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27"/>
  </p:notesMasterIdLst>
  <p:sldIdLst>
    <p:sldId id="305" r:id="rId3"/>
    <p:sldId id="298" r:id="rId4"/>
    <p:sldId id="306" r:id="rId5"/>
    <p:sldId id="307" r:id="rId6"/>
    <p:sldId id="301" r:id="rId7"/>
    <p:sldId id="302" r:id="rId8"/>
    <p:sldId id="303" r:id="rId9"/>
    <p:sldId id="308" r:id="rId10"/>
    <p:sldId id="309" r:id="rId11"/>
    <p:sldId id="310" r:id="rId12"/>
    <p:sldId id="311" r:id="rId13"/>
    <p:sldId id="312" r:id="rId14"/>
    <p:sldId id="314" r:id="rId15"/>
    <p:sldId id="315" r:id="rId16"/>
    <p:sldId id="319" r:id="rId17"/>
    <p:sldId id="316" r:id="rId18"/>
    <p:sldId id="317" r:id="rId19"/>
    <p:sldId id="320" r:id="rId20"/>
    <p:sldId id="321" r:id="rId21"/>
    <p:sldId id="318" r:id="rId22"/>
    <p:sldId id="313" r:id="rId23"/>
    <p:sldId id="323" r:id="rId24"/>
    <p:sldId id="324" r:id="rId25"/>
    <p:sldId id="342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10" userDrawn="1">
          <p15:clr>
            <a:srgbClr val="A4A3A4"/>
          </p15:clr>
        </p15:guide>
        <p15:guide id="4" pos="69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4926"/>
    <a:srgbClr val="C38746"/>
    <a:srgbClr val="FBC17C"/>
    <a:srgbClr val="CD87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380" autoAdjust="0"/>
  </p:normalViewPr>
  <p:slideViewPr>
    <p:cSldViewPr snapToGrid="0" showGuides="1">
      <p:cViewPr>
        <p:scale>
          <a:sx n="50" d="100"/>
          <a:sy n="50" d="100"/>
        </p:scale>
        <p:origin x="1410" y="936"/>
      </p:cViewPr>
      <p:guideLst>
        <p:guide orient="horz" pos="2160"/>
        <p:guide pos="3840"/>
        <p:guide pos="710"/>
        <p:guide pos="697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8EC2EB-ABF0-45BE-AE50-D1505D2E8499}" type="datetimeFigureOut">
              <a:rPr lang="zh-CN" altLang="en-US" smtClean="0"/>
              <a:t>2023/6/20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2F471A-6711-4D48-9E9E-9A229C9E24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2489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2567B3-65C6-4357-823E-5417E7D3727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93613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2567B3-65C6-4357-823E-5417E7D3727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58279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2567B3-65C6-4357-823E-5417E7D3727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76537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2567B3-65C6-4357-823E-5417E7D3727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37515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2567B3-65C6-4357-823E-5417E7D3727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67693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2567B3-65C6-4357-823E-5417E7D3727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93687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2567B3-65C6-4357-823E-5417E7D3727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35526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2567B3-65C6-4357-823E-5417E7D3727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77230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2567B3-65C6-4357-823E-5417E7D3727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3446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2567B3-65C6-4357-823E-5417E7D3727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43484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2567B3-65C6-4357-823E-5417E7D3727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15867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2567B3-65C6-4357-823E-5417E7D3727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20649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2567B3-65C6-4357-823E-5417E7D3727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34474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2567B3-65C6-4357-823E-5417E7D3727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17575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2567B3-65C6-4357-823E-5417E7D3727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85866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2567B3-65C6-4357-823E-5417E7D3727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8855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2567B3-65C6-4357-823E-5417E7D3727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63743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2567B3-65C6-4357-823E-5417E7D3727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64225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2567B3-65C6-4357-823E-5417E7D3727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27654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2567B3-65C6-4357-823E-5417E7D3727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6068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2567B3-65C6-4357-823E-5417E7D3727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16157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2567B3-65C6-4357-823E-5417E7D3727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3699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2567B3-65C6-4357-823E-5417E7D3727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3815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84524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4B32AC2-CCDE-E372-87C9-D4B4EE67DAF5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9B5D2DF3-E85F-3624-59E4-DFFD434B7FA4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4" name="图片 3">
              <a:hlinkClick r:id="rId2"/>
              <a:extLst>
                <a:ext uri="{FF2B5EF4-FFF2-40B4-BE49-F238E27FC236}">
                  <a16:creationId xmlns:a16="http://schemas.microsoft.com/office/drawing/2014/main" id="{78A1650F-A7C6-9DCC-7380-8D068F84312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912162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E98D714-DC09-9B54-0E64-526C5F45DC9C}"/>
              </a:ext>
            </a:extLst>
          </p:cNvPr>
          <p:cNvSpPr txBox="1"/>
          <p:nvPr userDrawn="1"/>
        </p:nvSpPr>
        <p:spPr>
          <a:xfrm>
            <a:off x="11085871" y="6544174"/>
            <a:ext cx="871746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>
                <a:solidFill>
                  <a:schemeClr val="bg1"/>
                </a:solidFill>
              </a:rPr>
              <a:t>51PPT模板网，幻灯片演示模板及素材免费下载！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51PPT模板网 唯一访问网址：www.51pptmoban.com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D7FF2DC-7EEA-EE56-6D6F-29CCF679FA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DBF43AF-99B3-9EE6-9086-0192896E82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"/>
            <a:ext cx="2816877" cy="2165723"/>
          </a:xfrm>
          <a:custGeom>
            <a:avLst/>
            <a:gdLst>
              <a:gd name="connsiteX0" fmla="*/ 0 w 2816877"/>
              <a:gd name="connsiteY0" fmla="*/ 0 h 2165723"/>
              <a:gd name="connsiteX1" fmla="*/ 2816877 w 2816877"/>
              <a:gd name="connsiteY1" fmla="*/ 0 h 2165723"/>
              <a:gd name="connsiteX2" fmla="*/ 2816877 w 2816877"/>
              <a:gd name="connsiteY2" fmla="*/ 2165723 h 2165723"/>
              <a:gd name="connsiteX3" fmla="*/ 0 w 2816877"/>
              <a:gd name="connsiteY3" fmla="*/ 2165723 h 216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6877" h="2165723">
                <a:moveTo>
                  <a:pt x="0" y="0"/>
                </a:moveTo>
                <a:lnTo>
                  <a:pt x="2816877" y="0"/>
                </a:lnTo>
                <a:lnTo>
                  <a:pt x="2816877" y="2165723"/>
                </a:lnTo>
                <a:lnTo>
                  <a:pt x="0" y="2165723"/>
                </a:lnTo>
                <a:close/>
              </a:path>
            </a:pathLst>
          </a:cu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47625BC-14EA-8D6B-0CC2-40D25F53A9C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919852"/>
            <a:ext cx="5007874" cy="3938148"/>
          </a:xfrm>
          <a:custGeom>
            <a:avLst/>
            <a:gdLst>
              <a:gd name="connsiteX0" fmla="*/ 0 w 5007874"/>
              <a:gd name="connsiteY0" fmla="*/ 0 h 3938148"/>
              <a:gd name="connsiteX1" fmla="*/ 5007874 w 5007874"/>
              <a:gd name="connsiteY1" fmla="*/ 0 h 3938148"/>
              <a:gd name="connsiteX2" fmla="*/ 5007874 w 5007874"/>
              <a:gd name="connsiteY2" fmla="*/ 3938148 h 3938148"/>
              <a:gd name="connsiteX3" fmla="*/ 0 w 5007874"/>
              <a:gd name="connsiteY3" fmla="*/ 3938148 h 3938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07874" h="3938148">
                <a:moveTo>
                  <a:pt x="0" y="0"/>
                </a:moveTo>
                <a:lnTo>
                  <a:pt x="5007874" y="0"/>
                </a:lnTo>
                <a:lnTo>
                  <a:pt x="5007874" y="3938148"/>
                </a:lnTo>
                <a:lnTo>
                  <a:pt x="0" y="3938148"/>
                </a:lnTo>
                <a:close/>
              </a:path>
            </a:pathLst>
          </a:cu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E76548E-DE76-2834-2298-7AEF7805C20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248"/>
          <a:stretch>
            <a:fillRect/>
          </a:stretch>
        </p:blipFill>
        <p:spPr>
          <a:xfrm flipH="1">
            <a:off x="6840878" y="4354554"/>
            <a:ext cx="5351123" cy="2496065"/>
          </a:xfrm>
          <a:custGeom>
            <a:avLst/>
            <a:gdLst>
              <a:gd name="connsiteX0" fmla="*/ 5351123 w 5351123"/>
              <a:gd name="connsiteY0" fmla="*/ 0 h 2496065"/>
              <a:gd name="connsiteX1" fmla="*/ 0 w 5351123"/>
              <a:gd name="connsiteY1" fmla="*/ 0 h 2496065"/>
              <a:gd name="connsiteX2" fmla="*/ 0 w 5351123"/>
              <a:gd name="connsiteY2" fmla="*/ 2496065 h 2496065"/>
              <a:gd name="connsiteX3" fmla="*/ 5351123 w 5351123"/>
              <a:gd name="connsiteY3" fmla="*/ 2496065 h 2496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51123" h="2496065">
                <a:moveTo>
                  <a:pt x="5351123" y="0"/>
                </a:moveTo>
                <a:lnTo>
                  <a:pt x="0" y="0"/>
                </a:lnTo>
                <a:lnTo>
                  <a:pt x="0" y="2496065"/>
                </a:lnTo>
                <a:lnTo>
                  <a:pt x="5351123" y="2496065"/>
                </a:lnTo>
                <a:close/>
              </a:path>
            </a:pathLst>
          </a:cu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51720E5C-A5F3-78BF-134B-756953B7162A}"/>
              </a:ext>
            </a:extLst>
          </p:cNvPr>
          <p:cNvGrpSpPr/>
          <p:nvPr userDrawn="1"/>
        </p:nvGrpSpPr>
        <p:grpSpPr>
          <a:xfrm>
            <a:off x="10490961" y="5293689"/>
            <a:ext cx="1345569" cy="1250842"/>
            <a:chOff x="191952" y="715452"/>
            <a:chExt cx="1345569" cy="1250842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0A846D0A-A403-C714-F2FA-F03889BBB2FE}"/>
                </a:ext>
              </a:extLst>
            </p:cNvPr>
            <p:cNvGrpSpPr/>
            <p:nvPr/>
          </p:nvGrpSpPr>
          <p:grpSpPr>
            <a:xfrm>
              <a:off x="576626" y="715452"/>
              <a:ext cx="960895" cy="1250842"/>
              <a:chOff x="5639903" y="2781750"/>
              <a:chExt cx="1322756" cy="1721893"/>
            </a:xfrm>
            <a:gradFill flip="none" rotWithShape="1">
              <a:gsLst>
                <a:gs pos="0">
                  <a:srgbClr val="FBC17C"/>
                </a:gs>
                <a:gs pos="100000">
                  <a:srgbClr val="CD8753"/>
                </a:gs>
              </a:gsLst>
              <a:lin ang="2700000" scaled="1"/>
              <a:tileRect/>
            </a:gradFill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F7925FF5-E0CD-D63B-99D5-C796DBE828A7}"/>
                  </a:ext>
                </a:extLst>
              </p:cNvPr>
              <p:cNvSpPr/>
              <p:nvPr/>
            </p:nvSpPr>
            <p:spPr>
              <a:xfrm>
                <a:off x="6096000" y="3429000"/>
                <a:ext cx="866659" cy="1074643"/>
              </a:xfrm>
              <a:custGeom>
                <a:avLst/>
                <a:gdLst>
                  <a:gd name="connsiteX0" fmla="*/ 513352 w 866659"/>
                  <a:gd name="connsiteY0" fmla="*/ 14548 h 1074643"/>
                  <a:gd name="connsiteX1" fmla="*/ 631334 w 866659"/>
                  <a:gd name="connsiteY1" fmla="*/ 1214 h 1074643"/>
                  <a:gd name="connsiteX2" fmla="*/ 652028 w 866659"/>
                  <a:gd name="connsiteY2" fmla="*/ 22369 h 1074643"/>
                  <a:gd name="connsiteX3" fmla="*/ 618116 w 866659"/>
                  <a:gd name="connsiteY3" fmla="*/ 64448 h 1074643"/>
                  <a:gd name="connsiteX4" fmla="*/ 629603 w 866659"/>
                  <a:gd name="connsiteY4" fmla="*/ 84881 h 1074643"/>
                  <a:gd name="connsiteX5" fmla="*/ 602098 w 866659"/>
                  <a:gd name="connsiteY5" fmla="*/ 105401 h 1074643"/>
                  <a:gd name="connsiteX6" fmla="*/ 440825 w 866659"/>
                  <a:gd name="connsiteY6" fmla="*/ 143786 h 1074643"/>
                  <a:gd name="connsiteX7" fmla="*/ 455486 w 866659"/>
                  <a:gd name="connsiteY7" fmla="*/ 198853 h 1074643"/>
                  <a:gd name="connsiteX8" fmla="*/ 496237 w 866659"/>
                  <a:gd name="connsiteY8" fmla="*/ 188376 h 1074643"/>
                  <a:gd name="connsiteX9" fmla="*/ 607582 w 866659"/>
                  <a:gd name="connsiteY9" fmla="*/ 163758 h 1074643"/>
                  <a:gd name="connsiteX10" fmla="*/ 655145 w 866659"/>
                  <a:gd name="connsiteY10" fmla="*/ 179227 h 1074643"/>
                  <a:gd name="connsiteX11" fmla="*/ 648622 w 866659"/>
                  <a:gd name="connsiteY11" fmla="*/ 215390 h 1074643"/>
                  <a:gd name="connsiteX12" fmla="*/ 552862 w 866659"/>
                  <a:gd name="connsiteY12" fmla="*/ 254987 h 1074643"/>
                  <a:gd name="connsiteX13" fmla="*/ 532746 w 866659"/>
                  <a:gd name="connsiteY13" fmla="*/ 295854 h 1074643"/>
                  <a:gd name="connsiteX14" fmla="*/ 554190 w 866659"/>
                  <a:gd name="connsiteY14" fmla="*/ 304079 h 1074643"/>
                  <a:gd name="connsiteX15" fmla="*/ 561722 w 866659"/>
                  <a:gd name="connsiteY15" fmla="*/ 267137 h 1074643"/>
                  <a:gd name="connsiteX16" fmla="*/ 629401 w 866659"/>
                  <a:gd name="connsiteY16" fmla="*/ 287513 h 1074643"/>
                  <a:gd name="connsiteX17" fmla="*/ 561722 w 866659"/>
                  <a:gd name="connsiteY17" fmla="*/ 333892 h 1074643"/>
                  <a:gd name="connsiteX18" fmla="*/ 589255 w 866659"/>
                  <a:gd name="connsiteY18" fmla="*/ 379175 h 1074643"/>
                  <a:gd name="connsiteX19" fmla="*/ 562819 w 866659"/>
                  <a:gd name="connsiteY19" fmla="*/ 415770 h 1074643"/>
                  <a:gd name="connsiteX20" fmla="*/ 513756 w 866659"/>
                  <a:gd name="connsiteY20" fmla="*/ 428757 h 1074643"/>
                  <a:gd name="connsiteX21" fmla="*/ 520249 w 866659"/>
                  <a:gd name="connsiteY21" fmla="*/ 381022 h 1074643"/>
                  <a:gd name="connsiteX22" fmla="*/ 506108 w 866659"/>
                  <a:gd name="connsiteY22" fmla="*/ 374297 h 1074643"/>
                  <a:gd name="connsiteX23" fmla="*/ 445183 w 866659"/>
                  <a:gd name="connsiteY23" fmla="*/ 445295 h 1074643"/>
                  <a:gd name="connsiteX24" fmla="*/ 418169 w 866659"/>
                  <a:gd name="connsiteY24" fmla="*/ 485180 h 1074643"/>
                  <a:gd name="connsiteX25" fmla="*/ 486194 w 866659"/>
                  <a:gd name="connsiteY25" fmla="*/ 468989 h 1074643"/>
                  <a:gd name="connsiteX26" fmla="*/ 552545 w 866659"/>
                  <a:gd name="connsiteY26" fmla="*/ 443880 h 1074643"/>
                  <a:gd name="connsiteX27" fmla="*/ 596759 w 866659"/>
                  <a:gd name="connsiteY27" fmla="*/ 449595 h 1074643"/>
                  <a:gd name="connsiteX28" fmla="*/ 637741 w 866659"/>
                  <a:gd name="connsiteY28" fmla="*/ 415366 h 1074643"/>
                  <a:gd name="connsiteX29" fmla="*/ 621695 w 866659"/>
                  <a:gd name="connsiteY29" fmla="*/ 373662 h 1074643"/>
                  <a:gd name="connsiteX30" fmla="*/ 599876 w 866659"/>
                  <a:gd name="connsiteY30" fmla="*/ 336143 h 1074643"/>
                  <a:gd name="connsiteX31" fmla="*/ 675982 w 866659"/>
                  <a:gd name="connsiteY31" fmla="*/ 294901 h 1074643"/>
                  <a:gd name="connsiteX32" fmla="*/ 748278 w 866659"/>
                  <a:gd name="connsiteY32" fmla="*/ 230628 h 1074643"/>
                  <a:gd name="connsiteX33" fmla="*/ 675260 w 866659"/>
                  <a:gd name="connsiteY33" fmla="*/ 227973 h 1074643"/>
                  <a:gd name="connsiteX34" fmla="*/ 689200 w 866659"/>
                  <a:gd name="connsiteY34" fmla="*/ 175216 h 1074643"/>
                  <a:gd name="connsiteX35" fmla="*/ 809088 w 866659"/>
                  <a:gd name="connsiteY35" fmla="*/ 3292 h 1074643"/>
                  <a:gd name="connsiteX36" fmla="*/ 855727 w 866659"/>
                  <a:gd name="connsiteY36" fmla="*/ 26900 h 1074643"/>
                  <a:gd name="connsiteX37" fmla="*/ 866405 w 866659"/>
                  <a:gd name="connsiteY37" fmla="*/ 97551 h 1074643"/>
                  <a:gd name="connsiteX38" fmla="*/ 842797 w 866659"/>
                  <a:gd name="connsiteY38" fmla="*/ 164191 h 1074643"/>
                  <a:gd name="connsiteX39" fmla="*/ 849695 w 866659"/>
                  <a:gd name="connsiteY39" fmla="*/ 211984 h 1074643"/>
                  <a:gd name="connsiteX40" fmla="*/ 793243 w 866659"/>
                  <a:gd name="connsiteY40" fmla="*/ 271466 h 1074643"/>
                  <a:gd name="connsiteX41" fmla="*/ 838439 w 866659"/>
                  <a:gd name="connsiteY41" fmla="*/ 313459 h 1074643"/>
                  <a:gd name="connsiteX42" fmla="*/ 814167 w 866659"/>
                  <a:gd name="connsiteY42" fmla="*/ 352449 h 1074643"/>
                  <a:gd name="connsiteX43" fmla="*/ 740341 w 866659"/>
                  <a:gd name="connsiteY43" fmla="*/ 410777 h 1074643"/>
                  <a:gd name="connsiteX44" fmla="*/ 748769 w 866659"/>
                  <a:gd name="connsiteY44" fmla="*/ 449681 h 1074643"/>
                  <a:gd name="connsiteX45" fmla="*/ 801584 w 866659"/>
                  <a:gd name="connsiteY45" fmla="*/ 452481 h 1074643"/>
                  <a:gd name="connsiteX46" fmla="*/ 846203 w 866659"/>
                  <a:gd name="connsiteY46" fmla="*/ 464256 h 1074643"/>
                  <a:gd name="connsiteX47" fmla="*/ 866636 w 866659"/>
                  <a:gd name="connsiteY47" fmla="*/ 525787 h 1074643"/>
                  <a:gd name="connsiteX48" fmla="*/ 739822 w 866659"/>
                  <a:gd name="connsiteY48" fmla="*/ 525874 h 1074643"/>
                  <a:gd name="connsiteX49" fmla="*/ 702130 w 866659"/>
                  <a:gd name="connsiteY49" fmla="*/ 548414 h 1074643"/>
                  <a:gd name="connsiteX50" fmla="*/ 683399 w 866659"/>
                  <a:gd name="connsiteY50" fmla="*/ 628705 h 1074643"/>
                  <a:gd name="connsiteX51" fmla="*/ 727758 w 866659"/>
                  <a:gd name="connsiteY51" fmla="*/ 643366 h 1074643"/>
                  <a:gd name="connsiteX52" fmla="*/ 765393 w 866659"/>
                  <a:gd name="connsiteY52" fmla="*/ 718519 h 1074643"/>
                  <a:gd name="connsiteX53" fmla="*/ 779073 w 866659"/>
                  <a:gd name="connsiteY53" fmla="*/ 810470 h 1074643"/>
                  <a:gd name="connsiteX54" fmla="*/ 777254 w 866659"/>
                  <a:gd name="connsiteY54" fmla="*/ 862159 h 1074643"/>
                  <a:gd name="connsiteX55" fmla="*/ 771078 w 866659"/>
                  <a:gd name="connsiteY55" fmla="*/ 960372 h 1074643"/>
                  <a:gd name="connsiteX56" fmla="*/ 743834 w 866659"/>
                  <a:gd name="connsiteY56" fmla="*/ 1038325 h 1074643"/>
                  <a:gd name="connsiteX57" fmla="*/ 713818 w 866659"/>
                  <a:gd name="connsiteY57" fmla="*/ 1068283 h 1074643"/>
                  <a:gd name="connsiteX58" fmla="*/ 641493 w 866659"/>
                  <a:gd name="connsiteY58" fmla="*/ 1074459 h 1074643"/>
                  <a:gd name="connsiteX59" fmla="*/ 608477 w 866659"/>
                  <a:gd name="connsiteY59" fmla="*/ 1043693 h 1074643"/>
                  <a:gd name="connsiteX60" fmla="*/ 585821 w 866659"/>
                  <a:gd name="connsiteY60" fmla="*/ 1013938 h 1074643"/>
                  <a:gd name="connsiteX61" fmla="*/ 465933 w 866659"/>
                  <a:gd name="connsiteY61" fmla="*/ 971859 h 1074643"/>
                  <a:gd name="connsiteX62" fmla="*/ 452917 w 866659"/>
                  <a:gd name="connsiteY62" fmla="*/ 946288 h 1074643"/>
                  <a:gd name="connsiteX63" fmla="*/ 471648 w 866659"/>
                  <a:gd name="connsiteY63" fmla="*/ 898957 h 1074643"/>
                  <a:gd name="connsiteX64" fmla="*/ 443335 w 866659"/>
                  <a:gd name="connsiteY64" fmla="*/ 896099 h 1074643"/>
                  <a:gd name="connsiteX65" fmla="*/ 476756 w 866659"/>
                  <a:gd name="connsiteY65" fmla="*/ 855117 h 1074643"/>
                  <a:gd name="connsiteX66" fmla="*/ 529081 w 866659"/>
                  <a:gd name="connsiteY66" fmla="*/ 805246 h 1074643"/>
                  <a:gd name="connsiteX67" fmla="*/ 482730 w 866659"/>
                  <a:gd name="connsiteY67" fmla="*/ 801667 h 1074643"/>
                  <a:gd name="connsiteX68" fmla="*/ 474851 w 866659"/>
                  <a:gd name="connsiteY68" fmla="*/ 794827 h 1074643"/>
                  <a:gd name="connsiteX69" fmla="*/ 508907 w 866659"/>
                  <a:gd name="connsiteY69" fmla="*/ 758838 h 1074643"/>
                  <a:gd name="connsiteX70" fmla="*/ 460738 w 866659"/>
                  <a:gd name="connsiteY70" fmla="*/ 754855 h 1074643"/>
                  <a:gd name="connsiteX71" fmla="*/ 450637 w 866659"/>
                  <a:gd name="connsiteY71" fmla="*/ 718635 h 1074643"/>
                  <a:gd name="connsiteX72" fmla="*/ 419121 w 866659"/>
                  <a:gd name="connsiteY72" fmla="*/ 741896 h 1074643"/>
                  <a:gd name="connsiteX73" fmla="*/ 394070 w 866659"/>
                  <a:gd name="connsiteY73" fmla="*/ 844756 h 1074643"/>
                  <a:gd name="connsiteX74" fmla="*/ 374070 w 866659"/>
                  <a:gd name="connsiteY74" fmla="*/ 966751 h 1074643"/>
                  <a:gd name="connsiteX75" fmla="*/ 383853 w 866659"/>
                  <a:gd name="connsiteY75" fmla="*/ 1023318 h 1074643"/>
                  <a:gd name="connsiteX76" fmla="*/ 351010 w 866659"/>
                  <a:gd name="connsiteY76" fmla="*/ 983143 h 1074643"/>
                  <a:gd name="connsiteX77" fmla="*/ 337792 w 866659"/>
                  <a:gd name="connsiteY77" fmla="*/ 906576 h 1074643"/>
                  <a:gd name="connsiteX78" fmla="*/ 350490 w 866659"/>
                  <a:gd name="connsiteY78" fmla="*/ 819128 h 1074643"/>
                  <a:gd name="connsiteX79" fmla="*/ 376321 w 866659"/>
                  <a:gd name="connsiteY79" fmla="*/ 713873 h 1074643"/>
                  <a:gd name="connsiteX80" fmla="*/ 407317 w 866659"/>
                  <a:gd name="connsiteY80" fmla="*/ 676989 h 1074643"/>
                  <a:gd name="connsiteX81" fmla="*/ 460940 w 866659"/>
                  <a:gd name="connsiteY81" fmla="*/ 665993 h 1074643"/>
                  <a:gd name="connsiteX82" fmla="*/ 502385 w 866659"/>
                  <a:gd name="connsiteY82" fmla="*/ 626136 h 1074643"/>
                  <a:gd name="connsiteX83" fmla="*/ 548158 w 866659"/>
                  <a:gd name="connsiteY83" fmla="*/ 629455 h 1074643"/>
                  <a:gd name="connsiteX84" fmla="*/ 632345 w 866659"/>
                  <a:gd name="connsiteY84" fmla="*/ 623279 h 1074643"/>
                  <a:gd name="connsiteX85" fmla="*/ 658233 w 866659"/>
                  <a:gd name="connsiteY85" fmla="*/ 559179 h 1074643"/>
                  <a:gd name="connsiteX86" fmla="*/ 591333 w 866659"/>
                  <a:gd name="connsiteY86" fmla="*/ 563133 h 1074643"/>
                  <a:gd name="connsiteX87" fmla="*/ 469656 w 866659"/>
                  <a:gd name="connsiteY87" fmla="*/ 632745 h 1074643"/>
                  <a:gd name="connsiteX88" fmla="*/ 402988 w 866659"/>
                  <a:gd name="connsiteY88" fmla="*/ 660047 h 1074643"/>
                  <a:gd name="connsiteX89" fmla="*/ 350086 w 866659"/>
                  <a:gd name="connsiteY89" fmla="*/ 699183 h 1074643"/>
                  <a:gd name="connsiteX90" fmla="*/ 208928 w 866659"/>
                  <a:gd name="connsiteY90" fmla="*/ 766399 h 1074643"/>
                  <a:gd name="connsiteX91" fmla="*/ 156431 w 866659"/>
                  <a:gd name="connsiteY91" fmla="*/ 781234 h 1074643"/>
                  <a:gd name="connsiteX92" fmla="*/ -23 w 866659"/>
                  <a:gd name="connsiteY92" fmla="*/ 708187 h 1074643"/>
                  <a:gd name="connsiteX93" fmla="*/ 18592 w 866659"/>
                  <a:gd name="connsiteY93" fmla="*/ 690957 h 1074643"/>
                  <a:gd name="connsiteX94" fmla="*/ 72244 w 866659"/>
                  <a:gd name="connsiteY94" fmla="*/ 703973 h 1074643"/>
                  <a:gd name="connsiteX95" fmla="*/ 172218 w 866659"/>
                  <a:gd name="connsiteY95" fmla="*/ 670986 h 1074643"/>
                  <a:gd name="connsiteX96" fmla="*/ 238915 w 866659"/>
                  <a:gd name="connsiteY96" fmla="*/ 643020 h 1074643"/>
                  <a:gd name="connsiteX97" fmla="*/ 221714 w 866659"/>
                  <a:gd name="connsiteY97" fmla="*/ 613380 h 1074643"/>
                  <a:gd name="connsiteX98" fmla="*/ 212392 w 866659"/>
                  <a:gd name="connsiteY98" fmla="*/ 513925 h 1074643"/>
                  <a:gd name="connsiteX99" fmla="*/ 218135 w 866659"/>
                  <a:gd name="connsiteY99" fmla="*/ 464862 h 1074643"/>
                  <a:gd name="connsiteX100" fmla="*/ 224398 w 866659"/>
                  <a:gd name="connsiteY100" fmla="*/ 368842 h 1074643"/>
                  <a:gd name="connsiteX101" fmla="*/ 236086 w 866659"/>
                  <a:gd name="connsiteY101" fmla="*/ 280961 h 1074643"/>
                  <a:gd name="connsiteX102" fmla="*/ 261195 w 866659"/>
                  <a:gd name="connsiteY102" fmla="*/ 167770 h 1074643"/>
                  <a:gd name="connsiteX103" fmla="*/ 274644 w 866659"/>
                  <a:gd name="connsiteY103" fmla="*/ 46179 h 1074643"/>
                  <a:gd name="connsiteX104" fmla="*/ 346912 w 866659"/>
                  <a:gd name="connsiteY104" fmla="*/ 42052 h 1074643"/>
                  <a:gd name="connsiteX105" fmla="*/ 425730 w 866659"/>
                  <a:gd name="connsiteY105" fmla="*/ 30941 h 1074643"/>
                  <a:gd name="connsiteX106" fmla="*/ 513352 w 866659"/>
                  <a:gd name="connsiteY106" fmla="*/ 14548 h 1074643"/>
                  <a:gd name="connsiteX107" fmla="*/ 339956 w 866659"/>
                  <a:gd name="connsiteY107" fmla="*/ 296546 h 1074643"/>
                  <a:gd name="connsiteX108" fmla="*/ 331211 w 866659"/>
                  <a:gd name="connsiteY108" fmla="*/ 350141 h 1074643"/>
                  <a:gd name="connsiteX109" fmla="*/ 406711 w 866659"/>
                  <a:gd name="connsiteY109" fmla="*/ 314584 h 1074643"/>
                  <a:gd name="connsiteX110" fmla="*/ 446539 w 866659"/>
                  <a:gd name="connsiteY110" fmla="*/ 302549 h 1074643"/>
                  <a:gd name="connsiteX111" fmla="*/ 466049 w 866659"/>
                  <a:gd name="connsiteY111" fmla="*/ 265463 h 1074643"/>
                  <a:gd name="connsiteX112" fmla="*/ 423999 w 866659"/>
                  <a:gd name="connsiteY112" fmla="*/ 288494 h 1074643"/>
                  <a:gd name="connsiteX113" fmla="*/ 376552 w 866659"/>
                  <a:gd name="connsiteY113" fmla="*/ 276777 h 1074643"/>
                  <a:gd name="connsiteX114" fmla="*/ 379582 w 866659"/>
                  <a:gd name="connsiteY114" fmla="*/ 177207 h 1074643"/>
                  <a:gd name="connsiteX115" fmla="*/ 339956 w 866659"/>
                  <a:gd name="connsiteY115" fmla="*/ 296546 h 1074643"/>
                  <a:gd name="connsiteX116" fmla="*/ 452715 w 866659"/>
                  <a:gd name="connsiteY116" fmla="*/ 322203 h 1074643"/>
                  <a:gd name="connsiteX117" fmla="*/ 465501 w 866659"/>
                  <a:gd name="connsiteY117" fmla="*/ 304685 h 1074643"/>
                  <a:gd name="connsiteX118" fmla="*/ 452715 w 866659"/>
                  <a:gd name="connsiteY118" fmla="*/ 322203 h 1074643"/>
                  <a:gd name="connsiteX119" fmla="*/ 729374 w 866659"/>
                  <a:gd name="connsiteY119" fmla="*/ 314180 h 1074643"/>
                  <a:gd name="connsiteX120" fmla="*/ 698926 w 866659"/>
                  <a:gd name="connsiteY120" fmla="*/ 328697 h 1074643"/>
                  <a:gd name="connsiteX121" fmla="*/ 710442 w 866659"/>
                  <a:gd name="connsiteY121" fmla="*/ 359896 h 1074643"/>
                  <a:gd name="connsiteX122" fmla="*/ 776850 w 866659"/>
                  <a:gd name="connsiteY122" fmla="*/ 315450 h 1074643"/>
                  <a:gd name="connsiteX123" fmla="*/ 729374 w 866659"/>
                  <a:gd name="connsiteY123" fmla="*/ 314180 h 1074643"/>
                  <a:gd name="connsiteX124" fmla="*/ 339437 w 866659"/>
                  <a:gd name="connsiteY124" fmla="*/ 411008 h 1074643"/>
                  <a:gd name="connsiteX125" fmla="*/ 314934 w 866659"/>
                  <a:gd name="connsiteY125" fmla="*/ 421860 h 1074643"/>
                  <a:gd name="connsiteX126" fmla="*/ 308960 w 866659"/>
                  <a:gd name="connsiteY126" fmla="*/ 488008 h 1074643"/>
                  <a:gd name="connsiteX127" fmla="*/ 357763 w 866659"/>
                  <a:gd name="connsiteY127" fmla="*/ 494964 h 1074643"/>
                  <a:gd name="connsiteX128" fmla="*/ 391502 w 866659"/>
                  <a:gd name="connsiteY128" fmla="*/ 431124 h 1074643"/>
                  <a:gd name="connsiteX129" fmla="*/ 407057 w 866659"/>
                  <a:gd name="connsiteY129" fmla="*/ 409507 h 1074643"/>
                  <a:gd name="connsiteX130" fmla="*/ 403508 w 866659"/>
                  <a:gd name="connsiteY130" fmla="*/ 397155 h 1074643"/>
                  <a:gd name="connsiteX131" fmla="*/ 339437 w 866659"/>
                  <a:gd name="connsiteY131" fmla="*/ 411008 h 1074643"/>
                  <a:gd name="connsiteX132" fmla="*/ 654336 w 866659"/>
                  <a:gd name="connsiteY132" fmla="*/ 460475 h 1074643"/>
                  <a:gd name="connsiteX133" fmla="*/ 548417 w 866659"/>
                  <a:gd name="connsiteY133" fmla="*/ 484487 h 1074643"/>
                  <a:gd name="connsiteX134" fmla="*/ 458545 w 866659"/>
                  <a:gd name="connsiteY134" fmla="*/ 539640 h 1074643"/>
                  <a:gd name="connsiteX135" fmla="*/ 505184 w 866659"/>
                  <a:gd name="connsiteY135" fmla="*/ 525412 h 1074643"/>
                  <a:gd name="connsiteX136" fmla="*/ 560424 w 866659"/>
                  <a:gd name="connsiteY136" fmla="*/ 521949 h 1074643"/>
                  <a:gd name="connsiteX137" fmla="*/ 602993 w 866659"/>
                  <a:gd name="connsiteY137" fmla="*/ 497157 h 1074643"/>
                  <a:gd name="connsiteX138" fmla="*/ 640195 w 866659"/>
                  <a:gd name="connsiteY138" fmla="*/ 489019 h 1074643"/>
                  <a:gd name="connsiteX139" fmla="*/ 680686 w 866659"/>
                  <a:gd name="connsiteY139" fmla="*/ 464920 h 1074643"/>
                  <a:gd name="connsiteX140" fmla="*/ 654336 w 866659"/>
                  <a:gd name="connsiteY140" fmla="*/ 460475 h 1074643"/>
                  <a:gd name="connsiteX141" fmla="*/ 305525 w 866659"/>
                  <a:gd name="connsiteY141" fmla="*/ 589108 h 1074643"/>
                  <a:gd name="connsiteX142" fmla="*/ 307401 w 866659"/>
                  <a:gd name="connsiteY142" fmla="*/ 599555 h 1074643"/>
                  <a:gd name="connsiteX143" fmla="*/ 325093 w 866659"/>
                  <a:gd name="connsiteY143" fmla="*/ 599930 h 1074643"/>
                  <a:gd name="connsiteX144" fmla="*/ 332106 w 866659"/>
                  <a:gd name="connsiteY144" fmla="*/ 588963 h 1074643"/>
                  <a:gd name="connsiteX145" fmla="*/ 305525 w 866659"/>
                  <a:gd name="connsiteY145" fmla="*/ 589108 h 1074643"/>
                  <a:gd name="connsiteX146" fmla="*/ 545647 w 866659"/>
                  <a:gd name="connsiteY146" fmla="*/ 684261 h 1074643"/>
                  <a:gd name="connsiteX147" fmla="*/ 531043 w 866659"/>
                  <a:gd name="connsiteY147" fmla="*/ 758463 h 1074643"/>
                  <a:gd name="connsiteX148" fmla="*/ 559442 w 866659"/>
                  <a:gd name="connsiteY148" fmla="*/ 738664 h 1074643"/>
                  <a:gd name="connsiteX149" fmla="*/ 600049 w 866659"/>
                  <a:gd name="connsiteY149" fmla="*/ 674853 h 1074643"/>
                  <a:gd name="connsiteX150" fmla="*/ 545647 w 866659"/>
                  <a:gd name="connsiteY150" fmla="*/ 684261 h 1074643"/>
                  <a:gd name="connsiteX151" fmla="*/ 620252 w 866659"/>
                  <a:gd name="connsiteY151" fmla="*/ 734739 h 1074643"/>
                  <a:gd name="connsiteX152" fmla="*/ 637164 w 866659"/>
                  <a:gd name="connsiteY152" fmla="*/ 756846 h 1074643"/>
                  <a:gd name="connsiteX153" fmla="*/ 589717 w 866659"/>
                  <a:gd name="connsiteY153" fmla="*/ 797482 h 1074643"/>
                  <a:gd name="connsiteX154" fmla="*/ 523482 w 866659"/>
                  <a:gd name="connsiteY154" fmla="*/ 846748 h 1074643"/>
                  <a:gd name="connsiteX155" fmla="*/ 555142 w 866659"/>
                  <a:gd name="connsiteY155" fmla="*/ 846430 h 1074643"/>
                  <a:gd name="connsiteX156" fmla="*/ 568591 w 866659"/>
                  <a:gd name="connsiteY156" fmla="*/ 877455 h 1074643"/>
                  <a:gd name="connsiteX157" fmla="*/ 533092 w 866659"/>
                  <a:gd name="connsiteY157" fmla="*/ 934686 h 1074643"/>
                  <a:gd name="connsiteX158" fmla="*/ 569746 w 866659"/>
                  <a:gd name="connsiteY158" fmla="*/ 949145 h 1074643"/>
                  <a:gd name="connsiteX159" fmla="*/ 592372 w 866659"/>
                  <a:gd name="connsiteY159" fmla="*/ 977920 h 1074643"/>
                  <a:gd name="connsiteX160" fmla="*/ 632085 w 866659"/>
                  <a:gd name="connsiteY160" fmla="*/ 995871 h 1074643"/>
                  <a:gd name="connsiteX161" fmla="*/ 655693 w 866659"/>
                  <a:gd name="connsiteY161" fmla="*/ 861784 h 1074643"/>
                  <a:gd name="connsiteX162" fmla="*/ 657165 w 866659"/>
                  <a:gd name="connsiteY162" fmla="*/ 691996 h 1074643"/>
                  <a:gd name="connsiteX163" fmla="*/ 620252 w 866659"/>
                  <a:gd name="connsiteY163" fmla="*/ 734739 h 1074643"/>
                  <a:gd name="connsiteX164" fmla="*/ 597740 w 866659"/>
                  <a:gd name="connsiteY164" fmla="*/ 728390 h 1074643"/>
                  <a:gd name="connsiteX165" fmla="*/ 597279 w 866659"/>
                  <a:gd name="connsiteY165" fmla="*/ 735258 h 1074643"/>
                  <a:gd name="connsiteX166" fmla="*/ 597740 w 866659"/>
                  <a:gd name="connsiteY166" fmla="*/ 728390 h 1074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</a:cxnLst>
                <a:rect l="l" t="t" r="r" b="b"/>
                <a:pathLst>
                  <a:path w="866659" h="1074643">
                    <a:moveTo>
                      <a:pt x="513352" y="14548"/>
                    </a:moveTo>
                    <a:cubicBezTo>
                      <a:pt x="550842" y="695"/>
                      <a:pt x="591766" y="-2422"/>
                      <a:pt x="631334" y="1214"/>
                    </a:cubicBezTo>
                    <a:cubicBezTo>
                      <a:pt x="640570" y="5399"/>
                      <a:pt x="645245" y="15298"/>
                      <a:pt x="652028" y="22369"/>
                    </a:cubicBezTo>
                    <a:cubicBezTo>
                      <a:pt x="643514" y="38675"/>
                      <a:pt x="631392" y="52067"/>
                      <a:pt x="618116" y="64448"/>
                    </a:cubicBezTo>
                    <a:cubicBezTo>
                      <a:pt x="620483" y="71981"/>
                      <a:pt x="625505" y="78243"/>
                      <a:pt x="629603" y="84881"/>
                    </a:cubicBezTo>
                    <a:cubicBezTo>
                      <a:pt x="621839" y="93251"/>
                      <a:pt x="614278" y="103670"/>
                      <a:pt x="602098" y="105401"/>
                    </a:cubicBezTo>
                    <a:cubicBezTo>
                      <a:pt x="547840" y="114868"/>
                      <a:pt x="490465" y="117494"/>
                      <a:pt x="440825" y="143786"/>
                    </a:cubicBezTo>
                    <a:cubicBezTo>
                      <a:pt x="446395" y="161940"/>
                      <a:pt x="451445" y="180266"/>
                      <a:pt x="455486" y="198853"/>
                    </a:cubicBezTo>
                    <a:cubicBezTo>
                      <a:pt x="468848" y="194610"/>
                      <a:pt x="482240" y="190108"/>
                      <a:pt x="496237" y="188376"/>
                    </a:cubicBezTo>
                    <a:cubicBezTo>
                      <a:pt x="533958" y="183123"/>
                      <a:pt x="570265" y="171031"/>
                      <a:pt x="607582" y="163758"/>
                    </a:cubicBezTo>
                    <a:cubicBezTo>
                      <a:pt x="624379" y="159775"/>
                      <a:pt x="646486" y="162055"/>
                      <a:pt x="655145" y="179227"/>
                    </a:cubicBezTo>
                    <a:cubicBezTo>
                      <a:pt x="666140" y="190194"/>
                      <a:pt x="657540" y="206299"/>
                      <a:pt x="648622" y="215390"/>
                    </a:cubicBezTo>
                    <a:cubicBezTo>
                      <a:pt x="617077" y="229387"/>
                      <a:pt x="580511" y="232995"/>
                      <a:pt x="552862" y="254987"/>
                    </a:cubicBezTo>
                    <a:cubicBezTo>
                      <a:pt x="545445" y="268234"/>
                      <a:pt x="539297" y="282174"/>
                      <a:pt x="532746" y="295854"/>
                    </a:cubicBezTo>
                    <a:cubicBezTo>
                      <a:pt x="539759" y="298942"/>
                      <a:pt x="546917" y="301683"/>
                      <a:pt x="554190" y="304079"/>
                    </a:cubicBezTo>
                    <a:cubicBezTo>
                      <a:pt x="556268" y="291669"/>
                      <a:pt x="558201" y="279230"/>
                      <a:pt x="561722" y="267137"/>
                    </a:cubicBezTo>
                    <a:cubicBezTo>
                      <a:pt x="583599" y="276084"/>
                      <a:pt x="605735" y="284482"/>
                      <a:pt x="629401" y="287513"/>
                    </a:cubicBezTo>
                    <a:cubicBezTo>
                      <a:pt x="606832" y="302953"/>
                      <a:pt x="585936" y="321020"/>
                      <a:pt x="561722" y="333892"/>
                    </a:cubicBezTo>
                    <a:cubicBezTo>
                      <a:pt x="570178" y="349419"/>
                      <a:pt x="579616" y="364369"/>
                      <a:pt x="589255" y="379175"/>
                    </a:cubicBezTo>
                    <a:cubicBezTo>
                      <a:pt x="581405" y="391989"/>
                      <a:pt x="575460" y="406881"/>
                      <a:pt x="562819" y="415770"/>
                    </a:cubicBezTo>
                    <a:cubicBezTo>
                      <a:pt x="549456" y="428093"/>
                      <a:pt x="530293" y="426160"/>
                      <a:pt x="513756" y="428757"/>
                    </a:cubicBezTo>
                    <a:cubicBezTo>
                      <a:pt x="516180" y="412884"/>
                      <a:pt x="518316" y="396953"/>
                      <a:pt x="520249" y="381022"/>
                    </a:cubicBezTo>
                    <a:cubicBezTo>
                      <a:pt x="515545" y="378713"/>
                      <a:pt x="510841" y="376462"/>
                      <a:pt x="506108" y="374297"/>
                    </a:cubicBezTo>
                    <a:cubicBezTo>
                      <a:pt x="485790" y="397963"/>
                      <a:pt x="466453" y="422466"/>
                      <a:pt x="445183" y="445295"/>
                    </a:cubicBezTo>
                    <a:cubicBezTo>
                      <a:pt x="434822" y="457474"/>
                      <a:pt x="421372" y="468701"/>
                      <a:pt x="418169" y="485180"/>
                    </a:cubicBezTo>
                    <a:cubicBezTo>
                      <a:pt x="440825" y="479639"/>
                      <a:pt x="463134" y="472683"/>
                      <a:pt x="486194" y="468989"/>
                    </a:cubicBezTo>
                    <a:cubicBezTo>
                      <a:pt x="510090" y="465757"/>
                      <a:pt x="530120" y="451384"/>
                      <a:pt x="552545" y="443880"/>
                    </a:cubicBezTo>
                    <a:cubicBezTo>
                      <a:pt x="567466" y="442639"/>
                      <a:pt x="581752" y="451730"/>
                      <a:pt x="596759" y="449595"/>
                    </a:cubicBezTo>
                    <a:cubicBezTo>
                      <a:pt x="611882" y="440042"/>
                      <a:pt x="624552" y="427314"/>
                      <a:pt x="637741" y="415366"/>
                    </a:cubicBezTo>
                    <a:cubicBezTo>
                      <a:pt x="633499" y="401080"/>
                      <a:pt x="628852" y="386794"/>
                      <a:pt x="621695" y="373662"/>
                    </a:cubicBezTo>
                    <a:cubicBezTo>
                      <a:pt x="613902" y="361454"/>
                      <a:pt x="605129" y="349794"/>
                      <a:pt x="599876" y="336143"/>
                    </a:cubicBezTo>
                    <a:cubicBezTo>
                      <a:pt x="624119" y="320327"/>
                      <a:pt x="650440" y="308293"/>
                      <a:pt x="675982" y="294901"/>
                    </a:cubicBezTo>
                    <a:cubicBezTo>
                      <a:pt x="701091" y="274727"/>
                      <a:pt x="725478" y="253457"/>
                      <a:pt x="748278" y="230628"/>
                    </a:cubicBezTo>
                    <a:cubicBezTo>
                      <a:pt x="723977" y="224885"/>
                      <a:pt x="699677" y="227771"/>
                      <a:pt x="675260" y="227973"/>
                    </a:cubicBezTo>
                    <a:cubicBezTo>
                      <a:pt x="680744" y="210599"/>
                      <a:pt x="684554" y="192792"/>
                      <a:pt x="689200" y="175216"/>
                    </a:cubicBezTo>
                    <a:cubicBezTo>
                      <a:pt x="717484" y="110192"/>
                      <a:pt x="774484" y="64217"/>
                      <a:pt x="809088" y="3292"/>
                    </a:cubicBezTo>
                    <a:cubicBezTo>
                      <a:pt x="829031" y="-2798"/>
                      <a:pt x="845106" y="12239"/>
                      <a:pt x="855727" y="26900"/>
                    </a:cubicBezTo>
                    <a:cubicBezTo>
                      <a:pt x="860575" y="50133"/>
                      <a:pt x="867762" y="73539"/>
                      <a:pt x="866405" y="97551"/>
                    </a:cubicBezTo>
                    <a:cubicBezTo>
                      <a:pt x="861903" y="120871"/>
                      <a:pt x="850272" y="141824"/>
                      <a:pt x="842797" y="164191"/>
                    </a:cubicBezTo>
                    <a:cubicBezTo>
                      <a:pt x="838179" y="180872"/>
                      <a:pt x="851542" y="195736"/>
                      <a:pt x="849695" y="211984"/>
                    </a:cubicBezTo>
                    <a:cubicBezTo>
                      <a:pt x="837544" y="236920"/>
                      <a:pt x="818612" y="259258"/>
                      <a:pt x="793243" y="271466"/>
                    </a:cubicBezTo>
                    <a:cubicBezTo>
                      <a:pt x="807558" y="286243"/>
                      <a:pt x="825192" y="297672"/>
                      <a:pt x="838439" y="313459"/>
                    </a:cubicBezTo>
                    <a:cubicBezTo>
                      <a:pt x="841412" y="330775"/>
                      <a:pt x="822681" y="339924"/>
                      <a:pt x="814167" y="352449"/>
                    </a:cubicBezTo>
                    <a:cubicBezTo>
                      <a:pt x="794311" y="377587"/>
                      <a:pt x="761987" y="387602"/>
                      <a:pt x="740341" y="410777"/>
                    </a:cubicBezTo>
                    <a:cubicBezTo>
                      <a:pt x="742246" y="423851"/>
                      <a:pt x="744671" y="437127"/>
                      <a:pt x="748769" y="449681"/>
                    </a:cubicBezTo>
                    <a:cubicBezTo>
                      <a:pt x="763055" y="461081"/>
                      <a:pt x="784643" y="455656"/>
                      <a:pt x="801584" y="452481"/>
                    </a:cubicBezTo>
                    <a:cubicBezTo>
                      <a:pt x="817227" y="446593"/>
                      <a:pt x="834370" y="453895"/>
                      <a:pt x="846203" y="464256"/>
                    </a:cubicBezTo>
                    <a:cubicBezTo>
                      <a:pt x="856333" y="483362"/>
                      <a:pt x="861066" y="504950"/>
                      <a:pt x="866636" y="525787"/>
                    </a:cubicBezTo>
                    <a:cubicBezTo>
                      <a:pt x="825279" y="537447"/>
                      <a:pt x="781266" y="536466"/>
                      <a:pt x="739822" y="525874"/>
                    </a:cubicBezTo>
                    <a:cubicBezTo>
                      <a:pt x="728913" y="535888"/>
                      <a:pt x="717195" y="545557"/>
                      <a:pt x="702130" y="548414"/>
                    </a:cubicBezTo>
                    <a:cubicBezTo>
                      <a:pt x="694799" y="574908"/>
                      <a:pt x="687988" y="601575"/>
                      <a:pt x="683399" y="628705"/>
                    </a:cubicBezTo>
                    <a:cubicBezTo>
                      <a:pt x="698580" y="631620"/>
                      <a:pt x="717080" y="629772"/>
                      <a:pt x="727758" y="643366"/>
                    </a:cubicBezTo>
                    <a:cubicBezTo>
                      <a:pt x="745940" y="664780"/>
                      <a:pt x="760688" y="690467"/>
                      <a:pt x="765393" y="718519"/>
                    </a:cubicBezTo>
                    <a:cubicBezTo>
                      <a:pt x="772261" y="748823"/>
                      <a:pt x="772059" y="780195"/>
                      <a:pt x="779073" y="810470"/>
                    </a:cubicBezTo>
                    <a:cubicBezTo>
                      <a:pt x="783344" y="827671"/>
                      <a:pt x="779361" y="845045"/>
                      <a:pt x="777254" y="862159"/>
                    </a:cubicBezTo>
                    <a:cubicBezTo>
                      <a:pt x="773070" y="894743"/>
                      <a:pt x="775061" y="927789"/>
                      <a:pt x="771078" y="960372"/>
                    </a:cubicBezTo>
                    <a:cubicBezTo>
                      <a:pt x="761294" y="986116"/>
                      <a:pt x="761323" y="1015900"/>
                      <a:pt x="743834" y="1038325"/>
                    </a:cubicBezTo>
                    <a:cubicBezTo>
                      <a:pt x="735118" y="1049177"/>
                      <a:pt x="727874" y="1063550"/>
                      <a:pt x="713818" y="1068283"/>
                    </a:cubicBezTo>
                    <a:cubicBezTo>
                      <a:pt x="689864" y="1071313"/>
                      <a:pt x="665621" y="1073853"/>
                      <a:pt x="641493" y="1074459"/>
                    </a:cubicBezTo>
                    <a:cubicBezTo>
                      <a:pt x="627669" y="1068196"/>
                      <a:pt x="616991" y="1055930"/>
                      <a:pt x="608477" y="1043693"/>
                    </a:cubicBezTo>
                    <a:cubicBezTo>
                      <a:pt x="603541" y="1032062"/>
                      <a:pt x="600915" y="1016535"/>
                      <a:pt x="585821" y="1013938"/>
                    </a:cubicBezTo>
                    <a:cubicBezTo>
                      <a:pt x="545560" y="1001124"/>
                      <a:pt x="500191" y="999565"/>
                      <a:pt x="465933" y="971859"/>
                    </a:cubicBezTo>
                    <a:cubicBezTo>
                      <a:pt x="458487" y="965885"/>
                      <a:pt x="447780" y="956938"/>
                      <a:pt x="452917" y="946288"/>
                    </a:cubicBezTo>
                    <a:cubicBezTo>
                      <a:pt x="459180" y="930530"/>
                      <a:pt x="466366" y="915119"/>
                      <a:pt x="471648" y="898957"/>
                    </a:cubicBezTo>
                    <a:cubicBezTo>
                      <a:pt x="462095" y="897918"/>
                      <a:pt x="452802" y="897254"/>
                      <a:pt x="443335" y="896099"/>
                    </a:cubicBezTo>
                    <a:cubicBezTo>
                      <a:pt x="446452" y="876849"/>
                      <a:pt x="465068" y="868480"/>
                      <a:pt x="476756" y="855117"/>
                    </a:cubicBezTo>
                    <a:cubicBezTo>
                      <a:pt x="492514" y="836819"/>
                      <a:pt x="510696" y="820831"/>
                      <a:pt x="529081" y="805246"/>
                    </a:cubicBezTo>
                    <a:cubicBezTo>
                      <a:pt x="513871" y="801581"/>
                      <a:pt x="498315" y="798839"/>
                      <a:pt x="482730" y="801667"/>
                    </a:cubicBezTo>
                    <a:cubicBezTo>
                      <a:pt x="480104" y="799387"/>
                      <a:pt x="477449" y="797107"/>
                      <a:pt x="474851" y="794827"/>
                    </a:cubicBezTo>
                    <a:cubicBezTo>
                      <a:pt x="485992" y="782648"/>
                      <a:pt x="498200" y="771450"/>
                      <a:pt x="508907" y="758838"/>
                    </a:cubicBezTo>
                    <a:cubicBezTo>
                      <a:pt x="492860" y="757452"/>
                      <a:pt x="476785" y="756125"/>
                      <a:pt x="460738" y="754855"/>
                    </a:cubicBezTo>
                    <a:cubicBezTo>
                      <a:pt x="457275" y="742791"/>
                      <a:pt x="454245" y="730641"/>
                      <a:pt x="450637" y="718635"/>
                    </a:cubicBezTo>
                    <a:cubicBezTo>
                      <a:pt x="438775" y="722964"/>
                      <a:pt x="422181" y="727437"/>
                      <a:pt x="419121" y="741896"/>
                    </a:cubicBezTo>
                    <a:cubicBezTo>
                      <a:pt x="413609" y="776789"/>
                      <a:pt x="401689" y="810268"/>
                      <a:pt x="394070" y="844756"/>
                    </a:cubicBezTo>
                    <a:cubicBezTo>
                      <a:pt x="380621" y="884295"/>
                      <a:pt x="390232" y="927933"/>
                      <a:pt x="374070" y="966751"/>
                    </a:cubicBezTo>
                    <a:cubicBezTo>
                      <a:pt x="382035" y="984558"/>
                      <a:pt x="382930" y="1004125"/>
                      <a:pt x="383853" y="1023318"/>
                    </a:cubicBezTo>
                    <a:cubicBezTo>
                      <a:pt x="363391" y="1022423"/>
                      <a:pt x="353665" y="1000806"/>
                      <a:pt x="351010" y="983143"/>
                    </a:cubicBezTo>
                    <a:cubicBezTo>
                      <a:pt x="348384" y="957313"/>
                      <a:pt x="333924" y="932984"/>
                      <a:pt x="337792" y="906576"/>
                    </a:cubicBezTo>
                    <a:cubicBezTo>
                      <a:pt x="340418" y="877311"/>
                      <a:pt x="340793" y="847152"/>
                      <a:pt x="350490" y="819128"/>
                    </a:cubicBezTo>
                    <a:cubicBezTo>
                      <a:pt x="360419" y="784351"/>
                      <a:pt x="363305" y="747755"/>
                      <a:pt x="376321" y="713873"/>
                    </a:cubicBezTo>
                    <a:cubicBezTo>
                      <a:pt x="380217" y="697191"/>
                      <a:pt x="394070" y="686224"/>
                      <a:pt x="407317" y="676989"/>
                    </a:cubicBezTo>
                    <a:cubicBezTo>
                      <a:pt x="424663" y="670957"/>
                      <a:pt x="442989" y="669225"/>
                      <a:pt x="460940" y="665993"/>
                    </a:cubicBezTo>
                    <a:cubicBezTo>
                      <a:pt x="472369" y="650956"/>
                      <a:pt x="482384" y="631129"/>
                      <a:pt x="502385" y="626136"/>
                    </a:cubicBezTo>
                    <a:cubicBezTo>
                      <a:pt x="517392" y="619181"/>
                      <a:pt x="533092" y="627983"/>
                      <a:pt x="548158" y="629455"/>
                    </a:cubicBezTo>
                    <a:cubicBezTo>
                      <a:pt x="576441" y="633900"/>
                      <a:pt x="604436" y="626829"/>
                      <a:pt x="632345" y="623279"/>
                    </a:cubicBezTo>
                    <a:cubicBezTo>
                      <a:pt x="642013" y="602355"/>
                      <a:pt x="650787" y="580998"/>
                      <a:pt x="658233" y="559179"/>
                    </a:cubicBezTo>
                    <a:cubicBezTo>
                      <a:pt x="636183" y="553695"/>
                      <a:pt x="612835" y="557390"/>
                      <a:pt x="591333" y="563133"/>
                    </a:cubicBezTo>
                    <a:cubicBezTo>
                      <a:pt x="551130" y="586972"/>
                      <a:pt x="509484" y="608329"/>
                      <a:pt x="469656" y="632745"/>
                    </a:cubicBezTo>
                    <a:cubicBezTo>
                      <a:pt x="447838" y="642818"/>
                      <a:pt x="425730" y="652284"/>
                      <a:pt x="402988" y="660047"/>
                    </a:cubicBezTo>
                    <a:cubicBezTo>
                      <a:pt x="381256" y="667407"/>
                      <a:pt x="373031" y="693555"/>
                      <a:pt x="350086" y="699183"/>
                    </a:cubicBezTo>
                    <a:cubicBezTo>
                      <a:pt x="301398" y="717942"/>
                      <a:pt x="253893" y="739847"/>
                      <a:pt x="208928" y="766399"/>
                    </a:cubicBezTo>
                    <a:cubicBezTo>
                      <a:pt x="193372" y="776154"/>
                      <a:pt x="174728" y="781320"/>
                      <a:pt x="156431" y="781234"/>
                    </a:cubicBezTo>
                    <a:cubicBezTo>
                      <a:pt x="98392" y="772547"/>
                      <a:pt x="47712" y="740367"/>
                      <a:pt x="-23" y="708187"/>
                    </a:cubicBezTo>
                    <a:cubicBezTo>
                      <a:pt x="5460" y="701838"/>
                      <a:pt x="10338" y="694016"/>
                      <a:pt x="18592" y="690957"/>
                    </a:cubicBezTo>
                    <a:cubicBezTo>
                      <a:pt x="38275" y="685791"/>
                      <a:pt x="53513" y="702328"/>
                      <a:pt x="72244" y="703973"/>
                    </a:cubicBezTo>
                    <a:cubicBezTo>
                      <a:pt x="108493" y="704753"/>
                      <a:pt x="139605" y="683540"/>
                      <a:pt x="172218" y="670986"/>
                    </a:cubicBezTo>
                    <a:cubicBezTo>
                      <a:pt x="192882" y="657767"/>
                      <a:pt x="216923" y="652948"/>
                      <a:pt x="238915" y="643020"/>
                    </a:cubicBezTo>
                    <a:cubicBezTo>
                      <a:pt x="233287" y="633120"/>
                      <a:pt x="226389" y="623827"/>
                      <a:pt x="221714" y="613380"/>
                    </a:cubicBezTo>
                    <a:cubicBezTo>
                      <a:pt x="217414" y="580421"/>
                      <a:pt x="222666" y="545990"/>
                      <a:pt x="212392" y="513925"/>
                    </a:cubicBezTo>
                    <a:cubicBezTo>
                      <a:pt x="209390" y="497215"/>
                      <a:pt x="217471" y="481370"/>
                      <a:pt x="218135" y="464862"/>
                    </a:cubicBezTo>
                    <a:cubicBezTo>
                      <a:pt x="219953" y="432827"/>
                      <a:pt x="220906" y="400734"/>
                      <a:pt x="224398" y="368842"/>
                    </a:cubicBezTo>
                    <a:cubicBezTo>
                      <a:pt x="230920" y="339924"/>
                      <a:pt x="232565" y="310284"/>
                      <a:pt x="236086" y="280961"/>
                    </a:cubicBezTo>
                    <a:cubicBezTo>
                      <a:pt x="248583" y="244279"/>
                      <a:pt x="259088" y="206732"/>
                      <a:pt x="261195" y="167770"/>
                    </a:cubicBezTo>
                    <a:cubicBezTo>
                      <a:pt x="270979" y="127913"/>
                      <a:pt x="276030" y="87277"/>
                      <a:pt x="274644" y="46179"/>
                    </a:cubicBezTo>
                    <a:cubicBezTo>
                      <a:pt x="298685" y="43928"/>
                      <a:pt x="323188" y="47420"/>
                      <a:pt x="346912" y="42052"/>
                    </a:cubicBezTo>
                    <a:cubicBezTo>
                      <a:pt x="372973" y="37175"/>
                      <a:pt x="400189" y="38675"/>
                      <a:pt x="425730" y="30941"/>
                    </a:cubicBezTo>
                    <a:cubicBezTo>
                      <a:pt x="454187" y="21850"/>
                      <a:pt x="485270" y="25313"/>
                      <a:pt x="513352" y="14548"/>
                    </a:cubicBezTo>
                    <a:moveTo>
                      <a:pt x="339956" y="296546"/>
                    </a:moveTo>
                    <a:cubicBezTo>
                      <a:pt x="333001" y="313632"/>
                      <a:pt x="330605" y="331843"/>
                      <a:pt x="331211" y="350141"/>
                    </a:cubicBezTo>
                    <a:cubicBezTo>
                      <a:pt x="356840" y="339231"/>
                      <a:pt x="383334" y="330111"/>
                      <a:pt x="406711" y="314584"/>
                    </a:cubicBezTo>
                    <a:cubicBezTo>
                      <a:pt x="418573" y="306301"/>
                      <a:pt x="434331" y="309707"/>
                      <a:pt x="446539" y="302549"/>
                    </a:cubicBezTo>
                    <a:cubicBezTo>
                      <a:pt x="454303" y="290947"/>
                      <a:pt x="458689" y="277354"/>
                      <a:pt x="466049" y="265463"/>
                    </a:cubicBezTo>
                    <a:cubicBezTo>
                      <a:pt x="450666" y="270283"/>
                      <a:pt x="436438" y="278277"/>
                      <a:pt x="423999" y="288494"/>
                    </a:cubicBezTo>
                    <a:cubicBezTo>
                      <a:pt x="409338" y="301337"/>
                      <a:pt x="380419" y="299952"/>
                      <a:pt x="376552" y="276777"/>
                    </a:cubicBezTo>
                    <a:cubicBezTo>
                      <a:pt x="376119" y="243558"/>
                      <a:pt x="378716" y="210397"/>
                      <a:pt x="379582" y="177207"/>
                    </a:cubicBezTo>
                    <a:cubicBezTo>
                      <a:pt x="347200" y="207655"/>
                      <a:pt x="352049" y="257065"/>
                      <a:pt x="339956" y="296546"/>
                    </a:cubicBezTo>
                    <a:moveTo>
                      <a:pt x="452715" y="322203"/>
                    </a:moveTo>
                    <a:cubicBezTo>
                      <a:pt x="458487" y="317586"/>
                      <a:pt x="462816" y="311554"/>
                      <a:pt x="465501" y="304685"/>
                    </a:cubicBezTo>
                    <a:cubicBezTo>
                      <a:pt x="460536" y="309966"/>
                      <a:pt x="456265" y="315883"/>
                      <a:pt x="452715" y="322203"/>
                    </a:cubicBezTo>
                    <a:moveTo>
                      <a:pt x="729374" y="314180"/>
                    </a:moveTo>
                    <a:cubicBezTo>
                      <a:pt x="718638" y="317672"/>
                      <a:pt x="708883" y="323502"/>
                      <a:pt x="698926" y="328697"/>
                    </a:cubicBezTo>
                    <a:cubicBezTo>
                      <a:pt x="702851" y="339058"/>
                      <a:pt x="706488" y="349535"/>
                      <a:pt x="710442" y="359896"/>
                    </a:cubicBezTo>
                    <a:cubicBezTo>
                      <a:pt x="734829" y="350776"/>
                      <a:pt x="767413" y="342983"/>
                      <a:pt x="776850" y="315450"/>
                    </a:cubicBezTo>
                    <a:cubicBezTo>
                      <a:pt x="761064" y="314036"/>
                      <a:pt x="745161" y="311179"/>
                      <a:pt x="729374" y="314180"/>
                    </a:cubicBezTo>
                    <a:moveTo>
                      <a:pt x="339437" y="411008"/>
                    </a:moveTo>
                    <a:cubicBezTo>
                      <a:pt x="330865" y="413634"/>
                      <a:pt x="319696" y="413086"/>
                      <a:pt x="314934" y="421860"/>
                    </a:cubicBezTo>
                    <a:cubicBezTo>
                      <a:pt x="300186" y="440879"/>
                      <a:pt x="304111" y="466363"/>
                      <a:pt x="308960" y="488008"/>
                    </a:cubicBezTo>
                    <a:cubicBezTo>
                      <a:pt x="324516" y="493521"/>
                      <a:pt x="341601" y="492597"/>
                      <a:pt x="357763" y="494964"/>
                    </a:cubicBezTo>
                    <a:cubicBezTo>
                      <a:pt x="371530" y="475108"/>
                      <a:pt x="382901" y="453693"/>
                      <a:pt x="391502" y="431124"/>
                    </a:cubicBezTo>
                    <a:cubicBezTo>
                      <a:pt x="394532" y="422552"/>
                      <a:pt x="401141" y="416116"/>
                      <a:pt x="407057" y="409507"/>
                    </a:cubicBezTo>
                    <a:cubicBezTo>
                      <a:pt x="405874" y="405380"/>
                      <a:pt x="404662" y="401253"/>
                      <a:pt x="403508" y="397155"/>
                    </a:cubicBezTo>
                    <a:cubicBezTo>
                      <a:pt x="381602" y="399290"/>
                      <a:pt x="360794" y="406361"/>
                      <a:pt x="339437" y="411008"/>
                    </a:cubicBezTo>
                    <a:moveTo>
                      <a:pt x="654336" y="460475"/>
                    </a:moveTo>
                    <a:cubicBezTo>
                      <a:pt x="619444" y="470115"/>
                      <a:pt x="585417" y="486450"/>
                      <a:pt x="548417" y="484487"/>
                    </a:cubicBezTo>
                    <a:cubicBezTo>
                      <a:pt x="509513" y="483679"/>
                      <a:pt x="486107" y="518168"/>
                      <a:pt x="458545" y="539640"/>
                    </a:cubicBezTo>
                    <a:cubicBezTo>
                      <a:pt x="474447" y="536177"/>
                      <a:pt x="490090" y="531530"/>
                      <a:pt x="505184" y="525412"/>
                    </a:cubicBezTo>
                    <a:cubicBezTo>
                      <a:pt x="522702" y="517879"/>
                      <a:pt x="542126" y="522930"/>
                      <a:pt x="560424" y="521949"/>
                    </a:cubicBezTo>
                    <a:cubicBezTo>
                      <a:pt x="575287" y="514849"/>
                      <a:pt x="588563" y="505007"/>
                      <a:pt x="602993" y="497157"/>
                    </a:cubicBezTo>
                    <a:cubicBezTo>
                      <a:pt x="614970" y="492770"/>
                      <a:pt x="628304" y="493838"/>
                      <a:pt x="640195" y="489019"/>
                    </a:cubicBezTo>
                    <a:cubicBezTo>
                      <a:pt x="655491" y="484487"/>
                      <a:pt x="667814" y="473838"/>
                      <a:pt x="680686" y="464920"/>
                    </a:cubicBezTo>
                    <a:cubicBezTo>
                      <a:pt x="672288" y="462236"/>
                      <a:pt x="663283" y="457214"/>
                      <a:pt x="654336" y="460475"/>
                    </a:cubicBezTo>
                    <a:moveTo>
                      <a:pt x="305525" y="589108"/>
                    </a:moveTo>
                    <a:cubicBezTo>
                      <a:pt x="306131" y="592571"/>
                      <a:pt x="306766" y="596063"/>
                      <a:pt x="307401" y="599555"/>
                    </a:cubicBezTo>
                    <a:cubicBezTo>
                      <a:pt x="311817" y="599642"/>
                      <a:pt x="320648" y="599815"/>
                      <a:pt x="325093" y="599930"/>
                    </a:cubicBezTo>
                    <a:cubicBezTo>
                      <a:pt x="327402" y="596265"/>
                      <a:pt x="329740" y="592600"/>
                      <a:pt x="332106" y="588963"/>
                    </a:cubicBezTo>
                    <a:cubicBezTo>
                      <a:pt x="323275" y="589079"/>
                      <a:pt x="314270" y="588934"/>
                      <a:pt x="305525" y="589108"/>
                    </a:cubicBezTo>
                    <a:moveTo>
                      <a:pt x="545647" y="684261"/>
                    </a:moveTo>
                    <a:cubicBezTo>
                      <a:pt x="534651" y="707408"/>
                      <a:pt x="533323" y="733354"/>
                      <a:pt x="531043" y="758463"/>
                    </a:cubicBezTo>
                    <a:cubicBezTo>
                      <a:pt x="541577" y="753758"/>
                      <a:pt x="552977" y="748852"/>
                      <a:pt x="559442" y="738664"/>
                    </a:cubicBezTo>
                    <a:cubicBezTo>
                      <a:pt x="574450" y="718375"/>
                      <a:pt x="586975" y="696383"/>
                      <a:pt x="600049" y="674853"/>
                    </a:cubicBezTo>
                    <a:cubicBezTo>
                      <a:pt x="587581" y="653958"/>
                      <a:pt x="554680" y="665675"/>
                      <a:pt x="545647" y="684261"/>
                    </a:cubicBezTo>
                    <a:moveTo>
                      <a:pt x="620252" y="734739"/>
                    </a:moveTo>
                    <a:cubicBezTo>
                      <a:pt x="625707" y="742185"/>
                      <a:pt x="631161" y="749747"/>
                      <a:pt x="637164" y="756846"/>
                    </a:cubicBezTo>
                    <a:cubicBezTo>
                      <a:pt x="622734" y="771883"/>
                      <a:pt x="607120" y="785996"/>
                      <a:pt x="589717" y="797482"/>
                    </a:cubicBezTo>
                    <a:cubicBezTo>
                      <a:pt x="566455" y="811797"/>
                      <a:pt x="533381" y="818002"/>
                      <a:pt x="523482" y="846748"/>
                    </a:cubicBezTo>
                    <a:cubicBezTo>
                      <a:pt x="534016" y="847036"/>
                      <a:pt x="544579" y="846748"/>
                      <a:pt x="555142" y="846430"/>
                    </a:cubicBezTo>
                    <a:cubicBezTo>
                      <a:pt x="559529" y="856041"/>
                      <a:pt x="575662" y="865392"/>
                      <a:pt x="568591" y="877455"/>
                    </a:cubicBezTo>
                    <a:cubicBezTo>
                      <a:pt x="558143" y="897340"/>
                      <a:pt x="544925" y="915609"/>
                      <a:pt x="533092" y="934686"/>
                    </a:cubicBezTo>
                    <a:cubicBezTo>
                      <a:pt x="545474" y="939131"/>
                      <a:pt x="557855" y="943460"/>
                      <a:pt x="569746" y="949145"/>
                    </a:cubicBezTo>
                    <a:cubicBezTo>
                      <a:pt x="579933" y="956620"/>
                      <a:pt x="581752" y="970935"/>
                      <a:pt x="592372" y="977920"/>
                    </a:cubicBezTo>
                    <a:cubicBezTo>
                      <a:pt x="604436" y="986087"/>
                      <a:pt x="618001" y="992061"/>
                      <a:pt x="632085" y="995871"/>
                    </a:cubicBezTo>
                    <a:cubicBezTo>
                      <a:pt x="648074" y="952897"/>
                      <a:pt x="652201" y="907124"/>
                      <a:pt x="655693" y="861784"/>
                    </a:cubicBezTo>
                    <a:cubicBezTo>
                      <a:pt x="666718" y="805794"/>
                      <a:pt x="656963" y="748477"/>
                      <a:pt x="657165" y="691996"/>
                    </a:cubicBezTo>
                    <a:cubicBezTo>
                      <a:pt x="644639" y="706051"/>
                      <a:pt x="632489" y="720453"/>
                      <a:pt x="620252" y="734739"/>
                    </a:cubicBezTo>
                    <a:moveTo>
                      <a:pt x="597740" y="728390"/>
                    </a:moveTo>
                    <a:cubicBezTo>
                      <a:pt x="593642" y="728159"/>
                      <a:pt x="592863" y="735230"/>
                      <a:pt x="597279" y="735258"/>
                    </a:cubicBezTo>
                    <a:cubicBezTo>
                      <a:pt x="601348" y="735461"/>
                      <a:pt x="602127" y="728390"/>
                      <a:pt x="597740" y="7283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38746"/>
                  </a:gs>
                  <a:gs pos="100000">
                    <a:srgbClr val="794926"/>
                  </a:gs>
                </a:gsLst>
                <a:lin ang="8100000" scaled="1"/>
                <a:tileRect/>
              </a:gradFill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2BEEB63D-66BD-EC79-1F02-6FACB7D5949E}"/>
                  </a:ext>
                </a:extLst>
              </p:cNvPr>
              <p:cNvSpPr/>
              <p:nvPr/>
            </p:nvSpPr>
            <p:spPr>
              <a:xfrm flipV="1">
                <a:off x="5639903" y="2781750"/>
                <a:ext cx="1169252" cy="850451"/>
              </a:xfrm>
              <a:custGeom>
                <a:avLst/>
                <a:gdLst>
                  <a:gd name="connsiteX0" fmla="*/ 515723 w 1169252"/>
                  <a:gd name="connsiteY0" fmla="*/ 819777 h 850451"/>
                  <a:gd name="connsiteX1" fmla="*/ 480008 w 1169252"/>
                  <a:gd name="connsiteY1" fmla="*/ 757701 h 850451"/>
                  <a:gd name="connsiteX2" fmla="*/ 491063 w 1169252"/>
                  <a:gd name="connsiteY2" fmla="*/ 722836 h 850451"/>
                  <a:gd name="connsiteX3" fmla="*/ 504668 w 1169252"/>
                  <a:gd name="connsiteY3" fmla="*/ 687121 h 850451"/>
                  <a:gd name="connsiteX4" fmla="*/ 463851 w 1169252"/>
                  <a:gd name="connsiteY4" fmla="*/ 632698 h 850451"/>
                  <a:gd name="connsiteX5" fmla="*/ 417931 w 1169252"/>
                  <a:gd name="connsiteY5" fmla="*/ 608888 h 850451"/>
                  <a:gd name="connsiteX6" fmla="*/ 460450 w 1169252"/>
                  <a:gd name="connsiteY6" fmla="*/ 604636 h 850451"/>
                  <a:gd name="connsiteX7" fmla="*/ 500416 w 1169252"/>
                  <a:gd name="connsiteY7" fmla="*/ 503443 h 850451"/>
                  <a:gd name="connsiteX8" fmla="*/ 498716 w 1169252"/>
                  <a:gd name="connsiteY8" fmla="*/ 461775 h 850451"/>
                  <a:gd name="connsiteX9" fmla="*/ 441742 w 1169252"/>
                  <a:gd name="connsiteY9" fmla="*/ 447319 h 850451"/>
                  <a:gd name="connsiteX10" fmla="*/ 338848 w 1169252"/>
                  <a:gd name="connsiteY10" fmla="*/ 416706 h 850451"/>
                  <a:gd name="connsiteX11" fmla="*/ 289527 w 1169252"/>
                  <a:gd name="connsiteY11" fmla="*/ 400549 h 850451"/>
                  <a:gd name="connsiteX12" fmla="*/ 286125 w 1169252"/>
                  <a:gd name="connsiteY12" fmla="*/ 426060 h 850451"/>
                  <a:gd name="connsiteX13" fmla="*/ 332895 w 1169252"/>
                  <a:gd name="connsiteY13" fmla="*/ 524702 h 850451"/>
                  <a:gd name="connsiteX14" fmla="*/ 354154 w 1169252"/>
                  <a:gd name="connsiteY14" fmla="*/ 562118 h 850451"/>
                  <a:gd name="connsiteX15" fmla="*/ 309085 w 1169252"/>
                  <a:gd name="connsiteY15" fmla="*/ 604636 h 850451"/>
                  <a:gd name="connsiteX16" fmla="*/ 294629 w 1169252"/>
                  <a:gd name="connsiteY16" fmla="*/ 613139 h 850451"/>
                  <a:gd name="connsiteX17" fmla="*/ 218947 w 1169252"/>
                  <a:gd name="connsiteY17" fmla="*/ 642902 h 850451"/>
                  <a:gd name="connsiteX18" fmla="*/ 184932 w 1169252"/>
                  <a:gd name="connsiteY18" fmla="*/ 653957 h 850451"/>
                  <a:gd name="connsiteX19" fmla="*/ 139013 w 1169252"/>
                  <a:gd name="connsiteY19" fmla="*/ 648855 h 850451"/>
                  <a:gd name="connsiteX20" fmla="*/ 69283 w 1169252"/>
                  <a:gd name="connsiteY20" fmla="*/ 618242 h 850451"/>
                  <a:gd name="connsiteX21" fmla="*/ 1254 w 1169252"/>
                  <a:gd name="connsiteY21" fmla="*/ 551913 h 850451"/>
                  <a:gd name="connsiteX22" fmla="*/ 8057 w 1169252"/>
                  <a:gd name="connsiteY22" fmla="*/ 464326 h 850451"/>
                  <a:gd name="connsiteX23" fmla="*/ 83739 w 1169252"/>
                  <a:gd name="connsiteY23" fmla="*/ 247484 h 850451"/>
                  <a:gd name="connsiteX24" fmla="*/ 190035 w 1169252"/>
                  <a:gd name="connsiteY24" fmla="*/ 220272 h 850451"/>
                  <a:gd name="connsiteX25" fmla="*/ 266567 w 1169252"/>
                  <a:gd name="connsiteY25" fmla="*/ 315513 h 850451"/>
                  <a:gd name="connsiteX26" fmla="*/ 272520 w 1169252"/>
                  <a:gd name="connsiteY26" fmla="*/ 349527 h 850451"/>
                  <a:gd name="connsiteX27" fmla="*/ 315038 w 1169252"/>
                  <a:gd name="connsiteY27" fmla="*/ 328268 h 850451"/>
                  <a:gd name="connsiteX28" fmla="*/ 423034 w 1169252"/>
                  <a:gd name="connsiteY28" fmla="*/ 307009 h 850451"/>
                  <a:gd name="connsiteX29" fmla="*/ 497015 w 1169252"/>
                  <a:gd name="connsiteY29" fmla="*/ 251736 h 850451"/>
                  <a:gd name="connsiteX30" fmla="*/ 512322 w 1169252"/>
                  <a:gd name="connsiteY30" fmla="*/ 109725 h 850451"/>
                  <a:gd name="connsiteX31" fmla="*/ 542935 w 1169252"/>
                  <a:gd name="connsiteY31" fmla="*/ 1729 h 850451"/>
                  <a:gd name="connsiteX32" fmla="*/ 558241 w 1169252"/>
                  <a:gd name="connsiteY32" fmla="*/ 37445 h 850451"/>
                  <a:gd name="connsiteX33" fmla="*/ 574398 w 1169252"/>
                  <a:gd name="connsiteY33" fmla="*/ 97820 h 850451"/>
                  <a:gd name="connsiteX34" fmla="*/ 597358 w 1169252"/>
                  <a:gd name="connsiteY34" fmla="*/ 156495 h 850451"/>
                  <a:gd name="connsiteX35" fmla="*/ 605861 w 1169252"/>
                  <a:gd name="connsiteY35" fmla="*/ 190510 h 850451"/>
                  <a:gd name="connsiteX36" fmla="*/ 609263 w 1169252"/>
                  <a:gd name="connsiteY36" fmla="*/ 199013 h 850451"/>
                  <a:gd name="connsiteX37" fmla="*/ 613515 w 1169252"/>
                  <a:gd name="connsiteY37" fmla="*/ 217721 h 850451"/>
                  <a:gd name="connsiteX38" fmla="*/ 621168 w 1169252"/>
                  <a:gd name="connsiteY38" fmla="*/ 275546 h 850451"/>
                  <a:gd name="connsiteX39" fmla="*/ 627120 w 1169252"/>
                  <a:gd name="connsiteY39" fmla="*/ 315513 h 850451"/>
                  <a:gd name="connsiteX40" fmla="*/ 667087 w 1169252"/>
                  <a:gd name="connsiteY40" fmla="*/ 316363 h 850451"/>
                  <a:gd name="connsiteX41" fmla="*/ 732565 w 1169252"/>
                  <a:gd name="connsiteY41" fmla="*/ 318064 h 850451"/>
                  <a:gd name="connsiteX42" fmla="*/ 920495 w 1169252"/>
                  <a:gd name="connsiteY42" fmla="*/ 293403 h 850451"/>
                  <a:gd name="connsiteX43" fmla="*/ 964714 w 1169252"/>
                  <a:gd name="connsiteY43" fmla="*/ 290002 h 850451"/>
                  <a:gd name="connsiteX44" fmla="*/ 984272 w 1169252"/>
                  <a:gd name="connsiteY44" fmla="*/ 298506 h 850451"/>
                  <a:gd name="connsiteX45" fmla="*/ 996177 w 1169252"/>
                  <a:gd name="connsiteY45" fmla="*/ 307009 h 850451"/>
                  <a:gd name="connsiteX46" fmla="*/ 1010633 w 1169252"/>
                  <a:gd name="connsiteY46" fmla="*/ 315513 h 850451"/>
                  <a:gd name="connsiteX47" fmla="*/ 1065057 w 1169252"/>
                  <a:gd name="connsiteY47" fmla="*/ 370786 h 850451"/>
                  <a:gd name="connsiteX48" fmla="*/ 1083764 w 1169252"/>
                  <a:gd name="connsiteY48" fmla="*/ 416706 h 850451"/>
                  <a:gd name="connsiteX49" fmla="*/ 1162848 w 1169252"/>
                  <a:gd name="connsiteY49" fmla="*/ 562968 h 850451"/>
                  <a:gd name="connsiteX50" fmla="*/ 1151793 w 1169252"/>
                  <a:gd name="connsiteY50" fmla="*/ 634398 h 850451"/>
                  <a:gd name="connsiteX51" fmla="*/ 1002130 w 1169252"/>
                  <a:gd name="connsiteY51" fmla="*/ 729639 h 850451"/>
                  <a:gd name="connsiteX52" fmla="*/ 901787 w 1169252"/>
                  <a:gd name="connsiteY52" fmla="*/ 730489 h 850451"/>
                  <a:gd name="connsiteX53" fmla="*/ 778485 w 1169252"/>
                  <a:gd name="connsiteY53" fmla="*/ 711781 h 850451"/>
                  <a:gd name="connsiteX54" fmla="*/ 678992 w 1169252"/>
                  <a:gd name="connsiteY54" fmla="*/ 702427 h 850451"/>
                  <a:gd name="connsiteX55" fmla="*/ 673890 w 1169252"/>
                  <a:gd name="connsiteY55" fmla="*/ 748347 h 850451"/>
                  <a:gd name="connsiteX56" fmla="*/ 620317 w 1169252"/>
                  <a:gd name="connsiteY56" fmla="*/ 838485 h 850451"/>
                  <a:gd name="connsiteX57" fmla="*/ 515723 w 1169252"/>
                  <a:gd name="connsiteY57" fmla="*/ 819777 h 850451"/>
                  <a:gd name="connsiteX58" fmla="*/ 811649 w 1169252"/>
                  <a:gd name="connsiteY58" fmla="*/ 608037 h 850451"/>
                  <a:gd name="connsiteX59" fmla="*/ 867773 w 1169252"/>
                  <a:gd name="connsiteY59" fmla="*/ 590180 h 850451"/>
                  <a:gd name="connsiteX60" fmla="*/ 842262 w 1169252"/>
                  <a:gd name="connsiteY60" fmla="*/ 517048 h 850451"/>
                  <a:gd name="connsiteX61" fmla="*/ 759777 w 1169252"/>
                  <a:gd name="connsiteY61" fmla="*/ 506844 h 850451"/>
                  <a:gd name="connsiteX62" fmla="*/ 658584 w 1169252"/>
                  <a:gd name="connsiteY62" fmla="*/ 493238 h 850451"/>
                  <a:gd name="connsiteX63" fmla="*/ 632223 w 1169252"/>
                  <a:gd name="connsiteY63" fmla="*/ 486435 h 850451"/>
                  <a:gd name="connsiteX64" fmla="*/ 638175 w 1169252"/>
                  <a:gd name="connsiteY64" fmla="*/ 523851 h 850451"/>
                  <a:gd name="connsiteX65" fmla="*/ 811649 w 1169252"/>
                  <a:gd name="connsiteY65" fmla="*/ 608037 h 850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1169252" h="850451">
                    <a:moveTo>
                      <a:pt x="515723" y="819777"/>
                    </a:moveTo>
                    <a:cubicBezTo>
                      <a:pt x="481709" y="790865"/>
                      <a:pt x="477457" y="784062"/>
                      <a:pt x="480008" y="757701"/>
                    </a:cubicBezTo>
                    <a:cubicBezTo>
                      <a:pt x="481709" y="741544"/>
                      <a:pt x="486811" y="726237"/>
                      <a:pt x="491063" y="722836"/>
                    </a:cubicBezTo>
                    <a:cubicBezTo>
                      <a:pt x="495314" y="720285"/>
                      <a:pt x="501267" y="704128"/>
                      <a:pt x="504668" y="687121"/>
                    </a:cubicBezTo>
                    <a:cubicBezTo>
                      <a:pt x="508920" y="657358"/>
                      <a:pt x="508070" y="656508"/>
                      <a:pt x="463851" y="632698"/>
                    </a:cubicBezTo>
                    <a:lnTo>
                      <a:pt x="417931" y="608888"/>
                    </a:lnTo>
                    <a:lnTo>
                      <a:pt x="460450" y="604636"/>
                    </a:lnTo>
                    <a:cubicBezTo>
                      <a:pt x="508070" y="599534"/>
                      <a:pt x="504668" y="608888"/>
                      <a:pt x="500416" y="503443"/>
                    </a:cubicBezTo>
                    <a:lnTo>
                      <a:pt x="498716" y="461775"/>
                    </a:lnTo>
                    <a:lnTo>
                      <a:pt x="441742" y="447319"/>
                    </a:lnTo>
                    <a:cubicBezTo>
                      <a:pt x="409428" y="439666"/>
                      <a:pt x="363508" y="426060"/>
                      <a:pt x="338848" y="416706"/>
                    </a:cubicBezTo>
                    <a:cubicBezTo>
                      <a:pt x="313337" y="408202"/>
                      <a:pt x="291228" y="400549"/>
                      <a:pt x="289527" y="400549"/>
                    </a:cubicBezTo>
                    <a:cubicBezTo>
                      <a:pt x="287826" y="400549"/>
                      <a:pt x="286125" y="412454"/>
                      <a:pt x="286125" y="426060"/>
                    </a:cubicBezTo>
                    <a:cubicBezTo>
                      <a:pt x="286125" y="456673"/>
                      <a:pt x="303133" y="492388"/>
                      <a:pt x="332895" y="524702"/>
                    </a:cubicBezTo>
                    <a:cubicBezTo>
                      <a:pt x="344800" y="537457"/>
                      <a:pt x="354154" y="554464"/>
                      <a:pt x="354154" y="562118"/>
                    </a:cubicBezTo>
                    <a:cubicBezTo>
                      <a:pt x="354154" y="579975"/>
                      <a:pt x="327793" y="604636"/>
                      <a:pt x="309085" y="604636"/>
                    </a:cubicBezTo>
                    <a:cubicBezTo>
                      <a:pt x="301432" y="604636"/>
                      <a:pt x="294629" y="608888"/>
                      <a:pt x="294629" y="613139"/>
                    </a:cubicBezTo>
                    <a:cubicBezTo>
                      <a:pt x="294629" y="625044"/>
                      <a:pt x="253812" y="641201"/>
                      <a:pt x="218947" y="642902"/>
                    </a:cubicBezTo>
                    <a:cubicBezTo>
                      <a:pt x="203640" y="643752"/>
                      <a:pt x="188334" y="648855"/>
                      <a:pt x="184932" y="653957"/>
                    </a:cubicBezTo>
                    <a:cubicBezTo>
                      <a:pt x="178130" y="665011"/>
                      <a:pt x="156020" y="662460"/>
                      <a:pt x="139013" y="648855"/>
                    </a:cubicBezTo>
                    <a:cubicBezTo>
                      <a:pt x="132210" y="642902"/>
                      <a:pt x="100747" y="629296"/>
                      <a:pt x="69283" y="618242"/>
                    </a:cubicBezTo>
                    <a:cubicBezTo>
                      <a:pt x="8057" y="596982"/>
                      <a:pt x="-6399" y="582526"/>
                      <a:pt x="1254" y="551913"/>
                    </a:cubicBezTo>
                    <a:cubicBezTo>
                      <a:pt x="3805" y="540859"/>
                      <a:pt x="7207" y="501742"/>
                      <a:pt x="8057" y="464326"/>
                    </a:cubicBezTo>
                    <a:cubicBezTo>
                      <a:pt x="10608" y="376739"/>
                      <a:pt x="40371" y="291703"/>
                      <a:pt x="83739" y="247484"/>
                    </a:cubicBezTo>
                    <a:cubicBezTo>
                      <a:pt x="119455" y="209218"/>
                      <a:pt x="140714" y="204115"/>
                      <a:pt x="190035" y="220272"/>
                    </a:cubicBezTo>
                    <a:cubicBezTo>
                      <a:pt x="233403" y="233878"/>
                      <a:pt x="260615" y="267893"/>
                      <a:pt x="266567" y="315513"/>
                    </a:cubicBezTo>
                    <a:cubicBezTo>
                      <a:pt x="269118" y="334221"/>
                      <a:pt x="271669" y="349527"/>
                      <a:pt x="272520" y="349527"/>
                    </a:cubicBezTo>
                    <a:cubicBezTo>
                      <a:pt x="272520" y="349527"/>
                      <a:pt x="292078" y="340173"/>
                      <a:pt x="315038" y="328268"/>
                    </a:cubicBezTo>
                    <a:cubicBezTo>
                      <a:pt x="349052" y="311261"/>
                      <a:pt x="369461" y="307009"/>
                      <a:pt x="423034" y="307009"/>
                    </a:cubicBezTo>
                    <a:cubicBezTo>
                      <a:pt x="494464" y="307009"/>
                      <a:pt x="495314" y="306159"/>
                      <a:pt x="497015" y="251736"/>
                    </a:cubicBezTo>
                    <a:cubicBezTo>
                      <a:pt x="497865" y="238130"/>
                      <a:pt x="504668" y="173502"/>
                      <a:pt x="512322" y="109725"/>
                    </a:cubicBezTo>
                    <a:cubicBezTo>
                      <a:pt x="525927" y="1729"/>
                      <a:pt x="528478" y="-5924"/>
                      <a:pt x="542935" y="1729"/>
                    </a:cubicBezTo>
                    <a:cubicBezTo>
                      <a:pt x="553139" y="6832"/>
                      <a:pt x="558241" y="19587"/>
                      <a:pt x="558241" y="37445"/>
                    </a:cubicBezTo>
                    <a:cubicBezTo>
                      <a:pt x="558241" y="52751"/>
                      <a:pt x="565894" y="79963"/>
                      <a:pt x="574398" y="97820"/>
                    </a:cubicBezTo>
                    <a:cubicBezTo>
                      <a:pt x="583752" y="115678"/>
                      <a:pt x="593956" y="142039"/>
                      <a:pt x="597358" y="156495"/>
                    </a:cubicBezTo>
                    <a:cubicBezTo>
                      <a:pt x="600759" y="171802"/>
                      <a:pt x="605011" y="186258"/>
                      <a:pt x="605861" y="190510"/>
                    </a:cubicBezTo>
                    <a:cubicBezTo>
                      <a:pt x="606712" y="193911"/>
                      <a:pt x="608412" y="197313"/>
                      <a:pt x="609263" y="199013"/>
                    </a:cubicBezTo>
                    <a:cubicBezTo>
                      <a:pt x="610113" y="199864"/>
                      <a:pt x="612664" y="208367"/>
                      <a:pt x="613515" y="217721"/>
                    </a:cubicBezTo>
                    <a:cubicBezTo>
                      <a:pt x="614365" y="227075"/>
                      <a:pt x="617766" y="253436"/>
                      <a:pt x="621168" y="275546"/>
                    </a:cubicBezTo>
                    <a:lnTo>
                      <a:pt x="627120" y="315513"/>
                    </a:lnTo>
                    <a:lnTo>
                      <a:pt x="667087" y="316363"/>
                    </a:lnTo>
                    <a:cubicBezTo>
                      <a:pt x="689197" y="317214"/>
                      <a:pt x="718959" y="318064"/>
                      <a:pt x="732565" y="318064"/>
                    </a:cubicBezTo>
                    <a:cubicBezTo>
                      <a:pt x="778485" y="319765"/>
                      <a:pt x="877127" y="307009"/>
                      <a:pt x="920495" y="293403"/>
                    </a:cubicBezTo>
                    <a:cubicBezTo>
                      <a:pt x="946856" y="285750"/>
                      <a:pt x="963013" y="284049"/>
                      <a:pt x="964714" y="290002"/>
                    </a:cubicBezTo>
                    <a:cubicBezTo>
                      <a:pt x="966415" y="294254"/>
                      <a:pt x="975769" y="298506"/>
                      <a:pt x="984272" y="298506"/>
                    </a:cubicBezTo>
                    <a:cubicBezTo>
                      <a:pt x="993626" y="298506"/>
                      <a:pt x="998728" y="302757"/>
                      <a:pt x="996177" y="307009"/>
                    </a:cubicBezTo>
                    <a:cubicBezTo>
                      <a:pt x="993626" y="312111"/>
                      <a:pt x="999579" y="315513"/>
                      <a:pt x="1010633" y="315513"/>
                    </a:cubicBezTo>
                    <a:cubicBezTo>
                      <a:pt x="1041246" y="315513"/>
                      <a:pt x="1051451" y="326568"/>
                      <a:pt x="1065057" y="370786"/>
                    </a:cubicBezTo>
                    <a:cubicBezTo>
                      <a:pt x="1071859" y="393746"/>
                      <a:pt x="1080363" y="414155"/>
                      <a:pt x="1083764" y="416706"/>
                    </a:cubicBezTo>
                    <a:cubicBezTo>
                      <a:pt x="1099071" y="427761"/>
                      <a:pt x="1153494" y="527253"/>
                      <a:pt x="1162848" y="562968"/>
                    </a:cubicBezTo>
                    <a:cubicBezTo>
                      <a:pt x="1172202" y="597833"/>
                      <a:pt x="1171352" y="602935"/>
                      <a:pt x="1151793" y="634398"/>
                    </a:cubicBezTo>
                    <a:cubicBezTo>
                      <a:pt x="1108425" y="701577"/>
                      <a:pt x="1085465" y="716033"/>
                      <a:pt x="1002130" y="729639"/>
                    </a:cubicBezTo>
                    <a:cubicBezTo>
                      <a:pt x="941754" y="738993"/>
                      <a:pt x="922196" y="738993"/>
                      <a:pt x="901787" y="730489"/>
                    </a:cubicBezTo>
                    <a:cubicBezTo>
                      <a:pt x="888181" y="725387"/>
                      <a:pt x="832908" y="716033"/>
                      <a:pt x="778485" y="711781"/>
                    </a:cubicBezTo>
                    <a:lnTo>
                      <a:pt x="678992" y="702427"/>
                    </a:lnTo>
                    <a:lnTo>
                      <a:pt x="673890" y="748347"/>
                    </a:lnTo>
                    <a:cubicBezTo>
                      <a:pt x="667087" y="807022"/>
                      <a:pt x="657733" y="823179"/>
                      <a:pt x="620317" y="838485"/>
                    </a:cubicBezTo>
                    <a:cubicBezTo>
                      <a:pt x="575248" y="857193"/>
                      <a:pt x="557391" y="854642"/>
                      <a:pt x="515723" y="819777"/>
                    </a:cubicBezTo>
                    <a:close/>
                    <a:moveTo>
                      <a:pt x="811649" y="608037"/>
                    </a:moveTo>
                    <a:cubicBezTo>
                      <a:pt x="844813" y="604636"/>
                      <a:pt x="865222" y="597833"/>
                      <a:pt x="867773" y="590180"/>
                    </a:cubicBezTo>
                    <a:cubicBezTo>
                      <a:pt x="872875" y="577424"/>
                      <a:pt x="854167" y="524702"/>
                      <a:pt x="842262" y="517048"/>
                    </a:cubicBezTo>
                    <a:cubicBezTo>
                      <a:pt x="838010" y="515348"/>
                      <a:pt x="800594" y="510246"/>
                      <a:pt x="759777" y="506844"/>
                    </a:cubicBezTo>
                    <a:cubicBezTo>
                      <a:pt x="718959" y="503443"/>
                      <a:pt x="673040" y="497490"/>
                      <a:pt x="658584" y="493238"/>
                    </a:cubicBezTo>
                    <a:lnTo>
                      <a:pt x="632223" y="486435"/>
                    </a:lnTo>
                    <a:lnTo>
                      <a:pt x="638175" y="523851"/>
                    </a:lnTo>
                    <a:cubicBezTo>
                      <a:pt x="649230" y="606336"/>
                      <a:pt x="679843" y="621643"/>
                      <a:pt x="811649" y="60803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38746"/>
                  </a:gs>
                  <a:gs pos="100000">
                    <a:srgbClr val="794926"/>
                  </a:gs>
                </a:gsLst>
                <a:lin ang="8100000" scaled="1"/>
                <a:tileRect/>
              </a:gradFill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2" name="图形 4">
              <a:extLst>
                <a:ext uri="{FF2B5EF4-FFF2-40B4-BE49-F238E27FC236}">
                  <a16:creationId xmlns:a16="http://schemas.microsoft.com/office/drawing/2014/main" id="{A4ABFFAB-786E-5233-B892-82F7CAB046AA}"/>
                </a:ext>
              </a:extLst>
            </p:cNvPr>
            <p:cNvSpPr/>
            <p:nvPr/>
          </p:nvSpPr>
          <p:spPr>
            <a:xfrm>
              <a:off x="191952" y="1333249"/>
              <a:ext cx="769348" cy="368062"/>
            </a:xfrm>
            <a:custGeom>
              <a:avLst/>
              <a:gdLst>
                <a:gd name="connsiteX0" fmla="*/ 2771489 w 3085718"/>
                <a:gd name="connsiteY0" fmla="*/ 238078 h 1476233"/>
                <a:gd name="connsiteX1" fmla="*/ 2809589 w 3085718"/>
                <a:gd name="connsiteY1" fmla="*/ 409528 h 1476233"/>
                <a:gd name="connsiteX2" fmla="*/ 3085719 w 3085718"/>
                <a:gd name="connsiteY2" fmla="*/ 733378 h 1476233"/>
                <a:gd name="connsiteX3" fmla="*/ 2828639 w 3085718"/>
                <a:gd name="connsiteY3" fmla="*/ 1114283 h 1476233"/>
                <a:gd name="connsiteX4" fmla="*/ 2628614 w 3085718"/>
                <a:gd name="connsiteY4" fmla="*/ 1161908 h 1476233"/>
                <a:gd name="connsiteX5" fmla="*/ 2409539 w 3085718"/>
                <a:gd name="connsiteY5" fmla="*/ 1323833 h 1476233"/>
                <a:gd name="connsiteX6" fmla="*/ 2076260 w 3085718"/>
                <a:gd name="connsiteY6" fmla="*/ 1457183 h 1476233"/>
                <a:gd name="connsiteX7" fmla="*/ 1914335 w 3085718"/>
                <a:gd name="connsiteY7" fmla="*/ 1476233 h 1476233"/>
                <a:gd name="connsiteX8" fmla="*/ 619125 w 3085718"/>
                <a:gd name="connsiteY8" fmla="*/ 1076183 h 1476233"/>
                <a:gd name="connsiteX9" fmla="*/ 0 w 3085718"/>
                <a:gd name="connsiteY9" fmla="*/ 1180958 h 1476233"/>
                <a:gd name="connsiteX10" fmla="*/ 704755 w 3085718"/>
                <a:gd name="connsiteY10" fmla="*/ 828628 h 1476233"/>
                <a:gd name="connsiteX11" fmla="*/ 1904810 w 3085718"/>
                <a:gd name="connsiteY11" fmla="*/ 1219058 h 1476233"/>
                <a:gd name="connsiteX12" fmla="*/ 2552414 w 3085718"/>
                <a:gd name="connsiteY12" fmla="*/ 695278 h 1476233"/>
                <a:gd name="connsiteX13" fmla="*/ 2123885 w 3085718"/>
                <a:gd name="connsiteY13" fmla="*/ 380953 h 1476233"/>
                <a:gd name="connsiteX14" fmla="*/ 1761935 w 3085718"/>
                <a:gd name="connsiteY14" fmla="*/ 666703 h 1476233"/>
                <a:gd name="connsiteX15" fmla="*/ 1971485 w 3085718"/>
                <a:gd name="connsiteY15" fmla="*/ 857203 h 1476233"/>
                <a:gd name="connsiteX16" fmla="*/ 2114360 w 3085718"/>
                <a:gd name="connsiteY16" fmla="*/ 800053 h 1476233"/>
                <a:gd name="connsiteX17" fmla="*/ 1895285 w 3085718"/>
                <a:gd name="connsiteY17" fmla="*/ 657178 h 1476233"/>
                <a:gd name="connsiteX18" fmla="*/ 2161985 w 3085718"/>
                <a:gd name="connsiteY18" fmla="*/ 485728 h 1476233"/>
                <a:gd name="connsiteX19" fmla="*/ 2390489 w 3085718"/>
                <a:gd name="connsiteY19" fmla="*/ 723853 h 1476233"/>
                <a:gd name="connsiteX20" fmla="*/ 2000060 w 3085718"/>
                <a:gd name="connsiteY20" fmla="*/ 1085708 h 1476233"/>
                <a:gd name="connsiteX21" fmla="*/ 1685735 w 3085718"/>
                <a:gd name="connsiteY21" fmla="*/ 980933 h 1476233"/>
                <a:gd name="connsiteX22" fmla="*/ 1495235 w 3085718"/>
                <a:gd name="connsiteY22" fmla="*/ 952358 h 1476233"/>
                <a:gd name="connsiteX23" fmla="*/ 1276255 w 3085718"/>
                <a:gd name="connsiteY23" fmla="*/ 666703 h 1476233"/>
                <a:gd name="connsiteX24" fmla="*/ 1295305 w 3085718"/>
                <a:gd name="connsiteY24" fmla="*/ 514303 h 1476233"/>
                <a:gd name="connsiteX25" fmla="*/ 1666685 w 3085718"/>
                <a:gd name="connsiteY25" fmla="*/ 304753 h 1476233"/>
                <a:gd name="connsiteX26" fmla="*/ 2228564 w 3085718"/>
                <a:gd name="connsiteY26" fmla="*/ 49 h 1476233"/>
                <a:gd name="connsiteX27" fmla="*/ 2771489 w 3085718"/>
                <a:gd name="connsiteY27" fmla="*/ 238078 h 147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085718" h="1476233">
                  <a:moveTo>
                    <a:pt x="2771489" y="238078"/>
                  </a:moveTo>
                  <a:cubicBezTo>
                    <a:pt x="2800064" y="285703"/>
                    <a:pt x="2800064" y="352378"/>
                    <a:pt x="2809589" y="409528"/>
                  </a:cubicBezTo>
                  <a:cubicBezTo>
                    <a:pt x="3009519" y="457153"/>
                    <a:pt x="3085719" y="590503"/>
                    <a:pt x="3085719" y="733378"/>
                  </a:cubicBezTo>
                  <a:cubicBezTo>
                    <a:pt x="3085719" y="885778"/>
                    <a:pt x="3028569" y="1038083"/>
                    <a:pt x="2828639" y="1114283"/>
                  </a:cubicBezTo>
                  <a:cubicBezTo>
                    <a:pt x="2761964" y="1142858"/>
                    <a:pt x="2685764" y="1133333"/>
                    <a:pt x="2628614" y="1161908"/>
                  </a:cubicBezTo>
                  <a:cubicBezTo>
                    <a:pt x="2542889" y="1190483"/>
                    <a:pt x="2485739" y="1276208"/>
                    <a:pt x="2409539" y="1323833"/>
                  </a:cubicBezTo>
                  <a:cubicBezTo>
                    <a:pt x="2314289" y="1380983"/>
                    <a:pt x="2181035" y="1438133"/>
                    <a:pt x="2076260" y="1457183"/>
                  </a:cubicBezTo>
                  <a:cubicBezTo>
                    <a:pt x="2028635" y="1466708"/>
                    <a:pt x="1942910" y="1476233"/>
                    <a:pt x="1914335" y="1476233"/>
                  </a:cubicBezTo>
                  <a:cubicBezTo>
                    <a:pt x="1381030" y="1476233"/>
                    <a:pt x="1171480" y="1076183"/>
                    <a:pt x="619125" y="1076183"/>
                  </a:cubicBezTo>
                  <a:cubicBezTo>
                    <a:pt x="447675" y="1076183"/>
                    <a:pt x="142875" y="1123808"/>
                    <a:pt x="0" y="1180958"/>
                  </a:cubicBezTo>
                  <a:cubicBezTo>
                    <a:pt x="219075" y="904828"/>
                    <a:pt x="466725" y="828628"/>
                    <a:pt x="704755" y="828628"/>
                  </a:cubicBezTo>
                  <a:cubicBezTo>
                    <a:pt x="1219105" y="828628"/>
                    <a:pt x="1533335" y="1219058"/>
                    <a:pt x="1904810" y="1219058"/>
                  </a:cubicBezTo>
                  <a:cubicBezTo>
                    <a:pt x="2133410" y="1219058"/>
                    <a:pt x="2552414" y="1028558"/>
                    <a:pt x="2552414" y="695278"/>
                  </a:cubicBezTo>
                  <a:cubicBezTo>
                    <a:pt x="2552414" y="428578"/>
                    <a:pt x="2285714" y="380953"/>
                    <a:pt x="2123885" y="380953"/>
                  </a:cubicBezTo>
                  <a:cubicBezTo>
                    <a:pt x="1961960" y="380953"/>
                    <a:pt x="1761935" y="438103"/>
                    <a:pt x="1761935" y="666703"/>
                  </a:cubicBezTo>
                  <a:cubicBezTo>
                    <a:pt x="1761935" y="800053"/>
                    <a:pt x="1895285" y="857203"/>
                    <a:pt x="1971485" y="857203"/>
                  </a:cubicBezTo>
                  <a:cubicBezTo>
                    <a:pt x="2028635" y="857203"/>
                    <a:pt x="2038160" y="847678"/>
                    <a:pt x="2114360" y="800053"/>
                  </a:cubicBezTo>
                  <a:cubicBezTo>
                    <a:pt x="2028635" y="781003"/>
                    <a:pt x="1895285" y="771478"/>
                    <a:pt x="1895285" y="657178"/>
                  </a:cubicBezTo>
                  <a:cubicBezTo>
                    <a:pt x="1895285" y="504778"/>
                    <a:pt x="2104835" y="485728"/>
                    <a:pt x="2161985" y="485728"/>
                  </a:cubicBezTo>
                  <a:cubicBezTo>
                    <a:pt x="2314289" y="485728"/>
                    <a:pt x="2390489" y="628603"/>
                    <a:pt x="2390489" y="723853"/>
                  </a:cubicBezTo>
                  <a:cubicBezTo>
                    <a:pt x="2390489" y="942833"/>
                    <a:pt x="2133410" y="1085708"/>
                    <a:pt x="2000060" y="1085708"/>
                  </a:cubicBezTo>
                  <a:cubicBezTo>
                    <a:pt x="1885760" y="1085708"/>
                    <a:pt x="1790510" y="1019033"/>
                    <a:pt x="1685735" y="980933"/>
                  </a:cubicBezTo>
                  <a:cubicBezTo>
                    <a:pt x="1628585" y="961883"/>
                    <a:pt x="1552385" y="971408"/>
                    <a:pt x="1495235" y="952358"/>
                  </a:cubicBezTo>
                  <a:cubicBezTo>
                    <a:pt x="1304830" y="895303"/>
                    <a:pt x="1276255" y="800053"/>
                    <a:pt x="1276255" y="666703"/>
                  </a:cubicBezTo>
                  <a:cubicBezTo>
                    <a:pt x="1276255" y="638128"/>
                    <a:pt x="1285780" y="552403"/>
                    <a:pt x="1295305" y="514303"/>
                  </a:cubicBezTo>
                  <a:cubicBezTo>
                    <a:pt x="1342930" y="333328"/>
                    <a:pt x="1552385" y="304753"/>
                    <a:pt x="1666685" y="304753"/>
                  </a:cubicBezTo>
                  <a:cubicBezTo>
                    <a:pt x="1723835" y="28624"/>
                    <a:pt x="2047685" y="49"/>
                    <a:pt x="2228564" y="49"/>
                  </a:cubicBezTo>
                  <a:cubicBezTo>
                    <a:pt x="2400014" y="49"/>
                    <a:pt x="2638139" y="-9476"/>
                    <a:pt x="2771489" y="23807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D8753"/>
                </a:gs>
                <a:gs pos="100000">
                  <a:srgbClr val="794926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449040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theme" Target="../theme/theme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B765765-1ECB-7B06-92EE-2BE654188E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1BEEA7C-DD3C-C196-1E8C-0CBD9844E1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0F88BE3-AC30-CB6A-D26C-FFE4D29FD2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8374AD-886B-4D43-A6A8-A10B511486C6}" type="datetimeFigureOut">
              <a:rPr lang="zh-CN" altLang="en-US" smtClean="0"/>
              <a:t>2023/6/20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89D6A4E-7DC3-EE19-E453-A5D767F4F3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9839774-2DD2-DA5C-64B8-B97893F234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6321E8-917C-4794-8D78-D4F029E55E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956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3" r:id="rId2"/>
    <p:sldLayoutId id="214748366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E31C17-0F69-84F3-48F2-E587DEBA56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310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0BC89-1D53-4F43-A2BD-398E102CB3F3}" type="datetimeFigureOut">
              <a:rPr lang="zh-CN" altLang="en-US" smtClean="0"/>
              <a:t>2023/6/20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D77CC-2420-677D-508C-EA122D2946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9127" y="6356466"/>
            <a:ext cx="4113748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CFB3A1-3AD6-78C5-E938-2215D8613F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134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6B5BE-E465-4A0E-BA1A-AFD2C353C10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BD8F199-5FBC-5373-F344-2B7036C1A94B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9AD4A4F-8493-16EA-C275-D610AFA8E605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9" name="图片 8">
              <a:hlinkClick r:id="rId2"/>
              <a:extLst>
                <a:ext uri="{FF2B5EF4-FFF2-40B4-BE49-F238E27FC236}">
                  <a16:creationId xmlns:a16="http://schemas.microsoft.com/office/drawing/2014/main" id="{8519D6F3-B5CF-0117-C49D-A4B5B1A167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CF50F65C-DD05-308B-EA75-40E6306EF00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75683" y="4869351"/>
            <a:ext cx="9787132" cy="135379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6C4FC36-DFE1-3019-D4AF-46868659994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310" y="1014973"/>
            <a:ext cx="10081789" cy="1385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041735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3889" rtl="0" eaLnBrk="1" latinLnBrk="0" hangingPunct="1">
        <a:lnSpc>
          <a:spcPct val="90000"/>
        </a:lnSpc>
        <a:spcBef>
          <a:spcPct val="0"/>
        </a:spcBef>
        <a:buNone/>
        <a:defRPr sz="439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473" indent="-228473" algn="l" defTabSz="91388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418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362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307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25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196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140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085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03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45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88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83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77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72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66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613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55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图片 66">
            <a:extLst>
              <a:ext uri="{FF2B5EF4-FFF2-40B4-BE49-F238E27FC236}">
                <a16:creationId xmlns:a16="http://schemas.microsoft.com/office/drawing/2014/main" id="{A5B85902-8F33-6FC9-5736-31D34A4C6B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图形 2" descr="D:\51PPT模板网\51pptmoban.com\图片002.jpg">
            <a:extLst>
              <a:ext uri="{FF2B5EF4-FFF2-40B4-BE49-F238E27FC236}">
                <a16:creationId xmlns:a16="http://schemas.microsoft.com/office/drawing/2014/main" id="{FE0564FC-39E6-89C6-5A75-BF4005E1568A}"/>
              </a:ext>
            </a:extLst>
          </p:cNvPr>
          <p:cNvSpPr/>
          <p:nvPr/>
        </p:nvSpPr>
        <p:spPr>
          <a:xfrm>
            <a:off x="7990352" y="602415"/>
            <a:ext cx="5703477" cy="6858432"/>
          </a:xfrm>
          <a:custGeom>
            <a:avLst/>
            <a:gdLst>
              <a:gd name="connsiteX0" fmla="*/ 2260651 w 5703477"/>
              <a:gd name="connsiteY0" fmla="*/ 6526162 h 6858432"/>
              <a:gd name="connsiteX1" fmla="*/ 2329784 w 5703477"/>
              <a:gd name="connsiteY1" fmla="*/ 6539988 h 6858432"/>
              <a:gd name="connsiteX2" fmla="*/ 2136212 w 5703477"/>
              <a:gd name="connsiteY2" fmla="*/ 6560728 h 6858432"/>
              <a:gd name="connsiteX3" fmla="*/ 1970292 w 5703477"/>
              <a:gd name="connsiteY3" fmla="*/ 6519248 h 6858432"/>
              <a:gd name="connsiteX4" fmla="*/ 2260651 w 5703477"/>
              <a:gd name="connsiteY4" fmla="*/ 6526162 h 6858432"/>
              <a:gd name="connsiteX5" fmla="*/ 2689276 w 5703477"/>
              <a:gd name="connsiteY5" fmla="*/ 6277283 h 6858432"/>
              <a:gd name="connsiteX6" fmla="*/ 3014202 w 5703477"/>
              <a:gd name="connsiteY6" fmla="*/ 6463942 h 6858432"/>
              <a:gd name="connsiteX7" fmla="*/ 2606317 w 5703477"/>
              <a:gd name="connsiteY7" fmla="*/ 6277283 h 6858432"/>
              <a:gd name="connsiteX8" fmla="*/ 2689276 w 5703477"/>
              <a:gd name="connsiteY8" fmla="*/ 6277283 h 6858432"/>
              <a:gd name="connsiteX9" fmla="*/ 2357438 w 5703477"/>
              <a:gd name="connsiteY9" fmla="*/ 6076797 h 6858432"/>
              <a:gd name="connsiteX10" fmla="*/ 2392004 w 5703477"/>
              <a:gd name="connsiteY10" fmla="*/ 6263456 h 6858432"/>
              <a:gd name="connsiteX11" fmla="*/ 2488790 w 5703477"/>
              <a:gd name="connsiteY11" fmla="*/ 6595295 h 6858432"/>
              <a:gd name="connsiteX12" fmla="*/ 2343611 w 5703477"/>
              <a:gd name="connsiteY12" fmla="*/ 6781954 h 6858432"/>
              <a:gd name="connsiteX13" fmla="*/ 2150038 w 5703477"/>
              <a:gd name="connsiteY13" fmla="*/ 6761214 h 6858432"/>
              <a:gd name="connsiteX14" fmla="*/ 1804373 w 5703477"/>
              <a:gd name="connsiteY14" fmla="*/ 6761214 h 6858432"/>
              <a:gd name="connsiteX15" fmla="*/ 1728327 w 5703477"/>
              <a:gd name="connsiteY15" fmla="*/ 6574555 h 6858432"/>
              <a:gd name="connsiteX16" fmla="*/ 1742153 w 5703477"/>
              <a:gd name="connsiteY16" fmla="*/ 6263456 h 6858432"/>
              <a:gd name="connsiteX17" fmla="*/ 1728327 w 5703477"/>
              <a:gd name="connsiteY17" fmla="*/ 6215063 h 6858432"/>
              <a:gd name="connsiteX18" fmla="*/ 2122385 w 5703477"/>
              <a:gd name="connsiteY18" fmla="*/ 6056057 h 6858432"/>
              <a:gd name="connsiteX19" fmla="*/ 2357438 w 5703477"/>
              <a:gd name="connsiteY19" fmla="*/ 6076797 h 6858432"/>
              <a:gd name="connsiteX20" fmla="*/ 2938155 w 5703477"/>
              <a:gd name="connsiteY20" fmla="*/ 5814091 h 6858432"/>
              <a:gd name="connsiteX21" fmla="*/ 3387520 w 5703477"/>
              <a:gd name="connsiteY21" fmla="*/ 6007664 h 6858432"/>
              <a:gd name="connsiteX22" fmla="*/ 3387520 w 5703477"/>
              <a:gd name="connsiteY22" fmla="*/ 6021490 h 6858432"/>
              <a:gd name="connsiteX23" fmla="*/ 3207774 w 5703477"/>
              <a:gd name="connsiteY23" fmla="*/ 6187410 h 6858432"/>
              <a:gd name="connsiteX24" fmla="*/ 3152468 w 5703477"/>
              <a:gd name="connsiteY24" fmla="*/ 6380982 h 6858432"/>
              <a:gd name="connsiteX25" fmla="*/ 3166294 w 5703477"/>
              <a:gd name="connsiteY25" fmla="*/ 6526162 h 6858432"/>
              <a:gd name="connsiteX26" fmla="*/ 3076421 w 5703477"/>
              <a:gd name="connsiteY26" fmla="*/ 6671341 h 6858432"/>
              <a:gd name="connsiteX27" fmla="*/ 2993462 w 5703477"/>
              <a:gd name="connsiteY27" fmla="*/ 6678254 h 6858432"/>
              <a:gd name="connsiteX28" fmla="*/ 2564837 w 5703477"/>
              <a:gd name="connsiteY28" fmla="*/ 6588381 h 6858432"/>
              <a:gd name="connsiteX29" fmla="*/ 2392004 w 5703477"/>
              <a:gd name="connsiteY29" fmla="*/ 6076797 h 6858432"/>
              <a:gd name="connsiteX30" fmla="*/ 2447310 w 5703477"/>
              <a:gd name="connsiteY30" fmla="*/ 6049143 h 6858432"/>
              <a:gd name="connsiteX31" fmla="*/ 2571750 w 5703477"/>
              <a:gd name="connsiteY31" fmla="*/ 5931617 h 6858432"/>
              <a:gd name="connsiteX32" fmla="*/ 2855196 w 5703477"/>
              <a:gd name="connsiteY32" fmla="*/ 5793351 h 6858432"/>
              <a:gd name="connsiteX33" fmla="*/ 2938155 w 5703477"/>
              <a:gd name="connsiteY33" fmla="*/ 5814091 h 6858432"/>
              <a:gd name="connsiteX34" fmla="*/ 2820629 w 5703477"/>
              <a:gd name="connsiteY34" fmla="*/ 5779524 h 6858432"/>
              <a:gd name="connsiteX35" fmla="*/ 2440397 w 5703477"/>
              <a:gd name="connsiteY35" fmla="*/ 6014577 h 6858432"/>
              <a:gd name="connsiteX36" fmla="*/ 2322871 w 5703477"/>
              <a:gd name="connsiteY36" fmla="*/ 5627432 h 6858432"/>
              <a:gd name="connsiteX37" fmla="*/ 2820629 w 5703477"/>
              <a:gd name="connsiteY37" fmla="*/ 5779524 h 6858432"/>
              <a:gd name="connsiteX38" fmla="*/ 2302131 w 5703477"/>
              <a:gd name="connsiteY38" fmla="*/ 5620518 h 6858432"/>
              <a:gd name="connsiteX39" fmla="*/ 2295218 w 5703477"/>
              <a:gd name="connsiteY39" fmla="*/ 5627432 h 6858432"/>
              <a:gd name="connsiteX40" fmla="*/ 2412744 w 5703477"/>
              <a:gd name="connsiteY40" fmla="*/ 6028403 h 6858432"/>
              <a:gd name="connsiteX41" fmla="*/ 2336698 w 5703477"/>
              <a:gd name="connsiteY41" fmla="*/ 6028403 h 6858432"/>
              <a:gd name="connsiteX42" fmla="*/ 2101645 w 5703477"/>
              <a:gd name="connsiteY42" fmla="*/ 5986924 h 6858432"/>
              <a:gd name="connsiteX43" fmla="*/ 1686847 w 5703477"/>
              <a:gd name="connsiteY43" fmla="*/ 6132103 h 6858432"/>
              <a:gd name="connsiteX44" fmla="*/ 1603887 w 5703477"/>
              <a:gd name="connsiteY44" fmla="*/ 5966184 h 6858432"/>
              <a:gd name="connsiteX45" fmla="*/ 1514014 w 5703477"/>
              <a:gd name="connsiteY45" fmla="*/ 5841744 h 6858432"/>
              <a:gd name="connsiteX46" fmla="*/ 1486361 w 5703477"/>
              <a:gd name="connsiteY46" fmla="*/ 5682738 h 6858432"/>
              <a:gd name="connsiteX47" fmla="*/ 1486361 w 5703477"/>
              <a:gd name="connsiteY47" fmla="*/ 5648172 h 6858432"/>
              <a:gd name="connsiteX48" fmla="*/ 1444881 w 5703477"/>
              <a:gd name="connsiteY48" fmla="*/ 5482252 h 6858432"/>
              <a:gd name="connsiteX49" fmla="*/ 1569321 w 5703477"/>
              <a:gd name="connsiteY49" fmla="*/ 5426946 h 6858432"/>
              <a:gd name="connsiteX50" fmla="*/ 2302131 w 5703477"/>
              <a:gd name="connsiteY50" fmla="*/ 5620518 h 6858432"/>
              <a:gd name="connsiteX51" fmla="*/ 483931 w 5703477"/>
              <a:gd name="connsiteY51" fmla="*/ 4341557 h 6858432"/>
              <a:gd name="connsiteX52" fmla="*/ 477018 w 5703477"/>
              <a:gd name="connsiteY52" fmla="*/ 4880795 h 6858432"/>
              <a:gd name="connsiteX53" fmla="*/ 456278 w 5703477"/>
              <a:gd name="connsiteY53" fmla="*/ 5025974 h 6858432"/>
              <a:gd name="connsiteX54" fmla="*/ 394058 w 5703477"/>
              <a:gd name="connsiteY54" fmla="*/ 5323246 h 6858432"/>
              <a:gd name="connsiteX55" fmla="*/ 539238 w 5703477"/>
              <a:gd name="connsiteY55" fmla="*/ 5565212 h 6858432"/>
              <a:gd name="connsiteX56" fmla="*/ 732810 w 5703477"/>
              <a:gd name="connsiteY56" fmla="*/ 5627432 h 6858432"/>
              <a:gd name="connsiteX57" fmla="*/ 877990 w 5703477"/>
              <a:gd name="connsiteY57" fmla="*/ 5454599 h 6858432"/>
              <a:gd name="connsiteX58" fmla="*/ 1147609 w 5703477"/>
              <a:gd name="connsiteY58" fmla="*/ 5482252 h 6858432"/>
              <a:gd name="connsiteX59" fmla="*/ 1320442 w 5703477"/>
              <a:gd name="connsiteY59" fmla="*/ 5537559 h 6858432"/>
              <a:gd name="connsiteX60" fmla="*/ 1403401 w 5703477"/>
              <a:gd name="connsiteY60" fmla="*/ 5502992 h 6858432"/>
              <a:gd name="connsiteX61" fmla="*/ 1424141 w 5703477"/>
              <a:gd name="connsiteY61" fmla="*/ 5592865 h 6858432"/>
              <a:gd name="connsiteX62" fmla="*/ 1424141 w 5703477"/>
              <a:gd name="connsiteY62" fmla="*/ 5724218 h 6858432"/>
              <a:gd name="connsiteX63" fmla="*/ 1527841 w 5703477"/>
              <a:gd name="connsiteY63" fmla="*/ 5980010 h 6858432"/>
              <a:gd name="connsiteX64" fmla="*/ 1576234 w 5703477"/>
              <a:gd name="connsiteY64" fmla="*/ 6118276 h 6858432"/>
              <a:gd name="connsiteX65" fmla="*/ 1686847 w 5703477"/>
              <a:gd name="connsiteY65" fmla="*/ 6242716 h 6858432"/>
              <a:gd name="connsiteX66" fmla="*/ 1693760 w 5703477"/>
              <a:gd name="connsiteY66" fmla="*/ 6284196 h 6858432"/>
              <a:gd name="connsiteX67" fmla="*/ 1666107 w 5703477"/>
              <a:gd name="connsiteY67" fmla="*/ 6588381 h 6858432"/>
              <a:gd name="connsiteX68" fmla="*/ 1686847 w 5703477"/>
              <a:gd name="connsiteY68" fmla="*/ 6705908 h 6858432"/>
              <a:gd name="connsiteX69" fmla="*/ 1617714 w 5703477"/>
              <a:gd name="connsiteY69" fmla="*/ 6712821 h 6858432"/>
              <a:gd name="connsiteX70" fmla="*/ 781204 w 5703477"/>
              <a:gd name="connsiteY70" fmla="*/ 6657514 h 6858432"/>
              <a:gd name="connsiteX71" fmla="*/ 532325 w 5703477"/>
              <a:gd name="connsiteY71" fmla="*/ 6698994 h 6858432"/>
              <a:gd name="connsiteX72" fmla="*/ 297272 w 5703477"/>
              <a:gd name="connsiteY72" fmla="*/ 6567641 h 6858432"/>
              <a:gd name="connsiteX73" fmla="*/ 172833 w 5703477"/>
              <a:gd name="connsiteY73" fmla="*/ 6166670 h 6858432"/>
              <a:gd name="connsiteX74" fmla="*/ 138266 w 5703477"/>
              <a:gd name="connsiteY74" fmla="*/ 5910877 h 6858432"/>
              <a:gd name="connsiteX75" fmla="*/ 76046 w 5703477"/>
              <a:gd name="connsiteY75" fmla="*/ 5558299 h 6858432"/>
              <a:gd name="connsiteX76" fmla="*/ 76046 w 5703477"/>
              <a:gd name="connsiteY76" fmla="*/ 5323246 h 6858432"/>
              <a:gd name="connsiteX77" fmla="*/ 131353 w 5703477"/>
              <a:gd name="connsiteY77" fmla="*/ 4929188 h 6858432"/>
              <a:gd name="connsiteX78" fmla="*/ 138266 w 5703477"/>
              <a:gd name="connsiteY78" fmla="*/ 4846228 h 6858432"/>
              <a:gd name="connsiteX79" fmla="*/ 152093 w 5703477"/>
              <a:gd name="connsiteY79" fmla="*/ 4797835 h 6858432"/>
              <a:gd name="connsiteX80" fmla="*/ 366405 w 5703477"/>
              <a:gd name="connsiteY80" fmla="*/ 4445256 h 6858432"/>
              <a:gd name="connsiteX81" fmla="*/ 511585 w 5703477"/>
              <a:gd name="connsiteY81" fmla="*/ 4210204 h 6858432"/>
              <a:gd name="connsiteX82" fmla="*/ 483931 w 5703477"/>
              <a:gd name="connsiteY82" fmla="*/ 4341557 h 6858432"/>
              <a:gd name="connsiteX83" fmla="*/ 5171153 w 5703477"/>
              <a:gd name="connsiteY83" fmla="*/ 4203291 h 6858432"/>
              <a:gd name="connsiteX84" fmla="*/ 5509905 w 5703477"/>
              <a:gd name="connsiteY84" fmla="*/ 4445256 h 6858432"/>
              <a:gd name="connsiteX85" fmla="*/ 5454599 w 5703477"/>
              <a:gd name="connsiteY85" fmla="*/ 4535129 h 6858432"/>
              <a:gd name="connsiteX86" fmla="*/ 5509905 w 5703477"/>
              <a:gd name="connsiteY86" fmla="*/ 4631916 h 6858432"/>
              <a:gd name="connsiteX87" fmla="*/ 5634345 w 5703477"/>
              <a:gd name="connsiteY87" fmla="*/ 5053627 h 6858432"/>
              <a:gd name="connsiteX88" fmla="*/ 5516819 w 5703477"/>
              <a:gd name="connsiteY88" fmla="*/ 5364726 h 6858432"/>
              <a:gd name="connsiteX89" fmla="*/ 5516819 w 5703477"/>
              <a:gd name="connsiteY89" fmla="*/ 5516819 h 6858432"/>
              <a:gd name="connsiteX90" fmla="*/ 5309419 w 5703477"/>
              <a:gd name="connsiteY90" fmla="*/ 5786438 h 6858432"/>
              <a:gd name="connsiteX91" fmla="*/ 5143500 w 5703477"/>
              <a:gd name="connsiteY91" fmla="*/ 5903964 h 6858432"/>
              <a:gd name="connsiteX92" fmla="*/ 5129673 w 5703477"/>
              <a:gd name="connsiteY92" fmla="*/ 5952357 h 6858432"/>
              <a:gd name="connsiteX93" fmla="*/ 4956841 w 5703477"/>
              <a:gd name="connsiteY93" fmla="*/ 6152843 h 6858432"/>
              <a:gd name="connsiteX94" fmla="*/ 4936101 w 5703477"/>
              <a:gd name="connsiteY94" fmla="*/ 6318762 h 6858432"/>
              <a:gd name="connsiteX95" fmla="*/ 4742528 w 5703477"/>
              <a:gd name="connsiteY95" fmla="*/ 6457028 h 6858432"/>
              <a:gd name="connsiteX96" fmla="*/ 4604262 w 5703477"/>
              <a:gd name="connsiteY96" fmla="*/ 6491595 h 6858432"/>
              <a:gd name="connsiteX97" fmla="*/ 4203290 w 5703477"/>
              <a:gd name="connsiteY97" fmla="*/ 6546901 h 6858432"/>
              <a:gd name="connsiteX98" fmla="*/ 4016631 w 5703477"/>
              <a:gd name="connsiteY98" fmla="*/ 6560728 h 6858432"/>
              <a:gd name="connsiteX99" fmla="*/ 3705532 w 5703477"/>
              <a:gd name="connsiteY99" fmla="*/ 6622948 h 6858432"/>
              <a:gd name="connsiteX100" fmla="*/ 3581093 w 5703477"/>
              <a:gd name="connsiteY100" fmla="*/ 6622948 h 6858432"/>
              <a:gd name="connsiteX101" fmla="*/ 3442827 w 5703477"/>
              <a:gd name="connsiteY101" fmla="*/ 6643688 h 6858432"/>
              <a:gd name="connsiteX102" fmla="*/ 3359867 w 5703477"/>
              <a:gd name="connsiteY102" fmla="*/ 6712821 h 6858432"/>
              <a:gd name="connsiteX103" fmla="*/ 3249254 w 5703477"/>
              <a:gd name="connsiteY103" fmla="*/ 6740474 h 6858432"/>
              <a:gd name="connsiteX104" fmla="*/ 3021115 w 5703477"/>
              <a:gd name="connsiteY104" fmla="*/ 6768127 h 6858432"/>
              <a:gd name="connsiteX105" fmla="*/ 2751496 w 5703477"/>
              <a:gd name="connsiteY105" fmla="*/ 6754301 h 6858432"/>
              <a:gd name="connsiteX106" fmla="*/ 2523357 w 5703477"/>
              <a:gd name="connsiteY106" fmla="*/ 6775041 h 6858432"/>
              <a:gd name="connsiteX107" fmla="*/ 2564837 w 5703477"/>
              <a:gd name="connsiteY107" fmla="*/ 6636774 h 6858432"/>
              <a:gd name="connsiteX108" fmla="*/ 3021115 w 5703477"/>
              <a:gd name="connsiteY108" fmla="*/ 6754301 h 6858432"/>
              <a:gd name="connsiteX109" fmla="*/ 3242341 w 5703477"/>
              <a:gd name="connsiteY109" fmla="*/ 6533075 h 6858432"/>
              <a:gd name="connsiteX110" fmla="*/ 3221601 w 5703477"/>
              <a:gd name="connsiteY110" fmla="*/ 6367155 h 6858432"/>
              <a:gd name="connsiteX111" fmla="*/ 3228514 w 5703477"/>
              <a:gd name="connsiteY111" fmla="*/ 6304936 h 6858432"/>
              <a:gd name="connsiteX112" fmla="*/ 3422087 w 5703477"/>
              <a:gd name="connsiteY112" fmla="*/ 6028403 h 6858432"/>
              <a:gd name="connsiteX113" fmla="*/ 3691706 w 5703477"/>
              <a:gd name="connsiteY113" fmla="*/ 6145930 h 6858432"/>
              <a:gd name="connsiteX114" fmla="*/ 3919845 w 5703477"/>
              <a:gd name="connsiteY114" fmla="*/ 6270369 h 6858432"/>
              <a:gd name="connsiteX115" fmla="*/ 4002804 w 5703477"/>
              <a:gd name="connsiteY115" fmla="*/ 6270369 h 6858432"/>
              <a:gd name="connsiteX116" fmla="*/ 4085764 w 5703477"/>
              <a:gd name="connsiteY116" fmla="*/ 6284196 h 6858432"/>
              <a:gd name="connsiteX117" fmla="*/ 4120331 w 5703477"/>
              <a:gd name="connsiteY117" fmla="*/ 6249629 h 6858432"/>
              <a:gd name="connsiteX118" fmla="*/ 4141071 w 5703477"/>
              <a:gd name="connsiteY118" fmla="*/ 6215063 h 6858432"/>
              <a:gd name="connsiteX119" fmla="*/ 4210204 w 5703477"/>
              <a:gd name="connsiteY119" fmla="*/ 6021490 h 6858432"/>
              <a:gd name="connsiteX120" fmla="*/ 4217117 w 5703477"/>
              <a:gd name="connsiteY120" fmla="*/ 5959270 h 6858432"/>
              <a:gd name="connsiteX121" fmla="*/ 4224030 w 5703477"/>
              <a:gd name="connsiteY121" fmla="*/ 5876311 h 6858432"/>
              <a:gd name="connsiteX122" fmla="*/ 4251684 w 5703477"/>
              <a:gd name="connsiteY122" fmla="*/ 5620518 h 6858432"/>
              <a:gd name="connsiteX123" fmla="*/ 4631915 w 5703477"/>
              <a:gd name="connsiteY123" fmla="*/ 4839315 h 6858432"/>
              <a:gd name="connsiteX124" fmla="*/ 4770181 w 5703477"/>
              <a:gd name="connsiteY124" fmla="*/ 4514389 h 6858432"/>
              <a:gd name="connsiteX125" fmla="*/ 4853141 w 5703477"/>
              <a:gd name="connsiteY125" fmla="*/ 4147984 h 6858432"/>
              <a:gd name="connsiteX126" fmla="*/ 5171153 w 5703477"/>
              <a:gd name="connsiteY126" fmla="*/ 4203291 h 6858432"/>
              <a:gd name="connsiteX127" fmla="*/ 2765323 w 5703477"/>
              <a:gd name="connsiteY127" fmla="*/ 5261026 h 6858432"/>
              <a:gd name="connsiteX128" fmla="*/ 3885278 w 5703477"/>
              <a:gd name="connsiteY128" fmla="*/ 5883224 h 6858432"/>
              <a:gd name="connsiteX129" fmla="*/ 3947867 w 5703477"/>
              <a:gd name="connsiteY129" fmla="*/ 5882302 h 6858432"/>
              <a:gd name="connsiteX130" fmla="*/ 4051198 w 5703477"/>
              <a:gd name="connsiteY130" fmla="*/ 5841744 h 6858432"/>
              <a:gd name="connsiteX131" fmla="*/ 3850712 w 5703477"/>
              <a:gd name="connsiteY131" fmla="*/ 5903964 h 6858432"/>
              <a:gd name="connsiteX132" fmla="*/ 3387520 w 5703477"/>
              <a:gd name="connsiteY132" fmla="*/ 5744958 h 6858432"/>
              <a:gd name="connsiteX133" fmla="*/ 1845853 w 5703477"/>
              <a:gd name="connsiteY133" fmla="*/ 4058111 h 6858432"/>
              <a:gd name="connsiteX134" fmla="*/ 2765323 w 5703477"/>
              <a:gd name="connsiteY134" fmla="*/ 5261026 h 6858432"/>
              <a:gd name="connsiteX135" fmla="*/ 1465621 w 5703477"/>
              <a:gd name="connsiteY135" fmla="*/ 5288680 h 6858432"/>
              <a:gd name="connsiteX136" fmla="*/ 1154522 w 5703477"/>
              <a:gd name="connsiteY136" fmla="*/ 4189464 h 6858432"/>
              <a:gd name="connsiteX137" fmla="*/ 1154522 w 5703477"/>
              <a:gd name="connsiteY137" fmla="*/ 3885278 h 6858432"/>
              <a:gd name="connsiteX138" fmla="*/ 1168349 w 5703477"/>
              <a:gd name="connsiteY138" fmla="*/ 3871452 h 6858432"/>
              <a:gd name="connsiteX139" fmla="*/ 1465621 w 5703477"/>
              <a:gd name="connsiteY139" fmla="*/ 5288680 h 6858432"/>
              <a:gd name="connsiteX140" fmla="*/ 4051198 w 5703477"/>
              <a:gd name="connsiteY140" fmla="*/ 4963754 h 6858432"/>
              <a:gd name="connsiteX141" fmla="*/ 4320817 w 5703477"/>
              <a:gd name="connsiteY141" fmla="*/ 4901535 h 6858432"/>
              <a:gd name="connsiteX142" fmla="*/ 3995891 w 5703477"/>
              <a:gd name="connsiteY142" fmla="*/ 4998321 h 6858432"/>
              <a:gd name="connsiteX143" fmla="*/ 2716929 w 5703477"/>
              <a:gd name="connsiteY143" fmla="*/ 4493649 h 6858432"/>
              <a:gd name="connsiteX144" fmla="*/ 1838939 w 5703477"/>
              <a:gd name="connsiteY144" fmla="*/ 3684792 h 6858432"/>
              <a:gd name="connsiteX145" fmla="*/ 4051198 w 5703477"/>
              <a:gd name="connsiteY145" fmla="*/ 4963754 h 6858432"/>
              <a:gd name="connsiteX146" fmla="*/ 1078476 w 5703477"/>
              <a:gd name="connsiteY146" fmla="*/ 3871452 h 6858432"/>
              <a:gd name="connsiteX147" fmla="*/ 1085389 w 5703477"/>
              <a:gd name="connsiteY147" fmla="*/ 4631916 h 6858432"/>
              <a:gd name="connsiteX148" fmla="*/ 1050823 w 5703477"/>
              <a:gd name="connsiteY148" fmla="*/ 4376123 h 6858432"/>
              <a:gd name="connsiteX149" fmla="*/ 1050823 w 5703477"/>
              <a:gd name="connsiteY149" fmla="*/ 3878365 h 6858432"/>
              <a:gd name="connsiteX150" fmla="*/ 1099216 w 5703477"/>
              <a:gd name="connsiteY150" fmla="*/ 3594919 h 6858432"/>
              <a:gd name="connsiteX151" fmla="*/ 1078476 w 5703477"/>
              <a:gd name="connsiteY151" fmla="*/ 3871452 h 6858432"/>
              <a:gd name="connsiteX152" fmla="*/ 3325300 w 5703477"/>
              <a:gd name="connsiteY152" fmla="*/ 3657139 h 6858432"/>
              <a:gd name="connsiteX153" fmla="*/ 3110988 w 5703477"/>
              <a:gd name="connsiteY153" fmla="*/ 3657139 h 6858432"/>
              <a:gd name="connsiteX154" fmla="*/ 3214687 w 5703477"/>
              <a:gd name="connsiteY154" fmla="*/ 3546526 h 6858432"/>
              <a:gd name="connsiteX155" fmla="*/ 3325300 w 5703477"/>
              <a:gd name="connsiteY155" fmla="*/ 3657139 h 6858432"/>
              <a:gd name="connsiteX156" fmla="*/ 2544097 w 5703477"/>
              <a:gd name="connsiteY156" fmla="*/ 3498133 h 6858432"/>
              <a:gd name="connsiteX157" fmla="*/ 3083335 w 5703477"/>
              <a:gd name="connsiteY157" fmla="*/ 3636399 h 6858432"/>
              <a:gd name="connsiteX158" fmla="*/ 3041855 w 5703477"/>
              <a:gd name="connsiteY158" fmla="*/ 3650226 h 6858432"/>
              <a:gd name="connsiteX159" fmla="*/ 2744583 w 5703477"/>
              <a:gd name="connsiteY159" fmla="*/ 3601833 h 6858432"/>
              <a:gd name="connsiteX160" fmla="*/ 2474964 w 5703477"/>
              <a:gd name="connsiteY160" fmla="*/ 3546526 h 6858432"/>
              <a:gd name="connsiteX161" fmla="*/ 2288304 w 5703477"/>
              <a:gd name="connsiteY161" fmla="*/ 3491220 h 6858432"/>
              <a:gd name="connsiteX162" fmla="*/ 2544097 w 5703477"/>
              <a:gd name="connsiteY162" fmla="*/ 3498133 h 6858432"/>
              <a:gd name="connsiteX163" fmla="*/ 3366780 w 5703477"/>
              <a:gd name="connsiteY163" fmla="*/ 3567266 h 6858432"/>
              <a:gd name="connsiteX164" fmla="*/ 3670966 w 5703477"/>
              <a:gd name="connsiteY164" fmla="*/ 3235428 h 6858432"/>
              <a:gd name="connsiteX165" fmla="*/ 3366780 w 5703477"/>
              <a:gd name="connsiteY165" fmla="*/ 3567266 h 6858432"/>
              <a:gd name="connsiteX166" fmla="*/ 2032512 w 5703477"/>
              <a:gd name="connsiteY166" fmla="*/ 3394434 h 6858432"/>
              <a:gd name="connsiteX167" fmla="*/ 2371264 w 5703477"/>
              <a:gd name="connsiteY167" fmla="*/ 3588006 h 6858432"/>
              <a:gd name="connsiteX168" fmla="*/ 3007288 w 5703477"/>
              <a:gd name="connsiteY168" fmla="*/ 3726272 h 6858432"/>
              <a:gd name="connsiteX169" fmla="*/ 3588006 w 5703477"/>
              <a:gd name="connsiteY169" fmla="*/ 3733186 h 6858432"/>
              <a:gd name="connsiteX170" fmla="*/ 3753925 w 5703477"/>
              <a:gd name="connsiteY170" fmla="*/ 3691706 h 6858432"/>
              <a:gd name="connsiteX171" fmla="*/ 4175637 w 5703477"/>
              <a:gd name="connsiteY171" fmla="*/ 3574180 h 6858432"/>
              <a:gd name="connsiteX172" fmla="*/ 4438343 w 5703477"/>
              <a:gd name="connsiteY172" fmla="*/ 3629486 h 6858432"/>
              <a:gd name="connsiteX173" fmla="*/ 4777095 w 5703477"/>
              <a:gd name="connsiteY173" fmla="*/ 4141071 h 6858432"/>
              <a:gd name="connsiteX174" fmla="*/ 4452169 w 5703477"/>
              <a:gd name="connsiteY174" fmla="*/ 4970668 h 6858432"/>
              <a:gd name="connsiteX175" fmla="*/ 4341557 w 5703477"/>
              <a:gd name="connsiteY175" fmla="*/ 5164240 h 6858432"/>
              <a:gd name="connsiteX176" fmla="*/ 4147984 w 5703477"/>
              <a:gd name="connsiteY176" fmla="*/ 5807178 h 6858432"/>
              <a:gd name="connsiteX177" fmla="*/ 4147984 w 5703477"/>
              <a:gd name="connsiteY177" fmla="*/ 5945444 h 6858432"/>
              <a:gd name="connsiteX178" fmla="*/ 4078851 w 5703477"/>
              <a:gd name="connsiteY178" fmla="*/ 6235803 h 6858432"/>
              <a:gd name="connsiteX179" fmla="*/ 4030458 w 5703477"/>
              <a:gd name="connsiteY179" fmla="*/ 6221976 h 6858432"/>
              <a:gd name="connsiteX180" fmla="*/ 3940585 w 5703477"/>
              <a:gd name="connsiteY180" fmla="*/ 6221976 h 6858432"/>
              <a:gd name="connsiteX181" fmla="*/ 3650226 w 5703477"/>
              <a:gd name="connsiteY181" fmla="*/ 6062970 h 6858432"/>
              <a:gd name="connsiteX182" fmla="*/ 3242341 w 5703477"/>
              <a:gd name="connsiteY182" fmla="*/ 5869397 h 6858432"/>
              <a:gd name="connsiteX183" fmla="*/ 2938155 w 5703477"/>
              <a:gd name="connsiteY183" fmla="*/ 5765698 h 6858432"/>
              <a:gd name="connsiteX184" fmla="*/ 2474964 w 5703477"/>
              <a:gd name="connsiteY184" fmla="*/ 5585952 h 6858432"/>
              <a:gd name="connsiteX185" fmla="*/ 1935726 w 5703477"/>
              <a:gd name="connsiteY185" fmla="*/ 5454599 h 6858432"/>
              <a:gd name="connsiteX186" fmla="*/ 1576234 w 5703477"/>
              <a:gd name="connsiteY186" fmla="*/ 5385466 h 6858432"/>
              <a:gd name="connsiteX187" fmla="*/ 1410315 w 5703477"/>
              <a:gd name="connsiteY187" fmla="*/ 5426946 h 6858432"/>
              <a:gd name="connsiteX188" fmla="*/ 1382661 w 5703477"/>
              <a:gd name="connsiteY188" fmla="*/ 5454599 h 6858432"/>
              <a:gd name="connsiteX189" fmla="*/ 1327355 w 5703477"/>
              <a:gd name="connsiteY189" fmla="*/ 5475339 h 6858432"/>
              <a:gd name="connsiteX190" fmla="*/ 1168349 w 5703477"/>
              <a:gd name="connsiteY190" fmla="*/ 5420033 h 6858432"/>
              <a:gd name="connsiteX191" fmla="*/ 843423 w 5703477"/>
              <a:gd name="connsiteY191" fmla="*/ 5392379 h 6858432"/>
              <a:gd name="connsiteX192" fmla="*/ 843423 w 5703477"/>
              <a:gd name="connsiteY192" fmla="*/ 4258597 h 6858432"/>
              <a:gd name="connsiteX193" fmla="*/ 857250 w 5703477"/>
              <a:gd name="connsiteY193" fmla="*/ 4161811 h 6858432"/>
              <a:gd name="connsiteX194" fmla="*/ 871077 w 5703477"/>
              <a:gd name="connsiteY194" fmla="*/ 3836885 h 6858432"/>
              <a:gd name="connsiteX195" fmla="*/ 850337 w 5703477"/>
              <a:gd name="connsiteY195" fmla="*/ 3878365 h 6858432"/>
              <a:gd name="connsiteX196" fmla="*/ 808857 w 5703477"/>
              <a:gd name="connsiteY196" fmla="*/ 4306990 h 6858432"/>
              <a:gd name="connsiteX197" fmla="*/ 808857 w 5703477"/>
              <a:gd name="connsiteY197" fmla="*/ 5406206 h 6858432"/>
              <a:gd name="connsiteX198" fmla="*/ 746637 w 5703477"/>
              <a:gd name="connsiteY198" fmla="*/ 5558299 h 6858432"/>
              <a:gd name="connsiteX199" fmla="*/ 428625 w 5703477"/>
              <a:gd name="connsiteY199" fmla="*/ 5330160 h 6858432"/>
              <a:gd name="connsiteX200" fmla="*/ 477018 w 5703477"/>
              <a:gd name="connsiteY200" fmla="*/ 5102020 h 6858432"/>
              <a:gd name="connsiteX201" fmla="*/ 490845 w 5703477"/>
              <a:gd name="connsiteY201" fmla="*/ 5012147 h 6858432"/>
              <a:gd name="connsiteX202" fmla="*/ 532325 w 5703477"/>
              <a:gd name="connsiteY202" fmla="*/ 4611176 h 6858432"/>
              <a:gd name="connsiteX203" fmla="*/ 532325 w 5703477"/>
              <a:gd name="connsiteY203" fmla="*/ 4445256 h 6858432"/>
              <a:gd name="connsiteX204" fmla="*/ 546151 w 5703477"/>
              <a:gd name="connsiteY204" fmla="*/ 4300077 h 6858432"/>
              <a:gd name="connsiteX205" fmla="*/ 829597 w 5703477"/>
              <a:gd name="connsiteY205" fmla="*/ 3518873 h 6858432"/>
              <a:gd name="connsiteX206" fmla="*/ 974776 w 5703477"/>
              <a:gd name="connsiteY206" fmla="*/ 3318387 h 6858432"/>
              <a:gd name="connsiteX207" fmla="*/ 1168349 w 5703477"/>
              <a:gd name="connsiteY207" fmla="*/ 3228514 h 6858432"/>
              <a:gd name="connsiteX208" fmla="*/ 1465621 w 5703477"/>
              <a:gd name="connsiteY208" fmla="*/ 3166294 h 6858432"/>
              <a:gd name="connsiteX209" fmla="*/ 2032512 w 5703477"/>
              <a:gd name="connsiteY209" fmla="*/ 3394434 h 6858432"/>
              <a:gd name="connsiteX210" fmla="*/ 1921899 w 5703477"/>
              <a:gd name="connsiteY210" fmla="*/ 3263081 h 6858432"/>
              <a:gd name="connsiteX211" fmla="*/ 1742153 w 5703477"/>
              <a:gd name="connsiteY211" fmla="*/ 3152468 h 6858432"/>
              <a:gd name="connsiteX212" fmla="*/ 1935726 w 5703477"/>
              <a:gd name="connsiteY212" fmla="*/ 3117901 h 6858432"/>
              <a:gd name="connsiteX213" fmla="*/ 1921899 w 5703477"/>
              <a:gd name="connsiteY213" fmla="*/ 3263081 h 6858432"/>
              <a:gd name="connsiteX214" fmla="*/ 3145554 w 5703477"/>
              <a:gd name="connsiteY214" fmla="*/ 3456653 h 6858432"/>
              <a:gd name="connsiteX215" fmla="*/ 2820629 w 5703477"/>
              <a:gd name="connsiteY215" fmla="*/ 2931242 h 6858432"/>
              <a:gd name="connsiteX216" fmla="*/ 3145554 w 5703477"/>
              <a:gd name="connsiteY216" fmla="*/ 3456653 h 6858432"/>
              <a:gd name="connsiteX217" fmla="*/ 2730756 w 5703477"/>
              <a:gd name="connsiteY217" fmla="*/ 3187034 h 6858432"/>
              <a:gd name="connsiteX218" fmla="*/ 2433484 w 5703477"/>
              <a:gd name="connsiteY218" fmla="*/ 2869022 h 6858432"/>
              <a:gd name="connsiteX219" fmla="*/ 2730756 w 5703477"/>
              <a:gd name="connsiteY219" fmla="*/ 3187034 h 6858432"/>
              <a:gd name="connsiteX220" fmla="*/ 1576234 w 5703477"/>
              <a:gd name="connsiteY220" fmla="*/ 2578663 h 6858432"/>
              <a:gd name="connsiteX221" fmla="*/ 1437968 w 5703477"/>
              <a:gd name="connsiteY221" fmla="*/ 2869022 h 6858432"/>
              <a:gd name="connsiteX222" fmla="*/ 1562407 w 5703477"/>
              <a:gd name="connsiteY222" fmla="*/ 3090248 h 6858432"/>
              <a:gd name="connsiteX223" fmla="*/ 1396488 w 5703477"/>
              <a:gd name="connsiteY223" fmla="*/ 3090248 h 6858432"/>
              <a:gd name="connsiteX224" fmla="*/ 1209829 w 5703477"/>
              <a:gd name="connsiteY224" fmla="*/ 3145555 h 6858432"/>
              <a:gd name="connsiteX225" fmla="*/ 1244395 w 5703477"/>
              <a:gd name="connsiteY225" fmla="*/ 2848282 h 6858432"/>
              <a:gd name="connsiteX226" fmla="*/ 1355008 w 5703477"/>
              <a:gd name="connsiteY226" fmla="*/ 2668536 h 6858432"/>
              <a:gd name="connsiteX227" fmla="*/ 1555494 w 5703477"/>
              <a:gd name="connsiteY227" fmla="*/ 2578663 h 6858432"/>
              <a:gd name="connsiteX228" fmla="*/ 1576234 w 5703477"/>
              <a:gd name="connsiteY228" fmla="*/ 2578663 h 6858432"/>
              <a:gd name="connsiteX229" fmla="*/ 1278962 w 5703477"/>
              <a:gd name="connsiteY229" fmla="*/ 2633970 h 6858432"/>
              <a:gd name="connsiteX230" fmla="*/ 1036996 w 5703477"/>
              <a:gd name="connsiteY230" fmla="*/ 2488790 h 6858432"/>
              <a:gd name="connsiteX231" fmla="*/ 1278962 w 5703477"/>
              <a:gd name="connsiteY231" fmla="*/ 2633970 h 6858432"/>
              <a:gd name="connsiteX232" fmla="*/ 2073992 w 5703477"/>
              <a:gd name="connsiteY232" fmla="*/ 2253738 h 6858432"/>
              <a:gd name="connsiteX233" fmla="*/ 2053252 w 5703477"/>
              <a:gd name="connsiteY233" fmla="*/ 2295218 h 6858432"/>
              <a:gd name="connsiteX234" fmla="*/ 2046339 w 5703477"/>
              <a:gd name="connsiteY234" fmla="*/ 2246825 h 6858432"/>
              <a:gd name="connsiteX235" fmla="*/ 2073992 w 5703477"/>
              <a:gd name="connsiteY235" fmla="*/ 2253738 h 6858432"/>
              <a:gd name="connsiteX236" fmla="*/ 2267565 w 5703477"/>
              <a:gd name="connsiteY236" fmla="*/ 2239911 h 6858432"/>
              <a:gd name="connsiteX237" fmla="*/ 2115472 w 5703477"/>
              <a:gd name="connsiteY237" fmla="*/ 2468051 h 6858432"/>
              <a:gd name="connsiteX238" fmla="*/ 2025599 w 5703477"/>
              <a:gd name="connsiteY238" fmla="*/ 2647796 h 6858432"/>
              <a:gd name="connsiteX239" fmla="*/ 2343611 w 5703477"/>
              <a:gd name="connsiteY239" fmla="*/ 2295218 h 6858432"/>
              <a:gd name="connsiteX240" fmla="*/ 2364351 w 5703477"/>
              <a:gd name="connsiteY240" fmla="*/ 2295218 h 6858432"/>
              <a:gd name="connsiteX241" fmla="*/ 2371264 w 5703477"/>
              <a:gd name="connsiteY241" fmla="*/ 2322871 h 6858432"/>
              <a:gd name="connsiteX242" fmla="*/ 2143125 w 5703477"/>
              <a:gd name="connsiteY242" fmla="*/ 2758409 h 6858432"/>
              <a:gd name="connsiteX243" fmla="*/ 2156952 w 5703477"/>
              <a:gd name="connsiteY243" fmla="*/ 2772236 h 6858432"/>
              <a:gd name="connsiteX244" fmla="*/ 2253738 w 5703477"/>
              <a:gd name="connsiteY244" fmla="*/ 2668536 h 6858432"/>
              <a:gd name="connsiteX245" fmla="*/ 2198431 w 5703477"/>
              <a:gd name="connsiteY245" fmla="*/ 2806803 h 6858432"/>
              <a:gd name="connsiteX246" fmla="*/ 2232998 w 5703477"/>
              <a:gd name="connsiteY246" fmla="*/ 2841369 h 6858432"/>
              <a:gd name="connsiteX247" fmla="*/ 2150038 w 5703477"/>
              <a:gd name="connsiteY247" fmla="*/ 2972722 h 6858432"/>
              <a:gd name="connsiteX248" fmla="*/ 1714500 w 5703477"/>
              <a:gd name="connsiteY248" fmla="*/ 3117901 h 6858432"/>
              <a:gd name="connsiteX249" fmla="*/ 1486361 w 5703477"/>
              <a:gd name="connsiteY249" fmla="*/ 2841369 h 6858432"/>
              <a:gd name="connsiteX250" fmla="*/ 1534754 w 5703477"/>
              <a:gd name="connsiteY250" fmla="*/ 2682363 h 6858432"/>
              <a:gd name="connsiteX251" fmla="*/ 1583147 w 5703477"/>
              <a:gd name="connsiteY251" fmla="*/ 2633970 h 6858432"/>
              <a:gd name="connsiteX252" fmla="*/ 1652280 w 5703477"/>
              <a:gd name="connsiteY252" fmla="*/ 2537184 h 6858432"/>
              <a:gd name="connsiteX253" fmla="*/ 1749067 w 5703477"/>
              <a:gd name="connsiteY253" fmla="*/ 2474964 h 6858432"/>
              <a:gd name="connsiteX254" fmla="*/ 1984119 w 5703477"/>
              <a:gd name="connsiteY254" fmla="*/ 2274478 h 6858432"/>
              <a:gd name="connsiteX255" fmla="*/ 1984119 w 5703477"/>
              <a:gd name="connsiteY255" fmla="*/ 2288305 h 6858432"/>
              <a:gd name="connsiteX256" fmla="*/ 1838939 w 5703477"/>
              <a:gd name="connsiteY256" fmla="*/ 2509530 h 6858432"/>
              <a:gd name="connsiteX257" fmla="*/ 1880419 w 5703477"/>
              <a:gd name="connsiteY257" fmla="*/ 2557924 h 6858432"/>
              <a:gd name="connsiteX258" fmla="*/ 2163865 w 5703477"/>
              <a:gd name="connsiteY258" fmla="*/ 2232998 h 6858432"/>
              <a:gd name="connsiteX259" fmla="*/ 2232998 w 5703477"/>
              <a:gd name="connsiteY259" fmla="*/ 2177692 h 6858432"/>
              <a:gd name="connsiteX260" fmla="*/ 2267565 w 5703477"/>
              <a:gd name="connsiteY260" fmla="*/ 2239911 h 6858432"/>
              <a:gd name="connsiteX261" fmla="*/ 2371264 w 5703477"/>
              <a:gd name="connsiteY261" fmla="*/ 2177692 h 6858432"/>
              <a:gd name="connsiteX262" fmla="*/ 2537183 w 5703477"/>
              <a:gd name="connsiteY262" fmla="*/ 2329784 h 6858432"/>
              <a:gd name="connsiteX263" fmla="*/ 2564837 w 5703477"/>
              <a:gd name="connsiteY263" fmla="*/ 2371264 h 6858432"/>
              <a:gd name="connsiteX264" fmla="*/ 2440397 w 5703477"/>
              <a:gd name="connsiteY264" fmla="*/ 2412744 h 6858432"/>
              <a:gd name="connsiteX265" fmla="*/ 2405831 w 5703477"/>
              <a:gd name="connsiteY265" fmla="*/ 2440397 h 6858432"/>
              <a:gd name="connsiteX266" fmla="*/ 2392004 w 5703477"/>
              <a:gd name="connsiteY266" fmla="*/ 2433484 h 6858432"/>
              <a:gd name="connsiteX267" fmla="*/ 2426571 w 5703477"/>
              <a:gd name="connsiteY267" fmla="*/ 2322871 h 6858432"/>
              <a:gd name="connsiteX268" fmla="*/ 2336698 w 5703477"/>
              <a:gd name="connsiteY268" fmla="*/ 2246825 h 6858432"/>
              <a:gd name="connsiteX269" fmla="*/ 2288304 w 5703477"/>
              <a:gd name="connsiteY269" fmla="*/ 2136212 h 6858432"/>
              <a:gd name="connsiteX270" fmla="*/ 2371264 w 5703477"/>
              <a:gd name="connsiteY270" fmla="*/ 2177692 h 6858432"/>
              <a:gd name="connsiteX271" fmla="*/ 2212258 w 5703477"/>
              <a:gd name="connsiteY271" fmla="*/ 2115472 h 6858432"/>
              <a:gd name="connsiteX272" fmla="*/ 2087819 w 5703477"/>
              <a:gd name="connsiteY272" fmla="*/ 2226085 h 6858432"/>
              <a:gd name="connsiteX273" fmla="*/ 2004859 w 5703477"/>
              <a:gd name="connsiteY273" fmla="*/ 2184605 h 6858432"/>
              <a:gd name="connsiteX274" fmla="*/ 2136212 w 5703477"/>
              <a:gd name="connsiteY274" fmla="*/ 2108559 h 6858432"/>
              <a:gd name="connsiteX275" fmla="*/ 2212258 w 5703477"/>
              <a:gd name="connsiteY275" fmla="*/ 2115472 h 6858432"/>
              <a:gd name="connsiteX276" fmla="*/ 2239911 w 5703477"/>
              <a:gd name="connsiteY276" fmla="*/ 2004859 h 6858432"/>
              <a:gd name="connsiteX277" fmla="*/ 2364351 w 5703477"/>
              <a:gd name="connsiteY277" fmla="*/ 2094732 h 6858432"/>
              <a:gd name="connsiteX278" fmla="*/ 2509530 w 5703477"/>
              <a:gd name="connsiteY278" fmla="*/ 2156952 h 6858432"/>
              <a:gd name="connsiteX279" fmla="*/ 2675450 w 5703477"/>
              <a:gd name="connsiteY279" fmla="*/ 2281391 h 6858432"/>
              <a:gd name="connsiteX280" fmla="*/ 2716929 w 5703477"/>
              <a:gd name="connsiteY280" fmla="*/ 2419657 h 6858432"/>
              <a:gd name="connsiteX281" fmla="*/ 2592490 w 5703477"/>
              <a:gd name="connsiteY281" fmla="*/ 2578663 h 6858432"/>
              <a:gd name="connsiteX282" fmla="*/ 2426571 w 5703477"/>
              <a:gd name="connsiteY282" fmla="*/ 2447311 h 6858432"/>
              <a:gd name="connsiteX283" fmla="*/ 2502617 w 5703477"/>
              <a:gd name="connsiteY283" fmla="*/ 2461137 h 6858432"/>
              <a:gd name="connsiteX284" fmla="*/ 2613230 w 5703477"/>
              <a:gd name="connsiteY284" fmla="*/ 2364351 h 6858432"/>
              <a:gd name="connsiteX285" fmla="*/ 2585577 w 5703477"/>
              <a:gd name="connsiteY285" fmla="*/ 2302131 h 6858432"/>
              <a:gd name="connsiteX286" fmla="*/ 2385091 w 5703477"/>
              <a:gd name="connsiteY286" fmla="*/ 2115472 h 6858432"/>
              <a:gd name="connsiteX287" fmla="*/ 2163865 w 5703477"/>
              <a:gd name="connsiteY287" fmla="*/ 2060165 h 6858432"/>
              <a:gd name="connsiteX288" fmla="*/ 1970292 w 5703477"/>
              <a:gd name="connsiteY288" fmla="*/ 2191518 h 6858432"/>
              <a:gd name="connsiteX289" fmla="*/ 1880419 w 5703477"/>
              <a:gd name="connsiteY289" fmla="*/ 2212258 h 6858432"/>
              <a:gd name="connsiteX290" fmla="*/ 1818200 w 5703477"/>
              <a:gd name="connsiteY290" fmla="*/ 2156952 h 6858432"/>
              <a:gd name="connsiteX291" fmla="*/ 2136212 w 5703477"/>
              <a:gd name="connsiteY291" fmla="*/ 1991032 h 6858432"/>
              <a:gd name="connsiteX292" fmla="*/ 2239911 w 5703477"/>
              <a:gd name="connsiteY292" fmla="*/ 2004859 h 6858432"/>
              <a:gd name="connsiteX293" fmla="*/ 3021115 w 5703477"/>
              <a:gd name="connsiteY293" fmla="*/ 1472534 h 6858432"/>
              <a:gd name="connsiteX294" fmla="*/ 3242341 w 5703477"/>
              <a:gd name="connsiteY294" fmla="*/ 1638454 h 6858432"/>
              <a:gd name="connsiteX295" fmla="*/ 3359867 w 5703477"/>
              <a:gd name="connsiteY295" fmla="*/ 1832026 h 6858432"/>
              <a:gd name="connsiteX296" fmla="*/ 3546526 w 5703477"/>
              <a:gd name="connsiteY296" fmla="*/ 2516444 h 6858432"/>
              <a:gd name="connsiteX297" fmla="*/ 3677879 w 5703477"/>
              <a:gd name="connsiteY297" fmla="*/ 2889762 h 6858432"/>
              <a:gd name="connsiteX298" fmla="*/ 3733185 w 5703477"/>
              <a:gd name="connsiteY298" fmla="*/ 3152468 h 6858432"/>
              <a:gd name="connsiteX299" fmla="*/ 3878365 w 5703477"/>
              <a:gd name="connsiteY299" fmla="*/ 3318387 h 6858432"/>
              <a:gd name="connsiteX300" fmla="*/ 3774665 w 5703477"/>
              <a:gd name="connsiteY300" fmla="*/ 3290734 h 6858432"/>
              <a:gd name="connsiteX301" fmla="*/ 3401347 w 5703477"/>
              <a:gd name="connsiteY301" fmla="*/ 3588006 h 6858432"/>
              <a:gd name="connsiteX302" fmla="*/ 3415173 w 5703477"/>
              <a:gd name="connsiteY302" fmla="*/ 3594919 h 6858432"/>
              <a:gd name="connsiteX303" fmla="*/ 3788492 w 5703477"/>
              <a:gd name="connsiteY303" fmla="*/ 3346040 h 6858432"/>
              <a:gd name="connsiteX304" fmla="*/ 3933671 w 5703477"/>
              <a:gd name="connsiteY304" fmla="*/ 3394434 h 6858432"/>
              <a:gd name="connsiteX305" fmla="*/ 4023544 w 5703477"/>
              <a:gd name="connsiteY305" fmla="*/ 3525786 h 6858432"/>
              <a:gd name="connsiteX306" fmla="*/ 3864538 w 5703477"/>
              <a:gd name="connsiteY306" fmla="*/ 3574180 h 6858432"/>
              <a:gd name="connsiteX307" fmla="*/ 3553439 w 5703477"/>
              <a:gd name="connsiteY307" fmla="*/ 3677879 h 6858432"/>
              <a:gd name="connsiteX308" fmla="*/ 3394433 w 5703477"/>
              <a:gd name="connsiteY308" fmla="*/ 3664053 h 6858432"/>
              <a:gd name="connsiteX309" fmla="*/ 3366780 w 5703477"/>
              <a:gd name="connsiteY309" fmla="*/ 3643313 h 6858432"/>
              <a:gd name="connsiteX310" fmla="*/ 3228514 w 5703477"/>
              <a:gd name="connsiteY310" fmla="*/ 3429000 h 6858432"/>
              <a:gd name="connsiteX311" fmla="*/ 3221601 w 5703477"/>
              <a:gd name="connsiteY311" fmla="*/ 2723843 h 6858432"/>
              <a:gd name="connsiteX312" fmla="*/ 3173208 w 5703477"/>
              <a:gd name="connsiteY312" fmla="*/ 2578663 h 6858432"/>
              <a:gd name="connsiteX313" fmla="*/ 3159381 w 5703477"/>
              <a:gd name="connsiteY313" fmla="*/ 2592490 h 6858432"/>
              <a:gd name="connsiteX314" fmla="*/ 3173208 w 5703477"/>
              <a:gd name="connsiteY314" fmla="*/ 2703103 h 6858432"/>
              <a:gd name="connsiteX315" fmla="*/ 3152468 w 5703477"/>
              <a:gd name="connsiteY315" fmla="*/ 2931242 h 6858432"/>
              <a:gd name="connsiteX316" fmla="*/ 3166294 w 5703477"/>
              <a:gd name="connsiteY316" fmla="*/ 3442827 h 6858432"/>
              <a:gd name="connsiteX317" fmla="*/ 3173208 w 5703477"/>
              <a:gd name="connsiteY317" fmla="*/ 3477393 h 6858432"/>
              <a:gd name="connsiteX318" fmla="*/ 3104075 w 5703477"/>
              <a:gd name="connsiteY318" fmla="*/ 3601833 h 6858432"/>
              <a:gd name="connsiteX319" fmla="*/ 3007288 w 5703477"/>
              <a:gd name="connsiteY319" fmla="*/ 3511960 h 6858432"/>
              <a:gd name="connsiteX320" fmla="*/ 2882849 w 5703477"/>
              <a:gd name="connsiteY320" fmla="*/ 3463567 h 6858432"/>
              <a:gd name="connsiteX321" fmla="*/ 2627056 w 5703477"/>
              <a:gd name="connsiteY321" fmla="*/ 3422087 h 6858432"/>
              <a:gd name="connsiteX322" fmla="*/ 2253738 w 5703477"/>
              <a:gd name="connsiteY322" fmla="*/ 3422087 h 6858432"/>
              <a:gd name="connsiteX323" fmla="*/ 2129298 w 5703477"/>
              <a:gd name="connsiteY323" fmla="*/ 3380607 h 6858432"/>
              <a:gd name="connsiteX324" fmla="*/ 2053252 w 5703477"/>
              <a:gd name="connsiteY324" fmla="*/ 3325301 h 6858432"/>
              <a:gd name="connsiteX325" fmla="*/ 1956466 w 5703477"/>
              <a:gd name="connsiteY325" fmla="*/ 3276907 h 6858432"/>
              <a:gd name="connsiteX326" fmla="*/ 1977206 w 5703477"/>
              <a:gd name="connsiteY326" fmla="*/ 3138641 h 6858432"/>
              <a:gd name="connsiteX327" fmla="*/ 2136212 w 5703477"/>
              <a:gd name="connsiteY327" fmla="*/ 3048768 h 6858432"/>
              <a:gd name="connsiteX328" fmla="*/ 2274478 w 5703477"/>
              <a:gd name="connsiteY328" fmla="*/ 2869022 h 6858432"/>
              <a:gd name="connsiteX329" fmla="*/ 2267565 w 5703477"/>
              <a:gd name="connsiteY329" fmla="*/ 2820629 h 6858432"/>
              <a:gd name="connsiteX330" fmla="*/ 2253738 w 5703477"/>
              <a:gd name="connsiteY330" fmla="*/ 2779149 h 6858432"/>
              <a:gd name="connsiteX331" fmla="*/ 2295218 w 5703477"/>
              <a:gd name="connsiteY331" fmla="*/ 2689276 h 6858432"/>
              <a:gd name="connsiteX332" fmla="*/ 2315958 w 5703477"/>
              <a:gd name="connsiteY332" fmla="*/ 2578663 h 6858432"/>
              <a:gd name="connsiteX333" fmla="*/ 2378177 w 5703477"/>
              <a:gd name="connsiteY333" fmla="*/ 2461137 h 6858432"/>
              <a:gd name="connsiteX334" fmla="*/ 2523357 w 5703477"/>
              <a:gd name="connsiteY334" fmla="*/ 2613230 h 6858432"/>
              <a:gd name="connsiteX335" fmla="*/ 2599403 w 5703477"/>
              <a:gd name="connsiteY335" fmla="*/ 2640883 h 6858432"/>
              <a:gd name="connsiteX336" fmla="*/ 2786062 w 5703477"/>
              <a:gd name="connsiteY336" fmla="*/ 2468051 h 6858432"/>
              <a:gd name="connsiteX337" fmla="*/ 2786062 w 5703477"/>
              <a:gd name="connsiteY337" fmla="*/ 2329784 h 6858432"/>
              <a:gd name="connsiteX338" fmla="*/ 2585577 w 5703477"/>
              <a:gd name="connsiteY338" fmla="*/ 2122385 h 6858432"/>
              <a:gd name="connsiteX339" fmla="*/ 2620143 w 5703477"/>
              <a:gd name="connsiteY339" fmla="*/ 2080905 h 6858432"/>
              <a:gd name="connsiteX340" fmla="*/ 2889762 w 5703477"/>
              <a:gd name="connsiteY340" fmla="*/ 1389575 h 6858432"/>
              <a:gd name="connsiteX341" fmla="*/ 3021115 w 5703477"/>
              <a:gd name="connsiteY341" fmla="*/ 1472534 h 6858432"/>
              <a:gd name="connsiteX342" fmla="*/ 1956466 w 5703477"/>
              <a:gd name="connsiteY342" fmla="*/ 1583147 h 6858432"/>
              <a:gd name="connsiteX343" fmla="*/ 2053252 w 5703477"/>
              <a:gd name="connsiteY343" fmla="*/ 1942639 h 6858432"/>
              <a:gd name="connsiteX344" fmla="*/ 1749067 w 5703477"/>
              <a:gd name="connsiteY344" fmla="*/ 2150038 h 6858432"/>
              <a:gd name="connsiteX345" fmla="*/ 1866593 w 5703477"/>
              <a:gd name="connsiteY345" fmla="*/ 2274478 h 6858432"/>
              <a:gd name="connsiteX346" fmla="*/ 1590060 w 5703477"/>
              <a:gd name="connsiteY346" fmla="*/ 2537184 h 6858432"/>
              <a:gd name="connsiteX347" fmla="*/ 1534754 w 5703477"/>
              <a:gd name="connsiteY347" fmla="*/ 2551010 h 6858432"/>
              <a:gd name="connsiteX348" fmla="*/ 1534754 w 5703477"/>
              <a:gd name="connsiteY348" fmla="*/ 2156952 h 6858432"/>
              <a:gd name="connsiteX349" fmla="*/ 1493274 w 5703477"/>
              <a:gd name="connsiteY349" fmla="*/ 2343611 h 6858432"/>
              <a:gd name="connsiteX350" fmla="*/ 1500187 w 5703477"/>
              <a:gd name="connsiteY350" fmla="*/ 2557924 h 6858432"/>
              <a:gd name="connsiteX351" fmla="*/ 1278962 w 5703477"/>
              <a:gd name="connsiteY351" fmla="*/ 2689276 h 6858432"/>
              <a:gd name="connsiteX352" fmla="*/ 1085389 w 5703477"/>
              <a:gd name="connsiteY352" fmla="*/ 2689276 h 6858432"/>
              <a:gd name="connsiteX353" fmla="*/ 877990 w 5703477"/>
              <a:gd name="connsiteY353" fmla="*/ 2786063 h 6858432"/>
              <a:gd name="connsiteX354" fmla="*/ 1133782 w 5703477"/>
              <a:gd name="connsiteY354" fmla="*/ 2723843 h 6858432"/>
              <a:gd name="connsiteX355" fmla="*/ 1244395 w 5703477"/>
              <a:gd name="connsiteY355" fmla="*/ 2723843 h 6858432"/>
              <a:gd name="connsiteX356" fmla="*/ 1182175 w 5703477"/>
              <a:gd name="connsiteY356" fmla="*/ 2820629 h 6858432"/>
              <a:gd name="connsiteX357" fmla="*/ 1168349 w 5703477"/>
              <a:gd name="connsiteY357" fmla="*/ 3159381 h 6858432"/>
              <a:gd name="connsiteX358" fmla="*/ 788117 w 5703477"/>
              <a:gd name="connsiteY358" fmla="*/ 3470480 h 6858432"/>
              <a:gd name="connsiteX359" fmla="*/ 684417 w 5703477"/>
              <a:gd name="connsiteY359" fmla="*/ 3055682 h 6858432"/>
              <a:gd name="connsiteX360" fmla="*/ 988603 w 5703477"/>
              <a:gd name="connsiteY360" fmla="*/ 2198432 h 6858432"/>
              <a:gd name="connsiteX361" fmla="*/ 1548581 w 5703477"/>
              <a:gd name="connsiteY361" fmla="*/ 1424141 h 6858432"/>
              <a:gd name="connsiteX362" fmla="*/ 1714500 w 5703477"/>
              <a:gd name="connsiteY362" fmla="*/ 1341182 h 6858432"/>
              <a:gd name="connsiteX363" fmla="*/ 1984119 w 5703477"/>
              <a:gd name="connsiteY363" fmla="*/ 1168349 h 6858432"/>
              <a:gd name="connsiteX364" fmla="*/ 1956466 w 5703477"/>
              <a:gd name="connsiteY364" fmla="*/ 1583147 h 6858432"/>
              <a:gd name="connsiteX365" fmla="*/ 2862109 w 5703477"/>
              <a:gd name="connsiteY365" fmla="*/ 1361921 h 6858432"/>
              <a:gd name="connsiteX366" fmla="*/ 2571750 w 5703477"/>
              <a:gd name="connsiteY366" fmla="*/ 2108559 h 6858432"/>
              <a:gd name="connsiteX367" fmla="*/ 2309044 w 5703477"/>
              <a:gd name="connsiteY367" fmla="*/ 1984119 h 6858432"/>
              <a:gd name="connsiteX368" fmla="*/ 2371264 w 5703477"/>
              <a:gd name="connsiteY368" fmla="*/ 1887333 h 6858432"/>
              <a:gd name="connsiteX369" fmla="*/ 2661623 w 5703477"/>
              <a:gd name="connsiteY369" fmla="*/ 1119956 h 6858432"/>
              <a:gd name="connsiteX370" fmla="*/ 2862109 w 5703477"/>
              <a:gd name="connsiteY370" fmla="*/ 1361921 h 6858432"/>
              <a:gd name="connsiteX371" fmla="*/ 2232998 w 5703477"/>
              <a:gd name="connsiteY371" fmla="*/ 1320442 h 6858432"/>
              <a:gd name="connsiteX372" fmla="*/ 2219171 w 5703477"/>
              <a:gd name="connsiteY372" fmla="*/ 1548581 h 6858432"/>
              <a:gd name="connsiteX373" fmla="*/ 2239911 w 5703477"/>
              <a:gd name="connsiteY373" fmla="*/ 1755980 h 6858432"/>
              <a:gd name="connsiteX374" fmla="*/ 2309044 w 5703477"/>
              <a:gd name="connsiteY374" fmla="*/ 1908073 h 6858432"/>
              <a:gd name="connsiteX375" fmla="*/ 2281391 w 5703477"/>
              <a:gd name="connsiteY375" fmla="*/ 1970292 h 6858432"/>
              <a:gd name="connsiteX376" fmla="*/ 2087819 w 5703477"/>
              <a:gd name="connsiteY376" fmla="*/ 1928813 h 6858432"/>
              <a:gd name="connsiteX377" fmla="*/ 2011772 w 5703477"/>
              <a:gd name="connsiteY377" fmla="*/ 1742153 h 6858432"/>
              <a:gd name="connsiteX378" fmla="*/ 2011772 w 5703477"/>
              <a:gd name="connsiteY378" fmla="*/ 1154522 h 6858432"/>
              <a:gd name="connsiteX379" fmla="*/ 2087819 w 5703477"/>
              <a:gd name="connsiteY379" fmla="*/ 1099216 h 6858432"/>
              <a:gd name="connsiteX380" fmla="*/ 2232998 w 5703477"/>
              <a:gd name="connsiteY380" fmla="*/ 1320442 h 6858432"/>
              <a:gd name="connsiteX381" fmla="*/ 2633970 w 5703477"/>
              <a:gd name="connsiteY381" fmla="*/ 1113042 h 6858432"/>
              <a:gd name="connsiteX382" fmla="*/ 2468050 w 5703477"/>
              <a:gd name="connsiteY382" fmla="*/ 1631540 h 6858432"/>
              <a:gd name="connsiteX383" fmla="*/ 2329784 w 5703477"/>
              <a:gd name="connsiteY383" fmla="*/ 1866593 h 6858432"/>
              <a:gd name="connsiteX384" fmla="*/ 2295218 w 5703477"/>
              <a:gd name="connsiteY384" fmla="*/ 1755980 h 6858432"/>
              <a:gd name="connsiteX385" fmla="*/ 2281391 w 5703477"/>
              <a:gd name="connsiteY385" fmla="*/ 1638454 h 6858432"/>
              <a:gd name="connsiteX386" fmla="*/ 2440397 w 5703477"/>
              <a:gd name="connsiteY386" fmla="*/ 1431054 h 6858432"/>
              <a:gd name="connsiteX387" fmla="*/ 2495704 w 5703477"/>
              <a:gd name="connsiteY387" fmla="*/ 1458708 h 6858432"/>
              <a:gd name="connsiteX388" fmla="*/ 2454224 w 5703477"/>
              <a:gd name="connsiteY388" fmla="*/ 1403401 h 6858432"/>
              <a:gd name="connsiteX389" fmla="*/ 2620143 w 5703477"/>
              <a:gd name="connsiteY389" fmla="*/ 1085389 h 6858432"/>
              <a:gd name="connsiteX390" fmla="*/ 2633970 w 5703477"/>
              <a:gd name="connsiteY390" fmla="*/ 1113042 h 6858432"/>
              <a:gd name="connsiteX391" fmla="*/ 2592490 w 5703477"/>
              <a:gd name="connsiteY391" fmla="*/ 1002429 h 6858432"/>
              <a:gd name="connsiteX392" fmla="*/ 2613230 w 5703477"/>
              <a:gd name="connsiteY392" fmla="*/ 1071563 h 6858432"/>
              <a:gd name="connsiteX393" fmla="*/ 2426571 w 5703477"/>
              <a:gd name="connsiteY393" fmla="*/ 1355008 h 6858432"/>
              <a:gd name="connsiteX394" fmla="*/ 2350524 w 5703477"/>
              <a:gd name="connsiteY394" fmla="*/ 1133782 h 6858432"/>
              <a:gd name="connsiteX395" fmla="*/ 2371264 w 5703477"/>
              <a:gd name="connsiteY395" fmla="*/ 1057736 h 6858432"/>
              <a:gd name="connsiteX396" fmla="*/ 2405831 w 5703477"/>
              <a:gd name="connsiteY396" fmla="*/ 1071563 h 6858432"/>
              <a:gd name="connsiteX397" fmla="*/ 2606317 w 5703477"/>
              <a:gd name="connsiteY397" fmla="*/ 954036 h 6858432"/>
              <a:gd name="connsiteX398" fmla="*/ 2592490 w 5703477"/>
              <a:gd name="connsiteY398" fmla="*/ 1002429 h 6858432"/>
              <a:gd name="connsiteX399" fmla="*/ 2260651 w 5703477"/>
              <a:gd name="connsiteY399" fmla="*/ 871077 h 6858432"/>
              <a:gd name="connsiteX400" fmla="*/ 2198431 w 5703477"/>
              <a:gd name="connsiteY400" fmla="*/ 871077 h 6858432"/>
              <a:gd name="connsiteX401" fmla="*/ 2184605 w 5703477"/>
              <a:gd name="connsiteY401" fmla="*/ 850337 h 6858432"/>
              <a:gd name="connsiteX402" fmla="*/ 2315958 w 5703477"/>
              <a:gd name="connsiteY402" fmla="*/ 836510 h 6858432"/>
              <a:gd name="connsiteX403" fmla="*/ 2260651 w 5703477"/>
              <a:gd name="connsiteY403" fmla="*/ 871077 h 6858432"/>
              <a:gd name="connsiteX404" fmla="*/ 2156952 w 5703477"/>
              <a:gd name="connsiteY404" fmla="*/ 718984 h 6858432"/>
              <a:gd name="connsiteX405" fmla="*/ 2170778 w 5703477"/>
              <a:gd name="connsiteY405" fmla="*/ 725897 h 6858432"/>
              <a:gd name="connsiteX406" fmla="*/ 2198431 w 5703477"/>
              <a:gd name="connsiteY406" fmla="*/ 712071 h 6858432"/>
              <a:gd name="connsiteX407" fmla="*/ 2177692 w 5703477"/>
              <a:gd name="connsiteY407" fmla="*/ 746637 h 6858432"/>
              <a:gd name="connsiteX408" fmla="*/ 2170778 w 5703477"/>
              <a:gd name="connsiteY408" fmla="*/ 732811 h 6858432"/>
              <a:gd name="connsiteX409" fmla="*/ 2115472 w 5703477"/>
              <a:gd name="connsiteY409" fmla="*/ 877990 h 6858432"/>
              <a:gd name="connsiteX410" fmla="*/ 2087819 w 5703477"/>
              <a:gd name="connsiteY410" fmla="*/ 795030 h 6858432"/>
              <a:gd name="connsiteX411" fmla="*/ 2177692 w 5703477"/>
              <a:gd name="connsiteY411" fmla="*/ 698244 h 6858432"/>
              <a:gd name="connsiteX412" fmla="*/ 2156952 w 5703477"/>
              <a:gd name="connsiteY412" fmla="*/ 718984 h 6858432"/>
              <a:gd name="connsiteX413" fmla="*/ 2758409 w 5703477"/>
              <a:gd name="connsiteY413" fmla="*/ 677504 h 6858432"/>
              <a:gd name="connsiteX414" fmla="*/ 2737669 w 5703477"/>
              <a:gd name="connsiteY414" fmla="*/ 677504 h 6858432"/>
              <a:gd name="connsiteX415" fmla="*/ 2744583 w 5703477"/>
              <a:gd name="connsiteY415" fmla="*/ 642938 h 6858432"/>
              <a:gd name="connsiteX416" fmla="*/ 2758409 w 5703477"/>
              <a:gd name="connsiteY416" fmla="*/ 677504 h 6858432"/>
              <a:gd name="connsiteX417" fmla="*/ 2329784 w 5703477"/>
              <a:gd name="connsiteY417" fmla="*/ 663677 h 6858432"/>
              <a:gd name="connsiteX418" fmla="*/ 2274478 w 5703477"/>
              <a:gd name="connsiteY418" fmla="*/ 656764 h 6858432"/>
              <a:gd name="connsiteX419" fmla="*/ 2295218 w 5703477"/>
              <a:gd name="connsiteY419" fmla="*/ 642938 h 6858432"/>
              <a:gd name="connsiteX420" fmla="*/ 2329784 w 5703477"/>
              <a:gd name="connsiteY420" fmla="*/ 663677 h 6858432"/>
              <a:gd name="connsiteX421" fmla="*/ 2343611 w 5703477"/>
              <a:gd name="connsiteY421" fmla="*/ 663677 h 6858432"/>
              <a:gd name="connsiteX422" fmla="*/ 2343611 w 5703477"/>
              <a:gd name="connsiteY422" fmla="*/ 608371 h 6858432"/>
              <a:gd name="connsiteX423" fmla="*/ 2343611 w 5703477"/>
              <a:gd name="connsiteY423" fmla="*/ 663677 h 6858432"/>
              <a:gd name="connsiteX424" fmla="*/ 2737669 w 5703477"/>
              <a:gd name="connsiteY424" fmla="*/ 629111 h 6858432"/>
              <a:gd name="connsiteX425" fmla="*/ 2710016 w 5703477"/>
              <a:gd name="connsiteY425" fmla="*/ 677504 h 6858432"/>
              <a:gd name="connsiteX426" fmla="*/ 2716929 w 5703477"/>
              <a:gd name="connsiteY426" fmla="*/ 649851 h 6858432"/>
              <a:gd name="connsiteX427" fmla="*/ 2696190 w 5703477"/>
              <a:gd name="connsiteY427" fmla="*/ 629111 h 6858432"/>
              <a:gd name="connsiteX428" fmla="*/ 2696190 w 5703477"/>
              <a:gd name="connsiteY428" fmla="*/ 580718 h 6858432"/>
              <a:gd name="connsiteX429" fmla="*/ 2737669 w 5703477"/>
              <a:gd name="connsiteY429" fmla="*/ 629111 h 6858432"/>
              <a:gd name="connsiteX430" fmla="*/ 2682363 w 5703477"/>
              <a:gd name="connsiteY430" fmla="*/ 580718 h 6858432"/>
              <a:gd name="connsiteX431" fmla="*/ 2682363 w 5703477"/>
              <a:gd name="connsiteY431" fmla="*/ 559978 h 6858432"/>
              <a:gd name="connsiteX432" fmla="*/ 2682363 w 5703477"/>
              <a:gd name="connsiteY432" fmla="*/ 580718 h 6858432"/>
              <a:gd name="connsiteX433" fmla="*/ 2502617 w 5703477"/>
              <a:gd name="connsiteY433" fmla="*/ 490845 h 6858432"/>
              <a:gd name="connsiteX434" fmla="*/ 2426571 w 5703477"/>
              <a:gd name="connsiteY434" fmla="*/ 518498 h 6858432"/>
              <a:gd name="connsiteX435" fmla="*/ 2378177 w 5703477"/>
              <a:gd name="connsiteY435" fmla="*/ 504671 h 6858432"/>
              <a:gd name="connsiteX436" fmla="*/ 2398917 w 5703477"/>
              <a:gd name="connsiteY436" fmla="*/ 490845 h 6858432"/>
              <a:gd name="connsiteX437" fmla="*/ 2371264 w 5703477"/>
              <a:gd name="connsiteY437" fmla="*/ 470105 h 6858432"/>
              <a:gd name="connsiteX438" fmla="*/ 2502617 w 5703477"/>
              <a:gd name="connsiteY438" fmla="*/ 490845 h 6858432"/>
              <a:gd name="connsiteX439" fmla="*/ 2198431 w 5703477"/>
              <a:gd name="connsiteY439" fmla="*/ 477018 h 6858432"/>
              <a:gd name="connsiteX440" fmla="*/ 2191518 w 5703477"/>
              <a:gd name="connsiteY440" fmla="*/ 483931 h 6858432"/>
              <a:gd name="connsiteX441" fmla="*/ 2129298 w 5703477"/>
              <a:gd name="connsiteY441" fmla="*/ 511585 h 6858432"/>
              <a:gd name="connsiteX442" fmla="*/ 2073992 w 5703477"/>
              <a:gd name="connsiteY442" fmla="*/ 483931 h 6858432"/>
              <a:gd name="connsiteX443" fmla="*/ 2115472 w 5703477"/>
              <a:gd name="connsiteY443" fmla="*/ 463192 h 6858432"/>
              <a:gd name="connsiteX444" fmla="*/ 2198431 w 5703477"/>
              <a:gd name="connsiteY444" fmla="*/ 477018 h 6858432"/>
              <a:gd name="connsiteX445" fmla="*/ 2239911 w 5703477"/>
              <a:gd name="connsiteY445" fmla="*/ 497758 h 6858432"/>
              <a:gd name="connsiteX446" fmla="*/ 2170778 w 5703477"/>
              <a:gd name="connsiteY446" fmla="*/ 622198 h 6858432"/>
              <a:gd name="connsiteX447" fmla="*/ 2177692 w 5703477"/>
              <a:gd name="connsiteY447" fmla="*/ 656764 h 6858432"/>
              <a:gd name="connsiteX448" fmla="*/ 2191518 w 5703477"/>
              <a:gd name="connsiteY448" fmla="*/ 642938 h 6858432"/>
              <a:gd name="connsiteX449" fmla="*/ 2226085 w 5703477"/>
              <a:gd name="connsiteY449" fmla="*/ 642938 h 6858432"/>
              <a:gd name="connsiteX450" fmla="*/ 2177692 w 5703477"/>
              <a:gd name="connsiteY450" fmla="*/ 670591 h 6858432"/>
              <a:gd name="connsiteX451" fmla="*/ 2150038 w 5703477"/>
              <a:gd name="connsiteY451" fmla="*/ 622198 h 6858432"/>
              <a:gd name="connsiteX452" fmla="*/ 2205345 w 5703477"/>
              <a:gd name="connsiteY452" fmla="*/ 518498 h 6858432"/>
              <a:gd name="connsiteX453" fmla="*/ 2226085 w 5703477"/>
              <a:gd name="connsiteY453" fmla="*/ 442452 h 6858432"/>
              <a:gd name="connsiteX454" fmla="*/ 2239911 w 5703477"/>
              <a:gd name="connsiteY454" fmla="*/ 497758 h 6858432"/>
              <a:gd name="connsiteX455" fmla="*/ 2516444 w 5703477"/>
              <a:gd name="connsiteY455" fmla="*/ 428625 h 6858432"/>
              <a:gd name="connsiteX456" fmla="*/ 2440397 w 5703477"/>
              <a:gd name="connsiteY456" fmla="*/ 414798 h 6858432"/>
              <a:gd name="connsiteX457" fmla="*/ 2364351 w 5703477"/>
              <a:gd name="connsiteY457" fmla="*/ 428625 h 6858432"/>
              <a:gd name="connsiteX458" fmla="*/ 2433484 w 5703477"/>
              <a:gd name="connsiteY458" fmla="*/ 394058 h 6858432"/>
              <a:gd name="connsiteX459" fmla="*/ 2516444 w 5703477"/>
              <a:gd name="connsiteY459" fmla="*/ 428625 h 6858432"/>
              <a:gd name="connsiteX460" fmla="*/ 2792976 w 5703477"/>
              <a:gd name="connsiteY460" fmla="*/ 152093 h 6858432"/>
              <a:gd name="connsiteX461" fmla="*/ 2848282 w 5703477"/>
              <a:gd name="connsiteY461" fmla="*/ 359492 h 6858432"/>
              <a:gd name="connsiteX462" fmla="*/ 2827542 w 5703477"/>
              <a:gd name="connsiteY462" fmla="*/ 400972 h 6858432"/>
              <a:gd name="connsiteX463" fmla="*/ 2820629 w 5703477"/>
              <a:gd name="connsiteY463" fmla="*/ 546151 h 6858432"/>
              <a:gd name="connsiteX464" fmla="*/ 2779149 w 5703477"/>
              <a:gd name="connsiteY464" fmla="*/ 629111 h 6858432"/>
              <a:gd name="connsiteX465" fmla="*/ 2661623 w 5703477"/>
              <a:gd name="connsiteY465" fmla="*/ 435538 h 6858432"/>
              <a:gd name="connsiteX466" fmla="*/ 2260651 w 5703477"/>
              <a:gd name="connsiteY466" fmla="*/ 235052 h 6858432"/>
              <a:gd name="connsiteX467" fmla="*/ 2143125 w 5703477"/>
              <a:gd name="connsiteY467" fmla="*/ 269619 h 6858432"/>
              <a:gd name="connsiteX468" fmla="*/ 2474964 w 5703477"/>
              <a:gd name="connsiteY468" fmla="*/ 48393 h 6858432"/>
              <a:gd name="connsiteX469" fmla="*/ 2792976 w 5703477"/>
              <a:gd name="connsiteY469" fmla="*/ 152093 h 6858432"/>
              <a:gd name="connsiteX470" fmla="*/ 2882849 w 5703477"/>
              <a:gd name="connsiteY470" fmla="*/ 262706 h 6858432"/>
              <a:gd name="connsiteX471" fmla="*/ 2903589 w 5703477"/>
              <a:gd name="connsiteY471" fmla="*/ 359492 h 6858432"/>
              <a:gd name="connsiteX472" fmla="*/ 2882849 w 5703477"/>
              <a:gd name="connsiteY472" fmla="*/ 421712 h 6858432"/>
              <a:gd name="connsiteX473" fmla="*/ 2862109 w 5703477"/>
              <a:gd name="connsiteY473" fmla="*/ 566891 h 6858432"/>
              <a:gd name="connsiteX474" fmla="*/ 2786062 w 5703477"/>
              <a:gd name="connsiteY474" fmla="*/ 705157 h 6858432"/>
              <a:gd name="connsiteX475" fmla="*/ 2799889 w 5703477"/>
              <a:gd name="connsiteY475" fmla="*/ 774290 h 6858432"/>
              <a:gd name="connsiteX476" fmla="*/ 2627056 w 5703477"/>
              <a:gd name="connsiteY476" fmla="*/ 954036 h 6858432"/>
              <a:gd name="connsiteX477" fmla="*/ 2627056 w 5703477"/>
              <a:gd name="connsiteY477" fmla="*/ 1023169 h 6858432"/>
              <a:gd name="connsiteX478" fmla="*/ 2640883 w 5703477"/>
              <a:gd name="connsiteY478" fmla="*/ 1071563 h 6858432"/>
              <a:gd name="connsiteX479" fmla="*/ 2758409 w 5703477"/>
              <a:gd name="connsiteY479" fmla="*/ 1154522 h 6858432"/>
              <a:gd name="connsiteX480" fmla="*/ 2869022 w 5703477"/>
              <a:gd name="connsiteY480" fmla="*/ 1320442 h 6858432"/>
              <a:gd name="connsiteX481" fmla="*/ 3041855 w 5703477"/>
              <a:gd name="connsiteY481" fmla="*/ 1424141 h 6858432"/>
              <a:gd name="connsiteX482" fmla="*/ 3263081 w 5703477"/>
              <a:gd name="connsiteY482" fmla="*/ 1562407 h 6858432"/>
              <a:gd name="connsiteX483" fmla="*/ 3456653 w 5703477"/>
              <a:gd name="connsiteY483" fmla="*/ 1873506 h 6858432"/>
              <a:gd name="connsiteX484" fmla="*/ 3505046 w 5703477"/>
              <a:gd name="connsiteY484" fmla="*/ 1991032 h 6858432"/>
              <a:gd name="connsiteX485" fmla="*/ 3615659 w 5703477"/>
              <a:gd name="connsiteY485" fmla="*/ 2502617 h 6858432"/>
              <a:gd name="connsiteX486" fmla="*/ 3767752 w 5703477"/>
              <a:gd name="connsiteY486" fmla="*/ 2945069 h 6858432"/>
              <a:gd name="connsiteX487" fmla="*/ 3795405 w 5703477"/>
              <a:gd name="connsiteY487" fmla="*/ 3131728 h 6858432"/>
              <a:gd name="connsiteX488" fmla="*/ 3878365 w 5703477"/>
              <a:gd name="connsiteY488" fmla="*/ 3228514 h 6858432"/>
              <a:gd name="connsiteX489" fmla="*/ 4065024 w 5703477"/>
              <a:gd name="connsiteY489" fmla="*/ 3525786 h 6858432"/>
              <a:gd name="connsiteX490" fmla="*/ 4182550 w 5703477"/>
              <a:gd name="connsiteY490" fmla="*/ 3511960 h 6858432"/>
              <a:gd name="connsiteX491" fmla="*/ 4825488 w 5703477"/>
              <a:gd name="connsiteY491" fmla="*/ 3954411 h 6858432"/>
              <a:gd name="connsiteX492" fmla="*/ 4846228 w 5703477"/>
              <a:gd name="connsiteY492" fmla="*/ 4120331 h 6858432"/>
              <a:gd name="connsiteX493" fmla="*/ 4970667 w 5703477"/>
              <a:gd name="connsiteY493" fmla="*/ 4127244 h 6858432"/>
              <a:gd name="connsiteX494" fmla="*/ 5226460 w 5703477"/>
              <a:gd name="connsiteY494" fmla="*/ 4154897 h 6858432"/>
              <a:gd name="connsiteX495" fmla="*/ 5579038 w 5703477"/>
              <a:gd name="connsiteY495" fmla="*/ 4445256 h 6858432"/>
              <a:gd name="connsiteX496" fmla="*/ 5530645 w 5703477"/>
              <a:gd name="connsiteY496" fmla="*/ 4542043 h 6858432"/>
              <a:gd name="connsiteX497" fmla="*/ 5703478 w 5703477"/>
              <a:gd name="connsiteY497" fmla="*/ 5053627 h 6858432"/>
              <a:gd name="connsiteX498" fmla="*/ 5592865 w 5703477"/>
              <a:gd name="connsiteY498" fmla="*/ 5378553 h 6858432"/>
              <a:gd name="connsiteX499" fmla="*/ 5599778 w 5703477"/>
              <a:gd name="connsiteY499" fmla="*/ 5482252 h 6858432"/>
              <a:gd name="connsiteX500" fmla="*/ 5406206 w 5703477"/>
              <a:gd name="connsiteY500" fmla="*/ 5807178 h 6858432"/>
              <a:gd name="connsiteX501" fmla="*/ 5219546 w 5703477"/>
              <a:gd name="connsiteY501" fmla="*/ 5945444 h 6858432"/>
              <a:gd name="connsiteX502" fmla="*/ 5032887 w 5703477"/>
              <a:gd name="connsiteY502" fmla="*/ 6173583 h 6858432"/>
              <a:gd name="connsiteX503" fmla="*/ 5012147 w 5703477"/>
              <a:gd name="connsiteY503" fmla="*/ 6339502 h 6858432"/>
              <a:gd name="connsiteX504" fmla="*/ 4839315 w 5703477"/>
              <a:gd name="connsiteY504" fmla="*/ 6512335 h 6858432"/>
              <a:gd name="connsiteX505" fmla="*/ 4293163 w 5703477"/>
              <a:gd name="connsiteY505" fmla="*/ 6616035 h 6858432"/>
              <a:gd name="connsiteX506" fmla="*/ 4030458 w 5703477"/>
              <a:gd name="connsiteY506" fmla="*/ 6616035 h 6858432"/>
              <a:gd name="connsiteX507" fmla="*/ 3677879 w 5703477"/>
              <a:gd name="connsiteY507" fmla="*/ 6671341 h 6858432"/>
              <a:gd name="connsiteX508" fmla="*/ 3449740 w 5703477"/>
              <a:gd name="connsiteY508" fmla="*/ 6712821 h 6858432"/>
              <a:gd name="connsiteX509" fmla="*/ 3359867 w 5703477"/>
              <a:gd name="connsiteY509" fmla="*/ 6788867 h 6858432"/>
              <a:gd name="connsiteX510" fmla="*/ 3062595 w 5703477"/>
              <a:gd name="connsiteY510" fmla="*/ 6837260 h 6858432"/>
              <a:gd name="connsiteX511" fmla="*/ 2744583 w 5703477"/>
              <a:gd name="connsiteY511" fmla="*/ 6802694 h 6858432"/>
              <a:gd name="connsiteX512" fmla="*/ 2620143 w 5703477"/>
              <a:gd name="connsiteY512" fmla="*/ 6802694 h 6858432"/>
              <a:gd name="connsiteX513" fmla="*/ 2509530 w 5703477"/>
              <a:gd name="connsiteY513" fmla="*/ 6781954 h 6858432"/>
              <a:gd name="connsiteX514" fmla="*/ 2468050 w 5703477"/>
              <a:gd name="connsiteY514" fmla="*/ 6823434 h 6858432"/>
              <a:gd name="connsiteX515" fmla="*/ 2343611 w 5703477"/>
              <a:gd name="connsiteY515" fmla="*/ 6858000 h 6858432"/>
              <a:gd name="connsiteX516" fmla="*/ 2136212 w 5703477"/>
              <a:gd name="connsiteY516" fmla="*/ 6837260 h 6858432"/>
              <a:gd name="connsiteX517" fmla="*/ 1707587 w 5703477"/>
              <a:gd name="connsiteY517" fmla="*/ 6733561 h 6858432"/>
              <a:gd name="connsiteX518" fmla="*/ 1631540 w 5703477"/>
              <a:gd name="connsiteY518" fmla="*/ 6754301 h 6858432"/>
              <a:gd name="connsiteX519" fmla="*/ 1251308 w 5703477"/>
              <a:gd name="connsiteY519" fmla="*/ 6754301 h 6858432"/>
              <a:gd name="connsiteX520" fmla="*/ 746637 w 5703477"/>
              <a:gd name="connsiteY520" fmla="*/ 6705908 h 6858432"/>
              <a:gd name="connsiteX521" fmla="*/ 525411 w 5703477"/>
              <a:gd name="connsiteY521" fmla="*/ 6733561 h 6858432"/>
              <a:gd name="connsiteX522" fmla="*/ 235052 w 5703477"/>
              <a:gd name="connsiteY522" fmla="*/ 6581468 h 6858432"/>
              <a:gd name="connsiteX523" fmla="*/ 200486 w 5703477"/>
              <a:gd name="connsiteY523" fmla="*/ 6498508 h 6858432"/>
              <a:gd name="connsiteX524" fmla="*/ 103700 w 5703477"/>
              <a:gd name="connsiteY524" fmla="*/ 6180496 h 6858432"/>
              <a:gd name="connsiteX525" fmla="*/ 0 w 5703477"/>
              <a:gd name="connsiteY525" fmla="*/ 5516819 h 6858432"/>
              <a:gd name="connsiteX526" fmla="*/ 0 w 5703477"/>
              <a:gd name="connsiteY526" fmla="*/ 5392379 h 6858432"/>
              <a:gd name="connsiteX527" fmla="*/ 69133 w 5703477"/>
              <a:gd name="connsiteY527" fmla="*/ 4853141 h 6858432"/>
              <a:gd name="connsiteX528" fmla="*/ 304185 w 5703477"/>
              <a:gd name="connsiteY528" fmla="*/ 4465996 h 6858432"/>
              <a:gd name="connsiteX529" fmla="*/ 539238 w 5703477"/>
              <a:gd name="connsiteY529" fmla="*/ 4141071 h 6858432"/>
              <a:gd name="connsiteX530" fmla="*/ 622198 w 5703477"/>
              <a:gd name="connsiteY530" fmla="*/ 3892192 h 6858432"/>
              <a:gd name="connsiteX531" fmla="*/ 781204 w 5703477"/>
              <a:gd name="connsiteY531" fmla="*/ 3498133 h 6858432"/>
              <a:gd name="connsiteX532" fmla="*/ 684417 w 5703477"/>
              <a:gd name="connsiteY532" fmla="*/ 3325301 h 6858432"/>
              <a:gd name="connsiteX533" fmla="*/ 642938 w 5703477"/>
              <a:gd name="connsiteY533" fmla="*/ 3014202 h 6858432"/>
              <a:gd name="connsiteX534" fmla="*/ 656764 w 5703477"/>
              <a:gd name="connsiteY534" fmla="*/ 2869022 h 6858432"/>
              <a:gd name="connsiteX535" fmla="*/ 871077 w 5703477"/>
              <a:gd name="connsiteY535" fmla="*/ 2309044 h 6858432"/>
              <a:gd name="connsiteX536" fmla="*/ 974776 w 5703477"/>
              <a:gd name="connsiteY536" fmla="*/ 2143125 h 6858432"/>
              <a:gd name="connsiteX537" fmla="*/ 1168349 w 5703477"/>
              <a:gd name="connsiteY537" fmla="*/ 1783633 h 6858432"/>
              <a:gd name="connsiteX538" fmla="*/ 1465621 w 5703477"/>
              <a:gd name="connsiteY538" fmla="*/ 1389575 h 6858432"/>
              <a:gd name="connsiteX539" fmla="*/ 2060165 w 5703477"/>
              <a:gd name="connsiteY539" fmla="*/ 1078476 h 6858432"/>
              <a:gd name="connsiteX540" fmla="*/ 2087819 w 5703477"/>
              <a:gd name="connsiteY540" fmla="*/ 1036996 h 6858432"/>
              <a:gd name="connsiteX541" fmla="*/ 2163865 w 5703477"/>
              <a:gd name="connsiteY541" fmla="*/ 905643 h 6858432"/>
              <a:gd name="connsiteX542" fmla="*/ 2122385 w 5703477"/>
              <a:gd name="connsiteY542" fmla="*/ 1036996 h 6858432"/>
              <a:gd name="connsiteX543" fmla="*/ 2329784 w 5703477"/>
              <a:gd name="connsiteY543" fmla="*/ 1355008 h 6858432"/>
              <a:gd name="connsiteX544" fmla="*/ 2267565 w 5703477"/>
              <a:gd name="connsiteY544" fmla="*/ 1334268 h 6858432"/>
              <a:gd name="connsiteX545" fmla="*/ 2267565 w 5703477"/>
              <a:gd name="connsiteY545" fmla="*/ 1590061 h 6858432"/>
              <a:gd name="connsiteX546" fmla="*/ 2281391 w 5703477"/>
              <a:gd name="connsiteY546" fmla="*/ 1596974 h 6858432"/>
              <a:gd name="connsiteX547" fmla="*/ 2405831 w 5703477"/>
              <a:gd name="connsiteY547" fmla="*/ 1396488 h 6858432"/>
              <a:gd name="connsiteX548" fmla="*/ 2184605 w 5703477"/>
              <a:gd name="connsiteY548" fmla="*/ 1092302 h 6858432"/>
              <a:gd name="connsiteX549" fmla="*/ 2239911 w 5703477"/>
              <a:gd name="connsiteY549" fmla="*/ 933296 h 6858432"/>
              <a:gd name="connsiteX550" fmla="*/ 2205345 w 5703477"/>
              <a:gd name="connsiteY550" fmla="*/ 1078476 h 6858432"/>
              <a:gd name="connsiteX551" fmla="*/ 2253738 w 5703477"/>
              <a:gd name="connsiteY551" fmla="*/ 1216742 h 6858432"/>
              <a:gd name="connsiteX552" fmla="*/ 2253738 w 5703477"/>
              <a:gd name="connsiteY552" fmla="*/ 1140696 h 6858432"/>
              <a:gd name="connsiteX553" fmla="*/ 2253738 w 5703477"/>
              <a:gd name="connsiteY553" fmla="*/ 1106129 h 6858432"/>
              <a:gd name="connsiteX554" fmla="*/ 2288304 w 5703477"/>
              <a:gd name="connsiteY554" fmla="*/ 940210 h 6858432"/>
              <a:gd name="connsiteX555" fmla="*/ 2302131 w 5703477"/>
              <a:gd name="connsiteY555" fmla="*/ 988603 h 6858432"/>
              <a:gd name="connsiteX556" fmla="*/ 2288304 w 5703477"/>
              <a:gd name="connsiteY556" fmla="*/ 1113042 h 6858432"/>
              <a:gd name="connsiteX557" fmla="*/ 2302131 w 5703477"/>
              <a:gd name="connsiteY557" fmla="*/ 1202915 h 6858432"/>
              <a:gd name="connsiteX558" fmla="*/ 2302131 w 5703477"/>
              <a:gd name="connsiteY558" fmla="*/ 1126869 h 6858432"/>
              <a:gd name="connsiteX559" fmla="*/ 2357438 w 5703477"/>
              <a:gd name="connsiteY559" fmla="*/ 967863 h 6858432"/>
              <a:gd name="connsiteX560" fmla="*/ 2322871 w 5703477"/>
              <a:gd name="connsiteY560" fmla="*/ 898730 h 6858432"/>
              <a:gd name="connsiteX561" fmla="*/ 2378177 w 5703477"/>
              <a:gd name="connsiteY561" fmla="*/ 947123 h 6858432"/>
              <a:gd name="connsiteX562" fmla="*/ 2378177 w 5703477"/>
              <a:gd name="connsiteY562" fmla="*/ 850337 h 6858432"/>
              <a:gd name="connsiteX563" fmla="*/ 2364351 w 5703477"/>
              <a:gd name="connsiteY563" fmla="*/ 801944 h 6858432"/>
              <a:gd name="connsiteX564" fmla="*/ 2177692 w 5703477"/>
              <a:gd name="connsiteY564" fmla="*/ 801944 h 6858432"/>
              <a:gd name="connsiteX565" fmla="*/ 2163865 w 5703477"/>
              <a:gd name="connsiteY565" fmla="*/ 788117 h 6858432"/>
              <a:gd name="connsiteX566" fmla="*/ 2302131 w 5703477"/>
              <a:gd name="connsiteY566" fmla="*/ 774290 h 6858432"/>
              <a:gd name="connsiteX567" fmla="*/ 2226085 w 5703477"/>
              <a:gd name="connsiteY567" fmla="*/ 712071 h 6858432"/>
              <a:gd name="connsiteX568" fmla="*/ 2212258 w 5703477"/>
              <a:gd name="connsiteY568" fmla="*/ 753550 h 6858432"/>
              <a:gd name="connsiteX569" fmla="*/ 2226085 w 5703477"/>
              <a:gd name="connsiteY569" fmla="*/ 698244 h 6858432"/>
              <a:gd name="connsiteX570" fmla="*/ 2253738 w 5703477"/>
              <a:gd name="connsiteY570" fmla="*/ 732811 h 6858432"/>
              <a:gd name="connsiteX571" fmla="*/ 2267565 w 5703477"/>
              <a:gd name="connsiteY571" fmla="*/ 705157 h 6858432"/>
              <a:gd name="connsiteX572" fmla="*/ 2322871 w 5703477"/>
              <a:gd name="connsiteY572" fmla="*/ 746637 h 6858432"/>
              <a:gd name="connsiteX573" fmla="*/ 2309044 w 5703477"/>
              <a:gd name="connsiteY573" fmla="*/ 725897 h 6858432"/>
              <a:gd name="connsiteX574" fmla="*/ 2357438 w 5703477"/>
              <a:gd name="connsiteY574" fmla="*/ 746637 h 6858432"/>
              <a:gd name="connsiteX575" fmla="*/ 2343611 w 5703477"/>
              <a:gd name="connsiteY575" fmla="*/ 732811 h 6858432"/>
              <a:gd name="connsiteX576" fmla="*/ 2357438 w 5703477"/>
              <a:gd name="connsiteY576" fmla="*/ 718984 h 6858432"/>
              <a:gd name="connsiteX577" fmla="*/ 2329784 w 5703477"/>
              <a:gd name="connsiteY577" fmla="*/ 691331 h 6858432"/>
              <a:gd name="connsiteX578" fmla="*/ 2419657 w 5703477"/>
              <a:gd name="connsiteY578" fmla="*/ 836510 h 6858432"/>
              <a:gd name="connsiteX579" fmla="*/ 2371264 w 5703477"/>
              <a:gd name="connsiteY579" fmla="*/ 1036996 h 6858432"/>
              <a:gd name="connsiteX580" fmla="*/ 2385091 w 5703477"/>
              <a:gd name="connsiteY580" fmla="*/ 1043909 h 6858432"/>
              <a:gd name="connsiteX581" fmla="*/ 2599403 w 5703477"/>
              <a:gd name="connsiteY581" fmla="*/ 919470 h 6858432"/>
              <a:gd name="connsiteX582" fmla="*/ 2613230 w 5703477"/>
              <a:gd name="connsiteY582" fmla="*/ 933296 h 6858432"/>
              <a:gd name="connsiteX583" fmla="*/ 2661623 w 5703477"/>
              <a:gd name="connsiteY583" fmla="*/ 933296 h 6858432"/>
              <a:gd name="connsiteX584" fmla="*/ 2675450 w 5703477"/>
              <a:gd name="connsiteY584" fmla="*/ 919470 h 6858432"/>
              <a:gd name="connsiteX585" fmla="*/ 2640883 w 5703477"/>
              <a:gd name="connsiteY585" fmla="*/ 912556 h 6858432"/>
              <a:gd name="connsiteX586" fmla="*/ 2703103 w 5703477"/>
              <a:gd name="connsiteY586" fmla="*/ 822683 h 6858432"/>
              <a:gd name="connsiteX587" fmla="*/ 2703103 w 5703477"/>
              <a:gd name="connsiteY587" fmla="*/ 774290 h 6858432"/>
              <a:gd name="connsiteX588" fmla="*/ 2654710 w 5703477"/>
              <a:gd name="connsiteY588" fmla="*/ 774290 h 6858432"/>
              <a:gd name="connsiteX589" fmla="*/ 2696190 w 5703477"/>
              <a:gd name="connsiteY589" fmla="*/ 746637 h 6858432"/>
              <a:gd name="connsiteX590" fmla="*/ 2730756 w 5703477"/>
              <a:gd name="connsiteY590" fmla="*/ 850337 h 6858432"/>
              <a:gd name="connsiteX591" fmla="*/ 2758409 w 5703477"/>
              <a:gd name="connsiteY591" fmla="*/ 767377 h 6858432"/>
              <a:gd name="connsiteX592" fmla="*/ 2723843 w 5703477"/>
              <a:gd name="connsiteY592" fmla="*/ 712071 h 6858432"/>
              <a:gd name="connsiteX593" fmla="*/ 2640883 w 5703477"/>
              <a:gd name="connsiteY593" fmla="*/ 760464 h 6858432"/>
              <a:gd name="connsiteX594" fmla="*/ 2689276 w 5703477"/>
              <a:gd name="connsiteY594" fmla="*/ 629111 h 6858432"/>
              <a:gd name="connsiteX595" fmla="*/ 2661623 w 5703477"/>
              <a:gd name="connsiteY595" fmla="*/ 677504 h 6858432"/>
              <a:gd name="connsiteX596" fmla="*/ 2640883 w 5703477"/>
              <a:gd name="connsiteY596" fmla="*/ 587631 h 6858432"/>
              <a:gd name="connsiteX597" fmla="*/ 2661623 w 5703477"/>
              <a:gd name="connsiteY597" fmla="*/ 525411 h 6858432"/>
              <a:gd name="connsiteX598" fmla="*/ 2627056 w 5703477"/>
              <a:gd name="connsiteY598" fmla="*/ 490845 h 6858432"/>
              <a:gd name="connsiteX599" fmla="*/ 2246825 w 5703477"/>
              <a:gd name="connsiteY599" fmla="*/ 290359 h 6858432"/>
              <a:gd name="connsiteX600" fmla="*/ 2073992 w 5703477"/>
              <a:gd name="connsiteY600" fmla="*/ 373319 h 6858432"/>
              <a:gd name="connsiteX601" fmla="*/ 2080905 w 5703477"/>
              <a:gd name="connsiteY601" fmla="*/ 394058 h 6858432"/>
              <a:gd name="connsiteX602" fmla="*/ 2129298 w 5703477"/>
              <a:gd name="connsiteY602" fmla="*/ 380232 h 6858432"/>
              <a:gd name="connsiteX603" fmla="*/ 2198431 w 5703477"/>
              <a:gd name="connsiteY603" fmla="*/ 407885 h 6858432"/>
              <a:gd name="connsiteX604" fmla="*/ 2060165 w 5703477"/>
              <a:gd name="connsiteY604" fmla="*/ 421712 h 6858432"/>
              <a:gd name="connsiteX605" fmla="*/ 2032512 w 5703477"/>
              <a:gd name="connsiteY605" fmla="*/ 629111 h 6858432"/>
              <a:gd name="connsiteX606" fmla="*/ 2094732 w 5703477"/>
              <a:gd name="connsiteY606" fmla="*/ 954036 h 6858432"/>
              <a:gd name="connsiteX607" fmla="*/ 1991032 w 5703477"/>
              <a:gd name="connsiteY607" fmla="*/ 649851 h 6858432"/>
              <a:gd name="connsiteX608" fmla="*/ 2025599 w 5703477"/>
              <a:gd name="connsiteY608" fmla="*/ 483931 h 6858432"/>
              <a:gd name="connsiteX609" fmla="*/ 2039425 w 5703477"/>
              <a:gd name="connsiteY609" fmla="*/ 394058 h 6858432"/>
              <a:gd name="connsiteX610" fmla="*/ 2378177 w 5703477"/>
              <a:gd name="connsiteY610" fmla="*/ 20740 h 6858432"/>
              <a:gd name="connsiteX611" fmla="*/ 2502617 w 5703477"/>
              <a:gd name="connsiteY611" fmla="*/ 0 h 6858432"/>
              <a:gd name="connsiteX612" fmla="*/ 2882849 w 5703477"/>
              <a:gd name="connsiteY612" fmla="*/ 262706 h 6858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</a:cxnLst>
            <a:rect l="l" t="t" r="r" b="b"/>
            <a:pathLst>
              <a:path w="5703477" h="6858432">
                <a:moveTo>
                  <a:pt x="2260651" y="6526162"/>
                </a:moveTo>
                <a:cubicBezTo>
                  <a:pt x="2281391" y="6526162"/>
                  <a:pt x="2309044" y="6533075"/>
                  <a:pt x="2329784" y="6539988"/>
                </a:cubicBezTo>
                <a:cubicBezTo>
                  <a:pt x="2267565" y="6546901"/>
                  <a:pt x="2150038" y="6560728"/>
                  <a:pt x="2136212" y="6560728"/>
                </a:cubicBezTo>
                <a:cubicBezTo>
                  <a:pt x="2101645" y="6560728"/>
                  <a:pt x="1984119" y="6533075"/>
                  <a:pt x="1970292" y="6519248"/>
                </a:cubicBezTo>
                <a:cubicBezTo>
                  <a:pt x="1984119" y="6519248"/>
                  <a:pt x="1997946" y="6519248"/>
                  <a:pt x="2260651" y="6526162"/>
                </a:cubicBezTo>
                <a:close/>
                <a:moveTo>
                  <a:pt x="2689276" y="6277283"/>
                </a:moveTo>
                <a:cubicBezTo>
                  <a:pt x="2786062" y="6284196"/>
                  <a:pt x="2917415" y="6360242"/>
                  <a:pt x="3014202" y="6463942"/>
                </a:cubicBezTo>
                <a:cubicBezTo>
                  <a:pt x="2875935" y="6380982"/>
                  <a:pt x="2723843" y="6298022"/>
                  <a:pt x="2606317" y="6277283"/>
                </a:cubicBezTo>
                <a:lnTo>
                  <a:pt x="2689276" y="6277283"/>
                </a:lnTo>
                <a:close/>
                <a:moveTo>
                  <a:pt x="2357438" y="6076797"/>
                </a:moveTo>
                <a:cubicBezTo>
                  <a:pt x="2364351" y="6139016"/>
                  <a:pt x="2371264" y="6201236"/>
                  <a:pt x="2392004" y="6263456"/>
                </a:cubicBezTo>
                <a:cubicBezTo>
                  <a:pt x="2405831" y="6304936"/>
                  <a:pt x="2488790" y="6512335"/>
                  <a:pt x="2488790" y="6595295"/>
                </a:cubicBezTo>
                <a:cubicBezTo>
                  <a:pt x="2488790" y="6692081"/>
                  <a:pt x="2447310" y="6781954"/>
                  <a:pt x="2343611" y="6781954"/>
                </a:cubicBezTo>
                <a:cubicBezTo>
                  <a:pt x="2329784" y="6781954"/>
                  <a:pt x="2170778" y="6761214"/>
                  <a:pt x="2150038" y="6761214"/>
                </a:cubicBezTo>
                <a:lnTo>
                  <a:pt x="1804373" y="6761214"/>
                </a:lnTo>
                <a:cubicBezTo>
                  <a:pt x="1742153" y="6678254"/>
                  <a:pt x="1728327" y="6643688"/>
                  <a:pt x="1728327" y="6574555"/>
                </a:cubicBezTo>
                <a:lnTo>
                  <a:pt x="1742153" y="6263456"/>
                </a:lnTo>
                <a:cubicBezTo>
                  <a:pt x="1742153" y="6249629"/>
                  <a:pt x="1728327" y="6235803"/>
                  <a:pt x="1728327" y="6215063"/>
                </a:cubicBezTo>
                <a:cubicBezTo>
                  <a:pt x="1728327" y="6090623"/>
                  <a:pt x="2087819" y="6056057"/>
                  <a:pt x="2122385" y="6056057"/>
                </a:cubicBezTo>
                <a:cubicBezTo>
                  <a:pt x="2143125" y="6056057"/>
                  <a:pt x="2281391" y="6076797"/>
                  <a:pt x="2357438" y="6076797"/>
                </a:cubicBezTo>
                <a:close/>
                <a:moveTo>
                  <a:pt x="2938155" y="5814091"/>
                </a:moveTo>
                <a:cubicBezTo>
                  <a:pt x="3069508" y="5834831"/>
                  <a:pt x="3235427" y="5931617"/>
                  <a:pt x="3387520" y="6007664"/>
                </a:cubicBezTo>
                <a:lnTo>
                  <a:pt x="3387520" y="6021490"/>
                </a:lnTo>
                <a:cubicBezTo>
                  <a:pt x="3332214" y="6083710"/>
                  <a:pt x="3269994" y="6125190"/>
                  <a:pt x="3207774" y="6187410"/>
                </a:cubicBezTo>
                <a:cubicBezTo>
                  <a:pt x="3173208" y="6221976"/>
                  <a:pt x="3152468" y="6332589"/>
                  <a:pt x="3152468" y="6380982"/>
                </a:cubicBezTo>
                <a:cubicBezTo>
                  <a:pt x="3152468" y="6401722"/>
                  <a:pt x="3166294" y="6505422"/>
                  <a:pt x="3166294" y="6526162"/>
                </a:cubicBezTo>
                <a:cubicBezTo>
                  <a:pt x="3166294" y="6560728"/>
                  <a:pt x="3152468" y="6643688"/>
                  <a:pt x="3076421" y="6671341"/>
                </a:cubicBezTo>
                <a:cubicBezTo>
                  <a:pt x="3048768" y="6685168"/>
                  <a:pt x="3007288" y="6678254"/>
                  <a:pt x="2993462" y="6678254"/>
                </a:cubicBezTo>
                <a:cubicBezTo>
                  <a:pt x="2869022" y="6678254"/>
                  <a:pt x="2620143" y="6629861"/>
                  <a:pt x="2564837" y="6588381"/>
                </a:cubicBezTo>
                <a:cubicBezTo>
                  <a:pt x="2530270" y="6422462"/>
                  <a:pt x="2447310" y="6242716"/>
                  <a:pt x="2392004" y="6076797"/>
                </a:cubicBezTo>
                <a:cubicBezTo>
                  <a:pt x="2405831" y="6069883"/>
                  <a:pt x="2426571" y="6062970"/>
                  <a:pt x="2447310" y="6049143"/>
                </a:cubicBezTo>
                <a:cubicBezTo>
                  <a:pt x="2481877" y="6014577"/>
                  <a:pt x="2523357" y="5959270"/>
                  <a:pt x="2571750" y="5931617"/>
                </a:cubicBezTo>
                <a:cubicBezTo>
                  <a:pt x="2654710" y="5883224"/>
                  <a:pt x="2834456" y="5793351"/>
                  <a:pt x="2855196" y="5793351"/>
                </a:cubicBezTo>
                <a:cubicBezTo>
                  <a:pt x="2869022" y="5793351"/>
                  <a:pt x="2903589" y="5814091"/>
                  <a:pt x="2938155" y="5814091"/>
                </a:cubicBezTo>
                <a:close/>
                <a:moveTo>
                  <a:pt x="2820629" y="5779524"/>
                </a:moveTo>
                <a:cubicBezTo>
                  <a:pt x="2703103" y="5821004"/>
                  <a:pt x="2523357" y="5827918"/>
                  <a:pt x="2440397" y="6014577"/>
                </a:cubicBezTo>
                <a:cubicBezTo>
                  <a:pt x="2419657" y="5890137"/>
                  <a:pt x="2398917" y="5751871"/>
                  <a:pt x="2322871" y="5627432"/>
                </a:cubicBezTo>
                <a:cubicBezTo>
                  <a:pt x="2495704" y="5655085"/>
                  <a:pt x="2661623" y="5731131"/>
                  <a:pt x="2820629" y="5779524"/>
                </a:cubicBezTo>
                <a:close/>
                <a:moveTo>
                  <a:pt x="2302131" y="5620518"/>
                </a:moveTo>
                <a:lnTo>
                  <a:pt x="2295218" y="5627432"/>
                </a:lnTo>
                <a:lnTo>
                  <a:pt x="2412744" y="6028403"/>
                </a:lnTo>
                <a:lnTo>
                  <a:pt x="2336698" y="6028403"/>
                </a:lnTo>
                <a:cubicBezTo>
                  <a:pt x="2260651" y="6014577"/>
                  <a:pt x="2115472" y="5986924"/>
                  <a:pt x="2101645" y="5986924"/>
                </a:cubicBezTo>
                <a:cubicBezTo>
                  <a:pt x="2004859" y="5986924"/>
                  <a:pt x="1742153" y="6021490"/>
                  <a:pt x="1686847" y="6132103"/>
                </a:cubicBezTo>
                <a:cubicBezTo>
                  <a:pt x="1631540" y="6076797"/>
                  <a:pt x="1624627" y="6014577"/>
                  <a:pt x="1603887" y="5966184"/>
                </a:cubicBezTo>
                <a:cubicBezTo>
                  <a:pt x="1583147" y="5917791"/>
                  <a:pt x="1541667" y="5883224"/>
                  <a:pt x="1514014" y="5841744"/>
                </a:cubicBezTo>
                <a:cubicBezTo>
                  <a:pt x="1486361" y="5800264"/>
                  <a:pt x="1479448" y="5731131"/>
                  <a:pt x="1486361" y="5682738"/>
                </a:cubicBezTo>
                <a:lnTo>
                  <a:pt x="1486361" y="5648172"/>
                </a:lnTo>
                <a:cubicBezTo>
                  <a:pt x="1493274" y="5613605"/>
                  <a:pt x="1444881" y="5502992"/>
                  <a:pt x="1444881" y="5482252"/>
                </a:cubicBezTo>
                <a:cubicBezTo>
                  <a:pt x="1444881" y="5454599"/>
                  <a:pt x="1555494" y="5426946"/>
                  <a:pt x="1569321" y="5426946"/>
                </a:cubicBezTo>
                <a:lnTo>
                  <a:pt x="2302131" y="5620518"/>
                </a:lnTo>
                <a:close/>
                <a:moveTo>
                  <a:pt x="483931" y="4341557"/>
                </a:moveTo>
                <a:lnTo>
                  <a:pt x="477018" y="4880795"/>
                </a:lnTo>
                <a:lnTo>
                  <a:pt x="456278" y="5025974"/>
                </a:lnTo>
                <a:cubicBezTo>
                  <a:pt x="442452" y="5122760"/>
                  <a:pt x="394058" y="5309420"/>
                  <a:pt x="394058" y="5323246"/>
                </a:cubicBezTo>
                <a:cubicBezTo>
                  <a:pt x="394058" y="5413119"/>
                  <a:pt x="442452" y="5475339"/>
                  <a:pt x="539238" y="5565212"/>
                </a:cubicBezTo>
                <a:cubicBezTo>
                  <a:pt x="546151" y="5579039"/>
                  <a:pt x="691331" y="5627432"/>
                  <a:pt x="732810" y="5627432"/>
                </a:cubicBezTo>
                <a:cubicBezTo>
                  <a:pt x="815770" y="5627432"/>
                  <a:pt x="857250" y="5475339"/>
                  <a:pt x="877990" y="5454599"/>
                </a:cubicBezTo>
                <a:cubicBezTo>
                  <a:pt x="967863" y="5461512"/>
                  <a:pt x="1057736" y="5461512"/>
                  <a:pt x="1147609" y="5482252"/>
                </a:cubicBezTo>
                <a:cubicBezTo>
                  <a:pt x="1202915" y="5496079"/>
                  <a:pt x="1299702" y="5537559"/>
                  <a:pt x="1320442" y="5537559"/>
                </a:cubicBezTo>
                <a:cubicBezTo>
                  <a:pt x="1334268" y="5537559"/>
                  <a:pt x="1375748" y="5523732"/>
                  <a:pt x="1403401" y="5502992"/>
                </a:cubicBezTo>
                <a:cubicBezTo>
                  <a:pt x="1410315" y="5530645"/>
                  <a:pt x="1417228" y="5558299"/>
                  <a:pt x="1424141" y="5592865"/>
                </a:cubicBezTo>
                <a:cubicBezTo>
                  <a:pt x="1431054" y="5627432"/>
                  <a:pt x="1424141" y="5710391"/>
                  <a:pt x="1424141" y="5724218"/>
                </a:cubicBezTo>
                <a:cubicBezTo>
                  <a:pt x="1424141" y="5827918"/>
                  <a:pt x="1458708" y="5862484"/>
                  <a:pt x="1527841" y="5980010"/>
                </a:cubicBezTo>
                <a:cubicBezTo>
                  <a:pt x="1548581" y="6014577"/>
                  <a:pt x="1548581" y="6069883"/>
                  <a:pt x="1576234" y="6118276"/>
                </a:cubicBezTo>
                <a:cubicBezTo>
                  <a:pt x="1603887" y="6159756"/>
                  <a:pt x="1645367" y="6208149"/>
                  <a:pt x="1686847" y="6242716"/>
                </a:cubicBezTo>
                <a:cubicBezTo>
                  <a:pt x="1693760" y="6256543"/>
                  <a:pt x="1693760" y="6270369"/>
                  <a:pt x="1693760" y="6284196"/>
                </a:cubicBezTo>
                <a:lnTo>
                  <a:pt x="1666107" y="6588381"/>
                </a:lnTo>
                <a:cubicBezTo>
                  <a:pt x="1659194" y="6622948"/>
                  <a:pt x="1666107" y="6678254"/>
                  <a:pt x="1686847" y="6705908"/>
                </a:cubicBezTo>
                <a:cubicBezTo>
                  <a:pt x="1666107" y="6712821"/>
                  <a:pt x="1631540" y="6712821"/>
                  <a:pt x="1617714" y="6712821"/>
                </a:cubicBezTo>
                <a:lnTo>
                  <a:pt x="781204" y="6657514"/>
                </a:lnTo>
                <a:cubicBezTo>
                  <a:pt x="677504" y="6657514"/>
                  <a:pt x="615284" y="6698994"/>
                  <a:pt x="532325" y="6698994"/>
                </a:cubicBezTo>
                <a:cubicBezTo>
                  <a:pt x="483931" y="6698994"/>
                  <a:pt x="304185" y="6588381"/>
                  <a:pt x="297272" y="6567641"/>
                </a:cubicBezTo>
                <a:cubicBezTo>
                  <a:pt x="248879" y="6443202"/>
                  <a:pt x="179746" y="6284196"/>
                  <a:pt x="172833" y="6166670"/>
                </a:cubicBezTo>
                <a:cubicBezTo>
                  <a:pt x="165919" y="6083710"/>
                  <a:pt x="152093" y="5986924"/>
                  <a:pt x="138266" y="5910877"/>
                </a:cubicBezTo>
                <a:cubicBezTo>
                  <a:pt x="124440" y="5793351"/>
                  <a:pt x="76046" y="5572125"/>
                  <a:pt x="76046" y="5558299"/>
                </a:cubicBezTo>
                <a:lnTo>
                  <a:pt x="76046" y="5323246"/>
                </a:lnTo>
                <a:cubicBezTo>
                  <a:pt x="89873" y="5191893"/>
                  <a:pt x="110613" y="5060541"/>
                  <a:pt x="131353" y="4929188"/>
                </a:cubicBezTo>
                <a:cubicBezTo>
                  <a:pt x="138266" y="4901535"/>
                  <a:pt x="138266" y="4873881"/>
                  <a:pt x="138266" y="4846228"/>
                </a:cubicBezTo>
                <a:cubicBezTo>
                  <a:pt x="145179" y="4832401"/>
                  <a:pt x="138266" y="4804748"/>
                  <a:pt x="152093" y="4797835"/>
                </a:cubicBezTo>
                <a:cubicBezTo>
                  <a:pt x="255792" y="4673395"/>
                  <a:pt x="394058" y="4562783"/>
                  <a:pt x="366405" y="4445256"/>
                </a:cubicBezTo>
                <a:cubicBezTo>
                  <a:pt x="352579" y="4376123"/>
                  <a:pt x="456278" y="4272424"/>
                  <a:pt x="511585" y="4210204"/>
                </a:cubicBezTo>
                <a:cubicBezTo>
                  <a:pt x="497758" y="4251684"/>
                  <a:pt x="490845" y="4300077"/>
                  <a:pt x="483931" y="4341557"/>
                </a:cubicBezTo>
                <a:close/>
                <a:moveTo>
                  <a:pt x="5171153" y="4203291"/>
                </a:moveTo>
                <a:cubicBezTo>
                  <a:pt x="5184980" y="4203291"/>
                  <a:pt x="5509905" y="4341557"/>
                  <a:pt x="5509905" y="4445256"/>
                </a:cubicBezTo>
                <a:cubicBezTo>
                  <a:pt x="5509905" y="4459083"/>
                  <a:pt x="5454599" y="4521303"/>
                  <a:pt x="5454599" y="4535129"/>
                </a:cubicBezTo>
                <a:cubicBezTo>
                  <a:pt x="5454599" y="4555869"/>
                  <a:pt x="5496079" y="4597349"/>
                  <a:pt x="5509905" y="4631916"/>
                </a:cubicBezTo>
                <a:cubicBezTo>
                  <a:pt x="5551385" y="4735615"/>
                  <a:pt x="5634345" y="4929188"/>
                  <a:pt x="5634345" y="5053627"/>
                </a:cubicBezTo>
                <a:cubicBezTo>
                  <a:pt x="5634345" y="5164240"/>
                  <a:pt x="5544472" y="5233373"/>
                  <a:pt x="5516819" y="5364726"/>
                </a:cubicBezTo>
                <a:cubicBezTo>
                  <a:pt x="5502992" y="5406206"/>
                  <a:pt x="5530645" y="5468426"/>
                  <a:pt x="5516819" y="5516819"/>
                </a:cubicBezTo>
                <a:cubicBezTo>
                  <a:pt x="5502992" y="5592865"/>
                  <a:pt x="5399292" y="5717305"/>
                  <a:pt x="5309419" y="5786438"/>
                </a:cubicBezTo>
                <a:cubicBezTo>
                  <a:pt x="5254113" y="5827918"/>
                  <a:pt x="5191893" y="5855571"/>
                  <a:pt x="5143500" y="5903964"/>
                </a:cubicBezTo>
                <a:cubicBezTo>
                  <a:pt x="5129673" y="5910877"/>
                  <a:pt x="5136587" y="5938530"/>
                  <a:pt x="5129673" y="5952357"/>
                </a:cubicBezTo>
                <a:cubicBezTo>
                  <a:pt x="5074367" y="5993837"/>
                  <a:pt x="4970667" y="6076797"/>
                  <a:pt x="4956841" y="6152843"/>
                </a:cubicBezTo>
                <a:cubicBezTo>
                  <a:pt x="4949927" y="6201236"/>
                  <a:pt x="4949927" y="6263456"/>
                  <a:pt x="4936101" y="6318762"/>
                </a:cubicBezTo>
                <a:cubicBezTo>
                  <a:pt x="4915361" y="6394809"/>
                  <a:pt x="4804748" y="6450115"/>
                  <a:pt x="4742528" y="6457028"/>
                </a:cubicBezTo>
                <a:cubicBezTo>
                  <a:pt x="4694135" y="6463942"/>
                  <a:pt x="4652655" y="6484682"/>
                  <a:pt x="4604262" y="6491595"/>
                </a:cubicBezTo>
                <a:cubicBezTo>
                  <a:pt x="4472909" y="6519248"/>
                  <a:pt x="4334643" y="6533075"/>
                  <a:pt x="4203290" y="6546901"/>
                </a:cubicBezTo>
                <a:cubicBezTo>
                  <a:pt x="4141071" y="6553815"/>
                  <a:pt x="4071937" y="6539988"/>
                  <a:pt x="4016631" y="6560728"/>
                </a:cubicBezTo>
                <a:cubicBezTo>
                  <a:pt x="3899105" y="6588381"/>
                  <a:pt x="3823058" y="6622948"/>
                  <a:pt x="3705532" y="6622948"/>
                </a:cubicBezTo>
                <a:lnTo>
                  <a:pt x="3581093" y="6622948"/>
                </a:lnTo>
                <a:cubicBezTo>
                  <a:pt x="3539613" y="6629861"/>
                  <a:pt x="3484306" y="6629861"/>
                  <a:pt x="3442827" y="6643688"/>
                </a:cubicBezTo>
                <a:cubicBezTo>
                  <a:pt x="3415173" y="6650601"/>
                  <a:pt x="3380607" y="6698994"/>
                  <a:pt x="3359867" y="6712821"/>
                </a:cubicBezTo>
                <a:cubicBezTo>
                  <a:pt x="3325300" y="6733561"/>
                  <a:pt x="3283821" y="6733561"/>
                  <a:pt x="3249254" y="6740474"/>
                </a:cubicBezTo>
                <a:cubicBezTo>
                  <a:pt x="3145554" y="6761214"/>
                  <a:pt x="3104075" y="6768127"/>
                  <a:pt x="3021115" y="6768127"/>
                </a:cubicBezTo>
                <a:lnTo>
                  <a:pt x="2751496" y="6754301"/>
                </a:lnTo>
                <a:cubicBezTo>
                  <a:pt x="2675450" y="6754301"/>
                  <a:pt x="2599403" y="6761214"/>
                  <a:pt x="2523357" y="6775041"/>
                </a:cubicBezTo>
                <a:cubicBezTo>
                  <a:pt x="2544097" y="6733561"/>
                  <a:pt x="2557923" y="6685168"/>
                  <a:pt x="2564837" y="6636774"/>
                </a:cubicBezTo>
                <a:cubicBezTo>
                  <a:pt x="2696190" y="6705908"/>
                  <a:pt x="2875935" y="6754301"/>
                  <a:pt x="3021115" y="6754301"/>
                </a:cubicBezTo>
                <a:cubicBezTo>
                  <a:pt x="3145554" y="6754301"/>
                  <a:pt x="3242341" y="6657514"/>
                  <a:pt x="3242341" y="6533075"/>
                </a:cubicBezTo>
                <a:cubicBezTo>
                  <a:pt x="3242341" y="6512335"/>
                  <a:pt x="3221601" y="6387895"/>
                  <a:pt x="3221601" y="6367155"/>
                </a:cubicBezTo>
                <a:cubicBezTo>
                  <a:pt x="3221601" y="6353329"/>
                  <a:pt x="3228514" y="6325676"/>
                  <a:pt x="3228514" y="6304936"/>
                </a:cubicBezTo>
                <a:cubicBezTo>
                  <a:pt x="3221601" y="6194323"/>
                  <a:pt x="3429000" y="6125190"/>
                  <a:pt x="3422087" y="6028403"/>
                </a:cubicBezTo>
                <a:cubicBezTo>
                  <a:pt x="3511960" y="6069883"/>
                  <a:pt x="3601833" y="6111363"/>
                  <a:pt x="3691706" y="6145930"/>
                </a:cubicBezTo>
                <a:cubicBezTo>
                  <a:pt x="3767752" y="6173583"/>
                  <a:pt x="3836885" y="6242716"/>
                  <a:pt x="3919845" y="6270369"/>
                </a:cubicBezTo>
                <a:cubicBezTo>
                  <a:pt x="3940585" y="6284196"/>
                  <a:pt x="3975151" y="6270369"/>
                  <a:pt x="4002804" y="6270369"/>
                </a:cubicBezTo>
                <a:cubicBezTo>
                  <a:pt x="4051198" y="6263456"/>
                  <a:pt x="4071937" y="6284196"/>
                  <a:pt x="4085764" y="6284196"/>
                </a:cubicBezTo>
                <a:cubicBezTo>
                  <a:pt x="4127244" y="6284196"/>
                  <a:pt x="4120331" y="6256543"/>
                  <a:pt x="4120331" y="6249629"/>
                </a:cubicBezTo>
                <a:cubicBezTo>
                  <a:pt x="4120331" y="6228889"/>
                  <a:pt x="4134157" y="6228889"/>
                  <a:pt x="4141071" y="6215063"/>
                </a:cubicBezTo>
                <a:cubicBezTo>
                  <a:pt x="4175637" y="6159756"/>
                  <a:pt x="4203290" y="6069883"/>
                  <a:pt x="4210204" y="6021490"/>
                </a:cubicBezTo>
                <a:cubicBezTo>
                  <a:pt x="4217117" y="6000750"/>
                  <a:pt x="4217117" y="5980010"/>
                  <a:pt x="4217117" y="5959270"/>
                </a:cubicBezTo>
                <a:cubicBezTo>
                  <a:pt x="4217117" y="5931617"/>
                  <a:pt x="4224030" y="5903964"/>
                  <a:pt x="4224030" y="5876311"/>
                </a:cubicBezTo>
                <a:cubicBezTo>
                  <a:pt x="4230944" y="5793351"/>
                  <a:pt x="4237857" y="5703478"/>
                  <a:pt x="4251684" y="5620518"/>
                </a:cubicBezTo>
                <a:cubicBezTo>
                  <a:pt x="4313903" y="5364726"/>
                  <a:pt x="4452169" y="5102020"/>
                  <a:pt x="4631915" y="4839315"/>
                </a:cubicBezTo>
                <a:cubicBezTo>
                  <a:pt x="4694135" y="4742528"/>
                  <a:pt x="4728702" y="4625002"/>
                  <a:pt x="4770181" y="4514389"/>
                </a:cubicBezTo>
                <a:cubicBezTo>
                  <a:pt x="4811661" y="4403776"/>
                  <a:pt x="4860054" y="4265510"/>
                  <a:pt x="4853141" y="4147984"/>
                </a:cubicBezTo>
                <a:cubicBezTo>
                  <a:pt x="4943014" y="4182551"/>
                  <a:pt x="5074367" y="4182551"/>
                  <a:pt x="5171153" y="4203291"/>
                </a:cubicBezTo>
                <a:close/>
                <a:moveTo>
                  <a:pt x="2765323" y="5261026"/>
                </a:moveTo>
                <a:cubicBezTo>
                  <a:pt x="2993462" y="5482252"/>
                  <a:pt x="3588006" y="5883224"/>
                  <a:pt x="3885278" y="5883224"/>
                </a:cubicBezTo>
                <a:cubicBezTo>
                  <a:pt x="3920398" y="5883224"/>
                  <a:pt x="3934409" y="5884515"/>
                  <a:pt x="3947867" y="5882302"/>
                </a:cubicBezTo>
                <a:cubicBezTo>
                  <a:pt x="3966210" y="5879168"/>
                  <a:pt x="3983447" y="5869674"/>
                  <a:pt x="4051198" y="5841744"/>
                </a:cubicBezTo>
                <a:cubicBezTo>
                  <a:pt x="3995891" y="5890137"/>
                  <a:pt x="3912931" y="5903964"/>
                  <a:pt x="3850712" y="5903964"/>
                </a:cubicBezTo>
                <a:cubicBezTo>
                  <a:pt x="3698619" y="5903964"/>
                  <a:pt x="3532700" y="5814091"/>
                  <a:pt x="3387520" y="5744958"/>
                </a:cubicBezTo>
                <a:cubicBezTo>
                  <a:pt x="2675450" y="5420033"/>
                  <a:pt x="2018685" y="4500563"/>
                  <a:pt x="1845853" y="4058111"/>
                </a:cubicBezTo>
                <a:cubicBezTo>
                  <a:pt x="2053252" y="4459083"/>
                  <a:pt x="2343611" y="4860055"/>
                  <a:pt x="2765323" y="5261026"/>
                </a:cubicBezTo>
                <a:close/>
                <a:moveTo>
                  <a:pt x="1465621" y="5288680"/>
                </a:moveTo>
                <a:cubicBezTo>
                  <a:pt x="1320442" y="5095107"/>
                  <a:pt x="1154522" y="4452170"/>
                  <a:pt x="1154522" y="4189464"/>
                </a:cubicBezTo>
                <a:lnTo>
                  <a:pt x="1154522" y="3885278"/>
                </a:lnTo>
                <a:cubicBezTo>
                  <a:pt x="1161435" y="3878365"/>
                  <a:pt x="1161435" y="3871452"/>
                  <a:pt x="1168349" y="3871452"/>
                </a:cubicBezTo>
                <a:cubicBezTo>
                  <a:pt x="1175262" y="4327730"/>
                  <a:pt x="1313528" y="4825488"/>
                  <a:pt x="1465621" y="5288680"/>
                </a:cubicBezTo>
                <a:close/>
                <a:moveTo>
                  <a:pt x="4051198" y="4963754"/>
                </a:moveTo>
                <a:cubicBezTo>
                  <a:pt x="4141071" y="4963754"/>
                  <a:pt x="4230944" y="4943014"/>
                  <a:pt x="4320817" y="4901535"/>
                </a:cubicBezTo>
                <a:cubicBezTo>
                  <a:pt x="4203290" y="4977581"/>
                  <a:pt x="4106504" y="4998321"/>
                  <a:pt x="3995891" y="4998321"/>
                </a:cubicBezTo>
                <a:cubicBezTo>
                  <a:pt x="3629486" y="4998321"/>
                  <a:pt x="3034942" y="4687222"/>
                  <a:pt x="2716929" y="4493649"/>
                </a:cubicBezTo>
                <a:cubicBezTo>
                  <a:pt x="2398917" y="4306990"/>
                  <a:pt x="1928812" y="3912932"/>
                  <a:pt x="1838939" y="3684792"/>
                </a:cubicBezTo>
                <a:cubicBezTo>
                  <a:pt x="2253738" y="4258597"/>
                  <a:pt x="3498133" y="4963754"/>
                  <a:pt x="4051198" y="4963754"/>
                </a:cubicBezTo>
                <a:close/>
                <a:moveTo>
                  <a:pt x="1078476" y="3871452"/>
                </a:moveTo>
                <a:lnTo>
                  <a:pt x="1085389" y="4631916"/>
                </a:lnTo>
                <a:cubicBezTo>
                  <a:pt x="1071563" y="4555869"/>
                  <a:pt x="1050823" y="4389950"/>
                  <a:pt x="1050823" y="4376123"/>
                </a:cubicBezTo>
                <a:lnTo>
                  <a:pt x="1050823" y="3878365"/>
                </a:lnTo>
                <a:cubicBezTo>
                  <a:pt x="1064649" y="3788492"/>
                  <a:pt x="1050823" y="3684792"/>
                  <a:pt x="1099216" y="3594919"/>
                </a:cubicBezTo>
                <a:cubicBezTo>
                  <a:pt x="1092302" y="3684792"/>
                  <a:pt x="1085389" y="3781579"/>
                  <a:pt x="1078476" y="3871452"/>
                </a:cubicBezTo>
                <a:close/>
                <a:moveTo>
                  <a:pt x="3325300" y="3657139"/>
                </a:moveTo>
                <a:lnTo>
                  <a:pt x="3110988" y="3657139"/>
                </a:lnTo>
                <a:cubicBezTo>
                  <a:pt x="3138641" y="3622573"/>
                  <a:pt x="3200861" y="3588006"/>
                  <a:pt x="3214687" y="3546526"/>
                </a:cubicBezTo>
                <a:cubicBezTo>
                  <a:pt x="3242341" y="3588006"/>
                  <a:pt x="3283821" y="3629486"/>
                  <a:pt x="3325300" y="3657139"/>
                </a:cubicBezTo>
                <a:close/>
                <a:moveTo>
                  <a:pt x="2544097" y="3498133"/>
                </a:moveTo>
                <a:cubicBezTo>
                  <a:pt x="2723843" y="3518873"/>
                  <a:pt x="2903589" y="3484307"/>
                  <a:pt x="3083335" y="3636399"/>
                </a:cubicBezTo>
                <a:cubicBezTo>
                  <a:pt x="3069508" y="3643313"/>
                  <a:pt x="3055681" y="3650226"/>
                  <a:pt x="3041855" y="3650226"/>
                </a:cubicBezTo>
                <a:cubicBezTo>
                  <a:pt x="2951982" y="3650226"/>
                  <a:pt x="2827542" y="3622573"/>
                  <a:pt x="2744583" y="3601833"/>
                </a:cubicBezTo>
                <a:cubicBezTo>
                  <a:pt x="2654710" y="3581093"/>
                  <a:pt x="2557923" y="3567266"/>
                  <a:pt x="2474964" y="3546526"/>
                </a:cubicBezTo>
                <a:cubicBezTo>
                  <a:pt x="2405831" y="3532700"/>
                  <a:pt x="2350524" y="3511960"/>
                  <a:pt x="2288304" y="3491220"/>
                </a:cubicBezTo>
                <a:lnTo>
                  <a:pt x="2544097" y="3498133"/>
                </a:lnTo>
                <a:close/>
                <a:moveTo>
                  <a:pt x="3366780" y="3567266"/>
                </a:moveTo>
                <a:cubicBezTo>
                  <a:pt x="3339127" y="3463567"/>
                  <a:pt x="3546526" y="3235428"/>
                  <a:pt x="3670966" y="3235428"/>
                </a:cubicBezTo>
                <a:cubicBezTo>
                  <a:pt x="3588006" y="3269994"/>
                  <a:pt x="3380607" y="3442827"/>
                  <a:pt x="3366780" y="3567266"/>
                </a:cubicBezTo>
                <a:close/>
                <a:moveTo>
                  <a:pt x="2032512" y="3394434"/>
                </a:moveTo>
                <a:cubicBezTo>
                  <a:pt x="2129298" y="3456653"/>
                  <a:pt x="2267565" y="3560353"/>
                  <a:pt x="2371264" y="3588006"/>
                </a:cubicBezTo>
                <a:cubicBezTo>
                  <a:pt x="2571750" y="3650226"/>
                  <a:pt x="2792976" y="3691706"/>
                  <a:pt x="3007288" y="3726272"/>
                </a:cubicBezTo>
                <a:lnTo>
                  <a:pt x="3588006" y="3733186"/>
                </a:lnTo>
                <a:cubicBezTo>
                  <a:pt x="3643312" y="3719359"/>
                  <a:pt x="3698619" y="3712446"/>
                  <a:pt x="3753925" y="3691706"/>
                </a:cubicBezTo>
                <a:cubicBezTo>
                  <a:pt x="3906018" y="3629486"/>
                  <a:pt x="4030458" y="3574180"/>
                  <a:pt x="4175637" y="3574180"/>
                </a:cubicBezTo>
                <a:cubicBezTo>
                  <a:pt x="4251684" y="3574180"/>
                  <a:pt x="4348470" y="3594919"/>
                  <a:pt x="4438343" y="3629486"/>
                </a:cubicBezTo>
                <a:cubicBezTo>
                  <a:pt x="4735615" y="3747012"/>
                  <a:pt x="4777095" y="3926758"/>
                  <a:pt x="4777095" y="4141071"/>
                </a:cubicBezTo>
                <a:cubicBezTo>
                  <a:pt x="4777095" y="4362297"/>
                  <a:pt x="4590436" y="4790922"/>
                  <a:pt x="4452169" y="4970668"/>
                </a:cubicBezTo>
                <a:cubicBezTo>
                  <a:pt x="4403776" y="5025974"/>
                  <a:pt x="4376123" y="5102020"/>
                  <a:pt x="4341557" y="5164240"/>
                </a:cubicBezTo>
                <a:cubicBezTo>
                  <a:pt x="4244770" y="5357813"/>
                  <a:pt x="4147984" y="5599778"/>
                  <a:pt x="4147984" y="5807178"/>
                </a:cubicBezTo>
                <a:lnTo>
                  <a:pt x="4147984" y="5945444"/>
                </a:lnTo>
                <a:cubicBezTo>
                  <a:pt x="4134157" y="5986924"/>
                  <a:pt x="4113417" y="6235803"/>
                  <a:pt x="4078851" y="6235803"/>
                </a:cubicBezTo>
                <a:cubicBezTo>
                  <a:pt x="4058111" y="6235803"/>
                  <a:pt x="4044284" y="6221976"/>
                  <a:pt x="4030458" y="6221976"/>
                </a:cubicBezTo>
                <a:cubicBezTo>
                  <a:pt x="4002804" y="6221976"/>
                  <a:pt x="3961325" y="6228889"/>
                  <a:pt x="3940585" y="6221976"/>
                </a:cubicBezTo>
                <a:cubicBezTo>
                  <a:pt x="3836885" y="6187410"/>
                  <a:pt x="3740099" y="6090623"/>
                  <a:pt x="3650226" y="6062970"/>
                </a:cubicBezTo>
                <a:cubicBezTo>
                  <a:pt x="3511960" y="6021490"/>
                  <a:pt x="3380607" y="5931617"/>
                  <a:pt x="3242341" y="5869397"/>
                </a:cubicBezTo>
                <a:cubicBezTo>
                  <a:pt x="3145554" y="5827918"/>
                  <a:pt x="3034942" y="5800264"/>
                  <a:pt x="2938155" y="5765698"/>
                </a:cubicBezTo>
                <a:cubicBezTo>
                  <a:pt x="2779149" y="5710391"/>
                  <a:pt x="2627056" y="5627432"/>
                  <a:pt x="2474964" y="5585952"/>
                </a:cubicBezTo>
                <a:cubicBezTo>
                  <a:pt x="2295218" y="5530645"/>
                  <a:pt x="2115472" y="5482252"/>
                  <a:pt x="1935726" y="5454599"/>
                </a:cubicBezTo>
                <a:cubicBezTo>
                  <a:pt x="1721413" y="5420033"/>
                  <a:pt x="1721413" y="5385466"/>
                  <a:pt x="1576234" y="5385466"/>
                </a:cubicBezTo>
                <a:cubicBezTo>
                  <a:pt x="1507101" y="5385466"/>
                  <a:pt x="1493274" y="5420033"/>
                  <a:pt x="1410315" y="5426946"/>
                </a:cubicBezTo>
                <a:lnTo>
                  <a:pt x="1382661" y="5454599"/>
                </a:lnTo>
                <a:cubicBezTo>
                  <a:pt x="1368835" y="5461512"/>
                  <a:pt x="1341181" y="5475339"/>
                  <a:pt x="1327355" y="5475339"/>
                </a:cubicBezTo>
                <a:cubicBezTo>
                  <a:pt x="1306615" y="5475339"/>
                  <a:pt x="1223655" y="5433859"/>
                  <a:pt x="1168349" y="5420033"/>
                </a:cubicBezTo>
                <a:cubicBezTo>
                  <a:pt x="1071563" y="5392379"/>
                  <a:pt x="947123" y="5378553"/>
                  <a:pt x="843423" y="5392379"/>
                </a:cubicBezTo>
                <a:lnTo>
                  <a:pt x="843423" y="4258597"/>
                </a:lnTo>
                <a:cubicBezTo>
                  <a:pt x="857250" y="4230944"/>
                  <a:pt x="857250" y="4196377"/>
                  <a:pt x="857250" y="4161811"/>
                </a:cubicBezTo>
                <a:cubicBezTo>
                  <a:pt x="864163" y="4078851"/>
                  <a:pt x="871077" y="3988978"/>
                  <a:pt x="871077" y="3836885"/>
                </a:cubicBezTo>
                <a:cubicBezTo>
                  <a:pt x="857250" y="3850712"/>
                  <a:pt x="850337" y="3864538"/>
                  <a:pt x="850337" y="3878365"/>
                </a:cubicBezTo>
                <a:cubicBezTo>
                  <a:pt x="829597" y="4016631"/>
                  <a:pt x="808857" y="4286250"/>
                  <a:pt x="808857" y="4306990"/>
                </a:cubicBezTo>
                <a:lnTo>
                  <a:pt x="808857" y="5406206"/>
                </a:lnTo>
                <a:cubicBezTo>
                  <a:pt x="795030" y="5461512"/>
                  <a:pt x="774290" y="5509905"/>
                  <a:pt x="746637" y="5558299"/>
                </a:cubicBezTo>
                <a:cubicBezTo>
                  <a:pt x="649851" y="5585952"/>
                  <a:pt x="428625" y="5475339"/>
                  <a:pt x="428625" y="5330160"/>
                </a:cubicBezTo>
                <a:cubicBezTo>
                  <a:pt x="428625" y="5316333"/>
                  <a:pt x="470105" y="5178067"/>
                  <a:pt x="477018" y="5102020"/>
                </a:cubicBezTo>
                <a:cubicBezTo>
                  <a:pt x="483931" y="5074367"/>
                  <a:pt x="490845" y="5039801"/>
                  <a:pt x="490845" y="5012147"/>
                </a:cubicBezTo>
                <a:cubicBezTo>
                  <a:pt x="511585" y="4880795"/>
                  <a:pt x="525411" y="4742528"/>
                  <a:pt x="532325" y="4611176"/>
                </a:cubicBezTo>
                <a:lnTo>
                  <a:pt x="532325" y="4445256"/>
                </a:lnTo>
                <a:cubicBezTo>
                  <a:pt x="539238" y="4396863"/>
                  <a:pt x="539238" y="4348470"/>
                  <a:pt x="546151" y="4300077"/>
                </a:cubicBezTo>
                <a:cubicBezTo>
                  <a:pt x="642938" y="4044284"/>
                  <a:pt x="732810" y="3774665"/>
                  <a:pt x="829597" y="3518873"/>
                </a:cubicBezTo>
                <a:cubicBezTo>
                  <a:pt x="850337" y="3463567"/>
                  <a:pt x="898730" y="3373694"/>
                  <a:pt x="974776" y="3318387"/>
                </a:cubicBezTo>
                <a:cubicBezTo>
                  <a:pt x="1030083" y="3269994"/>
                  <a:pt x="1106129" y="3249254"/>
                  <a:pt x="1168349" y="3228514"/>
                </a:cubicBezTo>
                <a:cubicBezTo>
                  <a:pt x="1299702" y="3180121"/>
                  <a:pt x="1348095" y="3166294"/>
                  <a:pt x="1465621" y="3166294"/>
                </a:cubicBezTo>
                <a:cubicBezTo>
                  <a:pt x="1679933" y="3166294"/>
                  <a:pt x="1804373" y="3256167"/>
                  <a:pt x="2032512" y="3394434"/>
                </a:cubicBezTo>
                <a:close/>
                <a:moveTo>
                  <a:pt x="1921899" y="3263081"/>
                </a:moveTo>
                <a:cubicBezTo>
                  <a:pt x="1866593" y="3221601"/>
                  <a:pt x="1804373" y="3187034"/>
                  <a:pt x="1742153" y="3152468"/>
                </a:cubicBezTo>
                <a:cubicBezTo>
                  <a:pt x="1804373" y="3145555"/>
                  <a:pt x="1873506" y="3131728"/>
                  <a:pt x="1935726" y="3117901"/>
                </a:cubicBezTo>
                <a:cubicBezTo>
                  <a:pt x="1928812" y="3166294"/>
                  <a:pt x="1921899" y="3214688"/>
                  <a:pt x="1921899" y="3263081"/>
                </a:cubicBezTo>
                <a:close/>
                <a:moveTo>
                  <a:pt x="3145554" y="3456653"/>
                </a:moveTo>
                <a:cubicBezTo>
                  <a:pt x="3007288" y="3290734"/>
                  <a:pt x="2875935" y="3090248"/>
                  <a:pt x="2820629" y="2931242"/>
                </a:cubicBezTo>
                <a:cubicBezTo>
                  <a:pt x="2917415" y="3076421"/>
                  <a:pt x="3076421" y="3276907"/>
                  <a:pt x="3145554" y="3456653"/>
                </a:cubicBezTo>
                <a:close/>
                <a:moveTo>
                  <a:pt x="2730756" y="3187034"/>
                </a:moveTo>
                <a:cubicBezTo>
                  <a:pt x="2627056" y="3152468"/>
                  <a:pt x="2454224" y="2958895"/>
                  <a:pt x="2433484" y="2869022"/>
                </a:cubicBezTo>
                <a:lnTo>
                  <a:pt x="2730756" y="3187034"/>
                </a:lnTo>
                <a:close/>
                <a:moveTo>
                  <a:pt x="1576234" y="2578663"/>
                </a:moveTo>
                <a:cubicBezTo>
                  <a:pt x="1479448" y="2716930"/>
                  <a:pt x="1437968" y="2751496"/>
                  <a:pt x="1437968" y="2869022"/>
                </a:cubicBezTo>
                <a:cubicBezTo>
                  <a:pt x="1437968" y="2951982"/>
                  <a:pt x="1444881" y="2972722"/>
                  <a:pt x="1562407" y="3090248"/>
                </a:cubicBezTo>
                <a:lnTo>
                  <a:pt x="1396488" y="3090248"/>
                </a:lnTo>
                <a:cubicBezTo>
                  <a:pt x="1334268" y="3104075"/>
                  <a:pt x="1272048" y="3124815"/>
                  <a:pt x="1209829" y="3145555"/>
                </a:cubicBezTo>
                <a:cubicBezTo>
                  <a:pt x="1223655" y="3048768"/>
                  <a:pt x="1244395" y="2862109"/>
                  <a:pt x="1244395" y="2848282"/>
                </a:cubicBezTo>
                <a:cubicBezTo>
                  <a:pt x="1244395" y="2779149"/>
                  <a:pt x="1265135" y="2751496"/>
                  <a:pt x="1355008" y="2668536"/>
                </a:cubicBezTo>
                <a:cubicBezTo>
                  <a:pt x="1403401" y="2620143"/>
                  <a:pt x="1486361" y="2606317"/>
                  <a:pt x="1555494" y="2578663"/>
                </a:cubicBezTo>
                <a:lnTo>
                  <a:pt x="1576234" y="2578663"/>
                </a:lnTo>
                <a:close/>
                <a:moveTo>
                  <a:pt x="1278962" y="2633970"/>
                </a:moveTo>
                <a:cubicBezTo>
                  <a:pt x="1202915" y="2599403"/>
                  <a:pt x="1113042" y="2551010"/>
                  <a:pt x="1036996" y="2488790"/>
                </a:cubicBezTo>
                <a:cubicBezTo>
                  <a:pt x="1106129" y="2516444"/>
                  <a:pt x="1223655" y="2564837"/>
                  <a:pt x="1278962" y="2633970"/>
                </a:cubicBezTo>
                <a:close/>
                <a:moveTo>
                  <a:pt x="2073992" y="2253738"/>
                </a:moveTo>
                <a:lnTo>
                  <a:pt x="2053252" y="2295218"/>
                </a:lnTo>
                <a:cubicBezTo>
                  <a:pt x="2053252" y="2281391"/>
                  <a:pt x="2053252" y="2260651"/>
                  <a:pt x="2046339" y="2246825"/>
                </a:cubicBezTo>
                <a:cubicBezTo>
                  <a:pt x="2067079" y="2246825"/>
                  <a:pt x="2067079" y="2253738"/>
                  <a:pt x="2073992" y="2253738"/>
                </a:cubicBezTo>
                <a:close/>
                <a:moveTo>
                  <a:pt x="2267565" y="2239911"/>
                </a:moveTo>
                <a:cubicBezTo>
                  <a:pt x="2267565" y="2260651"/>
                  <a:pt x="2170778" y="2392004"/>
                  <a:pt x="2115472" y="2468051"/>
                </a:cubicBezTo>
                <a:cubicBezTo>
                  <a:pt x="2080905" y="2516444"/>
                  <a:pt x="2025599" y="2585577"/>
                  <a:pt x="2025599" y="2647796"/>
                </a:cubicBezTo>
                <a:cubicBezTo>
                  <a:pt x="2129298" y="2551010"/>
                  <a:pt x="2226085" y="2398917"/>
                  <a:pt x="2343611" y="2295218"/>
                </a:cubicBezTo>
                <a:lnTo>
                  <a:pt x="2364351" y="2295218"/>
                </a:lnTo>
                <a:cubicBezTo>
                  <a:pt x="2364351" y="2302131"/>
                  <a:pt x="2371264" y="2302131"/>
                  <a:pt x="2371264" y="2322871"/>
                </a:cubicBezTo>
                <a:cubicBezTo>
                  <a:pt x="2371264" y="2350524"/>
                  <a:pt x="2184605" y="2675450"/>
                  <a:pt x="2143125" y="2758409"/>
                </a:cubicBezTo>
                <a:lnTo>
                  <a:pt x="2156952" y="2772236"/>
                </a:lnTo>
                <a:cubicBezTo>
                  <a:pt x="2191518" y="2744583"/>
                  <a:pt x="2226085" y="2703103"/>
                  <a:pt x="2253738" y="2668536"/>
                </a:cubicBezTo>
                <a:cubicBezTo>
                  <a:pt x="2232998" y="2710016"/>
                  <a:pt x="2198431" y="2786063"/>
                  <a:pt x="2198431" y="2806803"/>
                </a:cubicBezTo>
                <a:cubicBezTo>
                  <a:pt x="2198431" y="2820629"/>
                  <a:pt x="2232998" y="2827542"/>
                  <a:pt x="2232998" y="2841369"/>
                </a:cubicBezTo>
                <a:cubicBezTo>
                  <a:pt x="2232998" y="2889762"/>
                  <a:pt x="2191518" y="2958895"/>
                  <a:pt x="2150038" y="2972722"/>
                </a:cubicBezTo>
                <a:cubicBezTo>
                  <a:pt x="2004859" y="3021115"/>
                  <a:pt x="1728327" y="3117901"/>
                  <a:pt x="1714500" y="3117901"/>
                </a:cubicBezTo>
                <a:cubicBezTo>
                  <a:pt x="1590060" y="3117901"/>
                  <a:pt x="1486361" y="2889762"/>
                  <a:pt x="1486361" y="2841369"/>
                </a:cubicBezTo>
                <a:cubicBezTo>
                  <a:pt x="1486361" y="2792976"/>
                  <a:pt x="1507101" y="2737669"/>
                  <a:pt x="1534754" y="2682363"/>
                </a:cubicBezTo>
                <a:cubicBezTo>
                  <a:pt x="1541667" y="2661623"/>
                  <a:pt x="1569321" y="2647796"/>
                  <a:pt x="1583147" y="2633970"/>
                </a:cubicBezTo>
                <a:cubicBezTo>
                  <a:pt x="1603887" y="2606317"/>
                  <a:pt x="1624627" y="2564837"/>
                  <a:pt x="1652280" y="2537184"/>
                </a:cubicBezTo>
                <a:cubicBezTo>
                  <a:pt x="1673020" y="2509530"/>
                  <a:pt x="1714500" y="2502617"/>
                  <a:pt x="1749067" y="2474964"/>
                </a:cubicBezTo>
                <a:cubicBezTo>
                  <a:pt x="1811286" y="2419657"/>
                  <a:pt x="1914986" y="2295218"/>
                  <a:pt x="1984119" y="2274478"/>
                </a:cubicBezTo>
                <a:lnTo>
                  <a:pt x="1984119" y="2288305"/>
                </a:lnTo>
                <a:cubicBezTo>
                  <a:pt x="1928812" y="2378178"/>
                  <a:pt x="1838939" y="2440397"/>
                  <a:pt x="1838939" y="2509530"/>
                </a:cubicBezTo>
                <a:cubicBezTo>
                  <a:pt x="1838939" y="2530270"/>
                  <a:pt x="1859679" y="2557924"/>
                  <a:pt x="1880419" y="2557924"/>
                </a:cubicBezTo>
                <a:cubicBezTo>
                  <a:pt x="1963379" y="2557924"/>
                  <a:pt x="2143125" y="2260651"/>
                  <a:pt x="2163865" y="2232998"/>
                </a:cubicBezTo>
                <a:cubicBezTo>
                  <a:pt x="2177692" y="2205345"/>
                  <a:pt x="2212258" y="2177692"/>
                  <a:pt x="2232998" y="2177692"/>
                </a:cubicBezTo>
                <a:cubicBezTo>
                  <a:pt x="2246825" y="2177692"/>
                  <a:pt x="2267565" y="2226085"/>
                  <a:pt x="2267565" y="2239911"/>
                </a:cubicBezTo>
                <a:close/>
                <a:moveTo>
                  <a:pt x="2371264" y="2177692"/>
                </a:moveTo>
                <a:cubicBezTo>
                  <a:pt x="2426571" y="2226085"/>
                  <a:pt x="2488790" y="2281391"/>
                  <a:pt x="2537183" y="2329784"/>
                </a:cubicBezTo>
                <a:cubicBezTo>
                  <a:pt x="2551010" y="2336698"/>
                  <a:pt x="2564837" y="2350524"/>
                  <a:pt x="2564837" y="2371264"/>
                </a:cubicBezTo>
                <a:cubicBezTo>
                  <a:pt x="2564837" y="2426571"/>
                  <a:pt x="2447310" y="2412744"/>
                  <a:pt x="2440397" y="2412744"/>
                </a:cubicBezTo>
                <a:cubicBezTo>
                  <a:pt x="2419657" y="2412744"/>
                  <a:pt x="2412744" y="2426571"/>
                  <a:pt x="2405831" y="2440397"/>
                </a:cubicBezTo>
                <a:cubicBezTo>
                  <a:pt x="2405831" y="2440397"/>
                  <a:pt x="2398917" y="2433484"/>
                  <a:pt x="2392004" y="2433484"/>
                </a:cubicBezTo>
                <a:cubicBezTo>
                  <a:pt x="2412744" y="2398917"/>
                  <a:pt x="2426571" y="2343611"/>
                  <a:pt x="2426571" y="2322871"/>
                </a:cubicBezTo>
                <a:cubicBezTo>
                  <a:pt x="2426571" y="2281391"/>
                  <a:pt x="2398917" y="2219171"/>
                  <a:pt x="2336698" y="2246825"/>
                </a:cubicBezTo>
                <a:cubicBezTo>
                  <a:pt x="2329784" y="2219171"/>
                  <a:pt x="2315958" y="2156952"/>
                  <a:pt x="2288304" y="2136212"/>
                </a:cubicBezTo>
                <a:cubicBezTo>
                  <a:pt x="2315958" y="2150038"/>
                  <a:pt x="2343611" y="2150038"/>
                  <a:pt x="2371264" y="2177692"/>
                </a:cubicBezTo>
                <a:close/>
                <a:moveTo>
                  <a:pt x="2212258" y="2115472"/>
                </a:moveTo>
                <a:cubicBezTo>
                  <a:pt x="2177692" y="2115472"/>
                  <a:pt x="2108558" y="2177692"/>
                  <a:pt x="2087819" y="2226085"/>
                </a:cubicBezTo>
                <a:cubicBezTo>
                  <a:pt x="2060165" y="2205345"/>
                  <a:pt x="2032512" y="2191518"/>
                  <a:pt x="2004859" y="2184605"/>
                </a:cubicBezTo>
                <a:cubicBezTo>
                  <a:pt x="2004859" y="2122385"/>
                  <a:pt x="2094732" y="2108559"/>
                  <a:pt x="2136212" y="2108559"/>
                </a:cubicBezTo>
                <a:cubicBezTo>
                  <a:pt x="2156952" y="2108559"/>
                  <a:pt x="2191518" y="2115472"/>
                  <a:pt x="2212258" y="2115472"/>
                </a:cubicBezTo>
                <a:close/>
                <a:moveTo>
                  <a:pt x="2239911" y="2004859"/>
                </a:moveTo>
                <a:cubicBezTo>
                  <a:pt x="2281391" y="2025599"/>
                  <a:pt x="2315958" y="2067079"/>
                  <a:pt x="2364351" y="2094732"/>
                </a:cubicBezTo>
                <a:cubicBezTo>
                  <a:pt x="2405831" y="2122385"/>
                  <a:pt x="2461137" y="2136212"/>
                  <a:pt x="2509530" y="2156952"/>
                </a:cubicBezTo>
                <a:cubicBezTo>
                  <a:pt x="2564837" y="2184605"/>
                  <a:pt x="2627056" y="2232998"/>
                  <a:pt x="2675450" y="2281391"/>
                </a:cubicBezTo>
                <a:cubicBezTo>
                  <a:pt x="2689276" y="2288305"/>
                  <a:pt x="2716929" y="2392004"/>
                  <a:pt x="2716929" y="2419657"/>
                </a:cubicBezTo>
                <a:cubicBezTo>
                  <a:pt x="2716929" y="2516444"/>
                  <a:pt x="2696190" y="2578663"/>
                  <a:pt x="2592490" y="2578663"/>
                </a:cubicBezTo>
                <a:cubicBezTo>
                  <a:pt x="2537183" y="2578663"/>
                  <a:pt x="2481877" y="2509530"/>
                  <a:pt x="2426571" y="2447311"/>
                </a:cubicBezTo>
                <a:cubicBezTo>
                  <a:pt x="2454224" y="2454224"/>
                  <a:pt x="2488790" y="2461137"/>
                  <a:pt x="2502617" y="2461137"/>
                </a:cubicBezTo>
                <a:cubicBezTo>
                  <a:pt x="2551010" y="2461137"/>
                  <a:pt x="2613230" y="2412744"/>
                  <a:pt x="2613230" y="2364351"/>
                </a:cubicBezTo>
                <a:cubicBezTo>
                  <a:pt x="2613230" y="2350524"/>
                  <a:pt x="2599403" y="2315958"/>
                  <a:pt x="2585577" y="2302131"/>
                </a:cubicBezTo>
                <a:cubicBezTo>
                  <a:pt x="2523357" y="2232998"/>
                  <a:pt x="2454224" y="2170778"/>
                  <a:pt x="2385091" y="2115472"/>
                </a:cubicBezTo>
                <a:cubicBezTo>
                  <a:pt x="2343611" y="2080905"/>
                  <a:pt x="2219171" y="2060165"/>
                  <a:pt x="2163865" y="2060165"/>
                </a:cubicBezTo>
                <a:cubicBezTo>
                  <a:pt x="2080905" y="2060165"/>
                  <a:pt x="2004859" y="2067079"/>
                  <a:pt x="1970292" y="2191518"/>
                </a:cubicBezTo>
                <a:cubicBezTo>
                  <a:pt x="1942639" y="2191518"/>
                  <a:pt x="1894246" y="2212258"/>
                  <a:pt x="1880419" y="2212258"/>
                </a:cubicBezTo>
                <a:cubicBezTo>
                  <a:pt x="1852766" y="2212258"/>
                  <a:pt x="1818200" y="2170778"/>
                  <a:pt x="1818200" y="2156952"/>
                </a:cubicBezTo>
                <a:cubicBezTo>
                  <a:pt x="1818200" y="2073992"/>
                  <a:pt x="2115472" y="1991032"/>
                  <a:pt x="2136212" y="1991032"/>
                </a:cubicBezTo>
                <a:cubicBezTo>
                  <a:pt x="2156952" y="1991032"/>
                  <a:pt x="2205345" y="1991032"/>
                  <a:pt x="2239911" y="2004859"/>
                </a:cubicBezTo>
                <a:close/>
                <a:moveTo>
                  <a:pt x="3021115" y="1472534"/>
                </a:moveTo>
                <a:cubicBezTo>
                  <a:pt x="3090248" y="1520927"/>
                  <a:pt x="3180121" y="1555494"/>
                  <a:pt x="3242341" y="1638454"/>
                </a:cubicBezTo>
                <a:cubicBezTo>
                  <a:pt x="3290734" y="1693760"/>
                  <a:pt x="3332214" y="1769807"/>
                  <a:pt x="3359867" y="1832026"/>
                </a:cubicBezTo>
                <a:cubicBezTo>
                  <a:pt x="3477393" y="2053252"/>
                  <a:pt x="3511960" y="2288305"/>
                  <a:pt x="3546526" y="2516444"/>
                </a:cubicBezTo>
                <a:cubicBezTo>
                  <a:pt x="3560353" y="2640883"/>
                  <a:pt x="3622573" y="2758409"/>
                  <a:pt x="3677879" y="2889762"/>
                </a:cubicBezTo>
                <a:cubicBezTo>
                  <a:pt x="3712446" y="2958895"/>
                  <a:pt x="3691706" y="3069508"/>
                  <a:pt x="3733185" y="3152468"/>
                </a:cubicBezTo>
                <a:cubicBezTo>
                  <a:pt x="3760839" y="3214688"/>
                  <a:pt x="3836885" y="3263081"/>
                  <a:pt x="3878365" y="3318387"/>
                </a:cubicBezTo>
                <a:cubicBezTo>
                  <a:pt x="3843798" y="3304561"/>
                  <a:pt x="3795405" y="3290734"/>
                  <a:pt x="3774665" y="3290734"/>
                </a:cubicBezTo>
                <a:cubicBezTo>
                  <a:pt x="3636399" y="3290734"/>
                  <a:pt x="3484306" y="3415174"/>
                  <a:pt x="3401347" y="3588006"/>
                </a:cubicBezTo>
                <a:cubicBezTo>
                  <a:pt x="3401347" y="3588006"/>
                  <a:pt x="3394433" y="3594919"/>
                  <a:pt x="3415173" y="3594919"/>
                </a:cubicBezTo>
                <a:cubicBezTo>
                  <a:pt x="3422087" y="3594919"/>
                  <a:pt x="3608746" y="3346040"/>
                  <a:pt x="3788492" y="3346040"/>
                </a:cubicBezTo>
                <a:cubicBezTo>
                  <a:pt x="3850712" y="3346040"/>
                  <a:pt x="3864538" y="3332214"/>
                  <a:pt x="3933671" y="3394434"/>
                </a:cubicBezTo>
                <a:cubicBezTo>
                  <a:pt x="3961325" y="3415174"/>
                  <a:pt x="3968238" y="3491220"/>
                  <a:pt x="4023544" y="3525786"/>
                </a:cubicBezTo>
                <a:cubicBezTo>
                  <a:pt x="3975151" y="3539613"/>
                  <a:pt x="3912931" y="3553440"/>
                  <a:pt x="3864538" y="3574180"/>
                </a:cubicBezTo>
                <a:cubicBezTo>
                  <a:pt x="3823058" y="3588006"/>
                  <a:pt x="3622573" y="3677879"/>
                  <a:pt x="3553439" y="3677879"/>
                </a:cubicBezTo>
                <a:cubicBezTo>
                  <a:pt x="3539613" y="3677879"/>
                  <a:pt x="3449740" y="3670966"/>
                  <a:pt x="3394433" y="3664053"/>
                </a:cubicBezTo>
                <a:cubicBezTo>
                  <a:pt x="3380607" y="3664053"/>
                  <a:pt x="3380607" y="3650226"/>
                  <a:pt x="3366780" y="3643313"/>
                </a:cubicBezTo>
                <a:cubicBezTo>
                  <a:pt x="3290734" y="3588006"/>
                  <a:pt x="3221601" y="3498133"/>
                  <a:pt x="3228514" y="3429000"/>
                </a:cubicBezTo>
                <a:lnTo>
                  <a:pt x="3221601" y="2723843"/>
                </a:lnTo>
                <a:cubicBezTo>
                  <a:pt x="3214687" y="2675450"/>
                  <a:pt x="3193948" y="2627057"/>
                  <a:pt x="3173208" y="2578663"/>
                </a:cubicBezTo>
                <a:lnTo>
                  <a:pt x="3159381" y="2592490"/>
                </a:lnTo>
                <a:cubicBezTo>
                  <a:pt x="3166294" y="2627057"/>
                  <a:pt x="3173208" y="2689276"/>
                  <a:pt x="3173208" y="2703103"/>
                </a:cubicBezTo>
                <a:cubicBezTo>
                  <a:pt x="3173208" y="2723843"/>
                  <a:pt x="3152468" y="2917415"/>
                  <a:pt x="3152468" y="2931242"/>
                </a:cubicBezTo>
                <a:cubicBezTo>
                  <a:pt x="3152468" y="2951982"/>
                  <a:pt x="3166294" y="3422087"/>
                  <a:pt x="3166294" y="3442827"/>
                </a:cubicBezTo>
                <a:cubicBezTo>
                  <a:pt x="3173208" y="3456653"/>
                  <a:pt x="3173208" y="3463567"/>
                  <a:pt x="3173208" y="3477393"/>
                </a:cubicBezTo>
                <a:cubicBezTo>
                  <a:pt x="3173208" y="3511960"/>
                  <a:pt x="3145554" y="3601833"/>
                  <a:pt x="3104075" y="3601833"/>
                </a:cubicBezTo>
                <a:cubicBezTo>
                  <a:pt x="3090248" y="3601833"/>
                  <a:pt x="3041855" y="3532700"/>
                  <a:pt x="3007288" y="3511960"/>
                </a:cubicBezTo>
                <a:cubicBezTo>
                  <a:pt x="2965808" y="3484307"/>
                  <a:pt x="2924329" y="3470480"/>
                  <a:pt x="2882849" y="3463567"/>
                </a:cubicBezTo>
                <a:cubicBezTo>
                  <a:pt x="2799889" y="3442827"/>
                  <a:pt x="2647796" y="3422087"/>
                  <a:pt x="2627056" y="3422087"/>
                </a:cubicBezTo>
                <a:lnTo>
                  <a:pt x="2253738" y="3422087"/>
                </a:lnTo>
                <a:cubicBezTo>
                  <a:pt x="2212258" y="3415174"/>
                  <a:pt x="2163865" y="3401347"/>
                  <a:pt x="2129298" y="3380607"/>
                </a:cubicBezTo>
                <a:cubicBezTo>
                  <a:pt x="2101645" y="3366780"/>
                  <a:pt x="2080905" y="3339127"/>
                  <a:pt x="2053252" y="3325301"/>
                </a:cubicBezTo>
                <a:cubicBezTo>
                  <a:pt x="2018685" y="3304561"/>
                  <a:pt x="1956466" y="3297647"/>
                  <a:pt x="1956466" y="3276907"/>
                </a:cubicBezTo>
                <a:cubicBezTo>
                  <a:pt x="1956466" y="3263081"/>
                  <a:pt x="1977206" y="3187034"/>
                  <a:pt x="1977206" y="3138641"/>
                </a:cubicBezTo>
                <a:cubicBezTo>
                  <a:pt x="1963379" y="3076421"/>
                  <a:pt x="2094732" y="3069508"/>
                  <a:pt x="2136212" y="3048768"/>
                </a:cubicBezTo>
                <a:cubicBezTo>
                  <a:pt x="2267565" y="2972722"/>
                  <a:pt x="2274478" y="2958895"/>
                  <a:pt x="2274478" y="2869022"/>
                </a:cubicBezTo>
                <a:cubicBezTo>
                  <a:pt x="2274478" y="2855196"/>
                  <a:pt x="2274478" y="2834456"/>
                  <a:pt x="2267565" y="2820629"/>
                </a:cubicBezTo>
                <a:cubicBezTo>
                  <a:pt x="2267565" y="2806803"/>
                  <a:pt x="2253738" y="2792976"/>
                  <a:pt x="2253738" y="2779149"/>
                </a:cubicBezTo>
                <a:cubicBezTo>
                  <a:pt x="2253738" y="2758409"/>
                  <a:pt x="2288304" y="2716930"/>
                  <a:pt x="2295218" y="2689276"/>
                </a:cubicBezTo>
                <a:cubicBezTo>
                  <a:pt x="2315958" y="2627057"/>
                  <a:pt x="2315958" y="2613230"/>
                  <a:pt x="2315958" y="2578663"/>
                </a:cubicBezTo>
                <a:cubicBezTo>
                  <a:pt x="2315958" y="2557924"/>
                  <a:pt x="2357438" y="2502617"/>
                  <a:pt x="2378177" y="2461137"/>
                </a:cubicBezTo>
                <a:cubicBezTo>
                  <a:pt x="2426571" y="2509530"/>
                  <a:pt x="2461137" y="2571750"/>
                  <a:pt x="2523357" y="2613230"/>
                </a:cubicBezTo>
                <a:cubicBezTo>
                  <a:pt x="2544097" y="2633970"/>
                  <a:pt x="2585577" y="2640883"/>
                  <a:pt x="2599403" y="2640883"/>
                </a:cubicBezTo>
                <a:cubicBezTo>
                  <a:pt x="2689276" y="2640883"/>
                  <a:pt x="2772236" y="2571750"/>
                  <a:pt x="2786062" y="2468051"/>
                </a:cubicBezTo>
                <a:lnTo>
                  <a:pt x="2786062" y="2329784"/>
                </a:lnTo>
                <a:cubicBezTo>
                  <a:pt x="2786062" y="2253738"/>
                  <a:pt x="2647796" y="2156952"/>
                  <a:pt x="2585577" y="2122385"/>
                </a:cubicBezTo>
                <a:cubicBezTo>
                  <a:pt x="2599403" y="2115472"/>
                  <a:pt x="2613230" y="2094732"/>
                  <a:pt x="2620143" y="2080905"/>
                </a:cubicBezTo>
                <a:cubicBezTo>
                  <a:pt x="2751496" y="1859679"/>
                  <a:pt x="2855196" y="1603887"/>
                  <a:pt x="2889762" y="1389575"/>
                </a:cubicBezTo>
                <a:cubicBezTo>
                  <a:pt x="2931242" y="1410315"/>
                  <a:pt x="2972722" y="1444881"/>
                  <a:pt x="3021115" y="1472534"/>
                </a:cubicBezTo>
                <a:close/>
                <a:moveTo>
                  <a:pt x="1956466" y="1583147"/>
                </a:moveTo>
                <a:cubicBezTo>
                  <a:pt x="1956466" y="1749067"/>
                  <a:pt x="1935726" y="1735240"/>
                  <a:pt x="2053252" y="1942639"/>
                </a:cubicBezTo>
                <a:cubicBezTo>
                  <a:pt x="2039425" y="1942639"/>
                  <a:pt x="1749067" y="2025599"/>
                  <a:pt x="1749067" y="2150038"/>
                </a:cubicBezTo>
                <a:cubicBezTo>
                  <a:pt x="1749067" y="2191518"/>
                  <a:pt x="1790546" y="2260651"/>
                  <a:pt x="1866593" y="2274478"/>
                </a:cubicBezTo>
                <a:cubicBezTo>
                  <a:pt x="1776720" y="2371264"/>
                  <a:pt x="1673020" y="2461137"/>
                  <a:pt x="1590060" y="2537184"/>
                </a:cubicBezTo>
                <a:cubicBezTo>
                  <a:pt x="1576234" y="2544097"/>
                  <a:pt x="1555494" y="2544097"/>
                  <a:pt x="1534754" y="2551010"/>
                </a:cubicBezTo>
                <a:lnTo>
                  <a:pt x="1534754" y="2156952"/>
                </a:lnTo>
                <a:cubicBezTo>
                  <a:pt x="1500187" y="2198432"/>
                  <a:pt x="1500187" y="2288305"/>
                  <a:pt x="1493274" y="2343611"/>
                </a:cubicBezTo>
                <a:cubicBezTo>
                  <a:pt x="1493274" y="2537184"/>
                  <a:pt x="1493274" y="2551010"/>
                  <a:pt x="1500187" y="2557924"/>
                </a:cubicBezTo>
                <a:cubicBezTo>
                  <a:pt x="1424141" y="2571750"/>
                  <a:pt x="1341181" y="2613230"/>
                  <a:pt x="1278962" y="2689276"/>
                </a:cubicBezTo>
                <a:lnTo>
                  <a:pt x="1085389" y="2689276"/>
                </a:lnTo>
                <a:cubicBezTo>
                  <a:pt x="1023169" y="2703103"/>
                  <a:pt x="891817" y="2730756"/>
                  <a:pt x="877990" y="2786063"/>
                </a:cubicBezTo>
                <a:cubicBezTo>
                  <a:pt x="947123" y="2758409"/>
                  <a:pt x="1057736" y="2723843"/>
                  <a:pt x="1133782" y="2723843"/>
                </a:cubicBezTo>
                <a:lnTo>
                  <a:pt x="1244395" y="2723843"/>
                </a:lnTo>
                <a:cubicBezTo>
                  <a:pt x="1223655" y="2751496"/>
                  <a:pt x="1189089" y="2779149"/>
                  <a:pt x="1182175" y="2820629"/>
                </a:cubicBezTo>
                <a:cubicBezTo>
                  <a:pt x="1168349" y="2924329"/>
                  <a:pt x="1168349" y="3048768"/>
                  <a:pt x="1168349" y="3159381"/>
                </a:cubicBezTo>
                <a:cubicBezTo>
                  <a:pt x="1050823" y="3180121"/>
                  <a:pt x="857250" y="3339127"/>
                  <a:pt x="788117" y="3470480"/>
                </a:cubicBezTo>
                <a:cubicBezTo>
                  <a:pt x="767377" y="3422087"/>
                  <a:pt x="684417" y="3097161"/>
                  <a:pt x="684417" y="3055682"/>
                </a:cubicBezTo>
                <a:cubicBezTo>
                  <a:pt x="684417" y="2751496"/>
                  <a:pt x="829597" y="2516444"/>
                  <a:pt x="988603" y="2198432"/>
                </a:cubicBezTo>
                <a:cubicBezTo>
                  <a:pt x="1119956" y="1935726"/>
                  <a:pt x="1265135" y="1638454"/>
                  <a:pt x="1548581" y="1424141"/>
                </a:cubicBezTo>
                <a:cubicBezTo>
                  <a:pt x="1596974" y="1382661"/>
                  <a:pt x="1659194" y="1368835"/>
                  <a:pt x="1714500" y="1341182"/>
                </a:cubicBezTo>
                <a:cubicBezTo>
                  <a:pt x="1804373" y="1292788"/>
                  <a:pt x="1894246" y="1230569"/>
                  <a:pt x="1984119" y="1168349"/>
                </a:cubicBezTo>
                <a:cubicBezTo>
                  <a:pt x="1949552" y="1313528"/>
                  <a:pt x="1956466" y="1451794"/>
                  <a:pt x="1956466" y="1583147"/>
                </a:cubicBezTo>
                <a:close/>
                <a:moveTo>
                  <a:pt x="2862109" y="1361921"/>
                </a:moveTo>
                <a:lnTo>
                  <a:pt x="2571750" y="2108559"/>
                </a:lnTo>
                <a:cubicBezTo>
                  <a:pt x="2488790" y="2067079"/>
                  <a:pt x="2392004" y="2067079"/>
                  <a:pt x="2309044" y="1984119"/>
                </a:cubicBezTo>
                <a:cubicBezTo>
                  <a:pt x="2329784" y="1949552"/>
                  <a:pt x="2350524" y="1914986"/>
                  <a:pt x="2371264" y="1887333"/>
                </a:cubicBezTo>
                <a:cubicBezTo>
                  <a:pt x="2585577" y="1617714"/>
                  <a:pt x="2627056" y="1375748"/>
                  <a:pt x="2661623" y="1119956"/>
                </a:cubicBezTo>
                <a:cubicBezTo>
                  <a:pt x="2737669" y="1175262"/>
                  <a:pt x="2813716" y="1292788"/>
                  <a:pt x="2862109" y="1361921"/>
                </a:cubicBezTo>
                <a:close/>
                <a:moveTo>
                  <a:pt x="2232998" y="1320442"/>
                </a:moveTo>
                <a:cubicBezTo>
                  <a:pt x="2232998" y="1341182"/>
                  <a:pt x="2219171" y="1527841"/>
                  <a:pt x="2219171" y="1548581"/>
                </a:cubicBezTo>
                <a:cubicBezTo>
                  <a:pt x="2219171" y="1562407"/>
                  <a:pt x="2226085" y="1686847"/>
                  <a:pt x="2239911" y="1755980"/>
                </a:cubicBezTo>
                <a:cubicBezTo>
                  <a:pt x="2246825" y="1804373"/>
                  <a:pt x="2309044" y="1894246"/>
                  <a:pt x="2309044" y="1908073"/>
                </a:cubicBezTo>
                <a:cubicBezTo>
                  <a:pt x="2309044" y="1928813"/>
                  <a:pt x="2288304" y="1949552"/>
                  <a:pt x="2281391" y="1970292"/>
                </a:cubicBezTo>
                <a:cubicBezTo>
                  <a:pt x="2212258" y="1949552"/>
                  <a:pt x="2150038" y="1935726"/>
                  <a:pt x="2087819" y="1928813"/>
                </a:cubicBezTo>
                <a:cubicBezTo>
                  <a:pt x="2060165" y="1873506"/>
                  <a:pt x="2011772" y="1755980"/>
                  <a:pt x="2011772" y="1742153"/>
                </a:cubicBezTo>
                <a:lnTo>
                  <a:pt x="2011772" y="1154522"/>
                </a:lnTo>
                <a:cubicBezTo>
                  <a:pt x="2032512" y="1140696"/>
                  <a:pt x="2060165" y="1119956"/>
                  <a:pt x="2087819" y="1099216"/>
                </a:cubicBezTo>
                <a:cubicBezTo>
                  <a:pt x="2101645" y="1196002"/>
                  <a:pt x="2232998" y="1320442"/>
                  <a:pt x="2232998" y="1320442"/>
                </a:cubicBezTo>
                <a:close/>
                <a:moveTo>
                  <a:pt x="2633970" y="1113042"/>
                </a:moveTo>
                <a:cubicBezTo>
                  <a:pt x="2633970" y="1161436"/>
                  <a:pt x="2502617" y="1555494"/>
                  <a:pt x="2468050" y="1631540"/>
                </a:cubicBezTo>
                <a:cubicBezTo>
                  <a:pt x="2433484" y="1707587"/>
                  <a:pt x="2385091" y="1790546"/>
                  <a:pt x="2329784" y="1866593"/>
                </a:cubicBezTo>
                <a:cubicBezTo>
                  <a:pt x="2322871" y="1832026"/>
                  <a:pt x="2302131" y="1790546"/>
                  <a:pt x="2295218" y="1755980"/>
                </a:cubicBezTo>
                <a:cubicBezTo>
                  <a:pt x="2288304" y="1721413"/>
                  <a:pt x="2288304" y="1679934"/>
                  <a:pt x="2281391" y="1638454"/>
                </a:cubicBezTo>
                <a:lnTo>
                  <a:pt x="2440397" y="1431054"/>
                </a:lnTo>
                <a:cubicBezTo>
                  <a:pt x="2454224" y="1437968"/>
                  <a:pt x="2474964" y="1458708"/>
                  <a:pt x="2495704" y="1458708"/>
                </a:cubicBezTo>
                <a:cubicBezTo>
                  <a:pt x="2488790" y="1444881"/>
                  <a:pt x="2454224" y="1417228"/>
                  <a:pt x="2454224" y="1403401"/>
                </a:cubicBezTo>
                <a:cubicBezTo>
                  <a:pt x="2454224" y="1375748"/>
                  <a:pt x="2592490" y="1196002"/>
                  <a:pt x="2620143" y="1085389"/>
                </a:cubicBezTo>
                <a:cubicBezTo>
                  <a:pt x="2620143" y="1092302"/>
                  <a:pt x="2633970" y="1092302"/>
                  <a:pt x="2633970" y="1113042"/>
                </a:cubicBezTo>
                <a:close/>
                <a:moveTo>
                  <a:pt x="2592490" y="1002429"/>
                </a:moveTo>
                <a:cubicBezTo>
                  <a:pt x="2592490" y="1023169"/>
                  <a:pt x="2599403" y="1050823"/>
                  <a:pt x="2613230" y="1071563"/>
                </a:cubicBezTo>
                <a:lnTo>
                  <a:pt x="2426571" y="1355008"/>
                </a:lnTo>
                <a:cubicBezTo>
                  <a:pt x="2385091" y="1292788"/>
                  <a:pt x="2350524" y="1202915"/>
                  <a:pt x="2350524" y="1133782"/>
                </a:cubicBezTo>
                <a:cubicBezTo>
                  <a:pt x="2350524" y="1119956"/>
                  <a:pt x="2357438" y="1085389"/>
                  <a:pt x="2371264" y="1057736"/>
                </a:cubicBezTo>
                <a:cubicBezTo>
                  <a:pt x="2378177" y="1064649"/>
                  <a:pt x="2385091" y="1071563"/>
                  <a:pt x="2405831" y="1071563"/>
                </a:cubicBezTo>
                <a:cubicBezTo>
                  <a:pt x="2461137" y="1071563"/>
                  <a:pt x="2537183" y="1002429"/>
                  <a:pt x="2606317" y="954036"/>
                </a:cubicBezTo>
                <a:cubicBezTo>
                  <a:pt x="2599403" y="967863"/>
                  <a:pt x="2592490" y="988603"/>
                  <a:pt x="2592490" y="1002429"/>
                </a:cubicBezTo>
                <a:close/>
                <a:moveTo>
                  <a:pt x="2260651" y="871077"/>
                </a:moveTo>
                <a:lnTo>
                  <a:pt x="2198431" y="871077"/>
                </a:lnTo>
                <a:cubicBezTo>
                  <a:pt x="2198431" y="864163"/>
                  <a:pt x="2191518" y="857250"/>
                  <a:pt x="2184605" y="850337"/>
                </a:cubicBezTo>
                <a:cubicBezTo>
                  <a:pt x="2219171" y="850337"/>
                  <a:pt x="2260651" y="850337"/>
                  <a:pt x="2315958" y="836510"/>
                </a:cubicBezTo>
                <a:cubicBezTo>
                  <a:pt x="2309044" y="843423"/>
                  <a:pt x="2281391" y="871077"/>
                  <a:pt x="2260651" y="871077"/>
                </a:cubicBezTo>
                <a:close/>
                <a:moveTo>
                  <a:pt x="2156952" y="718984"/>
                </a:moveTo>
                <a:cubicBezTo>
                  <a:pt x="2163865" y="725897"/>
                  <a:pt x="2156952" y="725897"/>
                  <a:pt x="2170778" y="725897"/>
                </a:cubicBezTo>
                <a:cubicBezTo>
                  <a:pt x="2191518" y="725897"/>
                  <a:pt x="2191518" y="718984"/>
                  <a:pt x="2198431" y="712071"/>
                </a:cubicBezTo>
                <a:cubicBezTo>
                  <a:pt x="2198431" y="718984"/>
                  <a:pt x="2191518" y="746637"/>
                  <a:pt x="2177692" y="746637"/>
                </a:cubicBezTo>
                <a:cubicBezTo>
                  <a:pt x="2156952" y="746637"/>
                  <a:pt x="2184605" y="732811"/>
                  <a:pt x="2170778" y="732811"/>
                </a:cubicBezTo>
                <a:cubicBezTo>
                  <a:pt x="2122385" y="732811"/>
                  <a:pt x="2129298" y="829597"/>
                  <a:pt x="2115472" y="877990"/>
                </a:cubicBezTo>
                <a:cubicBezTo>
                  <a:pt x="2080905" y="857250"/>
                  <a:pt x="2087819" y="829597"/>
                  <a:pt x="2087819" y="795030"/>
                </a:cubicBezTo>
                <a:cubicBezTo>
                  <a:pt x="2087819" y="746637"/>
                  <a:pt x="2080905" y="705157"/>
                  <a:pt x="2177692" y="698244"/>
                </a:cubicBezTo>
                <a:lnTo>
                  <a:pt x="2156952" y="718984"/>
                </a:lnTo>
                <a:close/>
                <a:moveTo>
                  <a:pt x="2758409" y="677504"/>
                </a:moveTo>
                <a:lnTo>
                  <a:pt x="2737669" y="677504"/>
                </a:lnTo>
                <a:cubicBezTo>
                  <a:pt x="2737669" y="670591"/>
                  <a:pt x="2744583" y="656764"/>
                  <a:pt x="2744583" y="642938"/>
                </a:cubicBezTo>
                <a:cubicBezTo>
                  <a:pt x="2751496" y="649851"/>
                  <a:pt x="2751496" y="663677"/>
                  <a:pt x="2758409" y="677504"/>
                </a:cubicBezTo>
                <a:close/>
                <a:moveTo>
                  <a:pt x="2329784" y="663677"/>
                </a:moveTo>
                <a:cubicBezTo>
                  <a:pt x="2295218" y="663677"/>
                  <a:pt x="2281391" y="656764"/>
                  <a:pt x="2274478" y="656764"/>
                </a:cubicBezTo>
                <a:cubicBezTo>
                  <a:pt x="2274478" y="649851"/>
                  <a:pt x="2281391" y="642938"/>
                  <a:pt x="2295218" y="642938"/>
                </a:cubicBezTo>
                <a:cubicBezTo>
                  <a:pt x="2315958" y="642938"/>
                  <a:pt x="2322871" y="656764"/>
                  <a:pt x="2329784" y="663677"/>
                </a:cubicBezTo>
                <a:close/>
                <a:moveTo>
                  <a:pt x="2343611" y="663677"/>
                </a:moveTo>
                <a:lnTo>
                  <a:pt x="2343611" y="608371"/>
                </a:lnTo>
                <a:cubicBezTo>
                  <a:pt x="2350524" y="622198"/>
                  <a:pt x="2350524" y="642938"/>
                  <a:pt x="2343611" y="663677"/>
                </a:cubicBezTo>
                <a:close/>
                <a:moveTo>
                  <a:pt x="2737669" y="629111"/>
                </a:moveTo>
                <a:cubicBezTo>
                  <a:pt x="2737669" y="649851"/>
                  <a:pt x="2716929" y="663677"/>
                  <a:pt x="2710016" y="677504"/>
                </a:cubicBezTo>
                <a:cubicBezTo>
                  <a:pt x="2710016" y="670591"/>
                  <a:pt x="2716929" y="663677"/>
                  <a:pt x="2716929" y="649851"/>
                </a:cubicBezTo>
                <a:cubicBezTo>
                  <a:pt x="2716929" y="629111"/>
                  <a:pt x="2710016" y="629111"/>
                  <a:pt x="2696190" y="629111"/>
                </a:cubicBezTo>
                <a:lnTo>
                  <a:pt x="2696190" y="580718"/>
                </a:lnTo>
                <a:cubicBezTo>
                  <a:pt x="2710016" y="594544"/>
                  <a:pt x="2737669" y="615284"/>
                  <a:pt x="2737669" y="629111"/>
                </a:cubicBezTo>
                <a:close/>
                <a:moveTo>
                  <a:pt x="2682363" y="580718"/>
                </a:moveTo>
                <a:lnTo>
                  <a:pt x="2682363" y="559978"/>
                </a:lnTo>
                <a:cubicBezTo>
                  <a:pt x="2689276" y="566891"/>
                  <a:pt x="2689276" y="573804"/>
                  <a:pt x="2682363" y="580718"/>
                </a:cubicBezTo>
                <a:close/>
                <a:moveTo>
                  <a:pt x="2502617" y="490845"/>
                </a:moveTo>
                <a:cubicBezTo>
                  <a:pt x="2481877" y="497758"/>
                  <a:pt x="2440397" y="518498"/>
                  <a:pt x="2426571" y="518498"/>
                </a:cubicBezTo>
                <a:cubicBezTo>
                  <a:pt x="2405831" y="518498"/>
                  <a:pt x="2392004" y="511585"/>
                  <a:pt x="2378177" y="504671"/>
                </a:cubicBezTo>
                <a:cubicBezTo>
                  <a:pt x="2378177" y="497758"/>
                  <a:pt x="2392004" y="497758"/>
                  <a:pt x="2398917" y="490845"/>
                </a:cubicBezTo>
                <a:cubicBezTo>
                  <a:pt x="2392004" y="483931"/>
                  <a:pt x="2378177" y="477018"/>
                  <a:pt x="2371264" y="470105"/>
                </a:cubicBezTo>
                <a:cubicBezTo>
                  <a:pt x="2419657" y="477018"/>
                  <a:pt x="2461137" y="483931"/>
                  <a:pt x="2502617" y="490845"/>
                </a:cubicBezTo>
                <a:close/>
                <a:moveTo>
                  <a:pt x="2198431" y="477018"/>
                </a:moveTo>
                <a:cubicBezTo>
                  <a:pt x="2198431" y="477018"/>
                  <a:pt x="2198431" y="483931"/>
                  <a:pt x="2191518" y="483931"/>
                </a:cubicBezTo>
                <a:cubicBezTo>
                  <a:pt x="2177692" y="497758"/>
                  <a:pt x="2150038" y="511585"/>
                  <a:pt x="2129298" y="511585"/>
                </a:cubicBezTo>
                <a:cubicBezTo>
                  <a:pt x="2115472" y="511585"/>
                  <a:pt x="2094732" y="497758"/>
                  <a:pt x="2073992" y="483931"/>
                </a:cubicBezTo>
                <a:cubicBezTo>
                  <a:pt x="2080905" y="477018"/>
                  <a:pt x="2101645" y="463192"/>
                  <a:pt x="2115472" y="463192"/>
                </a:cubicBezTo>
                <a:cubicBezTo>
                  <a:pt x="2136212" y="463192"/>
                  <a:pt x="2170778" y="470105"/>
                  <a:pt x="2198431" y="477018"/>
                </a:cubicBezTo>
                <a:close/>
                <a:moveTo>
                  <a:pt x="2239911" y="497758"/>
                </a:moveTo>
                <a:cubicBezTo>
                  <a:pt x="2239911" y="553065"/>
                  <a:pt x="2219171" y="532325"/>
                  <a:pt x="2170778" y="622198"/>
                </a:cubicBezTo>
                <a:lnTo>
                  <a:pt x="2177692" y="656764"/>
                </a:lnTo>
                <a:lnTo>
                  <a:pt x="2191518" y="642938"/>
                </a:lnTo>
                <a:lnTo>
                  <a:pt x="2226085" y="642938"/>
                </a:lnTo>
                <a:cubicBezTo>
                  <a:pt x="2219171" y="656764"/>
                  <a:pt x="2191518" y="670591"/>
                  <a:pt x="2177692" y="670591"/>
                </a:cubicBezTo>
                <a:cubicBezTo>
                  <a:pt x="2156952" y="670591"/>
                  <a:pt x="2150038" y="636024"/>
                  <a:pt x="2150038" y="622198"/>
                </a:cubicBezTo>
                <a:cubicBezTo>
                  <a:pt x="2150038" y="587631"/>
                  <a:pt x="2184605" y="553065"/>
                  <a:pt x="2205345" y="518498"/>
                </a:cubicBezTo>
                <a:cubicBezTo>
                  <a:pt x="2219171" y="497758"/>
                  <a:pt x="2219171" y="470105"/>
                  <a:pt x="2226085" y="442452"/>
                </a:cubicBezTo>
                <a:cubicBezTo>
                  <a:pt x="2232998" y="463192"/>
                  <a:pt x="2239911" y="483931"/>
                  <a:pt x="2239911" y="497758"/>
                </a:cubicBezTo>
                <a:close/>
                <a:moveTo>
                  <a:pt x="2516444" y="428625"/>
                </a:moveTo>
                <a:cubicBezTo>
                  <a:pt x="2495704" y="428625"/>
                  <a:pt x="2454224" y="414798"/>
                  <a:pt x="2440397" y="414798"/>
                </a:cubicBezTo>
                <a:cubicBezTo>
                  <a:pt x="2419657" y="414798"/>
                  <a:pt x="2392004" y="421712"/>
                  <a:pt x="2364351" y="428625"/>
                </a:cubicBezTo>
                <a:cubicBezTo>
                  <a:pt x="2378177" y="414798"/>
                  <a:pt x="2412744" y="394058"/>
                  <a:pt x="2433484" y="394058"/>
                </a:cubicBezTo>
                <a:cubicBezTo>
                  <a:pt x="2447310" y="394058"/>
                  <a:pt x="2488790" y="407885"/>
                  <a:pt x="2516444" y="428625"/>
                </a:cubicBezTo>
                <a:close/>
                <a:moveTo>
                  <a:pt x="2792976" y="152093"/>
                </a:moveTo>
                <a:cubicBezTo>
                  <a:pt x="2813716" y="214313"/>
                  <a:pt x="2848282" y="345665"/>
                  <a:pt x="2848282" y="359492"/>
                </a:cubicBezTo>
                <a:cubicBezTo>
                  <a:pt x="2848282" y="380232"/>
                  <a:pt x="2827542" y="380232"/>
                  <a:pt x="2827542" y="400972"/>
                </a:cubicBezTo>
                <a:cubicBezTo>
                  <a:pt x="2827542" y="449365"/>
                  <a:pt x="2827542" y="497758"/>
                  <a:pt x="2820629" y="546151"/>
                </a:cubicBezTo>
                <a:cubicBezTo>
                  <a:pt x="2813716" y="573804"/>
                  <a:pt x="2792976" y="601458"/>
                  <a:pt x="2779149" y="629111"/>
                </a:cubicBezTo>
                <a:cubicBezTo>
                  <a:pt x="2744583" y="566891"/>
                  <a:pt x="2696190" y="490845"/>
                  <a:pt x="2661623" y="435538"/>
                </a:cubicBezTo>
                <a:cubicBezTo>
                  <a:pt x="2585577" y="290359"/>
                  <a:pt x="2371264" y="235052"/>
                  <a:pt x="2260651" y="235052"/>
                </a:cubicBezTo>
                <a:cubicBezTo>
                  <a:pt x="2246825" y="235052"/>
                  <a:pt x="2184605" y="248879"/>
                  <a:pt x="2143125" y="269619"/>
                </a:cubicBezTo>
                <a:cubicBezTo>
                  <a:pt x="2295218" y="131353"/>
                  <a:pt x="2343611" y="48393"/>
                  <a:pt x="2474964" y="48393"/>
                </a:cubicBezTo>
                <a:cubicBezTo>
                  <a:pt x="2557923" y="48393"/>
                  <a:pt x="2779149" y="82960"/>
                  <a:pt x="2792976" y="152093"/>
                </a:cubicBezTo>
                <a:close/>
                <a:moveTo>
                  <a:pt x="2882849" y="262706"/>
                </a:moveTo>
                <a:cubicBezTo>
                  <a:pt x="2882849" y="290359"/>
                  <a:pt x="2903589" y="338752"/>
                  <a:pt x="2903589" y="359492"/>
                </a:cubicBezTo>
                <a:cubicBezTo>
                  <a:pt x="2903589" y="373319"/>
                  <a:pt x="2882849" y="394058"/>
                  <a:pt x="2882849" y="421712"/>
                </a:cubicBezTo>
                <a:cubicBezTo>
                  <a:pt x="2869022" y="463192"/>
                  <a:pt x="2882849" y="518498"/>
                  <a:pt x="2862109" y="566891"/>
                </a:cubicBezTo>
                <a:cubicBezTo>
                  <a:pt x="2834456" y="642938"/>
                  <a:pt x="2786062" y="649851"/>
                  <a:pt x="2786062" y="705157"/>
                </a:cubicBezTo>
                <a:cubicBezTo>
                  <a:pt x="2786062" y="725897"/>
                  <a:pt x="2799889" y="753550"/>
                  <a:pt x="2799889" y="774290"/>
                </a:cubicBezTo>
                <a:cubicBezTo>
                  <a:pt x="2799889" y="829597"/>
                  <a:pt x="2723843" y="960950"/>
                  <a:pt x="2627056" y="954036"/>
                </a:cubicBezTo>
                <a:lnTo>
                  <a:pt x="2627056" y="1023169"/>
                </a:lnTo>
                <a:cubicBezTo>
                  <a:pt x="2633970" y="1043909"/>
                  <a:pt x="2627056" y="1057736"/>
                  <a:pt x="2640883" y="1071563"/>
                </a:cubicBezTo>
                <a:cubicBezTo>
                  <a:pt x="2675450" y="1092302"/>
                  <a:pt x="2723843" y="1113042"/>
                  <a:pt x="2758409" y="1154522"/>
                </a:cubicBezTo>
                <a:cubicBezTo>
                  <a:pt x="2806802" y="1202915"/>
                  <a:pt x="2827542" y="1272048"/>
                  <a:pt x="2869022" y="1320442"/>
                </a:cubicBezTo>
                <a:cubicBezTo>
                  <a:pt x="2903589" y="1361921"/>
                  <a:pt x="2979635" y="1389575"/>
                  <a:pt x="3041855" y="1424141"/>
                </a:cubicBezTo>
                <a:cubicBezTo>
                  <a:pt x="3104075" y="1465621"/>
                  <a:pt x="3193948" y="1500188"/>
                  <a:pt x="3263081" y="1562407"/>
                </a:cubicBezTo>
                <a:cubicBezTo>
                  <a:pt x="3366780" y="1652280"/>
                  <a:pt x="3408260" y="1769807"/>
                  <a:pt x="3456653" y="1873506"/>
                </a:cubicBezTo>
                <a:cubicBezTo>
                  <a:pt x="3470480" y="1901159"/>
                  <a:pt x="3484306" y="1949552"/>
                  <a:pt x="3505046" y="1991032"/>
                </a:cubicBezTo>
                <a:cubicBezTo>
                  <a:pt x="3574179" y="2150038"/>
                  <a:pt x="3588006" y="2329784"/>
                  <a:pt x="3615659" y="2502617"/>
                </a:cubicBezTo>
                <a:cubicBezTo>
                  <a:pt x="3636399" y="2633970"/>
                  <a:pt x="3726272" y="2799889"/>
                  <a:pt x="3767752" y="2945069"/>
                </a:cubicBezTo>
                <a:cubicBezTo>
                  <a:pt x="3788492" y="3000375"/>
                  <a:pt x="3774665" y="3069508"/>
                  <a:pt x="3795405" y="3131728"/>
                </a:cubicBezTo>
                <a:cubicBezTo>
                  <a:pt x="3809232" y="3166294"/>
                  <a:pt x="3857625" y="3187034"/>
                  <a:pt x="3878365" y="3228514"/>
                </a:cubicBezTo>
                <a:cubicBezTo>
                  <a:pt x="3912931" y="3276907"/>
                  <a:pt x="4037371" y="3525786"/>
                  <a:pt x="4065024" y="3525786"/>
                </a:cubicBezTo>
                <a:cubicBezTo>
                  <a:pt x="4078851" y="3525786"/>
                  <a:pt x="4168724" y="3511960"/>
                  <a:pt x="4182550" y="3511960"/>
                </a:cubicBezTo>
                <a:cubicBezTo>
                  <a:pt x="4389950" y="3511960"/>
                  <a:pt x="4790921" y="3677879"/>
                  <a:pt x="4825488" y="3954411"/>
                </a:cubicBezTo>
                <a:cubicBezTo>
                  <a:pt x="4832401" y="4002805"/>
                  <a:pt x="4846228" y="4058111"/>
                  <a:pt x="4846228" y="4120331"/>
                </a:cubicBezTo>
                <a:cubicBezTo>
                  <a:pt x="4887708" y="4120331"/>
                  <a:pt x="4929188" y="4127244"/>
                  <a:pt x="4970667" y="4127244"/>
                </a:cubicBezTo>
                <a:cubicBezTo>
                  <a:pt x="5053627" y="4134157"/>
                  <a:pt x="5143500" y="4120331"/>
                  <a:pt x="5226460" y="4154897"/>
                </a:cubicBezTo>
                <a:cubicBezTo>
                  <a:pt x="5330159" y="4196377"/>
                  <a:pt x="5579038" y="4286250"/>
                  <a:pt x="5579038" y="4445256"/>
                </a:cubicBezTo>
                <a:cubicBezTo>
                  <a:pt x="5579038" y="4472910"/>
                  <a:pt x="5558298" y="4521303"/>
                  <a:pt x="5530645" y="4542043"/>
                </a:cubicBezTo>
                <a:cubicBezTo>
                  <a:pt x="5606692" y="4576609"/>
                  <a:pt x="5703478" y="4943014"/>
                  <a:pt x="5703478" y="5053627"/>
                </a:cubicBezTo>
                <a:cubicBezTo>
                  <a:pt x="5703478" y="5171153"/>
                  <a:pt x="5641258" y="5219547"/>
                  <a:pt x="5592865" y="5378553"/>
                </a:cubicBezTo>
                <a:cubicBezTo>
                  <a:pt x="5579038" y="5406206"/>
                  <a:pt x="5599778" y="5468426"/>
                  <a:pt x="5599778" y="5482252"/>
                </a:cubicBezTo>
                <a:cubicBezTo>
                  <a:pt x="5599778" y="5599778"/>
                  <a:pt x="5530645" y="5689651"/>
                  <a:pt x="5406206" y="5807178"/>
                </a:cubicBezTo>
                <a:cubicBezTo>
                  <a:pt x="5343986" y="5862484"/>
                  <a:pt x="5281766" y="5903964"/>
                  <a:pt x="5219546" y="5945444"/>
                </a:cubicBezTo>
                <a:cubicBezTo>
                  <a:pt x="5233373" y="6028403"/>
                  <a:pt x="5046714" y="6056057"/>
                  <a:pt x="5032887" y="6173583"/>
                </a:cubicBezTo>
                <a:cubicBezTo>
                  <a:pt x="5025974" y="6221976"/>
                  <a:pt x="5025974" y="6284196"/>
                  <a:pt x="5012147" y="6339502"/>
                </a:cubicBezTo>
                <a:cubicBezTo>
                  <a:pt x="5005234" y="6394809"/>
                  <a:pt x="4894621" y="6498508"/>
                  <a:pt x="4839315" y="6512335"/>
                </a:cubicBezTo>
                <a:cubicBezTo>
                  <a:pt x="4721788" y="6539988"/>
                  <a:pt x="4445256" y="6616035"/>
                  <a:pt x="4293163" y="6616035"/>
                </a:cubicBezTo>
                <a:lnTo>
                  <a:pt x="4030458" y="6616035"/>
                </a:lnTo>
                <a:cubicBezTo>
                  <a:pt x="3912931" y="6636774"/>
                  <a:pt x="3795405" y="6657514"/>
                  <a:pt x="3677879" y="6671341"/>
                </a:cubicBezTo>
                <a:cubicBezTo>
                  <a:pt x="3594919" y="6685168"/>
                  <a:pt x="3518873" y="6671341"/>
                  <a:pt x="3449740" y="6712821"/>
                </a:cubicBezTo>
                <a:cubicBezTo>
                  <a:pt x="3408260" y="6733561"/>
                  <a:pt x="3442827" y="6761214"/>
                  <a:pt x="3359867" y="6788867"/>
                </a:cubicBezTo>
                <a:cubicBezTo>
                  <a:pt x="3269994" y="6823434"/>
                  <a:pt x="3145554" y="6837260"/>
                  <a:pt x="3062595" y="6837260"/>
                </a:cubicBezTo>
                <a:cubicBezTo>
                  <a:pt x="3041855" y="6837260"/>
                  <a:pt x="2765323" y="6802694"/>
                  <a:pt x="2744583" y="6802694"/>
                </a:cubicBezTo>
                <a:lnTo>
                  <a:pt x="2620143" y="6802694"/>
                </a:lnTo>
                <a:cubicBezTo>
                  <a:pt x="2585577" y="6795780"/>
                  <a:pt x="2530270" y="6781954"/>
                  <a:pt x="2509530" y="6781954"/>
                </a:cubicBezTo>
                <a:cubicBezTo>
                  <a:pt x="2495704" y="6781954"/>
                  <a:pt x="2481877" y="6816520"/>
                  <a:pt x="2468050" y="6823434"/>
                </a:cubicBezTo>
                <a:cubicBezTo>
                  <a:pt x="2405831" y="6864914"/>
                  <a:pt x="2392004" y="6858000"/>
                  <a:pt x="2343611" y="6858000"/>
                </a:cubicBezTo>
                <a:cubicBezTo>
                  <a:pt x="2329784" y="6858000"/>
                  <a:pt x="2205345" y="6837260"/>
                  <a:pt x="2136212" y="6837260"/>
                </a:cubicBezTo>
                <a:cubicBezTo>
                  <a:pt x="1686847" y="6823434"/>
                  <a:pt x="1783633" y="6858000"/>
                  <a:pt x="1707587" y="6733561"/>
                </a:cubicBezTo>
                <a:cubicBezTo>
                  <a:pt x="1686847" y="6740474"/>
                  <a:pt x="1652280" y="6754301"/>
                  <a:pt x="1631540" y="6754301"/>
                </a:cubicBezTo>
                <a:lnTo>
                  <a:pt x="1251308" y="6754301"/>
                </a:lnTo>
                <a:lnTo>
                  <a:pt x="746637" y="6705908"/>
                </a:lnTo>
                <a:lnTo>
                  <a:pt x="525411" y="6733561"/>
                </a:lnTo>
                <a:cubicBezTo>
                  <a:pt x="435538" y="6719734"/>
                  <a:pt x="297272" y="6664428"/>
                  <a:pt x="235052" y="6581468"/>
                </a:cubicBezTo>
                <a:cubicBezTo>
                  <a:pt x="214312" y="6553815"/>
                  <a:pt x="214312" y="6519248"/>
                  <a:pt x="200486" y="6498508"/>
                </a:cubicBezTo>
                <a:cubicBezTo>
                  <a:pt x="159006" y="6401722"/>
                  <a:pt x="110613" y="6270369"/>
                  <a:pt x="103700" y="6180496"/>
                </a:cubicBezTo>
                <a:cubicBezTo>
                  <a:pt x="89873" y="6035317"/>
                  <a:pt x="0" y="5558299"/>
                  <a:pt x="0" y="5516819"/>
                </a:cubicBezTo>
                <a:lnTo>
                  <a:pt x="0" y="5392379"/>
                </a:lnTo>
                <a:cubicBezTo>
                  <a:pt x="20740" y="5212633"/>
                  <a:pt x="48393" y="5032887"/>
                  <a:pt x="69133" y="4853141"/>
                </a:cubicBezTo>
                <a:cubicBezTo>
                  <a:pt x="41480" y="4728702"/>
                  <a:pt x="324925" y="4590436"/>
                  <a:pt x="304185" y="4465996"/>
                </a:cubicBezTo>
                <a:cubicBezTo>
                  <a:pt x="290359" y="4355383"/>
                  <a:pt x="463192" y="4251684"/>
                  <a:pt x="539238" y="4141071"/>
                </a:cubicBezTo>
                <a:cubicBezTo>
                  <a:pt x="594544" y="4065024"/>
                  <a:pt x="594544" y="3968238"/>
                  <a:pt x="622198" y="3892192"/>
                </a:cubicBezTo>
                <a:cubicBezTo>
                  <a:pt x="663677" y="3753926"/>
                  <a:pt x="725897" y="3629486"/>
                  <a:pt x="781204" y="3498133"/>
                </a:cubicBezTo>
                <a:cubicBezTo>
                  <a:pt x="718984" y="3456653"/>
                  <a:pt x="698244" y="3380607"/>
                  <a:pt x="684417" y="3325301"/>
                </a:cubicBezTo>
                <a:cubicBezTo>
                  <a:pt x="663677" y="3221601"/>
                  <a:pt x="642938" y="3028028"/>
                  <a:pt x="642938" y="3014202"/>
                </a:cubicBezTo>
                <a:cubicBezTo>
                  <a:pt x="642938" y="2993462"/>
                  <a:pt x="649851" y="2917415"/>
                  <a:pt x="656764" y="2869022"/>
                </a:cubicBezTo>
                <a:cubicBezTo>
                  <a:pt x="663677" y="2682363"/>
                  <a:pt x="774290" y="2488790"/>
                  <a:pt x="871077" y="2309044"/>
                </a:cubicBezTo>
                <a:cubicBezTo>
                  <a:pt x="898730" y="2246825"/>
                  <a:pt x="954036" y="2191518"/>
                  <a:pt x="974776" y="2143125"/>
                </a:cubicBezTo>
                <a:cubicBezTo>
                  <a:pt x="1023169" y="2018686"/>
                  <a:pt x="1099216" y="1894246"/>
                  <a:pt x="1168349" y="1783633"/>
                </a:cubicBezTo>
                <a:cubicBezTo>
                  <a:pt x="1244395" y="1659194"/>
                  <a:pt x="1320442" y="1479448"/>
                  <a:pt x="1465621" y="1389575"/>
                </a:cubicBezTo>
                <a:cubicBezTo>
                  <a:pt x="1645367" y="1272048"/>
                  <a:pt x="1859679" y="1175262"/>
                  <a:pt x="2060165" y="1078476"/>
                </a:cubicBezTo>
                <a:cubicBezTo>
                  <a:pt x="2080905" y="1064649"/>
                  <a:pt x="2087819" y="1050823"/>
                  <a:pt x="2087819" y="1036996"/>
                </a:cubicBezTo>
                <a:cubicBezTo>
                  <a:pt x="2080905" y="1002429"/>
                  <a:pt x="2108558" y="933296"/>
                  <a:pt x="2163865" y="905643"/>
                </a:cubicBezTo>
                <a:cubicBezTo>
                  <a:pt x="2150038" y="947123"/>
                  <a:pt x="2122385" y="1023169"/>
                  <a:pt x="2122385" y="1036996"/>
                </a:cubicBezTo>
                <a:cubicBezTo>
                  <a:pt x="2122385" y="1126869"/>
                  <a:pt x="2246825" y="1285875"/>
                  <a:pt x="2329784" y="1355008"/>
                </a:cubicBezTo>
                <a:lnTo>
                  <a:pt x="2267565" y="1334268"/>
                </a:lnTo>
                <a:lnTo>
                  <a:pt x="2267565" y="1590061"/>
                </a:lnTo>
                <a:lnTo>
                  <a:pt x="2281391" y="1596974"/>
                </a:lnTo>
                <a:cubicBezTo>
                  <a:pt x="2315958" y="1534754"/>
                  <a:pt x="2405831" y="1417228"/>
                  <a:pt x="2405831" y="1396488"/>
                </a:cubicBezTo>
                <a:cubicBezTo>
                  <a:pt x="2405831" y="1396488"/>
                  <a:pt x="2184605" y="1202915"/>
                  <a:pt x="2184605" y="1092302"/>
                </a:cubicBezTo>
                <a:cubicBezTo>
                  <a:pt x="2184605" y="1057736"/>
                  <a:pt x="2212258" y="960950"/>
                  <a:pt x="2239911" y="933296"/>
                </a:cubicBezTo>
                <a:cubicBezTo>
                  <a:pt x="2226085" y="981690"/>
                  <a:pt x="2205345" y="1064649"/>
                  <a:pt x="2205345" y="1078476"/>
                </a:cubicBezTo>
                <a:cubicBezTo>
                  <a:pt x="2205345" y="1140696"/>
                  <a:pt x="2205345" y="1140696"/>
                  <a:pt x="2253738" y="1216742"/>
                </a:cubicBezTo>
                <a:cubicBezTo>
                  <a:pt x="2260651" y="1196002"/>
                  <a:pt x="2253738" y="1154522"/>
                  <a:pt x="2253738" y="1140696"/>
                </a:cubicBezTo>
                <a:lnTo>
                  <a:pt x="2253738" y="1106129"/>
                </a:lnTo>
                <a:cubicBezTo>
                  <a:pt x="2267565" y="1050823"/>
                  <a:pt x="2302131" y="995516"/>
                  <a:pt x="2288304" y="940210"/>
                </a:cubicBezTo>
                <a:cubicBezTo>
                  <a:pt x="2302131" y="954036"/>
                  <a:pt x="2302131" y="967863"/>
                  <a:pt x="2302131" y="988603"/>
                </a:cubicBezTo>
                <a:cubicBezTo>
                  <a:pt x="2302131" y="1002429"/>
                  <a:pt x="2288304" y="1099216"/>
                  <a:pt x="2288304" y="1113042"/>
                </a:cubicBezTo>
                <a:cubicBezTo>
                  <a:pt x="2288304" y="1133782"/>
                  <a:pt x="2295218" y="1175262"/>
                  <a:pt x="2302131" y="1202915"/>
                </a:cubicBezTo>
                <a:cubicBezTo>
                  <a:pt x="2309044" y="1182175"/>
                  <a:pt x="2302131" y="1154522"/>
                  <a:pt x="2302131" y="1126869"/>
                </a:cubicBezTo>
                <a:cubicBezTo>
                  <a:pt x="2315958" y="1078476"/>
                  <a:pt x="2357438" y="981690"/>
                  <a:pt x="2357438" y="967863"/>
                </a:cubicBezTo>
                <a:cubicBezTo>
                  <a:pt x="2357438" y="954036"/>
                  <a:pt x="2350524" y="912556"/>
                  <a:pt x="2322871" y="898730"/>
                </a:cubicBezTo>
                <a:cubicBezTo>
                  <a:pt x="2336698" y="898730"/>
                  <a:pt x="2364351" y="933296"/>
                  <a:pt x="2378177" y="947123"/>
                </a:cubicBezTo>
                <a:cubicBezTo>
                  <a:pt x="2385091" y="919470"/>
                  <a:pt x="2378177" y="871077"/>
                  <a:pt x="2378177" y="850337"/>
                </a:cubicBezTo>
                <a:cubicBezTo>
                  <a:pt x="2378177" y="836510"/>
                  <a:pt x="2371264" y="815770"/>
                  <a:pt x="2364351" y="801944"/>
                </a:cubicBezTo>
                <a:lnTo>
                  <a:pt x="2177692" y="801944"/>
                </a:lnTo>
                <a:cubicBezTo>
                  <a:pt x="2177692" y="795030"/>
                  <a:pt x="2170778" y="795030"/>
                  <a:pt x="2163865" y="788117"/>
                </a:cubicBezTo>
                <a:cubicBezTo>
                  <a:pt x="2205345" y="781204"/>
                  <a:pt x="2253738" y="774290"/>
                  <a:pt x="2302131" y="774290"/>
                </a:cubicBezTo>
                <a:cubicBezTo>
                  <a:pt x="2281391" y="760464"/>
                  <a:pt x="2219171" y="760464"/>
                  <a:pt x="2226085" y="712071"/>
                </a:cubicBezTo>
                <a:cubicBezTo>
                  <a:pt x="2219171" y="725897"/>
                  <a:pt x="2219171" y="739724"/>
                  <a:pt x="2212258" y="753550"/>
                </a:cubicBezTo>
                <a:cubicBezTo>
                  <a:pt x="2212258" y="739724"/>
                  <a:pt x="2212258" y="718984"/>
                  <a:pt x="2226085" y="698244"/>
                </a:cubicBezTo>
                <a:cubicBezTo>
                  <a:pt x="2232998" y="712071"/>
                  <a:pt x="2246825" y="718984"/>
                  <a:pt x="2253738" y="732811"/>
                </a:cubicBezTo>
                <a:cubicBezTo>
                  <a:pt x="2260651" y="725897"/>
                  <a:pt x="2260651" y="712071"/>
                  <a:pt x="2267565" y="705157"/>
                </a:cubicBezTo>
                <a:cubicBezTo>
                  <a:pt x="2281391" y="760464"/>
                  <a:pt x="2322871" y="746637"/>
                  <a:pt x="2322871" y="746637"/>
                </a:cubicBezTo>
                <a:cubicBezTo>
                  <a:pt x="2322871" y="732811"/>
                  <a:pt x="2309044" y="732811"/>
                  <a:pt x="2309044" y="725897"/>
                </a:cubicBezTo>
                <a:cubicBezTo>
                  <a:pt x="2315958" y="732811"/>
                  <a:pt x="2329784" y="739724"/>
                  <a:pt x="2357438" y="746637"/>
                </a:cubicBezTo>
                <a:lnTo>
                  <a:pt x="2343611" y="732811"/>
                </a:lnTo>
                <a:cubicBezTo>
                  <a:pt x="2350524" y="732811"/>
                  <a:pt x="2357438" y="739724"/>
                  <a:pt x="2357438" y="718984"/>
                </a:cubicBezTo>
                <a:cubicBezTo>
                  <a:pt x="2357438" y="705157"/>
                  <a:pt x="2336698" y="698244"/>
                  <a:pt x="2329784" y="691331"/>
                </a:cubicBezTo>
                <a:cubicBezTo>
                  <a:pt x="2392004" y="718984"/>
                  <a:pt x="2419657" y="795030"/>
                  <a:pt x="2419657" y="836510"/>
                </a:cubicBezTo>
                <a:cubicBezTo>
                  <a:pt x="2419657" y="905643"/>
                  <a:pt x="2350524" y="960950"/>
                  <a:pt x="2371264" y="1036996"/>
                </a:cubicBezTo>
                <a:cubicBezTo>
                  <a:pt x="2371264" y="1036996"/>
                  <a:pt x="2364351" y="1043909"/>
                  <a:pt x="2385091" y="1043909"/>
                </a:cubicBezTo>
                <a:cubicBezTo>
                  <a:pt x="2433484" y="1043909"/>
                  <a:pt x="2557923" y="947123"/>
                  <a:pt x="2599403" y="919470"/>
                </a:cubicBezTo>
                <a:lnTo>
                  <a:pt x="2613230" y="933296"/>
                </a:lnTo>
                <a:lnTo>
                  <a:pt x="2661623" y="933296"/>
                </a:lnTo>
                <a:cubicBezTo>
                  <a:pt x="2661623" y="926383"/>
                  <a:pt x="2668536" y="926383"/>
                  <a:pt x="2675450" y="919470"/>
                </a:cubicBezTo>
                <a:cubicBezTo>
                  <a:pt x="2668536" y="912556"/>
                  <a:pt x="2654710" y="912556"/>
                  <a:pt x="2640883" y="912556"/>
                </a:cubicBezTo>
                <a:cubicBezTo>
                  <a:pt x="2682363" y="871077"/>
                  <a:pt x="2682363" y="864163"/>
                  <a:pt x="2703103" y="822683"/>
                </a:cubicBezTo>
                <a:lnTo>
                  <a:pt x="2703103" y="774290"/>
                </a:lnTo>
                <a:cubicBezTo>
                  <a:pt x="2689276" y="767377"/>
                  <a:pt x="2668536" y="767377"/>
                  <a:pt x="2654710" y="774290"/>
                </a:cubicBezTo>
                <a:cubicBezTo>
                  <a:pt x="2668536" y="760464"/>
                  <a:pt x="2675450" y="746637"/>
                  <a:pt x="2696190" y="746637"/>
                </a:cubicBezTo>
                <a:cubicBezTo>
                  <a:pt x="2751496" y="746637"/>
                  <a:pt x="2716929" y="822683"/>
                  <a:pt x="2730756" y="850337"/>
                </a:cubicBezTo>
                <a:cubicBezTo>
                  <a:pt x="2758409" y="801944"/>
                  <a:pt x="2758409" y="801944"/>
                  <a:pt x="2758409" y="767377"/>
                </a:cubicBezTo>
                <a:cubicBezTo>
                  <a:pt x="2758409" y="725897"/>
                  <a:pt x="2751496" y="712071"/>
                  <a:pt x="2723843" y="712071"/>
                </a:cubicBezTo>
                <a:cubicBezTo>
                  <a:pt x="2696190" y="712071"/>
                  <a:pt x="2675450" y="725897"/>
                  <a:pt x="2640883" y="760464"/>
                </a:cubicBezTo>
                <a:cubicBezTo>
                  <a:pt x="2661623" y="718984"/>
                  <a:pt x="2710016" y="677504"/>
                  <a:pt x="2689276" y="629111"/>
                </a:cubicBezTo>
                <a:cubicBezTo>
                  <a:pt x="2682363" y="642938"/>
                  <a:pt x="2675450" y="663677"/>
                  <a:pt x="2661623" y="677504"/>
                </a:cubicBezTo>
                <a:cubicBezTo>
                  <a:pt x="2647796" y="656764"/>
                  <a:pt x="2640883" y="601458"/>
                  <a:pt x="2640883" y="587631"/>
                </a:cubicBezTo>
                <a:cubicBezTo>
                  <a:pt x="2640883" y="566891"/>
                  <a:pt x="2633970" y="546151"/>
                  <a:pt x="2661623" y="525411"/>
                </a:cubicBezTo>
                <a:cubicBezTo>
                  <a:pt x="2654710" y="518498"/>
                  <a:pt x="2633970" y="504671"/>
                  <a:pt x="2627056" y="490845"/>
                </a:cubicBezTo>
                <a:cubicBezTo>
                  <a:pt x="2585577" y="366405"/>
                  <a:pt x="2357438" y="290359"/>
                  <a:pt x="2246825" y="290359"/>
                </a:cubicBezTo>
                <a:cubicBezTo>
                  <a:pt x="2177692" y="290359"/>
                  <a:pt x="2156952" y="290359"/>
                  <a:pt x="2073992" y="373319"/>
                </a:cubicBezTo>
                <a:cubicBezTo>
                  <a:pt x="2073992" y="380232"/>
                  <a:pt x="2067079" y="394058"/>
                  <a:pt x="2080905" y="394058"/>
                </a:cubicBezTo>
                <a:cubicBezTo>
                  <a:pt x="2101645" y="394058"/>
                  <a:pt x="2108558" y="380232"/>
                  <a:pt x="2129298" y="380232"/>
                </a:cubicBezTo>
                <a:cubicBezTo>
                  <a:pt x="2143125" y="380232"/>
                  <a:pt x="2177692" y="394058"/>
                  <a:pt x="2198431" y="407885"/>
                </a:cubicBezTo>
                <a:cubicBezTo>
                  <a:pt x="2156952" y="407885"/>
                  <a:pt x="2101645" y="394058"/>
                  <a:pt x="2060165" y="421712"/>
                </a:cubicBezTo>
                <a:cubicBezTo>
                  <a:pt x="2053252" y="490845"/>
                  <a:pt x="2032512" y="608371"/>
                  <a:pt x="2032512" y="629111"/>
                </a:cubicBezTo>
                <a:cubicBezTo>
                  <a:pt x="2032512" y="725897"/>
                  <a:pt x="2073992" y="843423"/>
                  <a:pt x="2094732" y="954036"/>
                </a:cubicBezTo>
                <a:cubicBezTo>
                  <a:pt x="2039425" y="884903"/>
                  <a:pt x="1991032" y="739724"/>
                  <a:pt x="1991032" y="649851"/>
                </a:cubicBezTo>
                <a:cubicBezTo>
                  <a:pt x="1991032" y="629111"/>
                  <a:pt x="2018685" y="539238"/>
                  <a:pt x="2025599" y="483931"/>
                </a:cubicBezTo>
                <a:cubicBezTo>
                  <a:pt x="2032512" y="456278"/>
                  <a:pt x="2039425" y="421712"/>
                  <a:pt x="2039425" y="394058"/>
                </a:cubicBezTo>
                <a:cubicBezTo>
                  <a:pt x="2046339" y="248879"/>
                  <a:pt x="2239911" y="82960"/>
                  <a:pt x="2378177" y="20740"/>
                </a:cubicBezTo>
                <a:cubicBezTo>
                  <a:pt x="2412744" y="0"/>
                  <a:pt x="2488790" y="0"/>
                  <a:pt x="2502617" y="0"/>
                </a:cubicBezTo>
                <a:cubicBezTo>
                  <a:pt x="2689276" y="0"/>
                  <a:pt x="2889762" y="48393"/>
                  <a:pt x="2882849" y="262706"/>
                </a:cubicBezTo>
                <a:close/>
              </a:path>
            </a:pathLst>
          </a:custGeom>
          <a:gradFill>
            <a:gsLst>
              <a:gs pos="0">
                <a:srgbClr val="C38746"/>
              </a:gs>
              <a:gs pos="86000">
                <a:srgbClr val="C38746">
                  <a:alpha val="0"/>
                </a:srgbClr>
              </a:gs>
            </a:gsLst>
            <a:lin ang="5400000" scaled="1"/>
          </a:gradFill>
          <a:ln w="76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79" name="图片 78">
            <a:extLst>
              <a:ext uri="{FF2B5EF4-FFF2-40B4-BE49-F238E27FC236}">
                <a16:creationId xmlns:a16="http://schemas.microsoft.com/office/drawing/2014/main" id="{D30BA0EE-9FD2-D278-8349-838795BB24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0419" y="-1029177"/>
            <a:ext cx="2816877" cy="3194900"/>
          </a:xfrm>
          <a:prstGeom prst="rect">
            <a:avLst/>
          </a:prstGeom>
        </p:spPr>
      </p:pic>
      <p:pic>
        <p:nvPicPr>
          <p:cNvPr id="32" name="图片 31" descr="D:\51PPT模板网\51pptmoban.com\图片002.jpg">
            <a:extLst>
              <a:ext uri="{FF2B5EF4-FFF2-40B4-BE49-F238E27FC236}">
                <a16:creationId xmlns:a16="http://schemas.microsoft.com/office/drawing/2014/main" id="{945D1F21-6E50-628A-83F3-2CA5B8895F3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92214"/>
            <a:ext cx="5007874" cy="5065786"/>
          </a:xfrm>
          <a:prstGeom prst="rect">
            <a:avLst/>
          </a:prstGeom>
        </p:spPr>
      </p:pic>
      <p:pic>
        <p:nvPicPr>
          <p:cNvPr id="75" name="图片 74">
            <a:extLst>
              <a:ext uri="{FF2B5EF4-FFF2-40B4-BE49-F238E27FC236}">
                <a16:creationId xmlns:a16="http://schemas.microsoft.com/office/drawing/2014/main" id="{B7A58FC3-A6CB-2795-B05C-2B6A9929D9DF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42001" y="1611441"/>
            <a:ext cx="7143750" cy="3429000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C351E214-F2B0-DEE1-6245-5B63E812FFD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37675" y="3776598"/>
            <a:ext cx="9054325" cy="3081403"/>
          </a:xfrm>
          <a:custGeom>
            <a:avLst/>
            <a:gdLst>
              <a:gd name="connsiteX0" fmla="*/ 0 w 9054325"/>
              <a:gd name="connsiteY0" fmla="*/ 0 h 3081403"/>
              <a:gd name="connsiteX1" fmla="*/ 9054325 w 9054325"/>
              <a:gd name="connsiteY1" fmla="*/ 0 h 3081403"/>
              <a:gd name="connsiteX2" fmla="*/ 9054325 w 9054325"/>
              <a:gd name="connsiteY2" fmla="*/ 3081403 h 3081403"/>
              <a:gd name="connsiteX3" fmla="*/ 0 w 9054325"/>
              <a:gd name="connsiteY3" fmla="*/ 3081403 h 3081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54325" h="3081403">
                <a:moveTo>
                  <a:pt x="0" y="0"/>
                </a:moveTo>
                <a:lnTo>
                  <a:pt x="9054325" y="0"/>
                </a:lnTo>
                <a:lnTo>
                  <a:pt x="9054325" y="3081403"/>
                </a:lnTo>
                <a:lnTo>
                  <a:pt x="0" y="3081403"/>
                </a:lnTo>
                <a:close/>
              </a:path>
            </a:pathLst>
          </a:cu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5BF8F7C7-83B3-A271-F357-8AABBCE8BD3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6721" y="3961989"/>
            <a:ext cx="4918527" cy="3749087"/>
          </a:xfrm>
          <a:prstGeom prst="rect">
            <a:avLst/>
          </a:prstGeom>
        </p:spPr>
      </p:pic>
      <p:pic>
        <p:nvPicPr>
          <p:cNvPr id="55" name="图片 54" descr="D:\51PPT模板网\51pptmoban.com\图片002.jpg">
            <a:extLst>
              <a:ext uri="{FF2B5EF4-FFF2-40B4-BE49-F238E27FC236}">
                <a16:creationId xmlns:a16="http://schemas.microsoft.com/office/drawing/2014/main" id="{A2FE4B2B-DFA8-244C-B707-55F8184F0B0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3120" y="2419684"/>
            <a:ext cx="9017000" cy="6858000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7673D52A-C712-5364-38F6-71EF0C455AA1}"/>
              </a:ext>
            </a:extLst>
          </p:cNvPr>
          <p:cNvSpPr txBox="1"/>
          <p:nvPr/>
        </p:nvSpPr>
        <p:spPr>
          <a:xfrm>
            <a:off x="2733043" y="1013235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rgbClr val="C38746"/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</a:rPr>
              <a:t>传统医学</a:t>
            </a: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E6764E6C-2CDC-2C95-D6C0-C3D6425F18AD}"/>
              </a:ext>
            </a:extLst>
          </p:cNvPr>
          <p:cNvGrpSpPr/>
          <p:nvPr/>
        </p:nvGrpSpPr>
        <p:grpSpPr>
          <a:xfrm>
            <a:off x="125213" y="270686"/>
            <a:ext cx="1345569" cy="1250842"/>
            <a:chOff x="191952" y="715452"/>
            <a:chExt cx="1345569" cy="1250842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8EDA3D8D-DC8F-82FC-1266-E899FDAC0E22}"/>
                </a:ext>
              </a:extLst>
            </p:cNvPr>
            <p:cNvGrpSpPr/>
            <p:nvPr/>
          </p:nvGrpSpPr>
          <p:grpSpPr>
            <a:xfrm>
              <a:off x="576626" y="715452"/>
              <a:ext cx="960895" cy="1250842"/>
              <a:chOff x="5639903" y="2781750"/>
              <a:chExt cx="1322756" cy="1721893"/>
            </a:xfrm>
            <a:gradFill flip="none" rotWithShape="1">
              <a:gsLst>
                <a:gs pos="0">
                  <a:srgbClr val="FBC17C"/>
                </a:gs>
                <a:gs pos="100000">
                  <a:srgbClr val="CD8753"/>
                </a:gs>
              </a:gsLst>
              <a:lin ang="2700000" scaled="1"/>
              <a:tileRect/>
            </a:gradFill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F3747D46-276E-2632-8E0E-52443517E8A1}"/>
                  </a:ext>
                </a:extLst>
              </p:cNvPr>
              <p:cNvSpPr/>
              <p:nvPr/>
            </p:nvSpPr>
            <p:spPr>
              <a:xfrm>
                <a:off x="6096000" y="3429000"/>
                <a:ext cx="866659" cy="1074643"/>
              </a:xfrm>
              <a:custGeom>
                <a:avLst/>
                <a:gdLst>
                  <a:gd name="connsiteX0" fmla="*/ 513352 w 866659"/>
                  <a:gd name="connsiteY0" fmla="*/ 14548 h 1074643"/>
                  <a:gd name="connsiteX1" fmla="*/ 631334 w 866659"/>
                  <a:gd name="connsiteY1" fmla="*/ 1214 h 1074643"/>
                  <a:gd name="connsiteX2" fmla="*/ 652028 w 866659"/>
                  <a:gd name="connsiteY2" fmla="*/ 22369 h 1074643"/>
                  <a:gd name="connsiteX3" fmla="*/ 618116 w 866659"/>
                  <a:gd name="connsiteY3" fmla="*/ 64448 h 1074643"/>
                  <a:gd name="connsiteX4" fmla="*/ 629603 w 866659"/>
                  <a:gd name="connsiteY4" fmla="*/ 84881 h 1074643"/>
                  <a:gd name="connsiteX5" fmla="*/ 602098 w 866659"/>
                  <a:gd name="connsiteY5" fmla="*/ 105401 h 1074643"/>
                  <a:gd name="connsiteX6" fmla="*/ 440825 w 866659"/>
                  <a:gd name="connsiteY6" fmla="*/ 143786 h 1074643"/>
                  <a:gd name="connsiteX7" fmla="*/ 455486 w 866659"/>
                  <a:gd name="connsiteY7" fmla="*/ 198853 h 1074643"/>
                  <a:gd name="connsiteX8" fmla="*/ 496237 w 866659"/>
                  <a:gd name="connsiteY8" fmla="*/ 188376 h 1074643"/>
                  <a:gd name="connsiteX9" fmla="*/ 607582 w 866659"/>
                  <a:gd name="connsiteY9" fmla="*/ 163758 h 1074643"/>
                  <a:gd name="connsiteX10" fmla="*/ 655145 w 866659"/>
                  <a:gd name="connsiteY10" fmla="*/ 179227 h 1074643"/>
                  <a:gd name="connsiteX11" fmla="*/ 648622 w 866659"/>
                  <a:gd name="connsiteY11" fmla="*/ 215390 h 1074643"/>
                  <a:gd name="connsiteX12" fmla="*/ 552862 w 866659"/>
                  <a:gd name="connsiteY12" fmla="*/ 254987 h 1074643"/>
                  <a:gd name="connsiteX13" fmla="*/ 532746 w 866659"/>
                  <a:gd name="connsiteY13" fmla="*/ 295854 h 1074643"/>
                  <a:gd name="connsiteX14" fmla="*/ 554190 w 866659"/>
                  <a:gd name="connsiteY14" fmla="*/ 304079 h 1074643"/>
                  <a:gd name="connsiteX15" fmla="*/ 561722 w 866659"/>
                  <a:gd name="connsiteY15" fmla="*/ 267137 h 1074643"/>
                  <a:gd name="connsiteX16" fmla="*/ 629401 w 866659"/>
                  <a:gd name="connsiteY16" fmla="*/ 287513 h 1074643"/>
                  <a:gd name="connsiteX17" fmla="*/ 561722 w 866659"/>
                  <a:gd name="connsiteY17" fmla="*/ 333892 h 1074643"/>
                  <a:gd name="connsiteX18" fmla="*/ 589255 w 866659"/>
                  <a:gd name="connsiteY18" fmla="*/ 379175 h 1074643"/>
                  <a:gd name="connsiteX19" fmla="*/ 562819 w 866659"/>
                  <a:gd name="connsiteY19" fmla="*/ 415770 h 1074643"/>
                  <a:gd name="connsiteX20" fmla="*/ 513756 w 866659"/>
                  <a:gd name="connsiteY20" fmla="*/ 428757 h 1074643"/>
                  <a:gd name="connsiteX21" fmla="*/ 520249 w 866659"/>
                  <a:gd name="connsiteY21" fmla="*/ 381022 h 1074643"/>
                  <a:gd name="connsiteX22" fmla="*/ 506108 w 866659"/>
                  <a:gd name="connsiteY22" fmla="*/ 374297 h 1074643"/>
                  <a:gd name="connsiteX23" fmla="*/ 445183 w 866659"/>
                  <a:gd name="connsiteY23" fmla="*/ 445295 h 1074643"/>
                  <a:gd name="connsiteX24" fmla="*/ 418169 w 866659"/>
                  <a:gd name="connsiteY24" fmla="*/ 485180 h 1074643"/>
                  <a:gd name="connsiteX25" fmla="*/ 486194 w 866659"/>
                  <a:gd name="connsiteY25" fmla="*/ 468989 h 1074643"/>
                  <a:gd name="connsiteX26" fmla="*/ 552545 w 866659"/>
                  <a:gd name="connsiteY26" fmla="*/ 443880 h 1074643"/>
                  <a:gd name="connsiteX27" fmla="*/ 596759 w 866659"/>
                  <a:gd name="connsiteY27" fmla="*/ 449595 h 1074643"/>
                  <a:gd name="connsiteX28" fmla="*/ 637741 w 866659"/>
                  <a:gd name="connsiteY28" fmla="*/ 415366 h 1074643"/>
                  <a:gd name="connsiteX29" fmla="*/ 621695 w 866659"/>
                  <a:gd name="connsiteY29" fmla="*/ 373662 h 1074643"/>
                  <a:gd name="connsiteX30" fmla="*/ 599876 w 866659"/>
                  <a:gd name="connsiteY30" fmla="*/ 336143 h 1074643"/>
                  <a:gd name="connsiteX31" fmla="*/ 675982 w 866659"/>
                  <a:gd name="connsiteY31" fmla="*/ 294901 h 1074643"/>
                  <a:gd name="connsiteX32" fmla="*/ 748278 w 866659"/>
                  <a:gd name="connsiteY32" fmla="*/ 230628 h 1074643"/>
                  <a:gd name="connsiteX33" fmla="*/ 675260 w 866659"/>
                  <a:gd name="connsiteY33" fmla="*/ 227973 h 1074643"/>
                  <a:gd name="connsiteX34" fmla="*/ 689200 w 866659"/>
                  <a:gd name="connsiteY34" fmla="*/ 175216 h 1074643"/>
                  <a:gd name="connsiteX35" fmla="*/ 809088 w 866659"/>
                  <a:gd name="connsiteY35" fmla="*/ 3292 h 1074643"/>
                  <a:gd name="connsiteX36" fmla="*/ 855727 w 866659"/>
                  <a:gd name="connsiteY36" fmla="*/ 26900 h 1074643"/>
                  <a:gd name="connsiteX37" fmla="*/ 866405 w 866659"/>
                  <a:gd name="connsiteY37" fmla="*/ 97551 h 1074643"/>
                  <a:gd name="connsiteX38" fmla="*/ 842797 w 866659"/>
                  <a:gd name="connsiteY38" fmla="*/ 164191 h 1074643"/>
                  <a:gd name="connsiteX39" fmla="*/ 849695 w 866659"/>
                  <a:gd name="connsiteY39" fmla="*/ 211984 h 1074643"/>
                  <a:gd name="connsiteX40" fmla="*/ 793243 w 866659"/>
                  <a:gd name="connsiteY40" fmla="*/ 271466 h 1074643"/>
                  <a:gd name="connsiteX41" fmla="*/ 838439 w 866659"/>
                  <a:gd name="connsiteY41" fmla="*/ 313459 h 1074643"/>
                  <a:gd name="connsiteX42" fmla="*/ 814167 w 866659"/>
                  <a:gd name="connsiteY42" fmla="*/ 352449 h 1074643"/>
                  <a:gd name="connsiteX43" fmla="*/ 740341 w 866659"/>
                  <a:gd name="connsiteY43" fmla="*/ 410777 h 1074643"/>
                  <a:gd name="connsiteX44" fmla="*/ 748769 w 866659"/>
                  <a:gd name="connsiteY44" fmla="*/ 449681 h 1074643"/>
                  <a:gd name="connsiteX45" fmla="*/ 801584 w 866659"/>
                  <a:gd name="connsiteY45" fmla="*/ 452481 h 1074643"/>
                  <a:gd name="connsiteX46" fmla="*/ 846203 w 866659"/>
                  <a:gd name="connsiteY46" fmla="*/ 464256 h 1074643"/>
                  <a:gd name="connsiteX47" fmla="*/ 866636 w 866659"/>
                  <a:gd name="connsiteY47" fmla="*/ 525787 h 1074643"/>
                  <a:gd name="connsiteX48" fmla="*/ 739822 w 866659"/>
                  <a:gd name="connsiteY48" fmla="*/ 525874 h 1074643"/>
                  <a:gd name="connsiteX49" fmla="*/ 702130 w 866659"/>
                  <a:gd name="connsiteY49" fmla="*/ 548414 h 1074643"/>
                  <a:gd name="connsiteX50" fmla="*/ 683399 w 866659"/>
                  <a:gd name="connsiteY50" fmla="*/ 628705 h 1074643"/>
                  <a:gd name="connsiteX51" fmla="*/ 727758 w 866659"/>
                  <a:gd name="connsiteY51" fmla="*/ 643366 h 1074643"/>
                  <a:gd name="connsiteX52" fmla="*/ 765393 w 866659"/>
                  <a:gd name="connsiteY52" fmla="*/ 718519 h 1074643"/>
                  <a:gd name="connsiteX53" fmla="*/ 779073 w 866659"/>
                  <a:gd name="connsiteY53" fmla="*/ 810470 h 1074643"/>
                  <a:gd name="connsiteX54" fmla="*/ 777254 w 866659"/>
                  <a:gd name="connsiteY54" fmla="*/ 862159 h 1074643"/>
                  <a:gd name="connsiteX55" fmla="*/ 771078 w 866659"/>
                  <a:gd name="connsiteY55" fmla="*/ 960372 h 1074643"/>
                  <a:gd name="connsiteX56" fmla="*/ 743834 w 866659"/>
                  <a:gd name="connsiteY56" fmla="*/ 1038325 h 1074643"/>
                  <a:gd name="connsiteX57" fmla="*/ 713818 w 866659"/>
                  <a:gd name="connsiteY57" fmla="*/ 1068283 h 1074643"/>
                  <a:gd name="connsiteX58" fmla="*/ 641493 w 866659"/>
                  <a:gd name="connsiteY58" fmla="*/ 1074459 h 1074643"/>
                  <a:gd name="connsiteX59" fmla="*/ 608477 w 866659"/>
                  <a:gd name="connsiteY59" fmla="*/ 1043693 h 1074643"/>
                  <a:gd name="connsiteX60" fmla="*/ 585821 w 866659"/>
                  <a:gd name="connsiteY60" fmla="*/ 1013938 h 1074643"/>
                  <a:gd name="connsiteX61" fmla="*/ 465933 w 866659"/>
                  <a:gd name="connsiteY61" fmla="*/ 971859 h 1074643"/>
                  <a:gd name="connsiteX62" fmla="*/ 452917 w 866659"/>
                  <a:gd name="connsiteY62" fmla="*/ 946288 h 1074643"/>
                  <a:gd name="connsiteX63" fmla="*/ 471648 w 866659"/>
                  <a:gd name="connsiteY63" fmla="*/ 898957 h 1074643"/>
                  <a:gd name="connsiteX64" fmla="*/ 443335 w 866659"/>
                  <a:gd name="connsiteY64" fmla="*/ 896099 h 1074643"/>
                  <a:gd name="connsiteX65" fmla="*/ 476756 w 866659"/>
                  <a:gd name="connsiteY65" fmla="*/ 855117 h 1074643"/>
                  <a:gd name="connsiteX66" fmla="*/ 529081 w 866659"/>
                  <a:gd name="connsiteY66" fmla="*/ 805246 h 1074643"/>
                  <a:gd name="connsiteX67" fmla="*/ 482730 w 866659"/>
                  <a:gd name="connsiteY67" fmla="*/ 801667 h 1074643"/>
                  <a:gd name="connsiteX68" fmla="*/ 474851 w 866659"/>
                  <a:gd name="connsiteY68" fmla="*/ 794827 h 1074643"/>
                  <a:gd name="connsiteX69" fmla="*/ 508907 w 866659"/>
                  <a:gd name="connsiteY69" fmla="*/ 758838 h 1074643"/>
                  <a:gd name="connsiteX70" fmla="*/ 460738 w 866659"/>
                  <a:gd name="connsiteY70" fmla="*/ 754855 h 1074643"/>
                  <a:gd name="connsiteX71" fmla="*/ 450637 w 866659"/>
                  <a:gd name="connsiteY71" fmla="*/ 718635 h 1074643"/>
                  <a:gd name="connsiteX72" fmla="*/ 419121 w 866659"/>
                  <a:gd name="connsiteY72" fmla="*/ 741896 h 1074643"/>
                  <a:gd name="connsiteX73" fmla="*/ 394070 w 866659"/>
                  <a:gd name="connsiteY73" fmla="*/ 844756 h 1074643"/>
                  <a:gd name="connsiteX74" fmla="*/ 374070 w 866659"/>
                  <a:gd name="connsiteY74" fmla="*/ 966751 h 1074643"/>
                  <a:gd name="connsiteX75" fmla="*/ 383853 w 866659"/>
                  <a:gd name="connsiteY75" fmla="*/ 1023318 h 1074643"/>
                  <a:gd name="connsiteX76" fmla="*/ 351010 w 866659"/>
                  <a:gd name="connsiteY76" fmla="*/ 983143 h 1074643"/>
                  <a:gd name="connsiteX77" fmla="*/ 337792 w 866659"/>
                  <a:gd name="connsiteY77" fmla="*/ 906576 h 1074643"/>
                  <a:gd name="connsiteX78" fmla="*/ 350490 w 866659"/>
                  <a:gd name="connsiteY78" fmla="*/ 819128 h 1074643"/>
                  <a:gd name="connsiteX79" fmla="*/ 376321 w 866659"/>
                  <a:gd name="connsiteY79" fmla="*/ 713873 h 1074643"/>
                  <a:gd name="connsiteX80" fmla="*/ 407317 w 866659"/>
                  <a:gd name="connsiteY80" fmla="*/ 676989 h 1074643"/>
                  <a:gd name="connsiteX81" fmla="*/ 460940 w 866659"/>
                  <a:gd name="connsiteY81" fmla="*/ 665993 h 1074643"/>
                  <a:gd name="connsiteX82" fmla="*/ 502385 w 866659"/>
                  <a:gd name="connsiteY82" fmla="*/ 626136 h 1074643"/>
                  <a:gd name="connsiteX83" fmla="*/ 548158 w 866659"/>
                  <a:gd name="connsiteY83" fmla="*/ 629455 h 1074643"/>
                  <a:gd name="connsiteX84" fmla="*/ 632345 w 866659"/>
                  <a:gd name="connsiteY84" fmla="*/ 623279 h 1074643"/>
                  <a:gd name="connsiteX85" fmla="*/ 658233 w 866659"/>
                  <a:gd name="connsiteY85" fmla="*/ 559179 h 1074643"/>
                  <a:gd name="connsiteX86" fmla="*/ 591333 w 866659"/>
                  <a:gd name="connsiteY86" fmla="*/ 563133 h 1074643"/>
                  <a:gd name="connsiteX87" fmla="*/ 469656 w 866659"/>
                  <a:gd name="connsiteY87" fmla="*/ 632745 h 1074643"/>
                  <a:gd name="connsiteX88" fmla="*/ 402988 w 866659"/>
                  <a:gd name="connsiteY88" fmla="*/ 660047 h 1074643"/>
                  <a:gd name="connsiteX89" fmla="*/ 350086 w 866659"/>
                  <a:gd name="connsiteY89" fmla="*/ 699183 h 1074643"/>
                  <a:gd name="connsiteX90" fmla="*/ 208928 w 866659"/>
                  <a:gd name="connsiteY90" fmla="*/ 766399 h 1074643"/>
                  <a:gd name="connsiteX91" fmla="*/ 156431 w 866659"/>
                  <a:gd name="connsiteY91" fmla="*/ 781234 h 1074643"/>
                  <a:gd name="connsiteX92" fmla="*/ -23 w 866659"/>
                  <a:gd name="connsiteY92" fmla="*/ 708187 h 1074643"/>
                  <a:gd name="connsiteX93" fmla="*/ 18592 w 866659"/>
                  <a:gd name="connsiteY93" fmla="*/ 690957 h 1074643"/>
                  <a:gd name="connsiteX94" fmla="*/ 72244 w 866659"/>
                  <a:gd name="connsiteY94" fmla="*/ 703973 h 1074643"/>
                  <a:gd name="connsiteX95" fmla="*/ 172218 w 866659"/>
                  <a:gd name="connsiteY95" fmla="*/ 670986 h 1074643"/>
                  <a:gd name="connsiteX96" fmla="*/ 238915 w 866659"/>
                  <a:gd name="connsiteY96" fmla="*/ 643020 h 1074643"/>
                  <a:gd name="connsiteX97" fmla="*/ 221714 w 866659"/>
                  <a:gd name="connsiteY97" fmla="*/ 613380 h 1074643"/>
                  <a:gd name="connsiteX98" fmla="*/ 212392 w 866659"/>
                  <a:gd name="connsiteY98" fmla="*/ 513925 h 1074643"/>
                  <a:gd name="connsiteX99" fmla="*/ 218135 w 866659"/>
                  <a:gd name="connsiteY99" fmla="*/ 464862 h 1074643"/>
                  <a:gd name="connsiteX100" fmla="*/ 224398 w 866659"/>
                  <a:gd name="connsiteY100" fmla="*/ 368842 h 1074643"/>
                  <a:gd name="connsiteX101" fmla="*/ 236086 w 866659"/>
                  <a:gd name="connsiteY101" fmla="*/ 280961 h 1074643"/>
                  <a:gd name="connsiteX102" fmla="*/ 261195 w 866659"/>
                  <a:gd name="connsiteY102" fmla="*/ 167770 h 1074643"/>
                  <a:gd name="connsiteX103" fmla="*/ 274644 w 866659"/>
                  <a:gd name="connsiteY103" fmla="*/ 46179 h 1074643"/>
                  <a:gd name="connsiteX104" fmla="*/ 346912 w 866659"/>
                  <a:gd name="connsiteY104" fmla="*/ 42052 h 1074643"/>
                  <a:gd name="connsiteX105" fmla="*/ 425730 w 866659"/>
                  <a:gd name="connsiteY105" fmla="*/ 30941 h 1074643"/>
                  <a:gd name="connsiteX106" fmla="*/ 513352 w 866659"/>
                  <a:gd name="connsiteY106" fmla="*/ 14548 h 1074643"/>
                  <a:gd name="connsiteX107" fmla="*/ 339956 w 866659"/>
                  <a:gd name="connsiteY107" fmla="*/ 296546 h 1074643"/>
                  <a:gd name="connsiteX108" fmla="*/ 331211 w 866659"/>
                  <a:gd name="connsiteY108" fmla="*/ 350141 h 1074643"/>
                  <a:gd name="connsiteX109" fmla="*/ 406711 w 866659"/>
                  <a:gd name="connsiteY109" fmla="*/ 314584 h 1074643"/>
                  <a:gd name="connsiteX110" fmla="*/ 446539 w 866659"/>
                  <a:gd name="connsiteY110" fmla="*/ 302549 h 1074643"/>
                  <a:gd name="connsiteX111" fmla="*/ 466049 w 866659"/>
                  <a:gd name="connsiteY111" fmla="*/ 265463 h 1074643"/>
                  <a:gd name="connsiteX112" fmla="*/ 423999 w 866659"/>
                  <a:gd name="connsiteY112" fmla="*/ 288494 h 1074643"/>
                  <a:gd name="connsiteX113" fmla="*/ 376552 w 866659"/>
                  <a:gd name="connsiteY113" fmla="*/ 276777 h 1074643"/>
                  <a:gd name="connsiteX114" fmla="*/ 379582 w 866659"/>
                  <a:gd name="connsiteY114" fmla="*/ 177207 h 1074643"/>
                  <a:gd name="connsiteX115" fmla="*/ 339956 w 866659"/>
                  <a:gd name="connsiteY115" fmla="*/ 296546 h 1074643"/>
                  <a:gd name="connsiteX116" fmla="*/ 452715 w 866659"/>
                  <a:gd name="connsiteY116" fmla="*/ 322203 h 1074643"/>
                  <a:gd name="connsiteX117" fmla="*/ 465501 w 866659"/>
                  <a:gd name="connsiteY117" fmla="*/ 304685 h 1074643"/>
                  <a:gd name="connsiteX118" fmla="*/ 452715 w 866659"/>
                  <a:gd name="connsiteY118" fmla="*/ 322203 h 1074643"/>
                  <a:gd name="connsiteX119" fmla="*/ 729374 w 866659"/>
                  <a:gd name="connsiteY119" fmla="*/ 314180 h 1074643"/>
                  <a:gd name="connsiteX120" fmla="*/ 698926 w 866659"/>
                  <a:gd name="connsiteY120" fmla="*/ 328697 h 1074643"/>
                  <a:gd name="connsiteX121" fmla="*/ 710442 w 866659"/>
                  <a:gd name="connsiteY121" fmla="*/ 359896 h 1074643"/>
                  <a:gd name="connsiteX122" fmla="*/ 776850 w 866659"/>
                  <a:gd name="connsiteY122" fmla="*/ 315450 h 1074643"/>
                  <a:gd name="connsiteX123" fmla="*/ 729374 w 866659"/>
                  <a:gd name="connsiteY123" fmla="*/ 314180 h 1074643"/>
                  <a:gd name="connsiteX124" fmla="*/ 339437 w 866659"/>
                  <a:gd name="connsiteY124" fmla="*/ 411008 h 1074643"/>
                  <a:gd name="connsiteX125" fmla="*/ 314934 w 866659"/>
                  <a:gd name="connsiteY125" fmla="*/ 421860 h 1074643"/>
                  <a:gd name="connsiteX126" fmla="*/ 308960 w 866659"/>
                  <a:gd name="connsiteY126" fmla="*/ 488008 h 1074643"/>
                  <a:gd name="connsiteX127" fmla="*/ 357763 w 866659"/>
                  <a:gd name="connsiteY127" fmla="*/ 494964 h 1074643"/>
                  <a:gd name="connsiteX128" fmla="*/ 391502 w 866659"/>
                  <a:gd name="connsiteY128" fmla="*/ 431124 h 1074643"/>
                  <a:gd name="connsiteX129" fmla="*/ 407057 w 866659"/>
                  <a:gd name="connsiteY129" fmla="*/ 409507 h 1074643"/>
                  <a:gd name="connsiteX130" fmla="*/ 403508 w 866659"/>
                  <a:gd name="connsiteY130" fmla="*/ 397155 h 1074643"/>
                  <a:gd name="connsiteX131" fmla="*/ 339437 w 866659"/>
                  <a:gd name="connsiteY131" fmla="*/ 411008 h 1074643"/>
                  <a:gd name="connsiteX132" fmla="*/ 654336 w 866659"/>
                  <a:gd name="connsiteY132" fmla="*/ 460475 h 1074643"/>
                  <a:gd name="connsiteX133" fmla="*/ 548417 w 866659"/>
                  <a:gd name="connsiteY133" fmla="*/ 484487 h 1074643"/>
                  <a:gd name="connsiteX134" fmla="*/ 458545 w 866659"/>
                  <a:gd name="connsiteY134" fmla="*/ 539640 h 1074643"/>
                  <a:gd name="connsiteX135" fmla="*/ 505184 w 866659"/>
                  <a:gd name="connsiteY135" fmla="*/ 525412 h 1074643"/>
                  <a:gd name="connsiteX136" fmla="*/ 560424 w 866659"/>
                  <a:gd name="connsiteY136" fmla="*/ 521949 h 1074643"/>
                  <a:gd name="connsiteX137" fmla="*/ 602993 w 866659"/>
                  <a:gd name="connsiteY137" fmla="*/ 497157 h 1074643"/>
                  <a:gd name="connsiteX138" fmla="*/ 640195 w 866659"/>
                  <a:gd name="connsiteY138" fmla="*/ 489019 h 1074643"/>
                  <a:gd name="connsiteX139" fmla="*/ 680686 w 866659"/>
                  <a:gd name="connsiteY139" fmla="*/ 464920 h 1074643"/>
                  <a:gd name="connsiteX140" fmla="*/ 654336 w 866659"/>
                  <a:gd name="connsiteY140" fmla="*/ 460475 h 1074643"/>
                  <a:gd name="connsiteX141" fmla="*/ 305525 w 866659"/>
                  <a:gd name="connsiteY141" fmla="*/ 589108 h 1074643"/>
                  <a:gd name="connsiteX142" fmla="*/ 307401 w 866659"/>
                  <a:gd name="connsiteY142" fmla="*/ 599555 h 1074643"/>
                  <a:gd name="connsiteX143" fmla="*/ 325093 w 866659"/>
                  <a:gd name="connsiteY143" fmla="*/ 599930 h 1074643"/>
                  <a:gd name="connsiteX144" fmla="*/ 332106 w 866659"/>
                  <a:gd name="connsiteY144" fmla="*/ 588963 h 1074643"/>
                  <a:gd name="connsiteX145" fmla="*/ 305525 w 866659"/>
                  <a:gd name="connsiteY145" fmla="*/ 589108 h 1074643"/>
                  <a:gd name="connsiteX146" fmla="*/ 545647 w 866659"/>
                  <a:gd name="connsiteY146" fmla="*/ 684261 h 1074643"/>
                  <a:gd name="connsiteX147" fmla="*/ 531043 w 866659"/>
                  <a:gd name="connsiteY147" fmla="*/ 758463 h 1074643"/>
                  <a:gd name="connsiteX148" fmla="*/ 559442 w 866659"/>
                  <a:gd name="connsiteY148" fmla="*/ 738664 h 1074643"/>
                  <a:gd name="connsiteX149" fmla="*/ 600049 w 866659"/>
                  <a:gd name="connsiteY149" fmla="*/ 674853 h 1074643"/>
                  <a:gd name="connsiteX150" fmla="*/ 545647 w 866659"/>
                  <a:gd name="connsiteY150" fmla="*/ 684261 h 1074643"/>
                  <a:gd name="connsiteX151" fmla="*/ 620252 w 866659"/>
                  <a:gd name="connsiteY151" fmla="*/ 734739 h 1074643"/>
                  <a:gd name="connsiteX152" fmla="*/ 637164 w 866659"/>
                  <a:gd name="connsiteY152" fmla="*/ 756846 h 1074643"/>
                  <a:gd name="connsiteX153" fmla="*/ 589717 w 866659"/>
                  <a:gd name="connsiteY153" fmla="*/ 797482 h 1074643"/>
                  <a:gd name="connsiteX154" fmla="*/ 523482 w 866659"/>
                  <a:gd name="connsiteY154" fmla="*/ 846748 h 1074643"/>
                  <a:gd name="connsiteX155" fmla="*/ 555142 w 866659"/>
                  <a:gd name="connsiteY155" fmla="*/ 846430 h 1074643"/>
                  <a:gd name="connsiteX156" fmla="*/ 568591 w 866659"/>
                  <a:gd name="connsiteY156" fmla="*/ 877455 h 1074643"/>
                  <a:gd name="connsiteX157" fmla="*/ 533092 w 866659"/>
                  <a:gd name="connsiteY157" fmla="*/ 934686 h 1074643"/>
                  <a:gd name="connsiteX158" fmla="*/ 569746 w 866659"/>
                  <a:gd name="connsiteY158" fmla="*/ 949145 h 1074643"/>
                  <a:gd name="connsiteX159" fmla="*/ 592372 w 866659"/>
                  <a:gd name="connsiteY159" fmla="*/ 977920 h 1074643"/>
                  <a:gd name="connsiteX160" fmla="*/ 632085 w 866659"/>
                  <a:gd name="connsiteY160" fmla="*/ 995871 h 1074643"/>
                  <a:gd name="connsiteX161" fmla="*/ 655693 w 866659"/>
                  <a:gd name="connsiteY161" fmla="*/ 861784 h 1074643"/>
                  <a:gd name="connsiteX162" fmla="*/ 657165 w 866659"/>
                  <a:gd name="connsiteY162" fmla="*/ 691996 h 1074643"/>
                  <a:gd name="connsiteX163" fmla="*/ 620252 w 866659"/>
                  <a:gd name="connsiteY163" fmla="*/ 734739 h 1074643"/>
                  <a:gd name="connsiteX164" fmla="*/ 597740 w 866659"/>
                  <a:gd name="connsiteY164" fmla="*/ 728390 h 1074643"/>
                  <a:gd name="connsiteX165" fmla="*/ 597279 w 866659"/>
                  <a:gd name="connsiteY165" fmla="*/ 735258 h 1074643"/>
                  <a:gd name="connsiteX166" fmla="*/ 597740 w 866659"/>
                  <a:gd name="connsiteY166" fmla="*/ 728390 h 1074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</a:cxnLst>
                <a:rect l="l" t="t" r="r" b="b"/>
                <a:pathLst>
                  <a:path w="866659" h="1074643">
                    <a:moveTo>
                      <a:pt x="513352" y="14548"/>
                    </a:moveTo>
                    <a:cubicBezTo>
                      <a:pt x="550842" y="695"/>
                      <a:pt x="591766" y="-2422"/>
                      <a:pt x="631334" y="1214"/>
                    </a:cubicBezTo>
                    <a:cubicBezTo>
                      <a:pt x="640570" y="5399"/>
                      <a:pt x="645245" y="15298"/>
                      <a:pt x="652028" y="22369"/>
                    </a:cubicBezTo>
                    <a:cubicBezTo>
                      <a:pt x="643514" y="38675"/>
                      <a:pt x="631392" y="52067"/>
                      <a:pt x="618116" y="64448"/>
                    </a:cubicBezTo>
                    <a:cubicBezTo>
                      <a:pt x="620483" y="71981"/>
                      <a:pt x="625505" y="78243"/>
                      <a:pt x="629603" y="84881"/>
                    </a:cubicBezTo>
                    <a:cubicBezTo>
                      <a:pt x="621839" y="93251"/>
                      <a:pt x="614278" y="103670"/>
                      <a:pt x="602098" y="105401"/>
                    </a:cubicBezTo>
                    <a:cubicBezTo>
                      <a:pt x="547840" y="114868"/>
                      <a:pt x="490465" y="117494"/>
                      <a:pt x="440825" y="143786"/>
                    </a:cubicBezTo>
                    <a:cubicBezTo>
                      <a:pt x="446395" y="161940"/>
                      <a:pt x="451445" y="180266"/>
                      <a:pt x="455486" y="198853"/>
                    </a:cubicBezTo>
                    <a:cubicBezTo>
                      <a:pt x="468848" y="194610"/>
                      <a:pt x="482240" y="190108"/>
                      <a:pt x="496237" y="188376"/>
                    </a:cubicBezTo>
                    <a:cubicBezTo>
                      <a:pt x="533958" y="183123"/>
                      <a:pt x="570265" y="171031"/>
                      <a:pt x="607582" y="163758"/>
                    </a:cubicBezTo>
                    <a:cubicBezTo>
                      <a:pt x="624379" y="159775"/>
                      <a:pt x="646486" y="162055"/>
                      <a:pt x="655145" y="179227"/>
                    </a:cubicBezTo>
                    <a:cubicBezTo>
                      <a:pt x="666140" y="190194"/>
                      <a:pt x="657540" y="206299"/>
                      <a:pt x="648622" y="215390"/>
                    </a:cubicBezTo>
                    <a:cubicBezTo>
                      <a:pt x="617077" y="229387"/>
                      <a:pt x="580511" y="232995"/>
                      <a:pt x="552862" y="254987"/>
                    </a:cubicBezTo>
                    <a:cubicBezTo>
                      <a:pt x="545445" y="268234"/>
                      <a:pt x="539297" y="282174"/>
                      <a:pt x="532746" y="295854"/>
                    </a:cubicBezTo>
                    <a:cubicBezTo>
                      <a:pt x="539759" y="298942"/>
                      <a:pt x="546917" y="301683"/>
                      <a:pt x="554190" y="304079"/>
                    </a:cubicBezTo>
                    <a:cubicBezTo>
                      <a:pt x="556268" y="291669"/>
                      <a:pt x="558201" y="279230"/>
                      <a:pt x="561722" y="267137"/>
                    </a:cubicBezTo>
                    <a:cubicBezTo>
                      <a:pt x="583599" y="276084"/>
                      <a:pt x="605735" y="284482"/>
                      <a:pt x="629401" y="287513"/>
                    </a:cubicBezTo>
                    <a:cubicBezTo>
                      <a:pt x="606832" y="302953"/>
                      <a:pt x="585936" y="321020"/>
                      <a:pt x="561722" y="333892"/>
                    </a:cubicBezTo>
                    <a:cubicBezTo>
                      <a:pt x="570178" y="349419"/>
                      <a:pt x="579616" y="364369"/>
                      <a:pt x="589255" y="379175"/>
                    </a:cubicBezTo>
                    <a:cubicBezTo>
                      <a:pt x="581405" y="391989"/>
                      <a:pt x="575460" y="406881"/>
                      <a:pt x="562819" y="415770"/>
                    </a:cubicBezTo>
                    <a:cubicBezTo>
                      <a:pt x="549456" y="428093"/>
                      <a:pt x="530293" y="426160"/>
                      <a:pt x="513756" y="428757"/>
                    </a:cubicBezTo>
                    <a:cubicBezTo>
                      <a:pt x="516180" y="412884"/>
                      <a:pt x="518316" y="396953"/>
                      <a:pt x="520249" y="381022"/>
                    </a:cubicBezTo>
                    <a:cubicBezTo>
                      <a:pt x="515545" y="378713"/>
                      <a:pt x="510841" y="376462"/>
                      <a:pt x="506108" y="374297"/>
                    </a:cubicBezTo>
                    <a:cubicBezTo>
                      <a:pt x="485790" y="397963"/>
                      <a:pt x="466453" y="422466"/>
                      <a:pt x="445183" y="445295"/>
                    </a:cubicBezTo>
                    <a:cubicBezTo>
                      <a:pt x="434822" y="457474"/>
                      <a:pt x="421372" y="468701"/>
                      <a:pt x="418169" y="485180"/>
                    </a:cubicBezTo>
                    <a:cubicBezTo>
                      <a:pt x="440825" y="479639"/>
                      <a:pt x="463134" y="472683"/>
                      <a:pt x="486194" y="468989"/>
                    </a:cubicBezTo>
                    <a:cubicBezTo>
                      <a:pt x="510090" y="465757"/>
                      <a:pt x="530120" y="451384"/>
                      <a:pt x="552545" y="443880"/>
                    </a:cubicBezTo>
                    <a:cubicBezTo>
                      <a:pt x="567466" y="442639"/>
                      <a:pt x="581752" y="451730"/>
                      <a:pt x="596759" y="449595"/>
                    </a:cubicBezTo>
                    <a:cubicBezTo>
                      <a:pt x="611882" y="440042"/>
                      <a:pt x="624552" y="427314"/>
                      <a:pt x="637741" y="415366"/>
                    </a:cubicBezTo>
                    <a:cubicBezTo>
                      <a:pt x="633499" y="401080"/>
                      <a:pt x="628852" y="386794"/>
                      <a:pt x="621695" y="373662"/>
                    </a:cubicBezTo>
                    <a:cubicBezTo>
                      <a:pt x="613902" y="361454"/>
                      <a:pt x="605129" y="349794"/>
                      <a:pt x="599876" y="336143"/>
                    </a:cubicBezTo>
                    <a:cubicBezTo>
                      <a:pt x="624119" y="320327"/>
                      <a:pt x="650440" y="308293"/>
                      <a:pt x="675982" y="294901"/>
                    </a:cubicBezTo>
                    <a:cubicBezTo>
                      <a:pt x="701091" y="274727"/>
                      <a:pt x="725478" y="253457"/>
                      <a:pt x="748278" y="230628"/>
                    </a:cubicBezTo>
                    <a:cubicBezTo>
                      <a:pt x="723977" y="224885"/>
                      <a:pt x="699677" y="227771"/>
                      <a:pt x="675260" y="227973"/>
                    </a:cubicBezTo>
                    <a:cubicBezTo>
                      <a:pt x="680744" y="210599"/>
                      <a:pt x="684554" y="192792"/>
                      <a:pt x="689200" y="175216"/>
                    </a:cubicBezTo>
                    <a:cubicBezTo>
                      <a:pt x="717484" y="110192"/>
                      <a:pt x="774484" y="64217"/>
                      <a:pt x="809088" y="3292"/>
                    </a:cubicBezTo>
                    <a:cubicBezTo>
                      <a:pt x="829031" y="-2798"/>
                      <a:pt x="845106" y="12239"/>
                      <a:pt x="855727" y="26900"/>
                    </a:cubicBezTo>
                    <a:cubicBezTo>
                      <a:pt x="860575" y="50133"/>
                      <a:pt x="867762" y="73539"/>
                      <a:pt x="866405" y="97551"/>
                    </a:cubicBezTo>
                    <a:cubicBezTo>
                      <a:pt x="861903" y="120871"/>
                      <a:pt x="850272" y="141824"/>
                      <a:pt x="842797" y="164191"/>
                    </a:cubicBezTo>
                    <a:cubicBezTo>
                      <a:pt x="838179" y="180872"/>
                      <a:pt x="851542" y="195736"/>
                      <a:pt x="849695" y="211984"/>
                    </a:cubicBezTo>
                    <a:cubicBezTo>
                      <a:pt x="837544" y="236920"/>
                      <a:pt x="818612" y="259258"/>
                      <a:pt x="793243" y="271466"/>
                    </a:cubicBezTo>
                    <a:cubicBezTo>
                      <a:pt x="807558" y="286243"/>
                      <a:pt x="825192" y="297672"/>
                      <a:pt x="838439" y="313459"/>
                    </a:cubicBezTo>
                    <a:cubicBezTo>
                      <a:pt x="841412" y="330775"/>
                      <a:pt x="822681" y="339924"/>
                      <a:pt x="814167" y="352449"/>
                    </a:cubicBezTo>
                    <a:cubicBezTo>
                      <a:pt x="794311" y="377587"/>
                      <a:pt x="761987" y="387602"/>
                      <a:pt x="740341" y="410777"/>
                    </a:cubicBezTo>
                    <a:cubicBezTo>
                      <a:pt x="742246" y="423851"/>
                      <a:pt x="744671" y="437127"/>
                      <a:pt x="748769" y="449681"/>
                    </a:cubicBezTo>
                    <a:cubicBezTo>
                      <a:pt x="763055" y="461081"/>
                      <a:pt x="784643" y="455656"/>
                      <a:pt x="801584" y="452481"/>
                    </a:cubicBezTo>
                    <a:cubicBezTo>
                      <a:pt x="817227" y="446593"/>
                      <a:pt x="834370" y="453895"/>
                      <a:pt x="846203" y="464256"/>
                    </a:cubicBezTo>
                    <a:cubicBezTo>
                      <a:pt x="856333" y="483362"/>
                      <a:pt x="861066" y="504950"/>
                      <a:pt x="866636" y="525787"/>
                    </a:cubicBezTo>
                    <a:cubicBezTo>
                      <a:pt x="825279" y="537447"/>
                      <a:pt x="781266" y="536466"/>
                      <a:pt x="739822" y="525874"/>
                    </a:cubicBezTo>
                    <a:cubicBezTo>
                      <a:pt x="728913" y="535888"/>
                      <a:pt x="717195" y="545557"/>
                      <a:pt x="702130" y="548414"/>
                    </a:cubicBezTo>
                    <a:cubicBezTo>
                      <a:pt x="694799" y="574908"/>
                      <a:pt x="687988" y="601575"/>
                      <a:pt x="683399" y="628705"/>
                    </a:cubicBezTo>
                    <a:cubicBezTo>
                      <a:pt x="698580" y="631620"/>
                      <a:pt x="717080" y="629772"/>
                      <a:pt x="727758" y="643366"/>
                    </a:cubicBezTo>
                    <a:cubicBezTo>
                      <a:pt x="745940" y="664780"/>
                      <a:pt x="760688" y="690467"/>
                      <a:pt x="765393" y="718519"/>
                    </a:cubicBezTo>
                    <a:cubicBezTo>
                      <a:pt x="772261" y="748823"/>
                      <a:pt x="772059" y="780195"/>
                      <a:pt x="779073" y="810470"/>
                    </a:cubicBezTo>
                    <a:cubicBezTo>
                      <a:pt x="783344" y="827671"/>
                      <a:pt x="779361" y="845045"/>
                      <a:pt x="777254" y="862159"/>
                    </a:cubicBezTo>
                    <a:cubicBezTo>
                      <a:pt x="773070" y="894743"/>
                      <a:pt x="775061" y="927789"/>
                      <a:pt x="771078" y="960372"/>
                    </a:cubicBezTo>
                    <a:cubicBezTo>
                      <a:pt x="761294" y="986116"/>
                      <a:pt x="761323" y="1015900"/>
                      <a:pt x="743834" y="1038325"/>
                    </a:cubicBezTo>
                    <a:cubicBezTo>
                      <a:pt x="735118" y="1049177"/>
                      <a:pt x="727874" y="1063550"/>
                      <a:pt x="713818" y="1068283"/>
                    </a:cubicBezTo>
                    <a:cubicBezTo>
                      <a:pt x="689864" y="1071313"/>
                      <a:pt x="665621" y="1073853"/>
                      <a:pt x="641493" y="1074459"/>
                    </a:cubicBezTo>
                    <a:cubicBezTo>
                      <a:pt x="627669" y="1068196"/>
                      <a:pt x="616991" y="1055930"/>
                      <a:pt x="608477" y="1043693"/>
                    </a:cubicBezTo>
                    <a:cubicBezTo>
                      <a:pt x="603541" y="1032062"/>
                      <a:pt x="600915" y="1016535"/>
                      <a:pt x="585821" y="1013938"/>
                    </a:cubicBezTo>
                    <a:cubicBezTo>
                      <a:pt x="545560" y="1001124"/>
                      <a:pt x="500191" y="999565"/>
                      <a:pt x="465933" y="971859"/>
                    </a:cubicBezTo>
                    <a:cubicBezTo>
                      <a:pt x="458487" y="965885"/>
                      <a:pt x="447780" y="956938"/>
                      <a:pt x="452917" y="946288"/>
                    </a:cubicBezTo>
                    <a:cubicBezTo>
                      <a:pt x="459180" y="930530"/>
                      <a:pt x="466366" y="915119"/>
                      <a:pt x="471648" y="898957"/>
                    </a:cubicBezTo>
                    <a:cubicBezTo>
                      <a:pt x="462095" y="897918"/>
                      <a:pt x="452802" y="897254"/>
                      <a:pt x="443335" y="896099"/>
                    </a:cubicBezTo>
                    <a:cubicBezTo>
                      <a:pt x="446452" y="876849"/>
                      <a:pt x="465068" y="868480"/>
                      <a:pt x="476756" y="855117"/>
                    </a:cubicBezTo>
                    <a:cubicBezTo>
                      <a:pt x="492514" y="836819"/>
                      <a:pt x="510696" y="820831"/>
                      <a:pt x="529081" y="805246"/>
                    </a:cubicBezTo>
                    <a:cubicBezTo>
                      <a:pt x="513871" y="801581"/>
                      <a:pt x="498315" y="798839"/>
                      <a:pt x="482730" y="801667"/>
                    </a:cubicBezTo>
                    <a:cubicBezTo>
                      <a:pt x="480104" y="799387"/>
                      <a:pt x="477449" y="797107"/>
                      <a:pt x="474851" y="794827"/>
                    </a:cubicBezTo>
                    <a:cubicBezTo>
                      <a:pt x="485992" y="782648"/>
                      <a:pt x="498200" y="771450"/>
                      <a:pt x="508907" y="758838"/>
                    </a:cubicBezTo>
                    <a:cubicBezTo>
                      <a:pt x="492860" y="757452"/>
                      <a:pt x="476785" y="756125"/>
                      <a:pt x="460738" y="754855"/>
                    </a:cubicBezTo>
                    <a:cubicBezTo>
                      <a:pt x="457275" y="742791"/>
                      <a:pt x="454245" y="730641"/>
                      <a:pt x="450637" y="718635"/>
                    </a:cubicBezTo>
                    <a:cubicBezTo>
                      <a:pt x="438775" y="722964"/>
                      <a:pt x="422181" y="727437"/>
                      <a:pt x="419121" y="741896"/>
                    </a:cubicBezTo>
                    <a:cubicBezTo>
                      <a:pt x="413609" y="776789"/>
                      <a:pt x="401689" y="810268"/>
                      <a:pt x="394070" y="844756"/>
                    </a:cubicBezTo>
                    <a:cubicBezTo>
                      <a:pt x="380621" y="884295"/>
                      <a:pt x="390232" y="927933"/>
                      <a:pt x="374070" y="966751"/>
                    </a:cubicBezTo>
                    <a:cubicBezTo>
                      <a:pt x="382035" y="984558"/>
                      <a:pt x="382930" y="1004125"/>
                      <a:pt x="383853" y="1023318"/>
                    </a:cubicBezTo>
                    <a:cubicBezTo>
                      <a:pt x="363391" y="1022423"/>
                      <a:pt x="353665" y="1000806"/>
                      <a:pt x="351010" y="983143"/>
                    </a:cubicBezTo>
                    <a:cubicBezTo>
                      <a:pt x="348384" y="957313"/>
                      <a:pt x="333924" y="932984"/>
                      <a:pt x="337792" y="906576"/>
                    </a:cubicBezTo>
                    <a:cubicBezTo>
                      <a:pt x="340418" y="877311"/>
                      <a:pt x="340793" y="847152"/>
                      <a:pt x="350490" y="819128"/>
                    </a:cubicBezTo>
                    <a:cubicBezTo>
                      <a:pt x="360419" y="784351"/>
                      <a:pt x="363305" y="747755"/>
                      <a:pt x="376321" y="713873"/>
                    </a:cubicBezTo>
                    <a:cubicBezTo>
                      <a:pt x="380217" y="697191"/>
                      <a:pt x="394070" y="686224"/>
                      <a:pt x="407317" y="676989"/>
                    </a:cubicBezTo>
                    <a:cubicBezTo>
                      <a:pt x="424663" y="670957"/>
                      <a:pt x="442989" y="669225"/>
                      <a:pt x="460940" y="665993"/>
                    </a:cubicBezTo>
                    <a:cubicBezTo>
                      <a:pt x="472369" y="650956"/>
                      <a:pt x="482384" y="631129"/>
                      <a:pt x="502385" y="626136"/>
                    </a:cubicBezTo>
                    <a:cubicBezTo>
                      <a:pt x="517392" y="619181"/>
                      <a:pt x="533092" y="627983"/>
                      <a:pt x="548158" y="629455"/>
                    </a:cubicBezTo>
                    <a:cubicBezTo>
                      <a:pt x="576441" y="633900"/>
                      <a:pt x="604436" y="626829"/>
                      <a:pt x="632345" y="623279"/>
                    </a:cubicBezTo>
                    <a:cubicBezTo>
                      <a:pt x="642013" y="602355"/>
                      <a:pt x="650787" y="580998"/>
                      <a:pt x="658233" y="559179"/>
                    </a:cubicBezTo>
                    <a:cubicBezTo>
                      <a:pt x="636183" y="553695"/>
                      <a:pt x="612835" y="557390"/>
                      <a:pt x="591333" y="563133"/>
                    </a:cubicBezTo>
                    <a:cubicBezTo>
                      <a:pt x="551130" y="586972"/>
                      <a:pt x="509484" y="608329"/>
                      <a:pt x="469656" y="632745"/>
                    </a:cubicBezTo>
                    <a:cubicBezTo>
                      <a:pt x="447838" y="642818"/>
                      <a:pt x="425730" y="652284"/>
                      <a:pt x="402988" y="660047"/>
                    </a:cubicBezTo>
                    <a:cubicBezTo>
                      <a:pt x="381256" y="667407"/>
                      <a:pt x="373031" y="693555"/>
                      <a:pt x="350086" y="699183"/>
                    </a:cubicBezTo>
                    <a:cubicBezTo>
                      <a:pt x="301398" y="717942"/>
                      <a:pt x="253893" y="739847"/>
                      <a:pt x="208928" y="766399"/>
                    </a:cubicBezTo>
                    <a:cubicBezTo>
                      <a:pt x="193372" y="776154"/>
                      <a:pt x="174728" y="781320"/>
                      <a:pt x="156431" y="781234"/>
                    </a:cubicBezTo>
                    <a:cubicBezTo>
                      <a:pt x="98392" y="772547"/>
                      <a:pt x="47712" y="740367"/>
                      <a:pt x="-23" y="708187"/>
                    </a:cubicBezTo>
                    <a:cubicBezTo>
                      <a:pt x="5460" y="701838"/>
                      <a:pt x="10338" y="694016"/>
                      <a:pt x="18592" y="690957"/>
                    </a:cubicBezTo>
                    <a:cubicBezTo>
                      <a:pt x="38275" y="685791"/>
                      <a:pt x="53513" y="702328"/>
                      <a:pt x="72244" y="703973"/>
                    </a:cubicBezTo>
                    <a:cubicBezTo>
                      <a:pt x="108493" y="704753"/>
                      <a:pt x="139605" y="683540"/>
                      <a:pt x="172218" y="670986"/>
                    </a:cubicBezTo>
                    <a:cubicBezTo>
                      <a:pt x="192882" y="657767"/>
                      <a:pt x="216923" y="652948"/>
                      <a:pt x="238915" y="643020"/>
                    </a:cubicBezTo>
                    <a:cubicBezTo>
                      <a:pt x="233287" y="633120"/>
                      <a:pt x="226389" y="623827"/>
                      <a:pt x="221714" y="613380"/>
                    </a:cubicBezTo>
                    <a:cubicBezTo>
                      <a:pt x="217414" y="580421"/>
                      <a:pt x="222666" y="545990"/>
                      <a:pt x="212392" y="513925"/>
                    </a:cubicBezTo>
                    <a:cubicBezTo>
                      <a:pt x="209390" y="497215"/>
                      <a:pt x="217471" y="481370"/>
                      <a:pt x="218135" y="464862"/>
                    </a:cubicBezTo>
                    <a:cubicBezTo>
                      <a:pt x="219953" y="432827"/>
                      <a:pt x="220906" y="400734"/>
                      <a:pt x="224398" y="368842"/>
                    </a:cubicBezTo>
                    <a:cubicBezTo>
                      <a:pt x="230920" y="339924"/>
                      <a:pt x="232565" y="310284"/>
                      <a:pt x="236086" y="280961"/>
                    </a:cubicBezTo>
                    <a:cubicBezTo>
                      <a:pt x="248583" y="244279"/>
                      <a:pt x="259088" y="206732"/>
                      <a:pt x="261195" y="167770"/>
                    </a:cubicBezTo>
                    <a:cubicBezTo>
                      <a:pt x="270979" y="127913"/>
                      <a:pt x="276030" y="87277"/>
                      <a:pt x="274644" y="46179"/>
                    </a:cubicBezTo>
                    <a:cubicBezTo>
                      <a:pt x="298685" y="43928"/>
                      <a:pt x="323188" y="47420"/>
                      <a:pt x="346912" y="42052"/>
                    </a:cubicBezTo>
                    <a:cubicBezTo>
                      <a:pt x="372973" y="37175"/>
                      <a:pt x="400189" y="38675"/>
                      <a:pt x="425730" y="30941"/>
                    </a:cubicBezTo>
                    <a:cubicBezTo>
                      <a:pt x="454187" y="21850"/>
                      <a:pt x="485270" y="25313"/>
                      <a:pt x="513352" y="14548"/>
                    </a:cubicBezTo>
                    <a:moveTo>
                      <a:pt x="339956" y="296546"/>
                    </a:moveTo>
                    <a:cubicBezTo>
                      <a:pt x="333001" y="313632"/>
                      <a:pt x="330605" y="331843"/>
                      <a:pt x="331211" y="350141"/>
                    </a:cubicBezTo>
                    <a:cubicBezTo>
                      <a:pt x="356840" y="339231"/>
                      <a:pt x="383334" y="330111"/>
                      <a:pt x="406711" y="314584"/>
                    </a:cubicBezTo>
                    <a:cubicBezTo>
                      <a:pt x="418573" y="306301"/>
                      <a:pt x="434331" y="309707"/>
                      <a:pt x="446539" y="302549"/>
                    </a:cubicBezTo>
                    <a:cubicBezTo>
                      <a:pt x="454303" y="290947"/>
                      <a:pt x="458689" y="277354"/>
                      <a:pt x="466049" y="265463"/>
                    </a:cubicBezTo>
                    <a:cubicBezTo>
                      <a:pt x="450666" y="270283"/>
                      <a:pt x="436438" y="278277"/>
                      <a:pt x="423999" y="288494"/>
                    </a:cubicBezTo>
                    <a:cubicBezTo>
                      <a:pt x="409338" y="301337"/>
                      <a:pt x="380419" y="299952"/>
                      <a:pt x="376552" y="276777"/>
                    </a:cubicBezTo>
                    <a:cubicBezTo>
                      <a:pt x="376119" y="243558"/>
                      <a:pt x="378716" y="210397"/>
                      <a:pt x="379582" y="177207"/>
                    </a:cubicBezTo>
                    <a:cubicBezTo>
                      <a:pt x="347200" y="207655"/>
                      <a:pt x="352049" y="257065"/>
                      <a:pt x="339956" y="296546"/>
                    </a:cubicBezTo>
                    <a:moveTo>
                      <a:pt x="452715" y="322203"/>
                    </a:moveTo>
                    <a:cubicBezTo>
                      <a:pt x="458487" y="317586"/>
                      <a:pt x="462816" y="311554"/>
                      <a:pt x="465501" y="304685"/>
                    </a:cubicBezTo>
                    <a:cubicBezTo>
                      <a:pt x="460536" y="309966"/>
                      <a:pt x="456265" y="315883"/>
                      <a:pt x="452715" y="322203"/>
                    </a:cubicBezTo>
                    <a:moveTo>
                      <a:pt x="729374" y="314180"/>
                    </a:moveTo>
                    <a:cubicBezTo>
                      <a:pt x="718638" y="317672"/>
                      <a:pt x="708883" y="323502"/>
                      <a:pt x="698926" y="328697"/>
                    </a:cubicBezTo>
                    <a:cubicBezTo>
                      <a:pt x="702851" y="339058"/>
                      <a:pt x="706488" y="349535"/>
                      <a:pt x="710442" y="359896"/>
                    </a:cubicBezTo>
                    <a:cubicBezTo>
                      <a:pt x="734829" y="350776"/>
                      <a:pt x="767413" y="342983"/>
                      <a:pt x="776850" y="315450"/>
                    </a:cubicBezTo>
                    <a:cubicBezTo>
                      <a:pt x="761064" y="314036"/>
                      <a:pt x="745161" y="311179"/>
                      <a:pt x="729374" y="314180"/>
                    </a:cubicBezTo>
                    <a:moveTo>
                      <a:pt x="339437" y="411008"/>
                    </a:moveTo>
                    <a:cubicBezTo>
                      <a:pt x="330865" y="413634"/>
                      <a:pt x="319696" y="413086"/>
                      <a:pt x="314934" y="421860"/>
                    </a:cubicBezTo>
                    <a:cubicBezTo>
                      <a:pt x="300186" y="440879"/>
                      <a:pt x="304111" y="466363"/>
                      <a:pt x="308960" y="488008"/>
                    </a:cubicBezTo>
                    <a:cubicBezTo>
                      <a:pt x="324516" y="493521"/>
                      <a:pt x="341601" y="492597"/>
                      <a:pt x="357763" y="494964"/>
                    </a:cubicBezTo>
                    <a:cubicBezTo>
                      <a:pt x="371530" y="475108"/>
                      <a:pt x="382901" y="453693"/>
                      <a:pt x="391502" y="431124"/>
                    </a:cubicBezTo>
                    <a:cubicBezTo>
                      <a:pt x="394532" y="422552"/>
                      <a:pt x="401141" y="416116"/>
                      <a:pt x="407057" y="409507"/>
                    </a:cubicBezTo>
                    <a:cubicBezTo>
                      <a:pt x="405874" y="405380"/>
                      <a:pt x="404662" y="401253"/>
                      <a:pt x="403508" y="397155"/>
                    </a:cubicBezTo>
                    <a:cubicBezTo>
                      <a:pt x="381602" y="399290"/>
                      <a:pt x="360794" y="406361"/>
                      <a:pt x="339437" y="411008"/>
                    </a:cubicBezTo>
                    <a:moveTo>
                      <a:pt x="654336" y="460475"/>
                    </a:moveTo>
                    <a:cubicBezTo>
                      <a:pt x="619444" y="470115"/>
                      <a:pt x="585417" y="486450"/>
                      <a:pt x="548417" y="484487"/>
                    </a:cubicBezTo>
                    <a:cubicBezTo>
                      <a:pt x="509513" y="483679"/>
                      <a:pt x="486107" y="518168"/>
                      <a:pt x="458545" y="539640"/>
                    </a:cubicBezTo>
                    <a:cubicBezTo>
                      <a:pt x="474447" y="536177"/>
                      <a:pt x="490090" y="531530"/>
                      <a:pt x="505184" y="525412"/>
                    </a:cubicBezTo>
                    <a:cubicBezTo>
                      <a:pt x="522702" y="517879"/>
                      <a:pt x="542126" y="522930"/>
                      <a:pt x="560424" y="521949"/>
                    </a:cubicBezTo>
                    <a:cubicBezTo>
                      <a:pt x="575287" y="514849"/>
                      <a:pt x="588563" y="505007"/>
                      <a:pt x="602993" y="497157"/>
                    </a:cubicBezTo>
                    <a:cubicBezTo>
                      <a:pt x="614970" y="492770"/>
                      <a:pt x="628304" y="493838"/>
                      <a:pt x="640195" y="489019"/>
                    </a:cubicBezTo>
                    <a:cubicBezTo>
                      <a:pt x="655491" y="484487"/>
                      <a:pt x="667814" y="473838"/>
                      <a:pt x="680686" y="464920"/>
                    </a:cubicBezTo>
                    <a:cubicBezTo>
                      <a:pt x="672288" y="462236"/>
                      <a:pt x="663283" y="457214"/>
                      <a:pt x="654336" y="460475"/>
                    </a:cubicBezTo>
                    <a:moveTo>
                      <a:pt x="305525" y="589108"/>
                    </a:moveTo>
                    <a:cubicBezTo>
                      <a:pt x="306131" y="592571"/>
                      <a:pt x="306766" y="596063"/>
                      <a:pt x="307401" y="599555"/>
                    </a:cubicBezTo>
                    <a:cubicBezTo>
                      <a:pt x="311817" y="599642"/>
                      <a:pt x="320648" y="599815"/>
                      <a:pt x="325093" y="599930"/>
                    </a:cubicBezTo>
                    <a:cubicBezTo>
                      <a:pt x="327402" y="596265"/>
                      <a:pt x="329740" y="592600"/>
                      <a:pt x="332106" y="588963"/>
                    </a:cubicBezTo>
                    <a:cubicBezTo>
                      <a:pt x="323275" y="589079"/>
                      <a:pt x="314270" y="588934"/>
                      <a:pt x="305525" y="589108"/>
                    </a:cubicBezTo>
                    <a:moveTo>
                      <a:pt x="545647" y="684261"/>
                    </a:moveTo>
                    <a:cubicBezTo>
                      <a:pt x="534651" y="707408"/>
                      <a:pt x="533323" y="733354"/>
                      <a:pt x="531043" y="758463"/>
                    </a:cubicBezTo>
                    <a:cubicBezTo>
                      <a:pt x="541577" y="753758"/>
                      <a:pt x="552977" y="748852"/>
                      <a:pt x="559442" y="738664"/>
                    </a:cubicBezTo>
                    <a:cubicBezTo>
                      <a:pt x="574450" y="718375"/>
                      <a:pt x="586975" y="696383"/>
                      <a:pt x="600049" y="674853"/>
                    </a:cubicBezTo>
                    <a:cubicBezTo>
                      <a:pt x="587581" y="653958"/>
                      <a:pt x="554680" y="665675"/>
                      <a:pt x="545647" y="684261"/>
                    </a:cubicBezTo>
                    <a:moveTo>
                      <a:pt x="620252" y="734739"/>
                    </a:moveTo>
                    <a:cubicBezTo>
                      <a:pt x="625707" y="742185"/>
                      <a:pt x="631161" y="749747"/>
                      <a:pt x="637164" y="756846"/>
                    </a:cubicBezTo>
                    <a:cubicBezTo>
                      <a:pt x="622734" y="771883"/>
                      <a:pt x="607120" y="785996"/>
                      <a:pt x="589717" y="797482"/>
                    </a:cubicBezTo>
                    <a:cubicBezTo>
                      <a:pt x="566455" y="811797"/>
                      <a:pt x="533381" y="818002"/>
                      <a:pt x="523482" y="846748"/>
                    </a:cubicBezTo>
                    <a:cubicBezTo>
                      <a:pt x="534016" y="847036"/>
                      <a:pt x="544579" y="846748"/>
                      <a:pt x="555142" y="846430"/>
                    </a:cubicBezTo>
                    <a:cubicBezTo>
                      <a:pt x="559529" y="856041"/>
                      <a:pt x="575662" y="865392"/>
                      <a:pt x="568591" y="877455"/>
                    </a:cubicBezTo>
                    <a:cubicBezTo>
                      <a:pt x="558143" y="897340"/>
                      <a:pt x="544925" y="915609"/>
                      <a:pt x="533092" y="934686"/>
                    </a:cubicBezTo>
                    <a:cubicBezTo>
                      <a:pt x="545474" y="939131"/>
                      <a:pt x="557855" y="943460"/>
                      <a:pt x="569746" y="949145"/>
                    </a:cubicBezTo>
                    <a:cubicBezTo>
                      <a:pt x="579933" y="956620"/>
                      <a:pt x="581752" y="970935"/>
                      <a:pt x="592372" y="977920"/>
                    </a:cubicBezTo>
                    <a:cubicBezTo>
                      <a:pt x="604436" y="986087"/>
                      <a:pt x="618001" y="992061"/>
                      <a:pt x="632085" y="995871"/>
                    </a:cubicBezTo>
                    <a:cubicBezTo>
                      <a:pt x="648074" y="952897"/>
                      <a:pt x="652201" y="907124"/>
                      <a:pt x="655693" y="861784"/>
                    </a:cubicBezTo>
                    <a:cubicBezTo>
                      <a:pt x="666718" y="805794"/>
                      <a:pt x="656963" y="748477"/>
                      <a:pt x="657165" y="691996"/>
                    </a:cubicBezTo>
                    <a:cubicBezTo>
                      <a:pt x="644639" y="706051"/>
                      <a:pt x="632489" y="720453"/>
                      <a:pt x="620252" y="734739"/>
                    </a:cubicBezTo>
                    <a:moveTo>
                      <a:pt x="597740" y="728390"/>
                    </a:moveTo>
                    <a:cubicBezTo>
                      <a:pt x="593642" y="728159"/>
                      <a:pt x="592863" y="735230"/>
                      <a:pt x="597279" y="735258"/>
                    </a:cubicBezTo>
                    <a:cubicBezTo>
                      <a:pt x="601348" y="735461"/>
                      <a:pt x="602127" y="728390"/>
                      <a:pt x="597740" y="7283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38746"/>
                  </a:gs>
                  <a:gs pos="100000">
                    <a:srgbClr val="794926"/>
                  </a:gs>
                </a:gsLst>
                <a:lin ang="8100000" scaled="1"/>
                <a:tileRect/>
              </a:gradFill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F1D6229D-4B20-72DE-6820-9A1243FADD1B}"/>
                  </a:ext>
                </a:extLst>
              </p:cNvPr>
              <p:cNvSpPr/>
              <p:nvPr/>
            </p:nvSpPr>
            <p:spPr>
              <a:xfrm flipV="1">
                <a:off x="5639903" y="2781750"/>
                <a:ext cx="1169252" cy="850451"/>
              </a:xfrm>
              <a:custGeom>
                <a:avLst/>
                <a:gdLst>
                  <a:gd name="connsiteX0" fmla="*/ 515723 w 1169252"/>
                  <a:gd name="connsiteY0" fmla="*/ 819777 h 850451"/>
                  <a:gd name="connsiteX1" fmla="*/ 480008 w 1169252"/>
                  <a:gd name="connsiteY1" fmla="*/ 757701 h 850451"/>
                  <a:gd name="connsiteX2" fmla="*/ 491063 w 1169252"/>
                  <a:gd name="connsiteY2" fmla="*/ 722836 h 850451"/>
                  <a:gd name="connsiteX3" fmla="*/ 504668 w 1169252"/>
                  <a:gd name="connsiteY3" fmla="*/ 687121 h 850451"/>
                  <a:gd name="connsiteX4" fmla="*/ 463851 w 1169252"/>
                  <a:gd name="connsiteY4" fmla="*/ 632698 h 850451"/>
                  <a:gd name="connsiteX5" fmla="*/ 417931 w 1169252"/>
                  <a:gd name="connsiteY5" fmla="*/ 608888 h 850451"/>
                  <a:gd name="connsiteX6" fmla="*/ 460450 w 1169252"/>
                  <a:gd name="connsiteY6" fmla="*/ 604636 h 850451"/>
                  <a:gd name="connsiteX7" fmla="*/ 500416 w 1169252"/>
                  <a:gd name="connsiteY7" fmla="*/ 503443 h 850451"/>
                  <a:gd name="connsiteX8" fmla="*/ 498716 w 1169252"/>
                  <a:gd name="connsiteY8" fmla="*/ 461775 h 850451"/>
                  <a:gd name="connsiteX9" fmla="*/ 441742 w 1169252"/>
                  <a:gd name="connsiteY9" fmla="*/ 447319 h 850451"/>
                  <a:gd name="connsiteX10" fmla="*/ 338848 w 1169252"/>
                  <a:gd name="connsiteY10" fmla="*/ 416706 h 850451"/>
                  <a:gd name="connsiteX11" fmla="*/ 289527 w 1169252"/>
                  <a:gd name="connsiteY11" fmla="*/ 400549 h 850451"/>
                  <a:gd name="connsiteX12" fmla="*/ 286125 w 1169252"/>
                  <a:gd name="connsiteY12" fmla="*/ 426060 h 850451"/>
                  <a:gd name="connsiteX13" fmla="*/ 332895 w 1169252"/>
                  <a:gd name="connsiteY13" fmla="*/ 524702 h 850451"/>
                  <a:gd name="connsiteX14" fmla="*/ 354154 w 1169252"/>
                  <a:gd name="connsiteY14" fmla="*/ 562118 h 850451"/>
                  <a:gd name="connsiteX15" fmla="*/ 309085 w 1169252"/>
                  <a:gd name="connsiteY15" fmla="*/ 604636 h 850451"/>
                  <a:gd name="connsiteX16" fmla="*/ 294629 w 1169252"/>
                  <a:gd name="connsiteY16" fmla="*/ 613139 h 850451"/>
                  <a:gd name="connsiteX17" fmla="*/ 218947 w 1169252"/>
                  <a:gd name="connsiteY17" fmla="*/ 642902 h 850451"/>
                  <a:gd name="connsiteX18" fmla="*/ 184932 w 1169252"/>
                  <a:gd name="connsiteY18" fmla="*/ 653957 h 850451"/>
                  <a:gd name="connsiteX19" fmla="*/ 139013 w 1169252"/>
                  <a:gd name="connsiteY19" fmla="*/ 648855 h 850451"/>
                  <a:gd name="connsiteX20" fmla="*/ 69283 w 1169252"/>
                  <a:gd name="connsiteY20" fmla="*/ 618242 h 850451"/>
                  <a:gd name="connsiteX21" fmla="*/ 1254 w 1169252"/>
                  <a:gd name="connsiteY21" fmla="*/ 551913 h 850451"/>
                  <a:gd name="connsiteX22" fmla="*/ 8057 w 1169252"/>
                  <a:gd name="connsiteY22" fmla="*/ 464326 h 850451"/>
                  <a:gd name="connsiteX23" fmla="*/ 83739 w 1169252"/>
                  <a:gd name="connsiteY23" fmla="*/ 247484 h 850451"/>
                  <a:gd name="connsiteX24" fmla="*/ 190035 w 1169252"/>
                  <a:gd name="connsiteY24" fmla="*/ 220272 h 850451"/>
                  <a:gd name="connsiteX25" fmla="*/ 266567 w 1169252"/>
                  <a:gd name="connsiteY25" fmla="*/ 315513 h 850451"/>
                  <a:gd name="connsiteX26" fmla="*/ 272520 w 1169252"/>
                  <a:gd name="connsiteY26" fmla="*/ 349527 h 850451"/>
                  <a:gd name="connsiteX27" fmla="*/ 315038 w 1169252"/>
                  <a:gd name="connsiteY27" fmla="*/ 328268 h 850451"/>
                  <a:gd name="connsiteX28" fmla="*/ 423034 w 1169252"/>
                  <a:gd name="connsiteY28" fmla="*/ 307009 h 850451"/>
                  <a:gd name="connsiteX29" fmla="*/ 497015 w 1169252"/>
                  <a:gd name="connsiteY29" fmla="*/ 251736 h 850451"/>
                  <a:gd name="connsiteX30" fmla="*/ 512322 w 1169252"/>
                  <a:gd name="connsiteY30" fmla="*/ 109725 h 850451"/>
                  <a:gd name="connsiteX31" fmla="*/ 542935 w 1169252"/>
                  <a:gd name="connsiteY31" fmla="*/ 1729 h 850451"/>
                  <a:gd name="connsiteX32" fmla="*/ 558241 w 1169252"/>
                  <a:gd name="connsiteY32" fmla="*/ 37445 h 850451"/>
                  <a:gd name="connsiteX33" fmla="*/ 574398 w 1169252"/>
                  <a:gd name="connsiteY33" fmla="*/ 97820 h 850451"/>
                  <a:gd name="connsiteX34" fmla="*/ 597358 w 1169252"/>
                  <a:gd name="connsiteY34" fmla="*/ 156495 h 850451"/>
                  <a:gd name="connsiteX35" fmla="*/ 605861 w 1169252"/>
                  <a:gd name="connsiteY35" fmla="*/ 190510 h 850451"/>
                  <a:gd name="connsiteX36" fmla="*/ 609263 w 1169252"/>
                  <a:gd name="connsiteY36" fmla="*/ 199013 h 850451"/>
                  <a:gd name="connsiteX37" fmla="*/ 613515 w 1169252"/>
                  <a:gd name="connsiteY37" fmla="*/ 217721 h 850451"/>
                  <a:gd name="connsiteX38" fmla="*/ 621168 w 1169252"/>
                  <a:gd name="connsiteY38" fmla="*/ 275546 h 850451"/>
                  <a:gd name="connsiteX39" fmla="*/ 627120 w 1169252"/>
                  <a:gd name="connsiteY39" fmla="*/ 315513 h 850451"/>
                  <a:gd name="connsiteX40" fmla="*/ 667087 w 1169252"/>
                  <a:gd name="connsiteY40" fmla="*/ 316363 h 850451"/>
                  <a:gd name="connsiteX41" fmla="*/ 732565 w 1169252"/>
                  <a:gd name="connsiteY41" fmla="*/ 318064 h 850451"/>
                  <a:gd name="connsiteX42" fmla="*/ 920495 w 1169252"/>
                  <a:gd name="connsiteY42" fmla="*/ 293403 h 850451"/>
                  <a:gd name="connsiteX43" fmla="*/ 964714 w 1169252"/>
                  <a:gd name="connsiteY43" fmla="*/ 290002 h 850451"/>
                  <a:gd name="connsiteX44" fmla="*/ 984272 w 1169252"/>
                  <a:gd name="connsiteY44" fmla="*/ 298506 h 850451"/>
                  <a:gd name="connsiteX45" fmla="*/ 996177 w 1169252"/>
                  <a:gd name="connsiteY45" fmla="*/ 307009 h 850451"/>
                  <a:gd name="connsiteX46" fmla="*/ 1010633 w 1169252"/>
                  <a:gd name="connsiteY46" fmla="*/ 315513 h 850451"/>
                  <a:gd name="connsiteX47" fmla="*/ 1065057 w 1169252"/>
                  <a:gd name="connsiteY47" fmla="*/ 370786 h 850451"/>
                  <a:gd name="connsiteX48" fmla="*/ 1083764 w 1169252"/>
                  <a:gd name="connsiteY48" fmla="*/ 416706 h 850451"/>
                  <a:gd name="connsiteX49" fmla="*/ 1162848 w 1169252"/>
                  <a:gd name="connsiteY49" fmla="*/ 562968 h 850451"/>
                  <a:gd name="connsiteX50" fmla="*/ 1151793 w 1169252"/>
                  <a:gd name="connsiteY50" fmla="*/ 634398 h 850451"/>
                  <a:gd name="connsiteX51" fmla="*/ 1002130 w 1169252"/>
                  <a:gd name="connsiteY51" fmla="*/ 729639 h 850451"/>
                  <a:gd name="connsiteX52" fmla="*/ 901787 w 1169252"/>
                  <a:gd name="connsiteY52" fmla="*/ 730489 h 850451"/>
                  <a:gd name="connsiteX53" fmla="*/ 778485 w 1169252"/>
                  <a:gd name="connsiteY53" fmla="*/ 711781 h 850451"/>
                  <a:gd name="connsiteX54" fmla="*/ 678992 w 1169252"/>
                  <a:gd name="connsiteY54" fmla="*/ 702427 h 850451"/>
                  <a:gd name="connsiteX55" fmla="*/ 673890 w 1169252"/>
                  <a:gd name="connsiteY55" fmla="*/ 748347 h 850451"/>
                  <a:gd name="connsiteX56" fmla="*/ 620317 w 1169252"/>
                  <a:gd name="connsiteY56" fmla="*/ 838485 h 850451"/>
                  <a:gd name="connsiteX57" fmla="*/ 515723 w 1169252"/>
                  <a:gd name="connsiteY57" fmla="*/ 819777 h 850451"/>
                  <a:gd name="connsiteX58" fmla="*/ 811649 w 1169252"/>
                  <a:gd name="connsiteY58" fmla="*/ 608037 h 850451"/>
                  <a:gd name="connsiteX59" fmla="*/ 867773 w 1169252"/>
                  <a:gd name="connsiteY59" fmla="*/ 590180 h 850451"/>
                  <a:gd name="connsiteX60" fmla="*/ 842262 w 1169252"/>
                  <a:gd name="connsiteY60" fmla="*/ 517048 h 850451"/>
                  <a:gd name="connsiteX61" fmla="*/ 759777 w 1169252"/>
                  <a:gd name="connsiteY61" fmla="*/ 506844 h 850451"/>
                  <a:gd name="connsiteX62" fmla="*/ 658584 w 1169252"/>
                  <a:gd name="connsiteY62" fmla="*/ 493238 h 850451"/>
                  <a:gd name="connsiteX63" fmla="*/ 632223 w 1169252"/>
                  <a:gd name="connsiteY63" fmla="*/ 486435 h 850451"/>
                  <a:gd name="connsiteX64" fmla="*/ 638175 w 1169252"/>
                  <a:gd name="connsiteY64" fmla="*/ 523851 h 850451"/>
                  <a:gd name="connsiteX65" fmla="*/ 811649 w 1169252"/>
                  <a:gd name="connsiteY65" fmla="*/ 608037 h 850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1169252" h="850451">
                    <a:moveTo>
                      <a:pt x="515723" y="819777"/>
                    </a:moveTo>
                    <a:cubicBezTo>
                      <a:pt x="481709" y="790865"/>
                      <a:pt x="477457" y="784062"/>
                      <a:pt x="480008" y="757701"/>
                    </a:cubicBezTo>
                    <a:cubicBezTo>
                      <a:pt x="481709" y="741544"/>
                      <a:pt x="486811" y="726237"/>
                      <a:pt x="491063" y="722836"/>
                    </a:cubicBezTo>
                    <a:cubicBezTo>
                      <a:pt x="495314" y="720285"/>
                      <a:pt x="501267" y="704128"/>
                      <a:pt x="504668" y="687121"/>
                    </a:cubicBezTo>
                    <a:cubicBezTo>
                      <a:pt x="508920" y="657358"/>
                      <a:pt x="508070" y="656508"/>
                      <a:pt x="463851" y="632698"/>
                    </a:cubicBezTo>
                    <a:lnTo>
                      <a:pt x="417931" y="608888"/>
                    </a:lnTo>
                    <a:lnTo>
                      <a:pt x="460450" y="604636"/>
                    </a:lnTo>
                    <a:cubicBezTo>
                      <a:pt x="508070" y="599534"/>
                      <a:pt x="504668" y="608888"/>
                      <a:pt x="500416" y="503443"/>
                    </a:cubicBezTo>
                    <a:lnTo>
                      <a:pt x="498716" y="461775"/>
                    </a:lnTo>
                    <a:lnTo>
                      <a:pt x="441742" y="447319"/>
                    </a:lnTo>
                    <a:cubicBezTo>
                      <a:pt x="409428" y="439666"/>
                      <a:pt x="363508" y="426060"/>
                      <a:pt x="338848" y="416706"/>
                    </a:cubicBezTo>
                    <a:cubicBezTo>
                      <a:pt x="313337" y="408202"/>
                      <a:pt x="291228" y="400549"/>
                      <a:pt x="289527" y="400549"/>
                    </a:cubicBezTo>
                    <a:cubicBezTo>
                      <a:pt x="287826" y="400549"/>
                      <a:pt x="286125" y="412454"/>
                      <a:pt x="286125" y="426060"/>
                    </a:cubicBezTo>
                    <a:cubicBezTo>
                      <a:pt x="286125" y="456673"/>
                      <a:pt x="303133" y="492388"/>
                      <a:pt x="332895" y="524702"/>
                    </a:cubicBezTo>
                    <a:cubicBezTo>
                      <a:pt x="344800" y="537457"/>
                      <a:pt x="354154" y="554464"/>
                      <a:pt x="354154" y="562118"/>
                    </a:cubicBezTo>
                    <a:cubicBezTo>
                      <a:pt x="354154" y="579975"/>
                      <a:pt x="327793" y="604636"/>
                      <a:pt x="309085" y="604636"/>
                    </a:cubicBezTo>
                    <a:cubicBezTo>
                      <a:pt x="301432" y="604636"/>
                      <a:pt x="294629" y="608888"/>
                      <a:pt x="294629" y="613139"/>
                    </a:cubicBezTo>
                    <a:cubicBezTo>
                      <a:pt x="294629" y="625044"/>
                      <a:pt x="253812" y="641201"/>
                      <a:pt x="218947" y="642902"/>
                    </a:cubicBezTo>
                    <a:cubicBezTo>
                      <a:pt x="203640" y="643752"/>
                      <a:pt x="188334" y="648855"/>
                      <a:pt x="184932" y="653957"/>
                    </a:cubicBezTo>
                    <a:cubicBezTo>
                      <a:pt x="178130" y="665011"/>
                      <a:pt x="156020" y="662460"/>
                      <a:pt x="139013" y="648855"/>
                    </a:cubicBezTo>
                    <a:cubicBezTo>
                      <a:pt x="132210" y="642902"/>
                      <a:pt x="100747" y="629296"/>
                      <a:pt x="69283" y="618242"/>
                    </a:cubicBezTo>
                    <a:cubicBezTo>
                      <a:pt x="8057" y="596982"/>
                      <a:pt x="-6399" y="582526"/>
                      <a:pt x="1254" y="551913"/>
                    </a:cubicBezTo>
                    <a:cubicBezTo>
                      <a:pt x="3805" y="540859"/>
                      <a:pt x="7207" y="501742"/>
                      <a:pt x="8057" y="464326"/>
                    </a:cubicBezTo>
                    <a:cubicBezTo>
                      <a:pt x="10608" y="376739"/>
                      <a:pt x="40371" y="291703"/>
                      <a:pt x="83739" y="247484"/>
                    </a:cubicBezTo>
                    <a:cubicBezTo>
                      <a:pt x="119455" y="209218"/>
                      <a:pt x="140714" y="204115"/>
                      <a:pt x="190035" y="220272"/>
                    </a:cubicBezTo>
                    <a:cubicBezTo>
                      <a:pt x="233403" y="233878"/>
                      <a:pt x="260615" y="267893"/>
                      <a:pt x="266567" y="315513"/>
                    </a:cubicBezTo>
                    <a:cubicBezTo>
                      <a:pt x="269118" y="334221"/>
                      <a:pt x="271669" y="349527"/>
                      <a:pt x="272520" y="349527"/>
                    </a:cubicBezTo>
                    <a:cubicBezTo>
                      <a:pt x="272520" y="349527"/>
                      <a:pt x="292078" y="340173"/>
                      <a:pt x="315038" y="328268"/>
                    </a:cubicBezTo>
                    <a:cubicBezTo>
                      <a:pt x="349052" y="311261"/>
                      <a:pt x="369461" y="307009"/>
                      <a:pt x="423034" y="307009"/>
                    </a:cubicBezTo>
                    <a:cubicBezTo>
                      <a:pt x="494464" y="307009"/>
                      <a:pt x="495314" y="306159"/>
                      <a:pt x="497015" y="251736"/>
                    </a:cubicBezTo>
                    <a:cubicBezTo>
                      <a:pt x="497865" y="238130"/>
                      <a:pt x="504668" y="173502"/>
                      <a:pt x="512322" y="109725"/>
                    </a:cubicBezTo>
                    <a:cubicBezTo>
                      <a:pt x="525927" y="1729"/>
                      <a:pt x="528478" y="-5924"/>
                      <a:pt x="542935" y="1729"/>
                    </a:cubicBezTo>
                    <a:cubicBezTo>
                      <a:pt x="553139" y="6832"/>
                      <a:pt x="558241" y="19587"/>
                      <a:pt x="558241" y="37445"/>
                    </a:cubicBezTo>
                    <a:cubicBezTo>
                      <a:pt x="558241" y="52751"/>
                      <a:pt x="565894" y="79963"/>
                      <a:pt x="574398" y="97820"/>
                    </a:cubicBezTo>
                    <a:cubicBezTo>
                      <a:pt x="583752" y="115678"/>
                      <a:pt x="593956" y="142039"/>
                      <a:pt x="597358" y="156495"/>
                    </a:cubicBezTo>
                    <a:cubicBezTo>
                      <a:pt x="600759" y="171802"/>
                      <a:pt x="605011" y="186258"/>
                      <a:pt x="605861" y="190510"/>
                    </a:cubicBezTo>
                    <a:cubicBezTo>
                      <a:pt x="606712" y="193911"/>
                      <a:pt x="608412" y="197313"/>
                      <a:pt x="609263" y="199013"/>
                    </a:cubicBezTo>
                    <a:cubicBezTo>
                      <a:pt x="610113" y="199864"/>
                      <a:pt x="612664" y="208367"/>
                      <a:pt x="613515" y="217721"/>
                    </a:cubicBezTo>
                    <a:cubicBezTo>
                      <a:pt x="614365" y="227075"/>
                      <a:pt x="617766" y="253436"/>
                      <a:pt x="621168" y="275546"/>
                    </a:cubicBezTo>
                    <a:lnTo>
                      <a:pt x="627120" y="315513"/>
                    </a:lnTo>
                    <a:lnTo>
                      <a:pt x="667087" y="316363"/>
                    </a:lnTo>
                    <a:cubicBezTo>
                      <a:pt x="689197" y="317214"/>
                      <a:pt x="718959" y="318064"/>
                      <a:pt x="732565" y="318064"/>
                    </a:cubicBezTo>
                    <a:cubicBezTo>
                      <a:pt x="778485" y="319765"/>
                      <a:pt x="877127" y="307009"/>
                      <a:pt x="920495" y="293403"/>
                    </a:cubicBezTo>
                    <a:cubicBezTo>
                      <a:pt x="946856" y="285750"/>
                      <a:pt x="963013" y="284049"/>
                      <a:pt x="964714" y="290002"/>
                    </a:cubicBezTo>
                    <a:cubicBezTo>
                      <a:pt x="966415" y="294254"/>
                      <a:pt x="975769" y="298506"/>
                      <a:pt x="984272" y="298506"/>
                    </a:cubicBezTo>
                    <a:cubicBezTo>
                      <a:pt x="993626" y="298506"/>
                      <a:pt x="998728" y="302757"/>
                      <a:pt x="996177" y="307009"/>
                    </a:cubicBezTo>
                    <a:cubicBezTo>
                      <a:pt x="993626" y="312111"/>
                      <a:pt x="999579" y="315513"/>
                      <a:pt x="1010633" y="315513"/>
                    </a:cubicBezTo>
                    <a:cubicBezTo>
                      <a:pt x="1041246" y="315513"/>
                      <a:pt x="1051451" y="326568"/>
                      <a:pt x="1065057" y="370786"/>
                    </a:cubicBezTo>
                    <a:cubicBezTo>
                      <a:pt x="1071859" y="393746"/>
                      <a:pt x="1080363" y="414155"/>
                      <a:pt x="1083764" y="416706"/>
                    </a:cubicBezTo>
                    <a:cubicBezTo>
                      <a:pt x="1099071" y="427761"/>
                      <a:pt x="1153494" y="527253"/>
                      <a:pt x="1162848" y="562968"/>
                    </a:cubicBezTo>
                    <a:cubicBezTo>
                      <a:pt x="1172202" y="597833"/>
                      <a:pt x="1171352" y="602935"/>
                      <a:pt x="1151793" y="634398"/>
                    </a:cubicBezTo>
                    <a:cubicBezTo>
                      <a:pt x="1108425" y="701577"/>
                      <a:pt x="1085465" y="716033"/>
                      <a:pt x="1002130" y="729639"/>
                    </a:cubicBezTo>
                    <a:cubicBezTo>
                      <a:pt x="941754" y="738993"/>
                      <a:pt x="922196" y="738993"/>
                      <a:pt x="901787" y="730489"/>
                    </a:cubicBezTo>
                    <a:cubicBezTo>
                      <a:pt x="888181" y="725387"/>
                      <a:pt x="832908" y="716033"/>
                      <a:pt x="778485" y="711781"/>
                    </a:cubicBezTo>
                    <a:lnTo>
                      <a:pt x="678992" y="702427"/>
                    </a:lnTo>
                    <a:lnTo>
                      <a:pt x="673890" y="748347"/>
                    </a:lnTo>
                    <a:cubicBezTo>
                      <a:pt x="667087" y="807022"/>
                      <a:pt x="657733" y="823179"/>
                      <a:pt x="620317" y="838485"/>
                    </a:cubicBezTo>
                    <a:cubicBezTo>
                      <a:pt x="575248" y="857193"/>
                      <a:pt x="557391" y="854642"/>
                      <a:pt x="515723" y="819777"/>
                    </a:cubicBezTo>
                    <a:close/>
                    <a:moveTo>
                      <a:pt x="811649" y="608037"/>
                    </a:moveTo>
                    <a:cubicBezTo>
                      <a:pt x="844813" y="604636"/>
                      <a:pt x="865222" y="597833"/>
                      <a:pt x="867773" y="590180"/>
                    </a:cubicBezTo>
                    <a:cubicBezTo>
                      <a:pt x="872875" y="577424"/>
                      <a:pt x="854167" y="524702"/>
                      <a:pt x="842262" y="517048"/>
                    </a:cubicBezTo>
                    <a:cubicBezTo>
                      <a:pt x="838010" y="515348"/>
                      <a:pt x="800594" y="510246"/>
                      <a:pt x="759777" y="506844"/>
                    </a:cubicBezTo>
                    <a:cubicBezTo>
                      <a:pt x="718959" y="503443"/>
                      <a:pt x="673040" y="497490"/>
                      <a:pt x="658584" y="493238"/>
                    </a:cubicBezTo>
                    <a:lnTo>
                      <a:pt x="632223" y="486435"/>
                    </a:lnTo>
                    <a:lnTo>
                      <a:pt x="638175" y="523851"/>
                    </a:lnTo>
                    <a:cubicBezTo>
                      <a:pt x="649230" y="606336"/>
                      <a:pt x="679843" y="621643"/>
                      <a:pt x="811649" y="60803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38746"/>
                  </a:gs>
                  <a:gs pos="100000">
                    <a:srgbClr val="794926"/>
                  </a:gs>
                </a:gsLst>
                <a:lin ang="8100000" scaled="1"/>
                <a:tileRect/>
              </a:gradFill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9" name="图形 4">
              <a:extLst>
                <a:ext uri="{FF2B5EF4-FFF2-40B4-BE49-F238E27FC236}">
                  <a16:creationId xmlns:a16="http://schemas.microsoft.com/office/drawing/2014/main" id="{A1083638-7666-7F69-B992-85046D722A91}"/>
                </a:ext>
              </a:extLst>
            </p:cNvPr>
            <p:cNvSpPr/>
            <p:nvPr/>
          </p:nvSpPr>
          <p:spPr>
            <a:xfrm>
              <a:off x="191952" y="1333249"/>
              <a:ext cx="769348" cy="368062"/>
            </a:xfrm>
            <a:custGeom>
              <a:avLst/>
              <a:gdLst>
                <a:gd name="connsiteX0" fmla="*/ 2771489 w 3085718"/>
                <a:gd name="connsiteY0" fmla="*/ 238078 h 1476233"/>
                <a:gd name="connsiteX1" fmla="*/ 2809589 w 3085718"/>
                <a:gd name="connsiteY1" fmla="*/ 409528 h 1476233"/>
                <a:gd name="connsiteX2" fmla="*/ 3085719 w 3085718"/>
                <a:gd name="connsiteY2" fmla="*/ 733378 h 1476233"/>
                <a:gd name="connsiteX3" fmla="*/ 2828639 w 3085718"/>
                <a:gd name="connsiteY3" fmla="*/ 1114283 h 1476233"/>
                <a:gd name="connsiteX4" fmla="*/ 2628614 w 3085718"/>
                <a:gd name="connsiteY4" fmla="*/ 1161908 h 1476233"/>
                <a:gd name="connsiteX5" fmla="*/ 2409539 w 3085718"/>
                <a:gd name="connsiteY5" fmla="*/ 1323833 h 1476233"/>
                <a:gd name="connsiteX6" fmla="*/ 2076260 w 3085718"/>
                <a:gd name="connsiteY6" fmla="*/ 1457183 h 1476233"/>
                <a:gd name="connsiteX7" fmla="*/ 1914335 w 3085718"/>
                <a:gd name="connsiteY7" fmla="*/ 1476233 h 1476233"/>
                <a:gd name="connsiteX8" fmla="*/ 619125 w 3085718"/>
                <a:gd name="connsiteY8" fmla="*/ 1076183 h 1476233"/>
                <a:gd name="connsiteX9" fmla="*/ 0 w 3085718"/>
                <a:gd name="connsiteY9" fmla="*/ 1180958 h 1476233"/>
                <a:gd name="connsiteX10" fmla="*/ 704755 w 3085718"/>
                <a:gd name="connsiteY10" fmla="*/ 828628 h 1476233"/>
                <a:gd name="connsiteX11" fmla="*/ 1904810 w 3085718"/>
                <a:gd name="connsiteY11" fmla="*/ 1219058 h 1476233"/>
                <a:gd name="connsiteX12" fmla="*/ 2552414 w 3085718"/>
                <a:gd name="connsiteY12" fmla="*/ 695278 h 1476233"/>
                <a:gd name="connsiteX13" fmla="*/ 2123885 w 3085718"/>
                <a:gd name="connsiteY13" fmla="*/ 380953 h 1476233"/>
                <a:gd name="connsiteX14" fmla="*/ 1761935 w 3085718"/>
                <a:gd name="connsiteY14" fmla="*/ 666703 h 1476233"/>
                <a:gd name="connsiteX15" fmla="*/ 1971485 w 3085718"/>
                <a:gd name="connsiteY15" fmla="*/ 857203 h 1476233"/>
                <a:gd name="connsiteX16" fmla="*/ 2114360 w 3085718"/>
                <a:gd name="connsiteY16" fmla="*/ 800053 h 1476233"/>
                <a:gd name="connsiteX17" fmla="*/ 1895285 w 3085718"/>
                <a:gd name="connsiteY17" fmla="*/ 657178 h 1476233"/>
                <a:gd name="connsiteX18" fmla="*/ 2161985 w 3085718"/>
                <a:gd name="connsiteY18" fmla="*/ 485728 h 1476233"/>
                <a:gd name="connsiteX19" fmla="*/ 2390489 w 3085718"/>
                <a:gd name="connsiteY19" fmla="*/ 723853 h 1476233"/>
                <a:gd name="connsiteX20" fmla="*/ 2000060 w 3085718"/>
                <a:gd name="connsiteY20" fmla="*/ 1085708 h 1476233"/>
                <a:gd name="connsiteX21" fmla="*/ 1685735 w 3085718"/>
                <a:gd name="connsiteY21" fmla="*/ 980933 h 1476233"/>
                <a:gd name="connsiteX22" fmla="*/ 1495235 w 3085718"/>
                <a:gd name="connsiteY22" fmla="*/ 952358 h 1476233"/>
                <a:gd name="connsiteX23" fmla="*/ 1276255 w 3085718"/>
                <a:gd name="connsiteY23" fmla="*/ 666703 h 1476233"/>
                <a:gd name="connsiteX24" fmla="*/ 1295305 w 3085718"/>
                <a:gd name="connsiteY24" fmla="*/ 514303 h 1476233"/>
                <a:gd name="connsiteX25" fmla="*/ 1666685 w 3085718"/>
                <a:gd name="connsiteY25" fmla="*/ 304753 h 1476233"/>
                <a:gd name="connsiteX26" fmla="*/ 2228564 w 3085718"/>
                <a:gd name="connsiteY26" fmla="*/ 49 h 1476233"/>
                <a:gd name="connsiteX27" fmla="*/ 2771489 w 3085718"/>
                <a:gd name="connsiteY27" fmla="*/ 238078 h 147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085718" h="1476233">
                  <a:moveTo>
                    <a:pt x="2771489" y="238078"/>
                  </a:moveTo>
                  <a:cubicBezTo>
                    <a:pt x="2800064" y="285703"/>
                    <a:pt x="2800064" y="352378"/>
                    <a:pt x="2809589" y="409528"/>
                  </a:cubicBezTo>
                  <a:cubicBezTo>
                    <a:pt x="3009519" y="457153"/>
                    <a:pt x="3085719" y="590503"/>
                    <a:pt x="3085719" y="733378"/>
                  </a:cubicBezTo>
                  <a:cubicBezTo>
                    <a:pt x="3085719" y="885778"/>
                    <a:pt x="3028569" y="1038083"/>
                    <a:pt x="2828639" y="1114283"/>
                  </a:cubicBezTo>
                  <a:cubicBezTo>
                    <a:pt x="2761964" y="1142858"/>
                    <a:pt x="2685764" y="1133333"/>
                    <a:pt x="2628614" y="1161908"/>
                  </a:cubicBezTo>
                  <a:cubicBezTo>
                    <a:pt x="2542889" y="1190483"/>
                    <a:pt x="2485739" y="1276208"/>
                    <a:pt x="2409539" y="1323833"/>
                  </a:cubicBezTo>
                  <a:cubicBezTo>
                    <a:pt x="2314289" y="1380983"/>
                    <a:pt x="2181035" y="1438133"/>
                    <a:pt x="2076260" y="1457183"/>
                  </a:cubicBezTo>
                  <a:cubicBezTo>
                    <a:pt x="2028635" y="1466708"/>
                    <a:pt x="1942910" y="1476233"/>
                    <a:pt x="1914335" y="1476233"/>
                  </a:cubicBezTo>
                  <a:cubicBezTo>
                    <a:pt x="1381030" y="1476233"/>
                    <a:pt x="1171480" y="1076183"/>
                    <a:pt x="619125" y="1076183"/>
                  </a:cubicBezTo>
                  <a:cubicBezTo>
                    <a:pt x="447675" y="1076183"/>
                    <a:pt x="142875" y="1123808"/>
                    <a:pt x="0" y="1180958"/>
                  </a:cubicBezTo>
                  <a:cubicBezTo>
                    <a:pt x="219075" y="904828"/>
                    <a:pt x="466725" y="828628"/>
                    <a:pt x="704755" y="828628"/>
                  </a:cubicBezTo>
                  <a:cubicBezTo>
                    <a:pt x="1219105" y="828628"/>
                    <a:pt x="1533335" y="1219058"/>
                    <a:pt x="1904810" y="1219058"/>
                  </a:cubicBezTo>
                  <a:cubicBezTo>
                    <a:pt x="2133410" y="1219058"/>
                    <a:pt x="2552414" y="1028558"/>
                    <a:pt x="2552414" y="695278"/>
                  </a:cubicBezTo>
                  <a:cubicBezTo>
                    <a:pt x="2552414" y="428578"/>
                    <a:pt x="2285714" y="380953"/>
                    <a:pt x="2123885" y="380953"/>
                  </a:cubicBezTo>
                  <a:cubicBezTo>
                    <a:pt x="1961960" y="380953"/>
                    <a:pt x="1761935" y="438103"/>
                    <a:pt x="1761935" y="666703"/>
                  </a:cubicBezTo>
                  <a:cubicBezTo>
                    <a:pt x="1761935" y="800053"/>
                    <a:pt x="1895285" y="857203"/>
                    <a:pt x="1971485" y="857203"/>
                  </a:cubicBezTo>
                  <a:cubicBezTo>
                    <a:pt x="2028635" y="857203"/>
                    <a:pt x="2038160" y="847678"/>
                    <a:pt x="2114360" y="800053"/>
                  </a:cubicBezTo>
                  <a:cubicBezTo>
                    <a:pt x="2028635" y="781003"/>
                    <a:pt x="1895285" y="771478"/>
                    <a:pt x="1895285" y="657178"/>
                  </a:cubicBezTo>
                  <a:cubicBezTo>
                    <a:pt x="1895285" y="504778"/>
                    <a:pt x="2104835" y="485728"/>
                    <a:pt x="2161985" y="485728"/>
                  </a:cubicBezTo>
                  <a:cubicBezTo>
                    <a:pt x="2314289" y="485728"/>
                    <a:pt x="2390489" y="628603"/>
                    <a:pt x="2390489" y="723853"/>
                  </a:cubicBezTo>
                  <a:cubicBezTo>
                    <a:pt x="2390489" y="942833"/>
                    <a:pt x="2133410" y="1085708"/>
                    <a:pt x="2000060" y="1085708"/>
                  </a:cubicBezTo>
                  <a:cubicBezTo>
                    <a:pt x="1885760" y="1085708"/>
                    <a:pt x="1790510" y="1019033"/>
                    <a:pt x="1685735" y="980933"/>
                  </a:cubicBezTo>
                  <a:cubicBezTo>
                    <a:pt x="1628585" y="961883"/>
                    <a:pt x="1552385" y="971408"/>
                    <a:pt x="1495235" y="952358"/>
                  </a:cubicBezTo>
                  <a:cubicBezTo>
                    <a:pt x="1304830" y="895303"/>
                    <a:pt x="1276255" y="800053"/>
                    <a:pt x="1276255" y="666703"/>
                  </a:cubicBezTo>
                  <a:cubicBezTo>
                    <a:pt x="1276255" y="638128"/>
                    <a:pt x="1285780" y="552403"/>
                    <a:pt x="1295305" y="514303"/>
                  </a:cubicBezTo>
                  <a:cubicBezTo>
                    <a:pt x="1342930" y="333328"/>
                    <a:pt x="1552385" y="304753"/>
                    <a:pt x="1666685" y="304753"/>
                  </a:cubicBezTo>
                  <a:cubicBezTo>
                    <a:pt x="1723835" y="28624"/>
                    <a:pt x="2047685" y="49"/>
                    <a:pt x="2228564" y="49"/>
                  </a:cubicBezTo>
                  <a:cubicBezTo>
                    <a:pt x="2400014" y="49"/>
                    <a:pt x="2638139" y="-9476"/>
                    <a:pt x="2771489" y="23807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D8753"/>
                </a:gs>
                <a:gs pos="100000">
                  <a:srgbClr val="FBC17C">
                    <a:alpha val="0"/>
                  </a:srgbClr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DD2D60E1-36EA-82CC-74DD-77BFDB5E5961}"/>
              </a:ext>
            </a:extLst>
          </p:cNvPr>
          <p:cNvGrpSpPr/>
          <p:nvPr/>
        </p:nvGrpSpPr>
        <p:grpSpPr>
          <a:xfrm>
            <a:off x="3628091" y="3834996"/>
            <a:ext cx="4293619" cy="342544"/>
            <a:chOff x="4289813" y="5868701"/>
            <a:chExt cx="2317831" cy="342544"/>
          </a:xfrm>
        </p:grpSpPr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2541AC2E-5FC0-2176-841B-60B89AFA03BD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rgbClr val="794926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rgbClr val="794926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rgbClr val="794926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5E677564-F000-915E-5D78-2BBA04A8D139}"/>
                </a:ext>
              </a:extLst>
            </p:cNvPr>
            <p:cNvSpPr txBox="1"/>
            <p:nvPr/>
          </p:nvSpPr>
          <p:spPr>
            <a:xfrm>
              <a:off x="5587822" y="5872691"/>
              <a:ext cx="10198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rgbClr val="794926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rgbClr val="794926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2023.06.21</a:t>
              </a:r>
              <a:endParaRPr lang="zh-CN" altLang="en-US" sz="1600" dirty="0">
                <a:solidFill>
                  <a:srgbClr val="794926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703363C0-9F36-C658-ACF6-35D3E2CE816A}"/>
              </a:ext>
            </a:extLst>
          </p:cNvPr>
          <p:cNvGrpSpPr/>
          <p:nvPr/>
        </p:nvGrpSpPr>
        <p:grpSpPr>
          <a:xfrm>
            <a:off x="3078388" y="2935086"/>
            <a:ext cx="5298567" cy="479157"/>
            <a:chOff x="2800325" y="2789946"/>
            <a:chExt cx="5298567" cy="479157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FB0804E3-AD03-BB2F-0CC8-1907D701E0D8}"/>
                </a:ext>
              </a:extLst>
            </p:cNvPr>
            <p:cNvSpPr txBox="1"/>
            <p:nvPr/>
          </p:nvSpPr>
          <p:spPr>
            <a:xfrm>
              <a:off x="3032119" y="2840808"/>
              <a:ext cx="48349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/>
                <a:t>医学教案 </a:t>
              </a:r>
              <a:r>
                <a:rPr lang="en-US" altLang="zh-CN" dirty="0"/>
                <a:t>/  </a:t>
              </a:r>
              <a:r>
                <a:rPr lang="zh-CN" altLang="en-US" dirty="0"/>
                <a:t>传统医学  </a:t>
              </a:r>
              <a:r>
                <a:rPr lang="en-US" altLang="zh-CN" dirty="0"/>
                <a:t>/  </a:t>
              </a:r>
              <a:r>
                <a:rPr lang="zh-CN" altLang="en-US" dirty="0"/>
                <a:t>中药 </a:t>
              </a:r>
              <a:r>
                <a:rPr lang="en-US" altLang="zh-CN" dirty="0"/>
                <a:t>/  </a:t>
              </a:r>
              <a:r>
                <a:rPr lang="zh-CN" altLang="en-US" dirty="0"/>
                <a:t>中医文化课件</a:t>
              </a: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698966E5-6F2C-1B1B-4040-DBBDB635F233}"/>
                </a:ext>
              </a:extLst>
            </p:cNvPr>
            <p:cNvSpPr/>
            <p:nvPr/>
          </p:nvSpPr>
          <p:spPr>
            <a:xfrm rot="10800000" flipV="1">
              <a:off x="2800325" y="2789946"/>
              <a:ext cx="5298567" cy="479157"/>
            </a:xfrm>
            <a:custGeom>
              <a:avLst/>
              <a:gdLst>
                <a:gd name="connsiteX0" fmla="*/ 4230384 w 5298567"/>
                <a:gd name="connsiteY0" fmla="*/ 0 h 479157"/>
                <a:gd name="connsiteX1" fmla="*/ 2670953 w 5298567"/>
                <a:gd name="connsiteY1" fmla="*/ 0 h 479157"/>
                <a:gd name="connsiteX2" fmla="*/ 2475811 w 5298567"/>
                <a:gd name="connsiteY2" fmla="*/ 0 h 479157"/>
                <a:gd name="connsiteX3" fmla="*/ 2457479 w 5298567"/>
                <a:gd name="connsiteY3" fmla="*/ 0 h 479157"/>
                <a:gd name="connsiteX4" fmla="*/ 2456855 w 5298567"/>
                <a:gd name="connsiteY4" fmla="*/ 384 h 479157"/>
                <a:gd name="connsiteX5" fmla="*/ 1957695 w 5298567"/>
                <a:gd name="connsiteY5" fmla="*/ 384 h 479157"/>
                <a:gd name="connsiteX6" fmla="*/ 1957695 w 5298567"/>
                <a:gd name="connsiteY6" fmla="*/ 0 h 479157"/>
                <a:gd name="connsiteX7" fmla="*/ 398265 w 5298567"/>
                <a:gd name="connsiteY7" fmla="*/ 0 h 479157"/>
                <a:gd name="connsiteX8" fmla="*/ 203123 w 5298567"/>
                <a:gd name="connsiteY8" fmla="*/ 0 h 479157"/>
                <a:gd name="connsiteX9" fmla="*/ 184790 w 5298567"/>
                <a:gd name="connsiteY9" fmla="*/ 0 h 479157"/>
                <a:gd name="connsiteX10" fmla="*/ 173999 w 5298567"/>
                <a:gd name="connsiteY10" fmla="*/ 6644 h 479157"/>
                <a:gd name="connsiteX11" fmla="*/ 140087 w 5298567"/>
                <a:gd name="connsiteY11" fmla="*/ 30862 h 479157"/>
                <a:gd name="connsiteX12" fmla="*/ 132020 w 5298567"/>
                <a:gd name="connsiteY12" fmla="*/ 71091 h 479157"/>
                <a:gd name="connsiteX13" fmla="*/ 59420 w 5298567"/>
                <a:gd name="connsiteY13" fmla="*/ 109570 h 479157"/>
                <a:gd name="connsiteX14" fmla="*/ 51353 w 5298567"/>
                <a:gd name="connsiteY14" fmla="*/ 176035 h 479157"/>
                <a:gd name="connsiteX15" fmla="*/ 7490 w 5298567"/>
                <a:gd name="connsiteY15" fmla="*/ 235065 h 479157"/>
                <a:gd name="connsiteX16" fmla="*/ 0 w 5298567"/>
                <a:gd name="connsiteY16" fmla="*/ 239387 h 479157"/>
                <a:gd name="connsiteX17" fmla="*/ 7490 w 5298567"/>
                <a:gd name="connsiteY17" fmla="*/ 243708 h 479157"/>
                <a:gd name="connsiteX18" fmla="*/ 51353 w 5298567"/>
                <a:gd name="connsiteY18" fmla="*/ 302739 h 479157"/>
                <a:gd name="connsiteX19" fmla="*/ 59420 w 5298567"/>
                <a:gd name="connsiteY19" fmla="*/ 369203 h 479157"/>
                <a:gd name="connsiteX20" fmla="*/ 132020 w 5298567"/>
                <a:gd name="connsiteY20" fmla="*/ 407683 h 479157"/>
                <a:gd name="connsiteX21" fmla="*/ 140087 w 5298567"/>
                <a:gd name="connsiteY21" fmla="*/ 447911 h 479157"/>
                <a:gd name="connsiteX22" fmla="*/ 173999 w 5298567"/>
                <a:gd name="connsiteY22" fmla="*/ 472130 h 479157"/>
                <a:gd name="connsiteX23" fmla="*/ 184790 w 5298567"/>
                <a:gd name="connsiteY23" fmla="*/ 478773 h 479157"/>
                <a:gd name="connsiteX24" fmla="*/ 203123 w 5298567"/>
                <a:gd name="connsiteY24" fmla="*/ 478773 h 479157"/>
                <a:gd name="connsiteX25" fmla="*/ 398265 w 5298567"/>
                <a:gd name="connsiteY25" fmla="*/ 478773 h 479157"/>
                <a:gd name="connsiteX26" fmla="*/ 1068183 w 5298567"/>
                <a:gd name="connsiteY26" fmla="*/ 478773 h 479157"/>
                <a:gd name="connsiteX27" fmla="*/ 1068183 w 5298567"/>
                <a:gd name="connsiteY27" fmla="*/ 479157 h 479157"/>
                <a:gd name="connsiteX28" fmla="*/ 2627614 w 5298567"/>
                <a:gd name="connsiteY28" fmla="*/ 479157 h 479157"/>
                <a:gd name="connsiteX29" fmla="*/ 2822756 w 5298567"/>
                <a:gd name="connsiteY29" fmla="*/ 479157 h 479157"/>
                <a:gd name="connsiteX30" fmla="*/ 2841089 w 5298567"/>
                <a:gd name="connsiteY30" fmla="*/ 479157 h 479157"/>
                <a:gd name="connsiteX31" fmla="*/ 2841713 w 5298567"/>
                <a:gd name="connsiteY31" fmla="*/ 478773 h 479157"/>
                <a:gd name="connsiteX32" fmla="*/ 3340872 w 5298567"/>
                <a:gd name="connsiteY32" fmla="*/ 478773 h 479157"/>
                <a:gd name="connsiteX33" fmla="*/ 3340872 w 5298567"/>
                <a:gd name="connsiteY33" fmla="*/ 479157 h 479157"/>
                <a:gd name="connsiteX34" fmla="*/ 4900302 w 5298567"/>
                <a:gd name="connsiteY34" fmla="*/ 479157 h 479157"/>
                <a:gd name="connsiteX35" fmla="*/ 5095444 w 5298567"/>
                <a:gd name="connsiteY35" fmla="*/ 479157 h 479157"/>
                <a:gd name="connsiteX36" fmla="*/ 5113777 w 5298567"/>
                <a:gd name="connsiteY36" fmla="*/ 479157 h 479157"/>
                <a:gd name="connsiteX37" fmla="*/ 5124568 w 5298567"/>
                <a:gd name="connsiteY37" fmla="*/ 472513 h 479157"/>
                <a:gd name="connsiteX38" fmla="*/ 5158480 w 5298567"/>
                <a:gd name="connsiteY38" fmla="*/ 448295 h 479157"/>
                <a:gd name="connsiteX39" fmla="*/ 5166546 w 5298567"/>
                <a:gd name="connsiteY39" fmla="*/ 408066 h 479157"/>
                <a:gd name="connsiteX40" fmla="*/ 5239147 w 5298567"/>
                <a:gd name="connsiteY40" fmla="*/ 369587 h 479157"/>
                <a:gd name="connsiteX41" fmla="*/ 5247214 w 5298567"/>
                <a:gd name="connsiteY41" fmla="*/ 303122 h 479157"/>
                <a:gd name="connsiteX42" fmla="*/ 5291077 w 5298567"/>
                <a:gd name="connsiteY42" fmla="*/ 244092 h 479157"/>
                <a:gd name="connsiteX43" fmla="*/ 5298567 w 5298567"/>
                <a:gd name="connsiteY43" fmla="*/ 239770 h 479157"/>
                <a:gd name="connsiteX44" fmla="*/ 5291077 w 5298567"/>
                <a:gd name="connsiteY44" fmla="*/ 235449 h 479157"/>
                <a:gd name="connsiteX45" fmla="*/ 5247214 w 5298567"/>
                <a:gd name="connsiteY45" fmla="*/ 176418 h 479157"/>
                <a:gd name="connsiteX46" fmla="*/ 5239147 w 5298567"/>
                <a:gd name="connsiteY46" fmla="*/ 109954 h 479157"/>
                <a:gd name="connsiteX47" fmla="*/ 5166546 w 5298567"/>
                <a:gd name="connsiteY47" fmla="*/ 71475 h 479157"/>
                <a:gd name="connsiteX48" fmla="*/ 5158480 w 5298567"/>
                <a:gd name="connsiteY48" fmla="*/ 31246 h 479157"/>
                <a:gd name="connsiteX49" fmla="*/ 5124568 w 5298567"/>
                <a:gd name="connsiteY49" fmla="*/ 7027 h 479157"/>
                <a:gd name="connsiteX50" fmla="*/ 5113777 w 5298567"/>
                <a:gd name="connsiteY50" fmla="*/ 384 h 479157"/>
                <a:gd name="connsiteX51" fmla="*/ 5095444 w 5298567"/>
                <a:gd name="connsiteY51" fmla="*/ 384 h 479157"/>
                <a:gd name="connsiteX52" fmla="*/ 4900302 w 5298567"/>
                <a:gd name="connsiteY52" fmla="*/ 384 h 479157"/>
                <a:gd name="connsiteX53" fmla="*/ 4230384 w 5298567"/>
                <a:gd name="connsiteY53" fmla="*/ 384 h 479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5298567" h="479157">
                  <a:moveTo>
                    <a:pt x="4230384" y="0"/>
                  </a:moveTo>
                  <a:lnTo>
                    <a:pt x="2670953" y="0"/>
                  </a:lnTo>
                  <a:lnTo>
                    <a:pt x="2475811" y="0"/>
                  </a:lnTo>
                  <a:lnTo>
                    <a:pt x="2457479" y="0"/>
                  </a:lnTo>
                  <a:lnTo>
                    <a:pt x="2456855" y="384"/>
                  </a:lnTo>
                  <a:lnTo>
                    <a:pt x="1957695" y="384"/>
                  </a:lnTo>
                  <a:lnTo>
                    <a:pt x="1957695" y="0"/>
                  </a:lnTo>
                  <a:lnTo>
                    <a:pt x="398265" y="0"/>
                  </a:lnTo>
                  <a:lnTo>
                    <a:pt x="203123" y="0"/>
                  </a:lnTo>
                  <a:lnTo>
                    <a:pt x="184790" y="0"/>
                  </a:lnTo>
                  <a:lnTo>
                    <a:pt x="173999" y="6644"/>
                  </a:lnTo>
                  <a:cubicBezTo>
                    <a:pt x="161949" y="13505"/>
                    <a:pt x="149528" y="19760"/>
                    <a:pt x="140087" y="30862"/>
                  </a:cubicBezTo>
                  <a:cubicBezTo>
                    <a:pt x="129450" y="43410"/>
                    <a:pt x="134709" y="57681"/>
                    <a:pt x="132020" y="71091"/>
                  </a:cubicBezTo>
                  <a:cubicBezTo>
                    <a:pt x="107820" y="83917"/>
                    <a:pt x="82295" y="83818"/>
                    <a:pt x="59420" y="109570"/>
                  </a:cubicBezTo>
                  <a:cubicBezTo>
                    <a:pt x="46132" y="132587"/>
                    <a:pt x="54042" y="153880"/>
                    <a:pt x="51353" y="176035"/>
                  </a:cubicBezTo>
                  <a:cubicBezTo>
                    <a:pt x="47774" y="196161"/>
                    <a:pt x="28711" y="221040"/>
                    <a:pt x="7490" y="235065"/>
                  </a:cubicBezTo>
                  <a:lnTo>
                    <a:pt x="0" y="239387"/>
                  </a:lnTo>
                  <a:lnTo>
                    <a:pt x="7490" y="243708"/>
                  </a:lnTo>
                  <a:cubicBezTo>
                    <a:pt x="28711" y="257733"/>
                    <a:pt x="47774" y="282613"/>
                    <a:pt x="51353" y="302739"/>
                  </a:cubicBezTo>
                  <a:cubicBezTo>
                    <a:pt x="54042" y="324894"/>
                    <a:pt x="46132" y="346187"/>
                    <a:pt x="59420" y="369203"/>
                  </a:cubicBezTo>
                  <a:cubicBezTo>
                    <a:pt x="82295" y="394956"/>
                    <a:pt x="107820" y="394856"/>
                    <a:pt x="132020" y="407683"/>
                  </a:cubicBezTo>
                  <a:cubicBezTo>
                    <a:pt x="134709" y="421092"/>
                    <a:pt x="129450" y="435363"/>
                    <a:pt x="140087" y="447911"/>
                  </a:cubicBezTo>
                  <a:cubicBezTo>
                    <a:pt x="149528" y="459014"/>
                    <a:pt x="161949" y="465269"/>
                    <a:pt x="173999" y="472130"/>
                  </a:cubicBezTo>
                  <a:lnTo>
                    <a:pt x="184790" y="478773"/>
                  </a:lnTo>
                  <a:lnTo>
                    <a:pt x="203123" y="478773"/>
                  </a:lnTo>
                  <a:lnTo>
                    <a:pt x="398265" y="478773"/>
                  </a:lnTo>
                  <a:lnTo>
                    <a:pt x="1068183" y="478773"/>
                  </a:lnTo>
                  <a:lnTo>
                    <a:pt x="1068183" y="479157"/>
                  </a:lnTo>
                  <a:lnTo>
                    <a:pt x="2627614" y="479157"/>
                  </a:lnTo>
                  <a:lnTo>
                    <a:pt x="2822756" y="479157"/>
                  </a:lnTo>
                  <a:lnTo>
                    <a:pt x="2841089" y="479157"/>
                  </a:lnTo>
                  <a:lnTo>
                    <a:pt x="2841713" y="478773"/>
                  </a:lnTo>
                  <a:lnTo>
                    <a:pt x="3340872" y="478773"/>
                  </a:lnTo>
                  <a:lnTo>
                    <a:pt x="3340872" y="479157"/>
                  </a:lnTo>
                  <a:lnTo>
                    <a:pt x="4900302" y="479157"/>
                  </a:lnTo>
                  <a:lnTo>
                    <a:pt x="5095444" y="479157"/>
                  </a:lnTo>
                  <a:lnTo>
                    <a:pt x="5113777" y="479157"/>
                  </a:lnTo>
                  <a:lnTo>
                    <a:pt x="5124568" y="472513"/>
                  </a:lnTo>
                  <a:cubicBezTo>
                    <a:pt x="5136617" y="465652"/>
                    <a:pt x="5149039" y="459397"/>
                    <a:pt x="5158480" y="448295"/>
                  </a:cubicBezTo>
                  <a:cubicBezTo>
                    <a:pt x="5169117" y="435747"/>
                    <a:pt x="5163857" y="421476"/>
                    <a:pt x="5166546" y="408066"/>
                  </a:cubicBezTo>
                  <a:cubicBezTo>
                    <a:pt x="5190747" y="395240"/>
                    <a:pt x="5216272" y="395339"/>
                    <a:pt x="5239147" y="369587"/>
                  </a:cubicBezTo>
                  <a:cubicBezTo>
                    <a:pt x="5252435" y="346570"/>
                    <a:pt x="5244525" y="325277"/>
                    <a:pt x="5247214" y="303122"/>
                  </a:cubicBezTo>
                  <a:cubicBezTo>
                    <a:pt x="5250793" y="282996"/>
                    <a:pt x="5269856" y="258117"/>
                    <a:pt x="5291077" y="244092"/>
                  </a:cubicBezTo>
                  <a:lnTo>
                    <a:pt x="5298567" y="239770"/>
                  </a:lnTo>
                  <a:lnTo>
                    <a:pt x="5291077" y="235449"/>
                  </a:lnTo>
                  <a:cubicBezTo>
                    <a:pt x="5269856" y="221424"/>
                    <a:pt x="5250793" y="196544"/>
                    <a:pt x="5247214" y="176418"/>
                  </a:cubicBezTo>
                  <a:cubicBezTo>
                    <a:pt x="5244525" y="154263"/>
                    <a:pt x="5252435" y="132970"/>
                    <a:pt x="5239147" y="109954"/>
                  </a:cubicBezTo>
                  <a:cubicBezTo>
                    <a:pt x="5216272" y="84201"/>
                    <a:pt x="5190747" y="84301"/>
                    <a:pt x="5166546" y="71475"/>
                  </a:cubicBezTo>
                  <a:cubicBezTo>
                    <a:pt x="5163857" y="58065"/>
                    <a:pt x="5169117" y="43794"/>
                    <a:pt x="5158480" y="31246"/>
                  </a:cubicBezTo>
                  <a:cubicBezTo>
                    <a:pt x="5149039" y="20144"/>
                    <a:pt x="5136617" y="13888"/>
                    <a:pt x="5124568" y="7027"/>
                  </a:cubicBezTo>
                  <a:lnTo>
                    <a:pt x="5113777" y="384"/>
                  </a:lnTo>
                  <a:lnTo>
                    <a:pt x="5095444" y="384"/>
                  </a:lnTo>
                  <a:lnTo>
                    <a:pt x="4900302" y="384"/>
                  </a:lnTo>
                  <a:lnTo>
                    <a:pt x="4230384" y="384"/>
                  </a:lnTo>
                  <a:close/>
                </a:path>
              </a:pathLst>
            </a:custGeom>
            <a:noFill/>
            <a:ln>
              <a:solidFill>
                <a:srgbClr val="C387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35205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729F49F8-42FF-4D28-7A1F-5ACB7C3994AF}"/>
              </a:ext>
            </a:extLst>
          </p:cNvPr>
          <p:cNvGrpSpPr/>
          <p:nvPr/>
        </p:nvGrpSpPr>
        <p:grpSpPr>
          <a:xfrm>
            <a:off x="304387" y="332874"/>
            <a:ext cx="3730798" cy="851855"/>
            <a:chOff x="5775984" y="1826741"/>
            <a:chExt cx="3730798" cy="851855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F076F217-B94F-F6B5-35EE-1FB7034A978D}"/>
                </a:ext>
              </a:extLst>
            </p:cNvPr>
            <p:cNvSpPr/>
            <p:nvPr/>
          </p:nvSpPr>
          <p:spPr>
            <a:xfrm rot="10800000" flipV="1">
              <a:off x="5775984" y="1826741"/>
              <a:ext cx="3730798" cy="851855"/>
            </a:xfrm>
            <a:custGeom>
              <a:avLst/>
              <a:gdLst>
                <a:gd name="connsiteX0" fmla="*/ 2014366 w 3730798"/>
                <a:gd name="connsiteY0" fmla="*/ 0 h 851855"/>
                <a:gd name="connsiteX1" fmla="*/ 639961 w 3730798"/>
                <a:gd name="connsiteY1" fmla="*/ 0 h 851855"/>
                <a:gd name="connsiteX2" fmla="*/ 326393 w 3730798"/>
                <a:gd name="connsiteY2" fmla="*/ 0 h 851855"/>
                <a:gd name="connsiteX3" fmla="*/ 316737 w 3730798"/>
                <a:gd name="connsiteY3" fmla="*/ 0 h 851855"/>
                <a:gd name="connsiteX4" fmla="*/ 296934 w 3730798"/>
                <a:gd name="connsiteY4" fmla="*/ 0 h 851855"/>
                <a:gd name="connsiteX5" fmla="*/ 279594 w 3730798"/>
                <a:gd name="connsiteY5" fmla="*/ 11811 h 851855"/>
                <a:gd name="connsiteX6" fmla="*/ 225103 w 3730798"/>
                <a:gd name="connsiteY6" fmla="*/ 54868 h 851855"/>
                <a:gd name="connsiteX7" fmla="*/ 212140 w 3730798"/>
                <a:gd name="connsiteY7" fmla="*/ 126387 h 851855"/>
                <a:gd name="connsiteX8" fmla="*/ 95481 w 3730798"/>
                <a:gd name="connsiteY8" fmla="*/ 194795 h 851855"/>
                <a:gd name="connsiteX9" fmla="*/ 82518 w 3730798"/>
                <a:gd name="connsiteY9" fmla="*/ 312958 h 851855"/>
                <a:gd name="connsiteX10" fmla="*/ 12036 w 3730798"/>
                <a:gd name="connsiteY10" fmla="*/ 417903 h 851855"/>
                <a:gd name="connsiteX11" fmla="*/ 0 w 3730798"/>
                <a:gd name="connsiteY11" fmla="*/ 425587 h 851855"/>
                <a:gd name="connsiteX12" fmla="*/ 12036 w 3730798"/>
                <a:gd name="connsiteY12" fmla="*/ 433269 h 851855"/>
                <a:gd name="connsiteX13" fmla="*/ 82518 w 3730798"/>
                <a:gd name="connsiteY13" fmla="*/ 538215 h 851855"/>
                <a:gd name="connsiteX14" fmla="*/ 95481 w 3730798"/>
                <a:gd name="connsiteY14" fmla="*/ 656377 h 851855"/>
                <a:gd name="connsiteX15" fmla="*/ 212140 w 3730798"/>
                <a:gd name="connsiteY15" fmla="*/ 724787 h 851855"/>
                <a:gd name="connsiteX16" fmla="*/ 225103 w 3730798"/>
                <a:gd name="connsiteY16" fmla="*/ 796306 h 851855"/>
                <a:gd name="connsiteX17" fmla="*/ 279594 w 3730798"/>
                <a:gd name="connsiteY17" fmla="*/ 839361 h 851855"/>
                <a:gd name="connsiteX18" fmla="*/ 296934 w 3730798"/>
                <a:gd name="connsiteY18" fmla="*/ 851172 h 851855"/>
                <a:gd name="connsiteX19" fmla="*/ 316737 w 3730798"/>
                <a:gd name="connsiteY19" fmla="*/ 851172 h 851855"/>
                <a:gd name="connsiteX20" fmla="*/ 326393 w 3730798"/>
                <a:gd name="connsiteY20" fmla="*/ 851172 h 851855"/>
                <a:gd name="connsiteX21" fmla="*/ 585036 w 3730798"/>
                <a:gd name="connsiteY21" fmla="*/ 851172 h 851855"/>
                <a:gd name="connsiteX22" fmla="*/ 639961 w 3730798"/>
                <a:gd name="connsiteY22" fmla="*/ 851172 h 851855"/>
                <a:gd name="connsiteX23" fmla="*/ 908260 w 3730798"/>
                <a:gd name="connsiteY23" fmla="*/ 851172 h 851855"/>
                <a:gd name="connsiteX24" fmla="*/ 969782 w 3730798"/>
                <a:gd name="connsiteY24" fmla="*/ 851172 h 851855"/>
                <a:gd name="connsiteX25" fmla="*/ 1008462 w 3730798"/>
                <a:gd name="connsiteY25" fmla="*/ 851172 h 851855"/>
                <a:gd name="connsiteX26" fmla="*/ 1293006 w 3730798"/>
                <a:gd name="connsiteY26" fmla="*/ 851172 h 851855"/>
                <a:gd name="connsiteX27" fmla="*/ 1331686 w 3730798"/>
                <a:gd name="connsiteY27" fmla="*/ 851172 h 851855"/>
                <a:gd name="connsiteX28" fmla="*/ 1393208 w 3730798"/>
                <a:gd name="connsiteY28" fmla="*/ 851172 h 851855"/>
                <a:gd name="connsiteX29" fmla="*/ 1716432 w 3730798"/>
                <a:gd name="connsiteY29" fmla="*/ 851172 h 851855"/>
                <a:gd name="connsiteX30" fmla="*/ 1716432 w 3730798"/>
                <a:gd name="connsiteY30" fmla="*/ 851855 h 851855"/>
                <a:gd name="connsiteX31" fmla="*/ 3090838 w 3730798"/>
                <a:gd name="connsiteY31" fmla="*/ 851855 h 851855"/>
                <a:gd name="connsiteX32" fmla="*/ 3404406 w 3730798"/>
                <a:gd name="connsiteY32" fmla="*/ 851855 h 851855"/>
                <a:gd name="connsiteX33" fmla="*/ 3414062 w 3730798"/>
                <a:gd name="connsiteY33" fmla="*/ 851855 h 851855"/>
                <a:gd name="connsiteX34" fmla="*/ 3433864 w 3730798"/>
                <a:gd name="connsiteY34" fmla="*/ 851855 h 851855"/>
                <a:gd name="connsiteX35" fmla="*/ 3451205 w 3730798"/>
                <a:gd name="connsiteY35" fmla="*/ 840044 h 851855"/>
                <a:gd name="connsiteX36" fmla="*/ 3505696 w 3730798"/>
                <a:gd name="connsiteY36" fmla="*/ 796987 h 851855"/>
                <a:gd name="connsiteX37" fmla="*/ 3518658 w 3730798"/>
                <a:gd name="connsiteY37" fmla="*/ 725468 h 851855"/>
                <a:gd name="connsiteX38" fmla="*/ 3635319 w 3730798"/>
                <a:gd name="connsiteY38" fmla="*/ 657060 h 851855"/>
                <a:gd name="connsiteX39" fmla="*/ 3648281 w 3730798"/>
                <a:gd name="connsiteY39" fmla="*/ 538897 h 851855"/>
                <a:gd name="connsiteX40" fmla="*/ 3718763 w 3730798"/>
                <a:gd name="connsiteY40" fmla="*/ 433952 h 851855"/>
                <a:gd name="connsiteX41" fmla="*/ 3730798 w 3730798"/>
                <a:gd name="connsiteY41" fmla="*/ 426268 h 851855"/>
                <a:gd name="connsiteX42" fmla="*/ 3718763 w 3730798"/>
                <a:gd name="connsiteY42" fmla="*/ 418586 h 851855"/>
                <a:gd name="connsiteX43" fmla="*/ 3648281 w 3730798"/>
                <a:gd name="connsiteY43" fmla="*/ 313640 h 851855"/>
                <a:gd name="connsiteX44" fmla="*/ 3635319 w 3730798"/>
                <a:gd name="connsiteY44" fmla="*/ 195478 h 851855"/>
                <a:gd name="connsiteX45" fmla="*/ 3518658 w 3730798"/>
                <a:gd name="connsiteY45" fmla="*/ 127069 h 851855"/>
                <a:gd name="connsiteX46" fmla="*/ 3505696 w 3730798"/>
                <a:gd name="connsiteY46" fmla="*/ 55549 h 851855"/>
                <a:gd name="connsiteX47" fmla="*/ 3451205 w 3730798"/>
                <a:gd name="connsiteY47" fmla="*/ 12494 h 851855"/>
                <a:gd name="connsiteX48" fmla="*/ 3433864 w 3730798"/>
                <a:gd name="connsiteY48" fmla="*/ 683 h 851855"/>
                <a:gd name="connsiteX49" fmla="*/ 3414062 w 3730798"/>
                <a:gd name="connsiteY49" fmla="*/ 683 h 851855"/>
                <a:gd name="connsiteX50" fmla="*/ 3404406 w 3730798"/>
                <a:gd name="connsiteY50" fmla="*/ 683 h 851855"/>
                <a:gd name="connsiteX51" fmla="*/ 3145762 w 3730798"/>
                <a:gd name="connsiteY51" fmla="*/ 683 h 851855"/>
                <a:gd name="connsiteX52" fmla="*/ 3090838 w 3730798"/>
                <a:gd name="connsiteY52" fmla="*/ 683 h 851855"/>
                <a:gd name="connsiteX53" fmla="*/ 2822538 w 3730798"/>
                <a:gd name="connsiteY53" fmla="*/ 683 h 851855"/>
                <a:gd name="connsiteX54" fmla="*/ 2761016 w 3730798"/>
                <a:gd name="connsiteY54" fmla="*/ 683 h 851855"/>
                <a:gd name="connsiteX55" fmla="*/ 2722336 w 3730798"/>
                <a:gd name="connsiteY55" fmla="*/ 683 h 851855"/>
                <a:gd name="connsiteX56" fmla="*/ 2437792 w 3730798"/>
                <a:gd name="connsiteY56" fmla="*/ 683 h 851855"/>
                <a:gd name="connsiteX57" fmla="*/ 2399112 w 3730798"/>
                <a:gd name="connsiteY57" fmla="*/ 683 h 851855"/>
                <a:gd name="connsiteX58" fmla="*/ 2337590 w 3730798"/>
                <a:gd name="connsiteY58" fmla="*/ 683 h 851855"/>
                <a:gd name="connsiteX59" fmla="*/ 2014366 w 3730798"/>
                <a:gd name="connsiteY59" fmla="*/ 683 h 851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730798" h="851855">
                  <a:moveTo>
                    <a:pt x="2014366" y="0"/>
                  </a:moveTo>
                  <a:lnTo>
                    <a:pt x="639961" y="0"/>
                  </a:lnTo>
                  <a:lnTo>
                    <a:pt x="326393" y="0"/>
                  </a:lnTo>
                  <a:lnTo>
                    <a:pt x="316737" y="0"/>
                  </a:lnTo>
                  <a:lnTo>
                    <a:pt x="296934" y="0"/>
                  </a:lnTo>
                  <a:lnTo>
                    <a:pt x="279594" y="11811"/>
                  </a:lnTo>
                  <a:cubicBezTo>
                    <a:pt x="260232" y="24010"/>
                    <a:pt x="240273" y="35130"/>
                    <a:pt x="225103" y="54868"/>
                  </a:cubicBezTo>
                  <a:cubicBezTo>
                    <a:pt x="208009" y="77175"/>
                    <a:pt x="216461" y="102547"/>
                    <a:pt x="212140" y="126387"/>
                  </a:cubicBezTo>
                  <a:cubicBezTo>
                    <a:pt x="173253" y="149189"/>
                    <a:pt x="132238" y="149012"/>
                    <a:pt x="95481" y="194795"/>
                  </a:cubicBezTo>
                  <a:cubicBezTo>
                    <a:pt x="74129" y="235715"/>
                    <a:pt x="86839" y="273570"/>
                    <a:pt x="82518" y="312958"/>
                  </a:cubicBezTo>
                  <a:cubicBezTo>
                    <a:pt x="76768" y="348738"/>
                    <a:pt x="46135" y="392969"/>
                    <a:pt x="12036" y="417903"/>
                  </a:cubicBezTo>
                  <a:lnTo>
                    <a:pt x="0" y="425587"/>
                  </a:lnTo>
                  <a:lnTo>
                    <a:pt x="12036" y="433269"/>
                  </a:lnTo>
                  <a:cubicBezTo>
                    <a:pt x="46135" y="458204"/>
                    <a:pt x="76768" y="502434"/>
                    <a:pt x="82518" y="538215"/>
                  </a:cubicBezTo>
                  <a:cubicBezTo>
                    <a:pt x="86839" y="577602"/>
                    <a:pt x="74129" y="615458"/>
                    <a:pt x="95481" y="656377"/>
                  </a:cubicBezTo>
                  <a:cubicBezTo>
                    <a:pt x="132238" y="702160"/>
                    <a:pt x="173253" y="701984"/>
                    <a:pt x="212140" y="724787"/>
                  </a:cubicBezTo>
                  <a:cubicBezTo>
                    <a:pt x="216461" y="748626"/>
                    <a:pt x="208009" y="773997"/>
                    <a:pt x="225103" y="796306"/>
                  </a:cubicBezTo>
                  <a:cubicBezTo>
                    <a:pt x="240273" y="816044"/>
                    <a:pt x="260232" y="827164"/>
                    <a:pt x="279594" y="839361"/>
                  </a:cubicBezTo>
                  <a:lnTo>
                    <a:pt x="296934" y="851172"/>
                  </a:lnTo>
                  <a:lnTo>
                    <a:pt x="316737" y="851172"/>
                  </a:lnTo>
                  <a:lnTo>
                    <a:pt x="326393" y="851172"/>
                  </a:lnTo>
                  <a:lnTo>
                    <a:pt x="585036" y="851172"/>
                  </a:lnTo>
                  <a:lnTo>
                    <a:pt x="639961" y="851172"/>
                  </a:lnTo>
                  <a:lnTo>
                    <a:pt x="908260" y="851172"/>
                  </a:lnTo>
                  <a:lnTo>
                    <a:pt x="969782" y="851172"/>
                  </a:lnTo>
                  <a:lnTo>
                    <a:pt x="1008462" y="851172"/>
                  </a:lnTo>
                  <a:lnTo>
                    <a:pt x="1293006" y="851172"/>
                  </a:lnTo>
                  <a:lnTo>
                    <a:pt x="1331686" y="851172"/>
                  </a:lnTo>
                  <a:lnTo>
                    <a:pt x="1393208" y="851172"/>
                  </a:lnTo>
                  <a:lnTo>
                    <a:pt x="1716432" y="851172"/>
                  </a:lnTo>
                  <a:lnTo>
                    <a:pt x="1716432" y="851855"/>
                  </a:lnTo>
                  <a:lnTo>
                    <a:pt x="3090838" y="851855"/>
                  </a:lnTo>
                  <a:lnTo>
                    <a:pt x="3404406" y="851855"/>
                  </a:lnTo>
                  <a:lnTo>
                    <a:pt x="3414062" y="851855"/>
                  </a:lnTo>
                  <a:lnTo>
                    <a:pt x="3433864" y="851855"/>
                  </a:lnTo>
                  <a:lnTo>
                    <a:pt x="3451205" y="840044"/>
                  </a:lnTo>
                  <a:cubicBezTo>
                    <a:pt x="3470565" y="827845"/>
                    <a:pt x="3490526" y="816725"/>
                    <a:pt x="3505696" y="796987"/>
                  </a:cubicBezTo>
                  <a:cubicBezTo>
                    <a:pt x="3522789" y="774680"/>
                    <a:pt x="3514337" y="749308"/>
                    <a:pt x="3518658" y="725468"/>
                  </a:cubicBezTo>
                  <a:cubicBezTo>
                    <a:pt x="3557545" y="702665"/>
                    <a:pt x="3598560" y="702843"/>
                    <a:pt x="3635319" y="657060"/>
                  </a:cubicBezTo>
                  <a:cubicBezTo>
                    <a:pt x="3656669" y="616140"/>
                    <a:pt x="3643960" y="578285"/>
                    <a:pt x="3648281" y="538897"/>
                  </a:cubicBezTo>
                  <a:cubicBezTo>
                    <a:pt x="3654031" y="503117"/>
                    <a:pt x="3684663" y="458886"/>
                    <a:pt x="3718763" y="433952"/>
                  </a:cubicBezTo>
                  <a:lnTo>
                    <a:pt x="3730798" y="426268"/>
                  </a:lnTo>
                  <a:lnTo>
                    <a:pt x="3718763" y="418586"/>
                  </a:lnTo>
                  <a:cubicBezTo>
                    <a:pt x="3684663" y="393651"/>
                    <a:pt x="3654031" y="349421"/>
                    <a:pt x="3648281" y="313640"/>
                  </a:cubicBezTo>
                  <a:cubicBezTo>
                    <a:pt x="3643960" y="274253"/>
                    <a:pt x="3656669" y="236398"/>
                    <a:pt x="3635319" y="195478"/>
                  </a:cubicBezTo>
                  <a:cubicBezTo>
                    <a:pt x="3598560" y="149695"/>
                    <a:pt x="3557545" y="149872"/>
                    <a:pt x="3518658" y="127069"/>
                  </a:cubicBezTo>
                  <a:cubicBezTo>
                    <a:pt x="3514337" y="103229"/>
                    <a:pt x="3522789" y="77858"/>
                    <a:pt x="3505696" y="55549"/>
                  </a:cubicBezTo>
                  <a:cubicBezTo>
                    <a:pt x="3490526" y="35813"/>
                    <a:pt x="3470565" y="24691"/>
                    <a:pt x="3451205" y="12494"/>
                  </a:cubicBezTo>
                  <a:lnTo>
                    <a:pt x="3433864" y="683"/>
                  </a:lnTo>
                  <a:lnTo>
                    <a:pt x="3414062" y="683"/>
                  </a:lnTo>
                  <a:lnTo>
                    <a:pt x="3404406" y="683"/>
                  </a:lnTo>
                  <a:lnTo>
                    <a:pt x="3145762" y="683"/>
                  </a:lnTo>
                  <a:lnTo>
                    <a:pt x="3090838" y="683"/>
                  </a:lnTo>
                  <a:lnTo>
                    <a:pt x="2822538" y="683"/>
                  </a:lnTo>
                  <a:lnTo>
                    <a:pt x="2761016" y="683"/>
                  </a:lnTo>
                  <a:lnTo>
                    <a:pt x="2722336" y="683"/>
                  </a:lnTo>
                  <a:lnTo>
                    <a:pt x="2437792" y="683"/>
                  </a:lnTo>
                  <a:lnTo>
                    <a:pt x="2399112" y="683"/>
                  </a:lnTo>
                  <a:lnTo>
                    <a:pt x="2337590" y="683"/>
                  </a:lnTo>
                  <a:lnTo>
                    <a:pt x="2014366" y="683"/>
                  </a:lnTo>
                  <a:close/>
                </a:path>
              </a:pathLst>
            </a:custGeom>
            <a:solidFill>
              <a:srgbClr val="C38746"/>
            </a:solidFill>
            <a:ln w="85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771E165D-5D49-EA70-A0B8-D17DA46693B2}"/>
                </a:ext>
              </a:extLst>
            </p:cNvPr>
            <p:cNvSpPr/>
            <p:nvPr/>
          </p:nvSpPr>
          <p:spPr>
            <a:xfrm>
              <a:off x="6041047" y="1958056"/>
              <a:ext cx="580220" cy="5802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DD72B44-C14B-6098-0572-8868E01216E4}"/>
                </a:ext>
              </a:extLst>
            </p:cNvPr>
            <p:cNvSpPr txBox="1"/>
            <p:nvPr/>
          </p:nvSpPr>
          <p:spPr>
            <a:xfrm>
              <a:off x="5975931" y="1876001"/>
              <a:ext cx="71045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rgbClr val="C38746"/>
                  </a:solidFill>
                </a:rPr>
                <a:t>贰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A71FBAE-7A04-0470-4297-CADF87199CC5}"/>
                </a:ext>
              </a:extLst>
            </p:cNvPr>
            <p:cNvSpPr txBox="1"/>
            <p:nvPr/>
          </p:nvSpPr>
          <p:spPr>
            <a:xfrm>
              <a:off x="6815320" y="1993196"/>
              <a:ext cx="225969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F37923E5-1F11-0AE4-A0B1-33DB27D3DD0E}"/>
              </a:ext>
            </a:extLst>
          </p:cNvPr>
          <p:cNvGrpSpPr/>
          <p:nvPr/>
        </p:nvGrpSpPr>
        <p:grpSpPr>
          <a:xfrm>
            <a:off x="-578678" y="2088240"/>
            <a:ext cx="8364196" cy="3466244"/>
            <a:chOff x="-3025013" y="1614313"/>
            <a:chExt cx="11329258" cy="4695009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B3B7B662-2D89-50CB-5753-BC18B0AD65E3}"/>
                </a:ext>
              </a:extLst>
            </p:cNvPr>
            <p:cNvGrpSpPr/>
            <p:nvPr/>
          </p:nvGrpSpPr>
          <p:grpSpPr>
            <a:xfrm>
              <a:off x="-273630" y="1614313"/>
              <a:ext cx="6081599" cy="1898494"/>
              <a:chOff x="-844542" y="1210735"/>
              <a:chExt cx="4561199" cy="1423870"/>
            </a:xfrm>
          </p:grpSpPr>
          <p:grpSp>
            <p:nvGrpSpPr>
              <p:cNvPr id="3" name="组合 2">
                <a:extLst>
                  <a:ext uri="{FF2B5EF4-FFF2-40B4-BE49-F238E27FC236}">
                    <a16:creationId xmlns:a16="http://schemas.microsoft.com/office/drawing/2014/main" id="{C6AE5219-2764-A9B3-B520-EC7927F33B27}"/>
                  </a:ext>
                </a:extLst>
              </p:cNvPr>
              <p:cNvGrpSpPr/>
              <p:nvPr/>
            </p:nvGrpSpPr>
            <p:grpSpPr>
              <a:xfrm>
                <a:off x="-844542" y="1210735"/>
                <a:ext cx="4561199" cy="1423870"/>
                <a:chOff x="-324544" y="925135"/>
                <a:chExt cx="3616980" cy="1129113"/>
              </a:xfrm>
            </p:grpSpPr>
            <p:pic>
              <p:nvPicPr>
                <p:cNvPr id="5" name="Picture 2" descr="D:\png\2015007_0000_图层-1-拷贝-4.png">
                  <a:extLst>
                    <a:ext uri="{FF2B5EF4-FFF2-40B4-BE49-F238E27FC236}">
                      <a16:creationId xmlns:a16="http://schemas.microsoft.com/office/drawing/2014/main" id="{4B4375D8-4573-890E-D98A-6FEEE9DC1BBB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-324544" y="1819016"/>
                  <a:ext cx="3191569" cy="23523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6" name="Picture 2" descr="D:\png\010100009777_0002_图层-8.png">
                  <a:extLst>
                    <a:ext uri="{FF2B5EF4-FFF2-40B4-BE49-F238E27FC236}">
                      <a16:creationId xmlns:a16="http://schemas.microsoft.com/office/drawing/2014/main" id="{275C7E8F-DFEE-04E7-EC54-0E8C96FAD95E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4" cstate="email">
                  <a:biLevel thresh="5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123728" y="925135"/>
                  <a:ext cx="1168708" cy="109983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4" name="TextBox 1">
                <a:extLst>
                  <a:ext uri="{FF2B5EF4-FFF2-40B4-BE49-F238E27FC236}">
                    <a16:creationId xmlns:a16="http://schemas.microsoft.com/office/drawing/2014/main" id="{61392C7C-828E-D926-1B7A-491520997CB9}"/>
                  </a:ext>
                </a:extLst>
              </p:cNvPr>
              <p:cNvSpPr txBox="1"/>
              <p:nvPr/>
            </p:nvSpPr>
            <p:spPr>
              <a:xfrm>
                <a:off x="2727185" y="1543984"/>
                <a:ext cx="505144" cy="7816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1219170"/>
                <a:r>
                  <a:rPr lang="en-US" altLang="zh-CN" sz="4400" b="1" dirty="0">
                    <a:solidFill>
                      <a:prstClr val="black"/>
                    </a:solidFill>
                    <a:cs typeface="+mn-ea"/>
                    <a:sym typeface="+mn-lt"/>
                  </a:rPr>
                  <a:t>1</a:t>
                </a:r>
                <a:endParaRPr lang="zh-CN" altLang="en-US" sz="4400" b="1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1F5EAD70-D132-8668-464E-810BCBE99272}"/>
                </a:ext>
              </a:extLst>
            </p:cNvPr>
            <p:cNvGrpSpPr/>
            <p:nvPr/>
          </p:nvGrpSpPr>
          <p:grpSpPr>
            <a:xfrm>
              <a:off x="-3025013" y="4410114"/>
              <a:ext cx="7786144" cy="1899208"/>
              <a:chOff x="-1116632" y="3393987"/>
              <a:chExt cx="5839608" cy="1424406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0EE0705C-1DE1-E6F5-1D7E-7033F6514B25}"/>
                  </a:ext>
                </a:extLst>
              </p:cNvPr>
              <p:cNvGrpSpPr/>
              <p:nvPr/>
            </p:nvGrpSpPr>
            <p:grpSpPr>
              <a:xfrm>
                <a:off x="-1116632" y="3393987"/>
                <a:ext cx="5839608" cy="1424406"/>
                <a:chOff x="-1368188" y="2857322"/>
                <a:chExt cx="4630744" cy="1129538"/>
              </a:xfrm>
            </p:grpSpPr>
            <p:pic>
              <p:nvPicPr>
                <p:cNvPr id="11" name="Picture 2" descr="D:\png\2015007_0000_图层-1-拷贝-4.png">
                  <a:extLst>
                    <a:ext uri="{FF2B5EF4-FFF2-40B4-BE49-F238E27FC236}">
                      <a16:creationId xmlns:a16="http://schemas.microsoft.com/office/drawing/2014/main" id="{247C5D01-DCDE-482C-5D13-A2F72A8CD85B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-1368188" y="2857322"/>
                  <a:ext cx="4396758" cy="26037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6" name="Picture 2" descr="D:\png\010100009777_0002_图层-8.png">
                  <a:extLst>
                    <a:ext uri="{FF2B5EF4-FFF2-40B4-BE49-F238E27FC236}">
                      <a16:creationId xmlns:a16="http://schemas.microsoft.com/office/drawing/2014/main" id="{B6D4EF6A-38F4-C5D5-D7F7-A3E1551EC053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4" cstate="email">
                  <a:biLevel thresh="5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102364" y="2895043"/>
                  <a:ext cx="1160192" cy="109181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10" name="TextBox 13">
                <a:extLst>
                  <a:ext uri="{FF2B5EF4-FFF2-40B4-BE49-F238E27FC236}">
                    <a16:creationId xmlns:a16="http://schemas.microsoft.com/office/drawing/2014/main" id="{EE1BE4A6-C9E1-59E4-A765-481A44ABBE8C}"/>
                  </a:ext>
                </a:extLst>
              </p:cNvPr>
              <p:cNvSpPr txBox="1"/>
              <p:nvPr/>
            </p:nvSpPr>
            <p:spPr>
              <a:xfrm>
                <a:off x="3781732" y="3702713"/>
                <a:ext cx="505144" cy="7816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1219170"/>
                <a:r>
                  <a:rPr lang="en-US" altLang="zh-CN" sz="4400" b="1" dirty="0">
                    <a:solidFill>
                      <a:prstClr val="black"/>
                    </a:solidFill>
                    <a:cs typeface="+mn-ea"/>
                    <a:sym typeface="+mn-lt"/>
                  </a:rPr>
                  <a:t>3</a:t>
                </a:r>
                <a:endParaRPr lang="zh-CN" altLang="en-US" sz="4400" b="1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6CCFC507-517E-80E8-6BD9-E8A146BF4FE4}"/>
                </a:ext>
              </a:extLst>
            </p:cNvPr>
            <p:cNvGrpSpPr/>
            <p:nvPr/>
          </p:nvGrpSpPr>
          <p:grpSpPr>
            <a:xfrm>
              <a:off x="-1776875" y="2326587"/>
              <a:ext cx="10081120" cy="1898493"/>
              <a:chOff x="-2021680" y="1744940"/>
              <a:chExt cx="7560840" cy="1423870"/>
            </a:xfrm>
          </p:grpSpPr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B4FB8D98-740D-939C-6FC5-5DB3D76ED1A3}"/>
                  </a:ext>
                </a:extLst>
              </p:cNvPr>
              <p:cNvGrpSpPr/>
              <p:nvPr/>
            </p:nvGrpSpPr>
            <p:grpSpPr>
              <a:xfrm>
                <a:off x="-2021680" y="1744940"/>
                <a:ext cx="7560840" cy="1423870"/>
                <a:chOff x="-1623106" y="1563638"/>
                <a:chExt cx="5995662" cy="1129113"/>
              </a:xfrm>
            </p:grpSpPr>
            <p:pic>
              <p:nvPicPr>
                <p:cNvPr id="20" name="Picture 2" descr="D:\png\2015007_0000_图层-1-拷贝-4.png">
                  <a:extLst>
                    <a:ext uri="{FF2B5EF4-FFF2-40B4-BE49-F238E27FC236}">
                      <a16:creationId xmlns:a16="http://schemas.microsoft.com/office/drawing/2014/main" id="{01B5EEFA-7FEB-5CA6-C4D2-FF43EE0B4228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-1623106" y="2457519"/>
                  <a:ext cx="5570250" cy="23523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1" name="Picture 2" descr="D:\png\010100009777_0002_图层-8.png">
                  <a:extLst>
                    <a:ext uri="{FF2B5EF4-FFF2-40B4-BE49-F238E27FC236}">
                      <a16:creationId xmlns:a16="http://schemas.microsoft.com/office/drawing/2014/main" id="{F893F6DB-45D4-64E5-A5CE-9AF82270C74A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4" cstate="email">
                  <a:biLevel thresh="5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203848" y="1563638"/>
                  <a:ext cx="1168708" cy="109983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19" name="TextBox 12">
                <a:extLst>
                  <a:ext uri="{FF2B5EF4-FFF2-40B4-BE49-F238E27FC236}">
                    <a16:creationId xmlns:a16="http://schemas.microsoft.com/office/drawing/2014/main" id="{BE3B44AE-3EA5-4C95-CACC-4F819CAC7478}"/>
                  </a:ext>
                </a:extLst>
              </p:cNvPr>
              <p:cNvSpPr txBox="1"/>
              <p:nvPr/>
            </p:nvSpPr>
            <p:spPr>
              <a:xfrm>
                <a:off x="4601824" y="2028794"/>
                <a:ext cx="505144" cy="7816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1219170"/>
                <a:r>
                  <a:rPr lang="en-US" altLang="zh-CN" sz="4400" b="1" dirty="0">
                    <a:solidFill>
                      <a:prstClr val="black"/>
                    </a:solidFill>
                    <a:cs typeface="+mn-ea"/>
                    <a:sym typeface="+mn-lt"/>
                  </a:rPr>
                  <a:t>2</a:t>
                </a:r>
                <a:endParaRPr lang="zh-CN" altLang="en-US" sz="4400" b="1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C113933-864E-51E6-64ED-DB982331CD92}"/>
              </a:ext>
            </a:extLst>
          </p:cNvPr>
          <p:cNvGrpSpPr/>
          <p:nvPr/>
        </p:nvGrpSpPr>
        <p:grpSpPr>
          <a:xfrm>
            <a:off x="5911193" y="1351186"/>
            <a:ext cx="3748649" cy="1007969"/>
            <a:chOff x="-94765" y="1931934"/>
            <a:chExt cx="3748649" cy="1007969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856397C-7F12-93FF-E714-D3DE2953BA7C}"/>
                </a:ext>
              </a:extLst>
            </p:cNvPr>
            <p:cNvSpPr txBox="1"/>
            <p:nvPr/>
          </p:nvSpPr>
          <p:spPr>
            <a:xfrm>
              <a:off x="-94765" y="2332044"/>
              <a:ext cx="3748649" cy="6078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endParaRPr lang="en-US" altLang="zh-CN" sz="1200" dirty="0">
                <a:latin typeface="+mn-ea"/>
                <a:ea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2B2FA2B-3082-7CA8-E460-CDDC1904138F}"/>
                </a:ext>
              </a:extLst>
            </p:cNvPr>
            <p:cNvSpPr txBox="1"/>
            <p:nvPr/>
          </p:nvSpPr>
          <p:spPr>
            <a:xfrm>
              <a:off x="-94765" y="1931934"/>
              <a:ext cx="2235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000" b="0" dirty="0">
                  <a:solidFill>
                    <a:schemeClr val="tx1"/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BBD3056-F943-FC91-520A-F53A216C0023}"/>
              </a:ext>
            </a:extLst>
          </p:cNvPr>
          <p:cNvGrpSpPr/>
          <p:nvPr/>
        </p:nvGrpSpPr>
        <p:grpSpPr>
          <a:xfrm>
            <a:off x="7888162" y="2893519"/>
            <a:ext cx="3748649" cy="1007969"/>
            <a:chOff x="-94765" y="1931934"/>
            <a:chExt cx="3748649" cy="1007969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AA89FEC-A26A-0A7F-14CA-F7800006B83F}"/>
                </a:ext>
              </a:extLst>
            </p:cNvPr>
            <p:cNvSpPr txBox="1"/>
            <p:nvPr/>
          </p:nvSpPr>
          <p:spPr>
            <a:xfrm>
              <a:off x="-94765" y="2332044"/>
              <a:ext cx="3748649" cy="6078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endParaRPr lang="en-US" altLang="zh-CN" sz="1200" dirty="0">
                <a:latin typeface="+mn-ea"/>
                <a:ea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9AF57B7-D99B-352B-7CA3-95E99FF8E94E}"/>
                </a:ext>
              </a:extLst>
            </p:cNvPr>
            <p:cNvSpPr txBox="1"/>
            <p:nvPr/>
          </p:nvSpPr>
          <p:spPr>
            <a:xfrm>
              <a:off x="-94765" y="1931934"/>
              <a:ext cx="2235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000" b="0" dirty="0">
                  <a:solidFill>
                    <a:schemeClr val="tx1"/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F1661BA-74B8-47A9-00BA-D1A5DBFD88B9}"/>
              </a:ext>
            </a:extLst>
          </p:cNvPr>
          <p:cNvGrpSpPr/>
          <p:nvPr/>
        </p:nvGrpSpPr>
        <p:grpSpPr>
          <a:xfrm>
            <a:off x="5237127" y="4443439"/>
            <a:ext cx="3748649" cy="1007969"/>
            <a:chOff x="-94765" y="1931934"/>
            <a:chExt cx="3748649" cy="1007969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8CF5947-AA5F-04EB-C052-0099272D55B9}"/>
                </a:ext>
              </a:extLst>
            </p:cNvPr>
            <p:cNvSpPr txBox="1"/>
            <p:nvPr/>
          </p:nvSpPr>
          <p:spPr>
            <a:xfrm>
              <a:off x="-94765" y="2332044"/>
              <a:ext cx="3748649" cy="6078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endParaRPr lang="en-US" altLang="zh-CN" sz="1200" dirty="0">
                <a:latin typeface="+mn-ea"/>
                <a:ea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29CFDC1-75B9-6D07-8C65-44B09D98FDA7}"/>
                </a:ext>
              </a:extLst>
            </p:cNvPr>
            <p:cNvSpPr txBox="1"/>
            <p:nvPr/>
          </p:nvSpPr>
          <p:spPr>
            <a:xfrm>
              <a:off x="-94765" y="1931934"/>
              <a:ext cx="2235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000" b="0" dirty="0">
                  <a:solidFill>
                    <a:schemeClr val="tx1"/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24226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729F49F8-42FF-4D28-7A1F-5ACB7C3994AF}"/>
              </a:ext>
            </a:extLst>
          </p:cNvPr>
          <p:cNvGrpSpPr/>
          <p:nvPr/>
        </p:nvGrpSpPr>
        <p:grpSpPr>
          <a:xfrm>
            <a:off x="304387" y="332874"/>
            <a:ext cx="3730798" cy="851855"/>
            <a:chOff x="5775984" y="1826741"/>
            <a:chExt cx="3730798" cy="851855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F076F217-B94F-F6B5-35EE-1FB7034A978D}"/>
                </a:ext>
              </a:extLst>
            </p:cNvPr>
            <p:cNvSpPr/>
            <p:nvPr/>
          </p:nvSpPr>
          <p:spPr>
            <a:xfrm rot="10800000" flipV="1">
              <a:off x="5775984" y="1826741"/>
              <a:ext cx="3730798" cy="851855"/>
            </a:xfrm>
            <a:custGeom>
              <a:avLst/>
              <a:gdLst>
                <a:gd name="connsiteX0" fmla="*/ 2014366 w 3730798"/>
                <a:gd name="connsiteY0" fmla="*/ 0 h 851855"/>
                <a:gd name="connsiteX1" fmla="*/ 639961 w 3730798"/>
                <a:gd name="connsiteY1" fmla="*/ 0 h 851855"/>
                <a:gd name="connsiteX2" fmla="*/ 326393 w 3730798"/>
                <a:gd name="connsiteY2" fmla="*/ 0 h 851855"/>
                <a:gd name="connsiteX3" fmla="*/ 316737 w 3730798"/>
                <a:gd name="connsiteY3" fmla="*/ 0 h 851855"/>
                <a:gd name="connsiteX4" fmla="*/ 296934 w 3730798"/>
                <a:gd name="connsiteY4" fmla="*/ 0 h 851855"/>
                <a:gd name="connsiteX5" fmla="*/ 279594 w 3730798"/>
                <a:gd name="connsiteY5" fmla="*/ 11811 h 851855"/>
                <a:gd name="connsiteX6" fmla="*/ 225103 w 3730798"/>
                <a:gd name="connsiteY6" fmla="*/ 54868 h 851855"/>
                <a:gd name="connsiteX7" fmla="*/ 212140 w 3730798"/>
                <a:gd name="connsiteY7" fmla="*/ 126387 h 851855"/>
                <a:gd name="connsiteX8" fmla="*/ 95481 w 3730798"/>
                <a:gd name="connsiteY8" fmla="*/ 194795 h 851855"/>
                <a:gd name="connsiteX9" fmla="*/ 82518 w 3730798"/>
                <a:gd name="connsiteY9" fmla="*/ 312958 h 851855"/>
                <a:gd name="connsiteX10" fmla="*/ 12036 w 3730798"/>
                <a:gd name="connsiteY10" fmla="*/ 417903 h 851855"/>
                <a:gd name="connsiteX11" fmla="*/ 0 w 3730798"/>
                <a:gd name="connsiteY11" fmla="*/ 425587 h 851855"/>
                <a:gd name="connsiteX12" fmla="*/ 12036 w 3730798"/>
                <a:gd name="connsiteY12" fmla="*/ 433269 h 851855"/>
                <a:gd name="connsiteX13" fmla="*/ 82518 w 3730798"/>
                <a:gd name="connsiteY13" fmla="*/ 538215 h 851855"/>
                <a:gd name="connsiteX14" fmla="*/ 95481 w 3730798"/>
                <a:gd name="connsiteY14" fmla="*/ 656377 h 851855"/>
                <a:gd name="connsiteX15" fmla="*/ 212140 w 3730798"/>
                <a:gd name="connsiteY15" fmla="*/ 724787 h 851855"/>
                <a:gd name="connsiteX16" fmla="*/ 225103 w 3730798"/>
                <a:gd name="connsiteY16" fmla="*/ 796306 h 851855"/>
                <a:gd name="connsiteX17" fmla="*/ 279594 w 3730798"/>
                <a:gd name="connsiteY17" fmla="*/ 839361 h 851855"/>
                <a:gd name="connsiteX18" fmla="*/ 296934 w 3730798"/>
                <a:gd name="connsiteY18" fmla="*/ 851172 h 851855"/>
                <a:gd name="connsiteX19" fmla="*/ 316737 w 3730798"/>
                <a:gd name="connsiteY19" fmla="*/ 851172 h 851855"/>
                <a:gd name="connsiteX20" fmla="*/ 326393 w 3730798"/>
                <a:gd name="connsiteY20" fmla="*/ 851172 h 851855"/>
                <a:gd name="connsiteX21" fmla="*/ 585036 w 3730798"/>
                <a:gd name="connsiteY21" fmla="*/ 851172 h 851855"/>
                <a:gd name="connsiteX22" fmla="*/ 639961 w 3730798"/>
                <a:gd name="connsiteY22" fmla="*/ 851172 h 851855"/>
                <a:gd name="connsiteX23" fmla="*/ 908260 w 3730798"/>
                <a:gd name="connsiteY23" fmla="*/ 851172 h 851855"/>
                <a:gd name="connsiteX24" fmla="*/ 969782 w 3730798"/>
                <a:gd name="connsiteY24" fmla="*/ 851172 h 851855"/>
                <a:gd name="connsiteX25" fmla="*/ 1008462 w 3730798"/>
                <a:gd name="connsiteY25" fmla="*/ 851172 h 851855"/>
                <a:gd name="connsiteX26" fmla="*/ 1293006 w 3730798"/>
                <a:gd name="connsiteY26" fmla="*/ 851172 h 851855"/>
                <a:gd name="connsiteX27" fmla="*/ 1331686 w 3730798"/>
                <a:gd name="connsiteY27" fmla="*/ 851172 h 851855"/>
                <a:gd name="connsiteX28" fmla="*/ 1393208 w 3730798"/>
                <a:gd name="connsiteY28" fmla="*/ 851172 h 851855"/>
                <a:gd name="connsiteX29" fmla="*/ 1716432 w 3730798"/>
                <a:gd name="connsiteY29" fmla="*/ 851172 h 851855"/>
                <a:gd name="connsiteX30" fmla="*/ 1716432 w 3730798"/>
                <a:gd name="connsiteY30" fmla="*/ 851855 h 851855"/>
                <a:gd name="connsiteX31" fmla="*/ 3090838 w 3730798"/>
                <a:gd name="connsiteY31" fmla="*/ 851855 h 851855"/>
                <a:gd name="connsiteX32" fmla="*/ 3404406 w 3730798"/>
                <a:gd name="connsiteY32" fmla="*/ 851855 h 851855"/>
                <a:gd name="connsiteX33" fmla="*/ 3414062 w 3730798"/>
                <a:gd name="connsiteY33" fmla="*/ 851855 h 851855"/>
                <a:gd name="connsiteX34" fmla="*/ 3433864 w 3730798"/>
                <a:gd name="connsiteY34" fmla="*/ 851855 h 851855"/>
                <a:gd name="connsiteX35" fmla="*/ 3451205 w 3730798"/>
                <a:gd name="connsiteY35" fmla="*/ 840044 h 851855"/>
                <a:gd name="connsiteX36" fmla="*/ 3505696 w 3730798"/>
                <a:gd name="connsiteY36" fmla="*/ 796987 h 851855"/>
                <a:gd name="connsiteX37" fmla="*/ 3518658 w 3730798"/>
                <a:gd name="connsiteY37" fmla="*/ 725468 h 851855"/>
                <a:gd name="connsiteX38" fmla="*/ 3635319 w 3730798"/>
                <a:gd name="connsiteY38" fmla="*/ 657060 h 851855"/>
                <a:gd name="connsiteX39" fmla="*/ 3648281 w 3730798"/>
                <a:gd name="connsiteY39" fmla="*/ 538897 h 851855"/>
                <a:gd name="connsiteX40" fmla="*/ 3718763 w 3730798"/>
                <a:gd name="connsiteY40" fmla="*/ 433952 h 851855"/>
                <a:gd name="connsiteX41" fmla="*/ 3730798 w 3730798"/>
                <a:gd name="connsiteY41" fmla="*/ 426268 h 851855"/>
                <a:gd name="connsiteX42" fmla="*/ 3718763 w 3730798"/>
                <a:gd name="connsiteY42" fmla="*/ 418586 h 851855"/>
                <a:gd name="connsiteX43" fmla="*/ 3648281 w 3730798"/>
                <a:gd name="connsiteY43" fmla="*/ 313640 h 851855"/>
                <a:gd name="connsiteX44" fmla="*/ 3635319 w 3730798"/>
                <a:gd name="connsiteY44" fmla="*/ 195478 h 851855"/>
                <a:gd name="connsiteX45" fmla="*/ 3518658 w 3730798"/>
                <a:gd name="connsiteY45" fmla="*/ 127069 h 851855"/>
                <a:gd name="connsiteX46" fmla="*/ 3505696 w 3730798"/>
                <a:gd name="connsiteY46" fmla="*/ 55549 h 851855"/>
                <a:gd name="connsiteX47" fmla="*/ 3451205 w 3730798"/>
                <a:gd name="connsiteY47" fmla="*/ 12494 h 851855"/>
                <a:gd name="connsiteX48" fmla="*/ 3433864 w 3730798"/>
                <a:gd name="connsiteY48" fmla="*/ 683 h 851855"/>
                <a:gd name="connsiteX49" fmla="*/ 3414062 w 3730798"/>
                <a:gd name="connsiteY49" fmla="*/ 683 h 851855"/>
                <a:gd name="connsiteX50" fmla="*/ 3404406 w 3730798"/>
                <a:gd name="connsiteY50" fmla="*/ 683 h 851855"/>
                <a:gd name="connsiteX51" fmla="*/ 3145762 w 3730798"/>
                <a:gd name="connsiteY51" fmla="*/ 683 h 851855"/>
                <a:gd name="connsiteX52" fmla="*/ 3090838 w 3730798"/>
                <a:gd name="connsiteY52" fmla="*/ 683 h 851855"/>
                <a:gd name="connsiteX53" fmla="*/ 2822538 w 3730798"/>
                <a:gd name="connsiteY53" fmla="*/ 683 h 851855"/>
                <a:gd name="connsiteX54" fmla="*/ 2761016 w 3730798"/>
                <a:gd name="connsiteY54" fmla="*/ 683 h 851855"/>
                <a:gd name="connsiteX55" fmla="*/ 2722336 w 3730798"/>
                <a:gd name="connsiteY55" fmla="*/ 683 h 851855"/>
                <a:gd name="connsiteX56" fmla="*/ 2437792 w 3730798"/>
                <a:gd name="connsiteY56" fmla="*/ 683 h 851855"/>
                <a:gd name="connsiteX57" fmla="*/ 2399112 w 3730798"/>
                <a:gd name="connsiteY57" fmla="*/ 683 h 851855"/>
                <a:gd name="connsiteX58" fmla="*/ 2337590 w 3730798"/>
                <a:gd name="connsiteY58" fmla="*/ 683 h 851855"/>
                <a:gd name="connsiteX59" fmla="*/ 2014366 w 3730798"/>
                <a:gd name="connsiteY59" fmla="*/ 683 h 851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730798" h="851855">
                  <a:moveTo>
                    <a:pt x="2014366" y="0"/>
                  </a:moveTo>
                  <a:lnTo>
                    <a:pt x="639961" y="0"/>
                  </a:lnTo>
                  <a:lnTo>
                    <a:pt x="326393" y="0"/>
                  </a:lnTo>
                  <a:lnTo>
                    <a:pt x="316737" y="0"/>
                  </a:lnTo>
                  <a:lnTo>
                    <a:pt x="296934" y="0"/>
                  </a:lnTo>
                  <a:lnTo>
                    <a:pt x="279594" y="11811"/>
                  </a:lnTo>
                  <a:cubicBezTo>
                    <a:pt x="260232" y="24010"/>
                    <a:pt x="240273" y="35130"/>
                    <a:pt x="225103" y="54868"/>
                  </a:cubicBezTo>
                  <a:cubicBezTo>
                    <a:pt x="208009" y="77175"/>
                    <a:pt x="216461" y="102547"/>
                    <a:pt x="212140" y="126387"/>
                  </a:cubicBezTo>
                  <a:cubicBezTo>
                    <a:pt x="173253" y="149189"/>
                    <a:pt x="132238" y="149012"/>
                    <a:pt x="95481" y="194795"/>
                  </a:cubicBezTo>
                  <a:cubicBezTo>
                    <a:pt x="74129" y="235715"/>
                    <a:pt x="86839" y="273570"/>
                    <a:pt x="82518" y="312958"/>
                  </a:cubicBezTo>
                  <a:cubicBezTo>
                    <a:pt x="76768" y="348738"/>
                    <a:pt x="46135" y="392969"/>
                    <a:pt x="12036" y="417903"/>
                  </a:cubicBezTo>
                  <a:lnTo>
                    <a:pt x="0" y="425587"/>
                  </a:lnTo>
                  <a:lnTo>
                    <a:pt x="12036" y="433269"/>
                  </a:lnTo>
                  <a:cubicBezTo>
                    <a:pt x="46135" y="458204"/>
                    <a:pt x="76768" y="502434"/>
                    <a:pt x="82518" y="538215"/>
                  </a:cubicBezTo>
                  <a:cubicBezTo>
                    <a:pt x="86839" y="577602"/>
                    <a:pt x="74129" y="615458"/>
                    <a:pt x="95481" y="656377"/>
                  </a:cubicBezTo>
                  <a:cubicBezTo>
                    <a:pt x="132238" y="702160"/>
                    <a:pt x="173253" y="701984"/>
                    <a:pt x="212140" y="724787"/>
                  </a:cubicBezTo>
                  <a:cubicBezTo>
                    <a:pt x="216461" y="748626"/>
                    <a:pt x="208009" y="773997"/>
                    <a:pt x="225103" y="796306"/>
                  </a:cubicBezTo>
                  <a:cubicBezTo>
                    <a:pt x="240273" y="816044"/>
                    <a:pt x="260232" y="827164"/>
                    <a:pt x="279594" y="839361"/>
                  </a:cubicBezTo>
                  <a:lnTo>
                    <a:pt x="296934" y="851172"/>
                  </a:lnTo>
                  <a:lnTo>
                    <a:pt x="316737" y="851172"/>
                  </a:lnTo>
                  <a:lnTo>
                    <a:pt x="326393" y="851172"/>
                  </a:lnTo>
                  <a:lnTo>
                    <a:pt x="585036" y="851172"/>
                  </a:lnTo>
                  <a:lnTo>
                    <a:pt x="639961" y="851172"/>
                  </a:lnTo>
                  <a:lnTo>
                    <a:pt x="908260" y="851172"/>
                  </a:lnTo>
                  <a:lnTo>
                    <a:pt x="969782" y="851172"/>
                  </a:lnTo>
                  <a:lnTo>
                    <a:pt x="1008462" y="851172"/>
                  </a:lnTo>
                  <a:lnTo>
                    <a:pt x="1293006" y="851172"/>
                  </a:lnTo>
                  <a:lnTo>
                    <a:pt x="1331686" y="851172"/>
                  </a:lnTo>
                  <a:lnTo>
                    <a:pt x="1393208" y="851172"/>
                  </a:lnTo>
                  <a:lnTo>
                    <a:pt x="1716432" y="851172"/>
                  </a:lnTo>
                  <a:lnTo>
                    <a:pt x="1716432" y="851855"/>
                  </a:lnTo>
                  <a:lnTo>
                    <a:pt x="3090838" y="851855"/>
                  </a:lnTo>
                  <a:lnTo>
                    <a:pt x="3404406" y="851855"/>
                  </a:lnTo>
                  <a:lnTo>
                    <a:pt x="3414062" y="851855"/>
                  </a:lnTo>
                  <a:lnTo>
                    <a:pt x="3433864" y="851855"/>
                  </a:lnTo>
                  <a:lnTo>
                    <a:pt x="3451205" y="840044"/>
                  </a:lnTo>
                  <a:cubicBezTo>
                    <a:pt x="3470565" y="827845"/>
                    <a:pt x="3490526" y="816725"/>
                    <a:pt x="3505696" y="796987"/>
                  </a:cubicBezTo>
                  <a:cubicBezTo>
                    <a:pt x="3522789" y="774680"/>
                    <a:pt x="3514337" y="749308"/>
                    <a:pt x="3518658" y="725468"/>
                  </a:cubicBezTo>
                  <a:cubicBezTo>
                    <a:pt x="3557545" y="702665"/>
                    <a:pt x="3598560" y="702843"/>
                    <a:pt x="3635319" y="657060"/>
                  </a:cubicBezTo>
                  <a:cubicBezTo>
                    <a:pt x="3656669" y="616140"/>
                    <a:pt x="3643960" y="578285"/>
                    <a:pt x="3648281" y="538897"/>
                  </a:cubicBezTo>
                  <a:cubicBezTo>
                    <a:pt x="3654031" y="503117"/>
                    <a:pt x="3684663" y="458886"/>
                    <a:pt x="3718763" y="433952"/>
                  </a:cubicBezTo>
                  <a:lnTo>
                    <a:pt x="3730798" y="426268"/>
                  </a:lnTo>
                  <a:lnTo>
                    <a:pt x="3718763" y="418586"/>
                  </a:lnTo>
                  <a:cubicBezTo>
                    <a:pt x="3684663" y="393651"/>
                    <a:pt x="3654031" y="349421"/>
                    <a:pt x="3648281" y="313640"/>
                  </a:cubicBezTo>
                  <a:cubicBezTo>
                    <a:pt x="3643960" y="274253"/>
                    <a:pt x="3656669" y="236398"/>
                    <a:pt x="3635319" y="195478"/>
                  </a:cubicBezTo>
                  <a:cubicBezTo>
                    <a:pt x="3598560" y="149695"/>
                    <a:pt x="3557545" y="149872"/>
                    <a:pt x="3518658" y="127069"/>
                  </a:cubicBezTo>
                  <a:cubicBezTo>
                    <a:pt x="3514337" y="103229"/>
                    <a:pt x="3522789" y="77858"/>
                    <a:pt x="3505696" y="55549"/>
                  </a:cubicBezTo>
                  <a:cubicBezTo>
                    <a:pt x="3490526" y="35813"/>
                    <a:pt x="3470565" y="24691"/>
                    <a:pt x="3451205" y="12494"/>
                  </a:cubicBezTo>
                  <a:lnTo>
                    <a:pt x="3433864" y="683"/>
                  </a:lnTo>
                  <a:lnTo>
                    <a:pt x="3414062" y="683"/>
                  </a:lnTo>
                  <a:lnTo>
                    <a:pt x="3404406" y="683"/>
                  </a:lnTo>
                  <a:lnTo>
                    <a:pt x="3145762" y="683"/>
                  </a:lnTo>
                  <a:lnTo>
                    <a:pt x="3090838" y="683"/>
                  </a:lnTo>
                  <a:lnTo>
                    <a:pt x="2822538" y="683"/>
                  </a:lnTo>
                  <a:lnTo>
                    <a:pt x="2761016" y="683"/>
                  </a:lnTo>
                  <a:lnTo>
                    <a:pt x="2722336" y="683"/>
                  </a:lnTo>
                  <a:lnTo>
                    <a:pt x="2437792" y="683"/>
                  </a:lnTo>
                  <a:lnTo>
                    <a:pt x="2399112" y="683"/>
                  </a:lnTo>
                  <a:lnTo>
                    <a:pt x="2337590" y="683"/>
                  </a:lnTo>
                  <a:lnTo>
                    <a:pt x="2014366" y="683"/>
                  </a:lnTo>
                  <a:close/>
                </a:path>
              </a:pathLst>
            </a:custGeom>
            <a:solidFill>
              <a:srgbClr val="C38746"/>
            </a:solidFill>
            <a:ln w="85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771E165D-5D49-EA70-A0B8-D17DA46693B2}"/>
                </a:ext>
              </a:extLst>
            </p:cNvPr>
            <p:cNvSpPr/>
            <p:nvPr/>
          </p:nvSpPr>
          <p:spPr>
            <a:xfrm>
              <a:off x="6041047" y="1958056"/>
              <a:ext cx="580220" cy="5802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DD72B44-C14B-6098-0572-8868E01216E4}"/>
                </a:ext>
              </a:extLst>
            </p:cNvPr>
            <p:cNvSpPr txBox="1"/>
            <p:nvPr/>
          </p:nvSpPr>
          <p:spPr>
            <a:xfrm>
              <a:off x="5975931" y="1876001"/>
              <a:ext cx="71045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rgbClr val="C38746"/>
                  </a:solidFill>
                </a:rPr>
                <a:t>贰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A71FBAE-7A04-0470-4297-CADF87199CC5}"/>
                </a:ext>
              </a:extLst>
            </p:cNvPr>
            <p:cNvSpPr txBox="1"/>
            <p:nvPr/>
          </p:nvSpPr>
          <p:spPr>
            <a:xfrm>
              <a:off x="6815320" y="1993196"/>
              <a:ext cx="225969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062804B1-8FB3-D3F6-26CE-A2EC53F16FB0}"/>
              </a:ext>
            </a:extLst>
          </p:cNvPr>
          <p:cNvGrpSpPr/>
          <p:nvPr/>
        </p:nvGrpSpPr>
        <p:grpSpPr>
          <a:xfrm>
            <a:off x="1258469" y="3605224"/>
            <a:ext cx="2229019" cy="2250819"/>
            <a:chOff x="766638" y="2683835"/>
            <a:chExt cx="1671764" cy="1688114"/>
          </a:xfrm>
        </p:grpSpPr>
        <p:pic>
          <p:nvPicPr>
            <p:cNvPr id="3" name="Picture 5" descr="D:\png\0101000028865661_0001_图层-2-副本-3.png">
              <a:extLst>
                <a:ext uri="{FF2B5EF4-FFF2-40B4-BE49-F238E27FC236}">
                  <a16:creationId xmlns:a16="http://schemas.microsoft.com/office/drawing/2014/main" id="{E032819A-AB18-23F4-FA01-933BA96CE8F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638" y="2683835"/>
              <a:ext cx="1239716" cy="16161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Picture 5" descr="D:\png\0101000028865661_0001_图层-2-副本-3.png">
              <a:extLst>
                <a:ext uri="{FF2B5EF4-FFF2-40B4-BE49-F238E27FC236}">
                  <a16:creationId xmlns:a16="http://schemas.microsoft.com/office/drawing/2014/main" id="{2EBF5F92-AF10-7592-6F02-A99E2469795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1198686" y="2755843"/>
              <a:ext cx="1239716" cy="16161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" name="Picture 2" descr="D:\png\2015007_0000_图层-1-拷贝-4.png">
            <a:extLst>
              <a:ext uri="{FF2B5EF4-FFF2-40B4-BE49-F238E27FC236}">
                <a16:creationId xmlns:a16="http://schemas.microsoft.com/office/drawing/2014/main" id="{5CC77A0D-6814-B805-BDC8-ED340FE5B2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387" y="2981154"/>
            <a:ext cx="12577397" cy="288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32E09357-7777-B920-E382-484F2B8DB33C}"/>
              </a:ext>
            </a:extLst>
          </p:cNvPr>
          <p:cNvSpPr/>
          <p:nvPr/>
        </p:nvSpPr>
        <p:spPr>
          <a:xfrm>
            <a:off x="2239949" y="3125170"/>
            <a:ext cx="96011" cy="86409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7" name="Picture 2" descr="D:\png\010100009777_0002_图层-8.png">
            <a:extLst>
              <a:ext uri="{FF2B5EF4-FFF2-40B4-BE49-F238E27FC236}">
                <a16:creationId xmlns:a16="http://schemas.microsoft.com/office/drawing/2014/main" id="{24AA133C-BFB2-8B3E-8CB0-FDBFE2E78E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66919" y="1126464"/>
            <a:ext cx="1965068" cy="1849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18">
            <a:extLst>
              <a:ext uri="{FF2B5EF4-FFF2-40B4-BE49-F238E27FC236}">
                <a16:creationId xmlns:a16="http://schemas.microsoft.com/office/drawing/2014/main" id="{34497EBA-26CD-9B69-899B-B528D2975DC3}"/>
              </a:ext>
            </a:extLst>
          </p:cNvPr>
          <p:cNvSpPr txBox="1"/>
          <p:nvPr/>
        </p:nvSpPr>
        <p:spPr>
          <a:xfrm>
            <a:off x="1850166" y="4259697"/>
            <a:ext cx="102463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3200" dirty="0">
                <a:solidFill>
                  <a:prstClr val="black"/>
                </a:solidFill>
                <a:cs typeface="+mn-ea"/>
                <a:sym typeface="+mn-lt"/>
              </a:rPr>
              <a:t>添加</a:t>
            </a:r>
            <a:endParaRPr lang="en-US" altLang="zh-CN" sz="3200" dirty="0">
              <a:solidFill>
                <a:prstClr val="black"/>
              </a:solidFill>
              <a:cs typeface="+mn-ea"/>
              <a:sym typeface="+mn-lt"/>
            </a:endParaRPr>
          </a:p>
          <a:p>
            <a:pPr defTabSz="1219170"/>
            <a:r>
              <a:rPr lang="zh-CN" altLang="en-US" sz="3200" dirty="0">
                <a:solidFill>
                  <a:prstClr val="black"/>
                </a:solidFill>
                <a:cs typeface="+mn-ea"/>
                <a:sym typeface="+mn-lt"/>
              </a:rPr>
              <a:t>描述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D4BC257-D33C-4D02-3501-C7F6E9709C14}"/>
              </a:ext>
            </a:extLst>
          </p:cNvPr>
          <p:cNvGrpSpPr/>
          <p:nvPr/>
        </p:nvGrpSpPr>
        <p:grpSpPr>
          <a:xfrm>
            <a:off x="3473813" y="3605224"/>
            <a:ext cx="2229019" cy="2250819"/>
            <a:chOff x="766638" y="2683835"/>
            <a:chExt cx="1671764" cy="1688114"/>
          </a:xfrm>
        </p:grpSpPr>
        <p:pic>
          <p:nvPicPr>
            <p:cNvPr id="11" name="Picture 5" descr="D:\png\0101000028865661_0001_图层-2-副本-3.png">
              <a:extLst>
                <a:ext uri="{FF2B5EF4-FFF2-40B4-BE49-F238E27FC236}">
                  <a16:creationId xmlns:a16="http://schemas.microsoft.com/office/drawing/2014/main" id="{5748C469-BDBE-5DC6-7709-21769614A2A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638" y="2683835"/>
              <a:ext cx="1239716" cy="16161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5" descr="D:\png\0101000028865661_0001_图层-2-副本-3.png">
              <a:extLst>
                <a:ext uri="{FF2B5EF4-FFF2-40B4-BE49-F238E27FC236}">
                  <a16:creationId xmlns:a16="http://schemas.microsoft.com/office/drawing/2014/main" id="{F614039B-0F83-20BF-4A4C-B1589FAA4AD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1198686" y="2755843"/>
              <a:ext cx="1239716" cy="16161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id="{F6D467EB-0187-F2F0-2491-AF43B623FA60}"/>
              </a:ext>
            </a:extLst>
          </p:cNvPr>
          <p:cNvSpPr/>
          <p:nvPr/>
        </p:nvSpPr>
        <p:spPr>
          <a:xfrm>
            <a:off x="4455293" y="3125170"/>
            <a:ext cx="96011" cy="86409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8" name="TextBox 25">
            <a:extLst>
              <a:ext uri="{FF2B5EF4-FFF2-40B4-BE49-F238E27FC236}">
                <a16:creationId xmlns:a16="http://schemas.microsoft.com/office/drawing/2014/main" id="{2C2D34FC-F234-B20F-B62E-315886DF14BC}"/>
              </a:ext>
            </a:extLst>
          </p:cNvPr>
          <p:cNvSpPr txBox="1"/>
          <p:nvPr/>
        </p:nvSpPr>
        <p:spPr>
          <a:xfrm>
            <a:off x="4065510" y="4259697"/>
            <a:ext cx="102463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3200" dirty="0">
                <a:solidFill>
                  <a:prstClr val="black"/>
                </a:solidFill>
                <a:cs typeface="+mn-ea"/>
                <a:sym typeface="+mn-lt"/>
              </a:rPr>
              <a:t>添加</a:t>
            </a:r>
            <a:endParaRPr lang="en-US" altLang="zh-CN" sz="3200" dirty="0">
              <a:solidFill>
                <a:prstClr val="black"/>
              </a:solidFill>
              <a:cs typeface="+mn-ea"/>
              <a:sym typeface="+mn-lt"/>
            </a:endParaRPr>
          </a:p>
          <a:p>
            <a:pPr defTabSz="1219170"/>
            <a:r>
              <a:rPr lang="zh-CN" altLang="en-US" sz="3200" dirty="0">
                <a:solidFill>
                  <a:prstClr val="black"/>
                </a:solidFill>
                <a:cs typeface="+mn-ea"/>
                <a:sym typeface="+mn-lt"/>
              </a:rPr>
              <a:t>描述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7E7ACB6-D247-4852-917C-E452E3F4C9BE}"/>
              </a:ext>
            </a:extLst>
          </p:cNvPr>
          <p:cNvGrpSpPr/>
          <p:nvPr/>
        </p:nvGrpSpPr>
        <p:grpSpPr>
          <a:xfrm>
            <a:off x="5892715" y="3605224"/>
            <a:ext cx="2229019" cy="2250819"/>
            <a:chOff x="766638" y="2683835"/>
            <a:chExt cx="1671764" cy="1688114"/>
          </a:xfrm>
        </p:grpSpPr>
        <p:pic>
          <p:nvPicPr>
            <p:cNvPr id="20" name="Picture 5" descr="D:\png\0101000028865661_0001_图层-2-副本-3.png">
              <a:extLst>
                <a:ext uri="{FF2B5EF4-FFF2-40B4-BE49-F238E27FC236}">
                  <a16:creationId xmlns:a16="http://schemas.microsoft.com/office/drawing/2014/main" id="{385B21D8-BA4A-2B91-020F-DA282879849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638" y="2683835"/>
              <a:ext cx="1239716" cy="16161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5" descr="D:\png\0101000028865661_0001_图层-2-副本-3.png">
              <a:extLst>
                <a:ext uri="{FF2B5EF4-FFF2-40B4-BE49-F238E27FC236}">
                  <a16:creationId xmlns:a16="http://schemas.microsoft.com/office/drawing/2014/main" id="{B2392B6D-ACD4-0F2C-257B-DC47F19B432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1198686" y="2755843"/>
              <a:ext cx="1239716" cy="16161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id="{9E12F920-BC8D-4F19-6509-02667B385425}"/>
              </a:ext>
            </a:extLst>
          </p:cNvPr>
          <p:cNvSpPr/>
          <p:nvPr/>
        </p:nvSpPr>
        <p:spPr>
          <a:xfrm>
            <a:off x="6874195" y="3125170"/>
            <a:ext cx="96011" cy="86409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3" name="TextBox 30">
            <a:extLst>
              <a:ext uri="{FF2B5EF4-FFF2-40B4-BE49-F238E27FC236}">
                <a16:creationId xmlns:a16="http://schemas.microsoft.com/office/drawing/2014/main" id="{E78C784B-4C5B-07F6-B69E-547C98E218EA}"/>
              </a:ext>
            </a:extLst>
          </p:cNvPr>
          <p:cNvSpPr txBox="1"/>
          <p:nvPr/>
        </p:nvSpPr>
        <p:spPr>
          <a:xfrm>
            <a:off x="6484412" y="4259697"/>
            <a:ext cx="102463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3200" dirty="0">
                <a:solidFill>
                  <a:prstClr val="black"/>
                </a:solidFill>
                <a:cs typeface="+mn-ea"/>
                <a:sym typeface="+mn-lt"/>
              </a:rPr>
              <a:t>添加</a:t>
            </a:r>
            <a:endParaRPr lang="en-US" altLang="zh-CN" sz="3200" dirty="0">
              <a:solidFill>
                <a:prstClr val="black"/>
              </a:solidFill>
              <a:cs typeface="+mn-ea"/>
              <a:sym typeface="+mn-lt"/>
            </a:endParaRPr>
          </a:p>
          <a:p>
            <a:pPr defTabSz="1219170"/>
            <a:r>
              <a:rPr lang="zh-CN" altLang="en-US" sz="3200" dirty="0">
                <a:solidFill>
                  <a:prstClr val="black"/>
                </a:solidFill>
                <a:cs typeface="+mn-ea"/>
                <a:sym typeface="+mn-lt"/>
              </a:rPr>
              <a:t>描述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FF5CFF7-3D3E-1171-35FF-6B2D71377DE1}"/>
              </a:ext>
            </a:extLst>
          </p:cNvPr>
          <p:cNvGrpSpPr/>
          <p:nvPr/>
        </p:nvGrpSpPr>
        <p:grpSpPr>
          <a:xfrm>
            <a:off x="8348509" y="3605224"/>
            <a:ext cx="2229019" cy="2250819"/>
            <a:chOff x="766638" y="2683835"/>
            <a:chExt cx="1671764" cy="1688114"/>
          </a:xfrm>
        </p:grpSpPr>
        <p:pic>
          <p:nvPicPr>
            <p:cNvPr id="25" name="Picture 5" descr="D:\png\0101000028865661_0001_图层-2-副本-3.png">
              <a:extLst>
                <a:ext uri="{FF2B5EF4-FFF2-40B4-BE49-F238E27FC236}">
                  <a16:creationId xmlns:a16="http://schemas.microsoft.com/office/drawing/2014/main" id="{5A216097-D0A7-D36E-46CD-E1E9CF79DEB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638" y="2683835"/>
              <a:ext cx="1239716" cy="16161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5" descr="D:\png\0101000028865661_0001_图层-2-副本-3.png">
              <a:extLst>
                <a:ext uri="{FF2B5EF4-FFF2-40B4-BE49-F238E27FC236}">
                  <a16:creationId xmlns:a16="http://schemas.microsoft.com/office/drawing/2014/main" id="{85A17C19-1E55-8427-2FDF-28681A6F851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1198686" y="2755843"/>
              <a:ext cx="1239716" cy="16161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BFA04EEE-B7C2-3EF0-BB99-CDC082A368FD}"/>
              </a:ext>
            </a:extLst>
          </p:cNvPr>
          <p:cNvSpPr/>
          <p:nvPr/>
        </p:nvSpPr>
        <p:spPr>
          <a:xfrm>
            <a:off x="9329989" y="3125170"/>
            <a:ext cx="96011" cy="86409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8" name="TextBox 35">
            <a:extLst>
              <a:ext uri="{FF2B5EF4-FFF2-40B4-BE49-F238E27FC236}">
                <a16:creationId xmlns:a16="http://schemas.microsoft.com/office/drawing/2014/main" id="{B36DA833-764B-20D4-F2C2-5480590B2DFB}"/>
              </a:ext>
            </a:extLst>
          </p:cNvPr>
          <p:cNvSpPr txBox="1"/>
          <p:nvPr/>
        </p:nvSpPr>
        <p:spPr>
          <a:xfrm>
            <a:off x="8940206" y="4259697"/>
            <a:ext cx="102463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3200" dirty="0">
                <a:solidFill>
                  <a:prstClr val="black"/>
                </a:solidFill>
                <a:cs typeface="+mn-ea"/>
                <a:sym typeface="+mn-lt"/>
              </a:rPr>
              <a:t>添加</a:t>
            </a:r>
            <a:endParaRPr lang="en-US" altLang="zh-CN" sz="3200" dirty="0">
              <a:solidFill>
                <a:prstClr val="black"/>
              </a:solidFill>
              <a:cs typeface="+mn-ea"/>
              <a:sym typeface="+mn-lt"/>
            </a:endParaRPr>
          </a:p>
          <a:p>
            <a:pPr defTabSz="1219170"/>
            <a:r>
              <a:rPr lang="zh-CN" altLang="en-US" sz="3200" dirty="0">
                <a:solidFill>
                  <a:prstClr val="black"/>
                </a:solidFill>
                <a:cs typeface="+mn-ea"/>
                <a:sym typeface="+mn-lt"/>
              </a:rPr>
              <a:t>描述</a:t>
            </a:r>
          </a:p>
        </p:txBody>
      </p:sp>
      <p:sp>
        <p:nvSpPr>
          <p:cNvPr id="29" name="TextBox 36">
            <a:extLst>
              <a:ext uri="{FF2B5EF4-FFF2-40B4-BE49-F238E27FC236}">
                <a16:creationId xmlns:a16="http://schemas.microsoft.com/office/drawing/2014/main" id="{44F0AB0F-D84D-8740-43D7-502773C65974}"/>
              </a:ext>
            </a:extLst>
          </p:cNvPr>
          <p:cNvSpPr txBox="1"/>
          <p:nvPr/>
        </p:nvSpPr>
        <p:spPr>
          <a:xfrm>
            <a:off x="5481360" y="1758706"/>
            <a:ext cx="10246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3200" dirty="0">
                <a:solidFill>
                  <a:prstClr val="black"/>
                </a:solidFill>
                <a:cs typeface="+mn-ea"/>
                <a:sym typeface="+mn-lt"/>
              </a:rPr>
              <a:t>标题</a:t>
            </a:r>
            <a:endParaRPr lang="en-US" altLang="zh-CN" sz="32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019470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729F49F8-42FF-4D28-7A1F-5ACB7C3994AF}"/>
              </a:ext>
            </a:extLst>
          </p:cNvPr>
          <p:cNvGrpSpPr/>
          <p:nvPr/>
        </p:nvGrpSpPr>
        <p:grpSpPr>
          <a:xfrm>
            <a:off x="304387" y="332874"/>
            <a:ext cx="3730798" cy="851855"/>
            <a:chOff x="5775984" y="1826741"/>
            <a:chExt cx="3730798" cy="851855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F076F217-B94F-F6B5-35EE-1FB7034A978D}"/>
                </a:ext>
              </a:extLst>
            </p:cNvPr>
            <p:cNvSpPr/>
            <p:nvPr/>
          </p:nvSpPr>
          <p:spPr>
            <a:xfrm rot="10800000" flipV="1">
              <a:off x="5775984" y="1826741"/>
              <a:ext cx="3730798" cy="851855"/>
            </a:xfrm>
            <a:custGeom>
              <a:avLst/>
              <a:gdLst>
                <a:gd name="connsiteX0" fmla="*/ 2014366 w 3730798"/>
                <a:gd name="connsiteY0" fmla="*/ 0 h 851855"/>
                <a:gd name="connsiteX1" fmla="*/ 639961 w 3730798"/>
                <a:gd name="connsiteY1" fmla="*/ 0 h 851855"/>
                <a:gd name="connsiteX2" fmla="*/ 326393 w 3730798"/>
                <a:gd name="connsiteY2" fmla="*/ 0 h 851855"/>
                <a:gd name="connsiteX3" fmla="*/ 316737 w 3730798"/>
                <a:gd name="connsiteY3" fmla="*/ 0 h 851855"/>
                <a:gd name="connsiteX4" fmla="*/ 296934 w 3730798"/>
                <a:gd name="connsiteY4" fmla="*/ 0 h 851855"/>
                <a:gd name="connsiteX5" fmla="*/ 279594 w 3730798"/>
                <a:gd name="connsiteY5" fmla="*/ 11811 h 851855"/>
                <a:gd name="connsiteX6" fmla="*/ 225103 w 3730798"/>
                <a:gd name="connsiteY6" fmla="*/ 54868 h 851855"/>
                <a:gd name="connsiteX7" fmla="*/ 212140 w 3730798"/>
                <a:gd name="connsiteY7" fmla="*/ 126387 h 851855"/>
                <a:gd name="connsiteX8" fmla="*/ 95481 w 3730798"/>
                <a:gd name="connsiteY8" fmla="*/ 194795 h 851855"/>
                <a:gd name="connsiteX9" fmla="*/ 82518 w 3730798"/>
                <a:gd name="connsiteY9" fmla="*/ 312958 h 851855"/>
                <a:gd name="connsiteX10" fmla="*/ 12036 w 3730798"/>
                <a:gd name="connsiteY10" fmla="*/ 417903 h 851855"/>
                <a:gd name="connsiteX11" fmla="*/ 0 w 3730798"/>
                <a:gd name="connsiteY11" fmla="*/ 425587 h 851855"/>
                <a:gd name="connsiteX12" fmla="*/ 12036 w 3730798"/>
                <a:gd name="connsiteY12" fmla="*/ 433269 h 851855"/>
                <a:gd name="connsiteX13" fmla="*/ 82518 w 3730798"/>
                <a:gd name="connsiteY13" fmla="*/ 538215 h 851855"/>
                <a:gd name="connsiteX14" fmla="*/ 95481 w 3730798"/>
                <a:gd name="connsiteY14" fmla="*/ 656377 h 851855"/>
                <a:gd name="connsiteX15" fmla="*/ 212140 w 3730798"/>
                <a:gd name="connsiteY15" fmla="*/ 724787 h 851855"/>
                <a:gd name="connsiteX16" fmla="*/ 225103 w 3730798"/>
                <a:gd name="connsiteY16" fmla="*/ 796306 h 851855"/>
                <a:gd name="connsiteX17" fmla="*/ 279594 w 3730798"/>
                <a:gd name="connsiteY17" fmla="*/ 839361 h 851855"/>
                <a:gd name="connsiteX18" fmla="*/ 296934 w 3730798"/>
                <a:gd name="connsiteY18" fmla="*/ 851172 h 851855"/>
                <a:gd name="connsiteX19" fmla="*/ 316737 w 3730798"/>
                <a:gd name="connsiteY19" fmla="*/ 851172 h 851855"/>
                <a:gd name="connsiteX20" fmla="*/ 326393 w 3730798"/>
                <a:gd name="connsiteY20" fmla="*/ 851172 h 851855"/>
                <a:gd name="connsiteX21" fmla="*/ 585036 w 3730798"/>
                <a:gd name="connsiteY21" fmla="*/ 851172 h 851855"/>
                <a:gd name="connsiteX22" fmla="*/ 639961 w 3730798"/>
                <a:gd name="connsiteY22" fmla="*/ 851172 h 851855"/>
                <a:gd name="connsiteX23" fmla="*/ 908260 w 3730798"/>
                <a:gd name="connsiteY23" fmla="*/ 851172 h 851855"/>
                <a:gd name="connsiteX24" fmla="*/ 969782 w 3730798"/>
                <a:gd name="connsiteY24" fmla="*/ 851172 h 851855"/>
                <a:gd name="connsiteX25" fmla="*/ 1008462 w 3730798"/>
                <a:gd name="connsiteY25" fmla="*/ 851172 h 851855"/>
                <a:gd name="connsiteX26" fmla="*/ 1293006 w 3730798"/>
                <a:gd name="connsiteY26" fmla="*/ 851172 h 851855"/>
                <a:gd name="connsiteX27" fmla="*/ 1331686 w 3730798"/>
                <a:gd name="connsiteY27" fmla="*/ 851172 h 851855"/>
                <a:gd name="connsiteX28" fmla="*/ 1393208 w 3730798"/>
                <a:gd name="connsiteY28" fmla="*/ 851172 h 851855"/>
                <a:gd name="connsiteX29" fmla="*/ 1716432 w 3730798"/>
                <a:gd name="connsiteY29" fmla="*/ 851172 h 851855"/>
                <a:gd name="connsiteX30" fmla="*/ 1716432 w 3730798"/>
                <a:gd name="connsiteY30" fmla="*/ 851855 h 851855"/>
                <a:gd name="connsiteX31" fmla="*/ 3090838 w 3730798"/>
                <a:gd name="connsiteY31" fmla="*/ 851855 h 851855"/>
                <a:gd name="connsiteX32" fmla="*/ 3404406 w 3730798"/>
                <a:gd name="connsiteY32" fmla="*/ 851855 h 851855"/>
                <a:gd name="connsiteX33" fmla="*/ 3414062 w 3730798"/>
                <a:gd name="connsiteY33" fmla="*/ 851855 h 851855"/>
                <a:gd name="connsiteX34" fmla="*/ 3433864 w 3730798"/>
                <a:gd name="connsiteY34" fmla="*/ 851855 h 851855"/>
                <a:gd name="connsiteX35" fmla="*/ 3451205 w 3730798"/>
                <a:gd name="connsiteY35" fmla="*/ 840044 h 851855"/>
                <a:gd name="connsiteX36" fmla="*/ 3505696 w 3730798"/>
                <a:gd name="connsiteY36" fmla="*/ 796987 h 851855"/>
                <a:gd name="connsiteX37" fmla="*/ 3518658 w 3730798"/>
                <a:gd name="connsiteY37" fmla="*/ 725468 h 851855"/>
                <a:gd name="connsiteX38" fmla="*/ 3635319 w 3730798"/>
                <a:gd name="connsiteY38" fmla="*/ 657060 h 851855"/>
                <a:gd name="connsiteX39" fmla="*/ 3648281 w 3730798"/>
                <a:gd name="connsiteY39" fmla="*/ 538897 h 851855"/>
                <a:gd name="connsiteX40" fmla="*/ 3718763 w 3730798"/>
                <a:gd name="connsiteY40" fmla="*/ 433952 h 851855"/>
                <a:gd name="connsiteX41" fmla="*/ 3730798 w 3730798"/>
                <a:gd name="connsiteY41" fmla="*/ 426268 h 851855"/>
                <a:gd name="connsiteX42" fmla="*/ 3718763 w 3730798"/>
                <a:gd name="connsiteY42" fmla="*/ 418586 h 851855"/>
                <a:gd name="connsiteX43" fmla="*/ 3648281 w 3730798"/>
                <a:gd name="connsiteY43" fmla="*/ 313640 h 851855"/>
                <a:gd name="connsiteX44" fmla="*/ 3635319 w 3730798"/>
                <a:gd name="connsiteY44" fmla="*/ 195478 h 851855"/>
                <a:gd name="connsiteX45" fmla="*/ 3518658 w 3730798"/>
                <a:gd name="connsiteY45" fmla="*/ 127069 h 851855"/>
                <a:gd name="connsiteX46" fmla="*/ 3505696 w 3730798"/>
                <a:gd name="connsiteY46" fmla="*/ 55549 h 851855"/>
                <a:gd name="connsiteX47" fmla="*/ 3451205 w 3730798"/>
                <a:gd name="connsiteY47" fmla="*/ 12494 h 851855"/>
                <a:gd name="connsiteX48" fmla="*/ 3433864 w 3730798"/>
                <a:gd name="connsiteY48" fmla="*/ 683 h 851855"/>
                <a:gd name="connsiteX49" fmla="*/ 3414062 w 3730798"/>
                <a:gd name="connsiteY49" fmla="*/ 683 h 851855"/>
                <a:gd name="connsiteX50" fmla="*/ 3404406 w 3730798"/>
                <a:gd name="connsiteY50" fmla="*/ 683 h 851855"/>
                <a:gd name="connsiteX51" fmla="*/ 3145762 w 3730798"/>
                <a:gd name="connsiteY51" fmla="*/ 683 h 851855"/>
                <a:gd name="connsiteX52" fmla="*/ 3090838 w 3730798"/>
                <a:gd name="connsiteY52" fmla="*/ 683 h 851855"/>
                <a:gd name="connsiteX53" fmla="*/ 2822538 w 3730798"/>
                <a:gd name="connsiteY53" fmla="*/ 683 h 851855"/>
                <a:gd name="connsiteX54" fmla="*/ 2761016 w 3730798"/>
                <a:gd name="connsiteY54" fmla="*/ 683 h 851855"/>
                <a:gd name="connsiteX55" fmla="*/ 2722336 w 3730798"/>
                <a:gd name="connsiteY55" fmla="*/ 683 h 851855"/>
                <a:gd name="connsiteX56" fmla="*/ 2437792 w 3730798"/>
                <a:gd name="connsiteY56" fmla="*/ 683 h 851855"/>
                <a:gd name="connsiteX57" fmla="*/ 2399112 w 3730798"/>
                <a:gd name="connsiteY57" fmla="*/ 683 h 851855"/>
                <a:gd name="connsiteX58" fmla="*/ 2337590 w 3730798"/>
                <a:gd name="connsiteY58" fmla="*/ 683 h 851855"/>
                <a:gd name="connsiteX59" fmla="*/ 2014366 w 3730798"/>
                <a:gd name="connsiteY59" fmla="*/ 683 h 851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730798" h="851855">
                  <a:moveTo>
                    <a:pt x="2014366" y="0"/>
                  </a:moveTo>
                  <a:lnTo>
                    <a:pt x="639961" y="0"/>
                  </a:lnTo>
                  <a:lnTo>
                    <a:pt x="326393" y="0"/>
                  </a:lnTo>
                  <a:lnTo>
                    <a:pt x="316737" y="0"/>
                  </a:lnTo>
                  <a:lnTo>
                    <a:pt x="296934" y="0"/>
                  </a:lnTo>
                  <a:lnTo>
                    <a:pt x="279594" y="11811"/>
                  </a:lnTo>
                  <a:cubicBezTo>
                    <a:pt x="260232" y="24010"/>
                    <a:pt x="240273" y="35130"/>
                    <a:pt x="225103" y="54868"/>
                  </a:cubicBezTo>
                  <a:cubicBezTo>
                    <a:pt x="208009" y="77175"/>
                    <a:pt x="216461" y="102547"/>
                    <a:pt x="212140" y="126387"/>
                  </a:cubicBezTo>
                  <a:cubicBezTo>
                    <a:pt x="173253" y="149189"/>
                    <a:pt x="132238" y="149012"/>
                    <a:pt x="95481" y="194795"/>
                  </a:cubicBezTo>
                  <a:cubicBezTo>
                    <a:pt x="74129" y="235715"/>
                    <a:pt x="86839" y="273570"/>
                    <a:pt x="82518" y="312958"/>
                  </a:cubicBezTo>
                  <a:cubicBezTo>
                    <a:pt x="76768" y="348738"/>
                    <a:pt x="46135" y="392969"/>
                    <a:pt x="12036" y="417903"/>
                  </a:cubicBezTo>
                  <a:lnTo>
                    <a:pt x="0" y="425587"/>
                  </a:lnTo>
                  <a:lnTo>
                    <a:pt x="12036" y="433269"/>
                  </a:lnTo>
                  <a:cubicBezTo>
                    <a:pt x="46135" y="458204"/>
                    <a:pt x="76768" y="502434"/>
                    <a:pt x="82518" y="538215"/>
                  </a:cubicBezTo>
                  <a:cubicBezTo>
                    <a:pt x="86839" y="577602"/>
                    <a:pt x="74129" y="615458"/>
                    <a:pt x="95481" y="656377"/>
                  </a:cubicBezTo>
                  <a:cubicBezTo>
                    <a:pt x="132238" y="702160"/>
                    <a:pt x="173253" y="701984"/>
                    <a:pt x="212140" y="724787"/>
                  </a:cubicBezTo>
                  <a:cubicBezTo>
                    <a:pt x="216461" y="748626"/>
                    <a:pt x="208009" y="773997"/>
                    <a:pt x="225103" y="796306"/>
                  </a:cubicBezTo>
                  <a:cubicBezTo>
                    <a:pt x="240273" y="816044"/>
                    <a:pt x="260232" y="827164"/>
                    <a:pt x="279594" y="839361"/>
                  </a:cubicBezTo>
                  <a:lnTo>
                    <a:pt x="296934" y="851172"/>
                  </a:lnTo>
                  <a:lnTo>
                    <a:pt x="316737" y="851172"/>
                  </a:lnTo>
                  <a:lnTo>
                    <a:pt x="326393" y="851172"/>
                  </a:lnTo>
                  <a:lnTo>
                    <a:pt x="585036" y="851172"/>
                  </a:lnTo>
                  <a:lnTo>
                    <a:pt x="639961" y="851172"/>
                  </a:lnTo>
                  <a:lnTo>
                    <a:pt x="908260" y="851172"/>
                  </a:lnTo>
                  <a:lnTo>
                    <a:pt x="969782" y="851172"/>
                  </a:lnTo>
                  <a:lnTo>
                    <a:pt x="1008462" y="851172"/>
                  </a:lnTo>
                  <a:lnTo>
                    <a:pt x="1293006" y="851172"/>
                  </a:lnTo>
                  <a:lnTo>
                    <a:pt x="1331686" y="851172"/>
                  </a:lnTo>
                  <a:lnTo>
                    <a:pt x="1393208" y="851172"/>
                  </a:lnTo>
                  <a:lnTo>
                    <a:pt x="1716432" y="851172"/>
                  </a:lnTo>
                  <a:lnTo>
                    <a:pt x="1716432" y="851855"/>
                  </a:lnTo>
                  <a:lnTo>
                    <a:pt x="3090838" y="851855"/>
                  </a:lnTo>
                  <a:lnTo>
                    <a:pt x="3404406" y="851855"/>
                  </a:lnTo>
                  <a:lnTo>
                    <a:pt x="3414062" y="851855"/>
                  </a:lnTo>
                  <a:lnTo>
                    <a:pt x="3433864" y="851855"/>
                  </a:lnTo>
                  <a:lnTo>
                    <a:pt x="3451205" y="840044"/>
                  </a:lnTo>
                  <a:cubicBezTo>
                    <a:pt x="3470565" y="827845"/>
                    <a:pt x="3490526" y="816725"/>
                    <a:pt x="3505696" y="796987"/>
                  </a:cubicBezTo>
                  <a:cubicBezTo>
                    <a:pt x="3522789" y="774680"/>
                    <a:pt x="3514337" y="749308"/>
                    <a:pt x="3518658" y="725468"/>
                  </a:cubicBezTo>
                  <a:cubicBezTo>
                    <a:pt x="3557545" y="702665"/>
                    <a:pt x="3598560" y="702843"/>
                    <a:pt x="3635319" y="657060"/>
                  </a:cubicBezTo>
                  <a:cubicBezTo>
                    <a:pt x="3656669" y="616140"/>
                    <a:pt x="3643960" y="578285"/>
                    <a:pt x="3648281" y="538897"/>
                  </a:cubicBezTo>
                  <a:cubicBezTo>
                    <a:pt x="3654031" y="503117"/>
                    <a:pt x="3684663" y="458886"/>
                    <a:pt x="3718763" y="433952"/>
                  </a:cubicBezTo>
                  <a:lnTo>
                    <a:pt x="3730798" y="426268"/>
                  </a:lnTo>
                  <a:lnTo>
                    <a:pt x="3718763" y="418586"/>
                  </a:lnTo>
                  <a:cubicBezTo>
                    <a:pt x="3684663" y="393651"/>
                    <a:pt x="3654031" y="349421"/>
                    <a:pt x="3648281" y="313640"/>
                  </a:cubicBezTo>
                  <a:cubicBezTo>
                    <a:pt x="3643960" y="274253"/>
                    <a:pt x="3656669" y="236398"/>
                    <a:pt x="3635319" y="195478"/>
                  </a:cubicBezTo>
                  <a:cubicBezTo>
                    <a:pt x="3598560" y="149695"/>
                    <a:pt x="3557545" y="149872"/>
                    <a:pt x="3518658" y="127069"/>
                  </a:cubicBezTo>
                  <a:cubicBezTo>
                    <a:pt x="3514337" y="103229"/>
                    <a:pt x="3522789" y="77858"/>
                    <a:pt x="3505696" y="55549"/>
                  </a:cubicBezTo>
                  <a:cubicBezTo>
                    <a:pt x="3490526" y="35813"/>
                    <a:pt x="3470565" y="24691"/>
                    <a:pt x="3451205" y="12494"/>
                  </a:cubicBezTo>
                  <a:lnTo>
                    <a:pt x="3433864" y="683"/>
                  </a:lnTo>
                  <a:lnTo>
                    <a:pt x="3414062" y="683"/>
                  </a:lnTo>
                  <a:lnTo>
                    <a:pt x="3404406" y="683"/>
                  </a:lnTo>
                  <a:lnTo>
                    <a:pt x="3145762" y="683"/>
                  </a:lnTo>
                  <a:lnTo>
                    <a:pt x="3090838" y="683"/>
                  </a:lnTo>
                  <a:lnTo>
                    <a:pt x="2822538" y="683"/>
                  </a:lnTo>
                  <a:lnTo>
                    <a:pt x="2761016" y="683"/>
                  </a:lnTo>
                  <a:lnTo>
                    <a:pt x="2722336" y="683"/>
                  </a:lnTo>
                  <a:lnTo>
                    <a:pt x="2437792" y="683"/>
                  </a:lnTo>
                  <a:lnTo>
                    <a:pt x="2399112" y="683"/>
                  </a:lnTo>
                  <a:lnTo>
                    <a:pt x="2337590" y="683"/>
                  </a:lnTo>
                  <a:lnTo>
                    <a:pt x="2014366" y="683"/>
                  </a:lnTo>
                  <a:close/>
                </a:path>
              </a:pathLst>
            </a:custGeom>
            <a:solidFill>
              <a:srgbClr val="C38746"/>
            </a:solidFill>
            <a:ln w="85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771E165D-5D49-EA70-A0B8-D17DA46693B2}"/>
                </a:ext>
              </a:extLst>
            </p:cNvPr>
            <p:cNvSpPr/>
            <p:nvPr/>
          </p:nvSpPr>
          <p:spPr>
            <a:xfrm>
              <a:off x="6041047" y="1958056"/>
              <a:ext cx="580220" cy="5802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DD72B44-C14B-6098-0572-8868E01216E4}"/>
                </a:ext>
              </a:extLst>
            </p:cNvPr>
            <p:cNvSpPr txBox="1"/>
            <p:nvPr/>
          </p:nvSpPr>
          <p:spPr>
            <a:xfrm>
              <a:off x="5975931" y="1876001"/>
              <a:ext cx="71045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rgbClr val="C38746"/>
                  </a:solidFill>
                </a:rPr>
                <a:t>贰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A71FBAE-7A04-0470-4297-CADF87199CC5}"/>
                </a:ext>
              </a:extLst>
            </p:cNvPr>
            <p:cNvSpPr txBox="1"/>
            <p:nvPr/>
          </p:nvSpPr>
          <p:spPr>
            <a:xfrm>
              <a:off x="6815320" y="1993196"/>
              <a:ext cx="225969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178F7A10-23C1-0A13-7734-27412935B0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4081" y="3411010"/>
            <a:ext cx="5080899" cy="285175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EE49EE9-C044-6210-207F-7F27A446F12C}"/>
              </a:ext>
            </a:extLst>
          </p:cNvPr>
          <p:cNvSpPr txBox="1"/>
          <p:nvPr/>
        </p:nvSpPr>
        <p:spPr>
          <a:xfrm>
            <a:off x="5120904" y="2472065"/>
            <a:ext cx="7095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6000" b="1" dirty="0">
                <a:latin typeface="+mn-ea"/>
                <a:cs typeface="+mn-ea"/>
                <a:sym typeface="+mn-lt"/>
              </a:rPr>
              <a:t>S</a:t>
            </a:r>
            <a:endParaRPr lang="zh-CN" altLang="en-US" sz="6000" b="1" dirty="0">
              <a:latin typeface="+mn-ea"/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B859BE-5FE7-9E22-C7D8-E20AFCC087E2}"/>
              </a:ext>
            </a:extLst>
          </p:cNvPr>
          <p:cNvSpPr txBox="1"/>
          <p:nvPr/>
        </p:nvSpPr>
        <p:spPr>
          <a:xfrm>
            <a:off x="6495574" y="2515319"/>
            <a:ext cx="8147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6000" b="1" dirty="0">
                <a:latin typeface="+mn-ea"/>
                <a:cs typeface="+mn-ea"/>
                <a:sym typeface="+mn-lt"/>
              </a:rPr>
              <a:t>W</a:t>
            </a:r>
            <a:endParaRPr lang="zh-CN" altLang="en-US" sz="6000" b="1" dirty="0">
              <a:latin typeface="+mn-ea"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E7C6F6E-60FB-6246-AD45-32E4265ABA7C}"/>
              </a:ext>
            </a:extLst>
          </p:cNvPr>
          <p:cNvSpPr txBox="1"/>
          <p:nvPr/>
        </p:nvSpPr>
        <p:spPr>
          <a:xfrm>
            <a:off x="6477923" y="3883304"/>
            <a:ext cx="4891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6000" b="1" dirty="0">
                <a:latin typeface="+mn-ea"/>
                <a:cs typeface="+mn-ea"/>
                <a:sym typeface="+mn-lt"/>
              </a:rPr>
              <a:t>T</a:t>
            </a:r>
            <a:endParaRPr lang="zh-CN" altLang="en-US" sz="6000" b="1" dirty="0">
              <a:latin typeface="+mn-ea"/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8331428-B48E-BA41-A638-0D62C99D6B74}"/>
              </a:ext>
            </a:extLst>
          </p:cNvPr>
          <p:cNvSpPr txBox="1"/>
          <p:nvPr/>
        </p:nvSpPr>
        <p:spPr>
          <a:xfrm>
            <a:off x="5166734" y="3921754"/>
            <a:ext cx="4054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5400" b="1" dirty="0">
                <a:latin typeface="+mn-ea"/>
                <a:cs typeface="+mn-ea"/>
                <a:sym typeface="+mn-lt"/>
              </a:rPr>
              <a:t>O</a:t>
            </a:r>
            <a:endParaRPr lang="zh-CN" altLang="en-US" sz="5400" b="1" dirty="0">
              <a:latin typeface="+mn-ea"/>
              <a:cs typeface="+mn-ea"/>
              <a:sym typeface="+mn-lt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E4CDB8E0-1550-87E1-7170-E267441439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3652709" y="3730895"/>
            <a:ext cx="5080899" cy="285175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B3BBFD3F-D968-7B23-A1B0-1F5AADD808E7}"/>
              </a:ext>
            </a:extLst>
          </p:cNvPr>
          <p:cNvGrpSpPr/>
          <p:nvPr/>
        </p:nvGrpSpPr>
        <p:grpSpPr>
          <a:xfrm>
            <a:off x="7558574" y="2123675"/>
            <a:ext cx="3748649" cy="1007969"/>
            <a:chOff x="-94765" y="1931934"/>
            <a:chExt cx="3748649" cy="1007969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C58E6B9-9A9C-DDEA-6861-B4759A32F516}"/>
                </a:ext>
              </a:extLst>
            </p:cNvPr>
            <p:cNvSpPr txBox="1"/>
            <p:nvPr/>
          </p:nvSpPr>
          <p:spPr>
            <a:xfrm>
              <a:off x="-94765" y="2332044"/>
              <a:ext cx="3748649" cy="6078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endParaRPr lang="en-US" altLang="zh-CN" sz="1200" dirty="0">
                <a:latin typeface="+mn-ea"/>
                <a:ea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C906DB0-4B45-246E-C6F0-6664A27F8E90}"/>
                </a:ext>
              </a:extLst>
            </p:cNvPr>
            <p:cNvSpPr txBox="1"/>
            <p:nvPr/>
          </p:nvSpPr>
          <p:spPr>
            <a:xfrm>
              <a:off x="-94765" y="1931934"/>
              <a:ext cx="2235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000" b="0" dirty="0">
                  <a:solidFill>
                    <a:schemeClr val="tx1"/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FE1CE2B-8441-84A1-C5A1-4673825857D7}"/>
              </a:ext>
            </a:extLst>
          </p:cNvPr>
          <p:cNvGrpSpPr/>
          <p:nvPr/>
        </p:nvGrpSpPr>
        <p:grpSpPr>
          <a:xfrm>
            <a:off x="1175889" y="2123675"/>
            <a:ext cx="3748649" cy="1007969"/>
            <a:chOff x="-94765" y="1931934"/>
            <a:chExt cx="3748649" cy="1007969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88B6CE9-CDF2-989F-D0AE-1F5E1A0DBC87}"/>
                </a:ext>
              </a:extLst>
            </p:cNvPr>
            <p:cNvSpPr txBox="1"/>
            <p:nvPr/>
          </p:nvSpPr>
          <p:spPr>
            <a:xfrm>
              <a:off x="-94765" y="2332044"/>
              <a:ext cx="3748649" cy="6078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endParaRPr lang="en-US" altLang="zh-CN" sz="1200" dirty="0">
                <a:latin typeface="+mn-ea"/>
                <a:ea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64CAF2D-B085-C4F8-C1F2-F90D27F127E1}"/>
                </a:ext>
              </a:extLst>
            </p:cNvPr>
            <p:cNvSpPr txBox="1"/>
            <p:nvPr/>
          </p:nvSpPr>
          <p:spPr>
            <a:xfrm>
              <a:off x="1418317" y="1931934"/>
              <a:ext cx="2235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2000" b="0" dirty="0">
                  <a:solidFill>
                    <a:schemeClr val="tx1"/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81B2581-D0FD-9CF2-3F89-B5E7679594F9}"/>
              </a:ext>
            </a:extLst>
          </p:cNvPr>
          <p:cNvGrpSpPr/>
          <p:nvPr/>
        </p:nvGrpSpPr>
        <p:grpSpPr>
          <a:xfrm>
            <a:off x="7558574" y="4047089"/>
            <a:ext cx="3748649" cy="1007969"/>
            <a:chOff x="-94765" y="1931934"/>
            <a:chExt cx="3748649" cy="1007969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2316908-8342-FA4F-7E96-52FD673EE0A1}"/>
                </a:ext>
              </a:extLst>
            </p:cNvPr>
            <p:cNvSpPr txBox="1"/>
            <p:nvPr/>
          </p:nvSpPr>
          <p:spPr>
            <a:xfrm>
              <a:off x="-94765" y="2332044"/>
              <a:ext cx="3748649" cy="6078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endParaRPr lang="en-US" altLang="zh-CN" sz="1200" dirty="0">
                <a:latin typeface="+mn-ea"/>
                <a:ea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34F7362-7DC1-682F-73BB-15F0857E507C}"/>
                </a:ext>
              </a:extLst>
            </p:cNvPr>
            <p:cNvSpPr txBox="1"/>
            <p:nvPr/>
          </p:nvSpPr>
          <p:spPr>
            <a:xfrm>
              <a:off x="-94765" y="1931934"/>
              <a:ext cx="2235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000" b="0" dirty="0">
                  <a:solidFill>
                    <a:schemeClr val="tx1"/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C587829-0273-762D-6819-7A666A7E608B}"/>
              </a:ext>
            </a:extLst>
          </p:cNvPr>
          <p:cNvGrpSpPr/>
          <p:nvPr/>
        </p:nvGrpSpPr>
        <p:grpSpPr>
          <a:xfrm>
            <a:off x="1175889" y="4047089"/>
            <a:ext cx="3748649" cy="1007969"/>
            <a:chOff x="-94765" y="1931934"/>
            <a:chExt cx="3748649" cy="1007969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6022E51-C927-DAD3-9888-E612A0541CEB}"/>
                </a:ext>
              </a:extLst>
            </p:cNvPr>
            <p:cNvSpPr txBox="1"/>
            <p:nvPr/>
          </p:nvSpPr>
          <p:spPr>
            <a:xfrm>
              <a:off x="-94765" y="2332044"/>
              <a:ext cx="3748649" cy="6078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endParaRPr lang="en-US" altLang="zh-CN" sz="1200" dirty="0">
                <a:latin typeface="+mn-ea"/>
                <a:ea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5E21D46-75DA-92B1-AC8A-09CF9A82E6AA}"/>
                </a:ext>
              </a:extLst>
            </p:cNvPr>
            <p:cNvSpPr txBox="1"/>
            <p:nvPr/>
          </p:nvSpPr>
          <p:spPr>
            <a:xfrm>
              <a:off x="1418317" y="1931934"/>
              <a:ext cx="2235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2000" b="0" dirty="0">
                  <a:solidFill>
                    <a:schemeClr val="tx1"/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587630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图片 66">
            <a:extLst>
              <a:ext uri="{FF2B5EF4-FFF2-40B4-BE49-F238E27FC236}">
                <a16:creationId xmlns:a16="http://schemas.microsoft.com/office/drawing/2014/main" id="{A5B85902-8F33-6FC9-5736-31D34A4C6B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图形 2">
            <a:extLst>
              <a:ext uri="{FF2B5EF4-FFF2-40B4-BE49-F238E27FC236}">
                <a16:creationId xmlns:a16="http://schemas.microsoft.com/office/drawing/2014/main" id="{8E00FBB2-216D-3D44-B297-CBBE8D75AD33}"/>
              </a:ext>
            </a:extLst>
          </p:cNvPr>
          <p:cNvSpPr/>
          <p:nvPr/>
        </p:nvSpPr>
        <p:spPr>
          <a:xfrm>
            <a:off x="7990352" y="602415"/>
            <a:ext cx="5703477" cy="6858432"/>
          </a:xfrm>
          <a:custGeom>
            <a:avLst/>
            <a:gdLst>
              <a:gd name="connsiteX0" fmla="*/ 2260651 w 5703477"/>
              <a:gd name="connsiteY0" fmla="*/ 6526162 h 6858432"/>
              <a:gd name="connsiteX1" fmla="*/ 2329784 w 5703477"/>
              <a:gd name="connsiteY1" fmla="*/ 6539988 h 6858432"/>
              <a:gd name="connsiteX2" fmla="*/ 2136212 w 5703477"/>
              <a:gd name="connsiteY2" fmla="*/ 6560728 h 6858432"/>
              <a:gd name="connsiteX3" fmla="*/ 1970292 w 5703477"/>
              <a:gd name="connsiteY3" fmla="*/ 6519248 h 6858432"/>
              <a:gd name="connsiteX4" fmla="*/ 2260651 w 5703477"/>
              <a:gd name="connsiteY4" fmla="*/ 6526162 h 6858432"/>
              <a:gd name="connsiteX5" fmla="*/ 2689276 w 5703477"/>
              <a:gd name="connsiteY5" fmla="*/ 6277283 h 6858432"/>
              <a:gd name="connsiteX6" fmla="*/ 3014202 w 5703477"/>
              <a:gd name="connsiteY6" fmla="*/ 6463942 h 6858432"/>
              <a:gd name="connsiteX7" fmla="*/ 2606317 w 5703477"/>
              <a:gd name="connsiteY7" fmla="*/ 6277283 h 6858432"/>
              <a:gd name="connsiteX8" fmla="*/ 2689276 w 5703477"/>
              <a:gd name="connsiteY8" fmla="*/ 6277283 h 6858432"/>
              <a:gd name="connsiteX9" fmla="*/ 2357438 w 5703477"/>
              <a:gd name="connsiteY9" fmla="*/ 6076797 h 6858432"/>
              <a:gd name="connsiteX10" fmla="*/ 2392004 w 5703477"/>
              <a:gd name="connsiteY10" fmla="*/ 6263456 h 6858432"/>
              <a:gd name="connsiteX11" fmla="*/ 2488790 w 5703477"/>
              <a:gd name="connsiteY11" fmla="*/ 6595295 h 6858432"/>
              <a:gd name="connsiteX12" fmla="*/ 2343611 w 5703477"/>
              <a:gd name="connsiteY12" fmla="*/ 6781954 h 6858432"/>
              <a:gd name="connsiteX13" fmla="*/ 2150038 w 5703477"/>
              <a:gd name="connsiteY13" fmla="*/ 6761214 h 6858432"/>
              <a:gd name="connsiteX14" fmla="*/ 1804373 w 5703477"/>
              <a:gd name="connsiteY14" fmla="*/ 6761214 h 6858432"/>
              <a:gd name="connsiteX15" fmla="*/ 1728327 w 5703477"/>
              <a:gd name="connsiteY15" fmla="*/ 6574555 h 6858432"/>
              <a:gd name="connsiteX16" fmla="*/ 1742153 w 5703477"/>
              <a:gd name="connsiteY16" fmla="*/ 6263456 h 6858432"/>
              <a:gd name="connsiteX17" fmla="*/ 1728327 w 5703477"/>
              <a:gd name="connsiteY17" fmla="*/ 6215063 h 6858432"/>
              <a:gd name="connsiteX18" fmla="*/ 2122385 w 5703477"/>
              <a:gd name="connsiteY18" fmla="*/ 6056057 h 6858432"/>
              <a:gd name="connsiteX19" fmla="*/ 2357438 w 5703477"/>
              <a:gd name="connsiteY19" fmla="*/ 6076797 h 6858432"/>
              <a:gd name="connsiteX20" fmla="*/ 2938155 w 5703477"/>
              <a:gd name="connsiteY20" fmla="*/ 5814091 h 6858432"/>
              <a:gd name="connsiteX21" fmla="*/ 3387520 w 5703477"/>
              <a:gd name="connsiteY21" fmla="*/ 6007664 h 6858432"/>
              <a:gd name="connsiteX22" fmla="*/ 3387520 w 5703477"/>
              <a:gd name="connsiteY22" fmla="*/ 6021490 h 6858432"/>
              <a:gd name="connsiteX23" fmla="*/ 3207774 w 5703477"/>
              <a:gd name="connsiteY23" fmla="*/ 6187410 h 6858432"/>
              <a:gd name="connsiteX24" fmla="*/ 3152468 w 5703477"/>
              <a:gd name="connsiteY24" fmla="*/ 6380982 h 6858432"/>
              <a:gd name="connsiteX25" fmla="*/ 3166294 w 5703477"/>
              <a:gd name="connsiteY25" fmla="*/ 6526162 h 6858432"/>
              <a:gd name="connsiteX26" fmla="*/ 3076421 w 5703477"/>
              <a:gd name="connsiteY26" fmla="*/ 6671341 h 6858432"/>
              <a:gd name="connsiteX27" fmla="*/ 2993462 w 5703477"/>
              <a:gd name="connsiteY27" fmla="*/ 6678254 h 6858432"/>
              <a:gd name="connsiteX28" fmla="*/ 2564837 w 5703477"/>
              <a:gd name="connsiteY28" fmla="*/ 6588381 h 6858432"/>
              <a:gd name="connsiteX29" fmla="*/ 2392004 w 5703477"/>
              <a:gd name="connsiteY29" fmla="*/ 6076797 h 6858432"/>
              <a:gd name="connsiteX30" fmla="*/ 2447310 w 5703477"/>
              <a:gd name="connsiteY30" fmla="*/ 6049143 h 6858432"/>
              <a:gd name="connsiteX31" fmla="*/ 2571750 w 5703477"/>
              <a:gd name="connsiteY31" fmla="*/ 5931617 h 6858432"/>
              <a:gd name="connsiteX32" fmla="*/ 2855196 w 5703477"/>
              <a:gd name="connsiteY32" fmla="*/ 5793351 h 6858432"/>
              <a:gd name="connsiteX33" fmla="*/ 2938155 w 5703477"/>
              <a:gd name="connsiteY33" fmla="*/ 5814091 h 6858432"/>
              <a:gd name="connsiteX34" fmla="*/ 2820629 w 5703477"/>
              <a:gd name="connsiteY34" fmla="*/ 5779524 h 6858432"/>
              <a:gd name="connsiteX35" fmla="*/ 2440397 w 5703477"/>
              <a:gd name="connsiteY35" fmla="*/ 6014577 h 6858432"/>
              <a:gd name="connsiteX36" fmla="*/ 2322871 w 5703477"/>
              <a:gd name="connsiteY36" fmla="*/ 5627432 h 6858432"/>
              <a:gd name="connsiteX37" fmla="*/ 2820629 w 5703477"/>
              <a:gd name="connsiteY37" fmla="*/ 5779524 h 6858432"/>
              <a:gd name="connsiteX38" fmla="*/ 2302131 w 5703477"/>
              <a:gd name="connsiteY38" fmla="*/ 5620518 h 6858432"/>
              <a:gd name="connsiteX39" fmla="*/ 2295218 w 5703477"/>
              <a:gd name="connsiteY39" fmla="*/ 5627432 h 6858432"/>
              <a:gd name="connsiteX40" fmla="*/ 2412744 w 5703477"/>
              <a:gd name="connsiteY40" fmla="*/ 6028403 h 6858432"/>
              <a:gd name="connsiteX41" fmla="*/ 2336698 w 5703477"/>
              <a:gd name="connsiteY41" fmla="*/ 6028403 h 6858432"/>
              <a:gd name="connsiteX42" fmla="*/ 2101645 w 5703477"/>
              <a:gd name="connsiteY42" fmla="*/ 5986924 h 6858432"/>
              <a:gd name="connsiteX43" fmla="*/ 1686847 w 5703477"/>
              <a:gd name="connsiteY43" fmla="*/ 6132103 h 6858432"/>
              <a:gd name="connsiteX44" fmla="*/ 1603887 w 5703477"/>
              <a:gd name="connsiteY44" fmla="*/ 5966184 h 6858432"/>
              <a:gd name="connsiteX45" fmla="*/ 1514014 w 5703477"/>
              <a:gd name="connsiteY45" fmla="*/ 5841744 h 6858432"/>
              <a:gd name="connsiteX46" fmla="*/ 1486361 w 5703477"/>
              <a:gd name="connsiteY46" fmla="*/ 5682738 h 6858432"/>
              <a:gd name="connsiteX47" fmla="*/ 1486361 w 5703477"/>
              <a:gd name="connsiteY47" fmla="*/ 5648172 h 6858432"/>
              <a:gd name="connsiteX48" fmla="*/ 1444881 w 5703477"/>
              <a:gd name="connsiteY48" fmla="*/ 5482252 h 6858432"/>
              <a:gd name="connsiteX49" fmla="*/ 1569321 w 5703477"/>
              <a:gd name="connsiteY49" fmla="*/ 5426946 h 6858432"/>
              <a:gd name="connsiteX50" fmla="*/ 2302131 w 5703477"/>
              <a:gd name="connsiteY50" fmla="*/ 5620518 h 6858432"/>
              <a:gd name="connsiteX51" fmla="*/ 483931 w 5703477"/>
              <a:gd name="connsiteY51" fmla="*/ 4341557 h 6858432"/>
              <a:gd name="connsiteX52" fmla="*/ 477018 w 5703477"/>
              <a:gd name="connsiteY52" fmla="*/ 4880795 h 6858432"/>
              <a:gd name="connsiteX53" fmla="*/ 456278 w 5703477"/>
              <a:gd name="connsiteY53" fmla="*/ 5025974 h 6858432"/>
              <a:gd name="connsiteX54" fmla="*/ 394058 w 5703477"/>
              <a:gd name="connsiteY54" fmla="*/ 5323246 h 6858432"/>
              <a:gd name="connsiteX55" fmla="*/ 539238 w 5703477"/>
              <a:gd name="connsiteY55" fmla="*/ 5565212 h 6858432"/>
              <a:gd name="connsiteX56" fmla="*/ 732810 w 5703477"/>
              <a:gd name="connsiteY56" fmla="*/ 5627432 h 6858432"/>
              <a:gd name="connsiteX57" fmla="*/ 877990 w 5703477"/>
              <a:gd name="connsiteY57" fmla="*/ 5454599 h 6858432"/>
              <a:gd name="connsiteX58" fmla="*/ 1147609 w 5703477"/>
              <a:gd name="connsiteY58" fmla="*/ 5482252 h 6858432"/>
              <a:gd name="connsiteX59" fmla="*/ 1320442 w 5703477"/>
              <a:gd name="connsiteY59" fmla="*/ 5537559 h 6858432"/>
              <a:gd name="connsiteX60" fmla="*/ 1403401 w 5703477"/>
              <a:gd name="connsiteY60" fmla="*/ 5502992 h 6858432"/>
              <a:gd name="connsiteX61" fmla="*/ 1424141 w 5703477"/>
              <a:gd name="connsiteY61" fmla="*/ 5592865 h 6858432"/>
              <a:gd name="connsiteX62" fmla="*/ 1424141 w 5703477"/>
              <a:gd name="connsiteY62" fmla="*/ 5724218 h 6858432"/>
              <a:gd name="connsiteX63" fmla="*/ 1527841 w 5703477"/>
              <a:gd name="connsiteY63" fmla="*/ 5980010 h 6858432"/>
              <a:gd name="connsiteX64" fmla="*/ 1576234 w 5703477"/>
              <a:gd name="connsiteY64" fmla="*/ 6118276 h 6858432"/>
              <a:gd name="connsiteX65" fmla="*/ 1686847 w 5703477"/>
              <a:gd name="connsiteY65" fmla="*/ 6242716 h 6858432"/>
              <a:gd name="connsiteX66" fmla="*/ 1693760 w 5703477"/>
              <a:gd name="connsiteY66" fmla="*/ 6284196 h 6858432"/>
              <a:gd name="connsiteX67" fmla="*/ 1666107 w 5703477"/>
              <a:gd name="connsiteY67" fmla="*/ 6588381 h 6858432"/>
              <a:gd name="connsiteX68" fmla="*/ 1686847 w 5703477"/>
              <a:gd name="connsiteY68" fmla="*/ 6705908 h 6858432"/>
              <a:gd name="connsiteX69" fmla="*/ 1617714 w 5703477"/>
              <a:gd name="connsiteY69" fmla="*/ 6712821 h 6858432"/>
              <a:gd name="connsiteX70" fmla="*/ 781204 w 5703477"/>
              <a:gd name="connsiteY70" fmla="*/ 6657514 h 6858432"/>
              <a:gd name="connsiteX71" fmla="*/ 532325 w 5703477"/>
              <a:gd name="connsiteY71" fmla="*/ 6698994 h 6858432"/>
              <a:gd name="connsiteX72" fmla="*/ 297272 w 5703477"/>
              <a:gd name="connsiteY72" fmla="*/ 6567641 h 6858432"/>
              <a:gd name="connsiteX73" fmla="*/ 172833 w 5703477"/>
              <a:gd name="connsiteY73" fmla="*/ 6166670 h 6858432"/>
              <a:gd name="connsiteX74" fmla="*/ 138266 w 5703477"/>
              <a:gd name="connsiteY74" fmla="*/ 5910877 h 6858432"/>
              <a:gd name="connsiteX75" fmla="*/ 76046 w 5703477"/>
              <a:gd name="connsiteY75" fmla="*/ 5558299 h 6858432"/>
              <a:gd name="connsiteX76" fmla="*/ 76046 w 5703477"/>
              <a:gd name="connsiteY76" fmla="*/ 5323246 h 6858432"/>
              <a:gd name="connsiteX77" fmla="*/ 131353 w 5703477"/>
              <a:gd name="connsiteY77" fmla="*/ 4929188 h 6858432"/>
              <a:gd name="connsiteX78" fmla="*/ 138266 w 5703477"/>
              <a:gd name="connsiteY78" fmla="*/ 4846228 h 6858432"/>
              <a:gd name="connsiteX79" fmla="*/ 152093 w 5703477"/>
              <a:gd name="connsiteY79" fmla="*/ 4797835 h 6858432"/>
              <a:gd name="connsiteX80" fmla="*/ 366405 w 5703477"/>
              <a:gd name="connsiteY80" fmla="*/ 4445256 h 6858432"/>
              <a:gd name="connsiteX81" fmla="*/ 511585 w 5703477"/>
              <a:gd name="connsiteY81" fmla="*/ 4210204 h 6858432"/>
              <a:gd name="connsiteX82" fmla="*/ 483931 w 5703477"/>
              <a:gd name="connsiteY82" fmla="*/ 4341557 h 6858432"/>
              <a:gd name="connsiteX83" fmla="*/ 5171153 w 5703477"/>
              <a:gd name="connsiteY83" fmla="*/ 4203291 h 6858432"/>
              <a:gd name="connsiteX84" fmla="*/ 5509905 w 5703477"/>
              <a:gd name="connsiteY84" fmla="*/ 4445256 h 6858432"/>
              <a:gd name="connsiteX85" fmla="*/ 5454599 w 5703477"/>
              <a:gd name="connsiteY85" fmla="*/ 4535129 h 6858432"/>
              <a:gd name="connsiteX86" fmla="*/ 5509905 w 5703477"/>
              <a:gd name="connsiteY86" fmla="*/ 4631916 h 6858432"/>
              <a:gd name="connsiteX87" fmla="*/ 5634345 w 5703477"/>
              <a:gd name="connsiteY87" fmla="*/ 5053627 h 6858432"/>
              <a:gd name="connsiteX88" fmla="*/ 5516819 w 5703477"/>
              <a:gd name="connsiteY88" fmla="*/ 5364726 h 6858432"/>
              <a:gd name="connsiteX89" fmla="*/ 5516819 w 5703477"/>
              <a:gd name="connsiteY89" fmla="*/ 5516819 h 6858432"/>
              <a:gd name="connsiteX90" fmla="*/ 5309419 w 5703477"/>
              <a:gd name="connsiteY90" fmla="*/ 5786438 h 6858432"/>
              <a:gd name="connsiteX91" fmla="*/ 5143500 w 5703477"/>
              <a:gd name="connsiteY91" fmla="*/ 5903964 h 6858432"/>
              <a:gd name="connsiteX92" fmla="*/ 5129673 w 5703477"/>
              <a:gd name="connsiteY92" fmla="*/ 5952357 h 6858432"/>
              <a:gd name="connsiteX93" fmla="*/ 4956841 w 5703477"/>
              <a:gd name="connsiteY93" fmla="*/ 6152843 h 6858432"/>
              <a:gd name="connsiteX94" fmla="*/ 4936101 w 5703477"/>
              <a:gd name="connsiteY94" fmla="*/ 6318762 h 6858432"/>
              <a:gd name="connsiteX95" fmla="*/ 4742528 w 5703477"/>
              <a:gd name="connsiteY95" fmla="*/ 6457028 h 6858432"/>
              <a:gd name="connsiteX96" fmla="*/ 4604262 w 5703477"/>
              <a:gd name="connsiteY96" fmla="*/ 6491595 h 6858432"/>
              <a:gd name="connsiteX97" fmla="*/ 4203290 w 5703477"/>
              <a:gd name="connsiteY97" fmla="*/ 6546901 h 6858432"/>
              <a:gd name="connsiteX98" fmla="*/ 4016631 w 5703477"/>
              <a:gd name="connsiteY98" fmla="*/ 6560728 h 6858432"/>
              <a:gd name="connsiteX99" fmla="*/ 3705532 w 5703477"/>
              <a:gd name="connsiteY99" fmla="*/ 6622948 h 6858432"/>
              <a:gd name="connsiteX100" fmla="*/ 3581093 w 5703477"/>
              <a:gd name="connsiteY100" fmla="*/ 6622948 h 6858432"/>
              <a:gd name="connsiteX101" fmla="*/ 3442827 w 5703477"/>
              <a:gd name="connsiteY101" fmla="*/ 6643688 h 6858432"/>
              <a:gd name="connsiteX102" fmla="*/ 3359867 w 5703477"/>
              <a:gd name="connsiteY102" fmla="*/ 6712821 h 6858432"/>
              <a:gd name="connsiteX103" fmla="*/ 3249254 w 5703477"/>
              <a:gd name="connsiteY103" fmla="*/ 6740474 h 6858432"/>
              <a:gd name="connsiteX104" fmla="*/ 3021115 w 5703477"/>
              <a:gd name="connsiteY104" fmla="*/ 6768127 h 6858432"/>
              <a:gd name="connsiteX105" fmla="*/ 2751496 w 5703477"/>
              <a:gd name="connsiteY105" fmla="*/ 6754301 h 6858432"/>
              <a:gd name="connsiteX106" fmla="*/ 2523357 w 5703477"/>
              <a:gd name="connsiteY106" fmla="*/ 6775041 h 6858432"/>
              <a:gd name="connsiteX107" fmla="*/ 2564837 w 5703477"/>
              <a:gd name="connsiteY107" fmla="*/ 6636774 h 6858432"/>
              <a:gd name="connsiteX108" fmla="*/ 3021115 w 5703477"/>
              <a:gd name="connsiteY108" fmla="*/ 6754301 h 6858432"/>
              <a:gd name="connsiteX109" fmla="*/ 3242341 w 5703477"/>
              <a:gd name="connsiteY109" fmla="*/ 6533075 h 6858432"/>
              <a:gd name="connsiteX110" fmla="*/ 3221601 w 5703477"/>
              <a:gd name="connsiteY110" fmla="*/ 6367155 h 6858432"/>
              <a:gd name="connsiteX111" fmla="*/ 3228514 w 5703477"/>
              <a:gd name="connsiteY111" fmla="*/ 6304936 h 6858432"/>
              <a:gd name="connsiteX112" fmla="*/ 3422087 w 5703477"/>
              <a:gd name="connsiteY112" fmla="*/ 6028403 h 6858432"/>
              <a:gd name="connsiteX113" fmla="*/ 3691706 w 5703477"/>
              <a:gd name="connsiteY113" fmla="*/ 6145930 h 6858432"/>
              <a:gd name="connsiteX114" fmla="*/ 3919845 w 5703477"/>
              <a:gd name="connsiteY114" fmla="*/ 6270369 h 6858432"/>
              <a:gd name="connsiteX115" fmla="*/ 4002804 w 5703477"/>
              <a:gd name="connsiteY115" fmla="*/ 6270369 h 6858432"/>
              <a:gd name="connsiteX116" fmla="*/ 4085764 w 5703477"/>
              <a:gd name="connsiteY116" fmla="*/ 6284196 h 6858432"/>
              <a:gd name="connsiteX117" fmla="*/ 4120331 w 5703477"/>
              <a:gd name="connsiteY117" fmla="*/ 6249629 h 6858432"/>
              <a:gd name="connsiteX118" fmla="*/ 4141071 w 5703477"/>
              <a:gd name="connsiteY118" fmla="*/ 6215063 h 6858432"/>
              <a:gd name="connsiteX119" fmla="*/ 4210204 w 5703477"/>
              <a:gd name="connsiteY119" fmla="*/ 6021490 h 6858432"/>
              <a:gd name="connsiteX120" fmla="*/ 4217117 w 5703477"/>
              <a:gd name="connsiteY120" fmla="*/ 5959270 h 6858432"/>
              <a:gd name="connsiteX121" fmla="*/ 4224030 w 5703477"/>
              <a:gd name="connsiteY121" fmla="*/ 5876311 h 6858432"/>
              <a:gd name="connsiteX122" fmla="*/ 4251684 w 5703477"/>
              <a:gd name="connsiteY122" fmla="*/ 5620518 h 6858432"/>
              <a:gd name="connsiteX123" fmla="*/ 4631915 w 5703477"/>
              <a:gd name="connsiteY123" fmla="*/ 4839315 h 6858432"/>
              <a:gd name="connsiteX124" fmla="*/ 4770181 w 5703477"/>
              <a:gd name="connsiteY124" fmla="*/ 4514389 h 6858432"/>
              <a:gd name="connsiteX125" fmla="*/ 4853141 w 5703477"/>
              <a:gd name="connsiteY125" fmla="*/ 4147984 h 6858432"/>
              <a:gd name="connsiteX126" fmla="*/ 5171153 w 5703477"/>
              <a:gd name="connsiteY126" fmla="*/ 4203291 h 6858432"/>
              <a:gd name="connsiteX127" fmla="*/ 2765323 w 5703477"/>
              <a:gd name="connsiteY127" fmla="*/ 5261026 h 6858432"/>
              <a:gd name="connsiteX128" fmla="*/ 3885278 w 5703477"/>
              <a:gd name="connsiteY128" fmla="*/ 5883224 h 6858432"/>
              <a:gd name="connsiteX129" fmla="*/ 3947867 w 5703477"/>
              <a:gd name="connsiteY129" fmla="*/ 5882302 h 6858432"/>
              <a:gd name="connsiteX130" fmla="*/ 4051198 w 5703477"/>
              <a:gd name="connsiteY130" fmla="*/ 5841744 h 6858432"/>
              <a:gd name="connsiteX131" fmla="*/ 3850712 w 5703477"/>
              <a:gd name="connsiteY131" fmla="*/ 5903964 h 6858432"/>
              <a:gd name="connsiteX132" fmla="*/ 3387520 w 5703477"/>
              <a:gd name="connsiteY132" fmla="*/ 5744958 h 6858432"/>
              <a:gd name="connsiteX133" fmla="*/ 1845853 w 5703477"/>
              <a:gd name="connsiteY133" fmla="*/ 4058111 h 6858432"/>
              <a:gd name="connsiteX134" fmla="*/ 2765323 w 5703477"/>
              <a:gd name="connsiteY134" fmla="*/ 5261026 h 6858432"/>
              <a:gd name="connsiteX135" fmla="*/ 1465621 w 5703477"/>
              <a:gd name="connsiteY135" fmla="*/ 5288680 h 6858432"/>
              <a:gd name="connsiteX136" fmla="*/ 1154522 w 5703477"/>
              <a:gd name="connsiteY136" fmla="*/ 4189464 h 6858432"/>
              <a:gd name="connsiteX137" fmla="*/ 1154522 w 5703477"/>
              <a:gd name="connsiteY137" fmla="*/ 3885278 h 6858432"/>
              <a:gd name="connsiteX138" fmla="*/ 1168349 w 5703477"/>
              <a:gd name="connsiteY138" fmla="*/ 3871452 h 6858432"/>
              <a:gd name="connsiteX139" fmla="*/ 1465621 w 5703477"/>
              <a:gd name="connsiteY139" fmla="*/ 5288680 h 6858432"/>
              <a:gd name="connsiteX140" fmla="*/ 4051198 w 5703477"/>
              <a:gd name="connsiteY140" fmla="*/ 4963754 h 6858432"/>
              <a:gd name="connsiteX141" fmla="*/ 4320817 w 5703477"/>
              <a:gd name="connsiteY141" fmla="*/ 4901535 h 6858432"/>
              <a:gd name="connsiteX142" fmla="*/ 3995891 w 5703477"/>
              <a:gd name="connsiteY142" fmla="*/ 4998321 h 6858432"/>
              <a:gd name="connsiteX143" fmla="*/ 2716929 w 5703477"/>
              <a:gd name="connsiteY143" fmla="*/ 4493649 h 6858432"/>
              <a:gd name="connsiteX144" fmla="*/ 1838939 w 5703477"/>
              <a:gd name="connsiteY144" fmla="*/ 3684792 h 6858432"/>
              <a:gd name="connsiteX145" fmla="*/ 4051198 w 5703477"/>
              <a:gd name="connsiteY145" fmla="*/ 4963754 h 6858432"/>
              <a:gd name="connsiteX146" fmla="*/ 1078476 w 5703477"/>
              <a:gd name="connsiteY146" fmla="*/ 3871452 h 6858432"/>
              <a:gd name="connsiteX147" fmla="*/ 1085389 w 5703477"/>
              <a:gd name="connsiteY147" fmla="*/ 4631916 h 6858432"/>
              <a:gd name="connsiteX148" fmla="*/ 1050823 w 5703477"/>
              <a:gd name="connsiteY148" fmla="*/ 4376123 h 6858432"/>
              <a:gd name="connsiteX149" fmla="*/ 1050823 w 5703477"/>
              <a:gd name="connsiteY149" fmla="*/ 3878365 h 6858432"/>
              <a:gd name="connsiteX150" fmla="*/ 1099216 w 5703477"/>
              <a:gd name="connsiteY150" fmla="*/ 3594919 h 6858432"/>
              <a:gd name="connsiteX151" fmla="*/ 1078476 w 5703477"/>
              <a:gd name="connsiteY151" fmla="*/ 3871452 h 6858432"/>
              <a:gd name="connsiteX152" fmla="*/ 3325300 w 5703477"/>
              <a:gd name="connsiteY152" fmla="*/ 3657139 h 6858432"/>
              <a:gd name="connsiteX153" fmla="*/ 3110988 w 5703477"/>
              <a:gd name="connsiteY153" fmla="*/ 3657139 h 6858432"/>
              <a:gd name="connsiteX154" fmla="*/ 3214687 w 5703477"/>
              <a:gd name="connsiteY154" fmla="*/ 3546526 h 6858432"/>
              <a:gd name="connsiteX155" fmla="*/ 3325300 w 5703477"/>
              <a:gd name="connsiteY155" fmla="*/ 3657139 h 6858432"/>
              <a:gd name="connsiteX156" fmla="*/ 2544097 w 5703477"/>
              <a:gd name="connsiteY156" fmla="*/ 3498133 h 6858432"/>
              <a:gd name="connsiteX157" fmla="*/ 3083335 w 5703477"/>
              <a:gd name="connsiteY157" fmla="*/ 3636399 h 6858432"/>
              <a:gd name="connsiteX158" fmla="*/ 3041855 w 5703477"/>
              <a:gd name="connsiteY158" fmla="*/ 3650226 h 6858432"/>
              <a:gd name="connsiteX159" fmla="*/ 2744583 w 5703477"/>
              <a:gd name="connsiteY159" fmla="*/ 3601833 h 6858432"/>
              <a:gd name="connsiteX160" fmla="*/ 2474964 w 5703477"/>
              <a:gd name="connsiteY160" fmla="*/ 3546526 h 6858432"/>
              <a:gd name="connsiteX161" fmla="*/ 2288304 w 5703477"/>
              <a:gd name="connsiteY161" fmla="*/ 3491220 h 6858432"/>
              <a:gd name="connsiteX162" fmla="*/ 2544097 w 5703477"/>
              <a:gd name="connsiteY162" fmla="*/ 3498133 h 6858432"/>
              <a:gd name="connsiteX163" fmla="*/ 3366780 w 5703477"/>
              <a:gd name="connsiteY163" fmla="*/ 3567266 h 6858432"/>
              <a:gd name="connsiteX164" fmla="*/ 3670966 w 5703477"/>
              <a:gd name="connsiteY164" fmla="*/ 3235428 h 6858432"/>
              <a:gd name="connsiteX165" fmla="*/ 3366780 w 5703477"/>
              <a:gd name="connsiteY165" fmla="*/ 3567266 h 6858432"/>
              <a:gd name="connsiteX166" fmla="*/ 2032512 w 5703477"/>
              <a:gd name="connsiteY166" fmla="*/ 3394434 h 6858432"/>
              <a:gd name="connsiteX167" fmla="*/ 2371264 w 5703477"/>
              <a:gd name="connsiteY167" fmla="*/ 3588006 h 6858432"/>
              <a:gd name="connsiteX168" fmla="*/ 3007288 w 5703477"/>
              <a:gd name="connsiteY168" fmla="*/ 3726272 h 6858432"/>
              <a:gd name="connsiteX169" fmla="*/ 3588006 w 5703477"/>
              <a:gd name="connsiteY169" fmla="*/ 3733186 h 6858432"/>
              <a:gd name="connsiteX170" fmla="*/ 3753925 w 5703477"/>
              <a:gd name="connsiteY170" fmla="*/ 3691706 h 6858432"/>
              <a:gd name="connsiteX171" fmla="*/ 4175637 w 5703477"/>
              <a:gd name="connsiteY171" fmla="*/ 3574180 h 6858432"/>
              <a:gd name="connsiteX172" fmla="*/ 4438343 w 5703477"/>
              <a:gd name="connsiteY172" fmla="*/ 3629486 h 6858432"/>
              <a:gd name="connsiteX173" fmla="*/ 4777095 w 5703477"/>
              <a:gd name="connsiteY173" fmla="*/ 4141071 h 6858432"/>
              <a:gd name="connsiteX174" fmla="*/ 4452169 w 5703477"/>
              <a:gd name="connsiteY174" fmla="*/ 4970668 h 6858432"/>
              <a:gd name="connsiteX175" fmla="*/ 4341557 w 5703477"/>
              <a:gd name="connsiteY175" fmla="*/ 5164240 h 6858432"/>
              <a:gd name="connsiteX176" fmla="*/ 4147984 w 5703477"/>
              <a:gd name="connsiteY176" fmla="*/ 5807178 h 6858432"/>
              <a:gd name="connsiteX177" fmla="*/ 4147984 w 5703477"/>
              <a:gd name="connsiteY177" fmla="*/ 5945444 h 6858432"/>
              <a:gd name="connsiteX178" fmla="*/ 4078851 w 5703477"/>
              <a:gd name="connsiteY178" fmla="*/ 6235803 h 6858432"/>
              <a:gd name="connsiteX179" fmla="*/ 4030458 w 5703477"/>
              <a:gd name="connsiteY179" fmla="*/ 6221976 h 6858432"/>
              <a:gd name="connsiteX180" fmla="*/ 3940585 w 5703477"/>
              <a:gd name="connsiteY180" fmla="*/ 6221976 h 6858432"/>
              <a:gd name="connsiteX181" fmla="*/ 3650226 w 5703477"/>
              <a:gd name="connsiteY181" fmla="*/ 6062970 h 6858432"/>
              <a:gd name="connsiteX182" fmla="*/ 3242341 w 5703477"/>
              <a:gd name="connsiteY182" fmla="*/ 5869397 h 6858432"/>
              <a:gd name="connsiteX183" fmla="*/ 2938155 w 5703477"/>
              <a:gd name="connsiteY183" fmla="*/ 5765698 h 6858432"/>
              <a:gd name="connsiteX184" fmla="*/ 2474964 w 5703477"/>
              <a:gd name="connsiteY184" fmla="*/ 5585952 h 6858432"/>
              <a:gd name="connsiteX185" fmla="*/ 1935726 w 5703477"/>
              <a:gd name="connsiteY185" fmla="*/ 5454599 h 6858432"/>
              <a:gd name="connsiteX186" fmla="*/ 1576234 w 5703477"/>
              <a:gd name="connsiteY186" fmla="*/ 5385466 h 6858432"/>
              <a:gd name="connsiteX187" fmla="*/ 1410315 w 5703477"/>
              <a:gd name="connsiteY187" fmla="*/ 5426946 h 6858432"/>
              <a:gd name="connsiteX188" fmla="*/ 1382661 w 5703477"/>
              <a:gd name="connsiteY188" fmla="*/ 5454599 h 6858432"/>
              <a:gd name="connsiteX189" fmla="*/ 1327355 w 5703477"/>
              <a:gd name="connsiteY189" fmla="*/ 5475339 h 6858432"/>
              <a:gd name="connsiteX190" fmla="*/ 1168349 w 5703477"/>
              <a:gd name="connsiteY190" fmla="*/ 5420033 h 6858432"/>
              <a:gd name="connsiteX191" fmla="*/ 843423 w 5703477"/>
              <a:gd name="connsiteY191" fmla="*/ 5392379 h 6858432"/>
              <a:gd name="connsiteX192" fmla="*/ 843423 w 5703477"/>
              <a:gd name="connsiteY192" fmla="*/ 4258597 h 6858432"/>
              <a:gd name="connsiteX193" fmla="*/ 857250 w 5703477"/>
              <a:gd name="connsiteY193" fmla="*/ 4161811 h 6858432"/>
              <a:gd name="connsiteX194" fmla="*/ 871077 w 5703477"/>
              <a:gd name="connsiteY194" fmla="*/ 3836885 h 6858432"/>
              <a:gd name="connsiteX195" fmla="*/ 850337 w 5703477"/>
              <a:gd name="connsiteY195" fmla="*/ 3878365 h 6858432"/>
              <a:gd name="connsiteX196" fmla="*/ 808857 w 5703477"/>
              <a:gd name="connsiteY196" fmla="*/ 4306990 h 6858432"/>
              <a:gd name="connsiteX197" fmla="*/ 808857 w 5703477"/>
              <a:gd name="connsiteY197" fmla="*/ 5406206 h 6858432"/>
              <a:gd name="connsiteX198" fmla="*/ 746637 w 5703477"/>
              <a:gd name="connsiteY198" fmla="*/ 5558299 h 6858432"/>
              <a:gd name="connsiteX199" fmla="*/ 428625 w 5703477"/>
              <a:gd name="connsiteY199" fmla="*/ 5330160 h 6858432"/>
              <a:gd name="connsiteX200" fmla="*/ 477018 w 5703477"/>
              <a:gd name="connsiteY200" fmla="*/ 5102020 h 6858432"/>
              <a:gd name="connsiteX201" fmla="*/ 490845 w 5703477"/>
              <a:gd name="connsiteY201" fmla="*/ 5012147 h 6858432"/>
              <a:gd name="connsiteX202" fmla="*/ 532325 w 5703477"/>
              <a:gd name="connsiteY202" fmla="*/ 4611176 h 6858432"/>
              <a:gd name="connsiteX203" fmla="*/ 532325 w 5703477"/>
              <a:gd name="connsiteY203" fmla="*/ 4445256 h 6858432"/>
              <a:gd name="connsiteX204" fmla="*/ 546151 w 5703477"/>
              <a:gd name="connsiteY204" fmla="*/ 4300077 h 6858432"/>
              <a:gd name="connsiteX205" fmla="*/ 829597 w 5703477"/>
              <a:gd name="connsiteY205" fmla="*/ 3518873 h 6858432"/>
              <a:gd name="connsiteX206" fmla="*/ 974776 w 5703477"/>
              <a:gd name="connsiteY206" fmla="*/ 3318387 h 6858432"/>
              <a:gd name="connsiteX207" fmla="*/ 1168349 w 5703477"/>
              <a:gd name="connsiteY207" fmla="*/ 3228514 h 6858432"/>
              <a:gd name="connsiteX208" fmla="*/ 1465621 w 5703477"/>
              <a:gd name="connsiteY208" fmla="*/ 3166294 h 6858432"/>
              <a:gd name="connsiteX209" fmla="*/ 2032512 w 5703477"/>
              <a:gd name="connsiteY209" fmla="*/ 3394434 h 6858432"/>
              <a:gd name="connsiteX210" fmla="*/ 1921899 w 5703477"/>
              <a:gd name="connsiteY210" fmla="*/ 3263081 h 6858432"/>
              <a:gd name="connsiteX211" fmla="*/ 1742153 w 5703477"/>
              <a:gd name="connsiteY211" fmla="*/ 3152468 h 6858432"/>
              <a:gd name="connsiteX212" fmla="*/ 1935726 w 5703477"/>
              <a:gd name="connsiteY212" fmla="*/ 3117901 h 6858432"/>
              <a:gd name="connsiteX213" fmla="*/ 1921899 w 5703477"/>
              <a:gd name="connsiteY213" fmla="*/ 3263081 h 6858432"/>
              <a:gd name="connsiteX214" fmla="*/ 3145554 w 5703477"/>
              <a:gd name="connsiteY214" fmla="*/ 3456653 h 6858432"/>
              <a:gd name="connsiteX215" fmla="*/ 2820629 w 5703477"/>
              <a:gd name="connsiteY215" fmla="*/ 2931242 h 6858432"/>
              <a:gd name="connsiteX216" fmla="*/ 3145554 w 5703477"/>
              <a:gd name="connsiteY216" fmla="*/ 3456653 h 6858432"/>
              <a:gd name="connsiteX217" fmla="*/ 2730756 w 5703477"/>
              <a:gd name="connsiteY217" fmla="*/ 3187034 h 6858432"/>
              <a:gd name="connsiteX218" fmla="*/ 2433484 w 5703477"/>
              <a:gd name="connsiteY218" fmla="*/ 2869022 h 6858432"/>
              <a:gd name="connsiteX219" fmla="*/ 2730756 w 5703477"/>
              <a:gd name="connsiteY219" fmla="*/ 3187034 h 6858432"/>
              <a:gd name="connsiteX220" fmla="*/ 1576234 w 5703477"/>
              <a:gd name="connsiteY220" fmla="*/ 2578663 h 6858432"/>
              <a:gd name="connsiteX221" fmla="*/ 1437968 w 5703477"/>
              <a:gd name="connsiteY221" fmla="*/ 2869022 h 6858432"/>
              <a:gd name="connsiteX222" fmla="*/ 1562407 w 5703477"/>
              <a:gd name="connsiteY222" fmla="*/ 3090248 h 6858432"/>
              <a:gd name="connsiteX223" fmla="*/ 1396488 w 5703477"/>
              <a:gd name="connsiteY223" fmla="*/ 3090248 h 6858432"/>
              <a:gd name="connsiteX224" fmla="*/ 1209829 w 5703477"/>
              <a:gd name="connsiteY224" fmla="*/ 3145555 h 6858432"/>
              <a:gd name="connsiteX225" fmla="*/ 1244395 w 5703477"/>
              <a:gd name="connsiteY225" fmla="*/ 2848282 h 6858432"/>
              <a:gd name="connsiteX226" fmla="*/ 1355008 w 5703477"/>
              <a:gd name="connsiteY226" fmla="*/ 2668536 h 6858432"/>
              <a:gd name="connsiteX227" fmla="*/ 1555494 w 5703477"/>
              <a:gd name="connsiteY227" fmla="*/ 2578663 h 6858432"/>
              <a:gd name="connsiteX228" fmla="*/ 1576234 w 5703477"/>
              <a:gd name="connsiteY228" fmla="*/ 2578663 h 6858432"/>
              <a:gd name="connsiteX229" fmla="*/ 1278962 w 5703477"/>
              <a:gd name="connsiteY229" fmla="*/ 2633970 h 6858432"/>
              <a:gd name="connsiteX230" fmla="*/ 1036996 w 5703477"/>
              <a:gd name="connsiteY230" fmla="*/ 2488790 h 6858432"/>
              <a:gd name="connsiteX231" fmla="*/ 1278962 w 5703477"/>
              <a:gd name="connsiteY231" fmla="*/ 2633970 h 6858432"/>
              <a:gd name="connsiteX232" fmla="*/ 2073992 w 5703477"/>
              <a:gd name="connsiteY232" fmla="*/ 2253738 h 6858432"/>
              <a:gd name="connsiteX233" fmla="*/ 2053252 w 5703477"/>
              <a:gd name="connsiteY233" fmla="*/ 2295218 h 6858432"/>
              <a:gd name="connsiteX234" fmla="*/ 2046339 w 5703477"/>
              <a:gd name="connsiteY234" fmla="*/ 2246825 h 6858432"/>
              <a:gd name="connsiteX235" fmla="*/ 2073992 w 5703477"/>
              <a:gd name="connsiteY235" fmla="*/ 2253738 h 6858432"/>
              <a:gd name="connsiteX236" fmla="*/ 2267565 w 5703477"/>
              <a:gd name="connsiteY236" fmla="*/ 2239911 h 6858432"/>
              <a:gd name="connsiteX237" fmla="*/ 2115472 w 5703477"/>
              <a:gd name="connsiteY237" fmla="*/ 2468051 h 6858432"/>
              <a:gd name="connsiteX238" fmla="*/ 2025599 w 5703477"/>
              <a:gd name="connsiteY238" fmla="*/ 2647796 h 6858432"/>
              <a:gd name="connsiteX239" fmla="*/ 2343611 w 5703477"/>
              <a:gd name="connsiteY239" fmla="*/ 2295218 h 6858432"/>
              <a:gd name="connsiteX240" fmla="*/ 2364351 w 5703477"/>
              <a:gd name="connsiteY240" fmla="*/ 2295218 h 6858432"/>
              <a:gd name="connsiteX241" fmla="*/ 2371264 w 5703477"/>
              <a:gd name="connsiteY241" fmla="*/ 2322871 h 6858432"/>
              <a:gd name="connsiteX242" fmla="*/ 2143125 w 5703477"/>
              <a:gd name="connsiteY242" fmla="*/ 2758409 h 6858432"/>
              <a:gd name="connsiteX243" fmla="*/ 2156952 w 5703477"/>
              <a:gd name="connsiteY243" fmla="*/ 2772236 h 6858432"/>
              <a:gd name="connsiteX244" fmla="*/ 2253738 w 5703477"/>
              <a:gd name="connsiteY244" fmla="*/ 2668536 h 6858432"/>
              <a:gd name="connsiteX245" fmla="*/ 2198431 w 5703477"/>
              <a:gd name="connsiteY245" fmla="*/ 2806803 h 6858432"/>
              <a:gd name="connsiteX246" fmla="*/ 2232998 w 5703477"/>
              <a:gd name="connsiteY246" fmla="*/ 2841369 h 6858432"/>
              <a:gd name="connsiteX247" fmla="*/ 2150038 w 5703477"/>
              <a:gd name="connsiteY247" fmla="*/ 2972722 h 6858432"/>
              <a:gd name="connsiteX248" fmla="*/ 1714500 w 5703477"/>
              <a:gd name="connsiteY248" fmla="*/ 3117901 h 6858432"/>
              <a:gd name="connsiteX249" fmla="*/ 1486361 w 5703477"/>
              <a:gd name="connsiteY249" fmla="*/ 2841369 h 6858432"/>
              <a:gd name="connsiteX250" fmla="*/ 1534754 w 5703477"/>
              <a:gd name="connsiteY250" fmla="*/ 2682363 h 6858432"/>
              <a:gd name="connsiteX251" fmla="*/ 1583147 w 5703477"/>
              <a:gd name="connsiteY251" fmla="*/ 2633970 h 6858432"/>
              <a:gd name="connsiteX252" fmla="*/ 1652280 w 5703477"/>
              <a:gd name="connsiteY252" fmla="*/ 2537184 h 6858432"/>
              <a:gd name="connsiteX253" fmla="*/ 1749067 w 5703477"/>
              <a:gd name="connsiteY253" fmla="*/ 2474964 h 6858432"/>
              <a:gd name="connsiteX254" fmla="*/ 1984119 w 5703477"/>
              <a:gd name="connsiteY254" fmla="*/ 2274478 h 6858432"/>
              <a:gd name="connsiteX255" fmla="*/ 1984119 w 5703477"/>
              <a:gd name="connsiteY255" fmla="*/ 2288305 h 6858432"/>
              <a:gd name="connsiteX256" fmla="*/ 1838939 w 5703477"/>
              <a:gd name="connsiteY256" fmla="*/ 2509530 h 6858432"/>
              <a:gd name="connsiteX257" fmla="*/ 1880419 w 5703477"/>
              <a:gd name="connsiteY257" fmla="*/ 2557924 h 6858432"/>
              <a:gd name="connsiteX258" fmla="*/ 2163865 w 5703477"/>
              <a:gd name="connsiteY258" fmla="*/ 2232998 h 6858432"/>
              <a:gd name="connsiteX259" fmla="*/ 2232998 w 5703477"/>
              <a:gd name="connsiteY259" fmla="*/ 2177692 h 6858432"/>
              <a:gd name="connsiteX260" fmla="*/ 2267565 w 5703477"/>
              <a:gd name="connsiteY260" fmla="*/ 2239911 h 6858432"/>
              <a:gd name="connsiteX261" fmla="*/ 2371264 w 5703477"/>
              <a:gd name="connsiteY261" fmla="*/ 2177692 h 6858432"/>
              <a:gd name="connsiteX262" fmla="*/ 2537183 w 5703477"/>
              <a:gd name="connsiteY262" fmla="*/ 2329784 h 6858432"/>
              <a:gd name="connsiteX263" fmla="*/ 2564837 w 5703477"/>
              <a:gd name="connsiteY263" fmla="*/ 2371264 h 6858432"/>
              <a:gd name="connsiteX264" fmla="*/ 2440397 w 5703477"/>
              <a:gd name="connsiteY264" fmla="*/ 2412744 h 6858432"/>
              <a:gd name="connsiteX265" fmla="*/ 2405831 w 5703477"/>
              <a:gd name="connsiteY265" fmla="*/ 2440397 h 6858432"/>
              <a:gd name="connsiteX266" fmla="*/ 2392004 w 5703477"/>
              <a:gd name="connsiteY266" fmla="*/ 2433484 h 6858432"/>
              <a:gd name="connsiteX267" fmla="*/ 2426571 w 5703477"/>
              <a:gd name="connsiteY267" fmla="*/ 2322871 h 6858432"/>
              <a:gd name="connsiteX268" fmla="*/ 2336698 w 5703477"/>
              <a:gd name="connsiteY268" fmla="*/ 2246825 h 6858432"/>
              <a:gd name="connsiteX269" fmla="*/ 2288304 w 5703477"/>
              <a:gd name="connsiteY269" fmla="*/ 2136212 h 6858432"/>
              <a:gd name="connsiteX270" fmla="*/ 2371264 w 5703477"/>
              <a:gd name="connsiteY270" fmla="*/ 2177692 h 6858432"/>
              <a:gd name="connsiteX271" fmla="*/ 2212258 w 5703477"/>
              <a:gd name="connsiteY271" fmla="*/ 2115472 h 6858432"/>
              <a:gd name="connsiteX272" fmla="*/ 2087819 w 5703477"/>
              <a:gd name="connsiteY272" fmla="*/ 2226085 h 6858432"/>
              <a:gd name="connsiteX273" fmla="*/ 2004859 w 5703477"/>
              <a:gd name="connsiteY273" fmla="*/ 2184605 h 6858432"/>
              <a:gd name="connsiteX274" fmla="*/ 2136212 w 5703477"/>
              <a:gd name="connsiteY274" fmla="*/ 2108559 h 6858432"/>
              <a:gd name="connsiteX275" fmla="*/ 2212258 w 5703477"/>
              <a:gd name="connsiteY275" fmla="*/ 2115472 h 6858432"/>
              <a:gd name="connsiteX276" fmla="*/ 2239911 w 5703477"/>
              <a:gd name="connsiteY276" fmla="*/ 2004859 h 6858432"/>
              <a:gd name="connsiteX277" fmla="*/ 2364351 w 5703477"/>
              <a:gd name="connsiteY277" fmla="*/ 2094732 h 6858432"/>
              <a:gd name="connsiteX278" fmla="*/ 2509530 w 5703477"/>
              <a:gd name="connsiteY278" fmla="*/ 2156952 h 6858432"/>
              <a:gd name="connsiteX279" fmla="*/ 2675450 w 5703477"/>
              <a:gd name="connsiteY279" fmla="*/ 2281391 h 6858432"/>
              <a:gd name="connsiteX280" fmla="*/ 2716929 w 5703477"/>
              <a:gd name="connsiteY280" fmla="*/ 2419657 h 6858432"/>
              <a:gd name="connsiteX281" fmla="*/ 2592490 w 5703477"/>
              <a:gd name="connsiteY281" fmla="*/ 2578663 h 6858432"/>
              <a:gd name="connsiteX282" fmla="*/ 2426571 w 5703477"/>
              <a:gd name="connsiteY282" fmla="*/ 2447311 h 6858432"/>
              <a:gd name="connsiteX283" fmla="*/ 2502617 w 5703477"/>
              <a:gd name="connsiteY283" fmla="*/ 2461137 h 6858432"/>
              <a:gd name="connsiteX284" fmla="*/ 2613230 w 5703477"/>
              <a:gd name="connsiteY284" fmla="*/ 2364351 h 6858432"/>
              <a:gd name="connsiteX285" fmla="*/ 2585577 w 5703477"/>
              <a:gd name="connsiteY285" fmla="*/ 2302131 h 6858432"/>
              <a:gd name="connsiteX286" fmla="*/ 2385091 w 5703477"/>
              <a:gd name="connsiteY286" fmla="*/ 2115472 h 6858432"/>
              <a:gd name="connsiteX287" fmla="*/ 2163865 w 5703477"/>
              <a:gd name="connsiteY287" fmla="*/ 2060165 h 6858432"/>
              <a:gd name="connsiteX288" fmla="*/ 1970292 w 5703477"/>
              <a:gd name="connsiteY288" fmla="*/ 2191518 h 6858432"/>
              <a:gd name="connsiteX289" fmla="*/ 1880419 w 5703477"/>
              <a:gd name="connsiteY289" fmla="*/ 2212258 h 6858432"/>
              <a:gd name="connsiteX290" fmla="*/ 1818200 w 5703477"/>
              <a:gd name="connsiteY290" fmla="*/ 2156952 h 6858432"/>
              <a:gd name="connsiteX291" fmla="*/ 2136212 w 5703477"/>
              <a:gd name="connsiteY291" fmla="*/ 1991032 h 6858432"/>
              <a:gd name="connsiteX292" fmla="*/ 2239911 w 5703477"/>
              <a:gd name="connsiteY292" fmla="*/ 2004859 h 6858432"/>
              <a:gd name="connsiteX293" fmla="*/ 3021115 w 5703477"/>
              <a:gd name="connsiteY293" fmla="*/ 1472534 h 6858432"/>
              <a:gd name="connsiteX294" fmla="*/ 3242341 w 5703477"/>
              <a:gd name="connsiteY294" fmla="*/ 1638454 h 6858432"/>
              <a:gd name="connsiteX295" fmla="*/ 3359867 w 5703477"/>
              <a:gd name="connsiteY295" fmla="*/ 1832026 h 6858432"/>
              <a:gd name="connsiteX296" fmla="*/ 3546526 w 5703477"/>
              <a:gd name="connsiteY296" fmla="*/ 2516444 h 6858432"/>
              <a:gd name="connsiteX297" fmla="*/ 3677879 w 5703477"/>
              <a:gd name="connsiteY297" fmla="*/ 2889762 h 6858432"/>
              <a:gd name="connsiteX298" fmla="*/ 3733185 w 5703477"/>
              <a:gd name="connsiteY298" fmla="*/ 3152468 h 6858432"/>
              <a:gd name="connsiteX299" fmla="*/ 3878365 w 5703477"/>
              <a:gd name="connsiteY299" fmla="*/ 3318387 h 6858432"/>
              <a:gd name="connsiteX300" fmla="*/ 3774665 w 5703477"/>
              <a:gd name="connsiteY300" fmla="*/ 3290734 h 6858432"/>
              <a:gd name="connsiteX301" fmla="*/ 3401347 w 5703477"/>
              <a:gd name="connsiteY301" fmla="*/ 3588006 h 6858432"/>
              <a:gd name="connsiteX302" fmla="*/ 3415173 w 5703477"/>
              <a:gd name="connsiteY302" fmla="*/ 3594919 h 6858432"/>
              <a:gd name="connsiteX303" fmla="*/ 3788492 w 5703477"/>
              <a:gd name="connsiteY303" fmla="*/ 3346040 h 6858432"/>
              <a:gd name="connsiteX304" fmla="*/ 3933671 w 5703477"/>
              <a:gd name="connsiteY304" fmla="*/ 3394434 h 6858432"/>
              <a:gd name="connsiteX305" fmla="*/ 4023544 w 5703477"/>
              <a:gd name="connsiteY305" fmla="*/ 3525786 h 6858432"/>
              <a:gd name="connsiteX306" fmla="*/ 3864538 w 5703477"/>
              <a:gd name="connsiteY306" fmla="*/ 3574180 h 6858432"/>
              <a:gd name="connsiteX307" fmla="*/ 3553439 w 5703477"/>
              <a:gd name="connsiteY307" fmla="*/ 3677879 h 6858432"/>
              <a:gd name="connsiteX308" fmla="*/ 3394433 w 5703477"/>
              <a:gd name="connsiteY308" fmla="*/ 3664053 h 6858432"/>
              <a:gd name="connsiteX309" fmla="*/ 3366780 w 5703477"/>
              <a:gd name="connsiteY309" fmla="*/ 3643313 h 6858432"/>
              <a:gd name="connsiteX310" fmla="*/ 3228514 w 5703477"/>
              <a:gd name="connsiteY310" fmla="*/ 3429000 h 6858432"/>
              <a:gd name="connsiteX311" fmla="*/ 3221601 w 5703477"/>
              <a:gd name="connsiteY311" fmla="*/ 2723843 h 6858432"/>
              <a:gd name="connsiteX312" fmla="*/ 3173208 w 5703477"/>
              <a:gd name="connsiteY312" fmla="*/ 2578663 h 6858432"/>
              <a:gd name="connsiteX313" fmla="*/ 3159381 w 5703477"/>
              <a:gd name="connsiteY313" fmla="*/ 2592490 h 6858432"/>
              <a:gd name="connsiteX314" fmla="*/ 3173208 w 5703477"/>
              <a:gd name="connsiteY314" fmla="*/ 2703103 h 6858432"/>
              <a:gd name="connsiteX315" fmla="*/ 3152468 w 5703477"/>
              <a:gd name="connsiteY315" fmla="*/ 2931242 h 6858432"/>
              <a:gd name="connsiteX316" fmla="*/ 3166294 w 5703477"/>
              <a:gd name="connsiteY316" fmla="*/ 3442827 h 6858432"/>
              <a:gd name="connsiteX317" fmla="*/ 3173208 w 5703477"/>
              <a:gd name="connsiteY317" fmla="*/ 3477393 h 6858432"/>
              <a:gd name="connsiteX318" fmla="*/ 3104075 w 5703477"/>
              <a:gd name="connsiteY318" fmla="*/ 3601833 h 6858432"/>
              <a:gd name="connsiteX319" fmla="*/ 3007288 w 5703477"/>
              <a:gd name="connsiteY319" fmla="*/ 3511960 h 6858432"/>
              <a:gd name="connsiteX320" fmla="*/ 2882849 w 5703477"/>
              <a:gd name="connsiteY320" fmla="*/ 3463567 h 6858432"/>
              <a:gd name="connsiteX321" fmla="*/ 2627056 w 5703477"/>
              <a:gd name="connsiteY321" fmla="*/ 3422087 h 6858432"/>
              <a:gd name="connsiteX322" fmla="*/ 2253738 w 5703477"/>
              <a:gd name="connsiteY322" fmla="*/ 3422087 h 6858432"/>
              <a:gd name="connsiteX323" fmla="*/ 2129298 w 5703477"/>
              <a:gd name="connsiteY323" fmla="*/ 3380607 h 6858432"/>
              <a:gd name="connsiteX324" fmla="*/ 2053252 w 5703477"/>
              <a:gd name="connsiteY324" fmla="*/ 3325301 h 6858432"/>
              <a:gd name="connsiteX325" fmla="*/ 1956466 w 5703477"/>
              <a:gd name="connsiteY325" fmla="*/ 3276907 h 6858432"/>
              <a:gd name="connsiteX326" fmla="*/ 1977206 w 5703477"/>
              <a:gd name="connsiteY326" fmla="*/ 3138641 h 6858432"/>
              <a:gd name="connsiteX327" fmla="*/ 2136212 w 5703477"/>
              <a:gd name="connsiteY327" fmla="*/ 3048768 h 6858432"/>
              <a:gd name="connsiteX328" fmla="*/ 2274478 w 5703477"/>
              <a:gd name="connsiteY328" fmla="*/ 2869022 h 6858432"/>
              <a:gd name="connsiteX329" fmla="*/ 2267565 w 5703477"/>
              <a:gd name="connsiteY329" fmla="*/ 2820629 h 6858432"/>
              <a:gd name="connsiteX330" fmla="*/ 2253738 w 5703477"/>
              <a:gd name="connsiteY330" fmla="*/ 2779149 h 6858432"/>
              <a:gd name="connsiteX331" fmla="*/ 2295218 w 5703477"/>
              <a:gd name="connsiteY331" fmla="*/ 2689276 h 6858432"/>
              <a:gd name="connsiteX332" fmla="*/ 2315958 w 5703477"/>
              <a:gd name="connsiteY332" fmla="*/ 2578663 h 6858432"/>
              <a:gd name="connsiteX333" fmla="*/ 2378177 w 5703477"/>
              <a:gd name="connsiteY333" fmla="*/ 2461137 h 6858432"/>
              <a:gd name="connsiteX334" fmla="*/ 2523357 w 5703477"/>
              <a:gd name="connsiteY334" fmla="*/ 2613230 h 6858432"/>
              <a:gd name="connsiteX335" fmla="*/ 2599403 w 5703477"/>
              <a:gd name="connsiteY335" fmla="*/ 2640883 h 6858432"/>
              <a:gd name="connsiteX336" fmla="*/ 2786062 w 5703477"/>
              <a:gd name="connsiteY336" fmla="*/ 2468051 h 6858432"/>
              <a:gd name="connsiteX337" fmla="*/ 2786062 w 5703477"/>
              <a:gd name="connsiteY337" fmla="*/ 2329784 h 6858432"/>
              <a:gd name="connsiteX338" fmla="*/ 2585577 w 5703477"/>
              <a:gd name="connsiteY338" fmla="*/ 2122385 h 6858432"/>
              <a:gd name="connsiteX339" fmla="*/ 2620143 w 5703477"/>
              <a:gd name="connsiteY339" fmla="*/ 2080905 h 6858432"/>
              <a:gd name="connsiteX340" fmla="*/ 2889762 w 5703477"/>
              <a:gd name="connsiteY340" fmla="*/ 1389575 h 6858432"/>
              <a:gd name="connsiteX341" fmla="*/ 3021115 w 5703477"/>
              <a:gd name="connsiteY341" fmla="*/ 1472534 h 6858432"/>
              <a:gd name="connsiteX342" fmla="*/ 1956466 w 5703477"/>
              <a:gd name="connsiteY342" fmla="*/ 1583147 h 6858432"/>
              <a:gd name="connsiteX343" fmla="*/ 2053252 w 5703477"/>
              <a:gd name="connsiteY343" fmla="*/ 1942639 h 6858432"/>
              <a:gd name="connsiteX344" fmla="*/ 1749067 w 5703477"/>
              <a:gd name="connsiteY344" fmla="*/ 2150038 h 6858432"/>
              <a:gd name="connsiteX345" fmla="*/ 1866593 w 5703477"/>
              <a:gd name="connsiteY345" fmla="*/ 2274478 h 6858432"/>
              <a:gd name="connsiteX346" fmla="*/ 1590060 w 5703477"/>
              <a:gd name="connsiteY346" fmla="*/ 2537184 h 6858432"/>
              <a:gd name="connsiteX347" fmla="*/ 1534754 w 5703477"/>
              <a:gd name="connsiteY347" fmla="*/ 2551010 h 6858432"/>
              <a:gd name="connsiteX348" fmla="*/ 1534754 w 5703477"/>
              <a:gd name="connsiteY348" fmla="*/ 2156952 h 6858432"/>
              <a:gd name="connsiteX349" fmla="*/ 1493274 w 5703477"/>
              <a:gd name="connsiteY349" fmla="*/ 2343611 h 6858432"/>
              <a:gd name="connsiteX350" fmla="*/ 1500187 w 5703477"/>
              <a:gd name="connsiteY350" fmla="*/ 2557924 h 6858432"/>
              <a:gd name="connsiteX351" fmla="*/ 1278962 w 5703477"/>
              <a:gd name="connsiteY351" fmla="*/ 2689276 h 6858432"/>
              <a:gd name="connsiteX352" fmla="*/ 1085389 w 5703477"/>
              <a:gd name="connsiteY352" fmla="*/ 2689276 h 6858432"/>
              <a:gd name="connsiteX353" fmla="*/ 877990 w 5703477"/>
              <a:gd name="connsiteY353" fmla="*/ 2786063 h 6858432"/>
              <a:gd name="connsiteX354" fmla="*/ 1133782 w 5703477"/>
              <a:gd name="connsiteY354" fmla="*/ 2723843 h 6858432"/>
              <a:gd name="connsiteX355" fmla="*/ 1244395 w 5703477"/>
              <a:gd name="connsiteY355" fmla="*/ 2723843 h 6858432"/>
              <a:gd name="connsiteX356" fmla="*/ 1182175 w 5703477"/>
              <a:gd name="connsiteY356" fmla="*/ 2820629 h 6858432"/>
              <a:gd name="connsiteX357" fmla="*/ 1168349 w 5703477"/>
              <a:gd name="connsiteY357" fmla="*/ 3159381 h 6858432"/>
              <a:gd name="connsiteX358" fmla="*/ 788117 w 5703477"/>
              <a:gd name="connsiteY358" fmla="*/ 3470480 h 6858432"/>
              <a:gd name="connsiteX359" fmla="*/ 684417 w 5703477"/>
              <a:gd name="connsiteY359" fmla="*/ 3055682 h 6858432"/>
              <a:gd name="connsiteX360" fmla="*/ 988603 w 5703477"/>
              <a:gd name="connsiteY360" fmla="*/ 2198432 h 6858432"/>
              <a:gd name="connsiteX361" fmla="*/ 1548581 w 5703477"/>
              <a:gd name="connsiteY361" fmla="*/ 1424141 h 6858432"/>
              <a:gd name="connsiteX362" fmla="*/ 1714500 w 5703477"/>
              <a:gd name="connsiteY362" fmla="*/ 1341182 h 6858432"/>
              <a:gd name="connsiteX363" fmla="*/ 1984119 w 5703477"/>
              <a:gd name="connsiteY363" fmla="*/ 1168349 h 6858432"/>
              <a:gd name="connsiteX364" fmla="*/ 1956466 w 5703477"/>
              <a:gd name="connsiteY364" fmla="*/ 1583147 h 6858432"/>
              <a:gd name="connsiteX365" fmla="*/ 2862109 w 5703477"/>
              <a:gd name="connsiteY365" fmla="*/ 1361921 h 6858432"/>
              <a:gd name="connsiteX366" fmla="*/ 2571750 w 5703477"/>
              <a:gd name="connsiteY366" fmla="*/ 2108559 h 6858432"/>
              <a:gd name="connsiteX367" fmla="*/ 2309044 w 5703477"/>
              <a:gd name="connsiteY367" fmla="*/ 1984119 h 6858432"/>
              <a:gd name="connsiteX368" fmla="*/ 2371264 w 5703477"/>
              <a:gd name="connsiteY368" fmla="*/ 1887333 h 6858432"/>
              <a:gd name="connsiteX369" fmla="*/ 2661623 w 5703477"/>
              <a:gd name="connsiteY369" fmla="*/ 1119956 h 6858432"/>
              <a:gd name="connsiteX370" fmla="*/ 2862109 w 5703477"/>
              <a:gd name="connsiteY370" fmla="*/ 1361921 h 6858432"/>
              <a:gd name="connsiteX371" fmla="*/ 2232998 w 5703477"/>
              <a:gd name="connsiteY371" fmla="*/ 1320442 h 6858432"/>
              <a:gd name="connsiteX372" fmla="*/ 2219171 w 5703477"/>
              <a:gd name="connsiteY372" fmla="*/ 1548581 h 6858432"/>
              <a:gd name="connsiteX373" fmla="*/ 2239911 w 5703477"/>
              <a:gd name="connsiteY373" fmla="*/ 1755980 h 6858432"/>
              <a:gd name="connsiteX374" fmla="*/ 2309044 w 5703477"/>
              <a:gd name="connsiteY374" fmla="*/ 1908073 h 6858432"/>
              <a:gd name="connsiteX375" fmla="*/ 2281391 w 5703477"/>
              <a:gd name="connsiteY375" fmla="*/ 1970292 h 6858432"/>
              <a:gd name="connsiteX376" fmla="*/ 2087819 w 5703477"/>
              <a:gd name="connsiteY376" fmla="*/ 1928813 h 6858432"/>
              <a:gd name="connsiteX377" fmla="*/ 2011772 w 5703477"/>
              <a:gd name="connsiteY377" fmla="*/ 1742153 h 6858432"/>
              <a:gd name="connsiteX378" fmla="*/ 2011772 w 5703477"/>
              <a:gd name="connsiteY378" fmla="*/ 1154522 h 6858432"/>
              <a:gd name="connsiteX379" fmla="*/ 2087819 w 5703477"/>
              <a:gd name="connsiteY379" fmla="*/ 1099216 h 6858432"/>
              <a:gd name="connsiteX380" fmla="*/ 2232998 w 5703477"/>
              <a:gd name="connsiteY380" fmla="*/ 1320442 h 6858432"/>
              <a:gd name="connsiteX381" fmla="*/ 2633970 w 5703477"/>
              <a:gd name="connsiteY381" fmla="*/ 1113042 h 6858432"/>
              <a:gd name="connsiteX382" fmla="*/ 2468050 w 5703477"/>
              <a:gd name="connsiteY382" fmla="*/ 1631540 h 6858432"/>
              <a:gd name="connsiteX383" fmla="*/ 2329784 w 5703477"/>
              <a:gd name="connsiteY383" fmla="*/ 1866593 h 6858432"/>
              <a:gd name="connsiteX384" fmla="*/ 2295218 w 5703477"/>
              <a:gd name="connsiteY384" fmla="*/ 1755980 h 6858432"/>
              <a:gd name="connsiteX385" fmla="*/ 2281391 w 5703477"/>
              <a:gd name="connsiteY385" fmla="*/ 1638454 h 6858432"/>
              <a:gd name="connsiteX386" fmla="*/ 2440397 w 5703477"/>
              <a:gd name="connsiteY386" fmla="*/ 1431054 h 6858432"/>
              <a:gd name="connsiteX387" fmla="*/ 2495704 w 5703477"/>
              <a:gd name="connsiteY387" fmla="*/ 1458708 h 6858432"/>
              <a:gd name="connsiteX388" fmla="*/ 2454224 w 5703477"/>
              <a:gd name="connsiteY388" fmla="*/ 1403401 h 6858432"/>
              <a:gd name="connsiteX389" fmla="*/ 2620143 w 5703477"/>
              <a:gd name="connsiteY389" fmla="*/ 1085389 h 6858432"/>
              <a:gd name="connsiteX390" fmla="*/ 2633970 w 5703477"/>
              <a:gd name="connsiteY390" fmla="*/ 1113042 h 6858432"/>
              <a:gd name="connsiteX391" fmla="*/ 2592490 w 5703477"/>
              <a:gd name="connsiteY391" fmla="*/ 1002429 h 6858432"/>
              <a:gd name="connsiteX392" fmla="*/ 2613230 w 5703477"/>
              <a:gd name="connsiteY392" fmla="*/ 1071563 h 6858432"/>
              <a:gd name="connsiteX393" fmla="*/ 2426571 w 5703477"/>
              <a:gd name="connsiteY393" fmla="*/ 1355008 h 6858432"/>
              <a:gd name="connsiteX394" fmla="*/ 2350524 w 5703477"/>
              <a:gd name="connsiteY394" fmla="*/ 1133782 h 6858432"/>
              <a:gd name="connsiteX395" fmla="*/ 2371264 w 5703477"/>
              <a:gd name="connsiteY395" fmla="*/ 1057736 h 6858432"/>
              <a:gd name="connsiteX396" fmla="*/ 2405831 w 5703477"/>
              <a:gd name="connsiteY396" fmla="*/ 1071563 h 6858432"/>
              <a:gd name="connsiteX397" fmla="*/ 2606317 w 5703477"/>
              <a:gd name="connsiteY397" fmla="*/ 954036 h 6858432"/>
              <a:gd name="connsiteX398" fmla="*/ 2592490 w 5703477"/>
              <a:gd name="connsiteY398" fmla="*/ 1002429 h 6858432"/>
              <a:gd name="connsiteX399" fmla="*/ 2260651 w 5703477"/>
              <a:gd name="connsiteY399" fmla="*/ 871077 h 6858432"/>
              <a:gd name="connsiteX400" fmla="*/ 2198431 w 5703477"/>
              <a:gd name="connsiteY400" fmla="*/ 871077 h 6858432"/>
              <a:gd name="connsiteX401" fmla="*/ 2184605 w 5703477"/>
              <a:gd name="connsiteY401" fmla="*/ 850337 h 6858432"/>
              <a:gd name="connsiteX402" fmla="*/ 2315958 w 5703477"/>
              <a:gd name="connsiteY402" fmla="*/ 836510 h 6858432"/>
              <a:gd name="connsiteX403" fmla="*/ 2260651 w 5703477"/>
              <a:gd name="connsiteY403" fmla="*/ 871077 h 6858432"/>
              <a:gd name="connsiteX404" fmla="*/ 2156952 w 5703477"/>
              <a:gd name="connsiteY404" fmla="*/ 718984 h 6858432"/>
              <a:gd name="connsiteX405" fmla="*/ 2170778 w 5703477"/>
              <a:gd name="connsiteY405" fmla="*/ 725897 h 6858432"/>
              <a:gd name="connsiteX406" fmla="*/ 2198431 w 5703477"/>
              <a:gd name="connsiteY406" fmla="*/ 712071 h 6858432"/>
              <a:gd name="connsiteX407" fmla="*/ 2177692 w 5703477"/>
              <a:gd name="connsiteY407" fmla="*/ 746637 h 6858432"/>
              <a:gd name="connsiteX408" fmla="*/ 2170778 w 5703477"/>
              <a:gd name="connsiteY408" fmla="*/ 732811 h 6858432"/>
              <a:gd name="connsiteX409" fmla="*/ 2115472 w 5703477"/>
              <a:gd name="connsiteY409" fmla="*/ 877990 h 6858432"/>
              <a:gd name="connsiteX410" fmla="*/ 2087819 w 5703477"/>
              <a:gd name="connsiteY410" fmla="*/ 795030 h 6858432"/>
              <a:gd name="connsiteX411" fmla="*/ 2177692 w 5703477"/>
              <a:gd name="connsiteY411" fmla="*/ 698244 h 6858432"/>
              <a:gd name="connsiteX412" fmla="*/ 2156952 w 5703477"/>
              <a:gd name="connsiteY412" fmla="*/ 718984 h 6858432"/>
              <a:gd name="connsiteX413" fmla="*/ 2758409 w 5703477"/>
              <a:gd name="connsiteY413" fmla="*/ 677504 h 6858432"/>
              <a:gd name="connsiteX414" fmla="*/ 2737669 w 5703477"/>
              <a:gd name="connsiteY414" fmla="*/ 677504 h 6858432"/>
              <a:gd name="connsiteX415" fmla="*/ 2744583 w 5703477"/>
              <a:gd name="connsiteY415" fmla="*/ 642938 h 6858432"/>
              <a:gd name="connsiteX416" fmla="*/ 2758409 w 5703477"/>
              <a:gd name="connsiteY416" fmla="*/ 677504 h 6858432"/>
              <a:gd name="connsiteX417" fmla="*/ 2329784 w 5703477"/>
              <a:gd name="connsiteY417" fmla="*/ 663677 h 6858432"/>
              <a:gd name="connsiteX418" fmla="*/ 2274478 w 5703477"/>
              <a:gd name="connsiteY418" fmla="*/ 656764 h 6858432"/>
              <a:gd name="connsiteX419" fmla="*/ 2295218 w 5703477"/>
              <a:gd name="connsiteY419" fmla="*/ 642938 h 6858432"/>
              <a:gd name="connsiteX420" fmla="*/ 2329784 w 5703477"/>
              <a:gd name="connsiteY420" fmla="*/ 663677 h 6858432"/>
              <a:gd name="connsiteX421" fmla="*/ 2343611 w 5703477"/>
              <a:gd name="connsiteY421" fmla="*/ 663677 h 6858432"/>
              <a:gd name="connsiteX422" fmla="*/ 2343611 w 5703477"/>
              <a:gd name="connsiteY422" fmla="*/ 608371 h 6858432"/>
              <a:gd name="connsiteX423" fmla="*/ 2343611 w 5703477"/>
              <a:gd name="connsiteY423" fmla="*/ 663677 h 6858432"/>
              <a:gd name="connsiteX424" fmla="*/ 2737669 w 5703477"/>
              <a:gd name="connsiteY424" fmla="*/ 629111 h 6858432"/>
              <a:gd name="connsiteX425" fmla="*/ 2710016 w 5703477"/>
              <a:gd name="connsiteY425" fmla="*/ 677504 h 6858432"/>
              <a:gd name="connsiteX426" fmla="*/ 2716929 w 5703477"/>
              <a:gd name="connsiteY426" fmla="*/ 649851 h 6858432"/>
              <a:gd name="connsiteX427" fmla="*/ 2696190 w 5703477"/>
              <a:gd name="connsiteY427" fmla="*/ 629111 h 6858432"/>
              <a:gd name="connsiteX428" fmla="*/ 2696190 w 5703477"/>
              <a:gd name="connsiteY428" fmla="*/ 580718 h 6858432"/>
              <a:gd name="connsiteX429" fmla="*/ 2737669 w 5703477"/>
              <a:gd name="connsiteY429" fmla="*/ 629111 h 6858432"/>
              <a:gd name="connsiteX430" fmla="*/ 2682363 w 5703477"/>
              <a:gd name="connsiteY430" fmla="*/ 580718 h 6858432"/>
              <a:gd name="connsiteX431" fmla="*/ 2682363 w 5703477"/>
              <a:gd name="connsiteY431" fmla="*/ 559978 h 6858432"/>
              <a:gd name="connsiteX432" fmla="*/ 2682363 w 5703477"/>
              <a:gd name="connsiteY432" fmla="*/ 580718 h 6858432"/>
              <a:gd name="connsiteX433" fmla="*/ 2502617 w 5703477"/>
              <a:gd name="connsiteY433" fmla="*/ 490845 h 6858432"/>
              <a:gd name="connsiteX434" fmla="*/ 2426571 w 5703477"/>
              <a:gd name="connsiteY434" fmla="*/ 518498 h 6858432"/>
              <a:gd name="connsiteX435" fmla="*/ 2378177 w 5703477"/>
              <a:gd name="connsiteY435" fmla="*/ 504671 h 6858432"/>
              <a:gd name="connsiteX436" fmla="*/ 2398917 w 5703477"/>
              <a:gd name="connsiteY436" fmla="*/ 490845 h 6858432"/>
              <a:gd name="connsiteX437" fmla="*/ 2371264 w 5703477"/>
              <a:gd name="connsiteY437" fmla="*/ 470105 h 6858432"/>
              <a:gd name="connsiteX438" fmla="*/ 2502617 w 5703477"/>
              <a:gd name="connsiteY438" fmla="*/ 490845 h 6858432"/>
              <a:gd name="connsiteX439" fmla="*/ 2198431 w 5703477"/>
              <a:gd name="connsiteY439" fmla="*/ 477018 h 6858432"/>
              <a:gd name="connsiteX440" fmla="*/ 2191518 w 5703477"/>
              <a:gd name="connsiteY440" fmla="*/ 483931 h 6858432"/>
              <a:gd name="connsiteX441" fmla="*/ 2129298 w 5703477"/>
              <a:gd name="connsiteY441" fmla="*/ 511585 h 6858432"/>
              <a:gd name="connsiteX442" fmla="*/ 2073992 w 5703477"/>
              <a:gd name="connsiteY442" fmla="*/ 483931 h 6858432"/>
              <a:gd name="connsiteX443" fmla="*/ 2115472 w 5703477"/>
              <a:gd name="connsiteY443" fmla="*/ 463192 h 6858432"/>
              <a:gd name="connsiteX444" fmla="*/ 2198431 w 5703477"/>
              <a:gd name="connsiteY444" fmla="*/ 477018 h 6858432"/>
              <a:gd name="connsiteX445" fmla="*/ 2239911 w 5703477"/>
              <a:gd name="connsiteY445" fmla="*/ 497758 h 6858432"/>
              <a:gd name="connsiteX446" fmla="*/ 2170778 w 5703477"/>
              <a:gd name="connsiteY446" fmla="*/ 622198 h 6858432"/>
              <a:gd name="connsiteX447" fmla="*/ 2177692 w 5703477"/>
              <a:gd name="connsiteY447" fmla="*/ 656764 h 6858432"/>
              <a:gd name="connsiteX448" fmla="*/ 2191518 w 5703477"/>
              <a:gd name="connsiteY448" fmla="*/ 642938 h 6858432"/>
              <a:gd name="connsiteX449" fmla="*/ 2226085 w 5703477"/>
              <a:gd name="connsiteY449" fmla="*/ 642938 h 6858432"/>
              <a:gd name="connsiteX450" fmla="*/ 2177692 w 5703477"/>
              <a:gd name="connsiteY450" fmla="*/ 670591 h 6858432"/>
              <a:gd name="connsiteX451" fmla="*/ 2150038 w 5703477"/>
              <a:gd name="connsiteY451" fmla="*/ 622198 h 6858432"/>
              <a:gd name="connsiteX452" fmla="*/ 2205345 w 5703477"/>
              <a:gd name="connsiteY452" fmla="*/ 518498 h 6858432"/>
              <a:gd name="connsiteX453" fmla="*/ 2226085 w 5703477"/>
              <a:gd name="connsiteY453" fmla="*/ 442452 h 6858432"/>
              <a:gd name="connsiteX454" fmla="*/ 2239911 w 5703477"/>
              <a:gd name="connsiteY454" fmla="*/ 497758 h 6858432"/>
              <a:gd name="connsiteX455" fmla="*/ 2516444 w 5703477"/>
              <a:gd name="connsiteY455" fmla="*/ 428625 h 6858432"/>
              <a:gd name="connsiteX456" fmla="*/ 2440397 w 5703477"/>
              <a:gd name="connsiteY456" fmla="*/ 414798 h 6858432"/>
              <a:gd name="connsiteX457" fmla="*/ 2364351 w 5703477"/>
              <a:gd name="connsiteY457" fmla="*/ 428625 h 6858432"/>
              <a:gd name="connsiteX458" fmla="*/ 2433484 w 5703477"/>
              <a:gd name="connsiteY458" fmla="*/ 394058 h 6858432"/>
              <a:gd name="connsiteX459" fmla="*/ 2516444 w 5703477"/>
              <a:gd name="connsiteY459" fmla="*/ 428625 h 6858432"/>
              <a:gd name="connsiteX460" fmla="*/ 2792976 w 5703477"/>
              <a:gd name="connsiteY460" fmla="*/ 152093 h 6858432"/>
              <a:gd name="connsiteX461" fmla="*/ 2848282 w 5703477"/>
              <a:gd name="connsiteY461" fmla="*/ 359492 h 6858432"/>
              <a:gd name="connsiteX462" fmla="*/ 2827542 w 5703477"/>
              <a:gd name="connsiteY462" fmla="*/ 400972 h 6858432"/>
              <a:gd name="connsiteX463" fmla="*/ 2820629 w 5703477"/>
              <a:gd name="connsiteY463" fmla="*/ 546151 h 6858432"/>
              <a:gd name="connsiteX464" fmla="*/ 2779149 w 5703477"/>
              <a:gd name="connsiteY464" fmla="*/ 629111 h 6858432"/>
              <a:gd name="connsiteX465" fmla="*/ 2661623 w 5703477"/>
              <a:gd name="connsiteY465" fmla="*/ 435538 h 6858432"/>
              <a:gd name="connsiteX466" fmla="*/ 2260651 w 5703477"/>
              <a:gd name="connsiteY466" fmla="*/ 235052 h 6858432"/>
              <a:gd name="connsiteX467" fmla="*/ 2143125 w 5703477"/>
              <a:gd name="connsiteY467" fmla="*/ 269619 h 6858432"/>
              <a:gd name="connsiteX468" fmla="*/ 2474964 w 5703477"/>
              <a:gd name="connsiteY468" fmla="*/ 48393 h 6858432"/>
              <a:gd name="connsiteX469" fmla="*/ 2792976 w 5703477"/>
              <a:gd name="connsiteY469" fmla="*/ 152093 h 6858432"/>
              <a:gd name="connsiteX470" fmla="*/ 2882849 w 5703477"/>
              <a:gd name="connsiteY470" fmla="*/ 262706 h 6858432"/>
              <a:gd name="connsiteX471" fmla="*/ 2903589 w 5703477"/>
              <a:gd name="connsiteY471" fmla="*/ 359492 h 6858432"/>
              <a:gd name="connsiteX472" fmla="*/ 2882849 w 5703477"/>
              <a:gd name="connsiteY472" fmla="*/ 421712 h 6858432"/>
              <a:gd name="connsiteX473" fmla="*/ 2862109 w 5703477"/>
              <a:gd name="connsiteY473" fmla="*/ 566891 h 6858432"/>
              <a:gd name="connsiteX474" fmla="*/ 2786062 w 5703477"/>
              <a:gd name="connsiteY474" fmla="*/ 705157 h 6858432"/>
              <a:gd name="connsiteX475" fmla="*/ 2799889 w 5703477"/>
              <a:gd name="connsiteY475" fmla="*/ 774290 h 6858432"/>
              <a:gd name="connsiteX476" fmla="*/ 2627056 w 5703477"/>
              <a:gd name="connsiteY476" fmla="*/ 954036 h 6858432"/>
              <a:gd name="connsiteX477" fmla="*/ 2627056 w 5703477"/>
              <a:gd name="connsiteY477" fmla="*/ 1023169 h 6858432"/>
              <a:gd name="connsiteX478" fmla="*/ 2640883 w 5703477"/>
              <a:gd name="connsiteY478" fmla="*/ 1071563 h 6858432"/>
              <a:gd name="connsiteX479" fmla="*/ 2758409 w 5703477"/>
              <a:gd name="connsiteY479" fmla="*/ 1154522 h 6858432"/>
              <a:gd name="connsiteX480" fmla="*/ 2869022 w 5703477"/>
              <a:gd name="connsiteY480" fmla="*/ 1320442 h 6858432"/>
              <a:gd name="connsiteX481" fmla="*/ 3041855 w 5703477"/>
              <a:gd name="connsiteY481" fmla="*/ 1424141 h 6858432"/>
              <a:gd name="connsiteX482" fmla="*/ 3263081 w 5703477"/>
              <a:gd name="connsiteY482" fmla="*/ 1562407 h 6858432"/>
              <a:gd name="connsiteX483" fmla="*/ 3456653 w 5703477"/>
              <a:gd name="connsiteY483" fmla="*/ 1873506 h 6858432"/>
              <a:gd name="connsiteX484" fmla="*/ 3505046 w 5703477"/>
              <a:gd name="connsiteY484" fmla="*/ 1991032 h 6858432"/>
              <a:gd name="connsiteX485" fmla="*/ 3615659 w 5703477"/>
              <a:gd name="connsiteY485" fmla="*/ 2502617 h 6858432"/>
              <a:gd name="connsiteX486" fmla="*/ 3767752 w 5703477"/>
              <a:gd name="connsiteY486" fmla="*/ 2945069 h 6858432"/>
              <a:gd name="connsiteX487" fmla="*/ 3795405 w 5703477"/>
              <a:gd name="connsiteY487" fmla="*/ 3131728 h 6858432"/>
              <a:gd name="connsiteX488" fmla="*/ 3878365 w 5703477"/>
              <a:gd name="connsiteY488" fmla="*/ 3228514 h 6858432"/>
              <a:gd name="connsiteX489" fmla="*/ 4065024 w 5703477"/>
              <a:gd name="connsiteY489" fmla="*/ 3525786 h 6858432"/>
              <a:gd name="connsiteX490" fmla="*/ 4182550 w 5703477"/>
              <a:gd name="connsiteY490" fmla="*/ 3511960 h 6858432"/>
              <a:gd name="connsiteX491" fmla="*/ 4825488 w 5703477"/>
              <a:gd name="connsiteY491" fmla="*/ 3954411 h 6858432"/>
              <a:gd name="connsiteX492" fmla="*/ 4846228 w 5703477"/>
              <a:gd name="connsiteY492" fmla="*/ 4120331 h 6858432"/>
              <a:gd name="connsiteX493" fmla="*/ 4970667 w 5703477"/>
              <a:gd name="connsiteY493" fmla="*/ 4127244 h 6858432"/>
              <a:gd name="connsiteX494" fmla="*/ 5226460 w 5703477"/>
              <a:gd name="connsiteY494" fmla="*/ 4154897 h 6858432"/>
              <a:gd name="connsiteX495" fmla="*/ 5579038 w 5703477"/>
              <a:gd name="connsiteY495" fmla="*/ 4445256 h 6858432"/>
              <a:gd name="connsiteX496" fmla="*/ 5530645 w 5703477"/>
              <a:gd name="connsiteY496" fmla="*/ 4542043 h 6858432"/>
              <a:gd name="connsiteX497" fmla="*/ 5703478 w 5703477"/>
              <a:gd name="connsiteY497" fmla="*/ 5053627 h 6858432"/>
              <a:gd name="connsiteX498" fmla="*/ 5592865 w 5703477"/>
              <a:gd name="connsiteY498" fmla="*/ 5378553 h 6858432"/>
              <a:gd name="connsiteX499" fmla="*/ 5599778 w 5703477"/>
              <a:gd name="connsiteY499" fmla="*/ 5482252 h 6858432"/>
              <a:gd name="connsiteX500" fmla="*/ 5406206 w 5703477"/>
              <a:gd name="connsiteY500" fmla="*/ 5807178 h 6858432"/>
              <a:gd name="connsiteX501" fmla="*/ 5219546 w 5703477"/>
              <a:gd name="connsiteY501" fmla="*/ 5945444 h 6858432"/>
              <a:gd name="connsiteX502" fmla="*/ 5032887 w 5703477"/>
              <a:gd name="connsiteY502" fmla="*/ 6173583 h 6858432"/>
              <a:gd name="connsiteX503" fmla="*/ 5012147 w 5703477"/>
              <a:gd name="connsiteY503" fmla="*/ 6339502 h 6858432"/>
              <a:gd name="connsiteX504" fmla="*/ 4839315 w 5703477"/>
              <a:gd name="connsiteY504" fmla="*/ 6512335 h 6858432"/>
              <a:gd name="connsiteX505" fmla="*/ 4293163 w 5703477"/>
              <a:gd name="connsiteY505" fmla="*/ 6616035 h 6858432"/>
              <a:gd name="connsiteX506" fmla="*/ 4030458 w 5703477"/>
              <a:gd name="connsiteY506" fmla="*/ 6616035 h 6858432"/>
              <a:gd name="connsiteX507" fmla="*/ 3677879 w 5703477"/>
              <a:gd name="connsiteY507" fmla="*/ 6671341 h 6858432"/>
              <a:gd name="connsiteX508" fmla="*/ 3449740 w 5703477"/>
              <a:gd name="connsiteY508" fmla="*/ 6712821 h 6858432"/>
              <a:gd name="connsiteX509" fmla="*/ 3359867 w 5703477"/>
              <a:gd name="connsiteY509" fmla="*/ 6788867 h 6858432"/>
              <a:gd name="connsiteX510" fmla="*/ 3062595 w 5703477"/>
              <a:gd name="connsiteY510" fmla="*/ 6837260 h 6858432"/>
              <a:gd name="connsiteX511" fmla="*/ 2744583 w 5703477"/>
              <a:gd name="connsiteY511" fmla="*/ 6802694 h 6858432"/>
              <a:gd name="connsiteX512" fmla="*/ 2620143 w 5703477"/>
              <a:gd name="connsiteY512" fmla="*/ 6802694 h 6858432"/>
              <a:gd name="connsiteX513" fmla="*/ 2509530 w 5703477"/>
              <a:gd name="connsiteY513" fmla="*/ 6781954 h 6858432"/>
              <a:gd name="connsiteX514" fmla="*/ 2468050 w 5703477"/>
              <a:gd name="connsiteY514" fmla="*/ 6823434 h 6858432"/>
              <a:gd name="connsiteX515" fmla="*/ 2343611 w 5703477"/>
              <a:gd name="connsiteY515" fmla="*/ 6858000 h 6858432"/>
              <a:gd name="connsiteX516" fmla="*/ 2136212 w 5703477"/>
              <a:gd name="connsiteY516" fmla="*/ 6837260 h 6858432"/>
              <a:gd name="connsiteX517" fmla="*/ 1707587 w 5703477"/>
              <a:gd name="connsiteY517" fmla="*/ 6733561 h 6858432"/>
              <a:gd name="connsiteX518" fmla="*/ 1631540 w 5703477"/>
              <a:gd name="connsiteY518" fmla="*/ 6754301 h 6858432"/>
              <a:gd name="connsiteX519" fmla="*/ 1251308 w 5703477"/>
              <a:gd name="connsiteY519" fmla="*/ 6754301 h 6858432"/>
              <a:gd name="connsiteX520" fmla="*/ 746637 w 5703477"/>
              <a:gd name="connsiteY520" fmla="*/ 6705908 h 6858432"/>
              <a:gd name="connsiteX521" fmla="*/ 525411 w 5703477"/>
              <a:gd name="connsiteY521" fmla="*/ 6733561 h 6858432"/>
              <a:gd name="connsiteX522" fmla="*/ 235052 w 5703477"/>
              <a:gd name="connsiteY522" fmla="*/ 6581468 h 6858432"/>
              <a:gd name="connsiteX523" fmla="*/ 200486 w 5703477"/>
              <a:gd name="connsiteY523" fmla="*/ 6498508 h 6858432"/>
              <a:gd name="connsiteX524" fmla="*/ 103700 w 5703477"/>
              <a:gd name="connsiteY524" fmla="*/ 6180496 h 6858432"/>
              <a:gd name="connsiteX525" fmla="*/ 0 w 5703477"/>
              <a:gd name="connsiteY525" fmla="*/ 5516819 h 6858432"/>
              <a:gd name="connsiteX526" fmla="*/ 0 w 5703477"/>
              <a:gd name="connsiteY526" fmla="*/ 5392379 h 6858432"/>
              <a:gd name="connsiteX527" fmla="*/ 69133 w 5703477"/>
              <a:gd name="connsiteY527" fmla="*/ 4853141 h 6858432"/>
              <a:gd name="connsiteX528" fmla="*/ 304185 w 5703477"/>
              <a:gd name="connsiteY528" fmla="*/ 4465996 h 6858432"/>
              <a:gd name="connsiteX529" fmla="*/ 539238 w 5703477"/>
              <a:gd name="connsiteY529" fmla="*/ 4141071 h 6858432"/>
              <a:gd name="connsiteX530" fmla="*/ 622198 w 5703477"/>
              <a:gd name="connsiteY530" fmla="*/ 3892192 h 6858432"/>
              <a:gd name="connsiteX531" fmla="*/ 781204 w 5703477"/>
              <a:gd name="connsiteY531" fmla="*/ 3498133 h 6858432"/>
              <a:gd name="connsiteX532" fmla="*/ 684417 w 5703477"/>
              <a:gd name="connsiteY532" fmla="*/ 3325301 h 6858432"/>
              <a:gd name="connsiteX533" fmla="*/ 642938 w 5703477"/>
              <a:gd name="connsiteY533" fmla="*/ 3014202 h 6858432"/>
              <a:gd name="connsiteX534" fmla="*/ 656764 w 5703477"/>
              <a:gd name="connsiteY534" fmla="*/ 2869022 h 6858432"/>
              <a:gd name="connsiteX535" fmla="*/ 871077 w 5703477"/>
              <a:gd name="connsiteY535" fmla="*/ 2309044 h 6858432"/>
              <a:gd name="connsiteX536" fmla="*/ 974776 w 5703477"/>
              <a:gd name="connsiteY536" fmla="*/ 2143125 h 6858432"/>
              <a:gd name="connsiteX537" fmla="*/ 1168349 w 5703477"/>
              <a:gd name="connsiteY537" fmla="*/ 1783633 h 6858432"/>
              <a:gd name="connsiteX538" fmla="*/ 1465621 w 5703477"/>
              <a:gd name="connsiteY538" fmla="*/ 1389575 h 6858432"/>
              <a:gd name="connsiteX539" fmla="*/ 2060165 w 5703477"/>
              <a:gd name="connsiteY539" fmla="*/ 1078476 h 6858432"/>
              <a:gd name="connsiteX540" fmla="*/ 2087819 w 5703477"/>
              <a:gd name="connsiteY540" fmla="*/ 1036996 h 6858432"/>
              <a:gd name="connsiteX541" fmla="*/ 2163865 w 5703477"/>
              <a:gd name="connsiteY541" fmla="*/ 905643 h 6858432"/>
              <a:gd name="connsiteX542" fmla="*/ 2122385 w 5703477"/>
              <a:gd name="connsiteY542" fmla="*/ 1036996 h 6858432"/>
              <a:gd name="connsiteX543" fmla="*/ 2329784 w 5703477"/>
              <a:gd name="connsiteY543" fmla="*/ 1355008 h 6858432"/>
              <a:gd name="connsiteX544" fmla="*/ 2267565 w 5703477"/>
              <a:gd name="connsiteY544" fmla="*/ 1334268 h 6858432"/>
              <a:gd name="connsiteX545" fmla="*/ 2267565 w 5703477"/>
              <a:gd name="connsiteY545" fmla="*/ 1590061 h 6858432"/>
              <a:gd name="connsiteX546" fmla="*/ 2281391 w 5703477"/>
              <a:gd name="connsiteY546" fmla="*/ 1596974 h 6858432"/>
              <a:gd name="connsiteX547" fmla="*/ 2405831 w 5703477"/>
              <a:gd name="connsiteY547" fmla="*/ 1396488 h 6858432"/>
              <a:gd name="connsiteX548" fmla="*/ 2184605 w 5703477"/>
              <a:gd name="connsiteY548" fmla="*/ 1092302 h 6858432"/>
              <a:gd name="connsiteX549" fmla="*/ 2239911 w 5703477"/>
              <a:gd name="connsiteY549" fmla="*/ 933296 h 6858432"/>
              <a:gd name="connsiteX550" fmla="*/ 2205345 w 5703477"/>
              <a:gd name="connsiteY550" fmla="*/ 1078476 h 6858432"/>
              <a:gd name="connsiteX551" fmla="*/ 2253738 w 5703477"/>
              <a:gd name="connsiteY551" fmla="*/ 1216742 h 6858432"/>
              <a:gd name="connsiteX552" fmla="*/ 2253738 w 5703477"/>
              <a:gd name="connsiteY552" fmla="*/ 1140696 h 6858432"/>
              <a:gd name="connsiteX553" fmla="*/ 2253738 w 5703477"/>
              <a:gd name="connsiteY553" fmla="*/ 1106129 h 6858432"/>
              <a:gd name="connsiteX554" fmla="*/ 2288304 w 5703477"/>
              <a:gd name="connsiteY554" fmla="*/ 940210 h 6858432"/>
              <a:gd name="connsiteX555" fmla="*/ 2302131 w 5703477"/>
              <a:gd name="connsiteY555" fmla="*/ 988603 h 6858432"/>
              <a:gd name="connsiteX556" fmla="*/ 2288304 w 5703477"/>
              <a:gd name="connsiteY556" fmla="*/ 1113042 h 6858432"/>
              <a:gd name="connsiteX557" fmla="*/ 2302131 w 5703477"/>
              <a:gd name="connsiteY557" fmla="*/ 1202915 h 6858432"/>
              <a:gd name="connsiteX558" fmla="*/ 2302131 w 5703477"/>
              <a:gd name="connsiteY558" fmla="*/ 1126869 h 6858432"/>
              <a:gd name="connsiteX559" fmla="*/ 2357438 w 5703477"/>
              <a:gd name="connsiteY559" fmla="*/ 967863 h 6858432"/>
              <a:gd name="connsiteX560" fmla="*/ 2322871 w 5703477"/>
              <a:gd name="connsiteY560" fmla="*/ 898730 h 6858432"/>
              <a:gd name="connsiteX561" fmla="*/ 2378177 w 5703477"/>
              <a:gd name="connsiteY561" fmla="*/ 947123 h 6858432"/>
              <a:gd name="connsiteX562" fmla="*/ 2378177 w 5703477"/>
              <a:gd name="connsiteY562" fmla="*/ 850337 h 6858432"/>
              <a:gd name="connsiteX563" fmla="*/ 2364351 w 5703477"/>
              <a:gd name="connsiteY563" fmla="*/ 801944 h 6858432"/>
              <a:gd name="connsiteX564" fmla="*/ 2177692 w 5703477"/>
              <a:gd name="connsiteY564" fmla="*/ 801944 h 6858432"/>
              <a:gd name="connsiteX565" fmla="*/ 2163865 w 5703477"/>
              <a:gd name="connsiteY565" fmla="*/ 788117 h 6858432"/>
              <a:gd name="connsiteX566" fmla="*/ 2302131 w 5703477"/>
              <a:gd name="connsiteY566" fmla="*/ 774290 h 6858432"/>
              <a:gd name="connsiteX567" fmla="*/ 2226085 w 5703477"/>
              <a:gd name="connsiteY567" fmla="*/ 712071 h 6858432"/>
              <a:gd name="connsiteX568" fmla="*/ 2212258 w 5703477"/>
              <a:gd name="connsiteY568" fmla="*/ 753550 h 6858432"/>
              <a:gd name="connsiteX569" fmla="*/ 2226085 w 5703477"/>
              <a:gd name="connsiteY569" fmla="*/ 698244 h 6858432"/>
              <a:gd name="connsiteX570" fmla="*/ 2253738 w 5703477"/>
              <a:gd name="connsiteY570" fmla="*/ 732811 h 6858432"/>
              <a:gd name="connsiteX571" fmla="*/ 2267565 w 5703477"/>
              <a:gd name="connsiteY571" fmla="*/ 705157 h 6858432"/>
              <a:gd name="connsiteX572" fmla="*/ 2322871 w 5703477"/>
              <a:gd name="connsiteY572" fmla="*/ 746637 h 6858432"/>
              <a:gd name="connsiteX573" fmla="*/ 2309044 w 5703477"/>
              <a:gd name="connsiteY573" fmla="*/ 725897 h 6858432"/>
              <a:gd name="connsiteX574" fmla="*/ 2357438 w 5703477"/>
              <a:gd name="connsiteY574" fmla="*/ 746637 h 6858432"/>
              <a:gd name="connsiteX575" fmla="*/ 2343611 w 5703477"/>
              <a:gd name="connsiteY575" fmla="*/ 732811 h 6858432"/>
              <a:gd name="connsiteX576" fmla="*/ 2357438 w 5703477"/>
              <a:gd name="connsiteY576" fmla="*/ 718984 h 6858432"/>
              <a:gd name="connsiteX577" fmla="*/ 2329784 w 5703477"/>
              <a:gd name="connsiteY577" fmla="*/ 691331 h 6858432"/>
              <a:gd name="connsiteX578" fmla="*/ 2419657 w 5703477"/>
              <a:gd name="connsiteY578" fmla="*/ 836510 h 6858432"/>
              <a:gd name="connsiteX579" fmla="*/ 2371264 w 5703477"/>
              <a:gd name="connsiteY579" fmla="*/ 1036996 h 6858432"/>
              <a:gd name="connsiteX580" fmla="*/ 2385091 w 5703477"/>
              <a:gd name="connsiteY580" fmla="*/ 1043909 h 6858432"/>
              <a:gd name="connsiteX581" fmla="*/ 2599403 w 5703477"/>
              <a:gd name="connsiteY581" fmla="*/ 919470 h 6858432"/>
              <a:gd name="connsiteX582" fmla="*/ 2613230 w 5703477"/>
              <a:gd name="connsiteY582" fmla="*/ 933296 h 6858432"/>
              <a:gd name="connsiteX583" fmla="*/ 2661623 w 5703477"/>
              <a:gd name="connsiteY583" fmla="*/ 933296 h 6858432"/>
              <a:gd name="connsiteX584" fmla="*/ 2675450 w 5703477"/>
              <a:gd name="connsiteY584" fmla="*/ 919470 h 6858432"/>
              <a:gd name="connsiteX585" fmla="*/ 2640883 w 5703477"/>
              <a:gd name="connsiteY585" fmla="*/ 912556 h 6858432"/>
              <a:gd name="connsiteX586" fmla="*/ 2703103 w 5703477"/>
              <a:gd name="connsiteY586" fmla="*/ 822683 h 6858432"/>
              <a:gd name="connsiteX587" fmla="*/ 2703103 w 5703477"/>
              <a:gd name="connsiteY587" fmla="*/ 774290 h 6858432"/>
              <a:gd name="connsiteX588" fmla="*/ 2654710 w 5703477"/>
              <a:gd name="connsiteY588" fmla="*/ 774290 h 6858432"/>
              <a:gd name="connsiteX589" fmla="*/ 2696190 w 5703477"/>
              <a:gd name="connsiteY589" fmla="*/ 746637 h 6858432"/>
              <a:gd name="connsiteX590" fmla="*/ 2730756 w 5703477"/>
              <a:gd name="connsiteY590" fmla="*/ 850337 h 6858432"/>
              <a:gd name="connsiteX591" fmla="*/ 2758409 w 5703477"/>
              <a:gd name="connsiteY591" fmla="*/ 767377 h 6858432"/>
              <a:gd name="connsiteX592" fmla="*/ 2723843 w 5703477"/>
              <a:gd name="connsiteY592" fmla="*/ 712071 h 6858432"/>
              <a:gd name="connsiteX593" fmla="*/ 2640883 w 5703477"/>
              <a:gd name="connsiteY593" fmla="*/ 760464 h 6858432"/>
              <a:gd name="connsiteX594" fmla="*/ 2689276 w 5703477"/>
              <a:gd name="connsiteY594" fmla="*/ 629111 h 6858432"/>
              <a:gd name="connsiteX595" fmla="*/ 2661623 w 5703477"/>
              <a:gd name="connsiteY595" fmla="*/ 677504 h 6858432"/>
              <a:gd name="connsiteX596" fmla="*/ 2640883 w 5703477"/>
              <a:gd name="connsiteY596" fmla="*/ 587631 h 6858432"/>
              <a:gd name="connsiteX597" fmla="*/ 2661623 w 5703477"/>
              <a:gd name="connsiteY597" fmla="*/ 525411 h 6858432"/>
              <a:gd name="connsiteX598" fmla="*/ 2627056 w 5703477"/>
              <a:gd name="connsiteY598" fmla="*/ 490845 h 6858432"/>
              <a:gd name="connsiteX599" fmla="*/ 2246825 w 5703477"/>
              <a:gd name="connsiteY599" fmla="*/ 290359 h 6858432"/>
              <a:gd name="connsiteX600" fmla="*/ 2073992 w 5703477"/>
              <a:gd name="connsiteY600" fmla="*/ 373319 h 6858432"/>
              <a:gd name="connsiteX601" fmla="*/ 2080905 w 5703477"/>
              <a:gd name="connsiteY601" fmla="*/ 394058 h 6858432"/>
              <a:gd name="connsiteX602" fmla="*/ 2129298 w 5703477"/>
              <a:gd name="connsiteY602" fmla="*/ 380232 h 6858432"/>
              <a:gd name="connsiteX603" fmla="*/ 2198431 w 5703477"/>
              <a:gd name="connsiteY603" fmla="*/ 407885 h 6858432"/>
              <a:gd name="connsiteX604" fmla="*/ 2060165 w 5703477"/>
              <a:gd name="connsiteY604" fmla="*/ 421712 h 6858432"/>
              <a:gd name="connsiteX605" fmla="*/ 2032512 w 5703477"/>
              <a:gd name="connsiteY605" fmla="*/ 629111 h 6858432"/>
              <a:gd name="connsiteX606" fmla="*/ 2094732 w 5703477"/>
              <a:gd name="connsiteY606" fmla="*/ 954036 h 6858432"/>
              <a:gd name="connsiteX607" fmla="*/ 1991032 w 5703477"/>
              <a:gd name="connsiteY607" fmla="*/ 649851 h 6858432"/>
              <a:gd name="connsiteX608" fmla="*/ 2025599 w 5703477"/>
              <a:gd name="connsiteY608" fmla="*/ 483931 h 6858432"/>
              <a:gd name="connsiteX609" fmla="*/ 2039425 w 5703477"/>
              <a:gd name="connsiteY609" fmla="*/ 394058 h 6858432"/>
              <a:gd name="connsiteX610" fmla="*/ 2378177 w 5703477"/>
              <a:gd name="connsiteY610" fmla="*/ 20740 h 6858432"/>
              <a:gd name="connsiteX611" fmla="*/ 2502617 w 5703477"/>
              <a:gd name="connsiteY611" fmla="*/ 0 h 6858432"/>
              <a:gd name="connsiteX612" fmla="*/ 2882849 w 5703477"/>
              <a:gd name="connsiteY612" fmla="*/ 262706 h 6858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</a:cxnLst>
            <a:rect l="l" t="t" r="r" b="b"/>
            <a:pathLst>
              <a:path w="5703477" h="6858432">
                <a:moveTo>
                  <a:pt x="2260651" y="6526162"/>
                </a:moveTo>
                <a:cubicBezTo>
                  <a:pt x="2281391" y="6526162"/>
                  <a:pt x="2309044" y="6533075"/>
                  <a:pt x="2329784" y="6539988"/>
                </a:cubicBezTo>
                <a:cubicBezTo>
                  <a:pt x="2267565" y="6546901"/>
                  <a:pt x="2150038" y="6560728"/>
                  <a:pt x="2136212" y="6560728"/>
                </a:cubicBezTo>
                <a:cubicBezTo>
                  <a:pt x="2101645" y="6560728"/>
                  <a:pt x="1984119" y="6533075"/>
                  <a:pt x="1970292" y="6519248"/>
                </a:cubicBezTo>
                <a:cubicBezTo>
                  <a:pt x="1984119" y="6519248"/>
                  <a:pt x="1997946" y="6519248"/>
                  <a:pt x="2260651" y="6526162"/>
                </a:cubicBezTo>
                <a:close/>
                <a:moveTo>
                  <a:pt x="2689276" y="6277283"/>
                </a:moveTo>
                <a:cubicBezTo>
                  <a:pt x="2786062" y="6284196"/>
                  <a:pt x="2917415" y="6360242"/>
                  <a:pt x="3014202" y="6463942"/>
                </a:cubicBezTo>
                <a:cubicBezTo>
                  <a:pt x="2875935" y="6380982"/>
                  <a:pt x="2723843" y="6298022"/>
                  <a:pt x="2606317" y="6277283"/>
                </a:cubicBezTo>
                <a:lnTo>
                  <a:pt x="2689276" y="6277283"/>
                </a:lnTo>
                <a:close/>
                <a:moveTo>
                  <a:pt x="2357438" y="6076797"/>
                </a:moveTo>
                <a:cubicBezTo>
                  <a:pt x="2364351" y="6139016"/>
                  <a:pt x="2371264" y="6201236"/>
                  <a:pt x="2392004" y="6263456"/>
                </a:cubicBezTo>
                <a:cubicBezTo>
                  <a:pt x="2405831" y="6304936"/>
                  <a:pt x="2488790" y="6512335"/>
                  <a:pt x="2488790" y="6595295"/>
                </a:cubicBezTo>
                <a:cubicBezTo>
                  <a:pt x="2488790" y="6692081"/>
                  <a:pt x="2447310" y="6781954"/>
                  <a:pt x="2343611" y="6781954"/>
                </a:cubicBezTo>
                <a:cubicBezTo>
                  <a:pt x="2329784" y="6781954"/>
                  <a:pt x="2170778" y="6761214"/>
                  <a:pt x="2150038" y="6761214"/>
                </a:cubicBezTo>
                <a:lnTo>
                  <a:pt x="1804373" y="6761214"/>
                </a:lnTo>
                <a:cubicBezTo>
                  <a:pt x="1742153" y="6678254"/>
                  <a:pt x="1728327" y="6643688"/>
                  <a:pt x="1728327" y="6574555"/>
                </a:cubicBezTo>
                <a:lnTo>
                  <a:pt x="1742153" y="6263456"/>
                </a:lnTo>
                <a:cubicBezTo>
                  <a:pt x="1742153" y="6249629"/>
                  <a:pt x="1728327" y="6235803"/>
                  <a:pt x="1728327" y="6215063"/>
                </a:cubicBezTo>
                <a:cubicBezTo>
                  <a:pt x="1728327" y="6090623"/>
                  <a:pt x="2087819" y="6056057"/>
                  <a:pt x="2122385" y="6056057"/>
                </a:cubicBezTo>
                <a:cubicBezTo>
                  <a:pt x="2143125" y="6056057"/>
                  <a:pt x="2281391" y="6076797"/>
                  <a:pt x="2357438" y="6076797"/>
                </a:cubicBezTo>
                <a:close/>
                <a:moveTo>
                  <a:pt x="2938155" y="5814091"/>
                </a:moveTo>
                <a:cubicBezTo>
                  <a:pt x="3069508" y="5834831"/>
                  <a:pt x="3235427" y="5931617"/>
                  <a:pt x="3387520" y="6007664"/>
                </a:cubicBezTo>
                <a:lnTo>
                  <a:pt x="3387520" y="6021490"/>
                </a:lnTo>
                <a:cubicBezTo>
                  <a:pt x="3332214" y="6083710"/>
                  <a:pt x="3269994" y="6125190"/>
                  <a:pt x="3207774" y="6187410"/>
                </a:cubicBezTo>
                <a:cubicBezTo>
                  <a:pt x="3173208" y="6221976"/>
                  <a:pt x="3152468" y="6332589"/>
                  <a:pt x="3152468" y="6380982"/>
                </a:cubicBezTo>
                <a:cubicBezTo>
                  <a:pt x="3152468" y="6401722"/>
                  <a:pt x="3166294" y="6505422"/>
                  <a:pt x="3166294" y="6526162"/>
                </a:cubicBezTo>
                <a:cubicBezTo>
                  <a:pt x="3166294" y="6560728"/>
                  <a:pt x="3152468" y="6643688"/>
                  <a:pt x="3076421" y="6671341"/>
                </a:cubicBezTo>
                <a:cubicBezTo>
                  <a:pt x="3048768" y="6685168"/>
                  <a:pt x="3007288" y="6678254"/>
                  <a:pt x="2993462" y="6678254"/>
                </a:cubicBezTo>
                <a:cubicBezTo>
                  <a:pt x="2869022" y="6678254"/>
                  <a:pt x="2620143" y="6629861"/>
                  <a:pt x="2564837" y="6588381"/>
                </a:cubicBezTo>
                <a:cubicBezTo>
                  <a:pt x="2530270" y="6422462"/>
                  <a:pt x="2447310" y="6242716"/>
                  <a:pt x="2392004" y="6076797"/>
                </a:cubicBezTo>
                <a:cubicBezTo>
                  <a:pt x="2405831" y="6069883"/>
                  <a:pt x="2426571" y="6062970"/>
                  <a:pt x="2447310" y="6049143"/>
                </a:cubicBezTo>
                <a:cubicBezTo>
                  <a:pt x="2481877" y="6014577"/>
                  <a:pt x="2523357" y="5959270"/>
                  <a:pt x="2571750" y="5931617"/>
                </a:cubicBezTo>
                <a:cubicBezTo>
                  <a:pt x="2654710" y="5883224"/>
                  <a:pt x="2834456" y="5793351"/>
                  <a:pt x="2855196" y="5793351"/>
                </a:cubicBezTo>
                <a:cubicBezTo>
                  <a:pt x="2869022" y="5793351"/>
                  <a:pt x="2903589" y="5814091"/>
                  <a:pt x="2938155" y="5814091"/>
                </a:cubicBezTo>
                <a:close/>
                <a:moveTo>
                  <a:pt x="2820629" y="5779524"/>
                </a:moveTo>
                <a:cubicBezTo>
                  <a:pt x="2703103" y="5821004"/>
                  <a:pt x="2523357" y="5827918"/>
                  <a:pt x="2440397" y="6014577"/>
                </a:cubicBezTo>
                <a:cubicBezTo>
                  <a:pt x="2419657" y="5890137"/>
                  <a:pt x="2398917" y="5751871"/>
                  <a:pt x="2322871" y="5627432"/>
                </a:cubicBezTo>
                <a:cubicBezTo>
                  <a:pt x="2495704" y="5655085"/>
                  <a:pt x="2661623" y="5731131"/>
                  <a:pt x="2820629" y="5779524"/>
                </a:cubicBezTo>
                <a:close/>
                <a:moveTo>
                  <a:pt x="2302131" y="5620518"/>
                </a:moveTo>
                <a:lnTo>
                  <a:pt x="2295218" y="5627432"/>
                </a:lnTo>
                <a:lnTo>
                  <a:pt x="2412744" y="6028403"/>
                </a:lnTo>
                <a:lnTo>
                  <a:pt x="2336698" y="6028403"/>
                </a:lnTo>
                <a:cubicBezTo>
                  <a:pt x="2260651" y="6014577"/>
                  <a:pt x="2115472" y="5986924"/>
                  <a:pt x="2101645" y="5986924"/>
                </a:cubicBezTo>
                <a:cubicBezTo>
                  <a:pt x="2004859" y="5986924"/>
                  <a:pt x="1742153" y="6021490"/>
                  <a:pt x="1686847" y="6132103"/>
                </a:cubicBezTo>
                <a:cubicBezTo>
                  <a:pt x="1631540" y="6076797"/>
                  <a:pt x="1624627" y="6014577"/>
                  <a:pt x="1603887" y="5966184"/>
                </a:cubicBezTo>
                <a:cubicBezTo>
                  <a:pt x="1583147" y="5917791"/>
                  <a:pt x="1541667" y="5883224"/>
                  <a:pt x="1514014" y="5841744"/>
                </a:cubicBezTo>
                <a:cubicBezTo>
                  <a:pt x="1486361" y="5800264"/>
                  <a:pt x="1479448" y="5731131"/>
                  <a:pt x="1486361" y="5682738"/>
                </a:cubicBezTo>
                <a:lnTo>
                  <a:pt x="1486361" y="5648172"/>
                </a:lnTo>
                <a:cubicBezTo>
                  <a:pt x="1493274" y="5613605"/>
                  <a:pt x="1444881" y="5502992"/>
                  <a:pt x="1444881" y="5482252"/>
                </a:cubicBezTo>
                <a:cubicBezTo>
                  <a:pt x="1444881" y="5454599"/>
                  <a:pt x="1555494" y="5426946"/>
                  <a:pt x="1569321" y="5426946"/>
                </a:cubicBezTo>
                <a:lnTo>
                  <a:pt x="2302131" y="5620518"/>
                </a:lnTo>
                <a:close/>
                <a:moveTo>
                  <a:pt x="483931" y="4341557"/>
                </a:moveTo>
                <a:lnTo>
                  <a:pt x="477018" y="4880795"/>
                </a:lnTo>
                <a:lnTo>
                  <a:pt x="456278" y="5025974"/>
                </a:lnTo>
                <a:cubicBezTo>
                  <a:pt x="442452" y="5122760"/>
                  <a:pt x="394058" y="5309420"/>
                  <a:pt x="394058" y="5323246"/>
                </a:cubicBezTo>
                <a:cubicBezTo>
                  <a:pt x="394058" y="5413119"/>
                  <a:pt x="442452" y="5475339"/>
                  <a:pt x="539238" y="5565212"/>
                </a:cubicBezTo>
                <a:cubicBezTo>
                  <a:pt x="546151" y="5579039"/>
                  <a:pt x="691331" y="5627432"/>
                  <a:pt x="732810" y="5627432"/>
                </a:cubicBezTo>
                <a:cubicBezTo>
                  <a:pt x="815770" y="5627432"/>
                  <a:pt x="857250" y="5475339"/>
                  <a:pt x="877990" y="5454599"/>
                </a:cubicBezTo>
                <a:cubicBezTo>
                  <a:pt x="967863" y="5461512"/>
                  <a:pt x="1057736" y="5461512"/>
                  <a:pt x="1147609" y="5482252"/>
                </a:cubicBezTo>
                <a:cubicBezTo>
                  <a:pt x="1202915" y="5496079"/>
                  <a:pt x="1299702" y="5537559"/>
                  <a:pt x="1320442" y="5537559"/>
                </a:cubicBezTo>
                <a:cubicBezTo>
                  <a:pt x="1334268" y="5537559"/>
                  <a:pt x="1375748" y="5523732"/>
                  <a:pt x="1403401" y="5502992"/>
                </a:cubicBezTo>
                <a:cubicBezTo>
                  <a:pt x="1410315" y="5530645"/>
                  <a:pt x="1417228" y="5558299"/>
                  <a:pt x="1424141" y="5592865"/>
                </a:cubicBezTo>
                <a:cubicBezTo>
                  <a:pt x="1431054" y="5627432"/>
                  <a:pt x="1424141" y="5710391"/>
                  <a:pt x="1424141" y="5724218"/>
                </a:cubicBezTo>
                <a:cubicBezTo>
                  <a:pt x="1424141" y="5827918"/>
                  <a:pt x="1458708" y="5862484"/>
                  <a:pt x="1527841" y="5980010"/>
                </a:cubicBezTo>
                <a:cubicBezTo>
                  <a:pt x="1548581" y="6014577"/>
                  <a:pt x="1548581" y="6069883"/>
                  <a:pt x="1576234" y="6118276"/>
                </a:cubicBezTo>
                <a:cubicBezTo>
                  <a:pt x="1603887" y="6159756"/>
                  <a:pt x="1645367" y="6208149"/>
                  <a:pt x="1686847" y="6242716"/>
                </a:cubicBezTo>
                <a:cubicBezTo>
                  <a:pt x="1693760" y="6256543"/>
                  <a:pt x="1693760" y="6270369"/>
                  <a:pt x="1693760" y="6284196"/>
                </a:cubicBezTo>
                <a:lnTo>
                  <a:pt x="1666107" y="6588381"/>
                </a:lnTo>
                <a:cubicBezTo>
                  <a:pt x="1659194" y="6622948"/>
                  <a:pt x="1666107" y="6678254"/>
                  <a:pt x="1686847" y="6705908"/>
                </a:cubicBezTo>
                <a:cubicBezTo>
                  <a:pt x="1666107" y="6712821"/>
                  <a:pt x="1631540" y="6712821"/>
                  <a:pt x="1617714" y="6712821"/>
                </a:cubicBezTo>
                <a:lnTo>
                  <a:pt x="781204" y="6657514"/>
                </a:lnTo>
                <a:cubicBezTo>
                  <a:pt x="677504" y="6657514"/>
                  <a:pt x="615284" y="6698994"/>
                  <a:pt x="532325" y="6698994"/>
                </a:cubicBezTo>
                <a:cubicBezTo>
                  <a:pt x="483931" y="6698994"/>
                  <a:pt x="304185" y="6588381"/>
                  <a:pt x="297272" y="6567641"/>
                </a:cubicBezTo>
                <a:cubicBezTo>
                  <a:pt x="248879" y="6443202"/>
                  <a:pt x="179746" y="6284196"/>
                  <a:pt x="172833" y="6166670"/>
                </a:cubicBezTo>
                <a:cubicBezTo>
                  <a:pt x="165919" y="6083710"/>
                  <a:pt x="152093" y="5986924"/>
                  <a:pt x="138266" y="5910877"/>
                </a:cubicBezTo>
                <a:cubicBezTo>
                  <a:pt x="124440" y="5793351"/>
                  <a:pt x="76046" y="5572125"/>
                  <a:pt x="76046" y="5558299"/>
                </a:cubicBezTo>
                <a:lnTo>
                  <a:pt x="76046" y="5323246"/>
                </a:lnTo>
                <a:cubicBezTo>
                  <a:pt x="89873" y="5191893"/>
                  <a:pt x="110613" y="5060541"/>
                  <a:pt x="131353" y="4929188"/>
                </a:cubicBezTo>
                <a:cubicBezTo>
                  <a:pt x="138266" y="4901535"/>
                  <a:pt x="138266" y="4873881"/>
                  <a:pt x="138266" y="4846228"/>
                </a:cubicBezTo>
                <a:cubicBezTo>
                  <a:pt x="145179" y="4832401"/>
                  <a:pt x="138266" y="4804748"/>
                  <a:pt x="152093" y="4797835"/>
                </a:cubicBezTo>
                <a:cubicBezTo>
                  <a:pt x="255792" y="4673395"/>
                  <a:pt x="394058" y="4562783"/>
                  <a:pt x="366405" y="4445256"/>
                </a:cubicBezTo>
                <a:cubicBezTo>
                  <a:pt x="352579" y="4376123"/>
                  <a:pt x="456278" y="4272424"/>
                  <a:pt x="511585" y="4210204"/>
                </a:cubicBezTo>
                <a:cubicBezTo>
                  <a:pt x="497758" y="4251684"/>
                  <a:pt x="490845" y="4300077"/>
                  <a:pt x="483931" y="4341557"/>
                </a:cubicBezTo>
                <a:close/>
                <a:moveTo>
                  <a:pt x="5171153" y="4203291"/>
                </a:moveTo>
                <a:cubicBezTo>
                  <a:pt x="5184980" y="4203291"/>
                  <a:pt x="5509905" y="4341557"/>
                  <a:pt x="5509905" y="4445256"/>
                </a:cubicBezTo>
                <a:cubicBezTo>
                  <a:pt x="5509905" y="4459083"/>
                  <a:pt x="5454599" y="4521303"/>
                  <a:pt x="5454599" y="4535129"/>
                </a:cubicBezTo>
                <a:cubicBezTo>
                  <a:pt x="5454599" y="4555869"/>
                  <a:pt x="5496079" y="4597349"/>
                  <a:pt x="5509905" y="4631916"/>
                </a:cubicBezTo>
                <a:cubicBezTo>
                  <a:pt x="5551385" y="4735615"/>
                  <a:pt x="5634345" y="4929188"/>
                  <a:pt x="5634345" y="5053627"/>
                </a:cubicBezTo>
                <a:cubicBezTo>
                  <a:pt x="5634345" y="5164240"/>
                  <a:pt x="5544472" y="5233373"/>
                  <a:pt x="5516819" y="5364726"/>
                </a:cubicBezTo>
                <a:cubicBezTo>
                  <a:pt x="5502992" y="5406206"/>
                  <a:pt x="5530645" y="5468426"/>
                  <a:pt x="5516819" y="5516819"/>
                </a:cubicBezTo>
                <a:cubicBezTo>
                  <a:pt x="5502992" y="5592865"/>
                  <a:pt x="5399292" y="5717305"/>
                  <a:pt x="5309419" y="5786438"/>
                </a:cubicBezTo>
                <a:cubicBezTo>
                  <a:pt x="5254113" y="5827918"/>
                  <a:pt x="5191893" y="5855571"/>
                  <a:pt x="5143500" y="5903964"/>
                </a:cubicBezTo>
                <a:cubicBezTo>
                  <a:pt x="5129673" y="5910877"/>
                  <a:pt x="5136587" y="5938530"/>
                  <a:pt x="5129673" y="5952357"/>
                </a:cubicBezTo>
                <a:cubicBezTo>
                  <a:pt x="5074367" y="5993837"/>
                  <a:pt x="4970667" y="6076797"/>
                  <a:pt x="4956841" y="6152843"/>
                </a:cubicBezTo>
                <a:cubicBezTo>
                  <a:pt x="4949927" y="6201236"/>
                  <a:pt x="4949927" y="6263456"/>
                  <a:pt x="4936101" y="6318762"/>
                </a:cubicBezTo>
                <a:cubicBezTo>
                  <a:pt x="4915361" y="6394809"/>
                  <a:pt x="4804748" y="6450115"/>
                  <a:pt x="4742528" y="6457028"/>
                </a:cubicBezTo>
                <a:cubicBezTo>
                  <a:pt x="4694135" y="6463942"/>
                  <a:pt x="4652655" y="6484682"/>
                  <a:pt x="4604262" y="6491595"/>
                </a:cubicBezTo>
                <a:cubicBezTo>
                  <a:pt x="4472909" y="6519248"/>
                  <a:pt x="4334643" y="6533075"/>
                  <a:pt x="4203290" y="6546901"/>
                </a:cubicBezTo>
                <a:cubicBezTo>
                  <a:pt x="4141071" y="6553815"/>
                  <a:pt x="4071937" y="6539988"/>
                  <a:pt x="4016631" y="6560728"/>
                </a:cubicBezTo>
                <a:cubicBezTo>
                  <a:pt x="3899105" y="6588381"/>
                  <a:pt x="3823058" y="6622948"/>
                  <a:pt x="3705532" y="6622948"/>
                </a:cubicBezTo>
                <a:lnTo>
                  <a:pt x="3581093" y="6622948"/>
                </a:lnTo>
                <a:cubicBezTo>
                  <a:pt x="3539613" y="6629861"/>
                  <a:pt x="3484306" y="6629861"/>
                  <a:pt x="3442827" y="6643688"/>
                </a:cubicBezTo>
                <a:cubicBezTo>
                  <a:pt x="3415173" y="6650601"/>
                  <a:pt x="3380607" y="6698994"/>
                  <a:pt x="3359867" y="6712821"/>
                </a:cubicBezTo>
                <a:cubicBezTo>
                  <a:pt x="3325300" y="6733561"/>
                  <a:pt x="3283821" y="6733561"/>
                  <a:pt x="3249254" y="6740474"/>
                </a:cubicBezTo>
                <a:cubicBezTo>
                  <a:pt x="3145554" y="6761214"/>
                  <a:pt x="3104075" y="6768127"/>
                  <a:pt x="3021115" y="6768127"/>
                </a:cubicBezTo>
                <a:lnTo>
                  <a:pt x="2751496" y="6754301"/>
                </a:lnTo>
                <a:cubicBezTo>
                  <a:pt x="2675450" y="6754301"/>
                  <a:pt x="2599403" y="6761214"/>
                  <a:pt x="2523357" y="6775041"/>
                </a:cubicBezTo>
                <a:cubicBezTo>
                  <a:pt x="2544097" y="6733561"/>
                  <a:pt x="2557923" y="6685168"/>
                  <a:pt x="2564837" y="6636774"/>
                </a:cubicBezTo>
                <a:cubicBezTo>
                  <a:pt x="2696190" y="6705908"/>
                  <a:pt x="2875935" y="6754301"/>
                  <a:pt x="3021115" y="6754301"/>
                </a:cubicBezTo>
                <a:cubicBezTo>
                  <a:pt x="3145554" y="6754301"/>
                  <a:pt x="3242341" y="6657514"/>
                  <a:pt x="3242341" y="6533075"/>
                </a:cubicBezTo>
                <a:cubicBezTo>
                  <a:pt x="3242341" y="6512335"/>
                  <a:pt x="3221601" y="6387895"/>
                  <a:pt x="3221601" y="6367155"/>
                </a:cubicBezTo>
                <a:cubicBezTo>
                  <a:pt x="3221601" y="6353329"/>
                  <a:pt x="3228514" y="6325676"/>
                  <a:pt x="3228514" y="6304936"/>
                </a:cubicBezTo>
                <a:cubicBezTo>
                  <a:pt x="3221601" y="6194323"/>
                  <a:pt x="3429000" y="6125190"/>
                  <a:pt x="3422087" y="6028403"/>
                </a:cubicBezTo>
                <a:cubicBezTo>
                  <a:pt x="3511960" y="6069883"/>
                  <a:pt x="3601833" y="6111363"/>
                  <a:pt x="3691706" y="6145930"/>
                </a:cubicBezTo>
                <a:cubicBezTo>
                  <a:pt x="3767752" y="6173583"/>
                  <a:pt x="3836885" y="6242716"/>
                  <a:pt x="3919845" y="6270369"/>
                </a:cubicBezTo>
                <a:cubicBezTo>
                  <a:pt x="3940585" y="6284196"/>
                  <a:pt x="3975151" y="6270369"/>
                  <a:pt x="4002804" y="6270369"/>
                </a:cubicBezTo>
                <a:cubicBezTo>
                  <a:pt x="4051198" y="6263456"/>
                  <a:pt x="4071937" y="6284196"/>
                  <a:pt x="4085764" y="6284196"/>
                </a:cubicBezTo>
                <a:cubicBezTo>
                  <a:pt x="4127244" y="6284196"/>
                  <a:pt x="4120331" y="6256543"/>
                  <a:pt x="4120331" y="6249629"/>
                </a:cubicBezTo>
                <a:cubicBezTo>
                  <a:pt x="4120331" y="6228889"/>
                  <a:pt x="4134157" y="6228889"/>
                  <a:pt x="4141071" y="6215063"/>
                </a:cubicBezTo>
                <a:cubicBezTo>
                  <a:pt x="4175637" y="6159756"/>
                  <a:pt x="4203290" y="6069883"/>
                  <a:pt x="4210204" y="6021490"/>
                </a:cubicBezTo>
                <a:cubicBezTo>
                  <a:pt x="4217117" y="6000750"/>
                  <a:pt x="4217117" y="5980010"/>
                  <a:pt x="4217117" y="5959270"/>
                </a:cubicBezTo>
                <a:cubicBezTo>
                  <a:pt x="4217117" y="5931617"/>
                  <a:pt x="4224030" y="5903964"/>
                  <a:pt x="4224030" y="5876311"/>
                </a:cubicBezTo>
                <a:cubicBezTo>
                  <a:pt x="4230944" y="5793351"/>
                  <a:pt x="4237857" y="5703478"/>
                  <a:pt x="4251684" y="5620518"/>
                </a:cubicBezTo>
                <a:cubicBezTo>
                  <a:pt x="4313903" y="5364726"/>
                  <a:pt x="4452169" y="5102020"/>
                  <a:pt x="4631915" y="4839315"/>
                </a:cubicBezTo>
                <a:cubicBezTo>
                  <a:pt x="4694135" y="4742528"/>
                  <a:pt x="4728702" y="4625002"/>
                  <a:pt x="4770181" y="4514389"/>
                </a:cubicBezTo>
                <a:cubicBezTo>
                  <a:pt x="4811661" y="4403776"/>
                  <a:pt x="4860054" y="4265510"/>
                  <a:pt x="4853141" y="4147984"/>
                </a:cubicBezTo>
                <a:cubicBezTo>
                  <a:pt x="4943014" y="4182551"/>
                  <a:pt x="5074367" y="4182551"/>
                  <a:pt x="5171153" y="4203291"/>
                </a:cubicBezTo>
                <a:close/>
                <a:moveTo>
                  <a:pt x="2765323" y="5261026"/>
                </a:moveTo>
                <a:cubicBezTo>
                  <a:pt x="2993462" y="5482252"/>
                  <a:pt x="3588006" y="5883224"/>
                  <a:pt x="3885278" y="5883224"/>
                </a:cubicBezTo>
                <a:cubicBezTo>
                  <a:pt x="3920398" y="5883224"/>
                  <a:pt x="3934409" y="5884515"/>
                  <a:pt x="3947867" y="5882302"/>
                </a:cubicBezTo>
                <a:cubicBezTo>
                  <a:pt x="3966210" y="5879168"/>
                  <a:pt x="3983447" y="5869674"/>
                  <a:pt x="4051198" y="5841744"/>
                </a:cubicBezTo>
                <a:cubicBezTo>
                  <a:pt x="3995891" y="5890137"/>
                  <a:pt x="3912931" y="5903964"/>
                  <a:pt x="3850712" y="5903964"/>
                </a:cubicBezTo>
                <a:cubicBezTo>
                  <a:pt x="3698619" y="5903964"/>
                  <a:pt x="3532700" y="5814091"/>
                  <a:pt x="3387520" y="5744958"/>
                </a:cubicBezTo>
                <a:cubicBezTo>
                  <a:pt x="2675450" y="5420033"/>
                  <a:pt x="2018685" y="4500563"/>
                  <a:pt x="1845853" y="4058111"/>
                </a:cubicBezTo>
                <a:cubicBezTo>
                  <a:pt x="2053252" y="4459083"/>
                  <a:pt x="2343611" y="4860055"/>
                  <a:pt x="2765323" y="5261026"/>
                </a:cubicBezTo>
                <a:close/>
                <a:moveTo>
                  <a:pt x="1465621" y="5288680"/>
                </a:moveTo>
                <a:cubicBezTo>
                  <a:pt x="1320442" y="5095107"/>
                  <a:pt x="1154522" y="4452170"/>
                  <a:pt x="1154522" y="4189464"/>
                </a:cubicBezTo>
                <a:lnTo>
                  <a:pt x="1154522" y="3885278"/>
                </a:lnTo>
                <a:cubicBezTo>
                  <a:pt x="1161435" y="3878365"/>
                  <a:pt x="1161435" y="3871452"/>
                  <a:pt x="1168349" y="3871452"/>
                </a:cubicBezTo>
                <a:cubicBezTo>
                  <a:pt x="1175262" y="4327730"/>
                  <a:pt x="1313528" y="4825488"/>
                  <a:pt x="1465621" y="5288680"/>
                </a:cubicBezTo>
                <a:close/>
                <a:moveTo>
                  <a:pt x="4051198" y="4963754"/>
                </a:moveTo>
                <a:cubicBezTo>
                  <a:pt x="4141071" y="4963754"/>
                  <a:pt x="4230944" y="4943014"/>
                  <a:pt x="4320817" y="4901535"/>
                </a:cubicBezTo>
                <a:cubicBezTo>
                  <a:pt x="4203290" y="4977581"/>
                  <a:pt x="4106504" y="4998321"/>
                  <a:pt x="3995891" y="4998321"/>
                </a:cubicBezTo>
                <a:cubicBezTo>
                  <a:pt x="3629486" y="4998321"/>
                  <a:pt x="3034942" y="4687222"/>
                  <a:pt x="2716929" y="4493649"/>
                </a:cubicBezTo>
                <a:cubicBezTo>
                  <a:pt x="2398917" y="4306990"/>
                  <a:pt x="1928812" y="3912932"/>
                  <a:pt x="1838939" y="3684792"/>
                </a:cubicBezTo>
                <a:cubicBezTo>
                  <a:pt x="2253738" y="4258597"/>
                  <a:pt x="3498133" y="4963754"/>
                  <a:pt x="4051198" y="4963754"/>
                </a:cubicBezTo>
                <a:close/>
                <a:moveTo>
                  <a:pt x="1078476" y="3871452"/>
                </a:moveTo>
                <a:lnTo>
                  <a:pt x="1085389" y="4631916"/>
                </a:lnTo>
                <a:cubicBezTo>
                  <a:pt x="1071563" y="4555869"/>
                  <a:pt x="1050823" y="4389950"/>
                  <a:pt x="1050823" y="4376123"/>
                </a:cubicBezTo>
                <a:lnTo>
                  <a:pt x="1050823" y="3878365"/>
                </a:lnTo>
                <a:cubicBezTo>
                  <a:pt x="1064649" y="3788492"/>
                  <a:pt x="1050823" y="3684792"/>
                  <a:pt x="1099216" y="3594919"/>
                </a:cubicBezTo>
                <a:cubicBezTo>
                  <a:pt x="1092302" y="3684792"/>
                  <a:pt x="1085389" y="3781579"/>
                  <a:pt x="1078476" y="3871452"/>
                </a:cubicBezTo>
                <a:close/>
                <a:moveTo>
                  <a:pt x="3325300" y="3657139"/>
                </a:moveTo>
                <a:lnTo>
                  <a:pt x="3110988" y="3657139"/>
                </a:lnTo>
                <a:cubicBezTo>
                  <a:pt x="3138641" y="3622573"/>
                  <a:pt x="3200861" y="3588006"/>
                  <a:pt x="3214687" y="3546526"/>
                </a:cubicBezTo>
                <a:cubicBezTo>
                  <a:pt x="3242341" y="3588006"/>
                  <a:pt x="3283821" y="3629486"/>
                  <a:pt x="3325300" y="3657139"/>
                </a:cubicBezTo>
                <a:close/>
                <a:moveTo>
                  <a:pt x="2544097" y="3498133"/>
                </a:moveTo>
                <a:cubicBezTo>
                  <a:pt x="2723843" y="3518873"/>
                  <a:pt x="2903589" y="3484307"/>
                  <a:pt x="3083335" y="3636399"/>
                </a:cubicBezTo>
                <a:cubicBezTo>
                  <a:pt x="3069508" y="3643313"/>
                  <a:pt x="3055681" y="3650226"/>
                  <a:pt x="3041855" y="3650226"/>
                </a:cubicBezTo>
                <a:cubicBezTo>
                  <a:pt x="2951982" y="3650226"/>
                  <a:pt x="2827542" y="3622573"/>
                  <a:pt x="2744583" y="3601833"/>
                </a:cubicBezTo>
                <a:cubicBezTo>
                  <a:pt x="2654710" y="3581093"/>
                  <a:pt x="2557923" y="3567266"/>
                  <a:pt x="2474964" y="3546526"/>
                </a:cubicBezTo>
                <a:cubicBezTo>
                  <a:pt x="2405831" y="3532700"/>
                  <a:pt x="2350524" y="3511960"/>
                  <a:pt x="2288304" y="3491220"/>
                </a:cubicBezTo>
                <a:lnTo>
                  <a:pt x="2544097" y="3498133"/>
                </a:lnTo>
                <a:close/>
                <a:moveTo>
                  <a:pt x="3366780" y="3567266"/>
                </a:moveTo>
                <a:cubicBezTo>
                  <a:pt x="3339127" y="3463567"/>
                  <a:pt x="3546526" y="3235428"/>
                  <a:pt x="3670966" y="3235428"/>
                </a:cubicBezTo>
                <a:cubicBezTo>
                  <a:pt x="3588006" y="3269994"/>
                  <a:pt x="3380607" y="3442827"/>
                  <a:pt x="3366780" y="3567266"/>
                </a:cubicBezTo>
                <a:close/>
                <a:moveTo>
                  <a:pt x="2032512" y="3394434"/>
                </a:moveTo>
                <a:cubicBezTo>
                  <a:pt x="2129298" y="3456653"/>
                  <a:pt x="2267565" y="3560353"/>
                  <a:pt x="2371264" y="3588006"/>
                </a:cubicBezTo>
                <a:cubicBezTo>
                  <a:pt x="2571750" y="3650226"/>
                  <a:pt x="2792976" y="3691706"/>
                  <a:pt x="3007288" y="3726272"/>
                </a:cubicBezTo>
                <a:lnTo>
                  <a:pt x="3588006" y="3733186"/>
                </a:lnTo>
                <a:cubicBezTo>
                  <a:pt x="3643312" y="3719359"/>
                  <a:pt x="3698619" y="3712446"/>
                  <a:pt x="3753925" y="3691706"/>
                </a:cubicBezTo>
                <a:cubicBezTo>
                  <a:pt x="3906018" y="3629486"/>
                  <a:pt x="4030458" y="3574180"/>
                  <a:pt x="4175637" y="3574180"/>
                </a:cubicBezTo>
                <a:cubicBezTo>
                  <a:pt x="4251684" y="3574180"/>
                  <a:pt x="4348470" y="3594919"/>
                  <a:pt x="4438343" y="3629486"/>
                </a:cubicBezTo>
                <a:cubicBezTo>
                  <a:pt x="4735615" y="3747012"/>
                  <a:pt x="4777095" y="3926758"/>
                  <a:pt x="4777095" y="4141071"/>
                </a:cubicBezTo>
                <a:cubicBezTo>
                  <a:pt x="4777095" y="4362297"/>
                  <a:pt x="4590436" y="4790922"/>
                  <a:pt x="4452169" y="4970668"/>
                </a:cubicBezTo>
                <a:cubicBezTo>
                  <a:pt x="4403776" y="5025974"/>
                  <a:pt x="4376123" y="5102020"/>
                  <a:pt x="4341557" y="5164240"/>
                </a:cubicBezTo>
                <a:cubicBezTo>
                  <a:pt x="4244770" y="5357813"/>
                  <a:pt x="4147984" y="5599778"/>
                  <a:pt x="4147984" y="5807178"/>
                </a:cubicBezTo>
                <a:lnTo>
                  <a:pt x="4147984" y="5945444"/>
                </a:lnTo>
                <a:cubicBezTo>
                  <a:pt x="4134157" y="5986924"/>
                  <a:pt x="4113417" y="6235803"/>
                  <a:pt x="4078851" y="6235803"/>
                </a:cubicBezTo>
                <a:cubicBezTo>
                  <a:pt x="4058111" y="6235803"/>
                  <a:pt x="4044284" y="6221976"/>
                  <a:pt x="4030458" y="6221976"/>
                </a:cubicBezTo>
                <a:cubicBezTo>
                  <a:pt x="4002804" y="6221976"/>
                  <a:pt x="3961325" y="6228889"/>
                  <a:pt x="3940585" y="6221976"/>
                </a:cubicBezTo>
                <a:cubicBezTo>
                  <a:pt x="3836885" y="6187410"/>
                  <a:pt x="3740099" y="6090623"/>
                  <a:pt x="3650226" y="6062970"/>
                </a:cubicBezTo>
                <a:cubicBezTo>
                  <a:pt x="3511960" y="6021490"/>
                  <a:pt x="3380607" y="5931617"/>
                  <a:pt x="3242341" y="5869397"/>
                </a:cubicBezTo>
                <a:cubicBezTo>
                  <a:pt x="3145554" y="5827918"/>
                  <a:pt x="3034942" y="5800264"/>
                  <a:pt x="2938155" y="5765698"/>
                </a:cubicBezTo>
                <a:cubicBezTo>
                  <a:pt x="2779149" y="5710391"/>
                  <a:pt x="2627056" y="5627432"/>
                  <a:pt x="2474964" y="5585952"/>
                </a:cubicBezTo>
                <a:cubicBezTo>
                  <a:pt x="2295218" y="5530645"/>
                  <a:pt x="2115472" y="5482252"/>
                  <a:pt x="1935726" y="5454599"/>
                </a:cubicBezTo>
                <a:cubicBezTo>
                  <a:pt x="1721413" y="5420033"/>
                  <a:pt x="1721413" y="5385466"/>
                  <a:pt x="1576234" y="5385466"/>
                </a:cubicBezTo>
                <a:cubicBezTo>
                  <a:pt x="1507101" y="5385466"/>
                  <a:pt x="1493274" y="5420033"/>
                  <a:pt x="1410315" y="5426946"/>
                </a:cubicBezTo>
                <a:lnTo>
                  <a:pt x="1382661" y="5454599"/>
                </a:lnTo>
                <a:cubicBezTo>
                  <a:pt x="1368835" y="5461512"/>
                  <a:pt x="1341181" y="5475339"/>
                  <a:pt x="1327355" y="5475339"/>
                </a:cubicBezTo>
                <a:cubicBezTo>
                  <a:pt x="1306615" y="5475339"/>
                  <a:pt x="1223655" y="5433859"/>
                  <a:pt x="1168349" y="5420033"/>
                </a:cubicBezTo>
                <a:cubicBezTo>
                  <a:pt x="1071563" y="5392379"/>
                  <a:pt x="947123" y="5378553"/>
                  <a:pt x="843423" y="5392379"/>
                </a:cubicBezTo>
                <a:lnTo>
                  <a:pt x="843423" y="4258597"/>
                </a:lnTo>
                <a:cubicBezTo>
                  <a:pt x="857250" y="4230944"/>
                  <a:pt x="857250" y="4196377"/>
                  <a:pt x="857250" y="4161811"/>
                </a:cubicBezTo>
                <a:cubicBezTo>
                  <a:pt x="864163" y="4078851"/>
                  <a:pt x="871077" y="3988978"/>
                  <a:pt x="871077" y="3836885"/>
                </a:cubicBezTo>
                <a:cubicBezTo>
                  <a:pt x="857250" y="3850712"/>
                  <a:pt x="850337" y="3864538"/>
                  <a:pt x="850337" y="3878365"/>
                </a:cubicBezTo>
                <a:cubicBezTo>
                  <a:pt x="829597" y="4016631"/>
                  <a:pt x="808857" y="4286250"/>
                  <a:pt x="808857" y="4306990"/>
                </a:cubicBezTo>
                <a:lnTo>
                  <a:pt x="808857" y="5406206"/>
                </a:lnTo>
                <a:cubicBezTo>
                  <a:pt x="795030" y="5461512"/>
                  <a:pt x="774290" y="5509905"/>
                  <a:pt x="746637" y="5558299"/>
                </a:cubicBezTo>
                <a:cubicBezTo>
                  <a:pt x="649851" y="5585952"/>
                  <a:pt x="428625" y="5475339"/>
                  <a:pt x="428625" y="5330160"/>
                </a:cubicBezTo>
                <a:cubicBezTo>
                  <a:pt x="428625" y="5316333"/>
                  <a:pt x="470105" y="5178067"/>
                  <a:pt x="477018" y="5102020"/>
                </a:cubicBezTo>
                <a:cubicBezTo>
                  <a:pt x="483931" y="5074367"/>
                  <a:pt x="490845" y="5039801"/>
                  <a:pt x="490845" y="5012147"/>
                </a:cubicBezTo>
                <a:cubicBezTo>
                  <a:pt x="511585" y="4880795"/>
                  <a:pt x="525411" y="4742528"/>
                  <a:pt x="532325" y="4611176"/>
                </a:cubicBezTo>
                <a:lnTo>
                  <a:pt x="532325" y="4445256"/>
                </a:lnTo>
                <a:cubicBezTo>
                  <a:pt x="539238" y="4396863"/>
                  <a:pt x="539238" y="4348470"/>
                  <a:pt x="546151" y="4300077"/>
                </a:cubicBezTo>
                <a:cubicBezTo>
                  <a:pt x="642938" y="4044284"/>
                  <a:pt x="732810" y="3774665"/>
                  <a:pt x="829597" y="3518873"/>
                </a:cubicBezTo>
                <a:cubicBezTo>
                  <a:pt x="850337" y="3463567"/>
                  <a:pt x="898730" y="3373694"/>
                  <a:pt x="974776" y="3318387"/>
                </a:cubicBezTo>
                <a:cubicBezTo>
                  <a:pt x="1030083" y="3269994"/>
                  <a:pt x="1106129" y="3249254"/>
                  <a:pt x="1168349" y="3228514"/>
                </a:cubicBezTo>
                <a:cubicBezTo>
                  <a:pt x="1299702" y="3180121"/>
                  <a:pt x="1348095" y="3166294"/>
                  <a:pt x="1465621" y="3166294"/>
                </a:cubicBezTo>
                <a:cubicBezTo>
                  <a:pt x="1679933" y="3166294"/>
                  <a:pt x="1804373" y="3256167"/>
                  <a:pt x="2032512" y="3394434"/>
                </a:cubicBezTo>
                <a:close/>
                <a:moveTo>
                  <a:pt x="1921899" y="3263081"/>
                </a:moveTo>
                <a:cubicBezTo>
                  <a:pt x="1866593" y="3221601"/>
                  <a:pt x="1804373" y="3187034"/>
                  <a:pt x="1742153" y="3152468"/>
                </a:cubicBezTo>
                <a:cubicBezTo>
                  <a:pt x="1804373" y="3145555"/>
                  <a:pt x="1873506" y="3131728"/>
                  <a:pt x="1935726" y="3117901"/>
                </a:cubicBezTo>
                <a:cubicBezTo>
                  <a:pt x="1928812" y="3166294"/>
                  <a:pt x="1921899" y="3214688"/>
                  <a:pt x="1921899" y="3263081"/>
                </a:cubicBezTo>
                <a:close/>
                <a:moveTo>
                  <a:pt x="3145554" y="3456653"/>
                </a:moveTo>
                <a:cubicBezTo>
                  <a:pt x="3007288" y="3290734"/>
                  <a:pt x="2875935" y="3090248"/>
                  <a:pt x="2820629" y="2931242"/>
                </a:cubicBezTo>
                <a:cubicBezTo>
                  <a:pt x="2917415" y="3076421"/>
                  <a:pt x="3076421" y="3276907"/>
                  <a:pt x="3145554" y="3456653"/>
                </a:cubicBezTo>
                <a:close/>
                <a:moveTo>
                  <a:pt x="2730756" y="3187034"/>
                </a:moveTo>
                <a:cubicBezTo>
                  <a:pt x="2627056" y="3152468"/>
                  <a:pt x="2454224" y="2958895"/>
                  <a:pt x="2433484" y="2869022"/>
                </a:cubicBezTo>
                <a:lnTo>
                  <a:pt x="2730756" y="3187034"/>
                </a:lnTo>
                <a:close/>
                <a:moveTo>
                  <a:pt x="1576234" y="2578663"/>
                </a:moveTo>
                <a:cubicBezTo>
                  <a:pt x="1479448" y="2716930"/>
                  <a:pt x="1437968" y="2751496"/>
                  <a:pt x="1437968" y="2869022"/>
                </a:cubicBezTo>
                <a:cubicBezTo>
                  <a:pt x="1437968" y="2951982"/>
                  <a:pt x="1444881" y="2972722"/>
                  <a:pt x="1562407" y="3090248"/>
                </a:cubicBezTo>
                <a:lnTo>
                  <a:pt x="1396488" y="3090248"/>
                </a:lnTo>
                <a:cubicBezTo>
                  <a:pt x="1334268" y="3104075"/>
                  <a:pt x="1272048" y="3124815"/>
                  <a:pt x="1209829" y="3145555"/>
                </a:cubicBezTo>
                <a:cubicBezTo>
                  <a:pt x="1223655" y="3048768"/>
                  <a:pt x="1244395" y="2862109"/>
                  <a:pt x="1244395" y="2848282"/>
                </a:cubicBezTo>
                <a:cubicBezTo>
                  <a:pt x="1244395" y="2779149"/>
                  <a:pt x="1265135" y="2751496"/>
                  <a:pt x="1355008" y="2668536"/>
                </a:cubicBezTo>
                <a:cubicBezTo>
                  <a:pt x="1403401" y="2620143"/>
                  <a:pt x="1486361" y="2606317"/>
                  <a:pt x="1555494" y="2578663"/>
                </a:cubicBezTo>
                <a:lnTo>
                  <a:pt x="1576234" y="2578663"/>
                </a:lnTo>
                <a:close/>
                <a:moveTo>
                  <a:pt x="1278962" y="2633970"/>
                </a:moveTo>
                <a:cubicBezTo>
                  <a:pt x="1202915" y="2599403"/>
                  <a:pt x="1113042" y="2551010"/>
                  <a:pt x="1036996" y="2488790"/>
                </a:cubicBezTo>
                <a:cubicBezTo>
                  <a:pt x="1106129" y="2516444"/>
                  <a:pt x="1223655" y="2564837"/>
                  <a:pt x="1278962" y="2633970"/>
                </a:cubicBezTo>
                <a:close/>
                <a:moveTo>
                  <a:pt x="2073992" y="2253738"/>
                </a:moveTo>
                <a:lnTo>
                  <a:pt x="2053252" y="2295218"/>
                </a:lnTo>
                <a:cubicBezTo>
                  <a:pt x="2053252" y="2281391"/>
                  <a:pt x="2053252" y="2260651"/>
                  <a:pt x="2046339" y="2246825"/>
                </a:cubicBezTo>
                <a:cubicBezTo>
                  <a:pt x="2067079" y="2246825"/>
                  <a:pt x="2067079" y="2253738"/>
                  <a:pt x="2073992" y="2253738"/>
                </a:cubicBezTo>
                <a:close/>
                <a:moveTo>
                  <a:pt x="2267565" y="2239911"/>
                </a:moveTo>
                <a:cubicBezTo>
                  <a:pt x="2267565" y="2260651"/>
                  <a:pt x="2170778" y="2392004"/>
                  <a:pt x="2115472" y="2468051"/>
                </a:cubicBezTo>
                <a:cubicBezTo>
                  <a:pt x="2080905" y="2516444"/>
                  <a:pt x="2025599" y="2585577"/>
                  <a:pt x="2025599" y="2647796"/>
                </a:cubicBezTo>
                <a:cubicBezTo>
                  <a:pt x="2129298" y="2551010"/>
                  <a:pt x="2226085" y="2398917"/>
                  <a:pt x="2343611" y="2295218"/>
                </a:cubicBezTo>
                <a:lnTo>
                  <a:pt x="2364351" y="2295218"/>
                </a:lnTo>
                <a:cubicBezTo>
                  <a:pt x="2364351" y="2302131"/>
                  <a:pt x="2371264" y="2302131"/>
                  <a:pt x="2371264" y="2322871"/>
                </a:cubicBezTo>
                <a:cubicBezTo>
                  <a:pt x="2371264" y="2350524"/>
                  <a:pt x="2184605" y="2675450"/>
                  <a:pt x="2143125" y="2758409"/>
                </a:cubicBezTo>
                <a:lnTo>
                  <a:pt x="2156952" y="2772236"/>
                </a:lnTo>
                <a:cubicBezTo>
                  <a:pt x="2191518" y="2744583"/>
                  <a:pt x="2226085" y="2703103"/>
                  <a:pt x="2253738" y="2668536"/>
                </a:cubicBezTo>
                <a:cubicBezTo>
                  <a:pt x="2232998" y="2710016"/>
                  <a:pt x="2198431" y="2786063"/>
                  <a:pt x="2198431" y="2806803"/>
                </a:cubicBezTo>
                <a:cubicBezTo>
                  <a:pt x="2198431" y="2820629"/>
                  <a:pt x="2232998" y="2827542"/>
                  <a:pt x="2232998" y="2841369"/>
                </a:cubicBezTo>
                <a:cubicBezTo>
                  <a:pt x="2232998" y="2889762"/>
                  <a:pt x="2191518" y="2958895"/>
                  <a:pt x="2150038" y="2972722"/>
                </a:cubicBezTo>
                <a:cubicBezTo>
                  <a:pt x="2004859" y="3021115"/>
                  <a:pt x="1728327" y="3117901"/>
                  <a:pt x="1714500" y="3117901"/>
                </a:cubicBezTo>
                <a:cubicBezTo>
                  <a:pt x="1590060" y="3117901"/>
                  <a:pt x="1486361" y="2889762"/>
                  <a:pt x="1486361" y="2841369"/>
                </a:cubicBezTo>
                <a:cubicBezTo>
                  <a:pt x="1486361" y="2792976"/>
                  <a:pt x="1507101" y="2737669"/>
                  <a:pt x="1534754" y="2682363"/>
                </a:cubicBezTo>
                <a:cubicBezTo>
                  <a:pt x="1541667" y="2661623"/>
                  <a:pt x="1569321" y="2647796"/>
                  <a:pt x="1583147" y="2633970"/>
                </a:cubicBezTo>
                <a:cubicBezTo>
                  <a:pt x="1603887" y="2606317"/>
                  <a:pt x="1624627" y="2564837"/>
                  <a:pt x="1652280" y="2537184"/>
                </a:cubicBezTo>
                <a:cubicBezTo>
                  <a:pt x="1673020" y="2509530"/>
                  <a:pt x="1714500" y="2502617"/>
                  <a:pt x="1749067" y="2474964"/>
                </a:cubicBezTo>
                <a:cubicBezTo>
                  <a:pt x="1811286" y="2419657"/>
                  <a:pt x="1914986" y="2295218"/>
                  <a:pt x="1984119" y="2274478"/>
                </a:cubicBezTo>
                <a:lnTo>
                  <a:pt x="1984119" y="2288305"/>
                </a:lnTo>
                <a:cubicBezTo>
                  <a:pt x="1928812" y="2378178"/>
                  <a:pt x="1838939" y="2440397"/>
                  <a:pt x="1838939" y="2509530"/>
                </a:cubicBezTo>
                <a:cubicBezTo>
                  <a:pt x="1838939" y="2530270"/>
                  <a:pt x="1859679" y="2557924"/>
                  <a:pt x="1880419" y="2557924"/>
                </a:cubicBezTo>
                <a:cubicBezTo>
                  <a:pt x="1963379" y="2557924"/>
                  <a:pt x="2143125" y="2260651"/>
                  <a:pt x="2163865" y="2232998"/>
                </a:cubicBezTo>
                <a:cubicBezTo>
                  <a:pt x="2177692" y="2205345"/>
                  <a:pt x="2212258" y="2177692"/>
                  <a:pt x="2232998" y="2177692"/>
                </a:cubicBezTo>
                <a:cubicBezTo>
                  <a:pt x="2246825" y="2177692"/>
                  <a:pt x="2267565" y="2226085"/>
                  <a:pt x="2267565" y="2239911"/>
                </a:cubicBezTo>
                <a:close/>
                <a:moveTo>
                  <a:pt x="2371264" y="2177692"/>
                </a:moveTo>
                <a:cubicBezTo>
                  <a:pt x="2426571" y="2226085"/>
                  <a:pt x="2488790" y="2281391"/>
                  <a:pt x="2537183" y="2329784"/>
                </a:cubicBezTo>
                <a:cubicBezTo>
                  <a:pt x="2551010" y="2336698"/>
                  <a:pt x="2564837" y="2350524"/>
                  <a:pt x="2564837" y="2371264"/>
                </a:cubicBezTo>
                <a:cubicBezTo>
                  <a:pt x="2564837" y="2426571"/>
                  <a:pt x="2447310" y="2412744"/>
                  <a:pt x="2440397" y="2412744"/>
                </a:cubicBezTo>
                <a:cubicBezTo>
                  <a:pt x="2419657" y="2412744"/>
                  <a:pt x="2412744" y="2426571"/>
                  <a:pt x="2405831" y="2440397"/>
                </a:cubicBezTo>
                <a:cubicBezTo>
                  <a:pt x="2405831" y="2440397"/>
                  <a:pt x="2398917" y="2433484"/>
                  <a:pt x="2392004" y="2433484"/>
                </a:cubicBezTo>
                <a:cubicBezTo>
                  <a:pt x="2412744" y="2398917"/>
                  <a:pt x="2426571" y="2343611"/>
                  <a:pt x="2426571" y="2322871"/>
                </a:cubicBezTo>
                <a:cubicBezTo>
                  <a:pt x="2426571" y="2281391"/>
                  <a:pt x="2398917" y="2219171"/>
                  <a:pt x="2336698" y="2246825"/>
                </a:cubicBezTo>
                <a:cubicBezTo>
                  <a:pt x="2329784" y="2219171"/>
                  <a:pt x="2315958" y="2156952"/>
                  <a:pt x="2288304" y="2136212"/>
                </a:cubicBezTo>
                <a:cubicBezTo>
                  <a:pt x="2315958" y="2150038"/>
                  <a:pt x="2343611" y="2150038"/>
                  <a:pt x="2371264" y="2177692"/>
                </a:cubicBezTo>
                <a:close/>
                <a:moveTo>
                  <a:pt x="2212258" y="2115472"/>
                </a:moveTo>
                <a:cubicBezTo>
                  <a:pt x="2177692" y="2115472"/>
                  <a:pt x="2108558" y="2177692"/>
                  <a:pt x="2087819" y="2226085"/>
                </a:cubicBezTo>
                <a:cubicBezTo>
                  <a:pt x="2060165" y="2205345"/>
                  <a:pt x="2032512" y="2191518"/>
                  <a:pt x="2004859" y="2184605"/>
                </a:cubicBezTo>
                <a:cubicBezTo>
                  <a:pt x="2004859" y="2122385"/>
                  <a:pt x="2094732" y="2108559"/>
                  <a:pt x="2136212" y="2108559"/>
                </a:cubicBezTo>
                <a:cubicBezTo>
                  <a:pt x="2156952" y="2108559"/>
                  <a:pt x="2191518" y="2115472"/>
                  <a:pt x="2212258" y="2115472"/>
                </a:cubicBezTo>
                <a:close/>
                <a:moveTo>
                  <a:pt x="2239911" y="2004859"/>
                </a:moveTo>
                <a:cubicBezTo>
                  <a:pt x="2281391" y="2025599"/>
                  <a:pt x="2315958" y="2067079"/>
                  <a:pt x="2364351" y="2094732"/>
                </a:cubicBezTo>
                <a:cubicBezTo>
                  <a:pt x="2405831" y="2122385"/>
                  <a:pt x="2461137" y="2136212"/>
                  <a:pt x="2509530" y="2156952"/>
                </a:cubicBezTo>
                <a:cubicBezTo>
                  <a:pt x="2564837" y="2184605"/>
                  <a:pt x="2627056" y="2232998"/>
                  <a:pt x="2675450" y="2281391"/>
                </a:cubicBezTo>
                <a:cubicBezTo>
                  <a:pt x="2689276" y="2288305"/>
                  <a:pt x="2716929" y="2392004"/>
                  <a:pt x="2716929" y="2419657"/>
                </a:cubicBezTo>
                <a:cubicBezTo>
                  <a:pt x="2716929" y="2516444"/>
                  <a:pt x="2696190" y="2578663"/>
                  <a:pt x="2592490" y="2578663"/>
                </a:cubicBezTo>
                <a:cubicBezTo>
                  <a:pt x="2537183" y="2578663"/>
                  <a:pt x="2481877" y="2509530"/>
                  <a:pt x="2426571" y="2447311"/>
                </a:cubicBezTo>
                <a:cubicBezTo>
                  <a:pt x="2454224" y="2454224"/>
                  <a:pt x="2488790" y="2461137"/>
                  <a:pt x="2502617" y="2461137"/>
                </a:cubicBezTo>
                <a:cubicBezTo>
                  <a:pt x="2551010" y="2461137"/>
                  <a:pt x="2613230" y="2412744"/>
                  <a:pt x="2613230" y="2364351"/>
                </a:cubicBezTo>
                <a:cubicBezTo>
                  <a:pt x="2613230" y="2350524"/>
                  <a:pt x="2599403" y="2315958"/>
                  <a:pt x="2585577" y="2302131"/>
                </a:cubicBezTo>
                <a:cubicBezTo>
                  <a:pt x="2523357" y="2232998"/>
                  <a:pt x="2454224" y="2170778"/>
                  <a:pt x="2385091" y="2115472"/>
                </a:cubicBezTo>
                <a:cubicBezTo>
                  <a:pt x="2343611" y="2080905"/>
                  <a:pt x="2219171" y="2060165"/>
                  <a:pt x="2163865" y="2060165"/>
                </a:cubicBezTo>
                <a:cubicBezTo>
                  <a:pt x="2080905" y="2060165"/>
                  <a:pt x="2004859" y="2067079"/>
                  <a:pt x="1970292" y="2191518"/>
                </a:cubicBezTo>
                <a:cubicBezTo>
                  <a:pt x="1942639" y="2191518"/>
                  <a:pt x="1894246" y="2212258"/>
                  <a:pt x="1880419" y="2212258"/>
                </a:cubicBezTo>
                <a:cubicBezTo>
                  <a:pt x="1852766" y="2212258"/>
                  <a:pt x="1818200" y="2170778"/>
                  <a:pt x="1818200" y="2156952"/>
                </a:cubicBezTo>
                <a:cubicBezTo>
                  <a:pt x="1818200" y="2073992"/>
                  <a:pt x="2115472" y="1991032"/>
                  <a:pt x="2136212" y="1991032"/>
                </a:cubicBezTo>
                <a:cubicBezTo>
                  <a:pt x="2156952" y="1991032"/>
                  <a:pt x="2205345" y="1991032"/>
                  <a:pt x="2239911" y="2004859"/>
                </a:cubicBezTo>
                <a:close/>
                <a:moveTo>
                  <a:pt x="3021115" y="1472534"/>
                </a:moveTo>
                <a:cubicBezTo>
                  <a:pt x="3090248" y="1520927"/>
                  <a:pt x="3180121" y="1555494"/>
                  <a:pt x="3242341" y="1638454"/>
                </a:cubicBezTo>
                <a:cubicBezTo>
                  <a:pt x="3290734" y="1693760"/>
                  <a:pt x="3332214" y="1769807"/>
                  <a:pt x="3359867" y="1832026"/>
                </a:cubicBezTo>
                <a:cubicBezTo>
                  <a:pt x="3477393" y="2053252"/>
                  <a:pt x="3511960" y="2288305"/>
                  <a:pt x="3546526" y="2516444"/>
                </a:cubicBezTo>
                <a:cubicBezTo>
                  <a:pt x="3560353" y="2640883"/>
                  <a:pt x="3622573" y="2758409"/>
                  <a:pt x="3677879" y="2889762"/>
                </a:cubicBezTo>
                <a:cubicBezTo>
                  <a:pt x="3712446" y="2958895"/>
                  <a:pt x="3691706" y="3069508"/>
                  <a:pt x="3733185" y="3152468"/>
                </a:cubicBezTo>
                <a:cubicBezTo>
                  <a:pt x="3760839" y="3214688"/>
                  <a:pt x="3836885" y="3263081"/>
                  <a:pt x="3878365" y="3318387"/>
                </a:cubicBezTo>
                <a:cubicBezTo>
                  <a:pt x="3843798" y="3304561"/>
                  <a:pt x="3795405" y="3290734"/>
                  <a:pt x="3774665" y="3290734"/>
                </a:cubicBezTo>
                <a:cubicBezTo>
                  <a:pt x="3636399" y="3290734"/>
                  <a:pt x="3484306" y="3415174"/>
                  <a:pt x="3401347" y="3588006"/>
                </a:cubicBezTo>
                <a:cubicBezTo>
                  <a:pt x="3401347" y="3588006"/>
                  <a:pt x="3394433" y="3594919"/>
                  <a:pt x="3415173" y="3594919"/>
                </a:cubicBezTo>
                <a:cubicBezTo>
                  <a:pt x="3422087" y="3594919"/>
                  <a:pt x="3608746" y="3346040"/>
                  <a:pt x="3788492" y="3346040"/>
                </a:cubicBezTo>
                <a:cubicBezTo>
                  <a:pt x="3850712" y="3346040"/>
                  <a:pt x="3864538" y="3332214"/>
                  <a:pt x="3933671" y="3394434"/>
                </a:cubicBezTo>
                <a:cubicBezTo>
                  <a:pt x="3961325" y="3415174"/>
                  <a:pt x="3968238" y="3491220"/>
                  <a:pt x="4023544" y="3525786"/>
                </a:cubicBezTo>
                <a:cubicBezTo>
                  <a:pt x="3975151" y="3539613"/>
                  <a:pt x="3912931" y="3553440"/>
                  <a:pt x="3864538" y="3574180"/>
                </a:cubicBezTo>
                <a:cubicBezTo>
                  <a:pt x="3823058" y="3588006"/>
                  <a:pt x="3622573" y="3677879"/>
                  <a:pt x="3553439" y="3677879"/>
                </a:cubicBezTo>
                <a:cubicBezTo>
                  <a:pt x="3539613" y="3677879"/>
                  <a:pt x="3449740" y="3670966"/>
                  <a:pt x="3394433" y="3664053"/>
                </a:cubicBezTo>
                <a:cubicBezTo>
                  <a:pt x="3380607" y="3664053"/>
                  <a:pt x="3380607" y="3650226"/>
                  <a:pt x="3366780" y="3643313"/>
                </a:cubicBezTo>
                <a:cubicBezTo>
                  <a:pt x="3290734" y="3588006"/>
                  <a:pt x="3221601" y="3498133"/>
                  <a:pt x="3228514" y="3429000"/>
                </a:cubicBezTo>
                <a:lnTo>
                  <a:pt x="3221601" y="2723843"/>
                </a:lnTo>
                <a:cubicBezTo>
                  <a:pt x="3214687" y="2675450"/>
                  <a:pt x="3193948" y="2627057"/>
                  <a:pt x="3173208" y="2578663"/>
                </a:cubicBezTo>
                <a:lnTo>
                  <a:pt x="3159381" y="2592490"/>
                </a:lnTo>
                <a:cubicBezTo>
                  <a:pt x="3166294" y="2627057"/>
                  <a:pt x="3173208" y="2689276"/>
                  <a:pt x="3173208" y="2703103"/>
                </a:cubicBezTo>
                <a:cubicBezTo>
                  <a:pt x="3173208" y="2723843"/>
                  <a:pt x="3152468" y="2917415"/>
                  <a:pt x="3152468" y="2931242"/>
                </a:cubicBezTo>
                <a:cubicBezTo>
                  <a:pt x="3152468" y="2951982"/>
                  <a:pt x="3166294" y="3422087"/>
                  <a:pt x="3166294" y="3442827"/>
                </a:cubicBezTo>
                <a:cubicBezTo>
                  <a:pt x="3173208" y="3456653"/>
                  <a:pt x="3173208" y="3463567"/>
                  <a:pt x="3173208" y="3477393"/>
                </a:cubicBezTo>
                <a:cubicBezTo>
                  <a:pt x="3173208" y="3511960"/>
                  <a:pt x="3145554" y="3601833"/>
                  <a:pt x="3104075" y="3601833"/>
                </a:cubicBezTo>
                <a:cubicBezTo>
                  <a:pt x="3090248" y="3601833"/>
                  <a:pt x="3041855" y="3532700"/>
                  <a:pt x="3007288" y="3511960"/>
                </a:cubicBezTo>
                <a:cubicBezTo>
                  <a:pt x="2965808" y="3484307"/>
                  <a:pt x="2924329" y="3470480"/>
                  <a:pt x="2882849" y="3463567"/>
                </a:cubicBezTo>
                <a:cubicBezTo>
                  <a:pt x="2799889" y="3442827"/>
                  <a:pt x="2647796" y="3422087"/>
                  <a:pt x="2627056" y="3422087"/>
                </a:cubicBezTo>
                <a:lnTo>
                  <a:pt x="2253738" y="3422087"/>
                </a:lnTo>
                <a:cubicBezTo>
                  <a:pt x="2212258" y="3415174"/>
                  <a:pt x="2163865" y="3401347"/>
                  <a:pt x="2129298" y="3380607"/>
                </a:cubicBezTo>
                <a:cubicBezTo>
                  <a:pt x="2101645" y="3366780"/>
                  <a:pt x="2080905" y="3339127"/>
                  <a:pt x="2053252" y="3325301"/>
                </a:cubicBezTo>
                <a:cubicBezTo>
                  <a:pt x="2018685" y="3304561"/>
                  <a:pt x="1956466" y="3297647"/>
                  <a:pt x="1956466" y="3276907"/>
                </a:cubicBezTo>
                <a:cubicBezTo>
                  <a:pt x="1956466" y="3263081"/>
                  <a:pt x="1977206" y="3187034"/>
                  <a:pt x="1977206" y="3138641"/>
                </a:cubicBezTo>
                <a:cubicBezTo>
                  <a:pt x="1963379" y="3076421"/>
                  <a:pt x="2094732" y="3069508"/>
                  <a:pt x="2136212" y="3048768"/>
                </a:cubicBezTo>
                <a:cubicBezTo>
                  <a:pt x="2267565" y="2972722"/>
                  <a:pt x="2274478" y="2958895"/>
                  <a:pt x="2274478" y="2869022"/>
                </a:cubicBezTo>
                <a:cubicBezTo>
                  <a:pt x="2274478" y="2855196"/>
                  <a:pt x="2274478" y="2834456"/>
                  <a:pt x="2267565" y="2820629"/>
                </a:cubicBezTo>
                <a:cubicBezTo>
                  <a:pt x="2267565" y="2806803"/>
                  <a:pt x="2253738" y="2792976"/>
                  <a:pt x="2253738" y="2779149"/>
                </a:cubicBezTo>
                <a:cubicBezTo>
                  <a:pt x="2253738" y="2758409"/>
                  <a:pt x="2288304" y="2716930"/>
                  <a:pt x="2295218" y="2689276"/>
                </a:cubicBezTo>
                <a:cubicBezTo>
                  <a:pt x="2315958" y="2627057"/>
                  <a:pt x="2315958" y="2613230"/>
                  <a:pt x="2315958" y="2578663"/>
                </a:cubicBezTo>
                <a:cubicBezTo>
                  <a:pt x="2315958" y="2557924"/>
                  <a:pt x="2357438" y="2502617"/>
                  <a:pt x="2378177" y="2461137"/>
                </a:cubicBezTo>
                <a:cubicBezTo>
                  <a:pt x="2426571" y="2509530"/>
                  <a:pt x="2461137" y="2571750"/>
                  <a:pt x="2523357" y="2613230"/>
                </a:cubicBezTo>
                <a:cubicBezTo>
                  <a:pt x="2544097" y="2633970"/>
                  <a:pt x="2585577" y="2640883"/>
                  <a:pt x="2599403" y="2640883"/>
                </a:cubicBezTo>
                <a:cubicBezTo>
                  <a:pt x="2689276" y="2640883"/>
                  <a:pt x="2772236" y="2571750"/>
                  <a:pt x="2786062" y="2468051"/>
                </a:cubicBezTo>
                <a:lnTo>
                  <a:pt x="2786062" y="2329784"/>
                </a:lnTo>
                <a:cubicBezTo>
                  <a:pt x="2786062" y="2253738"/>
                  <a:pt x="2647796" y="2156952"/>
                  <a:pt x="2585577" y="2122385"/>
                </a:cubicBezTo>
                <a:cubicBezTo>
                  <a:pt x="2599403" y="2115472"/>
                  <a:pt x="2613230" y="2094732"/>
                  <a:pt x="2620143" y="2080905"/>
                </a:cubicBezTo>
                <a:cubicBezTo>
                  <a:pt x="2751496" y="1859679"/>
                  <a:pt x="2855196" y="1603887"/>
                  <a:pt x="2889762" y="1389575"/>
                </a:cubicBezTo>
                <a:cubicBezTo>
                  <a:pt x="2931242" y="1410315"/>
                  <a:pt x="2972722" y="1444881"/>
                  <a:pt x="3021115" y="1472534"/>
                </a:cubicBezTo>
                <a:close/>
                <a:moveTo>
                  <a:pt x="1956466" y="1583147"/>
                </a:moveTo>
                <a:cubicBezTo>
                  <a:pt x="1956466" y="1749067"/>
                  <a:pt x="1935726" y="1735240"/>
                  <a:pt x="2053252" y="1942639"/>
                </a:cubicBezTo>
                <a:cubicBezTo>
                  <a:pt x="2039425" y="1942639"/>
                  <a:pt x="1749067" y="2025599"/>
                  <a:pt x="1749067" y="2150038"/>
                </a:cubicBezTo>
                <a:cubicBezTo>
                  <a:pt x="1749067" y="2191518"/>
                  <a:pt x="1790546" y="2260651"/>
                  <a:pt x="1866593" y="2274478"/>
                </a:cubicBezTo>
                <a:cubicBezTo>
                  <a:pt x="1776720" y="2371264"/>
                  <a:pt x="1673020" y="2461137"/>
                  <a:pt x="1590060" y="2537184"/>
                </a:cubicBezTo>
                <a:cubicBezTo>
                  <a:pt x="1576234" y="2544097"/>
                  <a:pt x="1555494" y="2544097"/>
                  <a:pt x="1534754" y="2551010"/>
                </a:cubicBezTo>
                <a:lnTo>
                  <a:pt x="1534754" y="2156952"/>
                </a:lnTo>
                <a:cubicBezTo>
                  <a:pt x="1500187" y="2198432"/>
                  <a:pt x="1500187" y="2288305"/>
                  <a:pt x="1493274" y="2343611"/>
                </a:cubicBezTo>
                <a:cubicBezTo>
                  <a:pt x="1493274" y="2537184"/>
                  <a:pt x="1493274" y="2551010"/>
                  <a:pt x="1500187" y="2557924"/>
                </a:cubicBezTo>
                <a:cubicBezTo>
                  <a:pt x="1424141" y="2571750"/>
                  <a:pt x="1341181" y="2613230"/>
                  <a:pt x="1278962" y="2689276"/>
                </a:cubicBezTo>
                <a:lnTo>
                  <a:pt x="1085389" y="2689276"/>
                </a:lnTo>
                <a:cubicBezTo>
                  <a:pt x="1023169" y="2703103"/>
                  <a:pt x="891817" y="2730756"/>
                  <a:pt x="877990" y="2786063"/>
                </a:cubicBezTo>
                <a:cubicBezTo>
                  <a:pt x="947123" y="2758409"/>
                  <a:pt x="1057736" y="2723843"/>
                  <a:pt x="1133782" y="2723843"/>
                </a:cubicBezTo>
                <a:lnTo>
                  <a:pt x="1244395" y="2723843"/>
                </a:lnTo>
                <a:cubicBezTo>
                  <a:pt x="1223655" y="2751496"/>
                  <a:pt x="1189089" y="2779149"/>
                  <a:pt x="1182175" y="2820629"/>
                </a:cubicBezTo>
                <a:cubicBezTo>
                  <a:pt x="1168349" y="2924329"/>
                  <a:pt x="1168349" y="3048768"/>
                  <a:pt x="1168349" y="3159381"/>
                </a:cubicBezTo>
                <a:cubicBezTo>
                  <a:pt x="1050823" y="3180121"/>
                  <a:pt x="857250" y="3339127"/>
                  <a:pt x="788117" y="3470480"/>
                </a:cubicBezTo>
                <a:cubicBezTo>
                  <a:pt x="767377" y="3422087"/>
                  <a:pt x="684417" y="3097161"/>
                  <a:pt x="684417" y="3055682"/>
                </a:cubicBezTo>
                <a:cubicBezTo>
                  <a:pt x="684417" y="2751496"/>
                  <a:pt x="829597" y="2516444"/>
                  <a:pt x="988603" y="2198432"/>
                </a:cubicBezTo>
                <a:cubicBezTo>
                  <a:pt x="1119956" y="1935726"/>
                  <a:pt x="1265135" y="1638454"/>
                  <a:pt x="1548581" y="1424141"/>
                </a:cubicBezTo>
                <a:cubicBezTo>
                  <a:pt x="1596974" y="1382661"/>
                  <a:pt x="1659194" y="1368835"/>
                  <a:pt x="1714500" y="1341182"/>
                </a:cubicBezTo>
                <a:cubicBezTo>
                  <a:pt x="1804373" y="1292788"/>
                  <a:pt x="1894246" y="1230569"/>
                  <a:pt x="1984119" y="1168349"/>
                </a:cubicBezTo>
                <a:cubicBezTo>
                  <a:pt x="1949552" y="1313528"/>
                  <a:pt x="1956466" y="1451794"/>
                  <a:pt x="1956466" y="1583147"/>
                </a:cubicBezTo>
                <a:close/>
                <a:moveTo>
                  <a:pt x="2862109" y="1361921"/>
                </a:moveTo>
                <a:lnTo>
                  <a:pt x="2571750" y="2108559"/>
                </a:lnTo>
                <a:cubicBezTo>
                  <a:pt x="2488790" y="2067079"/>
                  <a:pt x="2392004" y="2067079"/>
                  <a:pt x="2309044" y="1984119"/>
                </a:cubicBezTo>
                <a:cubicBezTo>
                  <a:pt x="2329784" y="1949552"/>
                  <a:pt x="2350524" y="1914986"/>
                  <a:pt x="2371264" y="1887333"/>
                </a:cubicBezTo>
                <a:cubicBezTo>
                  <a:pt x="2585577" y="1617714"/>
                  <a:pt x="2627056" y="1375748"/>
                  <a:pt x="2661623" y="1119956"/>
                </a:cubicBezTo>
                <a:cubicBezTo>
                  <a:pt x="2737669" y="1175262"/>
                  <a:pt x="2813716" y="1292788"/>
                  <a:pt x="2862109" y="1361921"/>
                </a:cubicBezTo>
                <a:close/>
                <a:moveTo>
                  <a:pt x="2232998" y="1320442"/>
                </a:moveTo>
                <a:cubicBezTo>
                  <a:pt x="2232998" y="1341182"/>
                  <a:pt x="2219171" y="1527841"/>
                  <a:pt x="2219171" y="1548581"/>
                </a:cubicBezTo>
                <a:cubicBezTo>
                  <a:pt x="2219171" y="1562407"/>
                  <a:pt x="2226085" y="1686847"/>
                  <a:pt x="2239911" y="1755980"/>
                </a:cubicBezTo>
                <a:cubicBezTo>
                  <a:pt x="2246825" y="1804373"/>
                  <a:pt x="2309044" y="1894246"/>
                  <a:pt x="2309044" y="1908073"/>
                </a:cubicBezTo>
                <a:cubicBezTo>
                  <a:pt x="2309044" y="1928813"/>
                  <a:pt x="2288304" y="1949552"/>
                  <a:pt x="2281391" y="1970292"/>
                </a:cubicBezTo>
                <a:cubicBezTo>
                  <a:pt x="2212258" y="1949552"/>
                  <a:pt x="2150038" y="1935726"/>
                  <a:pt x="2087819" y="1928813"/>
                </a:cubicBezTo>
                <a:cubicBezTo>
                  <a:pt x="2060165" y="1873506"/>
                  <a:pt x="2011772" y="1755980"/>
                  <a:pt x="2011772" y="1742153"/>
                </a:cubicBezTo>
                <a:lnTo>
                  <a:pt x="2011772" y="1154522"/>
                </a:lnTo>
                <a:cubicBezTo>
                  <a:pt x="2032512" y="1140696"/>
                  <a:pt x="2060165" y="1119956"/>
                  <a:pt x="2087819" y="1099216"/>
                </a:cubicBezTo>
                <a:cubicBezTo>
                  <a:pt x="2101645" y="1196002"/>
                  <a:pt x="2232998" y="1320442"/>
                  <a:pt x="2232998" y="1320442"/>
                </a:cubicBezTo>
                <a:close/>
                <a:moveTo>
                  <a:pt x="2633970" y="1113042"/>
                </a:moveTo>
                <a:cubicBezTo>
                  <a:pt x="2633970" y="1161436"/>
                  <a:pt x="2502617" y="1555494"/>
                  <a:pt x="2468050" y="1631540"/>
                </a:cubicBezTo>
                <a:cubicBezTo>
                  <a:pt x="2433484" y="1707587"/>
                  <a:pt x="2385091" y="1790546"/>
                  <a:pt x="2329784" y="1866593"/>
                </a:cubicBezTo>
                <a:cubicBezTo>
                  <a:pt x="2322871" y="1832026"/>
                  <a:pt x="2302131" y="1790546"/>
                  <a:pt x="2295218" y="1755980"/>
                </a:cubicBezTo>
                <a:cubicBezTo>
                  <a:pt x="2288304" y="1721413"/>
                  <a:pt x="2288304" y="1679934"/>
                  <a:pt x="2281391" y="1638454"/>
                </a:cubicBezTo>
                <a:lnTo>
                  <a:pt x="2440397" y="1431054"/>
                </a:lnTo>
                <a:cubicBezTo>
                  <a:pt x="2454224" y="1437968"/>
                  <a:pt x="2474964" y="1458708"/>
                  <a:pt x="2495704" y="1458708"/>
                </a:cubicBezTo>
                <a:cubicBezTo>
                  <a:pt x="2488790" y="1444881"/>
                  <a:pt x="2454224" y="1417228"/>
                  <a:pt x="2454224" y="1403401"/>
                </a:cubicBezTo>
                <a:cubicBezTo>
                  <a:pt x="2454224" y="1375748"/>
                  <a:pt x="2592490" y="1196002"/>
                  <a:pt x="2620143" y="1085389"/>
                </a:cubicBezTo>
                <a:cubicBezTo>
                  <a:pt x="2620143" y="1092302"/>
                  <a:pt x="2633970" y="1092302"/>
                  <a:pt x="2633970" y="1113042"/>
                </a:cubicBezTo>
                <a:close/>
                <a:moveTo>
                  <a:pt x="2592490" y="1002429"/>
                </a:moveTo>
                <a:cubicBezTo>
                  <a:pt x="2592490" y="1023169"/>
                  <a:pt x="2599403" y="1050823"/>
                  <a:pt x="2613230" y="1071563"/>
                </a:cubicBezTo>
                <a:lnTo>
                  <a:pt x="2426571" y="1355008"/>
                </a:lnTo>
                <a:cubicBezTo>
                  <a:pt x="2385091" y="1292788"/>
                  <a:pt x="2350524" y="1202915"/>
                  <a:pt x="2350524" y="1133782"/>
                </a:cubicBezTo>
                <a:cubicBezTo>
                  <a:pt x="2350524" y="1119956"/>
                  <a:pt x="2357438" y="1085389"/>
                  <a:pt x="2371264" y="1057736"/>
                </a:cubicBezTo>
                <a:cubicBezTo>
                  <a:pt x="2378177" y="1064649"/>
                  <a:pt x="2385091" y="1071563"/>
                  <a:pt x="2405831" y="1071563"/>
                </a:cubicBezTo>
                <a:cubicBezTo>
                  <a:pt x="2461137" y="1071563"/>
                  <a:pt x="2537183" y="1002429"/>
                  <a:pt x="2606317" y="954036"/>
                </a:cubicBezTo>
                <a:cubicBezTo>
                  <a:pt x="2599403" y="967863"/>
                  <a:pt x="2592490" y="988603"/>
                  <a:pt x="2592490" y="1002429"/>
                </a:cubicBezTo>
                <a:close/>
                <a:moveTo>
                  <a:pt x="2260651" y="871077"/>
                </a:moveTo>
                <a:lnTo>
                  <a:pt x="2198431" y="871077"/>
                </a:lnTo>
                <a:cubicBezTo>
                  <a:pt x="2198431" y="864163"/>
                  <a:pt x="2191518" y="857250"/>
                  <a:pt x="2184605" y="850337"/>
                </a:cubicBezTo>
                <a:cubicBezTo>
                  <a:pt x="2219171" y="850337"/>
                  <a:pt x="2260651" y="850337"/>
                  <a:pt x="2315958" y="836510"/>
                </a:cubicBezTo>
                <a:cubicBezTo>
                  <a:pt x="2309044" y="843423"/>
                  <a:pt x="2281391" y="871077"/>
                  <a:pt x="2260651" y="871077"/>
                </a:cubicBezTo>
                <a:close/>
                <a:moveTo>
                  <a:pt x="2156952" y="718984"/>
                </a:moveTo>
                <a:cubicBezTo>
                  <a:pt x="2163865" y="725897"/>
                  <a:pt x="2156952" y="725897"/>
                  <a:pt x="2170778" y="725897"/>
                </a:cubicBezTo>
                <a:cubicBezTo>
                  <a:pt x="2191518" y="725897"/>
                  <a:pt x="2191518" y="718984"/>
                  <a:pt x="2198431" y="712071"/>
                </a:cubicBezTo>
                <a:cubicBezTo>
                  <a:pt x="2198431" y="718984"/>
                  <a:pt x="2191518" y="746637"/>
                  <a:pt x="2177692" y="746637"/>
                </a:cubicBezTo>
                <a:cubicBezTo>
                  <a:pt x="2156952" y="746637"/>
                  <a:pt x="2184605" y="732811"/>
                  <a:pt x="2170778" y="732811"/>
                </a:cubicBezTo>
                <a:cubicBezTo>
                  <a:pt x="2122385" y="732811"/>
                  <a:pt x="2129298" y="829597"/>
                  <a:pt x="2115472" y="877990"/>
                </a:cubicBezTo>
                <a:cubicBezTo>
                  <a:pt x="2080905" y="857250"/>
                  <a:pt x="2087819" y="829597"/>
                  <a:pt x="2087819" y="795030"/>
                </a:cubicBezTo>
                <a:cubicBezTo>
                  <a:pt x="2087819" y="746637"/>
                  <a:pt x="2080905" y="705157"/>
                  <a:pt x="2177692" y="698244"/>
                </a:cubicBezTo>
                <a:lnTo>
                  <a:pt x="2156952" y="718984"/>
                </a:lnTo>
                <a:close/>
                <a:moveTo>
                  <a:pt x="2758409" y="677504"/>
                </a:moveTo>
                <a:lnTo>
                  <a:pt x="2737669" y="677504"/>
                </a:lnTo>
                <a:cubicBezTo>
                  <a:pt x="2737669" y="670591"/>
                  <a:pt x="2744583" y="656764"/>
                  <a:pt x="2744583" y="642938"/>
                </a:cubicBezTo>
                <a:cubicBezTo>
                  <a:pt x="2751496" y="649851"/>
                  <a:pt x="2751496" y="663677"/>
                  <a:pt x="2758409" y="677504"/>
                </a:cubicBezTo>
                <a:close/>
                <a:moveTo>
                  <a:pt x="2329784" y="663677"/>
                </a:moveTo>
                <a:cubicBezTo>
                  <a:pt x="2295218" y="663677"/>
                  <a:pt x="2281391" y="656764"/>
                  <a:pt x="2274478" y="656764"/>
                </a:cubicBezTo>
                <a:cubicBezTo>
                  <a:pt x="2274478" y="649851"/>
                  <a:pt x="2281391" y="642938"/>
                  <a:pt x="2295218" y="642938"/>
                </a:cubicBezTo>
                <a:cubicBezTo>
                  <a:pt x="2315958" y="642938"/>
                  <a:pt x="2322871" y="656764"/>
                  <a:pt x="2329784" y="663677"/>
                </a:cubicBezTo>
                <a:close/>
                <a:moveTo>
                  <a:pt x="2343611" y="663677"/>
                </a:moveTo>
                <a:lnTo>
                  <a:pt x="2343611" y="608371"/>
                </a:lnTo>
                <a:cubicBezTo>
                  <a:pt x="2350524" y="622198"/>
                  <a:pt x="2350524" y="642938"/>
                  <a:pt x="2343611" y="663677"/>
                </a:cubicBezTo>
                <a:close/>
                <a:moveTo>
                  <a:pt x="2737669" y="629111"/>
                </a:moveTo>
                <a:cubicBezTo>
                  <a:pt x="2737669" y="649851"/>
                  <a:pt x="2716929" y="663677"/>
                  <a:pt x="2710016" y="677504"/>
                </a:cubicBezTo>
                <a:cubicBezTo>
                  <a:pt x="2710016" y="670591"/>
                  <a:pt x="2716929" y="663677"/>
                  <a:pt x="2716929" y="649851"/>
                </a:cubicBezTo>
                <a:cubicBezTo>
                  <a:pt x="2716929" y="629111"/>
                  <a:pt x="2710016" y="629111"/>
                  <a:pt x="2696190" y="629111"/>
                </a:cubicBezTo>
                <a:lnTo>
                  <a:pt x="2696190" y="580718"/>
                </a:lnTo>
                <a:cubicBezTo>
                  <a:pt x="2710016" y="594544"/>
                  <a:pt x="2737669" y="615284"/>
                  <a:pt x="2737669" y="629111"/>
                </a:cubicBezTo>
                <a:close/>
                <a:moveTo>
                  <a:pt x="2682363" y="580718"/>
                </a:moveTo>
                <a:lnTo>
                  <a:pt x="2682363" y="559978"/>
                </a:lnTo>
                <a:cubicBezTo>
                  <a:pt x="2689276" y="566891"/>
                  <a:pt x="2689276" y="573804"/>
                  <a:pt x="2682363" y="580718"/>
                </a:cubicBezTo>
                <a:close/>
                <a:moveTo>
                  <a:pt x="2502617" y="490845"/>
                </a:moveTo>
                <a:cubicBezTo>
                  <a:pt x="2481877" y="497758"/>
                  <a:pt x="2440397" y="518498"/>
                  <a:pt x="2426571" y="518498"/>
                </a:cubicBezTo>
                <a:cubicBezTo>
                  <a:pt x="2405831" y="518498"/>
                  <a:pt x="2392004" y="511585"/>
                  <a:pt x="2378177" y="504671"/>
                </a:cubicBezTo>
                <a:cubicBezTo>
                  <a:pt x="2378177" y="497758"/>
                  <a:pt x="2392004" y="497758"/>
                  <a:pt x="2398917" y="490845"/>
                </a:cubicBezTo>
                <a:cubicBezTo>
                  <a:pt x="2392004" y="483931"/>
                  <a:pt x="2378177" y="477018"/>
                  <a:pt x="2371264" y="470105"/>
                </a:cubicBezTo>
                <a:cubicBezTo>
                  <a:pt x="2419657" y="477018"/>
                  <a:pt x="2461137" y="483931"/>
                  <a:pt x="2502617" y="490845"/>
                </a:cubicBezTo>
                <a:close/>
                <a:moveTo>
                  <a:pt x="2198431" y="477018"/>
                </a:moveTo>
                <a:cubicBezTo>
                  <a:pt x="2198431" y="477018"/>
                  <a:pt x="2198431" y="483931"/>
                  <a:pt x="2191518" y="483931"/>
                </a:cubicBezTo>
                <a:cubicBezTo>
                  <a:pt x="2177692" y="497758"/>
                  <a:pt x="2150038" y="511585"/>
                  <a:pt x="2129298" y="511585"/>
                </a:cubicBezTo>
                <a:cubicBezTo>
                  <a:pt x="2115472" y="511585"/>
                  <a:pt x="2094732" y="497758"/>
                  <a:pt x="2073992" y="483931"/>
                </a:cubicBezTo>
                <a:cubicBezTo>
                  <a:pt x="2080905" y="477018"/>
                  <a:pt x="2101645" y="463192"/>
                  <a:pt x="2115472" y="463192"/>
                </a:cubicBezTo>
                <a:cubicBezTo>
                  <a:pt x="2136212" y="463192"/>
                  <a:pt x="2170778" y="470105"/>
                  <a:pt x="2198431" y="477018"/>
                </a:cubicBezTo>
                <a:close/>
                <a:moveTo>
                  <a:pt x="2239911" y="497758"/>
                </a:moveTo>
                <a:cubicBezTo>
                  <a:pt x="2239911" y="553065"/>
                  <a:pt x="2219171" y="532325"/>
                  <a:pt x="2170778" y="622198"/>
                </a:cubicBezTo>
                <a:lnTo>
                  <a:pt x="2177692" y="656764"/>
                </a:lnTo>
                <a:lnTo>
                  <a:pt x="2191518" y="642938"/>
                </a:lnTo>
                <a:lnTo>
                  <a:pt x="2226085" y="642938"/>
                </a:lnTo>
                <a:cubicBezTo>
                  <a:pt x="2219171" y="656764"/>
                  <a:pt x="2191518" y="670591"/>
                  <a:pt x="2177692" y="670591"/>
                </a:cubicBezTo>
                <a:cubicBezTo>
                  <a:pt x="2156952" y="670591"/>
                  <a:pt x="2150038" y="636024"/>
                  <a:pt x="2150038" y="622198"/>
                </a:cubicBezTo>
                <a:cubicBezTo>
                  <a:pt x="2150038" y="587631"/>
                  <a:pt x="2184605" y="553065"/>
                  <a:pt x="2205345" y="518498"/>
                </a:cubicBezTo>
                <a:cubicBezTo>
                  <a:pt x="2219171" y="497758"/>
                  <a:pt x="2219171" y="470105"/>
                  <a:pt x="2226085" y="442452"/>
                </a:cubicBezTo>
                <a:cubicBezTo>
                  <a:pt x="2232998" y="463192"/>
                  <a:pt x="2239911" y="483931"/>
                  <a:pt x="2239911" y="497758"/>
                </a:cubicBezTo>
                <a:close/>
                <a:moveTo>
                  <a:pt x="2516444" y="428625"/>
                </a:moveTo>
                <a:cubicBezTo>
                  <a:pt x="2495704" y="428625"/>
                  <a:pt x="2454224" y="414798"/>
                  <a:pt x="2440397" y="414798"/>
                </a:cubicBezTo>
                <a:cubicBezTo>
                  <a:pt x="2419657" y="414798"/>
                  <a:pt x="2392004" y="421712"/>
                  <a:pt x="2364351" y="428625"/>
                </a:cubicBezTo>
                <a:cubicBezTo>
                  <a:pt x="2378177" y="414798"/>
                  <a:pt x="2412744" y="394058"/>
                  <a:pt x="2433484" y="394058"/>
                </a:cubicBezTo>
                <a:cubicBezTo>
                  <a:pt x="2447310" y="394058"/>
                  <a:pt x="2488790" y="407885"/>
                  <a:pt x="2516444" y="428625"/>
                </a:cubicBezTo>
                <a:close/>
                <a:moveTo>
                  <a:pt x="2792976" y="152093"/>
                </a:moveTo>
                <a:cubicBezTo>
                  <a:pt x="2813716" y="214313"/>
                  <a:pt x="2848282" y="345665"/>
                  <a:pt x="2848282" y="359492"/>
                </a:cubicBezTo>
                <a:cubicBezTo>
                  <a:pt x="2848282" y="380232"/>
                  <a:pt x="2827542" y="380232"/>
                  <a:pt x="2827542" y="400972"/>
                </a:cubicBezTo>
                <a:cubicBezTo>
                  <a:pt x="2827542" y="449365"/>
                  <a:pt x="2827542" y="497758"/>
                  <a:pt x="2820629" y="546151"/>
                </a:cubicBezTo>
                <a:cubicBezTo>
                  <a:pt x="2813716" y="573804"/>
                  <a:pt x="2792976" y="601458"/>
                  <a:pt x="2779149" y="629111"/>
                </a:cubicBezTo>
                <a:cubicBezTo>
                  <a:pt x="2744583" y="566891"/>
                  <a:pt x="2696190" y="490845"/>
                  <a:pt x="2661623" y="435538"/>
                </a:cubicBezTo>
                <a:cubicBezTo>
                  <a:pt x="2585577" y="290359"/>
                  <a:pt x="2371264" y="235052"/>
                  <a:pt x="2260651" y="235052"/>
                </a:cubicBezTo>
                <a:cubicBezTo>
                  <a:pt x="2246825" y="235052"/>
                  <a:pt x="2184605" y="248879"/>
                  <a:pt x="2143125" y="269619"/>
                </a:cubicBezTo>
                <a:cubicBezTo>
                  <a:pt x="2295218" y="131353"/>
                  <a:pt x="2343611" y="48393"/>
                  <a:pt x="2474964" y="48393"/>
                </a:cubicBezTo>
                <a:cubicBezTo>
                  <a:pt x="2557923" y="48393"/>
                  <a:pt x="2779149" y="82960"/>
                  <a:pt x="2792976" y="152093"/>
                </a:cubicBezTo>
                <a:close/>
                <a:moveTo>
                  <a:pt x="2882849" y="262706"/>
                </a:moveTo>
                <a:cubicBezTo>
                  <a:pt x="2882849" y="290359"/>
                  <a:pt x="2903589" y="338752"/>
                  <a:pt x="2903589" y="359492"/>
                </a:cubicBezTo>
                <a:cubicBezTo>
                  <a:pt x="2903589" y="373319"/>
                  <a:pt x="2882849" y="394058"/>
                  <a:pt x="2882849" y="421712"/>
                </a:cubicBezTo>
                <a:cubicBezTo>
                  <a:pt x="2869022" y="463192"/>
                  <a:pt x="2882849" y="518498"/>
                  <a:pt x="2862109" y="566891"/>
                </a:cubicBezTo>
                <a:cubicBezTo>
                  <a:pt x="2834456" y="642938"/>
                  <a:pt x="2786062" y="649851"/>
                  <a:pt x="2786062" y="705157"/>
                </a:cubicBezTo>
                <a:cubicBezTo>
                  <a:pt x="2786062" y="725897"/>
                  <a:pt x="2799889" y="753550"/>
                  <a:pt x="2799889" y="774290"/>
                </a:cubicBezTo>
                <a:cubicBezTo>
                  <a:pt x="2799889" y="829597"/>
                  <a:pt x="2723843" y="960950"/>
                  <a:pt x="2627056" y="954036"/>
                </a:cubicBezTo>
                <a:lnTo>
                  <a:pt x="2627056" y="1023169"/>
                </a:lnTo>
                <a:cubicBezTo>
                  <a:pt x="2633970" y="1043909"/>
                  <a:pt x="2627056" y="1057736"/>
                  <a:pt x="2640883" y="1071563"/>
                </a:cubicBezTo>
                <a:cubicBezTo>
                  <a:pt x="2675450" y="1092302"/>
                  <a:pt x="2723843" y="1113042"/>
                  <a:pt x="2758409" y="1154522"/>
                </a:cubicBezTo>
                <a:cubicBezTo>
                  <a:pt x="2806802" y="1202915"/>
                  <a:pt x="2827542" y="1272048"/>
                  <a:pt x="2869022" y="1320442"/>
                </a:cubicBezTo>
                <a:cubicBezTo>
                  <a:pt x="2903589" y="1361921"/>
                  <a:pt x="2979635" y="1389575"/>
                  <a:pt x="3041855" y="1424141"/>
                </a:cubicBezTo>
                <a:cubicBezTo>
                  <a:pt x="3104075" y="1465621"/>
                  <a:pt x="3193948" y="1500188"/>
                  <a:pt x="3263081" y="1562407"/>
                </a:cubicBezTo>
                <a:cubicBezTo>
                  <a:pt x="3366780" y="1652280"/>
                  <a:pt x="3408260" y="1769807"/>
                  <a:pt x="3456653" y="1873506"/>
                </a:cubicBezTo>
                <a:cubicBezTo>
                  <a:pt x="3470480" y="1901159"/>
                  <a:pt x="3484306" y="1949552"/>
                  <a:pt x="3505046" y="1991032"/>
                </a:cubicBezTo>
                <a:cubicBezTo>
                  <a:pt x="3574179" y="2150038"/>
                  <a:pt x="3588006" y="2329784"/>
                  <a:pt x="3615659" y="2502617"/>
                </a:cubicBezTo>
                <a:cubicBezTo>
                  <a:pt x="3636399" y="2633970"/>
                  <a:pt x="3726272" y="2799889"/>
                  <a:pt x="3767752" y="2945069"/>
                </a:cubicBezTo>
                <a:cubicBezTo>
                  <a:pt x="3788492" y="3000375"/>
                  <a:pt x="3774665" y="3069508"/>
                  <a:pt x="3795405" y="3131728"/>
                </a:cubicBezTo>
                <a:cubicBezTo>
                  <a:pt x="3809232" y="3166294"/>
                  <a:pt x="3857625" y="3187034"/>
                  <a:pt x="3878365" y="3228514"/>
                </a:cubicBezTo>
                <a:cubicBezTo>
                  <a:pt x="3912931" y="3276907"/>
                  <a:pt x="4037371" y="3525786"/>
                  <a:pt x="4065024" y="3525786"/>
                </a:cubicBezTo>
                <a:cubicBezTo>
                  <a:pt x="4078851" y="3525786"/>
                  <a:pt x="4168724" y="3511960"/>
                  <a:pt x="4182550" y="3511960"/>
                </a:cubicBezTo>
                <a:cubicBezTo>
                  <a:pt x="4389950" y="3511960"/>
                  <a:pt x="4790921" y="3677879"/>
                  <a:pt x="4825488" y="3954411"/>
                </a:cubicBezTo>
                <a:cubicBezTo>
                  <a:pt x="4832401" y="4002805"/>
                  <a:pt x="4846228" y="4058111"/>
                  <a:pt x="4846228" y="4120331"/>
                </a:cubicBezTo>
                <a:cubicBezTo>
                  <a:pt x="4887708" y="4120331"/>
                  <a:pt x="4929188" y="4127244"/>
                  <a:pt x="4970667" y="4127244"/>
                </a:cubicBezTo>
                <a:cubicBezTo>
                  <a:pt x="5053627" y="4134157"/>
                  <a:pt x="5143500" y="4120331"/>
                  <a:pt x="5226460" y="4154897"/>
                </a:cubicBezTo>
                <a:cubicBezTo>
                  <a:pt x="5330159" y="4196377"/>
                  <a:pt x="5579038" y="4286250"/>
                  <a:pt x="5579038" y="4445256"/>
                </a:cubicBezTo>
                <a:cubicBezTo>
                  <a:pt x="5579038" y="4472910"/>
                  <a:pt x="5558298" y="4521303"/>
                  <a:pt x="5530645" y="4542043"/>
                </a:cubicBezTo>
                <a:cubicBezTo>
                  <a:pt x="5606692" y="4576609"/>
                  <a:pt x="5703478" y="4943014"/>
                  <a:pt x="5703478" y="5053627"/>
                </a:cubicBezTo>
                <a:cubicBezTo>
                  <a:pt x="5703478" y="5171153"/>
                  <a:pt x="5641258" y="5219547"/>
                  <a:pt x="5592865" y="5378553"/>
                </a:cubicBezTo>
                <a:cubicBezTo>
                  <a:pt x="5579038" y="5406206"/>
                  <a:pt x="5599778" y="5468426"/>
                  <a:pt x="5599778" y="5482252"/>
                </a:cubicBezTo>
                <a:cubicBezTo>
                  <a:pt x="5599778" y="5599778"/>
                  <a:pt x="5530645" y="5689651"/>
                  <a:pt x="5406206" y="5807178"/>
                </a:cubicBezTo>
                <a:cubicBezTo>
                  <a:pt x="5343986" y="5862484"/>
                  <a:pt x="5281766" y="5903964"/>
                  <a:pt x="5219546" y="5945444"/>
                </a:cubicBezTo>
                <a:cubicBezTo>
                  <a:pt x="5233373" y="6028403"/>
                  <a:pt x="5046714" y="6056057"/>
                  <a:pt x="5032887" y="6173583"/>
                </a:cubicBezTo>
                <a:cubicBezTo>
                  <a:pt x="5025974" y="6221976"/>
                  <a:pt x="5025974" y="6284196"/>
                  <a:pt x="5012147" y="6339502"/>
                </a:cubicBezTo>
                <a:cubicBezTo>
                  <a:pt x="5005234" y="6394809"/>
                  <a:pt x="4894621" y="6498508"/>
                  <a:pt x="4839315" y="6512335"/>
                </a:cubicBezTo>
                <a:cubicBezTo>
                  <a:pt x="4721788" y="6539988"/>
                  <a:pt x="4445256" y="6616035"/>
                  <a:pt x="4293163" y="6616035"/>
                </a:cubicBezTo>
                <a:lnTo>
                  <a:pt x="4030458" y="6616035"/>
                </a:lnTo>
                <a:cubicBezTo>
                  <a:pt x="3912931" y="6636774"/>
                  <a:pt x="3795405" y="6657514"/>
                  <a:pt x="3677879" y="6671341"/>
                </a:cubicBezTo>
                <a:cubicBezTo>
                  <a:pt x="3594919" y="6685168"/>
                  <a:pt x="3518873" y="6671341"/>
                  <a:pt x="3449740" y="6712821"/>
                </a:cubicBezTo>
                <a:cubicBezTo>
                  <a:pt x="3408260" y="6733561"/>
                  <a:pt x="3442827" y="6761214"/>
                  <a:pt x="3359867" y="6788867"/>
                </a:cubicBezTo>
                <a:cubicBezTo>
                  <a:pt x="3269994" y="6823434"/>
                  <a:pt x="3145554" y="6837260"/>
                  <a:pt x="3062595" y="6837260"/>
                </a:cubicBezTo>
                <a:cubicBezTo>
                  <a:pt x="3041855" y="6837260"/>
                  <a:pt x="2765323" y="6802694"/>
                  <a:pt x="2744583" y="6802694"/>
                </a:cubicBezTo>
                <a:lnTo>
                  <a:pt x="2620143" y="6802694"/>
                </a:lnTo>
                <a:cubicBezTo>
                  <a:pt x="2585577" y="6795780"/>
                  <a:pt x="2530270" y="6781954"/>
                  <a:pt x="2509530" y="6781954"/>
                </a:cubicBezTo>
                <a:cubicBezTo>
                  <a:pt x="2495704" y="6781954"/>
                  <a:pt x="2481877" y="6816520"/>
                  <a:pt x="2468050" y="6823434"/>
                </a:cubicBezTo>
                <a:cubicBezTo>
                  <a:pt x="2405831" y="6864914"/>
                  <a:pt x="2392004" y="6858000"/>
                  <a:pt x="2343611" y="6858000"/>
                </a:cubicBezTo>
                <a:cubicBezTo>
                  <a:pt x="2329784" y="6858000"/>
                  <a:pt x="2205345" y="6837260"/>
                  <a:pt x="2136212" y="6837260"/>
                </a:cubicBezTo>
                <a:cubicBezTo>
                  <a:pt x="1686847" y="6823434"/>
                  <a:pt x="1783633" y="6858000"/>
                  <a:pt x="1707587" y="6733561"/>
                </a:cubicBezTo>
                <a:cubicBezTo>
                  <a:pt x="1686847" y="6740474"/>
                  <a:pt x="1652280" y="6754301"/>
                  <a:pt x="1631540" y="6754301"/>
                </a:cubicBezTo>
                <a:lnTo>
                  <a:pt x="1251308" y="6754301"/>
                </a:lnTo>
                <a:lnTo>
                  <a:pt x="746637" y="6705908"/>
                </a:lnTo>
                <a:lnTo>
                  <a:pt x="525411" y="6733561"/>
                </a:lnTo>
                <a:cubicBezTo>
                  <a:pt x="435538" y="6719734"/>
                  <a:pt x="297272" y="6664428"/>
                  <a:pt x="235052" y="6581468"/>
                </a:cubicBezTo>
                <a:cubicBezTo>
                  <a:pt x="214312" y="6553815"/>
                  <a:pt x="214312" y="6519248"/>
                  <a:pt x="200486" y="6498508"/>
                </a:cubicBezTo>
                <a:cubicBezTo>
                  <a:pt x="159006" y="6401722"/>
                  <a:pt x="110613" y="6270369"/>
                  <a:pt x="103700" y="6180496"/>
                </a:cubicBezTo>
                <a:cubicBezTo>
                  <a:pt x="89873" y="6035317"/>
                  <a:pt x="0" y="5558299"/>
                  <a:pt x="0" y="5516819"/>
                </a:cubicBezTo>
                <a:lnTo>
                  <a:pt x="0" y="5392379"/>
                </a:lnTo>
                <a:cubicBezTo>
                  <a:pt x="20740" y="5212633"/>
                  <a:pt x="48393" y="5032887"/>
                  <a:pt x="69133" y="4853141"/>
                </a:cubicBezTo>
                <a:cubicBezTo>
                  <a:pt x="41480" y="4728702"/>
                  <a:pt x="324925" y="4590436"/>
                  <a:pt x="304185" y="4465996"/>
                </a:cubicBezTo>
                <a:cubicBezTo>
                  <a:pt x="290359" y="4355383"/>
                  <a:pt x="463192" y="4251684"/>
                  <a:pt x="539238" y="4141071"/>
                </a:cubicBezTo>
                <a:cubicBezTo>
                  <a:pt x="594544" y="4065024"/>
                  <a:pt x="594544" y="3968238"/>
                  <a:pt x="622198" y="3892192"/>
                </a:cubicBezTo>
                <a:cubicBezTo>
                  <a:pt x="663677" y="3753926"/>
                  <a:pt x="725897" y="3629486"/>
                  <a:pt x="781204" y="3498133"/>
                </a:cubicBezTo>
                <a:cubicBezTo>
                  <a:pt x="718984" y="3456653"/>
                  <a:pt x="698244" y="3380607"/>
                  <a:pt x="684417" y="3325301"/>
                </a:cubicBezTo>
                <a:cubicBezTo>
                  <a:pt x="663677" y="3221601"/>
                  <a:pt x="642938" y="3028028"/>
                  <a:pt x="642938" y="3014202"/>
                </a:cubicBezTo>
                <a:cubicBezTo>
                  <a:pt x="642938" y="2993462"/>
                  <a:pt x="649851" y="2917415"/>
                  <a:pt x="656764" y="2869022"/>
                </a:cubicBezTo>
                <a:cubicBezTo>
                  <a:pt x="663677" y="2682363"/>
                  <a:pt x="774290" y="2488790"/>
                  <a:pt x="871077" y="2309044"/>
                </a:cubicBezTo>
                <a:cubicBezTo>
                  <a:pt x="898730" y="2246825"/>
                  <a:pt x="954036" y="2191518"/>
                  <a:pt x="974776" y="2143125"/>
                </a:cubicBezTo>
                <a:cubicBezTo>
                  <a:pt x="1023169" y="2018686"/>
                  <a:pt x="1099216" y="1894246"/>
                  <a:pt x="1168349" y="1783633"/>
                </a:cubicBezTo>
                <a:cubicBezTo>
                  <a:pt x="1244395" y="1659194"/>
                  <a:pt x="1320442" y="1479448"/>
                  <a:pt x="1465621" y="1389575"/>
                </a:cubicBezTo>
                <a:cubicBezTo>
                  <a:pt x="1645367" y="1272048"/>
                  <a:pt x="1859679" y="1175262"/>
                  <a:pt x="2060165" y="1078476"/>
                </a:cubicBezTo>
                <a:cubicBezTo>
                  <a:pt x="2080905" y="1064649"/>
                  <a:pt x="2087819" y="1050823"/>
                  <a:pt x="2087819" y="1036996"/>
                </a:cubicBezTo>
                <a:cubicBezTo>
                  <a:pt x="2080905" y="1002429"/>
                  <a:pt x="2108558" y="933296"/>
                  <a:pt x="2163865" y="905643"/>
                </a:cubicBezTo>
                <a:cubicBezTo>
                  <a:pt x="2150038" y="947123"/>
                  <a:pt x="2122385" y="1023169"/>
                  <a:pt x="2122385" y="1036996"/>
                </a:cubicBezTo>
                <a:cubicBezTo>
                  <a:pt x="2122385" y="1126869"/>
                  <a:pt x="2246825" y="1285875"/>
                  <a:pt x="2329784" y="1355008"/>
                </a:cubicBezTo>
                <a:lnTo>
                  <a:pt x="2267565" y="1334268"/>
                </a:lnTo>
                <a:lnTo>
                  <a:pt x="2267565" y="1590061"/>
                </a:lnTo>
                <a:lnTo>
                  <a:pt x="2281391" y="1596974"/>
                </a:lnTo>
                <a:cubicBezTo>
                  <a:pt x="2315958" y="1534754"/>
                  <a:pt x="2405831" y="1417228"/>
                  <a:pt x="2405831" y="1396488"/>
                </a:cubicBezTo>
                <a:cubicBezTo>
                  <a:pt x="2405831" y="1396488"/>
                  <a:pt x="2184605" y="1202915"/>
                  <a:pt x="2184605" y="1092302"/>
                </a:cubicBezTo>
                <a:cubicBezTo>
                  <a:pt x="2184605" y="1057736"/>
                  <a:pt x="2212258" y="960950"/>
                  <a:pt x="2239911" y="933296"/>
                </a:cubicBezTo>
                <a:cubicBezTo>
                  <a:pt x="2226085" y="981690"/>
                  <a:pt x="2205345" y="1064649"/>
                  <a:pt x="2205345" y="1078476"/>
                </a:cubicBezTo>
                <a:cubicBezTo>
                  <a:pt x="2205345" y="1140696"/>
                  <a:pt x="2205345" y="1140696"/>
                  <a:pt x="2253738" y="1216742"/>
                </a:cubicBezTo>
                <a:cubicBezTo>
                  <a:pt x="2260651" y="1196002"/>
                  <a:pt x="2253738" y="1154522"/>
                  <a:pt x="2253738" y="1140696"/>
                </a:cubicBezTo>
                <a:lnTo>
                  <a:pt x="2253738" y="1106129"/>
                </a:lnTo>
                <a:cubicBezTo>
                  <a:pt x="2267565" y="1050823"/>
                  <a:pt x="2302131" y="995516"/>
                  <a:pt x="2288304" y="940210"/>
                </a:cubicBezTo>
                <a:cubicBezTo>
                  <a:pt x="2302131" y="954036"/>
                  <a:pt x="2302131" y="967863"/>
                  <a:pt x="2302131" y="988603"/>
                </a:cubicBezTo>
                <a:cubicBezTo>
                  <a:pt x="2302131" y="1002429"/>
                  <a:pt x="2288304" y="1099216"/>
                  <a:pt x="2288304" y="1113042"/>
                </a:cubicBezTo>
                <a:cubicBezTo>
                  <a:pt x="2288304" y="1133782"/>
                  <a:pt x="2295218" y="1175262"/>
                  <a:pt x="2302131" y="1202915"/>
                </a:cubicBezTo>
                <a:cubicBezTo>
                  <a:pt x="2309044" y="1182175"/>
                  <a:pt x="2302131" y="1154522"/>
                  <a:pt x="2302131" y="1126869"/>
                </a:cubicBezTo>
                <a:cubicBezTo>
                  <a:pt x="2315958" y="1078476"/>
                  <a:pt x="2357438" y="981690"/>
                  <a:pt x="2357438" y="967863"/>
                </a:cubicBezTo>
                <a:cubicBezTo>
                  <a:pt x="2357438" y="954036"/>
                  <a:pt x="2350524" y="912556"/>
                  <a:pt x="2322871" y="898730"/>
                </a:cubicBezTo>
                <a:cubicBezTo>
                  <a:pt x="2336698" y="898730"/>
                  <a:pt x="2364351" y="933296"/>
                  <a:pt x="2378177" y="947123"/>
                </a:cubicBezTo>
                <a:cubicBezTo>
                  <a:pt x="2385091" y="919470"/>
                  <a:pt x="2378177" y="871077"/>
                  <a:pt x="2378177" y="850337"/>
                </a:cubicBezTo>
                <a:cubicBezTo>
                  <a:pt x="2378177" y="836510"/>
                  <a:pt x="2371264" y="815770"/>
                  <a:pt x="2364351" y="801944"/>
                </a:cubicBezTo>
                <a:lnTo>
                  <a:pt x="2177692" y="801944"/>
                </a:lnTo>
                <a:cubicBezTo>
                  <a:pt x="2177692" y="795030"/>
                  <a:pt x="2170778" y="795030"/>
                  <a:pt x="2163865" y="788117"/>
                </a:cubicBezTo>
                <a:cubicBezTo>
                  <a:pt x="2205345" y="781204"/>
                  <a:pt x="2253738" y="774290"/>
                  <a:pt x="2302131" y="774290"/>
                </a:cubicBezTo>
                <a:cubicBezTo>
                  <a:pt x="2281391" y="760464"/>
                  <a:pt x="2219171" y="760464"/>
                  <a:pt x="2226085" y="712071"/>
                </a:cubicBezTo>
                <a:cubicBezTo>
                  <a:pt x="2219171" y="725897"/>
                  <a:pt x="2219171" y="739724"/>
                  <a:pt x="2212258" y="753550"/>
                </a:cubicBezTo>
                <a:cubicBezTo>
                  <a:pt x="2212258" y="739724"/>
                  <a:pt x="2212258" y="718984"/>
                  <a:pt x="2226085" y="698244"/>
                </a:cubicBezTo>
                <a:cubicBezTo>
                  <a:pt x="2232998" y="712071"/>
                  <a:pt x="2246825" y="718984"/>
                  <a:pt x="2253738" y="732811"/>
                </a:cubicBezTo>
                <a:cubicBezTo>
                  <a:pt x="2260651" y="725897"/>
                  <a:pt x="2260651" y="712071"/>
                  <a:pt x="2267565" y="705157"/>
                </a:cubicBezTo>
                <a:cubicBezTo>
                  <a:pt x="2281391" y="760464"/>
                  <a:pt x="2322871" y="746637"/>
                  <a:pt x="2322871" y="746637"/>
                </a:cubicBezTo>
                <a:cubicBezTo>
                  <a:pt x="2322871" y="732811"/>
                  <a:pt x="2309044" y="732811"/>
                  <a:pt x="2309044" y="725897"/>
                </a:cubicBezTo>
                <a:cubicBezTo>
                  <a:pt x="2315958" y="732811"/>
                  <a:pt x="2329784" y="739724"/>
                  <a:pt x="2357438" y="746637"/>
                </a:cubicBezTo>
                <a:lnTo>
                  <a:pt x="2343611" y="732811"/>
                </a:lnTo>
                <a:cubicBezTo>
                  <a:pt x="2350524" y="732811"/>
                  <a:pt x="2357438" y="739724"/>
                  <a:pt x="2357438" y="718984"/>
                </a:cubicBezTo>
                <a:cubicBezTo>
                  <a:pt x="2357438" y="705157"/>
                  <a:pt x="2336698" y="698244"/>
                  <a:pt x="2329784" y="691331"/>
                </a:cubicBezTo>
                <a:cubicBezTo>
                  <a:pt x="2392004" y="718984"/>
                  <a:pt x="2419657" y="795030"/>
                  <a:pt x="2419657" y="836510"/>
                </a:cubicBezTo>
                <a:cubicBezTo>
                  <a:pt x="2419657" y="905643"/>
                  <a:pt x="2350524" y="960950"/>
                  <a:pt x="2371264" y="1036996"/>
                </a:cubicBezTo>
                <a:cubicBezTo>
                  <a:pt x="2371264" y="1036996"/>
                  <a:pt x="2364351" y="1043909"/>
                  <a:pt x="2385091" y="1043909"/>
                </a:cubicBezTo>
                <a:cubicBezTo>
                  <a:pt x="2433484" y="1043909"/>
                  <a:pt x="2557923" y="947123"/>
                  <a:pt x="2599403" y="919470"/>
                </a:cubicBezTo>
                <a:lnTo>
                  <a:pt x="2613230" y="933296"/>
                </a:lnTo>
                <a:lnTo>
                  <a:pt x="2661623" y="933296"/>
                </a:lnTo>
                <a:cubicBezTo>
                  <a:pt x="2661623" y="926383"/>
                  <a:pt x="2668536" y="926383"/>
                  <a:pt x="2675450" y="919470"/>
                </a:cubicBezTo>
                <a:cubicBezTo>
                  <a:pt x="2668536" y="912556"/>
                  <a:pt x="2654710" y="912556"/>
                  <a:pt x="2640883" y="912556"/>
                </a:cubicBezTo>
                <a:cubicBezTo>
                  <a:pt x="2682363" y="871077"/>
                  <a:pt x="2682363" y="864163"/>
                  <a:pt x="2703103" y="822683"/>
                </a:cubicBezTo>
                <a:lnTo>
                  <a:pt x="2703103" y="774290"/>
                </a:lnTo>
                <a:cubicBezTo>
                  <a:pt x="2689276" y="767377"/>
                  <a:pt x="2668536" y="767377"/>
                  <a:pt x="2654710" y="774290"/>
                </a:cubicBezTo>
                <a:cubicBezTo>
                  <a:pt x="2668536" y="760464"/>
                  <a:pt x="2675450" y="746637"/>
                  <a:pt x="2696190" y="746637"/>
                </a:cubicBezTo>
                <a:cubicBezTo>
                  <a:pt x="2751496" y="746637"/>
                  <a:pt x="2716929" y="822683"/>
                  <a:pt x="2730756" y="850337"/>
                </a:cubicBezTo>
                <a:cubicBezTo>
                  <a:pt x="2758409" y="801944"/>
                  <a:pt x="2758409" y="801944"/>
                  <a:pt x="2758409" y="767377"/>
                </a:cubicBezTo>
                <a:cubicBezTo>
                  <a:pt x="2758409" y="725897"/>
                  <a:pt x="2751496" y="712071"/>
                  <a:pt x="2723843" y="712071"/>
                </a:cubicBezTo>
                <a:cubicBezTo>
                  <a:pt x="2696190" y="712071"/>
                  <a:pt x="2675450" y="725897"/>
                  <a:pt x="2640883" y="760464"/>
                </a:cubicBezTo>
                <a:cubicBezTo>
                  <a:pt x="2661623" y="718984"/>
                  <a:pt x="2710016" y="677504"/>
                  <a:pt x="2689276" y="629111"/>
                </a:cubicBezTo>
                <a:cubicBezTo>
                  <a:pt x="2682363" y="642938"/>
                  <a:pt x="2675450" y="663677"/>
                  <a:pt x="2661623" y="677504"/>
                </a:cubicBezTo>
                <a:cubicBezTo>
                  <a:pt x="2647796" y="656764"/>
                  <a:pt x="2640883" y="601458"/>
                  <a:pt x="2640883" y="587631"/>
                </a:cubicBezTo>
                <a:cubicBezTo>
                  <a:pt x="2640883" y="566891"/>
                  <a:pt x="2633970" y="546151"/>
                  <a:pt x="2661623" y="525411"/>
                </a:cubicBezTo>
                <a:cubicBezTo>
                  <a:pt x="2654710" y="518498"/>
                  <a:pt x="2633970" y="504671"/>
                  <a:pt x="2627056" y="490845"/>
                </a:cubicBezTo>
                <a:cubicBezTo>
                  <a:pt x="2585577" y="366405"/>
                  <a:pt x="2357438" y="290359"/>
                  <a:pt x="2246825" y="290359"/>
                </a:cubicBezTo>
                <a:cubicBezTo>
                  <a:pt x="2177692" y="290359"/>
                  <a:pt x="2156952" y="290359"/>
                  <a:pt x="2073992" y="373319"/>
                </a:cubicBezTo>
                <a:cubicBezTo>
                  <a:pt x="2073992" y="380232"/>
                  <a:pt x="2067079" y="394058"/>
                  <a:pt x="2080905" y="394058"/>
                </a:cubicBezTo>
                <a:cubicBezTo>
                  <a:pt x="2101645" y="394058"/>
                  <a:pt x="2108558" y="380232"/>
                  <a:pt x="2129298" y="380232"/>
                </a:cubicBezTo>
                <a:cubicBezTo>
                  <a:pt x="2143125" y="380232"/>
                  <a:pt x="2177692" y="394058"/>
                  <a:pt x="2198431" y="407885"/>
                </a:cubicBezTo>
                <a:cubicBezTo>
                  <a:pt x="2156952" y="407885"/>
                  <a:pt x="2101645" y="394058"/>
                  <a:pt x="2060165" y="421712"/>
                </a:cubicBezTo>
                <a:cubicBezTo>
                  <a:pt x="2053252" y="490845"/>
                  <a:pt x="2032512" y="608371"/>
                  <a:pt x="2032512" y="629111"/>
                </a:cubicBezTo>
                <a:cubicBezTo>
                  <a:pt x="2032512" y="725897"/>
                  <a:pt x="2073992" y="843423"/>
                  <a:pt x="2094732" y="954036"/>
                </a:cubicBezTo>
                <a:cubicBezTo>
                  <a:pt x="2039425" y="884903"/>
                  <a:pt x="1991032" y="739724"/>
                  <a:pt x="1991032" y="649851"/>
                </a:cubicBezTo>
                <a:cubicBezTo>
                  <a:pt x="1991032" y="629111"/>
                  <a:pt x="2018685" y="539238"/>
                  <a:pt x="2025599" y="483931"/>
                </a:cubicBezTo>
                <a:cubicBezTo>
                  <a:pt x="2032512" y="456278"/>
                  <a:pt x="2039425" y="421712"/>
                  <a:pt x="2039425" y="394058"/>
                </a:cubicBezTo>
                <a:cubicBezTo>
                  <a:pt x="2046339" y="248879"/>
                  <a:pt x="2239911" y="82960"/>
                  <a:pt x="2378177" y="20740"/>
                </a:cubicBezTo>
                <a:cubicBezTo>
                  <a:pt x="2412744" y="0"/>
                  <a:pt x="2488790" y="0"/>
                  <a:pt x="2502617" y="0"/>
                </a:cubicBezTo>
                <a:cubicBezTo>
                  <a:pt x="2689276" y="0"/>
                  <a:pt x="2889762" y="48393"/>
                  <a:pt x="2882849" y="262706"/>
                </a:cubicBezTo>
                <a:close/>
              </a:path>
            </a:pathLst>
          </a:custGeom>
          <a:gradFill>
            <a:gsLst>
              <a:gs pos="0">
                <a:srgbClr val="C38746"/>
              </a:gs>
              <a:gs pos="86000">
                <a:srgbClr val="C38746">
                  <a:alpha val="0"/>
                </a:srgbClr>
              </a:gs>
            </a:gsLst>
            <a:lin ang="5400000" scaled="1"/>
          </a:gradFill>
          <a:ln w="76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79" name="图片 78">
            <a:extLst>
              <a:ext uri="{FF2B5EF4-FFF2-40B4-BE49-F238E27FC236}">
                <a16:creationId xmlns:a16="http://schemas.microsoft.com/office/drawing/2014/main" id="{D30BA0EE-9FD2-D278-8349-838795BB24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0419" y="-1029177"/>
            <a:ext cx="2816877" cy="3194900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945D1F21-6E50-628A-83F3-2CA5B8895F3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92214"/>
            <a:ext cx="5007874" cy="5065786"/>
          </a:xfrm>
          <a:prstGeom prst="rect">
            <a:avLst/>
          </a:prstGeom>
        </p:spPr>
      </p:pic>
      <p:pic>
        <p:nvPicPr>
          <p:cNvPr id="75" name="图片 74">
            <a:extLst>
              <a:ext uri="{FF2B5EF4-FFF2-40B4-BE49-F238E27FC236}">
                <a16:creationId xmlns:a16="http://schemas.microsoft.com/office/drawing/2014/main" id="{B7A58FC3-A6CB-2795-B05C-2B6A9929D9DF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42001" y="2068944"/>
            <a:ext cx="7143750" cy="3429000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C351E214-F2B0-DEE1-6245-5B63E812FFD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37675" y="3776598"/>
            <a:ext cx="9054325" cy="3081403"/>
          </a:xfrm>
          <a:custGeom>
            <a:avLst/>
            <a:gdLst>
              <a:gd name="connsiteX0" fmla="*/ 0 w 9054325"/>
              <a:gd name="connsiteY0" fmla="*/ 0 h 3081403"/>
              <a:gd name="connsiteX1" fmla="*/ 9054325 w 9054325"/>
              <a:gd name="connsiteY1" fmla="*/ 0 h 3081403"/>
              <a:gd name="connsiteX2" fmla="*/ 9054325 w 9054325"/>
              <a:gd name="connsiteY2" fmla="*/ 3081403 h 3081403"/>
              <a:gd name="connsiteX3" fmla="*/ 0 w 9054325"/>
              <a:gd name="connsiteY3" fmla="*/ 3081403 h 3081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54325" h="3081403">
                <a:moveTo>
                  <a:pt x="0" y="0"/>
                </a:moveTo>
                <a:lnTo>
                  <a:pt x="9054325" y="0"/>
                </a:lnTo>
                <a:lnTo>
                  <a:pt x="9054325" y="3081403"/>
                </a:lnTo>
                <a:lnTo>
                  <a:pt x="0" y="3081403"/>
                </a:lnTo>
                <a:close/>
              </a:path>
            </a:pathLst>
          </a:cu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5BF8F7C7-83B3-A271-F357-8AABBCE8BD3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2485" y="4484550"/>
            <a:ext cx="4918527" cy="3749087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id="{A2FE4B2B-DFA8-244C-B707-55F8184F0B0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5984" y="2694250"/>
            <a:ext cx="9017000" cy="6858000"/>
          </a:xfrm>
          <a:prstGeom prst="rect">
            <a:avLst/>
          </a:prstGeom>
        </p:spPr>
      </p:pic>
      <p:grpSp>
        <p:nvGrpSpPr>
          <p:cNvPr id="68" name="组合 67">
            <a:extLst>
              <a:ext uri="{FF2B5EF4-FFF2-40B4-BE49-F238E27FC236}">
                <a16:creationId xmlns:a16="http://schemas.microsoft.com/office/drawing/2014/main" id="{E6764E6C-2CDC-2C95-D6C0-C3D6425F18AD}"/>
              </a:ext>
            </a:extLst>
          </p:cNvPr>
          <p:cNvGrpSpPr/>
          <p:nvPr/>
        </p:nvGrpSpPr>
        <p:grpSpPr>
          <a:xfrm>
            <a:off x="125213" y="270686"/>
            <a:ext cx="1345569" cy="1250842"/>
            <a:chOff x="191952" y="715452"/>
            <a:chExt cx="1345569" cy="1250842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8EDA3D8D-DC8F-82FC-1266-E899FDAC0E22}"/>
                </a:ext>
              </a:extLst>
            </p:cNvPr>
            <p:cNvGrpSpPr/>
            <p:nvPr/>
          </p:nvGrpSpPr>
          <p:grpSpPr>
            <a:xfrm>
              <a:off x="576626" y="715452"/>
              <a:ext cx="960895" cy="1250842"/>
              <a:chOff x="5639903" y="2781750"/>
              <a:chExt cx="1322756" cy="1721893"/>
            </a:xfrm>
            <a:gradFill flip="none" rotWithShape="1">
              <a:gsLst>
                <a:gs pos="0">
                  <a:srgbClr val="FBC17C"/>
                </a:gs>
                <a:gs pos="100000">
                  <a:srgbClr val="CD8753"/>
                </a:gs>
              </a:gsLst>
              <a:lin ang="2700000" scaled="1"/>
              <a:tileRect/>
            </a:gradFill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F3747D46-276E-2632-8E0E-52443517E8A1}"/>
                  </a:ext>
                </a:extLst>
              </p:cNvPr>
              <p:cNvSpPr/>
              <p:nvPr/>
            </p:nvSpPr>
            <p:spPr>
              <a:xfrm>
                <a:off x="6096000" y="3429000"/>
                <a:ext cx="866659" cy="1074643"/>
              </a:xfrm>
              <a:custGeom>
                <a:avLst/>
                <a:gdLst>
                  <a:gd name="connsiteX0" fmla="*/ 513352 w 866659"/>
                  <a:gd name="connsiteY0" fmla="*/ 14548 h 1074643"/>
                  <a:gd name="connsiteX1" fmla="*/ 631334 w 866659"/>
                  <a:gd name="connsiteY1" fmla="*/ 1214 h 1074643"/>
                  <a:gd name="connsiteX2" fmla="*/ 652028 w 866659"/>
                  <a:gd name="connsiteY2" fmla="*/ 22369 h 1074643"/>
                  <a:gd name="connsiteX3" fmla="*/ 618116 w 866659"/>
                  <a:gd name="connsiteY3" fmla="*/ 64448 h 1074643"/>
                  <a:gd name="connsiteX4" fmla="*/ 629603 w 866659"/>
                  <a:gd name="connsiteY4" fmla="*/ 84881 h 1074643"/>
                  <a:gd name="connsiteX5" fmla="*/ 602098 w 866659"/>
                  <a:gd name="connsiteY5" fmla="*/ 105401 h 1074643"/>
                  <a:gd name="connsiteX6" fmla="*/ 440825 w 866659"/>
                  <a:gd name="connsiteY6" fmla="*/ 143786 h 1074643"/>
                  <a:gd name="connsiteX7" fmla="*/ 455486 w 866659"/>
                  <a:gd name="connsiteY7" fmla="*/ 198853 h 1074643"/>
                  <a:gd name="connsiteX8" fmla="*/ 496237 w 866659"/>
                  <a:gd name="connsiteY8" fmla="*/ 188376 h 1074643"/>
                  <a:gd name="connsiteX9" fmla="*/ 607582 w 866659"/>
                  <a:gd name="connsiteY9" fmla="*/ 163758 h 1074643"/>
                  <a:gd name="connsiteX10" fmla="*/ 655145 w 866659"/>
                  <a:gd name="connsiteY10" fmla="*/ 179227 h 1074643"/>
                  <a:gd name="connsiteX11" fmla="*/ 648622 w 866659"/>
                  <a:gd name="connsiteY11" fmla="*/ 215390 h 1074643"/>
                  <a:gd name="connsiteX12" fmla="*/ 552862 w 866659"/>
                  <a:gd name="connsiteY12" fmla="*/ 254987 h 1074643"/>
                  <a:gd name="connsiteX13" fmla="*/ 532746 w 866659"/>
                  <a:gd name="connsiteY13" fmla="*/ 295854 h 1074643"/>
                  <a:gd name="connsiteX14" fmla="*/ 554190 w 866659"/>
                  <a:gd name="connsiteY14" fmla="*/ 304079 h 1074643"/>
                  <a:gd name="connsiteX15" fmla="*/ 561722 w 866659"/>
                  <a:gd name="connsiteY15" fmla="*/ 267137 h 1074643"/>
                  <a:gd name="connsiteX16" fmla="*/ 629401 w 866659"/>
                  <a:gd name="connsiteY16" fmla="*/ 287513 h 1074643"/>
                  <a:gd name="connsiteX17" fmla="*/ 561722 w 866659"/>
                  <a:gd name="connsiteY17" fmla="*/ 333892 h 1074643"/>
                  <a:gd name="connsiteX18" fmla="*/ 589255 w 866659"/>
                  <a:gd name="connsiteY18" fmla="*/ 379175 h 1074643"/>
                  <a:gd name="connsiteX19" fmla="*/ 562819 w 866659"/>
                  <a:gd name="connsiteY19" fmla="*/ 415770 h 1074643"/>
                  <a:gd name="connsiteX20" fmla="*/ 513756 w 866659"/>
                  <a:gd name="connsiteY20" fmla="*/ 428757 h 1074643"/>
                  <a:gd name="connsiteX21" fmla="*/ 520249 w 866659"/>
                  <a:gd name="connsiteY21" fmla="*/ 381022 h 1074643"/>
                  <a:gd name="connsiteX22" fmla="*/ 506108 w 866659"/>
                  <a:gd name="connsiteY22" fmla="*/ 374297 h 1074643"/>
                  <a:gd name="connsiteX23" fmla="*/ 445183 w 866659"/>
                  <a:gd name="connsiteY23" fmla="*/ 445295 h 1074643"/>
                  <a:gd name="connsiteX24" fmla="*/ 418169 w 866659"/>
                  <a:gd name="connsiteY24" fmla="*/ 485180 h 1074643"/>
                  <a:gd name="connsiteX25" fmla="*/ 486194 w 866659"/>
                  <a:gd name="connsiteY25" fmla="*/ 468989 h 1074643"/>
                  <a:gd name="connsiteX26" fmla="*/ 552545 w 866659"/>
                  <a:gd name="connsiteY26" fmla="*/ 443880 h 1074643"/>
                  <a:gd name="connsiteX27" fmla="*/ 596759 w 866659"/>
                  <a:gd name="connsiteY27" fmla="*/ 449595 h 1074643"/>
                  <a:gd name="connsiteX28" fmla="*/ 637741 w 866659"/>
                  <a:gd name="connsiteY28" fmla="*/ 415366 h 1074643"/>
                  <a:gd name="connsiteX29" fmla="*/ 621695 w 866659"/>
                  <a:gd name="connsiteY29" fmla="*/ 373662 h 1074643"/>
                  <a:gd name="connsiteX30" fmla="*/ 599876 w 866659"/>
                  <a:gd name="connsiteY30" fmla="*/ 336143 h 1074643"/>
                  <a:gd name="connsiteX31" fmla="*/ 675982 w 866659"/>
                  <a:gd name="connsiteY31" fmla="*/ 294901 h 1074643"/>
                  <a:gd name="connsiteX32" fmla="*/ 748278 w 866659"/>
                  <a:gd name="connsiteY32" fmla="*/ 230628 h 1074643"/>
                  <a:gd name="connsiteX33" fmla="*/ 675260 w 866659"/>
                  <a:gd name="connsiteY33" fmla="*/ 227973 h 1074643"/>
                  <a:gd name="connsiteX34" fmla="*/ 689200 w 866659"/>
                  <a:gd name="connsiteY34" fmla="*/ 175216 h 1074643"/>
                  <a:gd name="connsiteX35" fmla="*/ 809088 w 866659"/>
                  <a:gd name="connsiteY35" fmla="*/ 3292 h 1074643"/>
                  <a:gd name="connsiteX36" fmla="*/ 855727 w 866659"/>
                  <a:gd name="connsiteY36" fmla="*/ 26900 h 1074643"/>
                  <a:gd name="connsiteX37" fmla="*/ 866405 w 866659"/>
                  <a:gd name="connsiteY37" fmla="*/ 97551 h 1074643"/>
                  <a:gd name="connsiteX38" fmla="*/ 842797 w 866659"/>
                  <a:gd name="connsiteY38" fmla="*/ 164191 h 1074643"/>
                  <a:gd name="connsiteX39" fmla="*/ 849695 w 866659"/>
                  <a:gd name="connsiteY39" fmla="*/ 211984 h 1074643"/>
                  <a:gd name="connsiteX40" fmla="*/ 793243 w 866659"/>
                  <a:gd name="connsiteY40" fmla="*/ 271466 h 1074643"/>
                  <a:gd name="connsiteX41" fmla="*/ 838439 w 866659"/>
                  <a:gd name="connsiteY41" fmla="*/ 313459 h 1074643"/>
                  <a:gd name="connsiteX42" fmla="*/ 814167 w 866659"/>
                  <a:gd name="connsiteY42" fmla="*/ 352449 h 1074643"/>
                  <a:gd name="connsiteX43" fmla="*/ 740341 w 866659"/>
                  <a:gd name="connsiteY43" fmla="*/ 410777 h 1074643"/>
                  <a:gd name="connsiteX44" fmla="*/ 748769 w 866659"/>
                  <a:gd name="connsiteY44" fmla="*/ 449681 h 1074643"/>
                  <a:gd name="connsiteX45" fmla="*/ 801584 w 866659"/>
                  <a:gd name="connsiteY45" fmla="*/ 452481 h 1074643"/>
                  <a:gd name="connsiteX46" fmla="*/ 846203 w 866659"/>
                  <a:gd name="connsiteY46" fmla="*/ 464256 h 1074643"/>
                  <a:gd name="connsiteX47" fmla="*/ 866636 w 866659"/>
                  <a:gd name="connsiteY47" fmla="*/ 525787 h 1074643"/>
                  <a:gd name="connsiteX48" fmla="*/ 739822 w 866659"/>
                  <a:gd name="connsiteY48" fmla="*/ 525874 h 1074643"/>
                  <a:gd name="connsiteX49" fmla="*/ 702130 w 866659"/>
                  <a:gd name="connsiteY49" fmla="*/ 548414 h 1074643"/>
                  <a:gd name="connsiteX50" fmla="*/ 683399 w 866659"/>
                  <a:gd name="connsiteY50" fmla="*/ 628705 h 1074643"/>
                  <a:gd name="connsiteX51" fmla="*/ 727758 w 866659"/>
                  <a:gd name="connsiteY51" fmla="*/ 643366 h 1074643"/>
                  <a:gd name="connsiteX52" fmla="*/ 765393 w 866659"/>
                  <a:gd name="connsiteY52" fmla="*/ 718519 h 1074643"/>
                  <a:gd name="connsiteX53" fmla="*/ 779073 w 866659"/>
                  <a:gd name="connsiteY53" fmla="*/ 810470 h 1074643"/>
                  <a:gd name="connsiteX54" fmla="*/ 777254 w 866659"/>
                  <a:gd name="connsiteY54" fmla="*/ 862159 h 1074643"/>
                  <a:gd name="connsiteX55" fmla="*/ 771078 w 866659"/>
                  <a:gd name="connsiteY55" fmla="*/ 960372 h 1074643"/>
                  <a:gd name="connsiteX56" fmla="*/ 743834 w 866659"/>
                  <a:gd name="connsiteY56" fmla="*/ 1038325 h 1074643"/>
                  <a:gd name="connsiteX57" fmla="*/ 713818 w 866659"/>
                  <a:gd name="connsiteY57" fmla="*/ 1068283 h 1074643"/>
                  <a:gd name="connsiteX58" fmla="*/ 641493 w 866659"/>
                  <a:gd name="connsiteY58" fmla="*/ 1074459 h 1074643"/>
                  <a:gd name="connsiteX59" fmla="*/ 608477 w 866659"/>
                  <a:gd name="connsiteY59" fmla="*/ 1043693 h 1074643"/>
                  <a:gd name="connsiteX60" fmla="*/ 585821 w 866659"/>
                  <a:gd name="connsiteY60" fmla="*/ 1013938 h 1074643"/>
                  <a:gd name="connsiteX61" fmla="*/ 465933 w 866659"/>
                  <a:gd name="connsiteY61" fmla="*/ 971859 h 1074643"/>
                  <a:gd name="connsiteX62" fmla="*/ 452917 w 866659"/>
                  <a:gd name="connsiteY62" fmla="*/ 946288 h 1074643"/>
                  <a:gd name="connsiteX63" fmla="*/ 471648 w 866659"/>
                  <a:gd name="connsiteY63" fmla="*/ 898957 h 1074643"/>
                  <a:gd name="connsiteX64" fmla="*/ 443335 w 866659"/>
                  <a:gd name="connsiteY64" fmla="*/ 896099 h 1074643"/>
                  <a:gd name="connsiteX65" fmla="*/ 476756 w 866659"/>
                  <a:gd name="connsiteY65" fmla="*/ 855117 h 1074643"/>
                  <a:gd name="connsiteX66" fmla="*/ 529081 w 866659"/>
                  <a:gd name="connsiteY66" fmla="*/ 805246 h 1074643"/>
                  <a:gd name="connsiteX67" fmla="*/ 482730 w 866659"/>
                  <a:gd name="connsiteY67" fmla="*/ 801667 h 1074643"/>
                  <a:gd name="connsiteX68" fmla="*/ 474851 w 866659"/>
                  <a:gd name="connsiteY68" fmla="*/ 794827 h 1074643"/>
                  <a:gd name="connsiteX69" fmla="*/ 508907 w 866659"/>
                  <a:gd name="connsiteY69" fmla="*/ 758838 h 1074643"/>
                  <a:gd name="connsiteX70" fmla="*/ 460738 w 866659"/>
                  <a:gd name="connsiteY70" fmla="*/ 754855 h 1074643"/>
                  <a:gd name="connsiteX71" fmla="*/ 450637 w 866659"/>
                  <a:gd name="connsiteY71" fmla="*/ 718635 h 1074643"/>
                  <a:gd name="connsiteX72" fmla="*/ 419121 w 866659"/>
                  <a:gd name="connsiteY72" fmla="*/ 741896 h 1074643"/>
                  <a:gd name="connsiteX73" fmla="*/ 394070 w 866659"/>
                  <a:gd name="connsiteY73" fmla="*/ 844756 h 1074643"/>
                  <a:gd name="connsiteX74" fmla="*/ 374070 w 866659"/>
                  <a:gd name="connsiteY74" fmla="*/ 966751 h 1074643"/>
                  <a:gd name="connsiteX75" fmla="*/ 383853 w 866659"/>
                  <a:gd name="connsiteY75" fmla="*/ 1023318 h 1074643"/>
                  <a:gd name="connsiteX76" fmla="*/ 351010 w 866659"/>
                  <a:gd name="connsiteY76" fmla="*/ 983143 h 1074643"/>
                  <a:gd name="connsiteX77" fmla="*/ 337792 w 866659"/>
                  <a:gd name="connsiteY77" fmla="*/ 906576 h 1074643"/>
                  <a:gd name="connsiteX78" fmla="*/ 350490 w 866659"/>
                  <a:gd name="connsiteY78" fmla="*/ 819128 h 1074643"/>
                  <a:gd name="connsiteX79" fmla="*/ 376321 w 866659"/>
                  <a:gd name="connsiteY79" fmla="*/ 713873 h 1074643"/>
                  <a:gd name="connsiteX80" fmla="*/ 407317 w 866659"/>
                  <a:gd name="connsiteY80" fmla="*/ 676989 h 1074643"/>
                  <a:gd name="connsiteX81" fmla="*/ 460940 w 866659"/>
                  <a:gd name="connsiteY81" fmla="*/ 665993 h 1074643"/>
                  <a:gd name="connsiteX82" fmla="*/ 502385 w 866659"/>
                  <a:gd name="connsiteY82" fmla="*/ 626136 h 1074643"/>
                  <a:gd name="connsiteX83" fmla="*/ 548158 w 866659"/>
                  <a:gd name="connsiteY83" fmla="*/ 629455 h 1074643"/>
                  <a:gd name="connsiteX84" fmla="*/ 632345 w 866659"/>
                  <a:gd name="connsiteY84" fmla="*/ 623279 h 1074643"/>
                  <a:gd name="connsiteX85" fmla="*/ 658233 w 866659"/>
                  <a:gd name="connsiteY85" fmla="*/ 559179 h 1074643"/>
                  <a:gd name="connsiteX86" fmla="*/ 591333 w 866659"/>
                  <a:gd name="connsiteY86" fmla="*/ 563133 h 1074643"/>
                  <a:gd name="connsiteX87" fmla="*/ 469656 w 866659"/>
                  <a:gd name="connsiteY87" fmla="*/ 632745 h 1074643"/>
                  <a:gd name="connsiteX88" fmla="*/ 402988 w 866659"/>
                  <a:gd name="connsiteY88" fmla="*/ 660047 h 1074643"/>
                  <a:gd name="connsiteX89" fmla="*/ 350086 w 866659"/>
                  <a:gd name="connsiteY89" fmla="*/ 699183 h 1074643"/>
                  <a:gd name="connsiteX90" fmla="*/ 208928 w 866659"/>
                  <a:gd name="connsiteY90" fmla="*/ 766399 h 1074643"/>
                  <a:gd name="connsiteX91" fmla="*/ 156431 w 866659"/>
                  <a:gd name="connsiteY91" fmla="*/ 781234 h 1074643"/>
                  <a:gd name="connsiteX92" fmla="*/ -23 w 866659"/>
                  <a:gd name="connsiteY92" fmla="*/ 708187 h 1074643"/>
                  <a:gd name="connsiteX93" fmla="*/ 18592 w 866659"/>
                  <a:gd name="connsiteY93" fmla="*/ 690957 h 1074643"/>
                  <a:gd name="connsiteX94" fmla="*/ 72244 w 866659"/>
                  <a:gd name="connsiteY94" fmla="*/ 703973 h 1074643"/>
                  <a:gd name="connsiteX95" fmla="*/ 172218 w 866659"/>
                  <a:gd name="connsiteY95" fmla="*/ 670986 h 1074643"/>
                  <a:gd name="connsiteX96" fmla="*/ 238915 w 866659"/>
                  <a:gd name="connsiteY96" fmla="*/ 643020 h 1074643"/>
                  <a:gd name="connsiteX97" fmla="*/ 221714 w 866659"/>
                  <a:gd name="connsiteY97" fmla="*/ 613380 h 1074643"/>
                  <a:gd name="connsiteX98" fmla="*/ 212392 w 866659"/>
                  <a:gd name="connsiteY98" fmla="*/ 513925 h 1074643"/>
                  <a:gd name="connsiteX99" fmla="*/ 218135 w 866659"/>
                  <a:gd name="connsiteY99" fmla="*/ 464862 h 1074643"/>
                  <a:gd name="connsiteX100" fmla="*/ 224398 w 866659"/>
                  <a:gd name="connsiteY100" fmla="*/ 368842 h 1074643"/>
                  <a:gd name="connsiteX101" fmla="*/ 236086 w 866659"/>
                  <a:gd name="connsiteY101" fmla="*/ 280961 h 1074643"/>
                  <a:gd name="connsiteX102" fmla="*/ 261195 w 866659"/>
                  <a:gd name="connsiteY102" fmla="*/ 167770 h 1074643"/>
                  <a:gd name="connsiteX103" fmla="*/ 274644 w 866659"/>
                  <a:gd name="connsiteY103" fmla="*/ 46179 h 1074643"/>
                  <a:gd name="connsiteX104" fmla="*/ 346912 w 866659"/>
                  <a:gd name="connsiteY104" fmla="*/ 42052 h 1074643"/>
                  <a:gd name="connsiteX105" fmla="*/ 425730 w 866659"/>
                  <a:gd name="connsiteY105" fmla="*/ 30941 h 1074643"/>
                  <a:gd name="connsiteX106" fmla="*/ 513352 w 866659"/>
                  <a:gd name="connsiteY106" fmla="*/ 14548 h 1074643"/>
                  <a:gd name="connsiteX107" fmla="*/ 339956 w 866659"/>
                  <a:gd name="connsiteY107" fmla="*/ 296546 h 1074643"/>
                  <a:gd name="connsiteX108" fmla="*/ 331211 w 866659"/>
                  <a:gd name="connsiteY108" fmla="*/ 350141 h 1074643"/>
                  <a:gd name="connsiteX109" fmla="*/ 406711 w 866659"/>
                  <a:gd name="connsiteY109" fmla="*/ 314584 h 1074643"/>
                  <a:gd name="connsiteX110" fmla="*/ 446539 w 866659"/>
                  <a:gd name="connsiteY110" fmla="*/ 302549 h 1074643"/>
                  <a:gd name="connsiteX111" fmla="*/ 466049 w 866659"/>
                  <a:gd name="connsiteY111" fmla="*/ 265463 h 1074643"/>
                  <a:gd name="connsiteX112" fmla="*/ 423999 w 866659"/>
                  <a:gd name="connsiteY112" fmla="*/ 288494 h 1074643"/>
                  <a:gd name="connsiteX113" fmla="*/ 376552 w 866659"/>
                  <a:gd name="connsiteY113" fmla="*/ 276777 h 1074643"/>
                  <a:gd name="connsiteX114" fmla="*/ 379582 w 866659"/>
                  <a:gd name="connsiteY114" fmla="*/ 177207 h 1074643"/>
                  <a:gd name="connsiteX115" fmla="*/ 339956 w 866659"/>
                  <a:gd name="connsiteY115" fmla="*/ 296546 h 1074643"/>
                  <a:gd name="connsiteX116" fmla="*/ 452715 w 866659"/>
                  <a:gd name="connsiteY116" fmla="*/ 322203 h 1074643"/>
                  <a:gd name="connsiteX117" fmla="*/ 465501 w 866659"/>
                  <a:gd name="connsiteY117" fmla="*/ 304685 h 1074643"/>
                  <a:gd name="connsiteX118" fmla="*/ 452715 w 866659"/>
                  <a:gd name="connsiteY118" fmla="*/ 322203 h 1074643"/>
                  <a:gd name="connsiteX119" fmla="*/ 729374 w 866659"/>
                  <a:gd name="connsiteY119" fmla="*/ 314180 h 1074643"/>
                  <a:gd name="connsiteX120" fmla="*/ 698926 w 866659"/>
                  <a:gd name="connsiteY120" fmla="*/ 328697 h 1074643"/>
                  <a:gd name="connsiteX121" fmla="*/ 710442 w 866659"/>
                  <a:gd name="connsiteY121" fmla="*/ 359896 h 1074643"/>
                  <a:gd name="connsiteX122" fmla="*/ 776850 w 866659"/>
                  <a:gd name="connsiteY122" fmla="*/ 315450 h 1074643"/>
                  <a:gd name="connsiteX123" fmla="*/ 729374 w 866659"/>
                  <a:gd name="connsiteY123" fmla="*/ 314180 h 1074643"/>
                  <a:gd name="connsiteX124" fmla="*/ 339437 w 866659"/>
                  <a:gd name="connsiteY124" fmla="*/ 411008 h 1074643"/>
                  <a:gd name="connsiteX125" fmla="*/ 314934 w 866659"/>
                  <a:gd name="connsiteY125" fmla="*/ 421860 h 1074643"/>
                  <a:gd name="connsiteX126" fmla="*/ 308960 w 866659"/>
                  <a:gd name="connsiteY126" fmla="*/ 488008 h 1074643"/>
                  <a:gd name="connsiteX127" fmla="*/ 357763 w 866659"/>
                  <a:gd name="connsiteY127" fmla="*/ 494964 h 1074643"/>
                  <a:gd name="connsiteX128" fmla="*/ 391502 w 866659"/>
                  <a:gd name="connsiteY128" fmla="*/ 431124 h 1074643"/>
                  <a:gd name="connsiteX129" fmla="*/ 407057 w 866659"/>
                  <a:gd name="connsiteY129" fmla="*/ 409507 h 1074643"/>
                  <a:gd name="connsiteX130" fmla="*/ 403508 w 866659"/>
                  <a:gd name="connsiteY130" fmla="*/ 397155 h 1074643"/>
                  <a:gd name="connsiteX131" fmla="*/ 339437 w 866659"/>
                  <a:gd name="connsiteY131" fmla="*/ 411008 h 1074643"/>
                  <a:gd name="connsiteX132" fmla="*/ 654336 w 866659"/>
                  <a:gd name="connsiteY132" fmla="*/ 460475 h 1074643"/>
                  <a:gd name="connsiteX133" fmla="*/ 548417 w 866659"/>
                  <a:gd name="connsiteY133" fmla="*/ 484487 h 1074643"/>
                  <a:gd name="connsiteX134" fmla="*/ 458545 w 866659"/>
                  <a:gd name="connsiteY134" fmla="*/ 539640 h 1074643"/>
                  <a:gd name="connsiteX135" fmla="*/ 505184 w 866659"/>
                  <a:gd name="connsiteY135" fmla="*/ 525412 h 1074643"/>
                  <a:gd name="connsiteX136" fmla="*/ 560424 w 866659"/>
                  <a:gd name="connsiteY136" fmla="*/ 521949 h 1074643"/>
                  <a:gd name="connsiteX137" fmla="*/ 602993 w 866659"/>
                  <a:gd name="connsiteY137" fmla="*/ 497157 h 1074643"/>
                  <a:gd name="connsiteX138" fmla="*/ 640195 w 866659"/>
                  <a:gd name="connsiteY138" fmla="*/ 489019 h 1074643"/>
                  <a:gd name="connsiteX139" fmla="*/ 680686 w 866659"/>
                  <a:gd name="connsiteY139" fmla="*/ 464920 h 1074643"/>
                  <a:gd name="connsiteX140" fmla="*/ 654336 w 866659"/>
                  <a:gd name="connsiteY140" fmla="*/ 460475 h 1074643"/>
                  <a:gd name="connsiteX141" fmla="*/ 305525 w 866659"/>
                  <a:gd name="connsiteY141" fmla="*/ 589108 h 1074643"/>
                  <a:gd name="connsiteX142" fmla="*/ 307401 w 866659"/>
                  <a:gd name="connsiteY142" fmla="*/ 599555 h 1074643"/>
                  <a:gd name="connsiteX143" fmla="*/ 325093 w 866659"/>
                  <a:gd name="connsiteY143" fmla="*/ 599930 h 1074643"/>
                  <a:gd name="connsiteX144" fmla="*/ 332106 w 866659"/>
                  <a:gd name="connsiteY144" fmla="*/ 588963 h 1074643"/>
                  <a:gd name="connsiteX145" fmla="*/ 305525 w 866659"/>
                  <a:gd name="connsiteY145" fmla="*/ 589108 h 1074643"/>
                  <a:gd name="connsiteX146" fmla="*/ 545647 w 866659"/>
                  <a:gd name="connsiteY146" fmla="*/ 684261 h 1074643"/>
                  <a:gd name="connsiteX147" fmla="*/ 531043 w 866659"/>
                  <a:gd name="connsiteY147" fmla="*/ 758463 h 1074643"/>
                  <a:gd name="connsiteX148" fmla="*/ 559442 w 866659"/>
                  <a:gd name="connsiteY148" fmla="*/ 738664 h 1074643"/>
                  <a:gd name="connsiteX149" fmla="*/ 600049 w 866659"/>
                  <a:gd name="connsiteY149" fmla="*/ 674853 h 1074643"/>
                  <a:gd name="connsiteX150" fmla="*/ 545647 w 866659"/>
                  <a:gd name="connsiteY150" fmla="*/ 684261 h 1074643"/>
                  <a:gd name="connsiteX151" fmla="*/ 620252 w 866659"/>
                  <a:gd name="connsiteY151" fmla="*/ 734739 h 1074643"/>
                  <a:gd name="connsiteX152" fmla="*/ 637164 w 866659"/>
                  <a:gd name="connsiteY152" fmla="*/ 756846 h 1074643"/>
                  <a:gd name="connsiteX153" fmla="*/ 589717 w 866659"/>
                  <a:gd name="connsiteY153" fmla="*/ 797482 h 1074643"/>
                  <a:gd name="connsiteX154" fmla="*/ 523482 w 866659"/>
                  <a:gd name="connsiteY154" fmla="*/ 846748 h 1074643"/>
                  <a:gd name="connsiteX155" fmla="*/ 555142 w 866659"/>
                  <a:gd name="connsiteY155" fmla="*/ 846430 h 1074643"/>
                  <a:gd name="connsiteX156" fmla="*/ 568591 w 866659"/>
                  <a:gd name="connsiteY156" fmla="*/ 877455 h 1074643"/>
                  <a:gd name="connsiteX157" fmla="*/ 533092 w 866659"/>
                  <a:gd name="connsiteY157" fmla="*/ 934686 h 1074643"/>
                  <a:gd name="connsiteX158" fmla="*/ 569746 w 866659"/>
                  <a:gd name="connsiteY158" fmla="*/ 949145 h 1074643"/>
                  <a:gd name="connsiteX159" fmla="*/ 592372 w 866659"/>
                  <a:gd name="connsiteY159" fmla="*/ 977920 h 1074643"/>
                  <a:gd name="connsiteX160" fmla="*/ 632085 w 866659"/>
                  <a:gd name="connsiteY160" fmla="*/ 995871 h 1074643"/>
                  <a:gd name="connsiteX161" fmla="*/ 655693 w 866659"/>
                  <a:gd name="connsiteY161" fmla="*/ 861784 h 1074643"/>
                  <a:gd name="connsiteX162" fmla="*/ 657165 w 866659"/>
                  <a:gd name="connsiteY162" fmla="*/ 691996 h 1074643"/>
                  <a:gd name="connsiteX163" fmla="*/ 620252 w 866659"/>
                  <a:gd name="connsiteY163" fmla="*/ 734739 h 1074643"/>
                  <a:gd name="connsiteX164" fmla="*/ 597740 w 866659"/>
                  <a:gd name="connsiteY164" fmla="*/ 728390 h 1074643"/>
                  <a:gd name="connsiteX165" fmla="*/ 597279 w 866659"/>
                  <a:gd name="connsiteY165" fmla="*/ 735258 h 1074643"/>
                  <a:gd name="connsiteX166" fmla="*/ 597740 w 866659"/>
                  <a:gd name="connsiteY166" fmla="*/ 728390 h 1074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</a:cxnLst>
                <a:rect l="l" t="t" r="r" b="b"/>
                <a:pathLst>
                  <a:path w="866659" h="1074643">
                    <a:moveTo>
                      <a:pt x="513352" y="14548"/>
                    </a:moveTo>
                    <a:cubicBezTo>
                      <a:pt x="550842" y="695"/>
                      <a:pt x="591766" y="-2422"/>
                      <a:pt x="631334" y="1214"/>
                    </a:cubicBezTo>
                    <a:cubicBezTo>
                      <a:pt x="640570" y="5399"/>
                      <a:pt x="645245" y="15298"/>
                      <a:pt x="652028" y="22369"/>
                    </a:cubicBezTo>
                    <a:cubicBezTo>
                      <a:pt x="643514" y="38675"/>
                      <a:pt x="631392" y="52067"/>
                      <a:pt x="618116" y="64448"/>
                    </a:cubicBezTo>
                    <a:cubicBezTo>
                      <a:pt x="620483" y="71981"/>
                      <a:pt x="625505" y="78243"/>
                      <a:pt x="629603" y="84881"/>
                    </a:cubicBezTo>
                    <a:cubicBezTo>
                      <a:pt x="621839" y="93251"/>
                      <a:pt x="614278" y="103670"/>
                      <a:pt x="602098" y="105401"/>
                    </a:cubicBezTo>
                    <a:cubicBezTo>
                      <a:pt x="547840" y="114868"/>
                      <a:pt x="490465" y="117494"/>
                      <a:pt x="440825" y="143786"/>
                    </a:cubicBezTo>
                    <a:cubicBezTo>
                      <a:pt x="446395" y="161940"/>
                      <a:pt x="451445" y="180266"/>
                      <a:pt x="455486" y="198853"/>
                    </a:cubicBezTo>
                    <a:cubicBezTo>
                      <a:pt x="468848" y="194610"/>
                      <a:pt x="482240" y="190108"/>
                      <a:pt x="496237" y="188376"/>
                    </a:cubicBezTo>
                    <a:cubicBezTo>
                      <a:pt x="533958" y="183123"/>
                      <a:pt x="570265" y="171031"/>
                      <a:pt x="607582" y="163758"/>
                    </a:cubicBezTo>
                    <a:cubicBezTo>
                      <a:pt x="624379" y="159775"/>
                      <a:pt x="646486" y="162055"/>
                      <a:pt x="655145" y="179227"/>
                    </a:cubicBezTo>
                    <a:cubicBezTo>
                      <a:pt x="666140" y="190194"/>
                      <a:pt x="657540" y="206299"/>
                      <a:pt x="648622" y="215390"/>
                    </a:cubicBezTo>
                    <a:cubicBezTo>
                      <a:pt x="617077" y="229387"/>
                      <a:pt x="580511" y="232995"/>
                      <a:pt x="552862" y="254987"/>
                    </a:cubicBezTo>
                    <a:cubicBezTo>
                      <a:pt x="545445" y="268234"/>
                      <a:pt x="539297" y="282174"/>
                      <a:pt x="532746" y="295854"/>
                    </a:cubicBezTo>
                    <a:cubicBezTo>
                      <a:pt x="539759" y="298942"/>
                      <a:pt x="546917" y="301683"/>
                      <a:pt x="554190" y="304079"/>
                    </a:cubicBezTo>
                    <a:cubicBezTo>
                      <a:pt x="556268" y="291669"/>
                      <a:pt x="558201" y="279230"/>
                      <a:pt x="561722" y="267137"/>
                    </a:cubicBezTo>
                    <a:cubicBezTo>
                      <a:pt x="583599" y="276084"/>
                      <a:pt x="605735" y="284482"/>
                      <a:pt x="629401" y="287513"/>
                    </a:cubicBezTo>
                    <a:cubicBezTo>
                      <a:pt x="606832" y="302953"/>
                      <a:pt x="585936" y="321020"/>
                      <a:pt x="561722" y="333892"/>
                    </a:cubicBezTo>
                    <a:cubicBezTo>
                      <a:pt x="570178" y="349419"/>
                      <a:pt x="579616" y="364369"/>
                      <a:pt x="589255" y="379175"/>
                    </a:cubicBezTo>
                    <a:cubicBezTo>
                      <a:pt x="581405" y="391989"/>
                      <a:pt x="575460" y="406881"/>
                      <a:pt x="562819" y="415770"/>
                    </a:cubicBezTo>
                    <a:cubicBezTo>
                      <a:pt x="549456" y="428093"/>
                      <a:pt x="530293" y="426160"/>
                      <a:pt x="513756" y="428757"/>
                    </a:cubicBezTo>
                    <a:cubicBezTo>
                      <a:pt x="516180" y="412884"/>
                      <a:pt x="518316" y="396953"/>
                      <a:pt x="520249" y="381022"/>
                    </a:cubicBezTo>
                    <a:cubicBezTo>
                      <a:pt x="515545" y="378713"/>
                      <a:pt x="510841" y="376462"/>
                      <a:pt x="506108" y="374297"/>
                    </a:cubicBezTo>
                    <a:cubicBezTo>
                      <a:pt x="485790" y="397963"/>
                      <a:pt x="466453" y="422466"/>
                      <a:pt x="445183" y="445295"/>
                    </a:cubicBezTo>
                    <a:cubicBezTo>
                      <a:pt x="434822" y="457474"/>
                      <a:pt x="421372" y="468701"/>
                      <a:pt x="418169" y="485180"/>
                    </a:cubicBezTo>
                    <a:cubicBezTo>
                      <a:pt x="440825" y="479639"/>
                      <a:pt x="463134" y="472683"/>
                      <a:pt x="486194" y="468989"/>
                    </a:cubicBezTo>
                    <a:cubicBezTo>
                      <a:pt x="510090" y="465757"/>
                      <a:pt x="530120" y="451384"/>
                      <a:pt x="552545" y="443880"/>
                    </a:cubicBezTo>
                    <a:cubicBezTo>
                      <a:pt x="567466" y="442639"/>
                      <a:pt x="581752" y="451730"/>
                      <a:pt x="596759" y="449595"/>
                    </a:cubicBezTo>
                    <a:cubicBezTo>
                      <a:pt x="611882" y="440042"/>
                      <a:pt x="624552" y="427314"/>
                      <a:pt x="637741" y="415366"/>
                    </a:cubicBezTo>
                    <a:cubicBezTo>
                      <a:pt x="633499" y="401080"/>
                      <a:pt x="628852" y="386794"/>
                      <a:pt x="621695" y="373662"/>
                    </a:cubicBezTo>
                    <a:cubicBezTo>
                      <a:pt x="613902" y="361454"/>
                      <a:pt x="605129" y="349794"/>
                      <a:pt x="599876" y="336143"/>
                    </a:cubicBezTo>
                    <a:cubicBezTo>
                      <a:pt x="624119" y="320327"/>
                      <a:pt x="650440" y="308293"/>
                      <a:pt x="675982" y="294901"/>
                    </a:cubicBezTo>
                    <a:cubicBezTo>
                      <a:pt x="701091" y="274727"/>
                      <a:pt x="725478" y="253457"/>
                      <a:pt x="748278" y="230628"/>
                    </a:cubicBezTo>
                    <a:cubicBezTo>
                      <a:pt x="723977" y="224885"/>
                      <a:pt x="699677" y="227771"/>
                      <a:pt x="675260" y="227973"/>
                    </a:cubicBezTo>
                    <a:cubicBezTo>
                      <a:pt x="680744" y="210599"/>
                      <a:pt x="684554" y="192792"/>
                      <a:pt x="689200" y="175216"/>
                    </a:cubicBezTo>
                    <a:cubicBezTo>
                      <a:pt x="717484" y="110192"/>
                      <a:pt x="774484" y="64217"/>
                      <a:pt x="809088" y="3292"/>
                    </a:cubicBezTo>
                    <a:cubicBezTo>
                      <a:pt x="829031" y="-2798"/>
                      <a:pt x="845106" y="12239"/>
                      <a:pt x="855727" y="26900"/>
                    </a:cubicBezTo>
                    <a:cubicBezTo>
                      <a:pt x="860575" y="50133"/>
                      <a:pt x="867762" y="73539"/>
                      <a:pt x="866405" y="97551"/>
                    </a:cubicBezTo>
                    <a:cubicBezTo>
                      <a:pt x="861903" y="120871"/>
                      <a:pt x="850272" y="141824"/>
                      <a:pt x="842797" y="164191"/>
                    </a:cubicBezTo>
                    <a:cubicBezTo>
                      <a:pt x="838179" y="180872"/>
                      <a:pt x="851542" y="195736"/>
                      <a:pt x="849695" y="211984"/>
                    </a:cubicBezTo>
                    <a:cubicBezTo>
                      <a:pt x="837544" y="236920"/>
                      <a:pt x="818612" y="259258"/>
                      <a:pt x="793243" y="271466"/>
                    </a:cubicBezTo>
                    <a:cubicBezTo>
                      <a:pt x="807558" y="286243"/>
                      <a:pt x="825192" y="297672"/>
                      <a:pt x="838439" y="313459"/>
                    </a:cubicBezTo>
                    <a:cubicBezTo>
                      <a:pt x="841412" y="330775"/>
                      <a:pt x="822681" y="339924"/>
                      <a:pt x="814167" y="352449"/>
                    </a:cubicBezTo>
                    <a:cubicBezTo>
                      <a:pt x="794311" y="377587"/>
                      <a:pt x="761987" y="387602"/>
                      <a:pt x="740341" y="410777"/>
                    </a:cubicBezTo>
                    <a:cubicBezTo>
                      <a:pt x="742246" y="423851"/>
                      <a:pt x="744671" y="437127"/>
                      <a:pt x="748769" y="449681"/>
                    </a:cubicBezTo>
                    <a:cubicBezTo>
                      <a:pt x="763055" y="461081"/>
                      <a:pt x="784643" y="455656"/>
                      <a:pt x="801584" y="452481"/>
                    </a:cubicBezTo>
                    <a:cubicBezTo>
                      <a:pt x="817227" y="446593"/>
                      <a:pt x="834370" y="453895"/>
                      <a:pt x="846203" y="464256"/>
                    </a:cubicBezTo>
                    <a:cubicBezTo>
                      <a:pt x="856333" y="483362"/>
                      <a:pt x="861066" y="504950"/>
                      <a:pt x="866636" y="525787"/>
                    </a:cubicBezTo>
                    <a:cubicBezTo>
                      <a:pt x="825279" y="537447"/>
                      <a:pt x="781266" y="536466"/>
                      <a:pt x="739822" y="525874"/>
                    </a:cubicBezTo>
                    <a:cubicBezTo>
                      <a:pt x="728913" y="535888"/>
                      <a:pt x="717195" y="545557"/>
                      <a:pt x="702130" y="548414"/>
                    </a:cubicBezTo>
                    <a:cubicBezTo>
                      <a:pt x="694799" y="574908"/>
                      <a:pt x="687988" y="601575"/>
                      <a:pt x="683399" y="628705"/>
                    </a:cubicBezTo>
                    <a:cubicBezTo>
                      <a:pt x="698580" y="631620"/>
                      <a:pt x="717080" y="629772"/>
                      <a:pt x="727758" y="643366"/>
                    </a:cubicBezTo>
                    <a:cubicBezTo>
                      <a:pt x="745940" y="664780"/>
                      <a:pt x="760688" y="690467"/>
                      <a:pt x="765393" y="718519"/>
                    </a:cubicBezTo>
                    <a:cubicBezTo>
                      <a:pt x="772261" y="748823"/>
                      <a:pt x="772059" y="780195"/>
                      <a:pt x="779073" y="810470"/>
                    </a:cubicBezTo>
                    <a:cubicBezTo>
                      <a:pt x="783344" y="827671"/>
                      <a:pt x="779361" y="845045"/>
                      <a:pt x="777254" y="862159"/>
                    </a:cubicBezTo>
                    <a:cubicBezTo>
                      <a:pt x="773070" y="894743"/>
                      <a:pt x="775061" y="927789"/>
                      <a:pt x="771078" y="960372"/>
                    </a:cubicBezTo>
                    <a:cubicBezTo>
                      <a:pt x="761294" y="986116"/>
                      <a:pt x="761323" y="1015900"/>
                      <a:pt x="743834" y="1038325"/>
                    </a:cubicBezTo>
                    <a:cubicBezTo>
                      <a:pt x="735118" y="1049177"/>
                      <a:pt x="727874" y="1063550"/>
                      <a:pt x="713818" y="1068283"/>
                    </a:cubicBezTo>
                    <a:cubicBezTo>
                      <a:pt x="689864" y="1071313"/>
                      <a:pt x="665621" y="1073853"/>
                      <a:pt x="641493" y="1074459"/>
                    </a:cubicBezTo>
                    <a:cubicBezTo>
                      <a:pt x="627669" y="1068196"/>
                      <a:pt x="616991" y="1055930"/>
                      <a:pt x="608477" y="1043693"/>
                    </a:cubicBezTo>
                    <a:cubicBezTo>
                      <a:pt x="603541" y="1032062"/>
                      <a:pt x="600915" y="1016535"/>
                      <a:pt x="585821" y="1013938"/>
                    </a:cubicBezTo>
                    <a:cubicBezTo>
                      <a:pt x="545560" y="1001124"/>
                      <a:pt x="500191" y="999565"/>
                      <a:pt x="465933" y="971859"/>
                    </a:cubicBezTo>
                    <a:cubicBezTo>
                      <a:pt x="458487" y="965885"/>
                      <a:pt x="447780" y="956938"/>
                      <a:pt x="452917" y="946288"/>
                    </a:cubicBezTo>
                    <a:cubicBezTo>
                      <a:pt x="459180" y="930530"/>
                      <a:pt x="466366" y="915119"/>
                      <a:pt x="471648" y="898957"/>
                    </a:cubicBezTo>
                    <a:cubicBezTo>
                      <a:pt x="462095" y="897918"/>
                      <a:pt x="452802" y="897254"/>
                      <a:pt x="443335" y="896099"/>
                    </a:cubicBezTo>
                    <a:cubicBezTo>
                      <a:pt x="446452" y="876849"/>
                      <a:pt x="465068" y="868480"/>
                      <a:pt x="476756" y="855117"/>
                    </a:cubicBezTo>
                    <a:cubicBezTo>
                      <a:pt x="492514" y="836819"/>
                      <a:pt x="510696" y="820831"/>
                      <a:pt x="529081" y="805246"/>
                    </a:cubicBezTo>
                    <a:cubicBezTo>
                      <a:pt x="513871" y="801581"/>
                      <a:pt x="498315" y="798839"/>
                      <a:pt x="482730" y="801667"/>
                    </a:cubicBezTo>
                    <a:cubicBezTo>
                      <a:pt x="480104" y="799387"/>
                      <a:pt x="477449" y="797107"/>
                      <a:pt x="474851" y="794827"/>
                    </a:cubicBezTo>
                    <a:cubicBezTo>
                      <a:pt x="485992" y="782648"/>
                      <a:pt x="498200" y="771450"/>
                      <a:pt x="508907" y="758838"/>
                    </a:cubicBezTo>
                    <a:cubicBezTo>
                      <a:pt x="492860" y="757452"/>
                      <a:pt x="476785" y="756125"/>
                      <a:pt x="460738" y="754855"/>
                    </a:cubicBezTo>
                    <a:cubicBezTo>
                      <a:pt x="457275" y="742791"/>
                      <a:pt x="454245" y="730641"/>
                      <a:pt x="450637" y="718635"/>
                    </a:cubicBezTo>
                    <a:cubicBezTo>
                      <a:pt x="438775" y="722964"/>
                      <a:pt x="422181" y="727437"/>
                      <a:pt x="419121" y="741896"/>
                    </a:cubicBezTo>
                    <a:cubicBezTo>
                      <a:pt x="413609" y="776789"/>
                      <a:pt x="401689" y="810268"/>
                      <a:pt x="394070" y="844756"/>
                    </a:cubicBezTo>
                    <a:cubicBezTo>
                      <a:pt x="380621" y="884295"/>
                      <a:pt x="390232" y="927933"/>
                      <a:pt x="374070" y="966751"/>
                    </a:cubicBezTo>
                    <a:cubicBezTo>
                      <a:pt x="382035" y="984558"/>
                      <a:pt x="382930" y="1004125"/>
                      <a:pt x="383853" y="1023318"/>
                    </a:cubicBezTo>
                    <a:cubicBezTo>
                      <a:pt x="363391" y="1022423"/>
                      <a:pt x="353665" y="1000806"/>
                      <a:pt x="351010" y="983143"/>
                    </a:cubicBezTo>
                    <a:cubicBezTo>
                      <a:pt x="348384" y="957313"/>
                      <a:pt x="333924" y="932984"/>
                      <a:pt x="337792" y="906576"/>
                    </a:cubicBezTo>
                    <a:cubicBezTo>
                      <a:pt x="340418" y="877311"/>
                      <a:pt x="340793" y="847152"/>
                      <a:pt x="350490" y="819128"/>
                    </a:cubicBezTo>
                    <a:cubicBezTo>
                      <a:pt x="360419" y="784351"/>
                      <a:pt x="363305" y="747755"/>
                      <a:pt x="376321" y="713873"/>
                    </a:cubicBezTo>
                    <a:cubicBezTo>
                      <a:pt x="380217" y="697191"/>
                      <a:pt x="394070" y="686224"/>
                      <a:pt x="407317" y="676989"/>
                    </a:cubicBezTo>
                    <a:cubicBezTo>
                      <a:pt x="424663" y="670957"/>
                      <a:pt x="442989" y="669225"/>
                      <a:pt x="460940" y="665993"/>
                    </a:cubicBezTo>
                    <a:cubicBezTo>
                      <a:pt x="472369" y="650956"/>
                      <a:pt x="482384" y="631129"/>
                      <a:pt x="502385" y="626136"/>
                    </a:cubicBezTo>
                    <a:cubicBezTo>
                      <a:pt x="517392" y="619181"/>
                      <a:pt x="533092" y="627983"/>
                      <a:pt x="548158" y="629455"/>
                    </a:cubicBezTo>
                    <a:cubicBezTo>
                      <a:pt x="576441" y="633900"/>
                      <a:pt x="604436" y="626829"/>
                      <a:pt x="632345" y="623279"/>
                    </a:cubicBezTo>
                    <a:cubicBezTo>
                      <a:pt x="642013" y="602355"/>
                      <a:pt x="650787" y="580998"/>
                      <a:pt x="658233" y="559179"/>
                    </a:cubicBezTo>
                    <a:cubicBezTo>
                      <a:pt x="636183" y="553695"/>
                      <a:pt x="612835" y="557390"/>
                      <a:pt x="591333" y="563133"/>
                    </a:cubicBezTo>
                    <a:cubicBezTo>
                      <a:pt x="551130" y="586972"/>
                      <a:pt x="509484" y="608329"/>
                      <a:pt x="469656" y="632745"/>
                    </a:cubicBezTo>
                    <a:cubicBezTo>
                      <a:pt x="447838" y="642818"/>
                      <a:pt x="425730" y="652284"/>
                      <a:pt x="402988" y="660047"/>
                    </a:cubicBezTo>
                    <a:cubicBezTo>
                      <a:pt x="381256" y="667407"/>
                      <a:pt x="373031" y="693555"/>
                      <a:pt x="350086" y="699183"/>
                    </a:cubicBezTo>
                    <a:cubicBezTo>
                      <a:pt x="301398" y="717942"/>
                      <a:pt x="253893" y="739847"/>
                      <a:pt x="208928" y="766399"/>
                    </a:cubicBezTo>
                    <a:cubicBezTo>
                      <a:pt x="193372" y="776154"/>
                      <a:pt x="174728" y="781320"/>
                      <a:pt x="156431" y="781234"/>
                    </a:cubicBezTo>
                    <a:cubicBezTo>
                      <a:pt x="98392" y="772547"/>
                      <a:pt x="47712" y="740367"/>
                      <a:pt x="-23" y="708187"/>
                    </a:cubicBezTo>
                    <a:cubicBezTo>
                      <a:pt x="5460" y="701838"/>
                      <a:pt x="10338" y="694016"/>
                      <a:pt x="18592" y="690957"/>
                    </a:cubicBezTo>
                    <a:cubicBezTo>
                      <a:pt x="38275" y="685791"/>
                      <a:pt x="53513" y="702328"/>
                      <a:pt x="72244" y="703973"/>
                    </a:cubicBezTo>
                    <a:cubicBezTo>
                      <a:pt x="108493" y="704753"/>
                      <a:pt x="139605" y="683540"/>
                      <a:pt x="172218" y="670986"/>
                    </a:cubicBezTo>
                    <a:cubicBezTo>
                      <a:pt x="192882" y="657767"/>
                      <a:pt x="216923" y="652948"/>
                      <a:pt x="238915" y="643020"/>
                    </a:cubicBezTo>
                    <a:cubicBezTo>
                      <a:pt x="233287" y="633120"/>
                      <a:pt x="226389" y="623827"/>
                      <a:pt x="221714" y="613380"/>
                    </a:cubicBezTo>
                    <a:cubicBezTo>
                      <a:pt x="217414" y="580421"/>
                      <a:pt x="222666" y="545990"/>
                      <a:pt x="212392" y="513925"/>
                    </a:cubicBezTo>
                    <a:cubicBezTo>
                      <a:pt x="209390" y="497215"/>
                      <a:pt x="217471" y="481370"/>
                      <a:pt x="218135" y="464862"/>
                    </a:cubicBezTo>
                    <a:cubicBezTo>
                      <a:pt x="219953" y="432827"/>
                      <a:pt x="220906" y="400734"/>
                      <a:pt x="224398" y="368842"/>
                    </a:cubicBezTo>
                    <a:cubicBezTo>
                      <a:pt x="230920" y="339924"/>
                      <a:pt x="232565" y="310284"/>
                      <a:pt x="236086" y="280961"/>
                    </a:cubicBezTo>
                    <a:cubicBezTo>
                      <a:pt x="248583" y="244279"/>
                      <a:pt x="259088" y="206732"/>
                      <a:pt x="261195" y="167770"/>
                    </a:cubicBezTo>
                    <a:cubicBezTo>
                      <a:pt x="270979" y="127913"/>
                      <a:pt x="276030" y="87277"/>
                      <a:pt x="274644" y="46179"/>
                    </a:cubicBezTo>
                    <a:cubicBezTo>
                      <a:pt x="298685" y="43928"/>
                      <a:pt x="323188" y="47420"/>
                      <a:pt x="346912" y="42052"/>
                    </a:cubicBezTo>
                    <a:cubicBezTo>
                      <a:pt x="372973" y="37175"/>
                      <a:pt x="400189" y="38675"/>
                      <a:pt x="425730" y="30941"/>
                    </a:cubicBezTo>
                    <a:cubicBezTo>
                      <a:pt x="454187" y="21850"/>
                      <a:pt x="485270" y="25313"/>
                      <a:pt x="513352" y="14548"/>
                    </a:cubicBezTo>
                    <a:moveTo>
                      <a:pt x="339956" y="296546"/>
                    </a:moveTo>
                    <a:cubicBezTo>
                      <a:pt x="333001" y="313632"/>
                      <a:pt x="330605" y="331843"/>
                      <a:pt x="331211" y="350141"/>
                    </a:cubicBezTo>
                    <a:cubicBezTo>
                      <a:pt x="356840" y="339231"/>
                      <a:pt x="383334" y="330111"/>
                      <a:pt x="406711" y="314584"/>
                    </a:cubicBezTo>
                    <a:cubicBezTo>
                      <a:pt x="418573" y="306301"/>
                      <a:pt x="434331" y="309707"/>
                      <a:pt x="446539" y="302549"/>
                    </a:cubicBezTo>
                    <a:cubicBezTo>
                      <a:pt x="454303" y="290947"/>
                      <a:pt x="458689" y="277354"/>
                      <a:pt x="466049" y="265463"/>
                    </a:cubicBezTo>
                    <a:cubicBezTo>
                      <a:pt x="450666" y="270283"/>
                      <a:pt x="436438" y="278277"/>
                      <a:pt x="423999" y="288494"/>
                    </a:cubicBezTo>
                    <a:cubicBezTo>
                      <a:pt x="409338" y="301337"/>
                      <a:pt x="380419" y="299952"/>
                      <a:pt x="376552" y="276777"/>
                    </a:cubicBezTo>
                    <a:cubicBezTo>
                      <a:pt x="376119" y="243558"/>
                      <a:pt x="378716" y="210397"/>
                      <a:pt x="379582" y="177207"/>
                    </a:cubicBezTo>
                    <a:cubicBezTo>
                      <a:pt x="347200" y="207655"/>
                      <a:pt x="352049" y="257065"/>
                      <a:pt x="339956" y="296546"/>
                    </a:cubicBezTo>
                    <a:moveTo>
                      <a:pt x="452715" y="322203"/>
                    </a:moveTo>
                    <a:cubicBezTo>
                      <a:pt x="458487" y="317586"/>
                      <a:pt x="462816" y="311554"/>
                      <a:pt x="465501" y="304685"/>
                    </a:cubicBezTo>
                    <a:cubicBezTo>
                      <a:pt x="460536" y="309966"/>
                      <a:pt x="456265" y="315883"/>
                      <a:pt x="452715" y="322203"/>
                    </a:cubicBezTo>
                    <a:moveTo>
                      <a:pt x="729374" y="314180"/>
                    </a:moveTo>
                    <a:cubicBezTo>
                      <a:pt x="718638" y="317672"/>
                      <a:pt x="708883" y="323502"/>
                      <a:pt x="698926" y="328697"/>
                    </a:cubicBezTo>
                    <a:cubicBezTo>
                      <a:pt x="702851" y="339058"/>
                      <a:pt x="706488" y="349535"/>
                      <a:pt x="710442" y="359896"/>
                    </a:cubicBezTo>
                    <a:cubicBezTo>
                      <a:pt x="734829" y="350776"/>
                      <a:pt x="767413" y="342983"/>
                      <a:pt x="776850" y="315450"/>
                    </a:cubicBezTo>
                    <a:cubicBezTo>
                      <a:pt x="761064" y="314036"/>
                      <a:pt x="745161" y="311179"/>
                      <a:pt x="729374" y="314180"/>
                    </a:cubicBezTo>
                    <a:moveTo>
                      <a:pt x="339437" y="411008"/>
                    </a:moveTo>
                    <a:cubicBezTo>
                      <a:pt x="330865" y="413634"/>
                      <a:pt x="319696" y="413086"/>
                      <a:pt x="314934" y="421860"/>
                    </a:cubicBezTo>
                    <a:cubicBezTo>
                      <a:pt x="300186" y="440879"/>
                      <a:pt x="304111" y="466363"/>
                      <a:pt x="308960" y="488008"/>
                    </a:cubicBezTo>
                    <a:cubicBezTo>
                      <a:pt x="324516" y="493521"/>
                      <a:pt x="341601" y="492597"/>
                      <a:pt x="357763" y="494964"/>
                    </a:cubicBezTo>
                    <a:cubicBezTo>
                      <a:pt x="371530" y="475108"/>
                      <a:pt x="382901" y="453693"/>
                      <a:pt x="391502" y="431124"/>
                    </a:cubicBezTo>
                    <a:cubicBezTo>
                      <a:pt x="394532" y="422552"/>
                      <a:pt x="401141" y="416116"/>
                      <a:pt x="407057" y="409507"/>
                    </a:cubicBezTo>
                    <a:cubicBezTo>
                      <a:pt x="405874" y="405380"/>
                      <a:pt x="404662" y="401253"/>
                      <a:pt x="403508" y="397155"/>
                    </a:cubicBezTo>
                    <a:cubicBezTo>
                      <a:pt x="381602" y="399290"/>
                      <a:pt x="360794" y="406361"/>
                      <a:pt x="339437" y="411008"/>
                    </a:cubicBezTo>
                    <a:moveTo>
                      <a:pt x="654336" y="460475"/>
                    </a:moveTo>
                    <a:cubicBezTo>
                      <a:pt x="619444" y="470115"/>
                      <a:pt x="585417" y="486450"/>
                      <a:pt x="548417" y="484487"/>
                    </a:cubicBezTo>
                    <a:cubicBezTo>
                      <a:pt x="509513" y="483679"/>
                      <a:pt x="486107" y="518168"/>
                      <a:pt x="458545" y="539640"/>
                    </a:cubicBezTo>
                    <a:cubicBezTo>
                      <a:pt x="474447" y="536177"/>
                      <a:pt x="490090" y="531530"/>
                      <a:pt x="505184" y="525412"/>
                    </a:cubicBezTo>
                    <a:cubicBezTo>
                      <a:pt x="522702" y="517879"/>
                      <a:pt x="542126" y="522930"/>
                      <a:pt x="560424" y="521949"/>
                    </a:cubicBezTo>
                    <a:cubicBezTo>
                      <a:pt x="575287" y="514849"/>
                      <a:pt x="588563" y="505007"/>
                      <a:pt x="602993" y="497157"/>
                    </a:cubicBezTo>
                    <a:cubicBezTo>
                      <a:pt x="614970" y="492770"/>
                      <a:pt x="628304" y="493838"/>
                      <a:pt x="640195" y="489019"/>
                    </a:cubicBezTo>
                    <a:cubicBezTo>
                      <a:pt x="655491" y="484487"/>
                      <a:pt x="667814" y="473838"/>
                      <a:pt x="680686" y="464920"/>
                    </a:cubicBezTo>
                    <a:cubicBezTo>
                      <a:pt x="672288" y="462236"/>
                      <a:pt x="663283" y="457214"/>
                      <a:pt x="654336" y="460475"/>
                    </a:cubicBezTo>
                    <a:moveTo>
                      <a:pt x="305525" y="589108"/>
                    </a:moveTo>
                    <a:cubicBezTo>
                      <a:pt x="306131" y="592571"/>
                      <a:pt x="306766" y="596063"/>
                      <a:pt x="307401" y="599555"/>
                    </a:cubicBezTo>
                    <a:cubicBezTo>
                      <a:pt x="311817" y="599642"/>
                      <a:pt x="320648" y="599815"/>
                      <a:pt x="325093" y="599930"/>
                    </a:cubicBezTo>
                    <a:cubicBezTo>
                      <a:pt x="327402" y="596265"/>
                      <a:pt x="329740" y="592600"/>
                      <a:pt x="332106" y="588963"/>
                    </a:cubicBezTo>
                    <a:cubicBezTo>
                      <a:pt x="323275" y="589079"/>
                      <a:pt x="314270" y="588934"/>
                      <a:pt x="305525" y="589108"/>
                    </a:cubicBezTo>
                    <a:moveTo>
                      <a:pt x="545647" y="684261"/>
                    </a:moveTo>
                    <a:cubicBezTo>
                      <a:pt x="534651" y="707408"/>
                      <a:pt x="533323" y="733354"/>
                      <a:pt x="531043" y="758463"/>
                    </a:cubicBezTo>
                    <a:cubicBezTo>
                      <a:pt x="541577" y="753758"/>
                      <a:pt x="552977" y="748852"/>
                      <a:pt x="559442" y="738664"/>
                    </a:cubicBezTo>
                    <a:cubicBezTo>
                      <a:pt x="574450" y="718375"/>
                      <a:pt x="586975" y="696383"/>
                      <a:pt x="600049" y="674853"/>
                    </a:cubicBezTo>
                    <a:cubicBezTo>
                      <a:pt x="587581" y="653958"/>
                      <a:pt x="554680" y="665675"/>
                      <a:pt x="545647" y="684261"/>
                    </a:cubicBezTo>
                    <a:moveTo>
                      <a:pt x="620252" y="734739"/>
                    </a:moveTo>
                    <a:cubicBezTo>
                      <a:pt x="625707" y="742185"/>
                      <a:pt x="631161" y="749747"/>
                      <a:pt x="637164" y="756846"/>
                    </a:cubicBezTo>
                    <a:cubicBezTo>
                      <a:pt x="622734" y="771883"/>
                      <a:pt x="607120" y="785996"/>
                      <a:pt x="589717" y="797482"/>
                    </a:cubicBezTo>
                    <a:cubicBezTo>
                      <a:pt x="566455" y="811797"/>
                      <a:pt x="533381" y="818002"/>
                      <a:pt x="523482" y="846748"/>
                    </a:cubicBezTo>
                    <a:cubicBezTo>
                      <a:pt x="534016" y="847036"/>
                      <a:pt x="544579" y="846748"/>
                      <a:pt x="555142" y="846430"/>
                    </a:cubicBezTo>
                    <a:cubicBezTo>
                      <a:pt x="559529" y="856041"/>
                      <a:pt x="575662" y="865392"/>
                      <a:pt x="568591" y="877455"/>
                    </a:cubicBezTo>
                    <a:cubicBezTo>
                      <a:pt x="558143" y="897340"/>
                      <a:pt x="544925" y="915609"/>
                      <a:pt x="533092" y="934686"/>
                    </a:cubicBezTo>
                    <a:cubicBezTo>
                      <a:pt x="545474" y="939131"/>
                      <a:pt x="557855" y="943460"/>
                      <a:pt x="569746" y="949145"/>
                    </a:cubicBezTo>
                    <a:cubicBezTo>
                      <a:pt x="579933" y="956620"/>
                      <a:pt x="581752" y="970935"/>
                      <a:pt x="592372" y="977920"/>
                    </a:cubicBezTo>
                    <a:cubicBezTo>
                      <a:pt x="604436" y="986087"/>
                      <a:pt x="618001" y="992061"/>
                      <a:pt x="632085" y="995871"/>
                    </a:cubicBezTo>
                    <a:cubicBezTo>
                      <a:pt x="648074" y="952897"/>
                      <a:pt x="652201" y="907124"/>
                      <a:pt x="655693" y="861784"/>
                    </a:cubicBezTo>
                    <a:cubicBezTo>
                      <a:pt x="666718" y="805794"/>
                      <a:pt x="656963" y="748477"/>
                      <a:pt x="657165" y="691996"/>
                    </a:cubicBezTo>
                    <a:cubicBezTo>
                      <a:pt x="644639" y="706051"/>
                      <a:pt x="632489" y="720453"/>
                      <a:pt x="620252" y="734739"/>
                    </a:cubicBezTo>
                    <a:moveTo>
                      <a:pt x="597740" y="728390"/>
                    </a:moveTo>
                    <a:cubicBezTo>
                      <a:pt x="593642" y="728159"/>
                      <a:pt x="592863" y="735230"/>
                      <a:pt x="597279" y="735258"/>
                    </a:cubicBezTo>
                    <a:cubicBezTo>
                      <a:pt x="601348" y="735461"/>
                      <a:pt x="602127" y="728390"/>
                      <a:pt x="597740" y="7283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38746"/>
                  </a:gs>
                  <a:gs pos="100000">
                    <a:srgbClr val="794926"/>
                  </a:gs>
                </a:gsLst>
                <a:lin ang="8100000" scaled="1"/>
                <a:tileRect/>
              </a:gradFill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F1D6229D-4B20-72DE-6820-9A1243FADD1B}"/>
                  </a:ext>
                </a:extLst>
              </p:cNvPr>
              <p:cNvSpPr/>
              <p:nvPr/>
            </p:nvSpPr>
            <p:spPr>
              <a:xfrm flipV="1">
                <a:off x="5639903" y="2781750"/>
                <a:ext cx="1169252" cy="850451"/>
              </a:xfrm>
              <a:custGeom>
                <a:avLst/>
                <a:gdLst>
                  <a:gd name="connsiteX0" fmla="*/ 515723 w 1169252"/>
                  <a:gd name="connsiteY0" fmla="*/ 819777 h 850451"/>
                  <a:gd name="connsiteX1" fmla="*/ 480008 w 1169252"/>
                  <a:gd name="connsiteY1" fmla="*/ 757701 h 850451"/>
                  <a:gd name="connsiteX2" fmla="*/ 491063 w 1169252"/>
                  <a:gd name="connsiteY2" fmla="*/ 722836 h 850451"/>
                  <a:gd name="connsiteX3" fmla="*/ 504668 w 1169252"/>
                  <a:gd name="connsiteY3" fmla="*/ 687121 h 850451"/>
                  <a:gd name="connsiteX4" fmla="*/ 463851 w 1169252"/>
                  <a:gd name="connsiteY4" fmla="*/ 632698 h 850451"/>
                  <a:gd name="connsiteX5" fmla="*/ 417931 w 1169252"/>
                  <a:gd name="connsiteY5" fmla="*/ 608888 h 850451"/>
                  <a:gd name="connsiteX6" fmla="*/ 460450 w 1169252"/>
                  <a:gd name="connsiteY6" fmla="*/ 604636 h 850451"/>
                  <a:gd name="connsiteX7" fmla="*/ 500416 w 1169252"/>
                  <a:gd name="connsiteY7" fmla="*/ 503443 h 850451"/>
                  <a:gd name="connsiteX8" fmla="*/ 498716 w 1169252"/>
                  <a:gd name="connsiteY8" fmla="*/ 461775 h 850451"/>
                  <a:gd name="connsiteX9" fmla="*/ 441742 w 1169252"/>
                  <a:gd name="connsiteY9" fmla="*/ 447319 h 850451"/>
                  <a:gd name="connsiteX10" fmla="*/ 338848 w 1169252"/>
                  <a:gd name="connsiteY10" fmla="*/ 416706 h 850451"/>
                  <a:gd name="connsiteX11" fmla="*/ 289527 w 1169252"/>
                  <a:gd name="connsiteY11" fmla="*/ 400549 h 850451"/>
                  <a:gd name="connsiteX12" fmla="*/ 286125 w 1169252"/>
                  <a:gd name="connsiteY12" fmla="*/ 426060 h 850451"/>
                  <a:gd name="connsiteX13" fmla="*/ 332895 w 1169252"/>
                  <a:gd name="connsiteY13" fmla="*/ 524702 h 850451"/>
                  <a:gd name="connsiteX14" fmla="*/ 354154 w 1169252"/>
                  <a:gd name="connsiteY14" fmla="*/ 562118 h 850451"/>
                  <a:gd name="connsiteX15" fmla="*/ 309085 w 1169252"/>
                  <a:gd name="connsiteY15" fmla="*/ 604636 h 850451"/>
                  <a:gd name="connsiteX16" fmla="*/ 294629 w 1169252"/>
                  <a:gd name="connsiteY16" fmla="*/ 613139 h 850451"/>
                  <a:gd name="connsiteX17" fmla="*/ 218947 w 1169252"/>
                  <a:gd name="connsiteY17" fmla="*/ 642902 h 850451"/>
                  <a:gd name="connsiteX18" fmla="*/ 184932 w 1169252"/>
                  <a:gd name="connsiteY18" fmla="*/ 653957 h 850451"/>
                  <a:gd name="connsiteX19" fmla="*/ 139013 w 1169252"/>
                  <a:gd name="connsiteY19" fmla="*/ 648855 h 850451"/>
                  <a:gd name="connsiteX20" fmla="*/ 69283 w 1169252"/>
                  <a:gd name="connsiteY20" fmla="*/ 618242 h 850451"/>
                  <a:gd name="connsiteX21" fmla="*/ 1254 w 1169252"/>
                  <a:gd name="connsiteY21" fmla="*/ 551913 h 850451"/>
                  <a:gd name="connsiteX22" fmla="*/ 8057 w 1169252"/>
                  <a:gd name="connsiteY22" fmla="*/ 464326 h 850451"/>
                  <a:gd name="connsiteX23" fmla="*/ 83739 w 1169252"/>
                  <a:gd name="connsiteY23" fmla="*/ 247484 h 850451"/>
                  <a:gd name="connsiteX24" fmla="*/ 190035 w 1169252"/>
                  <a:gd name="connsiteY24" fmla="*/ 220272 h 850451"/>
                  <a:gd name="connsiteX25" fmla="*/ 266567 w 1169252"/>
                  <a:gd name="connsiteY25" fmla="*/ 315513 h 850451"/>
                  <a:gd name="connsiteX26" fmla="*/ 272520 w 1169252"/>
                  <a:gd name="connsiteY26" fmla="*/ 349527 h 850451"/>
                  <a:gd name="connsiteX27" fmla="*/ 315038 w 1169252"/>
                  <a:gd name="connsiteY27" fmla="*/ 328268 h 850451"/>
                  <a:gd name="connsiteX28" fmla="*/ 423034 w 1169252"/>
                  <a:gd name="connsiteY28" fmla="*/ 307009 h 850451"/>
                  <a:gd name="connsiteX29" fmla="*/ 497015 w 1169252"/>
                  <a:gd name="connsiteY29" fmla="*/ 251736 h 850451"/>
                  <a:gd name="connsiteX30" fmla="*/ 512322 w 1169252"/>
                  <a:gd name="connsiteY30" fmla="*/ 109725 h 850451"/>
                  <a:gd name="connsiteX31" fmla="*/ 542935 w 1169252"/>
                  <a:gd name="connsiteY31" fmla="*/ 1729 h 850451"/>
                  <a:gd name="connsiteX32" fmla="*/ 558241 w 1169252"/>
                  <a:gd name="connsiteY32" fmla="*/ 37445 h 850451"/>
                  <a:gd name="connsiteX33" fmla="*/ 574398 w 1169252"/>
                  <a:gd name="connsiteY33" fmla="*/ 97820 h 850451"/>
                  <a:gd name="connsiteX34" fmla="*/ 597358 w 1169252"/>
                  <a:gd name="connsiteY34" fmla="*/ 156495 h 850451"/>
                  <a:gd name="connsiteX35" fmla="*/ 605861 w 1169252"/>
                  <a:gd name="connsiteY35" fmla="*/ 190510 h 850451"/>
                  <a:gd name="connsiteX36" fmla="*/ 609263 w 1169252"/>
                  <a:gd name="connsiteY36" fmla="*/ 199013 h 850451"/>
                  <a:gd name="connsiteX37" fmla="*/ 613515 w 1169252"/>
                  <a:gd name="connsiteY37" fmla="*/ 217721 h 850451"/>
                  <a:gd name="connsiteX38" fmla="*/ 621168 w 1169252"/>
                  <a:gd name="connsiteY38" fmla="*/ 275546 h 850451"/>
                  <a:gd name="connsiteX39" fmla="*/ 627120 w 1169252"/>
                  <a:gd name="connsiteY39" fmla="*/ 315513 h 850451"/>
                  <a:gd name="connsiteX40" fmla="*/ 667087 w 1169252"/>
                  <a:gd name="connsiteY40" fmla="*/ 316363 h 850451"/>
                  <a:gd name="connsiteX41" fmla="*/ 732565 w 1169252"/>
                  <a:gd name="connsiteY41" fmla="*/ 318064 h 850451"/>
                  <a:gd name="connsiteX42" fmla="*/ 920495 w 1169252"/>
                  <a:gd name="connsiteY42" fmla="*/ 293403 h 850451"/>
                  <a:gd name="connsiteX43" fmla="*/ 964714 w 1169252"/>
                  <a:gd name="connsiteY43" fmla="*/ 290002 h 850451"/>
                  <a:gd name="connsiteX44" fmla="*/ 984272 w 1169252"/>
                  <a:gd name="connsiteY44" fmla="*/ 298506 h 850451"/>
                  <a:gd name="connsiteX45" fmla="*/ 996177 w 1169252"/>
                  <a:gd name="connsiteY45" fmla="*/ 307009 h 850451"/>
                  <a:gd name="connsiteX46" fmla="*/ 1010633 w 1169252"/>
                  <a:gd name="connsiteY46" fmla="*/ 315513 h 850451"/>
                  <a:gd name="connsiteX47" fmla="*/ 1065057 w 1169252"/>
                  <a:gd name="connsiteY47" fmla="*/ 370786 h 850451"/>
                  <a:gd name="connsiteX48" fmla="*/ 1083764 w 1169252"/>
                  <a:gd name="connsiteY48" fmla="*/ 416706 h 850451"/>
                  <a:gd name="connsiteX49" fmla="*/ 1162848 w 1169252"/>
                  <a:gd name="connsiteY49" fmla="*/ 562968 h 850451"/>
                  <a:gd name="connsiteX50" fmla="*/ 1151793 w 1169252"/>
                  <a:gd name="connsiteY50" fmla="*/ 634398 h 850451"/>
                  <a:gd name="connsiteX51" fmla="*/ 1002130 w 1169252"/>
                  <a:gd name="connsiteY51" fmla="*/ 729639 h 850451"/>
                  <a:gd name="connsiteX52" fmla="*/ 901787 w 1169252"/>
                  <a:gd name="connsiteY52" fmla="*/ 730489 h 850451"/>
                  <a:gd name="connsiteX53" fmla="*/ 778485 w 1169252"/>
                  <a:gd name="connsiteY53" fmla="*/ 711781 h 850451"/>
                  <a:gd name="connsiteX54" fmla="*/ 678992 w 1169252"/>
                  <a:gd name="connsiteY54" fmla="*/ 702427 h 850451"/>
                  <a:gd name="connsiteX55" fmla="*/ 673890 w 1169252"/>
                  <a:gd name="connsiteY55" fmla="*/ 748347 h 850451"/>
                  <a:gd name="connsiteX56" fmla="*/ 620317 w 1169252"/>
                  <a:gd name="connsiteY56" fmla="*/ 838485 h 850451"/>
                  <a:gd name="connsiteX57" fmla="*/ 515723 w 1169252"/>
                  <a:gd name="connsiteY57" fmla="*/ 819777 h 850451"/>
                  <a:gd name="connsiteX58" fmla="*/ 811649 w 1169252"/>
                  <a:gd name="connsiteY58" fmla="*/ 608037 h 850451"/>
                  <a:gd name="connsiteX59" fmla="*/ 867773 w 1169252"/>
                  <a:gd name="connsiteY59" fmla="*/ 590180 h 850451"/>
                  <a:gd name="connsiteX60" fmla="*/ 842262 w 1169252"/>
                  <a:gd name="connsiteY60" fmla="*/ 517048 h 850451"/>
                  <a:gd name="connsiteX61" fmla="*/ 759777 w 1169252"/>
                  <a:gd name="connsiteY61" fmla="*/ 506844 h 850451"/>
                  <a:gd name="connsiteX62" fmla="*/ 658584 w 1169252"/>
                  <a:gd name="connsiteY62" fmla="*/ 493238 h 850451"/>
                  <a:gd name="connsiteX63" fmla="*/ 632223 w 1169252"/>
                  <a:gd name="connsiteY63" fmla="*/ 486435 h 850451"/>
                  <a:gd name="connsiteX64" fmla="*/ 638175 w 1169252"/>
                  <a:gd name="connsiteY64" fmla="*/ 523851 h 850451"/>
                  <a:gd name="connsiteX65" fmla="*/ 811649 w 1169252"/>
                  <a:gd name="connsiteY65" fmla="*/ 608037 h 850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1169252" h="850451">
                    <a:moveTo>
                      <a:pt x="515723" y="819777"/>
                    </a:moveTo>
                    <a:cubicBezTo>
                      <a:pt x="481709" y="790865"/>
                      <a:pt x="477457" y="784062"/>
                      <a:pt x="480008" y="757701"/>
                    </a:cubicBezTo>
                    <a:cubicBezTo>
                      <a:pt x="481709" y="741544"/>
                      <a:pt x="486811" y="726237"/>
                      <a:pt x="491063" y="722836"/>
                    </a:cubicBezTo>
                    <a:cubicBezTo>
                      <a:pt x="495314" y="720285"/>
                      <a:pt x="501267" y="704128"/>
                      <a:pt x="504668" y="687121"/>
                    </a:cubicBezTo>
                    <a:cubicBezTo>
                      <a:pt x="508920" y="657358"/>
                      <a:pt x="508070" y="656508"/>
                      <a:pt x="463851" y="632698"/>
                    </a:cubicBezTo>
                    <a:lnTo>
                      <a:pt x="417931" y="608888"/>
                    </a:lnTo>
                    <a:lnTo>
                      <a:pt x="460450" y="604636"/>
                    </a:lnTo>
                    <a:cubicBezTo>
                      <a:pt x="508070" y="599534"/>
                      <a:pt x="504668" y="608888"/>
                      <a:pt x="500416" y="503443"/>
                    </a:cubicBezTo>
                    <a:lnTo>
                      <a:pt x="498716" y="461775"/>
                    </a:lnTo>
                    <a:lnTo>
                      <a:pt x="441742" y="447319"/>
                    </a:lnTo>
                    <a:cubicBezTo>
                      <a:pt x="409428" y="439666"/>
                      <a:pt x="363508" y="426060"/>
                      <a:pt x="338848" y="416706"/>
                    </a:cubicBezTo>
                    <a:cubicBezTo>
                      <a:pt x="313337" y="408202"/>
                      <a:pt x="291228" y="400549"/>
                      <a:pt x="289527" y="400549"/>
                    </a:cubicBezTo>
                    <a:cubicBezTo>
                      <a:pt x="287826" y="400549"/>
                      <a:pt x="286125" y="412454"/>
                      <a:pt x="286125" y="426060"/>
                    </a:cubicBezTo>
                    <a:cubicBezTo>
                      <a:pt x="286125" y="456673"/>
                      <a:pt x="303133" y="492388"/>
                      <a:pt x="332895" y="524702"/>
                    </a:cubicBezTo>
                    <a:cubicBezTo>
                      <a:pt x="344800" y="537457"/>
                      <a:pt x="354154" y="554464"/>
                      <a:pt x="354154" y="562118"/>
                    </a:cubicBezTo>
                    <a:cubicBezTo>
                      <a:pt x="354154" y="579975"/>
                      <a:pt x="327793" y="604636"/>
                      <a:pt x="309085" y="604636"/>
                    </a:cubicBezTo>
                    <a:cubicBezTo>
                      <a:pt x="301432" y="604636"/>
                      <a:pt x="294629" y="608888"/>
                      <a:pt x="294629" y="613139"/>
                    </a:cubicBezTo>
                    <a:cubicBezTo>
                      <a:pt x="294629" y="625044"/>
                      <a:pt x="253812" y="641201"/>
                      <a:pt x="218947" y="642902"/>
                    </a:cubicBezTo>
                    <a:cubicBezTo>
                      <a:pt x="203640" y="643752"/>
                      <a:pt x="188334" y="648855"/>
                      <a:pt x="184932" y="653957"/>
                    </a:cubicBezTo>
                    <a:cubicBezTo>
                      <a:pt x="178130" y="665011"/>
                      <a:pt x="156020" y="662460"/>
                      <a:pt x="139013" y="648855"/>
                    </a:cubicBezTo>
                    <a:cubicBezTo>
                      <a:pt x="132210" y="642902"/>
                      <a:pt x="100747" y="629296"/>
                      <a:pt x="69283" y="618242"/>
                    </a:cubicBezTo>
                    <a:cubicBezTo>
                      <a:pt x="8057" y="596982"/>
                      <a:pt x="-6399" y="582526"/>
                      <a:pt x="1254" y="551913"/>
                    </a:cubicBezTo>
                    <a:cubicBezTo>
                      <a:pt x="3805" y="540859"/>
                      <a:pt x="7207" y="501742"/>
                      <a:pt x="8057" y="464326"/>
                    </a:cubicBezTo>
                    <a:cubicBezTo>
                      <a:pt x="10608" y="376739"/>
                      <a:pt x="40371" y="291703"/>
                      <a:pt x="83739" y="247484"/>
                    </a:cubicBezTo>
                    <a:cubicBezTo>
                      <a:pt x="119455" y="209218"/>
                      <a:pt x="140714" y="204115"/>
                      <a:pt x="190035" y="220272"/>
                    </a:cubicBezTo>
                    <a:cubicBezTo>
                      <a:pt x="233403" y="233878"/>
                      <a:pt x="260615" y="267893"/>
                      <a:pt x="266567" y="315513"/>
                    </a:cubicBezTo>
                    <a:cubicBezTo>
                      <a:pt x="269118" y="334221"/>
                      <a:pt x="271669" y="349527"/>
                      <a:pt x="272520" y="349527"/>
                    </a:cubicBezTo>
                    <a:cubicBezTo>
                      <a:pt x="272520" y="349527"/>
                      <a:pt x="292078" y="340173"/>
                      <a:pt x="315038" y="328268"/>
                    </a:cubicBezTo>
                    <a:cubicBezTo>
                      <a:pt x="349052" y="311261"/>
                      <a:pt x="369461" y="307009"/>
                      <a:pt x="423034" y="307009"/>
                    </a:cubicBezTo>
                    <a:cubicBezTo>
                      <a:pt x="494464" y="307009"/>
                      <a:pt x="495314" y="306159"/>
                      <a:pt x="497015" y="251736"/>
                    </a:cubicBezTo>
                    <a:cubicBezTo>
                      <a:pt x="497865" y="238130"/>
                      <a:pt x="504668" y="173502"/>
                      <a:pt x="512322" y="109725"/>
                    </a:cubicBezTo>
                    <a:cubicBezTo>
                      <a:pt x="525927" y="1729"/>
                      <a:pt x="528478" y="-5924"/>
                      <a:pt x="542935" y="1729"/>
                    </a:cubicBezTo>
                    <a:cubicBezTo>
                      <a:pt x="553139" y="6832"/>
                      <a:pt x="558241" y="19587"/>
                      <a:pt x="558241" y="37445"/>
                    </a:cubicBezTo>
                    <a:cubicBezTo>
                      <a:pt x="558241" y="52751"/>
                      <a:pt x="565894" y="79963"/>
                      <a:pt x="574398" y="97820"/>
                    </a:cubicBezTo>
                    <a:cubicBezTo>
                      <a:pt x="583752" y="115678"/>
                      <a:pt x="593956" y="142039"/>
                      <a:pt x="597358" y="156495"/>
                    </a:cubicBezTo>
                    <a:cubicBezTo>
                      <a:pt x="600759" y="171802"/>
                      <a:pt x="605011" y="186258"/>
                      <a:pt x="605861" y="190510"/>
                    </a:cubicBezTo>
                    <a:cubicBezTo>
                      <a:pt x="606712" y="193911"/>
                      <a:pt x="608412" y="197313"/>
                      <a:pt x="609263" y="199013"/>
                    </a:cubicBezTo>
                    <a:cubicBezTo>
                      <a:pt x="610113" y="199864"/>
                      <a:pt x="612664" y="208367"/>
                      <a:pt x="613515" y="217721"/>
                    </a:cubicBezTo>
                    <a:cubicBezTo>
                      <a:pt x="614365" y="227075"/>
                      <a:pt x="617766" y="253436"/>
                      <a:pt x="621168" y="275546"/>
                    </a:cubicBezTo>
                    <a:lnTo>
                      <a:pt x="627120" y="315513"/>
                    </a:lnTo>
                    <a:lnTo>
                      <a:pt x="667087" y="316363"/>
                    </a:lnTo>
                    <a:cubicBezTo>
                      <a:pt x="689197" y="317214"/>
                      <a:pt x="718959" y="318064"/>
                      <a:pt x="732565" y="318064"/>
                    </a:cubicBezTo>
                    <a:cubicBezTo>
                      <a:pt x="778485" y="319765"/>
                      <a:pt x="877127" y="307009"/>
                      <a:pt x="920495" y="293403"/>
                    </a:cubicBezTo>
                    <a:cubicBezTo>
                      <a:pt x="946856" y="285750"/>
                      <a:pt x="963013" y="284049"/>
                      <a:pt x="964714" y="290002"/>
                    </a:cubicBezTo>
                    <a:cubicBezTo>
                      <a:pt x="966415" y="294254"/>
                      <a:pt x="975769" y="298506"/>
                      <a:pt x="984272" y="298506"/>
                    </a:cubicBezTo>
                    <a:cubicBezTo>
                      <a:pt x="993626" y="298506"/>
                      <a:pt x="998728" y="302757"/>
                      <a:pt x="996177" y="307009"/>
                    </a:cubicBezTo>
                    <a:cubicBezTo>
                      <a:pt x="993626" y="312111"/>
                      <a:pt x="999579" y="315513"/>
                      <a:pt x="1010633" y="315513"/>
                    </a:cubicBezTo>
                    <a:cubicBezTo>
                      <a:pt x="1041246" y="315513"/>
                      <a:pt x="1051451" y="326568"/>
                      <a:pt x="1065057" y="370786"/>
                    </a:cubicBezTo>
                    <a:cubicBezTo>
                      <a:pt x="1071859" y="393746"/>
                      <a:pt x="1080363" y="414155"/>
                      <a:pt x="1083764" y="416706"/>
                    </a:cubicBezTo>
                    <a:cubicBezTo>
                      <a:pt x="1099071" y="427761"/>
                      <a:pt x="1153494" y="527253"/>
                      <a:pt x="1162848" y="562968"/>
                    </a:cubicBezTo>
                    <a:cubicBezTo>
                      <a:pt x="1172202" y="597833"/>
                      <a:pt x="1171352" y="602935"/>
                      <a:pt x="1151793" y="634398"/>
                    </a:cubicBezTo>
                    <a:cubicBezTo>
                      <a:pt x="1108425" y="701577"/>
                      <a:pt x="1085465" y="716033"/>
                      <a:pt x="1002130" y="729639"/>
                    </a:cubicBezTo>
                    <a:cubicBezTo>
                      <a:pt x="941754" y="738993"/>
                      <a:pt x="922196" y="738993"/>
                      <a:pt x="901787" y="730489"/>
                    </a:cubicBezTo>
                    <a:cubicBezTo>
                      <a:pt x="888181" y="725387"/>
                      <a:pt x="832908" y="716033"/>
                      <a:pt x="778485" y="711781"/>
                    </a:cubicBezTo>
                    <a:lnTo>
                      <a:pt x="678992" y="702427"/>
                    </a:lnTo>
                    <a:lnTo>
                      <a:pt x="673890" y="748347"/>
                    </a:lnTo>
                    <a:cubicBezTo>
                      <a:pt x="667087" y="807022"/>
                      <a:pt x="657733" y="823179"/>
                      <a:pt x="620317" y="838485"/>
                    </a:cubicBezTo>
                    <a:cubicBezTo>
                      <a:pt x="575248" y="857193"/>
                      <a:pt x="557391" y="854642"/>
                      <a:pt x="515723" y="819777"/>
                    </a:cubicBezTo>
                    <a:close/>
                    <a:moveTo>
                      <a:pt x="811649" y="608037"/>
                    </a:moveTo>
                    <a:cubicBezTo>
                      <a:pt x="844813" y="604636"/>
                      <a:pt x="865222" y="597833"/>
                      <a:pt x="867773" y="590180"/>
                    </a:cubicBezTo>
                    <a:cubicBezTo>
                      <a:pt x="872875" y="577424"/>
                      <a:pt x="854167" y="524702"/>
                      <a:pt x="842262" y="517048"/>
                    </a:cubicBezTo>
                    <a:cubicBezTo>
                      <a:pt x="838010" y="515348"/>
                      <a:pt x="800594" y="510246"/>
                      <a:pt x="759777" y="506844"/>
                    </a:cubicBezTo>
                    <a:cubicBezTo>
                      <a:pt x="718959" y="503443"/>
                      <a:pt x="673040" y="497490"/>
                      <a:pt x="658584" y="493238"/>
                    </a:cubicBezTo>
                    <a:lnTo>
                      <a:pt x="632223" y="486435"/>
                    </a:lnTo>
                    <a:lnTo>
                      <a:pt x="638175" y="523851"/>
                    </a:lnTo>
                    <a:cubicBezTo>
                      <a:pt x="649230" y="606336"/>
                      <a:pt x="679843" y="621643"/>
                      <a:pt x="811649" y="60803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38746"/>
                  </a:gs>
                  <a:gs pos="100000">
                    <a:srgbClr val="794926"/>
                  </a:gs>
                </a:gsLst>
                <a:lin ang="8100000" scaled="1"/>
                <a:tileRect/>
              </a:gradFill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9" name="图形 4">
              <a:extLst>
                <a:ext uri="{FF2B5EF4-FFF2-40B4-BE49-F238E27FC236}">
                  <a16:creationId xmlns:a16="http://schemas.microsoft.com/office/drawing/2014/main" id="{A1083638-7666-7F69-B992-85046D722A91}"/>
                </a:ext>
              </a:extLst>
            </p:cNvPr>
            <p:cNvSpPr/>
            <p:nvPr/>
          </p:nvSpPr>
          <p:spPr>
            <a:xfrm>
              <a:off x="191952" y="1333249"/>
              <a:ext cx="769348" cy="368062"/>
            </a:xfrm>
            <a:custGeom>
              <a:avLst/>
              <a:gdLst>
                <a:gd name="connsiteX0" fmla="*/ 2771489 w 3085718"/>
                <a:gd name="connsiteY0" fmla="*/ 238078 h 1476233"/>
                <a:gd name="connsiteX1" fmla="*/ 2809589 w 3085718"/>
                <a:gd name="connsiteY1" fmla="*/ 409528 h 1476233"/>
                <a:gd name="connsiteX2" fmla="*/ 3085719 w 3085718"/>
                <a:gd name="connsiteY2" fmla="*/ 733378 h 1476233"/>
                <a:gd name="connsiteX3" fmla="*/ 2828639 w 3085718"/>
                <a:gd name="connsiteY3" fmla="*/ 1114283 h 1476233"/>
                <a:gd name="connsiteX4" fmla="*/ 2628614 w 3085718"/>
                <a:gd name="connsiteY4" fmla="*/ 1161908 h 1476233"/>
                <a:gd name="connsiteX5" fmla="*/ 2409539 w 3085718"/>
                <a:gd name="connsiteY5" fmla="*/ 1323833 h 1476233"/>
                <a:gd name="connsiteX6" fmla="*/ 2076260 w 3085718"/>
                <a:gd name="connsiteY6" fmla="*/ 1457183 h 1476233"/>
                <a:gd name="connsiteX7" fmla="*/ 1914335 w 3085718"/>
                <a:gd name="connsiteY7" fmla="*/ 1476233 h 1476233"/>
                <a:gd name="connsiteX8" fmla="*/ 619125 w 3085718"/>
                <a:gd name="connsiteY8" fmla="*/ 1076183 h 1476233"/>
                <a:gd name="connsiteX9" fmla="*/ 0 w 3085718"/>
                <a:gd name="connsiteY9" fmla="*/ 1180958 h 1476233"/>
                <a:gd name="connsiteX10" fmla="*/ 704755 w 3085718"/>
                <a:gd name="connsiteY10" fmla="*/ 828628 h 1476233"/>
                <a:gd name="connsiteX11" fmla="*/ 1904810 w 3085718"/>
                <a:gd name="connsiteY11" fmla="*/ 1219058 h 1476233"/>
                <a:gd name="connsiteX12" fmla="*/ 2552414 w 3085718"/>
                <a:gd name="connsiteY12" fmla="*/ 695278 h 1476233"/>
                <a:gd name="connsiteX13" fmla="*/ 2123885 w 3085718"/>
                <a:gd name="connsiteY13" fmla="*/ 380953 h 1476233"/>
                <a:gd name="connsiteX14" fmla="*/ 1761935 w 3085718"/>
                <a:gd name="connsiteY14" fmla="*/ 666703 h 1476233"/>
                <a:gd name="connsiteX15" fmla="*/ 1971485 w 3085718"/>
                <a:gd name="connsiteY15" fmla="*/ 857203 h 1476233"/>
                <a:gd name="connsiteX16" fmla="*/ 2114360 w 3085718"/>
                <a:gd name="connsiteY16" fmla="*/ 800053 h 1476233"/>
                <a:gd name="connsiteX17" fmla="*/ 1895285 w 3085718"/>
                <a:gd name="connsiteY17" fmla="*/ 657178 h 1476233"/>
                <a:gd name="connsiteX18" fmla="*/ 2161985 w 3085718"/>
                <a:gd name="connsiteY18" fmla="*/ 485728 h 1476233"/>
                <a:gd name="connsiteX19" fmla="*/ 2390489 w 3085718"/>
                <a:gd name="connsiteY19" fmla="*/ 723853 h 1476233"/>
                <a:gd name="connsiteX20" fmla="*/ 2000060 w 3085718"/>
                <a:gd name="connsiteY20" fmla="*/ 1085708 h 1476233"/>
                <a:gd name="connsiteX21" fmla="*/ 1685735 w 3085718"/>
                <a:gd name="connsiteY21" fmla="*/ 980933 h 1476233"/>
                <a:gd name="connsiteX22" fmla="*/ 1495235 w 3085718"/>
                <a:gd name="connsiteY22" fmla="*/ 952358 h 1476233"/>
                <a:gd name="connsiteX23" fmla="*/ 1276255 w 3085718"/>
                <a:gd name="connsiteY23" fmla="*/ 666703 h 1476233"/>
                <a:gd name="connsiteX24" fmla="*/ 1295305 w 3085718"/>
                <a:gd name="connsiteY24" fmla="*/ 514303 h 1476233"/>
                <a:gd name="connsiteX25" fmla="*/ 1666685 w 3085718"/>
                <a:gd name="connsiteY25" fmla="*/ 304753 h 1476233"/>
                <a:gd name="connsiteX26" fmla="*/ 2228564 w 3085718"/>
                <a:gd name="connsiteY26" fmla="*/ 49 h 1476233"/>
                <a:gd name="connsiteX27" fmla="*/ 2771489 w 3085718"/>
                <a:gd name="connsiteY27" fmla="*/ 238078 h 147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085718" h="1476233">
                  <a:moveTo>
                    <a:pt x="2771489" y="238078"/>
                  </a:moveTo>
                  <a:cubicBezTo>
                    <a:pt x="2800064" y="285703"/>
                    <a:pt x="2800064" y="352378"/>
                    <a:pt x="2809589" y="409528"/>
                  </a:cubicBezTo>
                  <a:cubicBezTo>
                    <a:pt x="3009519" y="457153"/>
                    <a:pt x="3085719" y="590503"/>
                    <a:pt x="3085719" y="733378"/>
                  </a:cubicBezTo>
                  <a:cubicBezTo>
                    <a:pt x="3085719" y="885778"/>
                    <a:pt x="3028569" y="1038083"/>
                    <a:pt x="2828639" y="1114283"/>
                  </a:cubicBezTo>
                  <a:cubicBezTo>
                    <a:pt x="2761964" y="1142858"/>
                    <a:pt x="2685764" y="1133333"/>
                    <a:pt x="2628614" y="1161908"/>
                  </a:cubicBezTo>
                  <a:cubicBezTo>
                    <a:pt x="2542889" y="1190483"/>
                    <a:pt x="2485739" y="1276208"/>
                    <a:pt x="2409539" y="1323833"/>
                  </a:cubicBezTo>
                  <a:cubicBezTo>
                    <a:pt x="2314289" y="1380983"/>
                    <a:pt x="2181035" y="1438133"/>
                    <a:pt x="2076260" y="1457183"/>
                  </a:cubicBezTo>
                  <a:cubicBezTo>
                    <a:pt x="2028635" y="1466708"/>
                    <a:pt x="1942910" y="1476233"/>
                    <a:pt x="1914335" y="1476233"/>
                  </a:cubicBezTo>
                  <a:cubicBezTo>
                    <a:pt x="1381030" y="1476233"/>
                    <a:pt x="1171480" y="1076183"/>
                    <a:pt x="619125" y="1076183"/>
                  </a:cubicBezTo>
                  <a:cubicBezTo>
                    <a:pt x="447675" y="1076183"/>
                    <a:pt x="142875" y="1123808"/>
                    <a:pt x="0" y="1180958"/>
                  </a:cubicBezTo>
                  <a:cubicBezTo>
                    <a:pt x="219075" y="904828"/>
                    <a:pt x="466725" y="828628"/>
                    <a:pt x="704755" y="828628"/>
                  </a:cubicBezTo>
                  <a:cubicBezTo>
                    <a:pt x="1219105" y="828628"/>
                    <a:pt x="1533335" y="1219058"/>
                    <a:pt x="1904810" y="1219058"/>
                  </a:cubicBezTo>
                  <a:cubicBezTo>
                    <a:pt x="2133410" y="1219058"/>
                    <a:pt x="2552414" y="1028558"/>
                    <a:pt x="2552414" y="695278"/>
                  </a:cubicBezTo>
                  <a:cubicBezTo>
                    <a:pt x="2552414" y="428578"/>
                    <a:pt x="2285714" y="380953"/>
                    <a:pt x="2123885" y="380953"/>
                  </a:cubicBezTo>
                  <a:cubicBezTo>
                    <a:pt x="1961960" y="380953"/>
                    <a:pt x="1761935" y="438103"/>
                    <a:pt x="1761935" y="666703"/>
                  </a:cubicBezTo>
                  <a:cubicBezTo>
                    <a:pt x="1761935" y="800053"/>
                    <a:pt x="1895285" y="857203"/>
                    <a:pt x="1971485" y="857203"/>
                  </a:cubicBezTo>
                  <a:cubicBezTo>
                    <a:pt x="2028635" y="857203"/>
                    <a:pt x="2038160" y="847678"/>
                    <a:pt x="2114360" y="800053"/>
                  </a:cubicBezTo>
                  <a:cubicBezTo>
                    <a:pt x="2028635" y="781003"/>
                    <a:pt x="1895285" y="771478"/>
                    <a:pt x="1895285" y="657178"/>
                  </a:cubicBezTo>
                  <a:cubicBezTo>
                    <a:pt x="1895285" y="504778"/>
                    <a:pt x="2104835" y="485728"/>
                    <a:pt x="2161985" y="485728"/>
                  </a:cubicBezTo>
                  <a:cubicBezTo>
                    <a:pt x="2314289" y="485728"/>
                    <a:pt x="2390489" y="628603"/>
                    <a:pt x="2390489" y="723853"/>
                  </a:cubicBezTo>
                  <a:cubicBezTo>
                    <a:pt x="2390489" y="942833"/>
                    <a:pt x="2133410" y="1085708"/>
                    <a:pt x="2000060" y="1085708"/>
                  </a:cubicBezTo>
                  <a:cubicBezTo>
                    <a:pt x="1885760" y="1085708"/>
                    <a:pt x="1790510" y="1019033"/>
                    <a:pt x="1685735" y="980933"/>
                  </a:cubicBezTo>
                  <a:cubicBezTo>
                    <a:pt x="1628585" y="961883"/>
                    <a:pt x="1552385" y="971408"/>
                    <a:pt x="1495235" y="952358"/>
                  </a:cubicBezTo>
                  <a:cubicBezTo>
                    <a:pt x="1304830" y="895303"/>
                    <a:pt x="1276255" y="800053"/>
                    <a:pt x="1276255" y="666703"/>
                  </a:cubicBezTo>
                  <a:cubicBezTo>
                    <a:pt x="1276255" y="638128"/>
                    <a:pt x="1285780" y="552403"/>
                    <a:pt x="1295305" y="514303"/>
                  </a:cubicBezTo>
                  <a:cubicBezTo>
                    <a:pt x="1342930" y="333328"/>
                    <a:pt x="1552385" y="304753"/>
                    <a:pt x="1666685" y="304753"/>
                  </a:cubicBezTo>
                  <a:cubicBezTo>
                    <a:pt x="1723835" y="28624"/>
                    <a:pt x="2047685" y="49"/>
                    <a:pt x="2228564" y="49"/>
                  </a:cubicBezTo>
                  <a:cubicBezTo>
                    <a:pt x="2400014" y="49"/>
                    <a:pt x="2638139" y="-9476"/>
                    <a:pt x="2771489" y="23807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D8753"/>
                </a:gs>
                <a:gs pos="100000">
                  <a:srgbClr val="FBC17C">
                    <a:alpha val="0"/>
                  </a:srgbClr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FBF5EDF-B245-5223-C3FA-989FC667E6BA}"/>
              </a:ext>
            </a:extLst>
          </p:cNvPr>
          <p:cNvGrpSpPr/>
          <p:nvPr/>
        </p:nvGrpSpPr>
        <p:grpSpPr>
          <a:xfrm>
            <a:off x="3729759" y="1902411"/>
            <a:ext cx="3730798" cy="851855"/>
            <a:chOff x="5775984" y="1826741"/>
            <a:chExt cx="3730798" cy="851855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A15588DD-3E0A-75B4-48FB-6FFF9B9D3CC3}"/>
                </a:ext>
              </a:extLst>
            </p:cNvPr>
            <p:cNvSpPr/>
            <p:nvPr/>
          </p:nvSpPr>
          <p:spPr>
            <a:xfrm rot="10800000" flipV="1">
              <a:off x="5775984" y="1826741"/>
              <a:ext cx="3730798" cy="851855"/>
            </a:xfrm>
            <a:custGeom>
              <a:avLst/>
              <a:gdLst>
                <a:gd name="connsiteX0" fmla="*/ 2014366 w 3730798"/>
                <a:gd name="connsiteY0" fmla="*/ 0 h 851855"/>
                <a:gd name="connsiteX1" fmla="*/ 639961 w 3730798"/>
                <a:gd name="connsiteY1" fmla="*/ 0 h 851855"/>
                <a:gd name="connsiteX2" fmla="*/ 326393 w 3730798"/>
                <a:gd name="connsiteY2" fmla="*/ 0 h 851855"/>
                <a:gd name="connsiteX3" fmla="*/ 316737 w 3730798"/>
                <a:gd name="connsiteY3" fmla="*/ 0 h 851855"/>
                <a:gd name="connsiteX4" fmla="*/ 296934 w 3730798"/>
                <a:gd name="connsiteY4" fmla="*/ 0 h 851855"/>
                <a:gd name="connsiteX5" fmla="*/ 279594 w 3730798"/>
                <a:gd name="connsiteY5" fmla="*/ 11811 h 851855"/>
                <a:gd name="connsiteX6" fmla="*/ 225103 w 3730798"/>
                <a:gd name="connsiteY6" fmla="*/ 54868 h 851855"/>
                <a:gd name="connsiteX7" fmla="*/ 212140 w 3730798"/>
                <a:gd name="connsiteY7" fmla="*/ 126387 h 851855"/>
                <a:gd name="connsiteX8" fmla="*/ 95481 w 3730798"/>
                <a:gd name="connsiteY8" fmla="*/ 194795 h 851855"/>
                <a:gd name="connsiteX9" fmla="*/ 82518 w 3730798"/>
                <a:gd name="connsiteY9" fmla="*/ 312958 h 851855"/>
                <a:gd name="connsiteX10" fmla="*/ 12036 w 3730798"/>
                <a:gd name="connsiteY10" fmla="*/ 417903 h 851855"/>
                <a:gd name="connsiteX11" fmla="*/ 0 w 3730798"/>
                <a:gd name="connsiteY11" fmla="*/ 425587 h 851855"/>
                <a:gd name="connsiteX12" fmla="*/ 12036 w 3730798"/>
                <a:gd name="connsiteY12" fmla="*/ 433269 h 851855"/>
                <a:gd name="connsiteX13" fmla="*/ 82518 w 3730798"/>
                <a:gd name="connsiteY13" fmla="*/ 538215 h 851855"/>
                <a:gd name="connsiteX14" fmla="*/ 95481 w 3730798"/>
                <a:gd name="connsiteY14" fmla="*/ 656377 h 851855"/>
                <a:gd name="connsiteX15" fmla="*/ 212140 w 3730798"/>
                <a:gd name="connsiteY15" fmla="*/ 724787 h 851855"/>
                <a:gd name="connsiteX16" fmla="*/ 225103 w 3730798"/>
                <a:gd name="connsiteY16" fmla="*/ 796306 h 851855"/>
                <a:gd name="connsiteX17" fmla="*/ 279594 w 3730798"/>
                <a:gd name="connsiteY17" fmla="*/ 839361 h 851855"/>
                <a:gd name="connsiteX18" fmla="*/ 296934 w 3730798"/>
                <a:gd name="connsiteY18" fmla="*/ 851172 h 851855"/>
                <a:gd name="connsiteX19" fmla="*/ 316737 w 3730798"/>
                <a:gd name="connsiteY19" fmla="*/ 851172 h 851855"/>
                <a:gd name="connsiteX20" fmla="*/ 326393 w 3730798"/>
                <a:gd name="connsiteY20" fmla="*/ 851172 h 851855"/>
                <a:gd name="connsiteX21" fmla="*/ 585036 w 3730798"/>
                <a:gd name="connsiteY21" fmla="*/ 851172 h 851855"/>
                <a:gd name="connsiteX22" fmla="*/ 639961 w 3730798"/>
                <a:gd name="connsiteY22" fmla="*/ 851172 h 851855"/>
                <a:gd name="connsiteX23" fmla="*/ 908260 w 3730798"/>
                <a:gd name="connsiteY23" fmla="*/ 851172 h 851855"/>
                <a:gd name="connsiteX24" fmla="*/ 969782 w 3730798"/>
                <a:gd name="connsiteY24" fmla="*/ 851172 h 851855"/>
                <a:gd name="connsiteX25" fmla="*/ 1008462 w 3730798"/>
                <a:gd name="connsiteY25" fmla="*/ 851172 h 851855"/>
                <a:gd name="connsiteX26" fmla="*/ 1293006 w 3730798"/>
                <a:gd name="connsiteY26" fmla="*/ 851172 h 851855"/>
                <a:gd name="connsiteX27" fmla="*/ 1331686 w 3730798"/>
                <a:gd name="connsiteY27" fmla="*/ 851172 h 851855"/>
                <a:gd name="connsiteX28" fmla="*/ 1393208 w 3730798"/>
                <a:gd name="connsiteY28" fmla="*/ 851172 h 851855"/>
                <a:gd name="connsiteX29" fmla="*/ 1716432 w 3730798"/>
                <a:gd name="connsiteY29" fmla="*/ 851172 h 851855"/>
                <a:gd name="connsiteX30" fmla="*/ 1716432 w 3730798"/>
                <a:gd name="connsiteY30" fmla="*/ 851855 h 851855"/>
                <a:gd name="connsiteX31" fmla="*/ 3090838 w 3730798"/>
                <a:gd name="connsiteY31" fmla="*/ 851855 h 851855"/>
                <a:gd name="connsiteX32" fmla="*/ 3404406 w 3730798"/>
                <a:gd name="connsiteY32" fmla="*/ 851855 h 851855"/>
                <a:gd name="connsiteX33" fmla="*/ 3414062 w 3730798"/>
                <a:gd name="connsiteY33" fmla="*/ 851855 h 851855"/>
                <a:gd name="connsiteX34" fmla="*/ 3433864 w 3730798"/>
                <a:gd name="connsiteY34" fmla="*/ 851855 h 851855"/>
                <a:gd name="connsiteX35" fmla="*/ 3451205 w 3730798"/>
                <a:gd name="connsiteY35" fmla="*/ 840044 h 851855"/>
                <a:gd name="connsiteX36" fmla="*/ 3505696 w 3730798"/>
                <a:gd name="connsiteY36" fmla="*/ 796987 h 851855"/>
                <a:gd name="connsiteX37" fmla="*/ 3518658 w 3730798"/>
                <a:gd name="connsiteY37" fmla="*/ 725468 h 851855"/>
                <a:gd name="connsiteX38" fmla="*/ 3635319 w 3730798"/>
                <a:gd name="connsiteY38" fmla="*/ 657060 h 851855"/>
                <a:gd name="connsiteX39" fmla="*/ 3648281 w 3730798"/>
                <a:gd name="connsiteY39" fmla="*/ 538897 h 851855"/>
                <a:gd name="connsiteX40" fmla="*/ 3718763 w 3730798"/>
                <a:gd name="connsiteY40" fmla="*/ 433952 h 851855"/>
                <a:gd name="connsiteX41" fmla="*/ 3730798 w 3730798"/>
                <a:gd name="connsiteY41" fmla="*/ 426268 h 851855"/>
                <a:gd name="connsiteX42" fmla="*/ 3718763 w 3730798"/>
                <a:gd name="connsiteY42" fmla="*/ 418586 h 851855"/>
                <a:gd name="connsiteX43" fmla="*/ 3648281 w 3730798"/>
                <a:gd name="connsiteY43" fmla="*/ 313640 h 851855"/>
                <a:gd name="connsiteX44" fmla="*/ 3635319 w 3730798"/>
                <a:gd name="connsiteY44" fmla="*/ 195478 h 851855"/>
                <a:gd name="connsiteX45" fmla="*/ 3518658 w 3730798"/>
                <a:gd name="connsiteY45" fmla="*/ 127069 h 851855"/>
                <a:gd name="connsiteX46" fmla="*/ 3505696 w 3730798"/>
                <a:gd name="connsiteY46" fmla="*/ 55549 h 851855"/>
                <a:gd name="connsiteX47" fmla="*/ 3451205 w 3730798"/>
                <a:gd name="connsiteY47" fmla="*/ 12494 h 851855"/>
                <a:gd name="connsiteX48" fmla="*/ 3433864 w 3730798"/>
                <a:gd name="connsiteY48" fmla="*/ 683 h 851855"/>
                <a:gd name="connsiteX49" fmla="*/ 3414062 w 3730798"/>
                <a:gd name="connsiteY49" fmla="*/ 683 h 851855"/>
                <a:gd name="connsiteX50" fmla="*/ 3404406 w 3730798"/>
                <a:gd name="connsiteY50" fmla="*/ 683 h 851855"/>
                <a:gd name="connsiteX51" fmla="*/ 3145762 w 3730798"/>
                <a:gd name="connsiteY51" fmla="*/ 683 h 851855"/>
                <a:gd name="connsiteX52" fmla="*/ 3090838 w 3730798"/>
                <a:gd name="connsiteY52" fmla="*/ 683 h 851855"/>
                <a:gd name="connsiteX53" fmla="*/ 2822538 w 3730798"/>
                <a:gd name="connsiteY53" fmla="*/ 683 h 851855"/>
                <a:gd name="connsiteX54" fmla="*/ 2761016 w 3730798"/>
                <a:gd name="connsiteY54" fmla="*/ 683 h 851855"/>
                <a:gd name="connsiteX55" fmla="*/ 2722336 w 3730798"/>
                <a:gd name="connsiteY55" fmla="*/ 683 h 851855"/>
                <a:gd name="connsiteX56" fmla="*/ 2437792 w 3730798"/>
                <a:gd name="connsiteY56" fmla="*/ 683 h 851855"/>
                <a:gd name="connsiteX57" fmla="*/ 2399112 w 3730798"/>
                <a:gd name="connsiteY57" fmla="*/ 683 h 851855"/>
                <a:gd name="connsiteX58" fmla="*/ 2337590 w 3730798"/>
                <a:gd name="connsiteY58" fmla="*/ 683 h 851855"/>
                <a:gd name="connsiteX59" fmla="*/ 2014366 w 3730798"/>
                <a:gd name="connsiteY59" fmla="*/ 683 h 851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730798" h="851855">
                  <a:moveTo>
                    <a:pt x="2014366" y="0"/>
                  </a:moveTo>
                  <a:lnTo>
                    <a:pt x="639961" y="0"/>
                  </a:lnTo>
                  <a:lnTo>
                    <a:pt x="326393" y="0"/>
                  </a:lnTo>
                  <a:lnTo>
                    <a:pt x="316737" y="0"/>
                  </a:lnTo>
                  <a:lnTo>
                    <a:pt x="296934" y="0"/>
                  </a:lnTo>
                  <a:lnTo>
                    <a:pt x="279594" y="11811"/>
                  </a:lnTo>
                  <a:cubicBezTo>
                    <a:pt x="260232" y="24010"/>
                    <a:pt x="240273" y="35130"/>
                    <a:pt x="225103" y="54868"/>
                  </a:cubicBezTo>
                  <a:cubicBezTo>
                    <a:pt x="208009" y="77175"/>
                    <a:pt x="216461" y="102547"/>
                    <a:pt x="212140" y="126387"/>
                  </a:cubicBezTo>
                  <a:cubicBezTo>
                    <a:pt x="173253" y="149189"/>
                    <a:pt x="132238" y="149012"/>
                    <a:pt x="95481" y="194795"/>
                  </a:cubicBezTo>
                  <a:cubicBezTo>
                    <a:pt x="74129" y="235715"/>
                    <a:pt x="86839" y="273570"/>
                    <a:pt x="82518" y="312958"/>
                  </a:cubicBezTo>
                  <a:cubicBezTo>
                    <a:pt x="76768" y="348738"/>
                    <a:pt x="46135" y="392969"/>
                    <a:pt x="12036" y="417903"/>
                  </a:cubicBezTo>
                  <a:lnTo>
                    <a:pt x="0" y="425587"/>
                  </a:lnTo>
                  <a:lnTo>
                    <a:pt x="12036" y="433269"/>
                  </a:lnTo>
                  <a:cubicBezTo>
                    <a:pt x="46135" y="458204"/>
                    <a:pt x="76768" y="502434"/>
                    <a:pt x="82518" y="538215"/>
                  </a:cubicBezTo>
                  <a:cubicBezTo>
                    <a:pt x="86839" y="577602"/>
                    <a:pt x="74129" y="615458"/>
                    <a:pt x="95481" y="656377"/>
                  </a:cubicBezTo>
                  <a:cubicBezTo>
                    <a:pt x="132238" y="702160"/>
                    <a:pt x="173253" y="701984"/>
                    <a:pt x="212140" y="724787"/>
                  </a:cubicBezTo>
                  <a:cubicBezTo>
                    <a:pt x="216461" y="748626"/>
                    <a:pt x="208009" y="773997"/>
                    <a:pt x="225103" y="796306"/>
                  </a:cubicBezTo>
                  <a:cubicBezTo>
                    <a:pt x="240273" y="816044"/>
                    <a:pt x="260232" y="827164"/>
                    <a:pt x="279594" y="839361"/>
                  </a:cubicBezTo>
                  <a:lnTo>
                    <a:pt x="296934" y="851172"/>
                  </a:lnTo>
                  <a:lnTo>
                    <a:pt x="316737" y="851172"/>
                  </a:lnTo>
                  <a:lnTo>
                    <a:pt x="326393" y="851172"/>
                  </a:lnTo>
                  <a:lnTo>
                    <a:pt x="585036" y="851172"/>
                  </a:lnTo>
                  <a:lnTo>
                    <a:pt x="639961" y="851172"/>
                  </a:lnTo>
                  <a:lnTo>
                    <a:pt x="908260" y="851172"/>
                  </a:lnTo>
                  <a:lnTo>
                    <a:pt x="969782" y="851172"/>
                  </a:lnTo>
                  <a:lnTo>
                    <a:pt x="1008462" y="851172"/>
                  </a:lnTo>
                  <a:lnTo>
                    <a:pt x="1293006" y="851172"/>
                  </a:lnTo>
                  <a:lnTo>
                    <a:pt x="1331686" y="851172"/>
                  </a:lnTo>
                  <a:lnTo>
                    <a:pt x="1393208" y="851172"/>
                  </a:lnTo>
                  <a:lnTo>
                    <a:pt x="1716432" y="851172"/>
                  </a:lnTo>
                  <a:lnTo>
                    <a:pt x="1716432" y="851855"/>
                  </a:lnTo>
                  <a:lnTo>
                    <a:pt x="3090838" y="851855"/>
                  </a:lnTo>
                  <a:lnTo>
                    <a:pt x="3404406" y="851855"/>
                  </a:lnTo>
                  <a:lnTo>
                    <a:pt x="3414062" y="851855"/>
                  </a:lnTo>
                  <a:lnTo>
                    <a:pt x="3433864" y="851855"/>
                  </a:lnTo>
                  <a:lnTo>
                    <a:pt x="3451205" y="840044"/>
                  </a:lnTo>
                  <a:cubicBezTo>
                    <a:pt x="3470565" y="827845"/>
                    <a:pt x="3490526" y="816725"/>
                    <a:pt x="3505696" y="796987"/>
                  </a:cubicBezTo>
                  <a:cubicBezTo>
                    <a:pt x="3522789" y="774680"/>
                    <a:pt x="3514337" y="749308"/>
                    <a:pt x="3518658" y="725468"/>
                  </a:cubicBezTo>
                  <a:cubicBezTo>
                    <a:pt x="3557545" y="702665"/>
                    <a:pt x="3598560" y="702843"/>
                    <a:pt x="3635319" y="657060"/>
                  </a:cubicBezTo>
                  <a:cubicBezTo>
                    <a:pt x="3656669" y="616140"/>
                    <a:pt x="3643960" y="578285"/>
                    <a:pt x="3648281" y="538897"/>
                  </a:cubicBezTo>
                  <a:cubicBezTo>
                    <a:pt x="3654031" y="503117"/>
                    <a:pt x="3684663" y="458886"/>
                    <a:pt x="3718763" y="433952"/>
                  </a:cubicBezTo>
                  <a:lnTo>
                    <a:pt x="3730798" y="426268"/>
                  </a:lnTo>
                  <a:lnTo>
                    <a:pt x="3718763" y="418586"/>
                  </a:lnTo>
                  <a:cubicBezTo>
                    <a:pt x="3684663" y="393651"/>
                    <a:pt x="3654031" y="349421"/>
                    <a:pt x="3648281" y="313640"/>
                  </a:cubicBezTo>
                  <a:cubicBezTo>
                    <a:pt x="3643960" y="274253"/>
                    <a:pt x="3656669" y="236398"/>
                    <a:pt x="3635319" y="195478"/>
                  </a:cubicBezTo>
                  <a:cubicBezTo>
                    <a:pt x="3598560" y="149695"/>
                    <a:pt x="3557545" y="149872"/>
                    <a:pt x="3518658" y="127069"/>
                  </a:cubicBezTo>
                  <a:cubicBezTo>
                    <a:pt x="3514337" y="103229"/>
                    <a:pt x="3522789" y="77858"/>
                    <a:pt x="3505696" y="55549"/>
                  </a:cubicBezTo>
                  <a:cubicBezTo>
                    <a:pt x="3490526" y="35813"/>
                    <a:pt x="3470565" y="24691"/>
                    <a:pt x="3451205" y="12494"/>
                  </a:cubicBezTo>
                  <a:lnTo>
                    <a:pt x="3433864" y="683"/>
                  </a:lnTo>
                  <a:lnTo>
                    <a:pt x="3414062" y="683"/>
                  </a:lnTo>
                  <a:lnTo>
                    <a:pt x="3404406" y="683"/>
                  </a:lnTo>
                  <a:lnTo>
                    <a:pt x="3145762" y="683"/>
                  </a:lnTo>
                  <a:lnTo>
                    <a:pt x="3090838" y="683"/>
                  </a:lnTo>
                  <a:lnTo>
                    <a:pt x="2822538" y="683"/>
                  </a:lnTo>
                  <a:lnTo>
                    <a:pt x="2761016" y="683"/>
                  </a:lnTo>
                  <a:lnTo>
                    <a:pt x="2722336" y="683"/>
                  </a:lnTo>
                  <a:lnTo>
                    <a:pt x="2437792" y="683"/>
                  </a:lnTo>
                  <a:lnTo>
                    <a:pt x="2399112" y="683"/>
                  </a:lnTo>
                  <a:lnTo>
                    <a:pt x="2337590" y="683"/>
                  </a:lnTo>
                  <a:lnTo>
                    <a:pt x="2014366" y="683"/>
                  </a:lnTo>
                  <a:close/>
                </a:path>
              </a:pathLst>
            </a:custGeom>
            <a:solidFill>
              <a:srgbClr val="C38746"/>
            </a:solidFill>
            <a:ln w="85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9645B07F-FF17-9DB8-8BC3-D2628D2AADA2}"/>
                </a:ext>
              </a:extLst>
            </p:cNvPr>
            <p:cNvSpPr/>
            <p:nvPr/>
          </p:nvSpPr>
          <p:spPr>
            <a:xfrm>
              <a:off x="6041047" y="1958056"/>
              <a:ext cx="580220" cy="5802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07DE0DE-A6C7-DEB5-48C8-150ED3E6242A}"/>
                </a:ext>
              </a:extLst>
            </p:cNvPr>
            <p:cNvSpPr txBox="1"/>
            <p:nvPr/>
          </p:nvSpPr>
          <p:spPr>
            <a:xfrm>
              <a:off x="5975931" y="1876001"/>
              <a:ext cx="71045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rgbClr val="C38746"/>
                  </a:solidFill>
                </a:rPr>
                <a:t>叁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D986771-ECBE-90A7-2875-9863F358836D}"/>
                </a:ext>
              </a:extLst>
            </p:cNvPr>
            <p:cNvSpPr txBox="1"/>
            <p:nvPr/>
          </p:nvSpPr>
          <p:spPr>
            <a:xfrm>
              <a:off x="6815320" y="1993196"/>
              <a:ext cx="225969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954E5C7-0ECD-270D-FAA3-DEF1946FFC78}"/>
              </a:ext>
            </a:extLst>
          </p:cNvPr>
          <p:cNvSpPr txBox="1"/>
          <p:nvPr/>
        </p:nvSpPr>
        <p:spPr>
          <a:xfrm>
            <a:off x="2503937" y="3034259"/>
            <a:ext cx="6435724" cy="115724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868629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729F49F8-42FF-4D28-7A1F-5ACB7C3994AF}"/>
              </a:ext>
            </a:extLst>
          </p:cNvPr>
          <p:cNvGrpSpPr/>
          <p:nvPr/>
        </p:nvGrpSpPr>
        <p:grpSpPr>
          <a:xfrm>
            <a:off x="304387" y="332874"/>
            <a:ext cx="3730798" cy="851855"/>
            <a:chOff x="5775984" y="1826741"/>
            <a:chExt cx="3730798" cy="851855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F076F217-B94F-F6B5-35EE-1FB7034A978D}"/>
                </a:ext>
              </a:extLst>
            </p:cNvPr>
            <p:cNvSpPr/>
            <p:nvPr/>
          </p:nvSpPr>
          <p:spPr>
            <a:xfrm rot="10800000" flipV="1">
              <a:off x="5775984" y="1826741"/>
              <a:ext cx="3730798" cy="851855"/>
            </a:xfrm>
            <a:custGeom>
              <a:avLst/>
              <a:gdLst>
                <a:gd name="connsiteX0" fmla="*/ 2014366 w 3730798"/>
                <a:gd name="connsiteY0" fmla="*/ 0 h 851855"/>
                <a:gd name="connsiteX1" fmla="*/ 639961 w 3730798"/>
                <a:gd name="connsiteY1" fmla="*/ 0 h 851855"/>
                <a:gd name="connsiteX2" fmla="*/ 326393 w 3730798"/>
                <a:gd name="connsiteY2" fmla="*/ 0 h 851855"/>
                <a:gd name="connsiteX3" fmla="*/ 316737 w 3730798"/>
                <a:gd name="connsiteY3" fmla="*/ 0 h 851855"/>
                <a:gd name="connsiteX4" fmla="*/ 296934 w 3730798"/>
                <a:gd name="connsiteY4" fmla="*/ 0 h 851855"/>
                <a:gd name="connsiteX5" fmla="*/ 279594 w 3730798"/>
                <a:gd name="connsiteY5" fmla="*/ 11811 h 851855"/>
                <a:gd name="connsiteX6" fmla="*/ 225103 w 3730798"/>
                <a:gd name="connsiteY6" fmla="*/ 54868 h 851855"/>
                <a:gd name="connsiteX7" fmla="*/ 212140 w 3730798"/>
                <a:gd name="connsiteY7" fmla="*/ 126387 h 851855"/>
                <a:gd name="connsiteX8" fmla="*/ 95481 w 3730798"/>
                <a:gd name="connsiteY8" fmla="*/ 194795 h 851855"/>
                <a:gd name="connsiteX9" fmla="*/ 82518 w 3730798"/>
                <a:gd name="connsiteY9" fmla="*/ 312958 h 851855"/>
                <a:gd name="connsiteX10" fmla="*/ 12036 w 3730798"/>
                <a:gd name="connsiteY10" fmla="*/ 417903 h 851855"/>
                <a:gd name="connsiteX11" fmla="*/ 0 w 3730798"/>
                <a:gd name="connsiteY11" fmla="*/ 425587 h 851855"/>
                <a:gd name="connsiteX12" fmla="*/ 12036 w 3730798"/>
                <a:gd name="connsiteY12" fmla="*/ 433269 h 851855"/>
                <a:gd name="connsiteX13" fmla="*/ 82518 w 3730798"/>
                <a:gd name="connsiteY13" fmla="*/ 538215 h 851855"/>
                <a:gd name="connsiteX14" fmla="*/ 95481 w 3730798"/>
                <a:gd name="connsiteY14" fmla="*/ 656377 h 851855"/>
                <a:gd name="connsiteX15" fmla="*/ 212140 w 3730798"/>
                <a:gd name="connsiteY15" fmla="*/ 724787 h 851855"/>
                <a:gd name="connsiteX16" fmla="*/ 225103 w 3730798"/>
                <a:gd name="connsiteY16" fmla="*/ 796306 h 851855"/>
                <a:gd name="connsiteX17" fmla="*/ 279594 w 3730798"/>
                <a:gd name="connsiteY17" fmla="*/ 839361 h 851855"/>
                <a:gd name="connsiteX18" fmla="*/ 296934 w 3730798"/>
                <a:gd name="connsiteY18" fmla="*/ 851172 h 851855"/>
                <a:gd name="connsiteX19" fmla="*/ 316737 w 3730798"/>
                <a:gd name="connsiteY19" fmla="*/ 851172 h 851855"/>
                <a:gd name="connsiteX20" fmla="*/ 326393 w 3730798"/>
                <a:gd name="connsiteY20" fmla="*/ 851172 h 851855"/>
                <a:gd name="connsiteX21" fmla="*/ 585036 w 3730798"/>
                <a:gd name="connsiteY21" fmla="*/ 851172 h 851855"/>
                <a:gd name="connsiteX22" fmla="*/ 639961 w 3730798"/>
                <a:gd name="connsiteY22" fmla="*/ 851172 h 851855"/>
                <a:gd name="connsiteX23" fmla="*/ 908260 w 3730798"/>
                <a:gd name="connsiteY23" fmla="*/ 851172 h 851855"/>
                <a:gd name="connsiteX24" fmla="*/ 969782 w 3730798"/>
                <a:gd name="connsiteY24" fmla="*/ 851172 h 851855"/>
                <a:gd name="connsiteX25" fmla="*/ 1008462 w 3730798"/>
                <a:gd name="connsiteY25" fmla="*/ 851172 h 851855"/>
                <a:gd name="connsiteX26" fmla="*/ 1293006 w 3730798"/>
                <a:gd name="connsiteY26" fmla="*/ 851172 h 851855"/>
                <a:gd name="connsiteX27" fmla="*/ 1331686 w 3730798"/>
                <a:gd name="connsiteY27" fmla="*/ 851172 h 851855"/>
                <a:gd name="connsiteX28" fmla="*/ 1393208 w 3730798"/>
                <a:gd name="connsiteY28" fmla="*/ 851172 h 851855"/>
                <a:gd name="connsiteX29" fmla="*/ 1716432 w 3730798"/>
                <a:gd name="connsiteY29" fmla="*/ 851172 h 851855"/>
                <a:gd name="connsiteX30" fmla="*/ 1716432 w 3730798"/>
                <a:gd name="connsiteY30" fmla="*/ 851855 h 851855"/>
                <a:gd name="connsiteX31" fmla="*/ 3090838 w 3730798"/>
                <a:gd name="connsiteY31" fmla="*/ 851855 h 851855"/>
                <a:gd name="connsiteX32" fmla="*/ 3404406 w 3730798"/>
                <a:gd name="connsiteY32" fmla="*/ 851855 h 851855"/>
                <a:gd name="connsiteX33" fmla="*/ 3414062 w 3730798"/>
                <a:gd name="connsiteY33" fmla="*/ 851855 h 851855"/>
                <a:gd name="connsiteX34" fmla="*/ 3433864 w 3730798"/>
                <a:gd name="connsiteY34" fmla="*/ 851855 h 851855"/>
                <a:gd name="connsiteX35" fmla="*/ 3451205 w 3730798"/>
                <a:gd name="connsiteY35" fmla="*/ 840044 h 851855"/>
                <a:gd name="connsiteX36" fmla="*/ 3505696 w 3730798"/>
                <a:gd name="connsiteY36" fmla="*/ 796987 h 851855"/>
                <a:gd name="connsiteX37" fmla="*/ 3518658 w 3730798"/>
                <a:gd name="connsiteY37" fmla="*/ 725468 h 851855"/>
                <a:gd name="connsiteX38" fmla="*/ 3635319 w 3730798"/>
                <a:gd name="connsiteY38" fmla="*/ 657060 h 851855"/>
                <a:gd name="connsiteX39" fmla="*/ 3648281 w 3730798"/>
                <a:gd name="connsiteY39" fmla="*/ 538897 h 851855"/>
                <a:gd name="connsiteX40" fmla="*/ 3718763 w 3730798"/>
                <a:gd name="connsiteY40" fmla="*/ 433952 h 851855"/>
                <a:gd name="connsiteX41" fmla="*/ 3730798 w 3730798"/>
                <a:gd name="connsiteY41" fmla="*/ 426268 h 851855"/>
                <a:gd name="connsiteX42" fmla="*/ 3718763 w 3730798"/>
                <a:gd name="connsiteY42" fmla="*/ 418586 h 851855"/>
                <a:gd name="connsiteX43" fmla="*/ 3648281 w 3730798"/>
                <a:gd name="connsiteY43" fmla="*/ 313640 h 851855"/>
                <a:gd name="connsiteX44" fmla="*/ 3635319 w 3730798"/>
                <a:gd name="connsiteY44" fmla="*/ 195478 h 851855"/>
                <a:gd name="connsiteX45" fmla="*/ 3518658 w 3730798"/>
                <a:gd name="connsiteY45" fmla="*/ 127069 h 851855"/>
                <a:gd name="connsiteX46" fmla="*/ 3505696 w 3730798"/>
                <a:gd name="connsiteY46" fmla="*/ 55549 h 851855"/>
                <a:gd name="connsiteX47" fmla="*/ 3451205 w 3730798"/>
                <a:gd name="connsiteY47" fmla="*/ 12494 h 851855"/>
                <a:gd name="connsiteX48" fmla="*/ 3433864 w 3730798"/>
                <a:gd name="connsiteY48" fmla="*/ 683 h 851855"/>
                <a:gd name="connsiteX49" fmla="*/ 3414062 w 3730798"/>
                <a:gd name="connsiteY49" fmla="*/ 683 h 851855"/>
                <a:gd name="connsiteX50" fmla="*/ 3404406 w 3730798"/>
                <a:gd name="connsiteY50" fmla="*/ 683 h 851855"/>
                <a:gd name="connsiteX51" fmla="*/ 3145762 w 3730798"/>
                <a:gd name="connsiteY51" fmla="*/ 683 h 851855"/>
                <a:gd name="connsiteX52" fmla="*/ 3090838 w 3730798"/>
                <a:gd name="connsiteY52" fmla="*/ 683 h 851855"/>
                <a:gd name="connsiteX53" fmla="*/ 2822538 w 3730798"/>
                <a:gd name="connsiteY53" fmla="*/ 683 h 851855"/>
                <a:gd name="connsiteX54" fmla="*/ 2761016 w 3730798"/>
                <a:gd name="connsiteY54" fmla="*/ 683 h 851855"/>
                <a:gd name="connsiteX55" fmla="*/ 2722336 w 3730798"/>
                <a:gd name="connsiteY55" fmla="*/ 683 h 851855"/>
                <a:gd name="connsiteX56" fmla="*/ 2437792 w 3730798"/>
                <a:gd name="connsiteY56" fmla="*/ 683 h 851855"/>
                <a:gd name="connsiteX57" fmla="*/ 2399112 w 3730798"/>
                <a:gd name="connsiteY57" fmla="*/ 683 h 851855"/>
                <a:gd name="connsiteX58" fmla="*/ 2337590 w 3730798"/>
                <a:gd name="connsiteY58" fmla="*/ 683 h 851855"/>
                <a:gd name="connsiteX59" fmla="*/ 2014366 w 3730798"/>
                <a:gd name="connsiteY59" fmla="*/ 683 h 851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730798" h="851855">
                  <a:moveTo>
                    <a:pt x="2014366" y="0"/>
                  </a:moveTo>
                  <a:lnTo>
                    <a:pt x="639961" y="0"/>
                  </a:lnTo>
                  <a:lnTo>
                    <a:pt x="326393" y="0"/>
                  </a:lnTo>
                  <a:lnTo>
                    <a:pt x="316737" y="0"/>
                  </a:lnTo>
                  <a:lnTo>
                    <a:pt x="296934" y="0"/>
                  </a:lnTo>
                  <a:lnTo>
                    <a:pt x="279594" y="11811"/>
                  </a:lnTo>
                  <a:cubicBezTo>
                    <a:pt x="260232" y="24010"/>
                    <a:pt x="240273" y="35130"/>
                    <a:pt x="225103" y="54868"/>
                  </a:cubicBezTo>
                  <a:cubicBezTo>
                    <a:pt x="208009" y="77175"/>
                    <a:pt x="216461" y="102547"/>
                    <a:pt x="212140" y="126387"/>
                  </a:cubicBezTo>
                  <a:cubicBezTo>
                    <a:pt x="173253" y="149189"/>
                    <a:pt x="132238" y="149012"/>
                    <a:pt x="95481" y="194795"/>
                  </a:cubicBezTo>
                  <a:cubicBezTo>
                    <a:pt x="74129" y="235715"/>
                    <a:pt x="86839" y="273570"/>
                    <a:pt x="82518" y="312958"/>
                  </a:cubicBezTo>
                  <a:cubicBezTo>
                    <a:pt x="76768" y="348738"/>
                    <a:pt x="46135" y="392969"/>
                    <a:pt x="12036" y="417903"/>
                  </a:cubicBezTo>
                  <a:lnTo>
                    <a:pt x="0" y="425587"/>
                  </a:lnTo>
                  <a:lnTo>
                    <a:pt x="12036" y="433269"/>
                  </a:lnTo>
                  <a:cubicBezTo>
                    <a:pt x="46135" y="458204"/>
                    <a:pt x="76768" y="502434"/>
                    <a:pt x="82518" y="538215"/>
                  </a:cubicBezTo>
                  <a:cubicBezTo>
                    <a:pt x="86839" y="577602"/>
                    <a:pt x="74129" y="615458"/>
                    <a:pt x="95481" y="656377"/>
                  </a:cubicBezTo>
                  <a:cubicBezTo>
                    <a:pt x="132238" y="702160"/>
                    <a:pt x="173253" y="701984"/>
                    <a:pt x="212140" y="724787"/>
                  </a:cubicBezTo>
                  <a:cubicBezTo>
                    <a:pt x="216461" y="748626"/>
                    <a:pt x="208009" y="773997"/>
                    <a:pt x="225103" y="796306"/>
                  </a:cubicBezTo>
                  <a:cubicBezTo>
                    <a:pt x="240273" y="816044"/>
                    <a:pt x="260232" y="827164"/>
                    <a:pt x="279594" y="839361"/>
                  </a:cubicBezTo>
                  <a:lnTo>
                    <a:pt x="296934" y="851172"/>
                  </a:lnTo>
                  <a:lnTo>
                    <a:pt x="316737" y="851172"/>
                  </a:lnTo>
                  <a:lnTo>
                    <a:pt x="326393" y="851172"/>
                  </a:lnTo>
                  <a:lnTo>
                    <a:pt x="585036" y="851172"/>
                  </a:lnTo>
                  <a:lnTo>
                    <a:pt x="639961" y="851172"/>
                  </a:lnTo>
                  <a:lnTo>
                    <a:pt x="908260" y="851172"/>
                  </a:lnTo>
                  <a:lnTo>
                    <a:pt x="969782" y="851172"/>
                  </a:lnTo>
                  <a:lnTo>
                    <a:pt x="1008462" y="851172"/>
                  </a:lnTo>
                  <a:lnTo>
                    <a:pt x="1293006" y="851172"/>
                  </a:lnTo>
                  <a:lnTo>
                    <a:pt x="1331686" y="851172"/>
                  </a:lnTo>
                  <a:lnTo>
                    <a:pt x="1393208" y="851172"/>
                  </a:lnTo>
                  <a:lnTo>
                    <a:pt x="1716432" y="851172"/>
                  </a:lnTo>
                  <a:lnTo>
                    <a:pt x="1716432" y="851855"/>
                  </a:lnTo>
                  <a:lnTo>
                    <a:pt x="3090838" y="851855"/>
                  </a:lnTo>
                  <a:lnTo>
                    <a:pt x="3404406" y="851855"/>
                  </a:lnTo>
                  <a:lnTo>
                    <a:pt x="3414062" y="851855"/>
                  </a:lnTo>
                  <a:lnTo>
                    <a:pt x="3433864" y="851855"/>
                  </a:lnTo>
                  <a:lnTo>
                    <a:pt x="3451205" y="840044"/>
                  </a:lnTo>
                  <a:cubicBezTo>
                    <a:pt x="3470565" y="827845"/>
                    <a:pt x="3490526" y="816725"/>
                    <a:pt x="3505696" y="796987"/>
                  </a:cubicBezTo>
                  <a:cubicBezTo>
                    <a:pt x="3522789" y="774680"/>
                    <a:pt x="3514337" y="749308"/>
                    <a:pt x="3518658" y="725468"/>
                  </a:cubicBezTo>
                  <a:cubicBezTo>
                    <a:pt x="3557545" y="702665"/>
                    <a:pt x="3598560" y="702843"/>
                    <a:pt x="3635319" y="657060"/>
                  </a:cubicBezTo>
                  <a:cubicBezTo>
                    <a:pt x="3656669" y="616140"/>
                    <a:pt x="3643960" y="578285"/>
                    <a:pt x="3648281" y="538897"/>
                  </a:cubicBezTo>
                  <a:cubicBezTo>
                    <a:pt x="3654031" y="503117"/>
                    <a:pt x="3684663" y="458886"/>
                    <a:pt x="3718763" y="433952"/>
                  </a:cubicBezTo>
                  <a:lnTo>
                    <a:pt x="3730798" y="426268"/>
                  </a:lnTo>
                  <a:lnTo>
                    <a:pt x="3718763" y="418586"/>
                  </a:lnTo>
                  <a:cubicBezTo>
                    <a:pt x="3684663" y="393651"/>
                    <a:pt x="3654031" y="349421"/>
                    <a:pt x="3648281" y="313640"/>
                  </a:cubicBezTo>
                  <a:cubicBezTo>
                    <a:pt x="3643960" y="274253"/>
                    <a:pt x="3656669" y="236398"/>
                    <a:pt x="3635319" y="195478"/>
                  </a:cubicBezTo>
                  <a:cubicBezTo>
                    <a:pt x="3598560" y="149695"/>
                    <a:pt x="3557545" y="149872"/>
                    <a:pt x="3518658" y="127069"/>
                  </a:cubicBezTo>
                  <a:cubicBezTo>
                    <a:pt x="3514337" y="103229"/>
                    <a:pt x="3522789" y="77858"/>
                    <a:pt x="3505696" y="55549"/>
                  </a:cubicBezTo>
                  <a:cubicBezTo>
                    <a:pt x="3490526" y="35813"/>
                    <a:pt x="3470565" y="24691"/>
                    <a:pt x="3451205" y="12494"/>
                  </a:cubicBezTo>
                  <a:lnTo>
                    <a:pt x="3433864" y="683"/>
                  </a:lnTo>
                  <a:lnTo>
                    <a:pt x="3414062" y="683"/>
                  </a:lnTo>
                  <a:lnTo>
                    <a:pt x="3404406" y="683"/>
                  </a:lnTo>
                  <a:lnTo>
                    <a:pt x="3145762" y="683"/>
                  </a:lnTo>
                  <a:lnTo>
                    <a:pt x="3090838" y="683"/>
                  </a:lnTo>
                  <a:lnTo>
                    <a:pt x="2822538" y="683"/>
                  </a:lnTo>
                  <a:lnTo>
                    <a:pt x="2761016" y="683"/>
                  </a:lnTo>
                  <a:lnTo>
                    <a:pt x="2722336" y="683"/>
                  </a:lnTo>
                  <a:lnTo>
                    <a:pt x="2437792" y="683"/>
                  </a:lnTo>
                  <a:lnTo>
                    <a:pt x="2399112" y="683"/>
                  </a:lnTo>
                  <a:lnTo>
                    <a:pt x="2337590" y="683"/>
                  </a:lnTo>
                  <a:lnTo>
                    <a:pt x="2014366" y="683"/>
                  </a:lnTo>
                  <a:close/>
                </a:path>
              </a:pathLst>
            </a:custGeom>
            <a:solidFill>
              <a:srgbClr val="C38746"/>
            </a:solidFill>
            <a:ln w="85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771E165D-5D49-EA70-A0B8-D17DA46693B2}"/>
                </a:ext>
              </a:extLst>
            </p:cNvPr>
            <p:cNvSpPr/>
            <p:nvPr/>
          </p:nvSpPr>
          <p:spPr>
            <a:xfrm>
              <a:off x="6041047" y="1958056"/>
              <a:ext cx="580220" cy="5802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DD72B44-C14B-6098-0572-8868E01216E4}"/>
                </a:ext>
              </a:extLst>
            </p:cNvPr>
            <p:cNvSpPr txBox="1"/>
            <p:nvPr/>
          </p:nvSpPr>
          <p:spPr>
            <a:xfrm>
              <a:off x="5975931" y="1876001"/>
              <a:ext cx="71045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rgbClr val="C38746"/>
                  </a:solidFill>
                </a:rPr>
                <a:t>叁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A71FBAE-7A04-0470-4297-CADF87199CC5}"/>
                </a:ext>
              </a:extLst>
            </p:cNvPr>
            <p:cNvSpPr txBox="1"/>
            <p:nvPr/>
          </p:nvSpPr>
          <p:spPr>
            <a:xfrm>
              <a:off x="6815320" y="1993196"/>
              <a:ext cx="225969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7E5828F8-0B68-805B-65B3-4C5FC182E222}"/>
              </a:ext>
            </a:extLst>
          </p:cNvPr>
          <p:cNvGrpSpPr/>
          <p:nvPr/>
        </p:nvGrpSpPr>
        <p:grpSpPr>
          <a:xfrm>
            <a:off x="4905217" y="1585462"/>
            <a:ext cx="883084" cy="806344"/>
            <a:chOff x="3917037" y="1266369"/>
            <a:chExt cx="662313" cy="604758"/>
          </a:xfrm>
        </p:grpSpPr>
        <p:pic>
          <p:nvPicPr>
            <p:cNvPr id="3" name="Picture 3" descr="D:\png\12-14_0006_图层-2.png">
              <a:extLst>
                <a:ext uri="{FF2B5EF4-FFF2-40B4-BE49-F238E27FC236}">
                  <a16:creationId xmlns:a16="http://schemas.microsoft.com/office/drawing/2014/main" id="{F63E6A55-0EC2-7C89-8153-0997CB8B98D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921601" y="1266369"/>
              <a:ext cx="657749" cy="604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6">
              <a:extLst>
                <a:ext uri="{FF2B5EF4-FFF2-40B4-BE49-F238E27FC236}">
                  <a16:creationId xmlns:a16="http://schemas.microsoft.com/office/drawing/2014/main" id="{9610A388-D497-55D3-6530-DD1E67FCD3DC}"/>
                </a:ext>
              </a:extLst>
            </p:cNvPr>
            <p:cNvSpPr txBox="1"/>
            <p:nvPr/>
          </p:nvSpPr>
          <p:spPr>
            <a:xfrm>
              <a:off x="3917037" y="1337915"/>
              <a:ext cx="453490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/>
              <a:r>
                <a:rPr lang="zh-CN" altLang="en-US" sz="3200" dirty="0">
                  <a:solidFill>
                    <a:prstClr val="white"/>
                  </a:solidFill>
                  <a:cs typeface="+mn-ea"/>
                  <a:sym typeface="+mn-lt"/>
                </a:rPr>
                <a:t>一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2B23D8B-EBD4-22FD-F28E-85EDC03C2567}"/>
              </a:ext>
            </a:extLst>
          </p:cNvPr>
          <p:cNvGrpSpPr/>
          <p:nvPr/>
        </p:nvGrpSpPr>
        <p:grpSpPr>
          <a:xfrm>
            <a:off x="1127125" y="1645927"/>
            <a:ext cx="4040190" cy="4251079"/>
            <a:chOff x="1127125" y="1645927"/>
            <a:chExt cx="4040190" cy="4251079"/>
          </a:xfrm>
        </p:grpSpPr>
        <p:sp>
          <p:nvSpPr>
            <p:cNvPr id="8" name="椭圆 7" descr="D:\51PPT模板网\51pptmoban.com\图片002.jpg">
              <a:extLst>
                <a:ext uri="{FF2B5EF4-FFF2-40B4-BE49-F238E27FC236}">
                  <a16:creationId xmlns:a16="http://schemas.microsoft.com/office/drawing/2014/main" id="{6FFABEA0-AA27-28C1-034E-32173C759D21}"/>
                </a:ext>
              </a:extLst>
            </p:cNvPr>
            <p:cNvSpPr/>
            <p:nvPr/>
          </p:nvSpPr>
          <p:spPr>
            <a:xfrm>
              <a:off x="1431045" y="1967631"/>
              <a:ext cx="3607670" cy="3607670"/>
            </a:xfrm>
            <a:prstGeom prst="ellipse">
              <a:avLst/>
            </a:prstGeom>
            <a:blipFill>
              <a:blip r:embed="rId4"/>
              <a:tile tx="0" ty="-34417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图形 9">
              <a:extLst>
                <a:ext uri="{FF2B5EF4-FFF2-40B4-BE49-F238E27FC236}">
                  <a16:creationId xmlns:a16="http://schemas.microsoft.com/office/drawing/2014/main" id="{AC511627-CF76-2695-5A62-C04DDC0784AE}"/>
                </a:ext>
              </a:extLst>
            </p:cNvPr>
            <p:cNvSpPr/>
            <p:nvPr/>
          </p:nvSpPr>
          <p:spPr>
            <a:xfrm>
              <a:off x="1127125" y="1645927"/>
              <a:ext cx="4040190" cy="4251079"/>
            </a:xfrm>
            <a:custGeom>
              <a:avLst/>
              <a:gdLst>
                <a:gd name="connsiteX0" fmla="*/ 2180703 w 6517785"/>
                <a:gd name="connsiteY0" fmla="*/ 6458805 h 6858000"/>
                <a:gd name="connsiteX1" fmla="*/ 2150711 w 6517785"/>
                <a:gd name="connsiteY1" fmla="*/ 6472234 h 6858000"/>
                <a:gd name="connsiteX2" fmla="*/ 2086697 w 6517785"/>
                <a:gd name="connsiteY2" fmla="*/ 6441346 h 6858000"/>
                <a:gd name="connsiteX3" fmla="*/ 2120270 w 6517785"/>
                <a:gd name="connsiteY3" fmla="*/ 6425231 h 6858000"/>
                <a:gd name="connsiteX4" fmla="*/ 2088935 w 6517785"/>
                <a:gd name="connsiteY4" fmla="*/ 6392552 h 6858000"/>
                <a:gd name="connsiteX5" fmla="*/ 2015968 w 6517785"/>
                <a:gd name="connsiteY5" fmla="*/ 6391210 h 6858000"/>
                <a:gd name="connsiteX6" fmla="*/ 1963145 w 6517785"/>
                <a:gd name="connsiteY6" fmla="*/ 6398820 h 6858000"/>
                <a:gd name="connsiteX7" fmla="*/ 2014625 w 6517785"/>
                <a:gd name="connsiteY7" fmla="*/ 6373304 h 6858000"/>
                <a:gd name="connsiteX8" fmla="*/ 1977918 w 6517785"/>
                <a:gd name="connsiteY8" fmla="*/ 6340625 h 6858000"/>
                <a:gd name="connsiteX9" fmla="*/ 1923752 w 6517785"/>
                <a:gd name="connsiteY9" fmla="*/ 6409116 h 6858000"/>
                <a:gd name="connsiteX10" fmla="*/ 1911218 w 6517785"/>
                <a:gd name="connsiteY10" fmla="*/ 6406430 h 6858000"/>
                <a:gd name="connsiteX11" fmla="*/ 1901369 w 6517785"/>
                <a:gd name="connsiteY11" fmla="*/ 6342416 h 6858000"/>
                <a:gd name="connsiteX12" fmla="*/ 1928676 w 6517785"/>
                <a:gd name="connsiteY12" fmla="*/ 6351369 h 6858000"/>
                <a:gd name="connsiteX13" fmla="*/ 1885254 w 6517785"/>
                <a:gd name="connsiteY13" fmla="*/ 6302575 h 6858000"/>
                <a:gd name="connsiteX14" fmla="*/ 1857500 w 6517785"/>
                <a:gd name="connsiteY14" fmla="*/ 6327643 h 6858000"/>
                <a:gd name="connsiteX15" fmla="*/ 1882568 w 6517785"/>
                <a:gd name="connsiteY15" fmla="*/ 6334806 h 6858000"/>
                <a:gd name="connsiteX16" fmla="*/ 1871825 w 6517785"/>
                <a:gd name="connsiteY16" fmla="*/ 6350921 h 6858000"/>
                <a:gd name="connsiteX17" fmla="*/ 1746483 w 6517785"/>
                <a:gd name="connsiteY17" fmla="*/ 6297651 h 6858000"/>
                <a:gd name="connsiteX18" fmla="*/ 1817211 w 6517785"/>
                <a:gd name="connsiteY18" fmla="*/ 6277954 h 6858000"/>
                <a:gd name="connsiteX19" fmla="*/ 1820345 w 6517785"/>
                <a:gd name="connsiteY19" fmla="*/ 6265420 h 6858000"/>
                <a:gd name="connsiteX20" fmla="*/ 1774237 w 6517785"/>
                <a:gd name="connsiteY20" fmla="*/ 6247962 h 6858000"/>
                <a:gd name="connsiteX21" fmla="*/ 1730815 w 6517785"/>
                <a:gd name="connsiteY21" fmla="*/ 6242142 h 6858000"/>
                <a:gd name="connsiteX22" fmla="*/ 1696793 w 6517785"/>
                <a:gd name="connsiteY22" fmla="*/ 6266763 h 6858000"/>
                <a:gd name="connsiteX23" fmla="*/ 1635465 w 6517785"/>
                <a:gd name="connsiteY23" fmla="*/ 6209464 h 6858000"/>
                <a:gd name="connsiteX24" fmla="*/ 1626065 w 6517785"/>
                <a:gd name="connsiteY24" fmla="*/ 6172756 h 6858000"/>
                <a:gd name="connsiteX25" fmla="*/ 1581747 w 6517785"/>
                <a:gd name="connsiteY25" fmla="*/ 6171414 h 6858000"/>
                <a:gd name="connsiteX26" fmla="*/ 1600549 w 6517785"/>
                <a:gd name="connsiteY26" fmla="*/ 6206778 h 6858000"/>
                <a:gd name="connsiteX27" fmla="*/ 1596967 w 6517785"/>
                <a:gd name="connsiteY27" fmla="*/ 6211702 h 6858000"/>
                <a:gd name="connsiteX28" fmla="*/ 1538325 w 6517785"/>
                <a:gd name="connsiteY28" fmla="*/ 6172756 h 6858000"/>
                <a:gd name="connsiteX29" fmla="*/ 1584881 w 6517785"/>
                <a:gd name="connsiteY29" fmla="*/ 6146793 h 6858000"/>
                <a:gd name="connsiteX30" fmla="*/ 1536535 w 6517785"/>
                <a:gd name="connsiteY30" fmla="*/ 6135602 h 6858000"/>
                <a:gd name="connsiteX31" fmla="*/ 1498037 w 6517785"/>
                <a:gd name="connsiteY31" fmla="*/ 6152164 h 6858000"/>
                <a:gd name="connsiteX32" fmla="*/ 1489979 w 6517785"/>
                <a:gd name="connsiteY32" fmla="*/ 6143659 h 6858000"/>
                <a:gd name="connsiteX33" fmla="*/ 1535192 w 6517785"/>
                <a:gd name="connsiteY33" fmla="*/ 6080093 h 6858000"/>
                <a:gd name="connsiteX34" fmla="*/ 1451481 w 6517785"/>
                <a:gd name="connsiteY34" fmla="*/ 6106952 h 6858000"/>
                <a:gd name="connsiteX35" fmla="*/ 1423279 w 6517785"/>
                <a:gd name="connsiteY35" fmla="*/ 6076959 h 6858000"/>
                <a:gd name="connsiteX36" fmla="*/ 1455958 w 6517785"/>
                <a:gd name="connsiteY36" fmla="*/ 6041595 h 6858000"/>
                <a:gd name="connsiteX37" fmla="*/ 1453272 w 6517785"/>
                <a:gd name="connsiteY37" fmla="*/ 6032194 h 6858000"/>
                <a:gd name="connsiteX38" fmla="*/ 1399106 w 6517785"/>
                <a:gd name="connsiteY38" fmla="*/ 6045176 h 6858000"/>
                <a:gd name="connsiteX39" fmla="*/ 1316738 w 6517785"/>
                <a:gd name="connsiteY39" fmla="*/ 5995487 h 6858000"/>
                <a:gd name="connsiteX40" fmla="*/ 1376724 w 6517785"/>
                <a:gd name="connsiteY40" fmla="*/ 5964599 h 6858000"/>
                <a:gd name="connsiteX41" fmla="*/ 1269287 w 6517785"/>
                <a:gd name="connsiteY41" fmla="*/ 5963256 h 6858000"/>
                <a:gd name="connsiteX42" fmla="*/ 1279136 w 6517785"/>
                <a:gd name="connsiteY42" fmla="*/ 5907300 h 6858000"/>
                <a:gd name="connsiteX43" fmla="*/ 1201245 w 6517785"/>
                <a:gd name="connsiteY43" fmla="*/ 5907300 h 6858000"/>
                <a:gd name="connsiteX44" fmla="*/ 1101866 w 6517785"/>
                <a:gd name="connsiteY44" fmla="*/ 5803892 h 6858000"/>
                <a:gd name="connsiteX45" fmla="*/ 1122906 w 6517785"/>
                <a:gd name="connsiteY45" fmla="*/ 5762261 h 6858000"/>
                <a:gd name="connsiteX46" fmla="*/ 979210 w 6517785"/>
                <a:gd name="connsiteY46" fmla="*/ 5668255 h 6858000"/>
                <a:gd name="connsiteX47" fmla="*/ 867745 w 6517785"/>
                <a:gd name="connsiteY47" fmla="*/ 5544703 h 6858000"/>
                <a:gd name="connsiteX48" fmla="*/ 840886 w 6517785"/>
                <a:gd name="connsiteY48" fmla="*/ 5510234 h 6858000"/>
                <a:gd name="connsiteX49" fmla="*/ 774186 w 6517785"/>
                <a:gd name="connsiteY49" fmla="*/ 5458754 h 6858000"/>
                <a:gd name="connsiteX50" fmla="*/ 784930 w 6517785"/>
                <a:gd name="connsiteY50" fmla="*/ 5442639 h 6858000"/>
                <a:gd name="connsiteX51" fmla="*/ 774634 w 6517785"/>
                <a:gd name="connsiteY51" fmla="*/ 5444877 h 6858000"/>
                <a:gd name="connsiteX52" fmla="*/ 753147 w 6517785"/>
                <a:gd name="connsiteY52" fmla="*/ 5389369 h 6858000"/>
                <a:gd name="connsiteX53" fmla="*/ 685552 w 6517785"/>
                <a:gd name="connsiteY53" fmla="*/ 5325355 h 6858000"/>
                <a:gd name="connsiteX54" fmla="*/ 630491 w 6517785"/>
                <a:gd name="connsiteY54" fmla="*/ 5229558 h 6858000"/>
                <a:gd name="connsiteX55" fmla="*/ 642577 w 6517785"/>
                <a:gd name="connsiteY55" fmla="*/ 5203594 h 6858000"/>
                <a:gd name="connsiteX56" fmla="*/ 649740 w 6517785"/>
                <a:gd name="connsiteY56" fmla="*/ 5185240 h 6858000"/>
                <a:gd name="connsiteX57" fmla="*/ 635863 w 6517785"/>
                <a:gd name="connsiteY57" fmla="*/ 5191060 h 6858000"/>
                <a:gd name="connsiteX58" fmla="*/ 605422 w 6517785"/>
                <a:gd name="connsiteY58" fmla="*/ 5183449 h 6858000"/>
                <a:gd name="connsiteX59" fmla="*/ 598708 w 6517785"/>
                <a:gd name="connsiteY59" fmla="*/ 5150323 h 6858000"/>
                <a:gd name="connsiteX60" fmla="*/ 570953 w 6517785"/>
                <a:gd name="connsiteY60" fmla="*/ 5100634 h 6858000"/>
                <a:gd name="connsiteX61" fmla="*/ 502910 w 6517785"/>
                <a:gd name="connsiteY61" fmla="*/ 4995884 h 6858000"/>
                <a:gd name="connsiteX62" fmla="*/ 530217 w 6517785"/>
                <a:gd name="connsiteY62" fmla="*/ 4974397 h 6858000"/>
                <a:gd name="connsiteX63" fmla="*/ 496196 w 6517785"/>
                <a:gd name="connsiteY63" fmla="*/ 4967682 h 6858000"/>
                <a:gd name="connsiteX64" fmla="*/ 455012 w 6517785"/>
                <a:gd name="connsiteY64" fmla="*/ 4935004 h 6858000"/>
                <a:gd name="connsiteX65" fmla="*/ 389655 w 6517785"/>
                <a:gd name="connsiteY65" fmla="*/ 4776535 h 6858000"/>
                <a:gd name="connsiteX66" fmla="*/ 376673 w 6517785"/>
                <a:gd name="connsiteY66" fmla="*/ 4726399 h 6858000"/>
                <a:gd name="connsiteX67" fmla="*/ 304601 w 6517785"/>
                <a:gd name="connsiteY67" fmla="*/ 4610457 h 6858000"/>
                <a:gd name="connsiteX68" fmla="*/ 305944 w 6517785"/>
                <a:gd name="connsiteY68" fmla="*/ 4584494 h 6858000"/>
                <a:gd name="connsiteX69" fmla="*/ 265208 w 6517785"/>
                <a:gd name="connsiteY69" fmla="*/ 4564349 h 6858000"/>
                <a:gd name="connsiteX70" fmla="*/ 178812 w 6517785"/>
                <a:gd name="connsiteY70" fmla="*/ 4423340 h 6858000"/>
                <a:gd name="connsiteX71" fmla="*/ 155982 w 6517785"/>
                <a:gd name="connsiteY71" fmla="*/ 4351268 h 6858000"/>
                <a:gd name="connsiteX72" fmla="*/ 114798 w 6517785"/>
                <a:gd name="connsiteY72" fmla="*/ 4261738 h 6858000"/>
                <a:gd name="connsiteX73" fmla="*/ 66004 w 6517785"/>
                <a:gd name="connsiteY73" fmla="*/ 4169970 h 6858000"/>
                <a:gd name="connsiteX74" fmla="*/ 83910 w 6517785"/>
                <a:gd name="connsiteY74" fmla="*/ 4155645 h 6858000"/>
                <a:gd name="connsiteX75" fmla="*/ 42726 w 6517785"/>
                <a:gd name="connsiteY75" fmla="*/ 4121623 h 6858000"/>
                <a:gd name="connsiteX76" fmla="*/ 64213 w 6517785"/>
                <a:gd name="connsiteY76" fmla="*/ 4067905 h 6858000"/>
                <a:gd name="connsiteX77" fmla="*/ 38697 w 6517785"/>
                <a:gd name="connsiteY77" fmla="*/ 4076858 h 6858000"/>
                <a:gd name="connsiteX78" fmla="*/ 38697 w 6517785"/>
                <a:gd name="connsiteY78" fmla="*/ 3996281 h 6858000"/>
                <a:gd name="connsiteX79" fmla="*/ 12286 w 6517785"/>
                <a:gd name="connsiteY79" fmla="*/ 3996281 h 6858000"/>
                <a:gd name="connsiteX80" fmla="*/ 26611 w 6517785"/>
                <a:gd name="connsiteY80" fmla="*/ 3906751 h 6858000"/>
                <a:gd name="connsiteX81" fmla="*/ 12734 w 6517785"/>
                <a:gd name="connsiteY81" fmla="*/ 3748731 h 6858000"/>
                <a:gd name="connsiteX82" fmla="*/ 75852 w 6517785"/>
                <a:gd name="connsiteY82" fmla="*/ 3791257 h 6858000"/>
                <a:gd name="connsiteX83" fmla="*/ 118827 w 6517785"/>
                <a:gd name="connsiteY83" fmla="*/ 3774247 h 6858000"/>
                <a:gd name="connsiteX84" fmla="*/ 132704 w 6517785"/>
                <a:gd name="connsiteY84" fmla="*/ 3746045 h 6858000"/>
                <a:gd name="connsiteX85" fmla="*/ 146581 w 6517785"/>
                <a:gd name="connsiteY85" fmla="*/ 3664125 h 6858000"/>
                <a:gd name="connsiteX86" fmla="*/ 222681 w 6517785"/>
                <a:gd name="connsiteY86" fmla="*/ 3590710 h 6858000"/>
                <a:gd name="connsiteX87" fmla="*/ 142552 w 6517785"/>
                <a:gd name="connsiteY87" fmla="*/ 3585338 h 6858000"/>
                <a:gd name="connsiteX88" fmla="*/ 175678 w 6517785"/>
                <a:gd name="connsiteY88" fmla="*/ 3515058 h 6858000"/>
                <a:gd name="connsiteX89" fmla="*/ 229844 w 6517785"/>
                <a:gd name="connsiteY89" fmla="*/ 3519982 h 6858000"/>
                <a:gd name="connsiteX90" fmla="*/ 207014 w 6517785"/>
                <a:gd name="connsiteY90" fmla="*/ 3454177 h 6858000"/>
                <a:gd name="connsiteX91" fmla="*/ 149267 w 6517785"/>
                <a:gd name="connsiteY91" fmla="*/ 3497152 h 6858000"/>
                <a:gd name="connsiteX92" fmla="*/ 156429 w 6517785"/>
                <a:gd name="connsiteY92" fmla="*/ 3385239 h 6858000"/>
                <a:gd name="connsiteX93" fmla="*/ 204775 w 6517785"/>
                <a:gd name="connsiteY93" fmla="*/ 3378076 h 6858000"/>
                <a:gd name="connsiteX94" fmla="*/ 273714 w 6517785"/>
                <a:gd name="connsiteY94" fmla="*/ 3421051 h 6858000"/>
                <a:gd name="connsiteX95" fmla="*/ 326536 w 6517785"/>
                <a:gd name="connsiteY95" fmla="*/ 3342264 h 6858000"/>
                <a:gd name="connsiteX96" fmla="*/ 377121 w 6517785"/>
                <a:gd name="connsiteY96" fmla="*/ 3265716 h 6858000"/>
                <a:gd name="connsiteX97" fmla="*/ 406666 w 6517785"/>
                <a:gd name="connsiteY97" fmla="*/ 3241991 h 6858000"/>
                <a:gd name="connsiteX98" fmla="*/ 471127 w 6517785"/>
                <a:gd name="connsiteY98" fmla="*/ 3183796 h 6858000"/>
                <a:gd name="connsiteX99" fmla="*/ 529769 w 6517785"/>
                <a:gd name="connsiteY99" fmla="*/ 3071436 h 6858000"/>
                <a:gd name="connsiteX100" fmla="*/ 539170 w 6517785"/>
                <a:gd name="connsiteY100" fmla="*/ 3043682 h 6858000"/>
                <a:gd name="connsiteX101" fmla="*/ 520369 w 6517785"/>
                <a:gd name="connsiteY101" fmla="*/ 2951466 h 6858000"/>
                <a:gd name="connsiteX102" fmla="*/ 483662 w 6517785"/>
                <a:gd name="connsiteY102" fmla="*/ 2923264 h 6858000"/>
                <a:gd name="connsiteX103" fmla="*/ 427705 w 6517785"/>
                <a:gd name="connsiteY103" fmla="*/ 2927293 h 6858000"/>
                <a:gd name="connsiteX104" fmla="*/ 419200 w 6517785"/>
                <a:gd name="connsiteY104" fmla="*/ 2848954 h 6858000"/>
                <a:gd name="connsiteX105" fmla="*/ 501568 w 6517785"/>
                <a:gd name="connsiteY105" fmla="*/ 2865070 h 6858000"/>
                <a:gd name="connsiteX106" fmla="*/ 530217 w 6517785"/>
                <a:gd name="connsiteY106" fmla="*/ 2803294 h 6858000"/>
                <a:gd name="connsiteX107" fmla="*/ 549914 w 6517785"/>
                <a:gd name="connsiteY107" fmla="*/ 2769272 h 6858000"/>
                <a:gd name="connsiteX108" fmla="*/ 569163 w 6517785"/>
                <a:gd name="connsiteY108" fmla="*/ 2717345 h 6858000"/>
                <a:gd name="connsiteX109" fmla="*/ 613032 w 6517785"/>
                <a:gd name="connsiteY109" fmla="*/ 2643930 h 6858000"/>
                <a:gd name="connsiteX110" fmla="*/ 660931 w 6517785"/>
                <a:gd name="connsiteY110" fmla="*/ 2668551 h 6858000"/>
                <a:gd name="connsiteX111" fmla="*/ 672122 w 6517785"/>
                <a:gd name="connsiteY111" fmla="*/ 2697201 h 6858000"/>
                <a:gd name="connsiteX112" fmla="*/ 672570 w 6517785"/>
                <a:gd name="connsiteY112" fmla="*/ 2788521 h 6858000"/>
                <a:gd name="connsiteX113" fmla="*/ 675256 w 6517785"/>
                <a:gd name="connsiteY113" fmla="*/ 2795236 h 6858000"/>
                <a:gd name="connsiteX114" fmla="*/ 656454 w 6517785"/>
                <a:gd name="connsiteY114" fmla="*/ 2887900 h 6858000"/>
                <a:gd name="connsiteX115" fmla="*/ 600946 w 6517785"/>
                <a:gd name="connsiteY115" fmla="*/ 2953704 h 6858000"/>
                <a:gd name="connsiteX116" fmla="*/ 592441 w 6517785"/>
                <a:gd name="connsiteY116" fmla="*/ 2989964 h 6858000"/>
                <a:gd name="connsiteX117" fmla="*/ 594231 w 6517785"/>
                <a:gd name="connsiteY117" fmla="*/ 3042339 h 6858000"/>
                <a:gd name="connsiteX118" fmla="*/ 601841 w 6517785"/>
                <a:gd name="connsiteY118" fmla="*/ 3104562 h 6858000"/>
                <a:gd name="connsiteX119" fmla="*/ 607213 w 6517785"/>
                <a:gd name="connsiteY119" fmla="*/ 3117544 h 6858000"/>
                <a:gd name="connsiteX120" fmla="*/ 598260 w 6517785"/>
                <a:gd name="connsiteY120" fmla="*/ 3210208 h 6858000"/>
                <a:gd name="connsiteX121" fmla="*/ 608108 w 6517785"/>
                <a:gd name="connsiteY121" fmla="*/ 3236619 h 6858000"/>
                <a:gd name="connsiteX122" fmla="*/ 669884 w 6517785"/>
                <a:gd name="connsiteY122" fmla="*/ 3321225 h 6858000"/>
                <a:gd name="connsiteX123" fmla="*/ 730764 w 6517785"/>
                <a:gd name="connsiteY123" fmla="*/ 3463578 h 6858000"/>
                <a:gd name="connsiteX124" fmla="*/ 771053 w 6517785"/>
                <a:gd name="connsiteY124" fmla="*/ 3576833 h 6858000"/>
                <a:gd name="connsiteX125" fmla="*/ 792540 w 6517785"/>
                <a:gd name="connsiteY125" fmla="*/ 3638609 h 6858000"/>
                <a:gd name="connsiteX126" fmla="*/ 765681 w 6517785"/>
                <a:gd name="connsiteY126" fmla="*/ 3714262 h 6858000"/>
                <a:gd name="connsiteX127" fmla="*/ 754490 w 6517785"/>
                <a:gd name="connsiteY127" fmla="*/ 3728586 h 6858000"/>
                <a:gd name="connsiteX128" fmla="*/ 764786 w 6517785"/>
                <a:gd name="connsiteY128" fmla="*/ 3731720 h 6858000"/>
                <a:gd name="connsiteX129" fmla="*/ 753595 w 6517785"/>
                <a:gd name="connsiteY129" fmla="*/ 3794839 h 6858000"/>
                <a:gd name="connsiteX130" fmla="*/ 741956 w 6517785"/>
                <a:gd name="connsiteY130" fmla="*/ 3849004 h 6858000"/>
                <a:gd name="connsiteX131" fmla="*/ 771948 w 6517785"/>
                <a:gd name="connsiteY131" fmla="*/ 3993148 h 6858000"/>
                <a:gd name="connsiteX132" fmla="*/ 762995 w 6517785"/>
                <a:gd name="connsiteY132" fmla="*/ 4129681 h 6858000"/>
                <a:gd name="connsiteX133" fmla="*/ 786721 w 6517785"/>
                <a:gd name="connsiteY133" fmla="*/ 4131472 h 6858000"/>
                <a:gd name="connsiteX134" fmla="*/ 831933 w 6517785"/>
                <a:gd name="connsiteY134" fmla="*/ 4313218 h 6858000"/>
                <a:gd name="connsiteX135" fmla="*/ 849392 w 6517785"/>
                <a:gd name="connsiteY135" fmla="*/ 4302474 h 6858000"/>
                <a:gd name="connsiteX136" fmla="*/ 873565 w 6517785"/>
                <a:gd name="connsiteY136" fmla="*/ 4334705 h 6858000"/>
                <a:gd name="connsiteX137" fmla="*/ 945189 w 6517785"/>
                <a:gd name="connsiteY137" fmla="*/ 4480191 h 6858000"/>
                <a:gd name="connsiteX138" fmla="*/ 926835 w 6517785"/>
                <a:gd name="connsiteY138" fmla="*/ 4531671 h 6858000"/>
                <a:gd name="connsiteX139" fmla="*/ 925045 w 6517785"/>
                <a:gd name="connsiteY139" fmla="*/ 4597028 h 6858000"/>
                <a:gd name="connsiteX140" fmla="*/ 931759 w 6517785"/>
                <a:gd name="connsiteY140" fmla="*/ 4654775 h 6858000"/>
                <a:gd name="connsiteX141" fmla="*/ 946979 w 6517785"/>
                <a:gd name="connsiteY141" fmla="*/ 4682977 h 6858000"/>
                <a:gd name="connsiteX142" fmla="*/ 985030 w 6517785"/>
                <a:gd name="connsiteY142" fmla="*/ 4682977 h 6858000"/>
                <a:gd name="connsiteX143" fmla="*/ 987268 w 6517785"/>
                <a:gd name="connsiteY143" fmla="*/ 4690587 h 6858000"/>
                <a:gd name="connsiteX144" fmla="*/ 945189 w 6517785"/>
                <a:gd name="connsiteY144" fmla="*/ 4706255 h 6858000"/>
                <a:gd name="connsiteX145" fmla="*/ 990849 w 6517785"/>
                <a:gd name="connsiteY145" fmla="*/ 4807871 h 6858000"/>
                <a:gd name="connsiteX146" fmla="*/ 987268 w 6517785"/>
                <a:gd name="connsiteY146" fmla="*/ 4807423 h 6858000"/>
                <a:gd name="connsiteX147" fmla="*/ 995326 w 6517785"/>
                <a:gd name="connsiteY147" fmla="*/ 4857112 h 6858000"/>
                <a:gd name="connsiteX148" fmla="*/ 1058444 w 6517785"/>
                <a:gd name="connsiteY148" fmla="*/ 4941718 h 6858000"/>
                <a:gd name="connsiteX149" fmla="*/ 1074112 w 6517785"/>
                <a:gd name="connsiteY149" fmla="*/ 4963653 h 6858000"/>
                <a:gd name="connsiteX150" fmla="*/ 1119325 w 6517785"/>
                <a:gd name="connsiteY150" fmla="*/ 5053183 h 6858000"/>
                <a:gd name="connsiteX151" fmla="*/ 1122906 w 6517785"/>
                <a:gd name="connsiteY151" fmla="*/ 5097948 h 6858000"/>
                <a:gd name="connsiteX152" fmla="*/ 1152451 w 6517785"/>
                <a:gd name="connsiteY152" fmla="*/ 5132865 h 6858000"/>
                <a:gd name="connsiteX153" fmla="*/ 1250934 w 6517785"/>
                <a:gd name="connsiteY153" fmla="*/ 5197775 h 6858000"/>
                <a:gd name="connsiteX154" fmla="*/ 1384781 w 6517785"/>
                <a:gd name="connsiteY154" fmla="*/ 5383101 h 6858000"/>
                <a:gd name="connsiteX155" fmla="*/ 1435813 w 6517785"/>
                <a:gd name="connsiteY155" fmla="*/ 5413989 h 6858000"/>
                <a:gd name="connsiteX156" fmla="*/ 1473864 w 6517785"/>
                <a:gd name="connsiteY156" fmla="*/ 5457859 h 6858000"/>
                <a:gd name="connsiteX157" fmla="*/ 1559365 w 6517785"/>
                <a:gd name="connsiteY157" fmla="*/ 5510234 h 6858000"/>
                <a:gd name="connsiteX158" fmla="*/ 1616216 w 6517785"/>
                <a:gd name="connsiteY158" fmla="*/ 5553208 h 6858000"/>
                <a:gd name="connsiteX159" fmla="*/ 1659638 w 6517785"/>
                <a:gd name="connsiteY159" fmla="*/ 5553208 h 6858000"/>
                <a:gd name="connsiteX160" fmla="*/ 1660086 w 6517785"/>
                <a:gd name="connsiteY160" fmla="*/ 5565743 h 6858000"/>
                <a:gd name="connsiteX161" fmla="*/ 1639494 w 6517785"/>
                <a:gd name="connsiteY161" fmla="*/ 5568876 h 6858000"/>
                <a:gd name="connsiteX162" fmla="*/ 1707089 w 6517785"/>
                <a:gd name="connsiteY162" fmla="*/ 5647663 h 6858000"/>
                <a:gd name="connsiteX163" fmla="*/ 1769313 w 6517785"/>
                <a:gd name="connsiteY163" fmla="*/ 5696905 h 6858000"/>
                <a:gd name="connsiteX164" fmla="*/ 1817211 w 6517785"/>
                <a:gd name="connsiteY164" fmla="*/ 5726449 h 6858000"/>
                <a:gd name="connsiteX165" fmla="*/ 1859290 w 6517785"/>
                <a:gd name="connsiteY165" fmla="*/ 5767633 h 6858000"/>
                <a:gd name="connsiteX166" fmla="*/ 1870034 w 6517785"/>
                <a:gd name="connsiteY166" fmla="*/ 5775691 h 6858000"/>
                <a:gd name="connsiteX167" fmla="*/ 2032979 w 6517785"/>
                <a:gd name="connsiteY167" fmla="*/ 5882679 h 6858000"/>
                <a:gd name="connsiteX168" fmla="*/ 2201295 w 6517785"/>
                <a:gd name="connsiteY168" fmla="*/ 5961466 h 6858000"/>
                <a:gd name="connsiteX169" fmla="*/ 2283215 w 6517785"/>
                <a:gd name="connsiteY169" fmla="*/ 5975790 h 6858000"/>
                <a:gd name="connsiteX170" fmla="*/ 2302912 w 6517785"/>
                <a:gd name="connsiteY170" fmla="*/ 5979819 h 6858000"/>
                <a:gd name="connsiteX171" fmla="*/ 2306493 w 6517785"/>
                <a:gd name="connsiteY171" fmla="*/ 5980267 h 6858000"/>
                <a:gd name="connsiteX172" fmla="*/ 2393337 w 6517785"/>
                <a:gd name="connsiteY172" fmla="*/ 6038014 h 6858000"/>
                <a:gd name="connsiteX173" fmla="*/ 2446160 w 6517785"/>
                <a:gd name="connsiteY173" fmla="*/ 6075169 h 6858000"/>
                <a:gd name="connsiteX174" fmla="*/ 2498535 w 6517785"/>
                <a:gd name="connsiteY174" fmla="*/ 6083674 h 6858000"/>
                <a:gd name="connsiteX175" fmla="*/ 2549119 w 6517785"/>
                <a:gd name="connsiteY175" fmla="*/ 6093970 h 6858000"/>
                <a:gd name="connsiteX176" fmla="*/ 2613133 w 6517785"/>
                <a:gd name="connsiteY176" fmla="*/ 6106504 h 6858000"/>
                <a:gd name="connsiteX177" fmla="*/ 2742952 w 6517785"/>
                <a:gd name="connsiteY177" fmla="*/ 6141868 h 6858000"/>
                <a:gd name="connsiteX178" fmla="*/ 2842778 w 6517785"/>
                <a:gd name="connsiteY178" fmla="*/ 6179471 h 6858000"/>
                <a:gd name="connsiteX179" fmla="*/ 2900972 w 6517785"/>
                <a:gd name="connsiteY179" fmla="*/ 6182157 h 6858000"/>
                <a:gd name="connsiteX180" fmla="*/ 2953795 w 6517785"/>
                <a:gd name="connsiteY180" fmla="*/ 6178128 h 6858000"/>
                <a:gd name="connsiteX181" fmla="*/ 3012437 w 6517785"/>
                <a:gd name="connsiteY181" fmla="*/ 6202301 h 6858000"/>
                <a:gd name="connsiteX182" fmla="*/ 3076451 w 6517785"/>
                <a:gd name="connsiteY182" fmla="*/ 6222445 h 6858000"/>
                <a:gd name="connsiteX183" fmla="*/ 3174486 w 6517785"/>
                <a:gd name="connsiteY183" fmla="*/ 6217074 h 6858000"/>
                <a:gd name="connsiteX184" fmla="*/ 3242082 w 6517785"/>
                <a:gd name="connsiteY184" fmla="*/ 6253333 h 6858000"/>
                <a:gd name="connsiteX185" fmla="*/ 3265359 w 6517785"/>
                <a:gd name="connsiteY185" fmla="*/ 6254676 h 6858000"/>
                <a:gd name="connsiteX186" fmla="*/ 3332955 w 6517785"/>
                <a:gd name="connsiteY186" fmla="*/ 6216626 h 6858000"/>
                <a:gd name="connsiteX187" fmla="*/ 3382196 w 6517785"/>
                <a:gd name="connsiteY187" fmla="*/ 6214388 h 6858000"/>
                <a:gd name="connsiteX188" fmla="*/ 3487394 w 6517785"/>
                <a:gd name="connsiteY188" fmla="*/ 6213492 h 6858000"/>
                <a:gd name="connsiteX189" fmla="*/ 3508881 w 6517785"/>
                <a:gd name="connsiteY189" fmla="*/ 6213492 h 6858000"/>
                <a:gd name="connsiteX190" fmla="*/ 3674511 w 6517785"/>
                <a:gd name="connsiteY190" fmla="*/ 6204987 h 6858000"/>
                <a:gd name="connsiteX191" fmla="*/ 3827608 w 6517785"/>
                <a:gd name="connsiteY191" fmla="*/ 6194691 h 6858000"/>
                <a:gd name="connsiteX192" fmla="*/ 3939520 w 6517785"/>
                <a:gd name="connsiteY192" fmla="*/ 6180814 h 6858000"/>
                <a:gd name="connsiteX193" fmla="*/ 3992343 w 6517785"/>
                <a:gd name="connsiteY193" fmla="*/ 6181709 h 6858000"/>
                <a:gd name="connsiteX194" fmla="*/ 4031289 w 6517785"/>
                <a:gd name="connsiteY194" fmla="*/ 6196034 h 6858000"/>
                <a:gd name="connsiteX195" fmla="*/ 4057252 w 6517785"/>
                <a:gd name="connsiteY195" fmla="*/ 6152612 h 6858000"/>
                <a:gd name="connsiteX196" fmla="*/ 4084559 w 6517785"/>
                <a:gd name="connsiteY196" fmla="*/ 6183948 h 6858000"/>
                <a:gd name="connsiteX197" fmla="*/ 4168270 w 6517785"/>
                <a:gd name="connsiteY197" fmla="*/ 6108743 h 6858000"/>
                <a:gd name="connsiteX198" fmla="*/ 4219302 w 6517785"/>
                <a:gd name="connsiteY198" fmla="*/ 6078302 h 6858000"/>
                <a:gd name="connsiteX199" fmla="*/ 4328081 w 6517785"/>
                <a:gd name="connsiteY199" fmla="*/ 6057263 h 6858000"/>
                <a:gd name="connsiteX200" fmla="*/ 4341510 w 6517785"/>
                <a:gd name="connsiteY200" fmla="*/ 6053234 h 6858000"/>
                <a:gd name="connsiteX201" fmla="*/ 4407762 w 6517785"/>
                <a:gd name="connsiteY201" fmla="*/ 6028166 h 6858000"/>
                <a:gd name="connsiteX202" fmla="*/ 4490130 w 6517785"/>
                <a:gd name="connsiteY202" fmla="*/ 6003097 h 6858000"/>
                <a:gd name="connsiteX203" fmla="*/ 4523704 w 6517785"/>
                <a:gd name="connsiteY203" fmla="*/ 5993249 h 6858000"/>
                <a:gd name="connsiteX204" fmla="*/ 4692468 w 6517785"/>
                <a:gd name="connsiteY204" fmla="*/ 5922072 h 6858000"/>
                <a:gd name="connsiteX205" fmla="*/ 4779312 w 6517785"/>
                <a:gd name="connsiteY205" fmla="*/ 5897004 h 6858000"/>
                <a:gd name="connsiteX206" fmla="*/ 4830792 w 6517785"/>
                <a:gd name="connsiteY206" fmla="*/ 5868802 h 6858000"/>
                <a:gd name="connsiteX207" fmla="*/ 4928380 w 6517785"/>
                <a:gd name="connsiteY207" fmla="*/ 5799864 h 6858000"/>
                <a:gd name="connsiteX208" fmla="*/ 5062227 w 6517785"/>
                <a:gd name="connsiteY208" fmla="*/ 5717496 h 6858000"/>
                <a:gd name="connsiteX209" fmla="*/ 5200103 w 6517785"/>
                <a:gd name="connsiteY209" fmla="*/ 5607822 h 6858000"/>
                <a:gd name="connsiteX210" fmla="*/ 5372448 w 6517785"/>
                <a:gd name="connsiteY210" fmla="*/ 5467707 h 6858000"/>
                <a:gd name="connsiteX211" fmla="*/ 5474065 w 6517785"/>
                <a:gd name="connsiteY211" fmla="*/ 5343261 h 6858000"/>
                <a:gd name="connsiteX212" fmla="*/ 5570758 w 6517785"/>
                <a:gd name="connsiteY212" fmla="*/ 5208966 h 6858000"/>
                <a:gd name="connsiteX213" fmla="*/ 5619552 w 6517785"/>
                <a:gd name="connsiteY213" fmla="*/ 5177630 h 6858000"/>
                <a:gd name="connsiteX214" fmla="*/ 5667897 w 6517785"/>
                <a:gd name="connsiteY214" fmla="*/ 5134208 h 6858000"/>
                <a:gd name="connsiteX215" fmla="*/ 5715796 w 6517785"/>
                <a:gd name="connsiteY215" fmla="*/ 5068404 h 6858000"/>
                <a:gd name="connsiteX216" fmla="*/ 5741312 w 6517785"/>
                <a:gd name="connsiteY216" fmla="*/ 5034830 h 6858000"/>
                <a:gd name="connsiteX217" fmla="*/ 5788315 w 6517785"/>
                <a:gd name="connsiteY217" fmla="*/ 4972159 h 6858000"/>
                <a:gd name="connsiteX218" fmla="*/ 5798612 w 6517785"/>
                <a:gd name="connsiteY218" fmla="*/ 4961863 h 6858000"/>
                <a:gd name="connsiteX219" fmla="*/ 5879636 w 6517785"/>
                <a:gd name="connsiteY219" fmla="*/ 4800709 h 6858000"/>
                <a:gd name="connsiteX220" fmla="*/ 5927535 w 6517785"/>
                <a:gd name="connsiteY220" fmla="*/ 4706255 h 6858000"/>
                <a:gd name="connsiteX221" fmla="*/ 5982596 w 6517785"/>
                <a:gd name="connsiteY221" fmla="*/ 4629707 h 6858000"/>
                <a:gd name="connsiteX222" fmla="*/ 6023779 w 6517785"/>
                <a:gd name="connsiteY222" fmla="*/ 4553606 h 6858000"/>
                <a:gd name="connsiteX223" fmla="*/ 6061382 w 6517785"/>
                <a:gd name="connsiteY223" fmla="*/ 4458704 h 6858000"/>
                <a:gd name="connsiteX224" fmla="*/ 6107490 w 6517785"/>
                <a:gd name="connsiteY224" fmla="*/ 4278301 h 6858000"/>
                <a:gd name="connsiteX225" fmla="*/ 6107490 w 6517785"/>
                <a:gd name="connsiteY225" fmla="*/ 4267557 h 6858000"/>
                <a:gd name="connsiteX226" fmla="*/ 6167027 w 6517785"/>
                <a:gd name="connsiteY226" fmla="*/ 4112670 h 6858000"/>
                <a:gd name="connsiteX227" fmla="*/ 6173295 w 6517785"/>
                <a:gd name="connsiteY227" fmla="*/ 4092526 h 6858000"/>
                <a:gd name="connsiteX228" fmla="*/ 6191201 w 6517785"/>
                <a:gd name="connsiteY228" fmla="*/ 4031198 h 6858000"/>
                <a:gd name="connsiteX229" fmla="*/ 6198810 w 6517785"/>
                <a:gd name="connsiteY229" fmla="*/ 4020007 h 6858000"/>
                <a:gd name="connsiteX230" fmla="*/ 6212240 w 6517785"/>
                <a:gd name="connsiteY230" fmla="*/ 3831098 h 6858000"/>
                <a:gd name="connsiteX231" fmla="*/ 6244919 w 6517785"/>
                <a:gd name="connsiteY231" fmla="*/ 3775142 h 6858000"/>
                <a:gd name="connsiteX232" fmla="*/ 6232384 w 6517785"/>
                <a:gd name="connsiteY232" fmla="*/ 3713814 h 6858000"/>
                <a:gd name="connsiteX233" fmla="*/ 6249395 w 6517785"/>
                <a:gd name="connsiteY233" fmla="*/ 3640400 h 6858000"/>
                <a:gd name="connsiteX234" fmla="*/ 6239547 w 6517785"/>
                <a:gd name="connsiteY234" fmla="*/ 3566090 h 6858000"/>
                <a:gd name="connsiteX235" fmla="*/ 6237309 w 6517785"/>
                <a:gd name="connsiteY235" fmla="*/ 3544155 h 6858000"/>
                <a:gd name="connsiteX236" fmla="*/ 6238651 w 6517785"/>
                <a:gd name="connsiteY236" fmla="*/ 3377629 h 6858000"/>
                <a:gd name="connsiteX237" fmla="*/ 6241785 w 6517785"/>
                <a:gd name="connsiteY237" fmla="*/ 3367781 h 6858000"/>
                <a:gd name="connsiteX238" fmla="*/ 6253424 w 6517785"/>
                <a:gd name="connsiteY238" fmla="*/ 3314510 h 6858000"/>
                <a:gd name="connsiteX239" fmla="*/ 6231042 w 6517785"/>
                <a:gd name="connsiteY239" fmla="*/ 3194988 h 6858000"/>
                <a:gd name="connsiteX240" fmla="*/ 6239099 w 6517785"/>
                <a:gd name="connsiteY240" fmla="*/ 3176186 h 6858000"/>
                <a:gd name="connsiteX241" fmla="*/ 6235518 w 6517785"/>
                <a:gd name="connsiteY241" fmla="*/ 3113515 h 6858000"/>
                <a:gd name="connsiteX242" fmla="*/ 6234175 w 6517785"/>
                <a:gd name="connsiteY242" fmla="*/ 3070541 h 6858000"/>
                <a:gd name="connsiteX243" fmla="*/ 6213136 w 6517785"/>
                <a:gd name="connsiteY243" fmla="*/ 2964000 h 6858000"/>
                <a:gd name="connsiteX244" fmla="*/ 6196125 w 6517785"/>
                <a:gd name="connsiteY244" fmla="*/ 2891033 h 6858000"/>
                <a:gd name="connsiteX245" fmla="*/ 6179114 w 6517785"/>
                <a:gd name="connsiteY245" fmla="*/ 2821647 h 6858000"/>
                <a:gd name="connsiteX246" fmla="*/ 6160760 w 6517785"/>
                <a:gd name="connsiteY246" fmla="*/ 2757633 h 6858000"/>
                <a:gd name="connsiteX247" fmla="*/ 6163894 w 6517785"/>
                <a:gd name="connsiteY247" fmla="*/ 2737489 h 6858000"/>
                <a:gd name="connsiteX248" fmla="*/ 6145092 w 6517785"/>
                <a:gd name="connsiteY248" fmla="*/ 2676161 h 6858000"/>
                <a:gd name="connsiteX249" fmla="*/ 6154941 w 6517785"/>
                <a:gd name="connsiteY249" fmla="*/ 2672132 h 6858000"/>
                <a:gd name="connsiteX250" fmla="*/ 6131215 w 6517785"/>
                <a:gd name="connsiteY250" fmla="*/ 2608566 h 6858000"/>
                <a:gd name="connsiteX251" fmla="*/ 6127634 w 6517785"/>
                <a:gd name="connsiteY251" fmla="*/ 2587974 h 6858000"/>
                <a:gd name="connsiteX252" fmla="*/ 6102566 w 6517785"/>
                <a:gd name="connsiteY252" fmla="*/ 2480538 h 6858000"/>
                <a:gd name="connsiteX253" fmla="*/ 6088689 w 6517785"/>
                <a:gd name="connsiteY253" fmla="*/ 2435773 h 6858000"/>
                <a:gd name="connsiteX254" fmla="*/ 6058249 w 6517785"/>
                <a:gd name="connsiteY254" fmla="*/ 2378921 h 6858000"/>
                <a:gd name="connsiteX255" fmla="*/ 6053772 w 6517785"/>
                <a:gd name="connsiteY255" fmla="*/ 2373550 h 6858000"/>
                <a:gd name="connsiteX256" fmla="*/ 6041238 w 6517785"/>
                <a:gd name="connsiteY256" fmla="*/ 2284020 h 6858000"/>
                <a:gd name="connsiteX257" fmla="*/ 5974090 w 6517785"/>
                <a:gd name="connsiteY257" fmla="*/ 2185089 h 6858000"/>
                <a:gd name="connsiteX258" fmla="*/ 5912762 w 6517785"/>
                <a:gd name="connsiteY258" fmla="*/ 2090635 h 6858000"/>
                <a:gd name="connsiteX259" fmla="*/ 5853225 w 6517785"/>
                <a:gd name="connsiteY259" fmla="*/ 1963054 h 6858000"/>
                <a:gd name="connsiteX260" fmla="*/ 5837557 w 6517785"/>
                <a:gd name="connsiteY260" fmla="*/ 1940224 h 6858000"/>
                <a:gd name="connsiteX261" fmla="*/ 5787868 w 6517785"/>
                <a:gd name="connsiteY261" fmla="*/ 1849351 h 6858000"/>
                <a:gd name="connsiteX262" fmla="*/ 5787868 w 6517785"/>
                <a:gd name="connsiteY262" fmla="*/ 1845770 h 6858000"/>
                <a:gd name="connsiteX263" fmla="*/ 5713558 w 6517785"/>
                <a:gd name="connsiteY263" fmla="*/ 1742363 h 6858000"/>
                <a:gd name="connsiteX264" fmla="*/ 5665659 w 6517785"/>
                <a:gd name="connsiteY264" fmla="*/ 1691331 h 6858000"/>
                <a:gd name="connsiteX265" fmla="*/ 5598512 w 6517785"/>
                <a:gd name="connsiteY265" fmla="*/ 1610754 h 6858000"/>
                <a:gd name="connsiteX266" fmla="*/ 5539422 w 6517785"/>
                <a:gd name="connsiteY266" fmla="*/ 1548978 h 6858000"/>
                <a:gd name="connsiteX267" fmla="*/ 5459293 w 6517785"/>
                <a:gd name="connsiteY267" fmla="*/ 1400358 h 6858000"/>
                <a:gd name="connsiteX268" fmla="*/ 5359019 w 6517785"/>
                <a:gd name="connsiteY268" fmla="*/ 1323810 h 6858000"/>
                <a:gd name="connsiteX269" fmla="*/ 5293662 w 6517785"/>
                <a:gd name="connsiteY269" fmla="*/ 1277702 h 6858000"/>
                <a:gd name="connsiteX270" fmla="*/ 5244421 w 6517785"/>
                <a:gd name="connsiteY270" fmla="*/ 1243233 h 6858000"/>
                <a:gd name="connsiteX271" fmla="*/ 5049245 w 6517785"/>
                <a:gd name="connsiteY271" fmla="*/ 1093718 h 6858000"/>
                <a:gd name="connsiteX272" fmla="*/ 5039397 w 6517785"/>
                <a:gd name="connsiteY272" fmla="*/ 1051191 h 6858000"/>
                <a:gd name="connsiteX273" fmla="*/ 4802142 w 6517785"/>
                <a:gd name="connsiteY273" fmla="*/ 933459 h 6858000"/>
                <a:gd name="connsiteX274" fmla="*/ 4635169 w 6517785"/>
                <a:gd name="connsiteY274" fmla="*/ 847510 h 6858000"/>
                <a:gd name="connsiteX275" fmla="*/ 4515198 w 6517785"/>
                <a:gd name="connsiteY275" fmla="*/ 783049 h 6858000"/>
                <a:gd name="connsiteX276" fmla="*/ 4420744 w 6517785"/>
                <a:gd name="connsiteY276" fmla="*/ 746789 h 6858000"/>
                <a:gd name="connsiteX277" fmla="*/ 4275706 w 6517785"/>
                <a:gd name="connsiteY277" fmla="*/ 703367 h 6858000"/>
                <a:gd name="connsiteX278" fmla="*/ 4250637 w 6517785"/>
                <a:gd name="connsiteY278" fmla="*/ 702024 h 6858000"/>
                <a:gd name="connsiteX279" fmla="*/ 4226017 w 6517785"/>
                <a:gd name="connsiteY279" fmla="*/ 702024 h 6858000"/>
                <a:gd name="connsiteX280" fmla="*/ 4121714 w 6517785"/>
                <a:gd name="connsiteY280" fmla="*/ 667107 h 6858000"/>
                <a:gd name="connsiteX281" fmla="*/ 4053224 w 6517785"/>
                <a:gd name="connsiteY281" fmla="*/ 660392 h 6858000"/>
                <a:gd name="connsiteX282" fmla="*/ 4020993 w 6517785"/>
                <a:gd name="connsiteY282" fmla="*/ 658602 h 6858000"/>
                <a:gd name="connsiteX283" fmla="*/ 3757775 w 6517785"/>
                <a:gd name="connsiteY283" fmla="*/ 639353 h 6858000"/>
                <a:gd name="connsiteX284" fmla="*/ 3604678 w 6517785"/>
                <a:gd name="connsiteY284" fmla="*/ 640248 h 6858000"/>
                <a:gd name="connsiteX285" fmla="*/ 3494556 w 6517785"/>
                <a:gd name="connsiteY285" fmla="*/ 671136 h 6858000"/>
                <a:gd name="connsiteX286" fmla="*/ 3384434 w 6517785"/>
                <a:gd name="connsiteY286" fmla="*/ 710977 h 6858000"/>
                <a:gd name="connsiteX287" fmla="*/ 3290428 w 6517785"/>
                <a:gd name="connsiteY287" fmla="*/ 748132 h 6858000"/>
                <a:gd name="connsiteX288" fmla="*/ 3270284 w 6517785"/>
                <a:gd name="connsiteY288" fmla="*/ 753056 h 6858000"/>
                <a:gd name="connsiteX289" fmla="*/ 3154342 w 6517785"/>
                <a:gd name="connsiteY289" fmla="*/ 748580 h 6858000"/>
                <a:gd name="connsiteX290" fmla="*/ 3029000 w 6517785"/>
                <a:gd name="connsiteY290" fmla="*/ 769619 h 6858000"/>
                <a:gd name="connsiteX291" fmla="*/ 2999455 w 6517785"/>
                <a:gd name="connsiteY291" fmla="*/ 860492 h 6858000"/>
                <a:gd name="connsiteX292" fmla="*/ 2995874 w 6517785"/>
                <a:gd name="connsiteY292" fmla="*/ 919134 h 6858000"/>
                <a:gd name="connsiteX293" fmla="*/ 2979311 w 6517785"/>
                <a:gd name="connsiteY293" fmla="*/ 944203 h 6858000"/>
                <a:gd name="connsiteX294" fmla="*/ 2918878 w 6517785"/>
                <a:gd name="connsiteY294" fmla="*/ 982253 h 6858000"/>
                <a:gd name="connsiteX295" fmla="*/ 2840092 w 6517785"/>
                <a:gd name="connsiteY295" fmla="*/ 1016722 h 6858000"/>
                <a:gd name="connsiteX296" fmla="*/ 2790850 w 6517785"/>
                <a:gd name="connsiteY296" fmla="*/ 1021646 h 6858000"/>
                <a:gd name="connsiteX297" fmla="*/ 2577321 w 6517785"/>
                <a:gd name="connsiteY297" fmla="*/ 1005531 h 6858000"/>
                <a:gd name="connsiteX298" fmla="*/ 2435864 w 6517785"/>
                <a:gd name="connsiteY298" fmla="*/ 963899 h 6858000"/>
                <a:gd name="connsiteX299" fmla="*/ 2424225 w 6517785"/>
                <a:gd name="connsiteY299" fmla="*/ 1049400 h 6858000"/>
                <a:gd name="connsiteX300" fmla="*/ 2411243 w 6517785"/>
                <a:gd name="connsiteY300" fmla="*/ 1073574 h 6858000"/>
                <a:gd name="connsiteX301" fmla="*/ 2156530 w 6517785"/>
                <a:gd name="connsiteY301" fmla="*/ 1073126 h 6858000"/>
                <a:gd name="connsiteX302" fmla="*/ 2144443 w 6517785"/>
                <a:gd name="connsiteY302" fmla="*/ 1069097 h 6858000"/>
                <a:gd name="connsiteX303" fmla="*/ 2068343 w 6517785"/>
                <a:gd name="connsiteY303" fmla="*/ 1043133 h 6858000"/>
                <a:gd name="connsiteX304" fmla="*/ 1991795 w 6517785"/>
                <a:gd name="connsiteY304" fmla="*/ 987177 h 6858000"/>
                <a:gd name="connsiteX305" fmla="*/ 1902712 w 6517785"/>
                <a:gd name="connsiteY305" fmla="*/ 1036866 h 6858000"/>
                <a:gd name="connsiteX306" fmla="*/ 1877644 w 6517785"/>
                <a:gd name="connsiteY306" fmla="*/ 1093270 h 6858000"/>
                <a:gd name="connsiteX307" fmla="*/ 1831088 w 6517785"/>
                <a:gd name="connsiteY307" fmla="*/ 1164446 h 6858000"/>
                <a:gd name="connsiteX308" fmla="*/ 1708880 w 6517785"/>
                <a:gd name="connsiteY308" fmla="*/ 1228461 h 6858000"/>
                <a:gd name="connsiteX309" fmla="*/ 1673963 w 6517785"/>
                <a:gd name="connsiteY309" fmla="*/ 1253529 h 6858000"/>
                <a:gd name="connsiteX310" fmla="*/ 1556679 w 6517785"/>
                <a:gd name="connsiteY310" fmla="*/ 1233385 h 6858000"/>
                <a:gd name="connsiteX311" fmla="*/ 1533401 w 6517785"/>
                <a:gd name="connsiteY311" fmla="*/ 1240995 h 6858000"/>
                <a:gd name="connsiteX312" fmla="*/ 1462672 w 6517785"/>
                <a:gd name="connsiteY312" fmla="*/ 1304561 h 6858000"/>
                <a:gd name="connsiteX313" fmla="*/ 1323901 w 6517785"/>
                <a:gd name="connsiteY313" fmla="*/ 1292027 h 6858000"/>
                <a:gd name="connsiteX314" fmla="*/ 1295251 w 6517785"/>
                <a:gd name="connsiteY314" fmla="*/ 1238756 h 6858000"/>
                <a:gd name="connsiteX315" fmla="*/ 1331063 w 6517785"/>
                <a:gd name="connsiteY315" fmla="*/ 1185934 h 6858000"/>
                <a:gd name="connsiteX316" fmla="*/ 1428203 w 6517785"/>
                <a:gd name="connsiteY316" fmla="*/ 1121472 h 6858000"/>
                <a:gd name="connsiteX317" fmla="*/ 1455958 w 6517785"/>
                <a:gd name="connsiteY317" fmla="*/ 1090584 h 6858000"/>
                <a:gd name="connsiteX318" fmla="*/ 1378514 w 6517785"/>
                <a:gd name="connsiteY318" fmla="*/ 1101776 h 6858000"/>
                <a:gd name="connsiteX319" fmla="*/ 1382991 w 6517785"/>
                <a:gd name="connsiteY319" fmla="*/ 1067306 h 6858000"/>
                <a:gd name="connsiteX320" fmla="*/ 1351207 w 6517785"/>
                <a:gd name="connsiteY320" fmla="*/ 1072231 h 6858000"/>
                <a:gd name="connsiteX321" fmla="*/ 1283612 w 6517785"/>
                <a:gd name="connsiteY321" fmla="*/ 1045372 h 6858000"/>
                <a:gd name="connsiteX322" fmla="*/ 1196321 w 6517785"/>
                <a:gd name="connsiteY322" fmla="*/ 952260 h 6858000"/>
                <a:gd name="connsiteX323" fmla="*/ 1216912 w 6517785"/>
                <a:gd name="connsiteY323" fmla="*/ 927192 h 6858000"/>
                <a:gd name="connsiteX324" fmla="*/ 1225865 w 6517785"/>
                <a:gd name="connsiteY324" fmla="*/ 902124 h 6858000"/>
                <a:gd name="connsiteX325" fmla="*/ 1237504 w 6517785"/>
                <a:gd name="connsiteY325" fmla="*/ 828709 h 6858000"/>
                <a:gd name="connsiteX326" fmla="*/ 1313605 w 6517785"/>
                <a:gd name="connsiteY326" fmla="*/ 774991 h 6858000"/>
                <a:gd name="connsiteX327" fmla="*/ 1363742 w 6517785"/>
                <a:gd name="connsiteY327" fmla="*/ 758875 h 6858000"/>
                <a:gd name="connsiteX328" fmla="*/ 1345836 w 6517785"/>
                <a:gd name="connsiteY328" fmla="*/ 732464 h 6858000"/>
                <a:gd name="connsiteX329" fmla="*/ 1352550 w 6517785"/>
                <a:gd name="connsiteY329" fmla="*/ 730226 h 6858000"/>
                <a:gd name="connsiteX330" fmla="*/ 1457301 w 6517785"/>
                <a:gd name="connsiteY330" fmla="*/ 665317 h 6858000"/>
                <a:gd name="connsiteX331" fmla="*/ 1519524 w 6517785"/>
                <a:gd name="connsiteY331" fmla="*/ 638010 h 6858000"/>
                <a:gd name="connsiteX332" fmla="*/ 1638599 w 6517785"/>
                <a:gd name="connsiteY332" fmla="*/ 599512 h 6858000"/>
                <a:gd name="connsiteX333" fmla="*/ 1648895 w 6517785"/>
                <a:gd name="connsiteY333" fmla="*/ 595931 h 6858000"/>
                <a:gd name="connsiteX334" fmla="*/ 1775132 w 6517785"/>
                <a:gd name="connsiteY334" fmla="*/ 507744 h 6858000"/>
                <a:gd name="connsiteX335" fmla="*/ 1842727 w 6517785"/>
                <a:gd name="connsiteY335" fmla="*/ 454026 h 6858000"/>
                <a:gd name="connsiteX336" fmla="*/ 1939420 w 6517785"/>
                <a:gd name="connsiteY336" fmla="*/ 375687 h 6858000"/>
                <a:gd name="connsiteX337" fmla="*/ 1995824 w 6517785"/>
                <a:gd name="connsiteY337" fmla="*/ 343456 h 6858000"/>
                <a:gd name="connsiteX338" fmla="*/ 2144443 w 6517785"/>
                <a:gd name="connsiteY338" fmla="*/ 297348 h 6858000"/>
                <a:gd name="connsiteX339" fmla="*/ 2240241 w 6517785"/>
                <a:gd name="connsiteY339" fmla="*/ 241840 h 6858000"/>
                <a:gd name="connsiteX340" fmla="*/ 2301121 w 6517785"/>
                <a:gd name="connsiteY340" fmla="*/ 223038 h 6858000"/>
                <a:gd name="connsiteX341" fmla="*/ 2398261 w 6517785"/>
                <a:gd name="connsiteY341" fmla="*/ 180512 h 6858000"/>
                <a:gd name="connsiteX342" fmla="*/ 2524051 w 6517785"/>
                <a:gd name="connsiteY342" fmla="*/ 167082 h 6858000"/>
                <a:gd name="connsiteX343" fmla="*/ 2517336 w 6517785"/>
                <a:gd name="connsiteY343" fmla="*/ 136642 h 6858000"/>
                <a:gd name="connsiteX344" fmla="*/ 2527632 w 6517785"/>
                <a:gd name="connsiteY344" fmla="*/ 133956 h 6858000"/>
                <a:gd name="connsiteX345" fmla="*/ 2588960 w 6517785"/>
                <a:gd name="connsiteY345" fmla="*/ 139328 h 6858000"/>
                <a:gd name="connsiteX346" fmla="*/ 2683414 w 6517785"/>
                <a:gd name="connsiteY346" fmla="*/ 120974 h 6858000"/>
                <a:gd name="connsiteX347" fmla="*/ 2716093 w 6517785"/>
                <a:gd name="connsiteY347" fmla="*/ 136642 h 6858000"/>
                <a:gd name="connsiteX348" fmla="*/ 2719674 w 6517785"/>
                <a:gd name="connsiteY348" fmla="*/ 116945 h 6858000"/>
                <a:gd name="connsiteX349" fmla="*/ 2739371 w 6517785"/>
                <a:gd name="connsiteY349" fmla="*/ 96353 h 6858000"/>
                <a:gd name="connsiteX350" fmla="*/ 2777868 w 6517785"/>
                <a:gd name="connsiteY350" fmla="*/ 85162 h 6858000"/>
                <a:gd name="connsiteX351" fmla="*/ 2844121 w 6517785"/>
                <a:gd name="connsiteY351" fmla="*/ 42635 h 6858000"/>
                <a:gd name="connsiteX352" fmla="*/ 2836958 w 6517785"/>
                <a:gd name="connsiteY352" fmla="*/ 22043 h 6858000"/>
                <a:gd name="connsiteX353" fmla="*/ 2930069 w 6517785"/>
                <a:gd name="connsiteY353" fmla="*/ 32787 h 6858000"/>
                <a:gd name="connsiteX354" fmla="*/ 2962300 w 6517785"/>
                <a:gd name="connsiteY354" fmla="*/ 23834 h 6858000"/>
                <a:gd name="connsiteX355" fmla="*/ 3037505 w 6517785"/>
                <a:gd name="connsiteY355" fmla="*/ 15776 h 6858000"/>
                <a:gd name="connsiteX356" fmla="*/ 3060783 w 6517785"/>
                <a:gd name="connsiteY356" fmla="*/ 18462 h 6858000"/>
                <a:gd name="connsiteX357" fmla="*/ 3093462 w 6517785"/>
                <a:gd name="connsiteY357" fmla="*/ 25625 h 6858000"/>
                <a:gd name="connsiteX358" fmla="*/ 3122559 w 6517785"/>
                <a:gd name="connsiteY358" fmla="*/ 26968 h 6858000"/>
                <a:gd name="connsiteX359" fmla="*/ 3290875 w 6517785"/>
                <a:gd name="connsiteY359" fmla="*/ 37263 h 6858000"/>
                <a:gd name="connsiteX360" fmla="*/ 3331164 w 6517785"/>
                <a:gd name="connsiteY360" fmla="*/ 62332 h 6858000"/>
                <a:gd name="connsiteX361" fmla="*/ 3437257 w 6517785"/>
                <a:gd name="connsiteY361" fmla="*/ 50245 h 6858000"/>
                <a:gd name="connsiteX362" fmla="*/ 3469488 w 6517785"/>
                <a:gd name="connsiteY362" fmla="*/ 103068 h 6858000"/>
                <a:gd name="connsiteX363" fmla="*/ 3501719 w 6517785"/>
                <a:gd name="connsiteY363" fmla="*/ 91877 h 6858000"/>
                <a:gd name="connsiteX364" fmla="*/ 3526339 w 6517785"/>
                <a:gd name="connsiteY364" fmla="*/ 88743 h 6858000"/>
                <a:gd name="connsiteX365" fmla="*/ 3688389 w 6517785"/>
                <a:gd name="connsiteY365" fmla="*/ 125898 h 6858000"/>
                <a:gd name="connsiteX366" fmla="*/ 3789110 w 6517785"/>
                <a:gd name="connsiteY366" fmla="*/ 119183 h 6858000"/>
                <a:gd name="connsiteX367" fmla="*/ 3816864 w 6517785"/>
                <a:gd name="connsiteY367" fmla="*/ 117393 h 6858000"/>
                <a:gd name="connsiteX368" fmla="*/ 3962798 w 6517785"/>
                <a:gd name="connsiteY368" fmla="*/ 136642 h 6858000"/>
                <a:gd name="connsiteX369" fmla="*/ 3969513 w 6517785"/>
                <a:gd name="connsiteY369" fmla="*/ 134851 h 6858000"/>
                <a:gd name="connsiteX370" fmla="*/ 4059938 w 6517785"/>
                <a:gd name="connsiteY370" fmla="*/ 142461 h 6858000"/>
                <a:gd name="connsiteX371" fmla="*/ 4044271 w 6517785"/>
                <a:gd name="connsiteY371" fmla="*/ 172006 h 6858000"/>
                <a:gd name="connsiteX372" fmla="*/ 4070234 w 6517785"/>
                <a:gd name="connsiteY372" fmla="*/ 214533 h 6858000"/>
                <a:gd name="connsiteX373" fmla="*/ 4116790 w 6517785"/>
                <a:gd name="connsiteY373" fmla="*/ 221695 h 6858000"/>
                <a:gd name="connsiteX374" fmla="*/ 4119028 w 6517785"/>
                <a:gd name="connsiteY374" fmla="*/ 280785 h 6858000"/>
                <a:gd name="connsiteX375" fmla="*/ 4083216 w 6517785"/>
                <a:gd name="connsiteY375" fmla="*/ 315254 h 6858000"/>
                <a:gd name="connsiteX376" fmla="*/ 4088588 w 6517785"/>
                <a:gd name="connsiteY376" fmla="*/ 338532 h 6858000"/>
                <a:gd name="connsiteX377" fmla="*/ 4114551 w 6517785"/>
                <a:gd name="connsiteY377" fmla="*/ 367629 h 6858000"/>
                <a:gd name="connsiteX378" fmla="*/ 4179013 w 6517785"/>
                <a:gd name="connsiteY378" fmla="*/ 383745 h 6858000"/>
                <a:gd name="connsiteX379" fmla="*/ 4260038 w 6517785"/>
                <a:gd name="connsiteY379" fmla="*/ 391355 h 6858000"/>
                <a:gd name="connsiteX380" fmla="*/ 4322261 w 6517785"/>
                <a:gd name="connsiteY380" fmla="*/ 421347 h 6858000"/>
                <a:gd name="connsiteX381" fmla="*/ 4404181 w 6517785"/>
                <a:gd name="connsiteY381" fmla="*/ 462531 h 6858000"/>
                <a:gd name="connsiteX382" fmla="*/ 4563097 w 6517785"/>
                <a:gd name="connsiteY382" fmla="*/ 514906 h 6858000"/>
                <a:gd name="connsiteX383" fmla="*/ 4658446 w 6517785"/>
                <a:gd name="connsiteY383" fmla="*/ 535498 h 6858000"/>
                <a:gd name="connsiteX384" fmla="*/ 4646808 w 6517785"/>
                <a:gd name="connsiteY384" fmla="*/ 566834 h 6858000"/>
                <a:gd name="connsiteX385" fmla="*/ 4602490 w 6517785"/>
                <a:gd name="connsiteY385" fmla="*/ 575339 h 6858000"/>
                <a:gd name="connsiteX386" fmla="*/ 4405077 w 6517785"/>
                <a:gd name="connsiteY386" fmla="*/ 498343 h 6858000"/>
                <a:gd name="connsiteX387" fmla="*/ 4298984 w 6517785"/>
                <a:gd name="connsiteY387" fmla="*/ 452683 h 6858000"/>
                <a:gd name="connsiteX388" fmla="*/ 4197367 w 6517785"/>
                <a:gd name="connsiteY388" fmla="*/ 436567 h 6858000"/>
                <a:gd name="connsiteX389" fmla="*/ 4051880 w 6517785"/>
                <a:gd name="connsiteY389" fmla="*/ 418661 h 6858000"/>
                <a:gd name="connsiteX390" fmla="*/ 4026812 w 6517785"/>
                <a:gd name="connsiteY390" fmla="*/ 427167 h 6858000"/>
                <a:gd name="connsiteX391" fmla="*/ 4074711 w 6517785"/>
                <a:gd name="connsiteY391" fmla="*/ 458950 h 6858000"/>
                <a:gd name="connsiteX392" fmla="*/ 4168717 w 6517785"/>
                <a:gd name="connsiteY392" fmla="*/ 479989 h 6858000"/>
                <a:gd name="connsiteX393" fmla="*/ 4308384 w 6517785"/>
                <a:gd name="connsiteY393" fmla="*/ 515801 h 6858000"/>
                <a:gd name="connsiteX394" fmla="*/ 4391200 w 6517785"/>
                <a:gd name="connsiteY394" fmla="*/ 551166 h 6858000"/>
                <a:gd name="connsiteX395" fmla="*/ 4440441 w 6517785"/>
                <a:gd name="connsiteY395" fmla="*/ 562357 h 6858000"/>
                <a:gd name="connsiteX396" fmla="*/ 4573393 w 6517785"/>
                <a:gd name="connsiteY396" fmla="*/ 629505 h 6858000"/>
                <a:gd name="connsiteX397" fmla="*/ 4651732 w 6517785"/>
                <a:gd name="connsiteY397" fmla="*/ 659049 h 6858000"/>
                <a:gd name="connsiteX398" fmla="*/ 4743948 w 6517785"/>
                <a:gd name="connsiteY398" fmla="*/ 695757 h 6858000"/>
                <a:gd name="connsiteX399" fmla="*/ 4920322 w 6517785"/>
                <a:gd name="connsiteY399" fmla="*/ 789316 h 6858000"/>
                <a:gd name="connsiteX400" fmla="*/ 5052826 w 6517785"/>
                <a:gd name="connsiteY400" fmla="*/ 794240 h 6858000"/>
                <a:gd name="connsiteX401" fmla="*/ 5119974 w 6517785"/>
                <a:gd name="connsiteY401" fmla="*/ 796478 h 6858000"/>
                <a:gd name="connsiteX402" fmla="*/ 5143252 w 6517785"/>
                <a:gd name="connsiteY402" fmla="*/ 826023 h 6858000"/>
                <a:gd name="connsiteX403" fmla="*/ 5126241 w 6517785"/>
                <a:gd name="connsiteY403" fmla="*/ 851091 h 6858000"/>
                <a:gd name="connsiteX404" fmla="*/ 5098487 w 6517785"/>
                <a:gd name="connsiteY404" fmla="*/ 869893 h 6858000"/>
                <a:gd name="connsiteX405" fmla="*/ 5197865 w 6517785"/>
                <a:gd name="connsiteY405" fmla="*/ 845720 h 6858000"/>
                <a:gd name="connsiteX406" fmla="*/ 5284262 w 6517785"/>
                <a:gd name="connsiteY406" fmla="*/ 904362 h 6858000"/>
                <a:gd name="connsiteX407" fmla="*/ 5298586 w 6517785"/>
                <a:gd name="connsiteY407" fmla="*/ 1007321 h 6858000"/>
                <a:gd name="connsiteX408" fmla="*/ 5360362 w 6517785"/>
                <a:gd name="connsiteY408" fmla="*/ 1003740 h 6858000"/>
                <a:gd name="connsiteX409" fmla="*/ 5488390 w 6517785"/>
                <a:gd name="connsiteY409" fmla="*/ 1083870 h 6858000"/>
                <a:gd name="connsiteX410" fmla="*/ 5509877 w 6517785"/>
                <a:gd name="connsiteY410" fmla="*/ 1098194 h 6858000"/>
                <a:gd name="connsiteX411" fmla="*/ 5528678 w 6517785"/>
                <a:gd name="connsiteY411" fmla="*/ 1143855 h 6858000"/>
                <a:gd name="connsiteX412" fmla="*/ 5548375 w 6517785"/>
                <a:gd name="connsiteY412" fmla="*/ 1168028 h 6858000"/>
                <a:gd name="connsiteX413" fmla="*/ 5611494 w 6517785"/>
                <a:gd name="connsiteY413" fmla="*/ 1169371 h 6858000"/>
                <a:gd name="connsiteX414" fmla="*/ 5608360 w 6517785"/>
                <a:gd name="connsiteY414" fmla="*/ 1241442 h 6858000"/>
                <a:gd name="connsiteX415" fmla="*/ 5629400 w 6517785"/>
                <a:gd name="connsiteY415" fmla="*/ 1243233 h 6858000"/>
                <a:gd name="connsiteX416" fmla="*/ 5623132 w 6517785"/>
                <a:gd name="connsiteY416" fmla="*/ 1287103 h 6858000"/>
                <a:gd name="connsiteX417" fmla="*/ 5632085 w 6517785"/>
                <a:gd name="connsiteY417" fmla="*/ 1289341 h 6858000"/>
                <a:gd name="connsiteX418" fmla="*/ 5683118 w 6517785"/>
                <a:gd name="connsiteY418" fmla="*/ 1270092 h 6858000"/>
                <a:gd name="connsiteX419" fmla="*/ 5748027 w 6517785"/>
                <a:gd name="connsiteY419" fmla="*/ 1331868 h 6858000"/>
                <a:gd name="connsiteX420" fmla="*/ 5730121 w 6517785"/>
                <a:gd name="connsiteY420" fmla="*/ 1372604 h 6858000"/>
                <a:gd name="connsiteX421" fmla="*/ 5783391 w 6517785"/>
                <a:gd name="connsiteY421" fmla="*/ 1378423 h 6858000"/>
                <a:gd name="connsiteX422" fmla="*/ 5783839 w 6517785"/>
                <a:gd name="connsiteY422" fmla="*/ 1387824 h 6858000"/>
                <a:gd name="connsiteX423" fmla="*/ 5752503 w 6517785"/>
                <a:gd name="connsiteY423" fmla="*/ 1399015 h 6858000"/>
                <a:gd name="connsiteX424" fmla="*/ 5774438 w 6517785"/>
                <a:gd name="connsiteY424" fmla="*/ 1413340 h 6858000"/>
                <a:gd name="connsiteX425" fmla="*/ 5861283 w 6517785"/>
                <a:gd name="connsiteY425" fmla="*/ 1463477 h 6858000"/>
                <a:gd name="connsiteX426" fmla="*/ 5884113 w 6517785"/>
                <a:gd name="connsiteY426" fmla="*/ 1507794 h 6858000"/>
                <a:gd name="connsiteX427" fmla="*/ 5939621 w 6517785"/>
                <a:gd name="connsiteY427" fmla="*/ 1601353 h 6858000"/>
                <a:gd name="connsiteX428" fmla="*/ 5954841 w 6517785"/>
                <a:gd name="connsiteY428" fmla="*/ 1615678 h 6858000"/>
                <a:gd name="connsiteX429" fmla="*/ 6010797 w 6517785"/>
                <a:gd name="connsiteY429" fmla="*/ 1690883 h 6858000"/>
                <a:gd name="connsiteX430" fmla="*/ 6041685 w 6517785"/>
                <a:gd name="connsiteY430" fmla="*/ 1730724 h 6858000"/>
                <a:gd name="connsiteX431" fmla="*/ 6052429 w 6517785"/>
                <a:gd name="connsiteY431" fmla="*/ 1741020 h 6858000"/>
                <a:gd name="connsiteX432" fmla="*/ 6101223 w 6517785"/>
                <a:gd name="connsiteY432" fmla="*/ 1834131 h 6858000"/>
                <a:gd name="connsiteX433" fmla="*/ 6089136 w 6517785"/>
                <a:gd name="connsiteY433" fmla="*/ 1884268 h 6858000"/>
                <a:gd name="connsiteX434" fmla="*/ 6192544 w 6517785"/>
                <a:gd name="connsiteY434" fmla="*/ 2020354 h 6858000"/>
                <a:gd name="connsiteX435" fmla="*/ 6158522 w 6517785"/>
                <a:gd name="connsiteY435" fmla="*/ 2082577 h 6858000"/>
                <a:gd name="connsiteX436" fmla="*/ 6130768 w 6517785"/>
                <a:gd name="connsiteY436" fmla="*/ 2105855 h 6858000"/>
                <a:gd name="connsiteX437" fmla="*/ 6193886 w 6517785"/>
                <a:gd name="connsiteY437" fmla="*/ 2156887 h 6858000"/>
                <a:gd name="connsiteX438" fmla="*/ 6180904 w 6517785"/>
                <a:gd name="connsiteY438" fmla="*/ 2224034 h 6858000"/>
                <a:gd name="connsiteX439" fmla="*/ 6210002 w 6517785"/>
                <a:gd name="connsiteY439" fmla="*/ 2294763 h 6858000"/>
                <a:gd name="connsiteX440" fmla="*/ 6214478 w 6517785"/>
                <a:gd name="connsiteY440" fmla="*/ 2322517 h 6858000"/>
                <a:gd name="connsiteX441" fmla="*/ 6272225 w 6517785"/>
                <a:gd name="connsiteY441" fmla="*/ 2375340 h 6858000"/>
                <a:gd name="connsiteX442" fmla="*/ 6246262 w 6517785"/>
                <a:gd name="connsiteY442" fmla="*/ 2456365 h 6858000"/>
                <a:gd name="connsiteX443" fmla="*/ 6299532 w 6517785"/>
                <a:gd name="connsiteY443" fmla="*/ 2514112 h 6858000"/>
                <a:gd name="connsiteX444" fmla="*/ 6330420 w 6517785"/>
                <a:gd name="connsiteY444" fmla="*/ 2610804 h 6858000"/>
                <a:gd name="connsiteX445" fmla="*/ 6366232 w 6517785"/>
                <a:gd name="connsiteY445" fmla="*/ 2664970 h 6858000"/>
                <a:gd name="connsiteX446" fmla="*/ 6372051 w 6517785"/>
                <a:gd name="connsiteY446" fmla="*/ 2719135 h 6858000"/>
                <a:gd name="connsiteX447" fmla="*/ 6375185 w 6517785"/>
                <a:gd name="connsiteY447" fmla="*/ 2795684 h 6858000"/>
                <a:gd name="connsiteX448" fmla="*/ 6394881 w 6517785"/>
                <a:gd name="connsiteY448" fmla="*/ 2870441 h 6858000"/>
                <a:gd name="connsiteX449" fmla="*/ 6446361 w 6517785"/>
                <a:gd name="connsiteY449" fmla="*/ 2916549 h 6858000"/>
                <a:gd name="connsiteX450" fmla="*/ 6414578 w 6517785"/>
                <a:gd name="connsiteY450" fmla="*/ 2940722 h 6858000"/>
                <a:gd name="connsiteX451" fmla="*/ 6432484 w 6517785"/>
                <a:gd name="connsiteY451" fmla="*/ 2965791 h 6858000"/>
                <a:gd name="connsiteX452" fmla="*/ 6423979 w 6517785"/>
                <a:gd name="connsiteY452" fmla="*/ 2964895 h 6858000"/>
                <a:gd name="connsiteX453" fmla="*/ 6416369 w 6517785"/>
                <a:gd name="connsiteY453" fmla="*/ 3029357 h 6858000"/>
                <a:gd name="connsiteX454" fmla="*/ 6458000 w 6517785"/>
                <a:gd name="connsiteY454" fmla="*/ 3065169 h 6858000"/>
                <a:gd name="connsiteX455" fmla="*/ 6428008 w 6517785"/>
                <a:gd name="connsiteY455" fmla="*/ 3088895 h 6858000"/>
                <a:gd name="connsiteX456" fmla="*/ 6423979 w 6517785"/>
                <a:gd name="connsiteY456" fmla="*/ 3135002 h 6858000"/>
                <a:gd name="connsiteX457" fmla="*/ 6473668 w 6517785"/>
                <a:gd name="connsiteY457" fmla="*/ 3201255 h 6858000"/>
                <a:gd name="connsiteX458" fmla="*/ 6504556 w 6517785"/>
                <a:gd name="connsiteY458" fmla="*/ 3179320 h 6858000"/>
                <a:gd name="connsiteX459" fmla="*/ 6522014 w 6517785"/>
                <a:gd name="connsiteY459" fmla="*/ 3217818 h 6858000"/>
                <a:gd name="connsiteX460" fmla="*/ 6436065 w 6517785"/>
                <a:gd name="connsiteY460" fmla="*/ 3229009 h 6858000"/>
                <a:gd name="connsiteX461" fmla="*/ 6450838 w 6517785"/>
                <a:gd name="connsiteY461" fmla="*/ 3288994 h 6858000"/>
                <a:gd name="connsiteX462" fmla="*/ 6517538 w 6517785"/>
                <a:gd name="connsiteY462" fmla="*/ 3278251 h 6858000"/>
                <a:gd name="connsiteX463" fmla="*/ 6506794 w 6517785"/>
                <a:gd name="connsiteY463" fmla="*/ 3401354 h 6858000"/>
                <a:gd name="connsiteX464" fmla="*/ 6513956 w 6517785"/>
                <a:gd name="connsiteY464" fmla="*/ 3438957 h 6858000"/>
                <a:gd name="connsiteX465" fmla="*/ 6476802 w 6517785"/>
                <a:gd name="connsiteY465" fmla="*/ 3513714 h 6858000"/>
                <a:gd name="connsiteX466" fmla="*/ 6437408 w 6517785"/>
                <a:gd name="connsiteY466" fmla="*/ 3581310 h 6858000"/>
                <a:gd name="connsiteX467" fmla="*/ 6471877 w 6517785"/>
                <a:gd name="connsiteY467" fmla="*/ 3595635 h 6858000"/>
                <a:gd name="connsiteX468" fmla="*/ 6504556 w 6517785"/>
                <a:gd name="connsiteY468" fmla="*/ 3594739 h 6858000"/>
                <a:gd name="connsiteX469" fmla="*/ 6510375 w 6517785"/>
                <a:gd name="connsiteY469" fmla="*/ 3619808 h 6858000"/>
                <a:gd name="connsiteX470" fmla="*/ 6476353 w 6517785"/>
                <a:gd name="connsiteY470" fmla="*/ 3635923 h 6858000"/>
                <a:gd name="connsiteX471" fmla="*/ 6444123 w 6517785"/>
                <a:gd name="connsiteY471" fmla="*/ 3634580 h 6858000"/>
                <a:gd name="connsiteX472" fmla="*/ 6448152 w 6517785"/>
                <a:gd name="connsiteY472" fmla="*/ 3740673 h 6858000"/>
                <a:gd name="connsiteX473" fmla="*/ 6455762 w 6517785"/>
                <a:gd name="connsiteY473" fmla="*/ 3719633 h 6858000"/>
                <a:gd name="connsiteX474" fmla="*/ 6475011 w 6517785"/>
                <a:gd name="connsiteY474" fmla="*/ 3715605 h 6858000"/>
                <a:gd name="connsiteX475" fmla="*/ 6492469 w 6517785"/>
                <a:gd name="connsiteY475" fmla="*/ 3733063 h 6858000"/>
                <a:gd name="connsiteX476" fmla="*/ 6482173 w 6517785"/>
                <a:gd name="connsiteY476" fmla="*/ 3749626 h 6858000"/>
                <a:gd name="connsiteX477" fmla="*/ 6441437 w 6517785"/>
                <a:gd name="connsiteY477" fmla="*/ 3763951 h 6858000"/>
                <a:gd name="connsiteX478" fmla="*/ 6408311 w 6517785"/>
                <a:gd name="connsiteY478" fmla="*/ 3854376 h 6858000"/>
                <a:gd name="connsiteX479" fmla="*/ 6444123 w 6517785"/>
                <a:gd name="connsiteY479" fmla="*/ 3885712 h 6858000"/>
                <a:gd name="connsiteX480" fmla="*/ 6478144 w 6517785"/>
                <a:gd name="connsiteY480" fmla="*/ 3917495 h 6858000"/>
                <a:gd name="connsiteX481" fmla="*/ 6425322 w 6517785"/>
                <a:gd name="connsiteY481" fmla="*/ 3950621 h 6858000"/>
                <a:gd name="connsiteX482" fmla="*/ 6410102 w 6517785"/>
                <a:gd name="connsiteY482" fmla="*/ 3938982 h 6858000"/>
                <a:gd name="connsiteX483" fmla="*/ 6379214 w 6517785"/>
                <a:gd name="connsiteY483" fmla="*/ 4059848 h 6858000"/>
                <a:gd name="connsiteX484" fmla="*/ 6399805 w 6517785"/>
                <a:gd name="connsiteY484" fmla="*/ 4082230 h 6858000"/>
                <a:gd name="connsiteX485" fmla="*/ 6415921 w 6517785"/>
                <a:gd name="connsiteY485" fmla="*/ 4119385 h 6858000"/>
                <a:gd name="connsiteX486" fmla="*/ 6402491 w 6517785"/>
                <a:gd name="connsiteY486" fmla="*/ 4164150 h 6858000"/>
                <a:gd name="connsiteX487" fmla="*/ 6387272 w 6517785"/>
                <a:gd name="connsiteY487" fmla="*/ 4188323 h 6858000"/>
                <a:gd name="connsiteX488" fmla="*/ 6387272 w 6517785"/>
                <a:gd name="connsiteY488" fmla="*/ 4120280 h 6858000"/>
                <a:gd name="connsiteX489" fmla="*/ 6363098 w 6517785"/>
                <a:gd name="connsiteY489" fmla="*/ 4255023 h 6858000"/>
                <a:gd name="connsiteX490" fmla="*/ 6327734 w 6517785"/>
                <a:gd name="connsiteY490" fmla="*/ 4282778 h 6858000"/>
                <a:gd name="connsiteX491" fmla="*/ 6368022 w 6517785"/>
                <a:gd name="connsiteY491" fmla="*/ 4306055 h 6858000"/>
                <a:gd name="connsiteX492" fmla="*/ 6341611 w 6517785"/>
                <a:gd name="connsiteY492" fmla="*/ 4322171 h 6858000"/>
                <a:gd name="connsiteX493" fmla="*/ 6368917 w 6517785"/>
                <a:gd name="connsiteY493" fmla="*/ 4367383 h 6858000"/>
                <a:gd name="connsiteX494" fmla="*/ 6337582 w 6517785"/>
                <a:gd name="connsiteY494" fmla="*/ 4409463 h 6858000"/>
                <a:gd name="connsiteX495" fmla="*/ 6278940 w 6517785"/>
                <a:gd name="connsiteY495" fmla="*/ 4418416 h 6858000"/>
                <a:gd name="connsiteX496" fmla="*/ 6336687 w 6517785"/>
                <a:gd name="connsiteY496" fmla="*/ 4454228 h 6858000"/>
                <a:gd name="connsiteX497" fmla="*/ 6286550 w 6517785"/>
                <a:gd name="connsiteY497" fmla="*/ 4496754 h 6858000"/>
                <a:gd name="connsiteX498" fmla="*/ 6275359 w 6517785"/>
                <a:gd name="connsiteY498" fmla="*/ 4545548 h 6858000"/>
                <a:gd name="connsiteX499" fmla="*/ 6292369 w 6517785"/>
                <a:gd name="connsiteY499" fmla="*/ 4562559 h 6858000"/>
                <a:gd name="connsiteX500" fmla="*/ 6253424 w 6517785"/>
                <a:gd name="connsiteY500" fmla="*/ 4610010 h 6858000"/>
                <a:gd name="connsiteX501" fmla="*/ 6207763 w 6517785"/>
                <a:gd name="connsiteY501" fmla="*/ 4606876 h 6858000"/>
                <a:gd name="connsiteX502" fmla="*/ 6203287 w 6517785"/>
                <a:gd name="connsiteY502" fmla="*/ 4624782 h 6858000"/>
                <a:gd name="connsiteX503" fmla="*/ 6239547 w 6517785"/>
                <a:gd name="connsiteY503" fmla="*/ 4635974 h 6858000"/>
                <a:gd name="connsiteX504" fmla="*/ 6243575 w 6517785"/>
                <a:gd name="connsiteY504" fmla="*/ 4661937 h 6858000"/>
                <a:gd name="connsiteX505" fmla="*/ 6227908 w 6517785"/>
                <a:gd name="connsiteY505" fmla="*/ 4738485 h 6858000"/>
                <a:gd name="connsiteX506" fmla="*/ 6197468 w 6517785"/>
                <a:gd name="connsiteY506" fmla="*/ 4790413 h 6858000"/>
                <a:gd name="connsiteX507" fmla="*/ 6154493 w 6517785"/>
                <a:gd name="connsiteY507" fmla="*/ 4879495 h 6858000"/>
                <a:gd name="connsiteX508" fmla="*/ 6119577 w 6517785"/>
                <a:gd name="connsiteY508" fmla="*/ 4927841 h 6858000"/>
                <a:gd name="connsiteX509" fmla="*/ 6045267 w 6517785"/>
                <a:gd name="connsiteY509" fmla="*/ 5035277 h 6858000"/>
                <a:gd name="connsiteX510" fmla="*/ 6023332 w 6517785"/>
                <a:gd name="connsiteY510" fmla="*/ 5047364 h 6858000"/>
                <a:gd name="connsiteX511" fmla="*/ 6001397 w 6517785"/>
                <a:gd name="connsiteY511" fmla="*/ 5086310 h 6858000"/>
                <a:gd name="connsiteX512" fmla="*/ 5992444 w 6517785"/>
                <a:gd name="connsiteY512" fmla="*/ 5114959 h 6858000"/>
                <a:gd name="connsiteX513" fmla="*/ 5964242 w 6517785"/>
                <a:gd name="connsiteY513" fmla="*/ 5113616 h 6858000"/>
                <a:gd name="connsiteX514" fmla="*/ 5917686 w 6517785"/>
                <a:gd name="connsiteY514" fmla="*/ 5115854 h 6858000"/>
                <a:gd name="connsiteX515" fmla="*/ 5923954 w 6517785"/>
                <a:gd name="connsiteY515" fmla="*/ 5193746 h 6858000"/>
                <a:gd name="connsiteX516" fmla="*/ 5910972 w 6517785"/>
                <a:gd name="connsiteY516" fmla="*/ 5214785 h 6858000"/>
                <a:gd name="connsiteX517" fmla="*/ 5840690 w 6517785"/>
                <a:gd name="connsiteY517" fmla="*/ 5319535 h 6858000"/>
                <a:gd name="connsiteX518" fmla="*/ 5805774 w 6517785"/>
                <a:gd name="connsiteY518" fmla="*/ 5333412 h 6858000"/>
                <a:gd name="connsiteX519" fmla="*/ 5789659 w 6517785"/>
                <a:gd name="connsiteY519" fmla="*/ 5388473 h 6858000"/>
                <a:gd name="connsiteX520" fmla="*/ 5771305 w 6517785"/>
                <a:gd name="connsiteY520" fmla="*/ 5386683 h 6858000"/>
                <a:gd name="connsiteX521" fmla="*/ 5767276 w 6517785"/>
                <a:gd name="connsiteY521" fmla="*/ 5338784 h 6858000"/>
                <a:gd name="connsiteX522" fmla="*/ 5752951 w 6517785"/>
                <a:gd name="connsiteY522" fmla="*/ 5387578 h 6858000"/>
                <a:gd name="connsiteX523" fmla="*/ 5741760 w 6517785"/>
                <a:gd name="connsiteY523" fmla="*/ 5433686 h 6858000"/>
                <a:gd name="connsiteX524" fmla="*/ 5685356 w 6517785"/>
                <a:gd name="connsiteY524" fmla="*/ 5418018 h 6858000"/>
                <a:gd name="connsiteX525" fmla="*/ 5672374 w 6517785"/>
                <a:gd name="connsiteY525" fmla="*/ 5480689 h 6858000"/>
                <a:gd name="connsiteX526" fmla="*/ 5642829 w 6517785"/>
                <a:gd name="connsiteY526" fmla="*/ 5550970 h 6858000"/>
                <a:gd name="connsiteX527" fmla="*/ 5592693 w 6517785"/>
                <a:gd name="connsiteY527" fmla="*/ 5518740 h 6858000"/>
                <a:gd name="connsiteX528" fmla="*/ 5547928 w 6517785"/>
                <a:gd name="connsiteY528" fmla="*/ 5591707 h 6858000"/>
                <a:gd name="connsiteX529" fmla="*/ 5542108 w 6517785"/>
                <a:gd name="connsiteY529" fmla="*/ 5626176 h 6858000"/>
                <a:gd name="connsiteX530" fmla="*/ 5500029 w 6517785"/>
                <a:gd name="connsiteY530" fmla="*/ 5659749 h 6858000"/>
                <a:gd name="connsiteX531" fmla="*/ 5458845 w 6517785"/>
                <a:gd name="connsiteY531" fmla="*/ 5652140 h 6858000"/>
                <a:gd name="connsiteX532" fmla="*/ 5404680 w 6517785"/>
                <a:gd name="connsiteY532" fmla="*/ 5700038 h 6858000"/>
                <a:gd name="connsiteX533" fmla="*/ 5416318 w 6517785"/>
                <a:gd name="connsiteY533" fmla="*/ 5718391 h 6858000"/>
                <a:gd name="connsiteX534" fmla="*/ 5441387 w 6517785"/>
                <a:gd name="connsiteY534" fmla="*/ 5720630 h 6858000"/>
                <a:gd name="connsiteX535" fmla="*/ 5458845 w 6517785"/>
                <a:gd name="connsiteY535" fmla="*/ 5744355 h 6858000"/>
                <a:gd name="connsiteX536" fmla="*/ 5397069 w 6517785"/>
                <a:gd name="connsiteY536" fmla="*/ 5781510 h 6858000"/>
                <a:gd name="connsiteX537" fmla="*/ 5354542 w 6517785"/>
                <a:gd name="connsiteY537" fmla="*/ 5767185 h 6858000"/>
                <a:gd name="connsiteX538" fmla="*/ 5330369 w 6517785"/>
                <a:gd name="connsiteY538" fmla="*/ 5795835 h 6858000"/>
                <a:gd name="connsiteX539" fmla="*/ 5275756 w 6517785"/>
                <a:gd name="connsiteY539" fmla="*/ 5880889 h 6858000"/>
                <a:gd name="connsiteX540" fmla="*/ 5250688 w 6517785"/>
                <a:gd name="connsiteY540" fmla="*/ 5858059 h 6858000"/>
                <a:gd name="connsiteX541" fmla="*/ 5164739 w 6517785"/>
                <a:gd name="connsiteY541" fmla="*/ 5910433 h 6858000"/>
                <a:gd name="connsiteX542" fmla="*/ 5204580 w 6517785"/>
                <a:gd name="connsiteY542" fmla="*/ 5922968 h 6858000"/>
                <a:gd name="connsiteX543" fmla="*/ 5162500 w 6517785"/>
                <a:gd name="connsiteY543" fmla="*/ 5939531 h 6858000"/>
                <a:gd name="connsiteX544" fmla="*/ 5106097 w 6517785"/>
                <a:gd name="connsiteY544" fmla="*/ 5976238 h 6858000"/>
                <a:gd name="connsiteX545" fmla="*/ 5072523 w 6517785"/>
                <a:gd name="connsiteY545" fmla="*/ 6012945 h 6858000"/>
                <a:gd name="connsiteX546" fmla="*/ 5036263 w 6517785"/>
                <a:gd name="connsiteY546" fmla="*/ 6043833 h 6858000"/>
                <a:gd name="connsiteX547" fmla="*/ 4979412 w 6517785"/>
                <a:gd name="connsiteY547" fmla="*/ 6101580 h 6858000"/>
                <a:gd name="connsiteX548" fmla="*/ 4931961 w 6517785"/>
                <a:gd name="connsiteY548" fmla="*/ 6134706 h 6858000"/>
                <a:gd name="connsiteX549" fmla="*/ 4906445 w 6517785"/>
                <a:gd name="connsiteY549" fmla="*/ 6141868 h 6858000"/>
                <a:gd name="connsiteX550" fmla="*/ 4865261 w 6517785"/>
                <a:gd name="connsiteY550" fmla="*/ 6162908 h 6858000"/>
                <a:gd name="connsiteX551" fmla="*/ 4729175 w 6517785"/>
                <a:gd name="connsiteY551" fmla="*/ 6265420 h 6858000"/>
                <a:gd name="connsiteX552" fmla="*/ 4622634 w 6517785"/>
                <a:gd name="connsiteY552" fmla="*/ 6297203 h 6858000"/>
                <a:gd name="connsiteX553" fmla="*/ 4612786 w 6517785"/>
                <a:gd name="connsiteY553" fmla="*/ 6301232 h 6858000"/>
                <a:gd name="connsiteX554" fmla="*/ 4530866 w 6517785"/>
                <a:gd name="connsiteY554" fmla="*/ 6332568 h 6858000"/>
                <a:gd name="connsiteX555" fmla="*/ 4478044 w 6517785"/>
                <a:gd name="connsiteY555" fmla="*/ 6356740 h 6858000"/>
                <a:gd name="connsiteX556" fmla="*/ 4331662 w 6517785"/>
                <a:gd name="connsiteY556" fmla="*/ 6414040 h 6858000"/>
                <a:gd name="connsiteX557" fmla="*/ 4312413 w 6517785"/>
                <a:gd name="connsiteY557" fmla="*/ 6424336 h 6858000"/>
                <a:gd name="connsiteX558" fmla="*/ 4144992 w 6517785"/>
                <a:gd name="connsiteY558" fmla="*/ 6476711 h 6858000"/>
                <a:gd name="connsiteX559" fmla="*/ 4130219 w 6517785"/>
                <a:gd name="connsiteY559" fmla="*/ 6478502 h 6858000"/>
                <a:gd name="connsiteX560" fmla="*/ 4018307 w 6517785"/>
                <a:gd name="connsiteY560" fmla="*/ 6534905 h 6858000"/>
                <a:gd name="connsiteX561" fmla="*/ 4135591 w 6517785"/>
                <a:gd name="connsiteY561" fmla="*/ 6542963 h 6858000"/>
                <a:gd name="connsiteX562" fmla="*/ 4164241 w 6517785"/>
                <a:gd name="connsiteY562" fmla="*/ 6542515 h 6858000"/>
                <a:gd name="connsiteX563" fmla="*/ 4296298 w 6517785"/>
                <a:gd name="connsiteY563" fmla="*/ 6517447 h 6858000"/>
                <a:gd name="connsiteX564" fmla="*/ 4411791 w 6517785"/>
                <a:gd name="connsiteY564" fmla="*/ 6493274 h 6858000"/>
                <a:gd name="connsiteX565" fmla="*/ 4417163 w 6517785"/>
                <a:gd name="connsiteY565" fmla="*/ 6505808 h 6858000"/>
                <a:gd name="connsiteX566" fmla="*/ 4461928 w 6517785"/>
                <a:gd name="connsiteY566" fmla="*/ 6452090 h 6858000"/>
                <a:gd name="connsiteX567" fmla="*/ 4512065 w 6517785"/>
                <a:gd name="connsiteY567" fmla="*/ 6434632 h 6858000"/>
                <a:gd name="connsiteX568" fmla="*/ 4602043 w 6517785"/>
                <a:gd name="connsiteY568" fmla="*/ 6418964 h 6858000"/>
                <a:gd name="connsiteX569" fmla="*/ 4653970 w 6517785"/>
                <a:gd name="connsiteY569" fmla="*/ 6406430 h 6858000"/>
                <a:gd name="connsiteX570" fmla="*/ 4653075 w 6517785"/>
                <a:gd name="connsiteY570" fmla="*/ 6391657 h 6858000"/>
                <a:gd name="connsiteX571" fmla="*/ 4708584 w 6517785"/>
                <a:gd name="connsiteY571" fmla="*/ 6356740 h 6858000"/>
                <a:gd name="connsiteX572" fmla="*/ 4726937 w 6517785"/>
                <a:gd name="connsiteY572" fmla="*/ 6347340 h 6858000"/>
                <a:gd name="connsiteX573" fmla="*/ 4802590 w 6517785"/>
                <a:gd name="connsiteY573" fmla="*/ 6325853 h 6858000"/>
                <a:gd name="connsiteX574" fmla="*/ 4881376 w 6517785"/>
                <a:gd name="connsiteY574" fmla="*/ 6300784 h 6858000"/>
                <a:gd name="connsiteX575" fmla="*/ 4932856 w 6517785"/>
                <a:gd name="connsiteY575" fmla="*/ 6273030 h 6858000"/>
                <a:gd name="connsiteX576" fmla="*/ 5005375 w 6517785"/>
                <a:gd name="connsiteY576" fmla="*/ 6240799 h 6858000"/>
                <a:gd name="connsiteX577" fmla="*/ 5053274 w 6517785"/>
                <a:gd name="connsiteY577" fmla="*/ 6218417 h 6858000"/>
                <a:gd name="connsiteX578" fmla="*/ 5131613 w 6517785"/>
                <a:gd name="connsiteY578" fmla="*/ 6162908 h 6858000"/>
                <a:gd name="connsiteX579" fmla="*/ 5248450 w 6517785"/>
                <a:gd name="connsiteY579" fmla="*/ 6086808 h 6858000"/>
                <a:gd name="connsiteX580" fmla="*/ 5331712 w 6517785"/>
                <a:gd name="connsiteY580" fmla="*/ 6027270 h 6858000"/>
                <a:gd name="connsiteX581" fmla="*/ 5441387 w 6517785"/>
                <a:gd name="connsiteY581" fmla="*/ 5902375 h 6858000"/>
                <a:gd name="connsiteX582" fmla="*/ 5486152 w 6517785"/>
                <a:gd name="connsiteY582" fmla="*/ 5888946 h 6858000"/>
                <a:gd name="connsiteX583" fmla="*/ 5534946 w 6517785"/>
                <a:gd name="connsiteY583" fmla="*/ 5855820 h 6858000"/>
                <a:gd name="connsiteX584" fmla="*/ 5546584 w 6517785"/>
                <a:gd name="connsiteY584" fmla="*/ 5838809 h 6858000"/>
                <a:gd name="connsiteX585" fmla="*/ 5628952 w 6517785"/>
                <a:gd name="connsiteY585" fmla="*/ 5752413 h 6858000"/>
                <a:gd name="connsiteX586" fmla="*/ 5723854 w 6517785"/>
                <a:gd name="connsiteY586" fmla="*/ 5788225 h 6858000"/>
                <a:gd name="connsiteX587" fmla="*/ 5721168 w 6517785"/>
                <a:gd name="connsiteY587" fmla="*/ 5801654 h 6858000"/>
                <a:gd name="connsiteX588" fmla="*/ 5598959 w 6517785"/>
                <a:gd name="connsiteY588" fmla="*/ 5836124 h 6858000"/>
                <a:gd name="connsiteX589" fmla="*/ 5599855 w 6517785"/>
                <a:gd name="connsiteY589" fmla="*/ 5844629 h 6858000"/>
                <a:gd name="connsiteX590" fmla="*/ 5660735 w 6517785"/>
                <a:gd name="connsiteY590" fmla="*/ 5871488 h 6858000"/>
                <a:gd name="connsiteX591" fmla="*/ 5530917 w 6517785"/>
                <a:gd name="connsiteY591" fmla="*/ 5962808 h 6858000"/>
                <a:gd name="connsiteX592" fmla="*/ 5443625 w 6517785"/>
                <a:gd name="connsiteY592" fmla="*/ 5973104 h 6858000"/>
                <a:gd name="connsiteX593" fmla="*/ 5476304 w 6517785"/>
                <a:gd name="connsiteY593" fmla="*/ 6012945 h 6858000"/>
                <a:gd name="connsiteX594" fmla="*/ 5443177 w 6517785"/>
                <a:gd name="connsiteY594" fmla="*/ 6036671 h 6858000"/>
                <a:gd name="connsiteX595" fmla="*/ 5376925 w 6517785"/>
                <a:gd name="connsiteY595" fmla="*/ 6048757 h 6858000"/>
                <a:gd name="connsiteX596" fmla="*/ 5331265 w 6517785"/>
                <a:gd name="connsiteY596" fmla="*/ 6089046 h 6858000"/>
                <a:gd name="connsiteX597" fmla="*/ 5305301 w 6517785"/>
                <a:gd name="connsiteY597" fmla="*/ 6126201 h 6858000"/>
                <a:gd name="connsiteX598" fmla="*/ 5296348 w 6517785"/>
                <a:gd name="connsiteY598" fmla="*/ 6130230 h 6858000"/>
                <a:gd name="connsiteX599" fmla="*/ 5221591 w 6517785"/>
                <a:gd name="connsiteY599" fmla="*/ 6173204 h 6858000"/>
                <a:gd name="connsiteX600" fmla="*/ 5197417 w 6517785"/>
                <a:gd name="connsiteY600" fmla="*/ 6238561 h 6858000"/>
                <a:gd name="connsiteX601" fmla="*/ 5136985 w 6517785"/>
                <a:gd name="connsiteY601" fmla="*/ 6243038 h 6858000"/>
                <a:gd name="connsiteX602" fmla="*/ 5146833 w 6517785"/>
                <a:gd name="connsiteY602" fmla="*/ 6213492 h 6858000"/>
                <a:gd name="connsiteX603" fmla="*/ 5124450 w 6517785"/>
                <a:gd name="connsiteY603" fmla="*/ 6220207 h 6858000"/>
                <a:gd name="connsiteX604" fmla="*/ 5061332 w 6517785"/>
                <a:gd name="connsiteY604" fmla="*/ 6299441 h 6858000"/>
                <a:gd name="connsiteX605" fmla="*/ 4965087 w 6517785"/>
                <a:gd name="connsiteY605" fmla="*/ 6367484 h 6858000"/>
                <a:gd name="connsiteX606" fmla="*/ 4945390 w 6517785"/>
                <a:gd name="connsiteY606" fmla="*/ 6380466 h 6858000"/>
                <a:gd name="connsiteX607" fmla="*/ 4947628 w 6517785"/>
                <a:gd name="connsiteY607" fmla="*/ 6389419 h 6858000"/>
                <a:gd name="connsiteX608" fmla="*/ 5003585 w 6517785"/>
                <a:gd name="connsiteY608" fmla="*/ 6381809 h 6858000"/>
                <a:gd name="connsiteX609" fmla="*/ 4928380 w 6517785"/>
                <a:gd name="connsiteY609" fmla="*/ 6401953 h 6858000"/>
                <a:gd name="connsiteX610" fmla="*/ 4886748 w 6517785"/>
                <a:gd name="connsiteY610" fmla="*/ 6402401 h 6858000"/>
                <a:gd name="connsiteX611" fmla="*/ 4902416 w 6517785"/>
                <a:gd name="connsiteY611" fmla="*/ 6417173 h 6858000"/>
                <a:gd name="connsiteX612" fmla="*/ 4900178 w 6517785"/>
                <a:gd name="connsiteY612" fmla="*/ 6453433 h 6858000"/>
                <a:gd name="connsiteX613" fmla="*/ 4828554 w 6517785"/>
                <a:gd name="connsiteY613" fmla="*/ 6493722 h 6858000"/>
                <a:gd name="connsiteX614" fmla="*/ 4725594 w 6517785"/>
                <a:gd name="connsiteY614" fmla="*/ 6560421 h 6858000"/>
                <a:gd name="connsiteX615" fmla="*/ 4662028 w 6517785"/>
                <a:gd name="connsiteY615" fmla="*/ 6572956 h 6858000"/>
                <a:gd name="connsiteX616" fmla="*/ 4596671 w 6517785"/>
                <a:gd name="connsiteY616" fmla="*/ 6589071 h 6858000"/>
                <a:gd name="connsiteX617" fmla="*/ 4528628 w 6517785"/>
                <a:gd name="connsiteY617" fmla="*/ 6621750 h 6858000"/>
                <a:gd name="connsiteX618" fmla="*/ 4520123 w 6517785"/>
                <a:gd name="connsiteY618" fmla="*/ 6628464 h 6858000"/>
                <a:gd name="connsiteX619" fmla="*/ 4393438 w 6517785"/>
                <a:gd name="connsiteY619" fmla="*/ 6656666 h 6858000"/>
                <a:gd name="connsiteX620" fmla="*/ 4327633 w 6517785"/>
                <a:gd name="connsiteY620" fmla="*/ 6688897 h 6858000"/>
                <a:gd name="connsiteX621" fmla="*/ 4264067 w 6517785"/>
                <a:gd name="connsiteY621" fmla="*/ 6713070 h 6858000"/>
                <a:gd name="connsiteX622" fmla="*/ 4166031 w 6517785"/>
                <a:gd name="connsiteY622" fmla="*/ 6739929 h 6858000"/>
                <a:gd name="connsiteX623" fmla="*/ 4159764 w 6517785"/>
                <a:gd name="connsiteY623" fmla="*/ 6742168 h 6858000"/>
                <a:gd name="connsiteX624" fmla="*/ 4141858 w 6517785"/>
                <a:gd name="connsiteY624" fmla="*/ 6796781 h 6858000"/>
                <a:gd name="connsiteX625" fmla="*/ 4101570 w 6517785"/>
                <a:gd name="connsiteY625" fmla="*/ 6767236 h 6858000"/>
                <a:gd name="connsiteX626" fmla="*/ 4105598 w 6517785"/>
                <a:gd name="connsiteY626" fmla="*/ 6775741 h 6858000"/>
                <a:gd name="connsiteX627" fmla="*/ 4036213 w 6517785"/>
                <a:gd name="connsiteY627" fmla="*/ 6797676 h 6858000"/>
                <a:gd name="connsiteX628" fmla="*/ 3867449 w 6517785"/>
                <a:gd name="connsiteY628" fmla="*/ 6847813 h 6858000"/>
                <a:gd name="connsiteX629" fmla="*/ 3758670 w 6517785"/>
                <a:gd name="connsiteY629" fmla="*/ 6830802 h 6858000"/>
                <a:gd name="connsiteX630" fmla="*/ 3702266 w 6517785"/>
                <a:gd name="connsiteY630" fmla="*/ 6801705 h 6858000"/>
                <a:gd name="connsiteX631" fmla="*/ 3544245 w 6517785"/>
                <a:gd name="connsiteY631" fmla="*/ 6748882 h 6858000"/>
                <a:gd name="connsiteX632" fmla="*/ 3578715 w 6517785"/>
                <a:gd name="connsiteY632" fmla="*/ 6703669 h 6858000"/>
                <a:gd name="connsiteX633" fmla="*/ 3521415 w 6517785"/>
                <a:gd name="connsiteY633" fmla="*/ 6675020 h 6858000"/>
                <a:gd name="connsiteX634" fmla="*/ 3456506 w 6517785"/>
                <a:gd name="connsiteY634" fmla="*/ 6709041 h 6858000"/>
                <a:gd name="connsiteX635" fmla="*/ 3482470 w 6517785"/>
                <a:gd name="connsiteY635" fmla="*/ 6733215 h 6858000"/>
                <a:gd name="connsiteX636" fmla="*/ 3532606 w 6517785"/>
                <a:gd name="connsiteY636" fmla="*/ 6746196 h 6858000"/>
                <a:gd name="connsiteX637" fmla="*/ 3324002 w 6517785"/>
                <a:gd name="connsiteY637" fmla="*/ 6715309 h 6858000"/>
                <a:gd name="connsiteX638" fmla="*/ 3312810 w 6517785"/>
                <a:gd name="connsiteY638" fmla="*/ 6774398 h 6858000"/>
                <a:gd name="connsiteX639" fmla="*/ 3315049 w 6517785"/>
                <a:gd name="connsiteY639" fmla="*/ 6717994 h 6858000"/>
                <a:gd name="connsiteX640" fmla="*/ 3259092 w 6517785"/>
                <a:gd name="connsiteY640" fmla="*/ 6705460 h 6858000"/>
                <a:gd name="connsiteX641" fmla="*/ 3221490 w 6517785"/>
                <a:gd name="connsiteY641" fmla="*/ 6709489 h 6858000"/>
                <a:gd name="connsiteX642" fmla="*/ 3235814 w 6517785"/>
                <a:gd name="connsiteY642" fmla="*/ 6754701 h 6858000"/>
                <a:gd name="connsiteX643" fmla="*/ 3171353 w 6517785"/>
                <a:gd name="connsiteY643" fmla="*/ 6754701 h 6858000"/>
                <a:gd name="connsiteX644" fmla="*/ 3022733 w 6517785"/>
                <a:gd name="connsiteY644" fmla="*/ 6744406 h 6858000"/>
                <a:gd name="connsiteX645" fmla="*/ 2848597 w 6517785"/>
                <a:gd name="connsiteY645" fmla="*/ 6730976 h 6858000"/>
                <a:gd name="connsiteX646" fmla="*/ 2724598 w 6517785"/>
                <a:gd name="connsiteY646" fmla="*/ 6692478 h 6858000"/>
                <a:gd name="connsiteX647" fmla="*/ 2725941 w 6517785"/>
                <a:gd name="connsiteY647" fmla="*/ 6677706 h 6858000"/>
                <a:gd name="connsiteX648" fmla="*/ 2685653 w 6517785"/>
                <a:gd name="connsiteY648" fmla="*/ 6643236 h 6858000"/>
                <a:gd name="connsiteX649" fmla="*/ 2562101 w 6517785"/>
                <a:gd name="connsiteY649" fmla="*/ 6657562 h 6858000"/>
                <a:gd name="connsiteX650" fmla="*/ 2320818 w 6517785"/>
                <a:gd name="connsiteY650" fmla="*/ 6578775 h 6858000"/>
                <a:gd name="connsiteX651" fmla="*/ 2315893 w 6517785"/>
                <a:gd name="connsiteY651" fmla="*/ 6567136 h 6858000"/>
                <a:gd name="connsiteX652" fmla="*/ 2351258 w 6517785"/>
                <a:gd name="connsiteY652" fmla="*/ 6552811 h 6858000"/>
                <a:gd name="connsiteX653" fmla="*/ 2365135 w 6517785"/>
                <a:gd name="connsiteY653" fmla="*/ 6497303 h 6858000"/>
                <a:gd name="connsiteX654" fmla="*/ 2296197 w 6517785"/>
                <a:gd name="connsiteY654" fmla="*/ 6512970 h 6858000"/>
                <a:gd name="connsiteX655" fmla="*/ 2219201 w 6517785"/>
                <a:gd name="connsiteY655" fmla="*/ 6503570 h 6858000"/>
                <a:gd name="connsiteX656" fmla="*/ 2179808 w 6517785"/>
                <a:gd name="connsiteY656" fmla="*/ 6460596 h 6858000"/>
                <a:gd name="connsiteX657" fmla="*/ 2219649 w 6517785"/>
                <a:gd name="connsiteY657" fmla="*/ 6478949 h 6858000"/>
                <a:gd name="connsiteX658" fmla="*/ 2283663 w 6517785"/>
                <a:gd name="connsiteY658" fmla="*/ 6479397 h 6858000"/>
                <a:gd name="connsiteX659" fmla="*/ 2220096 w 6517785"/>
                <a:gd name="connsiteY659" fmla="*/ 6457462 h 6858000"/>
                <a:gd name="connsiteX660" fmla="*/ 2180703 w 6517785"/>
                <a:gd name="connsiteY660" fmla="*/ 6458805 h 6858000"/>
                <a:gd name="connsiteX661" fmla="*/ 663169 w 6517785"/>
                <a:gd name="connsiteY661" fmla="*/ 4888000 h 6858000"/>
                <a:gd name="connsiteX662" fmla="*/ 638548 w 6517785"/>
                <a:gd name="connsiteY662" fmla="*/ 4838759 h 6858000"/>
                <a:gd name="connsiteX663" fmla="*/ 597812 w 6517785"/>
                <a:gd name="connsiteY663" fmla="*/ 4738485 h 6858000"/>
                <a:gd name="connsiteX664" fmla="*/ 598708 w 6517785"/>
                <a:gd name="connsiteY664" fmla="*/ 4722370 h 6858000"/>
                <a:gd name="connsiteX665" fmla="*/ 573192 w 6517785"/>
                <a:gd name="connsiteY665" fmla="*/ 4692825 h 6858000"/>
                <a:gd name="connsiteX666" fmla="*/ 556629 w 6517785"/>
                <a:gd name="connsiteY666" fmla="*/ 4700435 h 6858000"/>
                <a:gd name="connsiteX667" fmla="*/ 560657 w 6517785"/>
                <a:gd name="connsiteY667" fmla="*/ 4736695 h 6858000"/>
                <a:gd name="connsiteX668" fmla="*/ 583488 w 6517785"/>
                <a:gd name="connsiteY668" fmla="*/ 4798918 h 6858000"/>
                <a:gd name="connsiteX669" fmla="*/ 608108 w 6517785"/>
                <a:gd name="connsiteY669" fmla="*/ 4848608 h 6858000"/>
                <a:gd name="connsiteX670" fmla="*/ 631834 w 6517785"/>
                <a:gd name="connsiteY670" fmla="*/ 4867409 h 6858000"/>
                <a:gd name="connsiteX671" fmla="*/ 664512 w 6517785"/>
                <a:gd name="connsiteY671" fmla="*/ 4886210 h 6858000"/>
                <a:gd name="connsiteX672" fmla="*/ 651083 w 6517785"/>
                <a:gd name="connsiteY672" fmla="*/ 4952910 h 6858000"/>
                <a:gd name="connsiteX673" fmla="*/ 661826 w 6517785"/>
                <a:gd name="connsiteY673" fmla="*/ 4950224 h 6858000"/>
                <a:gd name="connsiteX674" fmla="*/ 688238 w 6517785"/>
                <a:gd name="connsiteY674" fmla="*/ 4991407 h 6858000"/>
                <a:gd name="connsiteX675" fmla="*/ 716440 w 6517785"/>
                <a:gd name="connsiteY675" fmla="*/ 5087652 h 6858000"/>
                <a:gd name="connsiteX676" fmla="*/ 724945 w 6517785"/>
                <a:gd name="connsiteY676" fmla="*/ 5091681 h 6858000"/>
                <a:gd name="connsiteX677" fmla="*/ 783139 w 6517785"/>
                <a:gd name="connsiteY677" fmla="*/ 5155248 h 6858000"/>
                <a:gd name="connsiteX678" fmla="*/ 829247 w 6517785"/>
                <a:gd name="connsiteY678" fmla="*/ 5226424 h 6858000"/>
                <a:gd name="connsiteX679" fmla="*/ 905348 w 6517785"/>
                <a:gd name="connsiteY679" fmla="*/ 5327593 h 6858000"/>
                <a:gd name="connsiteX680" fmla="*/ 970257 w 6517785"/>
                <a:gd name="connsiteY680" fmla="*/ 5424733 h 6858000"/>
                <a:gd name="connsiteX681" fmla="*/ 987268 w 6517785"/>
                <a:gd name="connsiteY681" fmla="*/ 5443534 h 6858000"/>
                <a:gd name="connsiteX682" fmla="*/ 1062025 w 6517785"/>
                <a:gd name="connsiteY682" fmla="*/ 5542465 h 6858000"/>
                <a:gd name="connsiteX683" fmla="*/ 1087094 w 6517785"/>
                <a:gd name="connsiteY683" fmla="*/ 5561714 h 6858000"/>
                <a:gd name="connsiteX684" fmla="*/ 1113058 w 6517785"/>
                <a:gd name="connsiteY684" fmla="*/ 5625728 h 6858000"/>
                <a:gd name="connsiteX685" fmla="*/ 1064711 w 6517785"/>
                <a:gd name="connsiteY685" fmla="*/ 5653930 h 6858000"/>
                <a:gd name="connsiteX686" fmla="*/ 1052177 w 6517785"/>
                <a:gd name="connsiteY686" fmla="*/ 5657064 h 6858000"/>
                <a:gd name="connsiteX687" fmla="*/ 1107686 w 6517785"/>
                <a:gd name="connsiteY687" fmla="*/ 5662435 h 6858000"/>
                <a:gd name="connsiteX688" fmla="*/ 1137678 w 6517785"/>
                <a:gd name="connsiteY688" fmla="*/ 5648111 h 6858000"/>
                <a:gd name="connsiteX689" fmla="*/ 1167671 w 6517785"/>
                <a:gd name="connsiteY689" fmla="*/ 5687503 h 6858000"/>
                <a:gd name="connsiteX690" fmla="*/ 1209302 w 6517785"/>
                <a:gd name="connsiteY690" fmla="*/ 5695114 h 6858000"/>
                <a:gd name="connsiteX691" fmla="*/ 1302861 w 6517785"/>
                <a:gd name="connsiteY691" fmla="*/ 5773453 h 6858000"/>
                <a:gd name="connsiteX692" fmla="*/ 1386572 w 6517785"/>
                <a:gd name="connsiteY692" fmla="*/ 5867907 h 6858000"/>
                <a:gd name="connsiteX693" fmla="*/ 1396868 w 6517785"/>
                <a:gd name="connsiteY693" fmla="*/ 5878203 h 6858000"/>
                <a:gd name="connsiteX694" fmla="*/ 1524448 w 6517785"/>
                <a:gd name="connsiteY694" fmla="*/ 5984743 h 6858000"/>
                <a:gd name="connsiteX695" fmla="*/ 1531610 w 6517785"/>
                <a:gd name="connsiteY695" fmla="*/ 6029061 h 6858000"/>
                <a:gd name="connsiteX696" fmla="*/ 1583985 w 6517785"/>
                <a:gd name="connsiteY696" fmla="*/ 6070244 h 6858000"/>
                <a:gd name="connsiteX697" fmla="*/ 1682468 w 6517785"/>
                <a:gd name="connsiteY697" fmla="*/ 6093970 h 6858000"/>
                <a:gd name="connsiteX698" fmla="*/ 1695898 w 6517785"/>
                <a:gd name="connsiteY698" fmla="*/ 6106056 h 6858000"/>
                <a:gd name="connsiteX699" fmla="*/ 1807811 w 6517785"/>
                <a:gd name="connsiteY699" fmla="*/ 6197825 h 6858000"/>
                <a:gd name="connsiteX700" fmla="*/ 1859290 w 6517785"/>
                <a:gd name="connsiteY700" fmla="*/ 6211702 h 6858000"/>
                <a:gd name="connsiteX701" fmla="*/ 1887045 w 6517785"/>
                <a:gd name="connsiteY701" fmla="*/ 6241247 h 6858000"/>
                <a:gd name="connsiteX702" fmla="*/ 1914351 w 6517785"/>
                <a:gd name="connsiteY702" fmla="*/ 6291384 h 6858000"/>
                <a:gd name="connsiteX703" fmla="*/ 1990452 w 6517785"/>
                <a:gd name="connsiteY703" fmla="*/ 6265420 h 6858000"/>
                <a:gd name="connsiteX704" fmla="*/ 2028502 w 6517785"/>
                <a:gd name="connsiteY704" fmla="*/ 6309737 h 6858000"/>
                <a:gd name="connsiteX705" fmla="*/ 2141310 w 6517785"/>
                <a:gd name="connsiteY705" fmla="*/ 6354950 h 6858000"/>
                <a:gd name="connsiteX706" fmla="*/ 2237555 w 6517785"/>
                <a:gd name="connsiteY706" fmla="*/ 6405982 h 6858000"/>
                <a:gd name="connsiteX707" fmla="*/ 2257699 w 6517785"/>
                <a:gd name="connsiteY707" fmla="*/ 6388972 h 6858000"/>
                <a:gd name="connsiteX708" fmla="*/ 2357525 w 6517785"/>
                <a:gd name="connsiteY708" fmla="*/ 6410906 h 6858000"/>
                <a:gd name="connsiteX709" fmla="*/ 2537928 w 6517785"/>
                <a:gd name="connsiteY709" fmla="*/ 6478502 h 6858000"/>
                <a:gd name="connsiteX710" fmla="*/ 2489582 w 6517785"/>
                <a:gd name="connsiteY710" fmla="*/ 6508046 h 6858000"/>
                <a:gd name="connsiteX711" fmla="*/ 2560311 w 6517785"/>
                <a:gd name="connsiteY711" fmla="*/ 6520133 h 6858000"/>
                <a:gd name="connsiteX712" fmla="*/ 2597913 w 6517785"/>
                <a:gd name="connsiteY712" fmla="*/ 6504465 h 6858000"/>
                <a:gd name="connsiteX713" fmla="*/ 2575530 w 6517785"/>
                <a:gd name="connsiteY713" fmla="*/ 6487455 h 6858000"/>
                <a:gd name="connsiteX714" fmla="*/ 2649393 w 6517785"/>
                <a:gd name="connsiteY714" fmla="*/ 6495960 h 6858000"/>
                <a:gd name="connsiteX715" fmla="*/ 2700873 w 6517785"/>
                <a:gd name="connsiteY715" fmla="*/ 6495512 h 6858000"/>
                <a:gd name="connsiteX716" fmla="*/ 2755933 w 6517785"/>
                <a:gd name="connsiteY716" fmla="*/ 6504465 h 6858000"/>
                <a:gd name="connsiteX717" fmla="*/ 2708483 w 6517785"/>
                <a:gd name="connsiteY717" fmla="*/ 6520581 h 6858000"/>
                <a:gd name="connsiteX718" fmla="*/ 2726836 w 6517785"/>
                <a:gd name="connsiteY718" fmla="*/ 6538487 h 6858000"/>
                <a:gd name="connsiteX719" fmla="*/ 2704454 w 6517785"/>
                <a:gd name="connsiteY719" fmla="*/ 6562659 h 6858000"/>
                <a:gd name="connsiteX720" fmla="*/ 2832482 w 6517785"/>
                <a:gd name="connsiteY720" fmla="*/ 6580118 h 6858000"/>
                <a:gd name="connsiteX721" fmla="*/ 2821738 w 6517785"/>
                <a:gd name="connsiteY721" fmla="*/ 6557735 h 6858000"/>
                <a:gd name="connsiteX722" fmla="*/ 2835615 w 6517785"/>
                <a:gd name="connsiteY722" fmla="*/ 6508046 h 6858000"/>
                <a:gd name="connsiteX723" fmla="*/ 2898734 w 6517785"/>
                <a:gd name="connsiteY723" fmla="*/ 6524609 h 6858000"/>
                <a:gd name="connsiteX724" fmla="*/ 2951109 w 6517785"/>
                <a:gd name="connsiteY724" fmla="*/ 6510285 h 6858000"/>
                <a:gd name="connsiteX725" fmla="*/ 2924250 w 6517785"/>
                <a:gd name="connsiteY725" fmla="*/ 6478054 h 6858000"/>
                <a:gd name="connsiteX726" fmla="*/ 2883514 w 6517785"/>
                <a:gd name="connsiteY726" fmla="*/ 6472682 h 6858000"/>
                <a:gd name="connsiteX727" fmla="*/ 2849492 w 6517785"/>
                <a:gd name="connsiteY727" fmla="*/ 6437765 h 6858000"/>
                <a:gd name="connsiteX728" fmla="*/ 2768468 w 6517785"/>
                <a:gd name="connsiteY728" fmla="*/ 6450747 h 6858000"/>
                <a:gd name="connsiteX729" fmla="*/ 2779211 w 6517785"/>
                <a:gd name="connsiteY729" fmla="*/ 6481635 h 6858000"/>
                <a:gd name="connsiteX730" fmla="*/ 2692815 w 6517785"/>
                <a:gd name="connsiteY730" fmla="*/ 6457910 h 6858000"/>
                <a:gd name="connsiteX731" fmla="*/ 2619848 w 6517785"/>
                <a:gd name="connsiteY731" fmla="*/ 6408220 h 6858000"/>
                <a:gd name="connsiteX732" fmla="*/ 2549119 w 6517785"/>
                <a:gd name="connsiteY732" fmla="*/ 6393896 h 6858000"/>
                <a:gd name="connsiteX733" fmla="*/ 2493611 w 6517785"/>
                <a:gd name="connsiteY733" fmla="*/ 6388076 h 6858000"/>
                <a:gd name="connsiteX734" fmla="*/ 2412586 w 6517785"/>
                <a:gd name="connsiteY734" fmla="*/ 6365693 h 6858000"/>
                <a:gd name="connsiteX735" fmla="*/ 2370507 w 6517785"/>
                <a:gd name="connsiteY735" fmla="*/ 6328986 h 6858000"/>
                <a:gd name="connsiteX736" fmla="*/ 2288139 w 6517785"/>
                <a:gd name="connsiteY736" fmla="*/ 6302127 h 6858000"/>
                <a:gd name="connsiteX737" fmla="*/ 2255461 w 6517785"/>
                <a:gd name="connsiteY737" fmla="*/ 6292727 h 6858000"/>
                <a:gd name="connsiteX738" fmla="*/ 2207115 w 6517785"/>
                <a:gd name="connsiteY738" fmla="*/ 6276611 h 6858000"/>
                <a:gd name="connsiteX739" fmla="*/ 2155635 w 6517785"/>
                <a:gd name="connsiteY739" fmla="*/ 6251095 h 6858000"/>
                <a:gd name="connsiteX740" fmla="*/ 2135043 w 6517785"/>
                <a:gd name="connsiteY740" fmla="*/ 6246619 h 6858000"/>
                <a:gd name="connsiteX741" fmla="*/ 1993138 w 6517785"/>
                <a:gd name="connsiteY741" fmla="*/ 6178576 h 6858000"/>
                <a:gd name="connsiteX742" fmla="*/ 1880778 w 6517785"/>
                <a:gd name="connsiteY742" fmla="*/ 6124858 h 6858000"/>
                <a:gd name="connsiteX743" fmla="*/ 1676201 w 6517785"/>
                <a:gd name="connsiteY743" fmla="*/ 5982953 h 6858000"/>
                <a:gd name="connsiteX744" fmla="*/ 1639494 w 6517785"/>
                <a:gd name="connsiteY744" fmla="*/ 5951169 h 6858000"/>
                <a:gd name="connsiteX745" fmla="*/ 1654714 w 6517785"/>
                <a:gd name="connsiteY745" fmla="*/ 5907300 h 6858000"/>
                <a:gd name="connsiteX746" fmla="*/ 1583090 w 6517785"/>
                <a:gd name="connsiteY746" fmla="*/ 5888051 h 6858000"/>
                <a:gd name="connsiteX747" fmla="*/ 1546383 w 6517785"/>
                <a:gd name="connsiteY747" fmla="*/ 5884918 h 6858000"/>
                <a:gd name="connsiteX748" fmla="*/ 1556231 w 6517785"/>
                <a:gd name="connsiteY748" fmla="*/ 5844181 h 6858000"/>
                <a:gd name="connsiteX749" fmla="*/ 1458643 w 6517785"/>
                <a:gd name="connsiteY749" fmla="*/ 5826723 h 6858000"/>
                <a:gd name="connsiteX750" fmla="*/ 1326587 w 6517785"/>
                <a:gd name="connsiteY750" fmla="*/ 5714811 h 6858000"/>
                <a:gd name="connsiteX751" fmla="*/ 1324348 w 6517785"/>
                <a:gd name="connsiteY751" fmla="*/ 5712124 h 6858000"/>
                <a:gd name="connsiteX752" fmla="*/ 1279136 w 6517785"/>
                <a:gd name="connsiteY752" fmla="*/ 5673179 h 6858000"/>
                <a:gd name="connsiteX753" fmla="*/ 1228104 w 6517785"/>
                <a:gd name="connsiteY753" fmla="*/ 5632890 h 6858000"/>
                <a:gd name="connsiteX754" fmla="*/ 1200349 w 6517785"/>
                <a:gd name="connsiteY754" fmla="*/ 5593049 h 6858000"/>
                <a:gd name="connsiteX755" fmla="*/ 1238847 w 6517785"/>
                <a:gd name="connsiteY755" fmla="*/ 5567086 h 6858000"/>
                <a:gd name="connsiteX756" fmla="*/ 1184234 w 6517785"/>
                <a:gd name="connsiteY756" fmla="*/ 5546494 h 6858000"/>
                <a:gd name="connsiteX757" fmla="*/ 1095152 w 6517785"/>
                <a:gd name="connsiteY757" fmla="*/ 5482480 h 6858000"/>
                <a:gd name="connsiteX758" fmla="*/ 1101866 w 6517785"/>
                <a:gd name="connsiteY758" fmla="*/ 5429657 h 6858000"/>
                <a:gd name="connsiteX759" fmla="*/ 1035614 w 6517785"/>
                <a:gd name="connsiteY759" fmla="*/ 5392502 h 6858000"/>
                <a:gd name="connsiteX760" fmla="*/ 986373 w 6517785"/>
                <a:gd name="connsiteY760" fmla="*/ 5349976 h 6858000"/>
                <a:gd name="connsiteX761" fmla="*/ 919225 w 6517785"/>
                <a:gd name="connsiteY761" fmla="*/ 5249702 h 6858000"/>
                <a:gd name="connsiteX762" fmla="*/ 925045 w 6517785"/>
                <a:gd name="connsiteY762" fmla="*/ 5195536 h 6858000"/>
                <a:gd name="connsiteX763" fmla="*/ 887442 w 6517785"/>
                <a:gd name="connsiteY763" fmla="*/ 5119436 h 6858000"/>
                <a:gd name="connsiteX764" fmla="*/ 852525 w 6517785"/>
                <a:gd name="connsiteY764" fmla="*/ 5096605 h 6858000"/>
                <a:gd name="connsiteX765" fmla="*/ 805074 w 6517785"/>
                <a:gd name="connsiteY765" fmla="*/ 5051393 h 6858000"/>
                <a:gd name="connsiteX766" fmla="*/ 777320 w 6517785"/>
                <a:gd name="connsiteY766" fmla="*/ 4979769 h 6858000"/>
                <a:gd name="connsiteX767" fmla="*/ 720021 w 6517785"/>
                <a:gd name="connsiteY767" fmla="*/ 4975292 h 6858000"/>
                <a:gd name="connsiteX768" fmla="*/ 690924 w 6517785"/>
                <a:gd name="connsiteY768" fmla="*/ 4913517 h 6858000"/>
                <a:gd name="connsiteX769" fmla="*/ 663169 w 6517785"/>
                <a:gd name="connsiteY769" fmla="*/ 4888000 h 6858000"/>
                <a:gd name="connsiteX770" fmla="*/ 1988214 w 6517785"/>
                <a:gd name="connsiteY770" fmla="*/ 599960 h 6858000"/>
                <a:gd name="connsiteX771" fmla="*/ 1951506 w 6517785"/>
                <a:gd name="connsiteY771" fmla="*/ 613837 h 6858000"/>
                <a:gd name="connsiteX772" fmla="*/ 1877196 w 6517785"/>
                <a:gd name="connsiteY772" fmla="*/ 642486 h 6858000"/>
                <a:gd name="connsiteX773" fmla="*/ 1820792 w 6517785"/>
                <a:gd name="connsiteY773" fmla="*/ 668898 h 6858000"/>
                <a:gd name="connsiteX774" fmla="*/ 1756331 w 6517785"/>
                <a:gd name="connsiteY774" fmla="*/ 702024 h 6858000"/>
                <a:gd name="connsiteX775" fmla="*/ 1703956 w 6517785"/>
                <a:gd name="connsiteY775" fmla="*/ 757085 h 6858000"/>
                <a:gd name="connsiteX776" fmla="*/ 1677992 w 6517785"/>
                <a:gd name="connsiteY776" fmla="*/ 804088 h 6858000"/>
                <a:gd name="connsiteX777" fmla="*/ 1663667 w 6517785"/>
                <a:gd name="connsiteY777" fmla="*/ 830947 h 6858000"/>
                <a:gd name="connsiteX778" fmla="*/ 1691869 w 6517785"/>
                <a:gd name="connsiteY778" fmla="*/ 837214 h 6858000"/>
                <a:gd name="connsiteX779" fmla="*/ 1713804 w 6517785"/>
                <a:gd name="connsiteY779" fmla="*/ 839453 h 6858000"/>
                <a:gd name="connsiteX780" fmla="*/ 1761255 w 6517785"/>
                <a:gd name="connsiteY780" fmla="*/ 843929 h 6858000"/>
                <a:gd name="connsiteX781" fmla="*/ 1747378 w 6517785"/>
                <a:gd name="connsiteY781" fmla="*/ 901228 h 6858000"/>
                <a:gd name="connsiteX782" fmla="*/ 1734844 w 6517785"/>
                <a:gd name="connsiteY782" fmla="*/ 920477 h 6858000"/>
                <a:gd name="connsiteX783" fmla="*/ 1836013 w 6517785"/>
                <a:gd name="connsiteY783" fmla="*/ 857359 h 6858000"/>
                <a:gd name="connsiteX784" fmla="*/ 1776475 w 6517785"/>
                <a:gd name="connsiteY784" fmla="*/ 817070 h 6858000"/>
                <a:gd name="connsiteX785" fmla="*/ 1858395 w 6517785"/>
                <a:gd name="connsiteY785" fmla="*/ 773648 h 6858000"/>
                <a:gd name="connsiteX786" fmla="*/ 1898684 w 6517785"/>
                <a:gd name="connsiteY786" fmla="*/ 703815 h 6858000"/>
                <a:gd name="connsiteX787" fmla="*/ 1988214 w 6517785"/>
                <a:gd name="connsiteY787" fmla="*/ 599960 h 6858000"/>
                <a:gd name="connsiteX788" fmla="*/ 3409950 w 6517785"/>
                <a:gd name="connsiteY788" fmla="*/ 6642341 h 6858000"/>
                <a:gd name="connsiteX789" fmla="*/ 3340565 w 6517785"/>
                <a:gd name="connsiteY789" fmla="*/ 6614587 h 6858000"/>
                <a:gd name="connsiteX790" fmla="*/ 3272074 w 6517785"/>
                <a:gd name="connsiteY790" fmla="*/ 6598024 h 6858000"/>
                <a:gd name="connsiteX791" fmla="*/ 3252825 w 6517785"/>
                <a:gd name="connsiteY791" fmla="*/ 6589518 h 6858000"/>
                <a:gd name="connsiteX792" fmla="*/ 3141808 w 6517785"/>
                <a:gd name="connsiteY792" fmla="*/ 6570717 h 6858000"/>
                <a:gd name="connsiteX793" fmla="*/ 3064364 w 6517785"/>
                <a:gd name="connsiteY793" fmla="*/ 6600710 h 6858000"/>
                <a:gd name="connsiteX794" fmla="*/ 3002589 w 6517785"/>
                <a:gd name="connsiteY794" fmla="*/ 6620854 h 6858000"/>
                <a:gd name="connsiteX795" fmla="*/ 3053173 w 6517785"/>
                <a:gd name="connsiteY795" fmla="*/ 6637865 h 6858000"/>
                <a:gd name="connsiteX796" fmla="*/ 3108682 w 6517785"/>
                <a:gd name="connsiteY796" fmla="*/ 6628017 h 6858000"/>
                <a:gd name="connsiteX797" fmla="*/ 3115844 w 6517785"/>
                <a:gd name="connsiteY797" fmla="*/ 6628912 h 6858000"/>
                <a:gd name="connsiteX798" fmla="*/ 3218804 w 6517785"/>
                <a:gd name="connsiteY798" fmla="*/ 6628017 h 6858000"/>
                <a:gd name="connsiteX799" fmla="*/ 3258645 w 6517785"/>
                <a:gd name="connsiteY799" fmla="*/ 6636970 h 6858000"/>
                <a:gd name="connsiteX800" fmla="*/ 3310572 w 6517785"/>
                <a:gd name="connsiteY800" fmla="*/ 6661142 h 6858000"/>
                <a:gd name="connsiteX801" fmla="*/ 3359366 w 6517785"/>
                <a:gd name="connsiteY801" fmla="*/ 6670095 h 6858000"/>
                <a:gd name="connsiteX802" fmla="*/ 3358023 w 6517785"/>
                <a:gd name="connsiteY802" fmla="*/ 6678153 h 6858000"/>
                <a:gd name="connsiteX803" fmla="*/ 3409950 w 6517785"/>
                <a:gd name="connsiteY803" fmla="*/ 6642341 h 6858000"/>
                <a:gd name="connsiteX804" fmla="*/ 559762 w 6517785"/>
                <a:gd name="connsiteY804" fmla="*/ 4650298 h 6858000"/>
                <a:gd name="connsiteX805" fmla="*/ 502463 w 6517785"/>
                <a:gd name="connsiteY805" fmla="*/ 4562111 h 6858000"/>
                <a:gd name="connsiteX806" fmla="*/ 457698 w 6517785"/>
                <a:gd name="connsiteY806" fmla="*/ 4650298 h 6858000"/>
                <a:gd name="connsiteX807" fmla="*/ 559762 w 6517785"/>
                <a:gd name="connsiteY807" fmla="*/ 4650298 h 6858000"/>
                <a:gd name="connsiteX808" fmla="*/ 3968170 w 6517785"/>
                <a:gd name="connsiteY808" fmla="*/ 305406 h 6858000"/>
                <a:gd name="connsiteX809" fmla="*/ 4072473 w 6517785"/>
                <a:gd name="connsiteY809" fmla="*/ 296453 h 6858000"/>
                <a:gd name="connsiteX810" fmla="*/ 4003982 w 6517785"/>
                <a:gd name="connsiteY810" fmla="*/ 267356 h 6858000"/>
                <a:gd name="connsiteX811" fmla="*/ 3968170 w 6517785"/>
                <a:gd name="connsiteY811" fmla="*/ 305406 h 6858000"/>
                <a:gd name="connsiteX812" fmla="*/ 3890279 w 6517785"/>
                <a:gd name="connsiteY812" fmla="*/ 237811 h 6858000"/>
                <a:gd name="connsiteX813" fmla="*/ 3888936 w 6517785"/>
                <a:gd name="connsiteY813" fmla="*/ 229753 h 6858000"/>
                <a:gd name="connsiteX814" fmla="*/ 3818655 w 6517785"/>
                <a:gd name="connsiteY814" fmla="*/ 236020 h 6858000"/>
                <a:gd name="connsiteX815" fmla="*/ 3819998 w 6517785"/>
                <a:gd name="connsiteY815" fmla="*/ 248554 h 6858000"/>
                <a:gd name="connsiteX816" fmla="*/ 3848647 w 6517785"/>
                <a:gd name="connsiteY816" fmla="*/ 241392 h 6858000"/>
                <a:gd name="connsiteX817" fmla="*/ 3870135 w 6517785"/>
                <a:gd name="connsiteY817" fmla="*/ 275413 h 6858000"/>
                <a:gd name="connsiteX818" fmla="*/ 3924300 w 6517785"/>
                <a:gd name="connsiteY818" fmla="*/ 271384 h 6858000"/>
                <a:gd name="connsiteX819" fmla="*/ 3925643 w 6517785"/>
                <a:gd name="connsiteY819" fmla="*/ 261984 h 6858000"/>
                <a:gd name="connsiteX820" fmla="*/ 3870582 w 6517785"/>
                <a:gd name="connsiteY820" fmla="*/ 249897 h 6858000"/>
                <a:gd name="connsiteX821" fmla="*/ 3890279 w 6517785"/>
                <a:gd name="connsiteY821" fmla="*/ 237811 h 6858000"/>
                <a:gd name="connsiteX822" fmla="*/ 3888936 w 6517785"/>
                <a:gd name="connsiteY822" fmla="*/ 159024 h 6858000"/>
                <a:gd name="connsiteX823" fmla="*/ 3936835 w 6517785"/>
                <a:gd name="connsiteY823" fmla="*/ 191255 h 6858000"/>
                <a:gd name="connsiteX824" fmla="*/ 3968170 w 6517785"/>
                <a:gd name="connsiteY824" fmla="*/ 161710 h 6858000"/>
                <a:gd name="connsiteX825" fmla="*/ 3961455 w 6517785"/>
                <a:gd name="connsiteY825" fmla="*/ 150519 h 6858000"/>
                <a:gd name="connsiteX826" fmla="*/ 3888936 w 6517785"/>
                <a:gd name="connsiteY826" fmla="*/ 159024 h 6858000"/>
                <a:gd name="connsiteX827" fmla="*/ 6440541 w 6517785"/>
                <a:gd name="connsiteY827" fmla="*/ 3442090 h 6858000"/>
                <a:gd name="connsiteX828" fmla="*/ 6475011 w 6517785"/>
                <a:gd name="connsiteY828" fmla="*/ 3365095 h 6858000"/>
                <a:gd name="connsiteX829" fmla="*/ 6440541 w 6517785"/>
                <a:gd name="connsiteY829" fmla="*/ 3442090 h 6858000"/>
                <a:gd name="connsiteX830" fmla="*/ 2942604 w 6517785"/>
                <a:gd name="connsiteY830" fmla="*/ 6614139 h 6858000"/>
                <a:gd name="connsiteX831" fmla="*/ 2945737 w 6517785"/>
                <a:gd name="connsiteY831" fmla="*/ 6598024 h 6858000"/>
                <a:gd name="connsiteX832" fmla="*/ 2883962 w 6517785"/>
                <a:gd name="connsiteY832" fmla="*/ 6594443 h 6858000"/>
                <a:gd name="connsiteX833" fmla="*/ 2882619 w 6517785"/>
                <a:gd name="connsiteY833" fmla="*/ 6607424 h 6858000"/>
                <a:gd name="connsiteX834" fmla="*/ 2942604 w 6517785"/>
                <a:gd name="connsiteY834" fmla="*/ 6614139 h 6858000"/>
                <a:gd name="connsiteX835" fmla="*/ 3935044 w 6517785"/>
                <a:gd name="connsiteY835" fmla="*/ 261984 h 6858000"/>
                <a:gd name="connsiteX836" fmla="*/ 3940863 w 6517785"/>
                <a:gd name="connsiteY836" fmla="*/ 268251 h 6858000"/>
                <a:gd name="connsiteX837" fmla="*/ 3986524 w 6517785"/>
                <a:gd name="connsiteY837" fmla="*/ 258403 h 6858000"/>
                <a:gd name="connsiteX838" fmla="*/ 3989209 w 6517785"/>
                <a:gd name="connsiteY838" fmla="*/ 217666 h 6858000"/>
                <a:gd name="connsiteX839" fmla="*/ 3935044 w 6517785"/>
                <a:gd name="connsiteY839" fmla="*/ 261984 h 6858000"/>
                <a:gd name="connsiteX840" fmla="*/ 4024126 w 6517785"/>
                <a:gd name="connsiteY840" fmla="*/ 420900 h 6858000"/>
                <a:gd name="connsiteX841" fmla="*/ 3979809 w 6517785"/>
                <a:gd name="connsiteY841" fmla="*/ 401651 h 6858000"/>
                <a:gd name="connsiteX842" fmla="*/ 3969065 w 6517785"/>
                <a:gd name="connsiteY842" fmla="*/ 433881 h 6858000"/>
                <a:gd name="connsiteX843" fmla="*/ 4024126 w 6517785"/>
                <a:gd name="connsiteY843" fmla="*/ 4209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</a:cxnLst>
              <a:rect l="l" t="t" r="r" b="b"/>
              <a:pathLst>
                <a:path w="6517785" h="6858000">
                  <a:moveTo>
                    <a:pt x="2180703" y="6458805"/>
                  </a:moveTo>
                  <a:cubicBezTo>
                    <a:pt x="2167274" y="6464624"/>
                    <a:pt x="2154292" y="6470891"/>
                    <a:pt x="2150711" y="6472234"/>
                  </a:cubicBezTo>
                  <a:cubicBezTo>
                    <a:pt x="2125642" y="6460148"/>
                    <a:pt x="2106393" y="6450747"/>
                    <a:pt x="2086697" y="6441346"/>
                  </a:cubicBezTo>
                  <a:cubicBezTo>
                    <a:pt x="2098336" y="6435975"/>
                    <a:pt x="2109079" y="6430603"/>
                    <a:pt x="2120270" y="6425231"/>
                  </a:cubicBezTo>
                  <a:cubicBezTo>
                    <a:pt x="2109974" y="6414040"/>
                    <a:pt x="2101021" y="6394791"/>
                    <a:pt x="2088935" y="6392552"/>
                  </a:cubicBezTo>
                  <a:cubicBezTo>
                    <a:pt x="2065657" y="6388972"/>
                    <a:pt x="2042827" y="6369722"/>
                    <a:pt x="2015968" y="6391210"/>
                  </a:cubicBezTo>
                  <a:cubicBezTo>
                    <a:pt x="2003881" y="6400610"/>
                    <a:pt x="1981051" y="6396581"/>
                    <a:pt x="1963145" y="6398820"/>
                  </a:cubicBezTo>
                  <a:cubicBezTo>
                    <a:pt x="1967622" y="6360769"/>
                    <a:pt x="1972098" y="6358979"/>
                    <a:pt x="2014625" y="6373304"/>
                  </a:cubicBezTo>
                  <a:cubicBezTo>
                    <a:pt x="2003434" y="6363455"/>
                    <a:pt x="1992242" y="6353607"/>
                    <a:pt x="1977918" y="6340625"/>
                  </a:cubicBezTo>
                  <a:cubicBezTo>
                    <a:pt x="1965831" y="6370618"/>
                    <a:pt x="1910322" y="6355398"/>
                    <a:pt x="1923752" y="6409116"/>
                  </a:cubicBezTo>
                  <a:cubicBezTo>
                    <a:pt x="1919723" y="6408220"/>
                    <a:pt x="1915247" y="6407325"/>
                    <a:pt x="1911218" y="6406430"/>
                  </a:cubicBezTo>
                  <a:cubicBezTo>
                    <a:pt x="1908084" y="6386286"/>
                    <a:pt x="1904951" y="6365693"/>
                    <a:pt x="1901369" y="6342416"/>
                  </a:cubicBezTo>
                  <a:cubicBezTo>
                    <a:pt x="1911665" y="6345549"/>
                    <a:pt x="1917037" y="6347340"/>
                    <a:pt x="1928676" y="6351369"/>
                  </a:cubicBezTo>
                  <a:cubicBezTo>
                    <a:pt x="1912561" y="6333463"/>
                    <a:pt x="1900922" y="6320033"/>
                    <a:pt x="1885254" y="6302575"/>
                  </a:cubicBezTo>
                  <a:cubicBezTo>
                    <a:pt x="1878539" y="6308842"/>
                    <a:pt x="1868243" y="6317795"/>
                    <a:pt x="1857500" y="6327643"/>
                  </a:cubicBezTo>
                  <a:cubicBezTo>
                    <a:pt x="1866900" y="6330329"/>
                    <a:pt x="1874958" y="6332568"/>
                    <a:pt x="1882568" y="6334806"/>
                  </a:cubicBezTo>
                  <a:cubicBezTo>
                    <a:pt x="1878987" y="6340178"/>
                    <a:pt x="1876749" y="6348235"/>
                    <a:pt x="1871825" y="6350921"/>
                  </a:cubicBezTo>
                  <a:cubicBezTo>
                    <a:pt x="1847204" y="6363455"/>
                    <a:pt x="1761703" y="6328986"/>
                    <a:pt x="1746483" y="6297651"/>
                  </a:cubicBezTo>
                  <a:cubicBezTo>
                    <a:pt x="1770656" y="6290936"/>
                    <a:pt x="1793933" y="6284669"/>
                    <a:pt x="1817211" y="6277954"/>
                  </a:cubicBezTo>
                  <a:cubicBezTo>
                    <a:pt x="1818107" y="6273925"/>
                    <a:pt x="1819449" y="6269897"/>
                    <a:pt x="1820345" y="6265420"/>
                  </a:cubicBezTo>
                  <a:cubicBezTo>
                    <a:pt x="1805125" y="6259601"/>
                    <a:pt x="1789904" y="6251991"/>
                    <a:pt x="1774237" y="6247962"/>
                  </a:cubicBezTo>
                  <a:cubicBezTo>
                    <a:pt x="1759912" y="6244380"/>
                    <a:pt x="1744692" y="6243933"/>
                    <a:pt x="1730815" y="6242142"/>
                  </a:cubicBezTo>
                  <a:cubicBezTo>
                    <a:pt x="1719624" y="6250648"/>
                    <a:pt x="1709327" y="6262734"/>
                    <a:pt x="1696793" y="6266763"/>
                  </a:cubicBezTo>
                  <a:cubicBezTo>
                    <a:pt x="1655609" y="6278850"/>
                    <a:pt x="1629646" y="6252886"/>
                    <a:pt x="1635465" y="6209464"/>
                  </a:cubicBezTo>
                  <a:cubicBezTo>
                    <a:pt x="1636808" y="6197377"/>
                    <a:pt x="1634122" y="6179471"/>
                    <a:pt x="1626065" y="6172756"/>
                  </a:cubicBezTo>
                  <a:cubicBezTo>
                    <a:pt x="1618455" y="6166489"/>
                    <a:pt x="1601444" y="6171414"/>
                    <a:pt x="1581747" y="6171414"/>
                  </a:cubicBezTo>
                  <a:cubicBezTo>
                    <a:pt x="1590700" y="6188872"/>
                    <a:pt x="1595624" y="6197825"/>
                    <a:pt x="1600549" y="6206778"/>
                  </a:cubicBezTo>
                  <a:cubicBezTo>
                    <a:pt x="1599206" y="6208568"/>
                    <a:pt x="1597863" y="6209911"/>
                    <a:pt x="1596967" y="6211702"/>
                  </a:cubicBezTo>
                  <a:cubicBezTo>
                    <a:pt x="1579509" y="6200063"/>
                    <a:pt x="1562051" y="6188424"/>
                    <a:pt x="1538325" y="6172756"/>
                  </a:cubicBezTo>
                  <a:cubicBezTo>
                    <a:pt x="1556231" y="6162908"/>
                    <a:pt x="1569213" y="6155298"/>
                    <a:pt x="1584881" y="6146793"/>
                  </a:cubicBezTo>
                  <a:cubicBezTo>
                    <a:pt x="1571004" y="6130677"/>
                    <a:pt x="1561155" y="6111428"/>
                    <a:pt x="1536535" y="6135602"/>
                  </a:cubicBezTo>
                  <a:cubicBezTo>
                    <a:pt x="1527134" y="6144555"/>
                    <a:pt x="1511019" y="6146793"/>
                    <a:pt x="1498037" y="6152164"/>
                  </a:cubicBezTo>
                  <a:cubicBezTo>
                    <a:pt x="1495351" y="6149479"/>
                    <a:pt x="1492665" y="6146345"/>
                    <a:pt x="1489979" y="6143659"/>
                  </a:cubicBezTo>
                  <a:cubicBezTo>
                    <a:pt x="1504751" y="6123067"/>
                    <a:pt x="1519076" y="6102475"/>
                    <a:pt x="1535192" y="6080093"/>
                  </a:cubicBezTo>
                  <a:cubicBezTo>
                    <a:pt x="1500275" y="6065320"/>
                    <a:pt x="1473864" y="6077407"/>
                    <a:pt x="1451481" y="6106952"/>
                  </a:cubicBezTo>
                  <a:cubicBezTo>
                    <a:pt x="1440290" y="6094865"/>
                    <a:pt x="1432232" y="6086360"/>
                    <a:pt x="1423279" y="6076959"/>
                  </a:cubicBezTo>
                  <a:cubicBezTo>
                    <a:pt x="1434918" y="6064425"/>
                    <a:pt x="1445214" y="6053234"/>
                    <a:pt x="1455958" y="6041595"/>
                  </a:cubicBezTo>
                  <a:cubicBezTo>
                    <a:pt x="1455062" y="6038461"/>
                    <a:pt x="1454167" y="6035328"/>
                    <a:pt x="1453272" y="6032194"/>
                  </a:cubicBezTo>
                  <a:cubicBezTo>
                    <a:pt x="1434918" y="6036223"/>
                    <a:pt x="1415669" y="6038014"/>
                    <a:pt x="1399106" y="6045176"/>
                  </a:cubicBezTo>
                  <a:cubicBezTo>
                    <a:pt x="1370904" y="6057263"/>
                    <a:pt x="1339121" y="6039357"/>
                    <a:pt x="1316738" y="5995487"/>
                  </a:cubicBezTo>
                  <a:cubicBezTo>
                    <a:pt x="1336435" y="5985639"/>
                    <a:pt x="1356132" y="5975343"/>
                    <a:pt x="1376724" y="5964599"/>
                  </a:cubicBezTo>
                  <a:cubicBezTo>
                    <a:pt x="1345836" y="5931473"/>
                    <a:pt x="1335540" y="5931025"/>
                    <a:pt x="1269287" y="5963256"/>
                  </a:cubicBezTo>
                  <a:cubicBezTo>
                    <a:pt x="1272869" y="5943560"/>
                    <a:pt x="1275107" y="5928339"/>
                    <a:pt x="1279136" y="5907300"/>
                  </a:cubicBezTo>
                  <a:cubicBezTo>
                    <a:pt x="1252724" y="5907300"/>
                    <a:pt x="1225865" y="5907300"/>
                    <a:pt x="1201245" y="5907300"/>
                  </a:cubicBezTo>
                  <a:cubicBezTo>
                    <a:pt x="1170357" y="5875069"/>
                    <a:pt x="1136783" y="5840153"/>
                    <a:pt x="1101866" y="5803892"/>
                  </a:cubicBezTo>
                  <a:cubicBezTo>
                    <a:pt x="1107238" y="5793149"/>
                    <a:pt x="1113953" y="5780167"/>
                    <a:pt x="1122906" y="5762261"/>
                  </a:cubicBezTo>
                  <a:cubicBezTo>
                    <a:pt x="1050834" y="5764500"/>
                    <a:pt x="1013679" y="5720630"/>
                    <a:pt x="979210" y="5668255"/>
                  </a:cubicBezTo>
                  <a:cubicBezTo>
                    <a:pt x="948770" y="5622147"/>
                    <a:pt x="906243" y="5584544"/>
                    <a:pt x="867745" y="5544703"/>
                  </a:cubicBezTo>
                  <a:cubicBezTo>
                    <a:pt x="857897" y="5534407"/>
                    <a:pt x="851630" y="5519635"/>
                    <a:pt x="840886" y="5510234"/>
                  </a:cubicBezTo>
                  <a:cubicBezTo>
                    <a:pt x="820742" y="5492776"/>
                    <a:pt x="798807" y="5477556"/>
                    <a:pt x="774186" y="5458754"/>
                  </a:cubicBezTo>
                  <a:cubicBezTo>
                    <a:pt x="775082" y="5457412"/>
                    <a:pt x="780006" y="5449801"/>
                    <a:pt x="784930" y="5442639"/>
                  </a:cubicBezTo>
                  <a:cubicBezTo>
                    <a:pt x="781349" y="5443534"/>
                    <a:pt x="777768" y="5443982"/>
                    <a:pt x="774634" y="5444877"/>
                  </a:cubicBezTo>
                  <a:cubicBezTo>
                    <a:pt x="767919" y="5426076"/>
                    <a:pt x="764786" y="5404141"/>
                    <a:pt x="753147" y="5389369"/>
                  </a:cubicBezTo>
                  <a:cubicBezTo>
                    <a:pt x="733898" y="5365195"/>
                    <a:pt x="711515" y="5340575"/>
                    <a:pt x="685552" y="5325355"/>
                  </a:cubicBezTo>
                  <a:cubicBezTo>
                    <a:pt x="647054" y="5302972"/>
                    <a:pt x="658693" y="5255521"/>
                    <a:pt x="630491" y="5229558"/>
                  </a:cubicBezTo>
                  <a:cubicBezTo>
                    <a:pt x="628253" y="5227319"/>
                    <a:pt x="638548" y="5212547"/>
                    <a:pt x="642577" y="5203594"/>
                  </a:cubicBezTo>
                  <a:cubicBezTo>
                    <a:pt x="645263" y="5197327"/>
                    <a:pt x="647501" y="5191060"/>
                    <a:pt x="649740" y="5185240"/>
                  </a:cubicBezTo>
                  <a:cubicBezTo>
                    <a:pt x="645263" y="5187478"/>
                    <a:pt x="640339" y="5191507"/>
                    <a:pt x="635863" y="5191060"/>
                  </a:cubicBezTo>
                  <a:cubicBezTo>
                    <a:pt x="625119" y="5189717"/>
                    <a:pt x="608556" y="5189717"/>
                    <a:pt x="605422" y="5183449"/>
                  </a:cubicBezTo>
                  <a:cubicBezTo>
                    <a:pt x="600051" y="5173601"/>
                    <a:pt x="604079" y="5159276"/>
                    <a:pt x="598708" y="5150323"/>
                  </a:cubicBezTo>
                  <a:cubicBezTo>
                    <a:pt x="588859" y="5133760"/>
                    <a:pt x="572744" y="5118093"/>
                    <a:pt x="570953" y="5100634"/>
                  </a:cubicBezTo>
                  <a:cubicBezTo>
                    <a:pt x="566029" y="5053183"/>
                    <a:pt x="530217" y="5029906"/>
                    <a:pt x="502910" y="4995884"/>
                  </a:cubicBezTo>
                  <a:cubicBezTo>
                    <a:pt x="509178" y="4990960"/>
                    <a:pt x="516340" y="4985141"/>
                    <a:pt x="530217" y="4974397"/>
                  </a:cubicBezTo>
                  <a:cubicBezTo>
                    <a:pt x="513654" y="4971263"/>
                    <a:pt x="503358" y="4972159"/>
                    <a:pt x="496196" y="4967682"/>
                  </a:cubicBezTo>
                  <a:cubicBezTo>
                    <a:pt x="480976" y="4958282"/>
                    <a:pt x="461727" y="4949329"/>
                    <a:pt x="455012" y="4935004"/>
                  </a:cubicBezTo>
                  <a:cubicBezTo>
                    <a:pt x="430839" y="4883524"/>
                    <a:pt x="410247" y="4829806"/>
                    <a:pt x="389655" y="4776535"/>
                  </a:cubicBezTo>
                  <a:cubicBezTo>
                    <a:pt x="383388" y="4760420"/>
                    <a:pt x="382493" y="4742514"/>
                    <a:pt x="376673" y="4726399"/>
                  </a:cubicBezTo>
                  <a:cubicBezTo>
                    <a:pt x="361453" y="4682529"/>
                    <a:pt x="336385" y="4644479"/>
                    <a:pt x="304601" y="4610457"/>
                  </a:cubicBezTo>
                  <a:cubicBezTo>
                    <a:pt x="300573" y="4605981"/>
                    <a:pt x="305497" y="4592999"/>
                    <a:pt x="305944" y="4584494"/>
                  </a:cubicBezTo>
                  <a:cubicBezTo>
                    <a:pt x="291172" y="4577331"/>
                    <a:pt x="278190" y="4570617"/>
                    <a:pt x="265208" y="4564349"/>
                  </a:cubicBezTo>
                  <a:cubicBezTo>
                    <a:pt x="280876" y="4533462"/>
                    <a:pt x="224920" y="4443484"/>
                    <a:pt x="178812" y="4423340"/>
                  </a:cubicBezTo>
                  <a:cubicBezTo>
                    <a:pt x="188212" y="4407672"/>
                    <a:pt x="173888" y="4362907"/>
                    <a:pt x="155982" y="4351268"/>
                  </a:cubicBezTo>
                  <a:cubicBezTo>
                    <a:pt x="117484" y="4326199"/>
                    <a:pt x="105845" y="4295759"/>
                    <a:pt x="114798" y="4261738"/>
                  </a:cubicBezTo>
                  <a:cubicBezTo>
                    <a:pt x="96444" y="4226821"/>
                    <a:pt x="81672" y="4199515"/>
                    <a:pt x="66004" y="4169970"/>
                  </a:cubicBezTo>
                  <a:cubicBezTo>
                    <a:pt x="68690" y="4167731"/>
                    <a:pt x="75405" y="4162807"/>
                    <a:pt x="83910" y="4155645"/>
                  </a:cubicBezTo>
                  <a:cubicBezTo>
                    <a:pt x="70480" y="4144901"/>
                    <a:pt x="59737" y="4135501"/>
                    <a:pt x="42726" y="4121623"/>
                  </a:cubicBezTo>
                  <a:cubicBezTo>
                    <a:pt x="87939" y="4115356"/>
                    <a:pt x="82567" y="4094317"/>
                    <a:pt x="64213" y="4067905"/>
                  </a:cubicBezTo>
                  <a:cubicBezTo>
                    <a:pt x="56156" y="4070591"/>
                    <a:pt x="47650" y="4073725"/>
                    <a:pt x="38697" y="4076858"/>
                  </a:cubicBezTo>
                  <a:cubicBezTo>
                    <a:pt x="38697" y="4049552"/>
                    <a:pt x="38697" y="4024483"/>
                    <a:pt x="38697" y="3996281"/>
                  </a:cubicBezTo>
                  <a:cubicBezTo>
                    <a:pt x="32430" y="3996281"/>
                    <a:pt x="22582" y="3996281"/>
                    <a:pt x="12286" y="3996281"/>
                  </a:cubicBezTo>
                  <a:cubicBezTo>
                    <a:pt x="16762" y="3967632"/>
                    <a:pt x="21239" y="3940325"/>
                    <a:pt x="26611" y="3906751"/>
                  </a:cubicBezTo>
                  <a:cubicBezTo>
                    <a:pt x="-32031" y="3865120"/>
                    <a:pt x="26611" y="3802897"/>
                    <a:pt x="12734" y="3748731"/>
                  </a:cubicBezTo>
                  <a:cubicBezTo>
                    <a:pt x="56603" y="3726796"/>
                    <a:pt x="58394" y="3728586"/>
                    <a:pt x="75852" y="3791257"/>
                  </a:cubicBezTo>
                  <a:cubicBezTo>
                    <a:pt x="90177" y="3785886"/>
                    <a:pt x="106740" y="3782752"/>
                    <a:pt x="118827" y="3774247"/>
                  </a:cubicBezTo>
                  <a:cubicBezTo>
                    <a:pt x="126884" y="3768875"/>
                    <a:pt x="135390" y="3751417"/>
                    <a:pt x="132704" y="3746045"/>
                  </a:cubicBezTo>
                  <a:cubicBezTo>
                    <a:pt x="113455" y="3712919"/>
                    <a:pt x="144790" y="3690536"/>
                    <a:pt x="146581" y="3664125"/>
                  </a:cubicBezTo>
                  <a:cubicBezTo>
                    <a:pt x="150162" y="3617122"/>
                    <a:pt x="188660" y="3612197"/>
                    <a:pt x="222681" y="3590710"/>
                  </a:cubicBezTo>
                  <a:cubicBezTo>
                    <a:pt x="190898" y="3586682"/>
                    <a:pt x="163592" y="3622046"/>
                    <a:pt x="142552" y="3585338"/>
                  </a:cubicBezTo>
                  <a:cubicBezTo>
                    <a:pt x="118827" y="3544155"/>
                    <a:pt x="179707" y="3545498"/>
                    <a:pt x="175678" y="3515058"/>
                  </a:cubicBezTo>
                  <a:cubicBezTo>
                    <a:pt x="194927" y="3516848"/>
                    <a:pt x="211938" y="3518639"/>
                    <a:pt x="229844" y="3519982"/>
                  </a:cubicBezTo>
                  <a:cubicBezTo>
                    <a:pt x="240587" y="3489541"/>
                    <a:pt x="243273" y="3465368"/>
                    <a:pt x="207014" y="3454177"/>
                  </a:cubicBezTo>
                  <a:cubicBezTo>
                    <a:pt x="207909" y="3483274"/>
                    <a:pt x="186869" y="3497599"/>
                    <a:pt x="149267" y="3497152"/>
                  </a:cubicBezTo>
                  <a:cubicBezTo>
                    <a:pt x="151505" y="3459549"/>
                    <a:pt x="154191" y="3421946"/>
                    <a:pt x="156429" y="3385239"/>
                  </a:cubicBezTo>
                  <a:cubicBezTo>
                    <a:pt x="169859" y="3383448"/>
                    <a:pt x="185974" y="3380763"/>
                    <a:pt x="204775" y="3378076"/>
                  </a:cubicBezTo>
                  <a:cubicBezTo>
                    <a:pt x="209252" y="3428213"/>
                    <a:pt x="245064" y="3424184"/>
                    <a:pt x="273714" y="3421051"/>
                  </a:cubicBezTo>
                  <a:cubicBezTo>
                    <a:pt x="293410" y="3391954"/>
                    <a:pt x="309973" y="3367333"/>
                    <a:pt x="326536" y="3342264"/>
                  </a:cubicBezTo>
                  <a:cubicBezTo>
                    <a:pt x="343547" y="3316748"/>
                    <a:pt x="359215" y="3290337"/>
                    <a:pt x="377121" y="3265716"/>
                  </a:cubicBezTo>
                  <a:cubicBezTo>
                    <a:pt x="384283" y="3255868"/>
                    <a:pt x="395474" y="3244229"/>
                    <a:pt x="406666" y="3241991"/>
                  </a:cubicBezTo>
                  <a:cubicBezTo>
                    <a:pt x="440687" y="3235276"/>
                    <a:pt x="469784" y="3240648"/>
                    <a:pt x="471127" y="3183796"/>
                  </a:cubicBezTo>
                  <a:cubicBezTo>
                    <a:pt x="471575" y="3148880"/>
                    <a:pt x="496196" y="3102324"/>
                    <a:pt x="529769" y="3071436"/>
                  </a:cubicBezTo>
                  <a:cubicBezTo>
                    <a:pt x="536037" y="3065617"/>
                    <a:pt x="540513" y="3052635"/>
                    <a:pt x="539170" y="3043682"/>
                  </a:cubicBezTo>
                  <a:cubicBezTo>
                    <a:pt x="534246" y="3012794"/>
                    <a:pt x="522159" y="2982354"/>
                    <a:pt x="520369" y="2951466"/>
                  </a:cubicBezTo>
                  <a:cubicBezTo>
                    <a:pt x="519026" y="2922816"/>
                    <a:pt x="502463" y="2922816"/>
                    <a:pt x="483662" y="2923264"/>
                  </a:cubicBezTo>
                  <a:cubicBezTo>
                    <a:pt x="464413" y="2923264"/>
                    <a:pt x="445164" y="2925950"/>
                    <a:pt x="427705" y="2927293"/>
                  </a:cubicBezTo>
                  <a:cubicBezTo>
                    <a:pt x="424124" y="2896853"/>
                    <a:pt x="421886" y="2872680"/>
                    <a:pt x="419200" y="2848954"/>
                  </a:cubicBezTo>
                  <a:cubicBezTo>
                    <a:pt x="457250" y="2825229"/>
                    <a:pt x="488138" y="2830153"/>
                    <a:pt x="501568" y="2865070"/>
                  </a:cubicBezTo>
                  <a:cubicBezTo>
                    <a:pt x="510968" y="2844477"/>
                    <a:pt x="520369" y="2823886"/>
                    <a:pt x="530217" y="2803294"/>
                  </a:cubicBezTo>
                  <a:cubicBezTo>
                    <a:pt x="536037" y="2791207"/>
                    <a:pt x="540065" y="2774644"/>
                    <a:pt x="549914" y="2769272"/>
                  </a:cubicBezTo>
                  <a:cubicBezTo>
                    <a:pt x="573639" y="2756738"/>
                    <a:pt x="571401" y="2726746"/>
                    <a:pt x="569163" y="2717345"/>
                  </a:cubicBezTo>
                  <a:cubicBezTo>
                    <a:pt x="557971" y="2671685"/>
                    <a:pt x="600051" y="2667656"/>
                    <a:pt x="613032" y="2643930"/>
                  </a:cubicBezTo>
                  <a:cubicBezTo>
                    <a:pt x="631386" y="2652883"/>
                    <a:pt x="647949" y="2658255"/>
                    <a:pt x="660931" y="2668551"/>
                  </a:cubicBezTo>
                  <a:cubicBezTo>
                    <a:pt x="668093" y="2674370"/>
                    <a:pt x="674808" y="2689143"/>
                    <a:pt x="672122" y="2697201"/>
                  </a:cubicBezTo>
                  <a:cubicBezTo>
                    <a:pt x="663169" y="2728088"/>
                    <a:pt x="648844" y="2758081"/>
                    <a:pt x="672570" y="2788521"/>
                  </a:cubicBezTo>
                  <a:cubicBezTo>
                    <a:pt x="673913" y="2790312"/>
                    <a:pt x="675703" y="2792998"/>
                    <a:pt x="675256" y="2795236"/>
                  </a:cubicBezTo>
                  <a:cubicBezTo>
                    <a:pt x="669884" y="2826571"/>
                    <a:pt x="668989" y="2859698"/>
                    <a:pt x="656454" y="2887900"/>
                  </a:cubicBezTo>
                  <a:cubicBezTo>
                    <a:pt x="645263" y="2912968"/>
                    <a:pt x="622881" y="2935351"/>
                    <a:pt x="600946" y="2953704"/>
                  </a:cubicBezTo>
                  <a:cubicBezTo>
                    <a:pt x="585726" y="2966238"/>
                    <a:pt x="580354" y="2970267"/>
                    <a:pt x="592441" y="2989964"/>
                  </a:cubicBezTo>
                  <a:cubicBezTo>
                    <a:pt x="600498" y="3002946"/>
                    <a:pt x="592888" y="3024881"/>
                    <a:pt x="594231" y="3042339"/>
                  </a:cubicBezTo>
                  <a:cubicBezTo>
                    <a:pt x="595574" y="3063378"/>
                    <a:pt x="599155" y="3083970"/>
                    <a:pt x="601841" y="3104562"/>
                  </a:cubicBezTo>
                  <a:cubicBezTo>
                    <a:pt x="602736" y="3109039"/>
                    <a:pt x="608556" y="3115754"/>
                    <a:pt x="607213" y="3117544"/>
                  </a:cubicBezTo>
                  <a:cubicBezTo>
                    <a:pt x="582145" y="3146194"/>
                    <a:pt x="599603" y="3179320"/>
                    <a:pt x="598260" y="3210208"/>
                  </a:cubicBezTo>
                  <a:cubicBezTo>
                    <a:pt x="597812" y="3219161"/>
                    <a:pt x="602289" y="3234828"/>
                    <a:pt x="608108" y="3236619"/>
                  </a:cubicBezTo>
                  <a:cubicBezTo>
                    <a:pt x="650635" y="3249601"/>
                    <a:pt x="653769" y="3291680"/>
                    <a:pt x="669884" y="3321225"/>
                  </a:cubicBezTo>
                  <a:cubicBezTo>
                    <a:pt x="694505" y="3366885"/>
                    <a:pt x="696743" y="3430004"/>
                    <a:pt x="730764" y="3463578"/>
                  </a:cubicBezTo>
                  <a:cubicBezTo>
                    <a:pt x="767472" y="3500285"/>
                    <a:pt x="771948" y="3532516"/>
                    <a:pt x="771053" y="3576833"/>
                  </a:cubicBezTo>
                  <a:cubicBezTo>
                    <a:pt x="770605" y="3596977"/>
                    <a:pt x="793883" y="3618465"/>
                    <a:pt x="792540" y="3638609"/>
                  </a:cubicBezTo>
                  <a:cubicBezTo>
                    <a:pt x="790750" y="3664125"/>
                    <a:pt x="775529" y="3689193"/>
                    <a:pt x="765681" y="3714262"/>
                  </a:cubicBezTo>
                  <a:cubicBezTo>
                    <a:pt x="763443" y="3719633"/>
                    <a:pt x="758071" y="3724110"/>
                    <a:pt x="754490" y="3728586"/>
                  </a:cubicBezTo>
                  <a:cubicBezTo>
                    <a:pt x="758071" y="3729482"/>
                    <a:pt x="761652" y="3730825"/>
                    <a:pt x="764786" y="3731720"/>
                  </a:cubicBezTo>
                  <a:cubicBezTo>
                    <a:pt x="760309" y="3753207"/>
                    <a:pt x="745537" y="3781409"/>
                    <a:pt x="753595" y="3794839"/>
                  </a:cubicBezTo>
                  <a:cubicBezTo>
                    <a:pt x="774634" y="3827965"/>
                    <a:pt x="751804" y="3839156"/>
                    <a:pt x="741956" y="3849004"/>
                  </a:cubicBezTo>
                  <a:cubicBezTo>
                    <a:pt x="753147" y="3900484"/>
                    <a:pt x="766576" y="3946592"/>
                    <a:pt x="771948" y="3993148"/>
                  </a:cubicBezTo>
                  <a:cubicBezTo>
                    <a:pt x="776872" y="4037017"/>
                    <a:pt x="802388" y="4084468"/>
                    <a:pt x="762995" y="4129681"/>
                  </a:cubicBezTo>
                  <a:cubicBezTo>
                    <a:pt x="769262" y="4130129"/>
                    <a:pt x="778663" y="4130576"/>
                    <a:pt x="786721" y="4131472"/>
                  </a:cubicBezTo>
                  <a:cubicBezTo>
                    <a:pt x="801493" y="4191009"/>
                    <a:pt x="816266" y="4250099"/>
                    <a:pt x="831933" y="4313218"/>
                  </a:cubicBezTo>
                  <a:cubicBezTo>
                    <a:pt x="843572" y="4306055"/>
                    <a:pt x="850287" y="4302027"/>
                    <a:pt x="849392" y="4302474"/>
                  </a:cubicBezTo>
                  <a:cubicBezTo>
                    <a:pt x="858792" y="4315456"/>
                    <a:pt x="864612" y="4326647"/>
                    <a:pt x="873565" y="4334705"/>
                  </a:cubicBezTo>
                  <a:cubicBezTo>
                    <a:pt x="916987" y="4373651"/>
                    <a:pt x="936236" y="4425130"/>
                    <a:pt x="945189" y="4480191"/>
                  </a:cubicBezTo>
                  <a:cubicBezTo>
                    <a:pt x="947427" y="4494516"/>
                    <a:pt x="934445" y="4511527"/>
                    <a:pt x="926835" y="4531671"/>
                  </a:cubicBezTo>
                  <a:cubicBezTo>
                    <a:pt x="951456" y="4548234"/>
                    <a:pt x="947875" y="4571512"/>
                    <a:pt x="925045" y="4597028"/>
                  </a:cubicBezTo>
                  <a:cubicBezTo>
                    <a:pt x="905796" y="4618068"/>
                    <a:pt x="908929" y="4637316"/>
                    <a:pt x="931759" y="4654775"/>
                  </a:cubicBezTo>
                  <a:cubicBezTo>
                    <a:pt x="938474" y="4660146"/>
                    <a:pt x="940712" y="4670890"/>
                    <a:pt x="946979" y="4682977"/>
                  </a:cubicBezTo>
                  <a:cubicBezTo>
                    <a:pt x="956380" y="4682977"/>
                    <a:pt x="970705" y="4682977"/>
                    <a:pt x="985030" y="4682977"/>
                  </a:cubicBezTo>
                  <a:cubicBezTo>
                    <a:pt x="985925" y="4685663"/>
                    <a:pt x="986373" y="4688349"/>
                    <a:pt x="987268" y="4690587"/>
                  </a:cubicBezTo>
                  <a:cubicBezTo>
                    <a:pt x="975629" y="4695063"/>
                    <a:pt x="963990" y="4699092"/>
                    <a:pt x="945189" y="4706255"/>
                  </a:cubicBezTo>
                  <a:cubicBezTo>
                    <a:pt x="959514" y="4738038"/>
                    <a:pt x="975181" y="4772955"/>
                    <a:pt x="990849" y="4807871"/>
                  </a:cubicBezTo>
                  <a:cubicBezTo>
                    <a:pt x="989506" y="4807871"/>
                    <a:pt x="988611" y="4807871"/>
                    <a:pt x="987268" y="4807423"/>
                  </a:cubicBezTo>
                  <a:cubicBezTo>
                    <a:pt x="989506" y="4824434"/>
                    <a:pt x="987716" y="4843235"/>
                    <a:pt x="995326" y="4857112"/>
                  </a:cubicBezTo>
                  <a:cubicBezTo>
                    <a:pt x="1012336" y="4887553"/>
                    <a:pt x="1016813" y="4928289"/>
                    <a:pt x="1058444" y="4941718"/>
                  </a:cubicBezTo>
                  <a:cubicBezTo>
                    <a:pt x="1065607" y="4943957"/>
                    <a:pt x="1075007" y="4956491"/>
                    <a:pt x="1074112" y="4963653"/>
                  </a:cubicBezTo>
                  <a:cubicBezTo>
                    <a:pt x="1069636" y="5004389"/>
                    <a:pt x="1105000" y="5023191"/>
                    <a:pt x="1119325" y="5053183"/>
                  </a:cubicBezTo>
                  <a:cubicBezTo>
                    <a:pt x="1125592" y="5065718"/>
                    <a:pt x="1150213" y="5081386"/>
                    <a:pt x="1122906" y="5097948"/>
                  </a:cubicBezTo>
                  <a:cubicBezTo>
                    <a:pt x="1132754" y="5109587"/>
                    <a:pt x="1140364" y="5124360"/>
                    <a:pt x="1152451" y="5132865"/>
                  </a:cubicBezTo>
                  <a:cubicBezTo>
                    <a:pt x="1184682" y="5155248"/>
                    <a:pt x="1227208" y="5168677"/>
                    <a:pt x="1250934" y="5197775"/>
                  </a:cubicBezTo>
                  <a:cubicBezTo>
                    <a:pt x="1299280" y="5256417"/>
                    <a:pt x="1370456" y="5299839"/>
                    <a:pt x="1384781" y="5383101"/>
                  </a:cubicBezTo>
                  <a:cubicBezTo>
                    <a:pt x="1391048" y="5418466"/>
                    <a:pt x="1413878" y="5422047"/>
                    <a:pt x="1435813" y="5413989"/>
                  </a:cubicBezTo>
                  <a:cubicBezTo>
                    <a:pt x="1450586" y="5431448"/>
                    <a:pt x="1459539" y="5451592"/>
                    <a:pt x="1473864" y="5457859"/>
                  </a:cubicBezTo>
                  <a:cubicBezTo>
                    <a:pt x="1504751" y="5471736"/>
                    <a:pt x="1519524" y="5506653"/>
                    <a:pt x="1559365" y="5510234"/>
                  </a:cubicBezTo>
                  <a:cubicBezTo>
                    <a:pt x="1579957" y="5512025"/>
                    <a:pt x="1598310" y="5538884"/>
                    <a:pt x="1616216" y="5553208"/>
                  </a:cubicBezTo>
                  <a:cubicBezTo>
                    <a:pt x="1630093" y="5553208"/>
                    <a:pt x="1644866" y="5553208"/>
                    <a:pt x="1659638" y="5553208"/>
                  </a:cubicBezTo>
                  <a:cubicBezTo>
                    <a:pt x="1659638" y="5557237"/>
                    <a:pt x="1660086" y="5561266"/>
                    <a:pt x="1660086" y="5565743"/>
                  </a:cubicBezTo>
                  <a:cubicBezTo>
                    <a:pt x="1653371" y="5566638"/>
                    <a:pt x="1646656" y="5567981"/>
                    <a:pt x="1639494" y="5568876"/>
                  </a:cubicBezTo>
                  <a:cubicBezTo>
                    <a:pt x="1635913" y="5617670"/>
                    <a:pt x="1685154" y="5621252"/>
                    <a:pt x="1707089" y="5647663"/>
                  </a:cubicBezTo>
                  <a:cubicBezTo>
                    <a:pt x="1723652" y="5667807"/>
                    <a:pt x="1747825" y="5681684"/>
                    <a:pt x="1769313" y="5696905"/>
                  </a:cubicBezTo>
                  <a:cubicBezTo>
                    <a:pt x="1784533" y="5707648"/>
                    <a:pt x="1803334" y="5714362"/>
                    <a:pt x="1817211" y="5726449"/>
                  </a:cubicBezTo>
                  <a:cubicBezTo>
                    <a:pt x="1831984" y="5738983"/>
                    <a:pt x="1865110" y="5733164"/>
                    <a:pt x="1859290" y="5767633"/>
                  </a:cubicBezTo>
                  <a:cubicBezTo>
                    <a:pt x="1858843" y="5769871"/>
                    <a:pt x="1866005" y="5774795"/>
                    <a:pt x="1870034" y="5775691"/>
                  </a:cubicBezTo>
                  <a:cubicBezTo>
                    <a:pt x="1937629" y="5790911"/>
                    <a:pt x="1984632" y="5841943"/>
                    <a:pt x="2032979" y="5882679"/>
                  </a:cubicBezTo>
                  <a:cubicBezTo>
                    <a:pt x="2084906" y="5926549"/>
                    <a:pt x="2142653" y="5940874"/>
                    <a:pt x="2201295" y="5961466"/>
                  </a:cubicBezTo>
                  <a:cubicBezTo>
                    <a:pt x="2227259" y="5970419"/>
                    <a:pt x="2250537" y="6000411"/>
                    <a:pt x="2283215" y="5975790"/>
                  </a:cubicBezTo>
                  <a:cubicBezTo>
                    <a:pt x="2286796" y="5973104"/>
                    <a:pt x="2296197" y="5978476"/>
                    <a:pt x="2302912" y="5979819"/>
                  </a:cubicBezTo>
                  <a:cubicBezTo>
                    <a:pt x="2304255" y="5980267"/>
                    <a:pt x="2306493" y="5980267"/>
                    <a:pt x="2306493" y="5980267"/>
                  </a:cubicBezTo>
                  <a:cubicBezTo>
                    <a:pt x="2311865" y="6033985"/>
                    <a:pt x="2369164" y="6010260"/>
                    <a:pt x="2393337" y="6038014"/>
                  </a:cubicBezTo>
                  <a:cubicBezTo>
                    <a:pt x="2407214" y="6053681"/>
                    <a:pt x="2428254" y="6063082"/>
                    <a:pt x="2446160" y="6075169"/>
                  </a:cubicBezTo>
                  <a:cubicBezTo>
                    <a:pt x="2462275" y="6085912"/>
                    <a:pt x="2474809" y="6098894"/>
                    <a:pt x="2498535" y="6083674"/>
                  </a:cubicBezTo>
                  <a:cubicBezTo>
                    <a:pt x="2508831" y="6076959"/>
                    <a:pt x="2531661" y="6089941"/>
                    <a:pt x="2549119" y="6093970"/>
                  </a:cubicBezTo>
                  <a:cubicBezTo>
                    <a:pt x="2570606" y="6098894"/>
                    <a:pt x="2594779" y="6111876"/>
                    <a:pt x="2613133" y="6106504"/>
                  </a:cubicBezTo>
                  <a:cubicBezTo>
                    <a:pt x="2665956" y="6089941"/>
                    <a:pt x="2712959" y="6110981"/>
                    <a:pt x="2742952" y="6141868"/>
                  </a:cubicBezTo>
                  <a:cubicBezTo>
                    <a:pt x="2774287" y="6174099"/>
                    <a:pt x="2803832" y="6181262"/>
                    <a:pt x="2842778" y="6179471"/>
                  </a:cubicBezTo>
                  <a:cubicBezTo>
                    <a:pt x="2862027" y="6178576"/>
                    <a:pt x="2881723" y="6182157"/>
                    <a:pt x="2900972" y="6182157"/>
                  </a:cubicBezTo>
                  <a:cubicBezTo>
                    <a:pt x="2918431" y="6182157"/>
                    <a:pt x="2936337" y="6180814"/>
                    <a:pt x="2953795" y="6178128"/>
                  </a:cubicBezTo>
                  <a:cubicBezTo>
                    <a:pt x="2978863" y="6174099"/>
                    <a:pt x="2999455" y="6176785"/>
                    <a:pt x="3012437" y="6202301"/>
                  </a:cubicBezTo>
                  <a:cubicBezTo>
                    <a:pt x="3026314" y="6230056"/>
                    <a:pt x="3041982" y="6238113"/>
                    <a:pt x="3076451" y="6222445"/>
                  </a:cubicBezTo>
                  <a:cubicBezTo>
                    <a:pt x="3104205" y="6209911"/>
                    <a:pt x="3142703" y="6223789"/>
                    <a:pt x="3174486" y="6217074"/>
                  </a:cubicBezTo>
                  <a:cubicBezTo>
                    <a:pt x="3210746" y="6209464"/>
                    <a:pt x="3221937" y="6236770"/>
                    <a:pt x="3242082" y="6253333"/>
                  </a:cubicBezTo>
                  <a:cubicBezTo>
                    <a:pt x="3247006" y="6257362"/>
                    <a:pt x="3259092" y="6257810"/>
                    <a:pt x="3265359" y="6254676"/>
                  </a:cubicBezTo>
                  <a:cubicBezTo>
                    <a:pt x="3288637" y="6242590"/>
                    <a:pt x="3309229" y="6226027"/>
                    <a:pt x="3332955" y="6216626"/>
                  </a:cubicBezTo>
                  <a:cubicBezTo>
                    <a:pt x="3347279" y="6210807"/>
                    <a:pt x="3368319" y="6208121"/>
                    <a:pt x="3382196" y="6214388"/>
                  </a:cubicBezTo>
                  <a:cubicBezTo>
                    <a:pt x="3418456" y="6230951"/>
                    <a:pt x="3452029" y="6226474"/>
                    <a:pt x="3487394" y="6213492"/>
                  </a:cubicBezTo>
                  <a:cubicBezTo>
                    <a:pt x="3493661" y="6211254"/>
                    <a:pt x="3502166" y="6211254"/>
                    <a:pt x="3508881" y="6213492"/>
                  </a:cubicBezTo>
                  <a:cubicBezTo>
                    <a:pt x="3565285" y="6229608"/>
                    <a:pt x="3619451" y="6208121"/>
                    <a:pt x="3674511" y="6204987"/>
                  </a:cubicBezTo>
                  <a:cubicBezTo>
                    <a:pt x="3725544" y="6202301"/>
                    <a:pt x="3777023" y="6199168"/>
                    <a:pt x="3827608" y="6194691"/>
                  </a:cubicBezTo>
                  <a:cubicBezTo>
                    <a:pt x="3865211" y="6191110"/>
                    <a:pt x="3902366" y="6184395"/>
                    <a:pt x="3939520" y="6180814"/>
                  </a:cubicBezTo>
                  <a:cubicBezTo>
                    <a:pt x="3956979" y="6179023"/>
                    <a:pt x="3975332" y="6178576"/>
                    <a:pt x="3992343" y="6181709"/>
                  </a:cubicBezTo>
                  <a:cubicBezTo>
                    <a:pt x="4008011" y="6184395"/>
                    <a:pt x="4022336" y="6192453"/>
                    <a:pt x="4031289" y="6196034"/>
                  </a:cubicBezTo>
                  <a:cubicBezTo>
                    <a:pt x="4043375" y="6176338"/>
                    <a:pt x="4050090" y="6164251"/>
                    <a:pt x="4057252" y="6152612"/>
                  </a:cubicBezTo>
                  <a:cubicBezTo>
                    <a:pt x="4064415" y="6160670"/>
                    <a:pt x="4071577" y="6169175"/>
                    <a:pt x="4084559" y="6183948"/>
                  </a:cubicBezTo>
                  <a:cubicBezTo>
                    <a:pt x="4110523" y="6160222"/>
                    <a:pt x="4138725" y="6133363"/>
                    <a:pt x="4168270" y="6108743"/>
                  </a:cubicBezTo>
                  <a:cubicBezTo>
                    <a:pt x="4183490" y="6096208"/>
                    <a:pt x="4200948" y="6083226"/>
                    <a:pt x="4219302" y="6078302"/>
                  </a:cubicBezTo>
                  <a:cubicBezTo>
                    <a:pt x="4254666" y="6068454"/>
                    <a:pt x="4287792" y="6044281"/>
                    <a:pt x="4328081" y="6057263"/>
                  </a:cubicBezTo>
                  <a:cubicBezTo>
                    <a:pt x="4332110" y="6058605"/>
                    <a:pt x="4340615" y="6055920"/>
                    <a:pt x="4341510" y="6053234"/>
                  </a:cubicBezTo>
                  <a:cubicBezTo>
                    <a:pt x="4353149" y="6016974"/>
                    <a:pt x="4391647" y="6022346"/>
                    <a:pt x="4407762" y="6028166"/>
                  </a:cubicBezTo>
                  <a:cubicBezTo>
                    <a:pt x="4446261" y="6042490"/>
                    <a:pt x="4469986" y="6040252"/>
                    <a:pt x="4490130" y="6003097"/>
                  </a:cubicBezTo>
                  <a:cubicBezTo>
                    <a:pt x="4494159" y="5995934"/>
                    <a:pt x="4512513" y="5997725"/>
                    <a:pt x="4523704" y="5993249"/>
                  </a:cubicBezTo>
                  <a:cubicBezTo>
                    <a:pt x="4580108" y="5969971"/>
                    <a:pt x="4636064" y="5944455"/>
                    <a:pt x="4692468" y="5922072"/>
                  </a:cubicBezTo>
                  <a:cubicBezTo>
                    <a:pt x="4720670" y="5910881"/>
                    <a:pt x="4750215" y="5897899"/>
                    <a:pt x="4779312" y="5897004"/>
                  </a:cubicBezTo>
                  <a:cubicBezTo>
                    <a:pt x="4805276" y="5896109"/>
                    <a:pt x="4814676" y="5881336"/>
                    <a:pt x="4830792" y="5868802"/>
                  </a:cubicBezTo>
                  <a:cubicBezTo>
                    <a:pt x="4862127" y="5844181"/>
                    <a:pt x="4900625" y="5828066"/>
                    <a:pt x="4928380" y="5799864"/>
                  </a:cubicBezTo>
                  <a:cubicBezTo>
                    <a:pt x="4967773" y="5760023"/>
                    <a:pt x="5030444" y="5755994"/>
                    <a:pt x="5062227" y="5717496"/>
                  </a:cubicBezTo>
                  <a:cubicBezTo>
                    <a:pt x="5101620" y="5669597"/>
                    <a:pt x="5157576" y="5649453"/>
                    <a:pt x="5200103" y="5607822"/>
                  </a:cubicBezTo>
                  <a:cubicBezTo>
                    <a:pt x="5252926" y="5556342"/>
                    <a:pt x="5318283" y="5517844"/>
                    <a:pt x="5372448" y="5467707"/>
                  </a:cubicBezTo>
                  <a:cubicBezTo>
                    <a:pt x="5411394" y="5431448"/>
                    <a:pt x="5438253" y="5383549"/>
                    <a:pt x="5474065" y="5343261"/>
                  </a:cubicBezTo>
                  <a:cubicBezTo>
                    <a:pt x="5510772" y="5301629"/>
                    <a:pt x="5547479" y="5261341"/>
                    <a:pt x="5570758" y="5208966"/>
                  </a:cubicBezTo>
                  <a:cubicBezTo>
                    <a:pt x="5577472" y="5194193"/>
                    <a:pt x="5601646" y="5183897"/>
                    <a:pt x="5619552" y="5177630"/>
                  </a:cubicBezTo>
                  <a:cubicBezTo>
                    <a:pt x="5642829" y="5169572"/>
                    <a:pt x="5658944" y="5161963"/>
                    <a:pt x="5667897" y="5134208"/>
                  </a:cubicBezTo>
                  <a:cubicBezTo>
                    <a:pt x="5675955" y="5109587"/>
                    <a:pt x="5684013" y="5080490"/>
                    <a:pt x="5715796" y="5068404"/>
                  </a:cubicBezTo>
                  <a:cubicBezTo>
                    <a:pt x="5726988" y="5064375"/>
                    <a:pt x="5732807" y="5046469"/>
                    <a:pt x="5741312" y="5034830"/>
                  </a:cubicBezTo>
                  <a:cubicBezTo>
                    <a:pt x="5756980" y="5013790"/>
                    <a:pt x="5772200" y="4992751"/>
                    <a:pt x="5788315" y="4972159"/>
                  </a:cubicBezTo>
                  <a:cubicBezTo>
                    <a:pt x="5791449" y="4968130"/>
                    <a:pt x="5796821" y="4965892"/>
                    <a:pt x="5798612" y="4961863"/>
                  </a:cubicBezTo>
                  <a:cubicBezTo>
                    <a:pt x="5825023" y="4907697"/>
                    <a:pt x="5846062" y="4849950"/>
                    <a:pt x="5879636" y="4800709"/>
                  </a:cubicBezTo>
                  <a:cubicBezTo>
                    <a:pt x="5900228" y="4770269"/>
                    <a:pt x="5923506" y="4748334"/>
                    <a:pt x="5927535" y="4706255"/>
                  </a:cubicBezTo>
                  <a:cubicBezTo>
                    <a:pt x="5930220" y="4679396"/>
                    <a:pt x="5972300" y="4658356"/>
                    <a:pt x="5982596" y="4629707"/>
                  </a:cubicBezTo>
                  <a:cubicBezTo>
                    <a:pt x="5993339" y="4600162"/>
                    <a:pt x="6015722" y="4577779"/>
                    <a:pt x="6023779" y="4553606"/>
                  </a:cubicBezTo>
                  <a:cubicBezTo>
                    <a:pt x="6034971" y="4520927"/>
                    <a:pt x="6051981" y="4490040"/>
                    <a:pt x="6061382" y="4458704"/>
                  </a:cubicBezTo>
                  <a:cubicBezTo>
                    <a:pt x="6079288" y="4399614"/>
                    <a:pt x="6120920" y="4345449"/>
                    <a:pt x="6107490" y="4278301"/>
                  </a:cubicBezTo>
                  <a:cubicBezTo>
                    <a:pt x="6106595" y="4274720"/>
                    <a:pt x="6105699" y="4268900"/>
                    <a:pt x="6107490" y="4267557"/>
                  </a:cubicBezTo>
                  <a:cubicBezTo>
                    <a:pt x="6157179" y="4227269"/>
                    <a:pt x="6135244" y="4159674"/>
                    <a:pt x="6167027" y="4112670"/>
                  </a:cubicBezTo>
                  <a:cubicBezTo>
                    <a:pt x="6171056" y="4106851"/>
                    <a:pt x="6175980" y="4095660"/>
                    <a:pt x="6173295" y="4092526"/>
                  </a:cubicBezTo>
                  <a:cubicBezTo>
                    <a:pt x="6148674" y="4062534"/>
                    <a:pt x="6168818" y="4046866"/>
                    <a:pt x="6191201" y="4031198"/>
                  </a:cubicBezTo>
                  <a:cubicBezTo>
                    <a:pt x="6194782" y="4028512"/>
                    <a:pt x="6199258" y="4023588"/>
                    <a:pt x="6198810" y="4020007"/>
                  </a:cubicBezTo>
                  <a:cubicBezTo>
                    <a:pt x="6194782" y="3956888"/>
                    <a:pt x="6230146" y="3896903"/>
                    <a:pt x="6212240" y="3831098"/>
                  </a:cubicBezTo>
                  <a:cubicBezTo>
                    <a:pt x="6208659" y="3817221"/>
                    <a:pt x="6231937" y="3796182"/>
                    <a:pt x="6244919" y="3775142"/>
                  </a:cubicBezTo>
                  <a:cubicBezTo>
                    <a:pt x="6230146" y="3762608"/>
                    <a:pt x="6227460" y="3744702"/>
                    <a:pt x="6232384" y="3713814"/>
                  </a:cubicBezTo>
                  <a:cubicBezTo>
                    <a:pt x="6235966" y="3687850"/>
                    <a:pt x="6241785" y="3665468"/>
                    <a:pt x="6249395" y="3640400"/>
                  </a:cubicBezTo>
                  <a:cubicBezTo>
                    <a:pt x="6256110" y="3618465"/>
                    <a:pt x="6243128" y="3591158"/>
                    <a:pt x="6239547" y="3566090"/>
                  </a:cubicBezTo>
                  <a:cubicBezTo>
                    <a:pt x="6238204" y="3558927"/>
                    <a:pt x="6235518" y="3550870"/>
                    <a:pt x="6237309" y="3544155"/>
                  </a:cubicBezTo>
                  <a:cubicBezTo>
                    <a:pt x="6254767" y="3488646"/>
                    <a:pt x="6248500" y="3433585"/>
                    <a:pt x="6238651" y="3377629"/>
                  </a:cubicBezTo>
                  <a:cubicBezTo>
                    <a:pt x="6238204" y="3374495"/>
                    <a:pt x="6239547" y="3368676"/>
                    <a:pt x="6241785" y="3367781"/>
                  </a:cubicBezTo>
                  <a:cubicBezTo>
                    <a:pt x="6269092" y="3354799"/>
                    <a:pt x="6257453" y="3333759"/>
                    <a:pt x="6253424" y="3314510"/>
                  </a:cubicBezTo>
                  <a:cubicBezTo>
                    <a:pt x="6245366" y="3274669"/>
                    <a:pt x="6237756" y="3234828"/>
                    <a:pt x="6231042" y="3194988"/>
                  </a:cubicBezTo>
                  <a:cubicBezTo>
                    <a:pt x="6230146" y="3189168"/>
                    <a:pt x="6236861" y="3182453"/>
                    <a:pt x="6239099" y="3176186"/>
                  </a:cubicBezTo>
                  <a:cubicBezTo>
                    <a:pt x="6247604" y="3155147"/>
                    <a:pt x="6259243" y="3135898"/>
                    <a:pt x="6235518" y="3113515"/>
                  </a:cubicBezTo>
                  <a:cubicBezTo>
                    <a:pt x="6227460" y="3105905"/>
                    <a:pt x="6234175" y="3082627"/>
                    <a:pt x="6234175" y="3070541"/>
                  </a:cubicBezTo>
                  <a:cubicBezTo>
                    <a:pt x="6226565" y="3033386"/>
                    <a:pt x="6217164" y="2999365"/>
                    <a:pt x="6213136" y="2964000"/>
                  </a:cubicBezTo>
                  <a:cubicBezTo>
                    <a:pt x="6210450" y="2938932"/>
                    <a:pt x="6219850" y="2915206"/>
                    <a:pt x="6196125" y="2891033"/>
                  </a:cubicBezTo>
                  <a:cubicBezTo>
                    <a:pt x="6181800" y="2876708"/>
                    <a:pt x="6183591" y="2845373"/>
                    <a:pt x="6179114" y="2821647"/>
                  </a:cubicBezTo>
                  <a:cubicBezTo>
                    <a:pt x="6175085" y="2799712"/>
                    <a:pt x="6184933" y="2774197"/>
                    <a:pt x="6160760" y="2757633"/>
                  </a:cubicBezTo>
                  <a:cubicBezTo>
                    <a:pt x="6158074" y="2755843"/>
                    <a:pt x="6161656" y="2744204"/>
                    <a:pt x="6163894" y="2737489"/>
                  </a:cubicBezTo>
                  <a:cubicBezTo>
                    <a:pt x="6175533" y="2700334"/>
                    <a:pt x="6175533" y="2700334"/>
                    <a:pt x="6145092" y="2676161"/>
                  </a:cubicBezTo>
                  <a:cubicBezTo>
                    <a:pt x="6148226" y="2674818"/>
                    <a:pt x="6151807" y="2673475"/>
                    <a:pt x="6154941" y="2672132"/>
                  </a:cubicBezTo>
                  <a:cubicBezTo>
                    <a:pt x="6146883" y="2651093"/>
                    <a:pt x="6138826" y="2630053"/>
                    <a:pt x="6131215" y="2608566"/>
                  </a:cubicBezTo>
                  <a:cubicBezTo>
                    <a:pt x="6128977" y="2601851"/>
                    <a:pt x="6125844" y="2594241"/>
                    <a:pt x="6127634" y="2587974"/>
                  </a:cubicBezTo>
                  <a:cubicBezTo>
                    <a:pt x="6139273" y="2547238"/>
                    <a:pt x="6120472" y="2514560"/>
                    <a:pt x="6102566" y="2480538"/>
                  </a:cubicBezTo>
                  <a:cubicBezTo>
                    <a:pt x="6095403" y="2466661"/>
                    <a:pt x="6087346" y="2450098"/>
                    <a:pt x="6088689" y="2435773"/>
                  </a:cubicBezTo>
                  <a:cubicBezTo>
                    <a:pt x="6090927" y="2408466"/>
                    <a:pt x="6094508" y="2384293"/>
                    <a:pt x="6058249" y="2378921"/>
                  </a:cubicBezTo>
                  <a:cubicBezTo>
                    <a:pt x="6056458" y="2378474"/>
                    <a:pt x="6053772" y="2375788"/>
                    <a:pt x="6053772" y="2373550"/>
                  </a:cubicBezTo>
                  <a:cubicBezTo>
                    <a:pt x="6048848" y="2340423"/>
                    <a:pt x="6044819" y="2307745"/>
                    <a:pt x="6041238" y="2284020"/>
                  </a:cubicBezTo>
                  <a:cubicBezTo>
                    <a:pt x="6016169" y="2246417"/>
                    <a:pt x="5998711" y="2212843"/>
                    <a:pt x="5974090" y="2185089"/>
                  </a:cubicBezTo>
                  <a:cubicBezTo>
                    <a:pt x="5948126" y="2156439"/>
                    <a:pt x="5954394" y="2107645"/>
                    <a:pt x="5912762" y="2090635"/>
                  </a:cubicBezTo>
                  <a:cubicBezTo>
                    <a:pt x="5918134" y="2036917"/>
                    <a:pt x="5855463" y="2014087"/>
                    <a:pt x="5853225" y="1963054"/>
                  </a:cubicBezTo>
                  <a:cubicBezTo>
                    <a:pt x="5852777" y="1955444"/>
                    <a:pt x="5842033" y="1948282"/>
                    <a:pt x="5837557" y="1940224"/>
                  </a:cubicBezTo>
                  <a:cubicBezTo>
                    <a:pt x="5820546" y="1910232"/>
                    <a:pt x="5803983" y="1879791"/>
                    <a:pt x="5787868" y="1849351"/>
                  </a:cubicBezTo>
                  <a:cubicBezTo>
                    <a:pt x="5787420" y="1848456"/>
                    <a:pt x="5788315" y="1846665"/>
                    <a:pt x="5787868" y="1845770"/>
                  </a:cubicBezTo>
                  <a:cubicBezTo>
                    <a:pt x="5763247" y="1811301"/>
                    <a:pt x="5739521" y="1775937"/>
                    <a:pt x="5713558" y="1742363"/>
                  </a:cubicBezTo>
                  <a:cubicBezTo>
                    <a:pt x="5699233" y="1724009"/>
                    <a:pt x="5681327" y="1708789"/>
                    <a:pt x="5665659" y="1691331"/>
                  </a:cubicBezTo>
                  <a:cubicBezTo>
                    <a:pt x="5642382" y="1664919"/>
                    <a:pt x="5617761" y="1639403"/>
                    <a:pt x="5598512" y="1610754"/>
                  </a:cubicBezTo>
                  <a:cubicBezTo>
                    <a:pt x="5581501" y="1586133"/>
                    <a:pt x="5556432" y="1569570"/>
                    <a:pt x="5539422" y="1548978"/>
                  </a:cubicBezTo>
                  <a:cubicBezTo>
                    <a:pt x="5505848" y="1507347"/>
                    <a:pt x="5486599" y="1453629"/>
                    <a:pt x="5459293" y="1400358"/>
                  </a:cubicBezTo>
                  <a:cubicBezTo>
                    <a:pt x="5410499" y="1405282"/>
                    <a:pt x="5382745" y="1369470"/>
                    <a:pt x="5359019" y="1323810"/>
                  </a:cubicBezTo>
                  <a:cubicBezTo>
                    <a:pt x="5346037" y="1298742"/>
                    <a:pt x="5328579" y="1279045"/>
                    <a:pt x="5293662" y="1277702"/>
                  </a:cubicBezTo>
                  <a:cubicBezTo>
                    <a:pt x="5276651" y="1276807"/>
                    <a:pt x="5260983" y="1255320"/>
                    <a:pt x="5244421" y="1243233"/>
                  </a:cubicBezTo>
                  <a:cubicBezTo>
                    <a:pt x="5179064" y="1193991"/>
                    <a:pt x="5113259" y="1144750"/>
                    <a:pt x="5049245" y="1093718"/>
                  </a:cubicBezTo>
                  <a:cubicBezTo>
                    <a:pt x="5041635" y="1087451"/>
                    <a:pt x="5043426" y="1069545"/>
                    <a:pt x="5039397" y="1051191"/>
                  </a:cubicBezTo>
                  <a:cubicBezTo>
                    <a:pt x="4955239" y="1035076"/>
                    <a:pt x="4881824" y="977776"/>
                    <a:pt x="4802142" y="933459"/>
                  </a:cubicBezTo>
                  <a:cubicBezTo>
                    <a:pt x="4747529" y="903019"/>
                    <a:pt x="4690678" y="876607"/>
                    <a:pt x="4635169" y="847510"/>
                  </a:cubicBezTo>
                  <a:cubicBezTo>
                    <a:pt x="4594880" y="826471"/>
                    <a:pt x="4555935" y="802745"/>
                    <a:pt x="4515198" y="783049"/>
                  </a:cubicBezTo>
                  <a:cubicBezTo>
                    <a:pt x="4484758" y="768276"/>
                    <a:pt x="4452975" y="757085"/>
                    <a:pt x="4420744" y="746789"/>
                  </a:cubicBezTo>
                  <a:cubicBezTo>
                    <a:pt x="4372846" y="731121"/>
                    <a:pt x="4324052" y="717244"/>
                    <a:pt x="4275706" y="703367"/>
                  </a:cubicBezTo>
                  <a:cubicBezTo>
                    <a:pt x="4268096" y="701129"/>
                    <a:pt x="4259143" y="702024"/>
                    <a:pt x="4250637" y="702024"/>
                  </a:cubicBezTo>
                  <a:cubicBezTo>
                    <a:pt x="4242132" y="702024"/>
                    <a:pt x="4230493" y="706053"/>
                    <a:pt x="4226017" y="702024"/>
                  </a:cubicBezTo>
                  <a:cubicBezTo>
                    <a:pt x="4196024" y="675165"/>
                    <a:pt x="4158421" y="672479"/>
                    <a:pt x="4121714" y="667107"/>
                  </a:cubicBezTo>
                  <a:cubicBezTo>
                    <a:pt x="4098884" y="663526"/>
                    <a:pt x="4076054" y="662183"/>
                    <a:pt x="4053224" y="660392"/>
                  </a:cubicBezTo>
                  <a:cubicBezTo>
                    <a:pt x="4042480" y="659497"/>
                    <a:pt x="4031289" y="661735"/>
                    <a:pt x="4020993" y="658602"/>
                  </a:cubicBezTo>
                  <a:cubicBezTo>
                    <a:pt x="3934149" y="634429"/>
                    <a:pt x="3845514" y="643829"/>
                    <a:pt x="3757775" y="639353"/>
                  </a:cubicBezTo>
                  <a:cubicBezTo>
                    <a:pt x="3706742" y="636667"/>
                    <a:pt x="3657501" y="651439"/>
                    <a:pt x="3604678" y="640248"/>
                  </a:cubicBezTo>
                  <a:cubicBezTo>
                    <a:pt x="3573790" y="633981"/>
                    <a:pt x="3529473" y="644725"/>
                    <a:pt x="3494556" y="671136"/>
                  </a:cubicBezTo>
                  <a:cubicBezTo>
                    <a:pt x="3464116" y="693966"/>
                    <a:pt x="3419799" y="715006"/>
                    <a:pt x="3384434" y="710977"/>
                  </a:cubicBezTo>
                  <a:cubicBezTo>
                    <a:pt x="3340117" y="706053"/>
                    <a:pt x="3314153" y="714558"/>
                    <a:pt x="3290428" y="748132"/>
                  </a:cubicBezTo>
                  <a:cubicBezTo>
                    <a:pt x="3287294" y="752608"/>
                    <a:pt x="3276998" y="753056"/>
                    <a:pt x="3270284" y="753056"/>
                  </a:cubicBezTo>
                  <a:cubicBezTo>
                    <a:pt x="3231786" y="751713"/>
                    <a:pt x="3192840" y="745446"/>
                    <a:pt x="3154342" y="748580"/>
                  </a:cubicBezTo>
                  <a:cubicBezTo>
                    <a:pt x="3110025" y="752161"/>
                    <a:pt x="3066155" y="762904"/>
                    <a:pt x="3029000" y="769619"/>
                  </a:cubicBezTo>
                  <a:cubicBezTo>
                    <a:pt x="3016914" y="805431"/>
                    <a:pt x="3006170" y="832738"/>
                    <a:pt x="2999455" y="860492"/>
                  </a:cubicBezTo>
                  <a:cubicBezTo>
                    <a:pt x="2994979" y="879293"/>
                    <a:pt x="2999008" y="899885"/>
                    <a:pt x="2995874" y="919134"/>
                  </a:cubicBezTo>
                  <a:cubicBezTo>
                    <a:pt x="2994531" y="928535"/>
                    <a:pt x="2985130" y="944203"/>
                    <a:pt x="2979311" y="944203"/>
                  </a:cubicBezTo>
                  <a:cubicBezTo>
                    <a:pt x="2950214" y="944203"/>
                    <a:pt x="2933203" y="956289"/>
                    <a:pt x="2918878" y="982253"/>
                  </a:cubicBezTo>
                  <a:cubicBezTo>
                    <a:pt x="2902763" y="1011798"/>
                    <a:pt x="2874561" y="1022094"/>
                    <a:pt x="2840092" y="1016722"/>
                  </a:cubicBezTo>
                  <a:cubicBezTo>
                    <a:pt x="2823976" y="1014484"/>
                    <a:pt x="2805175" y="1014931"/>
                    <a:pt x="2790850" y="1021646"/>
                  </a:cubicBezTo>
                  <a:cubicBezTo>
                    <a:pt x="2716093" y="1056563"/>
                    <a:pt x="2648497" y="1048057"/>
                    <a:pt x="2577321" y="1005531"/>
                  </a:cubicBezTo>
                  <a:cubicBezTo>
                    <a:pt x="2537928" y="982253"/>
                    <a:pt x="2487343" y="978224"/>
                    <a:pt x="2435864" y="963899"/>
                  </a:cubicBezTo>
                  <a:cubicBezTo>
                    <a:pt x="2431387" y="998368"/>
                    <a:pt x="2428701" y="1023884"/>
                    <a:pt x="2424225" y="1049400"/>
                  </a:cubicBezTo>
                  <a:cubicBezTo>
                    <a:pt x="2422434" y="1058353"/>
                    <a:pt x="2417958" y="1070888"/>
                    <a:pt x="2411243" y="1073574"/>
                  </a:cubicBezTo>
                  <a:cubicBezTo>
                    <a:pt x="2326637" y="1111624"/>
                    <a:pt x="2241136" y="1128187"/>
                    <a:pt x="2156530" y="1073126"/>
                  </a:cubicBezTo>
                  <a:cubicBezTo>
                    <a:pt x="2152949" y="1070888"/>
                    <a:pt x="2146234" y="1067754"/>
                    <a:pt x="2144443" y="1069097"/>
                  </a:cubicBezTo>
                  <a:cubicBezTo>
                    <a:pt x="2105498" y="1099090"/>
                    <a:pt x="2091173" y="1058353"/>
                    <a:pt x="2068343" y="1043133"/>
                  </a:cubicBezTo>
                  <a:cubicBezTo>
                    <a:pt x="2045065" y="1027466"/>
                    <a:pt x="2023130" y="1010007"/>
                    <a:pt x="1991795" y="987177"/>
                  </a:cubicBezTo>
                  <a:cubicBezTo>
                    <a:pt x="1964040" y="988520"/>
                    <a:pt x="1924647" y="996130"/>
                    <a:pt x="1902712" y="1036866"/>
                  </a:cubicBezTo>
                  <a:cubicBezTo>
                    <a:pt x="1892864" y="1054772"/>
                    <a:pt x="1887940" y="1075364"/>
                    <a:pt x="1877644" y="1093270"/>
                  </a:cubicBezTo>
                  <a:cubicBezTo>
                    <a:pt x="1863767" y="1117891"/>
                    <a:pt x="1846308" y="1140721"/>
                    <a:pt x="1831088" y="1164446"/>
                  </a:cubicBezTo>
                  <a:cubicBezTo>
                    <a:pt x="1793486" y="1223089"/>
                    <a:pt x="1779161" y="1231146"/>
                    <a:pt x="1708880" y="1228461"/>
                  </a:cubicBezTo>
                  <a:cubicBezTo>
                    <a:pt x="1712909" y="1258005"/>
                    <a:pt x="1698584" y="1259348"/>
                    <a:pt x="1673963" y="1253529"/>
                  </a:cubicBezTo>
                  <a:cubicBezTo>
                    <a:pt x="1635465" y="1244576"/>
                    <a:pt x="1595624" y="1238756"/>
                    <a:pt x="1556679" y="1233385"/>
                  </a:cubicBezTo>
                  <a:cubicBezTo>
                    <a:pt x="1549516" y="1232489"/>
                    <a:pt x="1539220" y="1236071"/>
                    <a:pt x="1533401" y="1240995"/>
                  </a:cubicBezTo>
                  <a:cubicBezTo>
                    <a:pt x="1509228" y="1261587"/>
                    <a:pt x="1486398" y="1283521"/>
                    <a:pt x="1462672" y="1304561"/>
                  </a:cubicBezTo>
                  <a:cubicBezTo>
                    <a:pt x="1434470" y="1329629"/>
                    <a:pt x="1350312" y="1323362"/>
                    <a:pt x="1323901" y="1292027"/>
                  </a:cubicBezTo>
                  <a:cubicBezTo>
                    <a:pt x="1311367" y="1276807"/>
                    <a:pt x="1274212" y="1272330"/>
                    <a:pt x="1295251" y="1238756"/>
                  </a:cubicBezTo>
                  <a:cubicBezTo>
                    <a:pt x="1306442" y="1220850"/>
                    <a:pt x="1315395" y="1198916"/>
                    <a:pt x="1331063" y="1185934"/>
                  </a:cubicBezTo>
                  <a:cubicBezTo>
                    <a:pt x="1361056" y="1161761"/>
                    <a:pt x="1395972" y="1143407"/>
                    <a:pt x="1428203" y="1121472"/>
                  </a:cubicBezTo>
                  <a:cubicBezTo>
                    <a:pt x="1437604" y="1115205"/>
                    <a:pt x="1443871" y="1104461"/>
                    <a:pt x="1455958" y="1090584"/>
                  </a:cubicBezTo>
                  <a:cubicBezTo>
                    <a:pt x="1424622" y="1095061"/>
                    <a:pt x="1403583" y="1098194"/>
                    <a:pt x="1378514" y="1101776"/>
                  </a:cubicBezTo>
                  <a:cubicBezTo>
                    <a:pt x="1380305" y="1089689"/>
                    <a:pt x="1381648" y="1080288"/>
                    <a:pt x="1382991" y="1067306"/>
                  </a:cubicBezTo>
                  <a:cubicBezTo>
                    <a:pt x="1370009" y="1069545"/>
                    <a:pt x="1360608" y="1072678"/>
                    <a:pt x="1351207" y="1072231"/>
                  </a:cubicBezTo>
                  <a:cubicBezTo>
                    <a:pt x="1326139" y="1071335"/>
                    <a:pt x="1302414" y="1074917"/>
                    <a:pt x="1283612" y="1045372"/>
                  </a:cubicBezTo>
                  <a:cubicBezTo>
                    <a:pt x="1261677" y="1011350"/>
                    <a:pt x="1227656" y="984939"/>
                    <a:pt x="1196321" y="952260"/>
                  </a:cubicBezTo>
                  <a:cubicBezTo>
                    <a:pt x="1202140" y="945098"/>
                    <a:pt x="1210645" y="936593"/>
                    <a:pt x="1216912" y="927192"/>
                  </a:cubicBezTo>
                  <a:cubicBezTo>
                    <a:pt x="1221837" y="919582"/>
                    <a:pt x="1228999" y="907048"/>
                    <a:pt x="1225865" y="902124"/>
                  </a:cubicBezTo>
                  <a:cubicBezTo>
                    <a:pt x="1210198" y="873474"/>
                    <a:pt x="1224522" y="853777"/>
                    <a:pt x="1237504" y="828709"/>
                  </a:cubicBezTo>
                  <a:cubicBezTo>
                    <a:pt x="1254963" y="794687"/>
                    <a:pt x="1276898" y="778124"/>
                    <a:pt x="1313605" y="774991"/>
                  </a:cubicBezTo>
                  <a:cubicBezTo>
                    <a:pt x="1328825" y="773648"/>
                    <a:pt x="1343597" y="765590"/>
                    <a:pt x="1363742" y="758875"/>
                  </a:cubicBezTo>
                  <a:cubicBezTo>
                    <a:pt x="1357027" y="749475"/>
                    <a:pt x="1351655" y="741417"/>
                    <a:pt x="1345836" y="732464"/>
                  </a:cubicBezTo>
                  <a:cubicBezTo>
                    <a:pt x="1346731" y="732016"/>
                    <a:pt x="1349865" y="731569"/>
                    <a:pt x="1352550" y="730226"/>
                  </a:cubicBezTo>
                  <a:cubicBezTo>
                    <a:pt x="1387467" y="708739"/>
                    <a:pt x="1421936" y="685908"/>
                    <a:pt x="1457301" y="665317"/>
                  </a:cubicBezTo>
                  <a:cubicBezTo>
                    <a:pt x="1476997" y="654125"/>
                    <a:pt x="1498037" y="639353"/>
                    <a:pt x="1519524" y="638010"/>
                  </a:cubicBezTo>
                  <a:cubicBezTo>
                    <a:pt x="1563394" y="635772"/>
                    <a:pt x="1603234" y="625923"/>
                    <a:pt x="1638599" y="599512"/>
                  </a:cubicBezTo>
                  <a:cubicBezTo>
                    <a:pt x="1641285" y="597274"/>
                    <a:pt x="1646656" y="598169"/>
                    <a:pt x="1648895" y="595931"/>
                  </a:cubicBezTo>
                  <a:cubicBezTo>
                    <a:pt x="1689631" y="548032"/>
                    <a:pt x="1716490" y="533260"/>
                    <a:pt x="1775132" y="507744"/>
                  </a:cubicBezTo>
                  <a:cubicBezTo>
                    <a:pt x="1800648" y="496552"/>
                    <a:pt x="1818107" y="468351"/>
                    <a:pt x="1842727" y="454026"/>
                  </a:cubicBezTo>
                  <a:cubicBezTo>
                    <a:pt x="1879435" y="432986"/>
                    <a:pt x="1912113" y="408813"/>
                    <a:pt x="1939420" y="375687"/>
                  </a:cubicBezTo>
                  <a:cubicBezTo>
                    <a:pt x="1952402" y="360019"/>
                    <a:pt x="1975232" y="350171"/>
                    <a:pt x="1995824" y="343456"/>
                  </a:cubicBezTo>
                  <a:cubicBezTo>
                    <a:pt x="2045065" y="326893"/>
                    <a:pt x="2096097" y="316597"/>
                    <a:pt x="2144443" y="297348"/>
                  </a:cubicBezTo>
                  <a:cubicBezTo>
                    <a:pt x="2178465" y="283919"/>
                    <a:pt x="2207562" y="258850"/>
                    <a:pt x="2240241" y="241840"/>
                  </a:cubicBezTo>
                  <a:cubicBezTo>
                    <a:pt x="2259042" y="231991"/>
                    <a:pt x="2281872" y="219905"/>
                    <a:pt x="2301121" y="223038"/>
                  </a:cubicBezTo>
                  <a:cubicBezTo>
                    <a:pt x="2344543" y="230201"/>
                    <a:pt x="2366926" y="195284"/>
                    <a:pt x="2398261" y="180512"/>
                  </a:cubicBezTo>
                  <a:cubicBezTo>
                    <a:pt x="2440788" y="160367"/>
                    <a:pt x="2482867" y="150071"/>
                    <a:pt x="2524051" y="167082"/>
                  </a:cubicBezTo>
                  <a:cubicBezTo>
                    <a:pt x="2521365" y="155443"/>
                    <a:pt x="2519574" y="146490"/>
                    <a:pt x="2517336" y="136642"/>
                  </a:cubicBezTo>
                  <a:cubicBezTo>
                    <a:pt x="2520917" y="135746"/>
                    <a:pt x="2524499" y="133956"/>
                    <a:pt x="2527632" y="133956"/>
                  </a:cubicBezTo>
                  <a:cubicBezTo>
                    <a:pt x="2548224" y="135746"/>
                    <a:pt x="2568816" y="141566"/>
                    <a:pt x="2588960" y="139328"/>
                  </a:cubicBezTo>
                  <a:cubicBezTo>
                    <a:pt x="2620743" y="135746"/>
                    <a:pt x="2651631" y="125451"/>
                    <a:pt x="2683414" y="120974"/>
                  </a:cubicBezTo>
                  <a:cubicBezTo>
                    <a:pt x="2692815" y="119631"/>
                    <a:pt x="2703559" y="130375"/>
                    <a:pt x="2716093" y="136642"/>
                  </a:cubicBezTo>
                  <a:cubicBezTo>
                    <a:pt x="2716093" y="135299"/>
                    <a:pt x="2715645" y="125003"/>
                    <a:pt x="2719674" y="116945"/>
                  </a:cubicBezTo>
                  <a:cubicBezTo>
                    <a:pt x="2723703" y="108887"/>
                    <a:pt x="2732656" y="103068"/>
                    <a:pt x="2739371" y="96353"/>
                  </a:cubicBezTo>
                  <a:cubicBezTo>
                    <a:pt x="2758619" y="115602"/>
                    <a:pt x="2766230" y="91429"/>
                    <a:pt x="2777868" y="85162"/>
                  </a:cubicBezTo>
                  <a:cubicBezTo>
                    <a:pt x="2798908" y="73075"/>
                    <a:pt x="2819052" y="58751"/>
                    <a:pt x="2844121" y="42635"/>
                  </a:cubicBezTo>
                  <a:cubicBezTo>
                    <a:pt x="2844121" y="42188"/>
                    <a:pt x="2840539" y="32339"/>
                    <a:pt x="2836958" y="22043"/>
                  </a:cubicBezTo>
                  <a:cubicBezTo>
                    <a:pt x="2870532" y="15329"/>
                    <a:pt x="2901868" y="2794"/>
                    <a:pt x="2930069" y="32787"/>
                  </a:cubicBezTo>
                  <a:cubicBezTo>
                    <a:pt x="2933651" y="36816"/>
                    <a:pt x="2952899" y="29653"/>
                    <a:pt x="2962300" y="23834"/>
                  </a:cubicBezTo>
                  <a:cubicBezTo>
                    <a:pt x="2986473" y="8166"/>
                    <a:pt x="3007961" y="-16455"/>
                    <a:pt x="3037505" y="15776"/>
                  </a:cubicBezTo>
                  <a:cubicBezTo>
                    <a:pt x="3041534" y="20253"/>
                    <a:pt x="3053173" y="17119"/>
                    <a:pt x="3060783" y="18462"/>
                  </a:cubicBezTo>
                  <a:cubicBezTo>
                    <a:pt x="3071527" y="20253"/>
                    <a:pt x="3082270" y="23834"/>
                    <a:pt x="3093462" y="25625"/>
                  </a:cubicBezTo>
                  <a:cubicBezTo>
                    <a:pt x="3103310" y="26968"/>
                    <a:pt x="3114054" y="29653"/>
                    <a:pt x="3122559" y="26968"/>
                  </a:cubicBezTo>
                  <a:cubicBezTo>
                    <a:pt x="3180306" y="8614"/>
                    <a:pt x="3236710" y="4137"/>
                    <a:pt x="3290875" y="37263"/>
                  </a:cubicBezTo>
                  <a:cubicBezTo>
                    <a:pt x="3304753" y="45769"/>
                    <a:pt x="3318630" y="54274"/>
                    <a:pt x="3331164" y="62332"/>
                  </a:cubicBezTo>
                  <a:cubicBezTo>
                    <a:pt x="3367871" y="58303"/>
                    <a:pt x="3405921" y="53827"/>
                    <a:pt x="3437257" y="50245"/>
                  </a:cubicBezTo>
                  <a:cubicBezTo>
                    <a:pt x="3448896" y="70390"/>
                    <a:pt x="3456954" y="88743"/>
                    <a:pt x="3469488" y="103068"/>
                  </a:cubicBezTo>
                  <a:cubicBezTo>
                    <a:pt x="3472174" y="106202"/>
                    <a:pt x="3490080" y="95010"/>
                    <a:pt x="3501719" y="91877"/>
                  </a:cubicBezTo>
                  <a:cubicBezTo>
                    <a:pt x="3509776" y="89639"/>
                    <a:pt x="3518729" y="86953"/>
                    <a:pt x="3526339" y="88743"/>
                  </a:cubicBezTo>
                  <a:cubicBezTo>
                    <a:pt x="3580505" y="100830"/>
                    <a:pt x="3633775" y="117840"/>
                    <a:pt x="3688389" y="125898"/>
                  </a:cubicBezTo>
                  <a:cubicBezTo>
                    <a:pt x="3721067" y="130822"/>
                    <a:pt x="3755536" y="121869"/>
                    <a:pt x="3789110" y="119183"/>
                  </a:cubicBezTo>
                  <a:cubicBezTo>
                    <a:pt x="3798511" y="118288"/>
                    <a:pt x="3811045" y="113364"/>
                    <a:pt x="3816864" y="117393"/>
                  </a:cubicBezTo>
                  <a:cubicBezTo>
                    <a:pt x="3862525" y="147833"/>
                    <a:pt x="3914004" y="133061"/>
                    <a:pt x="3962798" y="136642"/>
                  </a:cubicBezTo>
                  <a:cubicBezTo>
                    <a:pt x="3965037" y="136642"/>
                    <a:pt x="3969513" y="134404"/>
                    <a:pt x="3969513" y="134851"/>
                  </a:cubicBezTo>
                  <a:cubicBezTo>
                    <a:pt x="3993686" y="175587"/>
                    <a:pt x="4027260" y="138432"/>
                    <a:pt x="4059938" y="142461"/>
                  </a:cubicBezTo>
                  <a:cubicBezTo>
                    <a:pt x="4053224" y="154548"/>
                    <a:pt x="4048747" y="163053"/>
                    <a:pt x="4044271" y="172006"/>
                  </a:cubicBezTo>
                  <a:cubicBezTo>
                    <a:pt x="4080978" y="172901"/>
                    <a:pt x="4086350" y="181854"/>
                    <a:pt x="4070234" y="214533"/>
                  </a:cubicBezTo>
                  <a:cubicBezTo>
                    <a:pt x="4085902" y="216771"/>
                    <a:pt x="4103360" y="215428"/>
                    <a:pt x="4116790" y="221695"/>
                  </a:cubicBezTo>
                  <a:cubicBezTo>
                    <a:pt x="4140963" y="233334"/>
                    <a:pt x="4140515" y="264670"/>
                    <a:pt x="4119028" y="280785"/>
                  </a:cubicBezTo>
                  <a:cubicBezTo>
                    <a:pt x="4105598" y="290633"/>
                    <a:pt x="4093064" y="302272"/>
                    <a:pt x="4083216" y="315254"/>
                  </a:cubicBezTo>
                  <a:cubicBezTo>
                    <a:pt x="4080083" y="319283"/>
                    <a:pt x="4084559" y="331817"/>
                    <a:pt x="4088588" y="338532"/>
                  </a:cubicBezTo>
                  <a:cubicBezTo>
                    <a:pt x="4094407" y="347485"/>
                    <a:pt x="4102913" y="354647"/>
                    <a:pt x="4114551" y="367629"/>
                  </a:cubicBezTo>
                  <a:cubicBezTo>
                    <a:pt x="4131115" y="370315"/>
                    <a:pt x="4156183" y="351962"/>
                    <a:pt x="4179013" y="383745"/>
                  </a:cubicBezTo>
                  <a:cubicBezTo>
                    <a:pt x="4189309" y="398069"/>
                    <a:pt x="4231836" y="389116"/>
                    <a:pt x="4260038" y="391355"/>
                  </a:cubicBezTo>
                  <a:cubicBezTo>
                    <a:pt x="4284211" y="393593"/>
                    <a:pt x="4303012" y="402994"/>
                    <a:pt x="4322261" y="421347"/>
                  </a:cubicBezTo>
                  <a:cubicBezTo>
                    <a:pt x="4343749" y="441492"/>
                    <a:pt x="4375532" y="451787"/>
                    <a:pt x="4404181" y="462531"/>
                  </a:cubicBezTo>
                  <a:cubicBezTo>
                    <a:pt x="4456556" y="481780"/>
                    <a:pt x="4509827" y="498791"/>
                    <a:pt x="4563097" y="514906"/>
                  </a:cubicBezTo>
                  <a:cubicBezTo>
                    <a:pt x="4591747" y="523412"/>
                    <a:pt x="4621739" y="527888"/>
                    <a:pt x="4658446" y="535498"/>
                  </a:cubicBezTo>
                  <a:cubicBezTo>
                    <a:pt x="4655761" y="543556"/>
                    <a:pt x="4655313" y="561014"/>
                    <a:pt x="4646808" y="566834"/>
                  </a:cubicBezTo>
                  <a:cubicBezTo>
                    <a:pt x="4635169" y="574891"/>
                    <a:pt x="4615025" y="579815"/>
                    <a:pt x="4602490" y="575339"/>
                  </a:cubicBezTo>
                  <a:cubicBezTo>
                    <a:pt x="4535791" y="551613"/>
                    <a:pt x="4470433" y="524754"/>
                    <a:pt x="4405077" y="498343"/>
                  </a:cubicBezTo>
                  <a:cubicBezTo>
                    <a:pt x="4369265" y="483571"/>
                    <a:pt x="4335691" y="463426"/>
                    <a:pt x="4298984" y="452683"/>
                  </a:cubicBezTo>
                  <a:cubicBezTo>
                    <a:pt x="4266305" y="442834"/>
                    <a:pt x="4227807" y="449997"/>
                    <a:pt x="4197367" y="436567"/>
                  </a:cubicBezTo>
                  <a:cubicBezTo>
                    <a:pt x="4149021" y="415528"/>
                    <a:pt x="4101122" y="418214"/>
                    <a:pt x="4051880" y="418661"/>
                  </a:cubicBezTo>
                  <a:cubicBezTo>
                    <a:pt x="4046509" y="418661"/>
                    <a:pt x="4041137" y="422243"/>
                    <a:pt x="4026812" y="427167"/>
                  </a:cubicBezTo>
                  <a:cubicBezTo>
                    <a:pt x="4046509" y="440596"/>
                    <a:pt x="4059491" y="456264"/>
                    <a:pt x="4074711" y="458950"/>
                  </a:cubicBezTo>
                  <a:cubicBezTo>
                    <a:pt x="4106046" y="464769"/>
                    <a:pt x="4133353" y="479542"/>
                    <a:pt x="4168717" y="479989"/>
                  </a:cubicBezTo>
                  <a:cubicBezTo>
                    <a:pt x="4214378" y="479989"/>
                    <a:pt x="4269439" y="462531"/>
                    <a:pt x="4308384" y="515801"/>
                  </a:cubicBezTo>
                  <a:cubicBezTo>
                    <a:pt x="4323604" y="536393"/>
                    <a:pt x="4351806" y="562357"/>
                    <a:pt x="4391200" y="551166"/>
                  </a:cubicBezTo>
                  <a:cubicBezTo>
                    <a:pt x="4405524" y="547137"/>
                    <a:pt x="4425221" y="555195"/>
                    <a:pt x="4440441" y="562357"/>
                  </a:cubicBezTo>
                  <a:cubicBezTo>
                    <a:pt x="4485654" y="582501"/>
                    <a:pt x="4533552" y="595931"/>
                    <a:pt x="4573393" y="629505"/>
                  </a:cubicBezTo>
                  <a:cubicBezTo>
                    <a:pt x="4593537" y="646515"/>
                    <a:pt x="4625768" y="648754"/>
                    <a:pt x="4651732" y="659049"/>
                  </a:cubicBezTo>
                  <a:cubicBezTo>
                    <a:pt x="4682620" y="671136"/>
                    <a:pt x="4712165" y="690833"/>
                    <a:pt x="4743948" y="695757"/>
                  </a:cubicBezTo>
                  <a:cubicBezTo>
                    <a:pt x="4815124" y="706948"/>
                    <a:pt x="4854070" y="776334"/>
                    <a:pt x="4920322" y="789316"/>
                  </a:cubicBezTo>
                  <a:cubicBezTo>
                    <a:pt x="4962401" y="797821"/>
                    <a:pt x="5004928" y="829157"/>
                    <a:pt x="5052826" y="794240"/>
                  </a:cubicBezTo>
                  <a:cubicBezTo>
                    <a:pt x="5067151" y="783496"/>
                    <a:pt x="5098039" y="791554"/>
                    <a:pt x="5119974" y="796478"/>
                  </a:cubicBezTo>
                  <a:cubicBezTo>
                    <a:pt x="5129822" y="798716"/>
                    <a:pt x="5140118" y="814384"/>
                    <a:pt x="5143252" y="826023"/>
                  </a:cubicBezTo>
                  <a:cubicBezTo>
                    <a:pt x="5145042" y="832290"/>
                    <a:pt x="5133403" y="843929"/>
                    <a:pt x="5126241" y="851091"/>
                  </a:cubicBezTo>
                  <a:cubicBezTo>
                    <a:pt x="5118631" y="858254"/>
                    <a:pt x="5108782" y="862730"/>
                    <a:pt x="5098487" y="869893"/>
                  </a:cubicBezTo>
                  <a:cubicBezTo>
                    <a:pt x="5145490" y="895856"/>
                    <a:pt x="5148176" y="895409"/>
                    <a:pt x="5197865" y="845720"/>
                  </a:cubicBezTo>
                  <a:cubicBezTo>
                    <a:pt x="5224276" y="867207"/>
                    <a:pt x="5259641" y="868997"/>
                    <a:pt x="5284262" y="904362"/>
                  </a:cubicBezTo>
                  <a:cubicBezTo>
                    <a:pt x="5307987" y="938383"/>
                    <a:pt x="5321416" y="963899"/>
                    <a:pt x="5298586" y="1007321"/>
                  </a:cubicBezTo>
                  <a:cubicBezTo>
                    <a:pt x="5323654" y="1005531"/>
                    <a:pt x="5342904" y="1000607"/>
                    <a:pt x="5360362" y="1003740"/>
                  </a:cubicBezTo>
                  <a:cubicBezTo>
                    <a:pt x="5412737" y="1013588"/>
                    <a:pt x="5443625" y="1060144"/>
                    <a:pt x="5488390" y="1083870"/>
                  </a:cubicBezTo>
                  <a:cubicBezTo>
                    <a:pt x="5496000" y="1087898"/>
                    <a:pt x="5501819" y="1095061"/>
                    <a:pt x="5509877" y="1098194"/>
                  </a:cubicBezTo>
                  <a:cubicBezTo>
                    <a:pt x="5531364" y="1107595"/>
                    <a:pt x="5562252" y="1111624"/>
                    <a:pt x="5528678" y="1143855"/>
                  </a:cubicBezTo>
                  <a:cubicBezTo>
                    <a:pt x="5527783" y="1144750"/>
                    <a:pt x="5540317" y="1166237"/>
                    <a:pt x="5548375" y="1168028"/>
                  </a:cubicBezTo>
                  <a:cubicBezTo>
                    <a:pt x="5567176" y="1171609"/>
                    <a:pt x="5587320" y="1169371"/>
                    <a:pt x="5611494" y="1169371"/>
                  </a:cubicBezTo>
                  <a:cubicBezTo>
                    <a:pt x="5610151" y="1194887"/>
                    <a:pt x="5609255" y="1216822"/>
                    <a:pt x="5608360" y="1241442"/>
                  </a:cubicBezTo>
                  <a:cubicBezTo>
                    <a:pt x="5615075" y="1241890"/>
                    <a:pt x="5623132" y="1242785"/>
                    <a:pt x="5629400" y="1243233"/>
                  </a:cubicBezTo>
                  <a:cubicBezTo>
                    <a:pt x="5627609" y="1256662"/>
                    <a:pt x="5625371" y="1272330"/>
                    <a:pt x="5623132" y="1287103"/>
                  </a:cubicBezTo>
                  <a:cubicBezTo>
                    <a:pt x="5627161" y="1287998"/>
                    <a:pt x="5630295" y="1289789"/>
                    <a:pt x="5632085" y="1289341"/>
                  </a:cubicBezTo>
                  <a:cubicBezTo>
                    <a:pt x="5649544" y="1282179"/>
                    <a:pt x="5673270" y="1264273"/>
                    <a:pt x="5683118" y="1270092"/>
                  </a:cubicBezTo>
                  <a:cubicBezTo>
                    <a:pt x="5708634" y="1284417"/>
                    <a:pt x="5729226" y="1308590"/>
                    <a:pt x="5748027" y="1331868"/>
                  </a:cubicBezTo>
                  <a:cubicBezTo>
                    <a:pt x="5751608" y="1336344"/>
                    <a:pt x="5738179" y="1355145"/>
                    <a:pt x="5730121" y="1372604"/>
                  </a:cubicBezTo>
                  <a:cubicBezTo>
                    <a:pt x="5745789" y="1374395"/>
                    <a:pt x="5764590" y="1376185"/>
                    <a:pt x="5783391" y="1378423"/>
                  </a:cubicBezTo>
                  <a:cubicBezTo>
                    <a:pt x="5783391" y="1381557"/>
                    <a:pt x="5783839" y="1384690"/>
                    <a:pt x="5783839" y="1387824"/>
                  </a:cubicBezTo>
                  <a:cubicBezTo>
                    <a:pt x="5774438" y="1390957"/>
                    <a:pt x="5765485" y="1394539"/>
                    <a:pt x="5752503" y="1399015"/>
                  </a:cubicBezTo>
                  <a:cubicBezTo>
                    <a:pt x="5761456" y="1405282"/>
                    <a:pt x="5767724" y="1412445"/>
                    <a:pt x="5774438" y="1413340"/>
                  </a:cubicBezTo>
                  <a:cubicBezTo>
                    <a:pt x="5810250" y="1418712"/>
                    <a:pt x="5838452" y="1437513"/>
                    <a:pt x="5861283" y="1463477"/>
                  </a:cubicBezTo>
                  <a:cubicBezTo>
                    <a:pt x="5872026" y="1475563"/>
                    <a:pt x="5872474" y="1497051"/>
                    <a:pt x="5884113" y="1507794"/>
                  </a:cubicBezTo>
                  <a:cubicBezTo>
                    <a:pt x="5912314" y="1533758"/>
                    <a:pt x="5939173" y="1558826"/>
                    <a:pt x="5939621" y="1601353"/>
                  </a:cubicBezTo>
                  <a:cubicBezTo>
                    <a:pt x="5939621" y="1606277"/>
                    <a:pt x="5950813" y="1609858"/>
                    <a:pt x="5954841" y="1615678"/>
                  </a:cubicBezTo>
                  <a:cubicBezTo>
                    <a:pt x="5973643" y="1640299"/>
                    <a:pt x="5991996" y="1665815"/>
                    <a:pt x="6010797" y="1690883"/>
                  </a:cubicBezTo>
                  <a:cubicBezTo>
                    <a:pt x="6020646" y="1704313"/>
                    <a:pt x="6030942" y="1717294"/>
                    <a:pt x="6041685" y="1730724"/>
                  </a:cubicBezTo>
                  <a:cubicBezTo>
                    <a:pt x="6044819" y="1734305"/>
                    <a:pt x="6049743" y="1736991"/>
                    <a:pt x="6052429" y="1741020"/>
                  </a:cubicBezTo>
                  <a:cubicBezTo>
                    <a:pt x="6069440" y="1771908"/>
                    <a:pt x="6089136" y="1801453"/>
                    <a:pt x="6101223" y="1834131"/>
                  </a:cubicBezTo>
                  <a:cubicBezTo>
                    <a:pt x="6106147" y="1848008"/>
                    <a:pt x="6093613" y="1867705"/>
                    <a:pt x="6089136" y="1884268"/>
                  </a:cubicBezTo>
                  <a:cubicBezTo>
                    <a:pt x="6151360" y="1904860"/>
                    <a:pt x="6181800" y="1954101"/>
                    <a:pt x="6192544" y="2020354"/>
                  </a:cubicBezTo>
                  <a:cubicBezTo>
                    <a:pt x="6175980" y="2036917"/>
                    <a:pt x="6144645" y="2046317"/>
                    <a:pt x="6158522" y="2082577"/>
                  </a:cubicBezTo>
                  <a:cubicBezTo>
                    <a:pt x="6160313" y="2087053"/>
                    <a:pt x="6135692" y="2101826"/>
                    <a:pt x="6130768" y="2105855"/>
                  </a:cubicBezTo>
                  <a:cubicBezTo>
                    <a:pt x="6153598" y="2123313"/>
                    <a:pt x="6181800" y="2135400"/>
                    <a:pt x="6193886" y="2156887"/>
                  </a:cubicBezTo>
                  <a:cubicBezTo>
                    <a:pt x="6201944" y="2171212"/>
                    <a:pt x="6186724" y="2198966"/>
                    <a:pt x="6180904" y="2224034"/>
                  </a:cubicBezTo>
                  <a:cubicBezTo>
                    <a:pt x="6214031" y="2232092"/>
                    <a:pt x="6206421" y="2266114"/>
                    <a:pt x="6210002" y="2294763"/>
                  </a:cubicBezTo>
                  <a:cubicBezTo>
                    <a:pt x="6211345" y="2304164"/>
                    <a:pt x="6213136" y="2313117"/>
                    <a:pt x="6214478" y="2322517"/>
                  </a:cubicBezTo>
                  <a:cubicBezTo>
                    <a:pt x="6218955" y="2356539"/>
                    <a:pt x="6244471" y="2368625"/>
                    <a:pt x="6272225" y="2375340"/>
                  </a:cubicBezTo>
                  <a:cubicBezTo>
                    <a:pt x="6262377" y="2406676"/>
                    <a:pt x="6253424" y="2434430"/>
                    <a:pt x="6246262" y="2456365"/>
                  </a:cubicBezTo>
                  <a:cubicBezTo>
                    <a:pt x="6267749" y="2479195"/>
                    <a:pt x="6289684" y="2493520"/>
                    <a:pt x="6299532" y="2514112"/>
                  </a:cubicBezTo>
                  <a:cubicBezTo>
                    <a:pt x="6313857" y="2544552"/>
                    <a:pt x="6317886" y="2579469"/>
                    <a:pt x="6330420" y="2610804"/>
                  </a:cubicBezTo>
                  <a:cubicBezTo>
                    <a:pt x="6338478" y="2630501"/>
                    <a:pt x="6354145" y="2647064"/>
                    <a:pt x="6366232" y="2664970"/>
                  </a:cubicBezTo>
                  <a:cubicBezTo>
                    <a:pt x="6335792" y="2687352"/>
                    <a:pt x="6335792" y="2691829"/>
                    <a:pt x="6372051" y="2719135"/>
                  </a:cubicBezTo>
                  <a:cubicBezTo>
                    <a:pt x="6353698" y="2744652"/>
                    <a:pt x="6353250" y="2767482"/>
                    <a:pt x="6375185" y="2795684"/>
                  </a:cubicBezTo>
                  <a:cubicBezTo>
                    <a:pt x="6389957" y="2814485"/>
                    <a:pt x="6395329" y="2845373"/>
                    <a:pt x="6394881" y="2870441"/>
                  </a:cubicBezTo>
                  <a:cubicBezTo>
                    <a:pt x="6393986" y="2904015"/>
                    <a:pt x="6412340" y="2912520"/>
                    <a:pt x="6446361" y="2916549"/>
                  </a:cubicBezTo>
                  <a:cubicBezTo>
                    <a:pt x="6432484" y="2926845"/>
                    <a:pt x="6424874" y="2933112"/>
                    <a:pt x="6414578" y="2940722"/>
                  </a:cubicBezTo>
                  <a:cubicBezTo>
                    <a:pt x="6420397" y="2948780"/>
                    <a:pt x="6426217" y="2957285"/>
                    <a:pt x="6432484" y="2965791"/>
                  </a:cubicBezTo>
                  <a:cubicBezTo>
                    <a:pt x="6429798" y="2965343"/>
                    <a:pt x="6426664" y="2964895"/>
                    <a:pt x="6423979" y="2964895"/>
                  </a:cubicBezTo>
                  <a:cubicBezTo>
                    <a:pt x="6420845" y="2986383"/>
                    <a:pt x="6412340" y="3009213"/>
                    <a:pt x="6416369" y="3029357"/>
                  </a:cubicBezTo>
                  <a:cubicBezTo>
                    <a:pt x="6418607" y="3041891"/>
                    <a:pt x="6439646" y="3050396"/>
                    <a:pt x="6458000" y="3065169"/>
                  </a:cubicBezTo>
                  <a:cubicBezTo>
                    <a:pt x="6449047" y="3072331"/>
                    <a:pt x="6436961" y="3081732"/>
                    <a:pt x="6428008" y="3088895"/>
                  </a:cubicBezTo>
                  <a:cubicBezTo>
                    <a:pt x="6426664" y="3103667"/>
                    <a:pt x="6427112" y="3119335"/>
                    <a:pt x="6423979" y="3135002"/>
                  </a:cubicBezTo>
                  <a:cubicBezTo>
                    <a:pt x="6414578" y="3182901"/>
                    <a:pt x="6432037" y="3207969"/>
                    <a:pt x="6473668" y="3201255"/>
                  </a:cubicBezTo>
                  <a:cubicBezTo>
                    <a:pt x="6483964" y="3199464"/>
                    <a:pt x="6492917" y="3187825"/>
                    <a:pt x="6504556" y="3179320"/>
                  </a:cubicBezTo>
                  <a:cubicBezTo>
                    <a:pt x="6508137" y="3186930"/>
                    <a:pt x="6513061" y="3198569"/>
                    <a:pt x="6522014" y="3217818"/>
                  </a:cubicBezTo>
                  <a:cubicBezTo>
                    <a:pt x="6492469" y="3221847"/>
                    <a:pt x="6467400" y="3224980"/>
                    <a:pt x="6436065" y="3229009"/>
                  </a:cubicBezTo>
                  <a:cubicBezTo>
                    <a:pt x="6440094" y="3248706"/>
                    <a:pt x="6438751" y="3283175"/>
                    <a:pt x="6450838" y="3288994"/>
                  </a:cubicBezTo>
                  <a:cubicBezTo>
                    <a:pt x="6467400" y="3297052"/>
                    <a:pt x="6494259" y="3283175"/>
                    <a:pt x="6517538" y="3278251"/>
                  </a:cubicBezTo>
                  <a:cubicBezTo>
                    <a:pt x="6513509" y="3321673"/>
                    <a:pt x="6509032" y="3361513"/>
                    <a:pt x="6506794" y="3401354"/>
                  </a:cubicBezTo>
                  <a:cubicBezTo>
                    <a:pt x="6505899" y="3413888"/>
                    <a:pt x="6509480" y="3427318"/>
                    <a:pt x="6513956" y="3438957"/>
                  </a:cubicBezTo>
                  <a:cubicBezTo>
                    <a:pt x="6530071" y="3481484"/>
                    <a:pt x="6519776" y="3502971"/>
                    <a:pt x="6476802" y="3513714"/>
                  </a:cubicBezTo>
                  <a:cubicBezTo>
                    <a:pt x="6443675" y="3521772"/>
                    <a:pt x="6428455" y="3547736"/>
                    <a:pt x="6437408" y="3581310"/>
                  </a:cubicBezTo>
                  <a:cubicBezTo>
                    <a:pt x="6442780" y="3601454"/>
                    <a:pt x="6455762" y="3600111"/>
                    <a:pt x="6471877" y="3595635"/>
                  </a:cubicBezTo>
                  <a:cubicBezTo>
                    <a:pt x="6482173" y="3592949"/>
                    <a:pt x="6495155" y="3591158"/>
                    <a:pt x="6504556" y="3594739"/>
                  </a:cubicBezTo>
                  <a:cubicBezTo>
                    <a:pt x="6509480" y="3596977"/>
                    <a:pt x="6513956" y="3616674"/>
                    <a:pt x="6510375" y="3619808"/>
                  </a:cubicBezTo>
                  <a:cubicBezTo>
                    <a:pt x="6501422" y="3627865"/>
                    <a:pt x="6488440" y="3632789"/>
                    <a:pt x="6476353" y="3635923"/>
                  </a:cubicBezTo>
                  <a:cubicBezTo>
                    <a:pt x="6467400" y="3638161"/>
                    <a:pt x="6457105" y="3635475"/>
                    <a:pt x="6444123" y="3634580"/>
                  </a:cubicBezTo>
                  <a:cubicBezTo>
                    <a:pt x="6458000" y="3669497"/>
                    <a:pt x="6401149" y="3702623"/>
                    <a:pt x="6448152" y="3740673"/>
                  </a:cubicBezTo>
                  <a:cubicBezTo>
                    <a:pt x="6450838" y="3732615"/>
                    <a:pt x="6451285" y="3723662"/>
                    <a:pt x="6455762" y="3719633"/>
                  </a:cubicBezTo>
                  <a:cubicBezTo>
                    <a:pt x="6460238" y="3715605"/>
                    <a:pt x="6470087" y="3713367"/>
                    <a:pt x="6475011" y="3715605"/>
                  </a:cubicBezTo>
                  <a:cubicBezTo>
                    <a:pt x="6482173" y="3718738"/>
                    <a:pt x="6489783" y="3725901"/>
                    <a:pt x="6492469" y="3733063"/>
                  </a:cubicBezTo>
                  <a:cubicBezTo>
                    <a:pt x="6493812" y="3736644"/>
                    <a:pt x="6487545" y="3746940"/>
                    <a:pt x="6482173" y="3749626"/>
                  </a:cubicBezTo>
                  <a:cubicBezTo>
                    <a:pt x="6469191" y="3755893"/>
                    <a:pt x="6453971" y="3757236"/>
                    <a:pt x="6441437" y="3763951"/>
                  </a:cubicBezTo>
                  <a:cubicBezTo>
                    <a:pt x="6404282" y="3783648"/>
                    <a:pt x="6406968" y="3821250"/>
                    <a:pt x="6408311" y="3854376"/>
                  </a:cubicBezTo>
                  <a:cubicBezTo>
                    <a:pt x="6408758" y="3865120"/>
                    <a:pt x="6430693" y="3876311"/>
                    <a:pt x="6444123" y="3885712"/>
                  </a:cubicBezTo>
                  <a:cubicBezTo>
                    <a:pt x="6458000" y="3895112"/>
                    <a:pt x="6489783" y="3892427"/>
                    <a:pt x="6478144" y="3917495"/>
                  </a:cubicBezTo>
                  <a:cubicBezTo>
                    <a:pt x="6470982" y="3933163"/>
                    <a:pt x="6443675" y="3939877"/>
                    <a:pt x="6425322" y="3950621"/>
                  </a:cubicBezTo>
                  <a:cubicBezTo>
                    <a:pt x="6420397" y="3946592"/>
                    <a:pt x="6415026" y="3943011"/>
                    <a:pt x="6410102" y="3938982"/>
                  </a:cubicBezTo>
                  <a:cubicBezTo>
                    <a:pt x="6399358" y="3979271"/>
                    <a:pt x="6387719" y="4019111"/>
                    <a:pt x="6379214" y="4059848"/>
                  </a:cubicBezTo>
                  <a:cubicBezTo>
                    <a:pt x="6377870" y="4066115"/>
                    <a:pt x="6391300" y="4079992"/>
                    <a:pt x="6399805" y="4082230"/>
                  </a:cubicBezTo>
                  <a:cubicBezTo>
                    <a:pt x="6423531" y="4088497"/>
                    <a:pt x="6426664" y="4098346"/>
                    <a:pt x="6415921" y="4119385"/>
                  </a:cubicBezTo>
                  <a:cubicBezTo>
                    <a:pt x="6408758" y="4133262"/>
                    <a:pt x="6407416" y="4149378"/>
                    <a:pt x="6402491" y="4164150"/>
                  </a:cubicBezTo>
                  <a:cubicBezTo>
                    <a:pt x="6399805" y="4173103"/>
                    <a:pt x="6395329" y="4182056"/>
                    <a:pt x="6387272" y="4188323"/>
                  </a:cubicBezTo>
                  <a:cubicBezTo>
                    <a:pt x="6387272" y="4165941"/>
                    <a:pt x="6387272" y="4143558"/>
                    <a:pt x="6387272" y="4120280"/>
                  </a:cubicBezTo>
                  <a:cubicBezTo>
                    <a:pt x="6348326" y="4145796"/>
                    <a:pt x="6335344" y="4237565"/>
                    <a:pt x="6363098" y="4255023"/>
                  </a:cubicBezTo>
                  <a:cubicBezTo>
                    <a:pt x="6353250" y="4262633"/>
                    <a:pt x="6342058" y="4271139"/>
                    <a:pt x="6327734" y="4282778"/>
                  </a:cubicBezTo>
                  <a:cubicBezTo>
                    <a:pt x="6344297" y="4292178"/>
                    <a:pt x="6354593" y="4298445"/>
                    <a:pt x="6368022" y="4306055"/>
                  </a:cubicBezTo>
                  <a:cubicBezTo>
                    <a:pt x="6356831" y="4312770"/>
                    <a:pt x="6346983" y="4318590"/>
                    <a:pt x="6341611" y="4322171"/>
                  </a:cubicBezTo>
                  <a:cubicBezTo>
                    <a:pt x="6351011" y="4336943"/>
                    <a:pt x="6369366" y="4352611"/>
                    <a:pt x="6368917" y="4367383"/>
                  </a:cubicBezTo>
                  <a:cubicBezTo>
                    <a:pt x="6368470" y="4382156"/>
                    <a:pt x="6351907" y="4400957"/>
                    <a:pt x="6337582" y="4409463"/>
                  </a:cubicBezTo>
                  <a:cubicBezTo>
                    <a:pt x="6324152" y="4417520"/>
                    <a:pt x="6304008" y="4415282"/>
                    <a:pt x="6278940" y="4418416"/>
                  </a:cubicBezTo>
                  <a:cubicBezTo>
                    <a:pt x="6299532" y="4431397"/>
                    <a:pt x="6313409" y="4439455"/>
                    <a:pt x="6336687" y="4454228"/>
                  </a:cubicBezTo>
                  <a:cubicBezTo>
                    <a:pt x="6316990" y="4471238"/>
                    <a:pt x="6303113" y="4486458"/>
                    <a:pt x="6286550" y="4496754"/>
                  </a:cubicBezTo>
                  <a:cubicBezTo>
                    <a:pt x="6264615" y="4510184"/>
                    <a:pt x="6265063" y="4526747"/>
                    <a:pt x="6275359" y="4545548"/>
                  </a:cubicBezTo>
                  <a:cubicBezTo>
                    <a:pt x="6278940" y="4552711"/>
                    <a:pt x="6286998" y="4557187"/>
                    <a:pt x="6292369" y="4562559"/>
                  </a:cubicBezTo>
                  <a:cubicBezTo>
                    <a:pt x="6278045" y="4580465"/>
                    <a:pt x="6264168" y="4597028"/>
                    <a:pt x="6253424" y="4610010"/>
                  </a:cubicBezTo>
                  <a:cubicBezTo>
                    <a:pt x="6238204" y="4608667"/>
                    <a:pt x="6222984" y="4606876"/>
                    <a:pt x="6207763" y="4606876"/>
                  </a:cubicBezTo>
                  <a:cubicBezTo>
                    <a:pt x="6205973" y="4606876"/>
                    <a:pt x="6201944" y="4624334"/>
                    <a:pt x="6203287" y="4624782"/>
                  </a:cubicBezTo>
                  <a:cubicBezTo>
                    <a:pt x="6213136" y="4628811"/>
                    <a:pt x="6223431" y="4631497"/>
                    <a:pt x="6239547" y="4635974"/>
                  </a:cubicBezTo>
                  <a:cubicBezTo>
                    <a:pt x="6246262" y="4639555"/>
                    <a:pt x="6210450" y="4670443"/>
                    <a:pt x="6243575" y="4661937"/>
                  </a:cubicBezTo>
                  <a:cubicBezTo>
                    <a:pt x="6238651" y="4688349"/>
                    <a:pt x="6235518" y="4714312"/>
                    <a:pt x="6227908" y="4738485"/>
                  </a:cubicBezTo>
                  <a:cubicBezTo>
                    <a:pt x="6222984" y="4753705"/>
                    <a:pt x="6211345" y="4767135"/>
                    <a:pt x="6197468" y="4790413"/>
                  </a:cubicBezTo>
                  <a:cubicBezTo>
                    <a:pt x="6198810" y="4818615"/>
                    <a:pt x="6186277" y="4852188"/>
                    <a:pt x="6154493" y="4879495"/>
                  </a:cubicBezTo>
                  <a:cubicBezTo>
                    <a:pt x="6139721" y="4892477"/>
                    <a:pt x="6130768" y="4911279"/>
                    <a:pt x="6119577" y="4927841"/>
                  </a:cubicBezTo>
                  <a:cubicBezTo>
                    <a:pt x="6094956" y="4963653"/>
                    <a:pt x="6070783" y="4999913"/>
                    <a:pt x="6045267" y="5035277"/>
                  </a:cubicBezTo>
                  <a:cubicBezTo>
                    <a:pt x="6040790" y="5041545"/>
                    <a:pt x="6030942" y="5047364"/>
                    <a:pt x="6023332" y="5047364"/>
                  </a:cubicBezTo>
                  <a:cubicBezTo>
                    <a:pt x="5990653" y="5047364"/>
                    <a:pt x="5987520" y="5059898"/>
                    <a:pt x="6001397" y="5086310"/>
                  </a:cubicBezTo>
                  <a:cubicBezTo>
                    <a:pt x="6004978" y="5093024"/>
                    <a:pt x="5999159" y="5109140"/>
                    <a:pt x="5992444" y="5114959"/>
                  </a:cubicBezTo>
                  <a:cubicBezTo>
                    <a:pt x="5987072" y="5119436"/>
                    <a:pt x="5973643" y="5114064"/>
                    <a:pt x="5964242" y="5113616"/>
                  </a:cubicBezTo>
                  <a:cubicBezTo>
                    <a:pt x="5951708" y="5113616"/>
                    <a:pt x="5939621" y="5114511"/>
                    <a:pt x="5917686" y="5115854"/>
                  </a:cubicBezTo>
                  <a:cubicBezTo>
                    <a:pt x="5962451" y="5155248"/>
                    <a:pt x="5962004" y="5163305"/>
                    <a:pt x="5923954" y="5193746"/>
                  </a:cubicBezTo>
                  <a:cubicBezTo>
                    <a:pt x="5917686" y="5198670"/>
                    <a:pt x="5915448" y="5208070"/>
                    <a:pt x="5910972" y="5214785"/>
                  </a:cubicBezTo>
                  <a:cubicBezTo>
                    <a:pt x="5887694" y="5250149"/>
                    <a:pt x="5866207" y="5285961"/>
                    <a:pt x="5840690" y="5319535"/>
                  </a:cubicBezTo>
                  <a:cubicBezTo>
                    <a:pt x="5833080" y="5329383"/>
                    <a:pt x="5814727" y="5330279"/>
                    <a:pt x="5805774" y="5333412"/>
                  </a:cubicBezTo>
                  <a:cubicBezTo>
                    <a:pt x="5799954" y="5354452"/>
                    <a:pt x="5794583" y="5371463"/>
                    <a:pt x="5789659" y="5388473"/>
                  </a:cubicBezTo>
                  <a:cubicBezTo>
                    <a:pt x="5783391" y="5388026"/>
                    <a:pt x="5777572" y="5387130"/>
                    <a:pt x="5771305" y="5386683"/>
                  </a:cubicBezTo>
                  <a:cubicBezTo>
                    <a:pt x="5769962" y="5370120"/>
                    <a:pt x="5768619" y="5353109"/>
                    <a:pt x="5767276" y="5338784"/>
                  </a:cubicBezTo>
                  <a:cubicBezTo>
                    <a:pt x="5753847" y="5345947"/>
                    <a:pt x="5717139" y="5347737"/>
                    <a:pt x="5752951" y="5387578"/>
                  </a:cubicBezTo>
                  <a:cubicBezTo>
                    <a:pt x="5759218" y="5394741"/>
                    <a:pt x="5745341" y="5420257"/>
                    <a:pt x="5741760" y="5433686"/>
                  </a:cubicBezTo>
                  <a:cubicBezTo>
                    <a:pt x="5719377" y="5427419"/>
                    <a:pt x="5702367" y="5422495"/>
                    <a:pt x="5685356" y="5418018"/>
                  </a:cubicBezTo>
                  <a:cubicBezTo>
                    <a:pt x="5716691" y="5461888"/>
                    <a:pt x="5715348" y="5465917"/>
                    <a:pt x="5672374" y="5480689"/>
                  </a:cubicBezTo>
                  <a:cubicBezTo>
                    <a:pt x="5661183" y="5507996"/>
                    <a:pt x="5651335" y="5530826"/>
                    <a:pt x="5642829" y="5550970"/>
                  </a:cubicBezTo>
                  <a:cubicBezTo>
                    <a:pt x="5619552" y="5536198"/>
                    <a:pt x="5604331" y="5526349"/>
                    <a:pt x="5592693" y="5518740"/>
                  </a:cubicBezTo>
                  <a:cubicBezTo>
                    <a:pt x="5575682" y="5545599"/>
                    <a:pt x="5560461" y="5567981"/>
                    <a:pt x="5547928" y="5591707"/>
                  </a:cubicBezTo>
                  <a:cubicBezTo>
                    <a:pt x="5542555" y="5601555"/>
                    <a:pt x="5542108" y="5614537"/>
                    <a:pt x="5542108" y="5626176"/>
                  </a:cubicBezTo>
                  <a:cubicBezTo>
                    <a:pt x="5541660" y="5651691"/>
                    <a:pt x="5524202" y="5666017"/>
                    <a:pt x="5500029" y="5659749"/>
                  </a:cubicBezTo>
                  <a:cubicBezTo>
                    <a:pt x="5486152" y="5656168"/>
                    <a:pt x="5468246" y="5647215"/>
                    <a:pt x="5458845" y="5652140"/>
                  </a:cubicBezTo>
                  <a:cubicBezTo>
                    <a:pt x="5438253" y="5663778"/>
                    <a:pt x="5421690" y="5682579"/>
                    <a:pt x="5404680" y="5700038"/>
                  </a:cubicBezTo>
                  <a:cubicBezTo>
                    <a:pt x="5403336" y="5701381"/>
                    <a:pt x="5410499" y="5715706"/>
                    <a:pt x="5416318" y="5718391"/>
                  </a:cubicBezTo>
                  <a:cubicBezTo>
                    <a:pt x="5423481" y="5721973"/>
                    <a:pt x="5435119" y="5716601"/>
                    <a:pt x="5441387" y="5720630"/>
                  </a:cubicBezTo>
                  <a:cubicBezTo>
                    <a:pt x="5448996" y="5725554"/>
                    <a:pt x="5453025" y="5735850"/>
                    <a:pt x="5458845" y="5744355"/>
                  </a:cubicBezTo>
                  <a:cubicBezTo>
                    <a:pt x="5438253" y="5757337"/>
                    <a:pt x="5419004" y="5772557"/>
                    <a:pt x="5397069" y="5781510"/>
                  </a:cubicBezTo>
                  <a:cubicBezTo>
                    <a:pt x="5388116" y="5785091"/>
                    <a:pt x="5373792" y="5774348"/>
                    <a:pt x="5354542" y="5767185"/>
                  </a:cubicBezTo>
                  <a:cubicBezTo>
                    <a:pt x="5349618" y="5773005"/>
                    <a:pt x="5338875" y="5783301"/>
                    <a:pt x="5330369" y="5795835"/>
                  </a:cubicBezTo>
                  <a:cubicBezTo>
                    <a:pt x="5312016" y="5822694"/>
                    <a:pt x="5295453" y="5850001"/>
                    <a:pt x="5275756" y="5880889"/>
                  </a:cubicBezTo>
                  <a:cubicBezTo>
                    <a:pt x="5272175" y="5877755"/>
                    <a:pt x="5262774" y="5869250"/>
                    <a:pt x="5250688" y="5858059"/>
                  </a:cubicBezTo>
                  <a:cubicBezTo>
                    <a:pt x="5225171" y="5873726"/>
                    <a:pt x="5198312" y="5889842"/>
                    <a:pt x="5164739" y="5910433"/>
                  </a:cubicBezTo>
                  <a:cubicBezTo>
                    <a:pt x="5183540" y="5916253"/>
                    <a:pt x="5193388" y="5919386"/>
                    <a:pt x="5204580" y="5922968"/>
                  </a:cubicBezTo>
                  <a:cubicBezTo>
                    <a:pt x="5199208" y="5954751"/>
                    <a:pt x="5178616" y="5943112"/>
                    <a:pt x="5162500" y="5939531"/>
                  </a:cubicBezTo>
                  <a:cubicBezTo>
                    <a:pt x="5129822" y="5932816"/>
                    <a:pt x="5116840" y="5943560"/>
                    <a:pt x="5106097" y="5976238"/>
                  </a:cubicBezTo>
                  <a:cubicBezTo>
                    <a:pt x="5101173" y="5990563"/>
                    <a:pt x="5084610" y="6001307"/>
                    <a:pt x="5072523" y="6012945"/>
                  </a:cubicBezTo>
                  <a:cubicBezTo>
                    <a:pt x="5063122" y="6021898"/>
                    <a:pt x="5053274" y="6029508"/>
                    <a:pt x="5036263" y="6043833"/>
                  </a:cubicBezTo>
                  <a:cubicBezTo>
                    <a:pt x="5038054" y="6075616"/>
                    <a:pt x="5026863" y="6086360"/>
                    <a:pt x="4979412" y="6101580"/>
                  </a:cubicBezTo>
                  <a:cubicBezTo>
                    <a:pt x="4961953" y="6106952"/>
                    <a:pt x="4948076" y="6124410"/>
                    <a:pt x="4931961" y="6134706"/>
                  </a:cubicBezTo>
                  <a:cubicBezTo>
                    <a:pt x="4924798" y="6139183"/>
                    <a:pt x="4914503" y="6138287"/>
                    <a:pt x="4906445" y="6141868"/>
                  </a:cubicBezTo>
                  <a:cubicBezTo>
                    <a:pt x="4892120" y="6148136"/>
                    <a:pt x="4871976" y="6151717"/>
                    <a:pt x="4865261" y="6162908"/>
                  </a:cubicBezTo>
                  <a:cubicBezTo>
                    <a:pt x="4833926" y="6216626"/>
                    <a:pt x="4778864" y="6238561"/>
                    <a:pt x="4729175" y="6265420"/>
                  </a:cubicBezTo>
                  <a:cubicBezTo>
                    <a:pt x="4696944" y="6282431"/>
                    <a:pt x="4658446" y="6286907"/>
                    <a:pt x="4622634" y="6297203"/>
                  </a:cubicBezTo>
                  <a:cubicBezTo>
                    <a:pt x="4619054" y="6298098"/>
                    <a:pt x="4613234" y="6298994"/>
                    <a:pt x="4612786" y="6301232"/>
                  </a:cubicBezTo>
                  <a:cubicBezTo>
                    <a:pt x="4600252" y="6350474"/>
                    <a:pt x="4557725" y="6320928"/>
                    <a:pt x="4530866" y="6332568"/>
                  </a:cubicBezTo>
                  <a:cubicBezTo>
                    <a:pt x="4512960" y="6340178"/>
                    <a:pt x="4494159" y="6346445"/>
                    <a:pt x="4478044" y="6356740"/>
                  </a:cubicBezTo>
                  <a:cubicBezTo>
                    <a:pt x="4433279" y="6385838"/>
                    <a:pt x="4386723" y="6410458"/>
                    <a:pt x="4331662" y="6414040"/>
                  </a:cubicBezTo>
                  <a:cubicBezTo>
                    <a:pt x="4324947" y="6414487"/>
                    <a:pt x="4317785" y="6419859"/>
                    <a:pt x="4312413" y="6424336"/>
                  </a:cubicBezTo>
                  <a:cubicBezTo>
                    <a:pt x="4264067" y="6465072"/>
                    <a:pt x="4208558" y="6483873"/>
                    <a:pt x="4144992" y="6476711"/>
                  </a:cubicBezTo>
                  <a:cubicBezTo>
                    <a:pt x="4140068" y="6476263"/>
                    <a:pt x="4134696" y="6476263"/>
                    <a:pt x="4130219" y="6478502"/>
                  </a:cubicBezTo>
                  <a:cubicBezTo>
                    <a:pt x="4094855" y="6495960"/>
                    <a:pt x="4059491" y="6514314"/>
                    <a:pt x="4018307" y="6534905"/>
                  </a:cubicBezTo>
                  <a:cubicBezTo>
                    <a:pt x="4061281" y="6551021"/>
                    <a:pt x="4096645" y="6562212"/>
                    <a:pt x="4135591" y="6542963"/>
                  </a:cubicBezTo>
                  <a:cubicBezTo>
                    <a:pt x="4143201" y="6538934"/>
                    <a:pt x="4154840" y="6541173"/>
                    <a:pt x="4164241" y="6542515"/>
                  </a:cubicBezTo>
                  <a:cubicBezTo>
                    <a:pt x="4211244" y="6549678"/>
                    <a:pt x="4252876" y="6528191"/>
                    <a:pt x="4296298" y="6517447"/>
                  </a:cubicBezTo>
                  <a:cubicBezTo>
                    <a:pt x="4334348" y="6508046"/>
                    <a:pt x="4373294" y="6501332"/>
                    <a:pt x="4411791" y="6493274"/>
                  </a:cubicBezTo>
                  <a:cubicBezTo>
                    <a:pt x="4413582" y="6497303"/>
                    <a:pt x="4415373" y="6501779"/>
                    <a:pt x="4417163" y="6505808"/>
                  </a:cubicBezTo>
                  <a:cubicBezTo>
                    <a:pt x="4431936" y="6487455"/>
                    <a:pt x="4444022" y="6466415"/>
                    <a:pt x="4461928" y="6452090"/>
                  </a:cubicBezTo>
                  <a:cubicBezTo>
                    <a:pt x="4474910" y="6441346"/>
                    <a:pt x="4497292" y="6430603"/>
                    <a:pt x="4512065" y="6434632"/>
                  </a:cubicBezTo>
                  <a:cubicBezTo>
                    <a:pt x="4546086" y="6443585"/>
                    <a:pt x="4573393" y="6441346"/>
                    <a:pt x="4602043" y="6418964"/>
                  </a:cubicBezTo>
                  <a:cubicBezTo>
                    <a:pt x="4614129" y="6409563"/>
                    <a:pt x="4634273" y="6410458"/>
                    <a:pt x="4653970" y="6406430"/>
                  </a:cubicBezTo>
                  <a:cubicBezTo>
                    <a:pt x="4653522" y="6400163"/>
                    <a:pt x="4653075" y="6392552"/>
                    <a:pt x="4653075" y="6391657"/>
                  </a:cubicBezTo>
                  <a:cubicBezTo>
                    <a:pt x="4673667" y="6378675"/>
                    <a:pt x="4691125" y="6367484"/>
                    <a:pt x="4708584" y="6356740"/>
                  </a:cubicBezTo>
                  <a:cubicBezTo>
                    <a:pt x="4714403" y="6353160"/>
                    <a:pt x="4722461" y="6345997"/>
                    <a:pt x="4726937" y="6347340"/>
                  </a:cubicBezTo>
                  <a:cubicBezTo>
                    <a:pt x="4757825" y="6356740"/>
                    <a:pt x="4777969" y="6344207"/>
                    <a:pt x="4802590" y="6325853"/>
                  </a:cubicBezTo>
                  <a:cubicBezTo>
                    <a:pt x="4823182" y="6310185"/>
                    <a:pt x="4854965" y="6309290"/>
                    <a:pt x="4881376" y="6300784"/>
                  </a:cubicBezTo>
                  <a:cubicBezTo>
                    <a:pt x="4899730" y="6294517"/>
                    <a:pt x="4917188" y="6286012"/>
                    <a:pt x="4932856" y="6273030"/>
                  </a:cubicBezTo>
                  <a:cubicBezTo>
                    <a:pt x="4961506" y="6273925"/>
                    <a:pt x="4986574" y="6273030"/>
                    <a:pt x="5005375" y="6240799"/>
                  </a:cubicBezTo>
                  <a:cubicBezTo>
                    <a:pt x="5012538" y="6228265"/>
                    <a:pt x="5038502" y="6227817"/>
                    <a:pt x="5053274" y="6218417"/>
                  </a:cubicBezTo>
                  <a:cubicBezTo>
                    <a:pt x="5080133" y="6201406"/>
                    <a:pt x="5105202" y="6180814"/>
                    <a:pt x="5131613" y="6162908"/>
                  </a:cubicBezTo>
                  <a:cubicBezTo>
                    <a:pt x="5170111" y="6136944"/>
                    <a:pt x="5209952" y="6112771"/>
                    <a:pt x="5248450" y="6086808"/>
                  </a:cubicBezTo>
                  <a:cubicBezTo>
                    <a:pt x="5276651" y="6067559"/>
                    <a:pt x="5302168" y="6043385"/>
                    <a:pt x="5331712" y="6027270"/>
                  </a:cubicBezTo>
                  <a:cubicBezTo>
                    <a:pt x="5384087" y="5998620"/>
                    <a:pt x="5425271" y="5962808"/>
                    <a:pt x="5441387" y="5902375"/>
                  </a:cubicBezTo>
                  <a:cubicBezTo>
                    <a:pt x="5443625" y="5894318"/>
                    <a:pt x="5470931" y="5887603"/>
                    <a:pt x="5486152" y="5888946"/>
                  </a:cubicBezTo>
                  <a:cubicBezTo>
                    <a:pt x="5514354" y="5891632"/>
                    <a:pt x="5532260" y="5887603"/>
                    <a:pt x="5534946" y="5855820"/>
                  </a:cubicBezTo>
                  <a:cubicBezTo>
                    <a:pt x="5535393" y="5850001"/>
                    <a:pt x="5542108" y="5843733"/>
                    <a:pt x="5546584" y="5838809"/>
                  </a:cubicBezTo>
                  <a:cubicBezTo>
                    <a:pt x="5572996" y="5811055"/>
                    <a:pt x="5599407" y="5783301"/>
                    <a:pt x="5628952" y="5752413"/>
                  </a:cubicBezTo>
                  <a:cubicBezTo>
                    <a:pt x="5654468" y="5762261"/>
                    <a:pt x="5689385" y="5775243"/>
                    <a:pt x="5723854" y="5788225"/>
                  </a:cubicBezTo>
                  <a:cubicBezTo>
                    <a:pt x="5722959" y="5792701"/>
                    <a:pt x="5722063" y="5797178"/>
                    <a:pt x="5721168" y="5801654"/>
                  </a:cubicBezTo>
                  <a:cubicBezTo>
                    <a:pt x="5680432" y="5813294"/>
                    <a:pt x="5639696" y="5824932"/>
                    <a:pt x="5598959" y="5836124"/>
                  </a:cubicBezTo>
                  <a:cubicBezTo>
                    <a:pt x="5599407" y="5838809"/>
                    <a:pt x="5599407" y="5841943"/>
                    <a:pt x="5599855" y="5844629"/>
                  </a:cubicBezTo>
                  <a:cubicBezTo>
                    <a:pt x="5619552" y="5853134"/>
                    <a:pt x="5639248" y="5862087"/>
                    <a:pt x="5660735" y="5871488"/>
                  </a:cubicBezTo>
                  <a:cubicBezTo>
                    <a:pt x="5615075" y="5903719"/>
                    <a:pt x="5574338" y="5932368"/>
                    <a:pt x="5530917" y="5962808"/>
                  </a:cubicBezTo>
                  <a:cubicBezTo>
                    <a:pt x="5498686" y="5920282"/>
                    <a:pt x="5479884" y="5973104"/>
                    <a:pt x="5443625" y="5973104"/>
                  </a:cubicBezTo>
                  <a:cubicBezTo>
                    <a:pt x="5457949" y="5990563"/>
                    <a:pt x="5467351" y="6002202"/>
                    <a:pt x="5476304" y="6012945"/>
                  </a:cubicBezTo>
                  <a:cubicBezTo>
                    <a:pt x="5466007" y="6020555"/>
                    <a:pt x="5455264" y="6029956"/>
                    <a:pt x="5443177" y="6036671"/>
                  </a:cubicBezTo>
                  <a:cubicBezTo>
                    <a:pt x="5422586" y="6047862"/>
                    <a:pt x="5403784" y="6064873"/>
                    <a:pt x="5376925" y="6048757"/>
                  </a:cubicBezTo>
                  <a:cubicBezTo>
                    <a:pt x="5358124" y="6037566"/>
                    <a:pt x="5329474" y="6062634"/>
                    <a:pt x="5331265" y="6089046"/>
                  </a:cubicBezTo>
                  <a:cubicBezTo>
                    <a:pt x="5333056" y="6110085"/>
                    <a:pt x="5337980" y="6130230"/>
                    <a:pt x="5305301" y="6126201"/>
                  </a:cubicBezTo>
                  <a:cubicBezTo>
                    <a:pt x="5302615" y="6125753"/>
                    <a:pt x="5296795" y="6128439"/>
                    <a:pt x="5296348" y="6130230"/>
                  </a:cubicBezTo>
                  <a:cubicBezTo>
                    <a:pt x="5289186" y="6176338"/>
                    <a:pt x="5261432" y="6178128"/>
                    <a:pt x="5221591" y="6173204"/>
                  </a:cubicBezTo>
                  <a:cubicBezTo>
                    <a:pt x="5196074" y="6170070"/>
                    <a:pt x="5181750" y="6213045"/>
                    <a:pt x="5197417" y="6238561"/>
                  </a:cubicBezTo>
                  <a:cubicBezTo>
                    <a:pt x="5177721" y="6239904"/>
                    <a:pt x="5158472" y="6241695"/>
                    <a:pt x="5136985" y="6243038"/>
                  </a:cubicBezTo>
                  <a:cubicBezTo>
                    <a:pt x="5139223" y="6235875"/>
                    <a:pt x="5142356" y="6226474"/>
                    <a:pt x="5146833" y="6213492"/>
                  </a:cubicBezTo>
                  <a:cubicBezTo>
                    <a:pt x="5138328" y="6215731"/>
                    <a:pt x="5128479" y="6215731"/>
                    <a:pt x="5124450" y="6220207"/>
                  </a:cubicBezTo>
                  <a:cubicBezTo>
                    <a:pt x="5102963" y="6246171"/>
                    <a:pt x="5085952" y="6277059"/>
                    <a:pt x="5061332" y="6299441"/>
                  </a:cubicBezTo>
                  <a:cubicBezTo>
                    <a:pt x="5032682" y="6325853"/>
                    <a:pt x="4997765" y="6345102"/>
                    <a:pt x="4965087" y="6367484"/>
                  </a:cubicBezTo>
                  <a:cubicBezTo>
                    <a:pt x="4958820" y="6371961"/>
                    <a:pt x="4951657" y="6375990"/>
                    <a:pt x="4945390" y="6380466"/>
                  </a:cubicBezTo>
                  <a:cubicBezTo>
                    <a:pt x="4946286" y="6383599"/>
                    <a:pt x="4947181" y="6386733"/>
                    <a:pt x="4947628" y="6389419"/>
                  </a:cubicBezTo>
                  <a:cubicBezTo>
                    <a:pt x="4966430" y="6386733"/>
                    <a:pt x="4985679" y="6384047"/>
                    <a:pt x="5003585" y="6381809"/>
                  </a:cubicBezTo>
                  <a:cubicBezTo>
                    <a:pt x="4987469" y="6410458"/>
                    <a:pt x="4955239" y="6418069"/>
                    <a:pt x="4928380" y="6401953"/>
                  </a:cubicBezTo>
                  <a:cubicBezTo>
                    <a:pt x="4918084" y="6395686"/>
                    <a:pt x="4902863" y="6397477"/>
                    <a:pt x="4886748" y="6402401"/>
                  </a:cubicBezTo>
                  <a:cubicBezTo>
                    <a:pt x="4892120" y="6407325"/>
                    <a:pt x="4901521" y="6411802"/>
                    <a:pt x="4902416" y="6417173"/>
                  </a:cubicBezTo>
                  <a:cubicBezTo>
                    <a:pt x="4904207" y="6428812"/>
                    <a:pt x="4901073" y="6441346"/>
                    <a:pt x="4900178" y="6453433"/>
                  </a:cubicBezTo>
                  <a:cubicBezTo>
                    <a:pt x="4868842" y="6450299"/>
                    <a:pt x="4862575" y="6488350"/>
                    <a:pt x="4828554" y="6493722"/>
                  </a:cubicBezTo>
                  <a:cubicBezTo>
                    <a:pt x="4791846" y="6499541"/>
                    <a:pt x="4761854" y="6540277"/>
                    <a:pt x="4725594" y="6560421"/>
                  </a:cubicBezTo>
                  <a:cubicBezTo>
                    <a:pt x="4707688" y="6570717"/>
                    <a:pt x="4683067" y="6568479"/>
                    <a:pt x="4662028" y="6572956"/>
                  </a:cubicBezTo>
                  <a:cubicBezTo>
                    <a:pt x="4640093" y="6577880"/>
                    <a:pt x="4619054" y="6587280"/>
                    <a:pt x="4596671" y="6589071"/>
                  </a:cubicBezTo>
                  <a:cubicBezTo>
                    <a:pt x="4568916" y="6591757"/>
                    <a:pt x="4541610" y="6589967"/>
                    <a:pt x="4528628" y="6621750"/>
                  </a:cubicBezTo>
                  <a:cubicBezTo>
                    <a:pt x="4527285" y="6624883"/>
                    <a:pt x="4523256" y="6627569"/>
                    <a:pt x="4520123" y="6628464"/>
                  </a:cubicBezTo>
                  <a:cubicBezTo>
                    <a:pt x="4478044" y="6637865"/>
                    <a:pt x="4435069" y="6645475"/>
                    <a:pt x="4393438" y="6656666"/>
                  </a:cubicBezTo>
                  <a:cubicBezTo>
                    <a:pt x="4370608" y="6662933"/>
                    <a:pt x="4344196" y="6658009"/>
                    <a:pt x="4327633" y="6688897"/>
                  </a:cubicBezTo>
                  <a:cubicBezTo>
                    <a:pt x="4319576" y="6704565"/>
                    <a:pt x="4286002" y="6713518"/>
                    <a:pt x="4264067" y="6713070"/>
                  </a:cubicBezTo>
                  <a:cubicBezTo>
                    <a:pt x="4227359" y="6712175"/>
                    <a:pt x="4191995" y="6704565"/>
                    <a:pt x="4166031" y="6739929"/>
                  </a:cubicBezTo>
                  <a:cubicBezTo>
                    <a:pt x="4165136" y="6741272"/>
                    <a:pt x="4161555" y="6742615"/>
                    <a:pt x="4159764" y="6742168"/>
                  </a:cubicBezTo>
                  <a:cubicBezTo>
                    <a:pt x="4108732" y="6735005"/>
                    <a:pt x="4135591" y="6766340"/>
                    <a:pt x="4141858" y="6796781"/>
                  </a:cubicBezTo>
                  <a:cubicBezTo>
                    <a:pt x="4123504" y="6783351"/>
                    <a:pt x="4112761" y="6775293"/>
                    <a:pt x="4101570" y="6767236"/>
                  </a:cubicBezTo>
                  <a:cubicBezTo>
                    <a:pt x="4102913" y="6769922"/>
                    <a:pt x="4104256" y="6773055"/>
                    <a:pt x="4105598" y="6775741"/>
                  </a:cubicBezTo>
                  <a:cubicBezTo>
                    <a:pt x="4082321" y="6782904"/>
                    <a:pt x="4059491" y="6790961"/>
                    <a:pt x="4036213" y="6797676"/>
                  </a:cubicBezTo>
                  <a:cubicBezTo>
                    <a:pt x="3979809" y="6814239"/>
                    <a:pt x="3921614" y="6825430"/>
                    <a:pt x="3867449" y="6847813"/>
                  </a:cubicBezTo>
                  <a:cubicBezTo>
                    <a:pt x="3826265" y="6864823"/>
                    <a:pt x="3805673" y="6866614"/>
                    <a:pt x="3758670" y="6830802"/>
                  </a:cubicBezTo>
                  <a:cubicBezTo>
                    <a:pt x="3744345" y="6820058"/>
                    <a:pt x="3726439" y="6813792"/>
                    <a:pt x="3702266" y="6801705"/>
                  </a:cubicBezTo>
                  <a:cubicBezTo>
                    <a:pt x="3672273" y="6747539"/>
                    <a:pt x="3607364" y="6756045"/>
                    <a:pt x="3544245" y="6748882"/>
                  </a:cubicBezTo>
                  <a:cubicBezTo>
                    <a:pt x="3557227" y="6731871"/>
                    <a:pt x="3567075" y="6718889"/>
                    <a:pt x="3578715" y="6703669"/>
                  </a:cubicBezTo>
                  <a:cubicBezTo>
                    <a:pt x="3558122" y="6692926"/>
                    <a:pt x="3540216" y="6682630"/>
                    <a:pt x="3521415" y="6675020"/>
                  </a:cubicBezTo>
                  <a:cubicBezTo>
                    <a:pt x="3499928" y="6666067"/>
                    <a:pt x="3458744" y="6686659"/>
                    <a:pt x="3456506" y="6709041"/>
                  </a:cubicBezTo>
                  <a:cubicBezTo>
                    <a:pt x="3455611" y="6716204"/>
                    <a:pt x="3471726" y="6728738"/>
                    <a:pt x="3482470" y="6733215"/>
                  </a:cubicBezTo>
                  <a:cubicBezTo>
                    <a:pt x="3498138" y="6739481"/>
                    <a:pt x="3516044" y="6739929"/>
                    <a:pt x="3532606" y="6746196"/>
                  </a:cubicBezTo>
                  <a:cubicBezTo>
                    <a:pt x="3480232" y="6764102"/>
                    <a:pt x="3378615" y="6762312"/>
                    <a:pt x="3324002" y="6715309"/>
                  </a:cubicBezTo>
                  <a:cubicBezTo>
                    <a:pt x="3320868" y="6732319"/>
                    <a:pt x="3317734" y="6748434"/>
                    <a:pt x="3312810" y="6774398"/>
                  </a:cubicBezTo>
                  <a:cubicBezTo>
                    <a:pt x="3293561" y="6748882"/>
                    <a:pt x="3272969" y="6735453"/>
                    <a:pt x="3315049" y="6717994"/>
                  </a:cubicBezTo>
                  <a:cubicBezTo>
                    <a:pt x="3289532" y="6712175"/>
                    <a:pt x="3274760" y="6706803"/>
                    <a:pt x="3259092" y="6705460"/>
                  </a:cubicBezTo>
                  <a:cubicBezTo>
                    <a:pt x="3246558" y="6704565"/>
                    <a:pt x="3234024" y="6708146"/>
                    <a:pt x="3221490" y="6709489"/>
                  </a:cubicBezTo>
                  <a:cubicBezTo>
                    <a:pt x="3225518" y="6722023"/>
                    <a:pt x="3229547" y="6735005"/>
                    <a:pt x="3235814" y="6754701"/>
                  </a:cubicBezTo>
                  <a:cubicBezTo>
                    <a:pt x="3215670" y="6754701"/>
                    <a:pt x="3193288" y="6755597"/>
                    <a:pt x="3171353" y="6754701"/>
                  </a:cubicBezTo>
                  <a:cubicBezTo>
                    <a:pt x="3121664" y="6752016"/>
                    <a:pt x="3072422" y="6747987"/>
                    <a:pt x="3022733" y="6744406"/>
                  </a:cubicBezTo>
                  <a:cubicBezTo>
                    <a:pt x="2964539" y="6740377"/>
                    <a:pt x="2905896" y="6739929"/>
                    <a:pt x="2848597" y="6730976"/>
                  </a:cubicBezTo>
                  <a:cubicBezTo>
                    <a:pt x="2807861" y="6724709"/>
                    <a:pt x="2768915" y="6706803"/>
                    <a:pt x="2724598" y="6692478"/>
                  </a:cubicBezTo>
                  <a:cubicBezTo>
                    <a:pt x="2724598" y="6693374"/>
                    <a:pt x="2725493" y="6685763"/>
                    <a:pt x="2725941" y="6677706"/>
                  </a:cubicBezTo>
                  <a:cubicBezTo>
                    <a:pt x="2726389" y="6656218"/>
                    <a:pt x="2700425" y="6632045"/>
                    <a:pt x="2685653" y="6643236"/>
                  </a:cubicBezTo>
                  <a:cubicBezTo>
                    <a:pt x="2646259" y="6672782"/>
                    <a:pt x="2601942" y="6666067"/>
                    <a:pt x="2562101" y="6657562"/>
                  </a:cubicBezTo>
                  <a:cubicBezTo>
                    <a:pt x="2479286" y="6639208"/>
                    <a:pt x="2394680" y="6624435"/>
                    <a:pt x="2320818" y="6578775"/>
                  </a:cubicBezTo>
                  <a:cubicBezTo>
                    <a:pt x="2319027" y="6577880"/>
                    <a:pt x="2319027" y="6574746"/>
                    <a:pt x="2315893" y="6567136"/>
                  </a:cubicBezTo>
                  <a:cubicBezTo>
                    <a:pt x="2327532" y="6562659"/>
                    <a:pt x="2338724" y="6558183"/>
                    <a:pt x="2351258" y="6552811"/>
                  </a:cubicBezTo>
                  <a:cubicBezTo>
                    <a:pt x="2355287" y="6537591"/>
                    <a:pt x="2359316" y="6521028"/>
                    <a:pt x="2365135" y="6497303"/>
                  </a:cubicBezTo>
                  <a:cubicBezTo>
                    <a:pt x="2339619" y="6502675"/>
                    <a:pt x="2315446" y="6503570"/>
                    <a:pt x="2296197" y="6512970"/>
                  </a:cubicBezTo>
                  <a:cubicBezTo>
                    <a:pt x="2266652" y="6527743"/>
                    <a:pt x="2240688" y="6561317"/>
                    <a:pt x="2219201" y="6503570"/>
                  </a:cubicBezTo>
                  <a:cubicBezTo>
                    <a:pt x="2212934" y="6486559"/>
                    <a:pt x="2193237" y="6474473"/>
                    <a:pt x="2179808" y="6460596"/>
                  </a:cubicBezTo>
                  <a:cubicBezTo>
                    <a:pt x="2193237" y="6466863"/>
                    <a:pt x="2205772" y="6475368"/>
                    <a:pt x="2219649" y="6478949"/>
                  </a:cubicBezTo>
                  <a:cubicBezTo>
                    <a:pt x="2239345" y="6483873"/>
                    <a:pt x="2260385" y="6507151"/>
                    <a:pt x="2283663" y="6479397"/>
                  </a:cubicBezTo>
                  <a:cubicBezTo>
                    <a:pt x="2259937" y="6470891"/>
                    <a:pt x="2240241" y="6461938"/>
                    <a:pt x="2220096" y="6457462"/>
                  </a:cubicBezTo>
                  <a:cubicBezTo>
                    <a:pt x="2208010" y="6452538"/>
                    <a:pt x="2194133" y="6457014"/>
                    <a:pt x="2180703" y="6458805"/>
                  </a:cubicBezTo>
                  <a:close/>
                  <a:moveTo>
                    <a:pt x="663169" y="4888000"/>
                  </a:moveTo>
                  <a:cubicBezTo>
                    <a:pt x="655559" y="4872333"/>
                    <a:pt x="647501" y="4857112"/>
                    <a:pt x="638548" y="4838759"/>
                  </a:cubicBezTo>
                  <a:cubicBezTo>
                    <a:pt x="664512" y="4802947"/>
                    <a:pt x="647501" y="4752810"/>
                    <a:pt x="597812" y="4738485"/>
                  </a:cubicBezTo>
                  <a:cubicBezTo>
                    <a:pt x="598260" y="4733561"/>
                    <a:pt x="601394" y="4725951"/>
                    <a:pt x="598708" y="4722370"/>
                  </a:cubicBezTo>
                  <a:cubicBezTo>
                    <a:pt x="591545" y="4711626"/>
                    <a:pt x="583040" y="4701331"/>
                    <a:pt x="573192" y="4692825"/>
                  </a:cubicBezTo>
                  <a:cubicBezTo>
                    <a:pt x="570953" y="4691034"/>
                    <a:pt x="556629" y="4697302"/>
                    <a:pt x="556629" y="4700435"/>
                  </a:cubicBezTo>
                  <a:cubicBezTo>
                    <a:pt x="555733" y="4712522"/>
                    <a:pt x="556629" y="4725056"/>
                    <a:pt x="560657" y="4736695"/>
                  </a:cubicBezTo>
                  <a:cubicBezTo>
                    <a:pt x="567820" y="4758182"/>
                    <a:pt x="587516" y="4781012"/>
                    <a:pt x="583488" y="4798918"/>
                  </a:cubicBezTo>
                  <a:cubicBezTo>
                    <a:pt x="576773" y="4827568"/>
                    <a:pt x="595574" y="4834730"/>
                    <a:pt x="608108" y="4848608"/>
                  </a:cubicBezTo>
                  <a:cubicBezTo>
                    <a:pt x="614823" y="4856217"/>
                    <a:pt x="623328" y="4862037"/>
                    <a:pt x="631834" y="4867409"/>
                  </a:cubicBezTo>
                  <a:cubicBezTo>
                    <a:pt x="642577" y="4874123"/>
                    <a:pt x="653769" y="4879943"/>
                    <a:pt x="664512" y="4886210"/>
                  </a:cubicBezTo>
                  <a:cubicBezTo>
                    <a:pt x="660036" y="4908592"/>
                    <a:pt x="655559" y="4930527"/>
                    <a:pt x="651083" y="4952910"/>
                  </a:cubicBezTo>
                  <a:cubicBezTo>
                    <a:pt x="654664" y="4952015"/>
                    <a:pt x="658245" y="4951119"/>
                    <a:pt x="661826" y="4950224"/>
                  </a:cubicBezTo>
                  <a:cubicBezTo>
                    <a:pt x="670779" y="4963653"/>
                    <a:pt x="682866" y="4976188"/>
                    <a:pt x="688238" y="4991407"/>
                  </a:cubicBezTo>
                  <a:cubicBezTo>
                    <a:pt x="699429" y="5022743"/>
                    <a:pt x="707039" y="5055422"/>
                    <a:pt x="716440" y="5087652"/>
                  </a:cubicBezTo>
                  <a:cubicBezTo>
                    <a:pt x="716887" y="5089443"/>
                    <a:pt x="723154" y="5089443"/>
                    <a:pt x="724945" y="5091681"/>
                  </a:cubicBezTo>
                  <a:cubicBezTo>
                    <a:pt x="744642" y="5112721"/>
                    <a:pt x="765681" y="5132417"/>
                    <a:pt x="783139" y="5155248"/>
                  </a:cubicBezTo>
                  <a:cubicBezTo>
                    <a:pt x="800150" y="5177630"/>
                    <a:pt x="812684" y="5203594"/>
                    <a:pt x="829247" y="5226424"/>
                  </a:cubicBezTo>
                  <a:cubicBezTo>
                    <a:pt x="854316" y="5260446"/>
                    <a:pt x="889233" y="5289990"/>
                    <a:pt x="905348" y="5327593"/>
                  </a:cubicBezTo>
                  <a:cubicBezTo>
                    <a:pt x="921463" y="5365643"/>
                    <a:pt x="936236" y="5400560"/>
                    <a:pt x="970257" y="5424733"/>
                  </a:cubicBezTo>
                  <a:cubicBezTo>
                    <a:pt x="976972" y="5429657"/>
                    <a:pt x="985030" y="5436372"/>
                    <a:pt x="987268" y="5443534"/>
                  </a:cubicBezTo>
                  <a:cubicBezTo>
                    <a:pt x="1000250" y="5485613"/>
                    <a:pt x="1019946" y="5521873"/>
                    <a:pt x="1062025" y="5542465"/>
                  </a:cubicBezTo>
                  <a:cubicBezTo>
                    <a:pt x="1071426" y="5546942"/>
                    <a:pt x="1082617" y="5553208"/>
                    <a:pt x="1087094" y="5561714"/>
                  </a:cubicBezTo>
                  <a:cubicBezTo>
                    <a:pt x="1098285" y="5582306"/>
                    <a:pt x="1112162" y="5604241"/>
                    <a:pt x="1113058" y="5625728"/>
                  </a:cubicBezTo>
                  <a:cubicBezTo>
                    <a:pt x="1113058" y="5634681"/>
                    <a:pt x="1082170" y="5644529"/>
                    <a:pt x="1064711" y="5653930"/>
                  </a:cubicBezTo>
                  <a:cubicBezTo>
                    <a:pt x="1061130" y="5655720"/>
                    <a:pt x="1057101" y="5655720"/>
                    <a:pt x="1052177" y="5657064"/>
                  </a:cubicBezTo>
                  <a:cubicBezTo>
                    <a:pt x="1079036" y="5698247"/>
                    <a:pt x="1084856" y="5698247"/>
                    <a:pt x="1107686" y="5662435"/>
                  </a:cubicBezTo>
                  <a:cubicBezTo>
                    <a:pt x="1112162" y="5655720"/>
                    <a:pt x="1124696" y="5653930"/>
                    <a:pt x="1137678" y="5648111"/>
                  </a:cubicBezTo>
                  <a:cubicBezTo>
                    <a:pt x="1132754" y="5678999"/>
                    <a:pt x="1134545" y="5696456"/>
                    <a:pt x="1167671" y="5687503"/>
                  </a:cubicBezTo>
                  <a:cubicBezTo>
                    <a:pt x="1180205" y="5683923"/>
                    <a:pt x="1199006" y="5687503"/>
                    <a:pt x="1209302" y="5695114"/>
                  </a:cubicBezTo>
                  <a:cubicBezTo>
                    <a:pt x="1241981" y="5719287"/>
                    <a:pt x="1273764" y="5744803"/>
                    <a:pt x="1302861" y="5773453"/>
                  </a:cubicBezTo>
                  <a:cubicBezTo>
                    <a:pt x="1332854" y="5802997"/>
                    <a:pt x="1358818" y="5836124"/>
                    <a:pt x="1386572" y="5867907"/>
                  </a:cubicBezTo>
                  <a:cubicBezTo>
                    <a:pt x="1389705" y="5871488"/>
                    <a:pt x="1393287" y="5875069"/>
                    <a:pt x="1396868" y="5878203"/>
                  </a:cubicBezTo>
                  <a:cubicBezTo>
                    <a:pt x="1438947" y="5913567"/>
                    <a:pt x="1481026" y="5948484"/>
                    <a:pt x="1524448" y="5984743"/>
                  </a:cubicBezTo>
                  <a:cubicBezTo>
                    <a:pt x="1497589" y="6004440"/>
                    <a:pt x="1515943" y="6016526"/>
                    <a:pt x="1531610" y="6029061"/>
                  </a:cubicBezTo>
                  <a:cubicBezTo>
                    <a:pt x="1548173" y="6042043"/>
                    <a:pt x="1564289" y="6055025"/>
                    <a:pt x="1583985" y="6070244"/>
                  </a:cubicBezTo>
                  <a:cubicBezTo>
                    <a:pt x="1630989" y="6048310"/>
                    <a:pt x="1635465" y="6049205"/>
                    <a:pt x="1682468" y="6093970"/>
                  </a:cubicBezTo>
                  <a:cubicBezTo>
                    <a:pt x="1686945" y="6097999"/>
                    <a:pt x="1690526" y="6104714"/>
                    <a:pt x="1695898" y="6106056"/>
                  </a:cubicBezTo>
                  <a:cubicBezTo>
                    <a:pt x="1746930" y="6120829"/>
                    <a:pt x="1782295" y="6154403"/>
                    <a:pt x="1807811" y="6197825"/>
                  </a:cubicBezTo>
                  <a:cubicBezTo>
                    <a:pt x="1828402" y="6197377"/>
                    <a:pt x="1856604" y="6175890"/>
                    <a:pt x="1859290" y="6211702"/>
                  </a:cubicBezTo>
                  <a:cubicBezTo>
                    <a:pt x="1861081" y="6234532"/>
                    <a:pt x="1873615" y="6240351"/>
                    <a:pt x="1887045" y="6241247"/>
                  </a:cubicBezTo>
                  <a:cubicBezTo>
                    <a:pt x="1920171" y="6242590"/>
                    <a:pt x="1925990" y="6259601"/>
                    <a:pt x="1914351" y="6291384"/>
                  </a:cubicBezTo>
                  <a:cubicBezTo>
                    <a:pt x="1946582" y="6280192"/>
                    <a:pt x="1972098" y="6271687"/>
                    <a:pt x="1990452" y="6265420"/>
                  </a:cubicBezTo>
                  <a:cubicBezTo>
                    <a:pt x="2006567" y="6285116"/>
                    <a:pt x="2014625" y="6304366"/>
                    <a:pt x="2028502" y="6309737"/>
                  </a:cubicBezTo>
                  <a:cubicBezTo>
                    <a:pt x="2066105" y="6324510"/>
                    <a:pt x="2108184" y="6320928"/>
                    <a:pt x="2141310" y="6354950"/>
                  </a:cubicBezTo>
                  <a:cubicBezTo>
                    <a:pt x="2165483" y="6379571"/>
                    <a:pt x="2204429" y="6389419"/>
                    <a:pt x="2237555" y="6405982"/>
                  </a:cubicBezTo>
                  <a:cubicBezTo>
                    <a:pt x="2243822" y="6400610"/>
                    <a:pt x="2251880" y="6388076"/>
                    <a:pt x="2257699" y="6388972"/>
                  </a:cubicBezTo>
                  <a:cubicBezTo>
                    <a:pt x="2291273" y="6394343"/>
                    <a:pt x="2326637" y="6397925"/>
                    <a:pt x="2357525" y="6410906"/>
                  </a:cubicBezTo>
                  <a:cubicBezTo>
                    <a:pt x="2416167" y="6435527"/>
                    <a:pt x="2469885" y="6472234"/>
                    <a:pt x="2537928" y="6478502"/>
                  </a:cubicBezTo>
                  <a:cubicBezTo>
                    <a:pt x="2521812" y="6488350"/>
                    <a:pt x="2507935" y="6496855"/>
                    <a:pt x="2489582" y="6508046"/>
                  </a:cubicBezTo>
                  <a:cubicBezTo>
                    <a:pt x="2515993" y="6512523"/>
                    <a:pt x="2537033" y="6516104"/>
                    <a:pt x="2560311" y="6520133"/>
                  </a:cubicBezTo>
                  <a:cubicBezTo>
                    <a:pt x="2570606" y="6515656"/>
                    <a:pt x="2584036" y="6510285"/>
                    <a:pt x="2597913" y="6504465"/>
                  </a:cubicBezTo>
                  <a:cubicBezTo>
                    <a:pt x="2590751" y="6499093"/>
                    <a:pt x="2584931" y="6494617"/>
                    <a:pt x="2575530" y="6487455"/>
                  </a:cubicBezTo>
                  <a:cubicBezTo>
                    <a:pt x="2605076" y="6478054"/>
                    <a:pt x="2626563" y="6467310"/>
                    <a:pt x="2649393" y="6495960"/>
                  </a:cubicBezTo>
                  <a:cubicBezTo>
                    <a:pt x="2656555" y="6504913"/>
                    <a:pt x="2695053" y="6504017"/>
                    <a:pt x="2700873" y="6495512"/>
                  </a:cubicBezTo>
                  <a:cubicBezTo>
                    <a:pt x="2725493" y="6459252"/>
                    <a:pt x="2738475" y="6485216"/>
                    <a:pt x="2755933" y="6504465"/>
                  </a:cubicBezTo>
                  <a:cubicBezTo>
                    <a:pt x="2740713" y="6509837"/>
                    <a:pt x="2725046" y="6514761"/>
                    <a:pt x="2708483" y="6520581"/>
                  </a:cubicBezTo>
                  <a:cubicBezTo>
                    <a:pt x="2715645" y="6527743"/>
                    <a:pt x="2721465" y="6533115"/>
                    <a:pt x="2726836" y="6538487"/>
                  </a:cubicBezTo>
                  <a:cubicBezTo>
                    <a:pt x="2718779" y="6547440"/>
                    <a:pt x="2712064" y="6554155"/>
                    <a:pt x="2704454" y="6562659"/>
                  </a:cubicBezTo>
                  <a:cubicBezTo>
                    <a:pt x="2743847" y="6607424"/>
                    <a:pt x="2788164" y="6574746"/>
                    <a:pt x="2832482" y="6580118"/>
                  </a:cubicBezTo>
                  <a:cubicBezTo>
                    <a:pt x="2827110" y="6568479"/>
                    <a:pt x="2825767" y="6562212"/>
                    <a:pt x="2821738" y="6557735"/>
                  </a:cubicBezTo>
                  <a:cubicBezTo>
                    <a:pt x="2792641" y="6525505"/>
                    <a:pt x="2793984" y="6513866"/>
                    <a:pt x="2835615" y="6508046"/>
                  </a:cubicBezTo>
                  <a:cubicBezTo>
                    <a:pt x="2855312" y="6504913"/>
                    <a:pt x="2877247" y="6523267"/>
                    <a:pt x="2898734" y="6524609"/>
                  </a:cubicBezTo>
                  <a:cubicBezTo>
                    <a:pt x="2916192" y="6525952"/>
                    <a:pt x="2943051" y="6521923"/>
                    <a:pt x="2951109" y="6510285"/>
                  </a:cubicBezTo>
                  <a:cubicBezTo>
                    <a:pt x="2965881" y="6487902"/>
                    <a:pt x="2937232" y="6484321"/>
                    <a:pt x="2924250" y="6478054"/>
                  </a:cubicBezTo>
                  <a:cubicBezTo>
                    <a:pt x="2912163" y="6472682"/>
                    <a:pt x="2897391" y="6474025"/>
                    <a:pt x="2883514" y="6472682"/>
                  </a:cubicBezTo>
                  <a:cubicBezTo>
                    <a:pt x="2875456" y="6457014"/>
                    <a:pt x="2862922" y="6438213"/>
                    <a:pt x="2849492" y="6437765"/>
                  </a:cubicBezTo>
                  <a:cubicBezTo>
                    <a:pt x="2823081" y="6436422"/>
                    <a:pt x="2796222" y="6445375"/>
                    <a:pt x="2768468" y="6450747"/>
                  </a:cubicBezTo>
                  <a:cubicBezTo>
                    <a:pt x="2773392" y="6465072"/>
                    <a:pt x="2776973" y="6474920"/>
                    <a:pt x="2779211" y="6481635"/>
                  </a:cubicBezTo>
                  <a:cubicBezTo>
                    <a:pt x="2749219" y="6474025"/>
                    <a:pt x="2719226" y="6469996"/>
                    <a:pt x="2692815" y="6457910"/>
                  </a:cubicBezTo>
                  <a:cubicBezTo>
                    <a:pt x="2666403" y="6445823"/>
                    <a:pt x="2640440" y="6428812"/>
                    <a:pt x="2619848" y="6408220"/>
                  </a:cubicBezTo>
                  <a:cubicBezTo>
                    <a:pt x="2603285" y="6391657"/>
                    <a:pt x="2563892" y="6375990"/>
                    <a:pt x="2549119" y="6393896"/>
                  </a:cubicBezTo>
                  <a:cubicBezTo>
                    <a:pt x="2524946" y="6422545"/>
                    <a:pt x="2502116" y="6398372"/>
                    <a:pt x="2493611" y="6388076"/>
                  </a:cubicBezTo>
                  <a:cubicBezTo>
                    <a:pt x="2470781" y="6362113"/>
                    <a:pt x="2446160" y="6359874"/>
                    <a:pt x="2412586" y="6365693"/>
                  </a:cubicBezTo>
                  <a:cubicBezTo>
                    <a:pt x="2422882" y="6325405"/>
                    <a:pt x="2399604" y="6327196"/>
                    <a:pt x="2370507" y="6328986"/>
                  </a:cubicBezTo>
                  <a:cubicBezTo>
                    <a:pt x="2341410" y="6330777"/>
                    <a:pt x="2308731" y="6335701"/>
                    <a:pt x="2288139" y="6302127"/>
                  </a:cubicBezTo>
                  <a:cubicBezTo>
                    <a:pt x="2284110" y="6294965"/>
                    <a:pt x="2266652" y="6296308"/>
                    <a:pt x="2255461" y="6292727"/>
                  </a:cubicBezTo>
                  <a:cubicBezTo>
                    <a:pt x="2238450" y="6287803"/>
                    <a:pt x="2210248" y="6286460"/>
                    <a:pt x="2207115" y="6276611"/>
                  </a:cubicBezTo>
                  <a:cubicBezTo>
                    <a:pt x="2196819" y="6246619"/>
                    <a:pt x="2179808" y="6246171"/>
                    <a:pt x="2155635" y="6251095"/>
                  </a:cubicBezTo>
                  <a:cubicBezTo>
                    <a:pt x="2149368" y="6252438"/>
                    <a:pt x="2141310" y="6249304"/>
                    <a:pt x="2135043" y="6246619"/>
                  </a:cubicBezTo>
                  <a:cubicBezTo>
                    <a:pt x="2087592" y="6224236"/>
                    <a:pt x="2040589" y="6201406"/>
                    <a:pt x="1993138" y="6178576"/>
                  </a:cubicBezTo>
                  <a:cubicBezTo>
                    <a:pt x="1955535" y="6160670"/>
                    <a:pt x="1915247" y="6147240"/>
                    <a:pt x="1880778" y="6124858"/>
                  </a:cubicBezTo>
                  <a:cubicBezTo>
                    <a:pt x="1810944" y="6080093"/>
                    <a:pt x="1744244" y="6030851"/>
                    <a:pt x="1676201" y="5982953"/>
                  </a:cubicBezTo>
                  <a:cubicBezTo>
                    <a:pt x="1662772" y="5973552"/>
                    <a:pt x="1643971" y="5964151"/>
                    <a:pt x="1639494" y="5951169"/>
                  </a:cubicBezTo>
                  <a:cubicBezTo>
                    <a:pt x="1635913" y="5939531"/>
                    <a:pt x="1648895" y="5922520"/>
                    <a:pt x="1654714" y="5907300"/>
                  </a:cubicBezTo>
                  <a:cubicBezTo>
                    <a:pt x="1630541" y="5903719"/>
                    <a:pt x="1594281" y="5939083"/>
                    <a:pt x="1583090" y="5888051"/>
                  </a:cubicBezTo>
                  <a:cubicBezTo>
                    <a:pt x="1571004" y="5887156"/>
                    <a:pt x="1559365" y="5885813"/>
                    <a:pt x="1546383" y="5884918"/>
                  </a:cubicBezTo>
                  <a:cubicBezTo>
                    <a:pt x="1549964" y="5870145"/>
                    <a:pt x="1552650" y="5858954"/>
                    <a:pt x="1556231" y="5844181"/>
                  </a:cubicBezTo>
                  <a:cubicBezTo>
                    <a:pt x="1517286" y="5855372"/>
                    <a:pt x="1490874" y="5845077"/>
                    <a:pt x="1458643" y="5826723"/>
                  </a:cubicBezTo>
                  <a:cubicBezTo>
                    <a:pt x="1406716" y="5796730"/>
                    <a:pt x="1384334" y="5735402"/>
                    <a:pt x="1326587" y="5714811"/>
                  </a:cubicBezTo>
                  <a:cubicBezTo>
                    <a:pt x="1325691" y="5714362"/>
                    <a:pt x="1325244" y="5712572"/>
                    <a:pt x="1324348" y="5712124"/>
                  </a:cubicBezTo>
                  <a:cubicBezTo>
                    <a:pt x="1309128" y="5699143"/>
                    <a:pt x="1294356" y="5685713"/>
                    <a:pt x="1279136" y="5673179"/>
                  </a:cubicBezTo>
                  <a:cubicBezTo>
                    <a:pt x="1262125" y="5659749"/>
                    <a:pt x="1243771" y="5648111"/>
                    <a:pt x="1228104" y="5632890"/>
                  </a:cubicBezTo>
                  <a:cubicBezTo>
                    <a:pt x="1216912" y="5622147"/>
                    <a:pt x="1210198" y="5607374"/>
                    <a:pt x="1200349" y="5593049"/>
                  </a:cubicBezTo>
                  <a:cubicBezTo>
                    <a:pt x="1210645" y="5586335"/>
                    <a:pt x="1219151" y="5580515"/>
                    <a:pt x="1238847" y="5567086"/>
                  </a:cubicBezTo>
                  <a:cubicBezTo>
                    <a:pt x="1214227" y="5558133"/>
                    <a:pt x="1198111" y="5554104"/>
                    <a:pt x="1184234" y="5546494"/>
                  </a:cubicBezTo>
                  <a:cubicBezTo>
                    <a:pt x="1151556" y="5529036"/>
                    <a:pt x="1103657" y="5531274"/>
                    <a:pt x="1095152" y="5482480"/>
                  </a:cubicBezTo>
                  <a:cubicBezTo>
                    <a:pt x="1092466" y="5467260"/>
                    <a:pt x="1098733" y="5450249"/>
                    <a:pt x="1101866" y="5429657"/>
                  </a:cubicBezTo>
                  <a:cubicBezTo>
                    <a:pt x="1071874" y="5433238"/>
                    <a:pt x="1046358" y="5431000"/>
                    <a:pt x="1035614" y="5392502"/>
                  </a:cubicBezTo>
                  <a:cubicBezTo>
                    <a:pt x="1030690" y="5375044"/>
                    <a:pt x="999802" y="5366986"/>
                    <a:pt x="986373" y="5349976"/>
                  </a:cubicBezTo>
                  <a:cubicBezTo>
                    <a:pt x="961304" y="5318640"/>
                    <a:pt x="937579" y="5285514"/>
                    <a:pt x="919225" y="5249702"/>
                  </a:cubicBezTo>
                  <a:cubicBezTo>
                    <a:pt x="912510" y="5236272"/>
                    <a:pt x="922806" y="5214337"/>
                    <a:pt x="925045" y="5195536"/>
                  </a:cubicBezTo>
                  <a:cubicBezTo>
                    <a:pt x="852973" y="5167334"/>
                    <a:pt x="848496" y="5159276"/>
                    <a:pt x="887442" y="5119436"/>
                  </a:cubicBezTo>
                  <a:cubicBezTo>
                    <a:pt x="875355" y="5110930"/>
                    <a:pt x="861478" y="5093919"/>
                    <a:pt x="852525" y="5096605"/>
                  </a:cubicBezTo>
                  <a:cubicBezTo>
                    <a:pt x="809551" y="5107349"/>
                    <a:pt x="810894" y="5076013"/>
                    <a:pt x="805074" y="5051393"/>
                  </a:cubicBezTo>
                  <a:cubicBezTo>
                    <a:pt x="754042" y="5040201"/>
                    <a:pt x="746432" y="5024086"/>
                    <a:pt x="777320" y="4979769"/>
                  </a:cubicBezTo>
                  <a:cubicBezTo>
                    <a:pt x="754490" y="4977978"/>
                    <a:pt x="734793" y="4976188"/>
                    <a:pt x="720021" y="4975292"/>
                  </a:cubicBezTo>
                  <a:cubicBezTo>
                    <a:pt x="708382" y="4952462"/>
                    <a:pt x="692714" y="4933661"/>
                    <a:pt x="690924" y="4913517"/>
                  </a:cubicBezTo>
                  <a:cubicBezTo>
                    <a:pt x="689133" y="4889344"/>
                    <a:pt x="678389" y="4889344"/>
                    <a:pt x="663169" y="4888000"/>
                  </a:cubicBezTo>
                  <a:close/>
                  <a:moveTo>
                    <a:pt x="1988214" y="599960"/>
                  </a:moveTo>
                  <a:cubicBezTo>
                    <a:pt x="1970755" y="606227"/>
                    <a:pt x="1956430" y="606674"/>
                    <a:pt x="1951506" y="613837"/>
                  </a:cubicBezTo>
                  <a:cubicBezTo>
                    <a:pt x="1932705" y="642039"/>
                    <a:pt x="1903160" y="636219"/>
                    <a:pt x="1877196" y="642486"/>
                  </a:cubicBezTo>
                  <a:cubicBezTo>
                    <a:pt x="1857500" y="647411"/>
                    <a:pt x="1839146" y="659497"/>
                    <a:pt x="1820792" y="668898"/>
                  </a:cubicBezTo>
                  <a:cubicBezTo>
                    <a:pt x="1799305" y="679641"/>
                    <a:pt x="1778266" y="692176"/>
                    <a:pt x="1756331" y="702024"/>
                  </a:cubicBezTo>
                  <a:cubicBezTo>
                    <a:pt x="1730367" y="713215"/>
                    <a:pt x="1709327" y="724854"/>
                    <a:pt x="1703956" y="757085"/>
                  </a:cubicBezTo>
                  <a:cubicBezTo>
                    <a:pt x="1701270" y="773648"/>
                    <a:pt x="1686945" y="788420"/>
                    <a:pt x="1677992" y="804088"/>
                  </a:cubicBezTo>
                  <a:cubicBezTo>
                    <a:pt x="1673068" y="813041"/>
                    <a:pt x="1668591" y="821994"/>
                    <a:pt x="1663667" y="830947"/>
                  </a:cubicBezTo>
                  <a:cubicBezTo>
                    <a:pt x="1673068" y="833185"/>
                    <a:pt x="1682468" y="835424"/>
                    <a:pt x="1691869" y="837214"/>
                  </a:cubicBezTo>
                  <a:cubicBezTo>
                    <a:pt x="1699032" y="838557"/>
                    <a:pt x="1706642" y="838557"/>
                    <a:pt x="1713804" y="839453"/>
                  </a:cubicBezTo>
                  <a:cubicBezTo>
                    <a:pt x="1729472" y="840795"/>
                    <a:pt x="1745587" y="842138"/>
                    <a:pt x="1761255" y="843929"/>
                  </a:cubicBezTo>
                  <a:cubicBezTo>
                    <a:pt x="1756778" y="863178"/>
                    <a:pt x="1752302" y="881979"/>
                    <a:pt x="1747378" y="901228"/>
                  </a:cubicBezTo>
                  <a:cubicBezTo>
                    <a:pt x="1746483" y="905257"/>
                    <a:pt x="1742901" y="908391"/>
                    <a:pt x="1734844" y="920477"/>
                  </a:cubicBezTo>
                  <a:cubicBezTo>
                    <a:pt x="1789009" y="917791"/>
                    <a:pt x="1785876" y="856911"/>
                    <a:pt x="1836013" y="857359"/>
                  </a:cubicBezTo>
                  <a:cubicBezTo>
                    <a:pt x="1810049" y="839900"/>
                    <a:pt x="1795276" y="829604"/>
                    <a:pt x="1776475" y="817070"/>
                  </a:cubicBezTo>
                  <a:cubicBezTo>
                    <a:pt x="1807811" y="800059"/>
                    <a:pt x="1831536" y="779915"/>
                    <a:pt x="1858395" y="773648"/>
                  </a:cubicBezTo>
                  <a:cubicBezTo>
                    <a:pt x="1898236" y="764247"/>
                    <a:pt x="1905398" y="740969"/>
                    <a:pt x="1898684" y="703815"/>
                  </a:cubicBezTo>
                  <a:cubicBezTo>
                    <a:pt x="1962697" y="699786"/>
                    <a:pt x="1974336" y="653678"/>
                    <a:pt x="1988214" y="599960"/>
                  </a:cubicBezTo>
                  <a:close/>
                  <a:moveTo>
                    <a:pt x="3409950" y="6642341"/>
                  </a:moveTo>
                  <a:cubicBezTo>
                    <a:pt x="3383091" y="6632493"/>
                    <a:pt x="3352203" y="6630255"/>
                    <a:pt x="3340565" y="6614587"/>
                  </a:cubicBezTo>
                  <a:cubicBezTo>
                    <a:pt x="3319077" y="6585490"/>
                    <a:pt x="3294009" y="6603844"/>
                    <a:pt x="3272074" y="6598024"/>
                  </a:cubicBezTo>
                  <a:cubicBezTo>
                    <a:pt x="3265359" y="6596233"/>
                    <a:pt x="3259540" y="6589967"/>
                    <a:pt x="3252825" y="6589518"/>
                  </a:cubicBezTo>
                  <a:cubicBezTo>
                    <a:pt x="3214775" y="6587728"/>
                    <a:pt x="3182544" y="6554602"/>
                    <a:pt x="3141808" y="6570717"/>
                  </a:cubicBezTo>
                  <a:cubicBezTo>
                    <a:pt x="3115844" y="6581014"/>
                    <a:pt x="3090328" y="6591309"/>
                    <a:pt x="3064364" y="6600710"/>
                  </a:cubicBezTo>
                  <a:cubicBezTo>
                    <a:pt x="3044220" y="6608320"/>
                    <a:pt x="3023181" y="6614139"/>
                    <a:pt x="3002589" y="6620854"/>
                  </a:cubicBezTo>
                  <a:cubicBezTo>
                    <a:pt x="3020942" y="6627569"/>
                    <a:pt x="3036610" y="6636970"/>
                    <a:pt x="3053173" y="6637865"/>
                  </a:cubicBezTo>
                  <a:cubicBezTo>
                    <a:pt x="3071527" y="6638760"/>
                    <a:pt x="3090328" y="6631598"/>
                    <a:pt x="3108682" y="6628017"/>
                  </a:cubicBezTo>
                  <a:cubicBezTo>
                    <a:pt x="3110920" y="6627569"/>
                    <a:pt x="3114054" y="6627569"/>
                    <a:pt x="3115844" y="6628912"/>
                  </a:cubicBezTo>
                  <a:cubicBezTo>
                    <a:pt x="3150761" y="6656218"/>
                    <a:pt x="3183439" y="6648161"/>
                    <a:pt x="3218804" y="6628017"/>
                  </a:cubicBezTo>
                  <a:cubicBezTo>
                    <a:pt x="3227757" y="6623092"/>
                    <a:pt x="3245663" y="6632045"/>
                    <a:pt x="3258645" y="6636970"/>
                  </a:cubicBezTo>
                  <a:cubicBezTo>
                    <a:pt x="3276551" y="6643685"/>
                    <a:pt x="3292666" y="6654876"/>
                    <a:pt x="3310572" y="6661142"/>
                  </a:cubicBezTo>
                  <a:cubicBezTo>
                    <a:pt x="3325792" y="6666515"/>
                    <a:pt x="3342803" y="6667410"/>
                    <a:pt x="3359366" y="6670095"/>
                  </a:cubicBezTo>
                  <a:cubicBezTo>
                    <a:pt x="3358918" y="6672782"/>
                    <a:pt x="3358471" y="6675468"/>
                    <a:pt x="3358023" y="6678153"/>
                  </a:cubicBezTo>
                  <a:cubicBezTo>
                    <a:pt x="3373691" y="6666962"/>
                    <a:pt x="3389358" y="6656218"/>
                    <a:pt x="3409950" y="6642341"/>
                  </a:cubicBezTo>
                  <a:close/>
                  <a:moveTo>
                    <a:pt x="559762" y="4650298"/>
                  </a:moveTo>
                  <a:cubicBezTo>
                    <a:pt x="539618" y="4619410"/>
                    <a:pt x="522607" y="4592999"/>
                    <a:pt x="502463" y="4562111"/>
                  </a:cubicBezTo>
                  <a:cubicBezTo>
                    <a:pt x="483662" y="4598819"/>
                    <a:pt x="470232" y="4625678"/>
                    <a:pt x="457698" y="4650298"/>
                  </a:cubicBezTo>
                  <a:cubicBezTo>
                    <a:pt x="490824" y="4650298"/>
                    <a:pt x="519474" y="4650298"/>
                    <a:pt x="559762" y="4650298"/>
                  </a:cubicBezTo>
                  <a:close/>
                  <a:moveTo>
                    <a:pt x="3968170" y="305406"/>
                  </a:moveTo>
                  <a:cubicBezTo>
                    <a:pt x="4006668" y="302272"/>
                    <a:pt x="4039794" y="299586"/>
                    <a:pt x="4072473" y="296453"/>
                  </a:cubicBezTo>
                  <a:cubicBezTo>
                    <a:pt x="4061729" y="257507"/>
                    <a:pt x="4029050" y="264670"/>
                    <a:pt x="4003982" y="267356"/>
                  </a:cubicBezTo>
                  <a:cubicBezTo>
                    <a:pt x="3987867" y="269594"/>
                    <a:pt x="3962350" y="278995"/>
                    <a:pt x="3968170" y="305406"/>
                  </a:cubicBezTo>
                  <a:close/>
                  <a:moveTo>
                    <a:pt x="3890279" y="237811"/>
                  </a:moveTo>
                  <a:cubicBezTo>
                    <a:pt x="3889831" y="235125"/>
                    <a:pt x="3889384" y="232439"/>
                    <a:pt x="3888936" y="229753"/>
                  </a:cubicBezTo>
                  <a:cubicBezTo>
                    <a:pt x="3865658" y="231991"/>
                    <a:pt x="3841933" y="233782"/>
                    <a:pt x="3818655" y="236020"/>
                  </a:cubicBezTo>
                  <a:cubicBezTo>
                    <a:pt x="3819102" y="240049"/>
                    <a:pt x="3819550" y="244525"/>
                    <a:pt x="3819998" y="248554"/>
                  </a:cubicBezTo>
                  <a:cubicBezTo>
                    <a:pt x="3829846" y="245868"/>
                    <a:pt x="3839694" y="243630"/>
                    <a:pt x="3848647" y="241392"/>
                  </a:cubicBezTo>
                  <a:cubicBezTo>
                    <a:pt x="3857153" y="254821"/>
                    <a:pt x="3864315" y="266013"/>
                    <a:pt x="3870135" y="275413"/>
                  </a:cubicBezTo>
                  <a:cubicBezTo>
                    <a:pt x="3890279" y="274070"/>
                    <a:pt x="3907290" y="272727"/>
                    <a:pt x="3924300" y="271384"/>
                  </a:cubicBezTo>
                  <a:cubicBezTo>
                    <a:pt x="3924748" y="268251"/>
                    <a:pt x="3925196" y="265117"/>
                    <a:pt x="3925643" y="261984"/>
                  </a:cubicBezTo>
                  <a:cubicBezTo>
                    <a:pt x="3908632" y="258403"/>
                    <a:pt x="3892070" y="254374"/>
                    <a:pt x="3870582" y="249897"/>
                  </a:cubicBezTo>
                  <a:cubicBezTo>
                    <a:pt x="3879088" y="244525"/>
                    <a:pt x="3884460" y="241392"/>
                    <a:pt x="3890279" y="237811"/>
                  </a:cubicBezTo>
                  <a:close/>
                  <a:moveTo>
                    <a:pt x="3888936" y="159024"/>
                  </a:moveTo>
                  <a:cubicBezTo>
                    <a:pt x="3910423" y="174692"/>
                    <a:pt x="3922957" y="190360"/>
                    <a:pt x="3936835" y="191255"/>
                  </a:cubicBezTo>
                  <a:cubicBezTo>
                    <a:pt x="3946683" y="192150"/>
                    <a:pt x="3957874" y="172454"/>
                    <a:pt x="3968170" y="161710"/>
                  </a:cubicBezTo>
                  <a:cubicBezTo>
                    <a:pt x="3965932" y="158129"/>
                    <a:pt x="3963694" y="154548"/>
                    <a:pt x="3961455" y="150519"/>
                  </a:cubicBezTo>
                  <a:cubicBezTo>
                    <a:pt x="3941311" y="153205"/>
                    <a:pt x="3921167" y="155443"/>
                    <a:pt x="3888936" y="159024"/>
                  </a:cubicBezTo>
                  <a:close/>
                  <a:moveTo>
                    <a:pt x="6440541" y="3442090"/>
                  </a:moveTo>
                  <a:cubicBezTo>
                    <a:pt x="6497393" y="3429109"/>
                    <a:pt x="6498736" y="3424632"/>
                    <a:pt x="6475011" y="3365095"/>
                  </a:cubicBezTo>
                  <a:cubicBezTo>
                    <a:pt x="6463820" y="3390163"/>
                    <a:pt x="6453971" y="3412098"/>
                    <a:pt x="6440541" y="3442090"/>
                  </a:cubicBezTo>
                  <a:close/>
                  <a:moveTo>
                    <a:pt x="2942604" y="6614139"/>
                  </a:moveTo>
                  <a:cubicBezTo>
                    <a:pt x="2943499" y="6608768"/>
                    <a:pt x="2944842" y="6603396"/>
                    <a:pt x="2945737" y="6598024"/>
                  </a:cubicBezTo>
                  <a:cubicBezTo>
                    <a:pt x="2927384" y="6567136"/>
                    <a:pt x="2905449" y="6579223"/>
                    <a:pt x="2883962" y="6594443"/>
                  </a:cubicBezTo>
                  <a:cubicBezTo>
                    <a:pt x="2883514" y="6598920"/>
                    <a:pt x="2883066" y="6602948"/>
                    <a:pt x="2882619" y="6607424"/>
                  </a:cubicBezTo>
                  <a:cubicBezTo>
                    <a:pt x="2902763" y="6609663"/>
                    <a:pt x="2922459" y="6611901"/>
                    <a:pt x="2942604" y="6614139"/>
                  </a:cubicBezTo>
                  <a:close/>
                  <a:moveTo>
                    <a:pt x="3935044" y="261984"/>
                  </a:moveTo>
                  <a:cubicBezTo>
                    <a:pt x="3936835" y="264222"/>
                    <a:pt x="3939073" y="266460"/>
                    <a:pt x="3940863" y="268251"/>
                  </a:cubicBezTo>
                  <a:cubicBezTo>
                    <a:pt x="3955636" y="265117"/>
                    <a:pt x="3969961" y="261984"/>
                    <a:pt x="3986524" y="258403"/>
                  </a:cubicBezTo>
                  <a:cubicBezTo>
                    <a:pt x="3987419" y="247659"/>
                    <a:pt x="3987867" y="236915"/>
                    <a:pt x="3989209" y="217666"/>
                  </a:cubicBezTo>
                  <a:cubicBezTo>
                    <a:pt x="3966827" y="235572"/>
                    <a:pt x="3951159" y="249002"/>
                    <a:pt x="3935044" y="261984"/>
                  </a:cubicBezTo>
                  <a:close/>
                  <a:moveTo>
                    <a:pt x="4024126" y="420900"/>
                  </a:moveTo>
                  <a:cubicBezTo>
                    <a:pt x="4001296" y="410604"/>
                    <a:pt x="3990553" y="401651"/>
                    <a:pt x="3979809" y="401651"/>
                  </a:cubicBezTo>
                  <a:cubicBezTo>
                    <a:pt x="3948473" y="401651"/>
                    <a:pt x="3952055" y="422690"/>
                    <a:pt x="3969065" y="433881"/>
                  </a:cubicBezTo>
                  <a:cubicBezTo>
                    <a:pt x="3978466" y="439701"/>
                    <a:pt x="3999506" y="427167"/>
                    <a:pt x="4024126" y="420900"/>
                  </a:cubicBezTo>
                  <a:close/>
                </a:path>
              </a:pathLst>
            </a:custGeom>
            <a:solidFill>
              <a:srgbClr val="000000"/>
            </a:solidFill>
            <a:ln w="44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9777F96-35D7-C97A-C4A6-F9552B2628EE}"/>
              </a:ext>
            </a:extLst>
          </p:cNvPr>
          <p:cNvGrpSpPr/>
          <p:nvPr/>
        </p:nvGrpSpPr>
        <p:grpSpPr>
          <a:xfrm>
            <a:off x="6096000" y="1383837"/>
            <a:ext cx="3748649" cy="1007969"/>
            <a:chOff x="-94765" y="1931934"/>
            <a:chExt cx="3748649" cy="1007969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0E30099-5A5F-30BD-12E7-84F0E58E3C65}"/>
                </a:ext>
              </a:extLst>
            </p:cNvPr>
            <p:cNvSpPr txBox="1"/>
            <p:nvPr/>
          </p:nvSpPr>
          <p:spPr>
            <a:xfrm>
              <a:off x="-94765" y="2332044"/>
              <a:ext cx="3748649" cy="6078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endParaRPr lang="en-US" altLang="zh-CN" sz="1200" dirty="0">
                <a:latin typeface="+mn-ea"/>
                <a:ea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93EA424-51B5-3ED1-2664-59FC6B7BBE9D}"/>
                </a:ext>
              </a:extLst>
            </p:cNvPr>
            <p:cNvSpPr txBox="1"/>
            <p:nvPr/>
          </p:nvSpPr>
          <p:spPr>
            <a:xfrm>
              <a:off x="-94765" y="1931934"/>
              <a:ext cx="2235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000" b="0" dirty="0">
                  <a:solidFill>
                    <a:schemeClr val="tx1"/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7D29AED-B296-9E8E-702F-E4070ADE8D6C}"/>
              </a:ext>
            </a:extLst>
          </p:cNvPr>
          <p:cNvGrpSpPr/>
          <p:nvPr/>
        </p:nvGrpSpPr>
        <p:grpSpPr>
          <a:xfrm>
            <a:off x="5343002" y="2753862"/>
            <a:ext cx="883084" cy="806344"/>
            <a:chOff x="3917037" y="1266369"/>
            <a:chExt cx="662313" cy="604758"/>
          </a:xfrm>
        </p:grpSpPr>
        <p:pic>
          <p:nvPicPr>
            <p:cNvPr id="19" name="Picture 3" descr="D:\png\12-14_0006_图层-2.png">
              <a:extLst>
                <a:ext uri="{FF2B5EF4-FFF2-40B4-BE49-F238E27FC236}">
                  <a16:creationId xmlns:a16="http://schemas.microsoft.com/office/drawing/2014/main" id="{035E561F-8EB5-F233-2664-0BEBBE207AE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921601" y="1266369"/>
              <a:ext cx="657749" cy="604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6">
              <a:extLst>
                <a:ext uri="{FF2B5EF4-FFF2-40B4-BE49-F238E27FC236}">
                  <a16:creationId xmlns:a16="http://schemas.microsoft.com/office/drawing/2014/main" id="{C73FE2DA-6A60-4E2B-04C1-2732A87EA104}"/>
                </a:ext>
              </a:extLst>
            </p:cNvPr>
            <p:cNvSpPr txBox="1"/>
            <p:nvPr/>
          </p:nvSpPr>
          <p:spPr>
            <a:xfrm>
              <a:off x="3917037" y="1337915"/>
              <a:ext cx="453490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/>
              <a:r>
                <a:rPr lang="zh-CN" altLang="en-US" sz="3200" dirty="0">
                  <a:solidFill>
                    <a:prstClr val="white"/>
                  </a:solidFill>
                  <a:cs typeface="+mn-ea"/>
                  <a:sym typeface="+mn-lt"/>
                </a:rPr>
                <a:t>二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5584BEB-D97B-3D7F-A0A2-D75EC158EC84}"/>
              </a:ext>
            </a:extLst>
          </p:cNvPr>
          <p:cNvGrpSpPr/>
          <p:nvPr/>
        </p:nvGrpSpPr>
        <p:grpSpPr>
          <a:xfrm>
            <a:off x="6533785" y="2552237"/>
            <a:ext cx="3748649" cy="1007969"/>
            <a:chOff x="-94765" y="1931934"/>
            <a:chExt cx="3748649" cy="1007969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EAEA4A7-D5B6-B2B7-B18B-DF97801550B4}"/>
                </a:ext>
              </a:extLst>
            </p:cNvPr>
            <p:cNvSpPr txBox="1"/>
            <p:nvPr/>
          </p:nvSpPr>
          <p:spPr>
            <a:xfrm>
              <a:off x="-94765" y="2332044"/>
              <a:ext cx="3748649" cy="6078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endParaRPr lang="en-US" altLang="zh-CN" sz="1200" dirty="0">
                <a:latin typeface="+mn-ea"/>
                <a:ea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23C69A7-84AD-56FF-2668-B238BB48CC7D}"/>
                </a:ext>
              </a:extLst>
            </p:cNvPr>
            <p:cNvSpPr txBox="1"/>
            <p:nvPr/>
          </p:nvSpPr>
          <p:spPr>
            <a:xfrm>
              <a:off x="-94765" y="1931934"/>
              <a:ext cx="2235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000" b="0" dirty="0">
                  <a:solidFill>
                    <a:schemeClr val="tx1"/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5A3A04F-2C4B-CD7C-DD57-E18F9F4C6BA9}"/>
              </a:ext>
            </a:extLst>
          </p:cNvPr>
          <p:cNvGrpSpPr/>
          <p:nvPr/>
        </p:nvGrpSpPr>
        <p:grpSpPr>
          <a:xfrm>
            <a:off x="5343002" y="3922262"/>
            <a:ext cx="883084" cy="806344"/>
            <a:chOff x="3917037" y="1266369"/>
            <a:chExt cx="662313" cy="604758"/>
          </a:xfrm>
        </p:grpSpPr>
        <p:pic>
          <p:nvPicPr>
            <p:cNvPr id="25" name="Picture 3" descr="D:\png\12-14_0006_图层-2.png">
              <a:extLst>
                <a:ext uri="{FF2B5EF4-FFF2-40B4-BE49-F238E27FC236}">
                  <a16:creationId xmlns:a16="http://schemas.microsoft.com/office/drawing/2014/main" id="{1FBDD125-473E-13D2-D8A0-132C288C166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921601" y="1266369"/>
              <a:ext cx="657749" cy="604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TextBox 6">
              <a:extLst>
                <a:ext uri="{FF2B5EF4-FFF2-40B4-BE49-F238E27FC236}">
                  <a16:creationId xmlns:a16="http://schemas.microsoft.com/office/drawing/2014/main" id="{D9DB608A-4FD0-9E16-B613-6963BB2E0BBF}"/>
                </a:ext>
              </a:extLst>
            </p:cNvPr>
            <p:cNvSpPr txBox="1"/>
            <p:nvPr/>
          </p:nvSpPr>
          <p:spPr>
            <a:xfrm>
              <a:off x="3917037" y="1337915"/>
              <a:ext cx="453490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/>
              <a:r>
                <a:rPr lang="zh-CN" altLang="en-US" sz="3200" dirty="0">
                  <a:solidFill>
                    <a:prstClr val="white"/>
                  </a:solidFill>
                  <a:cs typeface="+mn-ea"/>
                  <a:sym typeface="+mn-lt"/>
                </a:rPr>
                <a:t>三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1E5CD76-82F0-BC5C-F311-15AA6466F72D}"/>
              </a:ext>
            </a:extLst>
          </p:cNvPr>
          <p:cNvGrpSpPr/>
          <p:nvPr/>
        </p:nvGrpSpPr>
        <p:grpSpPr>
          <a:xfrm>
            <a:off x="6533785" y="3720637"/>
            <a:ext cx="3748649" cy="1007969"/>
            <a:chOff x="-94765" y="1931934"/>
            <a:chExt cx="3748649" cy="1007969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3EAA765-4A9F-95F3-0DE6-EAB1442EA717}"/>
                </a:ext>
              </a:extLst>
            </p:cNvPr>
            <p:cNvSpPr txBox="1"/>
            <p:nvPr/>
          </p:nvSpPr>
          <p:spPr>
            <a:xfrm>
              <a:off x="-94765" y="2332044"/>
              <a:ext cx="3748649" cy="6078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endParaRPr lang="en-US" altLang="zh-CN" sz="1200" dirty="0">
                <a:latin typeface="+mn-ea"/>
                <a:ea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3AC86B3-7EAE-B324-DE1D-DC662160939F}"/>
                </a:ext>
              </a:extLst>
            </p:cNvPr>
            <p:cNvSpPr txBox="1"/>
            <p:nvPr/>
          </p:nvSpPr>
          <p:spPr>
            <a:xfrm>
              <a:off x="-94765" y="1931934"/>
              <a:ext cx="2235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000" b="0" dirty="0">
                  <a:solidFill>
                    <a:schemeClr val="tx1"/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A04081F-DF52-5104-3A43-05A9DE86B2FA}"/>
              </a:ext>
            </a:extLst>
          </p:cNvPr>
          <p:cNvGrpSpPr/>
          <p:nvPr/>
        </p:nvGrpSpPr>
        <p:grpSpPr>
          <a:xfrm>
            <a:off x="4905217" y="5090662"/>
            <a:ext cx="883084" cy="806344"/>
            <a:chOff x="3917037" y="1266369"/>
            <a:chExt cx="662313" cy="604758"/>
          </a:xfrm>
        </p:grpSpPr>
        <p:pic>
          <p:nvPicPr>
            <p:cNvPr id="31" name="Picture 3" descr="D:\png\12-14_0006_图层-2.png">
              <a:extLst>
                <a:ext uri="{FF2B5EF4-FFF2-40B4-BE49-F238E27FC236}">
                  <a16:creationId xmlns:a16="http://schemas.microsoft.com/office/drawing/2014/main" id="{57ECA178-FF29-49A8-F931-C64BD281E48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921601" y="1266369"/>
              <a:ext cx="657749" cy="604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2" name="TextBox 6">
              <a:extLst>
                <a:ext uri="{FF2B5EF4-FFF2-40B4-BE49-F238E27FC236}">
                  <a16:creationId xmlns:a16="http://schemas.microsoft.com/office/drawing/2014/main" id="{D0CA9DA8-484B-4DC6-3239-2C636C927301}"/>
                </a:ext>
              </a:extLst>
            </p:cNvPr>
            <p:cNvSpPr txBox="1"/>
            <p:nvPr/>
          </p:nvSpPr>
          <p:spPr>
            <a:xfrm>
              <a:off x="3917037" y="1337915"/>
              <a:ext cx="453490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/>
              <a:r>
                <a:rPr lang="zh-CN" altLang="en-US" sz="3200" dirty="0">
                  <a:solidFill>
                    <a:prstClr val="white"/>
                  </a:solidFill>
                  <a:cs typeface="+mn-ea"/>
                  <a:sym typeface="+mn-lt"/>
                </a:rPr>
                <a:t>四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69A8C80-BF98-FD08-353A-4332F94CD4B7}"/>
              </a:ext>
            </a:extLst>
          </p:cNvPr>
          <p:cNvGrpSpPr/>
          <p:nvPr/>
        </p:nvGrpSpPr>
        <p:grpSpPr>
          <a:xfrm>
            <a:off x="6096000" y="4889037"/>
            <a:ext cx="3748649" cy="1007969"/>
            <a:chOff x="-94765" y="1931934"/>
            <a:chExt cx="3748649" cy="1007969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8A7BD68-A0C3-EB7F-8145-ABD3E0037163}"/>
                </a:ext>
              </a:extLst>
            </p:cNvPr>
            <p:cNvSpPr txBox="1"/>
            <p:nvPr/>
          </p:nvSpPr>
          <p:spPr>
            <a:xfrm>
              <a:off x="-94765" y="2332044"/>
              <a:ext cx="3748649" cy="6078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endParaRPr lang="en-US" altLang="zh-CN" sz="1200" dirty="0">
                <a:latin typeface="+mn-ea"/>
                <a:ea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3DDE9237-D1B4-F9CA-5A38-51E6710C72B1}"/>
                </a:ext>
              </a:extLst>
            </p:cNvPr>
            <p:cNvSpPr txBox="1"/>
            <p:nvPr/>
          </p:nvSpPr>
          <p:spPr>
            <a:xfrm>
              <a:off x="-94765" y="1931934"/>
              <a:ext cx="2235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000" b="0" dirty="0">
                  <a:solidFill>
                    <a:schemeClr val="tx1"/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850696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729F49F8-42FF-4D28-7A1F-5ACB7C3994AF}"/>
              </a:ext>
            </a:extLst>
          </p:cNvPr>
          <p:cNvGrpSpPr/>
          <p:nvPr/>
        </p:nvGrpSpPr>
        <p:grpSpPr>
          <a:xfrm>
            <a:off x="304387" y="332874"/>
            <a:ext cx="3730798" cy="851855"/>
            <a:chOff x="5775984" y="1826741"/>
            <a:chExt cx="3730798" cy="851855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F076F217-B94F-F6B5-35EE-1FB7034A978D}"/>
                </a:ext>
              </a:extLst>
            </p:cNvPr>
            <p:cNvSpPr/>
            <p:nvPr/>
          </p:nvSpPr>
          <p:spPr>
            <a:xfrm rot="10800000" flipV="1">
              <a:off x="5775984" y="1826741"/>
              <a:ext cx="3730798" cy="851855"/>
            </a:xfrm>
            <a:custGeom>
              <a:avLst/>
              <a:gdLst>
                <a:gd name="connsiteX0" fmla="*/ 2014366 w 3730798"/>
                <a:gd name="connsiteY0" fmla="*/ 0 h 851855"/>
                <a:gd name="connsiteX1" fmla="*/ 639961 w 3730798"/>
                <a:gd name="connsiteY1" fmla="*/ 0 h 851855"/>
                <a:gd name="connsiteX2" fmla="*/ 326393 w 3730798"/>
                <a:gd name="connsiteY2" fmla="*/ 0 h 851855"/>
                <a:gd name="connsiteX3" fmla="*/ 316737 w 3730798"/>
                <a:gd name="connsiteY3" fmla="*/ 0 h 851855"/>
                <a:gd name="connsiteX4" fmla="*/ 296934 w 3730798"/>
                <a:gd name="connsiteY4" fmla="*/ 0 h 851855"/>
                <a:gd name="connsiteX5" fmla="*/ 279594 w 3730798"/>
                <a:gd name="connsiteY5" fmla="*/ 11811 h 851855"/>
                <a:gd name="connsiteX6" fmla="*/ 225103 w 3730798"/>
                <a:gd name="connsiteY6" fmla="*/ 54868 h 851855"/>
                <a:gd name="connsiteX7" fmla="*/ 212140 w 3730798"/>
                <a:gd name="connsiteY7" fmla="*/ 126387 h 851855"/>
                <a:gd name="connsiteX8" fmla="*/ 95481 w 3730798"/>
                <a:gd name="connsiteY8" fmla="*/ 194795 h 851855"/>
                <a:gd name="connsiteX9" fmla="*/ 82518 w 3730798"/>
                <a:gd name="connsiteY9" fmla="*/ 312958 h 851855"/>
                <a:gd name="connsiteX10" fmla="*/ 12036 w 3730798"/>
                <a:gd name="connsiteY10" fmla="*/ 417903 h 851855"/>
                <a:gd name="connsiteX11" fmla="*/ 0 w 3730798"/>
                <a:gd name="connsiteY11" fmla="*/ 425587 h 851855"/>
                <a:gd name="connsiteX12" fmla="*/ 12036 w 3730798"/>
                <a:gd name="connsiteY12" fmla="*/ 433269 h 851855"/>
                <a:gd name="connsiteX13" fmla="*/ 82518 w 3730798"/>
                <a:gd name="connsiteY13" fmla="*/ 538215 h 851855"/>
                <a:gd name="connsiteX14" fmla="*/ 95481 w 3730798"/>
                <a:gd name="connsiteY14" fmla="*/ 656377 h 851855"/>
                <a:gd name="connsiteX15" fmla="*/ 212140 w 3730798"/>
                <a:gd name="connsiteY15" fmla="*/ 724787 h 851855"/>
                <a:gd name="connsiteX16" fmla="*/ 225103 w 3730798"/>
                <a:gd name="connsiteY16" fmla="*/ 796306 h 851855"/>
                <a:gd name="connsiteX17" fmla="*/ 279594 w 3730798"/>
                <a:gd name="connsiteY17" fmla="*/ 839361 h 851855"/>
                <a:gd name="connsiteX18" fmla="*/ 296934 w 3730798"/>
                <a:gd name="connsiteY18" fmla="*/ 851172 h 851855"/>
                <a:gd name="connsiteX19" fmla="*/ 316737 w 3730798"/>
                <a:gd name="connsiteY19" fmla="*/ 851172 h 851855"/>
                <a:gd name="connsiteX20" fmla="*/ 326393 w 3730798"/>
                <a:gd name="connsiteY20" fmla="*/ 851172 h 851855"/>
                <a:gd name="connsiteX21" fmla="*/ 585036 w 3730798"/>
                <a:gd name="connsiteY21" fmla="*/ 851172 h 851855"/>
                <a:gd name="connsiteX22" fmla="*/ 639961 w 3730798"/>
                <a:gd name="connsiteY22" fmla="*/ 851172 h 851855"/>
                <a:gd name="connsiteX23" fmla="*/ 908260 w 3730798"/>
                <a:gd name="connsiteY23" fmla="*/ 851172 h 851855"/>
                <a:gd name="connsiteX24" fmla="*/ 969782 w 3730798"/>
                <a:gd name="connsiteY24" fmla="*/ 851172 h 851855"/>
                <a:gd name="connsiteX25" fmla="*/ 1008462 w 3730798"/>
                <a:gd name="connsiteY25" fmla="*/ 851172 h 851855"/>
                <a:gd name="connsiteX26" fmla="*/ 1293006 w 3730798"/>
                <a:gd name="connsiteY26" fmla="*/ 851172 h 851855"/>
                <a:gd name="connsiteX27" fmla="*/ 1331686 w 3730798"/>
                <a:gd name="connsiteY27" fmla="*/ 851172 h 851855"/>
                <a:gd name="connsiteX28" fmla="*/ 1393208 w 3730798"/>
                <a:gd name="connsiteY28" fmla="*/ 851172 h 851855"/>
                <a:gd name="connsiteX29" fmla="*/ 1716432 w 3730798"/>
                <a:gd name="connsiteY29" fmla="*/ 851172 h 851855"/>
                <a:gd name="connsiteX30" fmla="*/ 1716432 w 3730798"/>
                <a:gd name="connsiteY30" fmla="*/ 851855 h 851855"/>
                <a:gd name="connsiteX31" fmla="*/ 3090838 w 3730798"/>
                <a:gd name="connsiteY31" fmla="*/ 851855 h 851855"/>
                <a:gd name="connsiteX32" fmla="*/ 3404406 w 3730798"/>
                <a:gd name="connsiteY32" fmla="*/ 851855 h 851855"/>
                <a:gd name="connsiteX33" fmla="*/ 3414062 w 3730798"/>
                <a:gd name="connsiteY33" fmla="*/ 851855 h 851855"/>
                <a:gd name="connsiteX34" fmla="*/ 3433864 w 3730798"/>
                <a:gd name="connsiteY34" fmla="*/ 851855 h 851855"/>
                <a:gd name="connsiteX35" fmla="*/ 3451205 w 3730798"/>
                <a:gd name="connsiteY35" fmla="*/ 840044 h 851855"/>
                <a:gd name="connsiteX36" fmla="*/ 3505696 w 3730798"/>
                <a:gd name="connsiteY36" fmla="*/ 796987 h 851855"/>
                <a:gd name="connsiteX37" fmla="*/ 3518658 w 3730798"/>
                <a:gd name="connsiteY37" fmla="*/ 725468 h 851855"/>
                <a:gd name="connsiteX38" fmla="*/ 3635319 w 3730798"/>
                <a:gd name="connsiteY38" fmla="*/ 657060 h 851855"/>
                <a:gd name="connsiteX39" fmla="*/ 3648281 w 3730798"/>
                <a:gd name="connsiteY39" fmla="*/ 538897 h 851855"/>
                <a:gd name="connsiteX40" fmla="*/ 3718763 w 3730798"/>
                <a:gd name="connsiteY40" fmla="*/ 433952 h 851855"/>
                <a:gd name="connsiteX41" fmla="*/ 3730798 w 3730798"/>
                <a:gd name="connsiteY41" fmla="*/ 426268 h 851855"/>
                <a:gd name="connsiteX42" fmla="*/ 3718763 w 3730798"/>
                <a:gd name="connsiteY42" fmla="*/ 418586 h 851855"/>
                <a:gd name="connsiteX43" fmla="*/ 3648281 w 3730798"/>
                <a:gd name="connsiteY43" fmla="*/ 313640 h 851855"/>
                <a:gd name="connsiteX44" fmla="*/ 3635319 w 3730798"/>
                <a:gd name="connsiteY44" fmla="*/ 195478 h 851855"/>
                <a:gd name="connsiteX45" fmla="*/ 3518658 w 3730798"/>
                <a:gd name="connsiteY45" fmla="*/ 127069 h 851855"/>
                <a:gd name="connsiteX46" fmla="*/ 3505696 w 3730798"/>
                <a:gd name="connsiteY46" fmla="*/ 55549 h 851855"/>
                <a:gd name="connsiteX47" fmla="*/ 3451205 w 3730798"/>
                <a:gd name="connsiteY47" fmla="*/ 12494 h 851855"/>
                <a:gd name="connsiteX48" fmla="*/ 3433864 w 3730798"/>
                <a:gd name="connsiteY48" fmla="*/ 683 h 851855"/>
                <a:gd name="connsiteX49" fmla="*/ 3414062 w 3730798"/>
                <a:gd name="connsiteY49" fmla="*/ 683 h 851855"/>
                <a:gd name="connsiteX50" fmla="*/ 3404406 w 3730798"/>
                <a:gd name="connsiteY50" fmla="*/ 683 h 851855"/>
                <a:gd name="connsiteX51" fmla="*/ 3145762 w 3730798"/>
                <a:gd name="connsiteY51" fmla="*/ 683 h 851855"/>
                <a:gd name="connsiteX52" fmla="*/ 3090838 w 3730798"/>
                <a:gd name="connsiteY52" fmla="*/ 683 h 851855"/>
                <a:gd name="connsiteX53" fmla="*/ 2822538 w 3730798"/>
                <a:gd name="connsiteY53" fmla="*/ 683 h 851855"/>
                <a:gd name="connsiteX54" fmla="*/ 2761016 w 3730798"/>
                <a:gd name="connsiteY54" fmla="*/ 683 h 851855"/>
                <a:gd name="connsiteX55" fmla="*/ 2722336 w 3730798"/>
                <a:gd name="connsiteY55" fmla="*/ 683 h 851855"/>
                <a:gd name="connsiteX56" fmla="*/ 2437792 w 3730798"/>
                <a:gd name="connsiteY56" fmla="*/ 683 h 851855"/>
                <a:gd name="connsiteX57" fmla="*/ 2399112 w 3730798"/>
                <a:gd name="connsiteY57" fmla="*/ 683 h 851855"/>
                <a:gd name="connsiteX58" fmla="*/ 2337590 w 3730798"/>
                <a:gd name="connsiteY58" fmla="*/ 683 h 851855"/>
                <a:gd name="connsiteX59" fmla="*/ 2014366 w 3730798"/>
                <a:gd name="connsiteY59" fmla="*/ 683 h 851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730798" h="851855">
                  <a:moveTo>
                    <a:pt x="2014366" y="0"/>
                  </a:moveTo>
                  <a:lnTo>
                    <a:pt x="639961" y="0"/>
                  </a:lnTo>
                  <a:lnTo>
                    <a:pt x="326393" y="0"/>
                  </a:lnTo>
                  <a:lnTo>
                    <a:pt x="316737" y="0"/>
                  </a:lnTo>
                  <a:lnTo>
                    <a:pt x="296934" y="0"/>
                  </a:lnTo>
                  <a:lnTo>
                    <a:pt x="279594" y="11811"/>
                  </a:lnTo>
                  <a:cubicBezTo>
                    <a:pt x="260232" y="24010"/>
                    <a:pt x="240273" y="35130"/>
                    <a:pt x="225103" y="54868"/>
                  </a:cubicBezTo>
                  <a:cubicBezTo>
                    <a:pt x="208009" y="77175"/>
                    <a:pt x="216461" y="102547"/>
                    <a:pt x="212140" y="126387"/>
                  </a:cubicBezTo>
                  <a:cubicBezTo>
                    <a:pt x="173253" y="149189"/>
                    <a:pt x="132238" y="149012"/>
                    <a:pt x="95481" y="194795"/>
                  </a:cubicBezTo>
                  <a:cubicBezTo>
                    <a:pt x="74129" y="235715"/>
                    <a:pt x="86839" y="273570"/>
                    <a:pt x="82518" y="312958"/>
                  </a:cubicBezTo>
                  <a:cubicBezTo>
                    <a:pt x="76768" y="348738"/>
                    <a:pt x="46135" y="392969"/>
                    <a:pt x="12036" y="417903"/>
                  </a:cubicBezTo>
                  <a:lnTo>
                    <a:pt x="0" y="425587"/>
                  </a:lnTo>
                  <a:lnTo>
                    <a:pt x="12036" y="433269"/>
                  </a:lnTo>
                  <a:cubicBezTo>
                    <a:pt x="46135" y="458204"/>
                    <a:pt x="76768" y="502434"/>
                    <a:pt x="82518" y="538215"/>
                  </a:cubicBezTo>
                  <a:cubicBezTo>
                    <a:pt x="86839" y="577602"/>
                    <a:pt x="74129" y="615458"/>
                    <a:pt x="95481" y="656377"/>
                  </a:cubicBezTo>
                  <a:cubicBezTo>
                    <a:pt x="132238" y="702160"/>
                    <a:pt x="173253" y="701984"/>
                    <a:pt x="212140" y="724787"/>
                  </a:cubicBezTo>
                  <a:cubicBezTo>
                    <a:pt x="216461" y="748626"/>
                    <a:pt x="208009" y="773997"/>
                    <a:pt x="225103" y="796306"/>
                  </a:cubicBezTo>
                  <a:cubicBezTo>
                    <a:pt x="240273" y="816044"/>
                    <a:pt x="260232" y="827164"/>
                    <a:pt x="279594" y="839361"/>
                  </a:cubicBezTo>
                  <a:lnTo>
                    <a:pt x="296934" y="851172"/>
                  </a:lnTo>
                  <a:lnTo>
                    <a:pt x="316737" y="851172"/>
                  </a:lnTo>
                  <a:lnTo>
                    <a:pt x="326393" y="851172"/>
                  </a:lnTo>
                  <a:lnTo>
                    <a:pt x="585036" y="851172"/>
                  </a:lnTo>
                  <a:lnTo>
                    <a:pt x="639961" y="851172"/>
                  </a:lnTo>
                  <a:lnTo>
                    <a:pt x="908260" y="851172"/>
                  </a:lnTo>
                  <a:lnTo>
                    <a:pt x="969782" y="851172"/>
                  </a:lnTo>
                  <a:lnTo>
                    <a:pt x="1008462" y="851172"/>
                  </a:lnTo>
                  <a:lnTo>
                    <a:pt x="1293006" y="851172"/>
                  </a:lnTo>
                  <a:lnTo>
                    <a:pt x="1331686" y="851172"/>
                  </a:lnTo>
                  <a:lnTo>
                    <a:pt x="1393208" y="851172"/>
                  </a:lnTo>
                  <a:lnTo>
                    <a:pt x="1716432" y="851172"/>
                  </a:lnTo>
                  <a:lnTo>
                    <a:pt x="1716432" y="851855"/>
                  </a:lnTo>
                  <a:lnTo>
                    <a:pt x="3090838" y="851855"/>
                  </a:lnTo>
                  <a:lnTo>
                    <a:pt x="3404406" y="851855"/>
                  </a:lnTo>
                  <a:lnTo>
                    <a:pt x="3414062" y="851855"/>
                  </a:lnTo>
                  <a:lnTo>
                    <a:pt x="3433864" y="851855"/>
                  </a:lnTo>
                  <a:lnTo>
                    <a:pt x="3451205" y="840044"/>
                  </a:lnTo>
                  <a:cubicBezTo>
                    <a:pt x="3470565" y="827845"/>
                    <a:pt x="3490526" y="816725"/>
                    <a:pt x="3505696" y="796987"/>
                  </a:cubicBezTo>
                  <a:cubicBezTo>
                    <a:pt x="3522789" y="774680"/>
                    <a:pt x="3514337" y="749308"/>
                    <a:pt x="3518658" y="725468"/>
                  </a:cubicBezTo>
                  <a:cubicBezTo>
                    <a:pt x="3557545" y="702665"/>
                    <a:pt x="3598560" y="702843"/>
                    <a:pt x="3635319" y="657060"/>
                  </a:cubicBezTo>
                  <a:cubicBezTo>
                    <a:pt x="3656669" y="616140"/>
                    <a:pt x="3643960" y="578285"/>
                    <a:pt x="3648281" y="538897"/>
                  </a:cubicBezTo>
                  <a:cubicBezTo>
                    <a:pt x="3654031" y="503117"/>
                    <a:pt x="3684663" y="458886"/>
                    <a:pt x="3718763" y="433952"/>
                  </a:cubicBezTo>
                  <a:lnTo>
                    <a:pt x="3730798" y="426268"/>
                  </a:lnTo>
                  <a:lnTo>
                    <a:pt x="3718763" y="418586"/>
                  </a:lnTo>
                  <a:cubicBezTo>
                    <a:pt x="3684663" y="393651"/>
                    <a:pt x="3654031" y="349421"/>
                    <a:pt x="3648281" y="313640"/>
                  </a:cubicBezTo>
                  <a:cubicBezTo>
                    <a:pt x="3643960" y="274253"/>
                    <a:pt x="3656669" y="236398"/>
                    <a:pt x="3635319" y="195478"/>
                  </a:cubicBezTo>
                  <a:cubicBezTo>
                    <a:pt x="3598560" y="149695"/>
                    <a:pt x="3557545" y="149872"/>
                    <a:pt x="3518658" y="127069"/>
                  </a:cubicBezTo>
                  <a:cubicBezTo>
                    <a:pt x="3514337" y="103229"/>
                    <a:pt x="3522789" y="77858"/>
                    <a:pt x="3505696" y="55549"/>
                  </a:cubicBezTo>
                  <a:cubicBezTo>
                    <a:pt x="3490526" y="35813"/>
                    <a:pt x="3470565" y="24691"/>
                    <a:pt x="3451205" y="12494"/>
                  </a:cubicBezTo>
                  <a:lnTo>
                    <a:pt x="3433864" y="683"/>
                  </a:lnTo>
                  <a:lnTo>
                    <a:pt x="3414062" y="683"/>
                  </a:lnTo>
                  <a:lnTo>
                    <a:pt x="3404406" y="683"/>
                  </a:lnTo>
                  <a:lnTo>
                    <a:pt x="3145762" y="683"/>
                  </a:lnTo>
                  <a:lnTo>
                    <a:pt x="3090838" y="683"/>
                  </a:lnTo>
                  <a:lnTo>
                    <a:pt x="2822538" y="683"/>
                  </a:lnTo>
                  <a:lnTo>
                    <a:pt x="2761016" y="683"/>
                  </a:lnTo>
                  <a:lnTo>
                    <a:pt x="2722336" y="683"/>
                  </a:lnTo>
                  <a:lnTo>
                    <a:pt x="2437792" y="683"/>
                  </a:lnTo>
                  <a:lnTo>
                    <a:pt x="2399112" y="683"/>
                  </a:lnTo>
                  <a:lnTo>
                    <a:pt x="2337590" y="683"/>
                  </a:lnTo>
                  <a:lnTo>
                    <a:pt x="2014366" y="683"/>
                  </a:lnTo>
                  <a:close/>
                </a:path>
              </a:pathLst>
            </a:custGeom>
            <a:solidFill>
              <a:srgbClr val="C38746"/>
            </a:solidFill>
            <a:ln w="85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771E165D-5D49-EA70-A0B8-D17DA46693B2}"/>
                </a:ext>
              </a:extLst>
            </p:cNvPr>
            <p:cNvSpPr/>
            <p:nvPr/>
          </p:nvSpPr>
          <p:spPr>
            <a:xfrm>
              <a:off x="6041047" y="1958056"/>
              <a:ext cx="580220" cy="5802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DD72B44-C14B-6098-0572-8868E01216E4}"/>
                </a:ext>
              </a:extLst>
            </p:cNvPr>
            <p:cNvSpPr txBox="1"/>
            <p:nvPr/>
          </p:nvSpPr>
          <p:spPr>
            <a:xfrm>
              <a:off x="5975931" y="1876001"/>
              <a:ext cx="71045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rgbClr val="C38746"/>
                  </a:solidFill>
                </a:rPr>
                <a:t>叁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A71FBAE-7A04-0470-4297-CADF87199CC5}"/>
                </a:ext>
              </a:extLst>
            </p:cNvPr>
            <p:cNvSpPr txBox="1"/>
            <p:nvPr/>
          </p:nvSpPr>
          <p:spPr>
            <a:xfrm>
              <a:off x="6815320" y="1993196"/>
              <a:ext cx="225969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pic>
        <p:nvPicPr>
          <p:cNvPr id="4" name="Picture 5" descr="D:\png\2015009_0000_图层-0-拷贝.png">
            <a:extLst>
              <a:ext uri="{FF2B5EF4-FFF2-40B4-BE49-F238E27FC236}">
                <a16:creationId xmlns:a16="http://schemas.microsoft.com/office/drawing/2014/main" id="{4E2DEB9E-D925-BBBC-43C3-F99D2DC5BF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8886015" y="5218792"/>
            <a:ext cx="1650760" cy="2143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F33E53EE-D9FF-9E18-91F7-C5BFFD1C52C8}"/>
              </a:ext>
            </a:extLst>
          </p:cNvPr>
          <p:cNvGrpSpPr/>
          <p:nvPr/>
        </p:nvGrpSpPr>
        <p:grpSpPr>
          <a:xfrm>
            <a:off x="1877748" y="2507312"/>
            <a:ext cx="2914024" cy="2392963"/>
            <a:chOff x="-94765" y="1931934"/>
            <a:chExt cx="2914024" cy="2392963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853336BF-59EB-AE89-4671-29A31E88610A}"/>
                </a:ext>
              </a:extLst>
            </p:cNvPr>
            <p:cNvSpPr txBox="1"/>
            <p:nvPr/>
          </p:nvSpPr>
          <p:spPr>
            <a:xfrm>
              <a:off x="-94765" y="2332044"/>
              <a:ext cx="2914024" cy="19928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5</a:t>
              </a:r>
              <a:r>
                <a:rPr lang="zh-CN" altLang="en-US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200" dirty="0">
                <a:latin typeface="+mn-ea"/>
                <a:ea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B55C474-5BAC-BAC5-EF2F-63C8E6F8CA28}"/>
                </a:ext>
              </a:extLst>
            </p:cNvPr>
            <p:cNvSpPr txBox="1"/>
            <p:nvPr/>
          </p:nvSpPr>
          <p:spPr>
            <a:xfrm>
              <a:off x="-94765" y="1931934"/>
              <a:ext cx="2235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000" b="0" dirty="0">
                  <a:solidFill>
                    <a:schemeClr val="tx1"/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9C06F68E-81C4-1D65-8680-FB5FF8DF33B6}"/>
              </a:ext>
            </a:extLst>
          </p:cNvPr>
          <p:cNvSpPr/>
          <p:nvPr/>
        </p:nvSpPr>
        <p:spPr>
          <a:xfrm flipH="1">
            <a:off x="1127125" y="1838662"/>
            <a:ext cx="4415271" cy="3730265"/>
          </a:xfrm>
          <a:custGeom>
            <a:avLst/>
            <a:gdLst>
              <a:gd name="connsiteX0" fmla="*/ 3989341 w 4415271"/>
              <a:gd name="connsiteY0" fmla="*/ 0 h 3730265"/>
              <a:gd name="connsiteX1" fmla="*/ 3395566 w 4415271"/>
              <a:gd name="connsiteY1" fmla="*/ 0 h 3730265"/>
              <a:gd name="connsiteX2" fmla="*/ 1660597 w 4415271"/>
              <a:gd name="connsiteY2" fmla="*/ 0 h 3730265"/>
              <a:gd name="connsiteX3" fmla="*/ 1572938 w 4415271"/>
              <a:gd name="connsiteY3" fmla="*/ 0 h 3730265"/>
              <a:gd name="connsiteX4" fmla="*/ 1019703 w 4415271"/>
              <a:gd name="connsiteY4" fmla="*/ 0 h 3730265"/>
              <a:gd name="connsiteX5" fmla="*/ 425928 w 4415271"/>
              <a:gd name="connsiteY5" fmla="*/ 0 h 3730265"/>
              <a:gd name="connsiteX6" fmla="*/ 418586 w 4415271"/>
              <a:gd name="connsiteY6" fmla="*/ 11502 h 3730265"/>
              <a:gd name="connsiteX7" fmla="*/ 313640 w 4415271"/>
              <a:gd name="connsiteY7" fmla="*/ 81984 h 3730265"/>
              <a:gd name="connsiteX8" fmla="*/ 195478 w 4415271"/>
              <a:gd name="connsiteY8" fmla="*/ 94946 h 3730265"/>
              <a:gd name="connsiteX9" fmla="*/ 127069 w 4415271"/>
              <a:gd name="connsiteY9" fmla="*/ 211607 h 3730265"/>
              <a:gd name="connsiteX10" fmla="*/ 55549 w 4415271"/>
              <a:gd name="connsiteY10" fmla="*/ 224569 h 3730265"/>
              <a:gd name="connsiteX11" fmla="*/ 12494 w 4415271"/>
              <a:gd name="connsiteY11" fmla="*/ 279060 h 3730265"/>
              <a:gd name="connsiteX12" fmla="*/ 683 w 4415271"/>
              <a:gd name="connsiteY12" fmla="*/ 296401 h 3730265"/>
              <a:gd name="connsiteX13" fmla="*/ 683 w 4415271"/>
              <a:gd name="connsiteY13" fmla="*/ 316203 h 3730265"/>
              <a:gd name="connsiteX14" fmla="*/ 683 w 4415271"/>
              <a:gd name="connsiteY14" fmla="*/ 325859 h 3730265"/>
              <a:gd name="connsiteX15" fmla="*/ 683 w 4415271"/>
              <a:gd name="connsiteY15" fmla="*/ 584503 h 3730265"/>
              <a:gd name="connsiteX16" fmla="*/ 683 w 4415271"/>
              <a:gd name="connsiteY16" fmla="*/ 639427 h 3730265"/>
              <a:gd name="connsiteX17" fmla="*/ 683 w 4415271"/>
              <a:gd name="connsiteY17" fmla="*/ 907727 h 3730265"/>
              <a:gd name="connsiteX18" fmla="*/ 683 w 4415271"/>
              <a:gd name="connsiteY18" fmla="*/ 969249 h 3730265"/>
              <a:gd name="connsiteX19" fmla="*/ 683 w 4415271"/>
              <a:gd name="connsiteY19" fmla="*/ 1007929 h 3730265"/>
              <a:gd name="connsiteX20" fmla="*/ 683 w 4415271"/>
              <a:gd name="connsiteY20" fmla="*/ 1292473 h 3730265"/>
              <a:gd name="connsiteX21" fmla="*/ 683 w 4415271"/>
              <a:gd name="connsiteY21" fmla="*/ 1331153 h 3730265"/>
              <a:gd name="connsiteX22" fmla="*/ 683 w 4415271"/>
              <a:gd name="connsiteY22" fmla="*/ 1392675 h 3730265"/>
              <a:gd name="connsiteX23" fmla="*/ 683 w 4415271"/>
              <a:gd name="connsiteY23" fmla="*/ 1715899 h 3730265"/>
              <a:gd name="connsiteX24" fmla="*/ 0 w 4415271"/>
              <a:gd name="connsiteY24" fmla="*/ 1715899 h 3730265"/>
              <a:gd name="connsiteX25" fmla="*/ 0 w 4415271"/>
              <a:gd name="connsiteY25" fmla="*/ 3090304 h 3730265"/>
              <a:gd name="connsiteX26" fmla="*/ 0 w 4415271"/>
              <a:gd name="connsiteY26" fmla="*/ 3403872 h 3730265"/>
              <a:gd name="connsiteX27" fmla="*/ 0 w 4415271"/>
              <a:gd name="connsiteY27" fmla="*/ 3413528 h 3730265"/>
              <a:gd name="connsiteX28" fmla="*/ 0 w 4415271"/>
              <a:gd name="connsiteY28" fmla="*/ 3433331 h 3730265"/>
              <a:gd name="connsiteX29" fmla="*/ 11811 w 4415271"/>
              <a:gd name="connsiteY29" fmla="*/ 3450671 h 3730265"/>
              <a:gd name="connsiteX30" fmla="*/ 54868 w 4415271"/>
              <a:gd name="connsiteY30" fmla="*/ 3505162 h 3730265"/>
              <a:gd name="connsiteX31" fmla="*/ 126387 w 4415271"/>
              <a:gd name="connsiteY31" fmla="*/ 3518125 h 3730265"/>
              <a:gd name="connsiteX32" fmla="*/ 194795 w 4415271"/>
              <a:gd name="connsiteY32" fmla="*/ 3634784 h 3730265"/>
              <a:gd name="connsiteX33" fmla="*/ 312958 w 4415271"/>
              <a:gd name="connsiteY33" fmla="*/ 3647747 h 3730265"/>
              <a:gd name="connsiteX34" fmla="*/ 417903 w 4415271"/>
              <a:gd name="connsiteY34" fmla="*/ 3718229 h 3730265"/>
              <a:gd name="connsiteX35" fmla="*/ 425587 w 4415271"/>
              <a:gd name="connsiteY35" fmla="*/ 3730265 h 3730265"/>
              <a:gd name="connsiteX36" fmla="*/ 425928 w 4415271"/>
              <a:gd name="connsiteY36" fmla="*/ 3729731 h 3730265"/>
              <a:gd name="connsiteX37" fmla="*/ 425928 w 4415271"/>
              <a:gd name="connsiteY37" fmla="*/ 3730265 h 3730265"/>
              <a:gd name="connsiteX38" fmla="*/ 1019703 w 4415271"/>
              <a:gd name="connsiteY38" fmla="*/ 3730265 h 3730265"/>
              <a:gd name="connsiteX39" fmla="*/ 1572938 w 4415271"/>
              <a:gd name="connsiteY39" fmla="*/ 3730265 h 3730265"/>
              <a:gd name="connsiteX40" fmla="*/ 1573279 w 4415271"/>
              <a:gd name="connsiteY40" fmla="*/ 3730265 h 3730265"/>
              <a:gd name="connsiteX41" fmla="*/ 1660597 w 4415271"/>
              <a:gd name="connsiteY41" fmla="*/ 3730265 h 3730265"/>
              <a:gd name="connsiteX42" fmla="*/ 3395566 w 4415271"/>
              <a:gd name="connsiteY42" fmla="*/ 3730265 h 3730265"/>
              <a:gd name="connsiteX43" fmla="*/ 3395907 w 4415271"/>
              <a:gd name="connsiteY43" fmla="*/ 3730265 h 3730265"/>
              <a:gd name="connsiteX44" fmla="*/ 3989341 w 4415271"/>
              <a:gd name="connsiteY44" fmla="*/ 3730265 h 3730265"/>
              <a:gd name="connsiteX45" fmla="*/ 3989341 w 4415271"/>
              <a:gd name="connsiteY45" fmla="*/ 3729731 h 3730265"/>
              <a:gd name="connsiteX46" fmla="*/ 3989682 w 4415271"/>
              <a:gd name="connsiteY46" fmla="*/ 3730265 h 3730265"/>
              <a:gd name="connsiteX47" fmla="*/ 3997366 w 4415271"/>
              <a:gd name="connsiteY47" fmla="*/ 3718229 h 3730265"/>
              <a:gd name="connsiteX48" fmla="*/ 4102312 w 4415271"/>
              <a:gd name="connsiteY48" fmla="*/ 3647747 h 3730265"/>
              <a:gd name="connsiteX49" fmla="*/ 4220475 w 4415271"/>
              <a:gd name="connsiteY49" fmla="*/ 3634784 h 3730265"/>
              <a:gd name="connsiteX50" fmla="*/ 4288884 w 4415271"/>
              <a:gd name="connsiteY50" fmla="*/ 3518125 h 3730265"/>
              <a:gd name="connsiteX51" fmla="*/ 4360403 w 4415271"/>
              <a:gd name="connsiteY51" fmla="*/ 3505162 h 3730265"/>
              <a:gd name="connsiteX52" fmla="*/ 4403460 w 4415271"/>
              <a:gd name="connsiteY52" fmla="*/ 3450671 h 3730265"/>
              <a:gd name="connsiteX53" fmla="*/ 4415271 w 4415271"/>
              <a:gd name="connsiteY53" fmla="*/ 3433331 h 3730265"/>
              <a:gd name="connsiteX54" fmla="*/ 4415271 w 4415271"/>
              <a:gd name="connsiteY54" fmla="*/ 3413528 h 3730265"/>
              <a:gd name="connsiteX55" fmla="*/ 4415271 w 4415271"/>
              <a:gd name="connsiteY55" fmla="*/ 3403872 h 3730265"/>
              <a:gd name="connsiteX56" fmla="*/ 4415271 w 4415271"/>
              <a:gd name="connsiteY56" fmla="*/ 3090304 h 3730265"/>
              <a:gd name="connsiteX57" fmla="*/ 4415271 w 4415271"/>
              <a:gd name="connsiteY57" fmla="*/ 1715899 h 3730265"/>
              <a:gd name="connsiteX58" fmla="*/ 4414588 w 4415271"/>
              <a:gd name="connsiteY58" fmla="*/ 1715899 h 3730265"/>
              <a:gd name="connsiteX59" fmla="*/ 4414588 w 4415271"/>
              <a:gd name="connsiteY59" fmla="*/ 1392675 h 3730265"/>
              <a:gd name="connsiteX60" fmla="*/ 4414588 w 4415271"/>
              <a:gd name="connsiteY60" fmla="*/ 1331153 h 3730265"/>
              <a:gd name="connsiteX61" fmla="*/ 4414588 w 4415271"/>
              <a:gd name="connsiteY61" fmla="*/ 1292473 h 3730265"/>
              <a:gd name="connsiteX62" fmla="*/ 4414588 w 4415271"/>
              <a:gd name="connsiteY62" fmla="*/ 1007929 h 3730265"/>
              <a:gd name="connsiteX63" fmla="*/ 4414588 w 4415271"/>
              <a:gd name="connsiteY63" fmla="*/ 969249 h 3730265"/>
              <a:gd name="connsiteX64" fmla="*/ 4414588 w 4415271"/>
              <a:gd name="connsiteY64" fmla="*/ 907727 h 3730265"/>
              <a:gd name="connsiteX65" fmla="*/ 4414588 w 4415271"/>
              <a:gd name="connsiteY65" fmla="*/ 639427 h 3730265"/>
              <a:gd name="connsiteX66" fmla="*/ 4414588 w 4415271"/>
              <a:gd name="connsiteY66" fmla="*/ 584503 h 3730265"/>
              <a:gd name="connsiteX67" fmla="*/ 4414588 w 4415271"/>
              <a:gd name="connsiteY67" fmla="*/ 325859 h 3730265"/>
              <a:gd name="connsiteX68" fmla="*/ 4414588 w 4415271"/>
              <a:gd name="connsiteY68" fmla="*/ 316203 h 3730265"/>
              <a:gd name="connsiteX69" fmla="*/ 4414588 w 4415271"/>
              <a:gd name="connsiteY69" fmla="*/ 296401 h 3730265"/>
              <a:gd name="connsiteX70" fmla="*/ 4402777 w 4415271"/>
              <a:gd name="connsiteY70" fmla="*/ 279060 h 3730265"/>
              <a:gd name="connsiteX71" fmla="*/ 4359722 w 4415271"/>
              <a:gd name="connsiteY71" fmla="*/ 224569 h 3730265"/>
              <a:gd name="connsiteX72" fmla="*/ 4288202 w 4415271"/>
              <a:gd name="connsiteY72" fmla="*/ 211607 h 3730265"/>
              <a:gd name="connsiteX73" fmla="*/ 4219792 w 4415271"/>
              <a:gd name="connsiteY73" fmla="*/ 94946 h 3730265"/>
              <a:gd name="connsiteX74" fmla="*/ 4101630 w 4415271"/>
              <a:gd name="connsiteY74" fmla="*/ 81984 h 3730265"/>
              <a:gd name="connsiteX75" fmla="*/ 3996683 w 4415271"/>
              <a:gd name="connsiteY75" fmla="*/ 11502 h 3730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4415271" h="3730265">
                <a:moveTo>
                  <a:pt x="3989341" y="0"/>
                </a:moveTo>
                <a:lnTo>
                  <a:pt x="3395566" y="0"/>
                </a:lnTo>
                <a:lnTo>
                  <a:pt x="1660597" y="0"/>
                </a:lnTo>
                <a:lnTo>
                  <a:pt x="1572938" y="0"/>
                </a:lnTo>
                <a:lnTo>
                  <a:pt x="1019703" y="0"/>
                </a:lnTo>
                <a:lnTo>
                  <a:pt x="425928" y="0"/>
                </a:lnTo>
                <a:lnTo>
                  <a:pt x="418586" y="11502"/>
                </a:lnTo>
                <a:cubicBezTo>
                  <a:pt x="393651" y="45602"/>
                  <a:pt x="349421" y="76234"/>
                  <a:pt x="313640" y="81984"/>
                </a:cubicBezTo>
                <a:cubicBezTo>
                  <a:pt x="274253" y="86305"/>
                  <a:pt x="236398" y="73596"/>
                  <a:pt x="195478" y="94946"/>
                </a:cubicBezTo>
                <a:cubicBezTo>
                  <a:pt x="149695" y="131705"/>
                  <a:pt x="149872" y="172720"/>
                  <a:pt x="127069" y="211607"/>
                </a:cubicBezTo>
                <a:cubicBezTo>
                  <a:pt x="103229" y="215928"/>
                  <a:pt x="77858" y="207476"/>
                  <a:pt x="55549" y="224569"/>
                </a:cubicBezTo>
                <a:cubicBezTo>
                  <a:pt x="35813" y="239739"/>
                  <a:pt x="24691" y="259700"/>
                  <a:pt x="12494" y="279060"/>
                </a:cubicBezTo>
                <a:lnTo>
                  <a:pt x="683" y="296401"/>
                </a:lnTo>
                <a:lnTo>
                  <a:pt x="683" y="316203"/>
                </a:lnTo>
                <a:lnTo>
                  <a:pt x="683" y="325859"/>
                </a:lnTo>
                <a:lnTo>
                  <a:pt x="683" y="584503"/>
                </a:lnTo>
                <a:lnTo>
                  <a:pt x="683" y="639427"/>
                </a:lnTo>
                <a:lnTo>
                  <a:pt x="683" y="907727"/>
                </a:lnTo>
                <a:lnTo>
                  <a:pt x="683" y="969249"/>
                </a:lnTo>
                <a:lnTo>
                  <a:pt x="683" y="1007929"/>
                </a:lnTo>
                <a:lnTo>
                  <a:pt x="683" y="1292473"/>
                </a:lnTo>
                <a:lnTo>
                  <a:pt x="683" y="1331153"/>
                </a:lnTo>
                <a:lnTo>
                  <a:pt x="683" y="1392675"/>
                </a:lnTo>
                <a:lnTo>
                  <a:pt x="683" y="1715899"/>
                </a:lnTo>
                <a:lnTo>
                  <a:pt x="0" y="1715899"/>
                </a:lnTo>
                <a:lnTo>
                  <a:pt x="0" y="3090304"/>
                </a:lnTo>
                <a:lnTo>
                  <a:pt x="0" y="3403872"/>
                </a:lnTo>
                <a:lnTo>
                  <a:pt x="0" y="3413528"/>
                </a:lnTo>
                <a:lnTo>
                  <a:pt x="0" y="3433331"/>
                </a:lnTo>
                <a:lnTo>
                  <a:pt x="11811" y="3450671"/>
                </a:lnTo>
                <a:cubicBezTo>
                  <a:pt x="24010" y="3470033"/>
                  <a:pt x="35130" y="3489992"/>
                  <a:pt x="54868" y="3505162"/>
                </a:cubicBezTo>
                <a:cubicBezTo>
                  <a:pt x="77175" y="3522256"/>
                  <a:pt x="102547" y="3513804"/>
                  <a:pt x="126387" y="3518125"/>
                </a:cubicBezTo>
                <a:cubicBezTo>
                  <a:pt x="149189" y="3557012"/>
                  <a:pt x="149012" y="3598027"/>
                  <a:pt x="194795" y="3634784"/>
                </a:cubicBezTo>
                <a:cubicBezTo>
                  <a:pt x="235715" y="3656136"/>
                  <a:pt x="273570" y="3643426"/>
                  <a:pt x="312958" y="3647747"/>
                </a:cubicBezTo>
                <a:cubicBezTo>
                  <a:pt x="348738" y="3653497"/>
                  <a:pt x="392969" y="3684130"/>
                  <a:pt x="417903" y="3718229"/>
                </a:cubicBezTo>
                <a:lnTo>
                  <a:pt x="425587" y="3730265"/>
                </a:lnTo>
                <a:lnTo>
                  <a:pt x="425928" y="3729731"/>
                </a:lnTo>
                <a:lnTo>
                  <a:pt x="425928" y="3730265"/>
                </a:lnTo>
                <a:lnTo>
                  <a:pt x="1019703" y="3730265"/>
                </a:lnTo>
                <a:lnTo>
                  <a:pt x="1572938" y="3730265"/>
                </a:lnTo>
                <a:lnTo>
                  <a:pt x="1573279" y="3730265"/>
                </a:lnTo>
                <a:lnTo>
                  <a:pt x="1660597" y="3730265"/>
                </a:lnTo>
                <a:lnTo>
                  <a:pt x="3395566" y="3730265"/>
                </a:lnTo>
                <a:lnTo>
                  <a:pt x="3395907" y="3730265"/>
                </a:lnTo>
                <a:lnTo>
                  <a:pt x="3989341" y="3730265"/>
                </a:lnTo>
                <a:lnTo>
                  <a:pt x="3989341" y="3729731"/>
                </a:lnTo>
                <a:lnTo>
                  <a:pt x="3989682" y="3730265"/>
                </a:lnTo>
                <a:lnTo>
                  <a:pt x="3997366" y="3718229"/>
                </a:lnTo>
                <a:cubicBezTo>
                  <a:pt x="4022300" y="3684130"/>
                  <a:pt x="4066532" y="3653497"/>
                  <a:pt x="4102312" y="3647747"/>
                </a:cubicBezTo>
                <a:cubicBezTo>
                  <a:pt x="4141700" y="3643426"/>
                  <a:pt x="4179555" y="3656136"/>
                  <a:pt x="4220475" y="3634784"/>
                </a:cubicBezTo>
                <a:cubicBezTo>
                  <a:pt x="4266258" y="3598027"/>
                  <a:pt x="4266081" y="3557012"/>
                  <a:pt x="4288884" y="3518125"/>
                </a:cubicBezTo>
                <a:cubicBezTo>
                  <a:pt x="4312724" y="3513804"/>
                  <a:pt x="4338096" y="3522256"/>
                  <a:pt x="4360403" y="3505162"/>
                </a:cubicBezTo>
                <a:cubicBezTo>
                  <a:pt x="4380141" y="3489992"/>
                  <a:pt x="4391261" y="3470033"/>
                  <a:pt x="4403460" y="3450671"/>
                </a:cubicBezTo>
                <a:lnTo>
                  <a:pt x="4415271" y="3433331"/>
                </a:lnTo>
                <a:lnTo>
                  <a:pt x="4415271" y="3413528"/>
                </a:lnTo>
                <a:lnTo>
                  <a:pt x="4415271" y="3403872"/>
                </a:lnTo>
                <a:lnTo>
                  <a:pt x="4415271" y="3090304"/>
                </a:lnTo>
                <a:lnTo>
                  <a:pt x="4415271" y="1715899"/>
                </a:lnTo>
                <a:lnTo>
                  <a:pt x="4414588" y="1715899"/>
                </a:lnTo>
                <a:lnTo>
                  <a:pt x="4414588" y="1392675"/>
                </a:lnTo>
                <a:lnTo>
                  <a:pt x="4414588" y="1331153"/>
                </a:lnTo>
                <a:lnTo>
                  <a:pt x="4414588" y="1292473"/>
                </a:lnTo>
                <a:lnTo>
                  <a:pt x="4414588" y="1007929"/>
                </a:lnTo>
                <a:lnTo>
                  <a:pt x="4414588" y="969249"/>
                </a:lnTo>
                <a:lnTo>
                  <a:pt x="4414588" y="907727"/>
                </a:lnTo>
                <a:lnTo>
                  <a:pt x="4414588" y="639427"/>
                </a:lnTo>
                <a:lnTo>
                  <a:pt x="4414588" y="584503"/>
                </a:lnTo>
                <a:lnTo>
                  <a:pt x="4414588" y="325859"/>
                </a:lnTo>
                <a:lnTo>
                  <a:pt x="4414588" y="316203"/>
                </a:lnTo>
                <a:lnTo>
                  <a:pt x="4414588" y="296401"/>
                </a:lnTo>
                <a:lnTo>
                  <a:pt x="4402777" y="279060"/>
                </a:lnTo>
                <a:cubicBezTo>
                  <a:pt x="4390580" y="259700"/>
                  <a:pt x="4379458" y="239739"/>
                  <a:pt x="4359722" y="224569"/>
                </a:cubicBezTo>
                <a:cubicBezTo>
                  <a:pt x="4337413" y="207476"/>
                  <a:pt x="4312042" y="215928"/>
                  <a:pt x="4288202" y="211607"/>
                </a:cubicBezTo>
                <a:cubicBezTo>
                  <a:pt x="4265398" y="172720"/>
                  <a:pt x="4265575" y="131705"/>
                  <a:pt x="4219792" y="94946"/>
                </a:cubicBezTo>
                <a:cubicBezTo>
                  <a:pt x="4178872" y="73596"/>
                  <a:pt x="4141017" y="86305"/>
                  <a:pt x="4101630" y="81984"/>
                </a:cubicBezTo>
                <a:cubicBezTo>
                  <a:pt x="4065849" y="76234"/>
                  <a:pt x="4021618" y="45602"/>
                  <a:pt x="3996683" y="11502"/>
                </a:cubicBez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0F36B724-85BE-6317-F571-59C547E65281}"/>
              </a:ext>
            </a:extLst>
          </p:cNvPr>
          <p:cNvGrpSpPr/>
          <p:nvPr/>
        </p:nvGrpSpPr>
        <p:grpSpPr>
          <a:xfrm>
            <a:off x="7400229" y="2507312"/>
            <a:ext cx="2914024" cy="2392963"/>
            <a:chOff x="-94765" y="1931934"/>
            <a:chExt cx="2914024" cy="2392963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64D380D-3FEB-3105-8EB4-3EA50E69F0BB}"/>
                </a:ext>
              </a:extLst>
            </p:cNvPr>
            <p:cNvSpPr txBox="1"/>
            <p:nvPr/>
          </p:nvSpPr>
          <p:spPr>
            <a:xfrm>
              <a:off x="-94765" y="2332044"/>
              <a:ext cx="2914024" cy="19928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5</a:t>
              </a:r>
              <a:r>
                <a:rPr lang="zh-CN" altLang="en-US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200" dirty="0">
                <a:latin typeface="+mn-ea"/>
                <a:ea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3A5BF4CC-38BD-BD82-497C-BE868A450369}"/>
                </a:ext>
              </a:extLst>
            </p:cNvPr>
            <p:cNvSpPr txBox="1"/>
            <p:nvPr/>
          </p:nvSpPr>
          <p:spPr>
            <a:xfrm>
              <a:off x="-94765" y="1931934"/>
              <a:ext cx="2235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000" b="0" dirty="0">
                  <a:solidFill>
                    <a:schemeClr val="tx1"/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44A84248-48C7-D316-DCE5-18838328184A}"/>
              </a:ext>
            </a:extLst>
          </p:cNvPr>
          <p:cNvSpPr/>
          <p:nvPr/>
        </p:nvSpPr>
        <p:spPr>
          <a:xfrm flipH="1">
            <a:off x="6649606" y="1838662"/>
            <a:ext cx="4415271" cy="3730265"/>
          </a:xfrm>
          <a:custGeom>
            <a:avLst/>
            <a:gdLst>
              <a:gd name="connsiteX0" fmla="*/ 3989341 w 4415271"/>
              <a:gd name="connsiteY0" fmla="*/ 0 h 3730265"/>
              <a:gd name="connsiteX1" fmla="*/ 3395566 w 4415271"/>
              <a:gd name="connsiteY1" fmla="*/ 0 h 3730265"/>
              <a:gd name="connsiteX2" fmla="*/ 1660597 w 4415271"/>
              <a:gd name="connsiteY2" fmla="*/ 0 h 3730265"/>
              <a:gd name="connsiteX3" fmla="*/ 1572938 w 4415271"/>
              <a:gd name="connsiteY3" fmla="*/ 0 h 3730265"/>
              <a:gd name="connsiteX4" fmla="*/ 1019703 w 4415271"/>
              <a:gd name="connsiteY4" fmla="*/ 0 h 3730265"/>
              <a:gd name="connsiteX5" fmla="*/ 425928 w 4415271"/>
              <a:gd name="connsiteY5" fmla="*/ 0 h 3730265"/>
              <a:gd name="connsiteX6" fmla="*/ 418586 w 4415271"/>
              <a:gd name="connsiteY6" fmla="*/ 11502 h 3730265"/>
              <a:gd name="connsiteX7" fmla="*/ 313640 w 4415271"/>
              <a:gd name="connsiteY7" fmla="*/ 81984 h 3730265"/>
              <a:gd name="connsiteX8" fmla="*/ 195478 w 4415271"/>
              <a:gd name="connsiteY8" fmla="*/ 94946 h 3730265"/>
              <a:gd name="connsiteX9" fmla="*/ 127069 w 4415271"/>
              <a:gd name="connsiteY9" fmla="*/ 211607 h 3730265"/>
              <a:gd name="connsiteX10" fmla="*/ 55549 w 4415271"/>
              <a:gd name="connsiteY10" fmla="*/ 224569 h 3730265"/>
              <a:gd name="connsiteX11" fmla="*/ 12494 w 4415271"/>
              <a:gd name="connsiteY11" fmla="*/ 279060 h 3730265"/>
              <a:gd name="connsiteX12" fmla="*/ 683 w 4415271"/>
              <a:gd name="connsiteY12" fmla="*/ 296401 h 3730265"/>
              <a:gd name="connsiteX13" fmla="*/ 683 w 4415271"/>
              <a:gd name="connsiteY13" fmla="*/ 316203 h 3730265"/>
              <a:gd name="connsiteX14" fmla="*/ 683 w 4415271"/>
              <a:gd name="connsiteY14" fmla="*/ 325859 h 3730265"/>
              <a:gd name="connsiteX15" fmla="*/ 683 w 4415271"/>
              <a:gd name="connsiteY15" fmla="*/ 584503 h 3730265"/>
              <a:gd name="connsiteX16" fmla="*/ 683 w 4415271"/>
              <a:gd name="connsiteY16" fmla="*/ 639427 h 3730265"/>
              <a:gd name="connsiteX17" fmla="*/ 683 w 4415271"/>
              <a:gd name="connsiteY17" fmla="*/ 907727 h 3730265"/>
              <a:gd name="connsiteX18" fmla="*/ 683 w 4415271"/>
              <a:gd name="connsiteY18" fmla="*/ 969249 h 3730265"/>
              <a:gd name="connsiteX19" fmla="*/ 683 w 4415271"/>
              <a:gd name="connsiteY19" fmla="*/ 1007929 h 3730265"/>
              <a:gd name="connsiteX20" fmla="*/ 683 w 4415271"/>
              <a:gd name="connsiteY20" fmla="*/ 1292473 h 3730265"/>
              <a:gd name="connsiteX21" fmla="*/ 683 w 4415271"/>
              <a:gd name="connsiteY21" fmla="*/ 1331153 h 3730265"/>
              <a:gd name="connsiteX22" fmla="*/ 683 w 4415271"/>
              <a:gd name="connsiteY22" fmla="*/ 1392675 h 3730265"/>
              <a:gd name="connsiteX23" fmla="*/ 683 w 4415271"/>
              <a:gd name="connsiteY23" fmla="*/ 1715899 h 3730265"/>
              <a:gd name="connsiteX24" fmla="*/ 0 w 4415271"/>
              <a:gd name="connsiteY24" fmla="*/ 1715899 h 3730265"/>
              <a:gd name="connsiteX25" fmla="*/ 0 w 4415271"/>
              <a:gd name="connsiteY25" fmla="*/ 3090304 h 3730265"/>
              <a:gd name="connsiteX26" fmla="*/ 0 w 4415271"/>
              <a:gd name="connsiteY26" fmla="*/ 3403872 h 3730265"/>
              <a:gd name="connsiteX27" fmla="*/ 0 w 4415271"/>
              <a:gd name="connsiteY27" fmla="*/ 3413528 h 3730265"/>
              <a:gd name="connsiteX28" fmla="*/ 0 w 4415271"/>
              <a:gd name="connsiteY28" fmla="*/ 3433331 h 3730265"/>
              <a:gd name="connsiteX29" fmla="*/ 11811 w 4415271"/>
              <a:gd name="connsiteY29" fmla="*/ 3450671 h 3730265"/>
              <a:gd name="connsiteX30" fmla="*/ 54868 w 4415271"/>
              <a:gd name="connsiteY30" fmla="*/ 3505162 h 3730265"/>
              <a:gd name="connsiteX31" fmla="*/ 126387 w 4415271"/>
              <a:gd name="connsiteY31" fmla="*/ 3518125 h 3730265"/>
              <a:gd name="connsiteX32" fmla="*/ 194795 w 4415271"/>
              <a:gd name="connsiteY32" fmla="*/ 3634784 h 3730265"/>
              <a:gd name="connsiteX33" fmla="*/ 312958 w 4415271"/>
              <a:gd name="connsiteY33" fmla="*/ 3647747 h 3730265"/>
              <a:gd name="connsiteX34" fmla="*/ 417903 w 4415271"/>
              <a:gd name="connsiteY34" fmla="*/ 3718229 h 3730265"/>
              <a:gd name="connsiteX35" fmla="*/ 425587 w 4415271"/>
              <a:gd name="connsiteY35" fmla="*/ 3730265 h 3730265"/>
              <a:gd name="connsiteX36" fmla="*/ 425928 w 4415271"/>
              <a:gd name="connsiteY36" fmla="*/ 3729731 h 3730265"/>
              <a:gd name="connsiteX37" fmla="*/ 425928 w 4415271"/>
              <a:gd name="connsiteY37" fmla="*/ 3730265 h 3730265"/>
              <a:gd name="connsiteX38" fmla="*/ 1019703 w 4415271"/>
              <a:gd name="connsiteY38" fmla="*/ 3730265 h 3730265"/>
              <a:gd name="connsiteX39" fmla="*/ 1572938 w 4415271"/>
              <a:gd name="connsiteY39" fmla="*/ 3730265 h 3730265"/>
              <a:gd name="connsiteX40" fmla="*/ 1573279 w 4415271"/>
              <a:gd name="connsiteY40" fmla="*/ 3730265 h 3730265"/>
              <a:gd name="connsiteX41" fmla="*/ 1660597 w 4415271"/>
              <a:gd name="connsiteY41" fmla="*/ 3730265 h 3730265"/>
              <a:gd name="connsiteX42" fmla="*/ 3395566 w 4415271"/>
              <a:gd name="connsiteY42" fmla="*/ 3730265 h 3730265"/>
              <a:gd name="connsiteX43" fmla="*/ 3395907 w 4415271"/>
              <a:gd name="connsiteY43" fmla="*/ 3730265 h 3730265"/>
              <a:gd name="connsiteX44" fmla="*/ 3989341 w 4415271"/>
              <a:gd name="connsiteY44" fmla="*/ 3730265 h 3730265"/>
              <a:gd name="connsiteX45" fmla="*/ 3989341 w 4415271"/>
              <a:gd name="connsiteY45" fmla="*/ 3729731 h 3730265"/>
              <a:gd name="connsiteX46" fmla="*/ 3989682 w 4415271"/>
              <a:gd name="connsiteY46" fmla="*/ 3730265 h 3730265"/>
              <a:gd name="connsiteX47" fmla="*/ 3997366 w 4415271"/>
              <a:gd name="connsiteY47" fmla="*/ 3718229 h 3730265"/>
              <a:gd name="connsiteX48" fmla="*/ 4102312 w 4415271"/>
              <a:gd name="connsiteY48" fmla="*/ 3647747 h 3730265"/>
              <a:gd name="connsiteX49" fmla="*/ 4220475 w 4415271"/>
              <a:gd name="connsiteY49" fmla="*/ 3634784 h 3730265"/>
              <a:gd name="connsiteX50" fmla="*/ 4288884 w 4415271"/>
              <a:gd name="connsiteY50" fmla="*/ 3518125 h 3730265"/>
              <a:gd name="connsiteX51" fmla="*/ 4360403 w 4415271"/>
              <a:gd name="connsiteY51" fmla="*/ 3505162 h 3730265"/>
              <a:gd name="connsiteX52" fmla="*/ 4403460 w 4415271"/>
              <a:gd name="connsiteY52" fmla="*/ 3450671 h 3730265"/>
              <a:gd name="connsiteX53" fmla="*/ 4415271 w 4415271"/>
              <a:gd name="connsiteY53" fmla="*/ 3433331 h 3730265"/>
              <a:gd name="connsiteX54" fmla="*/ 4415271 w 4415271"/>
              <a:gd name="connsiteY54" fmla="*/ 3413528 h 3730265"/>
              <a:gd name="connsiteX55" fmla="*/ 4415271 w 4415271"/>
              <a:gd name="connsiteY55" fmla="*/ 3403872 h 3730265"/>
              <a:gd name="connsiteX56" fmla="*/ 4415271 w 4415271"/>
              <a:gd name="connsiteY56" fmla="*/ 3090304 h 3730265"/>
              <a:gd name="connsiteX57" fmla="*/ 4415271 w 4415271"/>
              <a:gd name="connsiteY57" fmla="*/ 1715899 h 3730265"/>
              <a:gd name="connsiteX58" fmla="*/ 4414588 w 4415271"/>
              <a:gd name="connsiteY58" fmla="*/ 1715899 h 3730265"/>
              <a:gd name="connsiteX59" fmla="*/ 4414588 w 4415271"/>
              <a:gd name="connsiteY59" fmla="*/ 1392675 h 3730265"/>
              <a:gd name="connsiteX60" fmla="*/ 4414588 w 4415271"/>
              <a:gd name="connsiteY60" fmla="*/ 1331153 h 3730265"/>
              <a:gd name="connsiteX61" fmla="*/ 4414588 w 4415271"/>
              <a:gd name="connsiteY61" fmla="*/ 1292473 h 3730265"/>
              <a:gd name="connsiteX62" fmla="*/ 4414588 w 4415271"/>
              <a:gd name="connsiteY62" fmla="*/ 1007929 h 3730265"/>
              <a:gd name="connsiteX63" fmla="*/ 4414588 w 4415271"/>
              <a:gd name="connsiteY63" fmla="*/ 969249 h 3730265"/>
              <a:gd name="connsiteX64" fmla="*/ 4414588 w 4415271"/>
              <a:gd name="connsiteY64" fmla="*/ 907727 h 3730265"/>
              <a:gd name="connsiteX65" fmla="*/ 4414588 w 4415271"/>
              <a:gd name="connsiteY65" fmla="*/ 639427 h 3730265"/>
              <a:gd name="connsiteX66" fmla="*/ 4414588 w 4415271"/>
              <a:gd name="connsiteY66" fmla="*/ 584503 h 3730265"/>
              <a:gd name="connsiteX67" fmla="*/ 4414588 w 4415271"/>
              <a:gd name="connsiteY67" fmla="*/ 325859 h 3730265"/>
              <a:gd name="connsiteX68" fmla="*/ 4414588 w 4415271"/>
              <a:gd name="connsiteY68" fmla="*/ 316203 h 3730265"/>
              <a:gd name="connsiteX69" fmla="*/ 4414588 w 4415271"/>
              <a:gd name="connsiteY69" fmla="*/ 296401 h 3730265"/>
              <a:gd name="connsiteX70" fmla="*/ 4402777 w 4415271"/>
              <a:gd name="connsiteY70" fmla="*/ 279060 h 3730265"/>
              <a:gd name="connsiteX71" fmla="*/ 4359722 w 4415271"/>
              <a:gd name="connsiteY71" fmla="*/ 224569 h 3730265"/>
              <a:gd name="connsiteX72" fmla="*/ 4288202 w 4415271"/>
              <a:gd name="connsiteY72" fmla="*/ 211607 h 3730265"/>
              <a:gd name="connsiteX73" fmla="*/ 4219792 w 4415271"/>
              <a:gd name="connsiteY73" fmla="*/ 94946 h 3730265"/>
              <a:gd name="connsiteX74" fmla="*/ 4101630 w 4415271"/>
              <a:gd name="connsiteY74" fmla="*/ 81984 h 3730265"/>
              <a:gd name="connsiteX75" fmla="*/ 3996683 w 4415271"/>
              <a:gd name="connsiteY75" fmla="*/ 11502 h 3730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4415271" h="3730265">
                <a:moveTo>
                  <a:pt x="3989341" y="0"/>
                </a:moveTo>
                <a:lnTo>
                  <a:pt x="3395566" y="0"/>
                </a:lnTo>
                <a:lnTo>
                  <a:pt x="1660597" y="0"/>
                </a:lnTo>
                <a:lnTo>
                  <a:pt x="1572938" y="0"/>
                </a:lnTo>
                <a:lnTo>
                  <a:pt x="1019703" y="0"/>
                </a:lnTo>
                <a:lnTo>
                  <a:pt x="425928" y="0"/>
                </a:lnTo>
                <a:lnTo>
                  <a:pt x="418586" y="11502"/>
                </a:lnTo>
                <a:cubicBezTo>
                  <a:pt x="393651" y="45602"/>
                  <a:pt x="349421" y="76234"/>
                  <a:pt x="313640" y="81984"/>
                </a:cubicBezTo>
                <a:cubicBezTo>
                  <a:pt x="274253" y="86305"/>
                  <a:pt x="236398" y="73596"/>
                  <a:pt x="195478" y="94946"/>
                </a:cubicBezTo>
                <a:cubicBezTo>
                  <a:pt x="149695" y="131705"/>
                  <a:pt x="149872" y="172720"/>
                  <a:pt x="127069" y="211607"/>
                </a:cubicBezTo>
                <a:cubicBezTo>
                  <a:pt x="103229" y="215928"/>
                  <a:pt x="77858" y="207476"/>
                  <a:pt x="55549" y="224569"/>
                </a:cubicBezTo>
                <a:cubicBezTo>
                  <a:pt x="35813" y="239739"/>
                  <a:pt x="24691" y="259700"/>
                  <a:pt x="12494" y="279060"/>
                </a:cubicBezTo>
                <a:lnTo>
                  <a:pt x="683" y="296401"/>
                </a:lnTo>
                <a:lnTo>
                  <a:pt x="683" y="316203"/>
                </a:lnTo>
                <a:lnTo>
                  <a:pt x="683" y="325859"/>
                </a:lnTo>
                <a:lnTo>
                  <a:pt x="683" y="584503"/>
                </a:lnTo>
                <a:lnTo>
                  <a:pt x="683" y="639427"/>
                </a:lnTo>
                <a:lnTo>
                  <a:pt x="683" y="907727"/>
                </a:lnTo>
                <a:lnTo>
                  <a:pt x="683" y="969249"/>
                </a:lnTo>
                <a:lnTo>
                  <a:pt x="683" y="1007929"/>
                </a:lnTo>
                <a:lnTo>
                  <a:pt x="683" y="1292473"/>
                </a:lnTo>
                <a:lnTo>
                  <a:pt x="683" y="1331153"/>
                </a:lnTo>
                <a:lnTo>
                  <a:pt x="683" y="1392675"/>
                </a:lnTo>
                <a:lnTo>
                  <a:pt x="683" y="1715899"/>
                </a:lnTo>
                <a:lnTo>
                  <a:pt x="0" y="1715899"/>
                </a:lnTo>
                <a:lnTo>
                  <a:pt x="0" y="3090304"/>
                </a:lnTo>
                <a:lnTo>
                  <a:pt x="0" y="3403872"/>
                </a:lnTo>
                <a:lnTo>
                  <a:pt x="0" y="3413528"/>
                </a:lnTo>
                <a:lnTo>
                  <a:pt x="0" y="3433331"/>
                </a:lnTo>
                <a:lnTo>
                  <a:pt x="11811" y="3450671"/>
                </a:lnTo>
                <a:cubicBezTo>
                  <a:pt x="24010" y="3470033"/>
                  <a:pt x="35130" y="3489992"/>
                  <a:pt x="54868" y="3505162"/>
                </a:cubicBezTo>
                <a:cubicBezTo>
                  <a:pt x="77175" y="3522256"/>
                  <a:pt x="102547" y="3513804"/>
                  <a:pt x="126387" y="3518125"/>
                </a:cubicBezTo>
                <a:cubicBezTo>
                  <a:pt x="149189" y="3557012"/>
                  <a:pt x="149012" y="3598027"/>
                  <a:pt x="194795" y="3634784"/>
                </a:cubicBezTo>
                <a:cubicBezTo>
                  <a:pt x="235715" y="3656136"/>
                  <a:pt x="273570" y="3643426"/>
                  <a:pt x="312958" y="3647747"/>
                </a:cubicBezTo>
                <a:cubicBezTo>
                  <a:pt x="348738" y="3653497"/>
                  <a:pt x="392969" y="3684130"/>
                  <a:pt x="417903" y="3718229"/>
                </a:cubicBezTo>
                <a:lnTo>
                  <a:pt x="425587" y="3730265"/>
                </a:lnTo>
                <a:lnTo>
                  <a:pt x="425928" y="3729731"/>
                </a:lnTo>
                <a:lnTo>
                  <a:pt x="425928" y="3730265"/>
                </a:lnTo>
                <a:lnTo>
                  <a:pt x="1019703" y="3730265"/>
                </a:lnTo>
                <a:lnTo>
                  <a:pt x="1572938" y="3730265"/>
                </a:lnTo>
                <a:lnTo>
                  <a:pt x="1573279" y="3730265"/>
                </a:lnTo>
                <a:lnTo>
                  <a:pt x="1660597" y="3730265"/>
                </a:lnTo>
                <a:lnTo>
                  <a:pt x="3395566" y="3730265"/>
                </a:lnTo>
                <a:lnTo>
                  <a:pt x="3395907" y="3730265"/>
                </a:lnTo>
                <a:lnTo>
                  <a:pt x="3989341" y="3730265"/>
                </a:lnTo>
                <a:lnTo>
                  <a:pt x="3989341" y="3729731"/>
                </a:lnTo>
                <a:lnTo>
                  <a:pt x="3989682" y="3730265"/>
                </a:lnTo>
                <a:lnTo>
                  <a:pt x="3997366" y="3718229"/>
                </a:lnTo>
                <a:cubicBezTo>
                  <a:pt x="4022300" y="3684130"/>
                  <a:pt x="4066532" y="3653497"/>
                  <a:pt x="4102312" y="3647747"/>
                </a:cubicBezTo>
                <a:cubicBezTo>
                  <a:pt x="4141700" y="3643426"/>
                  <a:pt x="4179555" y="3656136"/>
                  <a:pt x="4220475" y="3634784"/>
                </a:cubicBezTo>
                <a:cubicBezTo>
                  <a:pt x="4266258" y="3598027"/>
                  <a:pt x="4266081" y="3557012"/>
                  <a:pt x="4288884" y="3518125"/>
                </a:cubicBezTo>
                <a:cubicBezTo>
                  <a:pt x="4312724" y="3513804"/>
                  <a:pt x="4338096" y="3522256"/>
                  <a:pt x="4360403" y="3505162"/>
                </a:cubicBezTo>
                <a:cubicBezTo>
                  <a:pt x="4380141" y="3489992"/>
                  <a:pt x="4391261" y="3470033"/>
                  <a:pt x="4403460" y="3450671"/>
                </a:cubicBezTo>
                <a:lnTo>
                  <a:pt x="4415271" y="3433331"/>
                </a:lnTo>
                <a:lnTo>
                  <a:pt x="4415271" y="3413528"/>
                </a:lnTo>
                <a:lnTo>
                  <a:pt x="4415271" y="3403872"/>
                </a:lnTo>
                <a:lnTo>
                  <a:pt x="4415271" y="3090304"/>
                </a:lnTo>
                <a:lnTo>
                  <a:pt x="4415271" y="1715899"/>
                </a:lnTo>
                <a:lnTo>
                  <a:pt x="4414588" y="1715899"/>
                </a:lnTo>
                <a:lnTo>
                  <a:pt x="4414588" y="1392675"/>
                </a:lnTo>
                <a:lnTo>
                  <a:pt x="4414588" y="1331153"/>
                </a:lnTo>
                <a:lnTo>
                  <a:pt x="4414588" y="1292473"/>
                </a:lnTo>
                <a:lnTo>
                  <a:pt x="4414588" y="1007929"/>
                </a:lnTo>
                <a:lnTo>
                  <a:pt x="4414588" y="969249"/>
                </a:lnTo>
                <a:lnTo>
                  <a:pt x="4414588" y="907727"/>
                </a:lnTo>
                <a:lnTo>
                  <a:pt x="4414588" y="639427"/>
                </a:lnTo>
                <a:lnTo>
                  <a:pt x="4414588" y="584503"/>
                </a:lnTo>
                <a:lnTo>
                  <a:pt x="4414588" y="325859"/>
                </a:lnTo>
                <a:lnTo>
                  <a:pt x="4414588" y="316203"/>
                </a:lnTo>
                <a:lnTo>
                  <a:pt x="4414588" y="296401"/>
                </a:lnTo>
                <a:lnTo>
                  <a:pt x="4402777" y="279060"/>
                </a:lnTo>
                <a:cubicBezTo>
                  <a:pt x="4390580" y="259700"/>
                  <a:pt x="4379458" y="239739"/>
                  <a:pt x="4359722" y="224569"/>
                </a:cubicBezTo>
                <a:cubicBezTo>
                  <a:pt x="4337413" y="207476"/>
                  <a:pt x="4312042" y="215928"/>
                  <a:pt x="4288202" y="211607"/>
                </a:cubicBezTo>
                <a:cubicBezTo>
                  <a:pt x="4265398" y="172720"/>
                  <a:pt x="4265575" y="131705"/>
                  <a:pt x="4219792" y="94946"/>
                </a:cubicBezTo>
                <a:cubicBezTo>
                  <a:pt x="4178872" y="73596"/>
                  <a:pt x="4141017" y="86305"/>
                  <a:pt x="4101630" y="81984"/>
                </a:cubicBezTo>
                <a:cubicBezTo>
                  <a:pt x="4065849" y="76234"/>
                  <a:pt x="4021618" y="45602"/>
                  <a:pt x="3996683" y="11502"/>
                </a:cubicBez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D66C6A7-C88E-C6F1-27EB-0970D0CA04F0}"/>
              </a:ext>
            </a:extLst>
          </p:cNvPr>
          <p:cNvSpPr txBox="1"/>
          <p:nvPr/>
        </p:nvSpPr>
        <p:spPr>
          <a:xfrm>
            <a:off x="4960137" y="2197725"/>
            <a:ext cx="244009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latin typeface="+mn-ea"/>
              </a:rPr>
              <a:t>VS</a:t>
            </a:r>
            <a:endParaRPr lang="zh-CN" altLang="en-US" sz="13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928409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 descr="D:\51PPT模板网\51pptmoban.com\图片002.jpg">
            <a:extLst>
              <a:ext uri="{FF2B5EF4-FFF2-40B4-BE49-F238E27FC236}">
                <a16:creationId xmlns:a16="http://schemas.microsoft.com/office/drawing/2014/main" id="{31ECF1C8-414A-C420-15C7-B9A1CEAE6547}"/>
              </a:ext>
            </a:extLst>
          </p:cNvPr>
          <p:cNvSpPr/>
          <p:nvPr/>
        </p:nvSpPr>
        <p:spPr>
          <a:xfrm>
            <a:off x="1149669" y="1841500"/>
            <a:ext cx="9915205" cy="2946400"/>
          </a:xfrm>
          <a:prstGeom prst="roundRect">
            <a:avLst>
              <a:gd name="adj" fmla="val 50000"/>
            </a:avLst>
          </a:prstGeom>
          <a:blipFill>
            <a:blip r:embed="rId3"/>
            <a:tile tx="0" ty="-34417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729F49F8-42FF-4D28-7A1F-5ACB7C3994AF}"/>
              </a:ext>
            </a:extLst>
          </p:cNvPr>
          <p:cNvGrpSpPr/>
          <p:nvPr/>
        </p:nvGrpSpPr>
        <p:grpSpPr>
          <a:xfrm>
            <a:off x="304387" y="332874"/>
            <a:ext cx="3730798" cy="851855"/>
            <a:chOff x="5775984" y="1826741"/>
            <a:chExt cx="3730798" cy="851855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F076F217-B94F-F6B5-35EE-1FB7034A978D}"/>
                </a:ext>
              </a:extLst>
            </p:cNvPr>
            <p:cNvSpPr/>
            <p:nvPr/>
          </p:nvSpPr>
          <p:spPr>
            <a:xfrm rot="10800000" flipV="1">
              <a:off x="5775984" y="1826741"/>
              <a:ext cx="3730798" cy="851855"/>
            </a:xfrm>
            <a:custGeom>
              <a:avLst/>
              <a:gdLst>
                <a:gd name="connsiteX0" fmla="*/ 2014366 w 3730798"/>
                <a:gd name="connsiteY0" fmla="*/ 0 h 851855"/>
                <a:gd name="connsiteX1" fmla="*/ 639961 w 3730798"/>
                <a:gd name="connsiteY1" fmla="*/ 0 h 851855"/>
                <a:gd name="connsiteX2" fmla="*/ 326393 w 3730798"/>
                <a:gd name="connsiteY2" fmla="*/ 0 h 851855"/>
                <a:gd name="connsiteX3" fmla="*/ 316737 w 3730798"/>
                <a:gd name="connsiteY3" fmla="*/ 0 h 851855"/>
                <a:gd name="connsiteX4" fmla="*/ 296934 w 3730798"/>
                <a:gd name="connsiteY4" fmla="*/ 0 h 851855"/>
                <a:gd name="connsiteX5" fmla="*/ 279594 w 3730798"/>
                <a:gd name="connsiteY5" fmla="*/ 11811 h 851855"/>
                <a:gd name="connsiteX6" fmla="*/ 225103 w 3730798"/>
                <a:gd name="connsiteY6" fmla="*/ 54868 h 851855"/>
                <a:gd name="connsiteX7" fmla="*/ 212140 w 3730798"/>
                <a:gd name="connsiteY7" fmla="*/ 126387 h 851855"/>
                <a:gd name="connsiteX8" fmla="*/ 95481 w 3730798"/>
                <a:gd name="connsiteY8" fmla="*/ 194795 h 851855"/>
                <a:gd name="connsiteX9" fmla="*/ 82518 w 3730798"/>
                <a:gd name="connsiteY9" fmla="*/ 312958 h 851855"/>
                <a:gd name="connsiteX10" fmla="*/ 12036 w 3730798"/>
                <a:gd name="connsiteY10" fmla="*/ 417903 h 851855"/>
                <a:gd name="connsiteX11" fmla="*/ 0 w 3730798"/>
                <a:gd name="connsiteY11" fmla="*/ 425587 h 851855"/>
                <a:gd name="connsiteX12" fmla="*/ 12036 w 3730798"/>
                <a:gd name="connsiteY12" fmla="*/ 433269 h 851855"/>
                <a:gd name="connsiteX13" fmla="*/ 82518 w 3730798"/>
                <a:gd name="connsiteY13" fmla="*/ 538215 h 851855"/>
                <a:gd name="connsiteX14" fmla="*/ 95481 w 3730798"/>
                <a:gd name="connsiteY14" fmla="*/ 656377 h 851855"/>
                <a:gd name="connsiteX15" fmla="*/ 212140 w 3730798"/>
                <a:gd name="connsiteY15" fmla="*/ 724787 h 851855"/>
                <a:gd name="connsiteX16" fmla="*/ 225103 w 3730798"/>
                <a:gd name="connsiteY16" fmla="*/ 796306 h 851855"/>
                <a:gd name="connsiteX17" fmla="*/ 279594 w 3730798"/>
                <a:gd name="connsiteY17" fmla="*/ 839361 h 851855"/>
                <a:gd name="connsiteX18" fmla="*/ 296934 w 3730798"/>
                <a:gd name="connsiteY18" fmla="*/ 851172 h 851855"/>
                <a:gd name="connsiteX19" fmla="*/ 316737 w 3730798"/>
                <a:gd name="connsiteY19" fmla="*/ 851172 h 851855"/>
                <a:gd name="connsiteX20" fmla="*/ 326393 w 3730798"/>
                <a:gd name="connsiteY20" fmla="*/ 851172 h 851855"/>
                <a:gd name="connsiteX21" fmla="*/ 585036 w 3730798"/>
                <a:gd name="connsiteY21" fmla="*/ 851172 h 851855"/>
                <a:gd name="connsiteX22" fmla="*/ 639961 w 3730798"/>
                <a:gd name="connsiteY22" fmla="*/ 851172 h 851855"/>
                <a:gd name="connsiteX23" fmla="*/ 908260 w 3730798"/>
                <a:gd name="connsiteY23" fmla="*/ 851172 h 851855"/>
                <a:gd name="connsiteX24" fmla="*/ 969782 w 3730798"/>
                <a:gd name="connsiteY24" fmla="*/ 851172 h 851855"/>
                <a:gd name="connsiteX25" fmla="*/ 1008462 w 3730798"/>
                <a:gd name="connsiteY25" fmla="*/ 851172 h 851855"/>
                <a:gd name="connsiteX26" fmla="*/ 1293006 w 3730798"/>
                <a:gd name="connsiteY26" fmla="*/ 851172 h 851855"/>
                <a:gd name="connsiteX27" fmla="*/ 1331686 w 3730798"/>
                <a:gd name="connsiteY27" fmla="*/ 851172 h 851855"/>
                <a:gd name="connsiteX28" fmla="*/ 1393208 w 3730798"/>
                <a:gd name="connsiteY28" fmla="*/ 851172 h 851855"/>
                <a:gd name="connsiteX29" fmla="*/ 1716432 w 3730798"/>
                <a:gd name="connsiteY29" fmla="*/ 851172 h 851855"/>
                <a:gd name="connsiteX30" fmla="*/ 1716432 w 3730798"/>
                <a:gd name="connsiteY30" fmla="*/ 851855 h 851855"/>
                <a:gd name="connsiteX31" fmla="*/ 3090838 w 3730798"/>
                <a:gd name="connsiteY31" fmla="*/ 851855 h 851855"/>
                <a:gd name="connsiteX32" fmla="*/ 3404406 w 3730798"/>
                <a:gd name="connsiteY32" fmla="*/ 851855 h 851855"/>
                <a:gd name="connsiteX33" fmla="*/ 3414062 w 3730798"/>
                <a:gd name="connsiteY33" fmla="*/ 851855 h 851855"/>
                <a:gd name="connsiteX34" fmla="*/ 3433864 w 3730798"/>
                <a:gd name="connsiteY34" fmla="*/ 851855 h 851855"/>
                <a:gd name="connsiteX35" fmla="*/ 3451205 w 3730798"/>
                <a:gd name="connsiteY35" fmla="*/ 840044 h 851855"/>
                <a:gd name="connsiteX36" fmla="*/ 3505696 w 3730798"/>
                <a:gd name="connsiteY36" fmla="*/ 796987 h 851855"/>
                <a:gd name="connsiteX37" fmla="*/ 3518658 w 3730798"/>
                <a:gd name="connsiteY37" fmla="*/ 725468 h 851855"/>
                <a:gd name="connsiteX38" fmla="*/ 3635319 w 3730798"/>
                <a:gd name="connsiteY38" fmla="*/ 657060 h 851855"/>
                <a:gd name="connsiteX39" fmla="*/ 3648281 w 3730798"/>
                <a:gd name="connsiteY39" fmla="*/ 538897 h 851855"/>
                <a:gd name="connsiteX40" fmla="*/ 3718763 w 3730798"/>
                <a:gd name="connsiteY40" fmla="*/ 433952 h 851855"/>
                <a:gd name="connsiteX41" fmla="*/ 3730798 w 3730798"/>
                <a:gd name="connsiteY41" fmla="*/ 426268 h 851855"/>
                <a:gd name="connsiteX42" fmla="*/ 3718763 w 3730798"/>
                <a:gd name="connsiteY42" fmla="*/ 418586 h 851855"/>
                <a:gd name="connsiteX43" fmla="*/ 3648281 w 3730798"/>
                <a:gd name="connsiteY43" fmla="*/ 313640 h 851855"/>
                <a:gd name="connsiteX44" fmla="*/ 3635319 w 3730798"/>
                <a:gd name="connsiteY44" fmla="*/ 195478 h 851855"/>
                <a:gd name="connsiteX45" fmla="*/ 3518658 w 3730798"/>
                <a:gd name="connsiteY45" fmla="*/ 127069 h 851855"/>
                <a:gd name="connsiteX46" fmla="*/ 3505696 w 3730798"/>
                <a:gd name="connsiteY46" fmla="*/ 55549 h 851855"/>
                <a:gd name="connsiteX47" fmla="*/ 3451205 w 3730798"/>
                <a:gd name="connsiteY47" fmla="*/ 12494 h 851855"/>
                <a:gd name="connsiteX48" fmla="*/ 3433864 w 3730798"/>
                <a:gd name="connsiteY48" fmla="*/ 683 h 851855"/>
                <a:gd name="connsiteX49" fmla="*/ 3414062 w 3730798"/>
                <a:gd name="connsiteY49" fmla="*/ 683 h 851855"/>
                <a:gd name="connsiteX50" fmla="*/ 3404406 w 3730798"/>
                <a:gd name="connsiteY50" fmla="*/ 683 h 851855"/>
                <a:gd name="connsiteX51" fmla="*/ 3145762 w 3730798"/>
                <a:gd name="connsiteY51" fmla="*/ 683 h 851855"/>
                <a:gd name="connsiteX52" fmla="*/ 3090838 w 3730798"/>
                <a:gd name="connsiteY52" fmla="*/ 683 h 851855"/>
                <a:gd name="connsiteX53" fmla="*/ 2822538 w 3730798"/>
                <a:gd name="connsiteY53" fmla="*/ 683 h 851855"/>
                <a:gd name="connsiteX54" fmla="*/ 2761016 w 3730798"/>
                <a:gd name="connsiteY54" fmla="*/ 683 h 851855"/>
                <a:gd name="connsiteX55" fmla="*/ 2722336 w 3730798"/>
                <a:gd name="connsiteY55" fmla="*/ 683 h 851855"/>
                <a:gd name="connsiteX56" fmla="*/ 2437792 w 3730798"/>
                <a:gd name="connsiteY56" fmla="*/ 683 h 851855"/>
                <a:gd name="connsiteX57" fmla="*/ 2399112 w 3730798"/>
                <a:gd name="connsiteY57" fmla="*/ 683 h 851855"/>
                <a:gd name="connsiteX58" fmla="*/ 2337590 w 3730798"/>
                <a:gd name="connsiteY58" fmla="*/ 683 h 851855"/>
                <a:gd name="connsiteX59" fmla="*/ 2014366 w 3730798"/>
                <a:gd name="connsiteY59" fmla="*/ 683 h 851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730798" h="851855">
                  <a:moveTo>
                    <a:pt x="2014366" y="0"/>
                  </a:moveTo>
                  <a:lnTo>
                    <a:pt x="639961" y="0"/>
                  </a:lnTo>
                  <a:lnTo>
                    <a:pt x="326393" y="0"/>
                  </a:lnTo>
                  <a:lnTo>
                    <a:pt x="316737" y="0"/>
                  </a:lnTo>
                  <a:lnTo>
                    <a:pt x="296934" y="0"/>
                  </a:lnTo>
                  <a:lnTo>
                    <a:pt x="279594" y="11811"/>
                  </a:lnTo>
                  <a:cubicBezTo>
                    <a:pt x="260232" y="24010"/>
                    <a:pt x="240273" y="35130"/>
                    <a:pt x="225103" y="54868"/>
                  </a:cubicBezTo>
                  <a:cubicBezTo>
                    <a:pt x="208009" y="77175"/>
                    <a:pt x="216461" y="102547"/>
                    <a:pt x="212140" y="126387"/>
                  </a:cubicBezTo>
                  <a:cubicBezTo>
                    <a:pt x="173253" y="149189"/>
                    <a:pt x="132238" y="149012"/>
                    <a:pt x="95481" y="194795"/>
                  </a:cubicBezTo>
                  <a:cubicBezTo>
                    <a:pt x="74129" y="235715"/>
                    <a:pt x="86839" y="273570"/>
                    <a:pt x="82518" y="312958"/>
                  </a:cubicBezTo>
                  <a:cubicBezTo>
                    <a:pt x="76768" y="348738"/>
                    <a:pt x="46135" y="392969"/>
                    <a:pt x="12036" y="417903"/>
                  </a:cubicBezTo>
                  <a:lnTo>
                    <a:pt x="0" y="425587"/>
                  </a:lnTo>
                  <a:lnTo>
                    <a:pt x="12036" y="433269"/>
                  </a:lnTo>
                  <a:cubicBezTo>
                    <a:pt x="46135" y="458204"/>
                    <a:pt x="76768" y="502434"/>
                    <a:pt x="82518" y="538215"/>
                  </a:cubicBezTo>
                  <a:cubicBezTo>
                    <a:pt x="86839" y="577602"/>
                    <a:pt x="74129" y="615458"/>
                    <a:pt x="95481" y="656377"/>
                  </a:cubicBezTo>
                  <a:cubicBezTo>
                    <a:pt x="132238" y="702160"/>
                    <a:pt x="173253" y="701984"/>
                    <a:pt x="212140" y="724787"/>
                  </a:cubicBezTo>
                  <a:cubicBezTo>
                    <a:pt x="216461" y="748626"/>
                    <a:pt x="208009" y="773997"/>
                    <a:pt x="225103" y="796306"/>
                  </a:cubicBezTo>
                  <a:cubicBezTo>
                    <a:pt x="240273" y="816044"/>
                    <a:pt x="260232" y="827164"/>
                    <a:pt x="279594" y="839361"/>
                  </a:cubicBezTo>
                  <a:lnTo>
                    <a:pt x="296934" y="851172"/>
                  </a:lnTo>
                  <a:lnTo>
                    <a:pt x="316737" y="851172"/>
                  </a:lnTo>
                  <a:lnTo>
                    <a:pt x="326393" y="851172"/>
                  </a:lnTo>
                  <a:lnTo>
                    <a:pt x="585036" y="851172"/>
                  </a:lnTo>
                  <a:lnTo>
                    <a:pt x="639961" y="851172"/>
                  </a:lnTo>
                  <a:lnTo>
                    <a:pt x="908260" y="851172"/>
                  </a:lnTo>
                  <a:lnTo>
                    <a:pt x="969782" y="851172"/>
                  </a:lnTo>
                  <a:lnTo>
                    <a:pt x="1008462" y="851172"/>
                  </a:lnTo>
                  <a:lnTo>
                    <a:pt x="1293006" y="851172"/>
                  </a:lnTo>
                  <a:lnTo>
                    <a:pt x="1331686" y="851172"/>
                  </a:lnTo>
                  <a:lnTo>
                    <a:pt x="1393208" y="851172"/>
                  </a:lnTo>
                  <a:lnTo>
                    <a:pt x="1716432" y="851172"/>
                  </a:lnTo>
                  <a:lnTo>
                    <a:pt x="1716432" y="851855"/>
                  </a:lnTo>
                  <a:lnTo>
                    <a:pt x="3090838" y="851855"/>
                  </a:lnTo>
                  <a:lnTo>
                    <a:pt x="3404406" y="851855"/>
                  </a:lnTo>
                  <a:lnTo>
                    <a:pt x="3414062" y="851855"/>
                  </a:lnTo>
                  <a:lnTo>
                    <a:pt x="3433864" y="851855"/>
                  </a:lnTo>
                  <a:lnTo>
                    <a:pt x="3451205" y="840044"/>
                  </a:lnTo>
                  <a:cubicBezTo>
                    <a:pt x="3470565" y="827845"/>
                    <a:pt x="3490526" y="816725"/>
                    <a:pt x="3505696" y="796987"/>
                  </a:cubicBezTo>
                  <a:cubicBezTo>
                    <a:pt x="3522789" y="774680"/>
                    <a:pt x="3514337" y="749308"/>
                    <a:pt x="3518658" y="725468"/>
                  </a:cubicBezTo>
                  <a:cubicBezTo>
                    <a:pt x="3557545" y="702665"/>
                    <a:pt x="3598560" y="702843"/>
                    <a:pt x="3635319" y="657060"/>
                  </a:cubicBezTo>
                  <a:cubicBezTo>
                    <a:pt x="3656669" y="616140"/>
                    <a:pt x="3643960" y="578285"/>
                    <a:pt x="3648281" y="538897"/>
                  </a:cubicBezTo>
                  <a:cubicBezTo>
                    <a:pt x="3654031" y="503117"/>
                    <a:pt x="3684663" y="458886"/>
                    <a:pt x="3718763" y="433952"/>
                  </a:cubicBezTo>
                  <a:lnTo>
                    <a:pt x="3730798" y="426268"/>
                  </a:lnTo>
                  <a:lnTo>
                    <a:pt x="3718763" y="418586"/>
                  </a:lnTo>
                  <a:cubicBezTo>
                    <a:pt x="3684663" y="393651"/>
                    <a:pt x="3654031" y="349421"/>
                    <a:pt x="3648281" y="313640"/>
                  </a:cubicBezTo>
                  <a:cubicBezTo>
                    <a:pt x="3643960" y="274253"/>
                    <a:pt x="3656669" y="236398"/>
                    <a:pt x="3635319" y="195478"/>
                  </a:cubicBezTo>
                  <a:cubicBezTo>
                    <a:pt x="3598560" y="149695"/>
                    <a:pt x="3557545" y="149872"/>
                    <a:pt x="3518658" y="127069"/>
                  </a:cubicBezTo>
                  <a:cubicBezTo>
                    <a:pt x="3514337" y="103229"/>
                    <a:pt x="3522789" y="77858"/>
                    <a:pt x="3505696" y="55549"/>
                  </a:cubicBezTo>
                  <a:cubicBezTo>
                    <a:pt x="3490526" y="35813"/>
                    <a:pt x="3470565" y="24691"/>
                    <a:pt x="3451205" y="12494"/>
                  </a:cubicBezTo>
                  <a:lnTo>
                    <a:pt x="3433864" y="683"/>
                  </a:lnTo>
                  <a:lnTo>
                    <a:pt x="3414062" y="683"/>
                  </a:lnTo>
                  <a:lnTo>
                    <a:pt x="3404406" y="683"/>
                  </a:lnTo>
                  <a:lnTo>
                    <a:pt x="3145762" y="683"/>
                  </a:lnTo>
                  <a:lnTo>
                    <a:pt x="3090838" y="683"/>
                  </a:lnTo>
                  <a:lnTo>
                    <a:pt x="2822538" y="683"/>
                  </a:lnTo>
                  <a:lnTo>
                    <a:pt x="2761016" y="683"/>
                  </a:lnTo>
                  <a:lnTo>
                    <a:pt x="2722336" y="683"/>
                  </a:lnTo>
                  <a:lnTo>
                    <a:pt x="2437792" y="683"/>
                  </a:lnTo>
                  <a:lnTo>
                    <a:pt x="2399112" y="683"/>
                  </a:lnTo>
                  <a:lnTo>
                    <a:pt x="2337590" y="683"/>
                  </a:lnTo>
                  <a:lnTo>
                    <a:pt x="2014366" y="683"/>
                  </a:lnTo>
                  <a:close/>
                </a:path>
              </a:pathLst>
            </a:custGeom>
            <a:solidFill>
              <a:srgbClr val="C38746"/>
            </a:solidFill>
            <a:ln w="85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771E165D-5D49-EA70-A0B8-D17DA46693B2}"/>
                </a:ext>
              </a:extLst>
            </p:cNvPr>
            <p:cNvSpPr/>
            <p:nvPr/>
          </p:nvSpPr>
          <p:spPr>
            <a:xfrm>
              <a:off x="6041047" y="1958056"/>
              <a:ext cx="580220" cy="5802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DD72B44-C14B-6098-0572-8868E01216E4}"/>
                </a:ext>
              </a:extLst>
            </p:cNvPr>
            <p:cNvSpPr txBox="1"/>
            <p:nvPr/>
          </p:nvSpPr>
          <p:spPr>
            <a:xfrm>
              <a:off x="5975931" y="1876001"/>
              <a:ext cx="71045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rgbClr val="C38746"/>
                  </a:solidFill>
                </a:rPr>
                <a:t>叁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A71FBAE-7A04-0470-4297-CADF87199CC5}"/>
                </a:ext>
              </a:extLst>
            </p:cNvPr>
            <p:cNvSpPr txBox="1"/>
            <p:nvPr/>
          </p:nvSpPr>
          <p:spPr>
            <a:xfrm>
              <a:off x="6815320" y="1993196"/>
              <a:ext cx="225969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9B7003C6-AD9D-6C99-42C6-FD9DD8D0B3E7}"/>
              </a:ext>
            </a:extLst>
          </p:cNvPr>
          <p:cNvSpPr txBox="1"/>
          <p:nvPr/>
        </p:nvSpPr>
        <p:spPr>
          <a:xfrm>
            <a:off x="2091630" y="5257583"/>
            <a:ext cx="7966075" cy="88485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200" dirty="0">
                <a:latin typeface="+mn-ea"/>
                <a:ea typeface="+mn-ea"/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latin typeface="+mn-ea"/>
                <a:ea typeface="+mn-ea"/>
                <a:sym typeface="HarmonyOS Sans SC Light" panose="00000400000000000000" pitchFamily="2" charset="-122"/>
              </a:rPr>
              <a:t>200</a:t>
            </a:r>
            <a:r>
              <a:rPr lang="zh-CN" altLang="en-US" sz="1200" dirty="0">
                <a:latin typeface="+mn-ea"/>
                <a:ea typeface="+mn-ea"/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200" dirty="0">
                <a:latin typeface="+mn-ea"/>
                <a:ea typeface="+mn-ea"/>
                <a:sym typeface="HarmonyOS Sans SC Light" panose="00000400000000000000" pitchFamily="2" charset="-122"/>
              </a:rPr>
              <a:t>5</a:t>
            </a:r>
            <a:r>
              <a:rPr lang="zh-CN" altLang="en-US" sz="1200" dirty="0">
                <a:latin typeface="+mn-ea"/>
                <a:ea typeface="+mn-ea"/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  <a:endParaRPr lang="en-US" altLang="zh-CN" sz="1200" dirty="0">
              <a:latin typeface="+mn-ea"/>
              <a:ea typeface="+mn-ea"/>
              <a:sym typeface="HarmonyOS Sans SC Light" panose="00000400000000000000" pitchFamily="2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6FB76BA4-CF3F-A955-8211-699F9ED5EA83}"/>
              </a:ext>
            </a:extLst>
          </p:cNvPr>
          <p:cNvSpPr/>
          <p:nvPr/>
        </p:nvSpPr>
        <p:spPr>
          <a:xfrm>
            <a:off x="4463765" y="1650670"/>
            <a:ext cx="3287012" cy="32870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32B56EDF-5E48-D6DB-0A8C-1CC4125451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583656">
            <a:off x="4579232" y="1358816"/>
            <a:ext cx="3746415" cy="3810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ED6049F1-368A-E838-9696-2733EBEB595C}"/>
              </a:ext>
            </a:extLst>
          </p:cNvPr>
          <p:cNvSpPr txBox="1"/>
          <p:nvPr/>
        </p:nvSpPr>
        <p:spPr>
          <a:xfrm>
            <a:off x="4956885" y="2828969"/>
            <a:ext cx="22355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2000" b="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sym typeface="HarmonyOS Sans SC Light" panose="00000400000000000000" pitchFamily="2" charset="-122"/>
              </a:rPr>
              <a:t>单击此处</a:t>
            </a:r>
            <a:endParaRPr lang="en-US" altLang="zh-CN" sz="2000" b="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  <a:sym typeface="HarmonyOS Sans SC Light" panose="00000400000000000000" pitchFamily="2" charset="-122"/>
            </a:endParaRPr>
          </a:p>
          <a:p>
            <a:pPr algn="ctr"/>
            <a:r>
              <a:rPr lang="zh-CN" altLang="en-US" sz="2000" b="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sym typeface="HarmonyOS Sans SC Light" panose="00000400000000000000" pitchFamily="2" charset="-122"/>
              </a:rPr>
              <a:t>添加描述文本</a:t>
            </a:r>
          </a:p>
        </p:txBody>
      </p:sp>
    </p:spTree>
    <p:extLst>
      <p:ext uri="{BB962C8B-B14F-4D97-AF65-F5344CB8AC3E}">
        <p14:creationId xmlns:p14="http://schemas.microsoft.com/office/powerpoint/2010/main" val="15343965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729F49F8-42FF-4D28-7A1F-5ACB7C3994AF}"/>
              </a:ext>
            </a:extLst>
          </p:cNvPr>
          <p:cNvGrpSpPr/>
          <p:nvPr/>
        </p:nvGrpSpPr>
        <p:grpSpPr>
          <a:xfrm>
            <a:off x="304387" y="332874"/>
            <a:ext cx="3730798" cy="851855"/>
            <a:chOff x="5775984" y="1826741"/>
            <a:chExt cx="3730798" cy="851855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F076F217-B94F-F6B5-35EE-1FB7034A978D}"/>
                </a:ext>
              </a:extLst>
            </p:cNvPr>
            <p:cNvSpPr/>
            <p:nvPr/>
          </p:nvSpPr>
          <p:spPr>
            <a:xfrm rot="10800000" flipV="1">
              <a:off x="5775984" y="1826741"/>
              <a:ext cx="3730798" cy="851855"/>
            </a:xfrm>
            <a:custGeom>
              <a:avLst/>
              <a:gdLst>
                <a:gd name="connsiteX0" fmla="*/ 2014366 w 3730798"/>
                <a:gd name="connsiteY0" fmla="*/ 0 h 851855"/>
                <a:gd name="connsiteX1" fmla="*/ 639961 w 3730798"/>
                <a:gd name="connsiteY1" fmla="*/ 0 h 851855"/>
                <a:gd name="connsiteX2" fmla="*/ 326393 w 3730798"/>
                <a:gd name="connsiteY2" fmla="*/ 0 h 851855"/>
                <a:gd name="connsiteX3" fmla="*/ 316737 w 3730798"/>
                <a:gd name="connsiteY3" fmla="*/ 0 h 851855"/>
                <a:gd name="connsiteX4" fmla="*/ 296934 w 3730798"/>
                <a:gd name="connsiteY4" fmla="*/ 0 h 851855"/>
                <a:gd name="connsiteX5" fmla="*/ 279594 w 3730798"/>
                <a:gd name="connsiteY5" fmla="*/ 11811 h 851855"/>
                <a:gd name="connsiteX6" fmla="*/ 225103 w 3730798"/>
                <a:gd name="connsiteY6" fmla="*/ 54868 h 851855"/>
                <a:gd name="connsiteX7" fmla="*/ 212140 w 3730798"/>
                <a:gd name="connsiteY7" fmla="*/ 126387 h 851855"/>
                <a:gd name="connsiteX8" fmla="*/ 95481 w 3730798"/>
                <a:gd name="connsiteY8" fmla="*/ 194795 h 851855"/>
                <a:gd name="connsiteX9" fmla="*/ 82518 w 3730798"/>
                <a:gd name="connsiteY9" fmla="*/ 312958 h 851855"/>
                <a:gd name="connsiteX10" fmla="*/ 12036 w 3730798"/>
                <a:gd name="connsiteY10" fmla="*/ 417903 h 851855"/>
                <a:gd name="connsiteX11" fmla="*/ 0 w 3730798"/>
                <a:gd name="connsiteY11" fmla="*/ 425587 h 851855"/>
                <a:gd name="connsiteX12" fmla="*/ 12036 w 3730798"/>
                <a:gd name="connsiteY12" fmla="*/ 433269 h 851855"/>
                <a:gd name="connsiteX13" fmla="*/ 82518 w 3730798"/>
                <a:gd name="connsiteY13" fmla="*/ 538215 h 851855"/>
                <a:gd name="connsiteX14" fmla="*/ 95481 w 3730798"/>
                <a:gd name="connsiteY14" fmla="*/ 656377 h 851855"/>
                <a:gd name="connsiteX15" fmla="*/ 212140 w 3730798"/>
                <a:gd name="connsiteY15" fmla="*/ 724787 h 851855"/>
                <a:gd name="connsiteX16" fmla="*/ 225103 w 3730798"/>
                <a:gd name="connsiteY16" fmla="*/ 796306 h 851855"/>
                <a:gd name="connsiteX17" fmla="*/ 279594 w 3730798"/>
                <a:gd name="connsiteY17" fmla="*/ 839361 h 851855"/>
                <a:gd name="connsiteX18" fmla="*/ 296934 w 3730798"/>
                <a:gd name="connsiteY18" fmla="*/ 851172 h 851855"/>
                <a:gd name="connsiteX19" fmla="*/ 316737 w 3730798"/>
                <a:gd name="connsiteY19" fmla="*/ 851172 h 851855"/>
                <a:gd name="connsiteX20" fmla="*/ 326393 w 3730798"/>
                <a:gd name="connsiteY20" fmla="*/ 851172 h 851855"/>
                <a:gd name="connsiteX21" fmla="*/ 585036 w 3730798"/>
                <a:gd name="connsiteY21" fmla="*/ 851172 h 851855"/>
                <a:gd name="connsiteX22" fmla="*/ 639961 w 3730798"/>
                <a:gd name="connsiteY22" fmla="*/ 851172 h 851855"/>
                <a:gd name="connsiteX23" fmla="*/ 908260 w 3730798"/>
                <a:gd name="connsiteY23" fmla="*/ 851172 h 851855"/>
                <a:gd name="connsiteX24" fmla="*/ 969782 w 3730798"/>
                <a:gd name="connsiteY24" fmla="*/ 851172 h 851855"/>
                <a:gd name="connsiteX25" fmla="*/ 1008462 w 3730798"/>
                <a:gd name="connsiteY25" fmla="*/ 851172 h 851855"/>
                <a:gd name="connsiteX26" fmla="*/ 1293006 w 3730798"/>
                <a:gd name="connsiteY26" fmla="*/ 851172 h 851855"/>
                <a:gd name="connsiteX27" fmla="*/ 1331686 w 3730798"/>
                <a:gd name="connsiteY27" fmla="*/ 851172 h 851855"/>
                <a:gd name="connsiteX28" fmla="*/ 1393208 w 3730798"/>
                <a:gd name="connsiteY28" fmla="*/ 851172 h 851855"/>
                <a:gd name="connsiteX29" fmla="*/ 1716432 w 3730798"/>
                <a:gd name="connsiteY29" fmla="*/ 851172 h 851855"/>
                <a:gd name="connsiteX30" fmla="*/ 1716432 w 3730798"/>
                <a:gd name="connsiteY30" fmla="*/ 851855 h 851855"/>
                <a:gd name="connsiteX31" fmla="*/ 3090838 w 3730798"/>
                <a:gd name="connsiteY31" fmla="*/ 851855 h 851855"/>
                <a:gd name="connsiteX32" fmla="*/ 3404406 w 3730798"/>
                <a:gd name="connsiteY32" fmla="*/ 851855 h 851855"/>
                <a:gd name="connsiteX33" fmla="*/ 3414062 w 3730798"/>
                <a:gd name="connsiteY33" fmla="*/ 851855 h 851855"/>
                <a:gd name="connsiteX34" fmla="*/ 3433864 w 3730798"/>
                <a:gd name="connsiteY34" fmla="*/ 851855 h 851855"/>
                <a:gd name="connsiteX35" fmla="*/ 3451205 w 3730798"/>
                <a:gd name="connsiteY35" fmla="*/ 840044 h 851855"/>
                <a:gd name="connsiteX36" fmla="*/ 3505696 w 3730798"/>
                <a:gd name="connsiteY36" fmla="*/ 796987 h 851855"/>
                <a:gd name="connsiteX37" fmla="*/ 3518658 w 3730798"/>
                <a:gd name="connsiteY37" fmla="*/ 725468 h 851855"/>
                <a:gd name="connsiteX38" fmla="*/ 3635319 w 3730798"/>
                <a:gd name="connsiteY38" fmla="*/ 657060 h 851855"/>
                <a:gd name="connsiteX39" fmla="*/ 3648281 w 3730798"/>
                <a:gd name="connsiteY39" fmla="*/ 538897 h 851855"/>
                <a:gd name="connsiteX40" fmla="*/ 3718763 w 3730798"/>
                <a:gd name="connsiteY40" fmla="*/ 433952 h 851855"/>
                <a:gd name="connsiteX41" fmla="*/ 3730798 w 3730798"/>
                <a:gd name="connsiteY41" fmla="*/ 426268 h 851855"/>
                <a:gd name="connsiteX42" fmla="*/ 3718763 w 3730798"/>
                <a:gd name="connsiteY42" fmla="*/ 418586 h 851855"/>
                <a:gd name="connsiteX43" fmla="*/ 3648281 w 3730798"/>
                <a:gd name="connsiteY43" fmla="*/ 313640 h 851855"/>
                <a:gd name="connsiteX44" fmla="*/ 3635319 w 3730798"/>
                <a:gd name="connsiteY44" fmla="*/ 195478 h 851855"/>
                <a:gd name="connsiteX45" fmla="*/ 3518658 w 3730798"/>
                <a:gd name="connsiteY45" fmla="*/ 127069 h 851855"/>
                <a:gd name="connsiteX46" fmla="*/ 3505696 w 3730798"/>
                <a:gd name="connsiteY46" fmla="*/ 55549 h 851855"/>
                <a:gd name="connsiteX47" fmla="*/ 3451205 w 3730798"/>
                <a:gd name="connsiteY47" fmla="*/ 12494 h 851855"/>
                <a:gd name="connsiteX48" fmla="*/ 3433864 w 3730798"/>
                <a:gd name="connsiteY48" fmla="*/ 683 h 851855"/>
                <a:gd name="connsiteX49" fmla="*/ 3414062 w 3730798"/>
                <a:gd name="connsiteY49" fmla="*/ 683 h 851855"/>
                <a:gd name="connsiteX50" fmla="*/ 3404406 w 3730798"/>
                <a:gd name="connsiteY50" fmla="*/ 683 h 851855"/>
                <a:gd name="connsiteX51" fmla="*/ 3145762 w 3730798"/>
                <a:gd name="connsiteY51" fmla="*/ 683 h 851855"/>
                <a:gd name="connsiteX52" fmla="*/ 3090838 w 3730798"/>
                <a:gd name="connsiteY52" fmla="*/ 683 h 851855"/>
                <a:gd name="connsiteX53" fmla="*/ 2822538 w 3730798"/>
                <a:gd name="connsiteY53" fmla="*/ 683 h 851855"/>
                <a:gd name="connsiteX54" fmla="*/ 2761016 w 3730798"/>
                <a:gd name="connsiteY54" fmla="*/ 683 h 851855"/>
                <a:gd name="connsiteX55" fmla="*/ 2722336 w 3730798"/>
                <a:gd name="connsiteY55" fmla="*/ 683 h 851855"/>
                <a:gd name="connsiteX56" fmla="*/ 2437792 w 3730798"/>
                <a:gd name="connsiteY56" fmla="*/ 683 h 851855"/>
                <a:gd name="connsiteX57" fmla="*/ 2399112 w 3730798"/>
                <a:gd name="connsiteY57" fmla="*/ 683 h 851855"/>
                <a:gd name="connsiteX58" fmla="*/ 2337590 w 3730798"/>
                <a:gd name="connsiteY58" fmla="*/ 683 h 851855"/>
                <a:gd name="connsiteX59" fmla="*/ 2014366 w 3730798"/>
                <a:gd name="connsiteY59" fmla="*/ 683 h 851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730798" h="851855">
                  <a:moveTo>
                    <a:pt x="2014366" y="0"/>
                  </a:moveTo>
                  <a:lnTo>
                    <a:pt x="639961" y="0"/>
                  </a:lnTo>
                  <a:lnTo>
                    <a:pt x="326393" y="0"/>
                  </a:lnTo>
                  <a:lnTo>
                    <a:pt x="316737" y="0"/>
                  </a:lnTo>
                  <a:lnTo>
                    <a:pt x="296934" y="0"/>
                  </a:lnTo>
                  <a:lnTo>
                    <a:pt x="279594" y="11811"/>
                  </a:lnTo>
                  <a:cubicBezTo>
                    <a:pt x="260232" y="24010"/>
                    <a:pt x="240273" y="35130"/>
                    <a:pt x="225103" y="54868"/>
                  </a:cubicBezTo>
                  <a:cubicBezTo>
                    <a:pt x="208009" y="77175"/>
                    <a:pt x="216461" y="102547"/>
                    <a:pt x="212140" y="126387"/>
                  </a:cubicBezTo>
                  <a:cubicBezTo>
                    <a:pt x="173253" y="149189"/>
                    <a:pt x="132238" y="149012"/>
                    <a:pt x="95481" y="194795"/>
                  </a:cubicBezTo>
                  <a:cubicBezTo>
                    <a:pt x="74129" y="235715"/>
                    <a:pt x="86839" y="273570"/>
                    <a:pt x="82518" y="312958"/>
                  </a:cubicBezTo>
                  <a:cubicBezTo>
                    <a:pt x="76768" y="348738"/>
                    <a:pt x="46135" y="392969"/>
                    <a:pt x="12036" y="417903"/>
                  </a:cubicBezTo>
                  <a:lnTo>
                    <a:pt x="0" y="425587"/>
                  </a:lnTo>
                  <a:lnTo>
                    <a:pt x="12036" y="433269"/>
                  </a:lnTo>
                  <a:cubicBezTo>
                    <a:pt x="46135" y="458204"/>
                    <a:pt x="76768" y="502434"/>
                    <a:pt x="82518" y="538215"/>
                  </a:cubicBezTo>
                  <a:cubicBezTo>
                    <a:pt x="86839" y="577602"/>
                    <a:pt x="74129" y="615458"/>
                    <a:pt x="95481" y="656377"/>
                  </a:cubicBezTo>
                  <a:cubicBezTo>
                    <a:pt x="132238" y="702160"/>
                    <a:pt x="173253" y="701984"/>
                    <a:pt x="212140" y="724787"/>
                  </a:cubicBezTo>
                  <a:cubicBezTo>
                    <a:pt x="216461" y="748626"/>
                    <a:pt x="208009" y="773997"/>
                    <a:pt x="225103" y="796306"/>
                  </a:cubicBezTo>
                  <a:cubicBezTo>
                    <a:pt x="240273" y="816044"/>
                    <a:pt x="260232" y="827164"/>
                    <a:pt x="279594" y="839361"/>
                  </a:cubicBezTo>
                  <a:lnTo>
                    <a:pt x="296934" y="851172"/>
                  </a:lnTo>
                  <a:lnTo>
                    <a:pt x="316737" y="851172"/>
                  </a:lnTo>
                  <a:lnTo>
                    <a:pt x="326393" y="851172"/>
                  </a:lnTo>
                  <a:lnTo>
                    <a:pt x="585036" y="851172"/>
                  </a:lnTo>
                  <a:lnTo>
                    <a:pt x="639961" y="851172"/>
                  </a:lnTo>
                  <a:lnTo>
                    <a:pt x="908260" y="851172"/>
                  </a:lnTo>
                  <a:lnTo>
                    <a:pt x="969782" y="851172"/>
                  </a:lnTo>
                  <a:lnTo>
                    <a:pt x="1008462" y="851172"/>
                  </a:lnTo>
                  <a:lnTo>
                    <a:pt x="1293006" y="851172"/>
                  </a:lnTo>
                  <a:lnTo>
                    <a:pt x="1331686" y="851172"/>
                  </a:lnTo>
                  <a:lnTo>
                    <a:pt x="1393208" y="851172"/>
                  </a:lnTo>
                  <a:lnTo>
                    <a:pt x="1716432" y="851172"/>
                  </a:lnTo>
                  <a:lnTo>
                    <a:pt x="1716432" y="851855"/>
                  </a:lnTo>
                  <a:lnTo>
                    <a:pt x="3090838" y="851855"/>
                  </a:lnTo>
                  <a:lnTo>
                    <a:pt x="3404406" y="851855"/>
                  </a:lnTo>
                  <a:lnTo>
                    <a:pt x="3414062" y="851855"/>
                  </a:lnTo>
                  <a:lnTo>
                    <a:pt x="3433864" y="851855"/>
                  </a:lnTo>
                  <a:lnTo>
                    <a:pt x="3451205" y="840044"/>
                  </a:lnTo>
                  <a:cubicBezTo>
                    <a:pt x="3470565" y="827845"/>
                    <a:pt x="3490526" y="816725"/>
                    <a:pt x="3505696" y="796987"/>
                  </a:cubicBezTo>
                  <a:cubicBezTo>
                    <a:pt x="3522789" y="774680"/>
                    <a:pt x="3514337" y="749308"/>
                    <a:pt x="3518658" y="725468"/>
                  </a:cubicBezTo>
                  <a:cubicBezTo>
                    <a:pt x="3557545" y="702665"/>
                    <a:pt x="3598560" y="702843"/>
                    <a:pt x="3635319" y="657060"/>
                  </a:cubicBezTo>
                  <a:cubicBezTo>
                    <a:pt x="3656669" y="616140"/>
                    <a:pt x="3643960" y="578285"/>
                    <a:pt x="3648281" y="538897"/>
                  </a:cubicBezTo>
                  <a:cubicBezTo>
                    <a:pt x="3654031" y="503117"/>
                    <a:pt x="3684663" y="458886"/>
                    <a:pt x="3718763" y="433952"/>
                  </a:cubicBezTo>
                  <a:lnTo>
                    <a:pt x="3730798" y="426268"/>
                  </a:lnTo>
                  <a:lnTo>
                    <a:pt x="3718763" y="418586"/>
                  </a:lnTo>
                  <a:cubicBezTo>
                    <a:pt x="3684663" y="393651"/>
                    <a:pt x="3654031" y="349421"/>
                    <a:pt x="3648281" y="313640"/>
                  </a:cubicBezTo>
                  <a:cubicBezTo>
                    <a:pt x="3643960" y="274253"/>
                    <a:pt x="3656669" y="236398"/>
                    <a:pt x="3635319" y="195478"/>
                  </a:cubicBezTo>
                  <a:cubicBezTo>
                    <a:pt x="3598560" y="149695"/>
                    <a:pt x="3557545" y="149872"/>
                    <a:pt x="3518658" y="127069"/>
                  </a:cubicBezTo>
                  <a:cubicBezTo>
                    <a:pt x="3514337" y="103229"/>
                    <a:pt x="3522789" y="77858"/>
                    <a:pt x="3505696" y="55549"/>
                  </a:cubicBezTo>
                  <a:cubicBezTo>
                    <a:pt x="3490526" y="35813"/>
                    <a:pt x="3470565" y="24691"/>
                    <a:pt x="3451205" y="12494"/>
                  </a:cubicBezTo>
                  <a:lnTo>
                    <a:pt x="3433864" y="683"/>
                  </a:lnTo>
                  <a:lnTo>
                    <a:pt x="3414062" y="683"/>
                  </a:lnTo>
                  <a:lnTo>
                    <a:pt x="3404406" y="683"/>
                  </a:lnTo>
                  <a:lnTo>
                    <a:pt x="3145762" y="683"/>
                  </a:lnTo>
                  <a:lnTo>
                    <a:pt x="3090838" y="683"/>
                  </a:lnTo>
                  <a:lnTo>
                    <a:pt x="2822538" y="683"/>
                  </a:lnTo>
                  <a:lnTo>
                    <a:pt x="2761016" y="683"/>
                  </a:lnTo>
                  <a:lnTo>
                    <a:pt x="2722336" y="683"/>
                  </a:lnTo>
                  <a:lnTo>
                    <a:pt x="2437792" y="683"/>
                  </a:lnTo>
                  <a:lnTo>
                    <a:pt x="2399112" y="683"/>
                  </a:lnTo>
                  <a:lnTo>
                    <a:pt x="2337590" y="683"/>
                  </a:lnTo>
                  <a:lnTo>
                    <a:pt x="2014366" y="683"/>
                  </a:lnTo>
                  <a:close/>
                </a:path>
              </a:pathLst>
            </a:custGeom>
            <a:solidFill>
              <a:srgbClr val="C38746"/>
            </a:solidFill>
            <a:ln w="85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771E165D-5D49-EA70-A0B8-D17DA46693B2}"/>
                </a:ext>
              </a:extLst>
            </p:cNvPr>
            <p:cNvSpPr/>
            <p:nvPr/>
          </p:nvSpPr>
          <p:spPr>
            <a:xfrm>
              <a:off x="6041047" y="1958056"/>
              <a:ext cx="580220" cy="5802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DD72B44-C14B-6098-0572-8868E01216E4}"/>
                </a:ext>
              </a:extLst>
            </p:cNvPr>
            <p:cNvSpPr txBox="1"/>
            <p:nvPr/>
          </p:nvSpPr>
          <p:spPr>
            <a:xfrm>
              <a:off x="5975931" y="1876001"/>
              <a:ext cx="71045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rgbClr val="C38746"/>
                  </a:solidFill>
                </a:rPr>
                <a:t>叁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A71FBAE-7A04-0470-4297-CADF87199CC5}"/>
                </a:ext>
              </a:extLst>
            </p:cNvPr>
            <p:cNvSpPr txBox="1"/>
            <p:nvPr/>
          </p:nvSpPr>
          <p:spPr>
            <a:xfrm>
              <a:off x="6815320" y="1993196"/>
              <a:ext cx="225969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pic>
        <p:nvPicPr>
          <p:cNvPr id="2" name="Picture 2">
            <a:extLst>
              <a:ext uri="{FF2B5EF4-FFF2-40B4-BE49-F238E27FC236}">
                <a16:creationId xmlns:a16="http://schemas.microsoft.com/office/drawing/2014/main" id="{3A6BA0E4-001B-510C-0EEE-B897F7348F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2529" y="1777008"/>
            <a:ext cx="2926577" cy="2828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29FA039-2B82-16D9-B41A-85799E065F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32711" y="1758719"/>
            <a:ext cx="2926577" cy="2828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927DFC15-7693-5809-10A7-65674521FF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19395" y="1654572"/>
            <a:ext cx="2926577" cy="2828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8">
            <a:extLst>
              <a:ext uri="{FF2B5EF4-FFF2-40B4-BE49-F238E27FC236}">
                <a16:creationId xmlns:a16="http://schemas.microsoft.com/office/drawing/2014/main" id="{1F7A6A72-1F18-252E-94CB-69823A88559A}"/>
              </a:ext>
            </a:extLst>
          </p:cNvPr>
          <p:cNvSpPr txBox="1"/>
          <p:nvPr/>
        </p:nvSpPr>
        <p:spPr>
          <a:xfrm>
            <a:off x="1606627" y="2518668"/>
            <a:ext cx="102463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3200" dirty="0">
                <a:solidFill>
                  <a:prstClr val="black"/>
                </a:solidFill>
                <a:cs typeface="+mn-ea"/>
                <a:sym typeface="+mn-lt"/>
              </a:rPr>
              <a:t>添加</a:t>
            </a:r>
            <a:endParaRPr lang="en-US" altLang="zh-CN" sz="3200" dirty="0">
              <a:solidFill>
                <a:prstClr val="black"/>
              </a:solidFill>
              <a:cs typeface="+mn-ea"/>
              <a:sym typeface="+mn-lt"/>
            </a:endParaRPr>
          </a:p>
          <a:p>
            <a:pPr defTabSz="1219170"/>
            <a:r>
              <a:rPr lang="zh-CN" altLang="en-US" sz="3200" dirty="0">
                <a:solidFill>
                  <a:prstClr val="black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6" name="TextBox 9">
            <a:extLst>
              <a:ext uri="{FF2B5EF4-FFF2-40B4-BE49-F238E27FC236}">
                <a16:creationId xmlns:a16="http://schemas.microsoft.com/office/drawing/2014/main" id="{BD82A020-8066-2345-D7EA-9216E01B4451}"/>
              </a:ext>
            </a:extLst>
          </p:cNvPr>
          <p:cNvSpPr txBox="1"/>
          <p:nvPr/>
        </p:nvSpPr>
        <p:spPr>
          <a:xfrm>
            <a:off x="5447053" y="2502624"/>
            <a:ext cx="102463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3200" dirty="0">
                <a:solidFill>
                  <a:prstClr val="black"/>
                </a:solidFill>
                <a:cs typeface="+mn-ea"/>
                <a:sym typeface="+mn-lt"/>
              </a:rPr>
              <a:t>添加</a:t>
            </a:r>
            <a:endParaRPr lang="en-US" altLang="zh-CN" sz="3200" dirty="0">
              <a:solidFill>
                <a:prstClr val="black"/>
              </a:solidFill>
              <a:cs typeface="+mn-ea"/>
              <a:sym typeface="+mn-lt"/>
            </a:endParaRPr>
          </a:p>
          <a:p>
            <a:pPr defTabSz="1219170"/>
            <a:r>
              <a:rPr lang="zh-CN" altLang="en-US" sz="3200" dirty="0">
                <a:solidFill>
                  <a:prstClr val="black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7" name="TextBox 10">
            <a:extLst>
              <a:ext uri="{FF2B5EF4-FFF2-40B4-BE49-F238E27FC236}">
                <a16:creationId xmlns:a16="http://schemas.microsoft.com/office/drawing/2014/main" id="{4D411AF5-F2A0-4175-B60C-7B90EEB5A006}"/>
              </a:ext>
            </a:extLst>
          </p:cNvPr>
          <p:cNvSpPr txBox="1"/>
          <p:nvPr/>
        </p:nvSpPr>
        <p:spPr>
          <a:xfrm>
            <a:off x="9383491" y="2502624"/>
            <a:ext cx="102463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3200" dirty="0">
                <a:solidFill>
                  <a:prstClr val="black"/>
                </a:solidFill>
                <a:cs typeface="+mn-ea"/>
                <a:sym typeface="+mn-lt"/>
              </a:rPr>
              <a:t>添加</a:t>
            </a:r>
            <a:endParaRPr lang="en-US" altLang="zh-CN" sz="3200" dirty="0">
              <a:solidFill>
                <a:prstClr val="black"/>
              </a:solidFill>
              <a:cs typeface="+mn-ea"/>
              <a:sym typeface="+mn-lt"/>
            </a:endParaRPr>
          </a:p>
          <a:p>
            <a:pPr defTabSz="1219170"/>
            <a:r>
              <a:rPr lang="zh-CN" altLang="en-US" sz="3200" dirty="0">
                <a:solidFill>
                  <a:prstClr val="black"/>
                </a:solidFill>
                <a:cs typeface="+mn-ea"/>
                <a:sym typeface="+mn-lt"/>
              </a:rPr>
              <a:t>标题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EB7C448C-43B1-7743-0550-2AE07D73B4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77086" y="2744945"/>
            <a:ext cx="1224507" cy="623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74874D9B-AC88-E431-D0A8-D20E5AD371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45134" y="2744944"/>
            <a:ext cx="1224507" cy="623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4E51E75E-79AB-7526-BEC9-7F5BD0F3DBC7}"/>
              </a:ext>
            </a:extLst>
          </p:cNvPr>
          <p:cNvSpPr txBox="1"/>
          <p:nvPr/>
        </p:nvSpPr>
        <p:spPr>
          <a:xfrm>
            <a:off x="936995" y="4540622"/>
            <a:ext cx="2262301" cy="88485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200" dirty="0">
                <a:latin typeface="+mn-ea"/>
                <a:ea typeface="+mn-ea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endParaRPr lang="en-US" altLang="zh-CN" sz="1200" dirty="0">
              <a:latin typeface="+mn-ea"/>
              <a:ea typeface="+mn-ea"/>
              <a:sym typeface="HarmonyOS Sans SC Light" panose="00000400000000000000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CD09218-59C8-C118-ABBC-E206A811DC07}"/>
              </a:ext>
            </a:extLst>
          </p:cNvPr>
          <p:cNvSpPr txBox="1"/>
          <p:nvPr/>
        </p:nvSpPr>
        <p:spPr>
          <a:xfrm>
            <a:off x="4932033" y="4540622"/>
            <a:ext cx="2262301" cy="88485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200" dirty="0">
                <a:latin typeface="+mn-ea"/>
                <a:ea typeface="+mn-ea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endParaRPr lang="en-US" altLang="zh-CN" sz="1200" dirty="0">
              <a:latin typeface="+mn-ea"/>
              <a:ea typeface="+mn-ea"/>
              <a:sym typeface="HarmonyOS Sans SC Light" panose="00000400000000000000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21214B0-E3B6-56E0-04F3-363DE81EA34B}"/>
              </a:ext>
            </a:extLst>
          </p:cNvPr>
          <p:cNvSpPr txBox="1"/>
          <p:nvPr/>
        </p:nvSpPr>
        <p:spPr>
          <a:xfrm>
            <a:off x="8927071" y="4540622"/>
            <a:ext cx="2262301" cy="88485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200" dirty="0">
                <a:latin typeface="+mn-ea"/>
                <a:ea typeface="+mn-ea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endParaRPr lang="en-US" altLang="zh-CN" sz="1200" dirty="0">
              <a:latin typeface="+mn-ea"/>
              <a:ea typeface="+mn-ea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1644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图片 66">
            <a:extLst>
              <a:ext uri="{FF2B5EF4-FFF2-40B4-BE49-F238E27FC236}">
                <a16:creationId xmlns:a16="http://schemas.microsoft.com/office/drawing/2014/main" id="{A5B85902-8F33-6FC9-5736-31D34A4C6B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图形 2">
            <a:extLst>
              <a:ext uri="{FF2B5EF4-FFF2-40B4-BE49-F238E27FC236}">
                <a16:creationId xmlns:a16="http://schemas.microsoft.com/office/drawing/2014/main" id="{8E00FBB2-216D-3D44-B297-CBBE8D75AD33}"/>
              </a:ext>
            </a:extLst>
          </p:cNvPr>
          <p:cNvSpPr/>
          <p:nvPr/>
        </p:nvSpPr>
        <p:spPr>
          <a:xfrm>
            <a:off x="7990352" y="602415"/>
            <a:ext cx="5703477" cy="6858432"/>
          </a:xfrm>
          <a:custGeom>
            <a:avLst/>
            <a:gdLst>
              <a:gd name="connsiteX0" fmla="*/ 2260651 w 5703477"/>
              <a:gd name="connsiteY0" fmla="*/ 6526162 h 6858432"/>
              <a:gd name="connsiteX1" fmla="*/ 2329784 w 5703477"/>
              <a:gd name="connsiteY1" fmla="*/ 6539988 h 6858432"/>
              <a:gd name="connsiteX2" fmla="*/ 2136212 w 5703477"/>
              <a:gd name="connsiteY2" fmla="*/ 6560728 h 6858432"/>
              <a:gd name="connsiteX3" fmla="*/ 1970292 w 5703477"/>
              <a:gd name="connsiteY3" fmla="*/ 6519248 h 6858432"/>
              <a:gd name="connsiteX4" fmla="*/ 2260651 w 5703477"/>
              <a:gd name="connsiteY4" fmla="*/ 6526162 h 6858432"/>
              <a:gd name="connsiteX5" fmla="*/ 2689276 w 5703477"/>
              <a:gd name="connsiteY5" fmla="*/ 6277283 h 6858432"/>
              <a:gd name="connsiteX6" fmla="*/ 3014202 w 5703477"/>
              <a:gd name="connsiteY6" fmla="*/ 6463942 h 6858432"/>
              <a:gd name="connsiteX7" fmla="*/ 2606317 w 5703477"/>
              <a:gd name="connsiteY7" fmla="*/ 6277283 h 6858432"/>
              <a:gd name="connsiteX8" fmla="*/ 2689276 w 5703477"/>
              <a:gd name="connsiteY8" fmla="*/ 6277283 h 6858432"/>
              <a:gd name="connsiteX9" fmla="*/ 2357438 w 5703477"/>
              <a:gd name="connsiteY9" fmla="*/ 6076797 h 6858432"/>
              <a:gd name="connsiteX10" fmla="*/ 2392004 w 5703477"/>
              <a:gd name="connsiteY10" fmla="*/ 6263456 h 6858432"/>
              <a:gd name="connsiteX11" fmla="*/ 2488790 w 5703477"/>
              <a:gd name="connsiteY11" fmla="*/ 6595295 h 6858432"/>
              <a:gd name="connsiteX12" fmla="*/ 2343611 w 5703477"/>
              <a:gd name="connsiteY12" fmla="*/ 6781954 h 6858432"/>
              <a:gd name="connsiteX13" fmla="*/ 2150038 w 5703477"/>
              <a:gd name="connsiteY13" fmla="*/ 6761214 h 6858432"/>
              <a:gd name="connsiteX14" fmla="*/ 1804373 w 5703477"/>
              <a:gd name="connsiteY14" fmla="*/ 6761214 h 6858432"/>
              <a:gd name="connsiteX15" fmla="*/ 1728327 w 5703477"/>
              <a:gd name="connsiteY15" fmla="*/ 6574555 h 6858432"/>
              <a:gd name="connsiteX16" fmla="*/ 1742153 w 5703477"/>
              <a:gd name="connsiteY16" fmla="*/ 6263456 h 6858432"/>
              <a:gd name="connsiteX17" fmla="*/ 1728327 w 5703477"/>
              <a:gd name="connsiteY17" fmla="*/ 6215063 h 6858432"/>
              <a:gd name="connsiteX18" fmla="*/ 2122385 w 5703477"/>
              <a:gd name="connsiteY18" fmla="*/ 6056057 h 6858432"/>
              <a:gd name="connsiteX19" fmla="*/ 2357438 w 5703477"/>
              <a:gd name="connsiteY19" fmla="*/ 6076797 h 6858432"/>
              <a:gd name="connsiteX20" fmla="*/ 2938155 w 5703477"/>
              <a:gd name="connsiteY20" fmla="*/ 5814091 h 6858432"/>
              <a:gd name="connsiteX21" fmla="*/ 3387520 w 5703477"/>
              <a:gd name="connsiteY21" fmla="*/ 6007664 h 6858432"/>
              <a:gd name="connsiteX22" fmla="*/ 3387520 w 5703477"/>
              <a:gd name="connsiteY22" fmla="*/ 6021490 h 6858432"/>
              <a:gd name="connsiteX23" fmla="*/ 3207774 w 5703477"/>
              <a:gd name="connsiteY23" fmla="*/ 6187410 h 6858432"/>
              <a:gd name="connsiteX24" fmla="*/ 3152468 w 5703477"/>
              <a:gd name="connsiteY24" fmla="*/ 6380982 h 6858432"/>
              <a:gd name="connsiteX25" fmla="*/ 3166294 w 5703477"/>
              <a:gd name="connsiteY25" fmla="*/ 6526162 h 6858432"/>
              <a:gd name="connsiteX26" fmla="*/ 3076421 w 5703477"/>
              <a:gd name="connsiteY26" fmla="*/ 6671341 h 6858432"/>
              <a:gd name="connsiteX27" fmla="*/ 2993462 w 5703477"/>
              <a:gd name="connsiteY27" fmla="*/ 6678254 h 6858432"/>
              <a:gd name="connsiteX28" fmla="*/ 2564837 w 5703477"/>
              <a:gd name="connsiteY28" fmla="*/ 6588381 h 6858432"/>
              <a:gd name="connsiteX29" fmla="*/ 2392004 w 5703477"/>
              <a:gd name="connsiteY29" fmla="*/ 6076797 h 6858432"/>
              <a:gd name="connsiteX30" fmla="*/ 2447310 w 5703477"/>
              <a:gd name="connsiteY30" fmla="*/ 6049143 h 6858432"/>
              <a:gd name="connsiteX31" fmla="*/ 2571750 w 5703477"/>
              <a:gd name="connsiteY31" fmla="*/ 5931617 h 6858432"/>
              <a:gd name="connsiteX32" fmla="*/ 2855196 w 5703477"/>
              <a:gd name="connsiteY32" fmla="*/ 5793351 h 6858432"/>
              <a:gd name="connsiteX33" fmla="*/ 2938155 w 5703477"/>
              <a:gd name="connsiteY33" fmla="*/ 5814091 h 6858432"/>
              <a:gd name="connsiteX34" fmla="*/ 2820629 w 5703477"/>
              <a:gd name="connsiteY34" fmla="*/ 5779524 h 6858432"/>
              <a:gd name="connsiteX35" fmla="*/ 2440397 w 5703477"/>
              <a:gd name="connsiteY35" fmla="*/ 6014577 h 6858432"/>
              <a:gd name="connsiteX36" fmla="*/ 2322871 w 5703477"/>
              <a:gd name="connsiteY36" fmla="*/ 5627432 h 6858432"/>
              <a:gd name="connsiteX37" fmla="*/ 2820629 w 5703477"/>
              <a:gd name="connsiteY37" fmla="*/ 5779524 h 6858432"/>
              <a:gd name="connsiteX38" fmla="*/ 2302131 w 5703477"/>
              <a:gd name="connsiteY38" fmla="*/ 5620518 h 6858432"/>
              <a:gd name="connsiteX39" fmla="*/ 2295218 w 5703477"/>
              <a:gd name="connsiteY39" fmla="*/ 5627432 h 6858432"/>
              <a:gd name="connsiteX40" fmla="*/ 2412744 w 5703477"/>
              <a:gd name="connsiteY40" fmla="*/ 6028403 h 6858432"/>
              <a:gd name="connsiteX41" fmla="*/ 2336698 w 5703477"/>
              <a:gd name="connsiteY41" fmla="*/ 6028403 h 6858432"/>
              <a:gd name="connsiteX42" fmla="*/ 2101645 w 5703477"/>
              <a:gd name="connsiteY42" fmla="*/ 5986924 h 6858432"/>
              <a:gd name="connsiteX43" fmla="*/ 1686847 w 5703477"/>
              <a:gd name="connsiteY43" fmla="*/ 6132103 h 6858432"/>
              <a:gd name="connsiteX44" fmla="*/ 1603887 w 5703477"/>
              <a:gd name="connsiteY44" fmla="*/ 5966184 h 6858432"/>
              <a:gd name="connsiteX45" fmla="*/ 1514014 w 5703477"/>
              <a:gd name="connsiteY45" fmla="*/ 5841744 h 6858432"/>
              <a:gd name="connsiteX46" fmla="*/ 1486361 w 5703477"/>
              <a:gd name="connsiteY46" fmla="*/ 5682738 h 6858432"/>
              <a:gd name="connsiteX47" fmla="*/ 1486361 w 5703477"/>
              <a:gd name="connsiteY47" fmla="*/ 5648172 h 6858432"/>
              <a:gd name="connsiteX48" fmla="*/ 1444881 w 5703477"/>
              <a:gd name="connsiteY48" fmla="*/ 5482252 h 6858432"/>
              <a:gd name="connsiteX49" fmla="*/ 1569321 w 5703477"/>
              <a:gd name="connsiteY49" fmla="*/ 5426946 h 6858432"/>
              <a:gd name="connsiteX50" fmla="*/ 2302131 w 5703477"/>
              <a:gd name="connsiteY50" fmla="*/ 5620518 h 6858432"/>
              <a:gd name="connsiteX51" fmla="*/ 483931 w 5703477"/>
              <a:gd name="connsiteY51" fmla="*/ 4341557 h 6858432"/>
              <a:gd name="connsiteX52" fmla="*/ 477018 w 5703477"/>
              <a:gd name="connsiteY52" fmla="*/ 4880795 h 6858432"/>
              <a:gd name="connsiteX53" fmla="*/ 456278 w 5703477"/>
              <a:gd name="connsiteY53" fmla="*/ 5025974 h 6858432"/>
              <a:gd name="connsiteX54" fmla="*/ 394058 w 5703477"/>
              <a:gd name="connsiteY54" fmla="*/ 5323246 h 6858432"/>
              <a:gd name="connsiteX55" fmla="*/ 539238 w 5703477"/>
              <a:gd name="connsiteY55" fmla="*/ 5565212 h 6858432"/>
              <a:gd name="connsiteX56" fmla="*/ 732810 w 5703477"/>
              <a:gd name="connsiteY56" fmla="*/ 5627432 h 6858432"/>
              <a:gd name="connsiteX57" fmla="*/ 877990 w 5703477"/>
              <a:gd name="connsiteY57" fmla="*/ 5454599 h 6858432"/>
              <a:gd name="connsiteX58" fmla="*/ 1147609 w 5703477"/>
              <a:gd name="connsiteY58" fmla="*/ 5482252 h 6858432"/>
              <a:gd name="connsiteX59" fmla="*/ 1320442 w 5703477"/>
              <a:gd name="connsiteY59" fmla="*/ 5537559 h 6858432"/>
              <a:gd name="connsiteX60" fmla="*/ 1403401 w 5703477"/>
              <a:gd name="connsiteY60" fmla="*/ 5502992 h 6858432"/>
              <a:gd name="connsiteX61" fmla="*/ 1424141 w 5703477"/>
              <a:gd name="connsiteY61" fmla="*/ 5592865 h 6858432"/>
              <a:gd name="connsiteX62" fmla="*/ 1424141 w 5703477"/>
              <a:gd name="connsiteY62" fmla="*/ 5724218 h 6858432"/>
              <a:gd name="connsiteX63" fmla="*/ 1527841 w 5703477"/>
              <a:gd name="connsiteY63" fmla="*/ 5980010 h 6858432"/>
              <a:gd name="connsiteX64" fmla="*/ 1576234 w 5703477"/>
              <a:gd name="connsiteY64" fmla="*/ 6118276 h 6858432"/>
              <a:gd name="connsiteX65" fmla="*/ 1686847 w 5703477"/>
              <a:gd name="connsiteY65" fmla="*/ 6242716 h 6858432"/>
              <a:gd name="connsiteX66" fmla="*/ 1693760 w 5703477"/>
              <a:gd name="connsiteY66" fmla="*/ 6284196 h 6858432"/>
              <a:gd name="connsiteX67" fmla="*/ 1666107 w 5703477"/>
              <a:gd name="connsiteY67" fmla="*/ 6588381 h 6858432"/>
              <a:gd name="connsiteX68" fmla="*/ 1686847 w 5703477"/>
              <a:gd name="connsiteY68" fmla="*/ 6705908 h 6858432"/>
              <a:gd name="connsiteX69" fmla="*/ 1617714 w 5703477"/>
              <a:gd name="connsiteY69" fmla="*/ 6712821 h 6858432"/>
              <a:gd name="connsiteX70" fmla="*/ 781204 w 5703477"/>
              <a:gd name="connsiteY70" fmla="*/ 6657514 h 6858432"/>
              <a:gd name="connsiteX71" fmla="*/ 532325 w 5703477"/>
              <a:gd name="connsiteY71" fmla="*/ 6698994 h 6858432"/>
              <a:gd name="connsiteX72" fmla="*/ 297272 w 5703477"/>
              <a:gd name="connsiteY72" fmla="*/ 6567641 h 6858432"/>
              <a:gd name="connsiteX73" fmla="*/ 172833 w 5703477"/>
              <a:gd name="connsiteY73" fmla="*/ 6166670 h 6858432"/>
              <a:gd name="connsiteX74" fmla="*/ 138266 w 5703477"/>
              <a:gd name="connsiteY74" fmla="*/ 5910877 h 6858432"/>
              <a:gd name="connsiteX75" fmla="*/ 76046 w 5703477"/>
              <a:gd name="connsiteY75" fmla="*/ 5558299 h 6858432"/>
              <a:gd name="connsiteX76" fmla="*/ 76046 w 5703477"/>
              <a:gd name="connsiteY76" fmla="*/ 5323246 h 6858432"/>
              <a:gd name="connsiteX77" fmla="*/ 131353 w 5703477"/>
              <a:gd name="connsiteY77" fmla="*/ 4929188 h 6858432"/>
              <a:gd name="connsiteX78" fmla="*/ 138266 w 5703477"/>
              <a:gd name="connsiteY78" fmla="*/ 4846228 h 6858432"/>
              <a:gd name="connsiteX79" fmla="*/ 152093 w 5703477"/>
              <a:gd name="connsiteY79" fmla="*/ 4797835 h 6858432"/>
              <a:gd name="connsiteX80" fmla="*/ 366405 w 5703477"/>
              <a:gd name="connsiteY80" fmla="*/ 4445256 h 6858432"/>
              <a:gd name="connsiteX81" fmla="*/ 511585 w 5703477"/>
              <a:gd name="connsiteY81" fmla="*/ 4210204 h 6858432"/>
              <a:gd name="connsiteX82" fmla="*/ 483931 w 5703477"/>
              <a:gd name="connsiteY82" fmla="*/ 4341557 h 6858432"/>
              <a:gd name="connsiteX83" fmla="*/ 5171153 w 5703477"/>
              <a:gd name="connsiteY83" fmla="*/ 4203291 h 6858432"/>
              <a:gd name="connsiteX84" fmla="*/ 5509905 w 5703477"/>
              <a:gd name="connsiteY84" fmla="*/ 4445256 h 6858432"/>
              <a:gd name="connsiteX85" fmla="*/ 5454599 w 5703477"/>
              <a:gd name="connsiteY85" fmla="*/ 4535129 h 6858432"/>
              <a:gd name="connsiteX86" fmla="*/ 5509905 w 5703477"/>
              <a:gd name="connsiteY86" fmla="*/ 4631916 h 6858432"/>
              <a:gd name="connsiteX87" fmla="*/ 5634345 w 5703477"/>
              <a:gd name="connsiteY87" fmla="*/ 5053627 h 6858432"/>
              <a:gd name="connsiteX88" fmla="*/ 5516819 w 5703477"/>
              <a:gd name="connsiteY88" fmla="*/ 5364726 h 6858432"/>
              <a:gd name="connsiteX89" fmla="*/ 5516819 w 5703477"/>
              <a:gd name="connsiteY89" fmla="*/ 5516819 h 6858432"/>
              <a:gd name="connsiteX90" fmla="*/ 5309419 w 5703477"/>
              <a:gd name="connsiteY90" fmla="*/ 5786438 h 6858432"/>
              <a:gd name="connsiteX91" fmla="*/ 5143500 w 5703477"/>
              <a:gd name="connsiteY91" fmla="*/ 5903964 h 6858432"/>
              <a:gd name="connsiteX92" fmla="*/ 5129673 w 5703477"/>
              <a:gd name="connsiteY92" fmla="*/ 5952357 h 6858432"/>
              <a:gd name="connsiteX93" fmla="*/ 4956841 w 5703477"/>
              <a:gd name="connsiteY93" fmla="*/ 6152843 h 6858432"/>
              <a:gd name="connsiteX94" fmla="*/ 4936101 w 5703477"/>
              <a:gd name="connsiteY94" fmla="*/ 6318762 h 6858432"/>
              <a:gd name="connsiteX95" fmla="*/ 4742528 w 5703477"/>
              <a:gd name="connsiteY95" fmla="*/ 6457028 h 6858432"/>
              <a:gd name="connsiteX96" fmla="*/ 4604262 w 5703477"/>
              <a:gd name="connsiteY96" fmla="*/ 6491595 h 6858432"/>
              <a:gd name="connsiteX97" fmla="*/ 4203290 w 5703477"/>
              <a:gd name="connsiteY97" fmla="*/ 6546901 h 6858432"/>
              <a:gd name="connsiteX98" fmla="*/ 4016631 w 5703477"/>
              <a:gd name="connsiteY98" fmla="*/ 6560728 h 6858432"/>
              <a:gd name="connsiteX99" fmla="*/ 3705532 w 5703477"/>
              <a:gd name="connsiteY99" fmla="*/ 6622948 h 6858432"/>
              <a:gd name="connsiteX100" fmla="*/ 3581093 w 5703477"/>
              <a:gd name="connsiteY100" fmla="*/ 6622948 h 6858432"/>
              <a:gd name="connsiteX101" fmla="*/ 3442827 w 5703477"/>
              <a:gd name="connsiteY101" fmla="*/ 6643688 h 6858432"/>
              <a:gd name="connsiteX102" fmla="*/ 3359867 w 5703477"/>
              <a:gd name="connsiteY102" fmla="*/ 6712821 h 6858432"/>
              <a:gd name="connsiteX103" fmla="*/ 3249254 w 5703477"/>
              <a:gd name="connsiteY103" fmla="*/ 6740474 h 6858432"/>
              <a:gd name="connsiteX104" fmla="*/ 3021115 w 5703477"/>
              <a:gd name="connsiteY104" fmla="*/ 6768127 h 6858432"/>
              <a:gd name="connsiteX105" fmla="*/ 2751496 w 5703477"/>
              <a:gd name="connsiteY105" fmla="*/ 6754301 h 6858432"/>
              <a:gd name="connsiteX106" fmla="*/ 2523357 w 5703477"/>
              <a:gd name="connsiteY106" fmla="*/ 6775041 h 6858432"/>
              <a:gd name="connsiteX107" fmla="*/ 2564837 w 5703477"/>
              <a:gd name="connsiteY107" fmla="*/ 6636774 h 6858432"/>
              <a:gd name="connsiteX108" fmla="*/ 3021115 w 5703477"/>
              <a:gd name="connsiteY108" fmla="*/ 6754301 h 6858432"/>
              <a:gd name="connsiteX109" fmla="*/ 3242341 w 5703477"/>
              <a:gd name="connsiteY109" fmla="*/ 6533075 h 6858432"/>
              <a:gd name="connsiteX110" fmla="*/ 3221601 w 5703477"/>
              <a:gd name="connsiteY110" fmla="*/ 6367155 h 6858432"/>
              <a:gd name="connsiteX111" fmla="*/ 3228514 w 5703477"/>
              <a:gd name="connsiteY111" fmla="*/ 6304936 h 6858432"/>
              <a:gd name="connsiteX112" fmla="*/ 3422087 w 5703477"/>
              <a:gd name="connsiteY112" fmla="*/ 6028403 h 6858432"/>
              <a:gd name="connsiteX113" fmla="*/ 3691706 w 5703477"/>
              <a:gd name="connsiteY113" fmla="*/ 6145930 h 6858432"/>
              <a:gd name="connsiteX114" fmla="*/ 3919845 w 5703477"/>
              <a:gd name="connsiteY114" fmla="*/ 6270369 h 6858432"/>
              <a:gd name="connsiteX115" fmla="*/ 4002804 w 5703477"/>
              <a:gd name="connsiteY115" fmla="*/ 6270369 h 6858432"/>
              <a:gd name="connsiteX116" fmla="*/ 4085764 w 5703477"/>
              <a:gd name="connsiteY116" fmla="*/ 6284196 h 6858432"/>
              <a:gd name="connsiteX117" fmla="*/ 4120331 w 5703477"/>
              <a:gd name="connsiteY117" fmla="*/ 6249629 h 6858432"/>
              <a:gd name="connsiteX118" fmla="*/ 4141071 w 5703477"/>
              <a:gd name="connsiteY118" fmla="*/ 6215063 h 6858432"/>
              <a:gd name="connsiteX119" fmla="*/ 4210204 w 5703477"/>
              <a:gd name="connsiteY119" fmla="*/ 6021490 h 6858432"/>
              <a:gd name="connsiteX120" fmla="*/ 4217117 w 5703477"/>
              <a:gd name="connsiteY120" fmla="*/ 5959270 h 6858432"/>
              <a:gd name="connsiteX121" fmla="*/ 4224030 w 5703477"/>
              <a:gd name="connsiteY121" fmla="*/ 5876311 h 6858432"/>
              <a:gd name="connsiteX122" fmla="*/ 4251684 w 5703477"/>
              <a:gd name="connsiteY122" fmla="*/ 5620518 h 6858432"/>
              <a:gd name="connsiteX123" fmla="*/ 4631915 w 5703477"/>
              <a:gd name="connsiteY123" fmla="*/ 4839315 h 6858432"/>
              <a:gd name="connsiteX124" fmla="*/ 4770181 w 5703477"/>
              <a:gd name="connsiteY124" fmla="*/ 4514389 h 6858432"/>
              <a:gd name="connsiteX125" fmla="*/ 4853141 w 5703477"/>
              <a:gd name="connsiteY125" fmla="*/ 4147984 h 6858432"/>
              <a:gd name="connsiteX126" fmla="*/ 5171153 w 5703477"/>
              <a:gd name="connsiteY126" fmla="*/ 4203291 h 6858432"/>
              <a:gd name="connsiteX127" fmla="*/ 2765323 w 5703477"/>
              <a:gd name="connsiteY127" fmla="*/ 5261026 h 6858432"/>
              <a:gd name="connsiteX128" fmla="*/ 3885278 w 5703477"/>
              <a:gd name="connsiteY128" fmla="*/ 5883224 h 6858432"/>
              <a:gd name="connsiteX129" fmla="*/ 3947867 w 5703477"/>
              <a:gd name="connsiteY129" fmla="*/ 5882302 h 6858432"/>
              <a:gd name="connsiteX130" fmla="*/ 4051198 w 5703477"/>
              <a:gd name="connsiteY130" fmla="*/ 5841744 h 6858432"/>
              <a:gd name="connsiteX131" fmla="*/ 3850712 w 5703477"/>
              <a:gd name="connsiteY131" fmla="*/ 5903964 h 6858432"/>
              <a:gd name="connsiteX132" fmla="*/ 3387520 w 5703477"/>
              <a:gd name="connsiteY132" fmla="*/ 5744958 h 6858432"/>
              <a:gd name="connsiteX133" fmla="*/ 1845853 w 5703477"/>
              <a:gd name="connsiteY133" fmla="*/ 4058111 h 6858432"/>
              <a:gd name="connsiteX134" fmla="*/ 2765323 w 5703477"/>
              <a:gd name="connsiteY134" fmla="*/ 5261026 h 6858432"/>
              <a:gd name="connsiteX135" fmla="*/ 1465621 w 5703477"/>
              <a:gd name="connsiteY135" fmla="*/ 5288680 h 6858432"/>
              <a:gd name="connsiteX136" fmla="*/ 1154522 w 5703477"/>
              <a:gd name="connsiteY136" fmla="*/ 4189464 h 6858432"/>
              <a:gd name="connsiteX137" fmla="*/ 1154522 w 5703477"/>
              <a:gd name="connsiteY137" fmla="*/ 3885278 h 6858432"/>
              <a:gd name="connsiteX138" fmla="*/ 1168349 w 5703477"/>
              <a:gd name="connsiteY138" fmla="*/ 3871452 h 6858432"/>
              <a:gd name="connsiteX139" fmla="*/ 1465621 w 5703477"/>
              <a:gd name="connsiteY139" fmla="*/ 5288680 h 6858432"/>
              <a:gd name="connsiteX140" fmla="*/ 4051198 w 5703477"/>
              <a:gd name="connsiteY140" fmla="*/ 4963754 h 6858432"/>
              <a:gd name="connsiteX141" fmla="*/ 4320817 w 5703477"/>
              <a:gd name="connsiteY141" fmla="*/ 4901535 h 6858432"/>
              <a:gd name="connsiteX142" fmla="*/ 3995891 w 5703477"/>
              <a:gd name="connsiteY142" fmla="*/ 4998321 h 6858432"/>
              <a:gd name="connsiteX143" fmla="*/ 2716929 w 5703477"/>
              <a:gd name="connsiteY143" fmla="*/ 4493649 h 6858432"/>
              <a:gd name="connsiteX144" fmla="*/ 1838939 w 5703477"/>
              <a:gd name="connsiteY144" fmla="*/ 3684792 h 6858432"/>
              <a:gd name="connsiteX145" fmla="*/ 4051198 w 5703477"/>
              <a:gd name="connsiteY145" fmla="*/ 4963754 h 6858432"/>
              <a:gd name="connsiteX146" fmla="*/ 1078476 w 5703477"/>
              <a:gd name="connsiteY146" fmla="*/ 3871452 h 6858432"/>
              <a:gd name="connsiteX147" fmla="*/ 1085389 w 5703477"/>
              <a:gd name="connsiteY147" fmla="*/ 4631916 h 6858432"/>
              <a:gd name="connsiteX148" fmla="*/ 1050823 w 5703477"/>
              <a:gd name="connsiteY148" fmla="*/ 4376123 h 6858432"/>
              <a:gd name="connsiteX149" fmla="*/ 1050823 w 5703477"/>
              <a:gd name="connsiteY149" fmla="*/ 3878365 h 6858432"/>
              <a:gd name="connsiteX150" fmla="*/ 1099216 w 5703477"/>
              <a:gd name="connsiteY150" fmla="*/ 3594919 h 6858432"/>
              <a:gd name="connsiteX151" fmla="*/ 1078476 w 5703477"/>
              <a:gd name="connsiteY151" fmla="*/ 3871452 h 6858432"/>
              <a:gd name="connsiteX152" fmla="*/ 3325300 w 5703477"/>
              <a:gd name="connsiteY152" fmla="*/ 3657139 h 6858432"/>
              <a:gd name="connsiteX153" fmla="*/ 3110988 w 5703477"/>
              <a:gd name="connsiteY153" fmla="*/ 3657139 h 6858432"/>
              <a:gd name="connsiteX154" fmla="*/ 3214687 w 5703477"/>
              <a:gd name="connsiteY154" fmla="*/ 3546526 h 6858432"/>
              <a:gd name="connsiteX155" fmla="*/ 3325300 w 5703477"/>
              <a:gd name="connsiteY155" fmla="*/ 3657139 h 6858432"/>
              <a:gd name="connsiteX156" fmla="*/ 2544097 w 5703477"/>
              <a:gd name="connsiteY156" fmla="*/ 3498133 h 6858432"/>
              <a:gd name="connsiteX157" fmla="*/ 3083335 w 5703477"/>
              <a:gd name="connsiteY157" fmla="*/ 3636399 h 6858432"/>
              <a:gd name="connsiteX158" fmla="*/ 3041855 w 5703477"/>
              <a:gd name="connsiteY158" fmla="*/ 3650226 h 6858432"/>
              <a:gd name="connsiteX159" fmla="*/ 2744583 w 5703477"/>
              <a:gd name="connsiteY159" fmla="*/ 3601833 h 6858432"/>
              <a:gd name="connsiteX160" fmla="*/ 2474964 w 5703477"/>
              <a:gd name="connsiteY160" fmla="*/ 3546526 h 6858432"/>
              <a:gd name="connsiteX161" fmla="*/ 2288304 w 5703477"/>
              <a:gd name="connsiteY161" fmla="*/ 3491220 h 6858432"/>
              <a:gd name="connsiteX162" fmla="*/ 2544097 w 5703477"/>
              <a:gd name="connsiteY162" fmla="*/ 3498133 h 6858432"/>
              <a:gd name="connsiteX163" fmla="*/ 3366780 w 5703477"/>
              <a:gd name="connsiteY163" fmla="*/ 3567266 h 6858432"/>
              <a:gd name="connsiteX164" fmla="*/ 3670966 w 5703477"/>
              <a:gd name="connsiteY164" fmla="*/ 3235428 h 6858432"/>
              <a:gd name="connsiteX165" fmla="*/ 3366780 w 5703477"/>
              <a:gd name="connsiteY165" fmla="*/ 3567266 h 6858432"/>
              <a:gd name="connsiteX166" fmla="*/ 2032512 w 5703477"/>
              <a:gd name="connsiteY166" fmla="*/ 3394434 h 6858432"/>
              <a:gd name="connsiteX167" fmla="*/ 2371264 w 5703477"/>
              <a:gd name="connsiteY167" fmla="*/ 3588006 h 6858432"/>
              <a:gd name="connsiteX168" fmla="*/ 3007288 w 5703477"/>
              <a:gd name="connsiteY168" fmla="*/ 3726272 h 6858432"/>
              <a:gd name="connsiteX169" fmla="*/ 3588006 w 5703477"/>
              <a:gd name="connsiteY169" fmla="*/ 3733186 h 6858432"/>
              <a:gd name="connsiteX170" fmla="*/ 3753925 w 5703477"/>
              <a:gd name="connsiteY170" fmla="*/ 3691706 h 6858432"/>
              <a:gd name="connsiteX171" fmla="*/ 4175637 w 5703477"/>
              <a:gd name="connsiteY171" fmla="*/ 3574180 h 6858432"/>
              <a:gd name="connsiteX172" fmla="*/ 4438343 w 5703477"/>
              <a:gd name="connsiteY172" fmla="*/ 3629486 h 6858432"/>
              <a:gd name="connsiteX173" fmla="*/ 4777095 w 5703477"/>
              <a:gd name="connsiteY173" fmla="*/ 4141071 h 6858432"/>
              <a:gd name="connsiteX174" fmla="*/ 4452169 w 5703477"/>
              <a:gd name="connsiteY174" fmla="*/ 4970668 h 6858432"/>
              <a:gd name="connsiteX175" fmla="*/ 4341557 w 5703477"/>
              <a:gd name="connsiteY175" fmla="*/ 5164240 h 6858432"/>
              <a:gd name="connsiteX176" fmla="*/ 4147984 w 5703477"/>
              <a:gd name="connsiteY176" fmla="*/ 5807178 h 6858432"/>
              <a:gd name="connsiteX177" fmla="*/ 4147984 w 5703477"/>
              <a:gd name="connsiteY177" fmla="*/ 5945444 h 6858432"/>
              <a:gd name="connsiteX178" fmla="*/ 4078851 w 5703477"/>
              <a:gd name="connsiteY178" fmla="*/ 6235803 h 6858432"/>
              <a:gd name="connsiteX179" fmla="*/ 4030458 w 5703477"/>
              <a:gd name="connsiteY179" fmla="*/ 6221976 h 6858432"/>
              <a:gd name="connsiteX180" fmla="*/ 3940585 w 5703477"/>
              <a:gd name="connsiteY180" fmla="*/ 6221976 h 6858432"/>
              <a:gd name="connsiteX181" fmla="*/ 3650226 w 5703477"/>
              <a:gd name="connsiteY181" fmla="*/ 6062970 h 6858432"/>
              <a:gd name="connsiteX182" fmla="*/ 3242341 w 5703477"/>
              <a:gd name="connsiteY182" fmla="*/ 5869397 h 6858432"/>
              <a:gd name="connsiteX183" fmla="*/ 2938155 w 5703477"/>
              <a:gd name="connsiteY183" fmla="*/ 5765698 h 6858432"/>
              <a:gd name="connsiteX184" fmla="*/ 2474964 w 5703477"/>
              <a:gd name="connsiteY184" fmla="*/ 5585952 h 6858432"/>
              <a:gd name="connsiteX185" fmla="*/ 1935726 w 5703477"/>
              <a:gd name="connsiteY185" fmla="*/ 5454599 h 6858432"/>
              <a:gd name="connsiteX186" fmla="*/ 1576234 w 5703477"/>
              <a:gd name="connsiteY186" fmla="*/ 5385466 h 6858432"/>
              <a:gd name="connsiteX187" fmla="*/ 1410315 w 5703477"/>
              <a:gd name="connsiteY187" fmla="*/ 5426946 h 6858432"/>
              <a:gd name="connsiteX188" fmla="*/ 1382661 w 5703477"/>
              <a:gd name="connsiteY188" fmla="*/ 5454599 h 6858432"/>
              <a:gd name="connsiteX189" fmla="*/ 1327355 w 5703477"/>
              <a:gd name="connsiteY189" fmla="*/ 5475339 h 6858432"/>
              <a:gd name="connsiteX190" fmla="*/ 1168349 w 5703477"/>
              <a:gd name="connsiteY190" fmla="*/ 5420033 h 6858432"/>
              <a:gd name="connsiteX191" fmla="*/ 843423 w 5703477"/>
              <a:gd name="connsiteY191" fmla="*/ 5392379 h 6858432"/>
              <a:gd name="connsiteX192" fmla="*/ 843423 w 5703477"/>
              <a:gd name="connsiteY192" fmla="*/ 4258597 h 6858432"/>
              <a:gd name="connsiteX193" fmla="*/ 857250 w 5703477"/>
              <a:gd name="connsiteY193" fmla="*/ 4161811 h 6858432"/>
              <a:gd name="connsiteX194" fmla="*/ 871077 w 5703477"/>
              <a:gd name="connsiteY194" fmla="*/ 3836885 h 6858432"/>
              <a:gd name="connsiteX195" fmla="*/ 850337 w 5703477"/>
              <a:gd name="connsiteY195" fmla="*/ 3878365 h 6858432"/>
              <a:gd name="connsiteX196" fmla="*/ 808857 w 5703477"/>
              <a:gd name="connsiteY196" fmla="*/ 4306990 h 6858432"/>
              <a:gd name="connsiteX197" fmla="*/ 808857 w 5703477"/>
              <a:gd name="connsiteY197" fmla="*/ 5406206 h 6858432"/>
              <a:gd name="connsiteX198" fmla="*/ 746637 w 5703477"/>
              <a:gd name="connsiteY198" fmla="*/ 5558299 h 6858432"/>
              <a:gd name="connsiteX199" fmla="*/ 428625 w 5703477"/>
              <a:gd name="connsiteY199" fmla="*/ 5330160 h 6858432"/>
              <a:gd name="connsiteX200" fmla="*/ 477018 w 5703477"/>
              <a:gd name="connsiteY200" fmla="*/ 5102020 h 6858432"/>
              <a:gd name="connsiteX201" fmla="*/ 490845 w 5703477"/>
              <a:gd name="connsiteY201" fmla="*/ 5012147 h 6858432"/>
              <a:gd name="connsiteX202" fmla="*/ 532325 w 5703477"/>
              <a:gd name="connsiteY202" fmla="*/ 4611176 h 6858432"/>
              <a:gd name="connsiteX203" fmla="*/ 532325 w 5703477"/>
              <a:gd name="connsiteY203" fmla="*/ 4445256 h 6858432"/>
              <a:gd name="connsiteX204" fmla="*/ 546151 w 5703477"/>
              <a:gd name="connsiteY204" fmla="*/ 4300077 h 6858432"/>
              <a:gd name="connsiteX205" fmla="*/ 829597 w 5703477"/>
              <a:gd name="connsiteY205" fmla="*/ 3518873 h 6858432"/>
              <a:gd name="connsiteX206" fmla="*/ 974776 w 5703477"/>
              <a:gd name="connsiteY206" fmla="*/ 3318387 h 6858432"/>
              <a:gd name="connsiteX207" fmla="*/ 1168349 w 5703477"/>
              <a:gd name="connsiteY207" fmla="*/ 3228514 h 6858432"/>
              <a:gd name="connsiteX208" fmla="*/ 1465621 w 5703477"/>
              <a:gd name="connsiteY208" fmla="*/ 3166294 h 6858432"/>
              <a:gd name="connsiteX209" fmla="*/ 2032512 w 5703477"/>
              <a:gd name="connsiteY209" fmla="*/ 3394434 h 6858432"/>
              <a:gd name="connsiteX210" fmla="*/ 1921899 w 5703477"/>
              <a:gd name="connsiteY210" fmla="*/ 3263081 h 6858432"/>
              <a:gd name="connsiteX211" fmla="*/ 1742153 w 5703477"/>
              <a:gd name="connsiteY211" fmla="*/ 3152468 h 6858432"/>
              <a:gd name="connsiteX212" fmla="*/ 1935726 w 5703477"/>
              <a:gd name="connsiteY212" fmla="*/ 3117901 h 6858432"/>
              <a:gd name="connsiteX213" fmla="*/ 1921899 w 5703477"/>
              <a:gd name="connsiteY213" fmla="*/ 3263081 h 6858432"/>
              <a:gd name="connsiteX214" fmla="*/ 3145554 w 5703477"/>
              <a:gd name="connsiteY214" fmla="*/ 3456653 h 6858432"/>
              <a:gd name="connsiteX215" fmla="*/ 2820629 w 5703477"/>
              <a:gd name="connsiteY215" fmla="*/ 2931242 h 6858432"/>
              <a:gd name="connsiteX216" fmla="*/ 3145554 w 5703477"/>
              <a:gd name="connsiteY216" fmla="*/ 3456653 h 6858432"/>
              <a:gd name="connsiteX217" fmla="*/ 2730756 w 5703477"/>
              <a:gd name="connsiteY217" fmla="*/ 3187034 h 6858432"/>
              <a:gd name="connsiteX218" fmla="*/ 2433484 w 5703477"/>
              <a:gd name="connsiteY218" fmla="*/ 2869022 h 6858432"/>
              <a:gd name="connsiteX219" fmla="*/ 2730756 w 5703477"/>
              <a:gd name="connsiteY219" fmla="*/ 3187034 h 6858432"/>
              <a:gd name="connsiteX220" fmla="*/ 1576234 w 5703477"/>
              <a:gd name="connsiteY220" fmla="*/ 2578663 h 6858432"/>
              <a:gd name="connsiteX221" fmla="*/ 1437968 w 5703477"/>
              <a:gd name="connsiteY221" fmla="*/ 2869022 h 6858432"/>
              <a:gd name="connsiteX222" fmla="*/ 1562407 w 5703477"/>
              <a:gd name="connsiteY222" fmla="*/ 3090248 h 6858432"/>
              <a:gd name="connsiteX223" fmla="*/ 1396488 w 5703477"/>
              <a:gd name="connsiteY223" fmla="*/ 3090248 h 6858432"/>
              <a:gd name="connsiteX224" fmla="*/ 1209829 w 5703477"/>
              <a:gd name="connsiteY224" fmla="*/ 3145555 h 6858432"/>
              <a:gd name="connsiteX225" fmla="*/ 1244395 w 5703477"/>
              <a:gd name="connsiteY225" fmla="*/ 2848282 h 6858432"/>
              <a:gd name="connsiteX226" fmla="*/ 1355008 w 5703477"/>
              <a:gd name="connsiteY226" fmla="*/ 2668536 h 6858432"/>
              <a:gd name="connsiteX227" fmla="*/ 1555494 w 5703477"/>
              <a:gd name="connsiteY227" fmla="*/ 2578663 h 6858432"/>
              <a:gd name="connsiteX228" fmla="*/ 1576234 w 5703477"/>
              <a:gd name="connsiteY228" fmla="*/ 2578663 h 6858432"/>
              <a:gd name="connsiteX229" fmla="*/ 1278962 w 5703477"/>
              <a:gd name="connsiteY229" fmla="*/ 2633970 h 6858432"/>
              <a:gd name="connsiteX230" fmla="*/ 1036996 w 5703477"/>
              <a:gd name="connsiteY230" fmla="*/ 2488790 h 6858432"/>
              <a:gd name="connsiteX231" fmla="*/ 1278962 w 5703477"/>
              <a:gd name="connsiteY231" fmla="*/ 2633970 h 6858432"/>
              <a:gd name="connsiteX232" fmla="*/ 2073992 w 5703477"/>
              <a:gd name="connsiteY232" fmla="*/ 2253738 h 6858432"/>
              <a:gd name="connsiteX233" fmla="*/ 2053252 w 5703477"/>
              <a:gd name="connsiteY233" fmla="*/ 2295218 h 6858432"/>
              <a:gd name="connsiteX234" fmla="*/ 2046339 w 5703477"/>
              <a:gd name="connsiteY234" fmla="*/ 2246825 h 6858432"/>
              <a:gd name="connsiteX235" fmla="*/ 2073992 w 5703477"/>
              <a:gd name="connsiteY235" fmla="*/ 2253738 h 6858432"/>
              <a:gd name="connsiteX236" fmla="*/ 2267565 w 5703477"/>
              <a:gd name="connsiteY236" fmla="*/ 2239911 h 6858432"/>
              <a:gd name="connsiteX237" fmla="*/ 2115472 w 5703477"/>
              <a:gd name="connsiteY237" fmla="*/ 2468051 h 6858432"/>
              <a:gd name="connsiteX238" fmla="*/ 2025599 w 5703477"/>
              <a:gd name="connsiteY238" fmla="*/ 2647796 h 6858432"/>
              <a:gd name="connsiteX239" fmla="*/ 2343611 w 5703477"/>
              <a:gd name="connsiteY239" fmla="*/ 2295218 h 6858432"/>
              <a:gd name="connsiteX240" fmla="*/ 2364351 w 5703477"/>
              <a:gd name="connsiteY240" fmla="*/ 2295218 h 6858432"/>
              <a:gd name="connsiteX241" fmla="*/ 2371264 w 5703477"/>
              <a:gd name="connsiteY241" fmla="*/ 2322871 h 6858432"/>
              <a:gd name="connsiteX242" fmla="*/ 2143125 w 5703477"/>
              <a:gd name="connsiteY242" fmla="*/ 2758409 h 6858432"/>
              <a:gd name="connsiteX243" fmla="*/ 2156952 w 5703477"/>
              <a:gd name="connsiteY243" fmla="*/ 2772236 h 6858432"/>
              <a:gd name="connsiteX244" fmla="*/ 2253738 w 5703477"/>
              <a:gd name="connsiteY244" fmla="*/ 2668536 h 6858432"/>
              <a:gd name="connsiteX245" fmla="*/ 2198431 w 5703477"/>
              <a:gd name="connsiteY245" fmla="*/ 2806803 h 6858432"/>
              <a:gd name="connsiteX246" fmla="*/ 2232998 w 5703477"/>
              <a:gd name="connsiteY246" fmla="*/ 2841369 h 6858432"/>
              <a:gd name="connsiteX247" fmla="*/ 2150038 w 5703477"/>
              <a:gd name="connsiteY247" fmla="*/ 2972722 h 6858432"/>
              <a:gd name="connsiteX248" fmla="*/ 1714500 w 5703477"/>
              <a:gd name="connsiteY248" fmla="*/ 3117901 h 6858432"/>
              <a:gd name="connsiteX249" fmla="*/ 1486361 w 5703477"/>
              <a:gd name="connsiteY249" fmla="*/ 2841369 h 6858432"/>
              <a:gd name="connsiteX250" fmla="*/ 1534754 w 5703477"/>
              <a:gd name="connsiteY250" fmla="*/ 2682363 h 6858432"/>
              <a:gd name="connsiteX251" fmla="*/ 1583147 w 5703477"/>
              <a:gd name="connsiteY251" fmla="*/ 2633970 h 6858432"/>
              <a:gd name="connsiteX252" fmla="*/ 1652280 w 5703477"/>
              <a:gd name="connsiteY252" fmla="*/ 2537184 h 6858432"/>
              <a:gd name="connsiteX253" fmla="*/ 1749067 w 5703477"/>
              <a:gd name="connsiteY253" fmla="*/ 2474964 h 6858432"/>
              <a:gd name="connsiteX254" fmla="*/ 1984119 w 5703477"/>
              <a:gd name="connsiteY254" fmla="*/ 2274478 h 6858432"/>
              <a:gd name="connsiteX255" fmla="*/ 1984119 w 5703477"/>
              <a:gd name="connsiteY255" fmla="*/ 2288305 h 6858432"/>
              <a:gd name="connsiteX256" fmla="*/ 1838939 w 5703477"/>
              <a:gd name="connsiteY256" fmla="*/ 2509530 h 6858432"/>
              <a:gd name="connsiteX257" fmla="*/ 1880419 w 5703477"/>
              <a:gd name="connsiteY257" fmla="*/ 2557924 h 6858432"/>
              <a:gd name="connsiteX258" fmla="*/ 2163865 w 5703477"/>
              <a:gd name="connsiteY258" fmla="*/ 2232998 h 6858432"/>
              <a:gd name="connsiteX259" fmla="*/ 2232998 w 5703477"/>
              <a:gd name="connsiteY259" fmla="*/ 2177692 h 6858432"/>
              <a:gd name="connsiteX260" fmla="*/ 2267565 w 5703477"/>
              <a:gd name="connsiteY260" fmla="*/ 2239911 h 6858432"/>
              <a:gd name="connsiteX261" fmla="*/ 2371264 w 5703477"/>
              <a:gd name="connsiteY261" fmla="*/ 2177692 h 6858432"/>
              <a:gd name="connsiteX262" fmla="*/ 2537183 w 5703477"/>
              <a:gd name="connsiteY262" fmla="*/ 2329784 h 6858432"/>
              <a:gd name="connsiteX263" fmla="*/ 2564837 w 5703477"/>
              <a:gd name="connsiteY263" fmla="*/ 2371264 h 6858432"/>
              <a:gd name="connsiteX264" fmla="*/ 2440397 w 5703477"/>
              <a:gd name="connsiteY264" fmla="*/ 2412744 h 6858432"/>
              <a:gd name="connsiteX265" fmla="*/ 2405831 w 5703477"/>
              <a:gd name="connsiteY265" fmla="*/ 2440397 h 6858432"/>
              <a:gd name="connsiteX266" fmla="*/ 2392004 w 5703477"/>
              <a:gd name="connsiteY266" fmla="*/ 2433484 h 6858432"/>
              <a:gd name="connsiteX267" fmla="*/ 2426571 w 5703477"/>
              <a:gd name="connsiteY267" fmla="*/ 2322871 h 6858432"/>
              <a:gd name="connsiteX268" fmla="*/ 2336698 w 5703477"/>
              <a:gd name="connsiteY268" fmla="*/ 2246825 h 6858432"/>
              <a:gd name="connsiteX269" fmla="*/ 2288304 w 5703477"/>
              <a:gd name="connsiteY269" fmla="*/ 2136212 h 6858432"/>
              <a:gd name="connsiteX270" fmla="*/ 2371264 w 5703477"/>
              <a:gd name="connsiteY270" fmla="*/ 2177692 h 6858432"/>
              <a:gd name="connsiteX271" fmla="*/ 2212258 w 5703477"/>
              <a:gd name="connsiteY271" fmla="*/ 2115472 h 6858432"/>
              <a:gd name="connsiteX272" fmla="*/ 2087819 w 5703477"/>
              <a:gd name="connsiteY272" fmla="*/ 2226085 h 6858432"/>
              <a:gd name="connsiteX273" fmla="*/ 2004859 w 5703477"/>
              <a:gd name="connsiteY273" fmla="*/ 2184605 h 6858432"/>
              <a:gd name="connsiteX274" fmla="*/ 2136212 w 5703477"/>
              <a:gd name="connsiteY274" fmla="*/ 2108559 h 6858432"/>
              <a:gd name="connsiteX275" fmla="*/ 2212258 w 5703477"/>
              <a:gd name="connsiteY275" fmla="*/ 2115472 h 6858432"/>
              <a:gd name="connsiteX276" fmla="*/ 2239911 w 5703477"/>
              <a:gd name="connsiteY276" fmla="*/ 2004859 h 6858432"/>
              <a:gd name="connsiteX277" fmla="*/ 2364351 w 5703477"/>
              <a:gd name="connsiteY277" fmla="*/ 2094732 h 6858432"/>
              <a:gd name="connsiteX278" fmla="*/ 2509530 w 5703477"/>
              <a:gd name="connsiteY278" fmla="*/ 2156952 h 6858432"/>
              <a:gd name="connsiteX279" fmla="*/ 2675450 w 5703477"/>
              <a:gd name="connsiteY279" fmla="*/ 2281391 h 6858432"/>
              <a:gd name="connsiteX280" fmla="*/ 2716929 w 5703477"/>
              <a:gd name="connsiteY280" fmla="*/ 2419657 h 6858432"/>
              <a:gd name="connsiteX281" fmla="*/ 2592490 w 5703477"/>
              <a:gd name="connsiteY281" fmla="*/ 2578663 h 6858432"/>
              <a:gd name="connsiteX282" fmla="*/ 2426571 w 5703477"/>
              <a:gd name="connsiteY282" fmla="*/ 2447311 h 6858432"/>
              <a:gd name="connsiteX283" fmla="*/ 2502617 w 5703477"/>
              <a:gd name="connsiteY283" fmla="*/ 2461137 h 6858432"/>
              <a:gd name="connsiteX284" fmla="*/ 2613230 w 5703477"/>
              <a:gd name="connsiteY284" fmla="*/ 2364351 h 6858432"/>
              <a:gd name="connsiteX285" fmla="*/ 2585577 w 5703477"/>
              <a:gd name="connsiteY285" fmla="*/ 2302131 h 6858432"/>
              <a:gd name="connsiteX286" fmla="*/ 2385091 w 5703477"/>
              <a:gd name="connsiteY286" fmla="*/ 2115472 h 6858432"/>
              <a:gd name="connsiteX287" fmla="*/ 2163865 w 5703477"/>
              <a:gd name="connsiteY287" fmla="*/ 2060165 h 6858432"/>
              <a:gd name="connsiteX288" fmla="*/ 1970292 w 5703477"/>
              <a:gd name="connsiteY288" fmla="*/ 2191518 h 6858432"/>
              <a:gd name="connsiteX289" fmla="*/ 1880419 w 5703477"/>
              <a:gd name="connsiteY289" fmla="*/ 2212258 h 6858432"/>
              <a:gd name="connsiteX290" fmla="*/ 1818200 w 5703477"/>
              <a:gd name="connsiteY290" fmla="*/ 2156952 h 6858432"/>
              <a:gd name="connsiteX291" fmla="*/ 2136212 w 5703477"/>
              <a:gd name="connsiteY291" fmla="*/ 1991032 h 6858432"/>
              <a:gd name="connsiteX292" fmla="*/ 2239911 w 5703477"/>
              <a:gd name="connsiteY292" fmla="*/ 2004859 h 6858432"/>
              <a:gd name="connsiteX293" fmla="*/ 3021115 w 5703477"/>
              <a:gd name="connsiteY293" fmla="*/ 1472534 h 6858432"/>
              <a:gd name="connsiteX294" fmla="*/ 3242341 w 5703477"/>
              <a:gd name="connsiteY294" fmla="*/ 1638454 h 6858432"/>
              <a:gd name="connsiteX295" fmla="*/ 3359867 w 5703477"/>
              <a:gd name="connsiteY295" fmla="*/ 1832026 h 6858432"/>
              <a:gd name="connsiteX296" fmla="*/ 3546526 w 5703477"/>
              <a:gd name="connsiteY296" fmla="*/ 2516444 h 6858432"/>
              <a:gd name="connsiteX297" fmla="*/ 3677879 w 5703477"/>
              <a:gd name="connsiteY297" fmla="*/ 2889762 h 6858432"/>
              <a:gd name="connsiteX298" fmla="*/ 3733185 w 5703477"/>
              <a:gd name="connsiteY298" fmla="*/ 3152468 h 6858432"/>
              <a:gd name="connsiteX299" fmla="*/ 3878365 w 5703477"/>
              <a:gd name="connsiteY299" fmla="*/ 3318387 h 6858432"/>
              <a:gd name="connsiteX300" fmla="*/ 3774665 w 5703477"/>
              <a:gd name="connsiteY300" fmla="*/ 3290734 h 6858432"/>
              <a:gd name="connsiteX301" fmla="*/ 3401347 w 5703477"/>
              <a:gd name="connsiteY301" fmla="*/ 3588006 h 6858432"/>
              <a:gd name="connsiteX302" fmla="*/ 3415173 w 5703477"/>
              <a:gd name="connsiteY302" fmla="*/ 3594919 h 6858432"/>
              <a:gd name="connsiteX303" fmla="*/ 3788492 w 5703477"/>
              <a:gd name="connsiteY303" fmla="*/ 3346040 h 6858432"/>
              <a:gd name="connsiteX304" fmla="*/ 3933671 w 5703477"/>
              <a:gd name="connsiteY304" fmla="*/ 3394434 h 6858432"/>
              <a:gd name="connsiteX305" fmla="*/ 4023544 w 5703477"/>
              <a:gd name="connsiteY305" fmla="*/ 3525786 h 6858432"/>
              <a:gd name="connsiteX306" fmla="*/ 3864538 w 5703477"/>
              <a:gd name="connsiteY306" fmla="*/ 3574180 h 6858432"/>
              <a:gd name="connsiteX307" fmla="*/ 3553439 w 5703477"/>
              <a:gd name="connsiteY307" fmla="*/ 3677879 h 6858432"/>
              <a:gd name="connsiteX308" fmla="*/ 3394433 w 5703477"/>
              <a:gd name="connsiteY308" fmla="*/ 3664053 h 6858432"/>
              <a:gd name="connsiteX309" fmla="*/ 3366780 w 5703477"/>
              <a:gd name="connsiteY309" fmla="*/ 3643313 h 6858432"/>
              <a:gd name="connsiteX310" fmla="*/ 3228514 w 5703477"/>
              <a:gd name="connsiteY310" fmla="*/ 3429000 h 6858432"/>
              <a:gd name="connsiteX311" fmla="*/ 3221601 w 5703477"/>
              <a:gd name="connsiteY311" fmla="*/ 2723843 h 6858432"/>
              <a:gd name="connsiteX312" fmla="*/ 3173208 w 5703477"/>
              <a:gd name="connsiteY312" fmla="*/ 2578663 h 6858432"/>
              <a:gd name="connsiteX313" fmla="*/ 3159381 w 5703477"/>
              <a:gd name="connsiteY313" fmla="*/ 2592490 h 6858432"/>
              <a:gd name="connsiteX314" fmla="*/ 3173208 w 5703477"/>
              <a:gd name="connsiteY314" fmla="*/ 2703103 h 6858432"/>
              <a:gd name="connsiteX315" fmla="*/ 3152468 w 5703477"/>
              <a:gd name="connsiteY315" fmla="*/ 2931242 h 6858432"/>
              <a:gd name="connsiteX316" fmla="*/ 3166294 w 5703477"/>
              <a:gd name="connsiteY316" fmla="*/ 3442827 h 6858432"/>
              <a:gd name="connsiteX317" fmla="*/ 3173208 w 5703477"/>
              <a:gd name="connsiteY317" fmla="*/ 3477393 h 6858432"/>
              <a:gd name="connsiteX318" fmla="*/ 3104075 w 5703477"/>
              <a:gd name="connsiteY318" fmla="*/ 3601833 h 6858432"/>
              <a:gd name="connsiteX319" fmla="*/ 3007288 w 5703477"/>
              <a:gd name="connsiteY319" fmla="*/ 3511960 h 6858432"/>
              <a:gd name="connsiteX320" fmla="*/ 2882849 w 5703477"/>
              <a:gd name="connsiteY320" fmla="*/ 3463567 h 6858432"/>
              <a:gd name="connsiteX321" fmla="*/ 2627056 w 5703477"/>
              <a:gd name="connsiteY321" fmla="*/ 3422087 h 6858432"/>
              <a:gd name="connsiteX322" fmla="*/ 2253738 w 5703477"/>
              <a:gd name="connsiteY322" fmla="*/ 3422087 h 6858432"/>
              <a:gd name="connsiteX323" fmla="*/ 2129298 w 5703477"/>
              <a:gd name="connsiteY323" fmla="*/ 3380607 h 6858432"/>
              <a:gd name="connsiteX324" fmla="*/ 2053252 w 5703477"/>
              <a:gd name="connsiteY324" fmla="*/ 3325301 h 6858432"/>
              <a:gd name="connsiteX325" fmla="*/ 1956466 w 5703477"/>
              <a:gd name="connsiteY325" fmla="*/ 3276907 h 6858432"/>
              <a:gd name="connsiteX326" fmla="*/ 1977206 w 5703477"/>
              <a:gd name="connsiteY326" fmla="*/ 3138641 h 6858432"/>
              <a:gd name="connsiteX327" fmla="*/ 2136212 w 5703477"/>
              <a:gd name="connsiteY327" fmla="*/ 3048768 h 6858432"/>
              <a:gd name="connsiteX328" fmla="*/ 2274478 w 5703477"/>
              <a:gd name="connsiteY328" fmla="*/ 2869022 h 6858432"/>
              <a:gd name="connsiteX329" fmla="*/ 2267565 w 5703477"/>
              <a:gd name="connsiteY329" fmla="*/ 2820629 h 6858432"/>
              <a:gd name="connsiteX330" fmla="*/ 2253738 w 5703477"/>
              <a:gd name="connsiteY330" fmla="*/ 2779149 h 6858432"/>
              <a:gd name="connsiteX331" fmla="*/ 2295218 w 5703477"/>
              <a:gd name="connsiteY331" fmla="*/ 2689276 h 6858432"/>
              <a:gd name="connsiteX332" fmla="*/ 2315958 w 5703477"/>
              <a:gd name="connsiteY332" fmla="*/ 2578663 h 6858432"/>
              <a:gd name="connsiteX333" fmla="*/ 2378177 w 5703477"/>
              <a:gd name="connsiteY333" fmla="*/ 2461137 h 6858432"/>
              <a:gd name="connsiteX334" fmla="*/ 2523357 w 5703477"/>
              <a:gd name="connsiteY334" fmla="*/ 2613230 h 6858432"/>
              <a:gd name="connsiteX335" fmla="*/ 2599403 w 5703477"/>
              <a:gd name="connsiteY335" fmla="*/ 2640883 h 6858432"/>
              <a:gd name="connsiteX336" fmla="*/ 2786062 w 5703477"/>
              <a:gd name="connsiteY336" fmla="*/ 2468051 h 6858432"/>
              <a:gd name="connsiteX337" fmla="*/ 2786062 w 5703477"/>
              <a:gd name="connsiteY337" fmla="*/ 2329784 h 6858432"/>
              <a:gd name="connsiteX338" fmla="*/ 2585577 w 5703477"/>
              <a:gd name="connsiteY338" fmla="*/ 2122385 h 6858432"/>
              <a:gd name="connsiteX339" fmla="*/ 2620143 w 5703477"/>
              <a:gd name="connsiteY339" fmla="*/ 2080905 h 6858432"/>
              <a:gd name="connsiteX340" fmla="*/ 2889762 w 5703477"/>
              <a:gd name="connsiteY340" fmla="*/ 1389575 h 6858432"/>
              <a:gd name="connsiteX341" fmla="*/ 3021115 w 5703477"/>
              <a:gd name="connsiteY341" fmla="*/ 1472534 h 6858432"/>
              <a:gd name="connsiteX342" fmla="*/ 1956466 w 5703477"/>
              <a:gd name="connsiteY342" fmla="*/ 1583147 h 6858432"/>
              <a:gd name="connsiteX343" fmla="*/ 2053252 w 5703477"/>
              <a:gd name="connsiteY343" fmla="*/ 1942639 h 6858432"/>
              <a:gd name="connsiteX344" fmla="*/ 1749067 w 5703477"/>
              <a:gd name="connsiteY344" fmla="*/ 2150038 h 6858432"/>
              <a:gd name="connsiteX345" fmla="*/ 1866593 w 5703477"/>
              <a:gd name="connsiteY345" fmla="*/ 2274478 h 6858432"/>
              <a:gd name="connsiteX346" fmla="*/ 1590060 w 5703477"/>
              <a:gd name="connsiteY346" fmla="*/ 2537184 h 6858432"/>
              <a:gd name="connsiteX347" fmla="*/ 1534754 w 5703477"/>
              <a:gd name="connsiteY347" fmla="*/ 2551010 h 6858432"/>
              <a:gd name="connsiteX348" fmla="*/ 1534754 w 5703477"/>
              <a:gd name="connsiteY348" fmla="*/ 2156952 h 6858432"/>
              <a:gd name="connsiteX349" fmla="*/ 1493274 w 5703477"/>
              <a:gd name="connsiteY349" fmla="*/ 2343611 h 6858432"/>
              <a:gd name="connsiteX350" fmla="*/ 1500187 w 5703477"/>
              <a:gd name="connsiteY350" fmla="*/ 2557924 h 6858432"/>
              <a:gd name="connsiteX351" fmla="*/ 1278962 w 5703477"/>
              <a:gd name="connsiteY351" fmla="*/ 2689276 h 6858432"/>
              <a:gd name="connsiteX352" fmla="*/ 1085389 w 5703477"/>
              <a:gd name="connsiteY352" fmla="*/ 2689276 h 6858432"/>
              <a:gd name="connsiteX353" fmla="*/ 877990 w 5703477"/>
              <a:gd name="connsiteY353" fmla="*/ 2786063 h 6858432"/>
              <a:gd name="connsiteX354" fmla="*/ 1133782 w 5703477"/>
              <a:gd name="connsiteY354" fmla="*/ 2723843 h 6858432"/>
              <a:gd name="connsiteX355" fmla="*/ 1244395 w 5703477"/>
              <a:gd name="connsiteY355" fmla="*/ 2723843 h 6858432"/>
              <a:gd name="connsiteX356" fmla="*/ 1182175 w 5703477"/>
              <a:gd name="connsiteY356" fmla="*/ 2820629 h 6858432"/>
              <a:gd name="connsiteX357" fmla="*/ 1168349 w 5703477"/>
              <a:gd name="connsiteY357" fmla="*/ 3159381 h 6858432"/>
              <a:gd name="connsiteX358" fmla="*/ 788117 w 5703477"/>
              <a:gd name="connsiteY358" fmla="*/ 3470480 h 6858432"/>
              <a:gd name="connsiteX359" fmla="*/ 684417 w 5703477"/>
              <a:gd name="connsiteY359" fmla="*/ 3055682 h 6858432"/>
              <a:gd name="connsiteX360" fmla="*/ 988603 w 5703477"/>
              <a:gd name="connsiteY360" fmla="*/ 2198432 h 6858432"/>
              <a:gd name="connsiteX361" fmla="*/ 1548581 w 5703477"/>
              <a:gd name="connsiteY361" fmla="*/ 1424141 h 6858432"/>
              <a:gd name="connsiteX362" fmla="*/ 1714500 w 5703477"/>
              <a:gd name="connsiteY362" fmla="*/ 1341182 h 6858432"/>
              <a:gd name="connsiteX363" fmla="*/ 1984119 w 5703477"/>
              <a:gd name="connsiteY363" fmla="*/ 1168349 h 6858432"/>
              <a:gd name="connsiteX364" fmla="*/ 1956466 w 5703477"/>
              <a:gd name="connsiteY364" fmla="*/ 1583147 h 6858432"/>
              <a:gd name="connsiteX365" fmla="*/ 2862109 w 5703477"/>
              <a:gd name="connsiteY365" fmla="*/ 1361921 h 6858432"/>
              <a:gd name="connsiteX366" fmla="*/ 2571750 w 5703477"/>
              <a:gd name="connsiteY366" fmla="*/ 2108559 h 6858432"/>
              <a:gd name="connsiteX367" fmla="*/ 2309044 w 5703477"/>
              <a:gd name="connsiteY367" fmla="*/ 1984119 h 6858432"/>
              <a:gd name="connsiteX368" fmla="*/ 2371264 w 5703477"/>
              <a:gd name="connsiteY368" fmla="*/ 1887333 h 6858432"/>
              <a:gd name="connsiteX369" fmla="*/ 2661623 w 5703477"/>
              <a:gd name="connsiteY369" fmla="*/ 1119956 h 6858432"/>
              <a:gd name="connsiteX370" fmla="*/ 2862109 w 5703477"/>
              <a:gd name="connsiteY370" fmla="*/ 1361921 h 6858432"/>
              <a:gd name="connsiteX371" fmla="*/ 2232998 w 5703477"/>
              <a:gd name="connsiteY371" fmla="*/ 1320442 h 6858432"/>
              <a:gd name="connsiteX372" fmla="*/ 2219171 w 5703477"/>
              <a:gd name="connsiteY372" fmla="*/ 1548581 h 6858432"/>
              <a:gd name="connsiteX373" fmla="*/ 2239911 w 5703477"/>
              <a:gd name="connsiteY373" fmla="*/ 1755980 h 6858432"/>
              <a:gd name="connsiteX374" fmla="*/ 2309044 w 5703477"/>
              <a:gd name="connsiteY374" fmla="*/ 1908073 h 6858432"/>
              <a:gd name="connsiteX375" fmla="*/ 2281391 w 5703477"/>
              <a:gd name="connsiteY375" fmla="*/ 1970292 h 6858432"/>
              <a:gd name="connsiteX376" fmla="*/ 2087819 w 5703477"/>
              <a:gd name="connsiteY376" fmla="*/ 1928813 h 6858432"/>
              <a:gd name="connsiteX377" fmla="*/ 2011772 w 5703477"/>
              <a:gd name="connsiteY377" fmla="*/ 1742153 h 6858432"/>
              <a:gd name="connsiteX378" fmla="*/ 2011772 w 5703477"/>
              <a:gd name="connsiteY378" fmla="*/ 1154522 h 6858432"/>
              <a:gd name="connsiteX379" fmla="*/ 2087819 w 5703477"/>
              <a:gd name="connsiteY379" fmla="*/ 1099216 h 6858432"/>
              <a:gd name="connsiteX380" fmla="*/ 2232998 w 5703477"/>
              <a:gd name="connsiteY380" fmla="*/ 1320442 h 6858432"/>
              <a:gd name="connsiteX381" fmla="*/ 2633970 w 5703477"/>
              <a:gd name="connsiteY381" fmla="*/ 1113042 h 6858432"/>
              <a:gd name="connsiteX382" fmla="*/ 2468050 w 5703477"/>
              <a:gd name="connsiteY382" fmla="*/ 1631540 h 6858432"/>
              <a:gd name="connsiteX383" fmla="*/ 2329784 w 5703477"/>
              <a:gd name="connsiteY383" fmla="*/ 1866593 h 6858432"/>
              <a:gd name="connsiteX384" fmla="*/ 2295218 w 5703477"/>
              <a:gd name="connsiteY384" fmla="*/ 1755980 h 6858432"/>
              <a:gd name="connsiteX385" fmla="*/ 2281391 w 5703477"/>
              <a:gd name="connsiteY385" fmla="*/ 1638454 h 6858432"/>
              <a:gd name="connsiteX386" fmla="*/ 2440397 w 5703477"/>
              <a:gd name="connsiteY386" fmla="*/ 1431054 h 6858432"/>
              <a:gd name="connsiteX387" fmla="*/ 2495704 w 5703477"/>
              <a:gd name="connsiteY387" fmla="*/ 1458708 h 6858432"/>
              <a:gd name="connsiteX388" fmla="*/ 2454224 w 5703477"/>
              <a:gd name="connsiteY388" fmla="*/ 1403401 h 6858432"/>
              <a:gd name="connsiteX389" fmla="*/ 2620143 w 5703477"/>
              <a:gd name="connsiteY389" fmla="*/ 1085389 h 6858432"/>
              <a:gd name="connsiteX390" fmla="*/ 2633970 w 5703477"/>
              <a:gd name="connsiteY390" fmla="*/ 1113042 h 6858432"/>
              <a:gd name="connsiteX391" fmla="*/ 2592490 w 5703477"/>
              <a:gd name="connsiteY391" fmla="*/ 1002429 h 6858432"/>
              <a:gd name="connsiteX392" fmla="*/ 2613230 w 5703477"/>
              <a:gd name="connsiteY392" fmla="*/ 1071563 h 6858432"/>
              <a:gd name="connsiteX393" fmla="*/ 2426571 w 5703477"/>
              <a:gd name="connsiteY393" fmla="*/ 1355008 h 6858432"/>
              <a:gd name="connsiteX394" fmla="*/ 2350524 w 5703477"/>
              <a:gd name="connsiteY394" fmla="*/ 1133782 h 6858432"/>
              <a:gd name="connsiteX395" fmla="*/ 2371264 w 5703477"/>
              <a:gd name="connsiteY395" fmla="*/ 1057736 h 6858432"/>
              <a:gd name="connsiteX396" fmla="*/ 2405831 w 5703477"/>
              <a:gd name="connsiteY396" fmla="*/ 1071563 h 6858432"/>
              <a:gd name="connsiteX397" fmla="*/ 2606317 w 5703477"/>
              <a:gd name="connsiteY397" fmla="*/ 954036 h 6858432"/>
              <a:gd name="connsiteX398" fmla="*/ 2592490 w 5703477"/>
              <a:gd name="connsiteY398" fmla="*/ 1002429 h 6858432"/>
              <a:gd name="connsiteX399" fmla="*/ 2260651 w 5703477"/>
              <a:gd name="connsiteY399" fmla="*/ 871077 h 6858432"/>
              <a:gd name="connsiteX400" fmla="*/ 2198431 w 5703477"/>
              <a:gd name="connsiteY400" fmla="*/ 871077 h 6858432"/>
              <a:gd name="connsiteX401" fmla="*/ 2184605 w 5703477"/>
              <a:gd name="connsiteY401" fmla="*/ 850337 h 6858432"/>
              <a:gd name="connsiteX402" fmla="*/ 2315958 w 5703477"/>
              <a:gd name="connsiteY402" fmla="*/ 836510 h 6858432"/>
              <a:gd name="connsiteX403" fmla="*/ 2260651 w 5703477"/>
              <a:gd name="connsiteY403" fmla="*/ 871077 h 6858432"/>
              <a:gd name="connsiteX404" fmla="*/ 2156952 w 5703477"/>
              <a:gd name="connsiteY404" fmla="*/ 718984 h 6858432"/>
              <a:gd name="connsiteX405" fmla="*/ 2170778 w 5703477"/>
              <a:gd name="connsiteY405" fmla="*/ 725897 h 6858432"/>
              <a:gd name="connsiteX406" fmla="*/ 2198431 w 5703477"/>
              <a:gd name="connsiteY406" fmla="*/ 712071 h 6858432"/>
              <a:gd name="connsiteX407" fmla="*/ 2177692 w 5703477"/>
              <a:gd name="connsiteY407" fmla="*/ 746637 h 6858432"/>
              <a:gd name="connsiteX408" fmla="*/ 2170778 w 5703477"/>
              <a:gd name="connsiteY408" fmla="*/ 732811 h 6858432"/>
              <a:gd name="connsiteX409" fmla="*/ 2115472 w 5703477"/>
              <a:gd name="connsiteY409" fmla="*/ 877990 h 6858432"/>
              <a:gd name="connsiteX410" fmla="*/ 2087819 w 5703477"/>
              <a:gd name="connsiteY410" fmla="*/ 795030 h 6858432"/>
              <a:gd name="connsiteX411" fmla="*/ 2177692 w 5703477"/>
              <a:gd name="connsiteY411" fmla="*/ 698244 h 6858432"/>
              <a:gd name="connsiteX412" fmla="*/ 2156952 w 5703477"/>
              <a:gd name="connsiteY412" fmla="*/ 718984 h 6858432"/>
              <a:gd name="connsiteX413" fmla="*/ 2758409 w 5703477"/>
              <a:gd name="connsiteY413" fmla="*/ 677504 h 6858432"/>
              <a:gd name="connsiteX414" fmla="*/ 2737669 w 5703477"/>
              <a:gd name="connsiteY414" fmla="*/ 677504 h 6858432"/>
              <a:gd name="connsiteX415" fmla="*/ 2744583 w 5703477"/>
              <a:gd name="connsiteY415" fmla="*/ 642938 h 6858432"/>
              <a:gd name="connsiteX416" fmla="*/ 2758409 w 5703477"/>
              <a:gd name="connsiteY416" fmla="*/ 677504 h 6858432"/>
              <a:gd name="connsiteX417" fmla="*/ 2329784 w 5703477"/>
              <a:gd name="connsiteY417" fmla="*/ 663677 h 6858432"/>
              <a:gd name="connsiteX418" fmla="*/ 2274478 w 5703477"/>
              <a:gd name="connsiteY418" fmla="*/ 656764 h 6858432"/>
              <a:gd name="connsiteX419" fmla="*/ 2295218 w 5703477"/>
              <a:gd name="connsiteY419" fmla="*/ 642938 h 6858432"/>
              <a:gd name="connsiteX420" fmla="*/ 2329784 w 5703477"/>
              <a:gd name="connsiteY420" fmla="*/ 663677 h 6858432"/>
              <a:gd name="connsiteX421" fmla="*/ 2343611 w 5703477"/>
              <a:gd name="connsiteY421" fmla="*/ 663677 h 6858432"/>
              <a:gd name="connsiteX422" fmla="*/ 2343611 w 5703477"/>
              <a:gd name="connsiteY422" fmla="*/ 608371 h 6858432"/>
              <a:gd name="connsiteX423" fmla="*/ 2343611 w 5703477"/>
              <a:gd name="connsiteY423" fmla="*/ 663677 h 6858432"/>
              <a:gd name="connsiteX424" fmla="*/ 2737669 w 5703477"/>
              <a:gd name="connsiteY424" fmla="*/ 629111 h 6858432"/>
              <a:gd name="connsiteX425" fmla="*/ 2710016 w 5703477"/>
              <a:gd name="connsiteY425" fmla="*/ 677504 h 6858432"/>
              <a:gd name="connsiteX426" fmla="*/ 2716929 w 5703477"/>
              <a:gd name="connsiteY426" fmla="*/ 649851 h 6858432"/>
              <a:gd name="connsiteX427" fmla="*/ 2696190 w 5703477"/>
              <a:gd name="connsiteY427" fmla="*/ 629111 h 6858432"/>
              <a:gd name="connsiteX428" fmla="*/ 2696190 w 5703477"/>
              <a:gd name="connsiteY428" fmla="*/ 580718 h 6858432"/>
              <a:gd name="connsiteX429" fmla="*/ 2737669 w 5703477"/>
              <a:gd name="connsiteY429" fmla="*/ 629111 h 6858432"/>
              <a:gd name="connsiteX430" fmla="*/ 2682363 w 5703477"/>
              <a:gd name="connsiteY430" fmla="*/ 580718 h 6858432"/>
              <a:gd name="connsiteX431" fmla="*/ 2682363 w 5703477"/>
              <a:gd name="connsiteY431" fmla="*/ 559978 h 6858432"/>
              <a:gd name="connsiteX432" fmla="*/ 2682363 w 5703477"/>
              <a:gd name="connsiteY432" fmla="*/ 580718 h 6858432"/>
              <a:gd name="connsiteX433" fmla="*/ 2502617 w 5703477"/>
              <a:gd name="connsiteY433" fmla="*/ 490845 h 6858432"/>
              <a:gd name="connsiteX434" fmla="*/ 2426571 w 5703477"/>
              <a:gd name="connsiteY434" fmla="*/ 518498 h 6858432"/>
              <a:gd name="connsiteX435" fmla="*/ 2378177 w 5703477"/>
              <a:gd name="connsiteY435" fmla="*/ 504671 h 6858432"/>
              <a:gd name="connsiteX436" fmla="*/ 2398917 w 5703477"/>
              <a:gd name="connsiteY436" fmla="*/ 490845 h 6858432"/>
              <a:gd name="connsiteX437" fmla="*/ 2371264 w 5703477"/>
              <a:gd name="connsiteY437" fmla="*/ 470105 h 6858432"/>
              <a:gd name="connsiteX438" fmla="*/ 2502617 w 5703477"/>
              <a:gd name="connsiteY438" fmla="*/ 490845 h 6858432"/>
              <a:gd name="connsiteX439" fmla="*/ 2198431 w 5703477"/>
              <a:gd name="connsiteY439" fmla="*/ 477018 h 6858432"/>
              <a:gd name="connsiteX440" fmla="*/ 2191518 w 5703477"/>
              <a:gd name="connsiteY440" fmla="*/ 483931 h 6858432"/>
              <a:gd name="connsiteX441" fmla="*/ 2129298 w 5703477"/>
              <a:gd name="connsiteY441" fmla="*/ 511585 h 6858432"/>
              <a:gd name="connsiteX442" fmla="*/ 2073992 w 5703477"/>
              <a:gd name="connsiteY442" fmla="*/ 483931 h 6858432"/>
              <a:gd name="connsiteX443" fmla="*/ 2115472 w 5703477"/>
              <a:gd name="connsiteY443" fmla="*/ 463192 h 6858432"/>
              <a:gd name="connsiteX444" fmla="*/ 2198431 w 5703477"/>
              <a:gd name="connsiteY444" fmla="*/ 477018 h 6858432"/>
              <a:gd name="connsiteX445" fmla="*/ 2239911 w 5703477"/>
              <a:gd name="connsiteY445" fmla="*/ 497758 h 6858432"/>
              <a:gd name="connsiteX446" fmla="*/ 2170778 w 5703477"/>
              <a:gd name="connsiteY446" fmla="*/ 622198 h 6858432"/>
              <a:gd name="connsiteX447" fmla="*/ 2177692 w 5703477"/>
              <a:gd name="connsiteY447" fmla="*/ 656764 h 6858432"/>
              <a:gd name="connsiteX448" fmla="*/ 2191518 w 5703477"/>
              <a:gd name="connsiteY448" fmla="*/ 642938 h 6858432"/>
              <a:gd name="connsiteX449" fmla="*/ 2226085 w 5703477"/>
              <a:gd name="connsiteY449" fmla="*/ 642938 h 6858432"/>
              <a:gd name="connsiteX450" fmla="*/ 2177692 w 5703477"/>
              <a:gd name="connsiteY450" fmla="*/ 670591 h 6858432"/>
              <a:gd name="connsiteX451" fmla="*/ 2150038 w 5703477"/>
              <a:gd name="connsiteY451" fmla="*/ 622198 h 6858432"/>
              <a:gd name="connsiteX452" fmla="*/ 2205345 w 5703477"/>
              <a:gd name="connsiteY452" fmla="*/ 518498 h 6858432"/>
              <a:gd name="connsiteX453" fmla="*/ 2226085 w 5703477"/>
              <a:gd name="connsiteY453" fmla="*/ 442452 h 6858432"/>
              <a:gd name="connsiteX454" fmla="*/ 2239911 w 5703477"/>
              <a:gd name="connsiteY454" fmla="*/ 497758 h 6858432"/>
              <a:gd name="connsiteX455" fmla="*/ 2516444 w 5703477"/>
              <a:gd name="connsiteY455" fmla="*/ 428625 h 6858432"/>
              <a:gd name="connsiteX456" fmla="*/ 2440397 w 5703477"/>
              <a:gd name="connsiteY456" fmla="*/ 414798 h 6858432"/>
              <a:gd name="connsiteX457" fmla="*/ 2364351 w 5703477"/>
              <a:gd name="connsiteY457" fmla="*/ 428625 h 6858432"/>
              <a:gd name="connsiteX458" fmla="*/ 2433484 w 5703477"/>
              <a:gd name="connsiteY458" fmla="*/ 394058 h 6858432"/>
              <a:gd name="connsiteX459" fmla="*/ 2516444 w 5703477"/>
              <a:gd name="connsiteY459" fmla="*/ 428625 h 6858432"/>
              <a:gd name="connsiteX460" fmla="*/ 2792976 w 5703477"/>
              <a:gd name="connsiteY460" fmla="*/ 152093 h 6858432"/>
              <a:gd name="connsiteX461" fmla="*/ 2848282 w 5703477"/>
              <a:gd name="connsiteY461" fmla="*/ 359492 h 6858432"/>
              <a:gd name="connsiteX462" fmla="*/ 2827542 w 5703477"/>
              <a:gd name="connsiteY462" fmla="*/ 400972 h 6858432"/>
              <a:gd name="connsiteX463" fmla="*/ 2820629 w 5703477"/>
              <a:gd name="connsiteY463" fmla="*/ 546151 h 6858432"/>
              <a:gd name="connsiteX464" fmla="*/ 2779149 w 5703477"/>
              <a:gd name="connsiteY464" fmla="*/ 629111 h 6858432"/>
              <a:gd name="connsiteX465" fmla="*/ 2661623 w 5703477"/>
              <a:gd name="connsiteY465" fmla="*/ 435538 h 6858432"/>
              <a:gd name="connsiteX466" fmla="*/ 2260651 w 5703477"/>
              <a:gd name="connsiteY466" fmla="*/ 235052 h 6858432"/>
              <a:gd name="connsiteX467" fmla="*/ 2143125 w 5703477"/>
              <a:gd name="connsiteY467" fmla="*/ 269619 h 6858432"/>
              <a:gd name="connsiteX468" fmla="*/ 2474964 w 5703477"/>
              <a:gd name="connsiteY468" fmla="*/ 48393 h 6858432"/>
              <a:gd name="connsiteX469" fmla="*/ 2792976 w 5703477"/>
              <a:gd name="connsiteY469" fmla="*/ 152093 h 6858432"/>
              <a:gd name="connsiteX470" fmla="*/ 2882849 w 5703477"/>
              <a:gd name="connsiteY470" fmla="*/ 262706 h 6858432"/>
              <a:gd name="connsiteX471" fmla="*/ 2903589 w 5703477"/>
              <a:gd name="connsiteY471" fmla="*/ 359492 h 6858432"/>
              <a:gd name="connsiteX472" fmla="*/ 2882849 w 5703477"/>
              <a:gd name="connsiteY472" fmla="*/ 421712 h 6858432"/>
              <a:gd name="connsiteX473" fmla="*/ 2862109 w 5703477"/>
              <a:gd name="connsiteY473" fmla="*/ 566891 h 6858432"/>
              <a:gd name="connsiteX474" fmla="*/ 2786062 w 5703477"/>
              <a:gd name="connsiteY474" fmla="*/ 705157 h 6858432"/>
              <a:gd name="connsiteX475" fmla="*/ 2799889 w 5703477"/>
              <a:gd name="connsiteY475" fmla="*/ 774290 h 6858432"/>
              <a:gd name="connsiteX476" fmla="*/ 2627056 w 5703477"/>
              <a:gd name="connsiteY476" fmla="*/ 954036 h 6858432"/>
              <a:gd name="connsiteX477" fmla="*/ 2627056 w 5703477"/>
              <a:gd name="connsiteY477" fmla="*/ 1023169 h 6858432"/>
              <a:gd name="connsiteX478" fmla="*/ 2640883 w 5703477"/>
              <a:gd name="connsiteY478" fmla="*/ 1071563 h 6858432"/>
              <a:gd name="connsiteX479" fmla="*/ 2758409 w 5703477"/>
              <a:gd name="connsiteY479" fmla="*/ 1154522 h 6858432"/>
              <a:gd name="connsiteX480" fmla="*/ 2869022 w 5703477"/>
              <a:gd name="connsiteY480" fmla="*/ 1320442 h 6858432"/>
              <a:gd name="connsiteX481" fmla="*/ 3041855 w 5703477"/>
              <a:gd name="connsiteY481" fmla="*/ 1424141 h 6858432"/>
              <a:gd name="connsiteX482" fmla="*/ 3263081 w 5703477"/>
              <a:gd name="connsiteY482" fmla="*/ 1562407 h 6858432"/>
              <a:gd name="connsiteX483" fmla="*/ 3456653 w 5703477"/>
              <a:gd name="connsiteY483" fmla="*/ 1873506 h 6858432"/>
              <a:gd name="connsiteX484" fmla="*/ 3505046 w 5703477"/>
              <a:gd name="connsiteY484" fmla="*/ 1991032 h 6858432"/>
              <a:gd name="connsiteX485" fmla="*/ 3615659 w 5703477"/>
              <a:gd name="connsiteY485" fmla="*/ 2502617 h 6858432"/>
              <a:gd name="connsiteX486" fmla="*/ 3767752 w 5703477"/>
              <a:gd name="connsiteY486" fmla="*/ 2945069 h 6858432"/>
              <a:gd name="connsiteX487" fmla="*/ 3795405 w 5703477"/>
              <a:gd name="connsiteY487" fmla="*/ 3131728 h 6858432"/>
              <a:gd name="connsiteX488" fmla="*/ 3878365 w 5703477"/>
              <a:gd name="connsiteY488" fmla="*/ 3228514 h 6858432"/>
              <a:gd name="connsiteX489" fmla="*/ 4065024 w 5703477"/>
              <a:gd name="connsiteY489" fmla="*/ 3525786 h 6858432"/>
              <a:gd name="connsiteX490" fmla="*/ 4182550 w 5703477"/>
              <a:gd name="connsiteY490" fmla="*/ 3511960 h 6858432"/>
              <a:gd name="connsiteX491" fmla="*/ 4825488 w 5703477"/>
              <a:gd name="connsiteY491" fmla="*/ 3954411 h 6858432"/>
              <a:gd name="connsiteX492" fmla="*/ 4846228 w 5703477"/>
              <a:gd name="connsiteY492" fmla="*/ 4120331 h 6858432"/>
              <a:gd name="connsiteX493" fmla="*/ 4970667 w 5703477"/>
              <a:gd name="connsiteY493" fmla="*/ 4127244 h 6858432"/>
              <a:gd name="connsiteX494" fmla="*/ 5226460 w 5703477"/>
              <a:gd name="connsiteY494" fmla="*/ 4154897 h 6858432"/>
              <a:gd name="connsiteX495" fmla="*/ 5579038 w 5703477"/>
              <a:gd name="connsiteY495" fmla="*/ 4445256 h 6858432"/>
              <a:gd name="connsiteX496" fmla="*/ 5530645 w 5703477"/>
              <a:gd name="connsiteY496" fmla="*/ 4542043 h 6858432"/>
              <a:gd name="connsiteX497" fmla="*/ 5703478 w 5703477"/>
              <a:gd name="connsiteY497" fmla="*/ 5053627 h 6858432"/>
              <a:gd name="connsiteX498" fmla="*/ 5592865 w 5703477"/>
              <a:gd name="connsiteY498" fmla="*/ 5378553 h 6858432"/>
              <a:gd name="connsiteX499" fmla="*/ 5599778 w 5703477"/>
              <a:gd name="connsiteY499" fmla="*/ 5482252 h 6858432"/>
              <a:gd name="connsiteX500" fmla="*/ 5406206 w 5703477"/>
              <a:gd name="connsiteY500" fmla="*/ 5807178 h 6858432"/>
              <a:gd name="connsiteX501" fmla="*/ 5219546 w 5703477"/>
              <a:gd name="connsiteY501" fmla="*/ 5945444 h 6858432"/>
              <a:gd name="connsiteX502" fmla="*/ 5032887 w 5703477"/>
              <a:gd name="connsiteY502" fmla="*/ 6173583 h 6858432"/>
              <a:gd name="connsiteX503" fmla="*/ 5012147 w 5703477"/>
              <a:gd name="connsiteY503" fmla="*/ 6339502 h 6858432"/>
              <a:gd name="connsiteX504" fmla="*/ 4839315 w 5703477"/>
              <a:gd name="connsiteY504" fmla="*/ 6512335 h 6858432"/>
              <a:gd name="connsiteX505" fmla="*/ 4293163 w 5703477"/>
              <a:gd name="connsiteY505" fmla="*/ 6616035 h 6858432"/>
              <a:gd name="connsiteX506" fmla="*/ 4030458 w 5703477"/>
              <a:gd name="connsiteY506" fmla="*/ 6616035 h 6858432"/>
              <a:gd name="connsiteX507" fmla="*/ 3677879 w 5703477"/>
              <a:gd name="connsiteY507" fmla="*/ 6671341 h 6858432"/>
              <a:gd name="connsiteX508" fmla="*/ 3449740 w 5703477"/>
              <a:gd name="connsiteY508" fmla="*/ 6712821 h 6858432"/>
              <a:gd name="connsiteX509" fmla="*/ 3359867 w 5703477"/>
              <a:gd name="connsiteY509" fmla="*/ 6788867 h 6858432"/>
              <a:gd name="connsiteX510" fmla="*/ 3062595 w 5703477"/>
              <a:gd name="connsiteY510" fmla="*/ 6837260 h 6858432"/>
              <a:gd name="connsiteX511" fmla="*/ 2744583 w 5703477"/>
              <a:gd name="connsiteY511" fmla="*/ 6802694 h 6858432"/>
              <a:gd name="connsiteX512" fmla="*/ 2620143 w 5703477"/>
              <a:gd name="connsiteY512" fmla="*/ 6802694 h 6858432"/>
              <a:gd name="connsiteX513" fmla="*/ 2509530 w 5703477"/>
              <a:gd name="connsiteY513" fmla="*/ 6781954 h 6858432"/>
              <a:gd name="connsiteX514" fmla="*/ 2468050 w 5703477"/>
              <a:gd name="connsiteY514" fmla="*/ 6823434 h 6858432"/>
              <a:gd name="connsiteX515" fmla="*/ 2343611 w 5703477"/>
              <a:gd name="connsiteY515" fmla="*/ 6858000 h 6858432"/>
              <a:gd name="connsiteX516" fmla="*/ 2136212 w 5703477"/>
              <a:gd name="connsiteY516" fmla="*/ 6837260 h 6858432"/>
              <a:gd name="connsiteX517" fmla="*/ 1707587 w 5703477"/>
              <a:gd name="connsiteY517" fmla="*/ 6733561 h 6858432"/>
              <a:gd name="connsiteX518" fmla="*/ 1631540 w 5703477"/>
              <a:gd name="connsiteY518" fmla="*/ 6754301 h 6858432"/>
              <a:gd name="connsiteX519" fmla="*/ 1251308 w 5703477"/>
              <a:gd name="connsiteY519" fmla="*/ 6754301 h 6858432"/>
              <a:gd name="connsiteX520" fmla="*/ 746637 w 5703477"/>
              <a:gd name="connsiteY520" fmla="*/ 6705908 h 6858432"/>
              <a:gd name="connsiteX521" fmla="*/ 525411 w 5703477"/>
              <a:gd name="connsiteY521" fmla="*/ 6733561 h 6858432"/>
              <a:gd name="connsiteX522" fmla="*/ 235052 w 5703477"/>
              <a:gd name="connsiteY522" fmla="*/ 6581468 h 6858432"/>
              <a:gd name="connsiteX523" fmla="*/ 200486 w 5703477"/>
              <a:gd name="connsiteY523" fmla="*/ 6498508 h 6858432"/>
              <a:gd name="connsiteX524" fmla="*/ 103700 w 5703477"/>
              <a:gd name="connsiteY524" fmla="*/ 6180496 h 6858432"/>
              <a:gd name="connsiteX525" fmla="*/ 0 w 5703477"/>
              <a:gd name="connsiteY525" fmla="*/ 5516819 h 6858432"/>
              <a:gd name="connsiteX526" fmla="*/ 0 w 5703477"/>
              <a:gd name="connsiteY526" fmla="*/ 5392379 h 6858432"/>
              <a:gd name="connsiteX527" fmla="*/ 69133 w 5703477"/>
              <a:gd name="connsiteY527" fmla="*/ 4853141 h 6858432"/>
              <a:gd name="connsiteX528" fmla="*/ 304185 w 5703477"/>
              <a:gd name="connsiteY528" fmla="*/ 4465996 h 6858432"/>
              <a:gd name="connsiteX529" fmla="*/ 539238 w 5703477"/>
              <a:gd name="connsiteY529" fmla="*/ 4141071 h 6858432"/>
              <a:gd name="connsiteX530" fmla="*/ 622198 w 5703477"/>
              <a:gd name="connsiteY530" fmla="*/ 3892192 h 6858432"/>
              <a:gd name="connsiteX531" fmla="*/ 781204 w 5703477"/>
              <a:gd name="connsiteY531" fmla="*/ 3498133 h 6858432"/>
              <a:gd name="connsiteX532" fmla="*/ 684417 w 5703477"/>
              <a:gd name="connsiteY532" fmla="*/ 3325301 h 6858432"/>
              <a:gd name="connsiteX533" fmla="*/ 642938 w 5703477"/>
              <a:gd name="connsiteY533" fmla="*/ 3014202 h 6858432"/>
              <a:gd name="connsiteX534" fmla="*/ 656764 w 5703477"/>
              <a:gd name="connsiteY534" fmla="*/ 2869022 h 6858432"/>
              <a:gd name="connsiteX535" fmla="*/ 871077 w 5703477"/>
              <a:gd name="connsiteY535" fmla="*/ 2309044 h 6858432"/>
              <a:gd name="connsiteX536" fmla="*/ 974776 w 5703477"/>
              <a:gd name="connsiteY536" fmla="*/ 2143125 h 6858432"/>
              <a:gd name="connsiteX537" fmla="*/ 1168349 w 5703477"/>
              <a:gd name="connsiteY537" fmla="*/ 1783633 h 6858432"/>
              <a:gd name="connsiteX538" fmla="*/ 1465621 w 5703477"/>
              <a:gd name="connsiteY538" fmla="*/ 1389575 h 6858432"/>
              <a:gd name="connsiteX539" fmla="*/ 2060165 w 5703477"/>
              <a:gd name="connsiteY539" fmla="*/ 1078476 h 6858432"/>
              <a:gd name="connsiteX540" fmla="*/ 2087819 w 5703477"/>
              <a:gd name="connsiteY540" fmla="*/ 1036996 h 6858432"/>
              <a:gd name="connsiteX541" fmla="*/ 2163865 w 5703477"/>
              <a:gd name="connsiteY541" fmla="*/ 905643 h 6858432"/>
              <a:gd name="connsiteX542" fmla="*/ 2122385 w 5703477"/>
              <a:gd name="connsiteY542" fmla="*/ 1036996 h 6858432"/>
              <a:gd name="connsiteX543" fmla="*/ 2329784 w 5703477"/>
              <a:gd name="connsiteY543" fmla="*/ 1355008 h 6858432"/>
              <a:gd name="connsiteX544" fmla="*/ 2267565 w 5703477"/>
              <a:gd name="connsiteY544" fmla="*/ 1334268 h 6858432"/>
              <a:gd name="connsiteX545" fmla="*/ 2267565 w 5703477"/>
              <a:gd name="connsiteY545" fmla="*/ 1590061 h 6858432"/>
              <a:gd name="connsiteX546" fmla="*/ 2281391 w 5703477"/>
              <a:gd name="connsiteY546" fmla="*/ 1596974 h 6858432"/>
              <a:gd name="connsiteX547" fmla="*/ 2405831 w 5703477"/>
              <a:gd name="connsiteY547" fmla="*/ 1396488 h 6858432"/>
              <a:gd name="connsiteX548" fmla="*/ 2184605 w 5703477"/>
              <a:gd name="connsiteY548" fmla="*/ 1092302 h 6858432"/>
              <a:gd name="connsiteX549" fmla="*/ 2239911 w 5703477"/>
              <a:gd name="connsiteY549" fmla="*/ 933296 h 6858432"/>
              <a:gd name="connsiteX550" fmla="*/ 2205345 w 5703477"/>
              <a:gd name="connsiteY550" fmla="*/ 1078476 h 6858432"/>
              <a:gd name="connsiteX551" fmla="*/ 2253738 w 5703477"/>
              <a:gd name="connsiteY551" fmla="*/ 1216742 h 6858432"/>
              <a:gd name="connsiteX552" fmla="*/ 2253738 w 5703477"/>
              <a:gd name="connsiteY552" fmla="*/ 1140696 h 6858432"/>
              <a:gd name="connsiteX553" fmla="*/ 2253738 w 5703477"/>
              <a:gd name="connsiteY553" fmla="*/ 1106129 h 6858432"/>
              <a:gd name="connsiteX554" fmla="*/ 2288304 w 5703477"/>
              <a:gd name="connsiteY554" fmla="*/ 940210 h 6858432"/>
              <a:gd name="connsiteX555" fmla="*/ 2302131 w 5703477"/>
              <a:gd name="connsiteY555" fmla="*/ 988603 h 6858432"/>
              <a:gd name="connsiteX556" fmla="*/ 2288304 w 5703477"/>
              <a:gd name="connsiteY556" fmla="*/ 1113042 h 6858432"/>
              <a:gd name="connsiteX557" fmla="*/ 2302131 w 5703477"/>
              <a:gd name="connsiteY557" fmla="*/ 1202915 h 6858432"/>
              <a:gd name="connsiteX558" fmla="*/ 2302131 w 5703477"/>
              <a:gd name="connsiteY558" fmla="*/ 1126869 h 6858432"/>
              <a:gd name="connsiteX559" fmla="*/ 2357438 w 5703477"/>
              <a:gd name="connsiteY559" fmla="*/ 967863 h 6858432"/>
              <a:gd name="connsiteX560" fmla="*/ 2322871 w 5703477"/>
              <a:gd name="connsiteY560" fmla="*/ 898730 h 6858432"/>
              <a:gd name="connsiteX561" fmla="*/ 2378177 w 5703477"/>
              <a:gd name="connsiteY561" fmla="*/ 947123 h 6858432"/>
              <a:gd name="connsiteX562" fmla="*/ 2378177 w 5703477"/>
              <a:gd name="connsiteY562" fmla="*/ 850337 h 6858432"/>
              <a:gd name="connsiteX563" fmla="*/ 2364351 w 5703477"/>
              <a:gd name="connsiteY563" fmla="*/ 801944 h 6858432"/>
              <a:gd name="connsiteX564" fmla="*/ 2177692 w 5703477"/>
              <a:gd name="connsiteY564" fmla="*/ 801944 h 6858432"/>
              <a:gd name="connsiteX565" fmla="*/ 2163865 w 5703477"/>
              <a:gd name="connsiteY565" fmla="*/ 788117 h 6858432"/>
              <a:gd name="connsiteX566" fmla="*/ 2302131 w 5703477"/>
              <a:gd name="connsiteY566" fmla="*/ 774290 h 6858432"/>
              <a:gd name="connsiteX567" fmla="*/ 2226085 w 5703477"/>
              <a:gd name="connsiteY567" fmla="*/ 712071 h 6858432"/>
              <a:gd name="connsiteX568" fmla="*/ 2212258 w 5703477"/>
              <a:gd name="connsiteY568" fmla="*/ 753550 h 6858432"/>
              <a:gd name="connsiteX569" fmla="*/ 2226085 w 5703477"/>
              <a:gd name="connsiteY569" fmla="*/ 698244 h 6858432"/>
              <a:gd name="connsiteX570" fmla="*/ 2253738 w 5703477"/>
              <a:gd name="connsiteY570" fmla="*/ 732811 h 6858432"/>
              <a:gd name="connsiteX571" fmla="*/ 2267565 w 5703477"/>
              <a:gd name="connsiteY571" fmla="*/ 705157 h 6858432"/>
              <a:gd name="connsiteX572" fmla="*/ 2322871 w 5703477"/>
              <a:gd name="connsiteY572" fmla="*/ 746637 h 6858432"/>
              <a:gd name="connsiteX573" fmla="*/ 2309044 w 5703477"/>
              <a:gd name="connsiteY573" fmla="*/ 725897 h 6858432"/>
              <a:gd name="connsiteX574" fmla="*/ 2357438 w 5703477"/>
              <a:gd name="connsiteY574" fmla="*/ 746637 h 6858432"/>
              <a:gd name="connsiteX575" fmla="*/ 2343611 w 5703477"/>
              <a:gd name="connsiteY575" fmla="*/ 732811 h 6858432"/>
              <a:gd name="connsiteX576" fmla="*/ 2357438 w 5703477"/>
              <a:gd name="connsiteY576" fmla="*/ 718984 h 6858432"/>
              <a:gd name="connsiteX577" fmla="*/ 2329784 w 5703477"/>
              <a:gd name="connsiteY577" fmla="*/ 691331 h 6858432"/>
              <a:gd name="connsiteX578" fmla="*/ 2419657 w 5703477"/>
              <a:gd name="connsiteY578" fmla="*/ 836510 h 6858432"/>
              <a:gd name="connsiteX579" fmla="*/ 2371264 w 5703477"/>
              <a:gd name="connsiteY579" fmla="*/ 1036996 h 6858432"/>
              <a:gd name="connsiteX580" fmla="*/ 2385091 w 5703477"/>
              <a:gd name="connsiteY580" fmla="*/ 1043909 h 6858432"/>
              <a:gd name="connsiteX581" fmla="*/ 2599403 w 5703477"/>
              <a:gd name="connsiteY581" fmla="*/ 919470 h 6858432"/>
              <a:gd name="connsiteX582" fmla="*/ 2613230 w 5703477"/>
              <a:gd name="connsiteY582" fmla="*/ 933296 h 6858432"/>
              <a:gd name="connsiteX583" fmla="*/ 2661623 w 5703477"/>
              <a:gd name="connsiteY583" fmla="*/ 933296 h 6858432"/>
              <a:gd name="connsiteX584" fmla="*/ 2675450 w 5703477"/>
              <a:gd name="connsiteY584" fmla="*/ 919470 h 6858432"/>
              <a:gd name="connsiteX585" fmla="*/ 2640883 w 5703477"/>
              <a:gd name="connsiteY585" fmla="*/ 912556 h 6858432"/>
              <a:gd name="connsiteX586" fmla="*/ 2703103 w 5703477"/>
              <a:gd name="connsiteY586" fmla="*/ 822683 h 6858432"/>
              <a:gd name="connsiteX587" fmla="*/ 2703103 w 5703477"/>
              <a:gd name="connsiteY587" fmla="*/ 774290 h 6858432"/>
              <a:gd name="connsiteX588" fmla="*/ 2654710 w 5703477"/>
              <a:gd name="connsiteY588" fmla="*/ 774290 h 6858432"/>
              <a:gd name="connsiteX589" fmla="*/ 2696190 w 5703477"/>
              <a:gd name="connsiteY589" fmla="*/ 746637 h 6858432"/>
              <a:gd name="connsiteX590" fmla="*/ 2730756 w 5703477"/>
              <a:gd name="connsiteY590" fmla="*/ 850337 h 6858432"/>
              <a:gd name="connsiteX591" fmla="*/ 2758409 w 5703477"/>
              <a:gd name="connsiteY591" fmla="*/ 767377 h 6858432"/>
              <a:gd name="connsiteX592" fmla="*/ 2723843 w 5703477"/>
              <a:gd name="connsiteY592" fmla="*/ 712071 h 6858432"/>
              <a:gd name="connsiteX593" fmla="*/ 2640883 w 5703477"/>
              <a:gd name="connsiteY593" fmla="*/ 760464 h 6858432"/>
              <a:gd name="connsiteX594" fmla="*/ 2689276 w 5703477"/>
              <a:gd name="connsiteY594" fmla="*/ 629111 h 6858432"/>
              <a:gd name="connsiteX595" fmla="*/ 2661623 w 5703477"/>
              <a:gd name="connsiteY595" fmla="*/ 677504 h 6858432"/>
              <a:gd name="connsiteX596" fmla="*/ 2640883 w 5703477"/>
              <a:gd name="connsiteY596" fmla="*/ 587631 h 6858432"/>
              <a:gd name="connsiteX597" fmla="*/ 2661623 w 5703477"/>
              <a:gd name="connsiteY597" fmla="*/ 525411 h 6858432"/>
              <a:gd name="connsiteX598" fmla="*/ 2627056 w 5703477"/>
              <a:gd name="connsiteY598" fmla="*/ 490845 h 6858432"/>
              <a:gd name="connsiteX599" fmla="*/ 2246825 w 5703477"/>
              <a:gd name="connsiteY599" fmla="*/ 290359 h 6858432"/>
              <a:gd name="connsiteX600" fmla="*/ 2073992 w 5703477"/>
              <a:gd name="connsiteY600" fmla="*/ 373319 h 6858432"/>
              <a:gd name="connsiteX601" fmla="*/ 2080905 w 5703477"/>
              <a:gd name="connsiteY601" fmla="*/ 394058 h 6858432"/>
              <a:gd name="connsiteX602" fmla="*/ 2129298 w 5703477"/>
              <a:gd name="connsiteY602" fmla="*/ 380232 h 6858432"/>
              <a:gd name="connsiteX603" fmla="*/ 2198431 w 5703477"/>
              <a:gd name="connsiteY603" fmla="*/ 407885 h 6858432"/>
              <a:gd name="connsiteX604" fmla="*/ 2060165 w 5703477"/>
              <a:gd name="connsiteY604" fmla="*/ 421712 h 6858432"/>
              <a:gd name="connsiteX605" fmla="*/ 2032512 w 5703477"/>
              <a:gd name="connsiteY605" fmla="*/ 629111 h 6858432"/>
              <a:gd name="connsiteX606" fmla="*/ 2094732 w 5703477"/>
              <a:gd name="connsiteY606" fmla="*/ 954036 h 6858432"/>
              <a:gd name="connsiteX607" fmla="*/ 1991032 w 5703477"/>
              <a:gd name="connsiteY607" fmla="*/ 649851 h 6858432"/>
              <a:gd name="connsiteX608" fmla="*/ 2025599 w 5703477"/>
              <a:gd name="connsiteY608" fmla="*/ 483931 h 6858432"/>
              <a:gd name="connsiteX609" fmla="*/ 2039425 w 5703477"/>
              <a:gd name="connsiteY609" fmla="*/ 394058 h 6858432"/>
              <a:gd name="connsiteX610" fmla="*/ 2378177 w 5703477"/>
              <a:gd name="connsiteY610" fmla="*/ 20740 h 6858432"/>
              <a:gd name="connsiteX611" fmla="*/ 2502617 w 5703477"/>
              <a:gd name="connsiteY611" fmla="*/ 0 h 6858432"/>
              <a:gd name="connsiteX612" fmla="*/ 2882849 w 5703477"/>
              <a:gd name="connsiteY612" fmla="*/ 262706 h 6858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</a:cxnLst>
            <a:rect l="l" t="t" r="r" b="b"/>
            <a:pathLst>
              <a:path w="5703477" h="6858432">
                <a:moveTo>
                  <a:pt x="2260651" y="6526162"/>
                </a:moveTo>
                <a:cubicBezTo>
                  <a:pt x="2281391" y="6526162"/>
                  <a:pt x="2309044" y="6533075"/>
                  <a:pt x="2329784" y="6539988"/>
                </a:cubicBezTo>
                <a:cubicBezTo>
                  <a:pt x="2267565" y="6546901"/>
                  <a:pt x="2150038" y="6560728"/>
                  <a:pt x="2136212" y="6560728"/>
                </a:cubicBezTo>
                <a:cubicBezTo>
                  <a:pt x="2101645" y="6560728"/>
                  <a:pt x="1984119" y="6533075"/>
                  <a:pt x="1970292" y="6519248"/>
                </a:cubicBezTo>
                <a:cubicBezTo>
                  <a:pt x="1984119" y="6519248"/>
                  <a:pt x="1997946" y="6519248"/>
                  <a:pt x="2260651" y="6526162"/>
                </a:cubicBezTo>
                <a:close/>
                <a:moveTo>
                  <a:pt x="2689276" y="6277283"/>
                </a:moveTo>
                <a:cubicBezTo>
                  <a:pt x="2786062" y="6284196"/>
                  <a:pt x="2917415" y="6360242"/>
                  <a:pt x="3014202" y="6463942"/>
                </a:cubicBezTo>
                <a:cubicBezTo>
                  <a:pt x="2875935" y="6380982"/>
                  <a:pt x="2723843" y="6298022"/>
                  <a:pt x="2606317" y="6277283"/>
                </a:cubicBezTo>
                <a:lnTo>
                  <a:pt x="2689276" y="6277283"/>
                </a:lnTo>
                <a:close/>
                <a:moveTo>
                  <a:pt x="2357438" y="6076797"/>
                </a:moveTo>
                <a:cubicBezTo>
                  <a:pt x="2364351" y="6139016"/>
                  <a:pt x="2371264" y="6201236"/>
                  <a:pt x="2392004" y="6263456"/>
                </a:cubicBezTo>
                <a:cubicBezTo>
                  <a:pt x="2405831" y="6304936"/>
                  <a:pt x="2488790" y="6512335"/>
                  <a:pt x="2488790" y="6595295"/>
                </a:cubicBezTo>
                <a:cubicBezTo>
                  <a:pt x="2488790" y="6692081"/>
                  <a:pt x="2447310" y="6781954"/>
                  <a:pt x="2343611" y="6781954"/>
                </a:cubicBezTo>
                <a:cubicBezTo>
                  <a:pt x="2329784" y="6781954"/>
                  <a:pt x="2170778" y="6761214"/>
                  <a:pt x="2150038" y="6761214"/>
                </a:cubicBezTo>
                <a:lnTo>
                  <a:pt x="1804373" y="6761214"/>
                </a:lnTo>
                <a:cubicBezTo>
                  <a:pt x="1742153" y="6678254"/>
                  <a:pt x="1728327" y="6643688"/>
                  <a:pt x="1728327" y="6574555"/>
                </a:cubicBezTo>
                <a:lnTo>
                  <a:pt x="1742153" y="6263456"/>
                </a:lnTo>
                <a:cubicBezTo>
                  <a:pt x="1742153" y="6249629"/>
                  <a:pt x="1728327" y="6235803"/>
                  <a:pt x="1728327" y="6215063"/>
                </a:cubicBezTo>
                <a:cubicBezTo>
                  <a:pt x="1728327" y="6090623"/>
                  <a:pt x="2087819" y="6056057"/>
                  <a:pt x="2122385" y="6056057"/>
                </a:cubicBezTo>
                <a:cubicBezTo>
                  <a:pt x="2143125" y="6056057"/>
                  <a:pt x="2281391" y="6076797"/>
                  <a:pt x="2357438" y="6076797"/>
                </a:cubicBezTo>
                <a:close/>
                <a:moveTo>
                  <a:pt x="2938155" y="5814091"/>
                </a:moveTo>
                <a:cubicBezTo>
                  <a:pt x="3069508" y="5834831"/>
                  <a:pt x="3235427" y="5931617"/>
                  <a:pt x="3387520" y="6007664"/>
                </a:cubicBezTo>
                <a:lnTo>
                  <a:pt x="3387520" y="6021490"/>
                </a:lnTo>
                <a:cubicBezTo>
                  <a:pt x="3332214" y="6083710"/>
                  <a:pt x="3269994" y="6125190"/>
                  <a:pt x="3207774" y="6187410"/>
                </a:cubicBezTo>
                <a:cubicBezTo>
                  <a:pt x="3173208" y="6221976"/>
                  <a:pt x="3152468" y="6332589"/>
                  <a:pt x="3152468" y="6380982"/>
                </a:cubicBezTo>
                <a:cubicBezTo>
                  <a:pt x="3152468" y="6401722"/>
                  <a:pt x="3166294" y="6505422"/>
                  <a:pt x="3166294" y="6526162"/>
                </a:cubicBezTo>
                <a:cubicBezTo>
                  <a:pt x="3166294" y="6560728"/>
                  <a:pt x="3152468" y="6643688"/>
                  <a:pt x="3076421" y="6671341"/>
                </a:cubicBezTo>
                <a:cubicBezTo>
                  <a:pt x="3048768" y="6685168"/>
                  <a:pt x="3007288" y="6678254"/>
                  <a:pt x="2993462" y="6678254"/>
                </a:cubicBezTo>
                <a:cubicBezTo>
                  <a:pt x="2869022" y="6678254"/>
                  <a:pt x="2620143" y="6629861"/>
                  <a:pt x="2564837" y="6588381"/>
                </a:cubicBezTo>
                <a:cubicBezTo>
                  <a:pt x="2530270" y="6422462"/>
                  <a:pt x="2447310" y="6242716"/>
                  <a:pt x="2392004" y="6076797"/>
                </a:cubicBezTo>
                <a:cubicBezTo>
                  <a:pt x="2405831" y="6069883"/>
                  <a:pt x="2426571" y="6062970"/>
                  <a:pt x="2447310" y="6049143"/>
                </a:cubicBezTo>
                <a:cubicBezTo>
                  <a:pt x="2481877" y="6014577"/>
                  <a:pt x="2523357" y="5959270"/>
                  <a:pt x="2571750" y="5931617"/>
                </a:cubicBezTo>
                <a:cubicBezTo>
                  <a:pt x="2654710" y="5883224"/>
                  <a:pt x="2834456" y="5793351"/>
                  <a:pt x="2855196" y="5793351"/>
                </a:cubicBezTo>
                <a:cubicBezTo>
                  <a:pt x="2869022" y="5793351"/>
                  <a:pt x="2903589" y="5814091"/>
                  <a:pt x="2938155" y="5814091"/>
                </a:cubicBezTo>
                <a:close/>
                <a:moveTo>
                  <a:pt x="2820629" y="5779524"/>
                </a:moveTo>
                <a:cubicBezTo>
                  <a:pt x="2703103" y="5821004"/>
                  <a:pt x="2523357" y="5827918"/>
                  <a:pt x="2440397" y="6014577"/>
                </a:cubicBezTo>
                <a:cubicBezTo>
                  <a:pt x="2419657" y="5890137"/>
                  <a:pt x="2398917" y="5751871"/>
                  <a:pt x="2322871" y="5627432"/>
                </a:cubicBezTo>
                <a:cubicBezTo>
                  <a:pt x="2495704" y="5655085"/>
                  <a:pt x="2661623" y="5731131"/>
                  <a:pt x="2820629" y="5779524"/>
                </a:cubicBezTo>
                <a:close/>
                <a:moveTo>
                  <a:pt x="2302131" y="5620518"/>
                </a:moveTo>
                <a:lnTo>
                  <a:pt x="2295218" y="5627432"/>
                </a:lnTo>
                <a:lnTo>
                  <a:pt x="2412744" y="6028403"/>
                </a:lnTo>
                <a:lnTo>
                  <a:pt x="2336698" y="6028403"/>
                </a:lnTo>
                <a:cubicBezTo>
                  <a:pt x="2260651" y="6014577"/>
                  <a:pt x="2115472" y="5986924"/>
                  <a:pt x="2101645" y="5986924"/>
                </a:cubicBezTo>
                <a:cubicBezTo>
                  <a:pt x="2004859" y="5986924"/>
                  <a:pt x="1742153" y="6021490"/>
                  <a:pt x="1686847" y="6132103"/>
                </a:cubicBezTo>
                <a:cubicBezTo>
                  <a:pt x="1631540" y="6076797"/>
                  <a:pt x="1624627" y="6014577"/>
                  <a:pt x="1603887" y="5966184"/>
                </a:cubicBezTo>
                <a:cubicBezTo>
                  <a:pt x="1583147" y="5917791"/>
                  <a:pt x="1541667" y="5883224"/>
                  <a:pt x="1514014" y="5841744"/>
                </a:cubicBezTo>
                <a:cubicBezTo>
                  <a:pt x="1486361" y="5800264"/>
                  <a:pt x="1479448" y="5731131"/>
                  <a:pt x="1486361" y="5682738"/>
                </a:cubicBezTo>
                <a:lnTo>
                  <a:pt x="1486361" y="5648172"/>
                </a:lnTo>
                <a:cubicBezTo>
                  <a:pt x="1493274" y="5613605"/>
                  <a:pt x="1444881" y="5502992"/>
                  <a:pt x="1444881" y="5482252"/>
                </a:cubicBezTo>
                <a:cubicBezTo>
                  <a:pt x="1444881" y="5454599"/>
                  <a:pt x="1555494" y="5426946"/>
                  <a:pt x="1569321" y="5426946"/>
                </a:cubicBezTo>
                <a:lnTo>
                  <a:pt x="2302131" y="5620518"/>
                </a:lnTo>
                <a:close/>
                <a:moveTo>
                  <a:pt x="483931" y="4341557"/>
                </a:moveTo>
                <a:lnTo>
                  <a:pt x="477018" y="4880795"/>
                </a:lnTo>
                <a:lnTo>
                  <a:pt x="456278" y="5025974"/>
                </a:lnTo>
                <a:cubicBezTo>
                  <a:pt x="442452" y="5122760"/>
                  <a:pt x="394058" y="5309420"/>
                  <a:pt x="394058" y="5323246"/>
                </a:cubicBezTo>
                <a:cubicBezTo>
                  <a:pt x="394058" y="5413119"/>
                  <a:pt x="442452" y="5475339"/>
                  <a:pt x="539238" y="5565212"/>
                </a:cubicBezTo>
                <a:cubicBezTo>
                  <a:pt x="546151" y="5579039"/>
                  <a:pt x="691331" y="5627432"/>
                  <a:pt x="732810" y="5627432"/>
                </a:cubicBezTo>
                <a:cubicBezTo>
                  <a:pt x="815770" y="5627432"/>
                  <a:pt x="857250" y="5475339"/>
                  <a:pt x="877990" y="5454599"/>
                </a:cubicBezTo>
                <a:cubicBezTo>
                  <a:pt x="967863" y="5461512"/>
                  <a:pt x="1057736" y="5461512"/>
                  <a:pt x="1147609" y="5482252"/>
                </a:cubicBezTo>
                <a:cubicBezTo>
                  <a:pt x="1202915" y="5496079"/>
                  <a:pt x="1299702" y="5537559"/>
                  <a:pt x="1320442" y="5537559"/>
                </a:cubicBezTo>
                <a:cubicBezTo>
                  <a:pt x="1334268" y="5537559"/>
                  <a:pt x="1375748" y="5523732"/>
                  <a:pt x="1403401" y="5502992"/>
                </a:cubicBezTo>
                <a:cubicBezTo>
                  <a:pt x="1410315" y="5530645"/>
                  <a:pt x="1417228" y="5558299"/>
                  <a:pt x="1424141" y="5592865"/>
                </a:cubicBezTo>
                <a:cubicBezTo>
                  <a:pt x="1431054" y="5627432"/>
                  <a:pt x="1424141" y="5710391"/>
                  <a:pt x="1424141" y="5724218"/>
                </a:cubicBezTo>
                <a:cubicBezTo>
                  <a:pt x="1424141" y="5827918"/>
                  <a:pt x="1458708" y="5862484"/>
                  <a:pt x="1527841" y="5980010"/>
                </a:cubicBezTo>
                <a:cubicBezTo>
                  <a:pt x="1548581" y="6014577"/>
                  <a:pt x="1548581" y="6069883"/>
                  <a:pt x="1576234" y="6118276"/>
                </a:cubicBezTo>
                <a:cubicBezTo>
                  <a:pt x="1603887" y="6159756"/>
                  <a:pt x="1645367" y="6208149"/>
                  <a:pt x="1686847" y="6242716"/>
                </a:cubicBezTo>
                <a:cubicBezTo>
                  <a:pt x="1693760" y="6256543"/>
                  <a:pt x="1693760" y="6270369"/>
                  <a:pt x="1693760" y="6284196"/>
                </a:cubicBezTo>
                <a:lnTo>
                  <a:pt x="1666107" y="6588381"/>
                </a:lnTo>
                <a:cubicBezTo>
                  <a:pt x="1659194" y="6622948"/>
                  <a:pt x="1666107" y="6678254"/>
                  <a:pt x="1686847" y="6705908"/>
                </a:cubicBezTo>
                <a:cubicBezTo>
                  <a:pt x="1666107" y="6712821"/>
                  <a:pt x="1631540" y="6712821"/>
                  <a:pt x="1617714" y="6712821"/>
                </a:cubicBezTo>
                <a:lnTo>
                  <a:pt x="781204" y="6657514"/>
                </a:lnTo>
                <a:cubicBezTo>
                  <a:pt x="677504" y="6657514"/>
                  <a:pt x="615284" y="6698994"/>
                  <a:pt x="532325" y="6698994"/>
                </a:cubicBezTo>
                <a:cubicBezTo>
                  <a:pt x="483931" y="6698994"/>
                  <a:pt x="304185" y="6588381"/>
                  <a:pt x="297272" y="6567641"/>
                </a:cubicBezTo>
                <a:cubicBezTo>
                  <a:pt x="248879" y="6443202"/>
                  <a:pt x="179746" y="6284196"/>
                  <a:pt x="172833" y="6166670"/>
                </a:cubicBezTo>
                <a:cubicBezTo>
                  <a:pt x="165919" y="6083710"/>
                  <a:pt x="152093" y="5986924"/>
                  <a:pt x="138266" y="5910877"/>
                </a:cubicBezTo>
                <a:cubicBezTo>
                  <a:pt x="124440" y="5793351"/>
                  <a:pt x="76046" y="5572125"/>
                  <a:pt x="76046" y="5558299"/>
                </a:cubicBezTo>
                <a:lnTo>
                  <a:pt x="76046" y="5323246"/>
                </a:lnTo>
                <a:cubicBezTo>
                  <a:pt x="89873" y="5191893"/>
                  <a:pt x="110613" y="5060541"/>
                  <a:pt x="131353" y="4929188"/>
                </a:cubicBezTo>
                <a:cubicBezTo>
                  <a:pt x="138266" y="4901535"/>
                  <a:pt x="138266" y="4873881"/>
                  <a:pt x="138266" y="4846228"/>
                </a:cubicBezTo>
                <a:cubicBezTo>
                  <a:pt x="145179" y="4832401"/>
                  <a:pt x="138266" y="4804748"/>
                  <a:pt x="152093" y="4797835"/>
                </a:cubicBezTo>
                <a:cubicBezTo>
                  <a:pt x="255792" y="4673395"/>
                  <a:pt x="394058" y="4562783"/>
                  <a:pt x="366405" y="4445256"/>
                </a:cubicBezTo>
                <a:cubicBezTo>
                  <a:pt x="352579" y="4376123"/>
                  <a:pt x="456278" y="4272424"/>
                  <a:pt x="511585" y="4210204"/>
                </a:cubicBezTo>
                <a:cubicBezTo>
                  <a:pt x="497758" y="4251684"/>
                  <a:pt x="490845" y="4300077"/>
                  <a:pt x="483931" y="4341557"/>
                </a:cubicBezTo>
                <a:close/>
                <a:moveTo>
                  <a:pt x="5171153" y="4203291"/>
                </a:moveTo>
                <a:cubicBezTo>
                  <a:pt x="5184980" y="4203291"/>
                  <a:pt x="5509905" y="4341557"/>
                  <a:pt x="5509905" y="4445256"/>
                </a:cubicBezTo>
                <a:cubicBezTo>
                  <a:pt x="5509905" y="4459083"/>
                  <a:pt x="5454599" y="4521303"/>
                  <a:pt x="5454599" y="4535129"/>
                </a:cubicBezTo>
                <a:cubicBezTo>
                  <a:pt x="5454599" y="4555869"/>
                  <a:pt x="5496079" y="4597349"/>
                  <a:pt x="5509905" y="4631916"/>
                </a:cubicBezTo>
                <a:cubicBezTo>
                  <a:pt x="5551385" y="4735615"/>
                  <a:pt x="5634345" y="4929188"/>
                  <a:pt x="5634345" y="5053627"/>
                </a:cubicBezTo>
                <a:cubicBezTo>
                  <a:pt x="5634345" y="5164240"/>
                  <a:pt x="5544472" y="5233373"/>
                  <a:pt x="5516819" y="5364726"/>
                </a:cubicBezTo>
                <a:cubicBezTo>
                  <a:pt x="5502992" y="5406206"/>
                  <a:pt x="5530645" y="5468426"/>
                  <a:pt x="5516819" y="5516819"/>
                </a:cubicBezTo>
                <a:cubicBezTo>
                  <a:pt x="5502992" y="5592865"/>
                  <a:pt x="5399292" y="5717305"/>
                  <a:pt x="5309419" y="5786438"/>
                </a:cubicBezTo>
                <a:cubicBezTo>
                  <a:pt x="5254113" y="5827918"/>
                  <a:pt x="5191893" y="5855571"/>
                  <a:pt x="5143500" y="5903964"/>
                </a:cubicBezTo>
                <a:cubicBezTo>
                  <a:pt x="5129673" y="5910877"/>
                  <a:pt x="5136587" y="5938530"/>
                  <a:pt x="5129673" y="5952357"/>
                </a:cubicBezTo>
                <a:cubicBezTo>
                  <a:pt x="5074367" y="5993837"/>
                  <a:pt x="4970667" y="6076797"/>
                  <a:pt x="4956841" y="6152843"/>
                </a:cubicBezTo>
                <a:cubicBezTo>
                  <a:pt x="4949927" y="6201236"/>
                  <a:pt x="4949927" y="6263456"/>
                  <a:pt x="4936101" y="6318762"/>
                </a:cubicBezTo>
                <a:cubicBezTo>
                  <a:pt x="4915361" y="6394809"/>
                  <a:pt x="4804748" y="6450115"/>
                  <a:pt x="4742528" y="6457028"/>
                </a:cubicBezTo>
                <a:cubicBezTo>
                  <a:pt x="4694135" y="6463942"/>
                  <a:pt x="4652655" y="6484682"/>
                  <a:pt x="4604262" y="6491595"/>
                </a:cubicBezTo>
                <a:cubicBezTo>
                  <a:pt x="4472909" y="6519248"/>
                  <a:pt x="4334643" y="6533075"/>
                  <a:pt x="4203290" y="6546901"/>
                </a:cubicBezTo>
                <a:cubicBezTo>
                  <a:pt x="4141071" y="6553815"/>
                  <a:pt x="4071937" y="6539988"/>
                  <a:pt x="4016631" y="6560728"/>
                </a:cubicBezTo>
                <a:cubicBezTo>
                  <a:pt x="3899105" y="6588381"/>
                  <a:pt x="3823058" y="6622948"/>
                  <a:pt x="3705532" y="6622948"/>
                </a:cubicBezTo>
                <a:lnTo>
                  <a:pt x="3581093" y="6622948"/>
                </a:lnTo>
                <a:cubicBezTo>
                  <a:pt x="3539613" y="6629861"/>
                  <a:pt x="3484306" y="6629861"/>
                  <a:pt x="3442827" y="6643688"/>
                </a:cubicBezTo>
                <a:cubicBezTo>
                  <a:pt x="3415173" y="6650601"/>
                  <a:pt x="3380607" y="6698994"/>
                  <a:pt x="3359867" y="6712821"/>
                </a:cubicBezTo>
                <a:cubicBezTo>
                  <a:pt x="3325300" y="6733561"/>
                  <a:pt x="3283821" y="6733561"/>
                  <a:pt x="3249254" y="6740474"/>
                </a:cubicBezTo>
                <a:cubicBezTo>
                  <a:pt x="3145554" y="6761214"/>
                  <a:pt x="3104075" y="6768127"/>
                  <a:pt x="3021115" y="6768127"/>
                </a:cubicBezTo>
                <a:lnTo>
                  <a:pt x="2751496" y="6754301"/>
                </a:lnTo>
                <a:cubicBezTo>
                  <a:pt x="2675450" y="6754301"/>
                  <a:pt x="2599403" y="6761214"/>
                  <a:pt x="2523357" y="6775041"/>
                </a:cubicBezTo>
                <a:cubicBezTo>
                  <a:pt x="2544097" y="6733561"/>
                  <a:pt x="2557923" y="6685168"/>
                  <a:pt x="2564837" y="6636774"/>
                </a:cubicBezTo>
                <a:cubicBezTo>
                  <a:pt x="2696190" y="6705908"/>
                  <a:pt x="2875935" y="6754301"/>
                  <a:pt x="3021115" y="6754301"/>
                </a:cubicBezTo>
                <a:cubicBezTo>
                  <a:pt x="3145554" y="6754301"/>
                  <a:pt x="3242341" y="6657514"/>
                  <a:pt x="3242341" y="6533075"/>
                </a:cubicBezTo>
                <a:cubicBezTo>
                  <a:pt x="3242341" y="6512335"/>
                  <a:pt x="3221601" y="6387895"/>
                  <a:pt x="3221601" y="6367155"/>
                </a:cubicBezTo>
                <a:cubicBezTo>
                  <a:pt x="3221601" y="6353329"/>
                  <a:pt x="3228514" y="6325676"/>
                  <a:pt x="3228514" y="6304936"/>
                </a:cubicBezTo>
                <a:cubicBezTo>
                  <a:pt x="3221601" y="6194323"/>
                  <a:pt x="3429000" y="6125190"/>
                  <a:pt x="3422087" y="6028403"/>
                </a:cubicBezTo>
                <a:cubicBezTo>
                  <a:pt x="3511960" y="6069883"/>
                  <a:pt x="3601833" y="6111363"/>
                  <a:pt x="3691706" y="6145930"/>
                </a:cubicBezTo>
                <a:cubicBezTo>
                  <a:pt x="3767752" y="6173583"/>
                  <a:pt x="3836885" y="6242716"/>
                  <a:pt x="3919845" y="6270369"/>
                </a:cubicBezTo>
                <a:cubicBezTo>
                  <a:pt x="3940585" y="6284196"/>
                  <a:pt x="3975151" y="6270369"/>
                  <a:pt x="4002804" y="6270369"/>
                </a:cubicBezTo>
                <a:cubicBezTo>
                  <a:pt x="4051198" y="6263456"/>
                  <a:pt x="4071937" y="6284196"/>
                  <a:pt x="4085764" y="6284196"/>
                </a:cubicBezTo>
                <a:cubicBezTo>
                  <a:pt x="4127244" y="6284196"/>
                  <a:pt x="4120331" y="6256543"/>
                  <a:pt x="4120331" y="6249629"/>
                </a:cubicBezTo>
                <a:cubicBezTo>
                  <a:pt x="4120331" y="6228889"/>
                  <a:pt x="4134157" y="6228889"/>
                  <a:pt x="4141071" y="6215063"/>
                </a:cubicBezTo>
                <a:cubicBezTo>
                  <a:pt x="4175637" y="6159756"/>
                  <a:pt x="4203290" y="6069883"/>
                  <a:pt x="4210204" y="6021490"/>
                </a:cubicBezTo>
                <a:cubicBezTo>
                  <a:pt x="4217117" y="6000750"/>
                  <a:pt x="4217117" y="5980010"/>
                  <a:pt x="4217117" y="5959270"/>
                </a:cubicBezTo>
                <a:cubicBezTo>
                  <a:pt x="4217117" y="5931617"/>
                  <a:pt x="4224030" y="5903964"/>
                  <a:pt x="4224030" y="5876311"/>
                </a:cubicBezTo>
                <a:cubicBezTo>
                  <a:pt x="4230944" y="5793351"/>
                  <a:pt x="4237857" y="5703478"/>
                  <a:pt x="4251684" y="5620518"/>
                </a:cubicBezTo>
                <a:cubicBezTo>
                  <a:pt x="4313903" y="5364726"/>
                  <a:pt x="4452169" y="5102020"/>
                  <a:pt x="4631915" y="4839315"/>
                </a:cubicBezTo>
                <a:cubicBezTo>
                  <a:pt x="4694135" y="4742528"/>
                  <a:pt x="4728702" y="4625002"/>
                  <a:pt x="4770181" y="4514389"/>
                </a:cubicBezTo>
                <a:cubicBezTo>
                  <a:pt x="4811661" y="4403776"/>
                  <a:pt x="4860054" y="4265510"/>
                  <a:pt x="4853141" y="4147984"/>
                </a:cubicBezTo>
                <a:cubicBezTo>
                  <a:pt x="4943014" y="4182551"/>
                  <a:pt x="5074367" y="4182551"/>
                  <a:pt x="5171153" y="4203291"/>
                </a:cubicBezTo>
                <a:close/>
                <a:moveTo>
                  <a:pt x="2765323" y="5261026"/>
                </a:moveTo>
                <a:cubicBezTo>
                  <a:pt x="2993462" y="5482252"/>
                  <a:pt x="3588006" y="5883224"/>
                  <a:pt x="3885278" y="5883224"/>
                </a:cubicBezTo>
                <a:cubicBezTo>
                  <a:pt x="3920398" y="5883224"/>
                  <a:pt x="3934409" y="5884515"/>
                  <a:pt x="3947867" y="5882302"/>
                </a:cubicBezTo>
                <a:cubicBezTo>
                  <a:pt x="3966210" y="5879168"/>
                  <a:pt x="3983447" y="5869674"/>
                  <a:pt x="4051198" y="5841744"/>
                </a:cubicBezTo>
                <a:cubicBezTo>
                  <a:pt x="3995891" y="5890137"/>
                  <a:pt x="3912931" y="5903964"/>
                  <a:pt x="3850712" y="5903964"/>
                </a:cubicBezTo>
                <a:cubicBezTo>
                  <a:pt x="3698619" y="5903964"/>
                  <a:pt x="3532700" y="5814091"/>
                  <a:pt x="3387520" y="5744958"/>
                </a:cubicBezTo>
                <a:cubicBezTo>
                  <a:pt x="2675450" y="5420033"/>
                  <a:pt x="2018685" y="4500563"/>
                  <a:pt x="1845853" y="4058111"/>
                </a:cubicBezTo>
                <a:cubicBezTo>
                  <a:pt x="2053252" y="4459083"/>
                  <a:pt x="2343611" y="4860055"/>
                  <a:pt x="2765323" y="5261026"/>
                </a:cubicBezTo>
                <a:close/>
                <a:moveTo>
                  <a:pt x="1465621" y="5288680"/>
                </a:moveTo>
                <a:cubicBezTo>
                  <a:pt x="1320442" y="5095107"/>
                  <a:pt x="1154522" y="4452170"/>
                  <a:pt x="1154522" y="4189464"/>
                </a:cubicBezTo>
                <a:lnTo>
                  <a:pt x="1154522" y="3885278"/>
                </a:lnTo>
                <a:cubicBezTo>
                  <a:pt x="1161435" y="3878365"/>
                  <a:pt x="1161435" y="3871452"/>
                  <a:pt x="1168349" y="3871452"/>
                </a:cubicBezTo>
                <a:cubicBezTo>
                  <a:pt x="1175262" y="4327730"/>
                  <a:pt x="1313528" y="4825488"/>
                  <a:pt x="1465621" y="5288680"/>
                </a:cubicBezTo>
                <a:close/>
                <a:moveTo>
                  <a:pt x="4051198" y="4963754"/>
                </a:moveTo>
                <a:cubicBezTo>
                  <a:pt x="4141071" y="4963754"/>
                  <a:pt x="4230944" y="4943014"/>
                  <a:pt x="4320817" y="4901535"/>
                </a:cubicBezTo>
                <a:cubicBezTo>
                  <a:pt x="4203290" y="4977581"/>
                  <a:pt x="4106504" y="4998321"/>
                  <a:pt x="3995891" y="4998321"/>
                </a:cubicBezTo>
                <a:cubicBezTo>
                  <a:pt x="3629486" y="4998321"/>
                  <a:pt x="3034942" y="4687222"/>
                  <a:pt x="2716929" y="4493649"/>
                </a:cubicBezTo>
                <a:cubicBezTo>
                  <a:pt x="2398917" y="4306990"/>
                  <a:pt x="1928812" y="3912932"/>
                  <a:pt x="1838939" y="3684792"/>
                </a:cubicBezTo>
                <a:cubicBezTo>
                  <a:pt x="2253738" y="4258597"/>
                  <a:pt x="3498133" y="4963754"/>
                  <a:pt x="4051198" y="4963754"/>
                </a:cubicBezTo>
                <a:close/>
                <a:moveTo>
                  <a:pt x="1078476" y="3871452"/>
                </a:moveTo>
                <a:lnTo>
                  <a:pt x="1085389" y="4631916"/>
                </a:lnTo>
                <a:cubicBezTo>
                  <a:pt x="1071563" y="4555869"/>
                  <a:pt x="1050823" y="4389950"/>
                  <a:pt x="1050823" y="4376123"/>
                </a:cubicBezTo>
                <a:lnTo>
                  <a:pt x="1050823" y="3878365"/>
                </a:lnTo>
                <a:cubicBezTo>
                  <a:pt x="1064649" y="3788492"/>
                  <a:pt x="1050823" y="3684792"/>
                  <a:pt x="1099216" y="3594919"/>
                </a:cubicBezTo>
                <a:cubicBezTo>
                  <a:pt x="1092302" y="3684792"/>
                  <a:pt x="1085389" y="3781579"/>
                  <a:pt x="1078476" y="3871452"/>
                </a:cubicBezTo>
                <a:close/>
                <a:moveTo>
                  <a:pt x="3325300" y="3657139"/>
                </a:moveTo>
                <a:lnTo>
                  <a:pt x="3110988" y="3657139"/>
                </a:lnTo>
                <a:cubicBezTo>
                  <a:pt x="3138641" y="3622573"/>
                  <a:pt x="3200861" y="3588006"/>
                  <a:pt x="3214687" y="3546526"/>
                </a:cubicBezTo>
                <a:cubicBezTo>
                  <a:pt x="3242341" y="3588006"/>
                  <a:pt x="3283821" y="3629486"/>
                  <a:pt x="3325300" y="3657139"/>
                </a:cubicBezTo>
                <a:close/>
                <a:moveTo>
                  <a:pt x="2544097" y="3498133"/>
                </a:moveTo>
                <a:cubicBezTo>
                  <a:pt x="2723843" y="3518873"/>
                  <a:pt x="2903589" y="3484307"/>
                  <a:pt x="3083335" y="3636399"/>
                </a:cubicBezTo>
                <a:cubicBezTo>
                  <a:pt x="3069508" y="3643313"/>
                  <a:pt x="3055681" y="3650226"/>
                  <a:pt x="3041855" y="3650226"/>
                </a:cubicBezTo>
                <a:cubicBezTo>
                  <a:pt x="2951982" y="3650226"/>
                  <a:pt x="2827542" y="3622573"/>
                  <a:pt x="2744583" y="3601833"/>
                </a:cubicBezTo>
                <a:cubicBezTo>
                  <a:pt x="2654710" y="3581093"/>
                  <a:pt x="2557923" y="3567266"/>
                  <a:pt x="2474964" y="3546526"/>
                </a:cubicBezTo>
                <a:cubicBezTo>
                  <a:pt x="2405831" y="3532700"/>
                  <a:pt x="2350524" y="3511960"/>
                  <a:pt x="2288304" y="3491220"/>
                </a:cubicBezTo>
                <a:lnTo>
                  <a:pt x="2544097" y="3498133"/>
                </a:lnTo>
                <a:close/>
                <a:moveTo>
                  <a:pt x="3366780" y="3567266"/>
                </a:moveTo>
                <a:cubicBezTo>
                  <a:pt x="3339127" y="3463567"/>
                  <a:pt x="3546526" y="3235428"/>
                  <a:pt x="3670966" y="3235428"/>
                </a:cubicBezTo>
                <a:cubicBezTo>
                  <a:pt x="3588006" y="3269994"/>
                  <a:pt x="3380607" y="3442827"/>
                  <a:pt x="3366780" y="3567266"/>
                </a:cubicBezTo>
                <a:close/>
                <a:moveTo>
                  <a:pt x="2032512" y="3394434"/>
                </a:moveTo>
                <a:cubicBezTo>
                  <a:pt x="2129298" y="3456653"/>
                  <a:pt x="2267565" y="3560353"/>
                  <a:pt x="2371264" y="3588006"/>
                </a:cubicBezTo>
                <a:cubicBezTo>
                  <a:pt x="2571750" y="3650226"/>
                  <a:pt x="2792976" y="3691706"/>
                  <a:pt x="3007288" y="3726272"/>
                </a:cubicBezTo>
                <a:lnTo>
                  <a:pt x="3588006" y="3733186"/>
                </a:lnTo>
                <a:cubicBezTo>
                  <a:pt x="3643312" y="3719359"/>
                  <a:pt x="3698619" y="3712446"/>
                  <a:pt x="3753925" y="3691706"/>
                </a:cubicBezTo>
                <a:cubicBezTo>
                  <a:pt x="3906018" y="3629486"/>
                  <a:pt x="4030458" y="3574180"/>
                  <a:pt x="4175637" y="3574180"/>
                </a:cubicBezTo>
                <a:cubicBezTo>
                  <a:pt x="4251684" y="3574180"/>
                  <a:pt x="4348470" y="3594919"/>
                  <a:pt x="4438343" y="3629486"/>
                </a:cubicBezTo>
                <a:cubicBezTo>
                  <a:pt x="4735615" y="3747012"/>
                  <a:pt x="4777095" y="3926758"/>
                  <a:pt x="4777095" y="4141071"/>
                </a:cubicBezTo>
                <a:cubicBezTo>
                  <a:pt x="4777095" y="4362297"/>
                  <a:pt x="4590436" y="4790922"/>
                  <a:pt x="4452169" y="4970668"/>
                </a:cubicBezTo>
                <a:cubicBezTo>
                  <a:pt x="4403776" y="5025974"/>
                  <a:pt x="4376123" y="5102020"/>
                  <a:pt x="4341557" y="5164240"/>
                </a:cubicBezTo>
                <a:cubicBezTo>
                  <a:pt x="4244770" y="5357813"/>
                  <a:pt x="4147984" y="5599778"/>
                  <a:pt x="4147984" y="5807178"/>
                </a:cubicBezTo>
                <a:lnTo>
                  <a:pt x="4147984" y="5945444"/>
                </a:lnTo>
                <a:cubicBezTo>
                  <a:pt x="4134157" y="5986924"/>
                  <a:pt x="4113417" y="6235803"/>
                  <a:pt x="4078851" y="6235803"/>
                </a:cubicBezTo>
                <a:cubicBezTo>
                  <a:pt x="4058111" y="6235803"/>
                  <a:pt x="4044284" y="6221976"/>
                  <a:pt x="4030458" y="6221976"/>
                </a:cubicBezTo>
                <a:cubicBezTo>
                  <a:pt x="4002804" y="6221976"/>
                  <a:pt x="3961325" y="6228889"/>
                  <a:pt x="3940585" y="6221976"/>
                </a:cubicBezTo>
                <a:cubicBezTo>
                  <a:pt x="3836885" y="6187410"/>
                  <a:pt x="3740099" y="6090623"/>
                  <a:pt x="3650226" y="6062970"/>
                </a:cubicBezTo>
                <a:cubicBezTo>
                  <a:pt x="3511960" y="6021490"/>
                  <a:pt x="3380607" y="5931617"/>
                  <a:pt x="3242341" y="5869397"/>
                </a:cubicBezTo>
                <a:cubicBezTo>
                  <a:pt x="3145554" y="5827918"/>
                  <a:pt x="3034942" y="5800264"/>
                  <a:pt x="2938155" y="5765698"/>
                </a:cubicBezTo>
                <a:cubicBezTo>
                  <a:pt x="2779149" y="5710391"/>
                  <a:pt x="2627056" y="5627432"/>
                  <a:pt x="2474964" y="5585952"/>
                </a:cubicBezTo>
                <a:cubicBezTo>
                  <a:pt x="2295218" y="5530645"/>
                  <a:pt x="2115472" y="5482252"/>
                  <a:pt x="1935726" y="5454599"/>
                </a:cubicBezTo>
                <a:cubicBezTo>
                  <a:pt x="1721413" y="5420033"/>
                  <a:pt x="1721413" y="5385466"/>
                  <a:pt x="1576234" y="5385466"/>
                </a:cubicBezTo>
                <a:cubicBezTo>
                  <a:pt x="1507101" y="5385466"/>
                  <a:pt x="1493274" y="5420033"/>
                  <a:pt x="1410315" y="5426946"/>
                </a:cubicBezTo>
                <a:lnTo>
                  <a:pt x="1382661" y="5454599"/>
                </a:lnTo>
                <a:cubicBezTo>
                  <a:pt x="1368835" y="5461512"/>
                  <a:pt x="1341181" y="5475339"/>
                  <a:pt x="1327355" y="5475339"/>
                </a:cubicBezTo>
                <a:cubicBezTo>
                  <a:pt x="1306615" y="5475339"/>
                  <a:pt x="1223655" y="5433859"/>
                  <a:pt x="1168349" y="5420033"/>
                </a:cubicBezTo>
                <a:cubicBezTo>
                  <a:pt x="1071563" y="5392379"/>
                  <a:pt x="947123" y="5378553"/>
                  <a:pt x="843423" y="5392379"/>
                </a:cubicBezTo>
                <a:lnTo>
                  <a:pt x="843423" y="4258597"/>
                </a:lnTo>
                <a:cubicBezTo>
                  <a:pt x="857250" y="4230944"/>
                  <a:pt x="857250" y="4196377"/>
                  <a:pt x="857250" y="4161811"/>
                </a:cubicBezTo>
                <a:cubicBezTo>
                  <a:pt x="864163" y="4078851"/>
                  <a:pt x="871077" y="3988978"/>
                  <a:pt x="871077" y="3836885"/>
                </a:cubicBezTo>
                <a:cubicBezTo>
                  <a:pt x="857250" y="3850712"/>
                  <a:pt x="850337" y="3864538"/>
                  <a:pt x="850337" y="3878365"/>
                </a:cubicBezTo>
                <a:cubicBezTo>
                  <a:pt x="829597" y="4016631"/>
                  <a:pt x="808857" y="4286250"/>
                  <a:pt x="808857" y="4306990"/>
                </a:cubicBezTo>
                <a:lnTo>
                  <a:pt x="808857" y="5406206"/>
                </a:lnTo>
                <a:cubicBezTo>
                  <a:pt x="795030" y="5461512"/>
                  <a:pt x="774290" y="5509905"/>
                  <a:pt x="746637" y="5558299"/>
                </a:cubicBezTo>
                <a:cubicBezTo>
                  <a:pt x="649851" y="5585952"/>
                  <a:pt x="428625" y="5475339"/>
                  <a:pt x="428625" y="5330160"/>
                </a:cubicBezTo>
                <a:cubicBezTo>
                  <a:pt x="428625" y="5316333"/>
                  <a:pt x="470105" y="5178067"/>
                  <a:pt x="477018" y="5102020"/>
                </a:cubicBezTo>
                <a:cubicBezTo>
                  <a:pt x="483931" y="5074367"/>
                  <a:pt x="490845" y="5039801"/>
                  <a:pt x="490845" y="5012147"/>
                </a:cubicBezTo>
                <a:cubicBezTo>
                  <a:pt x="511585" y="4880795"/>
                  <a:pt x="525411" y="4742528"/>
                  <a:pt x="532325" y="4611176"/>
                </a:cubicBezTo>
                <a:lnTo>
                  <a:pt x="532325" y="4445256"/>
                </a:lnTo>
                <a:cubicBezTo>
                  <a:pt x="539238" y="4396863"/>
                  <a:pt x="539238" y="4348470"/>
                  <a:pt x="546151" y="4300077"/>
                </a:cubicBezTo>
                <a:cubicBezTo>
                  <a:pt x="642938" y="4044284"/>
                  <a:pt x="732810" y="3774665"/>
                  <a:pt x="829597" y="3518873"/>
                </a:cubicBezTo>
                <a:cubicBezTo>
                  <a:pt x="850337" y="3463567"/>
                  <a:pt x="898730" y="3373694"/>
                  <a:pt x="974776" y="3318387"/>
                </a:cubicBezTo>
                <a:cubicBezTo>
                  <a:pt x="1030083" y="3269994"/>
                  <a:pt x="1106129" y="3249254"/>
                  <a:pt x="1168349" y="3228514"/>
                </a:cubicBezTo>
                <a:cubicBezTo>
                  <a:pt x="1299702" y="3180121"/>
                  <a:pt x="1348095" y="3166294"/>
                  <a:pt x="1465621" y="3166294"/>
                </a:cubicBezTo>
                <a:cubicBezTo>
                  <a:pt x="1679933" y="3166294"/>
                  <a:pt x="1804373" y="3256167"/>
                  <a:pt x="2032512" y="3394434"/>
                </a:cubicBezTo>
                <a:close/>
                <a:moveTo>
                  <a:pt x="1921899" y="3263081"/>
                </a:moveTo>
                <a:cubicBezTo>
                  <a:pt x="1866593" y="3221601"/>
                  <a:pt x="1804373" y="3187034"/>
                  <a:pt x="1742153" y="3152468"/>
                </a:cubicBezTo>
                <a:cubicBezTo>
                  <a:pt x="1804373" y="3145555"/>
                  <a:pt x="1873506" y="3131728"/>
                  <a:pt x="1935726" y="3117901"/>
                </a:cubicBezTo>
                <a:cubicBezTo>
                  <a:pt x="1928812" y="3166294"/>
                  <a:pt x="1921899" y="3214688"/>
                  <a:pt x="1921899" y="3263081"/>
                </a:cubicBezTo>
                <a:close/>
                <a:moveTo>
                  <a:pt x="3145554" y="3456653"/>
                </a:moveTo>
                <a:cubicBezTo>
                  <a:pt x="3007288" y="3290734"/>
                  <a:pt x="2875935" y="3090248"/>
                  <a:pt x="2820629" y="2931242"/>
                </a:cubicBezTo>
                <a:cubicBezTo>
                  <a:pt x="2917415" y="3076421"/>
                  <a:pt x="3076421" y="3276907"/>
                  <a:pt x="3145554" y="3456653"/>
                </a:cubicBezTo>
                <a:close/>
                <a:moveTo>
                  <a:pt x="2730756" y="3187034"/>
                </a:moveTo>
                <a:cubicBezTo>
                  <a:pt x="2627056" y="3152468"/>
                  <a:pt x="2454224" y="2958895"/>
                  <a:pt x="2433484" y="2869022"/>
                </a:cubicBezTo>
                <a:lnTo>
                  <a:pt x="2730756" y="3187034"/>
                </a:lnTo>
                <a:close/>
                <a:moveTo>
                  <a:pt x="1576234" y="2578663"/>
                </a:moveTo>
                <a:cubicBezTo>
                  <a:pt x="1479448" y="2716930"/>
                  <a:pt x="1437968" y="2751496"/>
                  <a:pt x="1437968" y="2869022"/>
                </a:cubicBezTo>
                <a:cubicBezTo>
                  <a:pt x="1437968" y="2951982"/>
                  <a:pt x="1444881" y="2972722"/>
                  <a:pt x="1562407" y="3090248"/>
                </a:cubicBezTo>
                <a:lnTo>
                  <a:pt x="1396488" y="3090248"/>
                </a:lnTo>
                <a:cubicBezTo>
                  <a:pt x="1334268" y="3104075"/>
                  <a:pt x="1272048" y="3124815"/>
                  <a:pt x="1209829" y="3145555"/>
                </a:cubicBezTo>
                <a:cubicBezTo>
                  <a:pt x="1223655" y="3048768"/>
                  <a:pt x="1244395" y="2862109"/>
                  <a:pt x="1244395" y="2848282"/>
                </a:cubicBezTo>
                <a:cubicBezTo>
                  <a:pt x="1244395" y="2779149"/>
                  <a:pt x="1265135" y="2751496"/>
                  <a:pt x="1355008" y="2668536"/>
                </a:cubicBezTo>
                <a:cubicBezTo>
                  <a:pt x="1403401" y="2620143"/>
                  <a:pt x="1486361" y="2606317"/>
                  <a:pt x="1555494" y="2578663"/>
                </a:cubicBezTo>
                <a:lnTo>
                  <a:pt x="1576234" y="2578663"/>
                </a:lnTo>
                <a:close/>
                <a:moveTo>
                  <a:pt x="1278962" y="2633970"/>
                </a:moveTo>
                <a:cubicBezTo>
                  <a:pt x="1202915" y="2599403"/>
                  <a:pt x="1113042" y="2551010"/>
                  <a:pt x="1036996" y="2488790"/>
                </a:cubicBezTo>
                <a:cubicBezTo>
                  <a:pt x="1106129" y="2516444"/>
                  <a:pt x="1223655" y="2564837"/>
                  <a:pt x="1278962" y="2633970"/>
                </a:cubicBezTo>
                <a:close/>
                <a:moveTo>
                  <a:pt x="2073992" y="2253738"/>
                </a:moveTo>
                <a:lnTo>
                  <a:pt x="2053252" y="2295218"/>
                </a:lnTo>
                <a:cubicBezTo>
                  <a:pt x="2053252" y="2281391"/>
                  <a:pt x="2053252" y="2260651"/>
                  <a:pt x="2046339" y="2246825"/>
                </a:cubicBezTo>
                <a:cubicBezTo>
                  <a:pt x="2067079" y="2246825"/>
                  <a:pt x="2067079" y="2253738"/>
                  <a:pt x="2073992" y="2253738"/>
                </a:cubicBezTo>
                <a:close/>
                <a:moveTo>
                  <a:pt x="2267565" y="2239911"/>
                </a:moveTo>
                <a:cubicBezTo>
                  <a:pt x="2267565" y="2260651"/>
                  <a:pt x="2170778" y="2392004"/>
                  <a:pt x="2115472" y="2468051"/>
                </a:cubicBezTo>
                <a:cubicBezTo>
                  <a:pt x="2080905" y="2516444"/>
                  <a:pt x="2025599" y="2585577"/>
                  <a:pt x="2025599" y="2647796"/>
                </a:cubicBezTo>
                <a:cubicBezTo>
                  <a:pt x="2129298" y="2551010"/>
                  <a:pt x="2226085" y="2398917"/>
                  <a:pt x="2343611" y="2295218"/>
                </a:cubicBezTo>
                <a:lnTo>
                  <a:pt x="2364351" y="2295218"/>
                </a:lnTo>
                <a:cubicBezTo>
                  <a:pt x="2364351" y="2302131"/>
                  <a:pt x="2371264" y="2302131"/>
                  <a:pt x="2371264" y="2322871"/>
                </a:cubicBezTo>
                <a:cubicBezTo>
                  <a:pt x="2371264" y="2350524"/>
                  <a:pt x="2184605" y="2675450"/>
                  <a:pt x="2143125" y="2758409"/>
                </a:cubicBezTo>
                <a:lnTo>
                  <a:pt x="2156952" y="2772236"/>
                </a:lnTo>
                <a:cubicBezTo>
                  <a:pt x="2191518" y="2744583"/>
                  <a:pt x="2226085" y="2703103"/>
                  <a:pt x="2253738" y="2668536"/>
                </a:cubicBezTo>
                <a:cubicBezTo>
                  <a:pt x="2232998" y="2710016"/>
                  <a:pt x="2198431" y="2786063"/>
                  <a:pt x="2198431" y="2806803"/>
                </a:cubicBezTo>
                <a:cubicBezTo>
                  <a:pt x="2198431" y="2820629"/>
                  <a:pt x="2232998" y="2827542"/>
                  <a:pt x="2232998" y="2841369"/>
                </a:cubicBezTo>
                <a:cubicBezTo>
                  <a:pt x="2232998" y="2889762"/>
                  <a:pt x="2191518" y="2958895"/>
                  <a:pt x="2150038" y="2972722"/>
                </a:cubicBezTo>
                <a:cubicBezTo>
                  <a:pt x="2004859" y="3021115"/>
                  <a:pt x="1728327" y="3117901"/>
                  <a:pt x="1714500" y="3117901"/>
                </a:cubicBezTo>
                <a:cubicBezTo>
                  <a:pt x="1590060" y="3117901"/>
                  <a:pt x="1486361" y="2889762"/>
                  <a:pt x="1486361" y="2841369"/>
                </a:cubicBezTo>
                <a:cubicBezTo>
                  <a:pt x="1486361" y="2792976"/>
                  <a:pt x="1507101" y="2737669"/>
                  <a:pt x="1534754" y="2682363"/>
                </a:cubicBezTo>
                <a:cubicBezTo>
                  <a:pt x="1541667" y="2661623"/>
                  <a:pt x="1569321" y="2647796"/>
                  <a:pt x="1583147" y="2633970"/>
                </a:cubicBezTo>
                <a:cubicBezTo>
                  <a:pt x="1603887" y="2606317"/>
                  <a:pt x="1624627" y="2564837"/>
                  <a:pt x="1652280" y="2537184"/>
                </a:cubicBezTo>
                <a:cubicBezTo>
                  <a:pt x="1673020" y="2509530"/>
                  <a:pt x="1714500" y="2502617"/>
                  <a:pt x="1749067" y="2474964"/>
                </a:cubicBezTo>
                <a:cubicBezTo>
                  <a:pt x="1811286" y="2419657"/>
                  <a:pt x="1914986" y="2295218"/>
                  <a:pt x="1984119" y="2274478"/>
                </a:cubicBezTo>
                <a:lnTo>
                  <a:pt x="1984119" y="2288305"/>
                </a:lnTo>
                <a:cubicBezTo>
                  <a:pt x="1928812" y="2378178"/>
                  <a:pt x="1838939" y="2440397"/>
                  <a:pt x="1838939" y="2509530"/>
                </a:cubicBezTo>
                <a:cubicBezTo>
                  <a:pt x="1838939" y="2530270"/>
                  <a:pt x="1859679" y="2557924"/>
                  <a:pt x="1880419" y="2557924"/>
                </a:cubicBezTo>
                <a:cubicBezTo>
                  <a:pt x="1963379" y="2557924"/>
                  <a:pt x="2143125" y="2260651"/>
                  <a:pt x="2163865" y="2232998"/>
                </a:cubicBezTo>
                <a:cubicBezTo>
                  <a:pt x="2177692" y="2205345"/>
                  <a:pt x="2212258" y="2177692"/>
                  <a:pt x="2232998" y="2177692"/>
                </a:cubicBezTo>
                <a:cubicBezTo>
                  <a:pt x="2246825" y="2177692"/>
                  <a:pt x="2267565" y="2226085"/>
                  <a:pt x="2267565" y="2239911"/>
                </a:cubicBezTo>
                <a:close/>
                <a:moveTo>
                  <a:pt x="2371264" y="2177692"/>
                </a:moveTo>
                <a:cubicBezTo>
                  <a:pt x="2426571" y="2226085"/>
                  <a:pt x="2488790" y="2281391"/>
                  <a:pt x="2537183" y="2329784"/>
                </a:cubicBezTo>
                <a:cubicBezTo>
                  <a:pt x="2551010" y="2336698"/>
                  <a:pt x="2564837" y="2350524"/>
                  <a:pt x="2564837" y="2371264"/>
                </a:cubicBezTo>
                <a:cubicBezTo>
                  <a:pt x="2564837" y="2426571"/>
                  <a:pt x="2447310" y="2412744"/>
                  <a:pt x="2440397" y="2412744"/>
                </a:cubicBezTo>
                <a:cubicBezTo>
                  <a:pt x="2419657" y="2412744"/>
                  <a:pt x="2412744" y="2426571"/>
                  <a:pt x="2405831" y="2440397"/>
                </a:cubicBezTo>
                <a:cubicBezTo>
                  <a:pt x="2405831" y="2440397"/>
                  <a:pt x="2398917" y="2433484"/>
                  <a:pt x="2392004" y="2433484"/>
                </a:cubicBezTo>
                <a:cubicBezTo>
                  <a:pt x="2412744" y="2398917"/>
                  <a:pt x="2426571" y="2343611"/>
                  <a:pt x="2426571" y="2322871"/>
                </a:cubicBezTo>
                <a:cubicBezTo>
                  <a:pt x="2426571" y="2281391"/>
                  <a:pt x="2398917" y="2219171"/>
                  <a:pt x="2336698" y="2246825"/>
                </a:cubicBezTo>
                <a:cubicBezTo>
                  <a:pt x="2329784" y="2219171"/>
                  <a:pt x="2315958" y="2156952"/>
                  <a:pt x="2288304" y="2136212"/>
                </a:cubicBezTo>
                <a:cubicBezTo>
                  <a:pt x="2315958" y="2150038"/>
                  <a:pt x="2343611" y="2150038"/>
                  <a:pt x="2371264" y="2177692"/>
                </a:cubicBezTo>
                <a:close/>
                <a:moveTo>
                  <a:pt x="2212258" y="2115472"/>
                </a:moveTo>
                <a:cubicBezTo>
                  <a:pt x="2177692" y="2115472"/>
                  <a:pt x="2108558" y="2177692"/>
                  <a:pt x="2087819" y="2226085"/>
                </a:cubicBezTo>
                <a:cubicBezTo>
                  <a:pt x="2060165" y="2205345"/>
                  <a:pt x="2032512" y="2191518"/>
                  <a:pt x="2004859" y="2184605"/>
                </a:cubicBezTo>
                <a:cubicBezTo>
                  <a:pt x="2004859" y="2122385"/>
                  <a:pt x="2094732" y="2108559"/>
                  <a:pt x="2136212" y="2108559"/>
                </a:cubicBezTo>
                <a:cubicBezTo>
                  <a:pt x="2156952" y="2108559"/>
                  <a:pt x="2191518" y="2115472"/>
                  <a:pt x="2212258" y="2115472"/>
                </a:cubicBezTo>
                <a:close/>
                <a:moveTo>
                  <a:pt x="2239911" y="2004859"/>
                </a:moveTo>
                <a:cubicBezTo>
                  <a:pt x="2281391" y="2025599"/>
                  <a:pt x="2315958" y="2067079"/>
                  <a:pt x="2364351" y="2094732"/>
                </a:cubicBezTo>
                <a:cubicBezTo>
                  <a:pt x="2405831" y="2122385"/>
                  <a:pt x="2461137" y="2136212"/>
                  <a:pt x="2509530" y="2156952"/>
                </a:cubicBezTo>
                <a:cubicBezTo>
                  <a:pt x="2564837" y="2184605"/>
                  <a:pt x="2627056" y="2232998"/>
                  <a:pt x="2675450" y="2281391"/>
                </a:cubicBezTo>
                <a:cubicBezTo>
                  <a:pt x="2689276" y="2288305"/>
                  <a:pt x="2716929" y="2392004"/>
                  <a:pt x="2716929" y="2419657"/>
                </a:cubicBezTo>
                <a:cubicBezTo>
                  <a:pt x="2716929" y="2516444"/>
                  <a:pt x="2696190" y="2578663"/>
                  <a:pt x="2592490" y="2578663"/>
                </a:cubicBezTo>
                <a:cubicBezTo>
                  <a:pt x="2537183" y="2578663"/>
                  <a:pt x="2481877" y="2509530"/>
                  <a:pt x="2426571" y="2447311"/>
                </a:cubicBezTo>
                <a:cubicBezTo>
                  <a:pt x="2454224" y="2454224"/>
                  <a:pt x="2488790" y="2461137"/>
                  <a:pt x="2502617" y="2461137"/>
                </a:cubicBezTo>
                <a:cubicBezTo>
                  <a:pt x="2551010" y="2461137"/>
                  <a:pt x="2613230" y="2412744"/>
                  <a:pt x="2613230" y="2364351"/>
                </a:cubicBezTo>
                <a:cubicBezTo>
                  <a:pt x="2613230" y="2350524"/>
                  <a:pt x="2599403" y="2315958"/>
                  <a:pt x="2585577" y="2302131"/>
                </a:cubicBezTo>
                <a:cubicBezTo>
                  <a:pt x="2523357" y="2232998"/>
                  <a:pt x="2454224" y="2170778"/>
                  <a:pt x="2385091" y="2115472"/>
                </a:cubicBezTo>
                <a:cubicBezTo>
                  <a:pt x="2343611" y="2080905"/>
                  <a:pt x="2219171" y="2060165"/>
                  <a:pt x="2163865" y="2060165"/>
                </a:cubicBezTo>
                <a:cubicBezTo>
                  <a:pt x="2080905" y="2060165"/>
                  <a:pt x="2004859" y="2067079"/>
                  <a:pt x="1970292" y="2191518"/>
                </a:cubicBezTo>
                <a:cubicBezTo>
                  <a:pt x="1942639" y="2191518"/>
                  <a:pt x="1894246" y="2212258"/>
                  <a:pt x="1880419" y="2212258"/>
                </a:cubicBezTo>
                <a:cubicBezTo>
                  <a:pt x="1852766" y="2212258"/>
                  <a:pt x="1818200" y="2170778"/>
                  <a:pt x="1818200" y="2156952"/>
                </a:cubicBezTo>
                <a:cubicBezTo>
                  <a:pt x="1818200" y="2073992"/>
                  <a:pt x="2115472" y="1991032"/>
                  <a:pt x="2136212" y="1991032"/>
                </a:cubicBezTo>
                <a:cubicBezTo>
                  <a:pt x="2156952" y="1991032"/>
                  <a:pt x="2205345" y="1991032"/>
                  <a:pt x="2239911" y="2004859"/>
                </a:cubicBezTo>
                <a:close/>
                <a:moveTo>
                  <a:pt x="3021115" y="1472534"/>
                </a:moveTo>
                <a:cubicBezTo>
                  <a:pt x="3090248" y="1520927"/>
                  <a:pt x="3180121" y="1555494"/>
                  <a:pt x="3242341" y="1638454"/>
                </a:cubicBezTo>
                <a:cubicBezTo>
                  <a:pt x="3290734" y="1693760"/>
                  <a:pt x="3332214" y="1769807"/>
                  <a:pt x="3359867" y="1832026"/>
                </a:cubicBezTo>
                <a:cubicBezTo>
                  <a:pt x="3477393" y="2053252"/>
                  <a:pt x="3511960" y="2288305"/>
                  <a:pt x="3546526" y="2516444"/>
                </a:cubicBezTo>
                <a:cubicBezTo>
                  <a:pt x="3560353" y="2640883"/>
                  <a:pt x="3622573" y="2758409"/>
                  <a:pt x="3677879" y="2889762"/>
                </a:cubicBezTo>
                <a:cubicBezTo>
                  <a:pt x="3712446" y="2958895"/>
                  <a:pt x="3691706" y="3069508"/>
                  <a:pt x="3733185" y="3152468"/>
                </a:cubicBezTo>
                <a:cubicBezTo>
                  <a:pt x="3760839" y="3214688"/>
                  <a:pt x="3836885" y="3263081"/>
                  <a:pt x="3878365" y="3318387"/>
                </a:cubicBezTo>
                <a:cubicBezTo>
                  <a:pt x="3843798" y="3304561"/>
                  <a:pt x="3795405" y="3290734"/>
                  <a:pt x="3774665" y="3290734"/>
                </a:cubicBezTo>
                <a:cubicBezTo>
                  <a:pt x="3636399" y="3290734"/>
                  <a:pt x="3484306" y="3415174"/>
                  <a:pt x="3401347" y="3588006"/>
                </a:cubicBezTo>
                <a:cubicBezTo>
                  <a:pt x="3401347" y="3588006"/>
                  <a:pt x="3394433" y="3594919"/>
                  <a:pt x="3415173" y="3594919"/>
                </a:cubicBezTo>
                <a:cubicBezTo>
                  <a:pt x="3422087" y="3594919"/>
                  <a:pt x="3608746" y="3346040"/>
                  <a:pt x="3788492" y="3346040"/>
                </a:cubicBezTo>
                <a:cubicBezTo>
                  <a:pt x="3850712" y="3346040"/>
                  <a:pt x="3864538" y="3332214"/>
                  <a:pt x="3933671" y="3394434"/>
                </a:cubicBezTo>
                <a:cubicBezTo>
                  <a:pt x="3961325" y="3415174"/>
                  <a:pt x="3968238" y="3491220"/>
                  <a:pt x="4023544" y="3525786"/>
                </a:cubicBezTo>
                <a:cubicBezTo>
                  <a:pt x="3975151" y="3539613"/>
                  <a:pt x="3912931" y="3553440"/>
                  <a:pt x="3864538" y="3574180"/>
                </a:cubicBezTo>
                <a:cubicBezTo>
                  <a:pt x="3823058" y="3588006"/>
                  <a:pt x="3622573" y="3677879"/>
                  <a:pt x="3553439" y="3677879"/>
                </a:cubicBezTo>
                <a:cubicBezTo>
                  <a:pt x="3539613" y="3677879"/>
                  <a:pt x="3449740" y="3670966"/>
                  <a:pt x="3394433" y="3664053"/>
                </a:cubicBezTo>
                <a:cubicBezTo>
                  <a:pt x="3380607" y="3664053"/>
                  <a:pt x="3380607" y="3650226"/>
                  <a:pt x="3366780" y="3643313"/>
                </a:cubicBezTo>
                <a:cubicBezTo>
                  <a:pt x="3290734" y="3588006"/>
                  <a:pt x="3221601" y="3498133"/>
                  <a:pt x="3228514" y="3429000"/>
                </a:cubicBezTo>
                <a:lnTo>
                  <a:pt x="3221601" y="2723843"/>
                </a:lnTo>
                <a:cubicBezTo>
                  <a:pt x="3214687" y="2675450"/>
                  <a:pt x="3193948" y="2627057"/>
                  <a:pt x="3173208" y="2578663"/>
                </a:cubicBezTo>
                <a:lnTo>
                  <a:pt x="3159381" y="2592490"/>
                </a:lnTo>
                <a:cubicBezTo>
                  <a:pt x="3166294" y="2627057"/>
                  <a:pt x="3173208" y="2689276"/>
                  <a:pt x="3173208" y="2703103"/>
                </a:cubicBezTo>
                <a:cubicBezTo>
                  <a:pt x="3173208" y="2723843"/>
                  <a:pt x="3152468" y="2917415"/>
                  <a:pt x="3152468" y="2931242"/>
                </a:cubicBezTo>
                <a:cubicBezTo>
                  <a:pt x="3152468" y="2951982"/>
                  <a:pt x="3166294" y="3422087"/>
                  <a:pt x="3166294" y="3442827"/>
                </a:cubicBezTo>
                <a:cubicBezTo>
                  <a:pt x="3173208" y="3456653"/>
                  <a:pt x="3173208" y="3463567"/>
                  <a:pt x="3173208" y="3477393"/>
                </a:cubicBezTo>
                <a:cubicBezTo>
                  <a:pt x="3173208" y="3511960"/>
                  <a:pt x="3145554" y="3601833"/>
                  <a:pt x="3104075" y="3601833"/>
                </a:cubicBezTo>
                <a:cubicBezTo>
                  <a:pt x="3090248" y="3601833"/>
                  <a:pt x="3041855" y="3532700"/>
                  <a:pt x="3007288" y="3511960"/>
                </a:cubicBezTo>
                <a:cubicBezTo>
                  <a:pt x="2965808" y="3484307"/>
                  <a:pt x="2924329" y="3470480"/>
                  <a:pt x="2882849" y="3463567"/>
                </a:cubicBezTo>
                <a:cubicBezTo>
                  <a:pt x="2799889" y="3442827"/>
                  <a:pt x="2647796" y="3422087"/>
                  <a:pt x="2627056" y="3422087"/>
                </a:cubicBezTo>
                <a:lnTo>
                  <a:pt x="2253738" y="3422087"/>
                </a:lnTo>
                <a:cubicBezTo>
                  <a:pt x="2212258" y="3415174"/>
                  <a:pt x="2163865" y="3401347"/>
                  <a:pt x="2129298" y="3380607"/>
                </a:cubicBezTo>
                <a:cubicBezTo>
                  <a:pt x="2101645" y="3366780"/>
                  <a:pt x="2080905" y="3339127"/>
                  <a:pt x="2053252" y="3325301"/>
                </a:cubicBezTo>
                <a:cubicBezTo>
                  <a:pt x="2018685" y="3304561"/>
                  <a:pt x="1956466" y="3297647"/>
                  <a:pt x="1956466" y="3276907"/>
                </a:cubicBezTo>
                <a:cubicBezTo>
                  <a:pt x="1956466" y="3263081"/>
                  <a:pt x="1977206" y="3187034"/>
                  <a:pt x="1977206" y="3138641"/>
                </a:cubicBezTo>
                <a:cubicBezTo>
                  <a:pt x="1963379" y="3076421"/>
                  <a:pt x="2094732" y="3069508"/>
                  <a:pt x="2136212" y="3048768"/>
                </a:cubicBezTo>
                <a:cubicBezTo>
                  <a:pt x="2267565" y="2972722"/>
                  <a:pt x="2274478" y="2958895"/>
                  <a:pt x="2274478" y="2869022"/>
                </a:cubicBezTo>
                <a:cubicBezTo>
                  <a:pt x="2274478" y="2855196"/>
                  <a:pt x="2274478" y="2834456"/>
                  <a:pt x="2267565" y="2820629"/>
                </a:cubicBezTo>
                <a:cubicBezTo>
                  <a:pt x="2267565" y="2806803"/>
                  <a:pt x="2253738" y="2792976"/>
                  <a:pt x="2253738" y="2779149"/>
                </a:cubicBezTo>
                <a:cubicBezTo>
                  <a:pt x="2253738" y="2758409"/>
                  <a:pt x="2288304" y="2716930"/>
                  <a:pt x="2295218" y="2689276"/>
                </a:cubicBezTo>
                <a:cubicBezTo>
                  <a:pt x="2315958" y="2627057"/>
                  <a:pt x="2315958" y="2613230"/>
                  <a:pt x="2315958" y="2578663"/>
                </a:cubicBezTo>
                <a:cubicBezTo>
                  <a:pt x="2315958" y="2557924"/>
                  <a:pt x="2357438" y="2502617"/>
                  <a:pt x="2378177" y="2461137"/>
                </a:cubicBezTo>
                <a:cubicBezTo>
                  <a:pt x="2426571" y="2509530"/>
                  <a:pt x="2461137" y="2571750"/>
                  <a:pt x="2523357" y="2613230"/>
                </a:cubicBezTo>
                <a:cubicBezTo>
                  <a:pt x="2544097" y="2633970"/>
                  <a:pt x="2585577" y="2640883"/>
                  <a:pt x="2599403" y="2640883"/>
                </a:cubicBezTo>
                <a:cubicBezTo>
                  <a:pt x="2689276" y="2640883"/>
                  <a:pt x="2772236" y="2571750"/>
                  <a:pt x="2786062" y="2468051"/>
                </a:cubicBezTo>
                <a:lnTo>
                  <a:pt x="2786062" y="2329784"/>
                </a:lnTo>
                <a:cubicBezTo>
                  <a:pt x="2786062" y="2253738"/>
                  <a:pt x="2647796" y="2156952"/>
                  <a:pt x="2585577" y="2122385"/>
                </a:cubicBezTo>
                <a:cubicBezTo>
                  <a:pt x="2599403" y="2115472"/>
                  <a:pt x="2613230" y="2094732"/>
                  <a:pt x="2620143" y="2080905"/>
                </a:cubicBezTo>
                <a:cubicBezTo>
                  <a:pt x="2751496" y="1859679"/>
                  <a:pt x="2855196" y="1603887"/>
                  <a:pt x="2889762" y="1389575"/>
                </a:cubicBezTo>
                <a:cubicBezTo>
                  <a:pt x="2931242" y="1410315"/>
                  <a:pt x="2972722" y="1444881"/>
                  <a:pt x="3021115" y="1472534"/>
                </a:cubicBezTo>
                <a:close/>
                <a:moveTo>
                  <a:pt x="1956466" y="1583147"/>
                </a:moveTo>
                <a:cubicBezTo>
                  <a:pt x="1956466" y="1749067"/>
                  <a:pt x="1935726" y="1735240"/>
                  <a:pt x="2053252" y="1942639"/>
                </a:cubicBezTo>
                <a:cubicBezTo>
                  <a:pt x="2039425" y="1942639"/>
                  <a:pt x="1749067" y="2025599"/>
                  <a:pt x="1749067" y="2150038"/>
                </a:cubicBezTo>
                <a:cubicBezTo>
                  <a:pt x="1749067" y="2191518"/>
                  <a:pt x="1790546" y="2260651"/>
                  <a:pt x="1866593" y="2274478"/>
                </a:cubicBezTo>
                <a:cubicBezTo>
                  <a:pt x="1776720" y="2371264"/>
                  <a:pt x="1673020" y="2461137"/>
                  <a:pt x="1590060" y="2537184"/>
                </a:cubicBezTo>
                <a:cubicBezTo>
                  <a:pt x="1576234" y="2544097"/>
                  <a:pt x="1555494" y="2544097"/>
                  <a:pt x="1534754" y="2551010"/>
                </a:cubicBezTo>
                <a:lnTo>
                  <a:pt x="1534754" y="2156952"/>
                </a:lnTo>
                <a:cubicBezTo>
                  <a:pt x="1500187" y="2198432"/>
                  <a:pt x="1500187" y="2288305"/>
                  <a:pt x="1493274" y="2343611"/>
                </a:cubicBezTo>
                <a:cubicBezTo>
                  <a:pt x="1493274" y="2537184"/>
                  <a:pt x="1493274" y="2551010"/>
                  <a:pt x="1500187" y="2557924"/>
                </a:cubicBezTo>
                <a:cubicBezTo>
                  <a:pt x="1424141" y="2571750"/>
                  <a:pt x="1341181" y="2613230"/>
                  <a:pt x="1278962" y="2689276"/>
                </a:cubicBezTo>
                <a:lnTo>
                  <a:pt x="1085389" y="2689276"/>
                </a:lnTo>
                <a:cubicBezTo>
                  <a:pt x="1023169" y="2703103"/>
                  <a:pt x="891817" y="2730756"/>
                  <a:pt x="877990" y="2786063"/>
                </a:cubicBezTo>
                <a:cubicBezTo>
                  <a:pt x="947123" y="2758409"/>
                  <a:pt x="1057736" y="2723843"/>
                  <a:pt x="1133782" y="2723843"/>
                </a:cubicBezTo>
                <a:lnTo>
                  <a:pt x="1244395" y="2723843"/>
                </a:lnTo>
                <a:cubicBezTo>
                  <a:pt x="1223655" y="2751496"/>
                  <a:pt x="1189089" y="2779149"/>
                  <a:pt x="1182175" y="2820629"/>
                </a:cubicBezTo>
                <a:cubicBezTo>
                  <a:pt x="1168349" y="2924329"/>
                  <a:pt x="1168349" y="3048768"/>
                  <a:pt x="1168349" y="3159381"/>
                </a:cubicBezTo>
                <a:cubicBezTo>
                  <a:pt x="1050823" y="3180121"/>
                  <a:pt x="857250" y="3339127"/>
                  <a:pt x="788117" y="3470480"/>
                </a:cubicBezTo>
                <a:cubicBezTo>
                  <a:pt x="767377" y="3422087"/>
                  <a:pt x="684417" y="3097161"/>
                  <a:pt x="684417" y="3055682"/>
                </a:cubicBezTo>
                <a:cubicBezTo>
                  <a:pt x="684417" y="2751496"/>
                  <a:pt x="829597" y="2516444"/>
                  <a:pt x="988603" y="2198432"/>
                </a:cubicBezTo>
                <a:cubicBezTo>
                  <a:pt x="1119956" y="1935726"/>
                  <a:pt x="1265135" y="1638454"/>
                  <a:pt x="1548581" y="1424141"/>
                </a:cubicBezTo>
                <a:cubicBezTo>
                  <a:pt x="1596974" y="1382661"/>
                  <a:pt x="1659194" y="1368835"/>
                  <a:pt x="1714500" y="1341182"/>
                </a:cubicBezTo>
                <a:cubicBezTo>
                  <a:pt x="1804373" y="1292788"/>
                  <a:pt x="1894246" y="1230569"/>
                  <a:pt x="1984119" y="1168349"/>
                </a:cubicBezTo>
                <a:cubicBezTo>
                  <a:pt x="1949552" y="1313528"/>
                  <a:pt x="1956466" y="1451794"/>
                  <a:pt x="1956466" y="1583147"/>
                </a:cubicBezTo>
                <a:close/>
                <a:moveTo>
                  <a:pt x="2862109" y="1361921"/>
                </a:moveTo>
                <a:lnTo>
                  <a:pt x="2571750" y="2108559"/>
                </a:lnTo>
                <a:cubicBezTo>
                  <a:pt x="2488790" y="2067079"/>
                  <a:pt x="2392004" y="2067079"/>
                  <a:pt x="2309044" y="1984119"/>
                </a:cubicBezTo>
                <a:cubicBezTo>
                  <a:pt x="2329784" y="1949552"/>
                  <a:pt x="2350524" y="1914986"/>
                  <a:pt x="2371264" y="1887333"/>
                </a:cubicBezTo>
                <a:cubicBezTo>
                  <a:pt x="2585577" y="1617714"/>
                  <a:pt x="2627056" y="1375748"/>
                  <a:pt x="2661623" y="1119956"/>
                </a:cubicBezTo>
                <a:cubicBezTo>
                  <a:pt x="2737669" y="1175262"/>
                  <a:pt x="2813716" y="1292788"/>
                  <a:pt x="2862109" y="1361921"/>
                </a:cubicBezTo>
                <a:close/>
                <a:moveTo>
                  <a:pt x="2232998" y="1320442"/>
                </a:moveTo>
                <a:cubicBezTo>
                  <a:pt x="2232998" y="1341182"/>
                  <a:pt x="2219171" y="1527841"/>
                  <a:pt x="2219171" y="1548581"/>
                </a:cubicBezTo>
                <a:cubicBezTo>
                  <a:pt x="2219171" y="1562407"/>
                  <a:pt x="2226085" y="1686847"/>
                  <a:pt x="2239911" y="1755980"/>
                </a:cubicBezTo>
                <a:cubicBezTo>
                  <a:pt x="2246825" y="1804373"/>
                  <a:pt x="2309044" y="1894246"/>
                  <a:pt x="2309044" y="1908073"/>
                </a:cubicBezTo>
                <a:cubicBezTo>
                  <a:pt x="2309044" y="1928813"/>
                  <a:pt x="2288304" y="1949552"/>
                  <a:pt x="2281391" y="1970292"/>
                </a:cubicBezTo>
                <a:cubicBezTo>
                  <a:pt x="2212258" y="1949552"/>
                  <a:pt x="2150038" y="1935726"/>
                  <a:pt x="2087819" y="1928813"/>
                </a:cubicBezTo>
                <a:cubicBezTo>
                  <a:pt x="2060165" y="1873506"/>
                  <a:pt x="2011772" y="1755980"/>
                  <a:pt x="2011772" y="1742153"/>
                </a:cubicBezTo>
                <a:lnTo>
                  <a:pt x="2011772" y="1154522"/>
                </a:lnTo>
                <a:cubicBezTo>
                  <a:pt x="2032512" y="1140696"/>
                  <a:pt x="2060165" y="1119956"/>
                  <a:pt x="2087819" y="1099216"/>
                </a:cubicBezTo>
                <a:cubicBezTo>
                  <a:pt x="2101645" y="1196002"/>
                  <a:pt x="2232998" y="1320442"/>
                  <a:pt x="2232998" y="1320442"/>
                </a:cubicBezTo>
                <a:close/>
                <a:moveTo>
                  <a:pt x="2633970" y="1113042"/>
                </a:moveTo>
                <a:cubicBezTo>
                  <a:pt x="2633970" y="1161436"/>
                  <a:pt x="2502617" y="1555494"/>
                  <a:pt x="2468050" y="1631540"/>
                </a:cubicBezTo>
                <a:cubicBezTo>
                  <a:pt x="2433484" y="1707587"/>
                  <a:pt x="2385091" y="1790546"/>
                  <a:pt x="2329784" y="1866593"/>
                </a:cubicBezTo>
                <a:cubicBezTo>
                  <a:pt x="2322871" y="1832026"/>
                  <a:pt x="2302131" y="1790546"/>
                  <a:pt x="2295218" y="1755980"/>
                </a:cubicBezTo>
                <a:cubicBezTo>
                  <a:pt x="2288304" y="1721413"/>
                  <a:pt x="2288304" y="1679934"/>
                  <a:pt x="2281391" y="1638454"/>
                </a:cubicBezTo>
                <a:lnTo>
                  <a:pt x="2440397" y="1431054"/>
                </a:lnTo>
                <a:cubicBezTo>
                  <a:pt x="2454224" y="1437968"/>
                  <a:pt x="2474964" y="1458708"/>
                  <a:pt x="2495704" y="1458708"/>
                </a:cubicBezTo>
                <a:cubicBezTo>
                  <a:pt x="2488790" y="1444881"/>
                  <a:pt x="2454224" y="1417228"/>
                  <a:pt x="2454224" y="1403401"/>
                </a:cubicBezTo>
                <a:cubicBezTo>
                  <a:pt x="2454224" y="1375748"/>
                  <a:pt x="2592490" y="1196002"/>
                  <a:pt x="2620143" y="1085389"/>
                </a:cubicBezTo>
                <a:cubicBezTo>
                  <a:pt x="2620143" y="1092302"/>
                  <a:pt x="2633970" y="1092302"/>
                  <a:pt x="2633970" y="1113042"/>
                </a:cubicBezTo>
                <a:close/>
                <a:moveTo>
                  <a:pt x="2592490" y="1002429"/>
                </a:moveTo>
                <a:cubicBezTo>
                  <a:pt x="2592490" y="1023169"/>
                  <a:pt x="2599403" y="1050823"/>
                  <a:pt x="2613230" y="1071563"/>
                </a:cubicBezTo>
                <a:lnTo>
                  <a:pt x="2426571" y="1355008"/>
                </a:lnTo>
                <a:cubicBezTo>
                  <a:pt x="2385091" y="1292788"/>
                  <a:pt x="2350524" y="1202915"/>
                  <a:pt x="2350524" y="1133782"/>
                </a:cubicBezTo>
                <a:cubicBezTo>
                  <a:pt x="2350524" y="1119956"/>
                  <a:pt x="2357438" y="1085389"/>
                  <a:pt x="2371264" y="1057736"/>
                </a:cubicBezTo>
                <a:cubicBezTo>
                  <a:pt x="2378177" y="1064649"/>
                  <a:pt x="2385091" y="1071563"/>
                  <a:pt x="2405831" y="1071563"/>
                </a:cubicBezTo>
                <a:cubicBezTo>
                  <a:pt x="2461137" y="1071563"/>
                  <a:pt x="2537183" y="1002429"/>
                  <a:pt x="2606317" y="954036"/>
                </a:cubicBezTo>
                <a:cubicBezTo>
                  <a:pt x="2599403" y="967863"/>
                  <a:pt x="2592490" y="988603"/>
                  <a:pt x="2592490" y="1002429"/>
                </a:cubicBezTo>
                <a:close/>
                <a:moveTo>
                  <a:pt x="2260651" y="871077"/>
                </a:moveTo>
                <a:lnTo>
                  <a:pt x="2198431" y="871077"/>
                </a:lnTo>
                <a:cubicBezTo>
                  <a:pt x="2198431" y="864163"/>
                  <a:pt x="2191518" y="857250"/>
                  <a:pt x="2184605" y="850337"/>
                </a:cubicBezTo>
                <a:cubicBezTo>
                  <a:pt x="2219171" y="850337"/>
                  <a:pt x="2260651" y="850337"/>
                  <a:pt x="2315958" y="836510"/>
                </a:cubicBezTo>
                <a:cubicBezTo>
                  <a:pt x="2309044" y="843423"/>
                  <a:pt x="2281391" y="871077"/>
                  <a:pt x="2260651" y="871077"/>
                </a:cubicBezTo>
                <a:close/>
                <a:moveTo>
                  <a:pt x="2156952" y="718984"/>
                </a:moveTo>
                <a:cubicBezTo>
                  <a:pt x="2163865" y="725897"/>
                  <a:pt x="2156952" y="725897"/>
                  <a:pt x="2170778" y="725897"/>
                </a:cubicBezTo>
                <a:cubicBezTo>
                  <a:pt x="2191518" y="725897"/>
                  <a:pt x="2191518" y="718984"/>
                  <a:pt x="2198431" y="712071"/>
                </a:cubicBezTo>
                <a:cubicBezTo>
                  <a:pt x="2198431" y="718984"/>
                  <a:pt x="2191518" y="746637"/>
                  <a:pt x="2177692" y="746637"/>
                </a:cubicBezTo>
                <a:cubicBezTo>
                  <a:pt x="2156952" y="746637"/>
                  <a:pt x="2184605" y="732811"/>
                  <a:pt x="2170778" y="732811"/>
                </a:cubicBezTo>
                <a:cubicBezTo>
                  <a:pt x="2122385" y="732811"/>
                  <a:pt x="2129298" y="829597"/>
                  <a:pt x="2115472" y="877990"/>
                </a:cubicBezTo>
                <a:cubicBezTo>
                  <a:pt x="2080905" y="857250"/>
                  <a:pt x="2087819" y="829597"/>
                  <a:pt x="2087819" y="795030"/>
                </a:cubicBezTo>
                <a:cubicBezTo>
                  <a:pt x="2087819" y="746637"/>
                  <a:pt x="2080905" y="705157"/>
                  <a:pt x="2177692" y="698244"/>
                </a:cubicBezTo>
                <a:lnTo>
                  <a:pt x="2156952" y="718984"/>
                </a:lnTo>
                <a:close/>
                <a:moveTo>
                  <a:pt x="2758409" y="677504"/>
                </a:moveTo>
                <a:lnTo>
                  <a:pt x="2737669" y="677504"/>
                </a:lnTo>
                <a:cubicBezTo>
                  <a:pt x="2737669" y="670591"/>
                  <a:pt x="2744583" y="656764"/>
                  <a:pt x="2744583" y="642938"/>
                </a:cubicBezTo>
                <a:cubicBezTo>
                  <a:pt x="2751496" y="649851"/>
                  <a:pt x="2751496" y="663677"/>
                  <a:pt x="2758409" y="677504"/>
                </a:cubicBezTo>
                <a:close/>
                <a:moveTo>
                  <a:pt x="2329784" y="663677"/>
                </a:moveTo>
                <a:cubicBezTo>
                  <a:pt x="2295218" y="663677"/>
                  <a:pt x="2281391" y="656764"/>
                  <a:pt x="2274478" y="656764"/>
                </a:cubicBezTo>
                <a:cubicBezTo>
                  <a:pt x="2274478" y="649851"/>
                  <a:pt x="2281391" y="642938"/>
                  <a:pt x="2295218" y="642938"/>
                </a:cubicBezTo>
                <a:cubicBezTo>
                  <a:pt x="2315958" y="642938"/>
                  <a:pt x="2322871" y="656764"/>
                  <a:pt x="2329784" y="663677"/>
                </a:cubicBezTo>
                <a:close/>
                <a:moveTo>
                  <a:pt x="2343611" y="663677"/>
                </a:moveTo>
                <a:lnTo>
                  <a:pt x="2343611" y="608371"/>
                </a:lnTo>
                <a:cubicBezTo>
                  <a:pt x="2350524" y="622198"/>
                  <a:pt x="2350524" y="642938"/>
                  <a:pt x="2343611" y="663677"/>
                </a:cubicBezTo>
                <a:close/>
                <a:moveTo>
                  <a:pt x="2737669" y="629111"/>
                </a:moveTo>
                <a:cubicBezTo>
                  <a:pt x="2737669" y="649851"/>
                  <a:pt x="2716929" y="663677"/>
                  <a:pt x="2710016" y="677504"/>
                </a:cubicBezTo>
                <a:cubicBezTo>
                  <a:pt x="2710016" y="670591"/>
                  <a:pt x="2716929" y="663677"/>
                  <a:pt x="2716929" y="649851"/>
                </a:cubicBezTo>
                <a:cubicBezTo>
                  <a:pt x="2716929" y="629111"/>
                  <a:pt x="2710016" y="629111"/>
                  <a:pt x="2696190" y="629111"/>
                </a:cubicBezTo>
                <a:lnTo>
                  <a:pt x="2696190" y="580718"/>
                </a:lnTo>
                <a:cubicBezTo>
                  <a:pt x="2710016" y="594544"/>
                  <a:pt x="2737669" y="615284"/>
                  <a:pt x="2737669" y="629111"/>
                </a:cubicBezTo>
                <a:close/>
                <a:moveTo>
                  <a:pt x="2682363" y="580718"/>
                </a:moveTo>
                <a:lnTo>
                  <a:pt x="2682363" y="559978"/>
                </a:lnTo>
                <a:cubicBezTo>
                  <a:pt x="2689276" y="566891"/>
                  <a:pt x="2689276" y="573804"/>
                  <a:pt x="2682363" y="580718"/>
                </a:cubicBezTo>
                <a:close/>
                <a:moveTo>
                  <a:pt x="2502617" y="490845"/>
                </a:moveTo>
                <a:cubicBezTo>
                  <a:pt x="2481877" y="497758"/>
                  <a:pt x="2440397" y="518498"/>
                  <a:pt x="2426571" y="518498"/>
                </a:cubicBezTo>
                <a:cubicBezTo>
                  <a:pt x="2405831" y="518498"/>
                  <a:pt x="2392004" y="511585"/>
                  <a:pt x="2378177" y="504671"/>
                </a:cubicBezTo>
                <a:cubicBezTo>
                  <a:pt x="2378177" y="497758"/>
                  <a:pt x="2392004" y="497758"/>
                  <a:pt x="2398917" y="490845"/>
                </a:cubicBezTo>
                <a:cubicBezTo>
                  <a:pt x="2392004" y="483931"/>
                  <a:pt x="2378177" y="477018"/>
                  <a:pt x="2371264" y="470105"/>
                </a:cubicBezTo>
                <a:cubicBezTo>
                  <a:pt x="2419657" y="477018"/>
                  <a:pt x="2461137" y="483931"/>
                  <a:pt x="2502617" y="490845"/>
                </a:cubicBezTo>
                <a:close/>
                <a:moveTo>
                  <a:pt x="2198431" y="477018"/>
                </a:moveTo>
                <a:cubicBezTo>
                  <a:pt x="2198431" y="477018"/>
                  <a:pt x="2198431" y="483931"/>
                  <a:pt x="2191518" y="483931"/>
                </a:cubicBezTo>
                <a:cubicBezTo>
                  <a:pt x="2177692" y="497758"/>
                  <a:pt x="2150038" y="511585"/>
                  <a:pt x="2129298" y="511585"/>
                </a:cubicBezTo>
                <a:cubicBezTo>
                  <a:pt x="2115472" y="511585"/>
                  <a:pt x="2094732" y="497758"/>
                  <a:pt x="2073992" y="483931"/>
                </a:cubicBezTo>
                <a:cubicBezTo>
                  <a:pt x="2080905" y="477018"/>
                  <a:pt x="2101645" y="463192"/>
                  <a:pt x="2115472" y="463192"/>
                </a:cubicBezTo>
                <a:cubicBezTo>
                  <a:pt x="2136212" y="463192"/>
                  <a:pt x="2170778" y="470105"/>
                  <a:pt x="2198431" y="477018"/>
                </a:cubicBezTo>
                <a:close/>
                <a:moveTo>
                  <a:pt x="2239911" y="497758"/>
                </a:moveTo>
                <a:cubicBezTo>
                  <a:pt x="2239911" y="553065"/>
                  <a:pt x="2219171" y="532325"/>
                  <a:pt x="2170778" y="622198"/>
                </a:cubicBezTo>
                <a:lnTo>
                  <a:pt x="2177692" y="656764"/>
                </a:lnTo>
                <a:lnTo>
                  <a:pt x="2191518" y="642938"/>
                </a:lnTo>
                <a:lnTo>
                  <a:pt x="2226085" y="642938"/>
                </a:lnTo>
                <a:cubicBezTo>
                  <a:pt x="2219171" y="656764"/>
                  <a:pt x="2191518" y="670591"/>
                  <a:pt x="2177692" y="670591"/>
                </a:cubicBezTo>
                <a:cubicBezTo>
                  <a:pt x="2156952" y="670591"/>
                  <a:pt x="2150038" y="636024"/>
                  <a:pt x="2150038" y="622198"/>
                </a:cubicBezTo>
                <a:cubicBezTo>
                  <a:pt x="2150038" y="587631"/>
                  <a:pt x="2184605" y="553065"/>
                  <a:pt x="2205345" y="518498"/>
                </a:cubicBezTo>
                <a:cubicBezTo>
                  <a:pt x="2219171" y="497758"/>
                  <a:pt x="2219171" y="470105"/>
                  <a:pt x="2226085" y="442452"/>
                </a:cubicBezTo>
                <a:cubicBezTo>
                  <a:pt x="2232998" y="463192"/>
                  <a:pt x="2239911" y="483931"/>
                  <a:pt x="2239911" y="497758"/>
                </a:cubicBezTo>
                <a:close/>
                <a:moveTo>
                  <a:pt x="2516444" y="428625"/>
                </a:moveTo>
                <a:cubicBezTo>
                  <a:pt x="2495704" y="428625"/>
                  <a:pt x="2454224" y="414798"/>
                  <a:pt x="2440397" y="414798"/>
                </a:cubicBezTo>
                <a:cubicBezTo>
                  <a:pt x="2419657" y="414798"/>
                  <a:pt x="2392004" y="421712"/>
                  <a:pt x="2364351" y="428625"/>
                </a:cubicBezTo>
                <a:cubicBezTo>
                  <a:pt x="2378177" y="414798"/>
                  <a:pt x="2412744" y="394058"/>
                  <a:pt x="2433484" y="394058"/>
                </a:cubicBezTo>
                <a:cubicBezTo>
                  <a:pt x="2447310" y="394058"/>
                  <a:pt x="2488790" y="407885"/>
                  <a:pt x="2516444" y="428625"/>
                </a:cubicBezTo>
                <a:close/>
                <a:moveTo>
                  <a:pt x="2792976" y="152093"/>
                </a:moveTo>
                <a:cubicBezTo>
                  <a:pt x="2813716" y="214313"/>
                  <a:pt x="2848282" y="345665"/>
                  <a:pt x="2848282" y="359492"/>
                </a:cubicBezTo>
                <a:cubicBezTo>
                  <a:pt x="2848282" y="380232"/>
                  <a:pt x="2827542" y="380232"/>
                  <a:pt x="2827542" y="400972"/>
                </a:cubicBezTo>
                <a:cubicBezTo>
                  <a:pt x="2827542" y="449365"/>
                  <a:pt x="2827542" y="497758"/>
                  <a:pt x="2820629" y="546151"/>
                </a:cubicBezTo>
                <a:cubicBezTo>
                  <a:pt x="2813716" y="573804"/>
                  <a:pt x="2792976" y="601458"/>
                  <a:pt x="2779149" y="629111"/>
                </a:cubicBezTo>
                <a:cubicBezTo>
                  <a:pt x="2744583" y="566891"/>
                  <a:pt x="2696190" y="490845"/>
                  <a:pt x="2661623" y="435538"/>
                </a:cubicBezTo>
                <a:cubicBezTo>
                  <a:pt x="2585577" y="290359"/>
                  <a:pt x="2371264" y="235052"/>
                  <a:pt x="2260651" y="235052"/>
                </a:cubicBezTo>
                <a:cubicBezTo>
                  <a:pt x="2246825" y="235052"/>
                  <a:pt x="2184605" y="248879"/>
                  <a:pt x="2143125" y="269619"/>
                </a:cubicBezTo>
                <a:cubicBezTo>
                  <a:pt x="2295218" y="131353"/>
                  <a:pt x="2343611" y="48393"/>
                  <a:pt x="2474964" y="48393"/>
                </a:cubicBezTo>
                <a:cubicBezTo>
                  <a:pt x="2557923" y="48393"/>
                  <a:pt x="2779149" y="82960"/>
                  <a:pt x="2792976" y="152093"/>
                </a:cubicBezTo>
                <a:close/>
                <a:moveTo>
                  <a:pt x="2882849" y="262706"/>
                </a:moveTo>
                <a:cubicBezTo>
                  <a:pt x="2882849" y="290359"/>
                  <a:pt x="2903589" y="338752"/>
                  <a:pt x="2903589" y="359492"/>
                </a:cubicBezTo>
                <a:cubicBezTo>
                  <a:pt x="2903589" y="373319"/>
                  <a:pt x="2882849" y="394058"/>
                  <a:pt x="2882849" y="421712"/>
                </a:cubicBezTo>
                <a:cubicBezTo>
                  <a:pt x="2869022" y="463192"/>
                  <a:pt x="2882849" y="518498"/>
                  <a:pt x="2862109" y="566891"/>
                </a:cubicBezTo>
                <a:cubicBezTo>
                  <a:pt x="2834456" y="642938"/>
                  <a:pt x="2786062" y="649851"/>
                  <a:pt x="2786062" y="705157"/>
                </a:cubicBezTo>
                <a:cubicBezTo>
                  <a:pt x="2786062" y="725897"/>
                  <a:pt x="2799889" y="753550"/>
                  <a:pt x="2799889" y="774290"/>
                </a:cubicBezTo>
                <a:cubicBezTo>
                  <a:pt x="2799889" y="829597"/>
                  <a:pt x="2723843" y="960950"/>
                  <a:pt x="2627056" y="954036"/>
                </a:cubicBezTo>
                <a:lnTo>
                  <a:pt x="2627056" y="1023169"/>
                </a:lnTo>
                <a:cubicBezTo>
                  <a:pt x="2633970" y="1043909"/>
                  <a:pt x="2627056" y="1057736"/>
                  <a:pt x="2640883" y="1071563"/>
                </a:cubicBezTo>
                <a:cubicBezTo>
                  <a:pt x="2675450" y="1092302"/>
                  <a:pt x="2723843" y="1113042"/>
                  <a:pt x="2758409" y="1154522"/>
                </a:cubicBezTo>
                <a:cubicBezTo>
                  <a:pt x="2806802" y="1202915"/>
                  <a:pt x="2827542" y="1272048"/>
                  <a:pt x="2869022" y="1320442"/>
                </a:cubicBezTo>
                <a:cubicBezTo>
                  <a:pt x="2903589" y="1361921"/>
                  <a:pt x="2979635" y="1389575"/>
                  <a:pt x="3041855" y="1424141"/>
                </a:cubicBezTo>
                <a:cubicBezTo>
                  <a:pt x="3104075" y="1465621"/>
                  <a:pt x="3193948" y="1500188"/>
                  <a:pt x="3263081" y="1562407"/>
                </a:cubicBezTo>
                <a:cubicBezTo>
                  <a:pt x="3366780" y="1652280"/>
                  <a:pt x="3408260" y="1769807"/>
                  <a:pt x="3456653" y="1873506"/>
                </a:cubicBezTo>
                <a:cubicBezTo>
                  <a:pt x="3470480" y="1901159"/>
                  <a:pt x="3484306" y="1949552"/>
                  <a:pt x="3505046" y="1991032"/>
                </a:cubicBezTo>
                <a:cubicBezTo>
                  <a:pt x="3574179" y="2150038"/>
                  <a:pt x="3588006" y="2329784"/>
                  <a:pt x="3615659" y="2502617"/>
                </a:cubicBezTo>
                <a:cubicBezTo>
                  <a:pt x="3636399" y="2633970"/>
                  <a:pt x="3726272" y="2799889"/>
                  <a:pt x="3767752" y="2945069"/>
                </a:cubicBezTo>
                <a:cubicBezTo>
                  <a:pt x="3788492" y="3000375"/>
                  <a:pt x="3774665" y="3069508"/>
                  <a:pt x="3795405" y="3131728"/>
                </a:cubicBezTo>
                <a:cubicBezTo>
                  <a:pt x="3809232" y="3166294"/>
                  <a:pt x="3857625" y="3187034"/>
                  <a:pt x="3878365" y="3228514"/>
                </a:cubicBezTo>
                <a:cubicBezTo>
                  <a:pt x="3912931" y="3276907"/>
                  <a:pt x="4037371" y="3525786"/>
                  <a:pt x="4065024" y="3525786"/>
                </a:cubicBezTo>
                <a:cubicBezTo>
                  <a:pt x="4078851" y="3525786"/>
                  <a:pt x="4168724" y="3511960"/>
                  <a:pt x="4182550" y="3511960"/>
                </a:cubicBezTo>
                <a:cubicBezTo>
                  <a:pt x="4389950" y="3511960"/>
                  <a:pt x="4790921" y="3677879"/>
                  <a:pt x="4825488" y="3954411"/>
                </a:cubicBezTo>
                <a:cubicBezTo>
                  <a:pt x="4832401" y="4002805"/>
                  <a:pt x="4846228" y="4058111"/>
                  <a:pt x="4846228" y="4120331"/>
                </a:cubicBezTo>
                <a:cubicBezTo>
                  <a:pt x="4887708" y="4120331"/>
                  <a:pt x="4929188" y="4127244"/>
                  <a:pt x="4970667" y="4127244"/>
                </a:cubicBezTo>
                <a:cubicBezTo>
                  <a:pt x="5053627" y="4134157"/>
                  <a:pt x="5143500" y="4120331"/>
                  <a:pt x="5226460" y="4154897"/>
                </a:cubicBezTo>
                <a:cubicBezTo>
                  <a:pt x="5330159" y="4196377"/>
                  <a:pt x="5579038" y="4286250"/>
                  <a:pt x="5579038" y="4445256"/>
                </a:cubicBezTo>
                <a:cubicBezTo>
                  <a:pt x="5579038" y="4472910"/>
                  <a:pt x="5558298" y="4521303"/>
                  <a:pt x="5530645" y="4542043"/>
                </a:cubicBezTo>
                <a:cubicBezTo>
                  <a:pt x="5606692" y="4576609"/>
                  <a:pt x="5703478" y="4943014"/>
                  <a:pt x="5703478" y="5053627"/>
                </a:cubicBezTo>
                <a:cubicBezTo>
                  <a:pt x="5703478" y="5171153"/>
                  <a:pt x="5641258" y="5219547"/>
                  <a:pt x="5592865" y="5378553"/>
                </a:cubicBezTo>
                <a:cubicBezTo>
                  <a:pt x="5579038" y="5406206"/>
                  <a:pt x="5599778" y="5468426"/>
                  <a:pt x="5599778" y="5482252"/>
                </a:cubicBezTo>
                <a:cubicBezTo>
                  <a:pt x="5599778" y="5599778"/>
                  <a:pt x="5530645" y="5689651"/>
                  <a:pt x="5406206" y="5807178"/>
                </a:cubicBezTo>
                <a:cubicBezTo>
                  <a:pt x="5343986" y="5862484"/>
                  <a:pt x="5281766" y="5903964"/>
                  <a:pt x="5219546" y="5945444"/>
                </a:cubicBezTo>
                <a:cubicBezTo>
                  <a:pt x="5233373" y="6028403"/>
                  <a:pt x="5046714" y="6056057"/>
                  <a:pt x="5032887" y="6173583"/>
                </a:cubicBezTo>
                <a:cubicBezTo>
                  <a:pt x="5025974" y="6221976"/>
                  <a:pt x="5025974" y="6284196"/>
                  <a:pt x="5012147" y="6339502"/>
                </a:cubicBezTo>
                <a:cubicBezTo>
                  <a:pt x="5005234" y="6394809"/>
                  <a:pt x="4894621" y="6498508"/>
                  <a:pt x="4839315" y="6512335"/>
                </a:cubicBezTo>
                <a:cubicBezTo>
                  <a:pt x="4721788" y="6539988"/>
                  <a:pt x="4445256" y="6616035"/>
                  <a:pt x="4293163" y="6616035"/>
                </a:cubicBezTo>
                <a:lnTo>
                  <a:pt x="4030458" y="6616035"/>
                </a:lnTo>
                <a:cubicBezTo>
                  <a:pt x="3912931" y="6636774"/>
                  <a:pt x="3795405" y="6657514"/>
                  <a:pt x="3677879" y="6671341"/>
                </a:cubicBezTo>
                <a:cubicBezTo>
                  <a:pt x="3594919" y="6685168"/>
                  <a:pt x="3518873" y="6671341"/>
                  <a:pt x="3449740" y="6712821"/>
                </a:cubicBezTo>
                <a:cubicBezTo>
                  <a:pt x="3408260" y="6733561"/>
                  <a:pt x="3442827" y="6761214"/>
                  <a:pt x="3359867" y="6788867"/>
                </a:cubicBezTo>
                <a:cubicBezTo>
                  <a:pt x="3269994" y="6823434"/>
                  <a:pt x="3145554" y="6837260"/>
                  <a:pt x="3062595" y="6837260"/>
                </a:cubicBezTo>
                <a:cubicBezTo>
                  <a:pt x="3041855" y="6837260"/>
                  <a:pt x="2765323" y="6802694"/>
                  <a:pt x="2744583" y="6802694"/>
                </a:cubicBezTo>
                <a:lnTo>
                  <a:pt x="2620143" y="6802694"/>
                </a:lnTo>
                <a:cubicBezTo>
                  <a:pt x="2585577" y="6795780"/>
                  <a:pt x="2530270" y="6781954"/>
                  <a:pt x="2509530" y="6781954"/>
                </a:cubicBezTo>
                <a:cubicBezTo>
                  <a:pt x="2495704" y="6781954"/>
                  <a:pt x="2481877" y="6816520"/>
                  <a:pt x="2468050" y="6823434"/>
                </a:cubicBezTo>
                <a:cubicBezTo>
                  <a:pt x="2405831" y="6864914"/>
                  <a:pt x="2392004" y="6858000"/>
                  <a:pt x="2343611" y="6858000"/>
                </a:cubicBezTo>
                <a:cubicBezTo>
                  <a:pt x="2329784" y="6858000"/>
                  <a:pt x="2205345" y="6837260"/>
                  <a:pt x="2136212" y="6837260"/>
                </a:cubicBezTo>
                <a:cubicBezTo>
                  <a:pt x="1686847" y="6823434"/>
                  <a:pt x="1783633" y="6858000"/>
                  <a:pt x="1707587" y="6733561"/>
                </a:cubicBezTo>
                <a:cubicBezTo>
                  <a:pt x="1686847" y="6740474"/>
                  <a:pt x="1652280" y="6754301"/>
                  <a:pt x="1631540" y="6754301"/>
                </a:cubicBezTo>
                <a:lnTo>
                  <a:pt x="1251308" y="6754301"/>
                </a:lnTo>
                <a:lnTo>
                  <a:pt x="746637" y="6705908"/>
                </a:lnTo>
                <a:lnTo>
                  <a:pt x="525411" y="6733561"/>
                </a:lnTo>
                <a:cubicBezTo>
                  <a:pt x="435538" y="6719734"/>
                  <a:pt x="297272" y="6664428"/>
                  <a:pt x="235052" y="6581468"/>
                </a:cubicBezTo>
                <a:cubicBezTo>
                  <a:pt x="214312" y="6553815"/>
                  <a:pt x="214312" y="6519248"/>
                  <a:pt x="200486" y="6498508"/>
                </a:cubicBezTo>
                <a:cubicBezTo>
                  <a:pt x="159006" y="6401722"/>
                  <a:pt x="110613" y="6270369"/>
                  <a:pt x="103700" y="6180496"/>
                </a:cubicBezTo>
                <a:cubicBezTo>
                  <a:pt x="89873" y="6035317"/>
                  <a:pt x="0" y="5558299"/>
                  <a:pt x="0" y="5516819"/>
                </a:cubicBezTo>
                <a:lnTo>
                  <a:pt x="0" y="5392379"/>
                </a:lnTo>
                <a:cubicBezTo>
                  <a:pt x="20740" y="5212633"/>
                  <a:pt x="48393" y="5032887"/>
                  <a:pt x="69133" y="4853141"/>
                </a:cubicBezTo>
                <a:cubicBezTo>
                  <a:pt x="41480" y="4728702"/>
                  <a:pt x="324925" y="4590436"/>
                  <a:pt x="304185" y="4465996"/>
                </a:cubicBezTo>
                <a:cubicBezTo>
                  <a:pt x="290359" y="4355383"/>
                  <a:pt x="463192" y="4251684"/>
                  <a:pt x="539238" y="4141071"/>
                </a:cubicBezTo>
                <a:cubicBezTo>
                  <a:pt x="594544" y="4065024"/>
                  <a:pt x="594544" y="3968238"/>
                  <a:pt x="622198" y="3892192"/>
                </a:cubicBezTo>
                <a:cubicBezTo>
                  <a:pt x="663677" y="3753926"/>
                  <a:pt x="725897" y="3629486"/>
                  <a:pt x="781204" y="3498133"/>
                </a:cubicBezTo>
                <a:cubicBezTo>
                  <a:pt x="718984" y="3456653"/>
                  <a:pt x="698244" y="3380607"/>
                  <a:pt x="684417" y="3325301"/>
                </a:cubicBezTo>
                <a:cubicBezTo>
                  <a:pt x="663677" y="3221601"/>
                  <a:pt x="642938" y="3028028"/>
                  <a:pt x="642938" y="3014202"/>
                </a:cubicBezTo>
                <a:cubicBezTo>
                  <a:pt x="642938" y="2993462"/>
                  <a:pt x="649851" y="2917415"/>
                  <a:pt x="656764" y="2869022"/>
                </a:cubicBezTo>
                <a:cubicBezTo>
                  <a:pt x="663677" y="2682363"/>
                  <a:pt x="774290" y="2488790"/>
                  <a:pt x="871077" y="2309044"/>
                </a:cubicBezTo>
                <a:cubicBezTo>
                  <a:pt x="898730" y="2246825"/>
                  <a:pt x="954036" y="2191518"/>
                  <a:pt x="974776" y="2143125"/>
                </a:cubicBezTo>
                <a:cubicBezTo>
                  <a:pt x="1023169" y="2018686"/>
                  <a:pt x="1099216" y="1894246"/>
                  <a:pt x="1168349" y="1783633"/>
                </a:cubicBezTo>
                <a:cubicBezTo>
                  <a:pt x="1244395" y="1659194"/>
                  <a:pt x="1320442" y="1479448"/>
                  <a:pt x="1465621" y="1389575"/>
                </a:cubicBezTo>
                <a:cubicBezTo>
                  <a:pt x="1645367" y="1272048"/>
                  <a:pt x="1859679" y="1175262"/>
                  <a:pt x="2060165" y="1078476"/>
                </a:cubicBezTo>
                <a:cubicBezTo>
                  <a:pt x="2080905" y="1064649"/>
                  <a:pt x="2087819" y="1050823"/>
                  <a:pt x="2087819" y="1036996"/>
                </a:cubicBezTo>
                <a:cubicBezTo>
                  <a:pt x="2080905" y="1002429"/>
                  <a:pt x="2108558" y="933296"/>
                  <a:pt x="2163865" y="905643"/>
                </a:cubicBezTo>
                <a:cubicBezTo>
                  <a:pt x="2150038" y="947123"/>
                  <a:pt x="2122385" y="1023169"/>
                  <a:pt x="2122385" y="1036996"/>
                </a:cubicBezTo>
                <a:cubicBezTo>
                  <a:pt x="2122385" y="1126869"/>
                  <a:pt x="2246825" y="1285875"/>
                  <a:pt x="2329784" y="1355008"/>
                </a:cubicBezTo>
                <a:lnTo>
                  <a:pt x="2267565" y="1334268"/>
                </a:lnTo>
                <a:lnTo>
                  <a:pt x="2267565" y="1590061"/>
                </a:lnTo>
                <a:lnTo>
                  <a:pt x="2281391" y="1596974"/>
                </a:lnTo>
                <a:cubicBezTo>
                  <a:pt x="2315958" y="1534754"/>
                  <a:pt x="2405831" y="1417228"/>
                  <a:pt x="2405831" y="1396488"/>
                </a:cubicBezTo>
                <a:cubicBezTo>
                  <a:pt x="2405831" y="1396488"/>
                  <a:pt x="2184605" y="1202915"/>
                  <a:pt x="2184605" y="1092302"/>
                </a:cubicBezTo>
                <a:cubicBezTo>
                  <a:pt x="2184605" y="1057736"/>
                  <a:pt x="2212258" y="960950"/>
                  <a:pt x="2239911" y="933296"/>
                </a:cubicBezTo>
                <a:cubicBezTo>
                  <a:pt x="2226085" y="981690"/>
                  <a:pt x="2205345" y="1064649"/>
                  <a:pt x="2205345" y="1078476"/>
                </a:cubicBezTo>
                <a:cubicBezTo>
                  <a:pt x="2205345" y="1140696"/>
                  <a:pt x="2205345" y="1140696"/>
                  <a:pt x="2253738" y="1216742"/>
                </a:cubicBezTo>
                <a:cubicBezTo>
                  <a:pt x="2260651" y="1196002"/>
                  <a:pt x="2253738" y="1154522"/>
                  <a:pt x="2253738" y="1140696"/>
                </a:cubicBezTo>
                <a:lnTo>
                  <a:pt x="2253738" y="1106129"/>
                </a:lnTo>
                <a:cubicBezTo>
                  <a:pt x="2267565" y="1050823"/>
                  <a:pt x="2302131" y="995516"/>
                  <a:pt x="2288304" y="940210"/>
                </a:cubicBezTo>
                <a:cubicBezTo>
                  <a:pt x="2302131" y="954036"/>
                  <a:pt x="2302131" y="967863"/>
                  <a:pt x="2302131" y="988603"/>
                </a:cubicBezTo>
                <a:cubicBezTo>
                  <a:pt x="2302131" y="1002429"/>
                  <a:pt x="2288304" y="1099216"/>
                  <a:pt x="2288304" y="1113042"/>
                </a:cubicBezTo>
                <a:cubicBezTo>
                  <a:pt x="2288304" y="1133782"/>
                  <a:pt x="2295218" y="1175262"/>
                  <a:pt x="2302131" y="1202915"/>
                </a:cubicBezTo>
                <a:cubicBezTo>
                  <a:pt x="2309044" y="1182175"/>
                  <a:pt x="2302131" y="1154522"/>
                  <a:pt x="2302131" y="1126869"/>
                </a:cubicBezTo>
                <a:cubicBezTo>
                  <a:pt x="2315958" y="1078476"/>
                  <a:pt x="2357438" y="981690"/>
                  <a:pt x="2357438" y="967863"/>
                </a:cubicBezTo>
                <a:cubicBezTo>
                  <a:pt x="2357438" y="954036"/>
                  <a:pt x="2350524" y="912556"/>
                  <a:pt x="2322871" y="898730"/>
                </a:cubicBezTo>
                <a:cubicBezTo>
                  <a:pt x="2336698" y="898730"/>
                  <a:pt x="2364351" y="933296"/>
                  <a:pt x="2378177" y="947123"/>
                </a:cubicBezTo>
                <a:cubicBezTo>
                  <a:pt x="2385091" y="919470"/>
                  <a:pt x="2378177" y="871077"/>
                  <a:pt x="2378177" y="850337"/>
                </a:cubicBezTo>
                <a:cubicBezTo>
                  <a:pt x="2378177" y="836510"/>
                  <a:pt x="2371264" y="815770"/>
                  <a:pt x="2364351" y="801944"/>
                </a:cubicBezTo>
                <a:lnTo>
                  <a:pt x="2177692" y="801944"/>
                </a:lnTo>
                <a:cubicBezTo>
                  <a:pt x="2177692" y="795030"/>
                  <a:pt x="2170778" y="795030"/>
                  <a:pt x="2163865" y="788117"/>
                </a:cubicBezTo>
                <a:cubicBezTo>
                  <a:pt x="2205345" y="781204"/>
                  <a:pt x="2253738" y="774290"/>
                  <a:pt x="2302131" y="774290"/>
                </a:cubicBezTo>
                <a:cubicBezTo>
                  <a:pt x="2281391" y="760464"/>
                  <a:pt x="2219171" y="760464"/>
                  <a:pt x="2226085" y="712071"/>
                </a:cubicBezTo>
                <a:cubicBezTo>
                  <a:pt x="2219171" y="725897"/>
                  <a:pt x="2219171" y="739724"/>
                  <a:pt x="2212258" y="753550"/>
                </a:cubicBezTo>
                <a:cubicBezTo>
                  <a:pt x="2212258" y="739724"/>
                  <a:pt x="2212258" y="718984"/>
                  <a:pt x="2226085" y="698244"/>
                </a:cubicBezTo>
                <a:cubicBezTo>
                  <a:pt x="2232998" y="712071"/>
                  <a:pt x="2246825" y="718984"/>
                  <a:pt x="2253738" y="732811"/>
                </a:cubicBezTo>
                <a:cubicBezTo>
                  <a:pt x="2260651" y="725897"/>
                  <a:pt x="2260651" y="712071"/>
                  <a:pt x="2267565" y="705157"/>
                </a:cubicBezTo>
                <a:cubicBezTo>
                  <a:pt x="2281391" y="760464"/>
                  <a:pt x="2322871" y="746637"/>
                  <a:pt x="2322871" y="746637"/>
                </a:cubicBezTo>
                <a:cubicBezTo>
                  <a:pt x="2322871" y="732811"/>
                  <a:pt x="2309044" y="732811"/>
                  <a:pt x="2309044" y="725897"/>
                </a:cubicBezTo>
                <a:cubicBezTo>
                  <a:pt x="2315958" y="732811"/>
                  <a:pt x="2329784" y="739724"/>
                  <a:pt x="2357438" y="746637"/>
                </a:cubicBezTo>
                <a:lnTo>
                  <a:pt x="2343611" y="732811"/>
                </a:lnTo>
                <a:cubicBezTo>
                  <a:pt x="2350524" y="732811"/>
                  <a:pt x="2357438" y="739724"/>
                  <a:pt x="2357438" y="718984"/>
                </a:cubicBezTo>
                <a:cubicBezTo>
                  <a:pt x="2357438" y="705157"/>
                  <a:pt x="2336698" y="698244"/>
                  <a:pt x="2329784" y="691331"/>
                </a:cubicBezTo>
                <a:cubicBezTo>
                  <a:pt x="2392004" y="718984"/>
                  <a:pt x="2419657" y="795030"/>
                  <a:pt x="2419657" y="836510"/>
                </a:cubicBezTo>
                <a:cubicBezTo>
                  <a:pt x="2419657" y="905643"/>
                  <a:pt x="2350524" y="960950"/>
                  <a:pt x="2371264" y="1036996"/>
                </a:cubicBezTo>
                <a:cubicBezTo>
                  <a:pt x="2371264" y="1036996"/>
                  <a:pt x="2364351" y="1043909"/>
                  <a:pt x="2385091" y="1043909"/>
                </a:cubicBezTo>
                <a:cubicBezTo>
                  <a:pt x="2433484" y="1043909"/>
                  <a:pt x="2557923" y="947123"/>
                  <a:pt x="2599403" y="919470"/>
                </a:cubicBezTo>
                <a:lnTo>
                  <a:pt x="2613230" y="933296"/>
                </a:lnTo>
                <a:lnTo>
                  <a:pt x="2661623" y="933296"/>
                </a:lnTo>
                <a:cubicBezTo>
                  <a:pt x="2661623" y="926383"/>
                  <a:pt x="2668536" y="926383"/>
                  <a:pt x="2675450" y="919470"/>
                </a:cubicBezTo>
                <a:cubicBezTo>
                  <a:pt x="2668536" y="912556"/>
                  <a:pt x="2654710" y="912556"/>
                  <a:pt x="2640883" y="912556"/>
                </a:cubicBezTo>
                <a:cubicBezTo>
                  <a:pt x="2682363" y="871077"/>
                  <a:pt x="2682363" y="864163"/>
                  <a:pt x="2703103" y="822683"/>
                </a:cubicBezTo>
                <a:lnTo>
                  <a:pt x="2703103" y="774290"/>
                </a:lnTo>
                <a:cubicBezTo>
                  <a:pt x="2689276" y="767377"/>
                  <a:pt x="2668536" y="767377"/>
                  <a:pt x="2654710" y="774290"/>
                </a:cubicBezTo>
                <a:cubicBezTo>
                  <a:pt x="2668536" y="760464"/>
                  <a:pt x="2675450" y="746637"/>
                  <a:pt x="2696190" y="746637"/>
                </a:cubicBezTo>
                <a:cubicBezTo>
                  <a:pt x="2751496" y="746637"/>
                  <a:pt x="2716929" y="822683"/>
                  <a:pt x="2730756" y="850337"/>
                </a:cubicBezTo>
                <a:cubicBezTo>
                  <a:pt x="2758409" y="801944"/>
                  <a:pt x="2758409" y="801944"/>
                  <a:pt x="2758409" y="767377"/>
                </a:cubicBezTo>
                <a:cubicBezTo>
                  <a:pt x="2758409" y="725897"/>
                  <a:pt x="2751496" y="712071"/>
                  <a:pt x="2723843" y="712071"/>
                </a:cubicBezTo>
                <a:cubicBezTo>
                  <a:pt x="2696190" y="712071"/>
                  <a:pt x="2675450" y="725897"/>
                  <a:pt x="2640883" y="760464"/>
                </a:cubicBezTo>
                <a:cubicBezTo>
                  <a:pt x="2661623" y="718984"/>
                  <a:pt x="2710016" y="677504"/>
                  <a:pt x="2689276" y="629111"/>
                </a:cubicBezTo>
                <a:cubicBezTo>
                  <a:pt x="2682363" y="642938"/>
                  <a:pt x="2675450" y="663677"/>
                  <a:pt x="2661623" y="677504"/>
                </a:cubicBezTo>
                <a:cubicBezTo>
                  <a:pt x="2647796" y="656764"/>
                  <a:pt x="2640883" y="601458"/>
                  <a:pt x="2640883" y="587631"/>
                </a:cubicBezTo>
                <a:cubicBezTo>
                  <a:pt x="2640883" y="566891"/>
                  <a:pt x="2633970" y="546151"/>
                  <a:pt x="2661623" y="525411"/>
                </a:cubicBezTo>
                <a:cubicBezTo>
                  <a:pt x="2654710" y="518498"/>
                  <a:pt x="2633970" y="504671"/>
                  <a:pt x="2627056" y="490845"/>
                </a:cubicBezTo>
                <a:cubicBezTo>
                  <a:pt x="2585577" y="366405"/>
                  <a:pt x="2357438" y="290359"/>
                  <a:pt x="2246825" y="290359"/>
                </a:cubicBezTo>
                <a:cubicBezTo>
                  <a:pt x="2177692" y="290359"/>
                  <a:pt x="2156952" y="290359"/>
                  <a:pt x="2073992" y="373319"/>
                </a:cubicBezTo>
                <a:cubicBezTo>
                  <a:pt x="2073992" y="380232"/>
                  <a:pt x="2067079" y="394058"/>
                  <a:pt x="2080905" y="394058"/>
                </a:cubicBezTo>
                <a:cubicBezTo>
                  <a:pt x="2101645" y="394058"/>
                  <a:pt x="2108558" y="380232"/>
                  <a:pt x="2129298" y="380232"/>
                </a:cubicBezTo>
                <a:cubicBezTo>
                  <a:pt x="2143125" y="380232"/>
                  <a:pt x="2177692" y="394058"/>
                  <a:pt x="2198431" y="407885"/>
                </a:cubicBezTo>
                <a:cubicBezTo>
                  <a:pt x="2156952" y="407885"/>
                  <a:pt x="2101645" y="394058"/>
                  <a:pt x="2060165" y="421712"/>
                </a:cubicBezTo>
                <a:cubicBezTo>
                  <a:pt x="2053252" y="490845"/>
                  <a:pt x="2032512" y="608371"/>
                  <a:pt x="2032512" y="629111"/>
                </a:cubicBezTo>
                <a:cubicBezTo>
                  <a:pt x="2032512" y="725897"/>
                  <a:pt x="2073992" y="843423"/>
                  <a:pt x="2094732" y="954036"/>
                </a:cubicBezTo>
                <a:cubicBezTo>
                  <a:pt x="2039425" y="884903"/>
                  <a:pt x="1991032" y="739724"/>
                  <a:pt x="1991032" y="649851"/>
                </a:cubicBezTo>
                <a:cubicBezTo>
                  <a:pt x="1991032" y="629111"/>
                  <a:pt x="2018685" y="539238"/>
                  <a:pt x="2025599" y="483931"/>
                </a:cubicBezTo>
                <a:cubicBezTo>
                  <a:pt x="2032512" y="456278"/>
                  <a:pt x="2039425" y="421712"/>
                  <a:pt x="2039425" y="394058"/>
                </a:cubicBezTo>
                <a:cubicBezTo>
                  <a:pt x="2046339" y="248879"/>
                  <a:pt x="2239911" y="82960"/>
                  <a:pt x="2378177" y="20740"/>
                </a:cubicBezTo>
                <a:cubicBezTo>
                  <a:pt x="2412744" y="0"/>
                  <a:pt x="2488790" y="0"/>
                  <a:pt x="2502617" y="0"/>
                </a:cubicBezTo>
                <a:cubicBezTo>
                  <a:pt x="2689276" y="0"/>
                  <a:pt x="2889762" y="48393"/>
                  <a:pt x="2882849" y="262706"/>
                </a:cubicBezTo>
                <a:close/>
              </a:path>
            </a:pathLst>
          </a:custGeom>
          <a:gradFill>
            <a:gsLst>
              <a:gs pos="0">
                <a:srgbClr val="C38746"/>
              </a:gs>
              <a:gs pos="86000">
                <a:srgbClr val="C38746">
                  <a:alpha val="0"/>
                </a:srgbClr>
              </a:gs>
            </a:gsLst>
            <a:lin ang="5400000" scaled="1"/>
          </a:gradFill>
          <a:ln w="76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79" name="图片 78">
            <a:extLst>
              <a:ext uri="{FF2B5EF4-FFF2-40B4-BE49-F238E27FC236}">
                <a16:creationId xmlns:a16="http://schemas.microsoft.com/office/drawing/2014/main" id="{D30BA0EE-9FD2-D278-8349-838795BB24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0419" y="-1029177"/>
            <a:ext cx="2816877" cy="3194900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945D1F21-6E50-628A-83F3-2CA5B8895F3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92214"/>
            <a:ext cx="5007874" cy="5065786"/>
          </a:xfrm>
          <a:prstGeom prst="rect">
            <a:avLst/>
          </a:prstGeom>
        </p:spPr>
      </p:pic>
      <p:pic>
        <p:nvPicPr>
          <p:cNvPr id="75" name="图片 74">
            <a:extLst>
              <a:ext uri="{FF2B5EF4-FFF2-40B4-BE49-F238E27FC236}">
                <a16:creationId xmlns:a16="http://schemas.microsoft.com/office/drawing/2014/main" id="{B7A58FC3-A6CB-2795-B05C-2B6A9929D9DF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42001" y="2068944"/>
            <a:ext cx="7143750" cy="3429000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C351E214-F2B0-DEE1-6245-5B63E812FFD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37675" y="3776598"/>
            <a:ext cx="9054325" cy="3081403"/>
          </a:xfrm>
          <a:custGeom>
            <a:avLst/>
            <a:gdLst>
              <a:gd name="connsiteX0" fmla="*/ 0 w 9054325"/>
              <a:gd name="connsiteY0" fmla="*/ 0 h 3081403"/>
              <a:gd name="connsiteX1" fmla="*/ 9054325 w 9054325"/>
              <a:gd name="connsiteY1" fmla="*/ 0 h 3081403"/>
              <a:gd name="connsiteX2" fmla="*/ 9054325 w 9054325"/>
              <a:gd name="connsiteY2" fmla="*/ 3081403 h 3081403"/>
              <a:gd name="connsiteX3" fmla="*/ 0 w 9054325"/>
              <a:gd name="connsiteY3" fmla="*/ 3081403 h 3081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54325" h="3081403">
                <a:moveTo>
                  <a:pt x="0" y="0"/>
                </a:moveTo>
                <a:lnTo>
                  <a:pt x="9054325" y="0"/>
                </a:lnTo>
                <a:lnTo>
                  <a:pt x="9054325" y="3081403"/>
                </a:lnTo>
                <a:lnTo>
                  <a:pt x="0" y="3081403"/>
                </a:lnTo>
                <a:close/>
              </a:path>
            </a:pathLst>
          </a:cu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5BF8F7C7-83B3-A271-F357-8AABBCE8BD3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2485" y="4484550"/>
            <a:ext cx="4918527" cy="3749087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id="{A2FE4B2B-DFA8-244C-B707-55F8184F0B0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5984" y="2694250"/>
            <a:ext cx="9017000" cy="6858000"/>
          </a:xfrm>
          <a:prstGeom prst="rect">
            <a:avLst/>
          </a:prstGeom>
        </p:spPr>
      </p:pic>
      <p:grpSp>
        <p:nvGrpSpPr>
          <p:cNvPr id="68" name="组合 67">
            <a:extLst>
              <a:ext uri="{FF2B5EF4-FFF2-40B4-BE49-F238E27FC236}">
                <a16:creationId xmlns:a16="http://schemas.microsoft.com/office/drawing/2014/main" id="{E6764E6C-2CDC-2C95-D6C0-C3D6425F18AD}"/>
              </a:ext>
            </a:extLst>
          </p:cNvPr>
          <p:cNvGrpSpPr/>
          <p:nvPr/>
        </p:nvGrpSpPr>
        <p:grpSpPr>
          <a:xfrm>
            <a:off x="125213" y="270686"/>
            <a:ext cx="1345569" cy="1250842"/>
            <a:chOff x="191952" y="715452"/>
            <a:chExt cx="1345569" cy="1250842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8EDA3D8D-DC8F-82FC-1266-E899FDAC0E22}"/>
                </a:ext>
              </a:extLst>
            </p:cNvPr>
            <p:cNvGrpSpPr/>
            <p:nvPr/>
          </p:nvGrpSpPr>
          <p:grpSpPr>
            <a:xfrm>
              <a:off x="576626" y="715452"/>
              <a:ext cx="960895" cy="1250842"/>
              <a:chOff x="5639903" y="2781750"/>
              <a:chExt cx="1322756" cy="1721893"/>
            </a:xfrm>
            <a:gradFill flip="none" rotWithShape="1">
              <a:gsLst>
                <a:gs pos="0">
                  <a:srgbClr val="FBC17C"/>
                </a:gs>
                <a:gs pos="100000">
                  <a:srgbClr val="CD8753"/>
                </a:gs>
              </a:gsLst>
              <a:lin ang="2700000" scaled="1"/>
              <a:tileRect/>
            </a:gradFill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F3747D46-276E-2632-8E0E-52443517E8A1}"/>
                  </a:ext>
                </a:extLst>
              </p:cNvPr>
              <p:cNvSpPr/>
              <p:nvPr/>
            </p:nvSpPr>
            <p:spPr>
              <a:xfrm>
                <a:off x="6096000" y="3429000"/>
                <a:ext cx="866659" cy="1074643"/>
              </a:xfrm>
              <a:custGeom>
                <a:avLst/>
                <a:gdLst>
                  <a:gd name="connsiteX0" fmla="*/ 513352 w 866659"/>
                  <a:gd name="connsiteY0" fmla="*/ 14548 h 1074643"/>
                  <a:gd name="connsiteX1" fmla="*/ 631334 w 866659"/>
                  <a:gd name="connsiteY1" fmla="*/ 1214 h 1074643"/>
                  <a:gd name="connsiteX2" fmla="*/ 652028 w 866659"/>
                  <a:gd name="connsiteY2" fmla="*/ 22369 h 1074643"/>
                  <a:gd name="connsiteX3" fmla="*/ 618116 w 866659"/>
                  <a:gd name="connsiteY3" fmla="*/ 64448 h 1074643"/>
                  <a:gd name="connsiteX4" fmla="*/ 629603 w 866659"/>
                  <a:gd name="connsiteY4" fmla="*/ 84881 h 1074643"/>
                  <a:gd name="connsiteX5" fmla="*/ 602098 w 866659"/>
                  <a:gd name="connsiteY5" fmla="*/ 105401 h 1074643"/>
                  <a:gd name="connsiteX6" fmla="*/ 440825 w 866659"/>
                  <a:gd name="connsiteY6" fmla="*/ 143786 h 1074643"/>
                  <a:gd name="connsiteX7" fmla="*/ 455486 w 866659"/>
                  <a:gd name="connsiteY7" fmla="*/ 198853 h 1074643"/>
                  <a:gd name="connsiteX8" fmla="*/ 496237 w 866659"/>
                  <a:gd name="connsiteY8" fmla="*/ 188376 h 1074643"/>
                  <a:gd name="connsiteX9" fmla="*/ 607582 w 866659"/>
                  <a:gd name="connsiteY9" fmla="*/ 163758 h 1074643"/>
                  <a:gd name="connsiteX10" fmla="*/ 655145 w 866659"/>
                  <a:gd name="connsiteY10" fmla="*/ 179227 h 1074643"/>
                  <a:gd name="connsiteX11" fmla="*/ 648622 w 866659"/>
                  <a:gd name="connsiteY11" fmla="*/ 215390 h 1074643"/>
                  <a:gd name="connsiteX12" fmla="*/ 552862 w 866659"/>
                  <a:gd name="connsiteY12" fmla="*/ 254987 h 1074643"/>
                  <a:gd name="connsiteX13" fmla="*/ 532746 w 866659"/>
                  <a:gd name="connsiteY13" fmla="*/ 295854 h 1074643"/>
                  <a:gd name="connsiteX14" fmla="*/ 554190 w 866659"/>
                  <a:gd name="connsiteY14" fmla="*/ 304079 h 1074643"/>
                  <a:gd name="connsiteX15" fmla="*/ 561722 w 866659"/>
                  <a:gd name="connsiteY15" fmla="*/ 267137 h 1074643"/>
                  <a:gd name="connsiteX16" fmla="*/ 629401 w 866659"/>
                  <a:gd name="connsiteY16" fmla="*/ 287513 h 1074643"/>
                  <a:gd name="connsiteX17" fmla="*/ 561722 w 866659"/>
                  <a:gd name="connsiteY17" fmla="*/ 333892 h 1074643"/>
                  <a:gd name="connsiteX18" fmla="*/ 589255 w 866659"/>
                  <a:gd name="connsiteY18" fmla="*/ 379175 h 1074643"/>
                  <a:gd name="connsiteX19" fmla="*/ 562819 w 866659"/>
                  <a:gd name="connsiteY19" fmla="*/ 415770 h 1074643"/>
                  <a:gd name="connsiteX20" fmla="*/ 513756 w 866659"/>
                  <a:gd name="connsiteY20" fmla="*/ 428757 h 1074643"/>
                  <a:gd name="connsiteX21" fmla="*/ 520249 w 866659"/>
                  <a:gd name="connsiteY21" fmla="*/ 381022 h 1074643"/>
                  <a:gd name="connsiteX22" fmla="*/ 506108 w 866659"/>
                  <a:gd name="connsiteY22" fmla="*/ 374297 h 1074643"/>
                  <a:gd name="connsiteX23" fmla="*/ 445183 w 866659"/>
                  <a:gd name="connsiteY23" fmla="*/ 445295 h 1074643"/>
                  <a:gd name="connsiteX24" fmla="*/ 418169 w 866659"/>
                  <a:gd name="connsiteY24" fmla="*/ 485180 h 1074643"/>
                  <a:gd name="connsiteX25" fmla="*/ 486194 w 866659"/>
                  <a:gd name="connsiteY25" fmla="*/ 468989 h 1074643"/>
                  <a:gd name="connsiteX26" fmla="*/ 552545 w 866659"/>
                  <a:gd name="connsiteY26" fmla="*/ 443880 h 1074643"/>
                  <a:gd name="connsiteX27" fmla="*/ 596759 w 866659"/>
                  <a:gd name="connsiteY27" fmla="*/ 449595 h 1074643"/>
                  <a:gd name="connsiteX28" fmla="*/ 637741 w 866659"/>
                  <a:gd name="connsiteY28" fmla="*/ 415366 h 1074643"/>
                  <a:gd name="connsiteX29" fmla="*/ 621695 w 866659"/>
                  <a:gd name="connsiteY29" fmla="*/ 373662 h 1074643"/>
                  <a:gd name="connsiteX30" fmla="*/ 599876 w 866659"/>
                  <a:gd name="connsiteY30" fmla="*/ 336143 h 1074643"/>
                  <a:gd name="connsiteX31" fmla="*/ 675982 w 866659"/>
                  <a:gd name="connsiteY31" fmla="*/ 294901 h 1074643"/>
                  <a:gd name="connsiteX32" fmla="*/ 748278 w 866659"/>
                  <a:gd name="connsiteY32" fmla="*/ 230628 h 1074643"/>
                  <a:gd name="connsiteX33" fmla="*/ 675260 w 866659"/>
                  <a:gd name="connsiteY33" fmla="*/ 227973 h 1074643"/>
                  <a:gd name="connsiteX34" fmla="*/ 689200 w 866659"/>
                  <a:gd name="connsiteY34" fmla="*/ 175216 h 1074643"/>
                  <a:gd name="connsiteX35" fmla="*/ 809088 w 866659"/>
                  <a:gd name="connsiteY35" fmla="*/ 3292 h 1074643"/>
                  <a:gd name="connsiteX36" fmla="*/ 855727 w 866659"/>
                  <a:gd name="connsiteY36" fmla="*/ 26900 h 1074643"/>
                  <a:gd name="connsiteX37" fmla="*/ 866405 w 866659"/>
                  <a:gd name="connsiteY37" fmla="*/ 97551 h 1074643"/>
                  <a:gd name="connsiteX38" fmla="*/ 842797 w 866659"/>
                  <a:gd name="connsiteY38" fmla="*/ 164191 h 1074643"/>
                  <a:gd name="connsiteX39" fmla="*/ 849695 w 866659"/>
                  <a:gd name="connsiteY39" fmla="*/ 211984 h 1074643"/>
                  <a:gd name="connsiteX40" fmla="*/ 793243 w 866659"/>
                  <a:gd name="connsiteY40" fmla="*/ 271466 h 1074643"/>
                  <a:gd name="connsiteX41" fmla="*/ 838439 w 866659"/>
                  <a:gd name="connsiteY41" fmla="*/ 313459 h 1074643"/>
                  <a:gd name="connsiteX42" fmla="*/ 814167 w 866659"/>
                  <a:gd name="connsiteY42" fmla="*/ 352449 h 1074643"/>
                  <a:gd name="connsiteX43" fmla="*/ 740341 w 866659"/>
                  <a:gd name="connsiteY43" fmla="*/ 410777 h 1074643"/>
                  <a:gd name="connsiteX44" fmla="*/ 748769 w 866659"/>
                  <a:gd name="connsiteY44" fmla="*/ 449681 h 1074643"/>
                  <a:gd name="connsiteX45" fmla="*/ 801584 w 866659"/>
                  <a:gd name="connsiteY45" fmla="*/ 452481 h 1074643"/>
                  <a:gd name="connsiteX46" fmla="*/ 846203 w 866659"/>
                  <a:gd name="connsiteY46" fmla="*/ 464256 h 1074643"/>
                  <a:gd name="connsiteX47" fmla="*/ 866636 w 866659"/>
                  <a:gd name="connsiteY47" fmla="*/ 525787 h 1074643"/>
                  <a:gd name="connsiteX48" fmla="*/ 739822 w 866659"/>
                  <a:gd name="connsiteY48" fmla="*/ 525874 h 1074643"/>
                  <a:gd name="connsiteX49" fmla="*/ 702130 w 866659"/>
                  <a:gd name="connsiteY49" fmla="*/ 548414 h 1074643"/>
                  <a:gd name="connsiteX50" fmla="*/ 683399 w 866659"/>
                  <a:gd name="connsiteY50" fmla="*/ 628705 h 1074643"/>
                  <a:gd name="connsiteX51" fmla="*/ 727758 w 866659"/>
                  <a:gd name="connsiteY51" fmla="*/ 643366 h 1074643"/>
                  <a:gd name="connsiteX52" fmla="*/ 765393 w 866659"/>
                  <a:gd name="connsiteY52" fmla="*/ 718519 h 1074643"/>
                  <a:gd name="connsiteX53" fmla="*/ 779073 w 866659"/>
                  <a:gd name="connsiteY53" fmla="*/ 810470 h 1074643"/>
                  <a:gd name="connsiteX54" fmla="*/ 777254 w 866659"/>
                  <a:gd name="connsiteY54" fmla="*/ 862159 h 1074643"/>
                  <a:gd name="connsiteX55" fmla="*/ 771078 w 866659"/>
                  <a:gd name="connsiteY55" fmla="*/ 960372 h 1074643"/>
                  <a:gd name="connsiteX56" fmla="*/ 743834 w 866659"/>
                  <a:gd name="connsiteY56" fmla="*/ 1038325 h 1074643"/>
                  <a:gd name="connsiteX57" fmla="*/ 713818 w 866659"/>
                  <a:gd name="connsiteY57" fmla="*/ 1068283 h 1074643"/>
                  <a:gd name="connsiteX58" fmla="*/ 641493 w 866659"/>
                  <a:gd name="connsiteY58" fmla="*/ 1074459 h 1074643"/>
                  <a:gd name="connsiteX59" fmla="*/ 608477 w 866659"/>
                  <a:gd name="connsiteY59" fmla="*/ 1043693 h 1074643"/>
                  <a:gd name="connsiteX60" fmla="*/ 585821 w 866659"/>
                  <a:gd name="connsiteY60" fmla="*/ 1013938 h 1074643"/>
                  <a:gd name="connsiteX61" fmla="*/ 465933 w 866659"/>
                  <a:gd name="connsiteY61" fmla="*/ 971859 h 1074643"/>
                  <a:gd name="connsiteX62" fmla="*/ 452917 w 866659"/>
                  <a:gd name="connsiteY62" fmla="*/ 946288 h 1074643"/>
                  <a:gd name="connsiteX63" fmla="*/ 471648 w 866659"/>
                  <a:gd name="connsiteY63" fmla="*/ 898957 h 1074643"/>
                  <a:gd name="connsiteX64" fmla="*/ 443335 w 866659"/>
                  <a:gd name="connsiteY64" fmla="*/ 896099 h 1074643"/>
                  <a:gd name="connsiteX65" fmla="*/ 476756 w 866659"/>
                  <a:gd name="connsiteY65" fmla="*/ 855117 h 1074643"/>
                  <a:gd name="connsiteX66" fmla="*/ 529081 w 866659"/>
                  <a:gd name="connsiteY66" fmla="*/ 805246 h 1074643"/>
                  <a:gd name="connsiteX67" fmla="*/ 482730 w 866659"/>
                  <a:gd name="connsiteY67" fmla="*/ 801667 h 1074643"/>
                  <a:gd name="connsiteX68" fmla="*/ 474851 w 866659"/>
                  <a:gd name="connsiteY68" fmla="*/ 794827 h 1074643"/>
                  <a:gd name="connsiteX69" fmla="*/ 508907 w 866659"/>
                  <a:gd name="connsiteY69" fmla="*/ 758838 h 1074643"/>
                  <a:gd name="connsiteX70" fmla="*/ 460738 w 866659"/>
                  <a:gd name="connsiteY70" fmla="*/ 754855 h 1074643"/>
                  <a:gd name="connsiteX71" fmla="*/ 450637 w 866659"/>
                  <a:gd name="connsiteY71" fmla="*/ 718635 h 1074643"/>
                  <a:gd name="connsiteX72" fmla="*/ 419121 w 866659"/>
                  <a:gd name="connsiteY72" fmla="*/ 741896 h 1074643"/>
                  <a:gd name="connsiteX73" fmla="*/ 394070 w 866659"/>
                  <a:gd name="connsiteY73" fmla="*/ 844756 h 1074643"/>
                  <a:gd name="connsiteX74" fmla="*/ 374070 w 866659"/>
                  <a:gd name="connsiteY74" fmla="*/ 966751 h 1074643"/>
                  <a:gd name="connsiteX75" fmla="*/ 383853 w 866659"/>
                  <a:gd name="connsiteY75" fmla="*/ 1023318 h 1074643"/>
                  <a:gd name="connsiteX76" fmla="*/ 351010 w 866659"/>
                  <a:gd name="connsiteY76" fmla="*/ 983143 h 1074643"/>
                  <a:gd name="connsiteX77" fmla="*/ 337792 w 866659"/>
                  <a:gd name="connsiteY77" fmla="*/ 906576 h 1074643"/>
                  <a:gd name="connsiteX78" fmla="*/ 350490 w 866659"/>
                  <a:gd name="connsiteY78" fmla="*/ 819128 h 1074643"/>
                  <a:gd name="connsiteX79" fmla="*/ 376321 w 866659"/>
                  <a:gd name="connsiteY79" fmla="*/ 713873 h 1074643"/>
                  <a:gd name="connsiteX80" fmla="*/ 407317 w 866659"/>
                  <a:gd name="connsiteY80" fmla="*/ 676989 h 1074643"/>
                  <a:gd name="connsiteX81" fmla="*/ 460940 w 866659"/>
                  <a:gd name="connsiteY81" fmla="*/ 665993 h 1074643"/>
                  <a:gd name="connsiteX82" fmla="*/ 502385 w 866659"/>
                  <a:gd name="connsiteY82" fmla="*/ 626136 h 1074643"/>
                  <a:gd name="connsiteX83" fmla="*/ 548158 w 866659"/>
                  <a:gd name="connsiteY83" fmla="*/ 629455 h 1074643"/>
                  <a:gd name="connsiteX84" fmla="*/ 632345 w 866659"/>
                  <a:gd name="connsiteY84" fmla="*/ 623279 h 1074643"/>
                  <a:gd name="connsiteX85" fmla="*/ 658233 w 866659"/>
                  <a:gd name="connsiteY85" fmla="*/ 559179 h 1074643"/>
                  <a:gd name="connsiteX86" fmla="*/ 591333 w 866659"/>
                  <a:gd name="connsiteY86" fmla="*/ 563133 h 1074643"/>
                  <a:gd name="connsiteX87" fmla="*/ 469656 w 866659"/>
                  <a:gd name="connsiteY87" fmla="*/ 632745 h 1074643"/>
                  <a:gd name="connsiteX88" fmla="*/ 402988 w 866659"/>
                  <a:gd name="connsiteY88" fmla="*/ 660047 h 1074643"/>
                  <a:gd name="connsiteX89" fmla="*/ 350086 w 866659"/>
                  <a:gd name="connsiteY89" fmla="*/ 699183 h 1074643"/>
                  <a:gd name="connsiteX90" fmla="*/ 208928 w 866659"/>
                  <a:gd name="connsiteY90" fmla="*/ 766399 h 1074643"/>
                  <a:gd name="connsiteX91" fmla="*/ 156431 w 866659"/>
                  <a:gd name="connsiteY91" fmla="*/ 781234 h 1074643"/>
                  <a:gd name="connsiteX92" fmla="*/ -23 w 866659"/>
                  <a:gd name="connsiteY92" fmla="*/ 708187 h 1074643"/>
                  <a:gd name="connsiteX93" fmla="*/ 18592 w 866659"/>
                  <a:gd name="connsiteY93" fmla="*/ 690957 h 1074643"/>
                  <a:gd name="connsiteX94" fmla="*/ 72244 w 866659"/>
                  <a:gd name="connsiteY94" fmla="*/ 703973 h 1074643"/>
                  <a:gd name="connsiteX95" fmla="*/ 172218 w 866659"/>
                  <a:gd name="connsiteY95" fmla="*/ 670986 h 1074643"/>
                  <a:gd name="connsiteX96" fmla="*/ 238915 w 866659"/>
                  <a:gd name="connsiteY96" fmla="*/ 643020 h 1074643"/>
                  <a:gd name="connsiteX97" fmla="*/ 221714 w 866659"/>
                  <a:gd name="connsiteY97" fmla="*/ 613380 h 1074643"/>
                  <a:gd name="connsiteX98" fmla="*/ 212392 w 866659"/>
                  <a:gd name="connsiteY98" fmla="*/ 513925 h 1074643"/>
                  <a:gd name="connsiteX99" fmla="*/ 218135 w 866659"/>
                  <a:gd name="connsiteY99" fmla="*/ 464862 h 1074643"/>
                  <a:gd name="connsiteX100" fmla="*/ 224398 w 866659"/>
                  <a:gd name="connsiteY100" fmla="*/ 368842 h 1074643"/>
                  <a:gd name="connsiteX101" fmla="*/ 236086 w 866659"/>
                  <a:gd name="connsiteY101" fmla="*/ 280961 h 1074643"/>
                  <a:gd name="connsiteX102" fmla="*/ 261195 w 866659"/>
                  <a:gd name="connsiteY102" fmla="*/ 167770 h 1074643"/>
                  <a:gd name="connsiteX103" fmla="*/ 274644 w 866659"/>
                  <a:gd name="connsiteY103" fmla="*/ 46179 h 1074643"/>
                  <a:gd name="connsiteX104" fmla="*/ 346912 w 866659"/>
                  <a:gd name="connsiteY104" fmla="*/ 42052 h 1074643"/>
                  <a:gd name="connsiteX105" fmla="*/ 425730 w 866659"/>
                  <a:gd name="connsiteY105" fmla="*/ 30941 h 1074643"/>
                  <a:gd name="connsiteX106" fmla="*/ 513352 w 866659"/>
                  <a:gd name="connsiteY106" fmla="*/ 14548 h 1074643"/>
                  <a:gd name="connsiteX107" fmla="*/ 339956 w 866659"/>
                  <a:gd name="connsiteY107" fmla="*/ 296546 h 1074643"/>
                  <a:gd name="connsiteX108" fmla="*/ 331211 w 866659"/>
                  <a:gd name="connsiteY108" fmla="*/ 350141 h 1074643"/>
                  <a:gd name="connsiteX109" fmla="*/ 406711 w 866659"/>
                  <a:gd name="connsiteY109" fmla="*/ 314584 h 1074643"/>
                  <a:gd name="connsiteX110" fmla="*/ 446539 w 866659"/>
                  <a:gd name="connsiteY110" fmla="*/ 302549 h 1074643"/>
                  <a:gd name="connsiteX111" fmla="*/ 466049 w 866659"/>
                  <a:gd name="connsiteY111" fmla="*/ 265463 h 1074643"/>
                  <a:gd name="connsiteX112" fmla="*/ 423999 w 866659"/>
                  <a:gd name="connsiteY112" fmla="*/ 288494 h 1074643"/>
                  <a:gd name="connsiteX113" fmla="*/ 376552 w 866659"/>
                  <a:gd name="connsiteY113" fmla="*/ 276777 h 1074643"/>
                  <a:gd name="connsiteX114" fmla="*/ 379582 w 866659"/>
                  <a:gd name="connsiteY114" fmla="*/ 177207 h 1074643"/>
                  <a:gd name="connsiteX115" fmla="*/ 339956 w 866659"/>
                  <a:gd name="connsiteY115" fmla="*/ 296546 h 1074643"/>
                  <a:gd name="connsiteX116" fmla="*/ 452715 w 866659"/>
                  <a:gd name="connsiteY116" fmla="*/ 322203 h 1074643"/>
                  <a:gd name="connsiteX117" fmla="*/ 465501 w 866659"/>
                  <a:gd name="connsiteY117" fmla="*/ 304685 h 1074643"/>
                  <a:gd name="connsiteX118" fmla="*/ 452715 w 866659"/>
                  <a:gd name="connsiteY118" fmla="*/ 322203 h 1074643"/>
                  <a:gd name="connsiteX119" fmla="*/ 729374 w 866659"/>
                  <a:gd name="connsiteY119" fmla="*/ 314180 h 1074643"/>
                  <a:gd name="connsiteX120" fmla="*/ 698926 w 866659"/>
                  <a:gd name="connsiteY120" fmla="*/ 328697 h 1074643"/>
                  <a:gd name="connsiteX121" fmla="*/ 710442 w 866659"/>
                  <a:gd name="connsiteY121" fmla="*/ 359896 h 1074643"/>
                  <a:gd name="connsiteX122" fmla="*/ 776850 w 866659"/>
                  <a:gd name="connsiteY122" fmla="*/ 315450 h 1074643"/>
                  <a:gd name="connsiteX123" fmla="*/ 729374 w 866659"/>
                  <a:gd name="connsiteY123" fmla="*/ 314180 h 1074643"/>
                  <a:gd name="connsiteX124" fmla="*/ 339437 w 866659"/>
                  <a:gd name="connsiteY124" fmla="*/ 411008 h 1074643"/>
                  <a:gd name="connsiteX125" fmla="*/ 314934 w 866659"/>
                  <a:gd name="connsiteY125" fmla="*/ 421860 h 1074643"/>
                  <a:gd name="connsiteX126" fmla="*/ 308960 w 866659"/>
                  <a:gd name="connsiteY126" fmla="*/ 488008 h 1074643"/>
                  <a:gd name="connsiteX127" fmla="*/ 357763 w 866659"/>
                  <a:gd name="connsiteY127" fmla="*/ 494964 h 1074643"/>
                  <a:gd name="connsiteX128" fmla="*/ 391502 w 866659"/>
                  <a:gd name="connsiteY128" fmla="*/ 431124 h 1074643"/>
                  <a:gd name="connsiteX129" fmla="*/ 407057 w 866659"/>
                  <a:gd name="connsiteY129" fmla="*/ 409507 h 1074643"/>
                  <a:gd name="connsiteX130" fmla="*/ 403508 w 866659"/>
                  <a:gd name="connsiteY130" fmla="*/ 397155 h 1074643"/>
                  <a:gd name="connsiteX131" fmla="*/ 339437 w 866659"/>
                  <a:gd name="connsiteY131" fmla="*/ 411008 h 1074643"/>
                  <a:gd name="connsiteX132" fmla="*/ 654336 w 866659"/>
                  <a:gd name="connsiteY132" fmla="*/ 460475 h 1074643"/>
                  <a:gd name="connsiteX133" fmla="*/ 548417 w 866659"/>
                  <a:gd name="connsiteY133" fmla="*/ 484487 h 1074643"/>
                  <a:gd name="connsiteX134" fmla="*/ 458545 w 866659"/>
                  <a:gd name="connsiteY134" fmla="*/ 539640 h 1074643"/>
                  <a:gd name="connsiteX135" fmla="*/ 505184 w 866659"/>
                  <a:gd name="connsiteY135" fmla="*/ 525412 h 1074643"/>
                  <a:gd name="connsiteX136" fmla="*/ 560424 w 866659"/>
                  <a:gd name="connsiteY136" fmla="*/ 521949 h 1074643"/>
                  <a:gd name="connsiteX137" fmla="*/ 602993 w 866659"/>
                  <a:gd name="connsiteY137" fmla="*/ 497157 h 1074643"/>
                  <a:gd name="connsiteX138" fmla="*/ 640195 w 866659"/>
                  <a:gd name="connsiteY138" fmla="*/ 489019 h 1074643"/>
                  <a:gd name="connsiteX139" fmla="*/ 680686 w 866659"/>
                  <a:gd name="connsiteY139" fmla="*/ 464920 h 1074643"/>
                  <a:gd name="connsiteX140" fmla="*/ 654336 w 866659"/>
                  <a:gd name="connsiteY140" fmla="*/ 460475 h 1074643"/>
                  <a:gd name="connsiteX141" fmla="*/ 305525 w 866659"/>
                  <a:gd name="connsiteY141" fmla="*/ 589108 h 1074643"/>
                  <a:gd name="connsiteX142" fmla="*/ 307401 w 866659"/>
                  <a:gd name="connsiteY142" fmla="*/ 599555 h 1074643"/>
                  <a:gd name="connsiteX143" fmla="*/ 325093 w 866659"/>
                  <a:gd name="connsiteY143" fmla="*/ 599930 h 1074643"/>
                  <a:gd name="connsiteX144" fmla="*/ 332106 w 866659"/>
                  <a:gd name="connsiteY144" fmla="*/ 588963 h 1074643"/>
                  <a:gd name="connsiteX145" fmla="*/ 305525 w 866659"/>
                  <a:gd name="connsiteY145" fmla="*/ 589108 h 1074643"/>
                  <a:gd name="connsiteX146" fmla="*/ 545647 w 866659"/>
                  <a:gd name="connsiteY146" fmla="*/ 684261 h 1074643"/>
                  <a:gd name="connsiteX147" fmla="*/ 531043 w 866659"/>
                  <a:gd name="connsiteY147" fmla="*/ 758463 h 1074643"/>
                  <a:gd name="connsiteX148" fmla="*/ 559442 w 866659"/>
                  <a:gd name="connsiteY148" fmla="*/ 738664 h 1074643"/>
                  <a:gd name="connsiteX149" fmla="*/ 600049 w 866659"/>
                  <a:gd name="connsiteY149" fmla="*/ 674853 h 1074643"/>
                  <a:gd name="connsiteX150" fmla="*/ 545647 w 866659"/>
                  <a:gd name="connsiteY150" fmla="*/ 684261 h 1074643"/>
                  <a:gd name="connsiteX151" fmla="*/ 620252 w 866659"/>
                  <a:gd name="connsiteY151" fmla="*/ 734739 h 1074643"/>
                  <a:gd name="connsiteX152" fmla="*/ 637164 w 866659"/>
                  <a:gd name="connsiteY152" fmla="*/ 756846 h 1074643"/>
                  <a:gd name="connsiteX153" fmla="*/ 589717 w 866659"/>
                  <a:gd name="connsiteY153" fmla="*/ 797482 h 1074643"/>
                  <a:gd name="connsiteX154" fmla="*/ 523482 w 866659"/>
                  <a:gd name="connsiteY154" fmla="*/ 846748 h 1074643"/>
                  <a:gd name="connsiteX155" fmla="*/ 555142 w 866659"/>
                  <a:gd name="connsiteY155" fmla="*/ 846430 h 1074643"/>
                  <a:gd name="connsiteX156" fmla="*/ 568591 w 866659"/>
                  <a:gd name="connsiteY156" fmla="*/ 877455 h 1074643"/>
                  <a:gd name="connsiteX157" fmla="*/ 533092 w 866659"/>
                  <a:gd name="connsiteY157" fmla="*/ 934686 h 1074643"/>
                  <a:gd name="connsiteX158" fmla="*/ 569746 w 866659"/>
                  <a:gd name="connsiteY158" fmla="*/ 949145 h 1074643"/>
                  <a:gd name="connsiteX159" fmla="*/ 592372 w 866659"/>
                  <a:gd name="connsiteY159" fmla="*/ 977920 h 1074643"/>
                  <a:gd name="connsiteX160" fmla="*/ 632085 w 866659"/>
                  <a:gd name="connsiteY160" fmla="*/ 995871 h 1074643"/>
                  <a:gd name="connsiteX161" fmla="*/ 655693 w 866659"/>
                  <a:gd name="connsiteY161" fmla="*/ 861784 h 1074643"/>
                  <a:gd name="connsiteX162" fmla="*/ 657165 w 866659"/>
                  <a:gd name="connsiteY162" fmla="*/ 691996 h 1074643"/>
                  <a:gd name="connsiteX163" fmla="*/ 620252 w 866659"/>
                  <a:gd name="connsiteY163" fmla="*/ 734739 h 1074643"/>
                  <a:gd name="connsiteX164" fmla="*/ 597740 w 866659"/>
                  <a:gd name="connsiteY164" fmla="*/ 728390 h 1074643"/>
                  <a:gd name="connsiteX165" fmla="*/ 597279 w 866659"/>
                  <a:gd name="connsiteY165" fmla="*/ 735258 h 1074643"/>
                  <a:gd name="connsiteX166" fmla="*/ 597740 w 866659"/>
                  <a:gd name="connsiteY166" fmla="*/ 728390 h 1074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</a:cxnLst>
                <a:rect l="l" t="t" r="r" b="b"/>
                <a:pathLst>
                  <a:path w="866659" h="1074643">
                    <a:moveTo>
                      <a:pt x="513352" y="14548"/>
                    </a:moveTo>
                    <a:cubicBezTo>
                      <a:pt x="550842" y="695"/>
                      <a:pt x="591766" y="-2422"/>
                      <a:pt x="631334" y="1214"/>
                    </a:cubicBezTo>
                    <a:cubicBezTo>
                      <a:pt x="640570" y="5399"/>
                      <a:pt x="645245" y="15298"/>
                      <a:pt x="652028" y="22369"/>
                    </a:cubicBezTo>
                    <a:cubicBezTo>
                      <a:pt x="643514" y="38675"/>
                      <a:pt x="631392" y="52067"/>
                      <a:pt x="618116" y="64448"/>
                    </a:cubicBezTo>
                    <a:cubicBezTo>
                      <a:pt x="620483" y="71981"/>
                      <a:pt x="625505" y="78243"/>
                      <a:pt x="629603" y="84881"/>
                    </a:cubicBezTo>
                    <a:cubicBezTo>
                      <a:pt x="621839" y="93251"/>
                      <a:pt x="614278" y="103670"/>
                      <a:pt x="602098" y="105401"/>
                    </a:cubicBezTo>
                    <a:cubicBezTo>
                      <a:pt x="547840" y="114868"/>
                      <a:pt x="490465" y="117494"/>
                      <a:pt x="440825" y="143786"/>
                    </a:cubicBezTo>
                    <a:cubicBezTo>
                      <a:pt x="446395" y="161940"/>
                      <a:pt x="451445" y="180266"/>
                      <a:pt x="455486" y="198853"/>
                    </a:cubicBezTo>
                    <a:cubicBezTo>
                      <a:pt x="468848" y="194610"/>
                      <a:pt x="482240" y="190108"/>
                      <a:pt x="496237" y="188376"/>
                    </a:cubicBezTo>
                    <a:cubicBezTo>
                      <a:pt x="533958" y="183123"/>
                      <a:pt x="570265" y="171031"/>
                      <a:pt x="607582" y="163758"/>
                    </a:cubicBezTo>
                    <a:cubicBezTo>
                      <a:pt x="624379" y="159775"/>
                      <a:pt x="646486" y="162055"/>
                      <a:pt x="655145" y="179227"/>
                    </a:cubicBezTo>
                    <a:cubicBezTo>
                      <a:pt x="666140" y="190194"/>
                      <a:pt x="657540" y="206299"/>
                      <a:pt x="648622" y="215390"/>
                    </a:cubicBezTo>
                    <a:cubicBezTo>
                      <a:pt x="617077" y="229387"/>
                      <a:pt x="580511" y="232995"/>
                      <a:pt x="552862" y="254987"/>
                    </a:cubicBezTo>
                    <a:cubicBezTo>
                      <a:pt x="545445" y="268234"/>
                      <a:pt x="539297" y="282174"/>
                      <a:pt x="532746" y="295854"/>
                    </a:cubicBezTo>
                    <a:cubicBezTo>
                      <a:pt x="539759" y="298942"/>
                      <a:pt x="546917" y="301683"/>
                      <a:pt x="554190" y="304079"/>
                    </a:cubicBezTo>
                    <a:cubicBezTo>
                      <a:pt x="556268" y="291669"/>
                      <a:pt x="558201" y="279230"/>
                      <a:pt x="561722" y="267137"/>
                    </a:cubicBezTo>
                    <a:cubicBezTo>
                      <a:pt x="583599" y="276084"/>
                      <a:pt x="605735" y="284482"/>
                      <a:pt x="629401" y="287513"/>
                    </a:cubicBezTo>
                    <a:cubicBezTo>
                      <a:pt x="606832" y="302953"/>
                      <a:pt x="585936" y="321020"/>
                      <a:pt x="561722" y="333892"/>
                    </a:cubicBezTo>
                    <a:cubicBezTo>
                      <a:pt x="570178" y="349419"/>
                      <a:pt x="579616" y="364369"/>
                      <a:pt x="589255" y="379175"/>
                    </a:cubicBezTo>
                    <a:cubicBezTo>
                      <a:pt x="581405" y="391989"/>
                      <a:pt x="575460" y="406881"/>
                      <a:pt x="562819" y="415770"/>
                    </a:cubicBezTo>
                    <a:cubicBezTo>
                      <a:pt x="549456" y="428093"/>
                      <a:pt x="530293" y="426160"/>
                      <a:pt x="513756" y="428757"/>
                    </a:cubicBezTo>
                    <a:cubicBezTo>
                      <a:pt x="516180" y="412884"/>
                      <a:pt x="518316" y="396953"/>
                      <a:pt x="520249" y="381022"/>
                    </a:cubicBezTo>
                    <a:cubicBezTo>
                      <a:pt x="515545" y="378713"/>
                      <a:pt x="510841" y="376462"/>
                      <a:pt x="506108" y="374297"/>
                    </a:cubicBezTo>
                    <a:cubicBezTo>
                      <a:pt x="485790" y="397963"/>
                      <a:pt x="466453" y="422466"/>
                      <a:pt x="445183" y="445295"/>
                    </a:cubicBezTo>
                    <a:cubicBezTo>
                      <a:pt x="434822" y="457474"/>
                      <a:pt x="421372" y="468701"/>
                      <a:pt x="418169" y="485180"/>
                    </a:cubicBezTo>
                    <a:cubicBezTo>
                      <a:pt x="440825" y="479639"/>
                      <a:pt x="463134" y="472683"/>
                      <a:pt x="486194" y="468989"/>
                    </a:cubicBezTo>
                    <a:cubicBezTo>
                      <a:pt x="510090" y="465757"/>
                      <a:pt x="530120" y="451384"/>
                      <a:pt x="552545" y="443880"/>
                    </a:cubicBezTo>
                    <a:cubicBezTo>
                      <a:pt x="567466" y="442639"/>
                      <a:pt x="581752" y="451730"/>
                      <a:pt x="596759" y="449595"/>
                    </a:cubicBezTo>
                    <a:cubicBezTo>
                      <a:pt x="611882" y="440042"/>
                      <a:pt x="624552" y="427314"/>
                      <a:pt x="637741" y="415366"/>
                    </a:cubicBezTo>
                    <a:cubicBezTo>
                      <a:pt x="633499" y="401080"/>
                      <a:pt x="628852" y="386794"/>
                      <a:pt x="621695" y="373662"/>
                    </a:cubicBezTo>
                    <a:cubicBezTo>
                      <a:pt x="613902" y="361454"/>
                      <a:pt x="605129" y="349794"/>
                      <a:pt x="599876" y="336143"/>
                    </a:cubicBezTo>
                    <a:cubicBezTo>
                      <a:pt x="624119" y="320327"/>
                      <a:pt x="650440" y="308293"/>
                      <a:pt x="675982" y="294901"/>
                    </a:cubicBezTo>
                    <a:cubicBezTo>
                      <a:pt x="701091" y="274727"/>
                      <a:pt x="725478" y="253457"/>
                      <a:pt x="748278" y="230628"/>
                    </a:cubicBezTo>
                    <a:cubicBezTo>
                      <a:pt x="723977" y="224885"/>
                      <a:pt x="699677" y="227771"/>
                      <a:pt x="675260" y="227973"/>
                    </a:cubicBezTo>
                    <a:cubicBezTo>
                      <a:pt x="680744" y="210599"/>
                      <a:pt x="684554" y="192792"/>
                      <a:pt x="689200" y="175216"/>
                    </a:cubicBezTo>
                    <a:cubicBezTo>
                      <a:pt x="717484" y="110192"/>
                      <a:pt x="774484" y="64217"/>
                      <a:pt x="809088" y="3292"/>
                    </a:cubicBezTo>
                    <a:cubicBezTo>
                      <a:pt x="829031" y="-2798"/>
                      <a:pt x="845106" y="12239"/>
                      <a:pt x="855727" y="26900"/>
                    </a:cubicBezTo>
                    <a:cubicBezTo>
                      <a:pt x="860575" y="50133"/>
                      <a:pt x="867762" y="73539"/>
                      <a:pt x="866405" y="97551"/>
                    </a:cubicBezTo>
                    <a:cubicBezTo>
                      <a:pt x="861903" y="120871"/>
                      <a:pt x="850272" y="141824"/>
                      <a:pt x="842797" y="164191"/>
                    </a:cubicBezTo>
                    <a:cubicBezTo>
                      <a:pt x="838179" y="180872"/>
                      <a:pt x="851542" y="195736"/>
                      <a:pt x="849695" y="211984"/>
                    </a:cubicBezTo>
                    <a:cubicBezTo>
                      <a:pt x="837544" y="236920"/>
                      <a:pt x="818612" y="259258"/>
                      <a:pt x="793243" y="271466"/>
                    </a:cubicBezTo>
                    <a:cubicBezTo>
                      <a:pt x="807558" y="286243"/>
                      <a:pt x="825192" y="297672"/>
                      <a:pt x="838439" y="313459"/>
                    </a:cubicBezTo>
                    <a:cubicBezTo>
                      <a:pt x="841412" y="330775"/>
                      <a:pt x="822681" y="339924"/>
                      <a:pt x="814167" y="352449"/>
                    </a:cubicBezTo>
                    <a:cubicBezTo>
                      <a:pt x="794311" y="377587"/>
                      <a:pt x="761987" y="387602"/>
                      <a:pt x="740341" y="410777"/>
                    </a:cubicBezTo>
                    <a:cubicBezTo>
                      <a:pt x="742246" y="423851"/>
                      <a:pt x="744671" y="437127"/>
                      <a:pt x="748769" y="449681"/>
                    </a:cubicBezTo>
                    <a:cubicBezTo>
                      <a:pt x="763055" y="461081"/>
                      <a:pt x="784643" y="455656"/>
                      <a:pt x="801584" y="452481"/>
                    </a:cubicBezTo>
                    <a:cubicBezTo>
                      <a:pt x="817227" y="446593"/>
                      <a:pt x="834370" y="453895"/>
                      <a:pt x="846203" y="464256"/>
                    </a:cubicBezTo>
                    <a:cubicBezTo>
                      <a:pt x="856333" y="483362"/>
                      <a:pt x="861066" y="504950"/>
                      <a:pt x="866636" y="525787"/>
                    </a:cubicBezTo>
                    <a:cubicBezTo>
                      <a:pt x="825279" y="537447"/>
                      <a:pt x="781266" y="536466"/>
                      <a:pt x="739822" y="525874"/>
                    </a:cubicBezTo>
                    <a:cubicBezTo>
                      <a:pt x="728913" y="535888"/>
                      <a:pt x="717195" y="545557"/>
                      <a:pt x="702130" y="548414"/>
                    </a:cubicBezTo>
                    <a:cubicBezTo>
                      <a:pt x="694799" y="574908"/>
                      <a:pt x="687988" y="601575"/>
                      <a:pt x="683399" y="628705"/>
                    </a:cubicBezTo>
                    <a:cubicBezTo>
                      <a:pt x="698580" y="631620"/>
                      <a:pt x="717080" y="629772"/>
                      <a:pt x="727758" y="643366"/>
                    </a:cubicBezTo>
                    <a:cubicBezTo>
                      <a:pt x="745940" y="664780"/>
                      <a:pt x="760688" y="690467"/>
                      <a:pt x="765393" y="718519"/>
                    </a:cubicBezTo>
                    <a:cubicBezTo>
                      <a:pt x="772261" y="748823"/>
                      <a:pt x="772059" y="780195"/>
                      <a:pt x="779073" y="810470"/>
                    </a:cubicBezTo>
                    <a:cubicBezTo>
                      <a:pt x="783344" y="827671"/>
                      <a:pt x="779361" y="845045"/>
                      <a:pt x="777254" y="862159"/>
                    </a:cubicBezTo>
                    <a:cubicBezTo>
                      <a:pt x="773070" y="894743"/>
                      <a:pt x="775061" y="927789"/>
                      <a:pt x="771078" y="960372"/>
                    </a:cubicBezTo>
                    <a:cubicBezTo>
                      <a:pt x="761294" y="986116"/>
                      <a:pt x="761323" y="1015900"/>
                      <a:pt x="743834" y="1038325"/>
                    </a:cubicBezTo>
                    <a:cubicBezTo>
                      <a:pt x="735118" y="1049177"/>
                      <a:pt x="727874" y="1063550"/>
                      <a:pt x="713818" y="1068283"/>
                    </a:cubicBezTo>
                    <a:cubicBezTo>
                      <a:pt x="689864" y="1071313"/>
                      <a:pt x="665621" y="1073853"/>
                      <a:pt x="641493" y="1074459"/>
                    </a:cubicBezTo>
                    <a:cubicBezTo>
                      <a:pt x="627669" y="1068196"/>
                      <a:pt x="616991" y="1055930"/>
                      <a:pt x="608477" y="1043693"/>
                    </a:cubicBezTo>
                    <a:cubicBezTo>
                      <a:pt x="603541" y="1032062"/>
                      <a:pt x="600915" y="1016535"/>
                      <a:pt x="585821" y="1013938"/>
                    </a:cubicBezTo>
                    <a:cubicBezTo>
                      <a:pt x="545560" y="1001124"/>
                      <a:pt x="500191" y="999565"/>
                      <a:pt x="465933" y="971859"/>
                    </a:cubicBezTo>
                    <a:cubicBezTo>
                      <a:pt x="458487" y="965885"/>
                      <a:pt x="447780" y="956938"/>
                      <a:pt x="452917" y="946288"/>
                    </a:cubicBezTo>
                    <a:cubicBezTo>
                      <a:pt x="459180" y="930530"/>
                      <a:pt x="466366" y="915119"/>
                      <a:pt x="471648" y="898957"/>
                    </a:cubicBezTo>
                    <a:cubicBezTo>
                      <a:pt x="462095" y="897918"/>
                      <a:pt x="452802" y="897254"/>
                      <a:pt x="443335" y="896099"/>
                    </a:cubicBezTo>
                    <a:cubicBezTo>
                      <a:pt x="446452" y="876849"/>
                      <a:pt x="465068" y="868480"/>
                      <a:pt x="476756" y="855117"/>
                    </a:cubicBezTo>
                    <a:cubicBezTo>
                      <a:pt x="492514" y="836819"/>
                      <a:pt x="510696" y="820831"/>
                      <a:pt x="529081" y="805246"/>
                    </a:cubicBezTo>
                    <a:cubicBezTo>
                      <a:pt x="513871" y="801581"/>
                      <a:pt x="498315" y="798839"/>
                      <a:pt x="482730" y="801667"/>
                    </a:cubicBezTo>
                    <a:cubicBezTo>
                      <a:pt x="480104" y="799387"/>
                      <a:pt x="477449" y="797107"/>
                      <a:pt x="474851" y="794827"/>
                    </a:cubicBezTo>
                    <a:cubicBezTo>
                      <a:pt x="485992" y="782648"/>
                      <a:pt x="498200" y="771450"/>
                      <a:pt x="508907" y="758838"/>
                    </a:cubicBezTo>
                    <a:cubicBezTo>
                      <a:pt x="492860" y="757452"/>
                      <a:pt x="476785" y="756125"/>
                      <a:pt x="460738" y="754855"/>
                    </a:cubicBezTo>
                    <a:cubicBezTo>
                      <a:pt x="457275" y="742791"/>
                      <a:pt x="454245" y="730641"/>
                      <a:pt x="450637" y="718635"/>
                    </a:cubicBezTo>
                    <a:cubicBezTo>
                      <a:pt x="438775" y="722964"/>
                      <a:pt x="422181" y="727437"/>
                      <a:pt x="419121" y="741896"/>
                    </a:cubicBezTo>
                    <a:cubicBezTo>
                      <a:pt x="413609" y="776789"/>
                      <a:pt x="401689" y="810268"/>
                      <a:pt x="394070" y="844756"/>
                    </a:cubicBezTo>
                    <a:cubicBezTo>
                      <a:pt x="380621" y="884295"/>
                      <a:pt x="390232" y="927933"/>
                      <a:pt x="374070" y="966751"/>
                    </a:cubicBezTo>
                    <a:cubicBezTo>
                      <a:pt x="382035" y="984558"/>
                      <a:pt x="382930" y="1004125"/>
                      <a:pt x="383853" y="1023318"/>
                    </a:cubicBezTo>
                    <a:cubicBezTo>
                      <a:pt x="363391" y="1022423"/>
                      <a:pt x="353665" y="1000806"/>
                      <a:pt x="351010" y="983143"/>
                    </a:cubicBezTo>
                    <a:cubicBezTo>
                      <a:pt x="348384" y="957313"/>
                      <a:pt x="333924" y="932984"/>
                      <a:pt x="337792" y="906576"/>
                    </a:cubicBezTo>
                    <a:cubicBezTo>
                      <a:pt x="340418" y="877311"/>
                      <a:pt x="340793" y="847152"/>
                      <a:pt x="350490" y="819128"/>
                    </a:cubicBezTo>
                    <a:cubicBezTo>
                      <a:pt x="360419" y="784351"/>
                      <a:pt x="363305" y="747755"/>
                      <a:pt x="376321" y="713873"/>
                    </a:cubicBezTo>
                    <a:cubicBezTo>
                      <a:pt x="380217" y="697191"/>
                      <a:pt x="394070" y="686224"/>
                      <a:pt x="407317" y="676989"/>
                    </a:cubicBezTo>
                    <a:cubicBezTo>
                      <a:pt x="424663" y="670957"/>
                      <a:pt x="442989" y="669225"/>
                      <a:pt x="460940" y="665993"/>
                    </a:cubicBezTo>
                    <a:cubicBezTo>
                      <a:pt x="472369" y="650956"/>
                      <a:pt x="482384" y="631129"/>
                      <a:pt x="502385" y="626136"/>
                    </a:cubicBezTo>
                    <a:cubicBezTo>
                      <a:pt x="517392" y="619181"/>
                      <a:pt x="533092" y="627983"/>
                      <a:pt x="548158" y="629455"/>
                    </a:cubicBezTo>
                    <a:cubicBezTo>
                      <a:pt x="576441" y="633900"/>
                      <a:pt x="604436" y="626829"/>
                      <a:pt x="632345" y="623279"/>
                    </a:cubicBezTo>
                    <a:cubicBezTo>
                      <a:pt x="642013" y="602355"/>
                      <a:pt x="650787" y="580998"/>
                      <a:pt x="658233" y="559179"/>
                    </a:cubicBezTo>
                    <a:cubicBezTo>
                      <a:pt x="636183" y="553695"/>
                      <a:pt x="612835" y="557390"/>
                      <a:pt x="591333" y="563133"/>
                    </a:cubicBezTo>
                    <a:cubicBezTo>
                      <a:pt x="551130" y="586972"/>
                      <a:pt x="509484" y="608329"/>
                      <a:pt x="469656" y="632745"/>
                    </a:cubicBezTo>
                    <a:cubicBezTo>
                      <a:pt x="447838" y="642818"/>
                      <a:pt x="425730" y="652284"/>
                      <a:pt x="402988" y="660047"/>
                    </a:cubicBezTo>
                    <a:cubicBezTo>
                      <a:pt x="381256" y="667407"/>
                      <a:pt x="373031" y="693555"/>
                      <a:pt x="350086" y="699183"/>
                    </a:cubicBezTo>
                    <a:cubicBezTo>
                      <a:pt x="301398" y="717942"/>
                      <a:pt x="253893" y="739847"/>
                      <a:pt x="208928" y="766399"/>
                    </a:cubicBezTo>
                    <a:cubicBezTo>
                      <a:pt x="193372" y="776154"/>
                      <a:pt x="174728" y="781320"/>
                      <a:pt x="156431" y="781234"/>
                    </a:cubicBezTo>
                    <a:cubicBezTo>
                      <a:pt x="98392" y="772547"/>
                      <a:pt x="47712" y="740367"/>
                      <a:pt x="-23" y="708187"/>
                    </a:cubicBezTo>
                    <a:cubicBezTo>
                      <a:pt x="5460" y="701838"/>
                      <a:pt x="10338" y="694016"/>
                      <a:pt x="18592" y="690957"/>
                    </a:cubicBezTo>
                    <a:cubicBezTo>
                      <a:pt x="38275" y="685791"/>
                      <a:pt x="53513" y="702328"/>
                      <a:pt x="72244" y="703973"/>
                    </a:cubicBezTo>
                    <a:cubicBezTo>
                      <a:pt x="108493" y="704753"/>
                      <a:pt x="139605" y="683540"/>
                      <a:pt x="172218" y="670986"/>
                    </a:cubicBezTo>
                    <a:cubicBezTo>
                      <a:pt x="192882" y="657767"/>
                      <a:pt x="216923" y="652948"/>
                      <a:pt x="238915" y="643020"/>
                    </a:cubicBezTo>
                    <a:cubicBezTo>
                      <a:pt x="233287" y="633120"/>
                      <a:pt x="226389" y="623827"/>
                      <a:pt x="221714" y="613380"/>
                    </a:cubicBezTo>
                    <a:cubicBezTo>
                      <a:pt x="217414" y="580421"/>
                      <a:pt x="222666" y="545990"/>
                      <a:pt x="212392" y="513925"/>
                    </a:cubicBezTo>
                    <a:cubicBezTo>
                      <a:pt x="209390" y="497215"/>
                      <a:pt x="217471" y="481370"/>
                      <a:pt x="218135" y="464862"/>
                    </a:cubicBezTo>
                    <a:cubicBezTo>
                      <a:pt x="219953" y="432827"/>
                      <a:pt x="220906" y="400734"/>
                      <a:pt x="224398" y="368842"/>
                    </a:cubicBezTo>
                    <a:cubicBezTo>
                      <a:pt x="230920" y="339924"/>
                      <a:pt x="232565" y="310284"/>
                      <a:pt x="236086" y="280961"/>
                    </a:cubicBezTo>
                    <a:cubicBezTo>
                      <a:pt x="248583" y="244279"/>
                      <a:pt x="259088" y="206732"/>
                      <a:pt x="261195" y="167770"/>
                    </a:cubicBezTo>
                    <a:cubicBezTo>
                      <a:pt x="270979" y="127913"/>
                      <a:pt x="276030" y="87277"/>
                      <a:pt x="274644" y="46179"/>
                    </a:cubicBezTo>
                    <a:cubicBezTo>
                      <a:pt x="298685" y="43928"/>
                      <a:pt x="323188" y="47420"/>
                      <a:pt x="346912" y="42052"/>
                    </a:cubicBezTo>
                    <a:cubicBezTo>
                      <a:pt x="372973" y="37175"/>
                      <a:pt x="400189" y="38675"/>
                      <a:pt x="425730" y="30941"/>
                    </a:cubicBezTo>
                    <a:cubicBezTo>
                      <a:pt x="454187" y="21850"/>
                      <a:pt x="485270" y="25313"/>
                      <a:pt x="513352" y="14548"/>
                    </a:cubicBezTo>
                    <a:moveTo>
                      <a:pt x="339956" y="296546"/>
                    </a:moveTo>
                    <a:cubicBezTo>
                      <a:pt x="333001" y="313632"/>
                      <a:pt x="330605" y="331843"/>
                      <a:pt x="331211" y="350141"/>
                    </a:cubicBezTo>
                    <a:cubicBezTo>
                      <a:pt x="356840" y="339231"/>
                      <a:pt x="383334" y="330111"/>
                      <a:pt x="406711" y="314584"/>
                    </a:cubicBezTo>
                    <a:cubicBezTo>
                      <a:pt x="418573" y="306301"/>
                      <a:pt x="434331" y="309707"/>
                      <a:pt x="446539" y="302549"/>
                    </a:cubicBezTo>
                    <a:cubicBezTo>
                      <a:pt x="454303" y="290947"/>
                      <a:pt x="458689" y="277354"/>
                      <a:pt x="466049" y="265463"/>
                    </a:cubicBezTo>
                    <a:cubicBezTo>
                      <a:pt x="450666" y="270283"/>
                      <a:pt x="436438" y="278277"/>
                      <a:pt x="423999" y="288494"/>
                    </a:cubicBezTo>
                    <a:cubicBezTo>
                      <a:pt x="409338" y="301337"/>
                      <a:pt x="380419" y="299952"/>
                      <a:pt x="376552" y="276777"/>
                    </a:cubicBezTo>
                    <a:cubicBezTo>
                      <a:pt x="376119" y="243558"/>
                      <a:pt x="378716" y="210397"/>
                      <a:pt x="379582" y="177207"/>
                    </a:cubicBezTo>
                    <a:cubicBezTo>
                      <a:pt x="347200" y="207655"/>
                      <a:pt x="352049" y="257065"/>
                      <a:pt x="339956" y="296546"/>
                    </a:cubicBezTo>
                    <a:moveTo>
                      <a:pt x="452715" y="322203"/>
                    </a:moveTo>
                    <a:cubicBezTo>
                      <a:pt x="458487" y="317586"/>
                      <a:pt x="462816" y="311554"/>
                      <a:pt x="465501" y="304685"/>
                    </a:cubicBezTo>
                    <a:cubicBezTo>
                      <a:pt x="460536" y="309966"/>
                      <a:pt x="456265" y="315883"/>
                      <a:pt x="452715" y="322203"/>
                    </a:cubicBezTo>
                    <a:moveTo>
                      <a:pt x="729374" y="314180"/>
                    </a:moveTo>
                    <a:cubicBezTo>
                      <a:pt x="718638" y="317672"/>
                      <a:pt x="708883" y="323502"/>
                      <a:pt x="698926" y="328697"/>
                    </a:cubicBezTo>
                    <a:cubicBezTo>
                      <a:pt x="702851" y="339058"/>
                      <a:pt x="706488" y="349535"/>
                      <a:pt x="710442" y="359896"/>
                    </a:cubicBezTo>
                    <a:cubicBezTo>
                      <a:pt x="734829" y="350776"/>
                      <a:pt x="767413" y="342983"/>
                      <a:pt x="776850" y="315450"/>
                    </a:cubicBezTo>
                    <a:cubicBezTo>
                      <a:pt x="761064" y="314036"/>
                      <a:pt x="745161" y="311179"/>
                      <a:pt x="729374" y="314180"/>
                    </a:cubicBezTo>
                    <a:moveTo>
                      <a:pt x="339437" y="411008"/>
                    </a:moveTo>
                    <a:cubicBezTo>
                      <a:pt x="330865" y="413634"/>
                      <a:pt x="319696" y="413086"/>
                      <a:pt x="314934" y="421860"/>
                    </a:cubicBezTo>
                    <a:cubicBezTo>
                      <a:pt x="300186" y="440879"/>
                      <a:pt x="304111" y="466363"/>
                      <a:pt x="308960" y="488008"/>
                    </a:cubicBezTo>
                    <a:cubicBezTo>
                      <a:pt x="324516" y="493521"/>
                      <a:pt x="341601" y="492597"/>
                      <a:pt x="357763" y="494964"/>
                    </a:cubicBezTo>
                    <a:cubicBezTo>
                      <a:pt x="371530" y="475108"/>
                      <a:pt x="382901" y="453693"/>
                      <a:pt x="391502" y="431124"/>
                    </a:cubicBezTo>
                    <a:cubicBezTo>
                      <a:pt x="394532" y="422552"/>
                      <a:pt x="401141" y="416116"/>
                      <a:pt x="407057" y="409507"/>
                    </a:cubicBezTo>
                    <a:cubicBezTo>
                      <a:pt x="405874" y="405380"/>
                      <a:pt x="404662" y="401253"/>
                      <a:pt x="403508" y="397155"/>
                    </a:cubicBezTo>
                    <a:cubicBezTo>
                      <a:pt x="381602" y="399290"/>
                      <a:pt x="360794" y="406361"/>
                      <a:pt x="339437" y="411008"/>
                    </a:cubicBezTo>
                    <a:moveTo>
                      <a:pt x="654336" y="460475"/>
                    </a:moveTo>
                    <a:cubicBezTo>
                      <a:pt x="619444" y="470115"/>
                      <a:pt x="585417" y="486450"/>
                      <a:pt x="548417" y="484487"/>
                    </a:cubicBezTo>
                    <a:cubicBezTo>
                      <a:pt x="509513" y="483679"/>
                      <a:pt x="486107" y="518168"/>
                      <a:pt x="458545" y="539640"/>
                    </a:cubicBezTo>
                    <a:cubicBezTo>
                      <a:pt x="474447" y="536177"/>
                      <a:pt x="490090" y="531530"/>
                      <a:pt x="505184" y="525412"/>
                    </a:cubicBezTo>
                    <a:cubicBezTo>
                      <a:pt x="522702" y="517879"/>
                      <a:pt x="542126" y="522930"/>
                      <a:pt x="560424" y="521949"/>
                    </a:cubicBezTo>
                    <a:cubicBezTo>
                      <a:pt x="575287" y="514849"/>
                      <a:pt x="588563" y="505007"/>
                      <a:pt x="602993" y="497157"/>
                    </a:cubicBezTo>
                    <a:cubicBezTo>
                      <a:pt x="614970" y="492770"/>
                      <a:pt x="628304" y="493838"/>
                      <a:pt x="640195" y="489019"/>
                    </a:cubicBezTo>
                    <a:cubicBezTo>
                      <a:pt x="655491" y="484487"/>
                      <a:pt x="667814" y="473838"/>
                      <a:pt x="680686" y="464920"/>
                    </a:cubicBezTo>
                    <a:cubicBezTo>
                      <a:pt x="672288" y="462236"/>
                      <a:pt x="663283" y="457214"/>
                      <a:pt x="654336" y="460475"/>
                    </a:cubicBezTo>
                    <a:moveTo>
                      <a:pt x="305525" y="589108"/>
                    </a:moveTo>
                    <a:cubicBezTo>
                      <a:pt x="306131" y="592571"/>
                      <a:pt x="306766" y="596063"/>
                      <a:pt x="307401" y="599555"/>
                    </a:cubicBezTo>
                    <a:cubicBezTo>
                      <a:pt x="311817" y="599642"/>
                      <a:pt x="320648" y="599815"/>
                      <a:pt x="325093" y="599930"/>
                    </a:cubicBezTo>
                    <a:cubicBezTo>
                      <a:pt x="327402" y="596265"/>
                      <a:pt x="329740" y="592600"/>
                      <a:pt x="332106" y="588963"/>
                    </a:cubicBezTo>
                    <a:cubicBezTo>
                      <a:pt x="323275" y="589079"/>
                      <a:pt x="314270" y="588934"/>
                      <a:pt x="305525" y="589108"/>
                    </a:cubicBezTo>
                    <a:moveTo>
                      <a:pt x="545647" y="684261"/>
                    </a:moveTo>
                    <a:cubicBezTo>
                      <a:pt x="534651" y="707408"/>
                      <a:pt x="533323" y="733354"/>
                      <a:pt x="531043" y="758463"/>
                    </a:cubicBezTo>
                    <a:cubicBezTo>
                      <a:pt x="541577" y="753758"/>
                      <a:pt x="552977" y="748852"/>
                      <a:pt x="559442" y="738664"/>
                    </a:cubicBezTo>
                    <a:cubicBezTo>
                      <a:pt x="574450" y="718375"/>
                      <a:pt x="586975" y="696383"/>
                      <a:pt x="600049" y="674853"/>
                    </a:cubicBezTo>
                    <a:cubicBezTo>
                      <a:pt x="587581" y="653958"/>
                      <a:pt x="554680" y="665675"/>
                      <a:pt x="545647" y="684261"/>
                    </a:cubicBezTo>
                    <a:moveTo>
                      <a:pt x="620252" y="734739"/>
                    </a:moveTo>
                    <a:cubicBezTo>
                      <a:pt x="625707" y="742185"/>
                      <a:pt x="631161" y="749747"/>
                      <a:pt x="637164" y="756846"/>
                    </a:cubicBezTo>
                    <a:cubicBezTo>
                      <a:pt x="622734" y="771883"/>
                      <a:pt x="607120" y="785996"/>
                      <a:pt x="589717" y="797482"/>
                    </a:cubicBezTo>
                    <a:cubicBezTo>
                      <a:pt x="566455" y="811797"/>
                      <a:pt x="533381" y="818002"/>
                      <a:pt x="523482" y="846748"/>
                    </a:cubicBezTo>
                    <a:cubicBezTo>
                      <a:pt x="534016" y="847036"/>
                      <a:pt x="544579" y="846748"/>
                      <a:pt x="555142" y="846430"/>
                    </a:cubicBezTo>
                    <a:cubicBezTo>
                      <a:pt x="559529" y="856041"/>
                      <a:pt x="575662" y="865392"/>
                      <a:pt x="568591" y="877455"/>
                    </a:cubicBezTo>
                    <a:cubicBezTo>
                      <a:pt x="558143" y="897340"/>
                      <a:pt x="544925" y="915609"/>
                      <a:pt x="533092" y="934686"/>
                    </a:cubicBezTo>
                    <a:cubicBezTo>
                      <a:pt x="545474" y="939131"/>
                      <a:pt x="557855" y="943460"/>
                      <a:pt x="569746" y="949145"/>
                    </a:cubicBezTo>
                    <a:cubicBezTo>
                      <a:pt x="579933" y="956620"/>
                      <a:pt x="581752" y="970935"/>
                      <a:pt x="592372" y="977920"/>
                    </a:cubicBezTo>
                    <a:cubicBezTo>
                      <a:pt x="604436" y="986087"/>
                      <a:pt x="618001" y="992061"/>
                      <a:pt x="632085" y="995871"/>
                    </a:cubicBezTo>
                    <a:cubicBezTo>
                      <a:pt x="648074" y="952897"/>
                      <a:pt x="652201" y="907124"/>
                      <a:pt x="655693" y="861784"/>
                    </a:cubicBezTo>
                    <a:cubicBezTo>
                      <a:pt x="666718" y="805794"/>
                      <a:pt x="656963" y="748477"/>
                      <a:pt x="657165" y="691996"/>
                    </a:cubicBezTo>
                    <a:cubicBezTo>
                      <a:pt x="644639" y="706051"/>
                      <a:pt x="632489" y="720453"/>
                      <a:pt x="620252" y="734739"/>
                    </a:cubicBezTo>
                    <a:moveTo>
                      <a:pt x="597740" y="728390"/>
                    </a:moveTo>
                    <a:cubicBezTo>
                      <a:pt x="593642" y="728159"/>
                      <a:pt x="592863" y="735230"/>
                      <a:pt x="597279" y="735258"/>
                    </a:cubicBezTo>
                    <a:cubicBezTo>
                      <a:pt x="601348" y="735461"/>
                      <a:pt x="602127" y="728390"/>
                      <a:pt x="597740" y="7283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38746"/>
                  </a:gs>
                  <a:gs pos="100000">
                    <a:srgbClr val="794926"/>
                  </a:gs>
                </a:gsLst>
                <a:lin ang="8100000" scaled="1"/>
                <a:tileRect/>
              </a:gradFill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F1D6229D-4B20-72DE-6820-9A1243FADD1B}"/>
                  </a:ext>
                </a:extLst>
              </p:cNvPr>
              <p:cNvSpPr/>
              <p:nvPr/>
            </p:nvSpPr>
            <p:spPr>
              <a:xfrm flipV="1">
                <a:off x="5639903" y="2781750"/>
                <a:ext cx="1169252" cy="850451"/>
              </a:xfrm>
              <a:custGeom>
                <a:avLst/>
                <a:gdLst>
                  <a:gd name="connsiteX0" fmla="*/ 515723 w 1169252"/>
                  <a:gd name="connsiteY0" fmla="*/ 819777 h 850451"/>
                  <a:gd name="connsiteX1" fmla="*/ 480008 w 1169252"/>
                  <a:gd name="connsiteY1" fmla="*/ 757701 h 850451"/>
                  <a:gd name="connsiteX2" fmla="*/ 491063 w 1169252"/>
                  <a:gd name="connsiteY2" fmla="*/ 722836 h 850451"/>
                  <a:gd name="connsiteX3" fmla="*/ 504668 w 1169252"/>
                  <a:gd name="connsiteY3" fmla="*/ 687121 h 850451"/>
                  <a:gd name="connsiteX4" fmla="*/ 463851 w 1169252"/>
                  <a:gd name="connsiteY4" fmla="*/ 632698 h 850451"/>
                  <a:gd name="connsiteX5" fmla="*/ 417931 w 1169252"/>
                  <a:gd name="connsiteY5" fmla="*/ 608888 h 850451"/>
                  <a:gd name="connsiteX6" fmla="*/ 460450 w 1169252"/>
                  <a:gd name="connsiteY6" fmla="*/ 604636 h 850451"/>
                  <a:gd name="connsiteX7" fmla="*/ 500416 w 1169252"/>
                  <a:gd name="connsiteY7" fmla="*/ 503443 h 850451"/>
                  <a:gd name="connsiteX8" fmla="*/ 498716 w 1169252"/>
                  <a:gd name="connsiteY8" fmla="*/ 461775 h 850451"/>
                  <a:gd name="connsiteX9" fmla="*/ 441742 w 1169252"/>
                  <a:gd name="connsiteY9" fmla="*/ 447319 h 850451"/>
                  <a:gd name="connsiteX10" fmla="*/ 338848 w 1169252"/>
                  <a:gd name="connsiteY10" fmla="*/ 416706 h 850451"/>
                  <a:gd name="connsiteX11" fmla="*/ 289527 w 1169252"/>
                  <a:gd name="connsiteY11" fmla="*/ 400549 h 850451"/>
                  <a:gd name="connsiteX12" fmla="*/ 286125 w 1169252"/>
                  <a:gd name="connsiteY12" fmla="*/ 426060 h 850451"/>
                  <a:gd name="connsiteX13" fmla="*/ 332895 w 1169252"/>
                  <a:gd name="connsiteY13" fmla="*/ 524702 h 850451"/>
                  <a:gd name="connsiteX14" fmla="*/ 354154 w 1169252"/>
                  <a:gd name="connsiteY14" fmla="*/ 562118 h 850451"/>
                  <a:gd name="connsiteX15" fmla="*/ 309085 w 1169252"/>
                  <a:gd name="connsiteY15" fmla="*/ 604636 h 850451"/>
                  <a:gd name="connsiteX16" fmla="*/ 294629 w 1169252"/>
                  <a:gd name="connsiteY16" fmla="*/ 613139 h 850451"/>
                  <a:gd name="connsiteX17" fmla="*/ 218947 w 1169252"/>
                  <a:gd name="connsiteY17" fmla="*/ 642902 h 850451"/>
                  <a:gd name="connsiteX18" fmla="*/ 184932 w 1169252"/>
                  <a:gd name="connsiteY18" fmla="*/ 653957 h 850451"/>
                  <a:gd name="connsiteX19" fmla="*/ 139013 w 1169252"/>
                  <a:gd name="connsiteY19" fmla="*/ 648855 h 850451"/>
                  <a:gd name="connsiteX20" fmla="*/ 69283 w 1169252"/>
                  <a:gd name="connsiteY20" fmla="*/ 618242 h 850451"/>
                  <a:gd name="connsiteX21" fmla="*/ 1254 w 1169252"/>
                  <a:gd name="connsiteY21" fmla="*/ 551913 h 850451"/>
                  <a:gd name="connsiteX22" fmla="*/ 8057 w 1169252"/>
                  <a:gd name="connsiteY22" fmla="*/ 464326 h 850451"/>
                  <a:gd name="connsiteX23" fmla="*/ 83739 w 1169252"/>
                  <a:gd name="connsiteY23" fmla="*/ 247484 h 850451"/>
                  <a:gd name="connsiteX24" fmla="*/ 190035 w 1169252"/>
                  <a:gd name="connsiteY24" fmla="*/ 220272 h 850451"/>
                  <a:gd name="connsiteX25" fmla="*/ 266567 w 1169252"/>
                  <a:gd name="connsiteY25" fmla="*/ 315513 h 850451"/>
                  <a:gd name="connsiteX26" fmla="*/ 272520 w 1169252"/>
                  <a:gd name="connsiteY26" fmla="*/ 349527 h 850451"/>
                  <a:gd name="connsiteX27" fmla="*/ 315038 w 1169252"/>
                  <a:gd name="connsiteY27" fmla="*/ 328268 h 850451"/>
                  <a:gd name="connsiteX28" fmla="*/ 423034 w 1169252"/>
                  <a:gd name="connsiteY28" fmla="*/ 307009 h 850451"/>
                  <a:gd name="connsiteX29" fmla="*/ 497015 w 1169252"/>
                  <a:gd name="connsiteY29" fmla="*/ 251736 h 850451"/>
                  <a:gd name="connsiteX30" fmla="*/ 512322 w 1169252"/>
                  <a:gd name="connsiteY30" fmla="*/ 109725 h 850451"/>
                  <a:gd name="connsiteX31" fmla="*/ 542935 w 1169252"/>
                  <a:gd name="connsiteY31" fmla="*/ 1729 h 850451"/>
                  <a:gd name="connsiteX32" fmla="*/ 558241 w 1169252"/>
                  <a:gd name="connsiteY32" fmla="*/ 37445 h 850451"/>
                  <a:gd name="connsiteX33" fmla="*/ 574398 w 1169252"/>
                  <a:gd name="connsiteY33" fmla="*/ 97820 h 850451"/>
                  <a:gd name="connsiteX34" fmla="*/ 597358 w 1169252"/>
                  <a:gd name="connsiteY34" fmla="*/ 156495 h 850451"/>
                  <a:gd name="connsiteX35" fmla="*/ 605861 w 1169252"/>
                  <a:gd name="connsiteY35" fmla="*/ 190510 h 850451"/>
                  <a:gd name="connsiteX36" fmla="*/ 609263 w 1169252"/>
                  <a:gd name="connsiteY36" fmla="*/ 199013 h 850451"/>
                  <a:gd name="connsiteX37" fmla="*/ 613515 w 1169252"/>
                  <a:gd name="connsiteY37" fmla="*/ 217721 h 850451"/>
                  <a:gd name="connsiteX38" fmla="*/ 621168 w 1169252"/>
                  <a:gd name="connsiteY38" fmla="*/ 275546 h 850451"/>
                  <a:gd name="connsiteX39" fmla="*/ 627120 w 1169252"/>
                  <a:gd name="connsiteY39" fmla="*/ 315513 h 850451"/>
                  <a:gd name="connsiteX40" fmla="*/ 667087 w 1169252"/>
                  <a:gd name="connsiteY40" fmla="*/ 316363 h 850451"/>
                  <a:gd name="connsiteX41" fmla="*/ 732565 w 1169252"/>
                  <a:gd name="connsiteY41" fmla="*/ 318064 h 850451"/>
                  <a:gd name="connsiteX42" fmla="*/ 920495 w 1169252"/>
                  <a:gd name="connsiteY42" fmla="*/ 293403 h 850451"/>
                  <a:gd name="connsiteX43" fmla="*/ 964714 w 1169252"/>
                  <a:gd name="connsiteY43" fmla="*/ 290002 h 850451"/>
                  <a:gd name="connsiteX44" fmla="*/ 984272 w 1169252"/>
                  <a:gd name="connsiteY44" fmla="*/ 298506 h 850451"/>
                  <a:gd name="connsiteX45" fmla="*/ 996177 w 1169252"/>
                  <a:gd name="connsiteY45" fmla="*/ 307009 h 850451"/>
                  <a:gd name="connsiteX46" fmla="*/ 1010633 w 1169252"/>
                  <a:gd name="connsiteY46" fmla="*/ 315513 h 850451"/>
                  <a:gd name="connsiteX47" fmla="*/ 1065057 w 1169252"/>
                  <a:gd name="connsiteY47" fmla="*/ 370786 h 850451"/>
                  <a:gd name="connsiteX48" fmla="*/ 1083764 w 1169252"/>
                  <a:gd name="connsiteY48" fmla="*/ 416706 h 850451"/>
                  <a:gd name="connsiteX49" fmla="*/ 1162848 w 1169252"/>
                  <a:gd name="connsiteY49" fmla="*/ 562968 h 850451"/>
                  <a:gd name="connsiteX50" fmla="*/ 1151793 w 1169252"/>
                  <a:gd name="connsiteY50" fmla="*/ 634398 h 850451"/>
                  <a:gd name="connsiteX51" fmla="*/ 1002130 w 1169252"/>
                  <a:gd name="connsiteY51" fmla="*/ 729639 h 850451"/>
                  <a:gd name="connsiteX52" fmla="*/ 901787 w 1169252"/>
                  <a:gd name="connsiteY52" fmla="*/ 730489 h 850451"/>
                  <a:gd name="connsiteX53" fmla="*/ 778485 w 1169252"/>
                  <a:gd name="connsiteY53" fmla="*/ 711781 h 850451"/>
                  <a:gd name="connsiteX54" fmla="*/ 678992 w 1169252"/>
                  <a:gd name="connsiteY54" fmla="*/ 702427 h 850451"/>
                  <a:gd name="connsiteX55" fmla="*/ 673890 w 1169252"/>
                  <a:gd name="connsiteY55" fmla="*/ 748347 h 850451"/>
                  <a:gd name="connsiteX56" fmla="*/ 620317 w 1169252"/>
                  <a:gd name="connsiteY56" fmla="*/ 838485 h 850451"/>
                  <a:gd name="connsiteX57" fmla="*/ 515723 w 1169252"/>
                  <a:gd name="connsiteY57" fmla="*/ 819777 h 850451"/>
                  <a:gd name="connsiteX58" fmla="*/ 811649 w 1169252"/>
                  <a:gd name="connsiteY58" fmla="*/ 608037 h 850451"/>
                  <a:gd name="connsiteX59" fmla="*/ 867773 w 1169252"/>
                  <a:gd name="connsiteY59" fmla="*/ 590180 h 850451"/>
                  <a:gd name="connsiteX60" fmla="*/ 842262 w 1169252"/>
                  <a:gd name="connsiteY60" fmla="*/ 517048 h 850451"/>
                  <a:gd name="connsiteX61" fmla="*/ 759777 w 1169252"/>
                  <a:gd name="connsiteY61" fmla="*/ 506844 h 850451"/>
                  <a:gd name="connsiteX62" fmla="*/ 658584 w 1169252"/>
                  <a:gd name="connsiteY62" fmla="*/ 493238 h 850451"/>
                  <a:gd name="connsiteX63" fmla="*/ 632223 w 1169252"/>
                  <a:gd name="connsiteY63" fmla="*/ 486435 h 850451"/>
                  <a:gd name="connsiteX64" fmla="*/ 638175 w 1169252"/>
                  <a:gd name="connsiteY64" fmla="*/ 523851 h 850451"/>
                  <a:gd name="connsiteX65" fmla="*/ 811649 w 1169252"/>
                  <a:gd name="connsiteY65" fmla="*/ 608037 h 850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1169252" h="850451">
                    <a:moveTo>
                      <a:pt x="515723" y="819777"/>
                    </a:moveTo>
                    <a:cubicBezTo>
                      <a:pt x="481709" y="790865"/>
                      <a:pt x="477457" y="784062"/>
                      <a:pt x="480008" y="757701"/>
                    </a:cubicBezTo>
                    <a:cubicBezTo>
                      <a:pt x="481709" y="741544"/>
                      <a:pt x="486811" y="726237"/>
                      <a:pt x="491063" y="722836"/>
                    </a:cubicBezTo>
                    <a:cubicBezTo>
                      <a:pt x="495314" y="720285"/>
                      <a:pt x="501267" y="704128"/>
                      <a:pt x="504668" y="687121"/>
                    </a:cubicBezTo>
                    <a:cubicBezTo>
                      <a:pt x="508920" y="657358"/>
                      <a:pt x="508070" y="656508"/>
                      <a:pt x="463851" y="632698"/>
                    </a:cubicBezTo>
                    <a:lnTo>
                      <a:pt x="417931" y="608888"/>
                    </a:lnTo>
                    <a:lnTo>
                      <a:pt x="460450" y="604636"/>
                    </a:lnTo>
                    <a:cubicBezTo>
                      <a:pt x="508070" y="599534"/>
                      <a:pt x="504668" y="608888"/>
                      <a:pt x="500416" y="503443"/>
                    </a:cubicBezTo>
                    <a:lnTo>
                      <a:pt x="498716" y="461775"/>
                    </a:lnTo>
                    <a:lnTo>
                      <a:pt x="441742" y="447319"/>
                    </a:lnTo>
                    <a:cubicBezTo>
                      <a:pt x="409428" y="439666"/>
                      <a:pt x="363508" y="426060"/>
                      <a:pt x="338848" y="416706"/>
                    </a:cubicBezTo>
                    <a:cubicBezTo>
                      <a:pt x="313337" y="408202"/>
                      <a:pt x="291228" y="400549"/>
                      <a:pt x="289527" y="400549"/>
                    </a:cubicBezTo>
                    <a:cubicBezTo>
                      <a:pt x="287826" y="400549"/>
                      <a:pt x="286125" y="412454"/>
                      <a:pt x="286125" y="426060"/>
                    </a:cubicBezTo>
                    <a:cubicBezTo>
                      <a:pt x="286125" y="456673"/>
                      <a:pt x="303133" y="492388"/>
                      <a:pt x="332895" y="524702"/>
                    </a:cubicBezTo>
                    <a:cubicBezTo>
                      <a:pt x="344800" y="537457"/>
                      <a:pt x="354154" y="554464"/>
                      <a:pt x="354154" y="562118"/>
                    </a:cubicBezTo>
                    <a:cubicBezTo>
                      <a:pt x="354154" y="579975"/>
                      <a:pt x="327793" y="604636"/>
                      <a:pt x="309085" y="604636"/>
                    </a:cubicBezTo>
                    <a:cubicBezTo>
                      <a:pt x="301432" y="604636"/>
                      <a:pt x="294629" y="608888"/>
                      <a:pt x="294629" y="613139"/>
                    </a:cubicBezTo>
                    <a:cubicBezTo>
                      <a:pt x="294629" y="625044"/>
                      <a:pt x="253812" y="641201"/>
                      <a:pt x="218947" y="642902"/>
                    </a:cubicBezTo>
                    <a:cubicBezTo>
                      <a:pt x="203640" y="643752"/>
                      <a:pt x="188334" y="648855"/>
                      <a:pt x="184932" y="653957"/>
                    </a:cubicBezTo>
                    <a:cubicBezTo>
                      <a:pt x="178130" y="665011"/>
                      <a:pt x="156020" y="662460"/>
                      <a:pt x="139013" y="648855"/>
                    </a:cubicBezTo>
                    <a:cubicBezTo>
                      <a:pt x="132210" y="642902"/>
                      <a:pt x="100747" y="629296"/>
                      <a:pt x="69283" y="618242"/>
                    </a:cubicBezTo>
                    <a:cubicBezTo>
                      <a:pt x="8057" y="596982"/>
                      <a:pt x="-6399" y="582526"/>
                      <a:pt x="1254" y="551913"/>
                    </a:cubicBezTo>
                    <a:cubicBezTo>
                      <a:pt x="3805" y="540859"/>
                      <a:pt x="7207" y="501742"/>
                      <a:pt x="8057" y="464326"/>
                    </a:cubicBezTo>
                    <a:cubicBezTo>
                      <a:pt x="10608" y="376739"/>
                      <a:pt x="40371" y="291703"/>
                      <a:pt x="83739" y="247484"/>
                    </a:cubicBezTo>
                    <a:cubicBezTo>
                      <a:pt x="119455" y="209218"/>
                      <a:pt x="140714" y="204115"/>
                      <a:pt x="190035" y="220272"/>
                    </a:cubicBezTo>
                    <a:cubicBezTo>
                      <a:pt x="233403" y="233878"/>
                      <a:pt x="260615" y="267893"/>
                      <a:pt x="266567" y="315513"/>
                    </a:cubicBezTo>
                    <a:cubicBezTo>
                      <a:pt x="269118" y="334221"/>
                      <a:pt x="271669" y="349527"/>
                      <a:pt x="272520" y="349527"/>
                    </a:cubicBezTo>
                    <a:cubicBezTo>
                      <a:pt x="272520" y="349527"/>
                      <a:pt x="292078" y="340173"/>
                      <a:pt x="315038" y="328268"/>
                    </a:cubicBezTo>
                    <a:cubicBezTo>
                      <a:pt x="349052" y="311261"/>
                      <a:pt x="369461" y="307009"/>
                      <a:pt x="423034" y="307009"/>
                    </a:cubicBezTo>
                    <a:cubicBezTo>
                      <a:pt x="494464" y="307009"/>
                      <a:pt x="495314" y="306159"/>
                      <a:pt x="497015" y="251736"/>
                    </a:cubicBezTo>
                    <a:cubicBezTo>
                      <a:pt x="497865" y="238130"/>
                      <a:pt x="504668" y="173502"/>
                      <a:pt x="512322" y="109725"/>
                    </a:cubicBezTo>
                    <a:cubicBezTo>
                      <a:pt x="525927" y="1729"/>
                      <a:pt x="528478" y="-5924"/>
                      <a:pt x="542935" y="1729"/>
                    </a:cubicBezTo>
                    <a:cubicBezTo>
                      <a:pt x="553139" y="6832"/>
                      <a:pt x="558241" y="19587"/>
                      <a:pt x="558241" y="37445"/>
                    </a:cubicBezTo>
                    <a:cubicBezTo>
                      <a:pt x="558241" y="52751"/>
                      <a:pt x="565894" y="79963"/>
                      <a:pt x="574398" y="97820"/>
                    </a:cubicBezTo>
                    <a:cubicBezTo>
                      <a:pt x="583752" y="115678"/>
                      <a:pt x="593956" y="142039"/>
                      <a:pt x="597358" y="156495"/>
                    </a:cubicBezTo>
                    <a:cubicBezTo>
                      <a:pt x="600759" y="171802"/>
                      <a:pt x="605011" y="186258"/>
                      <a:pt x="605861" y="190510"/>
                    </a:cubicBezTo>
                    <a:cubicBezTo>
                      <a:pt x="606712" y="193911"/>
                      <a:pt x="608412" y="197313"/>
                      <a:pt x="609263" y="199013"/>
                    </a:cubicBezTo>
                    <a:cubicBezTo>
                      <a:pt x="610113" y="199864"/>
                      <a:pt x="612664" y="208367"/>
                      <a:pt x="613515" y="217721"/>
                    </a:cubicBezTo>
                    <a:cubicBezTo>
                      <a:pt x="614365" y="227075"/>
                      <a:pt x="617766" y="253436"/>
                      <a:pt x="621168" y="275546"/>
                    </a:cubicBezTo>
                    <a:lnTo>
                      <a:pt x="627120" y="315513"/>
                    </a:lnTo>
                    <a:lnTo>
                      <a:pt x="667087" y="316363"/>
                    </a:lnTo>
                    <a:cubicBezTo>
                      <a:pt x="689197" y="317214"/>
                      <a:pt x="718959" y="318064"/>
                      <a:pt x="732565" y="318064"/>
                    </a:cubicBezTo>
                    <a:cubicBezTo>
                      <a:pt x="778485" y="319765"/>
                      <a:pt x="877127" y="307009"/>
                      <a:pt x="920495" y="293403"/>
                    </a:cubicBezTo>
                    <a:cubicBezTo>
                      <a:pt x="946856" y="285750"/>
                      <a:pt x="963013" y="284049"/>
                      <a:pt x="964714" y="290002"/>
                    </a:cubicBezTo>
                    <a:cubicBezTo>
                      <a:pt x="966415" y="294254"/>
                      <a:pt x="975769" y="298506"/>
                      <a:pt x="984272" y="298506"/>
                    </a:cubicBezTo>
                    <a:cubicBezTo>
                      <a:pt x="993626" y="298506"/>
                      <a:pt x="998728" y="302757"/>
                      <a:pt x="996177" y="307009"/>
                    </a:cubicBezTo>
                    <a:cubicBezTo>
                      <a:pt x="993626" y="312111"/>
                      <a:pt x="999579" y="315513"/>
                      <a:pt x="1010633" y="315513"/>
                    </a:cubicBezTo>
                    <a:cubicBezTo>
                      <a:pt x="1041246" y="315513"/>
                      <a:pt x="1051451" y="326568"/>
                      <a:pt x="1065057" y="370786"/>
                    </a:cubicBezTo>
                    <a:cubicBezTo>
                      <a:pt x="1071859" y="393746"/>
                      <a:pt x="1080363" y="414155"/>
                      <a:pt x="1083764" y="416706"/>
                    </a:cubicBezTo>
                    <a:cubicBezTo>
                      <a:pt x="1099071" y="427761"/>
                      <a:pt x="1153494" y="527253"/>
                      <a:pt x="1162848" y="562968"/>
                    </a:cubicBezTo>
                    <a:cubicBezTo>
                      <a:pt x="1172202" y="597833"/>
                      <a:pt x="1171352" y="602935"/>
                      <a:pt x="1151793" y="634398"/>
                    </a:cubicBezTo>
                    <a:cubicBezTo>
                      <a:pt x="1108425" y="701577"/>
                      <a:pt x="1085465" y="716033"/>
                      <a:pt x="1002130" y="729639"/>
                    </a:cubicBezTo>
                    <a:cubicBezTo>
                      <a:pt x="941754" y="738993"/>
                      <a:pt x="922196" y="738993"/>
                      <a:pt x="901787" y="730489"/>
                    </a:cubicBezTo>
                    <a:cubicBezTo>
                      <a:pt x="888181" y="725387"/>
                      <a:pt x="832908" y="716033"/>
                      <a:pt x="778485" y="711781"/>
                    </a:cubicBezTo>
                    <a:lnTo>
                      <a:pt x="678992" y="702427"/>
                    </a:lnTo>
                    <a:lnTo>
                      <a:pt x="673890" y="748347"/>
                    </a:lnTo>
                    <a:cubicBezTo>
                      <a:pt x="667087" y="807022"/>
                      <a:pt x="657733" y="823179"/>
                      <a:pt x="620317" y="838485"/>
                    </a:cubicBezTo>
                    <a:cubicBezTo>
                      <a:pt x="575248" y="857193"/>
                      <a:pt x="557391" y="854642"/>
                      <a:pt x="515723" y="819777"/>
                    </a:cubicBezTo>
                    <a:close/>
                    <a:moveTo>
                      <a:pt x="811649" y="608037"/>
                    </a:moveTo>
                    <a:cubicBezTo>
                      <a:pt x="844813" y="604636"/>
                      <a:pt x="865222" y="597833"/>
                      <a:pt x="867773" y="590180"/>
                    </a:cubicBezTo>
                    <a:cubicBezTo>
                      <a:pt x="872875" y="577424"/>
                      <a:pt x="854167" y="524702"/>
                      <a:pt x="842262" y="517048"/>
                    </a:cubicBezTo>
                    <a:cubicBezTo>
                      <a:pt x="838010" y="515348"/>
                      <a:pt x="800594" y="510246"/>
                      <a:pt x="759777" y="506844"/>
                    </a:cubicBezTo>
                    <a:cubicBezTo>
                      <a:pt x="718959" y="503443"/>
                      <a:pt x="673040" y="497490"/>
                      <a:pt x="658584" y="493238"/>
                    </a:cubicBezTo>
                    <a:lnTo>
                      <a:pt x="632223" y="486435"/>
                    </a:lnTo>
                    <a:lnTo>
                      <a:pt x="638175" y="523851"/>
                    </a:lnTo>
                    <a:cubicBezTo>
                      <a:pt x="649230" y="606336"/>
                      <a:pt x="679843" y="621643"/>
                      <a:pt x="811649" y="60803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38746"/>
                  </a:gs>
                  <a:gs pos="100000">
                    <a:srgbClr val="794926"/>
                  </a:gs>
                </a:gsLst>
                <a:lin ang="8100000" scaled="1"/>
                <a:tileRect/>
              </a:gradFill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9" name="图形 4">
              <a:extLst>
                <a:ext uri="{FF2B5EF4-FFF2-40B4-BE49-F238E27FC236}">
                  <a16:creationId xmlns:a16="http://schemas.microsoft.com/office/drawing/2014/main" id="{A1083638-7666-7F69-B992-85046D722A91}"/>
                </a:ext>
              </a:extLst>
            </p:cNvPr>
            <p:cNvSpPr/>
            <p:nvPr/>
          </p:nvSpPr>
          <p:spPr>
            <a:xfrm>
              <a:off x="191952" y="1333249"/>
              <a:ext cx="769348" cy="368062"/>
            </a:xfrm>
            <a:custGeom>
              <a:avLst/>
              <a:gdLst>
                <a:gd name="connsiteX0" fmla="*/ 2771489 w 3085718"/>
                <a:gd name="connsiteY0" fmla="*/ 238078 h 1476233"/>
                <a:gd name="connsiteX1" fmla="*/ 2809589 w 3085718"/>
                <a:gd name="connsiteY1" fmla="*/ 409528 h 1476233"/>
                <a:gd name="connsiteX2" fmla="*/ 3085719 w 3085718"/>
                <a:gd name="connsiteY2" fmla="*/ 733378 h 1476233"/>
                <a:gd name="connsiteX3" fmla="*/ 2828639 w 3085718"/>
                <a:gd name="connsiteY3" fmla="*/ 1114283 h 1476233"/>
                <a:gd name="connsiteX4" fmla="*/ 2628614 w 3085718"/>
                <a:gd name="connsiteY4" fmla="*/ 1161908 h 1476233"/>
                <a:gd name="connsiteX5" fmla="*/ 2409539 w 3085718"/>
                <a:gd name="connsiteY5" fmla="*/ 1323833 h 1476233"/>
                <a:gd name="connsiteX6" fmla="*/ 2076260 w 3085718"/>
                <a:gd name="connsiteY6" fmla="*/ 1457183 h 1476233"/>
                <a:gd name="connsiteX7" fmla="*/ 1914335 w 3085718"/>
                <a:gd name="connsiteY7" fmla="*/ 1476233 h 1476233"/>
                <a:gd name="connsiteX8" fmla="*/ 619125 w 3085718"/>
                <a:gd name="connsiteY8" fmla="*/ 1076183 h 1476233"/>
                <a:gd name="connsiteX9" fmla="*/ 0 w 3085718"/>
                <a:gd name="connsiteY9" fmla="*/ 1180958 h 1476233"/>
                <a:gd name="connsiteX10" fmla="*/ 704755 w 3085718"/>
                <a:gd name="connsiteY10" fmla="*/ 828628 h 1476233"/>
                <a:gd name="connsiteX11" fmla="*/ 1904810 w 3085718"/>
                <a:gd name="connsiteY11" fmla="*/ 1219058 h 1476233"/>
                <a:gd name="connsiteX12" fmla="*/ 2552414 w 3085718"/>
                <a:gd name="connsiteY12" fmla="*/ 695278 h 1476233"/>
                <a:gd name="connsiteX13" fmla="*/ 2123885 w 3085718"/>
                <a:gd name="connsiteY13" fmla="*/ 380953 h 1476233"/>
                <a:gd name="connsiteX14" fmla="*/ 1761935 w 3085718"/>
                <a:gd name="connsiteY14" fmla="*/ 666703 h 1476233"/>
                <a:gd name="connsiteX15" fmla="*/ 1971485 w 3085718"/>
                <a:gd name="connsiteY15" fmla="*/ 857203 h 1476233"/>
                <a:gd name="connsiteX16" fmla="*/ 2114360 w 3085718"/>
                <a:gd name="connsiteY16" fmla="*/ 800053 h 1476233"/>
                <a:gd name="connsiteX17" fmla="*/ 1895285 w 3085718"/>
                <a:gd name="connsiteY17" fmla="*/ 657178 h 1476233"/>
                <a:gd name="connsiteX18" fmla="*/ 2161985 w 3085718"/>
                <a:gd name="connsiteY18" fmla="*/ 485728 h 1476233"/>
                <a:gd name="connsiteX19" fmla="*/ 2390489 w 3085718"/>
                <a:gd name="connsiteY19" fmla="*/ 723853 h 1476233"/>
                <a:gd name="connsiteX20" fmla="*/ 2000060 w 3085718"/>
                <a:gd name="connsiteY20" fmla="*/ 1085708 h 1476233"/>
                <a:gd name="connsiteX21" fmla="*/ 1685735 w 3085718"/>
                <a:gd name="connsiteY21" fmla="*/ 980933 h 1476233"/>
                <a:gd name="connsiteX22" fmla="*/ 1495235 w 3085718"/>
                <a:gd name="connsiteY22" fmla="*/ 952358 h 1476233"/>
                <a:gd name="connsiteX23" fmla="*/ 1276255 w 3085718"/>
                <a:gd name="connsiteY23" fmla="*/ 666703 h 1476233"/>
                <a:gd name="connsiteX24" fmla="*/ 1295305 w 3085718"/>
                <a:gd name="connsiteY24" fmla="*/ 514303 h 1476233"/>
                <a:gd name="connsiteX25" fmla="*/ 1666685 w 3085718"/>
                <a:gd name="connsiteY25" fmla="*/ 304753 h 1476233"/>
                <a:gd name="connsiteX26" fmla="*/ 2228564 w 3085718"/>
                <a:gd name="connsiteY26" fmla="*/ 49 h 1476233"/>
                <a:gd name="connsiteX27" fmla="*/ 2771489 w 3085718"/>
                <a:gd name="connsiteY27" fmla="*/ 238078 h 147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085718" h="1476233">
                  <a:moveTo>
                    <a:pt x="2771489" y="238078"/>
                  </a:moveTo>
                  <a:cubicBezTo>
                    <a:pt x="2800064" y="285703"/>
                    <a:pt x="2800064" y="352378"/>
                    <a:pt x="2809589" y="409528"/>
                  </a:cubicBezTo>
                  <a:cubicBezTo>
                    <a:pt x="3009519" y="457153"/>
                    <a:pt x="3085719" y="590503"/>
                    <a:pt x="3085719" y="733378"/>
                  </a:cubicBezTo>
                  <a:cubicBezTo>
                    <a:pt x="3085719" y="885778"/>
                    <a:pt x="3028569" y="1038083"/>
                    <a:pt x="2828639" y="1114283"/>
                  </a:cubicBezTo>
                  <a:cubicBezTo>
                    <a:pt x="2761964" y="1142858"/>
                    <a:pt x="2685764" y="1133333"/>
                    <a:pt x="2628614" y="1161908"/>
                  </a:cubicBezTo>
                  <a:cubicBezTo>
                    <a:pt x="2542889" y="1190483"/>
                    <a:pt x="2485739" y="1276208"/>
                    <a:pt x="2409539" y="1323833"/>
                  </a:cubicBezTo>
                  <a:cubicBezTo>
                    <a:pt x="2314289" y="1380983"/>
                    <a:pt x="2181035" y="1438133"/>
                    <a:pt x="2076260" y="1457183"/>
                  </a:cubicBezTo>
                  <a:cubicBezTo>
                    <a:pt x="2028635" y="1466708"/>
                    <a:pt x="1942910" y="1476233"/>
                    <a:pt x="1914335" y="1476233"/>
                  </a:cubicBezTo>
                  <a:cubicBezTo>
                    <a:pt x="1381030" y="1476233"/>
                    <a:pt x="1171480" y="1076183"/>
                    <a:pt x="619125" y="1076183"/>
                  </a:cubicBezTo>
                  <a:cubicBezTo>
                    <a:pt x="447675" y="1076183"/>
                    <a:pt x="142875" y="1123808"/>
                    <a:pt x="0" y="1180958"/>
                  </a:cubicBezTo>
                  <a:cubicBezTo>
                    <a:pt x="219075" y="904828"/>
                    <a:pt x="466725" y="828628"/>
                    <a:pt x="704755" y="828628"/>
                  </a:cubicBezTo>
                  <a:cubicBezTo>
                    <a:pt x="1219105" y="828628"/>
                    <a:pt x="1533335" y="1219058"/>
                    <a:pt x="1904810" y="1219058"/>
                  </a:cubicBezTo>
                  <a:cubicBezTo>
                    <a:pt x="2133410" y="1219058"/>
                    <a:pt x="2552414" y="1028558"/>
                    <a:pt x="2552414" y="695278"/>
                  </a:cubicBezTo>
                  <a:cubicBezTo>
                    <a:pt x="2552414" y="428578"/>
                    <a:pt x="2285714" y="380953"/>
                    <a:pt x="2123885" y="380953"/>
                  </a:cubicBezTo>
                  <a:cubicBezTo>
                    <a:pt x="1961960" y="380953"/>
                    <a:pt x="1761935" y="438103"/>
                    <a:pt x="1761935" y="666703"/>
                  </a:cubicBezTo>
                  <a:cubicBezTo>
                    <a:pt x="1761935" y="800053"/>
                    <a:pt x="1895285" y="857203"/>
                    <a:pt x="1971485" y="857203"/>
                  </a:cubicBezTo>
                  <a:cubicBezTo>
                    <a:pt x="2028635" y="857203"/>
                    <a:pt x="2038160" y="847678"/>
                    <a:pt x="2114360" y="800053"/>
                  </a:cubicBezTo>
                  <a:cubicBezTo>
                    <a:pt x="2028635" y="781003"/>
                    <a:pt x="1895285" y="771478"/>
                    <a:pt x="1895285" y="657178"/>
                  </a:cubicBezTo>
                  <a:cubicBezTo>
                    <a:pt x="1895285" y="504778"/>
                    <a:pt x="2104835" y="485728"/>
                    <a:pt x="2161985" y="485728"/>
                  </a:cubicBezTo>
                  <a:cubicBezTo>
                    <a:pt x="2314289" y="485728"/>
                    <a:pt x="2390489" y="628603"/>
                    <a:pt x="2390489" y="723853"/>
                  </a:cubicBezTo>
                  <a:cubicBezTo>
                    <a:pt x="2390489" y="942833"/>
                    <a:pt x="2133410" y="1085708"/>
                    <a:pt x="2000060" y="1085708"/>
                  </a:cubicBezTo>
                  <a:cubicBezTo>
                    <a:pt x="1885760" y="1085708"/>
                    <a:pt x="1790510" y="1019033"/>
                    <a:pt x="1685735" y="980933"/>
                  </a:cubicBezTo>
                  <a:cubicBezTo>
                    <a:pt x="1628585" y="961883"/>
                    <a:pt x="1552385" y="971408"/>
                    <a:pt x="1495235" y="952358"/>
                  </a:cubicBezTo>
                  <a:cubicBezTo>
                    <a:pt x="1304830" y="895303"/>
                    <a:pt x="1276255" y="800053"/>
                    <a:pt x="1276255" y="666703"/>
                  </a:cubicBezTo>
                  <a:cubicBezTo>
                    <a:pt x="1276255" y="638128"/>
                    <a:pt x="1285780" y="552403"/>
                    <a:pt x="1295305" y="514303"/>
                  </a:cubicBezTo>
                  <a:cubicBezTo>
                    <a:pt x="1342930" y="333328"/>
                    <a:pt x="1552385" y="304753"/>
                    <a:pt x="1666685" y="304753"/>
                  </a:cubicBezTo>
                  <a:cubicBezTo>
                    <a:pt x="1723835" y="28624"/>
                    <a:pt x="2047685" y="49"/>
                    <a:pt x="2228564" y="49"/>
                  </a:cubicBezTo>
                  <a:cubicBezTo>
                    <a:pt x="2400014" y="49"/>
                    <a:pt x="2638139" y="-9476"/>
                    <a:pt x="2771489" y="23807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D8753"/>
                </a:gs>
                <a:gs pos="100000">
                  <a:srgbClr val="FBC17C">
                    <a:alpha val="0"/>
                  </a:srgbClr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FBF5EDF-B245-5223-C3FA-989FC667E6BA}"/>
              </a:ext>
            </a:extLst>
          </p:cNvPr>
          <p:cNvGrpSpPr/>
          <p:nvPr/>
        </p:nvGrpSpPr>
        <p:grpSpPr>
          <a:xfrm>
            <a:off x="3729759" y="1902411"/>
            <a:ext cx="3730798" cy="851855"/>
            <a:chOff x="5775984" y="1826741"/>
            <a:chExt cx="3730798" cy="851855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A15588DD-3E0A-75B4-48FB-6FFF9B9D3CC3}"/>
                </a:ext>
              </a:extLst>
            </p:cNvPr>
            <p:cNvSpPr/>
            <p:nvPr/>
          </p:nvSpPr>
          <p:spPr>
            <a:xfrm rot="10800000" flipV="1">
              <a:off x="5775984" y="1826741"/>
              <a:ext cx="3730798" cy="851855"/>
            </a:xfrm>
            <a:custGeom>
              <a:avLst/>
              <a:gdLst>
                <a:gd name="connsiteX0" fmla="*/ 2014366 w 3730798"/>
                <a:gd name="connsiteY0" fmla="*/ 0 h 851855"/>
                <a:gd name="connsiteX1" fmla="*/ 639961 w 3730798"/>
                <a:gd name="connsiteY1" fmla="*/ 0 h 851855"/>
                <a:gd name="connsiteX2" fmla="*/ 326393 w 3730798"/>
                <a:gd name="connsiteY2" fmla="*/ 0 h 851855"/>
                <a:gd name="connsiteX3" fmla="*/ 316737 w 3730798"/>
                <a:gd name="connsiteY3" fmla="*/ 0 h 851855"/>
                <a:gd name="connsiteX4" fmla="*/ 296934 w 3730798"/>
                <a:gd name="connsiteY4" fmla="*/ 0 h 851855"/>
                <a:gd name="connsiteX5" fmla="*/ 279594 w 3730798"/>
                <a:gd name="connsiteY5" fmla="*/ 11811 h 851855"/>
                <a:gd name="connsiteX6" fmla="*/ 225103 w 3730798"/>
                <a:gd name="connsiteY6" fmla="*/ 54868 h 851855"/>
                <a:gd name="connsiteX7" fmla="*/ 212140 w 3730798"/>
                <a:gd name="connsiteY7" fmla="*/ 126387 h 851855"/>
                <a:gd name="connsiteX8" fmla="*/ 95481 w 3730798"/>
                <a:gd name="connsiteY8" fmla="*/ 194795 h 851855"/>
                <a:gd name="connsiteX9" fmla="*/ 82518 w 3730798"/>
                <a:gd name="connsiteY9" fmla="*/ 312958 h 851855"/>
                <a:gd name="connsiteX10" fmla="*/ 12036 w 3730798"/>
                <a:gd name="connsiteY10" fmla="*/ 417903 h 851855"/>
                <a:gd name="connsiteX11" fmla="*/ 0 w 3730798"/>
                <a:gd name="connsiteY11" fmla="*/ 425587 h 851855"/>
                <a:gd name="connsiteX12" fmla="*/ 12036 w 3730798"/>
                <a:gd name="connsiteY12" fmla="*/ 433269 h 851855"/>
                <a:gd name="connsiteX13" fmla="*/ 82518 w 3730798"/>
                <a:gd name="connsiteY13" fmla="*/ 538215 h 851855"/>
                <a:gd name="connsiteX14" fmla="*/ 95481 w 3730798"/>
                <a:gd name="connsiteY14" fmla="*/ 656377 h 851855"/>
                <a:gd name="connsiteX15" fmla="*/ 212140 w 3730798"/>
                <a:gd name="connsiteY15" fmla="*/ 724787 h 851855"/>
                <a:gd name="connsiteX16" fmla="*/ 225103 w 3730798"/>
                <a:gd name="connsiteY16" fmla="*/ 796306 h 851855"/>
                <a:gd name="connsiteX17" fmla="*/ 279594 w 3730798"/>
                <a:gd name="connsiteY17" fmla="*/ 839361 h 851855"/>
                <a:gd name="connsiteX18" fmla="*/ 296934 w 3730798"/>
                <a:gd name="connsiteY18" fmla="*/ 851172 h 851855"/>
                <a:gd name="connsiteX19" fmla="*/ 316737 w 3730798"/>
                <a:gd name="connsiteY19" fmla="*/ 851172 h 851855"/>
                <a:gd name="connsiteX20" fmla="*/ 326393 w 3730798"/>
                <a:gd name="connsiteY20" fmla="*/ 851172 h 851855"/>
                <a:gd name="connsiteX21" fmla="*/ 585036 w 3730798"/>
                <a:gd name="connsiteY21" fmla="*/ 851172 h 851855"/>
                <a:gd name="connsiteX22" fmla="*/ 639961 w 3730798"/>
                <a:gd name="connsiteY22" fmla="*/ 851172 h 851855"/>
                <a:gd name="connsiteX23" fmla="*/ 908260 w 3730798"/>
                <a:gd name="connsiteY23" fmla="*/ 851172 h 851855"/>
                <a:gd name="connsiteX24" fmla="*/ 969782 w 3730798"/>
                <a:gd name="connsiteY24" fmla="*/ 851172 h 851855"/>
                <a:gd name="connsiteX25" fmla="*/ 1008462 w 3730798"/>
                <a:gd name="connsiteY25" fmla="*/ 851172 h 851855"/>
                <a:gd name="connsiteX26" fmla="*/ 1293006 w 3730798"/>
                <a:gd name="connsiteY26" fmla="*/ 851172 h 851855"/>
                <a:gd name="connsiteX27" fmla="*/ 1331686 w 3730798"/>
                <a:gd name="connsiteY27" fmla="*/ 851172 h 851855"/>
                <a:gd name="connsiteX28" fmla="*/ 1393208 w 3730798"/>
                <a:gd name="connsiteY28" fmla="*/ 851172 h 851855"/>
                <a:gd name="connsiteX29" fmla="*/ 1716432 w 3730798"/>
                <a:gd name="connsiteY29" fmla="*/ 851172 h 851855"/>
                <a:gd name="connsiteX30" fmla="*/ 1716432 w 3730798"/>
                <a:gd name="connsiteY30" fmla="*/ 851855 h 851855"/>
                <a:gd name="connsiteX31" fmla="*/ 3090838 w 3730798"/>
                <a:gd name="connsiteY31" fmla="*/ 851855 h 851855"/>
                <a:gd name="connsiteX32" fmla="*/ 3404406 w 3730798"/>
                <a:gd name="connsiteY32" fmla="*/ 851855 h 851855"/>
                <a:gd name="connsiteX33" fmla="*/ 3414062 w 3730798"/>
                <a:gd name="connsiteY33" fmla="*/ 851855 h 851855"/>
                <a:gd name="connsiteX34" fmla="*/ 3433864 w 3730798"/>
                <a:gd name="connsiteY34" fmla="*/ 851855 h 851855"/>
                <a:gd name="connsiteX35" fmla="*/ 3451205 w 3730798"/>
                <a:gd name="connsiteY35" fmla="*/ 840044 h 851855"/>
                <a:gd name="connsiteX36" fmla="*/ 3505696 w 3730798"/>
                <a:gd name="connsiteY36" fmla="*/ 796987 h 851855"/>
                <a:gd name="connsiteX37" fmla="*/ 3518658 w 3730798"/>
                <a:gd name="connsiteY37" fmla="*/ 725468 h 851855"/>
                <a:gd name="connsiteX38" fmla="*/ 3635319 w 3730798"/>
                <a:gd name="connsiteY38" fmla="*/ 657060 h 851855"/>
                <a:gd name="connsiteX39" fmla="*/ 3648281 w 3730798"/>
                <a:gd name="connsiteY39" fmla="*/ 538897 h 851855"/>
                <a:gd name="connsiteX40" fmla="*/ 3718763 w 3730798"/>
                <a:gd name="connsiteY40" fmla="*/ 433952 h 851855"/>
                <a:gd name="connsiteX41" fmla="*/ 3730798 w 3730798"/>
                <a:gd name="connsiteY41" fmla="*/ 426268 h 851855"/>
                <a:gd name="connsiteX42" fmla="*/ 3718763 w 3730798"/>
                <a:gd name="connsiteY42" fmla="*/ 418586 h 851855"/>
                <a:gd name="connsiteX43" fmla="*/ 3648281 w 3730798"/>
                <a:gd name="connsiteY43" fmla="*/ 313640 h 851855"/>
                <a:gd name="connsiteX44" fmla="*/ 3635319 w 3730798"/>
                <a:gd name="connsiteY44" fmla="*/ 195478 h 851855"/>
                <a:gd name="connsiteX45" fmla="*/ 3518658 w 3730798"/>
                <a:gd name="connsiteY45" fmla="*/ 127069 h 851855"/>
                <a:gd name="connsiteX46" fmla="*/ 3505696 w 3730798"/>
                <a:gd name="connsiteY46" fmla="*/ 55549 h 851855"/>
                <a:gd name="connsiteX47" fmla="*/ 3451205 w 3730798"/>
                <a:gd name="connsiteY47" fmla="*/ 12494 h 851855"/>
                <a:gd name="connsiteX48" fmla="*/ 3433864 w 3730798"/>
                <a:gd name="connsiteY48" fmla="*/ 683 h 851855"/>
                <a:gd name="connsiteX49" fmla="*/ 3414062 w 3730798"/>
                <a:gd name="connsiteY49" fmla="*/ 683 h 851855"/>
                <a:gd name="connsiteX50" fmla="*/ 3404406 w 3730798"/>
                <a:gd name="connsiteY50" fmla="*/ 683 h 851855"/>
                <a:gd name="connsiteX51" fmla="*/ 3145762 w 3730798"/>
                <a:gd name="connsiteY51" fmla="*/ 683 h 851855"/>
                <a:gd name="connsiteX52" fmla="*/ 3090838 w 3730798"/>
                <a:gd name="connsiteY52" fmla="*/ 683 h 851855"/>
                <a:gd name="connsiteX53" fmla="*/ 2822538 w 3730798"/>
                <a:gd name="connsiteY53" fmla="*/ 683 h 851855"/>
                <a:gd name="connsiteX54" fmla="*/ 2761016 w 3730798"/>
                <a:gd name="connsiteY54" fmla="*/ 683 h 851855"/>
                <a:gd name="connsiteX55" fmla="*/ 2722336 w 3730798"/>
                <a:gd name="connsiteY55" fmla="*/ 683 h 851855"/>
                <a:gd name="connsiteX56" fmla="*/ 2437792 w 3730798"/>
                <a:gd name="connsiteY56" fmla="*/ 683 h 851855"/>
                <a:gd name="connsiteX57" fmla="*/ 2399112 w 3730798"/>
                <a:gd name="connsiteY57" fmla="*/ 683 h 851855"/>
                <a:gd name="connsiteX58" fmla="*/ 2337590 w 3730798"/>
                <a:gd name="connsiteY58" fmla="*/ 683 h 851855"/>
                <a:gd name="connsiteX59" fmla="*/ 2014366 w 3730798"/>
                <a:gd name="connsiteY59" fmla="*/ 683 h 851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730798" h="851855">
                  <a:moveTo>
                    <a:pt x="2014366" y="0"/>
                  </a:moveTo>
                  <a:lnTo>
                    <a:pt x="639961" y="0"/>
                  </a:lnTo>
                  <a:lnTo>
                    <a:pt x="326393" y="0"/>
                  </a:lnTo>
                  <a:lnTo>
                    <a:pt x="316737" y="0"/>
                  </a:lnTo>
                  <a:lnTo>
                    <a:pt x="296934" y="0"/>
                  </a:lnTo>
                  <a:lnTo>
                    <a:pt x="279594" y="11811"/>
                  </a:lnTo>
                  <a:cubicBezTo>
                    <a:pt x="260232" y="24010"/>
                    <a:pt x="240273" y="35130"/>
                    <a:pt x="225103" y="54868"/>
                  </a:cubicBezTo>
                  <a:cubicBezTo>
                    <a:pt x="208009" y="77175"/>
                    <a:pt x="216461" y="102547"/>
                    <a:pt x="212140" y="126387"/>
                  </a:cubicBezTo>
                  <a:cubicBezTo>
                    <a:pt x="173253" y="149189"/>
                    <a:pt x="132238" y="149012"/>
                    <a:pt x="95481" y="194795"/>
                  </a:cubicBezTo>
                  <a:cubicBezTo>
                    <a:pt x="74129" y="235715"/>
                    <a:pt x="86839" y="273570"/>
                    <a:pt x="82518" y="312958"/>
                  </a:cubicBezTo>
                  <a:cubicBezTo>
                    <a:pt x="76768" y="348738"/>
                    <a:pt x="46135" y="392969"/>
                    <a:pt x="12036" y="417903"/>
                  </a:cubicBezTo>
                  <a:lnTo>
                    <a:pt x="0" y="425587"/>
                  </a:lnTo>
                  <a:lnTo>
                    <a:pt x="12036" y="433269"/>
                  </a:lnTo>
                  <a:cubicBezTo>
                    <a:pt x="46135" y="458204"/>
                    <a:pt x="76768" y="502434"/>
                    <a:pt x="82518" y="538215"/>
                  </a:cubicBezTo>
                  <a:cubicBezTo>
                    <a:pt x="86839" y="577602"/>
                    <a:pt x="74129" y="615458"/>
                    <a:pt x="95481" y="656377"/>
                  </a:cubicBezTo>
                  <a:cubicBezTo>
                    <a:pt x="132238" y="702160"/>
                    <a:pt x="173253" y="701984"/>
                    <a:pt x="212140" y="724787"/>
                  </a:cubicBezTo>
                  <a:cubicBezTo>
                    <a:pt x="216461" y="748626"/>
                    <a:pt x="208009" y="773997"/>
                    <a:pt x="225103" y="796306"/>
                  </a:cubicBezTo>
                  <a:cubicBezTo>
                    <a:pt x="240273" y="816044"/>
                    <a:pt x="260232" y="827164"/>
                    <a:pt x="279594" y="839361"/>
                  </a:cubicBezTo>
                  <a:lnTo>
                    <a:pt x="296934" y="851172"/>
                  </a:lnTo>
                  <a:lnTo>
                    <a:pt x="316737" y="851172"/>
                  </a:lnTo>
                  <a:lnTo>
                    <a:pt x="326393" y="851172"/>
                  </a:lnTo>
                  <a:lnTo>
                    <a:pt x="585036" y="851172"/>
                  </a:lnTo>
                  <a:lnTo>
                    <a:pt x="639961" y="851172"/>
                  </a:lnTo>
                  <a:lnTo>
                    <a:pt x="908260" y="851172"/>
                  </a:lnTo>
                  <a:lnTo>
                    <a:pt x="969782" y="851172"/>
                  </a:lnTo>
                  <a:lnTo>
                    <a:pt x="1008462" y="851172"/>
                  </a:lnTo>
                  <a:lnTo>
                    <a:pt x="1293006" y="851172"/>
                  </a:lnTo>
                  <a:lnTo>
                    <a:pt x="1331686" y="851172"/>
                  </a:lnTo>
                  <a:lnTo>
                    <a:pt x="1393208" y="851172"/>
                  </a:lnTo>
                  <a:lnTo>
                    <a:pt x="1716432" y="851172"/>
                  </a:lnTo>
                  <a:lnTo>
                    <a:pt x="1716432" y="851855"/>
                  </a:lnTo>
                  <a:lnTo>
                    <a:pt x="3090838" y="851855"/>
                  </a:lnTo>
                  <a:lnTo>
                    <a:pt x="3404406" y="851855"/>
                  </a:lnTo>
                  <a:lnTo>
                    <a:pt x="3414062" y="851855"/>
                  </a:lnTo>
                  <a:lnTo>
                    <a:pt x="3433864" y="851855"/>
                  </a:lnTo>
                  <a:lnTo>
                    <a:pt x="3451205" y="840044"/>
                  </a:lnTo>
                  <a:cubicBezTo>
                    <a:pt x="3470565" y="827845"/>
                    <a:pt x="3490526" y="816725"/>
                    <a:pt x="3505696" y="796987"/>
                  </a:cubicBezTo>
                  <a:cubicBezTo>
                    <a:pt x="3522789" y="774680"/>
                    <a:pt x="3514337" y="749308"/>
                    <a:pt x="3518658" y="725468"/>
                  </a:cubicBezTo>
                  <a:cubicBezTo>
                    <a:pt x="3557545" y="702665"/>
                    <a:pt x="3598560" y="702843"/>
                    <a:pt x="3635319" y="657060"/>
                  </a:cubicBezTo>
                  <a:cubicBezTo>
                    <a:pt x="3656669" y="616140"/>
                    <a:pt x="3643960" y="578285"/>
                    <a:pt x="3648281" y="538897"/>
                  </a:cubicBezTo>
                  <a:cubicBezTo>
                    <a:pt x="3654031" y="503117"/>
                    <a:pt x="3684663" y="458886"/>
                    <a:pt x="3718763" y="433952"/>
                  </a:cubicBezTo>
                  <a:lnTo>
                    <a:pt x="3730798" y="426268"/>
                  </a:lnTo>
                  <a:lnTo>
                    <a:pt x="3718763" y="418586"/>
                  </a:lnTo>
                  <a:cubicBezTo>
                    <a:pt x="3684663" y="393651"/>
                    <a:pt x="3654031" y="349421"/>
                    <a:pt x="3648281" y="313640"/>
                  </a:cubicBezTo>
                  <a:cubicBezTo>
                    <a:pt x="3643960" y="274253"/>
                    <a:pt x="3656669" y="236398"/>
                    <a:pt x="3635319" y="195478"/>
                  </a:cubicBezTo>
                  <a:cubicBezTo>
                    <a:pt x="3598560" y="149695"/>
                    <a:pt x="3557545" y="149872"/>
                    <a:pt x="3518658" y="127069"/>
                  </a:cubicBezTo>
                  <a:cubicBezTo>
                    <a:pt x="3514337" y="103229"/>
                    <a:pt x="3522789" y="77858"/>
                    <a:pt x="3505696" y="55549"/>
                  </a:cubicBezTo>
                  <a:cubicBezTo>
                    <a:pt x="3490526" y="35813"/>
                    <a:pt x="3470565" y="24691"/>
                    <a:pt x="3451205" y="12494"/>
                  </a:cubicBezTo>
                  <a:lnTo>
                    <a:pt x="3433864" y="683"/>
                  </a:lnTo>
                  <a:lnTo>
                    <a:pt x="3414062" y="683"/>
                  </a:lnTo>
                  <a:lnTo>
                    <a:pt x="3404406" y="683"/>
                  </a:lnTo>
                  <a:lnTo>
                    <a:pt x="3145762" y="683"/>
                  </a:lnTo>
                  <a:lnTo>
                    <a:pt x="3090838" y="683"/>
                  </a:lnTo>
                  <a:lnTo>
                    <a:pt x="2822538" y="683"/>
                  </a:lnTo>
                  <a:lnTo>
                    <a:pt x="2761016" y="683"/>
                  </a:lnTo>
                  <a:lnTo>
                    <a:pt x="2722336" y="683"/>
                  </a:lnTo>
                  <a:lnTo>
                    <a:pt x="2437792" y="683"/>
                  </a:lnTo>
                  <a:lnTo>
                    <a:pt x="2399112" y="683"/>
                  </a:lnTo>
                  <a:lnTo>
                    <a:pt x="2337590" y="683"/>
                  </a:lnTo>
                  <a:lnTo>
                    <a:pt x="2014366" y="683"/>
                  </a:lnTo>
                  <a:close/>
                </a:path>
              </a:pathLst>
            </a:custGeom>
            <a:solidFill>
              <a:srgbClr val="C38746"/>
            </a:solidFill>
            <a:ln w="85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9645B07F-FF17-9DB8-8BC3-D2628D2AADA2}"/>
                </a:ext>
              </a:extLst>
            </p:cNvPr>
            <p:cNvSpPr/>
            <p:nvPr/>
          </p:nvSpPr>
          <p:spPr>
            <a:xfrm>
              <a:off x="6041047" y="1958056"/>
              <a:ext cx="580220" cy="5802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07DE0DE-A6C7-DEB5-48C8-150ED3E6242A}"/>
                </a:ext>
              </a:extLst>
            </p:cNvPr>
            <p:cNvSpPr txBox="1"/>
            <p:nvPr/>
          </p:nvSpPr>
          <p:spPr>
            <a:xfrm>
              <a:off x="5975931" y="1876001"/>
              <a:ext cx="72167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rgbClr val="C38746"/>
                  </a:solidFill>
                </a:rPr>
                <a:t>肆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D986771-ECBE-90A7-2875-9863F358836D}"/>
                </a:ext>
              </a:extLst>
            </p:cNvPr>
            <p:cNvSpPr txBox="1"/>
            <p:nvPr/>
          </p:nvSpPr>
          <p:spPr>
            <a:xfrm>
              <a:off x="6815320" y="1993196"/>
              <a:ext cx="225969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954E5C7-0ECD-270D-FAA3-DEF1946FFC78}"/>
              </a:ext>
            </a:extLst>
          </p:cNvPr>
          <p:cNvSpPr txBox="1"/>
          <p:nvPr/>
        </p:nvSpPr>
        <p:spPr>
          <a:xfrm>
            <a:off x="2503937" y="3034259"/>
            <a:ext cx="6435724" cy="115724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7590109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729F49F8-42FF-4D28-7A1F-5ACB7C3994AF}"/>
              </a:ext>
            </a:extLst>
          </p:cNvPr>
          <p:cNvGrpSpPr/>
          <p:nvPr/>
        </p:nvGrpSpPr>
        <p:grpSpPr>
          <a:xfrm>
            <a:off x="304387" y="332874"/>
            <a:ext cx="3730798" cy="851855"/>
            <a:chOff x="5775984" y="1826741"/>
            <a:chExt cx="3730798" cy="851855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F076F217-B94F-F6B5-35EE-1FB7034A978D}"/>
                </a:ext>
              </a:extLst>
            </p:cNvPr>
            <p:cNvSpPr/>
            <p:nvPr/>
          </p:nvSpPr>
          <p:spPr>
            <a:xfrm rot="10800000" flipV="1">
              <a:off x="5775984" y="1826741"/>
              <a:ext cx="3730798" cy="851855"/>
            </a:xfrm>
            <a:custGeom>
              <a:avLst/>
              <a:gdLst>
                <a:gd name="connsiteX0" fmla="*/ 2014366 w 3730798"/>
                <a:gd name="connsiteY0" fmla="*/ 0 h 851855"/>
                <a:gd name="connsiteX1" fmla="*/ 639961 w 3730798"/>
                <a:gd name="connsiteY1" fmla="*/ 0 h 851855"/>
                <a:gd name="connsiteX2" fmla="*/ 326393 w 3730798"/>
                <a:gd name="connsiteY2" fmla="*/ 0 h 851855"/>
                <a:gd name="connsiteX3" fmla="*/ 316737 w 3730798"/>
                <a:gd name="connsiteY3" fmla="*/ 0 h 851855"/>
                <a:gd name="connsiteX4" fmla="*/ 296934 w 3730798"/>
                <a:gd name="connsiteY4" fmla="*/ 0 h 851855"/>
                <a:gd name="connsiteX5" fmla="*/ 279594 w 3730798"/>
                <a:gd name="connsiteY5" fmla="*/ 11811 h 851855"/>
                <a:gd name="connsiteX6" fmla="*/ 225103 w 3730798"/>
                <a:gd name="connsiteY6" fmla="*/ 54868 h 851855"/>
                <a:gd name="connsiteX7" fmla="*/ 212140 w 3730798"/>
                <a:gd name="connsiteY7" fmla="*/ 126387 h 851855"/>
                <a:gd name="connsiteX8" fmla="*/ 95481 w 3730798"/>
                <a:gd name="connsiteY8" fmla="*/ 194795 h 851855"/>
                <a:gd name="connsiteX9" fmla="*/ 82518 w 3730798"/>
                <a:gd name="connsiteY9" fmla="*/ 312958 h 851855"/>
                <a:gd name="connsiteX10" fmla="*/ 12036 w 3730798"/>
                <a:gd name="connsiteY10" fmla="*/ 417903 h 851855"/>
                <a:gd name="connsiteX11" fmla="*/ 0 w 3730798"/>
                <a:gd name="connsiteY11" fmla="*/ 425587 h 851855"/>
                <a:gd name="connsiteX12" fmla="*/ 12036 w 3730798"/>
                <a:gd name="connsiteY12" fmla="*/ 433269 h 851855"/>
                <a:gd name="connsiteX13" fmla="*/ 82518 w 3730798"/>
                <a:gd name="connsiteY13" fmla="*/ 538215 h 851855"/>
                <a:gd name="connsiteX14" fmla="*/ 95481 w 3730798"/>
                <a:gd name="connsiteY14" fmla="*/ 656377 h 851855"/>
                <a:gd name="connsiteX15" fmla="*/ 212140 w 3730798"/>
                <a:gd name="connsiteY15" fmla="*/ 724787 h 851855"/>
                <a:gd name="connsiteX16" fmla="*/ 225103 w 3730798"/>
                <a:gd name="connsiteY16" fmla="*/ 796306 h 851855"/>
                <a:gd name="connsiteX17" fmla="*/ 279594 w 3730798"/>
                <a:gd name="connsiteY17" fmla="*/ 839361 h 851855"/>
                <a:gd name="connsiteX18" fmla="*/ 296934 w 3730798"/>
                <a:gd name="connsiteY18" fmla="*/ 851172 h 851855"/>
                <a:gd name="connsiteX19" fmla="*/ 316737 w 3730798"/>
                <a:gd name="connsiteY19" fmla="*/ 851172 h 851855"/>
                <a:gd name="connsiteX20" fmla="*/ 326393 w 3730798"/>
                <a:gd name="connsiteY20" fmla="*/ 851172 h 851855"/>
                <a:gd name="connsiteX21" fmla="*/ 585036 w 3730798"/>
                <a:gd name="connsiteY21" fmla="*/ 851172 h 851855"/>
                <a:gd name="connsiteX22" fmla="*/ 639961 w 3730798"/>
                <a:gd name="connsiteY22" fmla="*/ 851172 h 851855"/>
                <a:gd name="connsiteX23" fmla="*/ 908260 w 3730798"/>
                <a:gd name="connsiteY23" fmla="*/ 851172 h 851855"/>
                <a:gd name="connsiteX24" fmla="*/ 969782 w 3730798"/>
                <a:gd name="connsiteY24" fmla="*/ 851172 h 851855"/>
                <a:gd name="connsiteX25" fmla="*/ 1008462 w 3730798"/>
                <a:gd name="connsiteY25" fmla="*/ 851172 h 851855"/>
                <a:gd name="connsiteX26" fmla="*/ 1293006 w 3730798"/>
                <a:gd name="connsiteY26" fmla="*/ 851172 h 851855"/>
                <a:gd name="connsiteX27" fmla="*/ 1331686 w 3730798"/>
                <a:gd name="connsiteY27" fmla="*/ 851172 h 851855"/>
                <a:gd name="connsiteX28" fmla="*/ 1393208 w 3730798"/>
                <a:gd name="connsiteY28" fmla="*/ 851172 h 851855"/>
                <a:gd name="connsiteX29" fmla="*/ 1716432 w 3730798"/>
                <a:gd name="connsiteY29" fmla="*/ 851172 h 851855"/>
                <a:gd name="connsiteX30" fmla="*/ 1716432 w 3730798"/>
                <a:gd name="connsiteY30" fmla="*/ 851855 h 851855"/>
                <a:gd name="connsiteX31" fmla="*/ 3090838 w 3730798"/>
                <a:gd name="connsiteY31" fmla="*/ 851855 h 851855"/>
                <a:gd name="connsiteX32" fmla="*/ 3404406 w 3730798"/>
                <a:gd name="connsiteY32" fmla="*/ 851855 h 851855"/>
                <a:gd name="connsiteX33" fmla="*/ 3414062 w 3730798"/>
                <a:gd name="connsiteY33" fmla="*/ 851855 h 851855"/>
                <a:gd name="connsiteX34" fmla="*/ 3433864 w 3730798"/>
                <a:gd name="connsiteY34" fmla="*/ 851855 h 851855"/>
                <a:gd name="connsiteX35" fmla="*/ 3451205 w 3730798"/>
                <a:gd name="connsiteY35" fmla="*/ 840044 h 851855"/>
                <a:gd name="connsiteX36" fmla="*/ 3505696 w 3730798"/>
                <a:gd name="connsiteY36" fmla="*/ 796987 h 851855"/>
                <a:gd name="connsiteX37" fmla="*/ 3518658 w 3730798"/>
                <a:gd name="connsiteY37" fmla="*/ 725468 h 851855"/>
                <a:gd name="connsiteX38" fmla="*/ 3635319 w 3730798"/>
                <a:gd name="connsiteY38" fmla="*/ 657060 h 851855"/>
                <a:gd name="connsiteX39" fmla="*/ 3648281 w 3730798"/>
                <a:gd name="connsiteY39" fmla="*/ 538897 h 851855"/>
                <a:gd name="connsiteX40" fmla="*/ 3718763 w 3730798"/>
                <a:gd name="connsiteY40" fmla="*/ 433952 h 851855"/>
                <a:gd name="connsiteX41" fmla="*/ 3730798 w 3730798"/>
                <a:gd name="connsiteY41" fmla="*/ 426268 h 851855"/>
                <a:gd name="connsiteX42" fmla="*/ 3718763 w 3730798"/>
                <a:gd name="connsiteY42" fmla="*/ 418586 h 851855"/>
                <a:gd name="connsiteX43" fmla="*/ 3648281 w 3730798"/>
                <a:gd name="connsiteY43" fmla="*/ 313640 h 851855"/>
                <a:gd name="connsiteX44" fmla="*/ 3635319 w 3730798"/>
                <a:gd name="connsiteY44" fmla="*/ 195478 h 851855"/>
                <a:gd name="connsiteX45" fmla="*/ 3518658 w 3730798"/>
                <a:gd name="connsiteY45" fmla="*/ 127069 h 851855"/>
                <a:gd name="connsiteX46" fmla="*/ 3505696 w 3730798"/>
                <a:gd name="connsiteY46" fmla="*/ 55549 h 851855"/>
                <a:gd name="connsiteX47" fmla="*/ 3451205 w 3730798"/>
                <a:gd name="connsiteY47" fmla="*/ 12494 h 851855"/>
                <a:gd name="connsiteX48" fmla="*/ 3433864 w 3730798"/>
                <a:gd name="connsiteY48" fmla="*/ 683 h 851855"/>
                <a:gd name="connsiteX49" fmla="*/ 3414062 w 3730798"/>
                <a:gd name="connsiteY49" fmla="*/ 683 h 851855"/>
                <a:gd name="connsiteX50" fmla="*/ 3404406 w 3730798"/>
                <a:gd name="connsiteY50" fmla="*/ 683 h 851855"/>
                <a:gd name="connsiteX51" fmla="*/ 3145762 w 3730798"/>
                <a:gd name="connsiteY51" fmla="*/ 683 h 851855"/>
                <a:gd name="connsiteX52" fmla="*/ 3090838 w 3730798"/>
                <a:gd name="connsiteY52" fmla="*/ 683 h 851855"/>
                <a:gd name="connsiteX53" fmla="*/ 2822538 w 3730798"/>
                <a:gd name="connsiteY53" fmla="*/ 683 h 851855"/>
                <a:gd name="connsiteX54" fmla="*/ 2761016 w 3730798"/>
                <a:gd name="connsiteY54" fmla="*/ 683 h 851855"/>
                <a:gd name="connsiteX55" fmla="*/ 2722336 w 3730798"/>
                <a:gd name="connsiteY55" fmla="*/ 683 h 851855"/>
                <a:gd name="connsiteX56" fmla="*/ 2437792 w 3730798"/>
                <a:gd name="connsiteY56" fmla="*/ 683 h 851855"/>
                <a:gd name="connsiteX57" fmla="*/ 2399112 w 3730798"/>
                <a:gd name="connsiteY57" fmla="*/ 683 h 851855"/>
                <a:gd name="connsiteX58" fmla="*/ 2337590 w 3730798"/>
                <a:gd name="connsiteY58" fmla="*/ 683 h 851855"/>
                <a:gd name="connsiteX59" fmla="*/ 2014366 w 3730798"/>
                <a:gd name="connsiteY59" fmla="*/ 683 h 851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730798" h="851855">
                  <a:moveTo>
                    <a:pt x="2014366" y="0"/>
                  </a:moveTo>
                  <a:lnTo>
                    <a:pt x="639961" y="0"/>
                  </a:lnTo>
                  <a:lnTo>
                    <a:pt x="326393" y="0"/>
                  </a:lnTo>
                  <a:lnTo>
                    <a:pt x="316737" y="0"/>
                  </a:lnTo>
                  <a:lnTo>
                    <a:pt x="296934" y="0"/>
                  </a:lnTo>
                  <a:lnTo>
                    <a:pt x="279594" y="11811"/>
                  </a:lnTo>
                  <a:cubicBezTo>
                    <a:pt x="260232" y="24010"/>
                    <a:pt x="240273" y="35130"/>
                    <a:pt x="225103" y="54868"/>
                  </a:cubicBezTo>
                  <a:cubicBezTo>
                    <a:pt x="208009" y="77175"/>
                    <a:pt x="216461" y="102547"/>
                    <a:pt x="212140" y="126387"/>
                  </a:cubicBezTo>
                  <a:cubicBezTo>
                    <a:pt x="173253" y="149189"/>
                    <a:pt x="132238" y="149012"/>
                    <a:pt x="95481" y="194795"/>
                  </a:cubicBezTo>
                  <a:cubicBezTo>
                    <a:pt x="74129" y="235715"/>
                    <a:pt x="86839" y="273570"/>
                    <a:pt x="82518" y="312958"/>
                  </a:cubicBezTo>
                  <a:cubicBezTo>
                    <a:pt x="76768" y="348738"/>
                    <a:pt x="46135" y="392969"/>
                    <a:pt x="12036" y="417903"/>
                  </a:cubicBezTo>
                  <a:lnTo>
                    <a:pt x="0" y="425587"/>
                  </a:lnTo>
                  <a:lnTo>
                    <a:pt x="12036" y="433269"/>
                  </a:lnTo>
                  <a:cubicBezTo>
                    <a:pt x="46135" y="458204"/>
                    <a:pt x="76768" y="502434"/>
                    <a:pt x="82518" y="538215"/>
                  </a:cubicBezTo>
                  <a:cubicBezTo>
                    <a:pt x="86839" y="577602"/>
                    <a:pt x="74129" y="615458"/>
                    <a:pt x="95481" y="656377"/>
                  </a:cubicBezTo>
                  <a:cubicBezTo>
                    <a:pt x="132238" y="702160"/>
                    <a:pt x="173253" y="701984"/>
                    <a:pt x="212140" y="724787"/>
                  </a:cubicBezTo>
                  <a:cubicBezTo>
                    <a:pt x="216461" y="748626"/>
                    <a:pt x="208009" y="773997"/>
                    <a:pt x="225103" y="796306"/>
                  </a:cubicBezTo>
                  <a:cubicBezTo>
                    <a:pt x="240273" y="816044"/>
                    <a:pt x="260232" y="827164"/>
                    <a:pt x="279594" y="839361"/>
                  </a:cubicBezTo>
                  <a:lnTo>
                    <a:pt x="296934" y="851172"/>
                  </a:lnTo>
                  <a:lnTo>
                    <a:pt x="316737" y="851172"/>
                  </a:lnTo>
                  <a:lnTo>
                    <a:pt x="326393" y="851172"/>
                  </a:lnTo>
                  <a:lnTo>
                    <a:pt x="585036" y="851172"/>
                  </a:lnTo>
                  <a:lnTo>
                    <a:pt x="639961" y="851172"/>
                  </a:lnTo>
                  <a:lnTo>
                    <a:pt x="908260" y="851172"/>
                  </a:lnTo>
                  <a:lnTo>
                    <a:pt x="969782" y="851172"/>
                  </a:lnTo>
                  <a:lnTo>
                    <a:pt x="1008462" y="851172"/>
                  </a:lnTo>
                  <a:lnTo>
                    <a:pt x="1293006" y="851172"/>
                  </a:lnTo>
                  <a:lnTo>
                    <a:pt x="1331686" y="851172"/>
                  </a:lnTo>
                  <a:lnTo>
                    <a:pt x="1393208" y="851172"/>
                  </a:lnTo>
                  <a:lnTo>
                    <a:pt x="1716432" y="851172"/>
                  </a:lnTo>
                  <a:lnTo>
                    <a:pt x="1716432" y="851855"/>
                  </a:lnTo>
                  <a:lnTo>
                    <a:pt x="3090838" y="851855"/>
                  </a:lnTo>
                  <a:lnTo>
                    <a:pt x="3404406" y="851855"/>
                  </a:lnTo>
                  <a:lnTo>
                    <a:pt x="3414062" y="851855"/>
                  </a:lnTo>
                  <a:lnTo>
                    <a:pt x="3433864" y="851855"/>
                  </a:lnTo>
                  <a:lnTo>
                    <a:pt x="3451205" y="840044"/>
                  </a:lnTo>
                  <a:cubicBezTo>
                    <a:pt x="3470565" y="827845"/>
                    <a:pt x="3490526" y="816725"/>
                    <a:pt x="3505696" y="796987"/>
                  </a:cubicBezTo>
                  <a:cubicBezTo>
                    <a:pt x="3522789" y="774680"/>
                    <a:pt x="3514337" y="749308"/>
                    <a:pt x="3518658" y="725468"/>
                  </a:cubicBezTo>
                  <a:cubicBezTo>
                    <a:pt x="3557545" y="702665"/>
                    <a:pt x="3598560" y="702843"/>
                    <a:pt x="3635319" y="657060"/>
                  </a:cubicBezTo>
                  <a:cubicBezTo>
                    <a:pt x="3656669" y="616140"/>
                    <a:pt x="3643960" y="578285"/>
                    <a:pt x="3648281" y="538897"/>
                  </a:cubicBezTo>
                  <a:cubicBezTo>
                    <a:pt x="3654031" y="503117"/>
                    <a:pt x="3684663" y="458886"/>
                    <a:pt x="3718763" y="433952"/>
                  </a:cubicBezTo>
                  <a:lnTo>
                    <a:pt x="3730798" y="426268"/>
                  </a:lnTo>
                  <a:lnTo>
                    <a:pt x="3718763" y="418586"/>
                  </a:lnTo>
                  <a:cubicBezTo>
                    <a:pt x="3684663" y="393651"/>
                    <a:pt x="3654031" y="349421"/>
                    <a:pt x="3648281" y="313640"/>
                  </a:cubicBezTo>
                  <a:cubicBezTo>
                    <a:pt x="3643960" y="274253"/>
                    <a:pt x="3656669" y="236398"/>
                    <a:pt x="3635319" y="195478"/>
                  </a:cubicBezTo>
                  <a:cubicBezTo>
                    <a:pt x="3598560" y="149695"/>
                    <a:pt x="3557545" y="149872"/>
                    <a:pt x="3518658" y="127069"/>
                  </a:cubicBezTo>
                  <a:cubicBezTo>
                    <a:pt x="3514337" y="103229"/>
                    <a:pt x="3522789" y="77858"/>
                    <a:pt x="3505696" y="55549"/>
                  </a:cubicBezTo>
                  <a:cubicBezTo>
                    <a:pt x="3490526" y="35813"/>
                    <a:pt x="3470565" y="24691"/>
                    <a:pt x="3451205" y="12494"/>
                  </a:cubicBezTo>
                  <a:lnTo>
                    <a:pt x="3433864" y="683"/>
                  </a:lnTo>
                  <a:lnTo>
                    <a:pt x="3414062" y="683"/>
                  </a:lnTo>
                  <a:lnTo>
                    <a:pt x="3404406" y="683"/>
                  </a:lnTo>
                  <a:lnTo>
                    <a:pt x="3145762" y="683"/>
                  </a:lnTo>
                  <a:lnTo>
                    <a:pt x="3090838" y="683"/>
                  </a:lnTo>
                  <a:lnTo>
                    <a:pt x="2822538" y="683"/>
                  </a:lnTo>
                  <a:lnTo>
                    <a:pt x="2761016" y="683"/>
                  </a:lnTo>
                  <a:lnTo>
                    <a:pt x="2722336" y="683"/>
                  </a:lnTo>
                  <a:lnTo>
                    <a:pt x="2437792" y="683"/>
                  </a:lnTo>
                  <a:lnTo>
                    <a:pt x="2399112" y="683"/>
                  </a:lnTo>
                  <a:lnTo>
                    <a:pt x="2337590" y="683"/>
                  </a:lnTo>
                  <a:lnTo>
                    <a:pt x="2014366" y="683"/>
                  </a:lnTo>
                  <a:close/>
                </a:path>
              </a:pathLst>
            </a:custGeom>
            <a:solidFill>
              <a:srgbClr val="C38746"/>
            </a:solidFill>
            <a:ln w="85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771E165D-5D49-EA70-A0B8-D17DA46693B2}"/>
                </a:ext>
              </a:extLst>
            </p:cNvPr>
            <p:cNvSpPr/>
            <p:nvPr/>
          </p:nvSpPr>
          <p:spPr>
            <a:xfrm>
              <a:off x="6041047" y="1958056"/>
              <a:ext cx="580220" cy="5802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DD72B44-C14B-6098-0572-8868E01216E4}"/>
                </a:ext>
              </a:extLst>
            </p:cNvPr>
            <p:cNvSpPr txBox="1"/>
            <p:nvPr/>
          </p:nvSpPr>
          <p:spPr>
            <a:xfrm>
              <a:off x="5975931" y="1876001"/>
              <a:ext cx="71045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rgbClr val="C38746"/>
                  </a:solidFill>
                </a:rPr>
                <a:t>肆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A71FBAE-7A04-0470-4297-CADF87199CC5}"/>
                </a:ext>
              </a:extLst>
            </p:cNvPr>
            <p:cNvSpPr txBox="1"/>
            <p:nvPr/>
          </p:nvSpPr>
          <p:spPr>
            <a:xfrm>
              <a:off x="6815320" y="1993196"/>
              <a:ext cx="225969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pic>
        <p:nvPicPr>
          <p:cNvPr id="2" name="Picture 2" descr="D:\png\0101000028865661_0006_图层-2-副本-8.png">
            <a:extLst>
              <a:ext uri="{FF2B5EF4-FFF2-40B4-BE49-F238E27FC236}">
                <a16:creationId xmlns:a16="http://schemas.microsoft.com/office/drawing/2014/main" id="{07B14B96-B4A5-1F27-5976-1C6B6358FB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5776598" y="4186029"/>
            <a:ext cx="636767" cy="1784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D:\png\0101000028865661_0006_图层-2-副本-8.png">
            <a:extLst>
              <a:ext uri="{FF2B5EF4-FFF2-40B4-BE49-F238E27FC236}">
                <a16:creationId xmlns:a16="http://schemas.microsoft.com/office/drawing/2014/main" id="{1D9A90EA-18FF-3D8A-4F52-2A03C22082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3829722">
            <a:off x="4830187" y="3693854"/>
            <a:ext cx="636767" cy="1784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D:\png\0101000028865661_0006_图层-2-副本-8.png">
            <a:extLst>
              <a:ext uri="{FF2B5EF4-FFF2-40B4-BE49-F238E27FC236}">
                <a16:creationId xmlns:a16="http://schemas.microsoft.com/office/drawing/2014/main" id="{47E214E6-0E94-277D-9C69-9B4FE5198A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339619">
            <a:off x="6827337" y="3693855"/>
            <a:ext cx="636767" cy="1784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D:\png\0101000028865661_0006_图层-2-副本-8.png">
            <a:extLst>
              <a:ext uri="{FF2B5EF4-FFF2-40B4-BE49-F238E27FC236}">
                <a16:creationId xmlns:a16="http://schemas.microsoft.com/office/drawing/2014/main" id="{67C0CA18-C31C-92FA-FEBF-CA7A692156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5780089" y="1729841"/>
            <a:ext cx="636767" cy="1933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png\0101000028865661_0006_图层-2-副本-8.png">
            <a:extLst>
              <a:ext uri="{FF2B5EF4-FFF2-40B4-BE49-F238E27FC236}">
                <a16:creationId xmlns:a16="http://schemas.microsoft.com/office/drawing/2014/main" id="{9E58B121-C30D-E4AE-987D-606B7F1A7F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200000" flipV="1">
            <a:off x="4749281" y="2398537"/>
            <a:ext cx="690088" cy="1784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png\0101000028865661_0006_图层-2-副本-8.png">
            <a:extLst>
              <a:ext uri="{FF2B5EF4-FFF2-40B4-BE49-F238E27FC236}">
                <a16:creationId xmlns:a16="http://schemas.microsoft.com/office/drawing/2014/main" id="{47E4708E-E7C2-F13A-EFF3-8D243850BF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3774915" flipV="1">
            <a:off x="6808939" y="2199482"/>
            <a:ext cx="636767" cy="1933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C395CC49-96ED-CF2D-17A5-73696FACC996}"/>
              </a:ext>
            </a:extLst>
          </p:cNvPr>
          <p:cNvGrpSpPr/>
          <p:nvPr/>
        </p:nvGrpSpPr>
        <p:grpSpPr>
          <a:xfrm>
            <a:off x="6094981" y="1076837"/>
            <a:ext cx="3748649" cy="1007969"/>
            <a:chOff x="-94765" y="1931934"/>
            <a:chExt cx="3748649" cy="1007969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6C461F7D-3AE6-292B-E0AE-F6AD07309427}"/>
                </a:ext>
              </a:extLst>
            </p:cNvPr>
            <p:cNvSpPr txBox="1"/>
            <p:nvPr/>
          </p:nvSpPr>
          <p:spPr>
            <a:xfrm>
              <a:off x="-94765" y="2332044"/>
              <a:ext cx="3748649" cy="6078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endParaRPr lang="en-US" altLang="zh-CN" sz="1200" dirty="0">
                <a:latin typeface="+mn-ea"/>
                <a:ea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64CFA1F-DC0E-DCEF-7959-70FD6F205C42}"/>
                </a:ext>
              </a:extLst>
            </p:cNvPr>
            <p:cNvSpPr txBox="1"/>
            <p:nvPr/>
          </p:nvSpPr>
          <p:spPr>
            <a:xfrm>
              <a:off x="-94765" y="1931934"/>
              <a:ext cx="2235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000" b="0" dirty="0">
                  <a:solidFill>
                    <a:schemeClr val="tx1"/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E145085F-A77A-F7A1-34C9-20168E4E44CE}"/>
              </a:ext>
            </a:extLst>
          </p:cNvPr>
          <p:cNvGrpSpPr/>
          <p:nvPr/>
        </p:nvGrpSpPr>
        <p:grpSpPr>
          <a:xfrm>
            <a:off x="2417732" y="5375427"/>
            <a:ext cx="3748649" cy="1007969"/>
            <a:chOff x="-94765" y="1931934"/>
            <a:chExt cx="3748649" cy="1007969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FF671F4-CE28-BA4A-8895-90FA1B0AFE15}"/>
                </a:ext>
              </a:extLst>
            </p:cNvPr>
            <p:cNvSpPr txBox="1"/>
            <p:nvPr/>
          </p:nvSpPr>
          <p:spPr>
            <a:xfrm>
              <a:off x="-94765" y="2332044"/>
              <a:ext cx="3748649" cy="6078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endParaRPr lang="en-US" altLang="zh-CN" sz="1200" dirty="0">
                <a:latin typeface="+mn-ea"/>
                <a:ea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ECFFB20-9CEA-4EA5-940B-A7AEE9DE164D}"/>
                </a:ext>
              </a:extLst>
            </p:cNvPr>
            <p:cNvSpPr txBox="1"/>
            <p:nvPr/>
          </p:nvSpPr>
          <p:spPr>
            <a:xfrm>
              <a:off x="1418317" y="1931934"/>
              <a:ext cx="2235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2000" b="0" dirty="0">
                  <a:solidFill>
                    <a:schemeClr val="tx1"/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D216772-55A4-7675-57DB-4C892C523AF6}"/>
              </a:ext>
            </a:extLst>
          </p:cNvPr>
          <p:cNvGrpSpPr/>
          <p:nvPr/>
        </p:nvGrpSpPr>
        <p:grpSpPr>
          <a:xfrm>
            <a:off x="7897905" y="2407420"/>
            <a:ext cx="3748649" cy="1007969"/>
            <a:chOff x="-94765" y="1931934"/>
            <a:chExt cx="3748649" cy="1007969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70CAB68-D9A6-AF74-5F66-4761DFCEC862}"/>
                </a:ext>
              </a:extLst>
            </p:cNvPr>
            <p:cNvSpPr txBox="1"/>
            <p:nvPr/>
          </p:nvSpPr>
          <p:spPr>
            <a:xfrm>
              <a:off x="-94765" y="2332044"/>
              <a:ext cx="3748649" cy="6078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endParaRPr lang="en-US" altLang="zh-CN" sz="1200" dirty="0">
                <a:latin typeface="+mn-ea"/>
                <a:ea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D295745-D4E7-64B6-0A96-72D4C2F54034}"/>
                </a:ext>
              </a:extLst>
            </p:cNvPr>
            <p:cNvSpPr txBox="1"/>
            <p:nvPr/>
          </p:nvSpPr>
          <p:spPr>
            <a:xfrm>
              <a:off x="-94765" y="1931934"/>
              <a:ext cx="2235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000" b="0" dirty="0">
                  <a:solidFill>
                    <a:schemeClr val="tx1"/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500F84C-6BEA-C809-0C1B-CEEFC47D5246}"/>
              </a:ext>
            </a:extLst>
          </p:cNvPr>
          <p:cNvGrpSpPr/>
          <p:nvPr/>
        </p:nvGrpSpPr>
        <p:grpSpPr>
          <a:xfrm>
            <a:off x="7897905" y="4632823"/>
            <a:ext cx="3748649" cy="1007969"/>
            <a:chOff x="-94765" y="1931934"/>
            <a:chExt cx="3748649" cy="1007969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861E0AF-5249-A592-2568-EFF6A14B8239}"/>
                </a:ext>
              </a:extLst>
            </p:cNvPr>
            <p:cNvSpPr txBox="1"/>
            <p:nvPr/>
          </p:nvSpPr>
          <p:spPr>
            <a:xfrm>
              <a:off x="-94765" y="2332044"/>
              <a:ext cx="3748649" cy="6078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endParaRPr lang="en-US" altLang="zh-CN" sz="1200" dirty="0">
                <a:latin typeface="+mn-ea"/>
                <a:ea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25B43B1-F386-267F-8B4A-BEC8EC7E82F5}"/>
                </a:ext>
              </a:extLst>
            </p:cNvPr>
            <p:cNvSpPr txBox="1"/>
            <p:nvPr/>
          </p:nvSpPr>
          <p:spPr>
            <a:xfrm>
              <a:off x="-94765" y="1931934"/>
              <a:ext cx="2235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000" b="0" dirty="0">
                  <a:solidFill>
                    <a:schemeClr val="tx1"/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A9CE37CA-1860-B918-3089-1C0C524678A9}"/>
              </a:ext>
            </a:extLst>
          </p:cNvPr>
          <p:cNvGrpSpPr/>
          <p:nvPr/>
        </p:nvGrpSpPr>
        <p:grpSpPr>
          <a:xfrm>
            <a:off x="680966" y="4128839"/>
            <a:ext cx="3748649" cy="1007969"/>
            <a:chOff x="-94765" y="1931934"/>
            <a:chExt cx="3748649" cy="1007969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EE73A35-2D36-9DDF-2C84-8C5AC165D47D}"/>
                </a:ext>
              </a:extLst>
            </p:cNvPr>
            <p:cNvSpPr txBox="1"/>
            <p:nvPr/>
          </p:nvSpPr>
          <p:spPr>
            <a:xfrm>
              <a:off x="-94765" y="2332044"/>
              <a:ext cx="3748649" cy="6078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endParaRPr lang="en-US" altLang="zh-CN" sz="1200" dirty="0">
                <a:latin typeface="+mn-ea"/>
                <a:ea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8600460-30D3-485D-BA4A-CBFDFF34A27C}"/>
                </a:ext>
              </a:extLst>
            </p:cNvPr>
            <p:cNvSpPr txBox="1"/>
            <p:nvPr/>
          </p:nvSpPr>
          <p:spPr>
            <a:xfrm>
              <a:off x="1418317" y="1931934"/>
              <a:ext cx="2235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2000" b="0" dirty="0">
                  <a:solidFill>
                    <a:schemeClr val="tx1"/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EEB662E-980A-DC6D-853B-6AFA78F8B6B5}"/>
              </a:ext>
            </a:extLst>
          </p:cNvPr>
          <p:cNvGrpSpPr/>
          <p:nvPr/>
        </p:nvGrpSpPr>
        <p:grpSpPr>
          <a:xfrm>
            <a:off x="680966" y="2111465"/>
            <a:ext cx="3748649" cy="1007969"/>
            <a:chOff x="-94765" y="1931934"/>
            <a:chExt cx="3748649" cy="1007969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6A04413-82CD-2991-C081-E96A633E7068}"/>
                </a:ext>
              </a:extLst>
            </p:cNvPr>
            <p:cNvSpPr txBox="1"/>
            <p:nvPr/>
          </p:nvSpPr>
          <p:spPr>
            <a:xfrm>
              <a:off x="-94765" y="2332044"/>
              <a:ext cx="3748649" cy="6078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endParaRPr lang="en-US" altLang="zh-CN" sz="1200" dirty="0">
                <a:latin typeface="+mn-ea"/>
                <a:ea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4D5DC7FA-DAC5-BFD1-9FF1-6F34585B5C8E}"/>
                </a:ext>
              </a:extLst>
            </p:cNvPr>
            <p:cNvSpPr txBox="1"/>
            <p:nvPr/>
          </p:nvSpPr>
          <p:spPr>
            <a:xfrm>
              <a:off x="1418317" y="1931934"/>
              <a:ext cx="2235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2000" b="0" dirty="0">
                  <a:solidFill>
                    <a:schemeClr val="tx1"/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942819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图片 66">
            <a:extLst>
              <a:ext uri="{FF2B5EF4-FFF2-40B4-BE49-F238E27FC236}">
                <a16:creationId xmlns:a16="http://schemas.microsoft.com/office/drawing/2014/main" id="{A5B85902-8F33-6FC9-5736-31D34A4C6B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1" name="图形 2">
            <a:extLst>
              <a:ext uri="{FF2B5EF4-FFF2-40B4-BE49-F238E27FC236}">
                <a16:creationId xmlns:a16="http://schemas.microsoft.com/office/drawing/2014/main" id="{7B25A55C-B68E-DC8B-7DCE-977432D6A904}"/>
              </a:ext>
            </a:extLst>
          </p:cNvPr>
          <p:cNvSpPr/>
          <p:nvPr/>
        </p:nvSpPr>
        <p:spPr>
          <a:xfrm>
            <a:off x="7990352" y="602415"/>
            <a:ext cx="5703477" cy="6858432"/>
          </a:xfrm>
          <a:custGeom>
            <a:avLst/>
            <a:gdLst>
              <a:gd name="connsiteX0" fmla="*/ 2260651 w 5703477"/>
              <a:gd name="connsiteY0" fmla="*/ 6526162 h 6858432"/>
              <a:gd name="connsiteX1" fmla="*/ 2329784 w 5703477"/>
              <a:gd name="connsiteY1" fmla="*/ 6539988 h 6858432"/>
              <a:gd name="connsiteX2" fmla="*/ 2136212 w 5703477"/>
              <a:gd name="connsiteY2" fmla="*/ 6560728 h 6858432"/>
              <a:gd name="connsiteX3" fmla="*/ 1970292 w 5703477"/>
              <a:gd name="connsiteY3" fmla="*/ 6519248 h 6858432"/>
              <a:gd name="connsiteX4" fmla="*/ 2260651 w 5703477"/>
              <a:gd name="connsiteY4" fmla="*/ 6526162 h 6858432"/>
              <a:gd name="connsiteX5" fmla="*/ 2689276 w 5703477"/>
              <a:gd name="connsiteY5" fmla="*/ 6277283 h 6858432"/>
              <a:gd name="connsiteX6" fmla="*/ 3014202 w 5703477"/>
              <a:gd name="connsiteY6" fmla="*/ 6463942 h 6858432"/>
              <a:gd name="connsiteX7" fmla="*/ 2606317 w 5703477"/>
              <a:gd name="connsiteY7" fmla="*/ 6277283 h 6858432"/>
              <a:gd name="connsiteX8" fmla="*/ 2689276 w 5703477"/>
              <a:gd name="connsiteY8" fmla="*/ 6277283 h 6858432"/>
              <a:gd name="connsiteX9" fmla="*/ 2357438 w 5703477"/>
              <a:gd name="connsiteY9" fmla="*/ 6076797 h 6858432"/>
              <a:gd name="connsiteX10" fmla="*/ 2392004 w 5703477"/>
              <a:gd name="connsiteY10" fmla="*/ 6263456 h 6858432"/>
              <a:gd name="connsiteX11" fmla="*/ 2488790 w 5703477"/>
              <a:gd name="connsiteY11" fmla="*/ 6595295 h 6858432"/>
              <a:gd name="connsiteX12" fmla="*/ 2343611 w 5703477"/>
              <a:gd name="connsiteY12" fmla="*/ 6781954 h 6858432"/>
              <a:gd name="connsiteX13" fmla="*/ 2150038 w 5703477"/>
              <a:gd name="connsiteY13" fmla="*/ 6761214 h 6858432"/>
              <a:gd name="connsiteX14" fmla="*/ 1804373 w 5703477"/>
              <a:gd name="connsiteY14" fmla="*/ 6761214 h 6858432"/>
              <a:gd name="connsiteX15" fmla="*/ 1728327 w 5703477"/>
              <a:gd name="connsiteY15" fmla="*/ 6574555 h 6858432"/>
              <a:gd name="connsiteX16" fmla="*/ 1742153 w 5703477"/>
              <a:gd name="connsiteY16" fmla="*/ 6263456 h 6858432"/>
              <a:gd name="connsiteX17" fmla="*/ 1728327 w 5703477"/>
              <a:gd name="connsiteY17" fmla="*/ 6215063 h 6858432"/>
              <a:gd name="connsiteX18" fmla="*/ 2122385 w 5703477"/>
              <a:gd name="connsiteY18" fmla="*/ 6056057 h 6858432"/>
              <a:gd name="connsiteX19" fmla="*/ 2357438 w 5703477"/>
              <a:gd name="connsiteY19" fmla="*/ 6076797 h 6858432"/>
              <a:gd name="connsiteX20" fmla="*/ 2938155 w 5703477"/>
              <a:gd name="connsiteY20" fmla="*/ 5814091 h 6858432"/>
              <a:gd name="connsiteX21" fmla="*/ 3387520 w 5703477"/>
              <a:gd name="connsiteY21" fmla="*/ 6007664 h 6858432"/>
              <a:gd name="connsiteX22" fmla="*/ 3387520 w 5703477"/>
              <a:gd name="connsiteY22" fmla="*/ 6021490 h 6858432"/>
              <a:gd name="connsiteX23" fmla="*/ 3207774 w 5703477"/>
              <a:gd name="connsiteY23" fmla="*/ 6187410 h 6858432"/>
              <a:gd name="connsiteX24" fmla="*/ 3152468 w 5703477"/>
              <a:gd name="connsiteY24" fmla="*/ 6380982 h 6858432"/>
              <a:gd name="connsiteX25" fmla="*/ 3166294 w 5703477"/>
              <a:gd name="connsiteY25" fmla="*/ 6526162 h 6858432"/>
              <a:gd name="connsiteX26" fmla="*/ 3076421 w 5703477"/>
              <a:gd name="connsiteY26" fmla="*/ 6671341 h 6858432"/>
              <a:gd name="connsiteX27" fmla="*/ 2993462 w 5703477"/>
              <a:gd name="connsiteY27" fmla="*/ 6678254 h 6858432"/>
              <a:gd name="connsiteX28" fmla="*/ 2564837 w 5703477"/>
              <a:gd name="connsiteY28" fmla="*/ 6588381 h 6858432"/>
              <a:gd name="connsiteX29" fmla="*/ 2392004 w 5703477"/>
              <a:gd name="connsiteY29" fmla="*/ 6076797 h 6858432"/>
              <a:gd name="connsiteX30" fmla="*/ 2447310 w 5703477"/>
              <a:gd name="connsiteY30" fmla="*/ 6049143 h 6858432"/>
              <a:gd name="connsiteX31" fmla="*/ 2571750 w 5703477"/>
              <a:gd name="connsiteY31" fmla="*/ 5931617 h 6858432"/>
              <a:gd name="connsiteX32" fmla="*/ 2855196 w 5703477"/>
              <a:gd name="connsiteY32" fmla="*/ 5793351 h 6858432"/>
              <a:gd name="connsiteX33" fmla="*/ 2938155 w 5703477"/>
              <a:gd name="connsiteY33" fmla="*/ 5814091 h 6858432"/>
              <a:gd name="connsiteX34" fmla="*/ 2820629 w 5703477"/>
              <a:gd name="connsiteY34" fmla="*/ 5779524 h 6858432"/>
              <a:gd name="connsiteX35" fmla="*/ 2440397 w 5703477"/>
              <a:gd name="connsiteY35" fmla="*/ 6014577 h 6858432"/>
              <a:gd name="connsiteX36" fmla="*/ 2322871 w 5703477"/>
              <a:gd name="connsiteY36" fmla="*/ 5627432 h 6858432"/>
              <a:gd name="connsiteX37" fmla="*/ 2820629 w 5703477"/>
              <a:gd name="connsiteY37" fmla="*/ 5779524 h 6858432"/>
              <a:gd name="connsiteX38" fmla="*/ 2302131 w 5703477"/>
              <a:gd name="connsiteY38" fmla="*/ 5620518 h 6858432"/>
              <a:gd name="connsiteX39" fmla="*/ 2295218 w 5703477"/>
              <a:gd name="connsiteY39" fmla="*/ 5627432 h 6858432"/>
              <a:gd name="connsiteX40" fmla="*/ 2412744 w 5703477"/>
              <a:gd name="connsiteY40" fmla="*/ 6028403 h 6858432"/>
              <a:gd name="connsiteX41" fmla="*/ 2336698 w 5703477"/>
              <a:gd name="connsiteY41" fmla="*/ 6028403 h 6858432"/>
              <a:gd name="connsiteX42" fmla="*/ 2101645 w 5703477"/>
              <a:gd name="connsiteY42" fmla="*/ 5986924 h 6858432"/>
              <a:gd name="connsiteX43" fmla="*/ 1686847 w 5703477"/>
              <a:gd name="connsiteY43" fmla="*/ 6132103 h 6858432"/>
              <a:gd name="connsiteX44" fmla="*/ 1603887 w 5703477"/>
              <a:gd name="connsiteY44" fmla="*/ 5966184 h 6858432"/>
              <a:gd name="connsiteX45" fmla="*/ 1514014 w 5703477"/>
              <a:gd name="connsiteY45" fmla="*/ 5841744 h 6858432"/>
              <a:gd name="connsiteX46" fmla="*/ 1486361 w 5703477"/>
              <a:gd name="connsiteY46" fmla="*/ 5682738 h 6858432"/>
              <a:gd name="connsiteX47" fmla="*/ 1486361 w 5703477"/>
              <a:gd name="connsiteY47" fmla="*/ 5648172 h 6858432"/>
              <a:gd name="connsiteX48" fmla="*/ 1444881 w 5703477"/>
              <a:gd name="connsiteY48" fmla="*/ 5482252 h 6858432"/>
              <a:gd name="connsiteX49" fmla="*/ 1569321 w 5703477"/>
              <a:gd name="connsiteY49" fmla="*/ 5426946 h 6858432"/>
              <a:gd name="connsiteX50" fmla="*/ 2302131 w 5703477"/>
              <a:gd name="connsiteY50" fmla="*/ 5620518 h 6858432"/>
              <a:gd name="connsiteX51" fmla="*/ 483931 w 5703477"/>
              <a:gd name="connsiteY51" fmla="*/ 4341557 h 6858432"/>
              <a:gd name="connsiteX52" fmla="*/ 477018 w 5703477"/>
              <a:gd name="connsiteY52" fmla="*/ 4880795 h 6858432"/>
              <a:gd name="connsiteX53" fmla="*/ 456278 w 5703477"/>
              <a:gd name="connsiteY53" fmla="*/ 5025974 h 6858432"/>
              <a:gd name="connsiteX54" fmla="*/ 394058 w 5703477"/>
              <a:gd name="connsiteY54" fmla="*/ 5323246 h 6858432"/>
              <a:gd name="connsiteX55" fmla="*/ 539238 w 5703477"/>
              <a:gd name="connsiteY55" fmla="*/ 5565212 h 6858432"/>
              <a:gd name="connsiteX56" fmla="*/ 732810 w 5703477"/>
              <a:gd name="connsiteY56" fmla="*/ 5627432 h 6858432"/>
              <a:gd name="connsiteX57" fmla="*/ 877990 w 5703477"/>
              <a:gd name="connsiteY57" fmla="*/ 5454599 h 6858432"/>
              <a:gd name="connsiteX58" fmla="*/ 1147609 w 5703477"/>
              <a:gd name="connsiteY58" fmla="*/ 5482252 h 6858432"/>
              <a:gd name="connsiteX59" fmla="*/ 1320442 w 5703477"/>
              <a:gd name="connsiteY59" fmla="*/ 5537559 h 6858432"/>
              <a:gd name="connsiteX60" fmla="*/ 1403401 w 5703477"/>
              <a:gd name="connsiteY60" fmla="*/ 5502992 h 6858432"/>
              <a:gd name="connsiteX61" fmla="*/ 1424141 w 5703477"/>
              <a:gd name="connsiteY61" fmla="*/ 5592865 h 6858432"/>
              <a:gd name="connsiteX62" fmla="*/ 1424141 w 5703477"/>
              <a:gd name="connsiteY62" fmla="*/ 5724218 h 6858432"/>
              <a:gd name="connsiteX63" fmla="*/ 1527841 w 5703477"/>
              <a:gd name="connsiteY63" fmla="*/ 5980010 h 6858432"/>
              <a:gd name="connsiteX64" fmla="*/ 1576234 w 5703477"/>
              <a:gd name="connsiteY64" fmla="*/ 6118276 h 6858432"/>
              <a:gd name="connsiteX65" fmla="*/ 1686847 w 5703477"/>
              <a:gd name="connsiteY65" fmla="*/ 6242716 h 6858432"/>
              <a:gd name="connsiteX66" fmla="*/ 1693760 w 5703477"/>
              <a:gd name="connsiteY66" fmla="*/ 6284196 h 6858432"/>
              <a:gd name="connsiteX67" fmla="*/ 1666107 w 5703477"/>
              <a:gd name="connsiteY67" fmla="*/ 6588381 h 6858432"/>
              <a:gd name="connsiteX68" fmla="*/ 1686847 w 5703477"/>
              <a:gd name="connsiteY68" fmla="*/ 6705908 h 6858432"/>
              <a:gd name="connsiteX69" fmla="*/ 1617714 w 5703477"/>
              <a:gd name="connsiteY69" fmla="*/ 6712821 h 6858432"/>
              <a:gd name="connsiteX70" fmla="*/ 781204 w 5703477"/>
              <a:gd name="connsiteY70" fmla="*/ 6657514 h 6858432"/>
              <a:gd name="connsiteX71" fmla="*/ 532325 w 5703477"/>
              <a:gd name="connsiteY71" fmla="*/ 6698994 h 6858432"/>
              <a:gd name="connsiteX72" fmla="*/ 297272 w 5703477"/>
              <a:gd name="connsiteY72" fmla="*/ 6567641 h 6858432"/>
              <a:gd name="connsiteX73" fmla="*/ 172833 w 5703477"/>
              <a:gd name="connsiteY73" fmla="*/ 6166670 h 6858432"/>
              <a:gd name="connsiteX74" fmla="*/ 138266 w 5703477"/>
              <a:gd name="connsiteY74" fmla="*/ 5910877 h 6858432"/>
              <a:gd name="connsiteX75" fmla="*/ 76046 w 5703477"/>
              <a:gd name="connsiteY75" fmla="*/ 5558299 h 6858432"/>
              <a:gd name="connsiteX76" fmla="*/ 76046 w 5703477"/>
              <a:gd name="connsiteY76" fmla="*/ 5323246 h 6858432"/>
              <a:gd name="connsiteX77" fmla="*/ 131353 w 5703477"/>
              <a:gd name="connsiteY77" fmla="*/ 4929188 h 6858432"/>
              <a:gd name="connsiteX78" fmla="*/ 138266 w 5703477"/>
              <a:gd name="connsiteY78" fmla="*/ 4846228 h 6858432"/>
              <a:gd name="connsiteX79" fmla="*/ 152093 w 5703477"/>
              <a:gd name="connsiteY79" fmla="*/ 4797835 h 6858432"/>
              <a:gd name="connsiteX80" fmla="*/ 366405 w 5703477"/>
              <a:gd name="connsiteY80" fmla="*/ 4445256 h 6858432"/>
              <a:gd name="connsiteX81" fmla="*/ 511585 w 5703477"/>
              <a:gd name="connsiteY81" fmla="*/ 4210204 h 6858432"/>
              <a:gd name="connsiteX82" fmla="*/ 483931 w 5703477"/>
              <a:gd name="connsiteY82" fmla="*/ 4341557 h 6858432"/>
              <a:gd name="connsiteX83" fmla="*/ 5171153 w 5703477"/>
              <a:gd name="connsiteY83" fmla="*/ 4203291 h 6858432"/>
              <a:gd name="connsiteX84" fmla="*/ 5509905 w 5703477"/>
              <a:gd name="connsiteY84" fmla="*/ 4445256 h 6858432"/>
              <a:gd name="connsiteX85" fmla="*/ 5454599 w 5703477"/>
              <a:gd name="connsiteY85" fmla="*/ 4535129 h 6858432"/>
              <a:gd name="connsiteX86" fmla="*/ 5509905 w 5703477"/>
              <a:gd name="connsiteY86" fmla="*/ 4631916 h 6858432"/>
              <a:gd name="connsiteX87" fmla="*/ 5634345 w 5703477"/>
              <a:gd name="connsiteY87" fmla="*/ 5053627 h 6858432"/>
              <a:gd name="connsiteX88" fmla="*/ 5516819 w 5703477"/>
              <a:gd name="connsiteY88" fmla="*/ 5364726 h 6858432"/>
              <a:gd name="connsiteX89" fmla="*/ 5516819 w 5703477"/>
              <a:gd name="connsiteY89" fmla="*/ 5516819 h 6858432"/>
              <a:gd name="connsiteX90" fmla="*/ 5309419 w 5703477"/>
              <a:gd name="connsiteY90" fmla="*/ 5786438 h 6858432"/>
              <a:gd name="connsiteX91" fmla="*/ 5143500 w 5703477"/>
              <a:gd name="connsiteY91" fmla="*/ 5903964 h 6858432"/>
              <a:gd name="connsiteX92" fmla="*/ 5129673 w 5703477"/>
              <a:gd name="connsiteY92" fmla="*/ 5952357 h 6858432"/>
              <a:gd name="connsiteX93" fmla="*/ 4956841 w 5703477"/>
              <a:gd name="connsiteY93" fmla="*/ 6152843 h 6858432"/>
              <a:gd name="connsiteX94" fmla="*/ 4936101 w 5703477"/>
              <a:gd name="connsiteY94" fmla="*/ 6318762 h 6858432"/>
              <a:gd name="connsiteX95" fmla="*/ 4742528 w 5703477"/>
              <a:gd name="connsiteY95" fmla="*/ 6457028 h 6858432"/>
              <a:gd name="connsiteX96" fmla="*/ 4604262 w 5703477"/>
              <a:gd name="connsiteY96" fmla="*/ 6491595 h 6858432"/>
              <a:gd name="connsiteX97" fmla="*/ 4203290 w 5703477"/>
              <a:gd name="connsiteY97" fmla="*/ 6546901 h 6858432"/>
              <a:gd name="connsiteX98" fmla="*/ 4016631 w 5703477"/>
              <a:gd name="connsiteY98" fmla="*/ 6560728 h 6858432"/>
              <a:gd name="connsiteX99" fmla="*/ 3705532 w 5703477"/>
              <a:gd name="connsiteY99" fmla="*/ 6622948 h 6858432"/>
              <a:gd name="connsiteX100" fmla="*/ 3581093 w 5703477"/>
              <a:gd name="connsiteY100" fmla="*/ 6622948 h 6858432"/>
              <a:gd name="connsiteX101" fmla="*/ 3442827 w 5703477"/>
              <a:gd name="connsiteY101" fmla="*/ 6643688 h 6858432"/>
              <a:gd name="connsiteX102" fmla="*/ 3359867 w 5703477"/>
              <a:gd name="connsiteY102" fmla="*/ 6712821 h 6858432"/>
              <a:gd name="connsiteX103" fmla="*/ 3249254 w 5703477"/>
              <a:gd name="connsiteY103" fmla="*/ 6740474 h 6858432"/>
              <a:gd name="connsiteX104" fmla="*/ 3021115 w 5703477"/>
              <a:gd name="connsiteY104" fmla="*/ 6768127 h 6858432"/>
              <a:gd name="connsiteX105" fmla="*/ 2751496 w 5703477"/>
              <a:gd name="connsiteY105" fmla="*/ 6754301 h 6858432"/>
              <a:gd name="connsiteX106" fmla="*/ 2523357 w 5703477"/>
              <a:gd name="connsiteY106" fmla="*/ 6775041 h 6858432"/>
              <a:gd name="connsiteX107" fmla="*/ 2564837 w 5703477"/>
              <a:gd name="connsiteY107" fmla="*/ 6636774 h 6858432"/>
              <a:gd name="connsiteX108" fmla="*/ 3021115 w 5703477"/>
              <a:gd name="connsiteY108" fmla="*/ 6754301 h 6858432"/>
              <a:gd name="connsiteX109" fmla="*/ 3242341 w 5703477"/>
              <a:gd name="connsiteY109" fmla="*/ 6533075 h 6858432"/>
              <a:gd name="connsiteX110" fmla="*/ 3221601 w 5703477"/>
              <a:gd name="connsiteY110" fmla="*/ 6367155 h 6858432"/>
              <a:gd name="connsiteX111" fmla="*/ 3228514 w 5703477"/>
              <a:gd name="connsiteY111" fmla="*/ 6304936 h 6858432"/>
              <a:gd name="connsiteX112" fmla="*/ 3422087 w 5703477"/>
              <a:gd name="connsiteY112" fmla="*/ 6028403 h 6858432"/>
              <a:gd name="connsiteX113" fmla="*/ 3691706 w 5703477"/>
              <a:gd name="connsiteY113" fmla="*/ 6145930 h 6858432"/>
              <a:gd name="connsiteX114" fmla="*/ 3919845 w 5703477"/>
              <a:gd name="connsiteY114" fmla="*/ 6270369 h 6858432"/>
              <a:gd name="connsiteX115" fmla="*/ 4002804 w 5703477"/>
              <a:gd name="connsiteY115" fmla="*/ 6270369 h 6858432"/>
              <a:gd name="connsiteX116" fmla="*/ 4085764 w 5703477"/>
              <a:gd name="connsiteY116" fmla="*/ 6284196 h 6858432"/>
              <a:gd name="connsiteX117" fmla="*/ 4120331 w 5703477"/>
              <a:gd name="connsiteY117" fmla="*/ 6249629 h 6858432"/>
              <a:gd name="connsiteX118" fmla="*/ 4141071 w 5703477"/>
              <a:gd name="connsiteY118" fmla="*/ 6215063 h 6858432"/>
              <a:gd name="connsiteX119" fmla="*/ 4210204 w 5703477"/>
              <a:gd name="connsiteY119" fmla="*/ 6021490 h 6858432"/>
              <a:gd name="connsiteX120" fmla="*/ 4217117 w 5703477"/>
              <a:gd name="connsiteY120" fmla="*/ 5959270 h 6858432"/>
              <a:gd name="connsiteX121" fmla="*/ 4224030 w 5703477"/>
              <a:gd name="connsiteY121" fmla="*/ 5876311 h 6858432"/>
              <a:gd name="connsiteX122" fmla="*/ 4251684 w 5703477"/>
              <a:gd name="connsiteY122" fmla="*/ 5620518 h 6858432"/>
              <a:gd name="connsiteX123" fmla="*/ 4631915 w 5703477"/>
              <a:gd name="connsiteY123" fmla="*/ 4839315 h 6858432"/>
              <a:gd name="connsiteX124" fmla="*/ 4770181 w 5703477"/>
              <a:gd name="connsiteY124" fmla="*/ 4514389 h 6858432"/>
              <a:gd name="connsiteX125" fmla="*/ 4853141 w 5703477"/>
              <a:gd name="connsiteY125" fmla="*/ 4147984 h 6858432"/>
              <a:gd name="connsiteX126" fmla="*/ 5171153 w 5703477"/>
              <a:gd name="connsiteY126" fmla="*/ 4203291 h 6858432"/>
              <a:gd name="connsiteX127" fmla="*/ 2765323 w 5703477"/>
              <a:gd name="connsiteY127" fmla="*/ 5261026 h 6858432"/>
              <a:gd name="connsiteX128" fmla="*/ 3885278 w 5703477"/>
              <a:gd name="connsiteY128" fmla="*/ 5883224 h 6858432"/>
              <a:gd name="connsiteX129" fmla="*/ 3947867 w 5703477"/>
              <a:gd name="connsiteY129" fmla="*/ 5882302 h 6858432"/>
              <a:gd name="connsiteX130" fmla="*/ 4051198 w 5703477"/>
              <a:gd name="connsiteY130" fmla="*/ 5841744 h 6858432"/>
              <a:gd name="connsiteX131" fmla="*/ 3850712 w 5703477"/>
              <a:gd name="connsiteY131" fmla="*/ 5903964 h 6858432"/>
              <a:gd name="connsiteX132" fmla="*/ 3387520 w 5703477"/>
              <a:gd name="connsiteY132" fmla="*/ 5744958 h 6858432"/>
              <a:gd name="connsiteX133" fmla="*/ 1845853 w 5703477"/>
              <a:gd name="connsiteY133" fmla="*/ 4058111 h 6858432"/>
              <a:gd name="connsiteX134" fmla="*/ 2765323 w 5703477"/>
              <a:gd name="connsiteY134" fmla="*/ 5261026 h 6858432"/>
              <a:gd name="connsiteX135" fmla="*/ 1465621 w 5703477"/>
              <a:gd name="connsiteY135" fmla="*/ 5288680 h 6858432"/>
              <a:gd name="connsiteX136" fmla="*/ 1154522 w 5703477"/>
              <a:gd name="connsiteY136" fmla="*/ 4189464 h 6858432"/>
              <a:gd name="connsiteX137" fmla="*/ 1154522 w 5703477"/>
              <a:gd name="connsiteY137" fmla="*/ 3885278 h 6858432"/>
              <a:gd name="connsiteX138" fmla="*/ 1168349 w 5703477"/>
              <a:gd name="connsiteY138" fmla="*/ 3871452 h 6858432"/>
              <a:gd name="connsiteX139" fmla="*/ 1465621 w 5703477"/>
              <a:gd name="connsiteY139" fmla="*/ 5288680 h 6858432"/>
              <a:gd name="connsiteX140" fmla="*/ 4051198 w 5703477"/>
              <a:gd name="connsiteY140" fmla="*/ 4963754 h 6858432"/>
              <a:gd name="connsiteX141" fmla="*/ 4320817 w 5703477"/>
              <a:gd name="connsiteY141" fmla="*/ 4901535 h 6858432"/>
              <a:gd name="connsiteX142" fmla="*/ 3995891 w 5703477"/>
              <a:gd name="connsiteY142" fmla="*/ 4998321 h 6858432"/>
              <a:gd name="connsiteX143" fmla="*/ 2716929 w 5703477"/>
              <a:gd name="connsiteY143" fmla="*/ 4493649 h 6858432"/>
              <a:gd name="connsiteX144" fmla="*/ 1838939 w 5703477"/>
              <a:gd name="connsiteY144" fmla="*/ 3684792 h 6858432"/>
              <a:gd name="connsiteX145" fmla="*/ 4051198 w 5703477"/>
              <a:gd name="connsiteY145" fmla="*/ 4963754 h 6858432"/>
              <a:gd name="connsiteX146" fmla="*/ 1078476 w 5703477"/>
              <a:gd name="connsiteY146" fmla="*/ 3871452 h 6858432"/>
              <a:gd name="connsiteX147" fmla="*/ 1085389 w 5703477"/>
              <a:gd name="connsiteY147" fmla="*/ 4631916 h 6858432"/>
              <a:gd name="connsiteX148" fmla="*/ 1050823 w 5703477"/>
              <a:gd name="connsiteY148" fmla="*/ 4376123 h 6858432"/>
              <a:gd name="connsiteX149" fmla="*/ 1050823 w 5703477"/>
              <a:gd name="connsiteY149" fmla="*/ 3878365 h 6858432"/>
              <a:gd name="connsiteX150" fmla="*/ 1099216 w 5703477"/>
              <a:gd name="connsiteY150" fmla="*/ 3594919 h 6858432"/>
              <a:gd name="connsiteX151" fmla="*/ 1078476 w 5703477"/>
              <a:gd name="connsiteY151" fmla="*/ 3871452 h 6858432"/>
              <a:gd name="connsiteX152" fmla="*/ 3325300 w 5703477"/>
              <a:gd name="connsiteY152" fmla="*/ 3657139 h 6858432"/>
              <a:gd name="connsiteX153" fmla="*/ 3110988 w 5703477"/>
              <a:gd name="connsiteY153" fmla="*/ 3657139 h 6858432"/>
              <a:gd name="connsiteX154" fmla="*/ 3214687 w 5703477"/>
              <a:gd name="connsiteY154" fmla="*/ 3546526 h 6858432"/>
              <a:gd name="connsiteX155" fmla="*/ 3325300 w 5703477"/>
              <a:gd name="connsiteY155" fmla="*/ 3657139 h 6858432"/>
              <a:gd name="connsiteX156" fmla="*/ 2544097 w 5703477"/>
              <a:gd name="connsiteY156" fmla="*/ 3498133 h 6858432"/>
              <a:gd name="connsiteX157" fmla="*/ 3083335 w 5703477"/>
              <a:gd name="connsiteY157" fmla="*/ 3636399 h 6858432"/>
              <a:gd name="connsiteX158" fmla="*/ 3041855 w 5703477"/>
              <a:gd name="connsiteY158" fmla="*/ 3650226 h 6858432"/>
              <a:gd name="connsiteX159" fmla="*/ 2744583 w 5703477"/>
              <a:gd name="connsiteY159" fmla="*/ 3601833 h 6858432"/>
              <a:gd name="connsiteX160" fmla="*/ 2474964 w 5703477"/>
              <a:gd name="connsiteY160" fmla="*/ 3546526 h 6858432"/>
              <a:gd name="connsiteX161" fmla="*/ 2288304 w 5703477"/>
              <a:gd name="connsiteY161" fmla="*/ 3491220 h 6858432"/>
              <a:gd name="connsiteX162" fmla="*/ 2544097 w 5703477"/>
              <a:gd name="connsiteY162" fmla="*/ 3498133 h 6858432"/>
              <a:gd name="connsiteX163" fmla="*/ 3366780 w 5703477"/>
              <a:gd name="connsiteY163" fmla="*/ 3567266 h 6858432"/>
              <a:gd name="connsiteX164" fmla="*/ 3670966 w 5703477"/>
              <a:gd name="connsiteY164" fmla="*/ 3235428 h 6858432"/>
              <a:gd name="connsiteX165" fmla="*/ 3366780 w 5703477"/>
              <a:gd name="connsiteY165" fmla="*/ 3567266 h 6858432"/>
              <a:gd name="connsiteX166" fmla="*/ 2032512 w 5703477"/>
              <a:gd name="connsiteY166" fmla="*/ 3394434 h 6858432"/>
              <a:gd name="connsiteX167" fmla="*/ 2371264 w 5703477"/>
              <a:gd name="connsiteY167" fmla="*/ 3588006 h 6858432"/>
              <a:gd name="connsiteX168" fmla="*/ 3007288 w 5703477"/>
              <a:gd name="connsiteY168" fmla="*/ 3726272 h 6858432"/>
              <a:gd name="connsiteX169" fmla="*/ 3588006 w 5703477"/>
              <a:gd name="connsiteY169" fmla="*/ 3733186 h 6858432"/>
              <a:gd name="connsiteX170" fmla="*/ 3753925 w 5703477"/>
              <a:gd name="connsiteY170" fmla="*/ 3691706 h 6858432"/>
              <a:gd name="connsiteX171" fmla="*/ 4175637 w 5703477"/>
              <a:gd name="connsiteY171" fmla="*/ 3574180 h 6858432"/>
              <a:gd name="connsiteX172" fmla="*/ 4438343 w 5703477"/>
              <a:gd name="connsiteY172" fmla="*/ 3629486 h 6858432"/>
              <a:gd name="connsiteX173" fmla="*/ 4777095 w 5703477"/>
              <a:gd name="connsiteY173" fmla="*/ 4141071 h 6858432"/>
              <a:gd name="connsiteX174" fmla="*/ 4452169 w 5703477"/>
              <a:gd name="connsiteY174" fmla="*/ 4970668 h 6858432"/>
              <a:gd name="connsiteX175" fmla="*/ 4341557 w 5703477"/>
              <a:gd name="connsiteY175" fmla="*/ 5164240 h 6858432"/>
              <a:gd name="connsiteX176" fmla="*/ 4147984 w 5703477"/>
              <a:gd name="connsiteY176" fmla="*/ 5807178 h 6858432"/>
              <a:gd name="connsiteX177" fmla="*/ 4147984 w 5703477"/>
              <a:gd name="connsiteY177" fmla="*/ 5945444 h 6858432"/>
              <a:gd name="connsiteX178" fmla="*/ 4078851 w 5703477"/>
              <a:gd name="connsiteY178" fmla="*/ 6235803 h 6858432"/>
              <a:gd name="connsiteX179" fmla="*/ 4030458 w 5703477"/>
              <a:gd name="connsiteY179" fmla="*/ 6221976 h 6858432"/>
              <a:gd name="connsiteX180" fmla="*/ 3940585 w 5703477"/>
              <a:gd name="connsiteY180" fmla="*/ 6221976 h 6858432"/>
              <a:gd name="connsiteX181" fmla="*/ 3650226 w 5703477"/>
              <a:gd name="connsiteY181" fmla="*/ 6062970 h 6858432"/>
              <a:gd name="connsiteX182" fmla="*/ 3242341 w 5703477"/>
              <a:gd name="connsiteY182" fmla="*/ 5869397 h 6858432"/>
              <a:gd name="connsiteX183" fmla="*/ 2938155 w 5703477"/>
              <a:gd name="connsiteY183" fmla="*/ 5765698 h 6858432"/>
              <a:gd name="connsiteX184" fmla="*/ 2474964 w 5703477"/>
              <a:gd name="connsiteY184" fmla="*/ 5585952 h 6858432"/>
              <a:gd name="connsiteX185" fmla="*/ 1935726 w 5703477"/>
              <a:gd name="connsiteY185" fmla="*/ 5454599 h 6858432"/>
              <a:gd name="connsiteX186" fmla="*/ 1576234 w 5703477"/>
              <a:gd name="connsiteY186" fmla="*/ 5385466 h 6858432"/>
              <a:gd name="connsiteX187" fmla="*/ 1410315 w 5703477"/>
              <a:gd name="connsiteY187" fmla="*/ 5426946 h 6858432"/>
              <a:gd name="connsiteX188" fmla="*/ 1382661 w 5703477"/>
              <a:gd name="connsiteY188" fmla="*/ 5454599 h 6858432"/>
              <a:gd name="connsiteX189" fmla="*/ 1327355 w 5703477"/>
              <a:gd name="connsiteY189" fmla="*/ 5475339 h 6858432"/>
              <a:gd name="connsiteX190" fmla="*/ 1168349 w 5703477"/>
              <a:gd name="connsiteY190" fmla="*/ 5420033 h 6858432"/>
              <a:gd name="connsiteX191" fmla="*/ 843423 w 5703477"/>
              <a:gd name="connsiteY191" fmla="*/ 5392379 h 6858432"/>
              <a:gd name="connsiteX192" fmla="*/ 843423 w 5703477"/>
              <a:gd name="connsiteY192" fmla="*/ 4258597 h 6858432"/>
              <a:gd name="connsiteX193" fmla="*/ 857250 w 5703477"/>
              <a:gd name="connsiteY193" fmla="*/ 4161811 h 6858432"/>
              <a:gd name="connsiteX194" fmla="*/ 871077 w 5703477"/>
              <a:gd name="connsiteY194" fmla="*/ 3836885 h 6858432"/>
              <a:gd name="connsiteX195" fmla="*/ 850337 w 5703477"/>
              <a:gd name="connsiteY195" fmla="*/ 3878365 h 6858432"/>
              <a:gd name="connsiteX196" fmla="*/ 808857 w 5703477"/>
              <a:gd name="connsiteY196" fmla="*/ 4306990 h 6858432"/>
              <a:gd name="connsiteX197" fmla="*/ 808857 w 5703477"/>
              <a:gd name="connsiteY197" fmla="*/ 5406206 h 6858432"/>
              <a:gd name="connsiteX198" fmla="*/ 746637 w 5703477"/>
              <a:gd name="connsiteY198" fmla="*/ 5558299 h 6858432"/>
              <a:gd name="connsiteX199" fmla="*/ 428625 w 5703477"/>
              <a:gd name="connsiteY199" fmla="*/ 5330160 h 6858432"/>
              <a:gd name="connsiteX200" fmla="*/ 477018 w 5703477"/>
              <a:gd name="connsiteY200" fmla="*/ 5102020 h 6858432"/>
              <a:gd name="connsiteX201" fmla="*/ 490845 w 5703477"/>
              <a:gd name="connsiteY201" fmla="*/ 5012147 h 6858432"/>
              <a:gd name="connsiteX202" fmla="*/ 532325 w 5703477"/>
              <a:gd name="connsiteY202" fmla="*/ 4611176 h 6858432"/>
              <a:gd name="connsiteX203" fmla="*/ 532325 w 5703477"/>
              <a:gd name="connsiteY203" fmla="*/ 4445256 h 6858432"/>
              <a:gd name="connsiteX204" fmla="*/ 546151 w 5703477"/>
              <a:gd name="connsiteY204" fmla="*/ 4300077 h 6858432"/>
              <a:gd name="connsiteX205" fmla="*/ 829597 w 5703477"/>
              <a:gd name="connsiteY205" fmla="*/ 3518873 h 6858432"/>
              <a:gd name="connsiteX206" fmla="*/ 974776 w 5703477"/>
              <a:gd name="connsiteY206" fmla="*/ 3318387 h 6858432"/>
              <a:gd name="connsiteX207" fmla="*/ 1168349 w 5703477"/>
              <a:gd name="connsiteY207" fmla="*/ 3228514 h 6858432"/>
              <a:gd name="connsiteX208" fmla="*/ 1465621 w 5703477"/>
              <a:gd name="connsiteY208" fmla="*/ 3166294 h 6858432"/>
              <a:gd name="connsiteX209" fmla="*/ 2032512 w 5703477"/>
              <a:gd name="connsiteY209" fmla="*/ 3394434 h 6858432"/>
              <a:gd name="connsiteX210" fmla="*/ 1921899 w 5703477"/>
              <a:gd name="connsiteY210" fmla="*/ 3263081 h 6858432"/>
              <a:gd name="connsiteX211" fmla="*/ 1742153 w 5703477"/>
              <a:gd name="connsiteY211" fmla="*/ 3152468 h 6858432"/>
              <a:gd name="connsiteX212" fmla="*/ 1935726 w 5703477"/>
              <a:gd name="connsiteY212" fmla="*/ 3117901 h 6858432"/>
              <a:gd name="connsiteX213" fmla="*/ 1921899 w 5703477"/>
              <a:gd name="connsiteY213" fmla="*/ 3263081 h 6858432"/>
              <a:gd name="connsiteX214" fmla="*/ 3145554 w 5703477"/>
              <a:gd name="connsiteY214" fmla="*/ 3456653 h 6858432"/>
              <a:gd name="connsiteX215" fmla="*/ 2820629 w 5703477"/>
              <a:gd name="connsiteY215" fmla="*/ 2931242 h 6858432"/>
              <a:gd name="connsiteX216" fmla="*/ 3145554 w 5703477"/>
              <a:gd name="connsiteY216" fmla="*/ 3456653 h 6858432"/>
              <a:gd name="connsiteX217" fmla="*/ 2730756 w 5703477"/>
              <a:gd name="connsiteY217" fmla="*/ 3187034 h 6858432"/>
              <a:gd name="connsiteX218" fmla="*/ 2433484 w 5703477"/>
              <a:gd name="connsiteY218" fmla="*/ 2869022 h 6858432"/>
              <a:gd name="connsiteX219" fmla="*/ 2730756 w 5703477"/>
              <a:gd name="connsiteY219" fmla="*/ 3187034 h 6858432"/>
              <a:gd name="connsiteX220" fmla="*/ 1576234 w 5703477"/>
              <a:gd name="connsiteY220" fmla="*/ 2578663 h 6858432"/>
              <a:gd name="connsiteX221" fmla="*/ 1437968 w 5703477"/>
              <a:gd name="connsiteY221" fmla="*/ 2869022 h 6858432"/>
              <a:gd name="connsiteX222" fmla="*/ 1562407 w 5703477"/>
              <a:gd name="connsiteY222" fmla="*/ 3090248 h 6858432"/>
              <a:gd name="connsiteX223" fmla="*/ 1396488 w 5703477"/>
              <a:gd name="connsiteY223" fmla="*/ 3090248 h 6858432"/>
              <a:gd name="connsiteX224" fmla="*/ 1209829 w 5703477"/>
              <a:gd name="connsiteY224" fmla="*/ 3145555 h 6858432"/>
              <a:gd name="connsiteX225" fmla="*/ 1244395 w 5703477"/>
              <a:gd name="connsiteY225" fmla="*/ 2848282 h 6858432"/>
              <a:gd name="connsiteX226" fmla="*/ 1355008 w 5703477"/>
              <a:gd name="connsiteY226" fmla="*/ 2668536 h 6858432"/>
              <a:gd name="connsiteX227" fmla="*/ 1555494 w 5703477"/>
              <a:gd name="connsiteY227" fmla="*/ 2578663 h 6858432"/>
              <a:gd name="connsiteX228" fmla="*/ 1576234 w 5703477"/>
              <a:gd name="connsiteY228" fmla="*/ 2578663 h 6858432"/>
              <a:gd name="connsiteX229" fmla="*/ 1278962 w 5703477"/>
              <a:gd name="connsiteY229" fmla="*/ 2633970 h 6858432"/>
              <a:gd name="connsiteX230" fmla="*/ 1036996 w 5703477"/>
              <a:gd name="connsiteY230" fmla="*/ 2488790 h 6858432"/>
              <a:gd name="connsiteX231" fmla="*/ 1278962 w 5703477"/>
              <a:gd name="connsiteY231" fmla="*/ 2633970 h 6858432"/>
              <a:gd name="connsiteX232" fmla="*/ 2073992 w 5703477"/>
              <a:gd name="connsiteY232" fmla="*/ 2253738 h 6858432"/>
              <a:gd name="connsiteX233" fmla="*/ 2053252 w 5703477"/>
              <a:gd name="connsiteY233" fmla="*/ 2295218 h 6858432"/>
              <a:gd name="connsiteX234" fmla="*/ 2046339 w 5703477"/>
              <a:gd name="connsiteY234" fmla="*/ 2246825 h 6858432"/>
              <a:gd name="connsiteX235" fmla="*/ 2073992 w 5703477"/>
              <a:gd name="connsiteY235" fmla="*/ 2253738 h 6858432"/>
              <a:gd name="connsiteX236" fmla="*/ 2267565 w 5703477"/>
              <a:gd name="connsiteY236" fmla="*/ 2239911 h 6858432"/>
              <a:gd name="connsiteX237" fmla="*/ 2115472 w 5703477"/>
              <a:gd name="connsiteY237" fmla="*/ 2468051 h 6858432"/>
              <a:gd name="connsiteX238" fmla="*/ 2025599 w 5703477"/>
              <a:gd name="connsiteY238" fmla="*/ 2647796 h 6858432"/>
              <a:gd name="connsiteX239" fmla="*/ 2343611 w 5703477"/>
              <a:gd name="connsiteY239" fmla="*/ 2295218 h 6858432"/>
              <a:gd name="connsiteX240" fmla="*/ 2364351 w 5703477"/>
              <a:gd name="connsiteY240" fmla="*/ 2295218 h 6858432"/>
              <a:gd name="connsiteX241" fmla="*/ 2371264 w 5703477"/>
              <a:gd name="connsiteY241" fmla="*/ 2322871 h 6858432"/>
              <a:gd name="connsiteX242" fmla="*/ 2143125 w 5703477"/>
              <a:gd name="connsiteY242" fmla="*/ 2758409 h 6858432"/>
              <a:gd name="connsiteX243" fmla="*/ 2156952 w 5703477"/>
              <a:gd name="connsiteY243" fmla="*/ 2772236 h 6858432"/>
              <a:gd name="connsiteX244" fmla="*/ 2253738 w 5703477"/>
              <a:gd name="connsiteY244" fmla="*/ 2668536 h 6858432"/>
              <a:gd name="connsiteX245" fmla="*/ 2198431 w 5703477"/>
              <a:gd name="connsiteY245" fmla="*/ 2806803 h 6858432"/>
              <a:gd name="connsiteX246" fmla="*/ 2232998 w 5703477"/>
              <a:gd name="connsiteY246" fmla="*/ 2841369 h 6858432"/>
              <a:gd name="connsiteX247" fmla="*/ 2150038 w 5703477"/>
              <a:gd name="connsiteY247" fmla="*/ 2972722 h 6858432"/>
              <a:gd name="connsiteX248" fmla="*/ 1714500 w 5703477"/>
              <a:gd name="connsiteY248" fmla="*/ 3117901 h 6858432"/>
              <a:gd name="connsiteX249" fmla="*/ 1486361 w 5703477"/>
              <a:gd name="connsiteY249" fmla="*/ 2841369 h 6858432"/>
              <a:gd name="connsiteX250" fmla="*/ 1534754 w 5703477"/>
              <a:gd name="connsiteY250" fmla="*/ 2682363 h 6858432"/>
              <a:gd name="connsiteX251" fmla="*/ 1583147 w 5703477"/>
              <a:gd name="connsiteY251" fmla="*/ 2633970 h 6858432"/>
              <a:gd name="connsiteX252" fmla="*/ 1652280 w 5703477"/>
              <a:gd name="connsiteY252" fmla="*/ 2537184 h 6858432"/>
              <a:gd name="connsiteX253" fmla="*/ 1749067 w 5703477"/>
              <a:gd name="connsiteY253" fmla="*/ 2474964 h 6858432"/>
              <a:gd name="connsiteX254" fmla="*/ 1984119 w 5703477"/>
              <a:gd name="connsiteY254" fmla="*/ 2274478 h 6858432"/>
              <a:gd name="connsiteX255" fmla="*/ 1984119 w 5703477"/>
              <a:gd name="connsiteY255" fmla="*/ 2288305 h 6858432"/>
              <a:gd name="connsiteX256" fmla="*/ 1838939 w 5703477"/>
              <a:gd name="connsiteY256" fmla="*/ 2509530 h 6858432"/>
              <a:gd name="connsiteX257" fmla="*/ 1880419 w 5703477"/>
              <a:gd name="connsiteY257" fmla="*/ 2557924 h 6858432"/>
              <a:gd name="connsiteX258" fmla="*/ 2163865 w 5703477"/>
              <a:gd name="connsiteY258" fmla="*/ 2232998 h 6858432"/>
              <a:gd name="connsiteX259" fmla="*/ 2232998 w 5703477"/>
              <a:gd name="connsiteY259" fmla="*/ 2177692 h 6858432"/>
              <a:gd name="connsiteX260" fmla="*/ 2267565 w 5703477"/>
              <a:gd name="connsiteY260" fmla="*/ 2239911 h 6858432"/>
              <a:gd name="connsiteX261" fmla="*/ 2371264 w 5703477"/>
              <a:gd name="connsiteY261" fmla="*/ 2177692 h 6858432"/>
              <a:gd name="connsiteX262" fmla="*/ 2537183 w 5703477"/>
              <a:gd name="connsiteY262" fmla="*/ 2329784 h 6858432"/>
              <a:gd name="connsiteX263" fmla="*/ 2564837 w 5703477"/>
              <a:gd name="connsiteY263" fmla="*/ 2371264 h 6858432"/>
              <a:gd name="connsiteX264" fmla="*/ 2440397 w 5703477"/>
              <a:gd name="connsiteY264" fmla="*/ 2412744 h 6858432"/>
              <a:gd name="connsiteX265" fmla="*/ 2405831 w 5703477"/>
              <a:gd name="connsiteY265" fmla="*/ 2440397 h 6858432"/>
              <a:gd name="connsiteX266" fmla="*/ 2392004 w 5703477"/>
              <a:gd name="connsiteY266" fmla="*/ 2433484 h 6858432"/>
              <a:gd name="connsiteX267" fmla="*/ 2426571 w 5703477"/>
              <a:gd name="connsiteY267" fmla="*/ 2322871 h 6858432"/>
              <a:gd name="connsiteX268" fmla="*/ 2336698 w 5703477"/>
              <a:gd name="connsiteY268" fmla="*/ 2246825 h 6858432"/>
              <a:gd name="connsiteX269" fmla="*/ 2288304 w 5703477"/>
              <a:gd name="connsiteY269" fmla="*/ 2136212 h 6858432"/>
              <a:gd name="connsiteX270" fmla="*/ 2371264 w 5703477"/>
              <a:gd name="connsiteY270" fmla="*/ 2177692 h 6858432"/>
              <a:gd name="connsiteX271" fmla="*/ 2212258 w 5703477"/>
              <a:gd name="connsiteY271" fmla="*/ 2115472 h 6858432"/>
              <a:gd name="connsiteX272" fmla="*/ 2087819 w 5703477"/>
              <a:gd name="connsiteY272" fmla="*/ 2226085 h 6858432"/>
              <a:gd name="connsiteX273" fmla="*/ 2004859 w 5703477"/>
              <a:gd name="connsiteY273" fmla="*/ 2184605 h 6858432"/>
              <a:gd name="connsiteX274" fmla="*/ 2136212 w 5703477"/>
              <a:gd name="connsiteY274" fmla="*/ 2108559 h 6858432"/>
              <a:gd name="connsiteX275" fmla="*/ 2212258 w 5703477"/>
              <a:gd name="connsiteY275" fmla="*/ 2115472 h 6858432"/>
              <a:gd name="connsiteX276" fmla="*/ 2239911 w 5703477"/>
              <a:gd name="connsiteY276" fmla="*/ 2004859 h 6858432"/>
              <a:gd name="connsiteX277" fmla="*/ 2364351 w 5703477"/>
              <a:gd name="connsiteY277" fmla="*/ 2094732 h 6858432"/>
              <a:gd name="connsiteX278" fmla="*/ 2509530 w 5703477"/>
              <a:gd name="connsiteY278" fmla="*/ 2156952 h 6858432"/>
              <a:gd name="connsiteX279" fmla="*/ 2675450 w 5703477"/>
              <a:gd name="connsiteY279" fmla="*/ 2281391 h 6858432"/>
              <a:gd name="connsiteX280" fmla="*/ 2716929 w 5703477"/>
              <a:gd name="connsiteY280" fmla="*/ 2419657 h 6858432"/>
              <a:gd name="connsiteX281" fmla="*/ 2592490 w 5703477"/>
              <a:gd name="connsiteY281" fmla="*/ 2578663 h 6858432"/>
              <a:gd name="connsiteX282" fmla="*/ 2426571 w 5703477"/>
              <a:gd name="connsiteY282" fmla="*/ 2447311 h 6858432"/>
              <a:gd name="connsiteX283" fmla="*/ 2502617 w 5703477"/>
              <a:gd name="connsiteY283" fmla="*/ 2461137 h 6858432"/>
              <a:gd name="connsiteX284" fmla="*/ 2613230 w 5703477"/>
              <a:gd name="connsiteY284" fmla="*/ 2364351 h 6858432"/>
              <a:gd name="connsiteX285" fmla="*/ 2585577 w 5703477"/>
              <a:gd name="connsiteY285" fmla="*/ 2302131 h 6858432"/>
              <a:gd name="connsiteX286" fmla="*/ 2385091 w 5703477"/>
              <a:gd name="connsiteY286" fmla="*/ 2115472 h 6858432"/>
              <a:gd name="connsiteX287" fmla="*/ 2163865 w 5703477"/>
              <a:gd name="connsiteY287" fmla="*/ 2060165 h 6858432"/>
              <a:gd name="connsiteX288" fmla="*/ 1970292 w 5703477"/>
              <a:gd name="connsiteY288" fmla="*/ 2191518 h 6858432"/>
              <a:gd name="connsiteX289" fmla="*/ 1880419 w 5703477"/>
              <a:gd name="connsiteY289" fmla="*/ 2212258 h 6858432"/>
              <a:gd name="connsiteX290" fmla="*/ 1818200 w 5703477"/>
              <a:gd name="connsiteY290" fmla="*/ 2156952 h 6858432"/>
              <a:gd name="connsiteX291" fmla="*/ 2136212 w 5703477"/>
              <a:gd name="connsiteY291" fmla="*/ 1991032 h 6858432"/>
              <a:gd name="connsiteX292" fmla="*/ 2239911 w 5703477"/>
              <a:gd name="connsiteY292" fmla="*/ 2004859 h 6858432"/>
              <a:gd name="connsiteX293" fmla="*/ 3021115 w 5703477"/>
              <a:gd name="connsiteY293" fmla="*/ 1472534 h 6858432"/>
              <a:gd name="connsiteX294" fmla="*/ 3242341 w 5703477"/>
              <a:gd name="connsiteY294" fmla="*/ 1638454 h 6858432"/>
              <a:gd name="connsiteX295" fmla="*/ 3359867 w 5703477"/>
              <a:gd name="connsiteY295" fmla="*/ 1832026 h 6858432"/>
              <a:gd name="connsiteX296" fmla="*/ 3546526 w 5703477"/>
              <a:gd name="connsiteY296" fmla="*/ 2516444 h 6858432"/>
              <a:gd name="connsiteX297" fmla="*/ 3677879 w 5703477"/>
              <a:gd name="connsiteY297" fmla="*/ 2889762 h 6858432"/>
              <a:gd name="connsiteX298" fmla="*/ 3733185 w 5703477"/>
              <a:gd name="connsiteY298" fmla="*/ 3152468 h 6858432"/>
              <a:gd name="connsiteX299" fmla="*/ 3878365 w 5703477"/>
              <a:gd name="connsiteY299" fmla="*/ 3318387 h 6858432"/>
              <a:gd name="connsiteX300" fmla="*/ 3774665 w 5703477"/>
              <a:gd name="connsiteY300" fmla="*/ 3290734 h 6858432"/>
              <a:gd name="connsiteX301" fmla="*/ 3401347 w 5703477"/>
              <a:gd name="connsiteY301" fmla="*/ 3588006 h 6858432"/>
              <a:gd name="connsiteX302" fmla="*/ 3415173 w 5703477"/>
              <a:gd name="connsiteY302" fmla="*/ 3594919 h 6858432"/>
              <a:gd name="connsiteX303" fmla="*/ 3788492 w 5703477"/>
              <a:gd name="connsiteY303" fmla="*/ 3346040 h 6858432"/>
              <a:gd name="connsiteX304" fmla="*/ 3933671 w 5703477"/>
              <a:gd name="connsiteY304" fmla="*/ 3394434 h 6858432"/>
              <a:gd name="connsiteX305" fmla="*/ 4023544 w 5703477"/>
              <a:gd name="connsiteY305" fmla="*/ 3525786 h 6858432"/>
              <a:gd name="connsiteX306" fmla="*/ 3864538 w 5703477"/>
              <a:gd name="connsiteY306" fmla="*/ 3574180 h 6858432"/>
              <a:gd name="connsiteX307" fmla="*/ 3553439 w 5703477"/>
              <a:gd name="connsiteY307" fmla="*/ 3677879 h 6858432"/>
              <a:gd name="connsiteX308" fmla="*/ 3394433 w 5703477"/>
              <a:gd name="connsiteY308" fmla="*/ 3664053 h 6858432"/>
              <a:gd name="connsiteX309" fmla="*/ 3366780 w 5703477"/>
              <a:gd name="connsiteY309" fmla="*/ 3643313 h 6858432"/>
              <a:gd name="connsiteX310" fmla="*/ 3228514 w 5703477"/>
              <a:gd name="connsiteY310" fmla="*/ 3429000 h 6858432"/>
              <a:gd name="connsiteX311" fmla="*/ 3221601 w 5703477"/>
              <a:gd name="connsiteY311" fmla="*/ 2723843 h 6858432"/>
              <a:gd name="connsiteX312" fmla="*/ 3173208 w 5703477"/>
              <a:gd name="connsiteY312" fmla="*/ 2578663 h 6858432"/>
              <a:gd name="connsiteX313" fmla="*/ 3159381 w 5703477"/>
              <a:gd name="connsiteY313" fmla="*/ 2592490 h 6858432"/>
              <a:gd name="connsiteX314" fmla="*/ 3173208 w 5703477"/>
              <a:gd name="connsiteY314" fmla="*/ 2703103 h 6858432"/>
              <a:gd name="connsiteX315" fmla="*/ 3152468 w 5703477"/>
              <a:gd name="connsiteY315" fmla="*/ 2931242 h 6858432"/>
              <a:gd name="connsiteX316" fmla="*/ 3166294 w 5703477"/>
              <a:gd name="connsiteY316" fmla="*/ 3442827 h 6858432"/>
              <a:gd name="connsiteX317" fmla="*/ 3173208 w 5703477"/>
              <a:gd name="connsiteY317" fmla="*/ 3477393 h 6858432"/>
              <a:gd name="connsiteX318" fmla="*/ 3104075 w 5703477"/>
              <a:gd name="connsiteY318" fmla="*/ 3601833 h 6858432"/>
              <a:gd name="connsiteX319" fmla="*/ 3007288 w 5703477"/>
              <a:gd name="connsiteY319" fmla="*/ 3511960 h 6858432"/>
              <a:gd name="connsiteX320" fmla="*/ 2882849 w 5703477"/>
              <a:gd name="connsiteY320" fmla="*/ 3463567 h 6858432"/>
              <a:gd name="connsiteX321" fmla="*/ 2627056 w 5703477"/>
              <a:gd name="connsiteY321" fmla="*/ 3422087 h 6858432"/>
              <a:gd name="connsiteX322" fmla="*/ 2253738 w 5703477"/>
              <a:gd name="connsiteY322" fmla="*/ 3422087 h 6858432"/>
              <a:gd name="connsiteX323" fmla="*/ 2129298 w 5703477"/>
              <a:gd name="connsiteY323" fmla="*/ 3380607 h 6858432"/>
              <a:gd name="connsiteX324" fmla="*/ 2053252 w 5703477"/>
              <a:gd name="connsiteY324" fmla="*/ 3325301 h 6858432"/>
              <a:gd name="connsiteX325" fmla="*/ 1956466 w 5703477"/>
              <a:gd name="connsiteY325" fmla="*/ 3276907 h 6858432"/>
              <a:gd name="connsiteX326" fmla="*/ 1977206 w 5703477"/>
              <a:gd name="connsiteY326" fmla="*/ 3138641 h 6858432"/>
              <a:gd name="connsiteX327" fmla="*/ 2136212 w 5703477"/>
              <a:gd name="connsiteY327" fmla="*/ 3048768 h 6858432"/>
              <a:gd name="connsiteX328" fmla="*/ 2274478 w 5703477"/>
              <a:gd name="connsiteY328" fmla="*/ 2869022 h 6858432"/>
              <a:gd name="connsiteX329" fmla="*/ 2267565 w 5703477"/>
              <a:gd name="connsiteY329" fmla="*/ 2820629 h 6858432"/>
              <a:gd name="connsiteX330" fmla="*/ 2253738 w 5703477"/>
              <a:gd name="connsiteY330" fmla="*/ 2779149 h 6858432"/>
              <a:gd name="connsiteX331" fmla="*/ 2295218 w 5703477"/>
              <a:gd name="connsiteY331" fmla="*/ 2689276 h 6858432"/>
              <a:gd name="connsiteX332" fmla="*/ 2315958 w 5703477"/>
              <a:gd name="connsiteY332" fmla="*/ 2578663 h 6858432"/>
              <a:gd name="connsiteX333" fmla="*/ 2378177 w 5703477"/>
              <a:gd name="connsiteY333" fmla="*/ 2461137 h 6858432"/>
              <a:gd name="connsiteX334" fmla="*/ 2523357 w 5703477"/>
              <a:gd name="connsiteY334" fmla="*/ 2613230 h 6858432"/>
              <a:gd name="connsiteX335" fmla="*/ 2599403 w 5703477"/>
              <a:gd name="connsiteY335" fmla="*/ 2640883 h 6858432"/>
              <a:gd name="connsiteX336" fmla="*/ 2786062 w 5703477"/>
              <a:gd name="connsiteY336" fmla="*/ 2468051 h 6858432"/>
              <a:gd name="connsiteX337" fmla="*/ 2786062 w 5703477"/>
              <a:gd name="connsiteY337" fmla="*/ 2329784 h 6858432"/>
              <a:gd name="connsiteX338" fmla="*/ 2585577 w 5703477"/>
              <a:gd name="connsiteY338" fmla="*/ 2122385 h 6858432"/>
              <a:gd name="connsiteX339" fmla="*/ 2620143 w 5703477"/>
              <a:gd name="connsiteY339" fmla="*/ 2080905 h 6858432"/>
              <a:gd name="connsiteX340" fmla="*/ 2889762 w 5703477"/>
              <a:gd name="connsiteY340" fmla="*/ 1389575 h 6858432"/>
              <a:gd name="connsiteX341" fmla="*/ 3021115 w 5703477"/>
              <a:gd name="connsiteY341" fmla="*/ 1472534 h 6858432"/>
              <a:gd name="connsiteX342" fmla="*/ 1956466 w 5703477"/>
              <a:gd name="connsiteY342" fmla="*/ 1583147 h 6858432"/>
              <a:gd name="connsiteX343" fmla="*/ 2053252 w 5703477"/>
              <a:gd name="connsiteY343" fmla="*/ 1942639 h 6858432"/>
              <a:gd name="connsiteX344" fmla="*/ 1749067 w 5703477"/>
              <a:gd name="connsiteY344" fmla="*/ 2150038 h 6858432"/>
              <a:gd name="connsiteX345" fmla="*/ 1866593 w 5703477"/>
              <a:gd name="connsiteY345" fmla="*/ 2274478 h 6858432"/>
              <a:gd name="connsiteX346" fmla="*/ 1590060 w 5703477"/>
              <a:gd name="connsiteY346" fmla="*/ 2537184 h 6858432"/>
              <a:gd name="connsiteX347" fmla="*/ 1534754 w 5703477"/>
              <a:gd name="connsiteY347" fmla="*/ 2551010 h 6858432"/>
              <a:gd name="connsiteX348" fmla="*/ 1534754 w 5703477"/>
              <a:gd name="connsiteY348" fmla="*/ 2156952 h 6858432"/>
              <a:gd name="connsiteX349" fmla="*/ 1493274 w 5703477"/>
              <a:gd name="connsiteY349" fmla="*/ 2343611 h 6858432"/>
              <a:gd name="connsiteX350" fmla="*/ 1500187 w 5703477"/>
              <a:gd name="connsiteY350" fmla="*/ 2557924 h 6858432"/>
              <a:gd name="connsiteX351" fmla="*/ 1278962 w 5703477"/>
              <a:gd name="connsiteY351" fmla="*/ 2689276 h 6858432"/>
              <a:gd name="connsiteX352" fmla="*/ 1085389 w 5703477"/>
              <a:gd name="connsiteY352" fmla="*/ 2689276 h 6858432"/>
              <a:gd name="connsiteX353" fmla="*/ 877990 w 5703477"/>
              <a:gd name="connsiteY353" fmla="*/ 2786063 h 6858432"/>
              <a:gd name="connsiteX354" fmla="*/ 1133782 w 5703477"/>
              <a:gd name="connsiteY354" fmla="*/ 2723843 h 6858432"/>
              <a:gd name="connsiteX355" fmla="*/ 1244395 w 5703477"/>
              <a:gd name="connsiteY355" fmla="*/ 2723843 h 6858432"/>
              <a:gd name="connsiteX356" fmla="*/ 1182175 w 5703477"/>
              <a:gd name="connsiteY356" fmla="*/ 2820629 h 6858432"/>
              <a:gd name="connsiteX357" fmla="*/ 1168349 w 5703477"/>
              <a:gd name="connsiteY357" fmla="*/ 3159381 h 6858432"/>
              <a:gd name="connsiteX358" fmla="*/ 788117 w 5703477"/>
              <a:gd name="connsiteY358" fmla="*/ 3470480 h 6858432"/>
              <a:gd name="connsiteX359" fmla="*/ 684417 w 5703477"/>
              <a:gd name="connsiteY359" fmla="*/ 3055682 h 6858432"/>
              <a:gd name="connsiteX360" fmla="*/ 988603 w 5703477"/>
              <a:gd name="connsiteY360" fmla="*/ 2198432 h 6858432"/>
              <a:gd name="connsiteX361" fmla="*/ 1548581 w 5703477"/>
              <a:gd name="connsiteY361" fmla="*/ 1424141 h 6858432"/>
              <a:gd name="connsiteX362" fmla="*/ 1714500 w 5703477"/>
              <a:gd name="connsiteY362" fmla="*/ 1341182 h 6858432"/>
              <a:gd name="connsiteX363" fmla="*/ 1984119 w 5703477"/>
              <a:gd name="connsiteY363" fmla="*/ 1168349 h 6858432"/>
              <a:gd name="connsiteX364" fmla="*/ 1956466 w 5703477"/>
              <a:gd name="connsiteY364" fmla="*/ 1583147 h 6858432"/>
              <a:gd name="connsiteX365" fmla="*/ 2862109 w 5703477"/>
              <a:gd name="connsiteY365" fmla="*/ 1361921 h 6858432"/>
              <a:gd name="connsiteX366" fmla="*/ 2571750 w 5703477"/>
              <a:gd name="connsiteY366" fmla="*/ 2108559 h 6858432"/>
              <a:gd name="connsiteX367" fmla="*/ 2309044 w 5703477"/>
              <a:gd name="connsiteY367" fmla="*/ 1984119 h 6858432"/>
              <a:gd name="connsiteX368" fmla="*/ 2371264 w 5703477"/>
              <a:gd name="connsiteY368" fmla="*/ 1887333 h 6858432"/>
              <a:gd name="connsiteX369" fmla="*/ 2661623 w 5703477"/>
              <a:gd name="connsiteY369" fmla="*/ 1119956 h 6858432"/>
              <a:gd name="connsiteX370" fmla="*/ 2862109 w 5703477"/>
              <a:gd name="connsiteY370" fmla="*/ 1361921 h 6858432"/>
              <a:gd name="connsiteX371" fmla="*/ 2232998 w 5703477"/>
              <a:gd name="connsiteY371" fmla="*/ 1320442 h 6858432"/>
              <a:gd name="connsiteX372" fmla="*/ 2219171 w 5703477"/>
              <a:gd name="connsiteY372" fmla="*/ 1548581 h 6858432"/>
              <a:gd name="connsiteX373" fmla="*/ 2239911 w 5703477"/>
              <a:gd name="connsiteY373" fmla="*/ 1755980 h 6858432"/>
              <a:gd name="connsiteX374" fmla="*/ 2309044 w 5703477"/>
              <a:gd name="connsiteY374" fmla="*/ 1908073 h 6858432"/>
              <a:gd name="connsiteX375" fmla="*/ 2281391 w 5703477"/>
              <a:gd name="connsiteY375" fmla="*/ 1970292 h 6858432"/>
              <a:gd name="connsiteX376" fmla="*/ 2087819 w 5703477"/>
              <a:gd name="connsiteY376" fmla="*/ 1928813 h 6858432"/>
              <a:gd name="connsiteX377" fmla="*/ 2011772 w 5703477"/>
              <a:gd name="connsiteY377" fmla="*/ 1742153 h 6858432"/>
              <a:gd name="connsiteX378" fmla="*/ 2011772 w 5703477"/>
              <a:gd name="connsiteY378" fmla="*/ 1154522 h 6858432"/>
              <a:gd name="connsiteX379" fmla="*/ 2087819 w 5703477"/>
              <a:gd name="connsiteY379" fmla="*/ 1099216 h 6858432"/>
              <a:gd name="connsiteX380" fmla="*/ 2232998 w 5703477"/>
              <a:gd name="connsiteY380" fmla="*/ 1320442 h 6858432"/>
              <a:gd name="connsiteX381" fmla="*/ 2633970 w 5703477"/>
              <a:gd name="connsiteY381" fmla="*/ 1113042 h 6858432"/>
              <a:gd name="connsiteX382" fmla="*/ 2468050 w 5703477"/>
              <a:gd name="connsiteY382" fmla="*/ 1631540 h 6858432"/>
              <a:gd name="connsiteX383" fmla="*/ 2329784 w 5703477"/>
              <a:gd name="connsiteY383" fmla="*/ 1866593 h 6858432"/>
              <a:gd name="connsiteX384" fmla="*/ 2295218 w 5703477"/>
              <a:gd name="connsiteY384" fmla="*/ 1755980 h 6858432"/>
              <a:gd name="connsiteX385" fmla="*/ 2281391 w 5703477"/>
              <a:gd name="connsiteY385" fmla="*/ 1638454 h 6858432"/>
              <a:gd name="connsiteX386" fmla="*/ 2440397 w 5703477"/>
              <a:gd name="connsiteY386" fmla="*/ 1431054 h 6858432"/>
              <a:gd name="connsiteX387" fmla="*/ 2495704 w 5703477"/>
              <a:gd name="connsiteY387" fmla="*/ 1458708 h 6858432"/>
              <a:gd name="connsiteX388" fmla="*/ 2454224 w 5703477"/>
              <a:gd name="connsiteY388" fmla="*/ 1403401 h 6858432"/>
              <a:gd name="connsiteX389" fmla="*/ 2620143 w 5703477"/>
              <a:gd name="connsiteY389" fmla="*/ 1085389 h 6858432"/>
              <a:gd name="connsiteX390" fmla="*/ 2633970 w 5703477"/>
              <a:gd name="connsiteY390" fmla="*/ 1113042 h 6858432"/>
              <a:gd name="connsiteX391" fmla="*/ 2592490 w 5703477"/>
              <a:gd name="connsiteY391" fmla="*/ 1002429 h 6858432"/>
              <a:gd name="connsiteX392" fmla="*/ 2613230 w 5703477"/>
              <a:gd name="connsiteY392" fmla="*/ 1071563 h 6858432"/>
              <a:gd name="connsiteX393" fmla="*/ 2426571 w 5703477"/>
              <a:gd name="connsiteY393" fmla="*/ 1355008 h 6858432"/>
              <a:gd name="connsiteX394" fmla="*/ 2350524 w 5703477"/>
              <a:gd name="connsiteY394" fmla="*/ 1133782 h 6858432"/>
              <a:gd name="connsiteX395" fmla="*/ 2371264 w 5703477"/>
              <a:gd name="connsiteY395" fmla="*/ 1057736 h 6858432"/>
              <a:gd name="connsiteX396" fmla="*/ 2405831 w 5703477"/>
              <a:gd name="connsiteY396" fmla="*/ 1071563 h 6858432"/>
              <a:gd name="connsiteX397" fmla="*/ 2606317 w 5703477"/>
              <a:gd name="connsiteY397" fmla="*/ 954036 h 6858432"/>
              <a:gd name="connsiteX398" fmla="*/ 2592490 w 5703477"/>
              <a:gd name="connsiteY398" fmla="*/ 1002429 h 6858432"/>
              <a:gd name="connsiteX399" fmla="*/ 2260651 w 5703477"/>
              <a:gd name="connsiteY399" fmla="*/ 871077 h 6858432"/>
              <a:gd name="connsiteX400" fmla="*/ 2198431 w 5703477"/>
              <a:gd name="connsiteY400" fmla="*/ 871077 h 6858432"/>
              <a:gd name="connsiteX401" fmla="*/ 2184605 w 5703477"/>
              <a:gd name="connsiteY401" fmla="*/ 850337 h 6858432"/>
              <a:gd name="connsiteX402" fmla="*/ 2315958 w 5703477"/>
              <a:gd name="connsiteY402" fmla="*/ 836510 h 6858432"/>
              <a:gd name="connsiteX403" fmla="*/ 2260651 w 5703477"/>
              <a:gd name="connsiteY403" fmla="*/ 871077 h 6858432"/>
              <a:gd name="connsiteX404" fmla="*/ 2156952 w 5703477"/>
              <a:gd name="connsiteY404" fmla="*/ 718984 h 6858432"/>
              <a:gd name="connsiteX405" fmla="*/ 2170778 w 5703477"/>
              <a:gd name="connsiteY405" fmla="*/ 725897 h 6858432"/>
              <a:gd name="connsiteX406" fmla="*/ 2198431 w 5703477"/>
              <a:gd name="connsiteY406" fmla="*/ 712071 h 6858432"/>
              <a:gd name="connsiteX407" fmla="*/ 2177692 w 5703477"/>
              <a:gd name="connsiteY407" fmla="*/ 746637 h 6858432"/>
              <a:gd name="connsiteX408" fmla="*/ 2170778 w 5703477"/>
              <a:gd name="connsiteY408" fmla="*/ 732811 h 6858432"/>
              <a:gd name="connsiteX409" fmla="*/ 2115472 w 5703477"/>
              <a:gd name="connsiteY409" fmla="*/ 877990 h 6858432"/>
              <a:gd name="connsiteX410" fmla="*/ 2087819 w 5703477"/>
              <a:gd name="connsiteY410" fmla="*/ 795030 h 6858432"/>
              <a:gd name="connsiteX411" fmla="*/ 2177692 w 5703477"/>
              <a:gd name="connsiteY411" fmla="*/ 698244 h 6858432"/>
              <a:gd name="connsiteX412" fmla="*/ 2156952 w 5703477"/>
              <a:gd name="connsiteY412" fmla="*/ 718984 h 6858432"/>
              <a:gd name="connsiteX413" fmla="*/ 2758409 w 5703477"/>
              <a:gd name="connsiteY413" fmla="*/ 677504 h 6858432"/>
              <a:gd name="connsiteX414" fmla="*/ 2737669 w 5703477"/>
              <a:gd name="connsiteY414" fmla="*/ 677504 h 6858432"/>
              <a:gd name="connsiteX415" fmla="*/ 2744583 w 5703477"/>
              <a:gd name="connsiteY415" fmla="*/ 642938 h 6858432"/>
              <a:gd name="connsiteX416" fmla="*/ 2758409 w 5703477"/>
              <a:gd name="connsiteY416" fmla="*/ 677504 h 6858432"/>
              <a:gd name="connsiteX417" fmla="*/ 2329784 w 5703477"/>
              <a:gd name="connsiteY417" fmla="*/ 663677 h 6858432"/>
              <a:gd name="connsiteX418" fmla="*/ 2274478 w 5703477"/>
              <a:gd name="connsiteY418" fmla="*/ 656764 h 6858432"/>
              <a:gd name="connsiteX419" fmla="*/ 2295218 w 5703477"/>
              <a:gd name="connsiteY419" fmla="*/ 642938 h 6858432"/>
              <a:gd name="connsiteX420" fmla="*/ 2329784 w 5703477"/>
              <a:gd name="connsiteY420" fmla="*/ 663677 h 6858432"/>
              <a:gd name="connsiteX421" fmla="*/ 2343611 w 5703477"/>
              <a:gd name="connsiteY421" fmla="*/ 663677 h 6858432"/>
              <a:gd name="connsiteX422" fmla="*/ 2343611 w 5703477"/>
              <a:gd name="connsiteY422" fmla="*/ 608371 h 6858432"/>
              <a:gd name="connsiteX423" fmla="*/ 2343611 w 5703477"/>
              <a:gd name="connsiteY423" fmla="*/ 663677 h 6858432"/>
              <a:gd name="connsiteX424" fmla="*/ 2737669 w 5703477"/>
              <a:gd name="connsiteY424" fmla="*/ 629111 h 6858432"/>
              <a:gd name="connsiteX425" fmla="*/ 2710016 w 5703477"/>
              <a:gd name="connsiteY425" fmla="*/ 677504 h 6858432"/>
              <a:gd name="connsiteX426" fmla="*/ 2716929 w 5703477"/>
              <a:gd name="connsiteY426" fmla="*/ 649851 h 6858432"/>
              <a:gd name="connsiteX427" fmla="*/ 2696190 w 5703477"/>
              <a:gd name="connsiteY427" fmla="*/ 629111 h 6858432"/>
              <a:gd name="connsiteX428" fmla="*/ 2696190 w 5703477"/>
              <a:gd name="connsiteY428" fmla="*/ 580718 h 6858432"/>
              <a:gd name="connsiteX429" fmla="*/ 2737669 w 5703477"/>
              <a:gd name="connsiteY429" fmla="*/ 629111 h 6858432"/>
              <a:gd name="connsiteX430" fmla="*/ 2682363 w 5703477"/>
              <a:gd name="connsiteY430" fmla="*/ 580718 h 6858432"/>
              <a:gd name="connsiteX431" fmla="*/ 2682363 w 5703477"/>
              <a:gd name="connsiteY431" fmla="*/ 559978 h 6858432"/>
              <a:gd name="connsiteX432" fmla="*/ 2682363 w 5703477"/>
              <a:gd name="connsiteY432" fmla="*/ 580718 h 6858432"/>
              <a:gd name="connsiteX433" fmla="*/ 2502617 w 5703477"/>
              <a:gd name="connsiteY433" fmla="*/ 490845 h 6858432"/>
              <a:gd name="connsiteX434" fmla="*/ 2426571 w 5703477"/>
              <a:gd name="connsiteY434" fmla="*/ 518498 h 6858432"/>
              <a:gd name="connsiteX435" fmla="*/ 2378177 w 5703477"/>
              <a:gd name="connsiteY435" fmla="*/ 504671 h 6858432"/>
              <a:gd name="connsiteX436" fmla="*/ 2398917 w 5703477"/>
              <a:gd name="connsiteY436" fmla="*/ 490845 h 6858432"/>
              <a:gd name="connsiteX437" fmla="*/ 2371264 w 5703477"/>
              <a:gd name="connsiteY437" fmla="*/ 470105 h 6858432"/>
              <a:gd name="connsiteX438" fmla="*/ 2502617 w 5703477"/>
              <a:gd name="connsiteY438" fmla="*/ 490845 h 6858432"/>
              <a:gd name="connsiteX439" fmla="*/ 2198431 w 5703477"/>
              <a:gd name="connsiteY439" fmla="*/ 477018 h 6858432"/>
              <a:gd name="connsiteX440" fmla="*/ 2191518 w 5703477"/>
              <a:gd name="connsiteY440" fmla="*/ 483931 h 6858432"/>
              <a:gd name="connsiteX441" fmla="*/ 2129298 w 5703477"/>
              <a:gd name="connsiteY441" fmla="*/ 511585 h 6858432"/>
              <a:gd name="connsiteX442" fmla="*/ 2073992 w 5703477"/>
              <a:gd name="connsiteY442" fmla="*/ 483931 h 6858432"/>
              <a:gd name="connsiteX443" fmla="*/ 2115472 w 5703477"/>
              <a:gd name="connsiteY443" fmla="*/ 463192 h 6858432"/>
              <a:gd name="connsiteX444" fmla="*/ 2198431 w 5703477"/>
              <a:gd name="connsiteY444" fmla="*/ 477018 h 6858432"/>
              <a:gd name="connsiteX445" fmla="*/ 2239911 w 5703477"/>
              <a:gd name="connsiteY445" fmla="*/ 497758 h 6858432"/>
              <a:gd name="connsiteX446" fmla="*/ 2170778 w 5703477"/>
              <a:gd name="connsiteY446" fmla="*/ 622198 h 6858432"/>
              <a:gd name="connsiteX447" fmla="*/ 2177692 w 5703477"/>
              <a:gd name="connsiteY447" fmla="*/ 656764 h 6858432"/>
              <a:gd name="connsiteX448" fmla="*/ 2191518 w 5703477"/>
              <a:gd name="connsiteY448" fmla="*/ 642938 h 6858432"/>
              <a:gd name="connsiteX449" fmla="*/ 2226085 w 5703477"/>
              <a:gd name="connsiteY449" fmla="*/ 642938 h 6858432"/>
              <a:gd name="connsiteX450" fmla="*/ 2177692 w 5703477"/>
              <a:gd name="connsiteY450" fmla="*/ 670591 h 6858432"/>
              <a:gd name="connsiteX451" fmla="*/ 2150038 w 5703477"/>
              <a:gd name="connsiteY451" fmla="*/ 622198 h 6858432"/>
              <a:gd name="connsiteX452" fmla="*/ 2205345 w 5703477"/>
              <a:gd name="connsiteY452" fmla="*/ 518498 h 6858432"/>
              <a:gd name="connsiteX453" fmla="*/ 2226085 w 5703477"/>
              <a:gd name="connsiteY453" fmla="*/ 442452 h 6858432"/>
              <a:gd name="connsiteX454" fmla="*/ 2239911 w 5703477"/>
              <a:gd name="connsiteY454" fmla="*/ 497758 h 6858432"/>
              <a:gd name="connsiteX455" fmla="*/ 2516444 w 5703477"/>
              <a:gd name="connsiteY455" fmla="*/ 428625 h 6858432"/>
              <a:gd name="connsiteX456" fmla="*/ 2440397 w 5703477"/>
              <a:gd name="connsiteY456" fmla="*/ 414798 h 6858432"/>
              <a:gd name="connsiteX457" fmla="*/ 2364351 w 5703477"/>
              <a:gd name="connsiteY457" fmla="*/ 428625 h 6858432"/>
              <a:gd name="connsiteX458" fmla="*/ 2433484 w 5703477"/>
              <a:gd name="connsiteY458" fmla="*/ 394058 h 6858432"/>
              <a:gd name="connsiteX459" fmla="*/ 2516444 w 5703477"/>
              <a:gd name="connsiteY459" fmla="*/ 428625 h 6858432"/>
              <a:gd name="connsiteX460" fmla="*/ 2792976 w 5703477"/>
              <a:gd name="connsiteY460" fmla="*/ 152093 h 6858432"/>
              <a:gd name="connsiteX461" fmla="*/ 2848282 w 5703477"/>
              <a:gd name="connsiteY461" fmla="*/ 359492 h 6858432"/>
              <a:gd name="connsiteX462" fmla="*/ 2827542 w 5703477"/>
              <a:gd name="connsiteY462" fmla="*/ 400972 h 6858432"/>
              <a:gd name="connsiteX463" fmla="*/ 2820629 w 5703477"/>
              <a:gd name="connsiteY463" fmla="*/ 546151 h 6858432"/>
              <a:gd name="connsiteX464" fmla="*/ 2779149 w 5703477"/>
              <a:gd name="connsiteY464" fmla="*/ 629111 h 6858432"/>
              <a:gd name="connsiteX465" fmla="*/ 2661623 w 5703477"/>
              <a:gd name="connsiteY465" fmla="*/ 435538 h 6858432"/>
              <a:gd name="connsiteX466" fmla="*/ 2260651 w 5703477"/>
              <a:gd name="connsiteY466" fmla="*/ 235052 h 6858432"/>
              <a:gd name="connsiteX467" fmla="*/ 2143125 w 5703477"/>
              <a:gd name="connsiteY467" fmla="*/ 269619 h 6858432"/>
              <a:gd name="connsiteX468" fmla="*/ 2474964 w 5703477"/>
              <a:gd name="connsiteY468" fmla="*/ 48393 h 6858432"/>
              <a:gd name="connsiteX469" fmla="*/ 2792976 w 5703477"/>
              <a:gd name="connsiteY469" fmla="*/ 152093 h 6858432"/>
              <a:gd name="connsiteX470" fmla="*/ 2882849 w 5703477"/>
              <a:gd name="connsiteY470" fmla="*/ 262706 h 6858432"/>
              <a:gd name="connsiteX471" fmla="*/ 2903589 w 5703477"/>
              <a:gd name="connsiteY471" fmla="*/ 359492 h 6858432"/>
              <a:gd name="connsiteX472" fmla="*/ 2882849 w 5703477"/>
              <a:gd name="connsiteY472" fmla="*/ 421712 h 6858432"/>
              <a:gd name="connsiteX473" fmla="*/ 2862109 w 5703477"/>
              <a:gd name="connsiteY473" fmla="*/ 566891 h 6858432"/>
              <a:gd name="connsiteX474" fmla="*/ 2786062 w 5703477"/>
              <a:gd name="connsiteY474" fmla="*/ 705157 h 6858432"/>
              <a:gd name="connsiteX475" fmla="*/ 2799889 w 5703477"/>
              <a:gd name="connsiteY475" fmla="*/ 774290 h 6858432"/>
              <a:gd name="connsiteX476" fmla="*/ 2627056 w 5703477"/>
              <a:gd name="connsiteY476" fmla="*/ 954036 h 6858432"/>
              <a:gd name="connsiteX477" fmla="*/ 2627056 w 5703477"/>
              <a:gd name="connsiteY477" fmla="*/ 1023169 h 6858432"/>
              <a:gd name="connsiteX478" fmla="*/ 2640883 w 5703477"/>
              <a:gd name="connsiteY478" fmla="*/ 1071563 h 6858432"/>
              <a:gd name="connsiteX479" fmla="*/ 2758409 w 5703477"/>
              <a:gd name="connsiteY479" fmla="*/ 1154522 h 6858432"/>
              <a:gd name="connsiteX480" fmla="*/ 2869022 w 5703477"/>
              <a:gd name="connsiteY480" fmla="*/ 1320442 h 6858432"/>
              <a:gd name="connsiteX481" fmla="*/ 3041855 w 5703477"/>
              <a:gd name="connsiteY481" fmla="*/ 1424141 h 6858432"/>
              <a:gd name="connsiteX482" fmla="*/ 3263081 w 5703477"/>
              <a:gd name="connsiteY482" fmla="*/ 1562407 h 6858432"/>
              <a:gd name="connsiteX483" fmla="*/ 3456653 w 5703477"/>
              <a:gd name="connsiteY483" fmla="*/ 1873506 h 6858432"/>
              <a:gd name="connsiteX484" fmla="*/ 3505046 w 5703477"/>
              <a:gd name="connsiteY484" fmla="*/ 1991032 h 6858432"/>
              <a:gd name="connsiteX485" fmla="*/ 3615659 w 5703477"/>
              <a:gd name="connsiteY485" fmla="*/ 2502617 h 6858432"/>
              <a:gd name="connsiteX486" fmla="*/ 3767752 w 5703477"/>
              <a:gd name="connsiteY486" fmla="*/ 2945069 h 6858432"/>
              <a:gd name="connsiteX487" fmla="*/ 3795405 w 5703477"/>
              <a:gd name="connsiteY487" fmla="*/ 3131728 h 6858432"/>
              <a:gd name="connsiteX488" fmla="*/ 3878365 w 5703477"/>
              <a:gd name="connsiteY488" fmla="*/ 3228514 h 6858432"/>
              <a:gd name="connsiteX489" fmla="*/ 4065024 w 5703477"/>
              <a:gd name="connsiteY489" fmla="*/ 3525786 h 6858432"/>
              <a:gd name="connsiteX490" fmla="*/ 4182550 w 5703477"/>
              <a:gd name="connsiteY490" fmla="*/ 3511960 h 6858432"/>
              <a:gd name="connsiteX491" fmla="*/ 4825488 w 5703477"/>
              <a:gd name="connsiteY491" fmla="*/ 3954411 h 6858432"/>
              <a:gd name="connsiteX492" fmla="*/ 4846228 w 5703477"/>
              <a:gd name="connsiteY492" fmla="*/ 4120331 h 6858432"/>
              <a:gd name="connsiteX493" fmla="*/ 4970667 w 5703477"/>
              <a:gd name="connsiteY493" fmla="*/ 4127244 h 6858432"/>
              <a:gd name="connsiteX494" fmla="*/ 5226460 w 5703477"/>
              <a:gd name="connsiteY494" fmla="*/ 4154897 h 6858432"/>
              <a:gd name="connsiteX495" fmla="*/ 5579038 w 5703477"/>
              <a:gd name="connsiteY495" fmla="*/ 4445256 h 6858432"/>
              <a:gd name="connsiteX496" fmla="*/ 5530645 w 5703477"/>
              <a:gd name="connsiteY496" fmla="*/ 4542043 h 6858432"/>
              <a:gd name="connsiteX497" fmla="*/ 5703478 w 5703477"/>
              <a:gd name="connsiteY497" fmla="*/ 5053627 h 6858432"/>
              <a:gd name="connsiteX498" fmla="*/ 5592865 w 5703477"/>
              <a:gd name="connsiteY498" fmla="*/ 5378553 h 6858432"/>
              <a:gd name="connsiteX499" fmla="*/ 5599778 w 5703477"/>
              <a:gd name="connsiteY499" fmla="*/ 5482252 h 6858432"/>
              <a:gd name="connsiteX500" fmla="*/ 5406206 w 5703477"/>
              <a:gd name="connsiteY500" fmla="*/ 5807178 h 6858432"/>
              <a:gd name="connsiteX501" fmla="*/ 5219546 w 5703477"/>
              <a:gd name="connsiteY501" fmla="*/ 5945444 h 6858432"/>
              <a:gd name="connsiteX502" fmla="*/ 5032887 w 5703477"/>
              <a:gd name="connsiteY502" fmla="*/ 6173583 h 6858432"/>
              <a:gd name="connsiteX503" fmla="*/ 5012147 w 5703477"/>
              <a:gd name="connsiteY503" fmla="*/ 6339502 h 6858432"/>
              <a:gd name="connsiteX504" fmla="*/ 4839315 w 5703477"/>
              <a:gd name="connsiteY504" fmla="*/ 6512335 h 6858432"/>
              <a:gd name="connsiteX505" fmla="*/ 4293163 w 5703477"/>
              <a:gd name="connsiteY505" fmla="*/ 6616035 h 6858432"/>
              <a:gd name="connsiteX506" fmla="*/ 4030458 w 5703477"/>
              <a:gd name="connsiteY506" fmla="*/ 6616035 h 6858432"/>
              <a:gd name="connsiteX507" fmla="*/ 3677879 w 5703477"/>
              <a:gd name="connsiteY507" fmla="*/ 6671341 h 6858432"/>
              <a:gd name="connsiteX508" fmla="*/ 3449740 w 5703477"/>
              <a:gd name="connsiteY508" fmla="*/ 6712821 h 6858432"/>
              <a:gd name="connsiteX509" fmla="*/ 3359867 w 5703477"/>
              <a:gd name="connsiteY509" fmla="*/ 6788867 h 6858432"/>
              <a:gd name="connsiteX510" fmla="*/ 3062595 w 5703477"/>
              <a:gd name="connsiteY510" fmla="*/ 6837260 h 6858432"/>
              <a:gd name="connsiteX511" fmla="*/ 2744583 w 5703477"/>
              <a:gd name="connsiteY511" fmla="*/ 6802694 h 6858432"/>
              <a:gd name="connsiteX512" fmla="*/ 2620143 w 5703477"/>
              <a:gd name="connsiteY512" fmla="*/ 6802694 h 6858432"/>
              <a:gd name="connsiteX513" fmla="*/ 2509530 w 5703477"/>
              <a:gd name="connsiteY513" fmla="*/ 6781954 h 6858432"/>
              <a:gd name="connsiteX514" fmla="*/ 2468050 w 5703477"/>
              <a:gd name="connsiteY514" fmla="*/ 6823434 h 6858432"/>
              <a:gd name="connsiteX515" fmla="*/ 2343611 w 5703477"/>
              <a:gd name="connsiteY515" fmla="*/ 6858000 h 6858432"/>
              <a:gd name="connsiteX516" fmla="*/ 2136212 w 5703477"/>
              <a:gd name="connsiteY516" fmla="*/ 6837260 h 6858432"/>
              <a:gd name="connsiteX517" fmla="*/ 1707587 w 5703477"/>
              <a:gd name="connsiteY517" fmla="*/ 6733561 h 6858432"/>
              <a:gd name="connsiteX518" fmla="*/ 1631540 w 5703477"/>
              <a:gd name="connsiteY518" fmla="*/ 6754301 h 6858432"/>
              <a:gd name="connsiteX519" fmla="*/ 1251308 w 5703477"/>
              <a:gd name="connsiteY519" fmla="*/ 6754301 h 6858432"/>
              <a:gd name="connsiteX520" fmla="*/ 746637 w 5703477"/>
              <a:gd name="connsiteY520" fmla="*/ 6705908 h 6858432"/>
              <a:gd name="connsiteX521" fmla="*/ 525411 w 5703477"/>
              <a:gd name="connsiteY521" fmla="*/ 6733561 h 6858432"/>
              <a:gd name="connsiteX522" fmla="*/ 235052 w 5703477"/>
              <a:gd name="connsiteY522" fmla="*/ 6581468 h 6858432"/>
              <a:gd name="connsiteX523" fmla="*/ 200486 w 5703477"/>
              <a:gd name="connsiteY523" fmla="*/ 6498508 h 6858432"/>
              <a:gd name="connsiteX524" fmla="*/ 103700 w 5703477"/>
              <a:gd name="connsiteY524" fmla="*/ 6180496 h 6858432"/>
              <a:gd name="connsiteX525" fmla="*/ 0 w 5703477"/>
              <a:gd name="connsiteY525" fmla="*/ 5516819 h 6858432"/>
              <a:gd name="connsiteX526" fmla="*/ 0 w 5703477"/>
              <a:gd name="connsiteY526" fmla="*/ 5392379 h 6858432"/>
              <a:gd name="connsiteX527" fmla="*/ 69133 w 5703477"/>
              <a:gd name="connsiteY527" fmla="*/ 4853141 h 6858432"/>
              <a:gd name="connsiteX528" fmla="*/ 304185 w 5703477"/>
              <a:gd name="connsiteY528" fmla="*/ 4465996 h 6858432"/>
              <a:gd name="connsiteX529" fmla="*/ 539238 w 5703477"/>
              <a:gd name="connsiteY529" fmla="*/ 4141071 h 6858432"/>
              <a:gd name="connsiteX530" fmla="*/ 622198 w 5703477"/>
              <a:gd name="connsiteY530" fmla="*/ 3892192 h 6858432"/>
              <a:gd name="connsiteX531" fmla="*/ 781204 w 5703477"/>
              <a:gd name="connsiteY531" fmla="*/ 3498133 h 6858432"/>
              <a:gd name="connsiteX532" fmla="*/ 684417 w 5703477"/>
              <a:gd name="connsiteY532" fmla="*/ 3325301 h 6858432"/>
              <a:gd name="connsiteX533" fmla="*/ 642938 w 5703477"/>
              <a:gd name="connsiteY533" fmla="*/ 3014202 h 6858432"/>
              <a:gd name="connsiteX534" fmla="*/ 656764 w 5703477"/>
              <a:gd name="connsiteY534" fmla="*/ 2869022 h 6858432"/>
              <a:gd name="connsiteX535" fmla="*/ 871077 w 5703477"/>
              <a:gd name="connsiteY535" fmla="*/ 2309044 h 6858432"/>
              <a:gd name="connsiteX536" fmla="*/ 974776 w 5703477"/>
              <a:gd name="connsiteY536" fmla="*/ 2143125 h 6858432"/>
              <a:gd name="connsiteX537" fmla="*/ 1168349 w 5703477"/>
              <a:gd name="connsiteY537" fmla="*/ 1783633 h 6858432"/>
              <a:gd name="connsiteX538" fmla="*/ 1465621 w 5703477"/>
              <a:gd name="connsiteY538" fmla="*/ 1389575 h 6858432"/>
              <a:gd name="connsiteX539" fmla="*/ 2060165 w 5703477"/>
              <a:gd name="connsiteY539" fmla="*/ 1078476 h 6858432"/>
              <a:gd name="connsiteX540" fmla="*/ 2087819 w 5703477"/>
              <a:gd name="connsiteY540" fmla="*/ 1036996 h 6858432"/>
              <a:gd name="connsiteX541" fmla="*/ 2163865 w 5703477"/>
              <a:gd name="connsiteY541" fmla="*/ 905643 h 6858432"/>
              <a:gd name="connsiteX542" fmla="*/ 2122385 w 5703477"/>
              <a:gd name="connsiteY542" fmla="*/ 1036996 h 6858432"/>
              <a:gd name="connsiteX543" fmla="*/ 2329784 w 5703477"/>
              <a:gd name="connsiteY543" fmla="*/ 1355008 h 6858432"/>
              <a:gd name="connsiteX544" fmla="*/ 2267565 w 5703477"/>
              <a:gd name="connsiteY544" fmla="*/ 1334268 h 6858432"/>
              <a:gd name="connsiteX545" fmla="*/ 2267565 w 5703477"/>
              <a:gd name="connsiteY545" fmla="*/ 1590061 h 6858432"/>
              <a:gd name="connsiteX546" fmla="*/ 2281391 w 5703477"/>
              <a:gd name="connsiteY546" fmla="*/ 1596974 h 6858432"/>
              <a:gd name="connsiteX547" fmla="*/ 2405831 w 5703477"/>
              <a:gd name="connsiteY547" fmla="*/ 1396488 h 6858432"/>
              <a:gd name="connsiteX548" fmla="*/ 2184605 w 5703477"/>
              <a:gd name="connsiteY548" fmla="*/ 1092302 h 6858432"/>
              <a:gd name="connsiteX549" fmla="*/ 2239911 w 5703477"/>
              <a:gd name="connsiteY549" fmla="*/ 933296 h 6858432"/>
              <a:gd name="connsiteX550" fmla="*/ 2205345 w 5703477"/>
              <a:gd name="connsiteY550" fmla="*/ 1078476 h 6858432"/>
              <a:gd name="connsiteX551" fmla="*/ 2253738 w 5703477"/>
              <a:gd name="connsiteY551" fmla="*/ 1216742 h 6858432"/>
              <a:gd name="connsiteX552" fmla="*/ 2253738 w 5703477"/>
              <a:gd name="connsiteY552" fmla="*/ 1140696 h 6858432"/>
              <a:gd name="connsiteX553" fmla="*/ 2253738 w 5703477"/>
              <a:gd name="connsiteY553" fmla="*/ 1106129 h 6858432"/>
              <a:gd name="connsiteX554" fmla="*/ 2288304 w 5703477"/>
              <a:gd name="connsiteY554" fmla="*/ 940210 h 6858432"/>
              <a:gd name="connsiteX555" fmla="*/ 2302131 w 5703477"/>
              <a:gd name="connsiteY555" fmla="*/ 988603 h 6858432"/>
              <a:gd name="connsiteX556" fmla="*/ 2288304 w 5703477"/>
              <a:gd name="connsiteY556" fmla="*/ 1113042 h 6858432"/>
              <a:gd name="connsiteX557" fmla="*/ 2302131 w 5703477"/>
              <a:gd name="connsiteY557" fmla="*/ 1202915 h 6858432"/>
              <a:gd name="connsiteX558" fmla="*/ 2302131 w 5703477"/>
              <a:gd name="connsiteY558" fmla="*/ 1126869 h 6858432"/>
              <a:gd name="connsiteX559" fmla="*/ 2357438 w 5703477"/>
              <a:gd name="connsiteY559" fmla="*/ 967863 h 6858432"/>
              <a:gd name="connsiteX560" fmla="*/ 2322871 w 5703477"/>
              <a:gd name="connsiteY560" fmla="*/ 898730 h 6858432"/>
              <a:gd name="connsiteX561" fmla="*/ 2378177 w 5703477"/>
              <a:gd name="connsiteY561" fmla="*/ 947123 h 6858432"/>
              <a:gd name="connsiteX562" fmla="*/ 2378177 w 5703477"/>
              <a:gd name="connsiteY562" fmla="*/ 850337 h 6858432"/>
              <a:gd name="connsiteX563" fmla="*/ 2364351 w 5703477"/>
              <a:gd name="connsiteY563" fmla="*/ 801944 h 6858432"/>
              <a:gd name="connsiteX564" fmla="*/ 2177692 w 5703477"/>
              <a:gd name="connsiteY564" fmla="*/ 801944 h 6858432"/>
              <a:gd name="connsiteX565" fmla="*/ 2163865 w 5703477"/>
              <a:gd name="connsiteY565" fmla="*/ 788117 h 6858432"/>
              <a:gd name="connsiteX566" fmla="*/ 2302131 w 5703477"/>
              <a:gd name="connsiteY566" fmla="*/ 774290 h 6858432"/>
              <a:gd name="connsiteX567" fmla="*/ 2226085 w 5703477"/>
              <a:gd name="connsiteY567" fmla="*/ 712071 h 6858432"/>
              <a:gd name="connsiteX568" fmla="*/ 2212258 w 5703477"/>
              <a:gd name="connsiteY568" fmla="*/ 753550 h 6858432"/>
              <a:gd name="connsiteX569" fmla="*/ 2226085 w 5703477"/>
              <a:gd name="connsiteY569" fmla="*/ 698244 h 6858432"/>
              <a:gd name="connsiteX570" fmla="*/ 2253738 w 5703477"/>
              <a:gd name="connsiteY570" fmla="*/ 732811 h 6858432"/>
              <a:gd name="connsiteX571" fmla="*/ 2267565 w 5703477"/>
              <a:gd name="connsiteY571" fmla="*/ 705157 h 6858432"/>
              <a:gd name="connsiteX572" fmla="*/ 2322871 w 5703477"/>
              <a:gd name="connsiteY572" fmla="*/ 746637 h 6858432"/>
              <a:gd name="connsiteX573" fmla="*/ 2309044 w 5703477"/>
              <a:gd name="connsiteY573" fmla="*/ 725897 h 6858432"/>
              <a:gd name="connsiteX574" fmla="*/ 2357438 w 5703477"/>
              <a:gd name="connsiteY574" fmla="*/ 746637 h 6858432"/>
              <a:gd name="connsiteX575" fmla="*/ 2343611 w 5703477"/>
              <a:gd name="connsiteY575" fmla="*/ 732811 h 6858432"/>
              <a:gd name="connsiteX576" fmla="*/ 2357438 w 5703477"/>
              <a:gd name="connsiteY576" fmla="*/ 718984 h 6858432"/>
              <a:gd name="connsiteX577" fmla="*/ 2329784 w 5703477"/>
              <a:gd name="connsiteY577" fmla="*/ 691331 h 6858432"/>
              <a:gd name="connsiteX578" fmla="*/ 2419657 w 5703477"/>
              <a:gd name="connsiteY578" fmla="*/ 836510 h 6858432"/>
              <a:gd name="connsiteX579" fmla="*/ 2371264 w 5703477"/>
              <a:gd name="connsiteY579" fmla="*/ 1036996 h 6858432"/>
              <a:gd name="connsiteX580" fmla="*/ 2385091 w 5703477"/>
              <a:gd name="connsiteY580" fmla="*/ 1043909 h 6858432"/>
              <a:gd name="connsiteX581" fmla="*/ 2599403 w 5703477"/>
              <a:gd name="connsiteY581" fmla="*/ 919470 h 6858432"/>
              <a:gd name="connsiteX582" fmla="*/ 2613230 w 5703477"/>
              <a:gd name="connsiteY582" fmla="*/ 933296 h 6858432"/>
              <a:gd name="connsiteX583" fmla="*/ 2661623 w 5703477"/>
              <a:gd name="connsiteY583" fmla="*/ 933296 h 6858432"/>
              <a:gd name="connsiteX584" fmla="*/ 2675450 w 5703477"/>
              <a:gd name="connsiteY584" fmla="*/ 919470 h 6858432"/>
              <a:gd name="connsiteX585" fmla="*/ 2640883 w 5703477"/>
              <a:gd name="connsiteY585" fmla="*/ 912556 h 6858432"/>
              <a:gd name="connsiteX586" fmla="*/ 2703103 w 5703477"/>
              <a:gd name="connsiteY586" fmla="*/ 822683 h 6858432"/>
              <a:gd name="connsiteX587" fmla="*/ 2703103 w 5703477"/>
              <a:gd name="connsiteY587" fmla="*/ 774290 h 6858432"/>
              <a:gd name="connsiteX588" fmla="*/ 2654710 w 5703477"/>
              <a:gd name="connsiteY588" fmla="*/ 774290 h 6858432"/>
              <a:gd name="connsiteX589" fmla="*/ 2696190 w 5703477"/>
              <a:gd name="connsiteY589" fmla="*/ 746637 h 6858432"/>
              <a:gd name="connsiteX590" fmla="*/ 2730756 w 5703477"/>
              <a:gd name="connsiteY590" fmla="*/ 850337 h 6858432"/>
              <a:gd name="connsiteX591" fmla="*/ 2758409 w 5703477"/>
              <a:gd name="connsiteY591" fmla="*/ 767377 h 6858432"/>
              <a:gd name="connsiteX592" fmla="*/ 2723843 w 5703477"/>
              <a:gd name="connsiteY592" fmla="*/ 712071 h 6858432"/>
              <a:gd name="connsiteX593" fmla="*/ 2640883 w 5703477"/>
              <a:gd name="connsiteY593" fmla="*/ 760464 h 6858432"/>
              <a:gd name="connsiteX594" fmla="*/ 2689276 w 5703477"/>
              <a:gd name="connsiteY594" fmla="*/ 629111 h 6858432"/>
              <a:gd name="connsiteX595" fmla="*/ 2661623 w 5703477"/>
              <a:gd name="connsiteY595" fmla="*/ 677504 h 6858432"/>
              <a:gd name="connsiteX596" fmla="*/ 2640883 w 5703477"/>
              <a:gd name="connsiteY596" fmla="*/ 587631 h 6858432"/>
              <a:gd name="connsiteX597" fmla="*/ 2661623 w 5703477"/>
              <a:gd name="connsiteY597" fmla="*/ 525411 h 6858432"/>
              <a:gd name="connsiteX598" fmla="*/ 2627056 w 5703477"/>
              <a:gd name="connsiteY598" fmla="*/ 490845 h 6858432"/>
              <a:gd name="connsiteX599" fmla="*/ 2246825 w 5703477"/>
              <a:gd name="connsiteY599" fmla="*/ 290359 h 6858432"/>
              <a:gd name="connsiteX600" fmla="*/ 2073992 w 5703477"/>
              <a:gd name="connsiteY600" fmla="*/ 373319 h 6858432"/>
              <a:gd name="connsiteX601" fmla="*/ 2080905 w 5703477"/>
              <a:gd name="connsiteY601" fmla="*/ 394058 h 6858432"/>
              <a:gd name="connsiteX602" fmla="*/ 2129298 w 5703477"/>
              <a:gd name="connsiteY602" fmla="*/ 380232 h 6858432"/>
              <a:gd name="connsiteX603" fmla="*/ 2198431 w 5703477"/>
              <a:gd name="connsiteY603" fmla="*/ 407885 h 6858432"/>
              <a:gd name="connsiteX604" fmla="*/ 2060165 w 5703477"/>
              <a:gd name="connsiteY604" fmla="*/ 421712 h 6858432"/>
              <a:gd name="connsiteX605" fmla="*/ 2032512 w 5703477"/>
              <a:gd name="connsiteY605" fmla="*/ 629111 h 6858432"/>
              <a:gd name="connsiteX606" fmla="*/ 2094732 w 5703477"/>
              <a:gd name="connsiteY606" fmla="*/ 954036 h 6858432"/>
              <a:gd name="connsiteX607" fmla="*/ 1991032 w 5703477"/>
              <a:gd name="connsiteY607" fmla="*/ 649851 h 6858432"/>
              <a:gd name="connsiteX608" fmla="*/ 2025599 w 5703477"/>
              <a:gd name="connsiteY608" fmla="*/ 483931 h 6858432"/>
              <a:gd name="connsiteX609" fmla="*/ 2039425 w 5703477"/>
              <a:gd name="connsiteY609" fmla="*/ 394058 h 6858432"/>
              <a:gd name="connsiteX610" fmla="*/ 2378177 w 5703477"/>
              <a:gd name="connsiteY610" fmla="*/ 20740 h 6858432"/>
              <a:gd name="connsiteX611" fmla="*/ 2502617 w 5703477"/>
              <a:gd name="connsiteY611" fmla="*/ 0 h 6858432"/>
              <a:gd name="connsiteX612" fmla="*/ 2882849 w 5703477"/>
              <a:gd name="connsiteY612" fmla="*/ 262706 h 6858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</a:cxnLst>
            <a:rect l="l" t="t" r="r" b="b"/>
            <a:pathLst>
              <a:path w="5703477" h="6858432">
                <a:moveTo>
                  <a:pt x="2260651" y="6526162"/>
                </a:moveTo>
                <a:cubicBezTo>
                  <a:pt x="2281391" y="6526162"/>
                  <a:pt x="2309044" y="6533075"/>
                  <a:pt x="2329784" y="6539988"/>
                </a:cubicBezTo>
                <a:cubicBezTo>
                  <a:pt x="2267565" y="6546901"/>
                  <a:pt x="2150038" y="6560728"/>
                  <a:pt x="2136212" y="6560728"/>
                </a:cubicBezTo>
                <a:cubicBezTo>
                  <a:pt x="2101645" y="6560728"/>
                  <a:pt x="1984119" y="6533075"/>
                  <a:pt x="1970292" y="6519248"/>
                </a:cubicBezTo>
                <a:cubicBezTo>
                  <a:pt x="1984119" y="6519248"/>
                  <a:pt x="1997946" y="6519248"/>
                  <a:pt x="2260651" y="6526162"/>
                </a:cubicBezTo>
                <a:close/>
                <a:moveTo>
                  <a:pt x="2689276" y="6277283"/>
                </a:moveTo>
                <a:cubicBezTo>
                  <a:pt x="2786062" y="6284196"/>
                  <a:pt x="2917415" y="6360242"/>
                  <a:pt x="3014202" y="6463942"/>
                </a:cubicBezTo>
                <a:cubicBezTo>
                  <a:pt x="2875935" y="6380982"/>
                  <a:pt x="2723843" y="6298022"/>
                  <a:pt x="2606317" y="6277283"/>
                </a:cubicBezTo>
                <a:lnTo>
                  <a:pt x="2689276" y="6277283"/>
                </a:lnTo>
                <a:close/>
                <a:moveTo>
                  <a:pt x="2357438" y="6076797"/>
                </a:moveTo>
                <a:cubicBezTo>
                  <a:pt x="2364351" y="6139016"/>
                  <a:pt x="2371264" y="6201236"/>
                  <a:pt x="2392004" y="6263456"/>
                </a:cubicBezTo>
                <a:cubicBezTo>
                  <a:pt x="2405831" y="6304936"/>
                  <a:pt x="2488790" y="6512335"/>
                  <a:pt x="2488790" y="6595295"/>
                </a:cubicBezTo>
                <a:cubicBezTo>
                  <a:pt x="2488790" y="6692081"/>
                  <a:pt x="2447310" y="6781954"/>
                  <a:pt x="2343611" y="6781954"/>
                </a:cubicBezTo>
                <a:cubicBezTo>
                  <a:pt x="2329784" y="6781954"/>
                  <a:pt x="2170778" y="6761214"/>
                  <a:pt x="2150038" y="6761214"/>
                </a:cubicBezTo>
                <a:lnTo>
                  <a:pt x="1804373" y="6761214"/>
                </a:lnTo>
                <a:cubicBezTo>
                  <a:pt x="1742153" y="6678254"/>
                  <a:pt x="1728327" y="6643688"/>
                  <a:pt x="1728327" y="6574555"/>
                </a:cubicBezTo>
                <a:lnTo>
                  <a:pt x="1742153" y="6263456"/>
                </a:lnTo>
                <a:cubicBezTo>
                  <a:pt x="1742153" y="6249629"/>
                  <a:pt x="1728327" y="6235803"/>
                  <a:pt x="1728327" y="6215063"/>
                </a:cubicBezTo>
                <a:cubicBezTo>
                  <a:pt x="1728327" y="6090623"/>
                  <a:pt x="2087819" y="6056057"/>
                  <a:pt x="2122385" y="6056057"/>
                </a:cubicBezTo>
                <a:cubicBezTo>
                  <a:pt x="2143125" y="6056057"/>
                  <a:pt x="2281391" y="6076797"/>
                  <a:pt x="2357438" y="6076797"/>
                </a:cubicBezTo>
                <a:close/>
                <a:moveTo>
                  <a:pt x="2938155" y="5814091"/>
                </a:moveTo>
                <a:cubicBezTo>
                  <a:pt x="3069508" y="5834831"/>
                  <a:pt x="3235427" y="5931617"/>
                  <a:pt x="3387520" y="6007664"/>
                </a:cubicBezTo>
                <a:lnTo>
                  <a:pt x="3387520" y="6021490"/>
                </a:lnTo>
                <a:cubicBezTo>
                  <a:pt x="3332214" y="6083710"/>
                  <a:pt x="3269994" y="6125190"/>
                  <a:pt x="3207774" y="6187410"/>
                </a:cubicBezTo>
                <a:cubicBezTo>
                  <a:pt x="3173208" y="6221976"/>
                  <a:pt x="3152468" y="6332589"/>
                  <a:pt x="3152468" y="6380982"/>
                </a:cubicBezTo>
                <a:cubicBezTo>
                  <a:pt x="3152468" y="6401722"/>
                  <a:pt x="3166294" y="6505422"/>
                  <a:pt x="3166294" y="6526162"/>
                </a:cubicBezTo>
                <a:cubicBezTo>
                  <a:pt x="3166294" y="6560728"/>
                  <a:pt x="3152468" y="6643688"/>
                  <a:pt x="3076421" y="6671341"/>
                </a:cubicBezTo>
                <a:cubicBezTo>
                  <a:pt x="3048768" y="6685168"/>
                  <a:pt x="3007288" y="6678254"/>
                  <a:pt x="2993462" y="6678254"/>
                </a:cubicBezTo>
                <a:cubicBezTo>
                  <a:pt x="2869022" y="6678254"/>
                  <a:pt x="2620143" y="6629861"/>
                  <a:pt x="2564837" y="6588381"/>
                </a:cubicBezTo>
                <a:cubicBezTo>
                  <a:pt x="2530270" y="6422462"/>
                  <a:pt x="2447310" y="6242716"/>
                  <a:pt x="2392004" y="6076797"/>
                </a:cubicBezTo>
                <a:cubicBezTo>
                  <a:pt x="2405831" y="6069883"/>
                  <a:pt x="2426571" y="6062970"/>
                  <a:pt x="2447310" y="6049143"/>
                </a:cubicBezTo>
                <a:cubicBezTo>
                  <a:pt x="2481877" y="6014577"/>
                  <a:pt x="2523357" y="5959270"/>
                  <a:pt x="2571750" y="5931617"/>
                </a:cubicBezTo>
                <a:cubicBezTo>
                  <a:pt x="2654710" y="5883224"/>
                  <a:pt x="2834456" y="5793351"/>
                  <a:pt x="2855196" y="5793351"/>
                </a:cubicBezTo>
                <a:cubicBezTo>
                  <a:pt x="2869022" y="5793351"/>
                  <a:pt x="2903589" y="5814091"/>
                  <a:pt x="2938155" y="5814091"/>
                </a:cubicBezTo>
                <a:close/>
                <a:moveTo>
                  <a:pt x="2820629" y="5779524"/>
                </a:moveTo>
                <a:cubicBezTo>
                  <a:pt x="2703103" y="5821004"/>
                  <a:pt x="2523357" y="5827918"/>
                  <a:pt x="2440397" y="6014577"/>
                </a:cubicBezTo>
                <a:cubicBezTo>
                  <a:pt x="2419657" y="5890137"/>
                  <a:pt x="2398917" y="5751871"/>
                  <a:pt x="2322871" y="5627432"/>
                </a:cubicBezTo>
                <a:cubicBezTo>
                  <a:pt x="2495704" y="5655085"/>
                  <a:pt x="2661623" y="5731131"/>
                  <a:pt x="2820629" y="5779524"/>
                </a:cubicBezTo>
                <a:close/>
                <a:moveTo>
                  <a:pt x="2302131" y="5620518"/>
                </a:moveTo>
                <a:lnTo>
                  <a:pt x="2295218" y="5627432"/>
                </a:lnTo>
                <a:lnTo>
                  <a:pt x="2412744" y="6028403"/>
                </a:lnTo>
                <a:lnTo>
                  <a:pt x="2336698" y="6028403"/>
                </a:lnTo>
                <a:cubicBezTo>
                  <a:pt x="2260651" y="6014577"/>
                  <a:pt x="2115472" y="5986924"/>
                  <a:pt x="2101645" y="5986924"/>
                </a:cubicBezTo>
                <a:cubicBezTo>
                  <a:pt x="2004859" y="5986924"/>
                  <a:pt x="1742153" y="6021490"/>
                  <a:pt x="1686847" y="6132103"/>
                </a:cubicBezTo>
                <a:cubicBezTo>
                  <a:pt x="1631540" y="6076797"/>
                  <a:pt x="1624627" y="6014577"/>
                  <a:pt x="1603887" y="5966184"/>
                </a:cubicBezTo>
                <a:cubicBezTo>
                  <a:pt x="1583147" y="5917791"/>
                  <a:pt x="1541667" y="5883224"/>
                  <a:pt x="1514014" y="5841744"/>
                </a:cubicBezTo>
                <a:cubicBezTo>
                  <a:pt x="1486361" y="5800264"/>
                  <a:pt x="1479448" y="5731131"/>
                  <a:pt x="1486361" y="5682738"/>
                </a:cubicBezTo>
                <a:lnTo>
                  <a:pt x="1486361" y="5648172"/>
                </a:lnTo>
                <a:cubicBezTo>
                  <a:pt x="1493274" y="5613605"/>
                  <a:pt x="1444881" y="5502992"/>
                  <a:pt x="1444881" y="5482252"/>
                </a:cubicBezTo>
                <a:cubicBezTo>
                  <a:pt x="1444881" y="5454599"/>
                  <a:pt x="1555494" y="5426946"/>
                  <a:pt x="1569321" y="5426946"/>
                </a:cubicBezTo>
                <a:lnTo>
                  <a:pt x="2302131" y="5620518"/>
                </a:lnTo>
                <a:close/>
                <a:moveTo>
                  <a:pt x="483931" y="4341557"/>
                </a:moveTo>
                <a:lnTo>
                  <a:pt x="477018" y="4880795"/>
                </a:lnTo>
                <a:lnTo>
                  <a:pt x="456278" y="5025974"/>
                </a:lnTo>
                <a:cubicBezTo>
                  <a:pt x="442452" y="5122760"/>
                  <a:pt x="394058" y="5309420"/>
                  <a:pt x="394058" y="5323246"/>
                </a:cubicBezTo>
                <a:cubicBezTo>
                  <a:pt x="394058" y="5413119"/>
                  <a:pt x="442452" y="5475339"/>
                  <a:pt x="539238" y="5565212"/>
                </a:cubicBezTo>
                <a:cubicBezTo>
                  <a:pt x="546151" y="5579039"/>
                  <a:pt x="691331" y="5627432"/>
                  <a:pt x="732810" y="5627432"/>
                </a:cubicBezTo>
                <a:cubicBezTo>
                  <a:pt x="815770" y="5627432"/>
                  <a:pt x="857250" y="5475339"/>
                  <a:pt x="877990" y="5454599"/>
                </a:cubicBezTo>
                <a:cubicBezTo>
                  <a:pt x="967863" y="5461512"/>
                  <a:pt x="1057736" y="5461512"/>
                  <a:pt x="1147609" y="5482252"/>
                </a:cubicBezTo>
                <a:cubicBezTo>
                  <a:pt x="1202915" y="5496079"/>
                  <a:pt x="1299702" y="5537559"/>
                  <a:pt x="1320442" y="5537559"/>
                </a:cubicBezTo>
                <a:cubicBezTo>
                  <a:pt x="1334268" y="5537559"/>
                  <a:pt x="1375748" y="5523732"/>
                  <a:pt x="1403401" y="5502992"/>
                </a:cubicBezTo>
                <a:cubicBezTo>
                  <a:pt x="1410315" y="5530645"/>
                  <a:pt x="1417228" y="5558299"/>
                  <a:pt x="1424141" y="5592865"/>
                </a:cubicBezTo>
                <a:cubicBezTo>
                  <a:pt x="1431054" y="5627432"/>
                  <a:pt x="1424141" y="5710391"/>
                  <a:pt x="1424141" y="5724218"/>
                </a:cubicBezTo>
                <a:cubicBezTo>
                  <a:pt x="1424141" y="5827918"/>
                  <a:pt x="1458708" y="5862484"/>
                  <a:pt x="1527841" y="5980010"/>
                </a:cubicBezTo>
                <a:cubicBezTo>
                  <a:pt x="1548581" y="6014577"/>
                  <a:pt x="1548581" y="6069883"/>
                  <a:pt x="1576234" y="6118276"/>
                </a:cubicBezTo>
                <a:cubicBezTo>
                  <a:pt x="1603887" y="6159756"/>
                  <a:pt x="1645367" y="6208149"/>
                  <a:pt x="1686847" y="6242716"/>
                </a:cubicBezTo>
                <a:cubicBezTo>
                  <a:pt x="1693760" y="6256543"/>
                  <a:pt x="1693760" y="6270369"/>
                  <a:pt x="1693760" y="6284196"/>
                </a:cubicBezTo>
                <a:lnTo>
                  <a:pt x="1666107" y="6588381"/>
                </a:lnTo>
                <a:cubicBezTo>
                  <a:pt x="1659194" y="6622948"/>
                  <a:pt x="1666107" y="6678254"/>
                  <a:pt x="1686847" y="6705908"/>
                </a:cubicBezTo>
                <a:cubicBezTo>
                  <a:pt x="1666107" y="6712821"/>
                  <a:pt x="1631540" y="6712821"/>
                  <a:pt x="1617714" y="6712821"/>
                </a:cubicBezTo>
                <a:lnTo>
                  <a:pt x="781204" y="6657514"/>
                </a:lnTo>
                <a:cubicBezTo>
                  <a:pt x="677504" y="6657514"/>
                  <a:pt x="615284" y="6698994"/>
                  <a:pt x="532325" y="6698994"/>
                </a:cubicBezTo>
                <a:cubicBezTo>
                  <a:pt x="483931" y="6698994"/>
                  <a:pt x="304185" y="6588381"/>
                  <a:pt x="297272" y="6567641"/>
                </a:cubicBezTo>
                <a:cubicBezTo>
                  <a:pt x="248879" y="6443202"/>
                  <a:pt x="179746" y="6284196"/>
                  <a:pt x="172833" y="6166670"/>
                </a:cubicBezTo>
                <a:cubicBezTo>
                  <a:pt x="165919" y="6083710"/>
                  <a:pt x="152093" y="5986924"/>
                  <a:pt x="138266" y="5910877"/>
                </a:cubicBezTo>
                <a:cubicBezTo>
                  <a:pt x="124440" y="5793351"/>
                  <a:pt x="76046" y="5572125"/>
                  <a:pt x="76046" y="5558299"/>
                </a:cubicBezTo>
                <a:lnTo>
                  <a:pt x="76046" y="5323246"/>
                </a:lnTo>
                <a:cubicBezTo>
                  <a:pt x="89873" y="5191893"/>
                  <a:pt x="110613" y="5060541"/>
                  <a:pt x="131353" y="4929188"/>
                </a:cubicBezTo>
                <a:cubicBezTo>
                  <a:pt x="138266" y="4901535"/>
                  <a:pt x="138266" y="4873881"/>
                  <a:pt x="138266" y="4846228"/>
                </a:cubicBezTo>
                <a:cubicBezTo>
                  <a:pt x="145179" y="4832401"/>
                  <a:pt x="138266" y="4804748"/>
                  <a:pt x="152093" y="4797835"/>
                </a:cubicBezTo>
                <a:cubicBezTo>
                  <a:pt x="255792" y="4673395"/>
                  <a:pt x="394058" y="4562783"/>
                  <a:pt x="366405" y="4445256"/>
                </a:cubicBezTo>
                <a:cubicBezTo>
                  <a:pt x="352579" y="4376123"/>
                  <a:pt x="456278" y="4272424"/>
                  <a:pt x="511585" y="4210204"/>
                </a:cubicBezTo>
                <a:cubicBezTo>
                  <a:pt x="497758" y="4251684"/>
                  <a:pt x="490845" y="4300077"/>
                  <a:pt x="483931" y="4341557"/>
                </a:cubicBezTo>
                <a:close/>
                <a:moveTo>
                  <a:pt x="5171153" y="4203291"/>
                </a:moveTo>
                <a:cubicBezTo>
                  <a:pt x="5184980" y="4203291"/>
                  <a:pt x="5509905" y="4341557"/>
                  <a:pt x="5509905" y="4445256"/>
                </a:cubicBezTo>
                <a:cubicBezTo>
                  <a:pt x="5509905" y="4459083"/>
                  <a:pt x="5454599" y="4521303"/>
                  <a:pt x="5454599" y="4535129"/>
                </a:cubicBezTo>
                <a:cubicBezTo>
                  <a:pt x="5454599" y="4555869"/>
                  <a:pt x="5496079" y="4597349"/>
                  <a:pt x="5509905" y="4631916"/>
                </a:cubicBezTo>
                <a:cubicBezTo>
                  <a:pt x="5551385" y="4735615"/>
                  <a:pt x="5634345" y="4929188"/>
                  <a:pt x="5634345" y="5053627"/>
                </a:cubicBezTo>
                <a:cubicBezTo>
                  <a:pt x="5634345" y="5164240"/>
                  <a:pt x="5544472" y="5233373"/>
                  <a:pt x="5516819" y="5364726"/>
                </a:cubicBezTo>
                <a:cubicBezTo>
                  <a:pt x="5502992" y="5406206"/>
                  <a:pt x="5530645" y="5468426"/>
                  <a:pt x="5516819" y="5516819"/>
                </a:cubicBezTo>
                <a:cubicBezTo>
                  <a:pt x="5502992" y="5592865"/>
                  <a:pt x="5399292" y="5717305"/>
                  <a:pt x="5309419" y="5786438"/>
                </a:cubicBezTo>
                <a:cubicBezTo>
                  <a:pt x="5254113" y="5827918"/>
                  <a:pt x="5191893" y="5855571"/>
                  <a:pt x="5143500" y="5903964"/>
                </a:cubicBezTo>
                <a:cubicBezTo>
                  <a:pt x="5129673" y="5910877"/>
                  <a:pt x="5136587" y="5938530"/>
                  <a:pt x="5129673" y="5952357"/>
                </a:cubicBezTo>
                <a:cubicBezTo>
                  <a:pt x="5074367" y="5993837"/>
                  <a:pt x="4970667" y="6076797"/>
                  <a:pt x="4956841" y="6152843"/>
                </a:cubicBezTo>
                <a:cubicBezTo>
                  <a:pt x="4949927" y="6201236"/>
                  <a:pt x="4949927" y="6263456"/>
                  <a:pt x="4936101" y="6318762"/>
                </a:cubicBezTo>
                <a:cubicBezTo>
                  <a:pt x="4915361" y="6394809"/>
                  <a:pt x="4804748" y="6450115"/>
                  <a:pt x="4742528" y="6457028"/>
                </a:cubicBezTo>
                <a:cubicBezTo>
                  <a:pt x="4694135" y="6463942"/>
                  <a:pt x="4652655" y="6484682"/>
                  <a:pt x="4604262" y="6491595"/>
                </a:cubicBezTo>
                <a:cubicBezTo>
                  <a:pt x="4472909" y="6519248"/>
                  <a:pt x="4334643" y="6533075"/>
                  <a:pt x="4203290" y="6546901"/>
                </a:cubicBezTo>
                <a:cubicBezTo>
                  <a:pt x="4141071" y="6553815"/>
                  <a:pt x="4071937" y="6539988"/>
                  <a:pt x="4016631" y="6560728"/>
                </a:cubicBezTo>
                <a:cubicBezTo>
                  <a:pt x="3899105" y="6588381"/>
                  <a:pt x="3823058" y="6622948"/>
                  <a:pt x="3705532" y="6622948"/>
                </a:cubicBezTo>
                <a:lnTo>
                  <a:pt x="3581093" y="6622948"/>
                </a:lnTo>
                <a:cubicBezTo>
                  <a:pt x="3539613" y="6629861"/>
                  <a:pt x="3484306" y="6629861"/>
                  <a:pt x="3442827" y="6643688"/>
                </a:cubicBezTo>
                <a:cubicBezTo>
                  <a:pt x="3415173" y="6650601"/>
                  <a:pt x="3380607" y="6698994"/>
                  <a:pt x="3359867" y="6712821"/>
                </a:cubicBezTo>
                <a:cubicBezTo>
                  <a:pt x="3325300" y="6733561"/>
                  <a:pt x="3283821" y="6733561"/>
                  <a:pt x="3249254" y="6740474"/>
                </a:cubicBezTo>
                <a:cubicBezTo>
                  <a:pt x="3145554" y="6761214"/>
                  <a:pt x="3104075" y="6768127"/>
                  <a:pt x="3021115" y="6768127"/>
                </a:cubicBezTo>
                <a:lnTo>
                  <a:pt x="2751496" y="6754301"/>
                </a:lnTo>
                <a:cubicBezTo>
                  <a:pt x="2675450" y="6754301"/>
                  <a:pt x="2599403" y="6761214"/>
                  <a:pt x="2523357" y="6775041"/>
                </a:cubicBezTo>
                <a:cubicBezTo>
                  <a:pt x="2544097" y="6733561"/>
                  <a:pt x="2557923" y="6685168"/>
                  <a:pt x="2564837" y="6636774"/>
                </a:cubicBezTo>
                <a:cubicBezTo>
                  <a:pt x="2696190" y="6705908"/>
                  <a:pt x="2875935" y="6754301"/>
                  <a:pt x="3021115" y="6754301"/>
                </a:cubicBezTo>
                <a:cubicBezTo>
                  <a:pt x="3145554" y="6754301"/>
                  <a:pt x="3242341" y="6657514"/>
                  <a:pt x="3242341" y="6533075"/>
                </a:cubicBezTo>
                <a:cubicBezTo>
                  <a:pt x="3242341" y="6512335"/>
                  <a:pt x="3221601" y="6387895"/>
                  <a:pt x="3221601" y="6367155"/>
                </a:cubicBezTo>
                <a:cubicBezTo>
                  <a:pt x="3221601" y="6353329"/>
                  <a:pt x="3228514" y="6325676"/>
                  <a:pt x="3228514" y="6304936"/>
                </a:cubicBezTo>
                <a:cubicBezTo>
                  <a:pt x="3221601" y="6194323"/>
                  <a:pt x="3429000" y="6125190"/>
                  <a:pt x="3422087" y="6028403"/>
                </a:cubicBezTo>
                <a:cubicBezTo>
                  <a:pt x="3511960" y="6069883"/>
                  <a:pt x="3601833" y="6111363"/>
                  <a:pt x="3691706" y="6145930"/>
                </a:cubicBezTo>
                <a:cubicBezTo>
                  <a:pt x="3767752" y="6173583"/>
                  <a:pt x="3836885" y="6242716"/>
                  <a:pt x="3919845" y="6270369"/>
                </a:cubicBezTo>
                <a:cubicBezTo>
                  <a:pt x="3940585" y="6284196"/>
                  <a:pt x="3975151" y="6270369"/>
                  <a:pt x="4002804" y="6270369"/>
                </a:cubicBezTo>
                <a:cubicBezTo>
                  <a:pt x="4051198" y="6263456"/>
                  <a:pt x="4071937" y="6284196"/>
                  <a:pt x="4085764" y="6284196"/>
                </a:cubicBezTo>
                <a:cubicBezTo>
                  <a:pt x="4127244" y="6284196"/>
                  <a:pt x="4120331" y="6256543"/>
                  <a:pt x="4120331" y="6249629"/>
                </a:cubicBezTo>
                <a:cubicBezTo>
                  <a:pt x="4120331" y="6228889"/>
                  <a:pt x="4134157" y="6228889"/>
                  <a:pt x="4141071" y="6215063"/>
                </a:cubicBezTo>
                <a:cubicBezTo>
                  <a:pt x="4175637" y="6159756"/>
                  <a:pt x="4203290" y="6069883"/>
                  <a:pt x="4210204" y="6021490"/>
                </a:cubicBezTo>
                <a:cubicBezTo>
                  <a:pt x="4217117" y="6000750"/>
                  <a:pt x="4217117" y="5980010"/>
                  <a:pt x="4217117" y="5959270"/>
                </a:cubicBezTo>
                <a:cubicBezTo>
                  <a:pt x="4217117" y="5931617"/>
                  <a:pt x="4224030" y="5903964"/>
                  <a:pt x="4224030" y="5876311"/>
                </a:cubicBezTo>
                <a:cubicBezTo>
                  <a:pt x="4230944" y="5793351"/>
                  <a:pt x="4237857" y="5703478"/>
                  <a:pt x="4251684" y="5620518"/>
                </a:cubicBezTo>
                <a:cubicBezTo>
                  <a:pt x="4313903" y="5364726"/>
                  <a:pt x="4452169" y="5102020"/>
                  <a:pt x="4631915" y="4839315"/>
                </a:cubicBezTo>
                <a:cubicBezTo>
                  <a:pt x="4694135" y="4742528"/>
                  <a:pt x="4728702" y="4625002"/>
                  <a:pt x="4770181" y="4514389"/>
                </a:cubicBezTo>
                <a:cubicBezTo>
                  <a:pt x="4811661" y="4403776"/>
                  <a:pt x="4860054" y="4265510"/>
                  <a:pt x="4853141" y="4147984"/>
                </a:cubicBezTo>
                <a:cubicBezTo>
                  <a:pt x="4943014" y="4182551"/>
                  <a:pt x="5074367" y="4182551"/>
                  <a:pt x="5171153" y="4203291"/>
                </a:cubicBezTo>
                <a:close/>
                <a:moveTo>
                  <a:pt x="2765323" y="5261026"/>
                </a:moveTo>
                <a:cubicBezTo>
                  <a:pt x="2993462" y="5482252"/>
                  <a:pt x="3588006" y="5883224"/>
                  <a:pt x="3885278" y="5883224"/>
                </a:cubicBezTo>
                <a:cubicBezTo>
                  <a:pt x="3920398" y="5883224"/>
                  <a:pt x="3934409" y="5884515"/>
                  <a:pt x="3947867" y="5882302"/>
                </a:cubicBezTo>
                <a:cubicBezTo>
                  <a:pt x="3966210" y="5879168"/>
                  <a:pt x="3983447" y="5869674"/>
                  <a:pt x="4051198" y="5841744"/>
                </a:cubicBezTo>
                <a:cubicBezTo>
                  <a:pt x="3995891" y="5890137"/>
                  <a:pt x="3912931" y="5903964"/>
                  <a:pt x="3850712" y="5903964"/>
                </a:cubicBezTo>
                <a:cubicBezTo>
                  <a:pt x="3698619" y="5903964"/>
                  <a:pt x="3532700" y="5814091"/>
                  <a:pt x="3387520" y="5744958"/>
                </a:cubicBezTo>
                <a:cubicBezTo>
                  <a:pt x="2675450" y="5420033"/>
                  <a:pt x="2018685" y="4500563"/>
                  <a:pt x="1845853" y="4058111"/>
                </a:cubicBezTo>
                <a:cubicBezTo>
                  <a:pt x="2053252" y="4459083"/>
                  <a:pt x="2343611" y="4860055"/>
                  <a:pt x="2765323" y="5261026"/>
                </a:cubicBezTo>
                <a:close/>
                <a:moveTo>
                  <a:pt x="1465621" y="5288680"/>
                </a:moveTo>
                <a:cubicBezTo>
                  <a:pt x="1320442" y="5095107"/>
                  <a:pt x="1154522" y="4452170"/>
                  <a:pt x="1154522" y="4189464"/>
                </a:cubicBezTo>
                <a:lnTo>
                  <a:pt x="1154522" y="3885278"/>
                </a:lnTo>
                <a:cubicBezTo>
                  <a:pt x="1161435" y="3878365"/>
                  <a:pt x="1161435" y="3871452"/>
                  <a:pt x="1168349" y="3871452"/>
                </a:cubicBezTo>
                <a:cubicBezTo>
                  <a:pt x="1175262" y="4327730"/>
                  <a:pt x="1313528" y="4825488"/>
                  <a:pt x="1465621" y="5288680"/>
                </a:cubicBezTo>
                <a:close/>
                <a:moveTo>
                  <a:pt x="4051198" y="4963754"/>
                </a:moveTo>
                <a:cubicBezTo>
                  <a:pt x="4141071" y="4963754"/>
                  <a:pt x="4230944" y="4943014"/>
                  <a:pt x="4320817" y="4901535"/>
                </a:cubicBezTo>
                <a:cubicBezTo>
                  <a:pt x="4203290" y="4977581"/>
                  <a:pt x="4106504" y="4998321"/>
                  <a:pt x="3995891" y="4998321"/>
                </a:cubicBezTo>
                <a:cubicBezTo>
                  <a:pt x="3629486" y="4998321"/>
                  <a:pt x="3034942" y="4687222"/>
                  <a:pt x="2716929" y="4493649"/>
                </a:cubicBezTo>
                <a:cubicBezTo>
                  <a:pt x="2398917" y="4306990"/>
                  <a:pt x="1928812" y="3912932"/>
                  <a:pt x="1838939" y="3684792"/>
                </a:cubicBezTo>
                <a:cubicBezTo>
                  <a:pt x="2253738" y="4258597"/>
                  <a:pt x="3498133" y="4963754"/>
                  <a:pt x="4051198" y="4963754"/>
                </a:cubicBezTo>
                <a:close/>
                <a:moveTo>
                  <a:pt x="1078476" y="3871452"/>
                </a:moveTo>
                <a:lnTo>
                  <a:pt x="1085389" y="4631916"/>
                </a:lnTo>
                <a:cubicBezTo>
                  <a:pt x="1071563" y="4555869"/>
                  <a:pt x="1050823" y="4389950"/>
                  <a:pt x="1050823" y="4376123"/>
                </a:cubicBezTo>
                <a:lnTo>
                  <a:pt x="1050823" y="3878365"/>
                </a:lnTo>
                <a:cubicBezTo>
                  <a:pt x="1064649" y="3788492"/>
                  <a:pt x="1050823" y="3684792"/>
                  <a:pt x="1099216" y="3594919"/>
                </a:cubicBezTo>
                <a:cubicBezTo>
                  <a:pt x="1092302" y="3684792"/>
                  <a:pt x="1085389" y="3781579"/>
                  <a:pt x="1078476" y="3871452"/>
                </a:cubicBezTo>
                <a:close/>
                <a:moveTo>
                  <a:pt x="3325300" y="3657139"/>
                </a:moveTo>
                <a:lnTo>
                  <a:pt x="3110988" y="3657139"/>
                </a:lnTo>
                <a:cubicBezTo>
                  <a:pt x="3138641" y="3622573"/>
                  <a:pt x="3200861" y="3588006"/>
                  <a:pt x="3214687" y="3546526"/>
                </a:cubicBezTo>
                <a:cubicBezTo>
                  <a:pt x="3242341" y="3588006"/>
                  <a:pt x="3283821" y="3629486"/>
                  <a:pt x="3325300" y="3657139"/>
                </a:cubicBezTo>
                <a:close/>
                <a:moveTo>
                  <a:pt x="2544097" y="3498133"/>
                </a:moveTo>
                <a:cubicBezTo>
                  <a:pt x="2723843" y="3518873"/>
                  <a:pt x="2903589" y="3484307"/>
                  <a:pt x="3083335" y="3636399"/>
                </a:cubicBezTo>
                <a:cubicBezTo>
                  <a:pt x="3069508" y="3643313"/>
                  <a:pt x="3055681" y="3650226"/>
                  <a:pt x="3041855" y="3650226"/>
                </a:cubicBezTo>
                <a:cubicBezTo>
                  <a:pt x="2951982" y="3650226"/>
                  <a:pt x="2827542" y="3622573"/>
                  <a:pt x="2744583" y="3601833"/>
                </a:cubicBezTo>
                <a:cubicBezTo>
                  <a:pt x="2654710" y="3581093"/>
                  <a:pt x="2557923" y="3567266"/>
                  <a:pt x="2474964" y="3546526"/>
                </a:cubicBezTo>
                <a:cubicBezTo>
                  <a:pt x="2405831" y="3532700"/>
                  <a:pt x="2350524" y="3511960"/>
                  <a:pt x="2288304" y="3491220"/>
                </a:cubicBezTo>
                <a:lnTo>
                  <a:pt x="2544097" y="3498133"/>
                </a:lnTo>
                <a:close/>
                <a:moveTo>
                  <a:pt x="3366780" y="3567266"/>
                </a:moveTo>
                <a:cubicBezTo>
                  <a:pt x="3339127" y="3463567"/>
                  <a:pt x="3546526" y="3235428"/>
                  <a:pt x="3670966" y="3235428"/>
                </a:cubicBezTo>
                <a:cubicBezTo>
                  <a:pt x="3588006" y="3269994"/>
                  <a:pt x="3380607" y="3442827"/>
                  <a:pt x="3366780" y="3567266"/>
                </a:cubicBezTo>
                <a:close/>
                <a:moveTo>
                  <a:pt x="2032512" y="3394434"/>
                </a:moveTo>
                <a:cubicBezTo>
                  <a:pt x="2129298" y="3456653"/>
                  <a:pt x="2267565" y="3560353"/>
                  <a:pt x="2371264" y="3588006"/>
                </a:cubicBezTo>
                <a:cubicBezTo>
                  <a:pt x="2571750" y="3650226"/>
                  <a:pt x="2792976" y="3691706"/>
                  <a:pt x="3007288" y="3726272"/>
                </a:cubicBezTo>
                <a:lnTo>
                  <a:pt x="3588006" y="3733186"/>
                </a:lnTo>
                <a:cubicBezTo>
                  <a:pt x="3643312" y="3719359"/>
                  <a:pt x="3698619" y="3712446"/>
                  <a:pt x="3753925" y="3691706"/>
                </a:cubicBezTo>
                <a:cubicBezTo>
                  <a:pt x="3906018" y="3629486"/>
                  <a:pt x="4030458" y="3574180"/>
                  <a:pt x="4175637" y="3574180"/>
                </a:cubicBezTo>
                <a:cubicBezTo>
                  <a:pt x="4251684" y="3574180"/>
                  <a:pt x="4348470" y="3594919"/>
                  <a:pt x="4438343" y="3629486"/>
                </a:cubicBezTo>
                <a:cubicBezTo>
                  <a:pt x="4735615" y="3747012"/>
                  <a:pt x="4777095" y="3926758"/>
                  <a:pt x="4777095" y="4141071"/>
                </a:cubicBezTo>
                <a:cubicBezTo>
                  <a:pt x="4777095" y="4362297"/>
                  <a:pt x="4590436" y="4790922"/>
                  <a:pt x="4452169" y="4970668"/>
                </a:cubicBezTo>
                <a:cubicBezTo>
                  <a:pt x="4403776" y="5025974"/>
                  <a:pt x="4376123" y="5102020"/>
                  <a:pt x="4341557" y="5164240"/>
                </a:cubicBezTo>
                <a:cubicBezTo>
                  <a:pt x="4244770" y="5357813"/>
                  <a:pt x="4147984" y="5599778"/>
                  <a:pt x="4147984" y="5807178"/>
                </a:cubicBezTo>
                <a:lnTo>
                  <a:pt x="4147984" y="5945444"/>
                </a:lnTo>
                <a:cubicBezTo>
                  <a:pt x="4134157" y="5986924"/>
                  <a:pt x="4113417" y="6235803"/>
                  <a:pt x="4078851" y="6235803"/>
                </a:cubicBezTo>
                <a:cubicBezTo>
                  <a:pt x="4058111" y="6235803"/>
                  <a:pt x="4044284" y="6221976"/>
                  <a:pt x="4030458" y="6221976"/>
                </a:cubicBezTo>
                <a:cubicBezTo>
                  <a:pt x="4002804" y="6221976"/>
                  <a:pt x="3961325" y="6228889"/>
                  <a:pt x="3940585" y="6221976"/>
                </a:cubicBezTo>
                <a:cubicBezTo>
                  <a:pt x="3836885" y="6187410"/>
                  <a:pt x="3740099" y="6090623"/>
                  <a:pt x="3650226" y="6062970"/>
                </a:cubicBezTo>
                <a:cubicBezTo>
                  <a:pt x="3511960" y="6021490"/>
                  <a:pt x="3380607" y="5931617"/>
                  <a:pt x="3242341" y="5869397"/>
                </a:cubicBezTo>
                <a:cubicBezTo>
                  <a:pt x="3145554" y="5827918"/>
                  <a:pt x="3034942" y="5800264"/>
                  <a:pt x="2938155" y="5765698"/>
                </a:cubicBezTo>
                <a:cubicBezTo>
                  <a:pt x="2779149" y="5710391"/>
                  <a:pt x="2627056" y="5627432"/>
                  <a:pt x="2474964" y="5585952"/>
                </a:cubicBezTo>
                <a:cubicBezTo>
                  <a:pt x="2295218" y="5530645"/>
                  <a:pt x="2115472" y="5482252"/>
                  <a:pt x="1935726" y="5454599"/>
                </a:cubicBezTo>
                <a:cubicBezTo>
                  <a:pt x="1721413" y="5420033"/>
                  <a:pt x="1721413" y="5385466"/>
                  <a:pt x="1576234" y="5385466"/>
                </a:cubicBezTo>
                <a:cubicBezTo>
                  <a:pt x="1507101" y="5385466"/>
                  <a:pt x="1493274" y="5420033"/>
                  <a:pt x="1410315" y="5426946"/>
                </a:cubicBezTo>
                <a:lnTo>
                  <a:pt x="1382661" y="5454599"/>
                </a:lnTo>
                <a:cubicBezTo>
                  <a:pt x="1368835" y="5461512"/>
                  <a:pt x="1341181" y="5475339"/>
                  <a:pt x="1327355" y="5475339"/>
                </a:cubicBezTo>
                <a:cubicBezTo>
                  <a:pt x="1306615" y="5475339"/>
                  <a:pt x="1223655" y="5433859"/>
                  <a:pt x="1168349" y="5420033"/>
                </a:cubicBezTo>
                <a:cubicBezTo>
                  <a:pt x="1071563" y="5392379"/>
                  <a:pt x="947123" y="5378553"/>
                  <a:pt x="843423" y="5392379"/>
                </a:cubicBezTo>
                <a:lnTo>
                  <a:pt x="843423" y="4258597"/>
                </a:lnTo>
                <a:cubicBezTo>
                  <a:pt x="857250" y="4230944"/>
                  <a:pt x="857250" y="4196377"/>
                  <a:pt x="857250" y="4161811"/>
                </a:cubicBezTo>
                <a:cubicBezTo>
                  <a:pt x="864163" y="4078851"/>
                  <a:pt x="871077" y="3988978"/>
                  <a:pt x="871077" y="3836885"/>
                </a:cubicBezTo>
                <a:cubicBezTo>
                  <a:pt x="857250" y="3850712"/>
                  <a:pt x="850337" y="3864538"/>
                  <a:pt x="850337" y="3878365"/>
                </a:cubicBezTo>
                <a:cubicBezTo>
                  <a:pt x="829597" y="4016631"/>
                  <a:pt x="808857" y="4286250"/>
                  <a:pt x="808857" y="4306990"/>
                </a:cubicBezTo>
                <a:lnTo>
                  <a:pt x="808857" y="5406206"/>
                </a:lnTo>
                <a:cubicBezTo>
                  <a:pt x="795030" y="5461512"/>
                  <a:pt x="774290" y="5509905"/>
                  <a:pt x="746637" y="5558299"/>
                </a:cubicBezTo>
                <a:cubicBezTo>
                  <a:pt x="649851" y="5585952"/>
                  <a:pt x="428625" y="5475339"/>
                  <a:pt x="428625" y="5330160"/>
                </a:cubicBezTo>
                <a:cubicBezTo>
                  <a:pt x="428625" y="5316333"/>
                  <a:pt x="470105" y="5178067"/>
                  <a:pt x="477018" y="5102020"/>
                </a:cubicBezTo>
                <a:cubicBezTo>
                  <a:pt x="483931" y="5074367"/>
                  <a:pt x="490845" y="5039801"/>
                  <a:pt x="490845" y="5012147"/>
                </a:cubicBezTo>
                <a:cubicBezTo>
                  <a:pt x="511585" y="4880795"/>
                  <a:pt x="525411" y="4742528"/>
                  <a:pt x="532325" y="4611176"/>
                </a:cubicBezTo>
                <a:lnTo>
                  <a:pt x="532325" y="4445256"/>
                </a:lnTo>
                <a:cubicBezTo>
                  <a:pt x="539238" y="4396863"/>
                  <a:pt x="539238" y="4348470"/>
                  <a:pt x="546151" y="4300077"/>
                </a:cubicBezTo>
                <a:cubicBezTo>
                  <a:pt x="642938" y="4044284"/>
                  <a:pt x="732810" y="3774665"/>
                  <a:pt x="829597" y="3518873"/>
                </a:cubicBezTo>
                <a:cubicBezTo>
                  <a:pt x="850337" y="3463567"/>
                  <a:pt x="898730" y="3373694"/>
                  <a:pt x="974776" y="3318387"/>
                </a:cubicBezTo>
                <a:cubicBezTo>
                  <a:pt x="1030083" y="3269994"/>
                  <a:pt x="1106129" y="3249254"/>
                  <a:pt x="1168349" y="3228514"/>
                </a:cubicBezTo>
                <a:cubicBezTo>
                  <a:pt x="1299702" y="3180121"/>
                  <a:pt x="1348095" y="3166294"/>
                  <a:pt x="1465621" y="3166294"/>
                </a:cubicBezTo>
                <a:cubicBezTo>
                  <a:pt x="1679933" y="3166294"/>
                  <a:pt x="1804373" y="3256167"/>
                  <a:pt x="2032512" y="3394434"/>
                </a:cubicBezTo>
                <a:close/>
                <a:moveTo>
                  <a:pt x="1921899" y="3263081"/>
                </a:moveTo>
                <a:cubicBezTo>
                  <a:pt x="1866593" y="3221601"/>
                  <a:pt x="1804373" y="3187034"/>
                  <a:pt x="1742153" y="3152468"/>
                </a:cubicBezTo>
                <a:cubicBezTo>
                  <a:pt x="1804373" y="3145555"/>
                  <a:pt x="1873506" y="3131728"/>
                  <a:pt x="1935726" y="3117901"/>
                </a:cubicBezTo>
                <a:cubicBezTo>
                  <a:pt x="1928812" y="3166294"/>
                  <a:pt x="1921899" y="3214688"/>
                  <a:pt x="1921899" y="3263081"/>
                </a:cubicBezTo>
                <a:close/>
                <a:moveTo>
                  <a:pt x="3145554" y="3456653"/>
                </a:moveTo>
                <a:cubicBezTo>
                  <a:pt x="3007288" y="3290734"/>
                  <a:pt x="2875935" y="3090248"/>
                  <a:pt x="2820629" y="2931242"/>
                </a:cubicBezTo>
                <a:cubicBezTo>
                  <a:pt x="2917415" y="3076421"/>
                  <a:pt x="3076421" y="3276907"/>
                  <a:pt x="3145554" y="3456653"/>
                </a:cubicBezTo>
                <a:close/>
                <a:moveTo>
                  <a:pt x="2730756" y="3187034"/>
                </a:moveTo>
                <a:cubicBezTo>
                  <a:pt x="2627056" y="3152468"/>
                  <a:pt x="2454224" y="2958895"/>
                  <a:pt x="2433484" y="2869022"/>
                </a:cubicBezTo>
                <a:lnTo>
                  <a:pt x="2730756" y="3187034"/>
                </a:lnTo>
                <a:close/>
                <a:moveTo>
                  <a:pt x="1576234" y="2578663"/>
                </a:moveTo>
                <a:cubicBezTo>
                  <a:pt x="1479448" y="2716930"/>
                  <a:pt x="1437968" y="2751496"/>
                  <a:pt x="1437968" y="2869022"/>
                </a:cubicBezTo>
                <a:cubicBezTo>
                  <a:pt x="1437968" y="2951982"/>
                  <a:pt x="1444881" y="2972722"/>
                  <a:pt x="1562407" y="3090248"/>
                </a:cubicBezTo>
                <a:lnTo>
                  <a:pt x="1396488" y="3090248"/>
                </a:lnTo>
                <a:cubicBezTo>
                  <a:pt x="1334268" y="3104075"/>
                  <a:pt x="1272048" y="3124815"/>
                  <a:pt x="1209829" y="3145555"/>
                </a:cubicBezTo>
                <a:cubicBezTo>
                  <a:pt x="1223655" y="3048768"/>
                  <a:pt x="1244395" y="2862109"/>
                  <a:pt x="1244395" y="2848282"/>
                </a:cubicBezTo>
                <a:cubicBezTo>
                  <a:pt x="1244395" y="2779149"/>
                  <a:pt x="1265135" y="2751496"/>
                  <a:pt x="1355008" y="2668536"/>
                </a:cubicBezTo>
                <a:cubicBezTo>
                  <a:pt x="1403401" y="2620143"/>
                  <a:pt x="1486361" y="2606317"/>
                  <a:pt x="1555494" y="2578663"/>
                </a:cubicBezTo>
                <a:lnTo>
                  <a:pt x="1576234" y="2578663"/>
                </a:lnTo>
                <a:close/>
                <a:moveTo>
                  <a:pt x="1278962" y="2633970"/>
                </a:moveTo>
                <a:cubicBezTo>
                  <a:pt x="1202915" y="2599403"/>
                  <a:pt x="1113042" y="2551010"/>
                  <a:pt x="1036996" y="2488790"/>
                </a:cubicBezTo>
                <a:cubicBezTo>
                  <a:pt x="1106129" y="2516444"/>
                  <a:pt x="1223655" y="2564837"/>
                  <a:pt x="1278962" y="2633970"/>
                </a:cubicBezTo>
                <a:close/>
                <a:moveTo>
                  <a:pt x="2073992" y="2253738"/>
                </a:moveTo>
                <a:lnTo>
                  <a:pt x="2053252" y="2295218"/>
                </a:lnTo>
                <a:cubicBezTo>
                  <a:pt x="2053252" y="2281391"/>
                  <a:pt x="2053252" y="2260651"/>
                  <a:pt x="2046339" y="2246825"/>
                </a:cubicBezTo>
                <a:cubicBezTo>
                  <a:pt x="2067079" y="2246825"/>
                  <a:pt x="2067079" y="2253738"/>
                  <a:pt x="2073992" y="2253738"/>
                </a:cubicBezTo>
                <a:close/>
                <a:moveTo>
                  <a:pt x="2267565" y="2239911"/>
                </a:moveTo>
                <a:cubicBezTo>
                  <a:pt x="2267565" y="2260651"/>
                  <a:pt x="2170778" y="2392004"/>
                  <a:pt x="2115472" y="2468051"/>
                </a:cubicBezTo>
                <a:cubicBezTo>
                  <a:pt x="2080905" y="2516444"/>
                  <a:pt x="2025599" y="2585577"/>
                  <a:pt x="2025599" y="2647796"/>
                </a:cubicBezTo>
                <a:cubicBezTo>
                  <a:pt x="2129298" y="2551010"/>
                  <a:pt x="2226085" y="2398917"/>
                  <a:pt x="2343611" y="2295218"/>
                </a:cubicBezTo>
                <a:lnTo>
                  <a:pt x="2364351" y="2295218"/>
                </a:lnTo>
                <a:cubicBezTo>
                  <a:pt x="2364351" y="2302131"/>
                  <a:pt x="2371264" y="2302131"/>
                  <a:pt x="2371264" y="2322871"/>
                </a:cubicBezTo>
                <a:cubicBezTo>
                  <a:pt x="2371264" y="2350524"/>
                  <a:pt x="2184605" y="2675450"/>
                  <a:pt x="2143125" y="2758409"/>
                </a:cubicBezTo>
                <a:lnTo>
                  <a:pt x="2156952" y="2772236"/>
                </a:lnTo>
                <a:cubicBezTo>
                  <a:pt x="2191518" y="2744583"/>
                  <a:pt x="2226085" y="2703103"/>
                  <a:pt x="2253738" y="2668536"/>
                </a:cubicBezTo>
                <a:cubicBezTo>
                  <a:pt x="2232998" y="2710016"/>
                  <a:pt x="2198431" y="2786063"/>
                  <a:pt x="2198431" y="2806803"/>
                </a:cubicBezTo>
                <a:cubicBezTo>
                  <a:pt x="2198431" y="2820629"/>
                  <a:pt x="2232998" y="2827542"/>
                  <a:pt x="2232998" y="2841369"/>
                </a:cubicBezTo>
                <a:cubicBezTo>
                  <a:pt x="2232998" y="2889762"/>
                  <a:pt x="2191518" y="2958895"/>
                  <a:pt x="2150038" y="2972722"/>
                </a:cubicBezTo>
                <a:cubicBezTo>
                  <a:pt x="2004859" y="3021115"/>
                  <a:pt x="1728327" y="3117901"/>
                  <a:pt x="1714500" y="3117901"/>
                </a:cubicBezTo>
                <a:cubicBezTo>
                  <a:pt x="1590060" y="3117901"/>
                  <a:pt x="1486361" y="2889762"/>
                  <a:pt x="1486361" y="2841369"/>
                </a:cubicBezTo>
                <a:cubicBezTo>
                  <a:pt x="1486361" y="2792976"/>
                  <a:pt x="1507101" y="2737669"/>
                  <a:pt x="1534754" y="2682363"/>
                </a:cubicBezTo>
                <a:cubicBezTo>
                  <a:pt x="1541667" y="2661623"/>
                  <a:pt x="1569321" y="2647796"/>
                  <a:pt x="1583147" y="2633970"/>
                </a:cubicBezTo>
                <a:cubicBezTo>
                  <a:pt x="1603887" y="2606317"/>
                  <a:pt x="1624627" y="2564837"/>
                  <a:pt x="1652280" y="2537184"/>
                </a:cubicBezTo>
                <a:cubicBezTo>
                  <a:pt x="1673020" y="2509530"/>
                  <a:pt x="1714500" y="2502617"/>
                  <a:pt x="1749067" y="2474964"/>
                </a:cubicBezTo>
                <a:cubicBezTo>
                  <a:pt x="1811286" y="2419657"/>
                  <a:pt x="1914986" y="2295218"/>
                  <a:pt x="1984119" y="2274478"/>
                </a:cubicBezTo>
                <a:lnTo>
                  <a:pt x="1984119" y="2288305"/>
                </a:lnTo>
                <a:cubicBezTo>
                  <a:pt x="1928812" y="2378178"/>
                  <a:pt x="1838939" y="2440397"/>
                  <a:pt x="1838939" y="2509530"/>
                </a:cubicBezTo>
                <a:cubicBezTo>
                  <a:pt x="1838939" y="2530270"/>
                  <a:pt x="1859679" y="2557924"/>
                  <a:pt x="1880419" y="2557924"/>
                </a:cubicBezTo>
                <a:cubicBezTo>
                  <a:pt x="1963379" y="2557924"/>
                  <a:pt x="2143125" y="2260651"/>
                  <a:pt x="2163865" y="2232998"/>
                </a:cubicBezTo>
                <a:cubicBezTo>
                  <a:pt x="2177692" y="2205345"/>
                  <a:pt x="2212258" y="2177692"/>
                  <a:pt x="2232998" y="2177692"/>
                </a:cubicBezTo>
                <a:cubicBezTo>
                  <a:pt x="2246825" y="2177692"/>
                  <a:pt x="2267565" y="2226085"/>
                  <a:pt x="2267565" y="2239911"/>
                </a:cubicBezTo>
                <a:close/>
                <a:moveTo>
                  <a:pt x="2371264" y="2177692"/>
                </a:moveTo>
                <a:cubicBezTo>
                  <a:pt x="2426571" y="2226085"/>
                  <a:pt x="2488790" y="2281391"/>
                  <a:pt x="2537183" y="2329784"/>
                </a:cubicBezTo>
                <a:cubicBezTo>
                  <a:pt x="2551010" y="2336698"/>
                  <a:pt x="2564837" y="2350524"/>
                  <a:pt x="2564837" y="2371264"/>
                </a:cubicBezTo>
                <a:cubicBezTo>
                  <a:pt x="2564837" y="2426571"/>
                  <a:pt x="2447310" y="2412744"/>
                  <a:pt x="2440397" y="2412744"/>
                </a:cubicBezTo>
                <a:cubicBezTo>
                  <a:pt x="2419657" y="2412744"/>
                  <a:pt x="2412744" y="2426571"/>
                  <a:pt x="2405831" y="2440397"/>
                </a:cubicBezTo>
                <a:cubicBezTo>
                  <a:pt x="2405831" y="2440397"/>
                  <a:pt x="2398917" y="2433484"/>
                  <a:pt x="2392004" y="2433484"/>
                </a:cubicBezTo>
                <a:cubicBezTo>
                  <a:pt x="2412744" y="2398917"/>
                  <a:pt x="2426571" y="2343611"/>
                  <a:pt x="2426571" y="2322871"/>
                </a:cubicBezTo>
                <a:cubicBezTo>
                  <a:pt x="2426571" y="2281391"/>
                  <a:pt x="2398917" y="2219171"/>
                  <a:pt x="2336698" y="2246825"/>
                </a:cubicBezTo>
                <a:cubicBezTo>
                  <a:pt x="2329784" y="2219171"/>
                  <a:pt x="2315958" y="2156952"/>
                  <a:pt x="2288304" y="2136212"/>
                </a:cubicBezTo>
                <a:cubicBezTo>
                  <a:pt x="2315958" y="2150038"/>
                  <a:pt x="2343611" y="2150038"/>
                  <a:pt x="2371264" y="2177692"/>
                </a:cubicBezTo>
                <a:close/>
                <a:moveTo>
                  <a:pt x="2212258" y="2115472"/>
                </a:moveTo>
                <a:cubicBezTo>
                  <a:pt x="2177692" y="2115472"/>
                  <a:pt x="2108558" y="2177692"/>
                  <a:pt x="2087819" y="2226085"/>
                </a:cubicBezTo>
                <a:cubicBezTo>
                  <a:pt x="2060165" y="2205345"/>
                  <a:pt x="2032512" y="2191518"/>
                  <a:pt x="2004859" y="2184605"/>
                </a:cubicBezTo>
                <a:cubicBezTo>
                  <a:pt x="2004859" y="2122385"/>
                  <a:pt x="2094732" y="2108559"/>
                  <a:pt x="2136212" y="2108559"/>
                </a:cubicBezTo>
                <a:cubicBezTo>
                  <a:pt x="2156952" y="2108559"/>
                  <a:pt x="2191518" y="2115472"/>
                  <a:pt x="2212258" y="2115472"/>
                </a:cubicBezTo>
                <a:close/>
                <a:moveTo>
                  <a:pt x="2239911" y="2004859"/>
                </a:moveTo>
                <a:cubicBezTo>
                  <a:pt x="2281391" y="2025599"/>
                  <a:pt x="2315958" y="2067079"/>
                  <a:pt x="2364351" y="2094732"/>
                </a:cubicBezTo>
                <a:cubicBezTo>
                  <a:pt x="2405831" y="2122385"/>
                  <a:pt x="2461137" y="2136212"/>
                  <a:pt x="2509530" y="2156952"/>
                </a:cubicBezTo>
                <a:cubicBezTo>
                  <a:pt x="2564837" y="2184605"/>
                  <a:pt x="2627056" y="2232998"/>
                  <a:pt x="2675450" y="2281391"/>
                </a:cubicBezTo>
                <a:cubicBezTo>
                  <a:pt x="2689276" y="2288305"/>
                  <a:pt x="2716929" y="2392004"/>
                  <a:pt x="2716929" y="2419657"/>
                </a:cubicBezTo>
                <a:cubicBezTo>
                  <a:pt x="2716929" y="2516444"/>
                  <a:pt x="2696190" y="2578663"/>
                  <a:pt x="2592490" y="2578663"/>
                </a:cubicBezTo>
                <a:cubicBezTo>
                  <a:pt x="2537183" y="2578663"/>
                  <a:pt x="2481877" y="2509530"/>
                  <a:pt x="2426571" y="2447311"/>
                </a:cubicBezTo>
                <a:cubicBezTo>
                  <a:pt x="2454224" y="2454224"/>
                  <a:pt x="2488790" y="2461137"/>
                  <a:pt x="2502617" y="2461137"/>
                </a:cubicBezTo>
                <a:cubicBezTo>
                  <a:pt x="2551010" y="2461137"/>
                  <a:pt x="2613230" y="2412744"/>
                  <a:pt x="2613230" y="2364351"/>
                </a:cubicBezTo>
                <a:cubicBezTo>
                  <a:pt x="2613230" y="2350524"/>
                  <a:pt x="2599403" y="2315958"/>
                  <a:pt x="2585577" y="2302131"/>
                </a:cubicBezTo>
                <a:cubicBezTo>
                  <a:pt x="2523357" y="2232998"/>
                  <a:pt x="2454224" y="2170778"/>
                  <a:pt x="2385091" y="2115472"/>
                </a:cubicBezTo>
                <a:cubicBezTo>
                  <a:pt x="2343611" y="2080905"/>
                  <a:pt x="2219171" y="2060165"/>
                  <a:pt x="2163865" y="2060165"/>
                </a:cubicBezTo>
                <a:cubicBezTo>
                  <a:pt x="2080905" y="2060165"/>
                  <a:pt x="2004859" y="2067079"/>
                  <a:pt x="1970292" y="2191518"/>
                </a:cubicBezTo>
                <a:cubicBezTo>
                  <a:pt x="1942639" y="2191518"/>
                  <a:pt x="1894246" y="2212258"/>
                  <a:pt x="1880419" y="2212258"/>
                </a:cubicBezTo>
                <a:cubicBezTo>
                  <a:pt x="1852766" y="2212258"/>
                  <a:pt x="1818200" y="2170778"/>
                  <a:pt x="1818200" y="2156952"/>
                </a:cubicBezTo>
                <a:cubicBezTo>
                  <a:pt x="1818200" y="2073992"/>
                  <a:pt x="2115472" y="1991032"/>
                  <a:pt x="2136212" y="1991032"/>
                </a:cubicBezTo>
                <a:cubicBezTo>
                  <a:pt x="2156952" y="1991032"/>
                  <a:pt x="2205345" y="1991032"/>
                  <a:pt x="2239911" y="2004859"/>
                </a:cubicBezTo>
                <a:close/>
                <a:moveTo>
                  <a:pt x="3021115" y="1472534"/>
                </a:moveTo>
                <a:cubicBezTo>
                  <a:pt x="3090248" y="1520927"/>
                  <a:pt x="3180121" y="1555494"/>
                  <a:pt x="3242341" y="1638454"/>
                </a:cubicBezTo>
                <a:cubicBezTo>
                  <a:pt x="3290734" y="1693760"/>
                  <a:pt x="3332214" y="1769807"/>
                  <a:pt x="3359867" y="1832026"/>
                </a:cubicBezTo>
                <a:cubicBezTo>
                  <a:pt x="3477393" y="2053252"/>
                  <a:pt x="3511960" y="2288305"/>
                  <a:pt x="3546526" y="2516444"/>
                </a:cubicBezTo>
                <a:cubicBezTo>
                  <a:pt x="3560353" y="2640883"/>
                  <a:pt x="3622573" y="2758409"/>
                  <a:pt x="3677879" y="2889762"/>
                </a:cubicBezTo>
                <a:cubicBezTo>
                  <a:pt x="3712446" y="2958895"/>
                  <a:pt x="3691706" y="3069508"/>
                  <a:pt x="3733185" y="3152468"/>
                </a:cubicBezTo>
                <a:cubicBezTo>
                  <a:pt x="3760839" y="3214688"/>
                  <a:pt x="3836885" y="3263081"/>
                  <a:pt x="3878365" y="3318387"/>
                </a:cubicBezTo>
                <a:cubicBezTo>
                  <a:pt x="3843798" y="3304561"/>
                  <a:pt x="3795405" y="3290734"/>
                  <a:pt x="3774665" y="3290734"/>
                </a:cubicBezTo>
                <a:cubicBezTo>
                  <a:pt x="3636399" y="3290734"/>
                  <a:pt x="3484306" y="3415174"/>
                  <a:pt x="3401347" y="3588006"/>
                </a:cubicBezTo>
                <a:cubicBezTo>
                  <a:pt x="3401347" y="3588006"/>
                  <a:pt x="3394433" y="3594919"/>
                  <a:pt x="3415173" y="3594919"/>
                </a:cubicBezTo>
                <a:cubicBezTo>
                  <a:pt x="3422087" y="3594919"/>
                  <a:pt x="3608746" y="3346040"/>
                  <a:pt x="3788492" y="3346040"/>
                </a:cubicBezTo>
                <a:cubicBezTo>
                  <a:pt x="3850712" y="3346040"/>
                  <a:pt x="3864538" y="3332214"/>
                  <a:pt x="3933671" y="3394434"/>
                </a:cubicBezTo>
                <a:cubicBezTo>
                  <a:pt x="3961325" y="3415174"/>
                  <a:pt x="3968238" y="3491220"/>
                  <a:pt x="4023544" y="3525786"/>
                </a:cubicBezTo>
                <a:cubicBezTo>
                  <a:pt x="3975151" y="3539613"/>
                  <a:pt x="3912931" y="3553440"/>
                  <a:pt x="3864538" y="3574180"/>
                </a:cubicBezTo>
                <a:cubicBezTo>
                  <a:pt x="3823058" y="3588006"/>
                  <a:pt x="3622573" y="3677879"/>
                  <a:pt x="3553439" y="3677879"/>
                </a:cubicBezTo>
                <a:cubicBezTo>
                  <a:pt x="3539613" y="3677879"/>
                  <a:pt x="3449740" y="3670966"/>
                  <a:pt x="3394433" y="3664053"/>
                </a:cubicBezTo>
                <a:cubicBezTo>
                  <a:pt x="3380607" y="3664053"/>
                  <a:pt x="3380607" y="3650226"/>
                  <a:pt x="3366780" y="3643313"/>
                </a:cubicBezTo>
                <a:cubicBezTo>
                  <a:pt x="3290734" y="3588006"/>
                  <a:pt x="3221601" y="3498133"/>
                  <a:pt x="3228514" y="3429000"/>
                </a:cubicBezTo>
                <a:lnTo>
                  <a:pt x="3221601" y="2723843"/>
                </a:lnTo>
                <a:cubicBezTo>
                  <a:pt x="3214687" y="2675450"/>
                  <a:pt x="3193948" y="2627057"/>
                  <a:pt x="3173208" y="2578663"/>
                </a:cubicBezTo>
                <a:lnTo>
                  <a:pt x="3159381" y="2592490"/>
                </a:lnTo>
                <a:cubicBezTo>
                  <a:pt x="3166294" y="2627057"/>
                  <a:pt x="3173208" y="2689276"/>
                  <a:pt x="3173208" y="2703103"/>
                </a:cubicBezTo>
                <a:cubicBezTo>
                  <a:pt x="3173208" y="2723843"/>
                  <a:pt x="3152468" y="2917415"/>
                  <a:pt x="3152468" y="2931242"/>
                </a:cubicBezTo>
                <a:cubicBezTo>
                  <a:pt x="3152468" y="2951982"/>
                  <a:pt x="3166294" y="3422087"/>
                  <a:pt x="3166294" y="3442827"/>
                </a:cubicBezTo>
                <a:cubicBezTo>
                  <a:pt x="3173208" y="3456653"/>
                  <a:pt x="3173208" y="3463567"/>
                  <a:pt x="3173208" y="3477393"/>
                </a:cubicBezTo>
                <a:cubicBezTo>
                  <a:pt x="3173208" y="3511960"/>
                  <a:pt x="3145554" y="3601833"/>
                  <a:pt x="3104075" y="3601833"/>
                </a:cubicBezTo>
                <a:cubicBezTo>
                  <a:pt x="3090248" y="3601833"/>
                  <a:pt x="3041855" y="3532700"/>
                  <a:pt x="3007288" y="3511960"/>
                </a:cubicBezTo>
                <a:cubicBezTo>
                  <a:pt x="2965808" y="3484307"/>
                  <a:pt x="2924329" y="3470480"/>
                  <a:pt x="2882849" y="3463567"/>
                </a:cubicBezTo>
                <a:cubicBezTo>
                  <a:pt x="2799889" y="3442827"/>
                  <a:pt x="2647796" y="3422087"/>
                  <a:pt x="2627056" y="3422087"/>
                </a:cubicBezTo>
                <a:lnTo>
                  <a:pt x="2253738" y="3422087"/>
                </a:lnTo>
                <a:cubicBezTo>
                  <a:pt x="2212258" y="3415174"/>
                  <a:pt x="2163865" y="3401347"/>
                  <a:pt x="2129298" y="3380607"/>
                </a:cubicBezTo>
                <a:cubicBezTo>
                  <a:pt x="2101645" y="3366780"/>
                  <a:pt x="2080905" y="3339127"/>
                  <a:pt x="2053252" y="3325301"/>
                </a:cubicBezTo>
                <a:cubicBezTo>
                  <a:pt x="2018685" y="3304561"/>
                  <a:pt x="1956466" y="3297647"/>
                  <a:pt x="1956466" y="3276907"/>
                </a:cubicBezTo>
                <a:cubicBezTo>
                  <a:pt x="1956466" y="3263081"/>
                  <a:pt x="1977206" y="3187034"/>
                  <a:pt x="1977206" y="3138641"/>
                </a:cubicBezTo>
                <a:cubicBezTo>
                  <a:pt x="1963379" y="3076421"/>
                  <a:pt x="2094732" y="3069508"/>
                  <a:pt x="2136212" y="3048768"/>
                </a:cubicBezTo>
                <a:cubicBezTo>
                  <a:pt x="2267565" y="2972722"/>
                  <a:pt x="2274478" y="2958895"/>
                  <a:pt x="2274478" y="2869022"/>
                </a:cubicBezTo>
                <a:cubicBezTo>
                  <a:pt x="2274478" y="2855196"/>
                  <a:pt x="2274478" y="2834456"/>
                  <a:pt x="2267565" y="2820629"/>
                </a:cubicBezTo>
                <a:cubicBezTo>
                  <a:pt x="2267565" y="2806803"/>
                  <a:pt x="2253738" y="2792976"/>
                  <a:pt x="2253738" y="2779149"/>
                </a:cubicBezTo>
                <a:cubicBezTo>
                  <a:pt x="2253738" y="2758409"/>
                  <a:pt x="2288304" y="2716930"/>
                  <a:pt x="2295218" y="2689276"/>
                </a:cubicBezTo>
                <a:cubicBezTo>
                  <a:pt x="2315958" y="2627057"/>
                  <a:pt x="2315958" y="2613230"/>
                  <a:pt x="2315958" y="2578663"/>
                </a:cubicBezTo>
                <a:cubicBezTo>
                  <a:pt x="2315958" y="2557924"/>
                  <a:pt x="2357438" y="2502617"/>
                  <a:pt x="2378177" y="2461137"/>
                </a:cubicBezTo>
                <a:cubicBezTo>
                  <a:pt x="2426571" y="2509530"/>
                  <a:pt x="2461137" y="2571750"/>
                  <a:pt x="2523357" y="2613230"/>
                </a:cubicBezTo>
                <a:cubicBezTo>
                  <a:pt x="2544097" y="2633970"/>
                  <a:pt x="2585577" y="2640883"/>
                  <a:pt x="2599403" y="2640883"/>
                </a:cubicBezTo>
                <a:cubicBezTo>
                  <a:pt x="2689276" y="2640883"/>
                  <a:pt x="2772236" y="2571750"/>
                  <a:pt x="2786062" y="2468051"/>
                </a:cubicBezTo>
                <a:lnTo>
                  <a:pt x="2786062" y="2329784"/>
                </a:lnTo>
                <a:cubicBezTo>
                  <a:pt x="2786062" y="2253738"/>
                  <a:pt x="2647796" y="2156952"/>
                  <a:pt x="2585577" y="2122385"/>
                </a:cubicBezTo>
                <a:cubicBezTo>
                  <a:pt x="2599403" y="2115472"/>
                  <a:pt x="2613230" y="2094732"/>
                  <a:pt x="2620143" y="2080905"/>
                </a:cubicBezTo>
                <a:cubicBezTo>
                  <a:pt x="2751496" y="1859679"/>
                  <a:pt x="2855196" y="1603887"/>
                  <a:pt x="2889762" y="1389575"/>
                </a:cubicBezTo>
                <a:cubicBezTo>
                  <a:pt x="2931242" y="1410315"/>
                  <a:pt x="2972722" y="1444881"/>
                  <a:pt x="3021115" y="1472534"/>
                </a:cubicBezTo>
                <a:close/>
                <a:moveTo>
                  <a:pt x="1956466" y="1583147"/>
                </a:moveTo>
                <a:cubicBezTo>
                  <a:pt x="1956466" y="1749067"/>
                  <a:pt x="1935726" y="1735240"/>
                  <a:pt x="2053252" y="1942639"/>
                </a:cubicBezTo>
                <a:cubicBezTo>
                  <a:pt x="2039425" y="1942639"/>
                  <a:pt x="1749067" y="2025599"/>
                  <a:pt x="1749067" y="2150038"/>
                </a:cubicBezTo>
                <a:cubicBezTo>
                  <a:pt x="1749067" y="2191518"/>
                  <a:pt x="1790546" y="2260651"/>
                  <a:pt x="1866593" y="2274478"/>
                </a:cubicBezTo>
                <a:cubicBezTo>
                  <a:pt x="1776720" y="2371264"/>
                  <a:pt x="1673020" y="2461137"/>
                  <a:pt x="1590060" y="2537184"/>
                </a:cubicBezTo>
                <a:cubicBezTo>
                  <a:pt x="1576234" y="2544097"/>
                  <a:pt x="1555494" y="2544097"/>
                  <a:pt x="1534754" y="2551010"/>
                </a:cubicBezTo>
                <a:lnTo>
                  <a:pt x="1534754" y="2156952"/>
                </a:lnTo>
                <a:cubicBezTo>
                  <a:pt x="1500187" y="2198432"/>
                  <a:pt x="1500187" y="2288305"/>
                  <a:pt x="1493274" y="2343611"/>
                </a:cubicBezTo>
                <a:cubicBezTo>
                  <a:pt x="1493274" y="2537184"/>
                  <a:pt x="1493274" y="2551010"/>
                  <a:pt x="1500187" y="2557924"/>
                </a:cubicBezTo>
                <a:cubicBezTo>
                  <a:pt x="1424141" y="2571750"/>
                  <a:pt x="1341181" y="2613230"/>
                  <a:pt x="1278962" y="2689276"/>
                </a:cubicBezTo>
                <a:lnTo>
                  <a:pt x="1085389" y="2689276"/>
                </a:lnTo>
                <a:cubicBezTo>
                  <a:pt x="1023169" y="2703103"/>
                  <a:pt x="891817" y="2730756"/>
                  <a:pt x="877990" y="2786063"/>
                </a:cubicBezTo>
                <a:cubicBezTo>
                  <a:pt x="947123" y="2758409"/>
                  <a:pt x="1057736" y="2723843"/>
                  <a:pt x="1133782" y="2723843"/>
                </a:cubicBezTo>
                <a:lnTo>
                  <a:pt x="1244395" y="2723843"/>
                </a:lnTo>
                <a:cubicBezTo>
                  <a:pt x="1223655" y="2751496"/>
                  <a:pt x="1189089" y="2779149"/>
                  <a:pt x="1182175" y="2820629"/>
                </a:cubicBezTo>
                <a:cubicBezTo>
                  <a:pt x="1168349" y="2924329"/>
                  <a:pt x="1168349" y="3048768"/>
                  <a:pt x="1168349" y="3159381"/>
                </a:cubicBezTo>
                <a:cubicBezTo>
                  <a:pt x="1050823" y="3180121"/>
                  <a:pt x="857250" y="3339127"/>
                  <a:pt x="788117" y="3470480"/>
                </a:cubicBezTo>
                <a:cubicBezTo>
                  <a:pt x="767377" y="3422087"/>
                  <a:pt x="684417" y="3097161"/>
                  <a:pt x="684417" y="3055682"/>
                </a:cubicBezTo>
                <a:cubicBezTo>
                  <a:pt x="684417" y="2751496"/>
                  <a:pt x="829597" y="2516444"/>
                  <a:pt x="988603" y="2198432"/>
                </a:cubicBezTo>
                <a:cubicBezTo>
                  <a:pt x="1119956" y="1935726"/>
                  <a:pt x="1265135" y="1638454"/>
                  <a:pt x="1548581" y="1424141"/>
                </a:cubicBezTo>
                <a:cubicBezTo>
                  <a:pt x="1596974" y="1382661"/>
                  <a:pt x="1659194" y="1368835"/>
                  <a:pt x="1714500" y="1341182"/>
                </a:cubicBezTo>
                <a:cubicBezTo>
                  <a:pt x="1804373" y="1292788"/>
                  <a:pt x="1894246" y="1230569"/>
                  <a:pt x="1984119" y="1168349"/>
                </a:cubicBezTo>
                <a:cubicBezTo>
                  <a:pt x="1949552" y="1313528"/>
                  <a:pt x="1956466" y="1451794"/>
                  <a:pt x="1956466" y="1583147"/>
                </a:cubicBezTo>
                <a:close/>
                <a:moveTo>
                  <a:pt x="2862109" y="1361921"/>
                </a:moveTo>
                <a:lnTo>
                  <a:pt x="2571750" y="2108559"/>
                </a:lnTo>
                <a:cubicBezTo>
                  <a:pt x="2488790" y="2067079"/>
                  <a:pt x="2392004" y="2067079"/>
                  <a:pt x="2309044" y="1984119"/>
                </a:cubicBezTo>
                <a:cubicBezTo>
                  <a:pt x="2329784" y="1949552"/>
                  <a:pt x="2350524" y="1914986"/>
                  <a:pt x="2371264" y="1887333"/>
                </a:cubicBezTo>
                <a:cubicBezTo>
                  <a:pt x="2585577" y="1617714"/>
                  <a:pt x="2627056" y="1375748"/>
                  <a:pt x="2661623" y="1119956"/>
                </a:cubicBezTo>
                <a:cubicBezTo>
                  <a:pt x="2737669" y="1175262"/>
                  <a:pt x="2813716" y="1292788"/>
                  <a:pt x="2862109" y="1361921"/>
                </a:cubicBezTo>
                <a:close/>
                <a:moveTo>
                  <a:pt x="2232998" y="1320442"/>
                </a:moveTo>
                <a:cubicBezTo>
                  <a:pt x="2232998" y="1341182"/>
                  <a:pt x="2219171" y="1527841"/>
                  <a:pt x="2219171" y="1548581"/>
                </a:cubicBezTo>
                <a:cubicBezTo>
                  <a:pt x="2219171" y="1562407"/>
                  <a:pt x="2226085" y="1686847"/>
                  <a:pt x="2239911" y="1755980"/>
                </a:cubicBezTo>
                <a:cubicBezTo>
                  <a:pt x="2246825" y="1804373"/>
                  <a:pt x="2309044" y="1894246"/>
                  <a:pt x="2309044" y="1908073"/>
                </a:cubicBezTo>
                <a:cubicBezTo>
                  <a:pt x="2309044" y="1928813"/>
                  <a:pt x="2288304" y="1949552"/>
                  <a:pt x="2281391" y="1970292"/>
                </a:cubicBezTo>
                <a:cubicBezTo>
                  <a:pt x="2212258" y="1949552"/>
                  <a:pt x="2150038" y="1935726"/>
                  <a:pt x="2087819" y="1928813"/>
                </a:cubicBezTo>
                <a:cubicBezTo>
                  <a:pt x="2060165" y="1873506"/>
                  <a:pt x="2011772" y="1755980"/>
                  <a:pt x="2011772" y="1742153"/>
                </a:cubicBezTo>
                <a:lnTo>
                  <a:pt x="2011772" y="1154522"/>
                </a:lnTo>
                <a:cubicBezTo>
                  <a:pt x="2032512" y="1140696"/>
                  <a:pt x="2060165" y="1119956"/>
                  <a:pt x="2087819" y="1099216"/>
                </a:cubicBezTo>
                <a:cubicBezTo>
                  <a:pt x="2101645" y="1196002"/>
                  <a:pt x="2232998" y="1320442"/>
                  <a:pt x="2232998" y="1320442"/>
                </a:cubicBezTo>
                <a:close/>
                <a:moveTo>
                  <a:pt x="2633970" y="1113042"/>
                </a:moveTo>
                <a:cubicBezTo>
                  <a:pt x="2633970" y="1161436"/>
                  <a:pt x="2502617" y="1555494"/>
                  <a:pt x="2468050" y="1631540"/>
                </a:cubicBezTo>
                <a:cubicBezTo>
                  <a:pt x="2433484" y="1707587"/>
                  <a:pt x="2385091" y="1790546"/>
                  <a:pt x="2329784" y="1866593"/>
                </a:cubicBezTo>
                <a:cubicBezTo>
                  <a:pt x="2322871" y="1832026"/>
                  <a:pt x="2302131" y="1790546"/>
                  <a:pt x="2295218" y="1755980"/>
                </a:cubicBezTo>
                <a:cubicBezTo>
                  <a:pt x="2288304" y="1721413"/>
                  <a:pt x="2288304" y="1679934"/>
                  <a:pt x="2281391" y="1638454"/>
                </a:cubicBezTo>
                <a:lnTo>
                  <a:pt x="2440397" y="1431054"/>
                </a:lnTo>
                <a:cubicBezTo>
                  <a:pt x="2454224" y="1437968"/>
                  <a:pt x="2474964" y="1458708"/>
                  <a:pt x="2495704" y="1458708"/>
                </a:cubicBezTo>
                <a:cubicBezTo>
                  <a:pt x="2488790" y="1444881"/>
                  <a:pt x="2454224" y="1417228"/>
                  <a:pt x="2454224" y="1403401"/>
                </a:cubicBezTo>
                <a:cubicBezTo>
                  <a:pt x="2454224" y="1375748"/>
                  <a:pt x="2592490" y="1196002"/>
                  <a:pt x="2620143" y="1085389"/>
                </a:cubicBezTo>
                <a:cubicBezTo>
                  <a:pt x="2620143" y="1092302"/>
                  <a:pt x="2633970" y="1092302"/>
                  <a:pt x="2633970" y="1113042"/>
                </a:cubicBezTo>
                <a:close/>
                <a:moveTo>
                  <a:pt x="2592490" y="1002429"/>
                </a:moveTo>
                <a:cubicBezTo>
                  <a:pt x="2592490" y="1023169"/>
                  <a:pt x="2599403" y="1050823"/>
                  <a:pt x="2613230" y="1071563"/>
                </a:cubicBezTo>
                <a:lnTo>
                  <a:pt x="2426571" y="1355008"/>
                </a:lnTo>
                <a:cubicBezTo>
                  <a:pt x="2385091" y="1292788"/>
                  <a:pt x="2350524" y="1202915"/>
                  <a:pt x="2350524" y="1133782"/>
                </a:cubicBezTo>
                <a:cubicBezTo>
                  <a:pt x="2350524" y="1119956"/>
                  <a:pt x="2357438" y="1085389"/>
                  <a:pt x="2371264" y="1057736"/>
                </a:cubicBezTo>
                <a:cubicBezTo>
                  <a:pt x="2378177" y="1064649"/>
                  <a:pt x="2385091" y="1071563"/>
                  <a:pt x="2405831" y="1071563"/>
                </a:cubicBezTo>
                <a:cubicBezTo>
                  <a:pt x="2461137" y="1071563"/>
                  <a:pt x="2537183" y="1002429"/>
                  <a:pt x="2606317" y="954036"/>
                </a:cubicBezTo>
                <a:cubicBezTo>
                  <a:pt x="2599403" y="967863"/>
                  <a:pt x="2592490" y="988603"/>
                  <a:pt x="2592490" y="1002429"/>
                </a:cubicBezTo>
                <a:close/>
                <a:moveTo>
                  <a:pt x="2260651" y="871077"/>
                </a:moveTo>
                <a:lnTo>
                  <a:pt x="2198431" y="871077"/>
                </a:lnTo>
                <a:cubicBezTo>
                  <a:pt x="2198431" y="864163"/>
                  <a:pt x="2191518" y="857250"/>
                  <a:pt x="2184605" y="850337"/>
                </a:cubicBezTo>
                <a:cubicBezTo>
                  <a:pt x="2219171" y="850337"/>
                  <a:pt x="2260651" y="850337"/>
                  <a:pt x="2315958" y="836510"/>
                </a:cubicBezTo>
                <a:cubicBezTo>
                  <a:pt x="2309044" y="843423"/>
                  <a:pt x="2281391" y="871077"/>
                  <a:pt x="2260651" y="871077"/>
                </a:cubicBezTo>
                <a:close/>
                <a:moveTo>
                  <a:pt x="2156952" y="718984"/>
                </a:moveTo>
                <a:cubicBezTo>
                  <a:pt x="2163865" y="725897"/>
                  <a:pt x="2156952" y="725897"/>
                  <a:pt x="2170778" y="725897"/>
                </a:cubicBezTo>
                <a:cubicBezTo>
                  <a:pt x="2191518" y="725897"/>
                  <a:pt x="2191518" y="718984"/>
                  <a:pt x="2198431" y="712071"/>
                </a:cubicBezTo>
                <a:cubicBezTo>
                  <a:pt x="2198431" y="718984"/>
                  <a:pt x="2191518" y="746637"/>
                  <a:pt x="2177692" y="746637"/>
                </a:cubicBezTo>
                <a:cubicBezTo>
                  <a:pt x="2156952" y="746637"/>
                  <a:pt x="2184605" y="732811"/>
                  <a:pt x="2170778" y="732811"/>
                </a:cubicBezTo>
                <a:cubicBezTo>
                  <a:pt x="2122385" y="732811"/>
                  <a:pt x="2129298" y="829597"/>
                  <a:pt x="2115472" y="877990"/>
                </a:cubicBezTo>
                <a:cubicBezTo>
                  <a:pt x="2080905" y="857250"/>
                  <a:pt x="2087819" y="829597"/>
                  <a:pt x="2087819" y="795030"/>
                </a:cubicBezTo>
                <a:cubicBezTo>
                  <a:pt x="2087819" y="746637"/>
                  <a:pt x="2080905" y="705157"/>
                  <a:pt x="2177692" y="698244"/>
                </a:cubicBezTo>
                <a:lnTo>
                  <a:pt x="2156952" y="718984"/>
                </a:lnTo>
                <a:close/>
                <a:moveTo>
                  <a:pt x="2758409" y="677504"/>
                </a:moveTo>
                <a:lnTo>
                  <a:pt x="2737669" y="677504"/>
                </a:lnTo>
                <a:cubicBezTo>
                  <a:pt x="2737669" y="670591"/>
                  <a:pt x="2744583" y="656764"/>
                  <a:pt x="2744583" y="642938"/>
                </a:cubicBezTo>
                <a:cubicBezTo>
                  <a:pt x="2751496" y="649851"/>
                  <a:pt x="2751496" y="663677"/>
                  <a:pt x="2758409" y="677504"/>
                </a:cubicBezTo>
                <a:close/>
                <a:moveTo>
                  <a:pt x="2329784" y="663677"/>
                </a:moveTo>
                <a:cubicBezTo>
                  <a:pt x="2295218" y="663677"/>
                  <a:pt x="2281391" y="656764"/>
                  <a:pt x="2274478" y="656764"/>
                </a:cubicBezTo>
                <a:cubicBezTo>
                  <a:pt x="2274478" y="649851"/>
                  <a:pt x="2281391" y="642938"/>
                  <a:pt x="2295218" y="642938"/>
                </a:cubicBezTo>
                <a:cubicBezTo>
                  <a:pt x="2315958" y="642938"/>
                  <a:pt x="2322871" y="656764"/>
                  <a:pt x="2329784" y="663677"/>
                </a:cubicBezTo>
                <a:close/>
                <a:moveTo>
                  <a:pt x="2343611" y="663677"/>
                </a:moveTo>
                <a:lnTo>
                  <a:pt x="2343611" y="608371"/>
                </a:lnTo>
                <a:cubicBezTo>
                  <a:pt x="2350524" y="622198"/>
                  <a:pt x="2350524" y="642938"/>
                  <a:pt x="2343611" y="663677"/>
                </a:cubicBezTo>
                <a:close/>
                <a:moveTo>
                  <a:pt x="2737669" y="629111"/>
                </a:moveTo>
                <a:cubicBezTo>
                  <a:pt x="2737669" y="649851"/>
                  <a:pt x="2716929" y="663677"/>
                  <a:pt x="2710016" y="677504"/>
                </a:cubicBezTo>
                <a:cubicBezTo>
                  <a:pt x="2710016" y="670591"/>
                  <a:pt x="2716929" y="663677"/>
                  <a:pt x="2716929" y="649851"/>
                </a:cubicBezTo>
                <a:cubicBezTo>
                  <a:pt x="2716929" y="629111"/>
                  <a:pt x="2710016" y="629111"/>
                  <a:pt x="2696190" y="629111"/>
                </a:cubicBezTo>
                <a:lnTo>
                  <a:pt x="2696190" y="580718"/>
                </a:lnTo>
                <a:cubicBezTo>
                  <a:pt x="2710016" y="594544"/>
                  <a:pt x="2737669" y="615284"/>
                  <a:pt x="2737669" y="629111"/>
                </a:cubicBezTo>
                <a:close/>
                <a:moveTo>
                  <a:pt x="2682363" y="580718"/>
                </a:moveTo>
                <a:lnTo>
                  <a:pt x="2682363" y="559978"/>
                </a:lnTo>
                <a:cubicBezTo>
                  <a:pt x="2689276" y="566891"/>
                  <a:pt x="2689276" y="573804"/>
                  <a:pt x="2682363" y="580718"/>
                </a:cubicBezTo>
                <a:close/>
                <a:moveTo>
                  <a:pt x="2502617" y="490845"/>
                </a:moveTo>
                <a:cubicBezTo>
                  <a:pt x="2481877" y="497758"/>
                  <a:pt x="2440397" y="518498"/>
                  <a:pt x="2426571" y="518498"/>
                </a:cubicBezTo>
                <a:cubicBezTo>
                  <a:pt x="2405831" y="518498"/>
                  <a:pt x="2392004" y="511585"/>
                  <a:pt x="2378177" y="504671"/>
                </a:cubicBezTo>
                <a:cubicBezTo>
                  <a:pt x="2378177" y="497758"/>
                  <a:pt x="2392004" y="497758"/>
                  <a:pt x="2398917" y="490845"/>
                </a:cubicBezTo>
                <a:cubicBezTo>
                  <a:pt x="2392004" y="483931"/>
                  <a:pt x="2378177" y="477018"/>
                  <a:pt x="2371264" y="470105"/>
                </a:cubicBezTo>
                <a:cubicBezTo>
                  <a:pt x="2419657" y="477018"/>
                  <a:pt x="2461137" y="483931"/>
                  <a:pt x="2502617" y="490845"/>
                </a:cubicBezTo>
                <a:close/>
                <a:moveTo>
                  <a:pt x="2198431" y="477018"/>
                </a:moveTo>
                <a:cubicBezTo>
                  <a:pt x="2198431" y="477018"/>
                  <a:pt x="2198431" y="483931"/>
                  <a:pt x="2191518" y="483931"/>
                </a:cubicBezTo>
                <a:cubicBezTo>
                  <a:pt x="2177692" y="497758"/>
                  <a:pt x="2150038" y="511585"/>
                  <a:pt x="2129298" y="511585"/>
                </a:cubicBezTo>
                <a:cubicBezTo>
                  <a:pt x="2115472" y="511585"/>
                  <a:pt x="2094732" y="497758"/>
                  <a:pt x="2073992" y="483931"/>
                </a:cubicBezTo>
                <a:cubicBezTo>
                  <a:pt x="2080905" y="477018"/>
                  <a:pt x="2101645" y="463192"/>
                  <a:pt x="2115472" y="463192"/>
                </a:cubicBezTo>
                <a:cubicBezTo>
                  <a:pt x="2136212" y="463192"/>
                  <a:pt x="2170778" y="470105"/>
                  <a:pt x="2198431" y="477018"/>
                </a:cubicBezTo>
                <a:close/>
                <a:moveTo>
                  <a:pt x="2239911" y="497758"/>
                </a:moveTo>
                <a:cubicBezTo>
                  <a:pt x="2239911" y="553065"/>
                  <a:pt x="2219171" y="532325"/>
                  <a:pt x="2170778" y="622198"/>
                </a:cubicBezTo>
                <a:lnTo>
                  <a:pt x="2177692" y="656764"/>
                </a:lnTo>
                <a:lnTo>
                  <a:pt x="2191518" y="642938"/>
                </a:lnTo>
                <a:lnTo>
                  <a:pt x="2226085" y="642938"/>
                </a:lnTo>
                <a:cubicBezTo>
                  <a:pt x="2219171" y="656764"/>
                  <a:pt x="2191518" y="670591"/>
                  <a:pt x="2177692" y="670591"/>
                </a:cubicBezTo>
                <a:cubicBezTo>
                  <a:pt x="2156952" y="670591"/>
                  <a:pt x="2150038" y="636024"/>
                  <a:pt x="2150038" y="622198"/>
                </a:cubicBezTo>
                <a:cubicBezTo>
                  <a:pt x="2150038" y="587631"/>
                  <a:pt x="2184605" y="553065"/>
                  <a:pt x="2205345" y="518498"/>
                </a:cubicBezTo>
                <a:cubicBezTo>
                  <a:pt x="2219171" y="497758"/>
                  <a:pt x="2219171" y="470105"/>
                  <a:pt x="2226085" y="442452"/>
                </a:cubicBezTo>
                <a:cubicBezTo>
                  <a:pt x="2232998" y="463192"/>
                  <a:pt x="2239911" y="483931"/>
                  <a:pt x="2239911" y="497758"/>
                </a:cubicBezTo>
                <a:close/>
                <a:moveTo>
                  <a:pt x="2516444" y="428625"/>
                </a:moveTo>
                <a:cubicBezTo>
                  <a:pt x="2495704" y="428625"/>
                  <a:pt x="2454224" y="414798"/>
                  <a:pt x="2440397" y="414798"/>
                </a:cubicBezTo>
                <a:cubicBezTo>
                  <a:pt x="2419657" y="414798"/>
                  <a:pt x="2392004" y="421712"/>
                  <a:pt x="2364351" y="428625"/>
                </a:cubicBezTo>
                <a:cubicBezTo>
                  <a:pt x="2378177" y="414798"/>
                  <a:pt x="2412744" y="394058"/>
                  <a:pt x="2433484" y="394058"/>
                </a:cubicBezTo>
                <a:cubicBezTo>
                  <a:pt x="2447310" y="394058"/>
                  <a:pt x="2488790" y="407885"/>
                  <a:pt x="2516444" y="428625"/>
                </a:cubicBezTo>
                <a:close/>
                <a:moveTo>
                  <a:pt x="2792976" y="152093"/>
                </a:moveTo>
                <a:cubicBezTo>
                  <a:pt x="2813716" y="214313"/>
                  <a:pt x="2848282" y="345665"/>
                  <a:pt x="2848282" y="359492"/>
                </a:cubicBezTo>
                <a:cubicBezTo>
                  <a:pt x="2848282" y="380232"/>
                  <a:pt x="2827542" y="380232"/>
                  <a:pt x="2827542" y="400972"/>
                </a:cubicBezTo>
                <a:cubicBezTo>
                  <a:pt x="2827542" y="449365"/>
                  <a:pt x="2827542" y="497758"/>
                  <a:pt x="2820629" y="546151"/>
                </a:cubicBezTo>
                <a:cubicBezTo>
                  <a:pt x="2813716" y="573804"/>
                  <a:pt x="2792976" y="601458"/>
                  <a:pt x="2779149" y="629111"/>
                </a:cubicBezTo>
                <a:cubicBezTo>
                  <a:pt x="2744583" y="566891"/>
                  <a:pt x="2696190" y="490845"/>
                  <a:pt x="2661623" y="435538"/>
                </a:cubicBezTo>
                <a:cubicBezTo>
                  <a:pt x="2585577" y="290359"/>
                  <a:pt x="2371264" y="235052"/>
                  <a:pt x="2260651" y="235052"/>
                </a:cubicBezTo>
                <a:cubicBezTo>
                  <a:pt x="2246825" y="235052"/>
                  <a:pt x="2184605" y="248879"/>
                  <a:pt x="2143125" y="269619"/>
                </a:cubicBezTo>
                <a:cubicBezTo>
                  <a:pt x="2295218" y="131353"/>
                  <a:pt x="2343611" y="48393"/>
                  <a:pt x="2474964" y="48393"/>
                </a:cubicBezTo>
                <a:cubicBezTo>
                  <a:pt x="2557923" y="48393"/>
                  <a:pt x="2779149" y="82960"/>
                  <a:pt x="2792976" y="152093"/>
                </a:cubicBezTo>
                <a:close/>
                <a:moveTo>
                  <a:pt x="2882849" y="262706"/>
                </a:moveTo>
                <a:cubicBezTo>
                  <a:pt x="2882849" y="290359"/>
                  <a:pt x="2903589" y="338752"/>
                  <a:pt x="2903589" y="359492"/>
                </a:cubicBezTo>
                <a:cubicBezTo>
                  <a:pt x="2903589" y="373319"/>
                  <a:pt x="2882849" y="394058"/>
                  <a:pt x="2882849" y="421712"/>
                </a:cubicBezTo>
                <a:cubicBezTo>
                  <a:pt x="2869022" y="463192"/>
                  <a:pt x="2882849" y="518498"/>
                  <a:pt x="2862109" y="566891"/>
                </a:cubicBezTo>
                <a:cubicBezTo>
                  <a:pt x="2834456" y="642938"/>
                  <a:pt x="2786062" y="649851"/>
                  <a:pt x="2786062" y="705157"/>
                </a:cubicBezTo>
                <a:cubicBezTo>
                  <a:pt x="2786062" y="725897"/>
                  <a:pt x="2799889" y="753550"/>
                  <a:pt x="2799889" y="774290"/>
                </a:cubicBezTo>
                <a:cubicBezTo>
                  <a:pt x="2799889" y="829597"/>
                  <a:pt x="2723843" y="960950"/>
                  <a:pt x="2627056" y="954036"/>
                </a:cubicBezTo>
                <a:lnTo>
                  <a:pt x="2627056" y="1023169"/>
                </a:lnTo>
                <a:cubicBezTo>
                  <a:pt x="2633970" y="1043909"/>
                  <a:pt x="2627056" y="1057736"/>
                  <a:pt x="2640883" y="1071563"/>
                </a:cubicBezTo>
                <a:cubicBezTo>
                  <a:pt x="2675450" y="1092302"/>
                  <a:pt x="2723843" y="1113042"/>
                  <a:pt x="2758409" y="1154522"/>
                </a:cubicBezTo>
                <a:cubicBezTo>
                  <a:pt x="2806802" y="1202915"/>
                  <a:pt x="2827542" y="1272048"/>
                  <a:pt x="2869022" y="1320442"/>
                </a:cubicBezTo>
                <a:cubicBezTo>
                  <a:pt x="2903589" y="1361921"/>
                  <a:pt x="2979635" y="1389575"/>
                  <a:pt x="3041855" y="1424141"/>
                </a:cubicBezTo>
                <a:cubicBezTo>
                  <a:pt x="3104075" y="1465621"/>
                  <a:pt x="3193948" y="1500188"/>
                  <a:pt x="3263081" y="1562407"/>
                </a:cubicBezTo>
                <a:cubicBezTo>
                  <a:pt x="3366780" y="1652280"/>
                  <a:pt x="3408260" y="1769807"/>
                  <a:pt x="3456653" y="1873506"/>
                </a:cubicBezTo>
                <a:cubicBezTo>
                  <a:pt x="3470480" y="1901159"/>
                  <a:pt x="3484306" y="1949552"/>
                  <a:pt x="3505046" y="1991032"/>
                </a:cubicBezTo>
                <a:cubicBezTo>
                  <a:pt x="3574179" y="2150038"/>
                  <a:pt x="3588006" y="2329784"/>
                  <a:pt x="3615659" y="2502617"/>
                </a:cubicBezTo>
                <a:cubicBezTo>
                  <a:pt x="3636399" y="2633970"/>
                  <a:pt x="3726272" y="2799889"/>
                  <a:pt x="3767752" y="2945069"/>
                </a:cubicBezTo>
                <a:cubicBezTo>
                  <a:pt x="3788492" y="3000375"/>
                  <a:pt x="3774665" y="3069508"/>
                  <a:pt x="3795405" y="3131728"/>
                </a:cubicBezTo>
                <a:cubicBezTo>
                  <a:pt x="3809232" y="3166294"/>
                  <a:pt x="3857625" y="3187034"/>
                  <a:pt x="3878365" y="3228514"/>
                </a:cubicBezTo>
                <a:cubicBezTo>
                  <a:pt x="3912931" y="3276907"/>
                  <a:pt x="4037371" y="3525786"/>
                  <a:pt x="4065024" y="3525786"/>
                </a:cubicBezTo>
                <a:cubicBezTo>
                  <a:pt x="4078851" y="3525786"/>
                  <a:pt x="4168724" y="3511960"/>
                  <a:pt x="4182550" y="3511960"/>
                </a:cubicBezTo>
                <a:cubicBezTo>
                  <a:pt x="4389950" y="3511960"/>
                  <a:pt x="4790921" y="3677879"/>
                  <a:pt x="4825488" y="3954411"/>
                </a:cubicBezTo>
                <a:cubicBezTo>
                  <a:pt x="4832401" y="4002805"/>
                  <a:pt x="4846228" y="4058111"/>
                  <a:pt x="4846228" y="4120331"/>
                </a:cubicBezTo>
                <a:cubicBezTo>
                  <a:pt x="4887708" y="4120331"/>
                  <a:pt x="4929188" y="4127244"/>
                  <a:pt x="4970667" y="4127244"/>
                </a:cubicBezTo>
                <a:cubicBezTo>
                  <a:pt x="5053627" y="4134157"/>
                  <a:pt x="5143500" y="4120331"/>
                  <a:pt x="5226460" y="4154897"/>
                </a:cubicBezTo>
                <a:cubicBezTo>
                  <a:pt x="5330159" y="4196377"/>
                  <a:pt x="5579038" y="4286250"/>
                  <a:pt x="5579038" y="4445256"/>
                </a:cubicBezTo>
                <a:cubicBezTo>
                  <a:pt x="5579038" y="4472910"/>
                  <a:pt x="5558298" y="4521303"/>
                  <a:pt x="5530645" y="4542043"/>
                </a:cubicBezTo>
                <a:cubicBezTo>
                  <a:pt x="5606692" y="4576609"/>
                  <a:pt x="5703478" y="4943014"/>
                  <a:pt x="5703478" y="5053627"/>
                </a:cubicBezTo>
                <a:cubicBezTo>
                  <a:pt x="5703478" y="5171153"/>
                  <a:pt x="5641258" y="5219547"/>
                  <a:pt x="5592865" y="5378553"/>
                </a:cubicBezTo>
                <a:cubicBezTo>
                  <a:pt x="5579038" y="5406206"/>
                  <a:pt x="5599778" y="5468426"/>
                  <a:pt x="5599778" y="5482252"/>
                </a:cubicBezTo>
                <a:cubicBezTo>
                  <a:pt x="5599778" y="5599778"/>
                  <a:pt x="5530645" y="5689651"/>
                  <a:pt x="5406206" y="5807178"/>
                </a:cubicBezTo>
                <a:cubicBezTo>
                  <a:pt x="5343986" y="5862484"/>
                  <a:pt x="5281766" y="5903964"/>
                  <a:pt x="5219546" y="5945444"/>
                </a:cubicBezTo>
                <a:cubicBezTo>
                  <a:pt x="5233373" y="6028403"/>
                  <a:pt x="5046714" y="6056057"/>
                  <a:pt x="5032887" y="6173583"/>
                </a:cubicBezTo>
                <a:cubicBezTo>
                  <a:pt x="5025974" y="6221976"/>
                  <a:pt x="5025974" y="6284196"/>
                  <a:pt x="5012147" y="6339502"/>
                </a:cubicBezTo>
                <a:cubicBezTo>
                  <a:pt x="5005234" y="6394809"/>
                  <a:pt x="4894621" y="6498508"/>
                  <a:pt x="4839315" y="6512335"/>
                </a:cubicBezTo>
                <a:cubicBezTo>
                  <a:pt x="4721788" y="6539988"/>
                  <a:pt x="4445256" y="6616035"/>
                  <a:pt x="4293163" y="6616035"/>
                </a:cubicBezTo>
                <a:lnTo>
                  <a:pt x="4030458" y="6616035"/>
                </a:lnTo>
                <a:cubicBezTo>
                  <a:pt x="3912931" y="6636774"/>
                  <a:pt x="3795405" y="6657514"/>
                  <a:pt x="3677879" y="6671341"/>
                </a:cubicBezTo>
                <a:cubicBezTo>
                  <a:pt x="3594919" y="6685168"/>
                  <a:pt x="3518873" y="6671341"/>
                  <a:pt x="3449740" y="6712821"/>
                </a:cubicBezTo>
                <a:cubicBezTo>
                  <a:pt x="3408260" y="6733561"/>
                  <a:pt x="3442827" y="6761214"/>
                  <a:pt x="3359867" y="6788867"/>
                </a:cubicBezTo>
                <a:cubicBezTo>
                  <a:pt x="3269994" y="6823434"/>
                  <a:pt x="3145554" y="6837260"/>
                  <a:pt x="3062595" y="6837260"/>
                </a:cubicBezTo>
                <a:cubicBezTo>
                  <a:pt x="3041855" y="6837260"/>
                  <a:pt x="2765323" y="6802694"/>
                  <a:pt x="2744583" y="6802694"/>
                </a:cubicBezTo>
                <a:lnTo>
                  <a:pt x="2620143" y="6802694"/>
                </a:lnTo>
                <a:cubicBezTo>
                  <a:pt x="2585577" y="6795780"/>
                  <a:pt x="2530270" y="6781954"/>
                  <a:pt x="2509530" y="6781954"/>
                </a:cubicBezTo>
                <a:cubicBezTo>
                  <a:pt x="2495704" y="6781954"/>
                  <a:pt x="2481877" y="6816520"/>
                  <a:pt x="2468050" y="6823434"/>
                </a:cubicBezTo>
                <a:cubicBezTo>
                  <a:pt x="2405831" y="6864914"/>
                  <a:pt x="2392004" y="6858000"/>
                  <a:pt x="2343611" y="6858000"/>
                </a:cubicBezTo>
                <a:cubicBezTo>
                  <a:pt x="2329784" y="6858000"/>
                  <a:pt x="2205345" y="6837260"/>
                  <a:pt x="2136212" y="6837260"/>
                </a:cubicBezTo>
                <a:cubicBezTo>
                  <a:pt x="1686847" y="6823434"/>
                  <a:pt x="1783633" y="6858000"/>
                  <a:pt x="1707587" y="6733561"/>
                </a:cubicBezTo>
                <a:cubicBezTo>
                  <a:pt x="1686847" y="6740474"/>
                  <a:pt x="1652280" y="6754301"/>
                  <a:pt x="1631540" y="6754301"/>
                </a:cubicBezTo>
                <a:lnTo>
                  <a:pt x="1251308" y="6754301"/>
                </a:lnTo>
                <a:lnTo>
                  <a:pt x="746637" y="6705908"/>
                </a:lnTo>
                <a:lnTo>
                  <a:pt x="525411" y="6733561"/>
                </a:lnTo>
                <a:cubicBezTo>
                  <a:pt x="435538" y="6719734"/>
                  <a:pt x="297272" y="6664428"/>
                  <a:pt x="235052" y="6581468"/>
                </a:cubicBezTo>
                <a:cubicBezTo>
                  <a:pt x="214312" y="6553815"/>
                  <a:pt x="214312" y="6519248"/>
                  <a:pt x="200486" y="6498508"/>
                </a:cubicBezTo>
                <a:cubicBezTo>
                  <a:pt x="159006" y="6401722"/>
                  <a:pt x="110613" y="6270369"/>
                  <a:pt x="103700" y="6180496"/>
                </a:cubicBezTo>
                <a:cubicBezTo>
                  <a:pt x="89873" y="6035317"/>
                  <a:pt x="0" y="5558299"/>
                  <a:pt x="0" y="5516819"/>
                </a:cubicBezTo>
                <a:lnTo>
                  <a:pt x="0" y="5392379"/>
                </a:lnTo>
                <a:cubicBezTo>
                  <a:pt x="20740" y="5212633"/>
                  <a:pt x="48393" y="5032887"/>
                  <a:pt x="69133" y="4853141"/>
                </a:cubicBezTo>
                <a:cubicBezTo>
                  <a:pt x="41480" y="4728702"/>
                  <a:pt x="324925" y="4590436"/>
                  <a:pt x="304185" y="4465996"/>
                </a:cubicBezTo>
                <a:cubicBezTo>
                  <a:pt x="290359" y="4355383"/>
                  <a:pt x="463192" y="4251684"/>
                  <a:pt x="539238" y="4141071"/>
                </a:cubicBezTo>
                <a:cubicBezTo>
                  <a:pt x="594544" y="4065024"/>
                  <a:pt x="594544" y="3968238"/>
                  <a:pt x="622198" y="3892192"/>
                </a:cubicBezTo>
                <a:cubicBezTo>
                  <a:pt x="663677" y="3753926"/>
                  <a:pt x="725897" y="3629486"/>
                  <a:pt x="781204" y="3498133"/>
                </a:cubicBezTo>
                <a:cubicBezTo>
                  <a:pt x="718984" y="3456653"/>
                  <a:pt x="698244" y="3380607"/>
                  <a:pt x="684417" y="3325301"/>
                </a:cubicBezTo>
                <a:cubicBezTo>
                  <a:pt x="663677" y="3221601"/>
                  <a:pt x="642938" y="3028028"/>
                  <a:pt x="642938" y="3014202"/>
                </a:cubicBezTo>
                <a:cubicBezTo>
                  <a:pt x="642938" y="2993462"/>
                  <a:pt x="649851" y="2917415"/>
                  <a:pt x="656764" y="2869022"/>
                </a:cubicBezTo>
                <a:cubicBezTo>
                  <a:pt x="663677" y="2682363"/>
                  <a:pt x="774290" y="2488790"/>
                  <a:pt x="871077" y="2309044"/>
                </a:cubicBezTo>
                <a:cubicBezTo>
                  <a:pt x="898730" y="2246825"/>
                  <a:pt x="954036" y="2191518"/>
                  <a:pt x="974776" y="2143125"/>
                </a:cubicBezTo>
                <a:cubicBezTo>
                  <a:pt x="1023169" y="2018686"/>
                  <a:pt x="1099216" y="1894246"/>
                  <a:pt x="1168349" y="1783633"/>
                </a:cubicBezTo>
                <a:cubicBezTo>
                  <a:pt x="1244395" y="1659194"/>
                  <a:pt x="1320442" y="1479448"/>
                  <a:pt x="1465621" y="1389575"/>
                </a:cubicBezTo>
                <a:cubicBezTo>
                  <a:pt x="1645367" y="1272048"/>
                  <a:pt x="1859679" y="1175262"/>
                  <a:pt x="2060165" y="1078476"/>
                </a:cubicBezTo>
                <a:cubicBezTo>
                  <a:pt x="2080905" y="1064649"/>
                  <a:pt x="2087819" y="1050823"/>
                  <a:pt x="2087819" y="1036996"/>
                </a:cubicBezTo>
                <a:cubicBezTo>
                  <a:pt x="2080905" y="1002429"/>
                  <a:pt x="2108558" y="933296"/>
                  <a:pt x="2163865" y="905643"/>
                </a:cubicBezTo>
                <a:cubicBezTo>
                  <a:pt x="2150038" y="947123"/>
                  <a:pt x="2122385" y="1023169"/>
                  <a:pt x="2122385" y="1036996"/>
                </a:cubicBezTo>
                <a:cubicBezTo>
                  <a:pt x="2122385" y="1126869"/>
                  <a:pt x="2246825" y="1285875"/>
                  <a:pt x="2329784" y="1355008"/>
                </a:cubicBezTo>
                <a:lnTo>
                  <a:pt x="2267565" y="1334268"/>
                </a:lnTo>
                <a:lnTo>
                  <a:pt x="2267565" y="1590061"/>
                </a:lnTo>
                <a:lnTo>
                  <a:pt x="2281391" y="1596974"/>
                </a:lnTo>
                <a:cubicBezTo>
                  <a:pt x="2315958" y="1534754"/>
                  <a:pt x="2405831" y="1417228"/>
                  <a:pt x="2405831" y="1396488"/>
                </a:cubicBezTo>
                <a:cubicBezTo>
                  <a:pt x="2405831" y="1396488"/>
                  <a:pt x="2184605" y="1202915"/>
                  <a:pt x="2184605" y="1092302"/>
                </a:cubicBezTo>
                <a:cubicBezTo>
                  <a:pt x="2184605" y="1057736"/>
                  <a:pt x="2212258" y="960950"/>
                  <a:pt x="2239911" y="933296"/>
                </a:cubicBezTo>
                <a:cubicBezTo>
                  <a:pt x="2226085" y="981690"/>
                  <a:pt x="2205345" y="1064649"/>
                  <a:pt x="2205345" y="1078476"/>
                </a:cubicBezTo>
                <a:cubicBezTo>
                  <a:pt x="2205345" y="1140696"/>
                  <a:pt x="2205345" y="1140696"/>
                  <a:pt x="2253738" y="1216742"/>
                </a:cubicBezTo>
                <a:cubicBezTo>
                  <a:pt x="2260651" y="1196002"/>
                  <a:pt x="2253738" y="1154522"/>
                  <a:pt x="2253738" y="1140696"/>
                </a:cubicBezTo>
                <a:lnTo>
                  <a:pt x="2253738" y="1106129"/>
                </a:lnTo>
                <a:cubicBezTo>
                  <a:pt x="2267565" y="1050823"/>
                  <a:pt x="2302131" y="995516"/>
                  <a:pt x="2288304" y="940210"/>
                </a:cubicBezTo>
                <a:cubicBezTo>
                  <a:pt x="2302131" y="954036"/>
                  <a:pt x="2302131" y="967863"/>
                  <a:pt x="2302131" y="988603"/>
                </a:cubicBezTo>
                <a:cubicBezTo>
                  <a:pt x="2302131" y="1002429"/>
                  <a:pt x="2288304" y="1099216"/>
                  <a:pt x="2288304" y="1113042"/>
                </a:cubicBezTo>
                <a:cubicBezTo>
                  <a:pt x="2288304" y="1133782"/>
                  <a:pt x="2295218" y="1175262"/>
                  <a:pt x="2302131" y="1202915"/>
                </a:cubicBezTo>
                <a:cubicBezTo>
                  <a:pt x="2309044" y="1182175"/>
                  <a:pt x="2302131" y="1154522"/>
                  <a:pt x="2302131" y="1126869"/>
                </a:cubicBezTo>
                <a:cubicBezTo>
                  <a:pt x="2315958" y="1078476"/>
                  <a:pt x="2357438" y="981690"/>
                  <a:pt x="2357438" y="967863"/>
                </a:cubicBezTo>
                <a:cubicBezTo>
                  <a:pt x="2357438" y="954036"/>
                  <a:pt x="2350524" y="912556"/>
                  <a:pt x="2322871" y="898730"/>
                </a:cubicBezTo>
                <a:cubicBezTo>
                  <a:pt x="2336698" y="898730"/>
                  <a:pt x="2364351" y="933296"/>
                  <a:pt x="2378177" y="947123"/>
                </a:cubicBezTo>
                <a:cubicBezTo>
                  <a:pt x="2385091" y="919470"/>
                  <a:pt x="2378177" y="871077"/>
                  <a:pt x="2378177" y="850337"/>
                </a:cubicBezTo>
                <a:cubicBezTo>
                  <a:pt x="2378177" y="836510"/>
                  <a:pt x="2371264" y="815770"/>
                  <a:pt x="2364351" y="801944"/>
                </a:cubicBezTo>
                <a:lnTo>
                  <a:pt x="2177692" y="801944"/>
                </a:lnTo>
                <a:cubicBezTo>
                  <a:pt x="2177692" y="795030"/>
                  <a:pt x="2170778" y="795030"/>
                  <a:pt x="2163865" y="788117"/>
                </a:cubicBezTo>
                <a:cubicBezTo>
                  <a:pt x="2205345" y="781204"/>
                  <a:pt x="2253738" y="774290"/>
                  <a:pt x="2302131" y="774290"/>
                </a:cubicBezTo>
                <a:cubicBezTo>
                  <a:pt x="2281391" y="760464"/>
                  <a:pt x="2219171" y="760464"/>
                  <a:pt x="2226085" y="712071"/>
                </a:cubicBezTo>
                <a:cubicBezTo>
                  <a:pt x="2219171" y="725897"/>
                  <a:pt x="2219171" y="739724"/>
                  <a:pt x="2212258" y="753550"/>
                </a:cubicBezTo>
                <a:cubicBezTo>
                  <a:pt x="2212258" y="739724"/>
                  <a:pt x="2212258" y="718984"/>
                  <a:pt x="2226085" y="698244"/>
                </a:cubicBezTo>
                <a:cubicBezTo>
                  <a:pt x="2232998" y="712071"/>
                  <a:pt x="2246825" y="718984"/>
                  <a:pt x="2253738" y="732811"/>
                </a:cubicBezTo>
                <a:cubicBezTo>
                  <a:pt x="2260651" y="725897"/>
                  <a:pt x="2260651" y="712071"/>
                  <a:pt x="2267565" y="705157"/>
                </a:cubicBezTo>
                <a:cubicBezTo>
                  <a:pt x="2281391" y="760464"/>
                  <a:pt x="2322871" y="746637"/>
                  <a:pt x="2322871" y="746637"/>
                </a:cubicBezTo>
                <a:cubicBezTo>
                  <a:pt x="2322871" y="732811"/>
                  <a:pt x="2309044" y="732811"/>
                  <a:pt x="2309044" y="725897"/>
                </a:cubicBezTo>
                <a:cubicBezTo>
                  <a:pt x="2315958" y="732811"/>
                  <a:pt x="2329784" y="739724"/>
                  <a:pt x="2357438" y="746637"/>
                </a:cubicBezTo>
                <a:lnTo>
                  <a:pt x="2343611" y="732811"/>
                </a:lnTo>
                <a:cubicBezTo>
                  <a:pt x="2350524" y="732811"/>
                  <a:pt x="2357438" y="739724"/>
                  <a:pt x="2357438" y="718984"/>
                </a:cubicBezTo>
                <a:cubicBezTo>
                  <a:pt x="2357438" y="705157"/>
                  <a:pt x="2336698" y="698244"/>
                  <a:pt x="2329784" y="691331"/>
                </a:cubicBezTo>
                <a:cubicBezTo>
                  <a:pt x="2392004" y="718984"/>
                  <a:pt x="2419657" y="795030"/>
                  <a:pt x="2419657" y="836510"/>
                </a:cubicBezTo>
                <a:cubicBezTo>
                  <a:pt x="2419657" y="905643"/>
                  <a:pt x="2350524" y="960950"/>
                  <a:pt x="2371264" y="1036996"/>
                </a:cubicBezTo>
                <a:cubicBezTo>
                  <a:pt x="2371264" y="1036996"/>
                  <a:pt x="2364351" y="1043909"/>
                  <a:pt x="2385091" y="1043909"/>
                </a:cubicBezTo>
                <a:cubicBezTo>
                  <a:pt x="2433484" y="1043909"/>
                  <a:pt x="2557923" y="947123"/>
                  <a:pt x="2599403" y="919470"/>
                </a:cubicBezTo>
                <a:lnTo>
                  <a:pt x="2613230" y="933296"/>
                </a:lnTo>
                <a:lnTo>
                  <a:pt x="2661623" y="933296"/>
                </a:lnTo>
                <a:cubicBezTo>
                  <a:pt x="2661623" y="926383"/>
                  <a:pt x="2668536" y="926383"/>
                  <a:pt x="2675450" y="919470"/>
                </a:cubicBezTo>
                <a:cubicBezTo>
                  <a:pt x="2668536" y="912556"/>
                  <a:pt x="2654710" y="912556"/>
                  <a:pt x="2640883" y="912556"/>
                </a:cubicBezTo>
                <a:cubicBezTo>
                  <a:pt x="2682363" y="871077"/>
                  <a:pt x="2682363" y="864163"/>
                  <a:pt x="2703103" y="822683"/>
                </a:cubicBezTo>
                <a:lnTo>
                  <a:pt x="2703103" y="774290"/>
                </a:lnTo>
                <a:cubicBezTo>
                  <a:pt x="2689276" y="767377"/>
                  <a:pt x="2668536" y="767377"/>
                  <a:pt x="2654710" y="774290"/>
                </a:cubicBezTo>
                <a:cubicBezTo>
                  <a:pt x="2668536" y="760464"/>
                  <a:pt x="2675450" y="746637"/>
                  <a:pt x="2696190" y="746637"/>
                </a:cubicBezTo>
                <a:cubicBezTo>
                  <a:pt x="2751496" y="746637"/>
                  <a:pt x="2716929" y="822683"/>
                  <a:pt x="2730756" y="850337"/>
                </a:cubicBezTo>
                <a:cubicBezTo>
                  <a:pt x="2758409" y="801944"/>
                  <a:pt x="2758409" y="801944"/>
                  <a:pt x="2758409" y="767377"/>
                </a:cubicBezTo>
                <a:cubicBezTo>
                  <a:pt x="2758409" y="725897"/>
                  <a:pt x="2751496" y="712071"/>
                  <a:pt x="2723843" y="712071"/>
                </a:cubicBezTo>
                <a:cubicBezTo>
                  <a:pt x="2696190" y="712071"/>
                  <a:pt x="2675450" y="725897"/>
                  <a:pt x="2640883" y="760464"/>
                </a:cubicBezTo>
                <a:cubicBezTo>
                  <a:pt x="2661623" y="718984"/>
                  <a:pt x="2710016" y="677504"/>
                  <a:pt x="2689276" y="629111"/>
                </a:cubicBezTo>
                <a:cubicBezTo>
                  <a:pt x="2682363" y="642938"/>
                  <a:pt x="2675450" y="663677"/>
                  <a:pt x="2661623" y="677504"/>
                </a:cubicBezTo>
                <a:cubicBezTo>
                  <a:pt x="2647796" y="656764"/>
                  <a:pt x="2640883" y="601458"/>
                  <a:pt x="2640883" y="587631"/>
                </a:cubicBezTo>
                <a:cubicBezTo>
                  <a:pt x="2640883" y="566891"/>
                  <a:pt x="2633970" y="546151"/>
                  <a:pt x="2661623" y="525411"/>
                </a:cubicBezTo>
                <a:cubicBezTo>
                  <a:pt x="2654710" y="518498"/>
                  <a:pt x="2633970" y="504671"/>
                  <a:pt x="2627056" y="490845"/>
                </a:cubicBezTo>
                <a:cubicBezTo>
                  <a:pt x="2585577" y="366405"/>
                  <a:pt x="2357438" y="290359"/>
                  <a:pt x="2246825" y="290359"/>
                </a:cubicBezTo>
                <a:cubicBezTo>
                  <a:pt x="2177692" y="290359"/>
                  <a:pt x="2156952" y="290359"/>
                  <a:pt x="2073992" y="373319"/>
                </a:cubicBezTo>
                <a:cubicBezTo>
                  <a:pt x="2073992" y="380232"/>
                  <a:pt x="2067079" y="394058"/>
                  <a:pt x="2080905" y="394058"/>
                </a:cubicBezTo>
                <a:cubicBezTo>
                  <a:pt x="2101645" y="394058"/>
                  <a:pt x="2108558" y="380232"/>
                  <a:pt x="2129298" y="380232"/>
                </a:cubicBezTo>
                <a:cubicBezTo>
                  <a:pt x="2143125" y="380232"/>
                  <a:pt x="2177692" y="394058"/>
                  <a:pt x="2198431" y="407885"/>
                </a:cubicBezTo>
                <a:cubicBezTo>
                  <a:pt x="2156952" y="407885"/>
                  <a:pt x="2101645" y="394058"/>
                  <a:pt x="2060165" y="421712"/>
                </a:cubicBezTo>
                <a:cubicBezTo>
                  <a:pt x="2053252" y="490845"/>
                  <a:pt x="2032512" y="608371"/>
                  <a:pt x="2032512" y="629111"/>
                </a:cubicBezTo>
                <a:cubicBezTo>
                  <a:pt x="2032512" y="725897"/>
                  <a:pt x="2073992" y="843423"/>
                  <a:pt x="2094732" y="954036"/>
                </a:cubicBezTo>
                <a:cubicBezTo>
                  <a:pt x="2039425" y="884903"/>
                  <a:pt x="1991032" y="739724"/>
                  <a:pt x="1991032" y="649851"/>
                </a:cubicBezTo>
                <a:cubicBezTo>
                  <a:pt x="1991032" y="629111"/>
                  <a:pt x="2018685" y="539238"/>
                  <a:pt x="2025599" y="483931"/>
                </a:cubicBezTo>
                <a:cubicBezTo>
                  <a:pt x="2032512" y="456278"/>
                  <a:pt x="2039425" y="421712"/>
                  <a:pt x="2039425" y="394058"/>
                </a:cubicBezTo>
                <a:cubicBezTo>
                  <a:pt x="2046339" y="248879"/>
                  <a:pt x="2239911" y="82960"/>
                  <a:pt x="2378177" y="20740"/>
                </a:cubicBezTo>
                <a:cubicBezTo>
                  <a:pt x="2412744" y="0"/>
                  <a:pt x="2488790" y="0"/>
                  <a:pt x="2502617" y="0"/>
                </a:cubicBezTo>
                <a:cubicBezTo>
                  <a:pt x="2689276" y="0"/>
                  <a:pt x="2889762" y="48393"/>
                  <a:pt x="2882849" y="262706"/>
                </a:cubicBezTo>
                <a:close/>
              </a:path>
            </a:pathLst>
          </a:custGeom>
          <a:gradFill>
            <a:gsLst>
              <a:gs pos="0">
                <a:srgbClr val="C38746"/>
              </a:gs>
              <a:gs pos="86000">
                <a:srgbClr val="C38746">
                  <a:alpha val="0"/>
                </a:srgbClr>
              </a:gs>
            </a:gsLst>
            <a:lin ang="5400000" scaled="1"/>
          </a:gradFill>
          <a:ln w="76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79" name="图片 78">
            <a:extLst>
              <a:ext uri="{FF2B5EF4-FFF2-40B4-BE49-F238E27FC236}">
                <a16:creationId xmlns:a16="http://schemas.microsoft.com/office/drawing/2014/main" id="{D30BA0EE-9FD2-D278-8349-838795BB24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0419" y="-1029177"/>
            <a:ext cx="2816877" cy="3194900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945D1F21-6E50-628A-83F3-2CA5B8895F3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92214"/>
            <a:ext cx="5007874" cy="5065786"/>
          </a:xfrm>
          <a:prstGeom prst="rect">
            <a:avLst/>
          </a:prstGeom>
        </p:spPr>
      </p:pic>
      <p:pic>
        <p:nvPicPr>
          <p:cNvPr id="75" name="图片 74">
            <a:extLst>
              <a:ext uri="{FF2B5EF4-FFF2-40B4-BE49-F238E27FC236}">
                <a16:creationId xmlns:a16="http://schemas.microsoft.com/office/drawing/2014/main" id="{B7A58FC3-A6CB-2795-B05C-2B6A9929D9DF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42001" y="2313335"/>
            <a:ext cx="7143750" cy="3429000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C351E214-F2B0-DEE1-6245-5B63E812FFD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37675" y="3776598"/>
            <a:ext cx="9054325" cy="3081403"/>
          </a:xfrm>
          <a:custGeom>
            <a:avLst/>
            <a:gdLst>
              <a:gd name="connsiteX0" fmla="*/ 0 w 9054325"/>
              <a:gd name="connsiteY0" fmla="*/ 0 h 3081403"/>
              <a:gd name="connsiteX1" fmla="*/ 9054325 w 9054325"/>
              <a:gd name="connsiteY1" fmla="*/ 0 h 3081403"/>
              <a:gd name="connsiteX2" fmla="*/ 9054325 w 9054325"/>
              <a:gd name="connsiteY2" fmla="*/ 3081403 h 3081403"/>
              <a:gd name="connsiteX3" fmla="*/ 0 w 9054325"/>
              <a:gd name="connsiteY3" fmla="*/ 3081403 h 3081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54325" h="3081403">
                <a:moveTo>
                  <a:pt x="0" y="0"/>
                </a:moveTo>
                <a:lnTo>
                  <a:pt x="9054325" y="0"/>
                </a:lnTo>
                <a:lnTo>
                  <a:pt x="9054325" y="3081403"/>
                </a:lnTo>
                <a:lnTo>
                  <a:pt x="0" y="3081403"/>
                </a:lnTo>
                <a:close/>
              </a:path>
            </a:pathLst>
          </a:cu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5BF8F7C7-83B3-A271-F357-8AABBCE8BD3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2485" y="4484550"/>
            <a:ext cx="4918527" cy="3749087"/>
          </a:xfrm>
          <a:prstGeom prst="rect">
            <a:avLst/>
          </a:prstGeom>
        </p:spPr>
      </p:pic>
      <p:pic>
        <p:nvPicPr>
          <p:cNvPr id="55" name="图片 54" descr="D:\51PPT模板网\51pptmoban.com\图片002.jpg">
            <a:extLst>
              <a:ext uri="{FF2B5EF4-FFF2-40B4-BE49-F238E27FC236}">
                <a16:creationId xmlns:a16="http://schemas.microsoft.com/office/drawing/2014/main" id="{A2FE4B2B-DFA8-244C-B707-55F8184F0B0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5984" y="2694250"/>
            <a:ext cx="9017000" cy="6858000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7673D52A-C712-5364-38F6-71EF0C455AA1}"/>
              </a:ext>
            </a:extLst>
          </p:cNvPr>
          <p:cNvSpPr txBox="1"/>
          <p:nvPr/>
        </p:nvSpPr>
        <p:spPr>
          <a:xfrm>
            <a:off x="4795442" y="518850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C38746"/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</a:rPr>
              <a:t>目录</a:t>
            </a: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E6764E6C-2CDC-2C95-D6C0-C3D6425F18AD}"/>
              </a:ext>
            </a:extLst>
          </p:cNvPr>
          <p:cNvGrpSpPr/>
          <p:nvPr/>
        </p:nvGrpSpPr>
        <p:grpSpPr>
          <a:xfrm>
            <a:off x="125213" y="270686"/>
            <a:ext cx="1345569" cy="1250842"/>
            <a:chOff x="191952" y="715452"/>
            <a:chExt cx="1345569" cy="1250842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8EDA3D8D-DC8F-82FC-1266-E899FDAC0E22}"/>
                </a:ext>
              </a:extLst>
            </p:cNvPr>
            <p:cNvGrpSpPr/>
            <p:nvPr/>
          </p:nvGrpSpPr>
          <p:grpSpPr>
            <a:xfrm>
              <a:off x="576626" y="715452"/>
              <a:ext cx="960895" cy="1250842"/>
              <a:chOff x="5639903" y="2781750"/>
              <a:chExt cx="1322756" cy="1721893"/>
            </a:xfrm>
            <a:gradFill flip="none" rotWithShape="1">
              <a:gsLst>
                <a:gs pos="0">
                  <a:srgbClr val="FBC17C"/>
                </a:gs>
                <a:gs pos="100000">
                  <a:srgbClr val="CD8753"/>
                </a:gs>
              </a:gsLst>
              <a:lin ang="2700000" scaled="1"/>
              <a:tileRect/>
            </a:gradFill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F3747D46-276E-2632-8E0E-52443517E8A1}"/>
                  </a:ext>
                </a:extLst>
              </p:cNvPr>
              <p:cNvSpPr/>
              <p:nvPr/>
            </p:nvSpPr>
            <p:spPr>
              <a:xfrm>
                <a:off x="6096000" y="3429000"/>
                <a:ext cx="866659" cy="1074643"/>
              </a:xfrm>
              <a:custGeom>
                <a:avLst/>
                <a:gdLst>
                  <a:gd name="connsiteX0" fmla="*/ 513352 w 866659"/>
                  <a:gd name="connsiteY0" fmla="*/ 14548 h 1074643"/>
                  <a:gd name="connsiteX1" fmla="*/ 631334 w 866659"/>
                  <a:gd name="connsiteY1" fmla="*/ 1214 h 1074643"/>
                  <a:gd name="connsiteX2" fmla="*/ 652028 w 866659"/>
                  <a:gd name="connsiteY2" fmla="*/ 22369 h 1074643"/>
                  <a:gd name="connsiteX3" fmla="*/ 618116 w 866659"/>
                  <a:gd name="connsiteY3" fmla="*/ 64448 h 1074643"/>
                  <a:gd name="connsiteX4" fmla="*/ 629603 w 866659"/>
                  <a:gd name="connsiteY4" fmla="*/ 84881 h 1074643"/>
                  <a:gd name="connsiteX5" fmla="*/ 602098 w 866659"/>
                  <a:gd name="connsiteY5" fmla="*/ 105401 h 1074643"/>
                  <a:gd name="connsiteX6" fmla="*/ 440825 w 866659"/>
                  <a:gd name="connsiteY6" fmla="*/ 143786 h 1074643"/>
                  <a:gd name="connsiteX7" fmla="*/ 455486 w 866659"/>
                  <a:gd name="connsiteY7" fmla="*/ 198853 h 1074643"/>
                  <a:gd name="connsiteX8" fmla="*/ 496237 w 866659"/>
                  <a:gd name="connsiteY8" fmla="*/ 188376 h 1074643"/>
                  <a:gd name="connsiteX9" fmla="*/ 607582 w 866659"/>
                  <a:gd name="connsiteY9" fmla="*/ 163758 h 1074643"/>
                  <a:gd name="connsiteX10" fmla="*/ 655145 w 866659"/>
                  <a:gd name="connsiteY10" fmla="*/ 179227 h 1074643"/>
                  <a:gd name="connsiteX11" fmla="*/ 648622 w 866659"/>
                  <a:gd name="connsiteY11" fmla="*/ 215390 h 1074643"/>
                  <a:gd name="connsiteX12" fmla="*/ 552862 w 866659"/>
                  <a:gd name="connsiteY12" fmla="*/ 254987 h 1074643"/>
                  <a:gd name="connsiteX13" fmla="*/ 532746 w 866659"/>
                  <a:gd name="connsiteY13" fmla="*/ 295854 h 1074643"/>
                  <a:gd name="connsiteX14" fmla="*/ 554190 w 866659"/>
                  <a:gd name="connsiteY14" fmla="*/ 304079 h 1074643"/>
                  <a:gd name="connsiteX15" fmla="*/ 561722 w 866659"/>
                  <a:gd name="connsiteY15" fmla="*/ 267137 h 1074643"/>
                  <a:gd name="connsiteX16" fmla="*/ 629401 w 866659"/>
                  <a:gd name="connsiteY16" fmla="*/ 287513 h 1074643"/>
                  <a:gd name="connsiteX17" fmla="*/ 561722 w 866659"/>
                  <a:gd name="connsiteY17" fmla="*/ 333892 h 1074643"/>
                  <a:gd name="connsiteX18" fmla="*/ 589255 w 866659"/>
                  <a:gd name="connsiteY18" fmla="*/ 379175 h 1074643"/>
                  <a:gd name="connsiteX19" fmla="*/ 562819 w 866659"/>
                  <a:gd name="connsiteY19" fmla="*/ 415770 h 1074643"/>
                  <a:gd name="connsiteX20" fmla="*/ 513756 w 866659"/>
                  <a:gd name="connsiteY20" fmla="*/ 428757 h 1074643"/>
                  <a:gd name="connsiteX21" fmla="*/ 520249 w 866659"/>
                  <a:gd name="connsiteY21" fmla="*/ 381022 h 1074643"/>
                  <a:gd name="connsiteX22" fmla="*/ 506108 w 866659"/>
                  <a:gd name="connsiteY22" fmla="*/ 374297 h 1074643"/>
                  <a:gd name="connsiteX23" fmla="*/ 445183 w 866659"/>
                  <a:gd name="connsiteY23" fmla="*/ 445295 h 1074643"/>
                  <a:gd name="connsiteX24" fmla="*/ 418169 w 866659"/>
                  <a:gd name="connsiteY24" fmla="*/ 485180 h 1074643"/>
                  <a:gd name="connsiteX25" fmla="*/ 486194 w 866659"/>
                  <a:gd name="connsiteY25" fmla="*/ 468989 h 1074643"/>
                  <a:gd name="connsiteX26" fmla="*/ 552545 w 866659"/>
                  <a:gd name="connsiteY26" fmla="*/ 443880 h 1074643"/>
                  <a:gd name="connsiteX27" fmla="*/ 596759 w 866659"/>
                  <a:gd name="connsiteY27" fmla="*/ 449595 h 1074643"/>
                  <a:gd name="connsiteX28" fmla="*/ 637741 w 866659"/>
                  <a:gd name="connsiteY28" fmla="*/ 415366 h 1074643"/>
                  <a:gd name="connsiteX29" fmla="*/ 621695 w 866659"/>
                  <a:gd name="connsiteY29" fmla="*/ 373662 h 1074643"/>
                  <a:gd name="connsiteX30" fmla="*/ 599876 w 866659"/>
                  <a:gd name="connsiteY30" fmla="*/ 336143 h 1074643"/>
                  <a:gd name="connsiteX31" fmla="*/ 675982 w 866659"/>
                  <a:gd name="connsiteY31" fmla="*/ 294901 h 1074643"/>
                  <a:gd name="connsiteX32" fmla="*/ 748278 w 866659"/>
                  <a:gd name="connsiteY32" fmla="*/ 230628 h 1074643"/>
                  <a:gd name="connsiteX33" fmla="*/ 675260 w 866659"/>
                  <a:gd name="connsiteY33" fmla="*/ 227973 h 1074643"/>
                  <a:gd name="connsiteX34" fmla="*/ 689200 w 866659"/>
                  <a:gd name="connsiteY34" fmla="*/ 175216 h 1074643"/>
                  <a:gd name="connsiteX35" fmla="*/ 809088 w 866659"/>
                  <a:gd name="connsiteY35" fmla="*/ 3292 h 1074643"/>
                  <a:gd name="connsiteX36" fmla="*/ 855727 w 866659"/>
                  <a:gd name="connsiteY36" fmla="*/ 26900 h 1074643"/>
                  <a:gd name="connsiteX37" fmla="*/ 866405 w 866659"/>
                  <a:gd name="connsiteY37" fmla="*/ 97551 h 1074643"/>
                  <a:gd name="connsiteX38" fmla="*/ 842797 w 866659"/>
                  <a:gd name="connsiteY38" fmla="*/ 164191 h 1074643"/>
                  <a:gd name="connsiteX39" fmla="*/ 849695 w 866659"/>
                  <a:gd name="connsiteY39" fmla="*/ 211984 h 1074643"/>
                  <a:gd name="connsiteX40" fmla="*/ 793243 w 866659"/>
                  <a:gd name="connsiteY40" fmla="*/ 271466 h 1074643"/>
                  <a:gd name="connsiteX41" fmla="*/ 838439 w 866659"/>
                  <a:gd name="connsiteY41" fmla="*/ 313459 h 1074643"/>
                  <a:gd name="connsiteX42" fmla="*/ 814167 w 866659"/>
                  <a:gd name="connsiteY42" fmla="*/ 352449 h 1074643"/>
                  <a:gd name="connsiteX43" fmla="*/ 740341 w 866659"/>
                  <a:gd name="connsiteY43" fmla="*/ 410777 h 1074643"/>
                  <a:gd name="connsiteX44" fmla="*/ 748769 w 866659"/>
                  <a:gd name="connsiteY44" fmla="*/ 449681 h 1074643"/>
                  <a:gd name="connsiteX45" fmla="*/ 801584 w 866659"/>
                  <a:gd name="connsiteY45" fmla="*/ 452481 h 1074643"/>
                  <a:gd name="connsiteX46" fmla="*/ 846203 w 866659"/>
                  <a:gd name="connsiteY46" fmla="*/ 464256 h 1074643"/>
                  <a:gd name="connsiteX47" fmla="*/ 866636 w 866659"/>
                  <a:gd name="connsiteY47" fmla="*/ 525787 h 1074643"/>
                  <a:gd name="connsiteX48" fmla="*/ 739822 w 866659"/>
                  <a:gd name="connsiteY48" fmla="*/ 525874 h 1074643"/>
                  <a:gd name="connsiteX49" fmla="*/ 702130 w 866659"/>
                  <a:gd name="connsiteY49" fmla="*/ 548414 h 1074643"/>
                  <a:gd name="connsiteX50" fmla="*/ 683399 w 866659"/>
                  <a:gd name="connsiteY50" fmla="*/ 628705 h 1074643"/>
                  <a:gd name="connsiteX51" fmla="*/ 727758 w 866659"/>
                  <a:gd name="connsiteY51" fmla="*/ 643366 h 1074643"/>
                  <a:gd name="connsiteX52" fmla="*/ 765393 w 866659"/>
                  <a:gd name="connsiteY52" fmla="*/ 718519 h 1074643"/>
                  <a:gd name="connsiteX53" fmla="*/ 779073 w 866659"/>
                  <a:gd name="connsiteY53" fmla="*/ 810470 h 1074643"/>
                  <a:gd name="connsiteX54" fmla="*/ 777254 w 866659"/>
                  <a:gd name="connsiteY54" fmla="*/ 862159 h 1074643"/>
                  <a:gd name="connsiteX55" fmla="*/ 771078 w 866659"/>
                  <a:gd name="connsiteY55" fmla="*/ 960372 h 1074643"/>
                  <a:gd name="connsiteX56" fmla="*/ 743834 w 866659"/>
                  <a:gd name="connsiteY56" fmla="*/ 1038325 h 1074643"/>
                  <a:gd name="connsiteX57" fmla="*/ 713818 w 866659"/>
                  <a:gd name="connsiteY57" fmla="*/ 1068283 h 1074643"/>
                  <a:gd name="connsiteX58" fmla="*/ 641493 w 866659"/>
                  <a:gd name="connsiteY58" fmla="*/ 1074459 h 1074643"/>
                  <a:gd name="connsiteX59" fmla="*/ 608477 w 866659"/>
                  <a:gd name="connsiteY59" fmla="*/ 1043693 h 1074643"/>
                  <a:gd name="connsiteX60" fmla="*/ 585821 w 866659"/>
                  <a:gd name="connsiteY60" fmla="*/ 1013938 h 1074643"/>
                  <a:gd name="connsiteX61" fmla="*/ 465933 w 866659"/>
                  <a:gd name="connsiteY61" fmla="*/ 971859 h 1074643"/>
                  <a:gd name="connsiteX62" fmla="*/ 452917 w 866659"/>
                  <a:gd name="connsiteY62" fmla="*/ 946288 h 1074643"/>
                  <a:gd name="connsiteX63" fmla="*/ 471648 w 866659"/>
                  <a:gd name="connsiteY63" fmla="*/ 898957 h 1074643"/>
                  <a:gd name="connsiteX64" fmla="*/ 443335 w 866659"/>
                  <a:gd name="connsiteY64" fmla="*/ 896099 h 1074643"/>
                  <a:gd name="connsiteX65" fmla="*/ 476756 w 866659"/>
                  <a:gd name="connsiteY65" fmla="*/ 855117 h 1074643"/>
                  <a:gd name="connsiteX66" fmla="*/ 529081 w 866659"/>
                  <a:gd name="connsiteY66" fmla="*/ 805246 h 1074643"/>
                  <a:gd name="connsiteX67" fmla="*/ 482730 w 866659"/>
                  <a:gd name="connsiteY67" fmla="*/ 801667 h 1074643"/>
                  <a:gd name="connsiteX68" fmla="*/ 474851 w 866659"/>
                  <a:gd name="connsiteY68" fmla="*/ 794827 h 1074643"/>
                  <a:gd name="connsiteX69" fmla="*/ 508907 w 866659"/>
                  <a:gd name="connsiteY69" fmla="*/ 758838 h 1074643"/>
                  <a:gd name="connsiteX70" fmla="*/ 460738 w 866659"/>
                  <a:gd name="connsiteY70" fmla="*/ 754855 h 1074643"/>
                  <a:gd name="connsiteX71" fmla="*/ 450637 w 866659"/>
                  <a:gd name="connsiteY71" fmla="*/ 718635 h 1074643"/>
                  <a:gd name="connsiteX72" fmla="*/ 419121 w 866659"/>
                  <a:gd name="connsiteY72" fmla="*/ 741896 h 1074643"/>
                  <a:gd name="connsiteX73" fmla="*/ 394070 w 866659"/>
                  <a:gd name="connsiteY73" fmla="*/ 844756 h 1074643"/>
                  <a:gd name="connsiteX74" fmla="*/ 374070 w 866659"/>
                  <a:gd name="connsiteY74" fmla="*/ 966751 h 1074643"/>
                  <a:gd name="connsiteX75" fmla="*/ 383853 w 866659"/>
                  <a:gd name="connsiteY75" fmla="*/ 1023318 h 1074643"/>
                  <a:gd name="connsiteX76" fmla="*/ 351010 w 866659"/>
                  <a:gd name="connsiteY76" fmla="*/ 983143 h 1074643"/>
                  <a:gd name="connsiteX77" fmla="*/ 337792 w 866659"/>
                  <a:gd name="connsiteY77" fmla="*/ 906576 h 1074643"/>
                  <a:gd name="connsiteX78" fmla="*/ 350490 w 866659"/>
                  <a:gd name="connsiteY78" fmla="*/ 819128 h 1074643"/>
                  <a:gd name="connsiteX79" fmla="*/ 376321 w 866659"/>
                  <a:gd name="connsiteY79" fmla="*/ 713873 h 1074643"/>
                  <a:gd name="connsiteX80" fmla="*/ 407317 w 866659"/>
                  <a:gd name="connsiteY80" fmla="*/ 676989 h 1074643"/>
                  <a:gd name="connsiteX81" fmla="*/ 460940 w 866659"/>
                  <a:gd name="connsiteY81" fmla="*/ 665993 h 1074643"/>
                  <a:gd name="connsiteX82" fmla="*/ 502385 w 866659"/>
                  <a:gd name="connsiteY82" fmla="*/ 626136 h 1074643"/>
                  <a:gd name="connsiteX83" fmla="*/ 548158 w 866659"/>
                  <a:gd name="connsiteY83" fmla="*/ 629455 h 1074643"/>
                  <a:gd name="connsiteX84" fmla="*/ 632345 w 866659"/>
                  <a:gd name="connsiteY84" fmla="*/ 623279 h 1074643"/>
                  <a:gd name="connsiteX85" fmla="*/ 658233 w 866659"/>
                  <a:gd name="connsiteY85" fmla="*/ 559179 h 1074643"/>
                  <a:gd name="connsiteX86" fmla="*/ 591333 w 866659"/>
                  <a:gd name="connsiteY86" fmla="*/ 563133 h 1074643"/>
                  <a:gd name="connsiteX87" fmla="*/ 469656 w 866659"/>
                  <a:gd name="connsiteY87" fmla="*/ 632745 h 1074643"/>
                  <a:gd name="connsiteX88" fmla="*/ 402988 w 866659"/>
                  <a:gd name="connsiteY88" fmla="*/ 660047 h 1074643"/>
                  <a:gd name="connsiteX89" fmla="*/ 350086 w 866659"/>
                  <a:gd name="connsiteY89" fmla="*/ 699183 h 1074643"/>
                  <a:gd name="connsiteX90" fmla="*/ 208928 w 866659"/>
                  <a:gd name="connsiteY90" fmla="*/ 766399 h 1074643"/>
                  <a:gd name="connsiteX91" fmla="*/ 156431 w 866659"/>
                  <a:gd name="connsiteY91" fmla="*/ 781234 h 1074643"/>
                  <a:gd name="connsiteX92" fmla="*/ -23 w 866659"/>
                  <a:gd name="connsiteY92" fmla="*/ 708187 h 1074643"/>
                  <a:gd name="connsiteX93" fmla="*/ 18592 w 866659"/>
                  <a:gd name="connsiteY93" fmla="*/ 690957 h 1074643"/>
                  <a:gd name="connsiteX94" fmla="*/ 72244 w 866659"/>
                  <a:gd name="connsiteY94" fmla="*/ 703973 h 1074643"/>
                  <a:gd name="connsiteX95" fmla="*/ 172218 w 866659"/>
                  <a:gd name="connsiteY95" fmla="*/ 670986 h 1074643"/>
                  <a:gd name="connsiteX96" fmla="*/ 238915 w 866659"/>
                  <a:gd name="connsiteY96" fmla="*/ 643020 h 1074643"/>
                  <a:gd name="connsiteX97" fmla="*/ 221714 w 866659"/>
                  <a:gd name="connsiteY97" fmla="*/ 613380 h 1074643"/>
                  <a:gd name="connsiteX98" fmla="*/ 212392 w 866659"/>
                  <a:gd name="connsiteY98" fmla="*/ 513925 h 1074643"/>
                  <a:gd name="connsiteX99" fmla="*/ 218135 w 866659"/>
                  <a:gd name="connsiteY99" fmla="*/ 464862 h 1074643"/>
                  <a:gd name="connsiteX100" fmla="*/ 224398 w 866659"/>
                  <a:gd name="connsiteY100" fmla="*/ 368842 h 1074643"/>
                  <a:gd name="connsiteX101" fmla="*/ 236086 w 866659"/>
                  <a:gd name="connsiteY101" fmla="*/ 280961 h 1074643"/>
                  <a:gd name="connsiteX102" fmla="*/ 261195 w 866659"/>
                  <a:gd name="connsiteY102" fmla="*/ 167770 h 1074643"/>
                  <a:gd name="connsiteX103" fmla="*/ 274644 w 866659"/>
                  <a:gd name="connsiteY103" fmla="*/ 46179 h 1074643"/>
                  <a:gd name="connsiteX104" fmla="*/ 346912 w 866659"/>
                  <a:gd name="connsiteY104" fmla="*/ 42052 h 1074643"/>
                  <a:gd name="connsiteX105" fmla="*/ 425730 w 866659"/>
                  <a:gd name="connsiteY105" fmla="*/ 30941 h 1074643"/>
                  <a:gd name="connsiteX106" fmla="*/ 513352 w 866659"/>
                  <a:gd name="connsiteY106" fmla="*/ 14548 h 1074643"/>
                  <a:gd name="connsiteX107" fmla="*/ 339956 w 866659"/>
                  <a:gd name="connsiteY107" fmla="*/ 296546 h 1074643"/>
                  <a:gd name="connsiteX108" fmla="*/ 331211 w 866659"/>
                  <a:gd name="connsiteY108" fmla="*/ 350141 h 1074643"/>
                  <a:gd name="connsiteX109" fmla="*/ 406711 w 866659"/>
                  <a:gd name="connsiteY109" fmla="*/ 314584 h 1074643"/>
                  <a:gd name="connsiteX110" fmla="*/ 446539 w 866659"/>
                  <a:gd name="connsiteY110" fmla="*/ 302549 h 1074643"/>
                  <a:gd name="connsiteX111" fmla="*/ 466049 w 866659"/>
                  <a:gd name="connsiteY111" fmla="*/ 265463 h 1074643"/>
                  <a:gd name="connsiteX112" fmla="*/ 423999 w 866659"/>
                  <a:gd name="connsiteY112" fmla="*/ 288494 h 1074643"/>
                  <a:gd name="connsiteX113" fmla="*/ 376552 w 866659"/>
                  <a:gd name="connsiteY113" fmla="*/ 276777 h 1074643"/>
                  <a:gd name="connsiteX114" fmla="*/ 379582 w 866659"/>
                  <a:gd name="connsiteY114" fmla="*/ 177207 h 1074643"/>
                  <a:gd name="connsiteX115" fmla="*/ 339956 w 866659"/>
                  <a:gd name="connsiteY115" fmla="*/ 296546 h 1074643"/>
                  <a:gd name="connsiteX116" fmla="*/ 452715 w 866659"/>
                  <a:gd name="connsiteY116" fmla="*/ 322203 h 1074643"/>
                  <a:gd name="connsiteX117" fmla="*/ 465501 w 866659"/>
                  <a:gd name="connsiteY117" fmla="*/ 304685 h 1074643"/>
                  <a:gd name="connsiteX118" fmla="*/ 452715 w 866659"/>
                  <a:gd name="connsiteY118" fmla="*/ 322203 h 1074643"/>
                  <a:gd name="connsiteX119" fmla="*/ 729374 w 866659"/>
                  <a:gd name="connsiteY119" fmla="*/ 314180 h 1074643"/>
                  <a:gd name="connsiteX120" fmla="*/ 698926 w 866659"/>
                  <a:gd name="connsiteY120" fmla="*/ 328697 h 1074643"/>
                  <a:gd name="connsiteX121" fmla="*/ 710442 w 866659"/>
                  <a:gd name="connsiteY121" fmla="*/ 359896 h 1074643"/>
                  <a:gd name="connsiteX122" fmla="*/ 776850 w 866659"/>
                  <a:gd name="connsiteY122" fmla="*/ 315450 h 1074643"/>
                  <a:gd name="connsiteX123" fmla="*/ 729374 w 866659"/>
                  <a:gd name="connsiteY123" fmla="*/ 314180 h 1074643"/>
                  <a:gd name="connsiteX124" fmla="*/ 339437 w 866659"/>
                  <a:gd name="connsiteY124" fmla="*/ 411008 h 1074643"/>
                  <a:gd name="connsiteX125" fmla="*/ 314934 w 866659"/>
                  <a:gd name="connsiteY125" fmla="*/ 421860 h 1074643"/>
                  <a:gd name="connsiteX126" fmla="*/ 308960 w 866659"/>
                  <a:gd name="connsiteY126" fmla="*/ 488008 h 1074643"/>
                  <a:gd name="connsiteX127" fmla="*/ 357763 w 866659"/>
                  <a:gd name="connsiteY127" fmla="*/ 494964 h 1074643"/>
                  <a:gd name="connsiteX128" fmla="*/ 391502 w 866659"/>
                  <a:gd name="connsiteY128" fmla="*/ 431124 h 1074643"/>
                  <a:gd name="connsiteX129" fmla="*/ 407057 w 866659"/>
                  <a:gd name="connsiteY129" fmla="*/ 409507 h 1074643"/>
                  <a:gd name="connsiteX130" fmla="*/ 403508 w 866659"/>
                  <a:gd name="connsiteY130" fmla="*/ 397155 h 1074643"/>
                  <a:gd name="connsiteX131" fmla="*/ 339437 w 866659"/>
                  <a:gd name="connsiteY131" fmla="*/ 411008 h 1074643"/>
                  <a:gd name="connsiteX132" fmla="*/ 654336 w 866659"/>
                  <a:gd name="connsiteY132" fmla="*/ 460475 h 1074643"/>
                  <a:gd name="connsiteX133" fmla="*/ 548417 w 866659"/>
                  <a:gd name="connsiteY133" fmla="*/ 484487 h 1074643"/>
                  <a:gd name="connsiteX134" fmla="*/ 458545 w 866659"/>
                  <a:gd name="connsiteY134" fmla="*/ 539640 h 1074643"/>
                  <a:gd name="connsiteX135" fmla="*/ 505184 w 866659"/>
                  <a:gd name="connsiteY135" fmla="*/ 525412 h 1074643"/>
                  <a:gd name="connsiteX136" fmla="*/ 560424 w 866659"/>
                  <a:gd name="connsiteY136" fmla="*/ 521949 h 1074643"/>
                  <a:gd name="connsiteX137" fmla="*/ 602993 w 866659"/>
                  <a:gd name="connsiteY137" fmla="*/ 497157 h 1074643"/>
                  <a:gd name="connsiteX138" fmla="*/ 640195 w 866659"/>
                  <a:gd name="connsiteY138" fmla="*/ 489019 h 1074643"/>
                  <a:gd name="connsiteX139" fmla="*/ 680686 w 866659"/>
                  <a:gd name="connsiteY139" fmla="*/ 464920 h 1074643"/>
                  <a:gd name="connsiteX140" fmla="*/ 654336 w 866659"/>
                  <a:gd name="connsiteY140" fmla="*/ 460475 h 1074643"/>
                  <a:gd name="connsiteX141" fmla="*/ 305525 w 866659"/>
                  <a:gd name="connsiteY141" fmla="*/ 589108 h 1074643"/>
                  <a:gd name="connsiteX142" fmla="*/ 307401 w 866659"/>
                  <a:gd name="connsiteY142" fmla="*/ 599555 h 1074643"/>
                  <a:gd name="connsiteX143" fmla="*/ 325093 w 866659"/>
                  <a:gd name="connsiteY143" fmla="*/ 599930 h 1074643"/>
                  <a:gd name="connsiteX144" fmla="*/ 332106 w 866659"/>
                  <a:gd name="connsiteY144" fmla="*/ 588963 h 1074643"/>
                  <a:gd name="connsiteX145" fmla="*/ 305525 w 866659"/>
                  <a:gd name="connsiteY145" fmla="*/ 589108 h 1074643"/>
                  <a:gd name="connsiteX146" fmla="*/ 545647 w 866659"/>
                  <a:gd name="connsiteY146" fmla="*/ 684261 h 1074643"/>
                  <a:gd name="connsiteX147" fmla="*/ 531043 w 866659"/>
                  <a:gd name="connsiteY147" fmla="*/ 758463 h 1074643"/>
                  <a:gd name="connsiteX148" fmla="*/ 559442 w 866659"/>
                  <a:gd name="connsiteY148" fmla="*/ 738664 h 1074643"/>
                  <a:gd name="connsiteX149" fmla="*/ 600049 w 866659"/>
                  <a:gd name="connsiteY149" fmla="*/ 674853 h 1074643"/>
                  <a:gd name="connsiteX150" fmla="*/ 545647 w 866659"/>
                  <a:gd name="connsiteY150" fmla="*/ 684261 h 1074643"/>
                  <a:gd name="connsiteX151" fmla="*/ 620252 w 866659"/>
                  <a:gd name="connsiteY151" fmla="*/ 734739 h 1074643"/>
                  <a:gd name="connsiteX152" fmla="*/ 637164 w 866659"/>
                  <a:gd name="connsiteY152" fmla="*/ 756846 h 1074643"/>
                  <a:gd name="connsiteX153" fmla="*/ 589717 w 866659"/>
                  <a:gd name="connsiteY153" fmla="*/ 797482 h 1074643"/>
                  <a:gd name="connsiteX154" fmla="*/ 523482 w 866659"/>
                  <a:gd name="connsiteY154" fmla="*/ 846748 h 1074643"/>
                  <a:gd name="connsiteX155" fmla="*/ 555142 w 866659"/>
                  <a:gd name="connsiteY155" fmla="*/ 846430 h 1074643"/>
                  <a:gd name="connsiteX156" fmla="*/ 568591 w 866659"/>
                  <a:gd name="connsiteY156" fmla="*/ 877455 h 1074643"/>
                  <a:gd name="connsiteX157" fmla="*/ 533092 w 866659"/>
                  <a:gd name="connsiteY157" fmla="*/ 934686 h 1074643"/>
                  <a:gd name="connsiteX158" fmla="*/ 569746 w 866659"/>
                  <a:gd name="connsiteY158" fmla="*/ 949145 h 1074643"/>
                  <a:gd name="connsiteX159" fmla="*/ 592372 w 866659"/>
                  <a:gd name="connsiteY159" fmla="*/ 977920 h 1074643"/>
                  <a:gd name="connsiteX160" fmla="*/ 632085 w 866659"/>
                  <a:gd name="connsiteY160" fmla="*/ 995871 h 1074643"/>
                  <a:gd name="connsiteX161" fmla="*/ 655693 w 866659"/>
                  <a:gd name="connsiteY161" fmla="*/ 861784 h 1074643"/>
                  <a:gd name="connsiteX162" fmla="*/ 657165 w 866659"/>
                  <a:gd name="connsiteY162" fmla="*/ 691996 h 1074643"/>
                  <a:gd name="connsiteX163" fmla="*/ 620252 w 866659"/>
                  <a:gd name="connsiteY163" fmla="*/ 734739 h 1074643"/>
                  <a:gd name="connsiteX164" fmla="*/ 597740 w 866659"/>
                  <a:gd name="connsiteY164" fmla="*/ 728390 h 1074643"/>
                  <a:gd name="connsiteX165" fmla="*/ 597279 w 866659"/>
                  <a:gd name="connsiteY165" fmla="*/ 735258 h 1074643"/>
                  <a:gd name="connsiteX166" fmla="*/ 597740 w 866659"/>
                  <a:gd name="connsiteY166" fmla="*/ 728390 h 1074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</a:cxnLst>
                <a:rect l="l" t="t" r="r" b="b"/>
                <a:pathLst>
                  <a:path w="866659" h="1074643">
                    <a:moveTo>
                      <a:pt x="513352" y="14548"/>
                    </a:moveTo>
                    <a:cubicBezTo>
                      <a:pt x="550842" y="695"/>
                      <a:pt x="591766" y="-2422"/>
                      <a:pt x="631334" y="1214"/>
                    </a:cubicBezTo>
                    <a:cubicBezTo>
                      <a:pt x="640570" y="5399"/>
                      <a:pt x="645245" y="15298"/>
                      <a:pt x="652028" y="22369"/>
                    </a:cubicBezTo>
                    <a:cubicBezTo>
                      <a:pt x="643514" y="38675"/>
                      <a:pt x="631392" y="52067"/>
                      <a:pt x="618116" y="64448"/>
                    </a:cubicBezTo>
                    <a:cubicBezTo>
                      <a:pt x="620483" y="71981"/>
                      <a:pt x="625505" y="78243"/>
                      <a:pt x="629603" y="84881"/>
                    </a:cubicBezTo>
                    <a:cubicBezTo>
                      <a:pt x="621839" y="93251"/>
                      <a:pt x="614278" y="103670"/>
                      <a:pt x="602098" y="105401"/>
                    </a:cubicBezTo>
                    <a:cubicBezTo>
                      <a:pt x="547840" y="114868"/>
                      <a:pt x="490465" y="117494"/>
                      <a:pt x="440825" y="143786"/>
                    </a:cubicBezTo>
                    <a:cubicBezTo>
                      <a:pt x="446395" y="161940"/>
                      <a:pt x="451445" y="180266"/>
                      <a:pt x="455486" y="198853"/>
                    </a:cubicBezTo>
                    <a:cubicBezTo>
                      <a:pt x="468848" y="194610"/>
                      <a:pt x="482240" y="190108"/>
                      <a:pt x="496237" y="188376"/>
                    </a:cubicBezTo>
                    <a:cubicBezTo>
                      <a:pt x="533958" y="183123"/>
                      <a:pt x="570265" y="171031"/>
                      <a:pt x="607582" y="163758"/>
                    </a:cubicBezTo>
                    <a:cubicBezTo>
                      <a:pt x="624379" y="159775"/>
                      <a:pt x="646486" y="162055"/>
                      <a:pt x="655145" y="179227"/>
                    </a:cubicBezTo>
                    <a:cubicBezTo>
                      <a:pt x="666140" y="190194"/>
                      <a:pt x="657540" y="206299"/>
                      <a:pt x="648622" y="215390"/>
                    </a:cubicBezTo>
                    <a:cubicBezTo>
                      <a:pt x="617077" y="229387"/>
                      <a:pt x="580511" y="232995"/>
                      <a:pt x="552862" y="254987"/>
                    </a:cubicBezTo>
                    <a:cubicBezTo>
                      <a:pt x="545445" y="268234"/>
                      <a:pt x="539297" y="282174"/>
                      <a:pt x="532746" y="295854"/>
                    </a:cubicBezTo>
                    <a:cubicBezTo>
                      <a:pt x="539759" y="298942"/>
                      <a:pt x="546917" y="301683"/>
                      <a:pt x="554190" y="304079"/>
                    </a:cubicBezTo>
                    <a:cubicBezTo>
                      <a:pt x="556268" y="291669"/>
                      <a:pt x="558201" y="279230"/>
                      <a:pt x="561722" y="267137"/>
                    </a:cubicBezTo>
                    <a:cubicBezTo>
                      <a:pt x="583599" y="276084"/>
                      <a:pt x="605735" y="284482"/>
                      <a:pt x="629401" y="287513"/>
                    </a:cubicBezTo>
                    <a:cubicBezTo>
                      <a:pt x="606832" y="302953"/>
                      <a:pt x="585936" y="321020"/>
                      <a:pt x="561722" y="333892"/>
                    </a:cubicBezTo>
                    <a:cubicBezTo>
                      <a:pt x="570178" y="349419"/>
                      <a:pt x="579616" y="364369"/>
                      <a:pt x="589255" y="379175"/>
                    </a:cubicBezTo>
                    <a:cubicBezTo>
                      <a:pt x="581405" y="391989"/>
                      <a:pt x="575460" y="406881"/>
                      <a:pt x="562819" y="415770"/>
                    </a:cubicBezTo>
                    <a:cubicBezTo>
                      <a:pt x="549456" y="428093"/>
                      <a:pt x="530293" y="426160"/>
                      <a:pt x="513756" y="428757"/>
                    </a:cubicBezTo>
                    <a:cubicBezTo>
                      <a:pt x="516180" y="412884"/>
                      <a:pt x="518316" y="396953"/>
                      <a:pt x="520249" y="381022"/>
                    </a:cubicBezTo>
                    <a:cubicBezTo>
                      <a:pt x="515545" y="378713"/>
                      <a:pt x="510841" y="376462"/>
                      <a:pt x="506108" y="374297"/>
                    </a:cubicBezTo>
                    <a:cubicBezTo>
                      <a:pt x="485790" y="397963"/>
                      <a:pt x="466453" y="422466"/>
                      <a:pt x="445183" y="445295"/>
                    </a:cubicBezTo>
                    <a:cubicBezTo>
                      <a:pt x="434822" y="457474"/>
                      <a:pt x="421372" y="468701"/>
                      <a:pt x="418169" y="485180"/>
                    </a:cubicBezTo>
                    <a:cubicBezTo>
                      <a:pt x="440825" y="479639"/>
                      <a:pt x="463134" y="472683"/>
                      <a:pt x="486194" y="468989"/>
                    </a:cubicBezTo>
                    <a:cubicBezTo>
                      <a:pt x="510090" y="465757"/>
                      <a:pt x="530120" y="451384"/>
                      <a:pt x="552545" y="443880"/>
                    </a:cubicBezTo>
                    <a:cubicBezTo>
                      <a:pt x="567466" y="442639"/>
                      <a:pt x="581752" y="451730"/>
                      <a:pt x="596759" y="449595"/>
                    </a:cubicBezTo>
                    <a:cubicBezTo>
                      <a:pt x="611882" y="440042"/>
                      <a:pt x="624552" y="427314"/>
                      <a:pt x="637741" y="415366"/>
                    </a:cubicBezTo>
                    <a:cubicBezTo>
                      <a:pt x="633499" y="401080"/>
                      <a:pt x="628852" y="386794"/>
                      <a:pt x="621695" y="373662"/>
                    </a:cubicBezTo>
                    <a:cubicBezTo>
                      <a:pt x="613902" y="361454"/>
                      <a:pt x="605129" y="349794"/>
                      <a:pt x="599876" y="336143"/>
                    </a:cubicBezTo>
                    <a:cubicBezTo>
                      <a:pt x="624119" y="320327"/>
                      <a:pt x="650440" y="308293"/>
                      <a:pt x="675982" y="294901"/>
                    </a:cubicBezTo>
                    <a:cubicBezTo>
                      <a:pt x="701091" y="274727"/>
                      <a:pt x="725478" y="253457"/>
                      <a:pt x="748278" y="230628"/>
                    </a:cubicBezTo>
                    <a:cubicBezTo>
                      <a:pt x="723977" y="224885"/>
                      <a:pt x="699677" y="227771"/>
                      <a:pt x="675260" y="227973"/>
                    </a:cubicBezTo>
                    <a:cubicBezTo>
                      <a:pt x="680744" y="210599"/>
                      <a:pt x="684554" y="192792"/>
                      <a:pt x="689200" y="175216"/>
                    </a:cubicBezTo>
                    <a:cubicBezTo>
                      <a:pt x="717484" y="110192"/>
                      <a:pt x="774484" y="64217"/>
                      <a:pt x="809088" y="3292"/>
                    </a:cubicBezTo>
                    <a:cubicBezTo>
                      <a:pt x="829031" y="-2798"/>
                      <a:pt x="845106" y="12239"/>
                      <a:pt x="855727" y="26900"/>
                    </a:cubicBezTo>
                    <a:cubicBezTo>
                      <a:pt x="860575" y="50133"/>
                      <a:pt x="867762" y="73539"/>
                      <a:pt x="866405" y="97551"/>
                    </a:cubicBezTo>
                    <a:cubicBezTo>
                      <a:pt x="861903" y="120871"/>
                      <a:pt x="850272" y="141824"/>
                      <a:pt x="842797" y="164191"/>
                    </a:cubicBezTo>
                    <a:cubicBezTo>
                      <a:pt x="838179" y="180872"/>
                      <a:pt x="851542" y="195736"/>
                      <a:pt x="849695" y="211984"/>
                    </a:cubicBezTo>
                    <a:cubicBezTo>
                      <a:pt x="837544" y="236920"/>
                      <a:pt x="818612" y="259258"/>
                      <a:pt x="793243" y="271466"/>
                    </a:cubicBezTo>
                    <a:cubicBezTo>
                      <a:pt x="807558" y="286243"/>
                      <a:pt x="825192" y="297672"/>
                      <a:pt x="838439" y="313459"/>
                    </a:cubicBezTo>
                    <a:cubicBezTo>
                      <a:pt x="841412" y="330775"/>
                      <a:pt x="822681" y="339924"/>
                      <a:pt x="814167" y="352449"/>
                    </a:cubicBezTo>
                    <a:cubicBezTo>
                      <a:pt x="794311" y="377587"/>
                      <a:pt x="761987" y="387602"/>
                      <a:pt x="740341" y="410777"/>
                    </a:cubicBezTo>
                    <a:cubicBezTo>
                      <a:pt x="742246" y="423851"/>
                      <a:pt x="744671" y="437127"/>
                      <a:pt x="748769" y="449681"/>
                    </a:cubicBezTo>
                    <a:cubicBezTo>
                      <a:pt x="763055" y="461081"/>
                      <a:pt x="784643" y="455656"/>
                      <a:pt x="801584" y="452481"/>
                    </a:cubicBezTo>
                    <a:cubicBezTo>
                      <a:pt x="817227" y="446593"/>
                      <a:pt x="834370" y="453895"/>
                      <a:pt x="846203" y="464256"/>
                    </a:cubicBezTo>
                    <a:cubicBezTo>
                      <a:pt x="856333" y="483362"/>
                      <a:pt x="861066" y="504950"/>
                      <a:pt x="866636" y="525787"/>
                    </a:cubicBezTo>
                    <a:cubicBezTo>
                      <a:pt x="825279" y="537447"/>
                      <a:pt x="781266" y="536466"/>
                      <a:pt x="739822" y="525874"/>
                    </a:cubicBezTo>
                    <a:cubicBezTo>
                      <a:pt x="728913" y="535888"/>
                      <a:pt x="717195" y="545557"/>
                      <a:pt x="702130" y="548414"/>
                    </a:cubicBezTo>
                    <a:cubicBezTo>
                      <a:pt x="694799" y="574908"/>
                      <a:pt x="687988" y="601575"/>
                      <a:pt x="683399" y="628705"/>
                    </a:cubicBezTo>
                    <a:cubicBezTo>
                      <a:pt x="698580" y="631620"/>
                      <a:pt x="717080" y="629772"/>
                      <a:pt x="727758" y="643366"/>
                    </a:cubicBezTo>
                    <a:cubicBezTo>
                      <a:pt x="745940" y="664780"/>
                      <a:pt x="760688" y="690467"/>
                      <a:pt x="765393" y="718519"/>
                    </a:cubicBezTo>
                    <a:cubicBezTo>
                      <a:pt x="772261" y="748823"/>
                      <a:pt x="772059" y="780195"/>
                      <a:pt x="779073" y="810470"/>
                    </a:cubicBezTo>
                    <a:cubicBezTo>
                      <a:pt x="783344" y="827671"/>
                      <a:pt x="779361" y="845045"/>
                      <a:pt x="777254" y="862159"/>
                    </a:cubicBezTo>
                    <a:cubicBezTo>
                      <a:pt x="773070" y="894743"/>
                      <a:pt x="775061" y="927789"/>
                      <a:pt x="771078" y="960372"/>
                    </a:cubicBezTo>
                    <a:cubicBezTo>
                      <a:pt x="761294" y="986116"/>
                      <a:pt x="761323" y="1015900"/>
                      <a:pt x="743834" y="1038325"/>
                    </a:cubicBezTo>
                    <a:cubicBezTo>
                      <a:pt x="735118" y="1049177"/>
                      <a:pt x="727874" y="1063550"/>
                      <a:pt x="713818" y="1068283"/>
                    </a:cubicBezTo>
                    <a:cubicBezTo>
                      <a:pt x="689864" y="1071313"/>
                      <a:pt x="665621" y="1073853"/>
                      <a:pt x="641493" y="1074459"/>
                    </a:cubicBezTo>
                    <a:cubicBezTo>
                      <a:pt x="627669" y="1068196"/>
                      <a:pt x="616991" y="1055930"/>
                      <a:pt x="608477" y="1043693"/>
                    </a:cubicBezTo>
                    <a:cubicBezTo>
                      <a:pt x="603541" y="1032062"/>
                      <a:pt x="600915" y="1016535"/>
                      <a:pt x="585821" y="1013938"/>
                    </a:cubicBezTo>
                    <a:cubicBezTo>
                      <a:pt x="545560" y="1001124"/>
                      <a:pt x="500191" y="999565"/>
                      <a:pt x="465933" y="971859"/>
                    </a:cubicBezTo>
                    <a:cubicBezTo>
                      <a:pt x="458487" y="965885"/>
                      <a:pt x="447780" y="956938"/>
                      <a:pt x="452917" y="946288"/>
                    </a:cubicBezTo>
                    <a:cubicBezTo>
                      <a:pt x="459180" y="930530"/>
                      <a:pt x="466366" y="915119"/>
                      <a:pt x="471648" y="898957"/>
                    </a:cubicBezTo>
                    <a:cubicBezTo>
                      <a:pt x="462095" y="897918"/>
                      <a:pt x="452802" y="897254"/>
                      <a:pt x="443335" y="896099"/>
                    </a:cubicBezTo>
                    <a:cubicBezTo>
                      <a:pt x="446452" y="876849"/>
                      <a:pt x="465068" y="868480"/>
                      <a:pt x="476756" y="855117"/>
                    </a:cubicBezTo>
                    <a:cubicBezTo>
                      <a:pt x="492514" y="836819"/>
                      <a:pt x="510696" y="820831"/>
                      <a:pt x="529081" y="805246"/>
                    </a:cubicBezTo>
                    <a:cubicBezTo>
                      <a:pt x="513871" y="801581"/>
                      <a:pt x="498315" y="798839"/>
                      <a:pt x="482730" y="801667"/>
                    </a:cubicBezTo>
                    <a:cubicBezTo>
                      <a:pt x="480104" y="799387"/>
                      <a:pt x="477449" y="797107"/>
                      <a:pt x="474851" y="794827"/>
                    </a:cubicBezTo>
                    <a:cubicBezTo>
                      <a:pt x="485992" y="782648"/>
                      <a:pt x="498200" y="771450"/>
                      <a:pt x="508907" y="758838"/>
                    </a:cubicBezTo>
                    <a:cubicBezTo>
                      <a:pt x="492860" y="757452"/>
                      <a:pt x="476785" y="756125"/>
                      <a:pt x="460738" y="754855"/>
                    </a:cubicBezTo>
                    <a:cubicBezTo>
                      <a:pt x="457275" y="742791"/>
                      <a:pt x="454245" y="730641"/>
                      <a:pt x="450637" y="718635"/>
                    </a:cubicBezTo>
                    <a:cubicBezTo>
                      <a:pt x="438775" y="722964"/>
                      <a:pt x="422181" y="727437"/>
                      <a:pt x="419121" y="741896"/>
                    </a:cubicBezTo>
                    <a:cubicBezTo>
                      <a:pt x="413609" y="776789"/>
                      <a:pt x="401689" y="810268"/>
                      <a:pt x="394070" y="844756"/>
                    </a:cubicBezTo>
                    <a:cubicBezTo>
                      <a:pt x="380621" y="884295"/>
                      <a:pt x="390232" y="927933"/>
                      <a:pt x="374070" y="966751"/>
                    </a:cubicBezTo>
                    <a:cubicBezTo>
                      <a:pt x="382035" y="984558"/>
                      <a:pt x="382930" y="1004125"/>
                      <a:pt x="383853" y="1023318"/>
                    </a:cubicBezTo>
                    <a:cubicBezTo>
                      <a:pt x="363391" y="1022423"/>
                      <a:pt x="353665" y="1000806"/>
                      <a:pt x="351010" y="983143"/>
                    </a:cubicBezTo>
                    <a:cubicBezTo>
                      <a:pt x="348384" y="957313"/>
                      <a:pt x="333924" y="932984"/>
                      <a:pt x="337792" y="906576"/>
                    </a:cubicBezTo>
                    <a:cubicBezTo>
                      <a:pt x="340418" y="877311"/>
                      <a:pt x="340793" y="847152"/>
                      <a:pt x="350490" y="819128"/>
                    </a:cubicBezTo>
                    <a:cubicBezTo>
                      <a:pt x="360419" y="784351"/>
                      <a:pt x="363305" y="747755"/>
                      <a:pt x="376321" y="713873"/>
                    </a:cubicBezTo>
                    <a:cubicBezTo>
                      <a:pt x="380217" y="697191"/>
                      <a:pt x="394070" y="686224"/>
                      <a:pt x="407317" y="676989"/>
                    </a:cubicBezTo>
                    <a:cubicBezTo>
                      <a:pt x="424663" y="670957"/>
                      <a:pt x="442989" y="669225"/>
                      <a:pt x="460940" y="665993"/>
                    </a:cubicBezTo>
                    <a:cubicBezTo>
                      <a:pt x="472369" y="650956"/>
                      <a:pt x="482384" y="631129"/>
                      <a:pt x="502385" y="626136"/>
                    </a:cubicBezTo>
                    <a:cubicBezTo>
                      <a:pt x="517392" y="619181"/>
                      <a:pt x="533092" y="627983"/>
                      <a:pt x="548158" y="629455"/>
                    </a:cubicBezTo>
                    <a:cubicBezTo>
                      <a:pt x="576441" y="633900"/>
                      <a:pt x="604436" y="626829"/>
                      <a:pt x="632345" y="623279"/>
                    </a:cubicBezTo>
                    <a:cubicBezTo>
                      <a:pt x="642013" y="602355"/>
                      <a:pt x="650787" y="580998"/>
                      <a:pt x="658233" y="559179"/>
                    </a:cubicBezTo>
                    <a:cubicBezTo>
                      <a:pt x="636183" y="553695"/>
                      <a:pt x="612835" y="557390"/>
                      <a:pt x="591333" y="563133"/>
                    </a:cubicBezTo>
                    <a:cubicBezTo>
                      <a:pt x="551130" y="586972"/>
                      <a:pt x="509484" y="608329"/>
                      <a:pt x="469656" y="632745"/>
                    </a:cubicBezTo>
                    <a:cubicBezTo>
                      <a:pt x="447838" y="642818"/>
                      <a:pt x="425730" y="652284"/>
                      <a:pt x="402988" y="660047"/>
                    </a:cubicBezTo>
                    <a:cubicBezTo>
                      <a:pt x="381256" y="667407"/>
                      <a:pt x="373031" y="693555"/>
                      <a:pt x="350086" y="699183"/>
                    </a:cubicBezTo>
                    <a:cubicBezTo>
                      <a:pt x="301398" y="717942"/>
                      <a:pt x="253893" y="739847"/>
                      <a:pt x="208928" y="766399"/>
                    </a:cubicBezTo>
                    <a:cubicBezTo>
                      <a:pt x="193372" y="776154"/>
                      <a:pt x="174728" y="781320"/>
                      <a:pt x="156431" y="781234"/>
                    </a:cubicBezTo>
                    <a:cubicBezTo>
                      <a:pt x="98392" y="772547"/>
                      <a:pt x="47712" y="740367"/>
                      <a:pt x="-23" y="708187"/>
                    </a:cubicBezTo>
                    <a:cubicBezTo>
                      <a:pt x="5460" y="701838"/>
                      <a:pt x="10338" y="694016"/>
                      <a:pt x="18592" y="690957"/>
                    </a:cubicBezTo>
                    <a:cubicBezTo>
                      <a:pt x="38275" y="685791"/>
                      <a:pt x="53513" y="702328"/>
                      <a:pt x="72244" y="703973"/>
                    </a:cubicBezTo>
                    <a:cubicBezTo>
                      <a:pt x="108493" y="704753"/>
                      <a:pt x="139605" y="683540"/>
                      <a:pt x="172218" y="670986"/>
                    </a:cubicBezTo>
                    <a:cubicBezTo>
                      <a:pt x="192882" y="657767"/>
                      <a:pt x="216923" y="652948"/>
                      <a:pt x="238915" y="643020"/>
                    </a:cubicBezTo>
                    <a:cubicBezTo>
                      <a:pt x="233287" y="633120"/>
                      <a:pt x="226389" y="623827"/>
                      <a:pt x="221714" y="613380"/>
                    </a:cubicBezTo>
                    <a:cubicBezTo>
                      <a:pt x="217414" y="580421"/>
                      <a:pt x="222666" y="545990"/>
                      <a:pt x="212392" y="513925"/>
                    </a:cubicBezTo>
                    <a:cubicBezTo>
                      <a:pt x="209390" y="497215"/>
                      <a:pt x="217471" y="481370"/>
                      <a:pt x="218135" y="464862"/>
                    </a:cubicBezTo>
                    <a:cubicBezTo>
                      <a:pt x="219953" y="432827"/>
                      <a:pt x="220906" y="400734"/>
                      <a:pt x="224398" y="368842"/>
                    </a:cubicBezTo>
                    <a:cubicBezTo>
                      <a:pt x="230920" y="339924"/>
                      <a:pt x="232565" y="310284"/>
                      <a:pt x="236086" y="280961"/>
                    </a:cubicBezTo>
                    <a:cubicBezTo>
                      <a:pt x="248583" y="244279"/>
                      <a:pt x="259088" y="206732"/>
                      <a:pt x="261195" y="167770"/>
                    </a:cubicBezTo>
                    <a:cubicBezTo>
                      <a:pt x="270979" y="127913"/>
                      <a:pt x="276030" y="87277"/>
                      <a:pt x="274644" y="46179"/>
                    </a:cubicBezTo>
                    <a:cubicBezTo>
                      <a:pt x="298685" y="43928"/>
                      <a:pt x="323188" y="47420"/>
                      <a:pt x="346912" y="42052"/>
                    </a:cubicBezTo>
                    <a:cubicBezTo>
                      <a:pt x="372973" y="37175"/>
                      <a:pt x="400189" y="38675"/>
                      <a:pt x="425730" y="30941"/>
                    </a:cubicBezTo>
                    <a:cubicBezTo>
                      <a:pt x="454187" y="21850"/>
                      <a:pt x="485270" y="25313"/>
                      <a:pt x="513352" y="14548"/>
                    </a:cubicBezTo>
                    <a:moveTo>
                      <a:pt x="339956" y="296546"/>
                    </a:moveTo>
                    <a:cubicBezTo>
                      <a:pt x="333001" y="313632"/>
                      <a:pt x="330605" y="331843"/>
                      <a:pt x="331211" y="350141"/>
                    </a:cubicBezTo>
                    <a:cubicBezTo>
                      <a:pt x="356840" y="339231"/>
                      <a:pt x="383334" y="330111"/>
                      <a:pt x="406711" y="314584"/>
                    </a:cubicBezTo>
                    <a:cubicBezTo>
                      <a:pt x="418573" y="306301"/>
                      <a:pt x="434331" y="309707"/>
                      <a:pt x="446539" y="302549"/>
                    </a:cubicBezTo>
                    <a:cubicBezTo>
                      <a:pt x="454303" y="290947"/>
                      <a:pt x="458689" y="277354"/>
                      <a:pt x="466049" y="265463"/>
                    </a:cubicBezTo>
                    <a:cubicBezTo>
                      <a:pt x="450666" y="270283"/>
                      <a:pt x="436438" y="278277"/>
                      <a:pt x="423999" y="288494"/>
                    </a:cubicBezTo>
                    <a:cubicBezTo>
                      <a:pt x="409338" y="301337"/>
                      <a:pt x="380419" y="299952"/>
                      <a:pt x="376552" y="276777"/>
                    </a:cubicBezTo>
                    <a:cubicBezTo>
                      <a:pt x="376119" y="243558"/>
                      <a:pt x="378716" y="210397"/>
                      <a:pt x="379582" y="177207"/>
                    </a:cubicBezTo>
                    <a:cubicBezTo>
                      <a:pt x="347200" y="207655"/>
                      <a:pt x="352049" y="257065"/>
                      <a:pt x="339956" y="296546"/>
                    </a:cubicBezTo>
                    <a:moveTo>
                      <a:pt x="452715" y="322203"/>
                    </a:moveTo>
                    <a:cubicBezTo>
                      <a:pt x="458487" y="317586"/>
                      <a:pt x="462816" y="311554"/>
                      <a:pt x="465501" y="304685"/>
                    </a:cubicBezTo>
                    <a:cubicBezTo>
                      <a:pt x="460536" y="309966"/>
                      <a:pt x="456265" y="315883"/>
                      <a:pt x="452715" y="322203"/>
                    </a:cubicBezTo>
                    <a:moveTo>
                      <a:pt x="729374" y="314180"/>
                    </a:moveTo>
                    <a:cubicBezTo>
                      <a:pt x="718638" y="317672"/>
                      <a:pt x="708883" y="323502"/>
                      <a:pt x="698926" y="328697"/>
                    </a:cubicBezTo>
                    <a:cubicBezTo>
                      <a:pt x="702851" y="339058"/>
                      <a:pt x="706488" y="349535"/>
                      <a:pt x="710442" y="359896"/>
                    </a:cubicBezTo>
                    <a:cubicBezTo>
                      <a:pt x="734829" y="350776"/>
                      <a:pt x="767413" y="342983"/>
                      <a:pt x="776850" y="315450"/>
                    </a:cubicBezTo>
                    <a:cubicBezTo>
                      <a:pt x="761064" y="314036"/>
                      <a:pt x="745161" y="311179"/>
                      <a:pt x="729374" y="314180"/>
                    </a:cubicBezTo>
                    <a:moveTo>
                      <a:pt x="339437" y="411008"/>
                    </a:moveTo>
                    <a:cubicBezTo>
                      <a:pt x="330865" y="413634"/>
                      <a:pt x="319696" y="413086"/>
                      <a:pt x="314934" y="421860"/>
                    </a:cubicBezTo>
                    <a:cubicBezTo>
                      <a:pt x="300186" y="440879"/>
                      <a:pt x="304111" y="466363"/>
                      <a:pt x="308960" y="488008"/>
                    </a:cubicBezTo>
                    <a:cubicBezTo>
                      <a:pt x="324516" y="493521"/>
                      <a:pt x="341601" y="492597"/>
                      <a:pt x="357763" y="494964"/>
                    </a:cubicBezTo>
                    <a:cubicBezTo>
                      <a:pt x="371530" y="475108"/>
                      <a:pt x="382901" y="453693"/>
                      <a:pt x="391502" y="431124"/>
                    </a:cubicBezTo>
                    <a:cubicBezTo>
                      <a:pt x="394532" y="422552"/>
                      <a:pt x="401141" y="416116"/>
                      <a:pt x="407057" y="409507"/>
                    </a:cubicBezTo>
                    <a:cubicBezTo>
                      <a:pt x="405874" y="405380"/>
                      <a:pt x="404662" y="401253"/>
                      <a:pt x="403508" y="397155"/>
                    </a:cubicBezTo>
                    <a:cubicBezTo>
                      <a:pt x="381602" y="399290"/>
                      <a:pt x="360794" y="406361"/>
                      <a:pt x="339437" y="411008"/>
                    </a:cubicBezTo>
                    <a:moveTo>
                      <a:pt x="654336" y="460475"/>
                    </a:moveTo>
                    <a:cubicBezTo>
                      <a:pt x="619444" y="470115"/>
                      <a:pt x="585417" y="486450"/>
                      <a:pt x="548417" y="484487"/>
                    </a:cubicBezTo>
                    <a:cubicBezTo>
                      <a:pt x="509513" y="483679"/>
                      <a:pt x="486107" y="518168"/>
                      <a:pt x="458545" y="539640"/>
                    </a:cubicBezTo>
                    <a:cubicBezTo>
                      <a:pt x="474447" y="536177"/>
                      <a:pt x="490090" y="531530"/>
                      <a:pt x="505184" y="525412"/>
                    </a:cubicBezTo>
                    <a:cubicBezTo>
                      <a:pt x="522702" y="517879"/>
                      <a:pt x="542126" y="522930"/>
                      <a:pt x="560424" y="521949"/>
                    </a:cubicBezTo>
                    <a:cubicBezTo>
                      <a:pt x="575287" y="514849"/>
                      <a:pt x="588563" y="505007"/>
                      <a:pt x="602993" y="497157"/>
                    </a:cubicBezTo>
                    <a:cubicBezTo>
                      <a:pt x="614970" y="492770"/>
                      <a:pt x="628304" y="493838"/>
                      <a:pt x="640195" y="489019"/>
                    </a:cubicBezTo>
                    <a:cubicBezTo>
                      <a:pt x="655491" y="484487"/>
                      <a:pt x="667814" y="473838"/>
                      <a:pt x="680686" y="464920"/>
                    </a:cubicBezTo>
                    <a:cubicBezTo>
                      <a:pt x="672288" y="462236"/>
                      <a:pt x="663283" y="457214"/>
                      <a:pt x="654336" y="460475"/>
                    </a:cubicBezTo>
                    <a:moveTo>
                      <a:pt x="305525" y="589108"/>
                    </a:moveTo>
                    <a:cubicBezTo>
                      <a:pt x="306131" y="592571"/>
                      <a:pt x="306766" y="596063"/>
                      <a:pt x="307401" y="599555"/>
                    </a:cubicBezTo>
                    <a:cubicBezTo>
                      <a:pt x="311817" y="599642"/>
                      <a:pt x="320648" y="599815"/>
                      <a:pt x="325093" y="599930"/>
                    </a:cubicBezTo>
                    <a:cubicBezTo>
                      <a:pt x="327402" y="596265"/>
                      <a:pt x="329740" y="592600"/>
                      <a:pt x="332106" y="588963"/>
                    </a:cubicBezTo>
                    <a:cubicBezTo>
                      <a:pt x="323275" y="589079"/>
                      <a:pt x="314270" y="588934"/>
                      <a:pt x="305525" y="589108"/>
                    </a:cubicBezTo>
                    <a:moveTo>
                      <a:pt x="545647" y="684261"/>
                    </a:moveTo>
                    <a:cubicBezTo>
                      <a:pt x="534651" y="707408"/>
                      <a:pt x="533323" y="733354"/>
                      <a:pt x="531043" y="758463"/>
                    </a:cubicBezTo>
                    <a:cubicBezTo>
                      <a:pt x="541577" y="753758"/>
                      <a:pt x="552977" y="748852"/>
                      <a:pt x="559442" y="738664"/>
                    </a:cubicBezTo>
                    <a:cubicBezTo>
                      <a:pt x="574450" y="718375"/>
                      <a:pt x="586975" y="696383"/>
                      <a:pt x="600049" y="674853"/>
                    </a:cubicBezTo>
                    <a:cubicBezTo>
                      <a:pt x="587581" y="653958"/>
                      <a:pt x="554680" y="665675"/>
                      <a:pt x="545647" y="684261"/>
                    </a:cubicBezTo>
                    <a:moveTo>
                      <a:pt x="620252" y="734739"/>
                    </a:moveTo>
                    <a:cubicBezTo>
                      <a:pt x="625707" y="742185"/>
                      <a:pt x="631161" y="749747"/>
                      <a:pt x="637164" y="756846"/>
                    </a:cubicBezTo>
                    <a:cubicBezTo>
                      <a:pt x="622734" y="771883"/>
                      <a:pt x="607120" y="785996"/>
                      <a:pt x="589717" y="797482"/>
                    </a:cubicBezTo>
                    <a:cubicBezTo>
                      <a:pt x="566455" y="811797"/>
                      <a:pt x="533381" y="818002"/>
                      <a:pt x="523482" y="846748"/>
                    </a:cubicBezTo>
                    <a:cubicBezTo>
                      <a:pt x="534016" y="847036"/>
                      <a:pt x="544579" y="846748"/>
                      <a:pt x="555142" y="846430"/>
                    </a:cubicBezTo>
                    <a:cubicBezTo>
                      <a:pt x="559529" y="856041"/>
                      <a:pt x="575662" y="865392"/>
                      <a:pt x="568591" y="877455"/>
                    </a:cubicBezTo>
                    <a:cubicBezTo>
                      <a:pt x="558143" y="897340"/>
                      <a:pt x="544925" y="915609"/>
                      <a:pt x="533092" y="934686"/>
                    </a:cubicBezTo>
                    <a:cubicBezTo>
                      <a:pt x="545474" y="939131"/>
                      <a:pt x="557855" y="943460"/>
                      <a:pt x="569746" y="949145"/>
                    </a:cubicBezTo>
                    <a:cubicBezTo>
                      <a:pt x="579933" y="956620"/>
                      <a:pt x="581752" y="970935"/>
                      <a:pt x="592372" y="977920"/>
                    </a:cubicBezTo>
                    <a:cubicBezTo>
                      <a:pt x="604436" y="986087"/>
                      <a:pt x="618001" y="992061"/>
                      <a:pt x="632085" y="995871"/>
                    </a:cubicBezTo>
                    <a:cubicBezTo>
                      <a:pt x="648074" y="952897"/>
                      <a:pt x="652201" y="907124"/>
                      <a:pt x="655693" y="861784"/>
                    </a:cubicBezTo>
                    <a:cubicBezTo>
                      <a:pt x="666718" y="805794"/>
                      <a:pt x="656963" y="748477"/>
                      <a:pt x="657165" y="691996"/>
                    </a:cubicBezTo>
                    <a:cubicBezTo>
                      <a:pt x="644639" y="706051"/>
                      <a:pt x="632489" y="720453"/>
                      <a:pt x="620252" y="734739"/>
                    </a:cubicBezTo>
                    <a:moveTo>
                      <a:pt x="597740" y="728390"/>
                    </a:moveTo>
                    <a:cubicBezTo>
                      <a:pt x="593642" y="728159"/>
                      <a:pt x="592863" y="735230"/>
                      <a:pt x="597279" y="735258"/>
                    </a:cubicBezTo>
                    <a:cubicBezTo>
                      <a:pt x="601348" y="735461"/>
                      <a:pt x="602127" y="728390"/>
                      <a:pt x="597740" y="7283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38746"/>
                  </a:gs>
                  <a:gs pos="100000">
                    <a:srgbClr val="794926"/>
                  </a:gs>
                </a:gsLst>
                <a:lin ang="8100000" scaled="1"/>
                <a:tileRect/>
              </a:gradFill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F1D6229D-4B20-72DE-6820-9A1243FADD1B}"/>
                  </a:ext>
                </a:extLst>
              </p:cNvPr>
              <p:cNvSpPr/>
              <p:nvPr/>
            </p:nvSpPr>
            <p:spPr>
              <a:xfrm flipV="1">
                <a:off x="5639903" y="2781750"/>
                <a:ext cx="1169252" cy="850451"/>
              </a:xfrm>
              <a:custGeom>
                <a:avLst/>
                <a:gdLst>
                  <a:gd name="connsiteX0" fmla="*/ 515723 w 1169252"/>
                  <a:gd name="connsiteY0" fmla="*/ 819777 h 850451"/>
                  <a:gd name="connsiteX1" fmla="*/ 480008 w 1169252"/>
                  <a:gd name="connsiteY1" fmla="*/ 757701 h 850451"/>
                  <a:gd name="connsiteX2" fmla="*/ 491063 w 1169252"/>
                  <a:gd name="connsiteY2" fmla="*/ 722836 h 850451"/>
                  <a:gd name="connsiteX3" fmla="*/ 504668 w 1169252"/>
                  <a:gd name="connsiteY3" fmla="*/ 687121 h 850451"/>
                  <a:gd name="connsiteX4" fmla="*/ 463851 w 1169252"/>
                  <a:gd name="connsiteY4" fmla="*/ 632698 h 850451"/>
                  <a:gd name="connsiteX5" fmla="*/ 417931 w 1169252"/>
                  <a:gd name="connsiteY5" fmla="*/ 608888 h 850451"/>
                  <a:gd name="connsiteX6" fmla="*/ 460450 w 1169252"/>
                  <a:gd name="connsiteY6" fmla="*/ 604636 h 850451"/>
                  <a:gd name="connsiteX7" fmla="*/ 500416 w 1169252"/>
                  <a:gd name="connsiteY7" fmla="*/ 503443 h 850451"/>
                  <a:gd name="connsiteX8" fmla="*/ 498716 w 1169252"/>
                  <a:gd name="connsiteY8" fmla="*/ 461775 h 850451"/>
                  <a:gd name="connsiteX9" fmla="*/ 441742 w 1169252"/>
                  <a:gd name="connsiteY9" fmla="*/ 447319 h 850451"/>
                  <a:gd name="connsiteX10" fmla="*/ 338848 w 1169252"/>
                  <a:gd name="connsiteY10" fmla="*/ 416706 h 850451"/>
                  <a:gd name="connsiteX11" fmla="*/ 289527 w 1169252"/>
                  <a:gd name="connsiteY11" fmla="*/ 400549 h 850451"/>
                  <a:gd name="connsiteX12" fmla="*/ 286125 w 1169252"/>
                  <a:gd name="connsiteY12" fmla="*/ 426060 h 850451"/>
                  <a:gd name="connsiteX13" fmla="*/ 332895 w 1169252"/>
                  <a:gd name="connsiteY13" fmla="*/ 524702 h 850451"/>
                  <a:gd name="connsiteX14" fmla="*/ 354154 w 1169252"/>
                  <a:gd name="connsiteY14" fmla="*/ 562118 h 850451"/>
                  <a:gd name="connsiteX15" fmla="*/ 309085 w 1169252"/>
                  <a:gd name="connsiteY15" fmla="*/ 604636 h 850451"/>
                  <a:gd name="connsiteX16" fmla="*/ 294629 w 1169252"/>
                  <a:gd name="connsiteY16" fmla="*/ 613139 h 850451"/>
                  <a:gd name="connsiteX17" fmla="*/ 218947 w 1169252"/>
                  <a:gd name="connsiteY17" fmla="*/ 642902 h 850451"/>
                  <a:gd name="connsiteX18" fmla="*/ 184932 w 1169252"/>
                  <a:gd name="connsiteY18" fmla="*/ 653957 h 850451"/>
                  <a:gd name="connsiteX19" fmla="*/ 139013 w 1169252"/>
                  <a:gd name="connsiteY19" fmla="*/ 648855 h 850451"/>
                  <a:gd name="connsiteX20" fmla="*/ 69283 w 1169252"/>
                  <a:gd name="connsiteY20" fmla="*/ 618242 h 850451"/>
                  <a:gd name="connsiteX21" fmla="*/ 1254 w 1169252"/>
                  <a:gd name="connsiteY21" fmla="*/ 551913 h 850451"/>
                  <a:gd name="connsiteX22" fmla="*/ 8057 w 1169252"/>
                  <a:gd name="connsiteY22" fmla="*/ 464326 h 850451"/>
                  <a:gd name="connsiteX23" fmla="*/ 83739 w 1169252"/>
                  <a:gd name="connsiteY23" fmla="*/ 247484 h 850451"/>
                  <a:gd name="connsiteX24" fmla="*/ 190035 w 1169252"/>
                  <a:gd name="connsiteY24" fmla="*/ 220272 h 850451"/>
                  <a:gd name="connsiteX25" fmla="*/ 266567 w 1169252"/>
                  <a:gd name="connsiteY25" fmla="*/ 315513 h 850451"/>
                  <a:gd name="connsiteX26" fmla="*/ 272520 w 1169252"/>
                  <a:gd name="connsiteY26" fmla="*/ 349527 h 850451"/>
                  <a:gd name="connsiteX27" fmla="*/ 315038 w 1169252"/>
                  <a:gd name="connsiteY27" fmla="*/ 328268 h 850451"/>
                  <a:gd name="connsiteX28" fmla="*/ 423034 w 1169252"/>
                  <a:gd name="connsiteY28" fmla="*/ 307009 h 850451"/>
                  <a:gd name="connsiteX29" fmla="*/ 497015 w 1169252"/>
                  <a:gd name="connsiteY29" fmla="*/ 251736 h 850451"/>
                  <a:gd name="connsiteX30" fmla="*/ 512322 w 1169252"/>
                  <a:gd name="connsiteY30" fmla="*/ 109725 h 850451"/>
                  <a:gd name="connsiteX31" fmla="*/ 542935 w 1169252"/>
                  <a:gd name="connsiteY31" fmla="*/ 1729 h 850451"/>
                  <a:gd name="connsiteX32" fmla="*/ 558241 w 1169252"/>
                  <a:gd name="connsiteY32" fmla="*/ 37445 h 850451"/>
                  <a:gd name="connsiteX33" fmla="*/ 574398 w 1169252"/>
                  <a:gd name="connsiteY33" fmla="*/ 97820 h 850451"/>
                  <a:gd name="connsiteX34" fmla="*/ 597358 w 1169252"/>
                  <a:gd name="connsiteY34" fmla="*/ 156495 h 850451"/>
                  <a:gd name="connsiteX35" fmla="*/ 605861 w 1169252"/>
                  <a:gd name="connsiteY35" fmla="*/ 190510 h 850451"/>
                  <a:gd name="connsiteX36" fmla="*/ 609263 w 1169252"/>
                  <a:gd name="connsiteY36" fmla="*/ 199013 h 850451"/>
                  <a:gd name="connsiteX37" fmla="*/ 613515 w 1169252"/>
                  <a:gd name="connsiteY37" fmla="*/ 217721 h 850451"/>
                  <a:gd name="connsiteX38" fmla="*/ 621168 w 1169252"/>
                  <a:gd name="connsiteY38" fmla="*/ 275546 h 850451"/>
                  <a:gd name="connsiteX39" fmla="*/ 627120 w 1169252"/>
                  <a:gd name="connsiteY39" fmla="*/ 315513 h 850451"/>
                  <a:gd name="connsiteX40" fmla="*/ 667087 w 1169252"/>
                  <a:gd name="connsiteY40" fmla="*/ 316363 h 850451"/>
                  <a:gd name="connsiteX41" fmla="*/ 732565 w 1169252"/>
                  <a:gd name="connsiteY41" fmla="*/ 318064 h 850451"/>
                  <a:gd name="connsiteX42" fmla="*/ 920495 w 1169252"/>
                  <a:gd name="connsiteY42" fmla="*/ 293403 h 850451"/>
                  <a:gd name="connsiteX43" fmla="*/ 964714 w 1169252"/>
                  <a:gd name="connsiteY43" fmla="*/ 290002 h 850451"/>
                  <a:gd name="connsiteX44" fmla="*/ 984272 w 1169252"/>
                  <a:gd name="connsiteY44" fmla="*/ 298506 h 850451"/>
                  <a:gd name="connsiteX45" fmla="*/ 996177 w 1169252"/>
                  <a:gd name="connsiteY45" fmla="*/ 307009 h 850451"/>
                  <a:gd name="connsiteX46" fmla="*/ 1010633 w 1169252"/>
                  <a:gd name="connsiteY46" fmla="*/ 315513 h 850451"/>
                  <a:gd name="connsiteX47" fmla="*/ 1065057 w 1169252"/>
                  <a:gd name="connsiteY47" fmla="*/ 370786 h 850451"/>
                  <a:gd name="connsiteX48" fmla="*/ 1083764 w 1169252"/>
                  <a:gd name="connsiteY48" fmla="*/ 416706 h 850451"/>
                  <a:gd name="connsiteX49" fmla="*/ 1162848 w 1169252"/>
                  <a:gd name="connsiteY49" fmla="*/ 562968 h 850451"/>
                  <a:gd name="connsiteX50" fmla="*/ 1151793 w 1169252"/>
                  <a:gd name="connsiteY50" fmla="*/ 634398 h 850451"/>
                  <a:gd name="connsiteX51" fmla="*/ 1002130 w 1169252"/>
                  <a:gd name="connsiteY51" fmla="*/ 729639 h 850451"/>
                  <a:gd name="connsiteX52" fmla="*/ 901787 w 1169252"/>
                  <a:gd name="connsiteY52" fmla="*/ 730489 h 850451"/>
                  <a:gd name="connsiteX53" fmla="*/ 778485 w 1169252"/>
                  <a:gd name="connsiteY53" fmla="*/ 711781 h 850451"/>
                  <a:gd name="connsiteX54" fmla="*/ 678992 w 1169252"/>
                  <a:gd name="connsiteY54" fmla="*/ 702427 h 850451"/>
                  <a:gd name="connsiteX55" fmla="*/ 673890 w 1169252"/>
                  <a:gd name="connsiteY55" fmla="*/ 748347 h 850451"/>
                  <a:gd name="connsiteX56" fmla="*/ 620317 w 1169252"/>
                  <a:gd name="connsiteY56" fmla="*/ 838485 h 850451"/>
                  <a:gd name="connsiteX57" fmla="*/ 515723 w 1169252"/>
                  <a:gd name="connsiteY57" fmla="*/ 819777 h 850451"/>
                  <a:gd name="connsiteX58" fmla="*/ 811649 w 1169252"/>
                  <a:gd name="connsiteY58" fmla="*/ 608037 h 850451"/>
                  <a:gd name="connsiteX59" fmla="*/ 867773 w 1169252"/>
                  <a:gd name="connsiteY59" fmla="*/ 590180 h 850451"/>
                  <a:gd name="connsiteX60" fmla="*/ 842262 w 1169252"/>
                  <a:gd name="connsiteY60" fmla="*/ 517048 h 850451"/>
                  <a:gd name="connsiteX61" fmla="*/ 759777 w 1169252"/>
                  <a:gd name="connsiteY61" fmla="*/ 506844 h 850451"/>
                  <a:gd name="connsiteX62" fmla="*/ 658584 w 1169252"/>
                  <a:gd name="connsiteY62" fmla="*/ 493238 h 850451"/>
                  <a:gd name="connsiteX63" fmla="*/ 632223 w 1169252"/>
                  <a:gd name="connsiteY63" fmla="*/ 486435 h 850451"/>
                  <a:gd name="connsiteX64" fmla="*/ 638175 w 1169252"/>
                  <a:gd name="connsiteY64" fmla="*/ 523851 h 850451"/>
                  <a:gd name="connsiteX65" fmla="*/ 811649 w 1169252"/>
                  <a:gd name="connsiteY65" fmla="*/ 608037 h 850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1169252" h="850451">
                    <a:moveTo>
                      <a:pt x="515723" y="819777"/>
                    </a:moveTo>
                    <a:cubicBezTo>
                      <a:pt x="481709" y="790865"/>
                      <a:pt x="477457" y="784062"/>
                      <a:pt x="480008" y="757701"/>
                    </a:cubicBezTo>
                    <a:cubicBezTo>
                      <a:pt x="481709" y="741544"/>
                      <a:pt x="486811" y="726237"/>
                      <a:pt x="491063" y="722836"/>
                    </a:cubicBezTo>
                    <a:cubicBezTo>
                      <a:pt x="495314" y="720285"/>
                      <a:pt x="501267" y="704128"/>
                      <a:pt x="504668" y="687121"/>
                    </a:cubicBezTo>
                    <a:cubicBezTo>
                      <a:pt x="508920" y="657358"/>
                      <a:pt x="508070" y="656508"/>
                      <a:pt x="463851" y="632698"/>
                    </a:cubicBezTo>
                    <a:lnTo>
                      <a:pt x="417931" y="608888"/>
                    </a:lnTo>
                    <a:lnTo>
                      <a:pt x="460450" y="604636"/>
                    </a:lnTo>
                    <a:cubicBezTo>
                      <a:pt x="508070" y="599534"/>
                      <a:pt x="504668" y="608888"/>
                      <a:pt x="500416" y="503443"/>
                    </a:cubicBezTo>
                    <a:lnTo>
                      <a:pt x="498716" y="461775"/>
                    </a:lnTo>
                    <a:lnTo>
                      <a:pt x="441742" y="447319"/>
                    </a:lnTo>
                    <a:cubicBezTo>
                      <a:pt x="409428" y="439666"/>
                      <a:pt x="363508" y="426060"/>
                      <a:pt x="338848" y="416706"/>
                    </a:cubicBezTo>
                    <a:cubicBezTo>
                      <a:pt x="313337" y="408202"/>
                      <a:pt x="291228" y="400549"/>
                      <a:pt x="289527" y="400549"/>
                    </a:cubicBezTo>
                    <a:cubicBezTo>
                      <a:pt x="287826" y="400549"/>
                      <a:pt x="286125" y="412454"/>
                      <a:pt x="286125" y="426060"/>
                    </a:cubicBezTo>
                    <a:cubicBezTo>
                      <a:pt x="286125" y="456673"/>
                      <a:pt x="303133" y="492388"/>
                      <a:pt x="332895" y="524702"/>
                    </a:cubicBezTo>
                    <a:cubicBezTo>
                      <a:pt x="344800" y="537457"/>
                      <a:pt x="354154" y="554464"/>
                      <a:pt x="354154" y="562118"/>
                    </a:cubicBezTo>
                    <a:cubicBezTo>
                      <a:pt x="354154" y="579975"/>
                      <a:pt x="327793" y="604636"/>
                      <a:pt x="309085" y="604636"/>
                    </a:cubicBezTo>
                    <a:cubicBezTo>
                      <a:pt x="301432" y="604636"/>
                      <a:pt x="294629" y="608888"/>
                      <a:pt x="294629" y="613139"/>
                    </a:cubicBezTo>
                    <a:cubicBezTo>
                      <a:pt x="294629" y="625044"/>
                      <a:pt x="253812" y="641201"/>
                      <a:pt x="218947" y="642902"/>
                    </a:cubicBezTo>
                    <a:cubicBezTo>
                      <a:pt x="203640" y="643752"/>
                      <a:pt x="188334" y="648855"/>
                      <a:pt x="184932" y="653957"/>
                    </a:cubicBezTo>
                    <a:cubicBezTo>
                      <a:pt x="178130" y="665011"/>
                      <a:pt x="156020" y="662460"/>
                      <a:pt x="139013" y="648855"/>
                    </a:cubicBezTo>
                    <a:cubicBezTo>
                      <a:pt x="132210" y="642902"/>
                      <a:pt x="100747" y="629296"/>
                      <a:pt x="69283" y="618242"/>
                    </a:cubicBezTo>
                    <a:cubicBezTo>
                      <a:pt x="8057" y="596982"/>
                      <a:pt x="-6399" y="582526"/>
                      <a:pt x="1254" y="551913"/>
                    </a:cubicBezTo>
                    <a:cubicBezTo>
                      <a:pt x="3805" y="540859"/>
                      <a:pt x="7207" y="501742"/>
                      <a:pt x="8057" y="464326"/>
                    </a:cubicBezTo>
                    <a:cubicBezTo>
                      <a:pt x="10608" y="376739"/>
                      <a:pt x="40371" y="291703"/>
                      <a:pt x="83739" y="247484"/>
                    </a:cubicBezTo>
                    <a:cubicBezTo>
                      <a:pt x="119455" y="209218"/>
                      <a:pt x="140714" y="204115"/>
                      <a:pt x="190035" y="220272"/>
                    </a:cubicBezTo>
                    <a:cubicBezTo>
                      <a:pt x="233403" y="233878"/>
                      <a:pt x="260615" y="267893"/>
                      <a:pt x="266567" y="315513"/>
                    </a:cubicBezTo>
                    <a:cubicBezTo>
                      <a:pt x="269118" y="334221"/>
                      <a:pt x="271669" y="349527"/>
                      <a:pt x="272520" y="349527"/>
                    </a:cubicBezTo>
                    <a:cubicBezTo>
                      <a:pt x="272520" y="349527"/>
                      <a:pt x="292078" y="340173"/>
                      <a:pt x="315038" y="328268"/>
                    </a:cubicBezTo>
                    <a:cubicBezTo>
                      <a:pt x="349052" y="311261"/>
                      <a:pt x="369461" y="307009"/>
                      <a:pt x="423034" y="307009"/>
                    </a:cubicBezTo>
                    <a:cubicBezTo>
                      <a:pt x="494464" y="307009"/>
                      <a:pt x="495314" y="306159"/>
                      <a:pt x="497015" y="251736"/>
                    </a:cubicBezTo>
                    <a:cubicBezTo>
                      <a:pt x="497865" y="238130"/>
                      <a:pt x="504668" y="173502"/>
                      <a:pt x="512322" y="109725"/>
                    </a:cubicBezTo>
                    <a:cubicBezTo>
                      <a:pt x="525927" y="1729"/>
                      <a:pt x="528478" y="-5924"/>
                      <a:pt x="542935" y="1729"/>
                    </a:cubicBezTo>
                    <a:cubicBezTo>
                      <a:pt x="553139" y="6832"/>
                      <a:pt x="558241" y="19587"/>
                      <a:pt x="558241" y="37445"/>
                    </a:cubicBezTo>
                    <a:cubicBezTo>
                      <a:pt x="558241" y="52751"/>
                      <a:pt x="565894" y="79963"/>
                      <a:pt x="574398" y="97820"/>
                    </a:cubicBezTo>
                    <a:cubicBezTo>
                      <a:pt x="583752" y="115678"/>
                      <a:pt x="593956" y="142039"/>
                      <a:pt x="597358" y="156495"/>
                    </a:cubicBezTo>
                    <a:cubicBezTo>
                      <a:pt x="600759" y="171802"/>
                      <a:pt x="605011" y="186258"/>
                      <a:pt x="605861" y="190510"/>
                    </a:cubicBezTo>
                    <a:cubicBezTo>
                      <a:pt x="606712" y="193911"/>
                      <a:pt x="608412" y="197313"/>
                      <a:pt x="609263" y="199013"/>
                    </a:cubicBezTo>
                    <a:cubicBezTo>
                      <a:pt x="610113" y="199864"/>
                      <a:pt x="612664" y="208367"/>
                      <a:pt x="613515" y="217721"/>
                    </a:cubicBezTo>
                    <a:cubicBezTo>
                      <a:pt x="614365" y="227075"/>
                      <a:pt x="617766" y="253436"/>
                      <a:pt x="621168" y="275546"/>
                    </a:cubicBezTo>
                    <a:lnTo>
                      <a:pt x="627120" y="315513"/>
                    </a:lnTo>
                    <a:lnTo>
                      <a:pt x="667087" y="316363"/>
                    </a:lnTo>
                    <a:cubicBezTo>
                      <a:pt x="689197" y="317214"/>
                      <a:pt x="718959" y="318064"/>
                      <a:pt x="732565" y="318064"/>
                    </a:cubicBezTo>
                    <a:cubicBezTo>
                      <a:pt x="778485" y="319765"/>
                      <a:pt x="877127" y="307009"/>
                      <a:pt x="920495" y="293403"/>
                    </a:cubicBezTo>
                    <a:cubicBezTo>
                      <a:pt x="946856" y="285750"/>
                      <a:pt x="963013" y="284049"/>
                      <a:pt x="964714" y="290002"/>
                    </a:cubicBezTo>
                    <a:cubicBezTo>
                      <a:pt x="966415" y="294254"/>
                      <a:pt x="975769" y="298506"/>
                      <a:pt x="984272" y="298506"/>
                    </a:cubicBezTo>
                    <a:cubicBezTo>
                      <a:pt x="993626" y="298506"/>
                      <a:pt x="998728" y="302757"/>
                      <a:pt x="996177" y="307009"/>
                    </a:cubicBezTo>
                    <a:cubicBezTo>
                      <a:pt x="993626" y="312111"/>
                      <a:pt x="999579" y="315513"/>
                      <a:pt x="1010633" y="315513"/>
                    </a:cubicBezTo>
                    <a:cubicBezTo>
                      <a:pt x="1041246" y="315513"/>
                      <a:pt x="1051451" y="326568"/>
                      <a:pt x="1065057" y="370786"/>
                    </a:cubicBezTo>
                    <a:cubicBezTo>
                      <a:pt x="1071859" y="393746"/>
                      <a:pt x="1080363" y="414155"/>
                      <a:pt x="1083764" y="416706"/>
                    </a:cubicBezTo>
                    <a:cubicBezTo>
                      <a:pt x="1099071" y="427761"/>
                      <a:pt x="1153494" y="527253"/>
                      <a:pt x="1162848" y="562968"/>
                    </a:cubicBezTo>
                    <a:cubicBezTo>
                      <a:pt x="1172202" y="597833"/>
                      <a:pt x="1171352" y="602935"/>
                      <a:pt x="1151793" y="634398"/>
                    </a:cubicBezTo>
                    <a:cubicBezTo>
                      <a:pt x="1108425" y="701577"/>
                      <a:pt x="1085465" y="716033"/>
                      <a:pt x="1002130" y="729639"/>
                    </a:cubicBezTo>
                    <a:cubicBezTo>
                      <a:pt x="941754" y="738993"/>
                      <a:pt x="922196" y="738993"/>
                      <a:pt x="901787" y="730489"/>
                    </a:cubicBezTo>
                    <a:cubicBezTo>
                      <a:pt x="888181" y="725387"/>
                      <a:pt x="832908" y="716033"/>
                      <a:pt x="778485" y="711781"/>
                    </a:cubicBezTo>
                    <a:lnTo>
                      <a:pt x="678992" y="702427"/>
                    </a:lnTo>
                    <a:lnTo>
                      <a:pt x="673890" y="748347"/>
                    </a:lnTo>
                    <a:cubicBezTo>
                      <a:pt x="667087" y="807022"/>
                      <a:pt x="657733" y="823179"/>
                      <a:pt x="620317" y="838485"/>
                    </a:cubicBezTo>
                    <a:cubicBezTo>
                      <a:pt x="575248" y="857193"/>
                      <a:pt x="557391" y="854642"/>
                      <a:pt x="515723" y="819777"/>
                    </a:cubicBezTo>
                    <a:close/>
                    <a:moveTo>
                      <a:pt x="811649" y="608037"/>
                    </a:moveTo>
                    <a:cubicBezTo>
                      <a:pt x="844813" y="604636"/>
                      <a:pt x="865222" y="597833"/>
                      <a:pt x="867773" y="590180"/>
                    </a:cubicBezTo>
                    <a:cubicBezTo>
                      <a:pt x="872875" y="577424"/>
                      <a:pt x="854167" y="524702"/>
                      <a:pt x="842262" y="517048"/>
                    </a:cubicBezTo>
                    <a:cubicBezTo>
                      <a:pt x="838010" y="515348"/>
                      <a:pt x="800594" y="510246"/>
                      <a:pt x="759777" y="506844"/>
                    </a:cubicBezTo>
                    <a:cubicBezTo>
                      <a:pt x="718959" y="503443"/>
                      <a:pt x="673040" y="497490"/>
                      <a:pt x="658584" y="493238"/>
                    </a:cubicBezTo>
                    <a:lnTo>
                      <a:pt x="632223" y="486435"/>
                    </a:lnTo>
                    <a:lnTo>
                      <a:pt x="638175" y="523851"/>
                    </a:lnTo>
                    <a:cubicBezTo>
                      <a:pt x="649230" y="606336"/>
                      <a:pt x="679843" y="621643"/>
                      <a:pt x="811649" y="60803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38746"/>
                  </a:gs>
                  <a:gs pos="100000">
                    <a:srgbClr val="794926"/>
                  </a:gs>
                </a:gsLst>
                <a:lin ang="8100000" scaled="1"/>
                <a:tileRect/>
              </a:gradFill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9" name="图形 4">
              <a:extLst>
                <a:ext uri="{FF2B5EF4-FFF2-40B4-BE49-F238E27FC236}">
                  <a16:creationId xmlns:a16="http://schemas.microsoft.com/office/drawing/2014/main" id="{A1083638-7666-7F69-B992-85046D722A91}"/>
                </a:ext>
              </a:extLst>
            </p:cNvPr>
            <p:cNvSpPr/>
            <p:nvPr/>
          </p:nvSpPr>
          <p:spPr>
            <a:xfrm>
              <a:off x="191952" y="1333249"/>
              <a:ext cx="769348" cy="368062"/>
            </a:xfrm>
            <a:custGeom>
              <a:avLst/>
              <a:gdLst>
                <a:gd name="connsiteX0" fmla="*/ 2771489 w 3085718"/>
                <a:gd name="connsiteY0" fmla="*/ 238078 h 1476233"/>
                <a:gd name="connsiteX1" fmla="*/ 2809589 w 3085718"/>
                <a:gd name="connsiteY1" fmla="*/ 409528 h 1476233"/>
                <a:gd name="connsiteX2" fmla="*/ 3085719 w 3085718"/>
                <a:gd name="connsiteY2" fmla="*/ 733378 h 1476233"/>
                <a:gd name="connsiteX3" fmla="*/ 2828639 w 3085718"/>
                <a:gd name="connsiteY3" fmla="*/ 1114283 h 1476233"/>
                <a:gd name="connsiteX4" fmla="*/ 2628614 w 3085718"/>
                <a:gd name="connsiteY4" fmla="*/ 1161908 h 1476233"/>
                <a:gd name="connsiteX5" fmla="*/ 2409539 w 3085718"/>
                <a:gd name="connsiteY5" fmla="*/ 1323833 h 1476233"/>
                <a:gd name="connsiteX6" fmla="*/ 2076260 w 3085718"/>
                <a:gd name="connsiteY6" fmla="*/ 1457183 h 1476233"/>
                <a:gd name="connsiteX7" fmla="*/ 1914335 w 3085718"/>
                <a:gd name="connsiteY7" fmla="*/ 1476233 h 1476233"/>
                <a:gd name="connsiteX8" fmla="*/ 619125 w 3085718"/>
                <a:gd name="connsiteY8" fmla="*/ 1076183 h 1476233"/>
                <a:gd name="connsiteX9" fmla="*/ 0 w 3085718"/>
                <a:gd name="connsiteY9" fmla="*/ 1180958 h 1476233"/>
                <a:gd name="connsiteX10" fmla="*/ 704755 w 3085718"/>
                <a:gd name="connsiteY10" fmla="*/ 828628 h 1476233"/>
                <a:gd name="connsiteX11" fmla="*/ 1904810 w 3085718"/>
                <a:gd name="connsiteY11" fmla="*/ 1219058 h 1476233"/>
                <a:gd name="connsiteX12" fmla="*/ 2552414 w 3085718"/>
                <a:gd name="connsiteY12" fmla="*/ 695278 h 1476233"/>
                <a:gd name="connsiteX13" fmla="*/ 2123885 w 3085718"/>
                <a:gd name="connsiteY13" fmla="*/ 380953 h 1476233"/>
                <a:gd name="connsiteX14" fmla="*/ 1761935 w 3085718"/>
                <a:gd name="connsiteY14" fmla="*/ 666703 h 1476233"/>
                <a:gd name="connsiteX15" fmla="*/ 1971485 w 3085718"/>
                <a:gd name="connsiteY15" fmla="*/ 857203 h 1476233"/>
                <a:gd name="connsiteX16" fmla="*/ 2114360 w 3085718"/>
                <a:gd name="connsiteY16" fmla="*/ 800053 h 1476233"/>
                <a:gd name="connsiteX17" fmla="*/ 1895285 w 3085718"/>
                <a:gd name="connsiteY17" fmla="*/ 657178 h 1476233"/>
                <a:gd name="connsiteX18" fmla="*/ 2161985 w 3085718"/>
                <a:gd name="connsiteY18" fmla="*/ 485728 h 1476233"/>
                <a:gd name="connsiteX19" fmla="*/ 2390489 w 3085718"/>
                <a:gd name="connsiteY19" fmla="*/ 723853 h 1476233"/>
                <a:gd name="connsiteX20" fmla="*/ 2000060 w 3085718"/>
                <a:gd name="connsiteY20" fmla="*/ 1085708 h 1476233"/>
                <a:gd name="connsiteX21" fmla="*/ 1685735 w 3085718"/>
                <a:gd name="connsiteY21" fmla="*/ 980933 h 1476233"/>
                <a:gd name="connsiteX22" fmla="*/ 1495235 w 3085718"/>
                <a:gd name="connsiteY22" fmla="*/ 952358 h 1476233"/>
                <a:gd name="connsiteX23" fmla="*/ 1276255 w 3085718"/>
                <a:gd name="connsiteY23" fmla="*/ 666703 h 1476233"/>
                <a:gd name="connsiteX24" fmla="*/ 1295305 w 3085718"/>
                <a:gd name="connsiteY24" fmla="*/ 514303 h 1476233"/>
                <a:gd name="connsiteX25" fmla="*/ 1666685 w 3085718"/>
                <a:gd name="connsiteY25" fmla="*/ 304753 h 1476233"/>
                <a:gd name="connsiteX26" fmla="*/ 2228564 w 3085718"/>
                <a:gd name="connsiteY26" fmla="*/ 49 h 1476233"/>
                <a:gd name="connsiteX27" fmla="*/ 2771489 w 3085718"/>
                <a:gd name="connsiteY27" fmla="*/ 238078 h 147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085718" h="1476233">
                  <a:moveTo>
                    <a:pt x="2771489" y="238078"/>
                  </a:moveTo>
                  <a:cubicBezTo>
                    <a:pt x="2800064" y="285703"/>
                    <a:pt x="2800064" y="352378"/>
                    <a:pt x="2809589" y="409528"/>
                  </a:cubicBezTo>
                  <a:cubicBezTo>
                    <a:pt x="3009519" y="457153"/>
                    <a:pt x="3085719" y="590503"/>
                    <a:pt x="3085719" y="733378"/>
                  </a:cubicBezTo>
                  <a:cubicBezTo>
                    <a:pt x="3085719" y="885778"/>
                    <a:pt x="3028569" y="1038083"/>
                    <a:pt x="2828639" y="1114283"/>
                  </a:cubicBezTo>
                  <a:cubicBezTo>
                    <a:pt x="2761964" y="1142858"/>
                    <a:pt x="2685764" y="1133333"/>
                    <a:pt x="2628614" y="1161908"/>
                  </a:cubicBezTo>
                  <a:cubicBezTo>
                    <a:pt x="2542889" y="1190483"/>
                    <a:pt x="2485739" y="1276208"/>
                    <a:pt x="2409539" y="1323833"/>
                  </a:cubicBezTo>
                  <a:cubicBezTo>
                    <a:pt x="2314289" y="1380983"/>
                    <a:pt x="2181035" y="1438133"/>
                    <a:pt x="2076260" y="1457183"/>
                  </a:cubicBezTo>
                  <a:cubicBezTo>
                    <a:pt x="2028635" y="1466708"/>
                    <a:pt x="1942910" y="1476233"/>
                    <a:pt x="1914335" y="1476233"/>
                  </a:cubicBezTo>
                  <a:cubicBezTo>
                    <a:pt x="1381030" y="1476233"/>
                    <a:pt x="1171480" y="1076183"/>
                    <a:pt x="619125" y="1076183"/>
                  </a:cubicBezTo>
                  <a:cubicBezTo>
                    <a:pt x="447675" y="1076183"/>
                    <a:pt x="142875" y="1123808"/>
                    <a:pt x="0" y="1180958"/>
                  </a:cubicBezTo>
                  <a:cubicBezTo>
                    <a:pt x="219075" y="904828"/>
                    <a:pt x="466725" y="828628"/>
                    <a:pt x="704755" y="828628"/>
                  </a:cubicBezTo>
                  <a:cubicBezTo>
                    <a:pt x="1219105" y="828628"/>
                    <a:pt x="1533335" y="1219058"/>
                    <a:pt x="1904810" y="1219058"/>
                  </a:cubicBezTo>
                  <a:cubicBezTo>
                    <a:pt x="2133410" y="1219058"/>
                    <a:pt x="2552414" y="1028558"/>
                    <a:pt x="2552414" y="695278"/>
                  </a:cubicBezTo>
                  <a:cubicBezTo>
                    <a:pt x="2552414" y="428578"/>
                    <a:pt x="2285714" y="380953"/>
                    <a:pt x="2123885" y="380953"/>
                  </a:cubicBezTo>
                  <a:cubicBezTo>
                    <a:pt x="1961960" y="380953"/>
                    <a:pt x="1761935" y="438103"/>
                    <a:pt x="1761935" y="666703"/>
                  </a:cubicBezTo>
                  <a:cubicBezTo>
                    <a:pt x="1761935" y="800053"/>
                    <a:pt x="1895285" y="857203"/>
                    <a:pt x="1971485" y="857203"/>
                  </a:cubicBezTo>
                  <a:cubicBezTo>
                    <a:pt x="2028635" y="857203"/>
                    <a:pt x="2038160" y="847678"/>
                    <a:pt x="2114360" y="800053"/>
                  </a:cubicBezTo>
                  <a:cubicBezTo>
                    <a:pt x="2028635" y="781003"/>
                    <a:pt x="1895285" y="771478"/>
                    <a:pt x="1895285" y="657178"/>
                  </a:cubicBezTo>
                  <a:cubicBezTo>
                    <a:pt x="1895285" y="504778"/>
                    <a:pt x="2104835" y="485728"/>
                    <a:pt x="2161985" y="485728"/>
                  </a:cubicBezTo>
                  <a:cubicBezTo>
                    <a:pt x="2314289" y="485728"/>
                    <a:pt x="2390489" y="628603"/>
                    <a:pt x="2390489" y="723853"/>
                  </a:cubicBezTo>
                  <a:cubicBezTo>
                    <a:pt x="2390489" y="942833"/>
                    <a:pt x="2133410" y="1085708"/>
                    <a:pt x="2000060" y="1085708"/>
                  </a:cubicBezTo>
                  <a:cubicBezTo>
                    <a:pt x="1885760" y="1085708"/>
                    <a:pt x="1790510" y="1019033"/>
                    <a:pt x="1685735" y="980933"/>
                  </a:cubicBezTo>
                  <a:cubicBezTo>
                    <a:pt x="1628585" y="961883"/>
                    <a:pt x="1552385" y="971408"/>
                    <a:pt x="1495235" y="952358"/>
                  </a:cubicBezTo>
                  <a:cubicBezTo>
                    <a:pt x="1304830" y="895303"/>
                    <a:pt x="1276255" y="800053"/>
                    <a:pt x="1276255" y="666703"/>
                  </a:cubicBezTo>
                  <a:cubicBezTo>
                    <a:pt x="1276255" y="638128"/>
                    <a:pt x="1285780" y="552403"/>
                    <a:pt x="1295305" y="514303"/>
                  </a:cubicBezTo>
                  <a:cubicBezTo>
                    <a:pt x="1342930" y="333328"/>
                    <a:pt x="1552385" y="304753"/>
                    <a:pt x="1666685" y="304753"/>
                  </a:cubicBezTo>
                  <a:cubicBezTo>
                    <a:pt x="1723835" y="28624"/>
                    <a:pt x="2047685" y="49"/>
                    <a:pt x="2228564" y="49"/>
                  </a:cubicBezTo>
                  <a:cubicBezTo>
                    <a:pt x="2400014" y="49"/>
                    <a:pt x="2638139" y="-9476"/>
                    <a:pt x="2771489" y="23807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D8753"/>
                </a:gs>
                <a:gs pos="100000">
                  <a:srgbClr val="FBC17C">
                    <a:alpha val="0"/>
                  </a:srgbClr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FBF5EDF-B245-5223-C3FA-989FC667E6BA}"/>
              </a:ext>
            </a:extLst>
          </p:cNvPr>
          <p:cNvGrpSpPr/>
          <p:nvPr/>
        </p:nvGrpSpPr>
        <p:grpSpPr>
          <a:xfrm>
            <a:off x="1742039" y="1826741"/>
            <a:ext cx="3730798" cy="851855"/>
            <a:chOff x="5775984" y="1826741"/>
            <a:chExt cx="3730798" cy="851855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A15588DD-3E0A-75B4-48FB-6FFF9B9D3CC3}"/>
                </a:ext>
              </a:extLst>
            </p:cNvPr>
            <p:cNvSpPr/>
            <p:nvPr/>
          </p:nvSpPr>
          <p:spPr>
            <a:xfrm rot="10800000" flipV="1">
              <a:off x="5775984" y="1826741"/>
              <a:ext cx="3730798" cy="851855"/>
            </a:xfrm>
            <a:custGeom>
              <a:avLst/>
              <a:gdLst>
                <a:gd name="connsiteX0" fmla="*/ 2014366 w 3730798"/>
                <a:gd name="connsiteY0" fmla="*/ 0 h 851855"/>
                <a:gd name="connsiteX1" fmla="*/ 639961 w 3730798"/>
                <a:gd name="connsiteY1" fmla="*/ 0 h 851855"/>
                <a:gd name="connsiteX2" fmla="*/ 326393 w 3730798"/>
                <a:gd name="connsiteY2" fmla="*/ 0 h 851855"/>
                <a:gd name="connsiteX3" fmla="*/ 316737 w 3730798"/>
                <a:gd name="connsiteY3" fmla="*/ 0 h 851855"/>
                <a:gd name="connsiteX4" fmla="*/ 296934 w 3730798"/>
                <a:gd name="connsiteY4" fmla="*/ 0 h 851855"/>
                <a:gd name="connsiteX5" fmla="*/ 279594 w 3730798"/>
                <a:gd name="connsiteY5" fmla="*/ 11811 h 851855"/>
                <a:gd name="connsiteX6" fmla="*/ 225103 w 3730798"/>
                <a:gd name="connsiteY6" fmla="*/ 54868 h 851855"/>
                <a:gd name="connsiteX7" fmla="*/ 212140 w 3730798"/>
                <a:gd name="connsiteY7" fmla="*/ 126387 h 851855"/>
                <a:gd name="connsiteX8" fmla="*/ 95481 w 3730798"/>
                <a:gd name="connsiteY8" fmla="*/ 194795 h 851855"/>
                <a:gd name="connsiteX9" fmla="*/ 82518 w 3730798"/>
                <a:gd name="connsiteY9" fmla="*/ 312958 h 851855"/>
                <a:gd name="connsiteX10" fmla="*/ 12036 w 3730798"/>
                <a:gd name="connsiteY10" fmla="*/ 417903 h 851855"/>
                <a:gd name="connsiteX11" fmla="*/ 0 w 3730798"/>
                <a:gd name="connsiteY11" fmla="*/ 425587 h 851855"/>
                <a:gd name="connsiteX12" fmla="*/ 12036 w 3730798"/>
                <a:gd name="connsiteY12" fmla="*/ 433269 h 851855"/>
                <a:gd name="connsiteX13" fmla="*/ 82518 w 3730798"/>
                <a:gd name="connsiteY13" fmla="*/ 538215 h 851855"/>
                <a:gd name="connsiteX14" fmla="*/ 95481 w 3730798"/>
                <a:gd name="connsiteY14" fmla="*/ 656377 h 851855"/>
                <a:gd name="connsiteX15" fmla="*/ 212140 w 3730798"/>
                <a:gd name="connsiteY15" fmla="*/ 724787 h 851855"/>
                <a:gd name="connsiteX16" fmla="*/ 225103 w 3730798"/>
                <a:gd name="connsiteY16" fmla="*/ 796306 h 851855"/>
                <a:gd name="connsiteX17" fmla="*/ 279594 w 3730798"/>
                <a:gd name="connsiteY17" fmla="*/ 839361 h 851855"/>
                <a:gd name="connsiteX18" fmla="*/ 296934 w 3730798"/>
                <a:gd name="connsiteY18" fmla="*/ 851172 h 851855"/>
                <a:gd name="connsiteX19" fmla="*/ 316737 w 3730798"/>
                <a:gd name="connsiteY19" fmla="*/ 851172 h 851855"/>
                <a:gd name="connsiteX20" fmla="*/ 326393 w 3730798"/>
                <a:gd name="connsiteY20" fmla="*/ 851172 h 851855"/>
                <a:gd name="connsiteX21" fmla="*/ 585036 w 3730798"/>
                <a:gd name="connsiteY21" fmla="*/ 851172 h 851855"/>
                <a:gd name="connsiteX22" fmla="*/ 639961 w 3730798"/>
                <a:gd name="connsiteY22" fmla="*/ 851172 h 851855"/>
                <a:gd name="connsiteX23" fmla="*/ 908260 w 3730798"/>
                <a:gd name="connsiteY23" fmla="*/ 851172 h 851855"/>
                <a:gd name="connsiteX24" fmla="*/ 969782 w 3730798"/>
                <a:gd name="connsiteY24" fmla="*/ 851172 h 851855"/>
                <a:gd name="connsiteX25" fmla="*/ 1008462 w 3730798"/>
                <a:gd name="connsiteY25" fmla="*/ 851172 h 851855"/>
                <a:gd name="connsiteX26" fmla="*/ 1293006 w 3730798"/>
                <a:gd name="connsiteY26" fmla="*/ 851172 h 851855"/>
                <a:gd name="connsiteX27" fmla="*/ 1331686 w 3730798"/>
                <a:gd name="connsiteY27" fmla="*/ 851172 h 851855"/>
                <a:gd name="connsiteX28" fmla="*/ 1393208 w 3730798"/>
                <a:gd name="connsiteY28" fmla="*/ 851172 h 851855"/>
                <a:gd name="connsiteX29" fmla="*/ 1716432 w 3730798"/>
                <a:gd name="connsiteY29" fmla="*/ 851172 h 851855"/>
                <a:gd name="connsiteX30" fmla="*/ 1716432 w 3730798"/>
                <a:gd name="connsiteY30" fmla="*/ 851855 h 851855"/>
                <a:gd name="connsiteX31" fmla="*/ 3090838 w 3730798"/>
                <a:gd name="connsiteY31" fmla="*/ 851855 h 851855"/>
                <a:gd name="connsiteX32" fmla="*/ 3404406 w 3730798"/>
                <a:gd name="connsiteY32" fmla="*/ 851855 h 851855"/>
                <a:gd name="connsiteX33" fmla="*/ 3414062 w 3730798"/>
                <a:gd name="connsiteY33" fmla="*/ 851855 h 851855"/>
                <a:gd name="connsiteX34" fmla="*/ 3433864 w 3730798"/>
                <a:gd name="connsiteY34" fmla="*/ 851855 h 851855"/>
                <a:gd name="connsiteX35" fmla="*/ 3451205 w 3730798"/>
                <a:gd name="connsiteY35" fmla="*/ 840044 h 851855"/>
                <a:gd name="connsiteX36" fmla="*/ 3505696 w 3730798"/>
                <a:gd name="connsiteY36" fmla="*/ 796987 h 851855"/>
                <a:gd name="connsiteX37" fmla="*/ 3518658 w 3730798"/>
                <a:gd name="connsiteY37" fmla="*/ 725468 h 851855"/>
                <a:gd name="connsiteX38" fmla="*/ 3635319 w 3730798"/>
                <a:gd name="connsiteY38" fmla="*/ 657060 h 851855"/>
                <a:gd name="connsiteX39" fmla="*/ 3648281 w 3730798"/>
                <a:gd name="connsiteY39" fmla="*/ 538897 h 851855"/>
                <a:gd name="connsiteX40" fmla="*/ 3718763 w 3730798"/>
                <a:gd name="connsiteY40" fmla="*/ 433952 h 851855"/>
                <a:gd name="connsiteX41" fmla="*/ 3730798 w 3730798"/>
                <a:gd name="connsiteY41" fmla="*/ 426268 h 851855"/>
                <a:gd name="connsiteX42" fmla="*/ 3718763 w 3730798"/>
                <a:gd name="connsiteY42" fmla="*/ 418586 h 851855"/>
                <a:gd name="connsiteX43" fmla="*/ 3648281 w 3730798"/>
                <a:gd name="connsiteY43" fmla="*/ 313640 h 851855"/>
                <a:gd name="connsiteX44" fmla="*/ 3635319 w 3730798"/>
                <a:gd name="connsiteY44" fmla="*/ 195478 h 851855"/>
                <a:gd name="connsiteX45" fmla="*/ 3518658 w 3730798"/>
                <a:gd name="connsiteY45" fmla="*/ 127069 h 851855"/>
                <a:gd name="connsiteX46" fmla="*/ 3505696 w 3730798"/>
                <a:gd name="connsiteY46" fmla="*/ 55549 h 851855"/>
                <a:gd name="connsiteX47" fmla="*/ 3451205 w 3730798"/>
                <a:gd name="connsiteY47" fmla="*/ 12494 h 851855"/>
                <a:gd name="connsiteX48" fmla="*/ 3433864 w 3730798"/>
                <a:gd name="connsiteY48" fmla="*/ 683 h 851855"/>
                <a:gd name="connsiteX49" fmla="*/ 3414062 w 3730798"/>
                <a:gd name="connsiteY49" fmla="*/ 683 h 851855"/>
                <a:gd name="connsiteX50" fmla="*/ 3404406 w 3730798"/>
                <a:gd name="connsiteY50" fmla="*/ 683 h 851855"/>
                <a:gd name="connsiteX51" fmla="*/ 3145762 w 3730798"/>
                <a:gd name="connsiteY51" fmla="*/ 683 h 851855"/>
                <a:gd name="connsiteX52" fmla="*/ 3090838 w 3730798"/>
                <a:gd name="connsiteY52" fmla="*/ 683 h 851855"/>
                <a:gd name="connsiteX53" fmla="*/ 2822538 w 3730798"/>
                <a:gd name="connsiteY53" fmla="*/ 683 h 851855"/>
                <a:gd name="connsiteX54" fmla="*/ 2761016 w 3730798"/>
                <a:gd name="connsiteY54" fmla="*/ 683 h 851855"/>
                <a:gd name="connsiteX55" fmla="*/ 2722336 w 3730798"/>
                <a:gd name="connsiteY55" fmla="*/ 683 h 851855"/>
                <a:gd name="connsiteX56" fmla="*/ 2437792 w 3730798"/>
                <a:gd name="connsiteY56" fmla="*/ 683 h 851855"/>
                <a:gd name="connsiteX57" fmla="*/ 2399112 w 3730798"/>
                <a:gd name="connsiteY57" fmla="*/ 683 h 851855"/>
                <a:gd name="connsiteX58" fmla="*/ 2337590 w 3730798"/>
                <a:gd name="connsiteY58" fmla="*/ 683 h 851855"/>
                <a:gd name="connsiteX59" fmla="*/ 2014366 w 3730798"/>
                <a:gd name="connsiteY59" fmla="*/ 683 h 851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730798" h="851855">
                  <a:moveTo>
                    <a:pt x="2014366" y="0"/>
                  </a:moveTo>
                  <a:lnTo>
                    <a:pt x="639961" y="0"/>
                  </a:lnTo>
                  <a:lnTo>
                    <a:pt x="326393" y="0"/>
                  </a:lnTo>
                  <a:lnTo>
                    <a:pt x="316737" y="0"/>
                  </a:lnTo>
                  <a:lnTo>
                    <a:pt x="296934" y="0"/>
                  </a:lnTo>
                  <a:lnTo>
                    <a:pt x="279594" y="11811"/>
                  </a:lnTo>
                  <a:cubicBezTo>
                    <a:pt x="260232" y="24010"/>
                    <a:pt x="240273" y="35130"/>
                    <a:pt x="225103" y="54868"/>
                  </a:cubicBezTo>
                  <a:cubicBezTo>
                    <a:pt x="208009" y="77175"/>
                    <a:pt x="216461" y="102547"/>
                    <a:pt x="212140" y="126387"/>
                  </a:cubicBezTo>
                  <a:cubicBezTo>
                    <a:pt x="173253" y="149189"/>
                    <a:pt x="132238" y="149012"/>
                    <a:pt x="95481" y="194795"/>
                  </a:cubicBezTo>
                  <a:cubicBezTo>
                    <a:pt x="74129" y="235715"/>
                    <a:pt x="86839" y="273570"/>
                    <a:pt x="82518" y="312958"/>
                  </a:cubicBezTo>
                  <a:cubicBezTo>
                    <a:pt x="76768" y="348738"/>
                    <a:pt x="46135" y="392969"/>
                    <a:pt x="12036" y="417903"/>
                  </a:cubicBezTo>
                  <a:lnTo>
                    <a:pt x="0" y="425587"/>
                  </a:lnTo>
                  <a:lnTo>
                    <a:pt x="12036" y="433269"/>
                  </a:lnTo>
                  <a:cubicBezTo>
                    <a:pt x="46135" y="458204"/>
                    <a:pt x="76768" y="502434"/>
                    <a:pt x="82518" y="538215"/>
                  </a:cubicBezTo>
                  <a:cubicBezTo>
                    <a:pt x="86839" y="577602"/>
                    <a:pt x="74129" y="615458"/>
                    <a:pt x="95481" y="656377"/>
                  </a:cubicBezTo>
                  <a:cubicBezTo>
                    <a:pt x="132238" y="702160"/>
                    <a:pt x="173253" y="701984"/>
                    <a:pt x="212140" y="724787"/>
                  </a:cubicBezTo>
                  <a:cubicBezTo>
                    <a:pt x="216461" y="748626"/>
                    <a:pt x="208009" y="773997"/>
                    <a:pt x="225103" y="796306"/>
                  </a:cubicBezTo>
                  <a:cubicBezTo>
                    <a:pt x="240273" y="816044"/>
                    <a:pt x="260232" y="827164"/>
                    <a:pt x="279594" y="839361"/>
                  </a:cubicBezTo>
                  <a:lnTo>
                    <a:pt x="296934" y="851172"/>
                  </a:lnTo>
                  <a:lnTo>
                    <a:pt x="316737" y="851172"/>
                  </a:lnTo>
                  <a:lnTo>
                    <a:pt x="326393" y="851172"/>
                  </a:lnTo>
                  <a:lnTo>
                    <a:pt x="585036" y="851172"/>
                  </a:lnTo>
                  <a:lnTo>
                    <a:pt x="639961" y="851172"/>
                  </a:lnTo>
                  <a:lnTo>
                    <a:pt x="908260" y="851172"/>
                  </a:lnTo>
                  <a:lnTo>
                    <a:pt x="969782" y="851172"/>
                  </a:lnTo>
                  <a:lnTo>
                    <a:pt x="1008462" y="851172"/>
                  </a:lnTo>
                  <a:lnTo>
                    <a:pt x="1293006" y="851172"/>
                  </a:lnTo>
                  <a:lnTo>
                    <a:pt x="1331686" y="851172"/>
                  </a:lnTo>
                  <a:lnTo>
                    <a:pt x="1393208" y="851172"/>
                  </a:lnTo>
                  <a:lnTo>
                    <a:pt x="1716432" y="851172"/>
                  </a:lnTo>
                  <a:lnTo>
                    <a:pt x="1716432" y="851855"/>
                  </a:lnTo>
                  <a:lnTo>
                    <a:pt x="3090838" y="851855"/>
                  </a:lnTo>
                  <a:lnTo>
                    <a:pt x="3404406" y="851855"/>
                  </a:lnTo>
                  <a:lnTo>
                    <a:pt x="3414062" y="851855"/>
                  </a:lnTo>
                  <a:lnTo>
                    <a:pt x="3433864" y="851855"/>
                  </a:lnTo>
                  <a:lnTo>
                    <a:pt x="3451205" y="840044"/>
                  </a:lnTo>
                  <a:cubicBezTo>
                    <a:pt x="3470565" y="827845"/>
                    <a:pt x="3490526" y="816725"/>
                    <a:pt x="3505696" y="796987"/>
                  </a:cubicBezTo>
                  <a:cubicBezTo>
                    <a:pt x="3522789" y="774680"/>
                    <a:pt x="3514337" y="749308"/>
                    <a:pt x="3518658" y="725468"/>
                  </a:cubicBezTo>
                  <a:cubicBezTo>
                    <a:pt x="3557545" y="702665"/>
                    <a:pt x="3598560" y="702843"/>
                    <a:pt x="3635319" y="657060"/>
                  </a:cubicBezTo>
                  <a:cubicBezTo>
                    <a:pt x="3656669" y="616140"/>
                    <a:pt x="3643960" y="578285"/>
                    <a:pt x="3648281" y="538897"/>
                  </a:cubicBezTo>
                  <a:cubicBezTo>
                    <a:pt x="3654031" y="503117"/>
                    <a:pt x="3684663" y="458886"/>
                    <a:pt x="3718763" y="433952"/>
                  </a:cubicBezTo>
                  <a:lnTo>
                    <a:pt x="3730798" y="426268"/>
                  </a:lnTo>
                  <a:lnTo>
                    <a:pt x="3718763" y="418586"/>
                  </a:lnTo>
                  <a:cubicBezTo>
                    <a:pt x="3684663" y="393651"/>
                    <a:pt x="3654031" y="349421"/>
                    <a:pt x="3648281" y="313640"/>
                  </a:cubicBezTo>
                  <a:cubicBezTo>
                    <a:pt x="3643960" y="274253"/>
                    <a:pt x="3656669" y="236398"/>
                    <a:pt x="3635319" y="195478"/>
                  </a:cubicBezTo>
                  <a:cubicBezTo>
                    <a:pt x="3598560" y="149695"/>
                    <a:pt x="3557545" y="149872"/>
                    <a:pt x="3518658" y="127069"/>
                  </a:cubicBezTo>
                  <a:cubicBezTo>
                    <a:pt x="3514337" y="103229"/>
                    <a:pt x="3522789" y="77858"/>
                    <a:pt x="3505696" y="55549"/>
                  </a:cubicBezTo>
                  <a:cubicBezTo>
                    <a:pt x="3490526" y="35813"/>
                    <a:pt x="3470565" y="24691"/>
                    <a:pt x="3451205" y="12494"/>
                  </a:cubicBezTo>
                  <a:lnTo>
                    <a:pt x="3433864" y="683"/>
                  </a:lnTo>
                  <a:lnTo>
                    <a:pt x="3414062" y="683"/>
                  </a:lnTo>
                  <a:lnTo>
                    <a:pt x="3404406" y="683"/>
                  </a:lnTo>
                  <a:lnTo>
                    <a:pt x="3145762" y="683"/>
                  </a:lnTo>
                  <a:lnTo>
                    <a:pt x="3090838" y="683"/>
                  </a:lnTo>
                  <a:lnTo>
                    <a:pt x="2822538" y="683"/>
                  </a:lnTo>
                  <a:lnTo>
                    <a:pt x="2761016" y="683"/>
                  </a:lnTo>
                  <a:lnTo>
                    <a:pt x="2722336" y="683"/>
                  </a:lnTo>
                  <a:lnTo>
                    <a:pt x="2437792" y="683"/>
                  </a:lnTo>
                  <a:lnTo>
                    <a:pt x="2399112" y="683"/>
                  </a:lnTo>
                  <a:lnTo>
                    <a:pt x="2337590" y="683"/>
                  </a:lnTo>
                  <a:lnTo>
                    <a:pt x="2014366" y="683"/>
                  </a:lnTo>
                  <a:close/>
                </a:path>
              </a:pathLst>
            </a:custGeom>
            <a:solidFill>
              <a:srgbClr val="C38746"/>
            </a:solidFill>
            <a:ln w="85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9645B07F-FF17-9DB8-8BC3-D2628D2AADA2}"/>
                </a:ext>
              </a:extLst>
            </p:cNvPr>
            <p:cNvSpPr/>
            <p:nvPr/>
          </p:nvSpPr>
          <p:spPr>
            <a:xfrm>
              <a:off x="6041047" y="1958056"/>
              <a:ext cx="580220" cy="5802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07DE0DE-A6C7-DEB5-48C8-150ED3E6242A}"/>
                </a:ext>
              </a:extLst>
            </p:cNvPr>
            <p:cNvSpPr txBox="1"/>
            <p:nvPr/>
          </p:nvSpPr>
          <p:spPr>
            <a:xfrm>
              <a:off x="5975931" y="1876001"/>
              <a:ext cx="71045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rgbClr val="C38746"/>
                  </a:solidFill>
                </a:rPr>
                <a:t>壹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D986771-ECBE-90A7-2875-9863F358836D}"/>
                </a:ext>
              </a:extLst>
            </p:cNvPr>
            <p:cNvSpPr txBox="1"/>
            <p:nvPr/>
          </p:nvSpPr>
          <p:spPr>
            <a:xfrm>
              <a:off x="6815320" y="1993196"/>
              <a:ext cx="225969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AE13D7E-E4E8-2042-ACF4-4E0199BABCFC}"/>
              </a:ext>
            </a:extLst>
          </p:cNvPr>
          <p:cNvGrpSpPr/>
          <p:nvPr/>
        </p:nvGrpSpPr>
        <p:grpSpPr>
          <a:xfrm>
            <a:off x="5877916" y="1826741"/>
            <a:ext cx="3730798" cy="851855"/>
            <a:chOff x="5775984" y="1826741"/>
            <a:chExt cx="3730798" cy="851855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4B853A9A-F911-D004-A9A0-4BDE59CC394B}"/>
                </a:ext>
              </a:extLst>
            </p:cNvPr>
            <p:cNvSpPr/>
            <p:nvPr/>
          </p:nvSpPr>
          <p:spPr>
            <a:xfrm rot="10800000" flipV="1">
              <a:off x="5775984" y="1826741"/>
              <a:ext cx="3730798" cy="851855"/>
            </a:xfrm>
            <a:custGeom>
              <a:avLst/>
              <a:gdLst>
                <a:gd name="connsiteX0" fmla="*/ 2014366 w 3730798"/>
                <a:gd name="connsiteY0" fmla="*/ 0 h 851855"/>
                <a:gd name="connsiteX1" fmla="*/ 639961 w 3730798"/>
                <a:gd name="connsiteY1" fmla="*/ 0 h 851855"/>
                <a:gd name="connsiteX2" fmla="*/ 326393 w 3730798"/>
                <a:gd name="connsiteY2" fmla="*/ 0 h 851855"/>
                <a:gd name="connsiteX3" fmla="*/ 316737 w 3730798"/>
                <a:gd name="connsiteY3" fmla="*/ 0 h 851855"/>
                <a:gd name="connsiteX4" fmla="*/ 296934 w 3730798"/>
                <a:gd name="connsiteY4" fmla="*/ 0 h 851855"/>
                <a:gd name="connsiteX5" fmla="*/ 279594 w 3730798"/>
                <a:gd name="connsiteY5" fmla="*/ 11811 h 851855"/>
                <a:gd name="connsiteX6" fmla="*/ 225103 w 3730798"/>
                <a:gd name="connsiteY6" fmla="*/ 54868 h 851855"/>
                <a:gd name="connsiteX7" fmla="*/ 212140 w 3730798"/>
                <a:gd name="connsiteY7" fmla="*/ 126387 h 851855"/>
                <a:gd name="connsiteX8" fmla="*/ 95481 w 3730798"/>
                <a:gd name="connsiteY8" fmla="*/ 194795 h 851855"/>
                <a:gd name="connsiteX9" fmla="*/ 82518 w 3730798"/>
                <a:gd name="connsiteY9" fmla="*/ 312958 h 851855"/>
                <a:gd name="connsiteX10" fmla="*/ 12036 w 3730798"/>
                <a:gd name="connsiteY10" fmla="*/ 417903 h 851855"/>
                <a:gd name="connsiteX11" fmla="*/ 0 w 3730798"/>
                <a:gd name="connsiteY11" fmla="*/ 425587 h 851855"/>
                <a:gd name="connsiteX12" fmla="*/ 12036 w 3730798"/>
                <a:gd name="connsiteY12" fmla="*/ 433269 h 851855"/>
                <a:gd name="connsiteX13" fmla="*/ 82518 w 3730798"/>
                <a:gd name="connsiteY13" fmla="*/ 538215 h 851855"/>
                <a:gd name="connsiteX14" fmla="*/ 95481 w 3730798"/>
                <a:gd name="connsiteY14" fmla="*/ 656377 h 851855"/>
                <a:gd name="connsiteX15" fmla="*/ 212140 w 3730798"/>
                <a:gd name="connsiteY15" fmla="*/ 724787 h 851855"/>
                <a:gd name="connsiteX16" fmla="*/ 225103 w 3730798"/>
                <a:gd name="connsiteY16" fmla="*/ 796306 h 851855"/>
                <a:gd name="connsiteX17" fmla="*/ 279594 w 3730798"/>
                <a:gd name="connsiteY17" fmla="*/ 839361 h 851855"/>
                <a:gd name="connsiteX18" fmla="*/ 296934 w 3730798"/>
                <a:gd name="connsiteY18" fmla="*/ 851172 h 851855"/>
                <a:gd name="connsiteX19" fmla="*/ 316737 w 3730798"/>
                <a:gd name="connsiteY19" fmla="*/ 851172 h 851855"/>
                <a:gd name="connsiteX20" fmla="*/ 326393 w 3730798"/>
                <a:gd name="connsiteY20" fmla="*/ 851172 h 851855"/>
                <a:gd name="connsiteX21" fmla="*/ 585036 w 3730798"/>
                <a:gd name="connsiteY21" fmla="*/ 851172 h 851855"/>
                <a:gd name="connsiteX22" fmla="*/ 639961 w 3730798"/>
                <a:gd name="connsiteY22" fmla="*/ 851172 h 851855"/>
                <a:gd name="connsiteX23" fmla="*/ 908260 w 3730798"/>
                <a:gd name="connsiteY23" fmla="*/ 851172 h 851855"/>
                <a:gd name="connsiteX24" fmla="*/ 969782 w 3730798"/>
                <a:gd name="connsiteY24" fmla="*/ 851172 h 851855"/>
                <a:gd name="connsiteX25" fmla="*/ 1008462 w 3730798"/>
                <a:gd name="connsiteY25" fmla="*/ 851172 h 851855"/>
                <a:gd name="connsiteX26" fmla="*/ 1293006 w 3730798"/>
                <a:gd name="connsiteY26" fmla="*/ 851172 h 851855"/>
                <a:gd name="connsiteX27" fmla="*/ 1331686 w 3730798"/>
                <a:gd name="connsiteY27" fmla="*/ 851172 h 851855"/>
                <a:gd name="connsiteX28" fmla="*/ 1393208 w 3730798"/>
                <a:gd name="connsiteY28" fmla="*/ 851172 h 851855"/>
                <a:gd name="connsiteX29" fmla="*/ 1716432 w 3730798"/>
                <a:gd name="connsiteY29" fmla="*/ 851172 h 851855"/>
                <a:gd name="connsiteX30" fmla="*/ 1716432 w 3730798"/>
                <a:gd name="connsiteY30" fmla="*/ 851855 h 851855"/>
                <a:gd name="connsiteX31" fmla="*/ 3090838 w 3730798"/>
                <a:gd name="connsiteY31" fmla="*/ 851855 h 851855"/>
                <a:gd name="connsiteX32" fmla="*/ 3404406 w 3730798"/>
                <a:gd name="connsiteY32" fmla="*/ 851855 h 851855"/>
                <a:gd name="connsiteX33" fmla="*/ 3414062 w 3730798"/>
                <a:gd name="connsiteY33" fmla="*/ 851855 h 851855"/>
                <a:gd name="connsiteX34" fmla="*/ 3433864 w 3730798"/>
                <a:gd name="connsiteY34" fmla="*/ 851855 h 851855"/>
                <a:gd name="connsiteX35" fmla="*/ 3451205 w 3730798"/>
                <a:gd name="connsiteY35" fmla="*/ 840044 h 851855"/>
                <a:gd name="connsiteX36" fmla="*/ 3505696 w 3730798"/>
                <a:gd name="connsiteY36" fmla="*/ 796987 h 851855"/>
                <a:gd name="connsiteX37" fmla="*/ 3518658 w 3730798"/>
                <a:gd name="connsiteY37" fmla="*/ 725468 h 851855"/>
                <a:gd name="connsiteX38" fmla="*/ 3635319 w 3730798"/>
                <a:gd name="connsiteY38" fmla="*/ 657060 h 851855"/>
                <a:gd name="connsiteX39" fmla="*/ 3648281 w 3730798"/>
                <a:gd name="connsiteY39" fmla="*/ 538897 h 851855"/>
                <a:gd name="connsiteX40" fmla="*/ 3718763 w 3730798"/>
                <a:gd name="connsiteY40" fmla="*/ 433952 h 851855"/>
                <a:gd name="connsiteX41" fmla="*/ 3730798 w 3730798"/>
                <a:gd name="connsiteY41" fmla="*/ 426268 h 851855"/>
                <a:gd name="connsiteX42" fmla="*/ 3718763 w 3730798"/>
                <a:gd name="connsiteY42" fmla="*/ 418586 h 851855"/>
                <a:gd name="connsiteX43" fmla="*/ 3648281 w 3730798"/>
                <a:gd name="connsiteY43" fmla="*/ 313640 h 851855"/>
                <a:gd name="connsiteX44" fmla="*/ 3635319 w 3730798"/>
                <a:gd name="connsiteY44" fmla="*/ 195478 h 851855"/>
                <a:gd name="connsiteX45" fmla="*/ 3518658 w 3730798"/>
                <a:gd name="connsiteY45" fmla="*/ 127069 h 851855"/>
                <a:gd name="connsiteX46" fmla="*/ 3505696 w 3730798"/>
                <a:gd name="connsiteY46" fmla="*/ 55549 h 851855"/>
                <a:gd name="connsiteX47" fmla="*/ 3451205 w 3730798"/>
                <a:gd name="connsiteY47" fmla="*/ 12494 h 851855"/>
                <a:gd name="connsiteX48" fmla="*/ 3433864 w 3730798"/>
                <a:gd name="connsiteY48" fmla="*/ 683 h 851855"/>
                <a:gd name="connsiteX49" fmla="*/ 3414062 w 3730798"/>
                <a:gd name="connsiteY49" fmla="*/ 683 h 851855"/>
                <a:gd name="connsiteX50" fmla="*/ 3404406 w 3730798"/>
                <a:gd name="connsiteY50" fmla="*/ 683 h 851855"/>
                <a:gd name="connsiteX51" fmla="*/ 3145762 w 3730798"/>
                <a:gd name="connsiteY51" fmla="*/ 683 h 851855"/>
                <a:gd name="connsiteX52" fmla="*/ 3090838 w 3730798"/>
                <a:gd name="connsiteY52" fmla="*/ 683 h 851855"/>
                <a:gd name="connsiteX53" fmla="*/ 2822538 w 3730798"/>
                <a:gd name="connsiteY53" fmla="*/ 683 h 851855"/>
                <a:gd name="connsiteX54" fmla="*/ 2761016 w 3730798"/>
                <a:gd name="connsiteY54" fmla="*/ 683 h 851855"/>
                <a:gd name="connsiteX55" fmla="*/ 2722336 w 3730798"/>
                <a:gd name="connsiteY55" fmla="*/ 683 h 851855"/>
                <a:gd name="connsiteX56" fmla="*/ 2437792 w 3730798"/>
                <a:gd name="connsiteY56" fmla="*/ 683 h 851855"/>
                <a:gd name="connsiteX57" fmla="*/ 2399112 w 3730798"/>
                <a:gd name="connsiteY57" fmla="*/ 683 h 851855"/>
                <a:gd name="connsiteX58" fmla="*/ 2337590 w 3730798"/>
                <a:gd name="connsiteY58" fmla="*/ 683 h 851855"/>
                <a:gd name="connsiteX59" fmla="*/ 2014366 w 3730798"/>
                <a:gd name="connsiteY59" fmla="*/ 683 h 851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730798" h="851855">
                  <a:moveTo>
                    <a:pt x="2014366" y="0"/>
                  </a:moveTo>
                  <a:lnTo>
                    <a:pt x="639961" y="0"/>
                  </a:lnTo>
                  <a:lnTo>
                    <a:pt x="326393" y="0"/>
                  </a:lnTo>
                  <a:lnTo>
                    <a:pt x="316737" y="0"/>
                  </a:lnTo>
                  <a:lnTo>
                    <a:pt x="296934" y="0"/>
                  </a:lnTo>
                  <a:lnTo>
                    <a:pt x="279594" y="11811"/>
                  </a:lnTo>
                  <a:cubicBezTo>
                    <a:pt x="260232" y="24010"/>
                    <a:pt x="240273" y="35130"/>
                    <a:pt x="225103" y="54868"/>
                  </a:cubicBezTo>
                  <a:cubicBezTo>
                    <a:pt x="208009" y="77175"/>
                    <a:pt x="216461" y="102547"/>
                    <a:pt x="212140" y="126387"/>
                  </a:cubicBezTo>
                  <a:cubicBezTo>
                    <a:pt x="173253" y="149189"/>
                    <a:pt x="132238" y="149012"/>
                    <a:pt x="95481" y="194795"/>
                  </a:cubicBezTo>
                  <a:cubicBezTo>
                    <a:pt x="74129" y="235715"/>
                    <a:pt x="86839" y="273570"/>
                    <a:pt x="82518" y="312958"/>
                  </a:cubicBezTo>
                  <a:cubicBezTo>
                    <a:pt x="76768" y="348738"/>
                    <a:pt x="46135" y="392969"/>
                    <a:pt x="12036" y="417903"/>
                  </a:cubicBezTo>
                  <a:lnTo>
                    <a:pt x="0" y="425587"/>
                  </a:lnTo>
                  <a:lnTo>
                    <a:pt x="12036" y="433269"/>
                  </a:lnTo>
                  <a:cubicBezTo>
                    <a:pt x="46135" y="458204"/>
                    <a:pt x="76768" y="502434"/>
                    <a:pt x="82518" y="538215"/>
                  </a:cubicBezTo>
                  <a:cubicBezTo>
                    <a:pt x="86839" y="577602"/>
                    <a:pt x="74129" y="615458"/>
                    <a:pt x="95481" y="656377"/>
                  </a:cubicBezTo>
                  <a:cubicBezTo>
                    <a:pt x="132238" y="702160"/>
                    <a:pt x="173253" y="701984"/>
                    <a:pt x="212140" y="724787"/>
                  </a:cubicBezTo>
                  <a:cubicBezTo>
                    <a:pt x="216461" y="748626"/>
                    <a:pt x="208009" y="773997"/>
                    <a:pt x="225103" y="796306"/>
                  </a:cubicBezTo>
                  <a:cubicBezTo>
                    <a:pt x="240273" y="816044"/>
                    <a:pt x="260232" y="827164"/>
                    <a:pt x="279594" y="839361"/>
                  </a:cubicBezTo>
                  <a:lnTo>
                    <a:pt x="296934" y="851172"/>
                  </a:lnTo>
                  <a:lnTo>
                    <a:pt x="316737" y="851172"/>
                  </a:lnTo>
                  <a:lnTo>
                    <a:pt x="326393" y="851172"/>
                  </a:lnTo>
                  <a:lnTo>
                    <a:pt x="585036" y="851172"/>
                  </a:lnTo>
                  <a:lnTo>
                    <a:pt x="639961" y="851172"/>
                  </a:lnTo>
                  <a:lnTo>
                    <a:pt x="908260" y="851172"/>
                  </a:lnTo>
                  <a:lnTo>
                    <a:pt x="969782" y="851172"/>
                  </a:lnTo>
                  <a:lnTo>
                    <a:pt x="1008462" y="851172"/>
                  </a:lnTo>
                  <a:lnTo>
                    <a:pt x="1293006" y="851172"/>
                  </a:lnTo>
                  <a:lnTo>
                    <a:pt x="1331686" y="851172"/>
                  </a:lnTo>
                  <a:lnTo>
                    <a:pt x="1393208" y="851172"/>
                  </a:lnTo>
                  <a:lnTo>
                    <a:pt x="1716432" y="851172"/>
                  </a:lnTo>
                  <a:lnTo>
                    <a:pt x="1716432" y="851855"/>
                  </a:lnTo>
                  <a:lnTo>
                    <a:pt x="3090838" y="851855"/>
                  </a:lnTo>
                  <a:lnTo>
                    <a:pt x="3404406" y="851855"/>
                  </a:lnTo>
                  <a:lnTo>
                    <a:pt x="3414062" y="851855"/>
                  </a:lnTo>
                  <a:lnTo>
                    <a:pt x="3433864" y="851855"/>
                  </a:lnTo>
                  <a:lnTo>
                    <a:pt x="3451205" y="840044"/>
                  </a:lnTo>
                  <a:cubicBezTo>
                    <a:pt x="3470565" y="827845"/>
                    <a:pt x="3490526" y="816725"/>
                    <a:pt x="3505696" y="796987"/>
                  </a:cubicBezTo>
                  <a:cubicBezTo>
                    <a:pt x="3522789" y="774680"/>
                    <a:pt x="3514337" y="749308"/>
                    <a:pt x="3518658" y="725468"/>
                  </a:cubicBezTo>
                  <a:cubicBezTo>
                    <a:pt x="3557545" y="702665"/>
                    <a:pt x="3598560" y="702843"/>
                    <a:pt x="3635319" y="657060"/>
                  </a:cubicBezTo>
                  <a:cubicBezTo>
                    <a:pt x="3656669" y="616140"/>
                    <a:pt x="3643960" y="578285"/>
                    <a:pt x="3648281" y="538897"/>
                  </a:cubicBezTo>
                  <a:cubicBezTo>
                    <a:pt x="3654031" y="503117"/>
                    <a:pt x="3684663" y="458886"/>
                    <a:pt x="3718763" y="433952"/>
                  </a:cubicBezTo>
                  <a:lnTo>
                    <a:pt x="3730798" y="426268"/>
                  </a:lnTo>
                  <a:lnTo>
                    <a:pt x="3718763" y="418586"/>
                  </a:lnTo>
                  <a:cubicBezTo>
                    <a:pt x="3684663" y="393651"/>
                    <a:pt x="3654031" y="349421"/>
                    <a:pt x="3648281" y="313640"/>
                  </a:cubicBezTo>
                  <a:cubicBezTo>
                    <a:pt x="3643960" y="274253"/>
                    <a:pt x="3656669" y="236398"/>
                    <a:pt x="3635319" y="195478"/>
                  </a:cubicBezTo>
                  <a:cubicBezTo>
                    <a:pt x="3598560" y="149695"/>
                    <a:pt x="3557545" y="149872"/>
                    <a:pt x="3518658" y="127069"/>
                  </a:cubicBezTo>
                  <a:cubicBezTo>
                    <a:pt x="3514337" y="103229"/>
                    <a:pt x="3522789" y="77858"/>
                    <a:pt x="3505696" y="55549"/>
                  </a:cubicBezTo>
                  <a:cubicBezTo>
                    <a:pt x="3490526" y="35813"/>
                    <a:pt x="3470565" y="24691"/>
                    <a:pt x="3451205" y="12494"/>
                  </a:cubicBezTo>
                  <a:lnTo>
                    <a:pt x="3433864" y="683"/>
                  </a:lnTo>
                  <a:lnTo>
                    <a:pt x="3414062" y="683"/>
                  </a:lnTo>
                  <a:lnTo>
                    <a:pt x="3404406" y="683"/>
                  </a:lnTo>
                  <a:lnTo>
                    <a:pt x="3145762" y="683"/>
                  </a:lnTo>
                  <a:lnTo>
                    <a:pt x="3090838" y="683"/>
                  </a:lnTo>
                  <a:lnTo>
                    <a:pt x="2822538" y="683"/>
                  </a:lnTo>
                  <a:lnTo>
                    <a:pt x="2761016" y="683"/>
                  </a:lnTo>
                  <a:lnTo>
                    <a:pt x="2722336" y="683"/>
                  </a:lnTo>
                  <a:lnTo>
                    <a:pt x="2437792" y="683"/>
                  </a:lnTo>
                  <a:lnTo>
                    <a:pt x="2399112" y="683"/>
                  </a:lnTo>
                  <a:lnTo>
                    <a:pt x="2337590" y="683"/>
                  </a:lnTo>
                  <a:lnTo>
                    <a:pt x="2014366" y="683"/>
                  </a:lnTo>
                  <a:close/>
                </a:path>
              </a:pathLst>
            </a:custGeom>
            <a:solidFill>
              <a:srgbClr val="C38746"/>
            </a:solidFill>
            <a:ln w="85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CAD6D9AF-6771-20F5-2350-FFEF6EB16087}"/>
                </a:ext>
              </a:extLst>
            </p:cNvPr>
            <p:cNvSpPr/>
            <p:nvPr/>
          </p:nvSpPr>
          <p:spPr>
            <a:xfrm>
              <a:off x="6041047" y="1958056"/>
              <a:ext cx="580220" cy="5802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6A3A9FE-05C3-BAF1-6735-7F469D9F137D}"/>
                </a:ext>
              </a:extLst>
            </p:cNvPr>
            <p:cNvSpPr txBox="1"/>
            <p:nvPr/>
          </p:nvSpPr>
          <p:spPr>
            <a:xfrm>
              <a:off x="5975931" y="1876001"/>
              <a:ext cx="71045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rgbClr val="C38746"/>
                  </a:solidFill>
                </a:rPr>
                <a:t>贰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23F757C-BE96-1C53-1080-6F0E0AAB13BF}"/>
                </a:ext>
              </a:extLst>
            </p:cNvPr>
            <p:cNvSpPr txBox="1"/>
            <p:nvPr/>
          </p:nvSpPr>
          <p:spPr>
            <a:xfrm>
              <a:off x="6815320" y="1993196"/>
              <a:ext cx="225969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8874E12-33DE-3E63-9FC0-A184E2E52CC2}"/>
              </a:ext>
            </a:extLst>
          </p:cNvPr>
          <p:cNvGrpSpPr/>
          <p:nvPr/>
        </p:nvGrpSpPr>
        <p:grpSpPr>
          <a:xfrm>
            <a:off x="1742039" y="3220125"/>
            <a:ext cx="3730798" cy="851855"/>
            <a:chOff x="5775984" y="1826741"/>
            <a:chExt cx="3730798" cy="851855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4BFBC4D-09C3-2B82-2E62-9B9F59C5CEBF}"/>
                </a:ext>
              </a:extLst>
            </p:cNvPr>
            <p:cNvSpPr/>
            <p:nvPr/>
          </p:nvSpPr>
          <p:spPr>
            <a:xfrm rot="10800000" flipV="1">
              <a:off x="5775984" y="1826741"/>
              <a:ext cx="3730798" cy="851855"/>
            </a:xfrm>
            <a:custGeom>
              <a:avLst/>
              <a:gdLst>
                <a:gd name="connsiteX0" fmla="*/ 2014366 w 3730798"/>
                <a:gd name="connsiteY0" fmla="*/ 0 h 851855"/>
                <a:gd name="connsiteX1" fmla="*/ 639961 w 3730798"/>
                <a:gd name="connsiteY1" fmla="*/ 0 h 851855"/>
                <a:gd name="connsiteX2" fmla="*/ 326393 w 3730798"/>
                <a:gd name="connsiteY2" fmla="*/ 0 h 851855"/>
                <a:gd name="connsiteX3" fmla="*/ 316737 w 3730798"/>
                <a:gd name="connsiteY3" fmla="*/ 0 h 851855"/>
                <a:gd name="connsiteX4" fmla="*/ 296934 w 3730798"/>
                <a:gd name="connsiteY4" fmla="*/ 0 h 851855"/>
                <a:gd name="connsiteX5" fmla="*/ 279594 w 3730798"/>
                <a:gd name="connsiteY5" fmla="*/ 11811 h 851855"/>
                <a:gd name="connsiteX6" fmla="*/ 225103 w 3730798"/>
                <a:gd name="connsiteY6" fmla="*/ 54868 h 851855"/>
                <a:gd name="connsiteX7" fmla="*/ 212140 w 3730798"/>
                <a:gd name="connsiteY7" fmla="*/ 126387 h 851855"/>
                <a:gd name="connsiteX8" fmla="*/ 95481 w 3730798"/>
                <a:gd name="connsiteY8" fmla="*/ 194795 h 851855"/>
                <a:gd name="connsiteX9" fmla="*/ 82518 w 3730798"/>
                <a:gd name="connsiteY9" fmla="*/ 312958 h 851855"/>
                <a:gd name="connsiteX10" fmla="*/ 12036 w 3730798"/>
                <a:gd name="connsiteY10" fmla="*/ 417903 h 851855"/>
                <a:gd name="connsiteX11" fmla="*/ 0 w 3730798"/>
                <a:gd name="connsiteY11" fmla="*/ 425587 h 851855"/>
                <a:gd name="connsiteX12" fmla="*/ 12036 w 3730798"/>
                <a:gd name="connsiteY12" fmla="*/ 433269 h 851855"/>
                <a:gd name="connsiteX13" fmla="*/ 82518 w 3730798"/>
                <a:gd name="connsiteY13" fmla="*/ 538215 h 851855"/>
                <a:gd name="connsiteX14" fmla="*/ 95481 w 3730798"/>
                <a:gd name="connsiteY14" fmla="*/ 656377 h 851855"/>
                <a:gd name="connsiteX15" fmla="*/ 212140 w 3730798"/>
                <a:gd name="connsiteY15" fmla="*/ 724787 h 851855"/>
                <a:gd name="connsiteX16" fmla="*/ 225103 w 3730798"/>
                <a:gd name="connsiteY16" fmla="*/ 796306 h 851855"/>
                <a:gd name="connsiteX17" fmla="*/ 279594 w 3730798"/>
                <a:gd name="connsiteY17" fmla="*/ 839361 h 851855"/>
                <a:gd name="connsiteX18" fmla="*/ 296934 w 3730798"/>
                <a:gd name="connsiteY18" fmla="*/ 851172 h 851855"/>
                <a:gd name="connsiteX19" fmla="*/ 316737 w 3730798"/>
                <a:gd name="connsiteY19" fmla="*/ 851172 h 851855"/>
                <a:gd name="connsiteX20" fmla="*/ 326393 w 3730798"/>
                <a:gd name="connsiteY20" fmla="*/ 851172 h 851855"/>
                <a:gd name="connsiteX21" fmla="*/ 585036 w 3730798"/>
                <a:gd name="connsiteY21" fmla="*/ 851172 h 851855"/>
                <a:gd name="connsiteX22" fmla="*/ 639961 w 3730798"/>
                <a:gd name="connsiteY22" fmla="*/ 851172 h 851855"/>
                <a:gd name="connsiteX23" fmla="*/ 908260 w 3730798"/>
                <a:gd name="connsiteY23" fmla="*/ 851172 h 851855"/>
                <a:gd name="connsiteX24" fmla="*/ 969782 w 3730798"/>
                <a:gd name="connsiteY24" fmla="*/ 851172 h 851855"/>
                <a:gd name="connsiteX25" fmla="*/ 1008462 w 3730798"/>
                <a:gd name="connsiteY25" fmla="*/ 851172 h 851855"/>
                <a:gd name="connsiteX26" fmla="*/ 1293006 w 3730798"/>
                <a:gd name="connsiteY26" fmla="*/ 851172 h 851855"/>
                <a:gd name="connsiteX27" fmla="*/ 1331686 w 3730798"/>
                <a:gd name="connsiteY27" fmla="*/ 851172 h 851855"/>
                <a:gd name="connsiteX28" fmla="*/ 1393208 w 3730798"/>
                <a:gd name="connsiteY28" fmla="*/ 851172 h 851855"/>
                <a:gd name="connsiteX29" fmla="*/ 1716432 w 3730798"/>
                <a:gd name="connsiteY29" fmla="*/ 851172 h 851855"/>
                <a:gd name="connsiteX30" fmla="*/ 1716432 w 3730798"/>
                <a:gd name="connsiteY30" fmla="*/ 851855 h 851855"/>
                <a:gd name="connsiteX31" fmla="*/ 3090838 w 3730798"/>
                <a:gd name="connsiteY31" fmla="*/ 851855 h 851855"/>
                <a:gd name="connsiteX32" fmla="*/ 3404406 w 3730798"/>
                <a:gd name="connsiteY32" fmla="*/ 851855 h 851855"/>
                <a:gd name="connsiteX33" fmla="*/ 3414062 w 3730798"/>
                <a:gd name="connsiteY33" fmla="*/ 851855 h 851855"/>
                <a:gd name="connsiteX34" fmla="*/ 3433864 w 3730798"/>
                <a:gd name="connsiteY34" fmla="*/ 851855 h 851855"/>
                <a:gd name="connsiteX35" fmla="*/ 3451205 w 3730798"/>
                <a:gd name="connsiteY35" fmla="*/ 840044 h 851855"/>
                <a:gd name="connsiteX36" fmla="*/ 3505696 w 3730798"/>
                <a:gd name="connsiteY36" fmla="*/ 796987 h 851855"/>
                <a:gd name="connsiteX37" fmla="*/ 3518658 w 3730798"/>
                <a:gd name="connsiteY37" fmla="*/ 725468 h 851855"/>
                <a:gd name="connsiteX38" fmla="*/ 3635319 w 3730798"/>
                <a:gd name="connsiteY38" fmla="*/ 657060 h 851855"/>
                <a:gd name="connsiteX39" fmla="*/ 3648281 w 3730798"/>
                <a:gd name="connsiteY39" fmla="*/ 538897 h 851855"/>
                <a:gd name="connsiteX40" fmla="*/ 3718763 w 3730798"/>
                <a:gd name="connsiteY40" fmla="*/ 433952 h 851855"/>
                <a:gd name="connsiteX41" fmla="*/ 3730798 w 3730798"/>
                <a:gd name="connsiteY41" fmla="*/ 426268 h 851855"/>
                <a:gd name="connsiteX42" fmla="*/ 3718763 w 3730798"/>
                <a:gd name="connsiteY42" fmla="*/ 418586 h 851855"/>
                <a:gd name="connsiteX43" fmla="*/ 3648281 w 3730798"/>
                <a:gd name="connsiteY43" fmla="*/ 313640 h 851855"/>
                <a:gd name="connsiteX44" fmla="*/ 3635319 w 3730798"/>
                <a:gd name="connsiteY44" fmla="*/ 195478 h 851855"/>
                <a:gd name="connsiteX45" fmla="*/ 3518658 w 3730798"/>
                <a:gd name="connsiteY45" fmla="*/ 127069 h 851855"/>
                <a:gd name="connsiteX46" fmla="*/ 3505696 w 3730798"/>
                <a:gd name="connsiteY46" fmla="*/ 55549 h 851855"/>
                <a:gd name="connsiteX47" fmla="*/ 3451205 w 3730798"/>
                <a:gd name="connsiteY47" fmla="*/ 12494 h 851855"/>
                <a:gd name="connsiteX48" fmla="*/ 3433864 w 3730798"/>
                <a:gd name="connsiteY48" fmla="*/ 683 h 851855"/>
                <a:gd name="connsiteX49" fmla="*/ 3414062 w 3730798"/>
                <a:gd name="connsiteY49" fmla="*/ 683 h 851855"/>
                <a:gd name="connsiteX50" fmla="*/ 3404406 w 3730798"/>
                <a:gd name="connsiteY50" fmla="*/ 683 h 851855"/>
                <a:gd name="connsiteX51" fmla="*/ 3145762 w 3730798"/>
                <a:gd name="connsiteY51" fmla="*/ 683 h 851855"/>
                <a:gd name="connsiteX52" fmla="*/ 3090838 w 3730798"/>
                <a:gd name="connsiteY52" fmla="*/ 683 h 851855"/>
                <a:gd name="connsiteX53" fmla="*/ 2822538 w 3730798"/>
                <a:gd name="connsiteY53" fmla="*/ 683 h 851855"/>
                <a:gd name="connsiteX54" fmla="*/ 2761016 w 3730798"/>
                <a:gd name="connsiteY54" fmla="*/ 683 h 851855"/>
                <a:gd name="connsiteX55" fmla="*/ 2722336 w 3730798"/>
                <a:gd name="connsiteY55" fmla="*/ 683 h 851855"/>
                <a:gd name="connsiteX56" fmla="*/ 2437792 w 3730798"/>
                <a:gd name="connsiteY56" fmla="*/ 683 h 851855"/>
                <a:gd name="connsiteX57" fmla="*/ 2399112 w 3730798"/>
                <a:gd name="connsiteY57" fmla="*/ 683 h 851855"/>
                <a:gd name="connsiteX58" fmla="*/ 2337590 w 3730798"/>
                <a:gd name="connsiteY58" fmla="*/ 683 h 851855"/>
                <a:gd name="connsiteX59" fmla="*/ 2014366 w 3730798"/>
                <a:gd name="connsiteY59" fmla="*/ 683 h 851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730798" h="851855">
                  <a:moveTo>
                    <a:pt x="2014366" y="0"/>
                  </a:moveTo>
                  <a:lnTo>
                    <a:pt x="639961" y="0"/>
                  </a:lnTo>
                  <a:lnTo>
                    <a:pt x="326393" y="0"/>
                  </a:lnTo>
                  <a:lnTo>
                    <a:pt x="316737" y="0"/>
                  </a:lnTo>
                  <a:lnTo>
                    <a:pt x="296934" y="0"/>
                  </a:lnTo>
                  <a:lnTo>
                    <a:pt x="279594" y="11811"/>
                  </a:lnTo>
                  <a:cubicBezTo>
                    <a:pt x="260232" y="24010"/>
                    <a:pt x="240273" y="35130"/>
                    <a:pt x="225103" y="54868"/>
                  </a:cubicBezTo>
                  <a:cubicBezTo>
                    <a:pt x="208009" y="77175"/>
                    <a:pt x="216461" y="102547"/>
                    <a:pt x="212140" y="126387"/>
                  </a:cubicBezTo>
                  <a:cubicBezTo>
                    <a:pt x="173253" y="149189"/>
                    <a:pt x="132238" y="149012"/>
                    <a:pt x="95481" y="194795"/>
                  </a:cubicBezTo>
                  <a:cubicBezTo>
                    <a:pt x="74129" y="235715"/>
                    <a:pt x="86839" y="273570"/>
                    <a:pt x="82518" y="312958"/>
                  </a:cubicBezTo>
                  <a:cubicBezTo>
                    <a:pt x="76768" y="348738"/>
                    <a:pt x="46135" y="392969"/>
                    <a:pt x="12036" y="417903"/>
                  </a:cubicBezTo>
                  <a:lnTo>
                    <a:pt x="0" y="425587"/>
                  </a:lnTo>
                  <a:lnTo>
                    <a:pt x="12036" y="433269"/>
                  </a:lnTo>
                  <a:cubicBezTo>
                    <a:pt x="46135" y="458204"/>
                    <a:pt x="76768" y="502434"/>
                    <a:pt x="82518" y="538215"/>
                  </a:cubicBezTo>
                  <a:cubicBezTo>
                    <a:pt x="86839" y="577602"/>
                    <a:pt x="74129" y="615458"/>
                    <a:pt x="95481" y="656377"/>
                  </a:cubicBezTo>
                  <a:cubicBezTo>
                    <a:pt x="132238" y="702160"/>
                    <a:pt x="173253" y="701984"/>
                    <a:pt x="212140" y="724787"/>
                  </a:cubicBezTo>
                  <a:cubicBezTo>
                    <a:pt x="216461" y="748626"/>
                    <a:pt x="208009" y="773997"/>
                    <a:pt x="225103" y="796306"/>
                  </a:cubicBezTo>
                  <a:cubicBezTo>
                    <a:pt x="240273" y="816044"/>
                    <a:pt x="260232" y="827164"/>
                    <a:pt x="279594" y="839361"/>
                  </a:cubicBezTo>
                  <a:lnTo>
                    <a:pt x="296934" y="851172"/>
                  </a:lnTo>
                  <a:lnTo>
                    <a:pt x="316737" y="851172"/>
                  </a:lnTo>
                  <a:lnTo>
                    <a:pt x="326393" y="851172"/>
                  </a:lnTo>
                  <a:lnTo>
                    <a:pt x="585036" y="851172"/>
                  </a:lnTo>
                  <a:lnTo>
                    <a:pt x="639961" y="851172"/>
                  </a:lnTo>
                  <a:lnTo>
                    <a:pt x="908260" y="851172"/>
                  </a:lnTo>
                  <a:lnTo>
                    <a:pt x="969782" y="851172"/>
                  </a:lnTo>
                  <a:lnTo>
                    <a:pt x="1008462" y="851172"/>
                  </a:lnTo>
                  <a:lnTo>
                    <a:pt x="1293006" y="851172"/>
                  </a:lnTo>
                  <a:lnTo>
                    <a:pt x="1331686" y="851172"/>
                  </a:lnTo>
                  <a:lnTo>
                    <a:pt x="1393208" y="851172"/>
                  </a:lnTo>
                  <a:lnTo>
                    <a:pt x="1716432" y="851172"/>
                  </a:lnTo>
                  <a:lnTo>
                    <a:pt x="1716432" y="851855"/>
                  </a:lnTo>
                  <a:lnTo>
                    <a:pt x="3090838" y="851855"/>
                  </a:lnTo>
                  <a:lnTo>
                    <a:pt x="3404406" y="851855"/>
                  </a:lnTo>
                  <a:lnTo>
                    <a:pt x="3414062" y="851855"/>
                  </a:lnTo>
                  <a:lnTo>
                    <a:pt x="3433864" y="851855"/>
                  </a:lnTo>
                  <a:lnTo>
                    <a:pt x="3451205" y="840044"/>
                  </a:lnTo>
                  <a:cubicBezTo>
                    <a:pt x="3470565" y="827845"/>
                    <a:pt x="3490526" y="816725"/>
                    <a:pt x="3505696" y="796987"/>
                  </a:cubicBezTo>
                  <a:cubicBezTo>
                    <a:pt x="3522789" y="774680"/>
                    <a:pt x="3514337" y="749308"/>
                    <a:pt x="3518658" y="725468"/>
                  </a:cubicBezTo>
                  <a:cubicBezTo>
                    <a:pt x="3557545" y="702665"/>
                    <a:pt x="3598560" y="702843"/>
                    <a:pt x="3635319" y="657060"/>
                  </a:cubicBezTo>
                  <a:cubicBezTo>
                    <a:pt x="3656669" y="616140"/>
                    <a:pt x="3643960" y="578285"/>
                    <a:pt x="3648281" y="538897"/>
                  </a:cubicBezTo>
                  <a:cubicBezTo>
                    <a:pt x="3654031" y="503117"/>
                    <a:pt x="3684663" y="458886"/>
                    <a:pt x="3718763" y="433952"/>
                  </a:cubicBezTo>
                  <a:lnTo>
                    <a:pt x="3730798" y="426268"/>
                  </a:lnTo>
                  <a:lnTo>
                    <a:pt x="3718763" y="418586"/>
                  </a:lnTo>
                  <a:cubicBezTo>
                    <a:pt x="3684663" y="393651"/>
                    <a:pt x="3654031" y="349421"/>
                    <a:pt x="3648281" y="313640"/>
                  </a:cubicBezTo>
                  <a:cubicBezTo>
                    <a:pt x="3643960" y="274253"/>
                    <a:pt x="3656669" y="236398"/>
                    <a:pt x="3635319" y="195478"/>
                  </a:cubicBezTo>
                  <a:cubicBezTo>
                    <a:pt x="3598560" y="149695"/>
                    <a:pt x="3557545" y="149872"/>
                    <a:pt x="3518658" y="127069"/>
                  </a:cubicBezTo>
                  <a:cubicBezTo>
                    <a:pt x="3514337" y="103229"/>
                    <a:pt x="3522789" y="77858"/>
                    <a:pt x="3505696" y="55549"/>
                  </a:cubicBezTo>
                  <a:cubicBezTo>
                    <a:pt x="3490526" y="35813"/>
                    <a:pt x="3470565" y="24691"/>
                    <a:pt x="3451205" y="12494"/>
                  </a:cubicBezTo>
                  <a:lnTo>
                    <a:pt x="3433864" y="683"/>
                  </a:lnTo>
                  <a:lnTo>
                    <a:pt x="3414062" y="683"/>
                  </a:lnTo>
                  <a:lnTo>
                    <a:pt x="3404406" y="683"/>
                  </a:lnTo>
                  <a:lnTo>
                    <a:pt x="3145762" y="683"/>
                  </a:lnTo>
                  <a:lnTo>
                    <a:pt x="3090838" y="683"/>
                  </a:lnTo>
                  <a:lnTo>
                    <a:pt x="2822538" y="683"/>
                  </a:lnTo>
                  <a:lnTo>
                    <a:pt x="2761016" y="683"/>
                  </a:lnTo>
                  <a:lnTo>
                    <a:pt x="2722336" y="683"/>
                  </a:lnTo>
                  <a:lnTo>
                    <a:pt x="2437792" y="683"/>
                  </a:lnTo>
                  <a:lnTo>
                    <a:pt x="2399112" y="683"/>
                  </a:lnTo>
                  <a:lnTo>
                    <a:pt x="2337590" y="683"/>
                  </a:lnTo>
                  <a:lnTo>
                    <a:pt x="2014366" y="683"/>
                  </a:lnTo>
                  <a:close/>
                </a:path>
              </a:pathLst>
            </a:custGeom>
            <a:solidFill>
              <a:srgbClr val="C38746"/>
            </a:solidFill>
            <a:ln w="85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121DDAD0-1D69-ED89-150F-C9B675664F3B}"/>
                </a:ext>
              </a:extLst>
            </p:cNvPr>
            <p:cNvSpPr/>
            <p:nvPr/>
          </p:nvSpPr>
          <p:spPr>
            <a:xfrm>
              <a:off x="6041047" y="1958056"/>
              <a:ext cx="580220" cy="5802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347FBB5-1B32-E897-795B-1C8F894D5F3C}"/>
                </a:ext>
              </a:extLst>
            </p:cNvPr>
            <p:cNvSpPr txBox="1"/>
            <p:nvPr/>
          </p:nvSpPr>
          <p:spPr>
            <a:xfrm>
              <a:off x="5975931" y="1876001"/>
              <a:ext cx="71045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rgbClr val="C38746"/>
                  </a:solidFill>
                </a:rPr>
                <a:t>叁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C521CF9-3D60-FC26-DC0A-F88EF259588B}"/>
                </a:ext>
              </a:extLst>
            </p:cNvPr>
            <p:cNvSpPr txBox="1"/>
            <p:nvPr/>
          </p:nvSpPr>
          <p:spPr>
            <a:xfrm>
              <a:off x="6815320" y="1993196"/>
              <a:ext cx="225969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47084BBA-1FCF-DA92-41DE-1201A7EC9003}"/>
              </a:ext>
            </a:extLst>
          </p:cNvPr>
          <p:cNvGrpSpPr/>
          <p:nvPr/>
        </p:nvGrpSpPr>
        <p:grpSpPr>
          <a:xfrm>
            <a:off x="5877916" y="3220125"/>
            <a:ext cx="3730798" cy="851855"/>
            <a:chOff x="5775984" y="1826741"/>
            <a:chExt cx="3730798" cy="851855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5B57CC58-899C-4B02-2F56-7BD4F89EC2B1}"/>
                </a:ext>
              </a:extLst>
            </p:cNvPr>
            <p:cNvSpPr/>
            <p:nvPr/>
          </p:nvSpPr>
          <p:spPr>
            <a:xfrm rot="10800000" flipV="1">
              <a:off x="5775984" y="1826741"/>
              <a:ext cx="3730798" cy="851855"/>
            </a:xfrm>
            <a:custGeom>
              <a:avLst/>
              <a:gdLst>
                <a:gd name="connsiteX0" fmla="*/ 2014366 w 3730798"/>
                <a:gd name="connsiteY0" fmla="*/ 0 h 851855"/>
                <a:gd name="connsiteX1" fmla="*/ 639961 w 3730798"/>
                <a:gd name="connsiteY1" fmla="*/ 0 h 851855"/>
                <a:gd name="connsiteX2" fmla="*/ 326393 w 3730798"/>
                <a:gd name="connsiteY2" fmla="*/ 0 h 851855"/>
                <a:gd name="connsiteX3" fmla="*/ 316737 w 3730798"/>
                <a:gd name="connsiteY3" fmla="*/ 0 h 851855"/>
                <a:gd name="connsiteX4" fmla="*/ 296934 w 3730798"/>
                <a:gd name="connsiteY4" fmla="*/ 0 h 851855"/>
                <a:gd name="connsiteX5" fmla="*/ 279594 w 3730798"/>
                <a:gd name="connsiteY5" fmla="*/ 11811 h 851855"/>
                <a:gd name="connsiteX6" fmla="*/ 225103 w 3730798"/>
                <a:gd name="connsiteY6" fmla="*/ 54868 h 851855"/>
                <a:gd name="connsiteX7" fmla="*/ 212140 w 3730798"/>
                <a:gd name="connsiteY7" fmla="*/ 126387 h 851855"/>
                <a:gd name="connsiteX8" fmla="*/ 95481 w 3730798"/>
                <a:gd name="connsiteY8" fmla="*/ 194795 h 851855"/>
                <a:gd name="connsiteX9" fmla="*/ 82518 w 3730798"/>
                <a:gd name="connsiteY9" fmla="*/ 312958 h 851855"/>
                <a:gd name="connsiteX10" fmla="*/ 12036 w 3730798"/>
                <a:gd name="connsiteY10" fmla="*/ 417903 h 851855"/>
                <a:gd name="connsiteX11" fmla="*/ 0 w 3730798"/>
                <a:gd name="connsiteY11" fmla="*/ 425587 h 851855"/>
                <a:gd name="connsiteX12" fmla="*/ 12036 w 3730798"/>
                <a:gd name="connsiteY12" fmla="*/ 433269 h 851855"/>
                <a:gd name="connsiteX13" fmla="*/ 82518 w 3730798"/>
                <a:gd name="connsiteY13" fmla="*/ 538215 h 851855"/>
                <a:gd name="connsiteX14" fmla="*/ 95481 w 3730798"/>
                <a:gd name="connsiteY14" fmla="*/ 656377 h 851855"/>
                <a:gd name="connsiteX15" fmla="*/ 212140 w 3730798"/>
                <a:gd name="connsiteY15" fmla="*/ 724787 h 851855"/>
                <a:gd name="connsiteX16" fmla="*/ 225103 w 3730798"/>
                <a:gd name="connsiteY16" fmla="*/ 796306 h 851855"/>
                <a:gd name="connsiteX17" fmla="*/ 279594 w 3730798"/>
                <a:gd name="connsiteY17" fmla="*/ 839361 h 851855"/>
                <a:gd name="connsiteX18" fmla="*/ 296934 w 3730798"/>
                <a:gd name="connsiteY18" fmla="*/ 851172 h 851855"/>
                <a:gd name="connsiteX19" fmla="*/ 316737 w 3730798"/>
                <a:gd name="connsiteY19" fmla="*/ 851172 h 851855"/>
                <a:gd name="connsiteX20" fmla="*/ 326393 w 3730798"/>
                <a:gd name="connsiteY20" fmla="*/ 851172 h 851855"/>
                <a:gd name="connsiteX21" fmla="*/ 585036 w 3730798"/>
                <a:gd name="connsiteY21" fmla="*/ 851172 h 851855"/>
                <a:gd name="connsiteX22" fmla="*/ 639961 w 3730798"/>
                <a:gd name="connsiteY22" fmla="*/ 851172 h 851855"/>
                <a:gd name="connsiteX23" fmla="*/ 908260 w 3730798"/>
                <a:gd name="connsiteY23" fmla="*/ 851172 h 851855"/>
                <a:gd name="connsiteX24" fmla="*/ 969782 w 3730798"/>
                <a:gd name="connsiteY24" fmla="*/ 851172 h 851855"/>
                <a:gd name="connsiteX25" fmla="*/ 1008462 w 3730798"/>
                <a:gd name="connsiteY25" fmla="*/ 851172 h 851855"/>
                <a:gd name="connsiteX26" fmla="*/ 1293006 w 3730798"/>
                <a:gd name="connsiteY26" fmla="*/ 851172 h 851855"/>
                <a:gd name="connsiteX27" fmla="*/ 1331686 w 3730798"/>
                <a:gd name="connsiteY27" fmla="*/ 851172 h 851855"/>
                <a:gd name="connsiteX28" fmla="*/ 1393208 w 3730798"/>
                <a:gd name="connsiteY28" fmla="*/ 851172 h 851855"/>
                <a:gd name="connsiteX29" fmla="*/ 1716432 w 3730798"/>
                <a:gd name="connsiteY29" fmla="*/ 851172 h 851855"/>
                <a:gd name="connsiteX30" fmla="*/ 1716432 w 3730798"/>
                <a:gd name="connsiteY30" fmla="*/ 851855 h 851855"/>
                <a:gd name="connsiteX31" fmla="*/ 3090838 w 3730798"/>
                <a:gd name="connsiteY31" fmla="*/ 851855 h 851855"/>
                <a:gd name="connsiteX32" fmla="*/ 3404406 w 3730798"/>
                <a:gd name="connsiteY32" fmla="*/ 851855 h 851855"/>
                <a:gd name="connsiteX33" fmla="*/ 3414062 w 3730798"/>
                <a:gd name="connsiteY33" fmla="*/ 851855 h 851855"/>
                <a:gd name="connsiteX34" fmla="*/ 3433864 w 3730798"/>
                <a:gd name="connsiteY34" fmla="*/ 851855 h 851855"/>
                <a:gd name="connsiteX35" fmla="*/ 3451205 w 3730798"/>
                <a:gd name="connsiteY35" fmla="*/ 840044 h 851855"/>
                <a:gd name="connsiteX36" fmla="*/ 3505696 w 3730798"/>
                <a:gd name="connsiteY36" fmla="*/ 796987 h 851855"/>
                <a:gd name="connsiteX37" fmla="*/ 3518658 w 3730798"/>
                <a:gd name="connsiteY37" fmla="*/ 725468 h 851855"/>
                <a:gd name="connsiteX38" fmla="*/ 3635319 w 3730798"/>
                <a:gd name="connsiteY38" fmla="*/ 657060 h 851855"/>
                <a:gd name="connsiteX39" fmla="*/ 3648281 w 3730798"/>
                <a:gd name="connsiteY39" fmla="*/ 538897 h 851855"/>
                <a:gd name="connsiteX40" fmla="*/ 3718763 w 3730798"/>
                <a:gd name="connsiteY40" fmla="*/ 433952 h 851855"/>
                <a:gd name="connsiteX41" fmla="*/ 3730798 w 3730798"/>
                <a:gd name="connsiteY41" fmla="*/ 426268 h 851855"/>
                <a:gd name="connsiteX42" fmla="*/ 3718763 w 3730798"/>
                <a:gd name="connsiteY42" fmla="*/ 418586 h 851855"/>
                <a:gd name="connsiteX43" fmla="*/ 3648281 w 3730798"/>
                <a:gd name="connsiteY43" fmla="*/ 313640 h 851855"/>
                <a:gd name="connsiteX44" fmla="*/ 3635319 w 3730798"/>
                <a:gd name="connsiteY44" fmla="*/ 195478 h 851855"/>
                <a:gd name="connsiteX45" fmla="*/ 3518658 w 3730798"/>
                <a:gd name="connsiteY45" fmla="*/ 127069 h 851855"/>
                <a:gd name="connsiteX46" fmla="*/ 3505696 w 3730798"/>
                <a:gd name="connsiteY46" fmla="*/ 55549 h 851855"/>
                <a:gd name="connsiteX47" fmla="*/ 3451205 w 3730798"/>
                <a:gd name="connsiteY47" fmla="*/ 12494 h 851855"/>
                <a:gd name="connsiteX48" fmla="*/ 3433864 w 3730798"/>
                <a:gd name="connsiteY48" fmla="*/ 683 h 851855"/>
                <a:gd name="connsiteX49" fmla="*/ 3414062 w 3730798"/>
                <a:gd name="connsiteY49" fmla="*/ 683 h 851855"/>
                <a:gd name="connsiteX50" fmla="*/ 3404406 w 3730798"/>
                <a:gd name="connsiteY50" fmla="*/ 683 h 851855"/>
                <a:gd name="connsiteX51" fmla="*/ 3145762 w 3730798"/>
                <a:gd name="connsiteY51" fmla="*/ 683 h 851855"/>
                <a:gd name="connsiteX52" fmla="*/ 3090838 w 3730798"/>
                <a:gd name="connsiteY52" fmla="*/ 683 h 851855"/>
                <a:gd name="connsiteX53" fmla="*/ 2822538 w 3730798"/>
                <a:gd name="connsiteY53" fmla="*/ 683 h 851855"/>
                <a:gd name="connsiteX54" fmla="*/ 2761016 w 3730798"/>
                <a:gd name="connsiteY54" fmla="*/ 683 h 851855"/>
                <a:gd name="connsiteX55" fmla="*/ 2722336 w 3730798"/>
                <a:gd name="connsiteY55" fmla="*/ 683 h 851855"/>
                <a:gd name="connsiteX56" fmla="*/ 2437792 w 3730798"/>
                <a:gd name="connsiteY56" fmla="*/ 683 h 851855"/>
                <a:gd name="connsiteX57" fmla="*/ 2399112 w 3730798"/>
                <a:gd name="connsiteY57" fmla="*/ 683 h 851855"/>
                <a:gd name="connsiteX58" fmla="*/ 2337590 w 3730798"/>
                <a:gd name="connsiteY58" fmla="*/ 683 h 851855"/>
                <a:gd name="connsiteX59" fmla="*/ 2014366 w 3730798"/>
                <a:gd name="connsiteY59" fmla="*/ 683 h 851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730798" h="851855">
                  <a:moveTo>
                    <a:pt x="2014366" y="0"/>
                  </a:moveTo>
                  <a:lnTo>
                    <a:pt x="639961" y="0"/>
                  </a:lnTo>
                  <a:lnTo>
                    <a:pt x="326393" y="0"/>
                  </a:lnTo>
                  <a:lnTo>
                    <a:pt x="316737" y="0"/>
                  </a:lnTo>
                  <a:lnTo>
                    <a:pt x="296934" y="0"/>
                  </a:lnTo>
                  <a:lnTo>
                    <a:pt x="279594" y="11811"/>
                  </a:lnTo>
                  <a:cubicBezTo>
                    <a:pt x="260232" y="24010"/>
                    <a:pt x="240273" y="35130"/>
                    <a:pt x="225103" y="54868"/>
                  </a:cubicBezTo>
                  <a:cubicBezTo>
                    <a:pt x="208009" y="77175"/>
                    <a:pt x="216461" y="102547"/>
                    <a:pt x="212140" y="126387"/>
                  </a:cubicBezTo>
                  <a:cubicBezTo>
                    <a:pt x="173253" y="149189"/>
                    <a:pt x="132238" y="149012"/>
                    <a:pt x="95481" y="194795"/>
                  </a:cubicBezTo>
                  <a:cubicBezTo>
                    <a:pt x="74129" y="235715"/>
                    <a:pt x="86839" y="273570"/>
                    <a:pt x="82518" y="312958"/>
                  </a:cubicBezTo>
                  <a:cubicBezTo>
                    <a:pt x="76768" y="348738"/>
                    <a:pt x="46135" y="392969"/>
                    <a:pt x="12036" y="417903"/>
                  </a:cubicBezTo>
                  <a:lnTo>
                    <a:pt x="0" y="425587"/>
                  </a:lnTo>
                  <a:lnTo>
                    <a:pt x="12036" y="433269"/>
                  </a:lnTo>
                  <a:cubicBezTo>
                    <a:pt x="46135" y="458204"/>
                    <a:pt x="76768" y="502434"/>
                    <a:pt x="82518" y="538215"/>
                  </a:cubicBezTo>
                  <a:cubicBezTo>
                    <a:pt x="86839" y="577602"/>
                    <a:pt x="74129" y="615458"/>
                    <a:pt x="95481" y="656377"/>
                  </a:cubicBezTo>
                  <a:cubicBezTo>
                    <a:pt x="132238" y="702160"/>
                    <a:pt x="173253" y="701984"/>
                    <a:pt x="212140" y="724787"/>
                  </a:cubicBezTo>
                  <a:cubicBezTo>
                    <a:pt x="216461" y="748626"/>
                    <a:pt x="208009" y="773997"/>
                    <a:pt x="225103" y="796306"/>
                  </a:cubicBezTo>
                  <a:cubicBezTo>
                    <a:pt x="240273" y="816044"/>
                    <a:pt x="260232" y="827164"/>
                    <a:pt x="279594" y="839361"/>
                  </a:cubicBezTo>
                  <a:lnTo>
                    <a:pt x="296934" y="851172"/>
                  </a:lnTo>
                  <a:lnTo>
                    <a:pt x="316737" y="851172"/>
                  </a:lnTo>
                  <a:lnTo>
                    <a:pt x="326393" y="851172"/>
                  </a:lnTo>
                  <a:lnTo>
                    <a:pt x="585036" y="851172"/>
                  </a:lnTo>
                  <a:lnTo>
                    <a:pt x="639961" y="851172"/>
                  </a:lnTo>
                  <a:lnTo>
                    <a:pt x="908260" y="851172"/>
                  </a:lnTo>
                  <a:lnTo>
                    <a:pt x="969782" y="851172"/>
                  </a:lnTo>
                  <a:lnTo>
                    <a:pt x="1008462" y="851172"/>
                  </a:lnTo>
                  <a:lnTo>
                    <a:pt x="1293006" y="851172"/>
                  </a:lnTo>
                  <a:lnTo>
                    <a:pt x="1331686" y="851172"/>
                  </a:lnTo>
                  <a:lnTo>
                    <a:pt x="1393208" y="851172"/>
                  </a:lnTo>
                  <a:lnTo>
                    <a:pt x="1716432" y="851172"/>
                  </a:lnTo>
                  <a:lnTo>
                    <a:pt x="1716432" y="851855"/>
                  </a:lnTo>
                  <a:lnTo>
                    <a:pt x="3090838" y="851855"/>
                  </a:lnTo>
                  <a:lnTo>
                    <a:pt x="3404406" y="851855"/>
                  </a:lnTo>
                  <a:lnTo>
                    <a:pt x="3414062" y="851855"/>
                  </a:lnTo>
                  <a:lnTo>
                    <a:pt x="3433864" y="851855"/>
                  </a:lnTo>
                  <a:lnTo>
                    <a:pt x="3451205" y="840044"/>
                  </a:lnTo>
                  <a:cubicBezTo>
                    <a:pt x="3470565" y="827845"/>
                    <a:pt x="3490526" y="816725"/>
                    <a:pt x="3505696" y="796987"/>
                  </a:cubicBezTo>
                  <a:cubicBezTo>
                    <a:pt x="3522789" y="774680"/>
                    <a:pt x="3514337" y="749308"/>
                    <a:pt x="3518658" y="725468"/>
                  </a:cubicBezTo>
                  <a:cubicBezTo>
                    <a:pt x="3557545" y="702665"/>
                    <a:pt x="3598560" y="702843"/>
                    <a:pt x="3635319" y="657060"/>
                  </a:cubicBezTo>
                  <a:cubicBezTo>
                    <a:pt x="3656669" y="616140"/>
                    <a:pt x="3643960" y="578285"/>
                    <a:pt x="3648281" y="538897"/>
                  </a:cubicBezTo>
                  <a:cubicBezTo>
                    <a:pt x="3654031" y="503117"/>
                    <a:pt x="3684663" y="458886"/>
                    <a:pt x="3718763" y="433952"/>
                  </a:cubicBezTo>
                  <a:lnTo>
                    <a:pt x="3730798" y="426268"/>
                  </a:lnTo>
                  <a:lnTo>
                    <a:pt x="3718763" y="418586"/>
                  </a:lnTo>
                  <a:cubicBezTo>
                    <a:pt x="3684663" y="393651"/>
                    <a:pt x="3654031" y="349421"/>
                    <a:pt x="3648281" y="313640"/>
                  </a:cubicBezTo>
                  <a:cubicBezTo>
                    <a:pt x="3643960" y="274253"/>
                    <a:pt x="3656669" y="236398"/>
                    <a:pt x="3635319" y="195478"/>
                  </a:cubicBezTo>
                  <a:cubicBezTo>
                    <a:pt x="3598560" y="149695"/>
                    <a:pt x="3557545" y="149872"/>
                    <a:pt x="3518658" y="127069"/>
                  </a:cubicBezTo>
                  <a:cubicBezTo>
                    <a:pt x="3514337" y="103229"/>
                    <a:pt x="3522789" y="77858"/>
                    <a:pt x="3505696" y="55549"/>
                  </a:cubicBezTo>
                  <a:cubicBezTo>
                    <a:pt x="3490526" y="35813"/>
                    <a:pt x="3470565" y="24691"/>
                    <a:pt x="3451205" y="12494"/>
                  </a:cubicBezTo>
                  <a:lnTo>
                    <a:pt x="3433864" y="683"/>
                  </a:lnTo>
                  <a:lnTo>
                    <a:pt x="3414062" y="683"/>
                  </a:lnTo>
                  <a:lnTo>
                    <a:pt x="3404406" y="683"/>
                  </a:lnTo>
                  <a:lnTo>
                    <a:pt x="3145762" y="683"/>
                  </a:lnTo>
                  <a:lnTo>
                    <a:pt x="3090838" y="683"/>
                  </a:lnTo>
                  <a:lnTo>
                    <a:pt x="2822538" y="683"/>
                  </a:lnTo>
                  <a:lnTo>
                    <a:pt x="2761016" y="683"/>
                  </a:lnTo>
                  <a:lnTo>
                    <a:pt x="2722336" y="683"/>
                  </a:lnTo>
                  <a:lnTo>
                    <a:pt x="2437792" y="683"/>
                  </a:lnTo>
                  <a:lnTo>
                    <a:pt x="2399112" y="683"/>
                  </a:lnTo>
                  <a:lnTo>
                    <a:pt x="2337590" y="683"/>
                  </a:lnTo>
                  <a:lnTo>
                    <a:pt x="2014366" y="683"/>
                  </a:lnTo>
                  <a:close/>
                </a:path>
              </a:pathLst>
            </a:custGeom>
            <a:solidFill>
              <a:srgbClr val="C38746"/>
            </a:solidFill>
            <a:ln w="85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96DD51EF-D3F1-D482-E5C1-43001639AA4A}"/>
                </a:ext>
              </a:extLst>
            </p:cNvPr>
            <p:cNvSpPr/>
            <p:nvPr/>
          </p:nvSpPr>
          <p:spPr>
            <a:xfrm>
              <a:off x="6041047" y="1958056"/>
              <a:ext cx="580220" cy="5802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701CA6E0-1764-7A73-7258-C204D40DA165}"/>
                </a:ext>
              </a:extLst>
            </p:cNvPr>
            <p:cNvSpPr txBox="1"/>
            <p:nvPr/>
          </p:nvSpPr>
          <p:spPr>
            <a:xfrm>
              <a:off x="5975931" y="1876001"/>
              <a:ext cx="71045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rgbClr val="C38746"/>
                  </a:solidFill>
                </a:rPr>
                <a:t>肆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E466132-1DD8-3BA6-7657-8AFE2EA0C217}"/>
                </a:ext>
              </a:extLst>
            </p:cNvPr>
            <p:cNvSpPr txBox="1"/>
            <p:nvPr/>
          </p:nvSpPr>
          <p:spPr>
            <a:xfrm>
              <a:off x="6815320" y="1993196"/>
              <a:ext cx="225969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946942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729F49F8-42FF-4D28-7A1F-5ACB7C3994AF}"/>
              </a:ext>
            </a:extLst>
          </p:cNvPr>
          <p:cNvGrpSpPr/>
          <p:nvPr/>
        </p:nvGrpSpPr>
        <p:grpSpPr>
          <a:xfrm>
            <a:off x="304387" y="332874"/>
            <a:ext cx="3730798" cy="851855"/>
            <a:chOff x="5775984" y="1826741"/>
            <a:chExt cx="3730798" cy="851855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F076F217-B94F-F6B5-35EE-1FB7034A978D}"/>
                </a:ext>
              </a:extLst>
            </p:cNvPr>
            <p:cNvSpPr/>
            <p:nvPr/>
          </p:nvSpPr>
          <p:spPr>
            <a:xfrm rot="10800000" flipV="1">
              <a:off x="5775984" y="1826741"/>
              <a:ext cx="3730798" cy="851855"/>
            </a:xfrm>
            <a:custGeom>
              <a:avLst/>
              <a:gdLst>
                <a:gd name="connsiteX0" fmla="*/ 2014366 w 3730798"/>
                <a:gd name="connsiteY0" fmla="*/ 0 h 851855"/>
                <a:gd name="connsiteX1" fmla="*/ 639961 w 3730798"/>
                <a:gd name="connsiteY1" fmla="*/ 0 h 851855"/>
                <a:gd name="connsiteX2" fmla="*/ 326393 w 3730798"/>
                <a:gd name="connsiteY2" fmla="*/ 0 h 851855"/>
                <a:gd name="connsiteX3" fmla="*/ 316737 w 3730798"/>
                <a:gd name="connsiteY3" fmla="*/ 0 h 851855"/>
                <a:gd name="connsiteX4" fmla="*/ 296934 w 3730798"/>
                <a:gd name="connsiteY4" fmla="*/ 0 h 851855"/>
                <a:gd name="connsiteX5" fmla="*/ 279594 w 3730798"/>
                <a:gd name="connsiteY5" fmla="*/ 11811 h 851855"/>
                <a:gd name="connsiteX6" fmla="*/ 225103 w 3730798"/>
                <a:gd name="connsiteY6" fmla="*/ 54868 h 851855"/>
                <a:gd name="connsiteX7" fmla="*/ 212140 w 3730798"/>
                <a:gd name="connsiteY7" fmla="*/ 126387 h 851855"/>
                <a:gd name="connsiteX8" fmla="*/ 95481 w 3730798"/>
                <a:gd name="connsiteY8" fmla="*/ 194795 h 851855"/>
                <a:gd name="connsiteX9" fmla="*/ 82518 w 3730798"/>
                <a:gd name="connsiteY9" fmla="*/ 312958 h 851855"/>
                <a:gd name="connsiteX10" fmla="*/ 12036 w 3730798"/>
                <a:gd name="connsiteY10" fmla="*/ 417903 h 851855"/>
                <a:gd name="connsiteX11" fmla="*/ 0 w 3730798"/>
                <a:gd name="connsiteY11" fmla="*/ 425587 h 851855"/>
                <a:gd name="connsiteX12" fmla="*/ 12036 w 3730798"/>
                <a:gd name="connsiteY12" fmla="*/ 433269 h 851855"/>
                <a:gd name="connsiteX13" fmla="*/ 82518 w 3730798"/>
                <a:gd name="connsiteY13" fmla="*/ 538215 h 851855"/>
                <a:gd name="connsiteX14" fmla="*/ 95481 w 3730798"/>
                <a:gd name="connsiteY14" fmla="*/ 656377 h 851855"/>
                <a:gd name="connsiteX15" fmla="*/ 212140 w 3730798"/>
                <a:gd name="connsiteY15" fmla="*/ 724787 h 851855"/>
                <a:gd name="connsiteX16" fmla="*/ 225103 w 3730798"/>
                <a:gd name="connsiteY16" fmla="*/ 796306 h 851855"/>
                <a:gd name="connsiteX17" fmla="*/ 279594 w 3730798"/>
                <a:gd name="connsiteY17" fmla="*/ 839361 h 851855"/>
                <a:gd name="connsiteX18" fmla="*/ 296934 w 3730798"/>
                <a:gd name="connsiteY18" fmla="*/ 851172 h 851855"/>
                <a:gd name="connsiteX19" fmla="*/ 316737 w 3730798"/>
                <a:gd name="connsiteY19" fmla="*/ 851172 h 851855"/>
                <a:gd name="connsiteX20" fmla="*/ 326393 w 3730798"/>
                <a:gd name="connsiteY20" fmla="*/ 851172 h 851855"/>
                <a:gd name="connsiteX21" fmla="*/ 585036 w 3730798"/>
                <a:gd name="connsiteY21" fmla="*/ 851172 h 851855"/>
                <a:gd name="connsiteX22" fmla="*/ 639961 w 3730798"/>
                <a:gd name="connsiteY22" fmla="*/ 851172 h 851855"/>
                <a:gd name="connsiteX23" fmla="*/ 908260 w 3730798"/>
                <a:gd name="connsiteY23" fmla="*/ 851172 h 851855"/>
                <a:gd name="connsiteX24" fmla="*/ 969782 w 3730798"/>
                <a:gd name="connsiteY24" fmla="*/ 851172 h 851855"/>
                <a:gd name="connsiteX25" fmla="*/ 1008462 w 3730798"/>
                <a:gd name="connsiteY25" fmla="*/ 851172 h 851855"/>
                <a:gd name="connsiteX26" fmla="*/ 1293006 w 3730798"/>
                <a:gd name="connsiteY26" fmla="*/ 851172 h 851855"/>
                <a:gd name="connsiteX27" fmla="*/ 1331686 w 3730798"/>
                <a:gd name="connsiteY27" fmla="*/ 851172 h 851855"/>
                <a:gd name="connsiteX28" fmla="*/ 1393208 w 3730798"/>
                <a:gd name="connsiteY28" fmla="*/ 851172 h 851855"/>
                <a:gd name="connsiteX29" fmla="*/ 1716432 w 3730798"/>
                <a:gd name="connsiteY29" fmla="*/ 851172 h 851855"/>
                <a:gd name="connsiteX30" fmla="*/ 1716432 w 3730798"/>
                <a:gd name="connsiteY30" fmla="*/ 851855 h 851855"/>
                <a:gd name="connsiteX31" fmla="*/ 3090838 w 3730798"/>
                <a:gd name="connsiteY31" fmla="*/ 851855 h 851855"/>
                <a:gd name="connsiteX32" fmla="*/ 3404406 w 3730798"/>
                <a:gd name="connsiteY32" fmla="*/ 851855 h 851855"/>
                <a:gd name="connsiteX33" fmla="*/ 3414062 w 3730798"/>
                <a:gd name="connsiteY33" fmla="*/ 851855 h 851855"/>
                <a:gd name="connsiteX34" fmla="*/ 3433864 w 3730798"/>
                <a:gd name="connsiteY34" fmla="*/ 851855 h 851855"/>
                <a:gd name="connsiteX35" fmla="*/ 3451205 w 3730798"/>
                <a:gd name="connsiteY35" fmla="*/ 840044 h 851855"/>
                <a:gd name="connsiteX36" fmla="*/ 3505696 w 3730798"/>
                <a:gd name="connsiteY36" fmla="*/ 796987 h 851855"/>
                <a:gd name="connsiteX37" fmla="*/ 3518658 w 3730798"/>
                <a:gd name="connsiteY37" fmla="*/ 725468 h 851855"/>
                <a:gd name="connsiteX38" fmla="*/ 3635319 w 3730798"/>
                <a:gd name="connsiteY38" fmla="*/ 657060 h 851855"/>
                <a:gd name="connsiteX39" fmla="*/ 3648281 w 3730798"/>
                <a:gd name="connsiteY39" fmla="*/ 538897 h 851855"/>
                <a:gd name="connsiteX40" fmla="*/ 3718763 w 3730798"/>
                <a:gd name="connsiteY40" fmla="*/ 433952 h 851855"/>
                <a:gd name="connsiteX41" fmla="*/ 3730798 w 3730798"/>
                <a:gd name="connsiteY41" fmla="*/ 426268 h 851855"/>
                <a:gd name="connsiteX42" fmla="*/ 3718763 w 3730798"/>
                <a:gd name="connsiteY42" fmla="*/ 418586 h 851855"/>
                <a:gd name="connsiteX43" fmla="*/ 3648281 w 3730798"/>
                <a:gd name="connsiteY43" fmla="*/ 313640 h 851855"/>
                <a:gd name="connsiteX44" fmla="*/ 3635319 w 3730798"/>
                <a:gd name="connsiteY44" fmla="*/ 195478 h 851855"/>
                <a:gd name="connsiteX45" fmla="*/ 3518658 w 3730798"/>
                <a:gd name="connsiteY45" fmla="*/ 127069 h 851855"/>
                <a:gd name="connsiteX46" fmla="*/ 3505696 w 3730798"/>
                <a:gd name="connsiteY46" fmla="*/ 55549 h 851855"/>
                <a:gd name="connsiteX47" fmla="*/ 3451205 w 3730798"/>
                <a:gd name="connsiteY47" fmla="*/ 12494 h 851855"/>
                <a:gd name="connsiteX48" fmla="*/ 3433864 w 3730798"/>
                <a:gd name="connsiteY48" fmla="*/ 683 h 851855"/>
                <a:gd name="connsiteX49" fmla="*/ 3414062 w 3730798"/>
                <a:gd name="connsiteY49" fmla="*/ 683 h 851855"/>
                <a:gd name="connsiteX50" fmla="*/ 3404406 w 3730798"/>
                <a:gd name="connsiteY50" fmla="*/ 683 h 851855"/>
                <a:gd name="connsiteX51" fmla="*/ 3145762 w 3730798"/>
                <a:gd name="connsiteY51" fmla="*/ 683 h 851855"/>
                <a:gd name="connsiteX52" fmla="*/ 3090838 w 3730798"/>
                <a:gd name="connsiteY52" fmla="*/ 683 h 851855"/>
                <a:gd name="connsiteX53" fmla="*/ 2822538 w 3730798"/>
                <a:gd name="connsiteY53" fmla="*/ 683 h 851855"/>
                <a:gd name="connsiteX54" fmla="*/ 2761016 w 3730798"/>
                <a:gd name="connsiteY54" fmla="*/ 683 h 851855"/>
                <a:gd name="connsiteX55" fmla="*/ 2722336 w 3730798"/>
                <a:gd name="connsiteY55" fmla="*/ 683 h 851855"/>
                <a:gd name="connsiteX56" fmla="*/ 2437792 w 3730798"/>
                <a:gd name="connsiteY56" fmla="*/ 683 h 851855"/>
                <a:gd name="connsiteX57" fmla="*/ 2399112 w 3730798"/>
                <a:gd name="connsiteY57" fmla="*/ 683 h 851855"/>
                <a:gd name="connsiteX58" fmla="*/ 2337590 w 3730798"/>
                <a:gd name="connsiteY58" fmla="*/ 683 h 851855"/>
                <a:gd name="connsiteX59" fmla="*/ 2014366 w 3730798"/>
                <a:gd name="connsiteY59" fmla="*/ 683 h 851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730798" h="851855">
                  <a:moveTo>
                    <a:pt x="2014366" y="0"/>
                  </a:moveTo>
                  <a:lnTo>
                    <a:pt x="639961" y="0"/>
                  </a:lnTo>
                  <a:lnTo>
                    <a:pt x="326393" y="0"/>
                  </a:lnTo>
                  <a:lnTo>
                    <a:pt x="316737" y="0"/>
                  </a:lnTo>
                  <a:lnTo>
                    <a:pt x="296934" y="0"/>
                  </a:lnTo>
                  <a:lnTo>
                    <a:pt x="279594" y="11811"/>
                  </a:lnTo>
                  <a:cubicBezTo>
                    <a:pt x="260232" y="24010"/>
                    <a:pt x="240273" y="35130"/>
                    <a:pt x="225103" y="54868"/>
                  </a:cubicBezTo>
                  <a:cubicBezTo>
                    <a:pt x="208009" y="77175"/>
                    <a:pt x="216461" y="102547"/>
                    <a:pt x="212140" y="126387"/>
                  </a:cubicBezTo>
                  <a:cubicBezTo>
                    <a:pt x="173253" y="149189"/>
                    <a:pt x="132238" y="149012"/>
                    <a:pt x="95481" y="194795"/>
                  </a:cubicBezTo>
                  <a:cubicBezTo>
                    <a:pt x="74129" y="235715"/>
                    <a:pt x="86839" y="273570"/>
                    <a:pt x="82518" y="312958"/>
                  </a:cubicBezTo>
                  <a:cubicBezTo>
                    <a:pt x="76768" y="348738"/>
                    <a:pt x="46135" y="392969"/>
                    <a:pt x="12036" y="417903"/>
                  </a:cubicBezTo>
                  <a:lnTo>
                    <a:pt x="0" y="425587"/>
                  </a:lnTo>
                  <a:lnTo>
                    <a:pt x="12036" y="433269"/>
                  </a:lnTo>
                  <a:cubicBezTo>
                    <a:pt x="46135" y="458204"/>
                    <a:pt x="76768" y="502434"/>
                    <a:pt x="82518" y="538215"/>
                  </a:cubicBezTo>
                  <a:cubicBezTo>
                    <a:pt x="86839" y="577602"/>
                    <a:pt x="74129" y="615458"/>
                    <a:pt x="95481" y="656377"/>
                  </a:cubicBezTo>
                  <a:cubicBezTo>
                    <a:pt x="132238" y="702160"/>
                    <a:pt x="173253" y="701984"/>
                    <a:pt x="212140" y="724787"/>
                  </a:cubicBezTo>
                  <a:cubicBezTo>
                    <a:pt x="216461" y="748626"/>
                    <a:pt x="208009" y="773997"/>
                    <a:pt x="225103" y="796306"/>
                  </a:cubicBezTo>
                  <a:cubicBezTo>
                    <a:pt x="240273" y="816044"/>
                    <a:pt x="260232" y="827164"/>
                    <a:pt x="279594" y="839361"/>
                  </a:cubicBezTo>
                  <a:lnTo>
                    <a:pt x="296934" y="851172"/>
                  </a:lnTo>
                  <a:lnTo>
                    <a:pt x="316737" y="851172"/>
                  </a:lnTo>
                  <a:lnTo>
                    <a:pt x="326393" y="851172"/>
                  </a:lnTo>
                  <a:lnTo>
                    <a:pt x="585036" y="851172"/>
                  </a:lnTo>
                  <a:lnTo>
                    <a:pt x="639961" y="851172"/>
                  </a:lnTo>
                  <a:lnTo>
                    <a:pt x="908260" y="851172"/>
                  </a:lnTo>
                  <a:lnTo>
                    <a:pt x="969782" y="851172"/>
                  </a:lnTo>
                  <a:lnTo>
                    <a:pt x="1008462" y="851172"/>
                  </a:lnTo>
                  <a:lnTo>
                    <a:pt x="1293006" y="851172"/>
                  </a:lnTo>
                  <a:lnTo>
                    <a:pt x="1331686" y="851172"/>
                  </a:lnTo>
                  <a:lnTo>
                    <a:pt x="1393208" y="851172"/>
                  </a:lnTo>
                  <a:lnTo>
                    <a:pt x="1716432" y="851172"/>
                  </a:lnTo>
                  <a:lnTo>
                    <a:pt x="1716432" y="851855"/>
                  </a:lnTo>
                  <a:lnTo>
                    <a:pt x="3090838" y="851855"/>
                  </a:lnTo>
                  <a:lnTo>
                    <a:pt x="3404406" y="851855"/>
                  </a:lnTo>
                  <a:lnTo>
                    <a:pt x="3414062" y="851855"/>
                  </a:lnTo>
                  <a:lnTo>
                    <a:pt x="3433864" y="851855"/>
                  </a:lnTo>
                  <a:lnTo>
                    <a:pt x="3451205" y="840044"/>
                  </a:lnTo>
                  <a:cubicBezTo>
                    <a:pt x="3470565" y="827845"/>
                    <a:pt x="3490526" y="816725"/>
                    <a:pt x="3505696" y="796987"/>
                  </a:cubicBezTo>
                  <a:cubicBezTo>
                    <a:pt x="3522789" y="774680"/>
                    <a:pt x="3514337" y="749308"/>
                    <a:pt x="3518658" y="725468"/>
                  </a:cubicBezTo>
                  <a:cubicBezTo>
                    <a:pt x="3557545" y="702665"/>
                    <a:pt x="3598560" y="702843"/>
                    <a:pt x="3635319" y="657060"/>
                  </a:cubicBezTo>
                  <a:cubicBezTo>
                    <a:pt x="3656669" y="616140"/>
                    <a:pt x="3643960" y="578285"/>
                    <a:pt x="3648281" y="538897"/>
                  </a:cubicBezTo>
                  <a:cubicBezTo>
                    <a:pt x="3654031" y="503117"/>
                    <a:pt x="3684663" y="458886"/>
                    <a:pt x="3718763" y="433952"/>
                  </a:cubicBezTo>
                  <a:lnTo>
                    <a:pt x="3730798" y="426268"/>
                  </a:lnTo>
                  <a:lnTo>
                    <a:pt x="3718763" y="418586"/>
                  </a:lnTo>
                  <a:cubicBezTo>
                    <a:pt x="3684663" y="393651"/>
                    <a:pt x="3654031" y="349421"/>
                    <a:pt x="3648281" y="313640"/>
                  </a:cubicBezTo>
                  <a:cubicBezTo>
                    <a:pt x="3643960" y="274253"/>
                    <a:pt x="3656669" y="236398"/>
                    <a:pt x="3635319" y="195478"/>
                  </a:cubicBezTo>
                  <a:cubicBezTo>
                    <a:pt x="3598560" y="149695"/>
                    <a:pt x="3557545" y="149872"/>
                    <a:pt x="3518658" y="127069"/>
                  </a:cubicBezTo>
                  <a:cubicBezTo>
                    <a:pt x="3514337" y="103229"/>
                    <a:pt x="3522789" y="77858"/>
                    <a:pt x="3505696" y="55549"/>
                  </a:cubicBezTo>
                  <a:cubicBezTo>
                    <a:pt x="3490526" y="35813"/>
                    <a:pt x="3470565" y="24691"/>
                    <a:pt x="3451205" y="12494"/>
                  </a:cubicBezTo>
                  <a:lnTo>
                    <a:pt x="3433864" y="683"/>
                  </a:lnTo>
                  <a:lnTo>
                    <a:pt x="3414062" y="683"/>
                  </a:lnTo>
                  <a:lnTo>
                    <a:pt x="3404406" y="683"/>
                  </a:lnTo>
                  <a:lnTo>
                    <a:pt x="3145762" y="683"/>
                  </a:lnTo>
                  <a:lnTo>
                    <a:pt x="3090838" y="683"/>
                  </a:lnTo>
                  <a:lnTo>
                    <a:pt x="2822538" y="683"/>
                  </a:lnTo>
                  <a:lnTo>
                    <a:pt x="2761016" y="683"/>
                  </a:lnTo>
                  <a:lnTo>
                    <a:pt x="2722336" y="683"/>
                  </a:lnTo>
                  <a:lnTo>
                    <a:pt x="2437792" y="683"/>
                  </a:lnTo>
                  <a:lnTo>
                    <a:pt x="2399112" y="683"/>
                  </a:lnTo>
                  <a:lnTo>
                    <a:pt x="2337590" y="683"/>
                  </a:lnTo>
                  <a:lnTo>
                    <a:pt x="2014366" y="683"/>
                  </a:lnTo>
                  <a:close/>
                </a:path>
              </a:pathLst>
            </a:custGeom>
            <a:solidFill>
              <a:srgbClr val="C38746"/>
            </a:solidFill>
            <a:ln w="85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771E165D-5D49-EA70-A0B8-D17DA46693B2}"/>
                </a:ext>
              </a:extLst>
            </p:cNvPr>
            <p:cNvSpPr/>
            <p:nvPr/>
          </p:nvSpPr>
          <p:spPr>
            <a:xfrm>
              <a:off x="6041047" y="1958056"/>
              <a:ext cx="580220" cy="5802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DD72B44-C14B-6098-0572-8868E01216E4}"/>
                </a:ext>
              </a:extLst>
            </p:cNvPr>
            <p:cNvSpPr txBox="1"/>
            <p:nvPr/>
          </p:nvSpPr>
          <p:spPr>
            <a:xfrm>
              <a:off x="5975931" y="1876001"/>
              <a:ext cx="71045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rgbClr val="C38746"/>
                  </a:solidFill>
                </a:rPr>
                <a:t>肆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A71FBAE-7A04-0470-4297-CADF87199CC5}"/>
                </a:ext>
              </a:extLst>
            </p:cNvPr>
            <p:cNvSpPr txBox="1"/>
            <p:nvPr/>
          </p:nvSpPr>
          <p:spPr>
            <a:xfrm>
              <a:off x="6815320" y="1993196"/>
              <a:ext cx="225969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4" name="图形 6" descr="D:\51PPT模板网\51pptmoban.com\图片002.jpg">
            <a:extLst>
              <a:ext uri="{FF2B5EF4-FFF2-40B4-BE49-F238E27FC236}">
                <a16:creationId xmlns:a16="http://schemas.microsoft.com/office/drawing/2014/main" id="{4EDE2799-3485-B5D4-EE6B-8AB8F4284F18}"/>
              </a:ext>
            </a:extLst>
          </p:cNvPr>
          <p:cNvSpPr/>
          <p:nvPr/>
        </p:nvSpPr>
        <p:spPr>
          <a:xfrm>
            <a:off x="569450" y="1655940"/>
            <a:ext cx="5388390" cy="4516260"/>
          </a:xfrm>
          <a:custGeom>
            <a:avLst/>
            <a:gdLst>
              <a:gd name="connsiteX0" fmla="*/ 315301 w 8175790"/>
              <a:gd name="connsiteY0" fmla="*/ 2569142 h 6852509"/>
              <a:gd name="connsiteX1" fmla="*/ 285102 w 8175790"/>
              <a:gd name="connsiteY1" fmla="*/ 2596596 h 6852509"/>
              <a:gd name="connsiteX2" fmla="*/ 316400 w 8175790"/>
              <a:gd name="connsiteY2" fmla="*/ 2618559 h 6852509"/>
              <a:gd name="connsiteX3" fmla="*/ 344952 w 8175790"/>
              <a:gd name="connsiteY3" fmla="*/ 2629541 h 6852509"/>
              <a:gd name="connsiteX4" fmla="*/ 304869 w 8175790"/>
              <a:gd name="connsiteY4" fmla="*/ 2715746 h 6852509"/>
              <a:gd name="connsiteX5" fmla="*/ 258746 w 8175790"/>
              <a:gd name="connsiteY5" fmla="*/ 2725081 h 6852509"/>
              <a:gd name="connsiteX6" fmla="*/ 228547 w 8175790"/>
              <a:gd name="connsiteY6" fmla="*/ 2726179 h 6852509"/>
              <a:gd name="connsiteX7" fmla="*/ 219762 w 8175790"/>
              <a:gd name="connsiteY7" fmla="*/ 2752534 h 6852509"/>
              <a:gd name="connsiteX8" fmla="*/ 249412 w 8175790"/>
              <a:gd name="connsiteY8" fmla="*/ 2761320 h 6852509"/>
              <a:gd name="connsiteX9" fmla="*/ 273022 w 8175790"/>
              <a:gd name="connsiteY9" fmla="*/ 2776694 h 6852509"/>
              <a:gd name="connsiteX10" fmla="*/ 264237 w 8175790"/>
              <a:gd name="connsiteY10" fmla="*/ 2802501 h 6852509"/>
              <a:gd name="connsiteX11" fmla="*/ 230194 w 8175790"/>
              <a:gd name="connsiteY11" fmla="*/ 2861252 h 6852509"/>
              <a:gd name="connsiteX12" fmla="*/ 235685 w 8175790"/>
              <a:gd name="connsiteY12" fmla="*/ 2874979 h 6852509"/>
              <a:gd name="connsiteX13" fmla="*/ 192857 w 8175790"/>
              <a:gd name="connsiteY13" fmla="*/ 2859605 h 6852509"/>
              <a:gd name="connsiteX14" fmla="*/ 163755 w 8175790"/>
              <a:gd name="connsiteY14" fmla="*/ 2900237 h 6852509"/>
              <a:gd name="connsiteX15" fmla="*/ 159912 w 8175790"/>
              <a:gd name="connsiteY15" fmla="*/ 2955145 h 6852509"/>
              <a:gd name="connsiteX16" fmla="*/ 169246 w 8175790"/>
              <a:gd name="connsiteY16" fmla="*/ 2986442 h 6852509"/>
              <a:gd name="connsiteX17" fmla="*/ 156068 w 8175790"/>
              <a:gd name="connsiteY17" fmla="*/ 3026525 h 6852509"/>
              <a:gd name="connsiteX18" fmla="*/ 202740 w 8175790"/>
              <a:gd name="connsiteY18" fmla="*/ 3052881 h 6852509"/>
              <a:gd name="connsiteX19" fmla="*/ 192857 w 8175790"/>
              <a:gd name="connsiteY19" fmla="*/ 3198387 h 6852509"/>
              <a:gd name="connsiteX20" fmla="*/ 169246 w 8175790"/>
              <a:gd name="connsiteY20" fmla="*/ 3211565 h 6852509"/>
              <a:gd name="connsiteX21" fmla="*/ 165952 w 8175790"/>
              <a:gd name="connsiteY21" fmla="*/ 3220899 h 6852509"/>
              <a:gd name="connsiteX22" fmla="*/ 193955 w 8175790"/>
              <a:gd name="connsiteY22" fmla="*/ 3226939 h 6852509"/>
              <a:gd name="connsiteX23" fmla="*/ 248863 w 8175790"/>
              <a:gd name="connsiteY23" fmla="*/ 3283494 h 6852509"/>
              <a:gd name="connsiteX24" fmla="*/ 220311 w 8175790"/>
              <a:gd name="connsiteY24" fmla="*/ 3265375 h 6852509"/>
              <a:gd name="connsiteX25" fmla="*/ 143989 w 8175790"/>
              <a:gd name="connsiteY25" fmla="*/ 3205525 h 6852509"/>
              <a:gd name="connsiteX26" fmla="*/ 125869 w 8175790"/>
              <a:gd name="connsiteY26" fmla="*/ 3197838 h 6852509"/>
              <a:gd name="connsiteX27" fmla="*/ 114338 w 8175790"/>
              <a:gd name="connsiteY27" fmla="*/ 3214310 h 6852509"/>
              <a:gd name="connsiteX28" fmla="*/ 140145 w 8175790"/>
              <a:gd name="connsiteY28" fmla="*/ 3322479 h 6852509"/>
              <a:gd name="connsiteX29" fmla="*/ 213722 w 8175790"/>
              <a:gd name="connsiteY29" fmla="*/ 3287887 h 6852509"/>
              <a:gd name="connsiteX30" fmla="*/ 232939 w 8175790"/>
              <a:gd name="connsiteY30" fmla="*/ 3329617 h 6852509"/>
              <a:gd name="connsiteX31" fmla="*/ 273571 w 8175790"/>
              <a:gd name="connsiteY31" fmla="*/ 3338951 h 6852509"/>
              <a:gd name="connsiteX32" fmla="*/ 249961 w 8175790"/>
              <a:gd name="connsiteY32" fmla="*/ 3394957 h 6852509"/>
              <a:gd name="connsiteX33" fmla="*/ 198897 w 8175790"/>
              <a:gd name="connsiteY33" fmla="*/ 3393310 h 6852509"/>
              <a:gd name="connsiteX34" fmla="*/ 152774 w 8175790"/>
              <a:gd name="connsiteY34" fmla="*/ 3335657 h 6852509"/>
              <a:gd name="connsiteX35" fmla="*/ 154970 w 8175790"/>
              <a:gd name="connsiteY35" fmla="*/ 3432295 h 6852509"/>
              <a:gd name="connsiteX36" fmla="*/ 164305 w 8175790"/>
              <a:gd name="connsiteY36" fmla="*/ 3461396 h 6852509"/>
              <a:gd name="connsiteX37" fmla="*/ 139596 w 8175790"/>
              <a:gd name="connsiteY37" fmla="*/ 3472377 h 6852509"/>
              <a:gd name="connsiteX38" fmla="*/ 109946 w 8175790"/>
              <a:gd name="connsiteY38" fmla="*/ 3497086 h 6852509"/>
              <a:gd name="connsiteX39" fmla="*/ 181326 w 8175790"/>
              <a:gd name="connsiteY39" fmla="*/ 3569564 h 6852509"/>
              <a:gd name="connsiteX40" fmla="*/ 142341 w 8175790"/>
              <a:gd name="connsiteY40" fmla="*/ 3576153 h 6852509"/>
              <a:gd name="connsiteX41" fmla="*/ 224154 w 8175790"/>
              <a:gd name="connsiteY41" fmla="*/ 3669497 h 6852509"/>
              <a:gd name="connsiteX42" fmla="*/ 202191 w 8175790"/>
              <a:gd name="connsiteY42" fmla="*/ 3682126 h 6852509"/>
              <a:gd name="connsiteX43" fmla="*/ 248863 w 8175790"/>
              <a:gd name="connsiteY43" fmla="*/ 3716169 h 6852509"/>
              <a:gd name="connsiteX44" fmla="*/ 213173 w 8175790"/>
              <a:gd name="connsiteY44" fmla="*/ 3720561 h 6852509"/>
              <a:gd name="connsiteX45" fmla="*/ 213173 w 8175790"/>
              <a:gd name="connsiteY45" fmla="*/ 3760644 h 6852509"/>
              <a:gd name="connsiteX46" fmla="*/ 219213 w 8175790"/>
              <a:gd name="connsiteY46" fmla="*/ 3756801 h 6852509"/>
              <a:gd name="connsiteX47" fmla="*/ 252706 w 8175790"/>
              <a:gd name="connsiteY47" fmla="*/ 3805119 h 6852509"/>
              <a:gd name="connsiteX48" fmla="*/ 300476 w 8175790"/>
              <a:gd name="connsiteY48" fmla="*/ 3887481 h 6852509"/>
              <a:gd name="connsiteX49" fmla="*/ 312556 w 8175790"/>
              <a:gd name="connsiteY49" fmla="*/ 3935800 h 6852509"/>
              <a:gd name="connsiteX50" fmla="*/ 314752 w 8175790"/>
              <a:gd name="connsiteY50" fmla="*/ 3952822 h 6852509"/>
              <a:gd name="connsiteX51" fmla="*/ 386682 w 8175790"/>
              <a:gd name="connsiteY51" fmla="*/ 4059343 h 6852509"/>
              <a:gd name="connsiteX52" fmla="*/ 374053 w 8175790"/>
              <a:gd name="connsiteY52" fmla="*/ 4097779 h 6852509"/>
              <a:gd name="connsiteX53" fmla="*/ 357580 w 8175790"/>
              <a:gd name="connsiteY53" fmla="*/ 4127978 h 6852509"/>
              <a:gd name="connsiteX54" fmla="*/ 391623 w 8175790"/>
              <a:gd name="connsiteY54" fmla="*/ 4132371 h 6852509"/>
              <a:gd name="connsiteX55" fmla="*/ 453120 w 8175790"/>
              <a:gd name="connsiteY55" fmla="*/ 4153236 h 6852509"/>
              <a:gd name="connsiteX56" fmla="*/ 495399 w 8175790"/>
              <a:gd name="connsiteY56" fmla="*/ 4176297 h 6852509"/>
              <a:gd name="connsiteX57" fmla="*/ 571172 w 8175790"/>
              <a:gd name="connsiteY57" fmla="*/ 4196613 h 6852509"/>
              <a:gd name="connsiteX58" fmla="*/ 570623 w 8175790"/>
              <a:gd name="connsiteY58" fmla="*/ 4207046 h 6852509"/>
              <a:gd name="connsiteX59" fmla="*/ 507479 w 8175790"/>
              <a:gd name="connsiteY59" fmla="*/ 4240539 h 6852509"/>
              <a:gd name="connsiteX60" fmla="*/ 632669 w 8175790"/>
              <a:gd name="connsiteY60" fmla="*/ 4288858 h 6852509"/>
              <a:gd name="connsiteX61" fmla="*/ 595332 w 8175790"/>
              <a:gd name="connsiteY61" fmla="*/ 4178493 h 6852509"/>
              <a:gd name="connsiteX62" fmla="*/ 610706 w 8175790"/>
              <a:gd name="connsiteY62" fmla="*/ 4165315 h 6852509"/>
              <a:gd name="connsiteX63" fmla="*/ 612902 w 8175790"/>
              <a:gd name="connsiteY63" fmla="*/ 4202653 h 6852509"/>
              <a:gd name="connsiteX64" fmla="*/ 622786 w 8175790"/>
              <a:gd name="connsiteY64" fmla="*/ 4201555 h 6852509"/>
              <a:gd name="connsiteX65" fmla="*/ 640905 w 8175790"/>
              <a:gd name="connsiteY65" fmla="*/ 4115898 h 6852509"/>
              <a:gd name="connsiteX66" fmla="*/ 607961 w 8175790"/>
              <a:gd name="connsiteY66" fmla="*/ 4102171 h 6852509"/>
              <a:gd name="connsiteX67" fmla="*/ 605215 w 8175790"/>
              <a:gd name="connsiteY67" fmla="*/ 4045067 h 6852509"/>
              <a:gd name="connsiteX68" fmla="*/ 593685 w 8175790"/>
              <a:gd name="connsiteY68" fmla="*/ 4043969 h 6852509"/>
              <a:gd name="connsiteX69" fmla="*/ 553053 w 8175790"/>
              <a:gd name="connsiteY69" fmla="*/ 4099975 h 6852509"/>
              <a:gd name="connsiteX70" fmla="*/ 594234 w 8175790"/>
              <a:gd name="connsiteY70" fmla="*/ 4157628 h 6852509"/>
              <a:gd name="connsiteX71" fmla="*/ 572820 w 8175790"/>
              <a:gd name="connsiteY71" fmla="*/ 4183435 h 6852509"/>
              <a:gd name="connsiteX72" fmla="*/ 570074 w 8175790"/>
              <a:gd name="connsiteY72" fmla="*/ 4171355 h 6852509"/>
              <a:gd name="connsiteX73" fmla="*/ 489359 w 8175790"/>
              <a:gd name="connsiteY73" fmla="*/ 4153785 h 6852509"/>
              <a:gd name="connsiteX74" fmla="*/ 458062 w 8175790"/>
              <a:gd name="connsiteY74" fmla="*/ 4112055 h 6852509"/>
              <a:gd name="connsiteX75" fmla="*/ 433353 w 8175790"/>
              <a:gd name="connsiteY75" fmla="*/ 4052205 h 6852509"/>
              <a:gd name="connsiteX76" fmla="*/ 406449 w 8175790"/>
              <a:gd name="connsiteY76" fmla="*/ 4004984 h 6852509"/>
              <a:gd name="connsiteX77" fmla="*/ 415783 w 8175790"/>
              <a:gd name="connsiteY77" fmla="*/ 3994552 h 6852509"/>
              <a:gd name="connsiteX78" fmla="*/ 521206 w 8175790"/>
              <a:gd name="connsiteY78" fmla="*/ 4070874 h 6852509"/>
              <a:gd name="connsiteX79" fmla="*/ 548660 w 8175790"/>
              <a:gd name="connsiteY79" fmla="*/ 4052754 h 6852509"/>
              <a:gd name="connsiteX80" fmla="*/ 566780 w 8175790"/>
              <a:gd name="connsiteY80" fmla="*/ 4029144 h 6852509"/>
              <a:gd name="connsiteX81" fmla="*/ 576114 w 8175790"/>
              <a:gd name="connsiteY81" fmla="*/ 4001690 h 6852509"/>
              <a:gd name="connsiteX82" fmla="*/ 601921 w 8175790"/>
              <a:gd name="connsiteY82" fmla="*/ 4018711 h 6852509"/>
              <a:gd name="connsiteX83" fmla="*/ 612902 w 8175790"/>
              <a:gd name="connsiteY83" fmla="*/ 4030791 h 6852509"/>
              <a:gd name="connsiteX84" fmla="*/ 626080 w 8175790"/>
              <a:gd name="connsiteY84" fmla="*/ 3936899 h 6852509"/>
              <a:gd name="connsiteX85" fmla="*/ 656280 w 8175790"/>
              <a:gd name="connsiteY85" fmla="*/ 3841359 h 6852509"/>
              <a:gd name="connsiteX86" fmla="*/ 680988 w 8175790"/>
              <a:gd name="connsiteY86" fmla="*/ 3802923 h 6852509"/>
              <a:gd name="connsiteX87" fmla="*/ 716129 w 8175790"/>
              <a:gd name="connsiteY87" fmla="*/ 3789745 h 6852509"/>
              <a:gd name="connsiteX88" fmla="*/ 755663 w 8175790"/>
              <a:gd name="connsiteY88" fmla="*/ 3790294 h 6852509"/>
              <a:gd name="connsiteX89" fmla="*/ 710638 w 8175790"/>
              <a:gd name="connsiteY89" fmla="*/ 3729896 h 6852509"/>
              <a:gd name="connsiteX90" fmla="*/ 707893 w 8175790"/>
              <a:gd name="connsiteY90" fmla="*/ 3719463 h 6852509"/>
              <a:gd name="connsiteX91" fmla="*/ 737543 w 8175790"/>
              <a:gd name="connsiteY91" fmla="*/ 3592626 h 6852509"/>
              <a:gd name="connsiteX92" fmla="*/ 761703 w 8175790"/>
              <a:gd name="connsiteY92" fmla="*/ 3584939 h 6852509"/>
              <a:gd name="connsiteX93" fmla="*/ 767743 w 8175790"/>
              <a:gd name="connsiteY93" fmla="*/ 3611295 h 6852509"/>
              <a:gd name="connsiteX94" fmla="*/ 754016 w 8175790"/>
              <a:gd name="connsiteY94" fmla="*/ 3638199 h 6852509"/>
              <a:gd name="connsiteX95" fmla="*/ 751270 w 8175790"/>
              <a:gd name="connsiteY95" fmla="*/ 3670046 h 6852509"/>
              <a:gd name="connsiteX96" fmla="*/ 780372 w 8175790"/>
              <a:gd name="connsiteY96" fmla="*/ 3662359 h 6852509"/>
              <a:gd name="connsiteX97" fmla="*/ 802335 w 8175790"/>
              <a:gd name="connsiteY97" fmla="*/ 3646435 h 6852509"/>
              <a:gd name="connsiteX98" fmla="*/ 814414 w 8175790"/>
              <a:gd name="connsiteY98" fmla="*/ 3563525 h 6852509"/>
              <a:gd name="connsiteX99" fmla="*/ 833632 w 8175790"/>
              <a:gd name="connsiteY99" fmla="*/ 3522893 h 6852509"/>
              <a:gd name="connsiteX100" fmla="*/ 878108 w 8175790"/>
              <a:gd name="connsiteY100" fmla="*/ 3477868 h 6852509"/>
              <a:gd name="connsiteX101" fmla="*/ 934114 w 8175790"/>
              <a:gd name="connsiteY101" fmla="*/ 3460847 h 6852509"/>
              <a:gd name="connsiteX102" fmla="*/ 947292 w 8175790"/>
              <a:gd name="connsiteY102" fmla="*/ 3435040 h 6852509"/>
              <a:gd name="connsiteX103" fmla="*/ 916543 w 8175790"/>
              <a:gd name="connsiteY103" fmla="*/ 3443276 h 6852509"/>
              <a:gd name="connsiteX104" fmla="*/ 912151 w 8175790"/>
              <a:gd name="connsiteY104" fmla="*/ 3433942 h 6852509"/>
              <a:gd name="connsiteX105" fmla="*/ 924230 w 8175790"/>
              <a:gd name="connsiteY105" fmla="*/ 3399899 h 6852509"/>
              <a:gd name="connsiteX106" fmla="*/ 937957 w 8175790"/>
              <a:gd name="connsiteY106" fmla="*/ 3362012 h 6852509"/>
              <a:gd name="connsiteX107" fmla="*/ 899522 w 8175790"/>
              <a:gd name="connsiteY107" fmla="*/ 3357071 h 6852509"/>
              <a:gd name="connsiteX108" fmla="*/ 937957 w 8175790"/>
              <a:gd name="connsiteY108" fmla="*/ 3296123 h 6852509"/>
              <a:gd name="connsiteX109" fmla="*/ 959920 w 8175790"/>
              <a:gd name="connsiteY109" fmla="*/ 3273611 h 6852509"/>
              <a:gd name="connsiteX110" fmla="*/ 1009338 w 8175790"/>
              <a:gd name="connsiteY110" fmla="*/ 3218154 h 6852509"/>
              <a:gd name="connsiteX111" fmla="*/ 1010436 w 8175790"/>
              <a:gd name="connsiteY111" fmla="*/ 3208270 h 6852509"/>
              <a:gd name="connsiteX112" fmla="*/ 956077 w 8175790"/>
              <a:gd name="connsiteY112" fmla="*/ 3184660 h 6852509"/>
              <a:gd name="connsiteX113" fmla="*/ 970353 w 8175790"/>
              <a:gd name="connsiteY113" fmla="*/ 3167089 h 6852509"/>
              <a:gd name="connsiteX114" fmla="*/ 998356 w 8175790"/>
              <a:gd name="connsiteY114" fmla="*/ 3159402 h 6852509"/>
              <a:gd name="connsiteX115" fmla="*/ 953331 w 8175790"/>
              <a:gd name="connsiteY115" fmla="*/ 3098454 h 6852509"/>
              <a:gd name="connsiteX116" fmla="*/ 905562 w 8175790"/>
              <a:gd name="connsiteY116" fmla="*/ 3120418 h 6852509"/>
              <a:gd name="connsiteX117" fmla="*/ 923132 w 8175790"/>
              <a:gd name="connsiteY117" fmla="*/ 3196190 h 6852509"/>
              <a:gd name="connsiteX118" fmla="*/ 889638 w 8175790"/>
              <a:gd name="connsiteY118" fmla="*/ 3169286 h 6852509"/>
              <a:gd name="connsiteX119" fmla="*/ 840770 w 8175790"/>
              <a:gd name="connsiteY119" fmla="*/ 3087473 h 6852509"/>
              <a:gd name="connsiteX120" fmla="*/ 812218 w 8175790"/>
              <a:gd name="connsiteY120" fmla="*/ 3109436 h 6852509"/>
              <a:gd name="connsiteX121" fmla="*/ 864381 w 8175790"/>
              <a:gd name="connsiteY121" fmla="*/ 2960086 h 6852509"/>
              <a:gd name="connsiteX122" fmla="*/ 795197 w 8175790"/>
              <a:gd name="connsiteY122" fmla="*/ 2960086 h 6852509"/>
              <a:gd name="connsiteX123" fmla="*/ 793000 w 8175790"/>
              <a:gd name="connsiteY123" fmla="*/ 2950752 h 6852509"/>
              <a:gd name="connsiteX124" fmla="*/ 841868 w 8175790"/>
              <a:gd name="connsiteY124" fmla="*/ 2885412 h 6852509"/>
              <a:gd name="connsiteX125" fmla="*/ 819905 w 8175790"/>
              <a:gd name="connsiteY125" fmla="*/ 2920004 h 6852509"/>
              <a:gd name="connsiteX126" fmla="*/ 775979 w 8175790"/>
              <a:gd name="connsiteY126" fmla="*/ 2895295 h 6852509"/>
              <a:gd name="connsiteX127" fmla="*/ 786411 w 8175790"/>
              <a:gd name="connsiteY127" fmla="*/ 2876077 h 6852509"/>
              <a:gd name="connsiteX128" fmla="*/ 772684 w 8175790"/>
              <a:gd name="connsiteY128" fmla="*/ 2820071 h 6852509"/>
              <a:gd name="connsiteX129" fmla="*/ 739191 w 8175790"/>
              <a:gd name="connsiteY129" fmla="*/ 2790421 h 6852509"/>
              <a:gd name="connsiteX130" fmla="*/ 723267 w 8175790"/>
              <a:gd name="connsiteY130" fmla="*/ 2818424 h 6852509"/>
              <a:gd name="connsiteX131" fmla="*/ 721620 w 8175790"/>
              <a:gd name="connsiteY131" fmla="*/ 2834347 h 6852509"/>
              <a:gd name="connsiteX132" fmla="*/ 754016 w 8175790"/>
              <a:gd name="connsiteY132" fmla="*/ 2677860 h 6852509"/>
              <a:gd name="connsiteX133" fmla="*/ 709540 w 8175790"/>
              <a:gd name="connsiteY133" fmla="*/ 2656995 h 6852509"/>
              <a:gd name="connsiteX134" fmla="*/ 696911 w 8175790"/>
              <a:gd name="connsiteY134" fmla="*/ 2613068 h 6852509"/>
              <a:gd name="connsiteX135" fmla="*/ 652436 w 8175790"/>
              <a:gd name="connsiteY135" fmla="*/ 2600439 h 6852509"/>
              <a:gd name="connsiteX136" fmla="*/ 626629 w 8175790"/>
              <a:gd name="connsiteY136" fmla="*/ 2548277 h 6852509"/>
              <a:gd name="connsiteX137" fmla="*/ 643102 w 8175790"/>
              <a:gd name="connsiteY137" fmla="*/ 2490624 h 6852509"/>
              <a:gd name="connsiteX138" fmla="*/ 614001 w 8175790"/>
              <a:gd name="connsiteY138" fmla="*/ 2450541 h 6852509"/>
              <a:gd name="connsiteX139" fmla="*/ 702951 w 8175790"/>
              <a:gd name="connsiteY139" fmla="*/ 2408811 h 6852509"/>
              <a:gd name="connsiteX140" fmla="*/ 684283 w 8175790"/>
              <a:gd name="connsiteY140" fmla="*/ 2363237 h 6852509"/>
              <a:gd name="connsiteX141" fmla="*/ 662869 w 8175790"/>
              <a:gd name="connsiteY141" fmla="*/ 2406065 h 6852509"/>
              <a:gd name="connsiteX142" fmla="*/ 603019 w 8175790"/>
              <a:gd name="connsiteY142" fmla="*/ 2369826 h 6852509"/>
              <a:gd name="connsiteX143" fmla="*/ 591488 w 8175790"/>
              <a:gd name="connsiteY143" fmla="*/ 2325900 h 6852509"/>
              <a:gd name="connsiteX144" fmla="*/ 644200 w 8175790"/>
              <a:gd name="connsiteY144" fmla="*/ 2247382 h 6852509"/>
              <a:gd name="connsiteX145" fmla="*/ 676596 w 8175790"/>
              <a:gd name="connsiteY145" fmla="*/ 2200710 h 6852509"/>
              <a:gd name="connsiteX146" fmla="*/ 668908 w 8175790"/>
              <a:gd name="connsiteY146" fmla="*/ 2125486 h 6852509"/>
              <a:gd name="connsiteX147" fmla="*/ 703500 w 8175790"/>
              <a:gd name="connsiteY147" fmla="*/ 2039280 h 6852509"/>
              <a:gd name="connsiteX148" fmla="*/ 662869 w 8175790"/>
              <a:gd name="connsiteY148" fmla="*/ 2018415 h 6852509"/>
              <a:gd name="connsiteX149" fmla="*/ 578859 w 8175790"/>
              <a:gd name="connsiteY149" fmla="*/ 2127682 h 6852509"/>
              <a:gd name="connsiteX150" fmla="*/ 545366 w 8175790"/>
              <a:gd name="connsiteY150" fmla="*/ 2207848 h 6852509"/>
              <a:gd name="connsiteX151" fmla="*/ 497047 w 8175790"/>
              <a:gd name="connsiteY151" fmla="*/ 2279228 h 6852509"/>
              <a:gd name="connsiteX152" fmla="*/ 484967 w 8175790"/>
              <a:gd name="connsiteY152" fmla="*/ 2264952 h 6852509"/>
              <a:gd name="connsiteX153" fmla="*/ 468495 w 8175790"/>
              <a:gd name="connsiteY153" fmla="*/ 2231458 h 6852509"/>
              <a:gd name="connsiteX154" fmla="*/ 445982 w 8175790"/>
              <a:gd name="connsiteY154" fmla="*/ 2264952 h 6852509"/>
              <a:gd name="connsiteX155" fmla="*/ 427863 w 8175790"/>
              <a:gd name="connsiteY155" fmla="*/ 2301191 h 6852509"/>
              <a:gd name="connsiteX156" fmla="*/ 406998 w 8175790"/>
              <a:gd name="connsiteY156" fmla="*/ 2348412 h 6852509"/>
              <a:gd name="connsiteX157" fmla="*/ 407547 w 8175790"/>
              <a:gd name="connsiteY157" fmla="*/ 2347314 h 6852509"/>
              <a:gd name="connsiteX158" fmla="*/ 385034 w 8175790"/>
              <a:gd name="connsiteY158" fmla="*/ 2398927 h 6852509"/>
              <a:gd name="connsiteX159" fmla="*/ 269179 w 8175790"/>
              <a:gd name="connsiteY159" fmla="*/ 2503802 h 6852509"/>
              <a:gd name="connsiteX160" fmla="*/ 281258 w 8175790"/>
              <a:gd name="connsiteY160" fmla="*/ 2423087 h 6852509"/>
              <a:gd name="connsiteX161" fmla="*/ 295535 w 8175790"/>
              <a:gd name="connsiteY161" fmla="*/ 2403320 h 6852509"/>
              <a:gd name="connsiteX162" fmla="*/ 358679 w 8175790"/>
              <a:gd name="connsiteY162" fmla="*/ 2232007 h 6852509"/>
              <a:gd name="connsiteX163" fmla="*/ 369111 w 8175790"/>
              <a:gd name="connsiteY163" fmla="*/ 2197415 h 6852509"/>
              <a:gd name="connsiteX164" fmla="*/ 359777 w 8175790"/>
              <a:gd name="connsiteY164" fmla="*/ 2192474 h 6852509"/>
              <a:gd name="connsiteX165" fmla="*/ 286749 w 8175790"/>
              <a:gd name="connsiteY165" fmla="*/ 2287464 h 6852509"/>
              <a:gd name="connsiteX166" fmla="*/ 294436 w 8175790"/>
              <a:gd name="connsiteY166" fmla="*/ 2301191 h 6852509"/>
              <a:gd name="connsiteX167" fmla="*/ 254903 w 8175790"/>
              <a:gd name="connsiteY167" fmla="*/ 2295152 h 6852509"/>
              <a:gd name="connsiteX168" fmla="*/ 267531 w 8175790"/>
              <a:gd name="connsiteY168" fmla="*/ 2253421 h 6852509"/>
              <a:gd name="connsiteX169" fmla="*/ 285102 w 8175790"/>
              <a:gd name="connsiteY169" fmla="*/ 2210044 h 6852509"/>
              <a:gd name="connsiteX170" fmla="*/ 336715 w 8175790"/>
              <a:gd name="connsiteY170" fmla="*/ 2111759 h 6852509"/>
              <a:gd name="connsiteX171" fmla="*/ 380642 w 8175790"/>
              <a:gd name="connsiteY171" fmla="*/ 2046418 h 6852509"/>
              <a:gd name="connsiteX172" fmla="*/ 410292 w 8175790"/>
              <a:gd name="connsiteY172" fmla="*/ 2027201 h 6852509"/>
              <a:gd name="connsiteX173" fmla="*/ 424568 w 8175790"/>
              <a:gd name="connsiteY173" fmla="*/ 2040379 h 6852509"/>
              <a:gd name="connsiteX174" fmla="*/ 407547 w 8175790"/>
              <a:gd name="connsiteY174" fmla="*/ 2066185 h 6852509"/>
              <a:gd name="connsiteX175" fmla="*/ 378445 w 8175790"/>
              <a:gd name="connsiteY175" fmla="*/ 2135919 h 6852509"/>
              <a:gd name="connsiteX176" fmla="*/ 389427 w 8175790"/>
              <a:gd name="connsiteY176" fmla="*/ 2145253 h 6852509"/>
              <a:gd name="connsiteX177" fmla="*/ 445433 w 8175790"/>
              <a:gd name="connsiteY177" fmla="*/ 2129879 h 6852509"/>
              <a:gd name="connsiteX178" fmla="*/ 458062 w 8175790"/>
              <a:gd name="connsiteY178" fmla="*/ 2078265 h 6852509"/>
              <a:gd name="connsiteX179" fmla="*/ 465200 w 8175790"/>
              <a:gd name="connsiteY179" fmla="*/ 2027750 h 6852509"/>
              <a:gd name="connsiteX180" fmla="*/ 473436 w 8175790"/>
              <a:gd name="connsiteY180" fmla="*/ 2016219 h 6852509"/>
              <a:gd name="connsiteX181" fmla="*/ 531639 w 8175790"/>
              <a:gd name="connsiteY181" fmla="*/ 1942093 h 6852509"/>
              <a:gd name="connsiteX182" fmla="*/ 553602 w 8175790"/>
              <a:gd name="connsiteY182" fmla="*/ 1914639 h 6852509"/>
              <a:gd name="connsiteX183" fmla="*/ 578859 w 8175790"/>
              <a:gd name="connsiteY183" fmla="*/ 1856437 h 6852509"/>
              <a:gd name="connsiteX184" fmla="*/ 587645 w 8175790"/>
              <a:gd name="connsiteY184" fmla="*/ 1817452 h 6852509"/>
              <a:gd name="connsiteX185" fmla="*/ 572271 w 8175790"/>
              <a:gd name="connsiteY185" fmla="*/ 1810863 h 6852509"/>
              <a:gd name="connsiteX186" fmla="*/ 492654 w 8175790"/>
              <a:gd name="connsiteY186" fmla="*/ 1920130 h 6852509"/>
              <a:gd name="connsiteX187" fmla="*/ 484967 w 8175790"/>
              <a:gd name="connsiteY187" fmla="*/ 1908600 h 6852509"/>
              <a:gd name="connsiteX188" fmla="*/ 516813 w 8175790"/>
              <a:gd name="connsiteY188" fmla="*/ 1799882 h 6852509"/>
              <a:gd name="connsiteX189" fmla="*/ 588743 w 8175790"/>
              <a:gd name="connsiteY189" fmla="*/ 1748818 h 6852509"/>
              <a:gd name="connsiteX190" fmla="*/ 620589 w 8175790"/>
              <a:gd name="connsiteY190" fmla="*/ 1769683 h 6852509"/>
              <a:gd name="connsiteX191" fmla="*/ 643651 w 8175790"/>
              <a:gd name="connsiteY191" fmla="*/ 1741130 h 6852509"/>
              <a:gd name="connsiteX192" fmla="*/ 610706 w 8175790"/>
              <a:gd name="connsiteY192" fmla="*/ 1731247 h 6852509"/>
              <a:gd name="connsiteX193" fmla="*/ 575565 w 8175790"/>
              <a:gd name="connsiteY193" fmla="*/ 1716422 h 6852509"/>
              <a:gd name="connsiteX194" fmla="*/ 582703 w 8175790"/>
              <a:gd name="connsiteY194" fmla="*/ 1694459 h 6852509"/>
              <a:gd name="connsiteX195" fmla="*/ 631022 w 8175790"/>
              <a:gd name="connsiteY195" fmla="*/ 1701048 h 6852509"/>
              <a:gd name="connsiteX196" fmla="*/ 640905 w 8175790"/>
              <a:gd name="connsiteY196" fmla="*/ 1711480 h 6852509"/>
              <a:gd name="connsiteX197" fmla="*/ 741936 w 8175790"/>
              <a:gd name="connsiteY197" fmla="*/ 1702695 h 6852509"/>
              <a:gd name="connsiteX198" fmla="*/ 807825 w 8175790"/>
              <a:gd name="connsiteY198" fmla="*/ 1669750 h 6852509"/>
              <a:gd name="connsiteX199" fmla="*/ 858341 w 8175790"/>
              <a:gd name="connsiteY199" fmla="*/ 1713676 h 6852509"/>
              <a:gd name="connsiteX200" fmla="*/ 858890 w 8175790"/>
              <a:gd name="connsiteY200" fmla="*/ 1712578 h 6852509"/>
              <a:gd name="connsiteX201" fmla="*/ 824298 w 8175790"/>
              <a:gd name="connsiteY201" fmla="*/ 1734541 h 6852509"/>
              <a:gd name="connsiteX202" fmla="*/ 808375 w 8175790"/>
              <a:gd name="connsiteY202" fmla="*/ 1765290 h 6852509"/>
              <a:gd name="connsiteX203" fmla="*/ 858890 w 8175790"/>
              <a:gd name="connsiteY203" fmla="*/ 1748818 h 6852509"/>
              <a:gd name="connsiteX204" fmla="*/ 829789 w 8175790"/>
              <a:gd name="connsiteY204" fmla="*/ 1856437 h 6852509"/>
              <a:gd name="connsiteX205" fmla="*/ 772135 w 8175790"/>
              <a:gd name="connsiteY205" fmla="*/ 1905854 h 6852509"/>
              <a:gd name="connsiteX206" fmla="*/ 739191 w 8175790"/>
              <a:gd name="connsiteY206" fmla="*/ 2005237 h 6852509"/>
              <a:gd name="connsiteX207" fmla="*/ 743034 w 8175790"/>
              <a:gd name="connsiteY207" fmla="*/ 2006336 h 6852509"/>
              <a:gd name="connsiteX208" fmla="*/ 783117 w 8175790"/>
              <a:gd name="connsiteY208" fmla="*/ 1931661 h 6852509"/>
              <a:gd name="connsiteX209" fmla="*/ 810022 w 8175790"/>
              <a:gd name="connsiteY209" fmla="*/ 1978882 h 6852509"/>
              <a:gd name="connsiteX210" fmla="*/ 784764 w 8175790"/>
              <a:gd name="connsiteY210" fmla="*/ 2006885 h 6852509"/>
              <a:gd name="connsiteX211" fmla="*/ 729856 w 8175790"/>
              <a:gd name="connsiteY211" fmla="*/ 2043673 h 6852509"/>
              <a:gd name="connsiteX212" fmla="*/ 731503 w 8175790"/>
              <a:gd name="connsiteY212" fmla="*/ 2071676 h 6852509"/>
              <a:gd name="connsiteX213" fmla="*/ 755663 w 8175790"/>
              <a:gd name="connsiteY213" fmla="*/ 2085952 h 6852509"/>
              <a:gd name="connsiteX214" fmla="*/ 739191 w 8175790"/>
              <a:gd name="connsiteY214" fmla="*/ 2175452 h 6852509"/>
              <a:gd name="connsiteX215" fmla="*/ 747976 w 8175790"/>
              <a:gd name="connsiteY215" fmla="*/ 2202357 h 6852509"/>
              <a:gd name="connsiteX216" fmla="*/ 777077 w 8175790"/>
              <a:gd name="connsiteY216" fmla="*/ 2280875 h 6852509"/>
              <a:gd name="connsiteX217" fmla="*/ 810022 w 8175790"/>
              <a:gd name="connsiteY217" fmla="*/ 2278679 h 6852509"/>
              <a:gd name="connsiteX218" fmla="*/ 802884 w 8175790"/>
              <a:gd name="connsiteY218" fmla="*/ 2313820 h 6852509"/>
              <a:gd name="connsiteX219" fmla="*/ 769939 w 8175790"/>
              <a:gd name="connsiteY219" fmla="*/ 2298995 h 6852509"/>
              <a:gd name="connsiteX220" fmla="*/ 734249 w 8175790"/>
              <a:gd name="connsiteY220" fmla="*/ 2321507 h 6852509"/>
              <a:gd name="connsiteX221" fmla="*/ 769390 w 8175790"/>
              <a:gd name="connsiteY221" fmla="*/ 2343470 h 6852509"/>
              <a:gd name="connsiteX222" fmla="*/ 842417 w 8175790"/>
              <a:gd name="connsiteY222" fmla="*/ 2413204 h 6852509"/>
              <a:gd name="connsiteX223" fmla="*/ 793549 w 8175790"/>
              <a:gd name="connsiteY223" fmla="*/ 2444501 h 6852509"/>
              <a:gd name="connsiteX224" fmla="*/ 791902 w 8175790"/>
              <a:gd name="connsiteY224" fmla="*/ 2470857 h 6852509"/>
              <a:gd name="connsiteX225" fmla="*/ 800687 w 8175790"/>
              <a:gd name="connsiteY225" fmla="*/ 2474700 h 6852509"/>
              <a:gd name="connsiteX226" fmla="*/ 868224 w 8175790"/>
              <a:gd name="connsiteY226" fmla="*/ 2513685 h 6852509"/>
              <a:gd name="connsiteX227" fmla="*/ 835279 w 8175790"/>
              <a:gd name="connsiteY227" fmla="*/ 2545532 h 6852509"/>
              <a:gd name="connsiteX228" fmla="*/ 780372 w 8175790"/>
              <a:gd name="connsiteY228" fmla="*/ 2588909 h 6852509"/>
              <a:gd name="connsiteX229" fmla="*/ 846810 w 8175790"/>
              <a:gd name="connsiteY229" fmla="*/ 2639424 h 6852509"/>
              <a:gd name="connsiteX230" fmla="*/ 821003 w 8175790"/>
              <a:gd name="connsiteY230" fmla="*/ 2569691 h 6852509"/>
              <a:gd name="connsiteX231" fmla="*/ 868773 w 8175790"/>
              <a:gd name="connsiteY231" fmla="*/ 2583967 h 6852509"/>
              <a:gd name="connsiteX232" fmla="*/ 884697 w 8175790"/>
              <a:gd name="connsiteY232" fmla="*/ 2617461 h 6852509"/>
              <a:gd name="connsiteX233" fmla="*/ 893482 w 8175790"/>
              <a:gd name="connsiteY233" fmla="*/ 2689939 h 6852509"/>
              <a:gd name="connsiteX234" fmla="*/ 887991 w 8175790"/>
              <a:gd name="connsiteY234" fmla="*/ 2730571 h 6852509"/>
              <a:gd name="connsiteX235" fmla="*/ 851203 w 8175790"/>
              <a:gd name="connsiteY235" fmla="*/ 2734964 h 6852509"/>
              <a:gd name="connsiteX236" fmla="*/ 902267 w 8175790"/>
              <a:gd name="connsiteY236" fmla="*/ 2786577 h 6852509"/>
              <a:gd name="connsiteX237" fmla="*/ 894580 w 8175790"/>
              <a:gd name="connsiteY237" fmla="*/ 2795912 h 6852509"/>
              <a:gd name="connsiteX238" fmla="*/ 855046 w 8175790"/>
              <a:gd name="connsiteY238" fmla="*/ 2773399 h 6852509"/>
              <a:gd name="connsiteX239" fmla="*/ 940703 w 8175790"/>
              <a:gd name="connsiteY239" fmla="*/ 2870038 h 6852509"/>
              <a:gd name="connsiteX240" fmla="*/ 933016 w 8175790"/>
              <a:gd name="connsiteY240" fmla="*/ 2825562 h 6852509"/>
              <a:gd name="connsiteX241" fmla="*/ 969804 w 8175790"/>
              <a:gd name="connsiteY241" fmla="*/ 2835445 h 6852509"/>
              <a:gd name="connsiteX242" fmla="*/ 968706 w 8175790"/>
              <a:gd name="connsiteY242" fmla="*/ 2874979 h 6852509"/>
              <a:gd name="connsiteX243" fmla="*/ 934114 w 8175790"/>
              <a:gd name="connsiteY243" fmla="*/ 2919455 h 6852509"/>
              <a:gd name="connsiteX244" fmla="*/ 929172 w 8175790"/>
              <a:gd name="connsiteY244" fmla="*/ 2958988 h 6852509"/>
              <a:gd name="connsiteX245" fmla="*/ 959920 w 8175790"/>
              <a:gd name="connsiteY245" fmla="*/ 2966675 h 6852509"/>
              <a:gd name="connsiteX246" fmla="*/ 1093347 w 8175790"/>
              <a:gd name="connsiteY246" fmla="*/ 2877724 h 6852509"/>
              <a:gd name="connsiteX247" fmla="*/ 1074129 w 8175790"/>
              <a:gd name="connsiteY247" fmla="*/ 2784930 h 6852509"/>
              <a:gd name="connsiteX248" fmla="*/ 1063147 w 8175790"/>
              <a:gd name="connsiteY248" fmla="*/ 2751985 h 6852509"/>
              <a:gd name="connsiteX249" fmla="*/ 1032948 w 8175790"/>
              <a:gd name="connsiteY249" fmla="*/ 2768458 h 6852509"/>
              <a:gd name="connsiteX250" fmla="*/ 1006043 w 8175790"/>
              <a:gd name="connsiteY250" fmla="*/ 2778341 h 6852509"/>
              <a:gd name="connsiteX251" fmla="*/ 1017025 w 8175790"/>
              <a:gd name="connsiteY251" fmla="*/ 2754182 h 6852509"/>
              <a:gd name="connsiteX252" fmla="*/ 1019221 w 8175790"/>
              <a:gd name="connsiteY252" fmla="*/ 2686096 h 6852509"/>
              <a:gd name="connsiteX253" fmla="*/ 961568 w 8175790"/>
              <a:gd name="connsiteY253" fmla="*/ 2576280 h 6852509"/>
              <a:gd name="connsiteX254" fmla="*/ 957724 w 8175790"/>
              <a:gd name="connsiteY254" fmla="*/ 2544433 h 6852509"/>
              <a:gd name="connsiteX255" fmla="*/ 932466 w 8175790"/>
              <a:gd name="connsiteY255" fmla="*/ 2473053 h 6852509"/>
              <a:gd name="connsiteX256" fmla="*/ 931917 w 8175790"/>
              <a:gd name="connsiteY256" fmla="*/ 2390142 h 6852509"/>
              <a:gd name="connsiteX257" fmla="*/ 920936 w 8175790"/>
              <a:gd name="connsiteY257" fmla="*/ 2320958 h 6852509"/>
              <a:gd name="connsiteX258" fmla="*/ 892933 w 8175790"/>
              <a:gd name="connsiteY258" fmla="*/ 2268246 h 6852509"/>
              <a:gd name="connsiteX259" fmla="*/ 962666 w 8175790"/>
              <a:gd name="connsiteY259" fmla="*/ 2208397 h 6852509"/>
              <a:gd name="connsiteX260" fmla="*/ 1036792 w 8175790"/>
              <a:gd name="connsiteY260" fmla="*/ 2251225 h 6852509"/>
              <a:gd name="connsiteX261" fmla="*/ 1095543 w 8175790"/>
              <a:gd name="connsiteY261" fmla="*/ 2335783 h 6852509"/>
              <a:gd name="connsiteX262" fmla="*/ 1107623 w 8175790"/>
              <a:gd name="connsiteY262" fmla="*/ 2326998 h 6852509"/>
              <a:gd name="connsiteX263" fmla="*/ 1095543 w 8175790"/>
              <a:gd name="connsiteY263" fmla="*/ 2307231 h 6852509"/>
              <a:gd name="connsiteX264" fmla="*/ 1079071 w 8175790"/>
              <a:gd name="connsiteY264" fmla="*/ 2279228 h 6852509"/>
              <a:gd name="connsiteX265" fmla="*/ 1112564 w 8175790"/>
              <a:gd name="connsiteY265" fmla="*/ 2286366 h 6852509"/>
              <a:gd name="connsiteX266" fmla="*/ 1176258 w 8175790"/>
              <a:gd name="connsiteY266" fmla="*/ 2307780 h 6852509"/>
              <a:gd name="connsiteX267" fmla="*/ 1181749 w 8175790"/>
              <a:gd name="connsiteY267" fmla="*/ 2296799 h 6852509"/>
              <a:gd name="connsiteX268" fmla="*/ 1132331 w 8175790"/>
              <a:gd name="connsiteY268" fmla="*/ 2233105 h 6852509"/>
              <a:gd name="connsiteX269" fmla="*/ 1086758 w 8175790"/>
              <a:gd name="connsiteY269" fmla="*/ 2263854 h 6852509"/>
              <a:gd name="connsiteX270" fmla="*/ 1123546 w 8175790"/>
              <a:gd name="connsiteY270" fmla="*/ 2217182 h 6852509"/>
              <a:gd name="connsiteX271" fmla="*/ 1082914 w 8175790"/>
              <a:gd name="connsiteY271" fmla="*/ 2191925 h 6852509"/>
              <a:gd name="connsiteX272" fmla="*/ 1178454 w 8175790"/>
              <a:gd name="connsiteY272" fmla="*/ 2150194 h 6852509"/>
              <a:gd name="connsiteX273" fmla="*/ 1204810 w 8175790"/>
              <a:gd name="connsiteY273" fmla="*/ 2213339 h 6852509"/>
              <a:gd name="connsiteX274" fmla="*/ 1317920 w 8175790"/>
              <a:gd name="connsiteY274" fmla="*/ 2143606 h 6852509"/>
              <a:gd name="connsiteX275" fmla="*/ 1343727 w 8175790"/>
              <a:gd name="connsiteY275" fmla="*/ 2165569 h 6852509"/>
              <a:gd name="connsiteX276" fmla="*/ 1373377 w 8175790"/>
              <a:gd name="connsiteY276" fmla="*/ 2238596 h 6852509"/>
              <a:gd name="connsiteX277" fmla="*/ 1399184 w 8175790"/>
              <a:gd name="connsiteY277" fmla="*/ 2274286 h 6852509"/>
              <a:gd name="connsiteX278" fmla="*/ 1412362 w 8175790"/>
              <a:gd name="connsiteY278" fmla="*/ 2351157 h 6852509"/>
              <a:gd name="connsiteX279" fmla="*/ 1427187 w 8175790"/>
              <a:gd name="connsiteY279" fmla="*/ 2364335 h 6852509"/>
              <a:gd name="connsiteX280" fmla="*/ 1496371 w 8175790"/>
              <a:gd name="connsiteY280" fmla="*/ 2384102 h 6852509"/>
              <a:gd name="connsiteX281" fmla="*/ 1546886 w 8175790"/>
              <a:gd name="connsiteY281" fmla="*/ 2327547 h 6852509"/>
              <a:gd name="connsiteX282" fmla="*/ 1516687 w 8175790"/>
              <a:gd name="connsiteY282" fmla="*/ 2399477 h 6852509"/>
              <a:gd name="connsiteX283" fmla="*/ 1543043 w 8175790"/>
              <a:gd name="connsiteY283" fmla="*/ 2423636 h 6852509"/>
              <a:gd name="connsiteX284" fmla="*/ 1595754 w 8175790"/>
              <a:gd name="connsiteY284" fmla="*/ 2303937 h 6852509"/>
              <a:gd name="connsiteX285" fmla="*/ 1625405 w 8175790"/>
              <a:gd name="connsiteY285" fmla="*/ 2249578 h 6852509"/>
              <a:gd name="connsiteX286" fmla="*/ 1656702 w 8175790"/>
              <a:gd name="connsiteY286" fmla="*/ 2143606 h 6852509"/>
              <a:gd name="connsiteX287" fmla="*/ 1664389 w 8175790"/>
              <a:gd name="connsiteY287" fmla="*/ 2094188 h 6852509"/>
              <a:gd name="connsiteX288" fmla="*/ 1651211 w 8175790"/>
              <a:gd name="connsiteY288" fmla="*/ 2043673 h 6852509"/>
              <a:gd name="connsiteX289" fmla="*/ 1682509 w 8175790"/>
              <a:gd name="connsiteY289" fmla="*/ 2002492 h 6852509"/>
              <a:gd name="connsiteX290" fmla="*/ 1670978 w 8175790"/>
              <a:gd name="connsiteY290" fmla="*/ 1957468 h 6852509"/>
              <a:gd name="connsiteX291" fmla="*/ 1624855 w 8175790"/>
              <a:gd name="connsiteY291" fmla="*/ 1898167 h 6852509"/>
              <a:gd name="connsiteX292" fmla="*/ 1654506 w 8175790"/>
              <a:gd name="connsiteY292" fmla="*/ 1852044 h 6852509"/>
              <a:gd name="connsiteX293" fmla="*/ 1621561 w 8175790"/>
              <a:gd name="connsiteY293" fmla="*/ 1837219 h 6852509"/>
              <a:gd name="connsiteX294" fmla="*/ 1647368 w 8175790"/>
              <a:gd name="connsiteY294" fmla="*/ 1807020 h 6852509"/>
              <a:gd name="connsiteX295" fmla="*/ 1713257 w 8175790"/>
              <a:gd name="connsiteY295" fmla="*/ 1817452 h 6852509"/>
              <a:gd name="connsiteX296" fmla="*/ 1766518 w 8175790"/>
              <a:gd name="connsiteY296" fmla="*/ 1818001 h 6852509"/>
              <a:gd name="connsiteX297" fmla="*/ 1812641 w 8175790"/>
              <a:gd name="connsiteY297" fmla="*/ 1804274 h 6852509"/>
              <a:gd name="connsiteX298" fmla="*/ 1849429 w 8175790"/>
              <a:gd name="connsiteY298" fmla="*/ 1742778 h 6852509"/>
              <a:gd name="connsiteX299" fmla="*/ 1853822 w 8175790"/>
              <a:gd name="connsiteY299" fmla="*/ 1719716 h 6852509"/>
              <a:gd name="connsiteX300" fmla="*/ 1913122 w 8175790"/>
              <a:gd name="connsiteY300" fmla="*/ 1590134 h 6852509"/>
              <a:gd name="connsiteX301" fmla="*/ 1938380 w 8175790"/>
              <a:gd name="connsiteY301" fmla="*/ 1542364 h 6852509"/>
              <a:gd name="connsiteX302" fmla="*/ 1891708 w 8175790"/>
              <a:gd name="connsiteY302" fmla="*/ 1520401 h 6852509"/>
              <a:gd name="connsiteX303" fmla="*/ 1862058 w 8175790"/>
              <a:gd name="connsiteY303" fmla="*/ 1508870 h 6852509"/>
              <a:gd name="connsiteX304" fmla="*/ 1933438 w 8175790"/>
              <a:gd name="connsiteY304" fmla="*/ 1507223 h 6852509"/>
              <a:gd name="connsiteX305" fmla="*/ 1970226 w 8175790"/>
              <a:gd name="connsiteY305" fmla="*/ 1502830 h 6852509"/>
              <a:gd name="connsiteX306" fmla="*/ 2022389 w 8175790"/>
              <a:gd name="connsiteY306" fmla="*/ 1400701 h 6852509"/>
              <a:gd name="connsiteX307" fmla="*/ 2017447 w 8175790"/>
              <a:gd name="connsiteY307" fmla="*/ 1334263 h 6852509"/>
              <a:gd name="connsiteX308" fmla="*/ 2060824 w 8175790"/>
              <a:gd name="connsiteY308" fmla="*/ 1330419 h 6852509"/>
              <a:gd name="connsiteX309" fmla="*/ 2049294 w 8175790"/>
              <a:gd name="connsiteY309" fmla="*/ 1261784 h 6852509"/>
              <a:gd name="connsiteX310" fmla="*/ 2039959 w 8175790"/>
              <a:gd name="connsiteY310" fmla="*/ 1177775 h 6852509"/>
              <a:gd name="connsiteX311" fmla="*/ 2076199 w 8175790"/>
              <a:gd name="connsiteY311" fmla="*/ 1152517 h 6852509"/>
              <a:gd name="connsiteX312" fmla="*/ 2153619 w 8175790"/>
              <a:gd name="connsiteY312" fmla="*/ 1087177 h 6852509"/>
              <a:gd name="connsiteX313" fmla="*/ 2187662 w 8175790"/>
              <a:gd name="connsiteY313" fmla="*/ 1069057 h 6852509"/>
              <a:gd name="connsiteX314" fmla="*/ 2226646 w 8175790"/>
              <a:gd name="connsiteY314" fmla="*/ 1027876 h 6852509"/>
              <a:gd name="connsiteX315" fmla="*/ 2254650 w 8175790"/>
              <a:gd name="connsiteY315" fmla="*/ 986146 h 6852509"/>
              <a:gd name="connsiteX316" fmla="*/ 2413882 w 8175790"/>
              <a:gd name="connsiteY316" fmla="*/ 947162 h 6852509"/>
              <a:gd name="connsiteX317" fmla="*/ 2479223 w 8175790"/>
              <a:gd name="connsiteY317" fmla="*/ 947162 h 6852509"/>
              <a:gd name="connsiteX318" fmla="*/ 2474281 w 8175790"/>
              <a:gd name="connsiteY318" fmla="*/ 901588 h 6852509"/>
              <a:gd name="connsiteX319" fmla="*/ 2530287 w 8175790"/>
              <a:gd name="connsiteY319" fmla="*/ 847778 h 6852509"/>
              <a:gd name="connsiteX320" fmla="*/ 2565977 w 8175790"/>
              <a:gd name="connsiteY320" fmla="*/ 832953 h 6852509"/>
              <a:gd name="connsiteX321" fmla="*/ 2602217 w 8175790"/>
              <a:gd name="connsiteY321" fmla="*/ 814834 h 6852509"/>
              <a:gd name="connsiteX322" fmla="*/ 2609355 w 8175790"/>
              <a:gd name="connsiteY322" fmla="*/ 821972 h 6852509"/>
              <a:gd name="connsiteX323" fmla="*/ 2620885 w 8175790"/>
              <a:gd name="connsiteY323" fmla="*/ 767064 h 6852509"/>
              <a:gd name="connsiteX324" fmla="*/ 2590137 w 8175790"/>
              <a:gd name="connsiteY324" fmla="*/ 789576 h 6852509"/>
              <a:gd name="connsiteX325" fmla="*/ 2619787 w 8175790"/>
              <a:gd name="connsiteY325" fmla="*/ 731923 h 6852509"/>
              <a:gd name="connsiteX326" fmla="*/ 2510520 w 8175790"/>
              <a:gd name="connsiteY326" fmla="*/ 775300 h 6852509"/>
              <a:gd name="connsiteX327" fmla="*/ 2513815 w 8175790"/>
              <a:gd name="connsiteY327" fmla="*/ 736315 h 6852509"/>
              <a:gd name="connsiteX328" fmla="*/ 2599471 w 8175790"/>
              <a:gd name="connsiteY328" fmla="*/ 680858 h 6852509"/>
              <a:gd name="connsiteX329" fmla="*/ 2606060 w 8175790"/>
              <a:gd name="connsiteY329" fmla="*/ 711058 h 6852509"/>
              <a:gd name="connsiteX330" fmla="*/ 2616493 w 8175790"/>
              <a:gd name="connsiteY330" fmla="*/ 708312 h 6852509"/>
              <a:gd name="connsiteX331" fmla="*/ 2692266 w 8175790"/>
              <a:gd name="connsiteY331" fmla="*/ 689644 h 6852509"/>
              <a:gd name="connsiteX332" fmla="*/ 2721916 w 8175790"/>
              <a:gd name="connsiteY332" fmla="*/ 709960 h 6852509"/>
              <a:gd name="connsiteX333" fmla="*/ 2709287 w 8175790"/>
              <a:gd name="connsiteY333" fmla="*/ 742904 h 6852509"/>
              <a:gd name="connsiteX334" fmla="*/ 2697756 w 8175790"/>
              <a:gd name="connsiteY334" fmla="*/ 759377 h 6852509"/>
              <a:gd name="connsiteX335" fmla="*/ 2748272 w 8175790"/>
              <a:gd name="connsiteY335" fmla="*/ 733570 h 6852509"/>
              <a:gd name="connsiteX336" fmla="*/ 2790002 w 8175790"/>
              <a:gd name="connsiteY336" fmla="*/ 709410 h 6852509"/>
              <a:gd name="connsiteX337" fmla="*/ 2854244 w 8175790"/>
              <a:gd name="connsiteY337" fmla="*/ 655601 h 6852509"/>
              <a:gd name="connsiteX338" fmla="*/ 2891581 w 8175790"/>
              <a:gd name="connsiteY338" fmla="*/ 561708 h 6852509"/>
              <a:gd name="connsiteX339" fmla="*/ 2915192 w 8175790"/>
              <a:gd name="connsiteY339" fmla="*/ 622107 h 6852509"/>
              <a:gd name="connsiteX340" fmla="*/ 3027753 w 8175790"/>
              <a:gd name="connsiteY340" fmla="*/ 574886 h 6852509"/>
              <a:gd name="connsiteX341" fmla="*/ 3071130 w 8175790"/>
              <a:gd name="connsiteY341" fmla="*/ 477150 h 6852509"/>
              <a:gd name="connsiteX342" fmla="*/ 3151845 w 8175790"/>
              <a:gd name="connsiteY342" fmla="*/ 475503 h 6852509"/>
              <a:gd name="connsiteX343" fmla="*/ 3247934 w 8175790"/>
              <a:gd name="connsiteY343" fmla="*/ 429929 h 6852509"/>
              <a:gd name="connsiteX344" fmla="*/ 3375320 w 8175790"/>
              <a:gd name="connsiteY344" fmla="*/ 373374 h 6852509"/>
              <a:gd name="connsiteX345" fmla="*/ 3372026 w 8175790"/>
              <a:gd name="connsiteY345" fmla="*/ 343724 h 6852509"/>
              <a:gd name="connsiteX346" fmla="*/ 3166670 w 8175790"/>
              <a:gd name="connsiteY346" fmla="*/ 313524 h 6852509"/>
              <a:gd name="connsiteX347" fmla="*/ 3046971 w 8175790"/>
              <a:gd name="connsiteY347" fmla="*/ 317368 h 6852509"/>
              <a:gd name="connsiteX348" fmla="*/ 2958569 w 8175790"/>
              <a:gd name="connsiteY348" fmla="*/ 319564 h 6852509"/>
              <a:gd name="connsiteX349" fmla="*/ 2766940 w 8175790"/>
              <a:gd name="connsiteY349" fmla="*/ 320113 h 6852509"/>
              <a:gd name="connsiteX350" fmla="*/ 2646692 w 8175790"/>
              <a:gd name="connsiteY350" fmla="*/ 353058 h 6852509"/>
              <a:gd name="connsiteX351" fmla="*/ 2557192 w 8175790"/>
              <a:gd name="connsiteY351" fmla="*/ 379963 h 6852509"/>
              <a:gd name="connsiteX352" fmla="*/ 2538523 w 8175790"/>
              <a:gd name="connsiteY352" fmla="*/ 378865 h 6852509"/>
              <a:gd name="connsiteX353" fmla="*/ 2407843 w 8175790"/>
              <a:gd name="connsiteY353" fmla="*/ 441460 h 6852509"/>
              <a:gd name="connsiteX354" fmla="*/ 2388076 w 8175790"/>
              <a:gd name="connsiteY354" fmla="*/ 450794 h 6852509"/>
              <a:gd name="connsiteX355" fmla="*/ 2211272 w 8175790"/>
              <a:gd name="connsiteY355" fmla="*/ 517233 h 6852509"/>
              <a:gd name="connsiteX356" fmla="*/ 2120125 w 8175790"/>
              <a:gd name="connsiteY356" fmla="*/ 580377 h 6852509"/>
              <a:gd name="connsiteX357" fmla="*/ 2125616 w 8175790"/>
              <a:gd name="connsiteY357" fmla="*/ 589711 h 6852509"/>
              <a:gd name="connsiteX358" fmla="*/ 2162404 w 8175790"/>
              <a:gd name="connsiteY358" fmla="*/ 639128 h 6852509"/>
              <a:gd name="connsiteX359" fmla="*/ 2190956 w 8175790"/>
              <a:gd name="connsiteY359" fmla="*/ 647914 h 6852509"/>
              <a:gd name="connsiteX360" fmla="*/ 2366113 w 8175790"/>
              <a:gd name="connsiteY360" fmla="*/ 582573 h 6852509"/>
              <a:gd name="connsiteX361" fmla="*/ 2398508 w 8175790"/>
              <a:gd name="connsiteY361" fmla="*/ 565552 h 6852509"/>
              <a:gd name="connsiteX362" fmla="*/ 2453965 w 8175790"/>
              <a:gd name="connsiteY362" fmla="*/ 513938 h 6852509"/>
              <a:gd name="connsiteX363" fmla="*/ 2501735 w 8175790"/>
              <a:gd name="connsiteY363" fmla="*/ 511742 h 6852509"/>
              <a:gd name="connsiteX364" fmla="*/ 2665361 w 8175790"/>
              <a:gd name="connsiteY364" fmla="*/ 535352 h 6852509"/>
              <a:gd name="connsiteX365" fmla="*/ 2794943 w 8175790"/>
              <a:gd name="connsiteY365" fmla="*/ 498564 h 6852509"/>
              <a:gd name="connsiteX366" fmla="*/ 2784511 w 8175790"/>
              <a:gd name="connsiteY366" fmla="*/ 474404 h 6852509"/>
              <a:gd name="connsiteX367" fmla="*/ 2892130 w 8175790"/>
              <a:gd name="connsiteY367" fmla="*/ 400828 h 6852509"/>
              <a:gd name="connsiteX368" fmla="*/ 2999750 w 8175790"/>
              <a:gd name="connsiteY368" fmla="*/ 369530 h 6852509"/>
              <a:gd name="connsiteX369" fmla="*/ 3022811 w 8175790"/>
              <a:gd name="connsiteY369" fmla="*/ 365138 h 6852509"/>
              <a:gd name="connsiteX370" fmla="*/ 2996455 w 8175790"/>
              <a:gd name="connsiteY370" fmla="*/ 414555 h 6852509"/>
              <a:gd name="connsiteX371" fmla="*/ 2824045 w 8175790"/>
              <a:gd name="connsiteY371" fmla="*/ 449147 h 6852509"/>
              <a:gd name="connsiteX372" fmla="*/ 2860284 w 8175790"/>
              <a:gd name="connsiteY372" fmla="*/ 488681 h 6852509"/>
              <a:gd name="connsiteX373" fmla="*/ 2887738 w 8175790"/>
              <a:gd name="connsiteY373" fmla="*/ 489779 h 6852509"/>
              <a:gd name="connsiteX374" fmla="*/ 2912446 w 8175790"/>
              <a:gd name="connsiteY374" fmla="*/ 456834 h 6852509"/>
              <a:gd name="connsiteX375" fmla="*/ 2945391 w 8175790"/>
              <a:gd name="connsiteY375" fmla="*/ 437616 h 6852509"/>
              <a:gd name="connsiteX376" fmla="*/ 2914094 w 8175790"/>
              <a:gd name="connsiteY376" fmla="*/ 476052 h 6852509"/>
              <a:gd name="connsiteX377" fmla="*/ 2922330 w 8175790"/>
              <a:gd name="connsiteY377" fmla="*/ 485935 h 6852509"/>
              <a:gd name="connsiteX378" fmla="*/ 2984376 w 8175790"/>
              <a:gd name="connsiteY378" fmla="*/ 459579 h 6852509"/>
              <a:gd name="connsiteX379" fmla="*/ 3011281 w 8175790"/>
              <a:gd name="connsiteY379" fmla="*/ 493073 h 6852509"/>
              <a:gd name="connsiteX380" fmla="*/ 2848204 w 8175790"/>
              <a:gd name="connsiteY380" fmla="*/ 533156 h 6852509"/>
              <a:gd name="connsiteX381" fmla="*/ 2747174 w 8175790"/>
              <a:gd name="connsiteY381" fmla="*/ 564454 h 6852509"/>
              <a:gd name="connsiteX382" fmla="*/ 2735643 w 8175790"/>
              <a:gd name="connsiteY382" fmla="*/ 580926 h 6852509"/>
              <a:gd name="connsiteX383" fmla="*/ 2704345 w 8175790"/>
              <a:gd name="connsiteY383" fmla="*/ 596849 h 6852509"/>
              <a:gd name="connsiteX384" fmla="*/ 2632965 w 8175790"/>
              <a:gd name="connsiteY384" fmla="*/ 588613 h 6852509"/>
              <a:gd name="connsiteX385" fmla="*/ 2492950 w 8175790"/>
              <a:gd name="connsiteY385" fmla="*/ 618263 h 6852509"/>
              <a:gd name="connsiteX386" fmla="*/ 2485812 w 8175790"/>
              <a:gd name="connsiteY386" fmla="*/ 619911 h 6852509"/>
              <a:gd name="connsiteX387" fmla="*/ 2380938 w 8175790"/>
              <a:gd name="connsiteY387" fmla="*/ 650110 h 6852509"/>
              <a:gd name="connsiteX388" fmla="*/ 2315048 w 8175790"/>
              <a:gd name="connsiteY388" fmla="*/ 679211 h 6852509"/>
              <a:gd name="connsiteX389" fmla="*/ 2243668 w 8175790"/>
              <a:gd name="connsiteY389" fmla="*/ 680309 h 6852509"/>
              <a:gd name="connsiteX390" fmla="*/ 2208527 w 8175790"/>
              <a:gd name="connsiteY390" fmla="*/ 706665 h 6852509"/>
              <a:gd name="connsiteX391" fmla="*/ 2180524 w 8175790"/>
              <a:gd name="connsiteY391" fmla="*/ 708861 h 6852509"/>
              <a:gd name="connsiteX392" fmla="*/ 2091573 w 8175790"/>
              <a:gd name="connsiteY392" fmla="*/ 740159 h 6852509"/>
              <a:gd name="connsiteX393" fmla="*/ 2122321 w 8175790"/>
              <a:gd name="connsiteY393" fmla="*/ 775300 h 6852509"/>
              <a:gd name="connsiteX394" fmla="*/ 2078944 w 8175790"/>
              <a:gd name="connsiteY394" fmla="*/ 777496 h 6852509"/>
              <a:gd name="connsiteX395" fmla="*/ 1960892 w 8175790"/>
              <a:gd name="connsiteY395" fmla="*/ 784085 h 6852509"/>
              <a:gd name="connsiteX396" fmla="*/ 1869745 w 8175790"/>
              <a:gd name="connsiteY396" fmla="*/ 808794 h 6852509"/>
              <a:gd name="connsiteX397" fmla="*/ 1836800 w 8175790"/>
              <a:gd name="connsiteY397" fmla="*/ 837895 h 6852509"/>
              <a:gd name="connsiteX398" fmla="*/ 1817033 w 8175790"/>
              <a:gd name="connsiteY398" fmla="*/ 895548 h 6852509"/>
              <a:gd name="connsiteX399" fmla="*/ 2037214 w 8175790"/>
              <a:gd name="connsiteY399" fmla="*/ 791223 h 6852509"/>
              <a:gd name="connsiteX400" fmla="*/ 2146481 w 8175790"/>
              <a:gd name="connsiteY400" fmla="*/ 789576 h 6852509"/>
              <a:gd name="connsiteX401" fmla="*/ 2243119 w 8175790"/>
              <a:gd name="connsiteY401" fmla="*/ 784634 h 6852509"/>
              <a:gd name="connsiteX402" fmla="*/ 2206330 w 8175790"/>
              <a:gd name="connsiteY402" fmla="*/ 823070 h 6852509"/>
              <a:gd name="connsiteX403" fmla="*/ 2185465 w 8175790"/>
              <a:gd name="connsiteY403" fmla="*/ 836248 h 6852509"/>
              <a:gd name="connsiteX404" fmla="*/ 2074002 w 8175790"/>
              <a:gd name="connsiteY404" fmla="*/ 860407 h 6852509"/>
              <a:gd name="connsiteX405" fmla="*/ 2054236 w 8175790"/>
              <a:gd name="connsiteY405" fmla="*/ 871389 h 6852509"/>
              <a:gd name="connsiteX406" fmla="*/ 1881824 w 8175790"/>
              <a:gd name="connsiteY406" fmla="*/ 905981 h 6852509"/>
              <a:gd name="connsiteX407" fmla="*/ 1885668 w 8175790"/>
              <a:gd name="connsiteY407" fmla="*/ 937827 h 6852509"/>
              <a:gd name="connsiteX408" fmla="*/ 1741260 w 8175790"/>
              <a:gd name="connsiteY408" fmla="*/ 1003717 h 6852509"/>
              <a:gd name="connsiteX409" fmla="*/ 1641328 w 8175790"/>
              <a:gd name="connsiteY409" fmla="*/ 960889 h 6852509"/>
              <a:gd name="connsiteX410" fmla="*/ 1480997 w 8175790"/>
              <a:gd name="connsiteY410" fmla="*/ 960889 h 6852509"/>
              <a:gd name="connsiteX411" fmla="*/ 1508451 w 8175790"/>
              <a:gd name="connsiteY411" fmla="*/ 995481 h 6852509"/>
              <a:gd name="connsiteX412" fmla="*/ 1477153 w 8175790"/>
              <a:gd name="connsiteY412" fmla="*/ 1014699 h 6852509"/>
              <a:gd name="connsiteX413" fmla="*/ 1467270 w 8175790"/>
              <a:gd name="connsiteY413" fmla="*/ 989441 h 6852509"/>
              <a:gd name="connsiteX414" fmla="*/ 1392046 w 8175790"/>
              <a:gd name="connsiteY414" fmla="*/ 1050389 h 6852509"/>
              <a:gd name="connsiteX415" fmla="*/ 1390948 w 8175790"/>
              <a:gd name="connsiteY415" fmla="*/ 1088824 h 6852509"/>
              <a:gd name="connsiteX416" fmla="*/ 1378319 w 8175790"/>
              <a:gd name="connsiteY416" fmla="*/ 1128907 h 6852509"/>
              <a:gd name="connsiteX417" fmla="*/ 1358552 w 8175790"/>
              <a:gd name="connsiteY417" fmla="*/ 1145928 h 6852509"/>
              <a:gd name="connsiteX418" fmla="*/ 1310233 w 8175790"/>
              <a:gd name="connsiteY418" fmla="*/ 1180520 h 6852509"/>
              <a:gd name="connsiteX419" fmla="*/ 1255325 w 8175790"/>
              <a:gd name="connsiteY419" fmla="*/ 1132201 h 6852509"/>
              <a:gd name="connsiteX420" fmla="*/ 1228969 w 8175790"/>
              <a:gd name="connsiteY420" fmla="*/ 1127260 h 6852509"/>
              <a:gd name="connsiteX421" fmla="*/ 1227871 w 8175790"/>
              <a:gd name="connsiteY421" fmla="*/ 1114082 h 6852509"/>
              <a:gd name="connsiteX422" fmla="*/ 1264659 w 8175790"/>
              <a:gd name="connsiteY422" fmla="*/ 1105846 h 6852509"/>
              <a:gd name="connsiteX423" fmla="*/ 1307488 w 8175790"/>
              <a:gd name="connsiteY423" fmla="*/ 1005364 h 6852509"/>
              <a:gd name="connsiteX424" fmla="*/ 1381064 w 8175790"/>
              <a:gd name="connsiteY424" fmla="*/ 964183 h 6852509"/>
              <a:gd name="connsiteX425" fmla="*/ 1422794 w 8175790"/>
              <a:gd name="connsiteY425" fmla="*/ 921355 h 6852509"/>
              <a:gd name="connsiteX426" fmla="*/ 1395889 w 8175790"/>
              <a:gd name="connsiteY426" fmla="*/ 897745 h 6852509"/>
              <a:gd name="connsiteX427" fmla="*/ 1396988 w 8175790"/>
              <a:gd name="connsiteY427" fmla="*/ 884018 h 6852509"/>
              <a:gd name="connsiteX428" fmla="*/ 1469466 w 8175790"/>
              <a:gd name="connsiteY428" fmla="*/ 881272 h 6852509"/>
              <a:gd name="connsiteX429" fmla="*/ 1513392 w 8175790"/>
              <a:gd name="connsiteY429" fmla="*/ 862054 h 6852509"/>
              <a:gd name="connsiteX430" fmla="*/ 1564457 w 8175790"/>
              <a:gd name="connsiteY430" fmla="*/ 844484 h 6852509"/>
              <a:gd name="connsiteX431" fmla="*/ 1578733 w 8175790"/>
              <a:gd name="connsiteY431" fmla="*/ 844484 h 6852509"/>
              <a:gd name="connsiteX432" fmla="*/ 1676469 w 8175790"/>
              <a:gd name="connsiteY432" fmla="*/ 823619 h 6852509"/>
              <a:gd name="connsiteX433" fmla="*/ 1720395 w 8175790"/>
              <a:gd name="connsiteY433" fmla="*/ 804950 h 6852509"/>
              <a:gd name="connsiteX434" fmla="*/ 1856018 w 8175790"/>
              <a:gd name="connsiteY434" fmla="*/ 745650 h 6852509"/>
              <a:gd name="connsiteX435" fmla="*/ 1880726 w 8175790"/>
              <a:gd name="connsiteY435" fmla="*/ 745101 h 6852509"/>
              <a:gd name="connsiteX436" fmla="*/ 1931242 w 8175790"/>
              <a:gd name="connsiteY436" fmla="*/ 669877 h 6852509"/>
              <a:gd name="connsiteX437" fmla="*/ 1952656 w 8175790"/>
              <a:gd name="connsiteY437" fmla="*/ 686898 h 6852509"/>
              <a:gd name="connsiteX438" fmla="*/ 1961990 w 8175790"/>
              <a:gd name="connsiteY438" fmla="*/ 714352 h 6852509"/>
              <a:gd name="connsiteX439" fmla="*/ 1989444 w 8175790"/>
              <a:gd name="connsiteY439" fmla="*/ 704469 h 6852509"/>
              <a:gd name="connsiteX440" fmla="*/ 2024036 w 8175790"/>
              <a:gd name="connsiteY440" fmla="*/ 677015 h 6852509"/>
              <a:gd name="connsiteX441" fmla="*/ 1998229 w 8175790"/>
              <a:gd name="connsiteY441" fmla="*/ 664935 h 6852509"/>
              <a:gd name="connsiteX442" fmla="*/ 2023487 w 8175790"/>
              <a:gd name="connsiteY442" fmla="*/ 642972 h 6852509"/>
              <a:gd name="connsiteX443" fmla="*/ 2048745 w 8175790"/>
              <a:gd name="connsiteY443" fmla="*/ 677564 h 6852509"/>
              <a:gd name="connsiteX444" fmla="*/ 2142088 w 8175790"/>
              <a:gd name="connsiteY444" fmla="*/ 636383 h 6852509"/>
              <a:gd name="connsiteX445" fmla="*/ 2081689 w 8175790"/>
              <a:gd name="connsiteY445" fmla="*/ 602889 h 6852509"/>
              <a:gd name="connsiteX446" fmla="*/ 2039410 w 8175790"/>
              <a:gd name="connsiteY446" fmla="*/ 579828 h 6852509"/>
              <a:gd name="connsiteX447" fmla="*/ 1983953 w 8175790"/>
              <a:gd name="connsiteY447" fmla="*/ 582573 h 6852509"/>
              <a:gd name="connsiteX448" fmla="*/ 1877981 w 8175790"/>
              <a:gd name="connsiteY448" fmla="*/ 645717 h 6852509"/>
              <a:gd name="connsiteX449" fmla="*/ 1837898 w 8175790"/>
              <a:gd name="connsiteY449" fmla="*/ 682506 h 6852509"/>
              <a:gd name="connsiteX450" fmla="*/ 1774754 w 8175790"/>
              <a:gd name="connsiteY450" fmla="*/ 677564 h 6852509"/>
              <a:gd name="connsiteX451" fmla="*/ 1712708 w 8175790"/>
              <a:gd name="connsiteY451" fmla="*/ 659993 h 6852509"/>
              <a:gd name="connsiteX452" fmla="*/ 1807699 w 8175790"/>
              <a:gd name="connsiteY452" fmla="*/ 628696 h 6852509"/>
              <a:gd name="connsiteX453" fmla="*/ 1840644 w 8175790"/>
              <a:gd name="connsiteY453" fmla="*/ 600693 h 6852509"/>
              <a:gd name="connsiteX454" fmla="*/ 1874687 w 8175790"/>
              <a:gd name="connsiteY454" fmla="*/ 585868 h 6852509"/>
              <a:gd name="connsiteX455" fmla="*/ 1913671 w 8175790"/>
              <a:gd name="connsiteY455" fmla="*/ 563355 h 6852509"/>
              <a:gd name="connsiteX456" fmla="*/ 1880726 w 8175790"/>
              <a:gd name="connsiteY456" fmla="*/ 523822 h 6852509"/>
              <a:gd name="connsiteX457" fmla="*/ 1866450 w 8175790"/>
              <a:gd name="connsiteY457" fmla="*/ 511193 h 6852509"/>
              <a:gd name="connsiteX458" fmla="*/ 1943321 w 8175790"/>
              <a:gd name="connsiteY458" fmla="*/ 450794 h 6852509"/>
              <a:gd name="connsiteX459" fmla="*/ 1885119 w 8175790"/>
              <a:gd name="connsiteY459" fmla="*/ 466168 h 6852509"/>
              <a:gd name="connsiteX460" fmla="*/ 1875236 w 8175790"/>
              <a:gd name="connsiteY460" fmla="*/ 423889 h 6852509"/>
              <a:gd name="connsiteX461" fmla="*/ 1830760 w 8175790"/>
              <a:gd name="connsiteY461" fmla="*/ 462325 h 6852509"/>
              <a:gd name="connsiteX462" fmla="*/ 1828564 w 8175790"/>
              <a:gd name="connsiteY462" fmla="*/ 563904 h 6852509"/>
              <a:gd name="connsiteX463" fmla="*/ 1624306 w 8175790"/>
              <a:gd name="connsiteY463" fmla="*/ 673720 h 6852509"/>
              <a:gd name="connsiteX464" fmla="*/ 1535905 w 8175790"/>
              <a:gd name="connsiteY464" fmla="*/ 735217 h 6852509"/>
              <a:gd name="connsiteX465" fmla="*/ 1445856 w 8175790"/>
              <a:gd name="connsiteY465" fmla="*/ 777496 h 6852509"/>
              <a:gd name="connsiteX466" fmla="*/ 1428285 w 8175790"/>
              <a:gd name="connsiteY466" fmla="*/ 784085 h 6852509"/>
              <a:gd name="connsiteX467" fmla="*/ 1361297 w 8175790"/>
              <a:gd name="connsiteY467" fmla="*/ 833502 h 6852509"/>
              <a:gd name="connsiteX468" fmla="*/ 1299801 w 8175790"/>
              <a:gd name="connsiteY468" fmla="*/ 774751 h 6852509"/>
              <a:gd name="connsiteX469" fmla="*/ 1295957 w 8175790"/>
              <a:gd name="connsiteY469" fmla="*/ 751140 h 6852509"/>
              <a:gd name="connsiteX470" fmla="*/ 1316822 w 8175790"/>
              <a:gd name="connsiteY470" fmla="*/ 733021 h 6852509"/>
              <a:gd name="connsiteX471" fmla="*/ 1375574 w 8175790"/>
              <a:gd name="connsiteY471" fmla="*/ 725334 h 6852509"/>
              <a:gd name="connsiteX472" fmla="*/ 1498018 w 8175790"/>
              <a:gd name="connsiteY472" fmla="*/ 594104 h 6852509"/>
              <a:gd name="connsiteX473" fmla="*/ 1490331 w 8175790"/>
              <a:gd name="connsiteY473" fmla="*/ 571042 h 6852509"/>
              <a:gd name="connsiteX474" fmla="*/ 1554573 w 8175790"/>
              <a:gd name="connsiteY474" fmla="*/ 547432 h 6852509"/>
              <a:gd name="connsiteX475" fmla="*/ 1563359 w 8175790"/>
              <a:gd name="connsiteY475" fmla="*/ 622656 h 6852509"/>
              <a:gd name="connsiteX476" fmla="*/ 1642426 w 8175790"/>
              <a:gd name="connsiteY476" fmla="*/ 567199 h 6852509"/>
              <a:gd name="connsiteX477" fmla="*/ 1617168 w 8175790"/>
              <a:gd name="connsiteY477" fmla="*/ 557315 h 6852509"/>
              <a:gd name="connsiteX478" fmla="*/ 1575987 w 8175790"/>
              <a:gd name="connsiteY478" fmla="*/ 523273 h 6852509"/>
              <a:gd name="connsiteX479" fmla="*/ 1616619 w 8175790"/>
              <a:gd name="connsiteY479" fmla="*/ 482641 h 6852509"/>
              <a:gd name="connsiteX480" fmla="*/ 1664938 w 8175790"/>
              <a:gd name="connsiteY480" fmla="*/ 452441 h 6852509"/>
              <a:gd name="connsiteX481" fmla="*/ 1776950 w 8175790"/>
              <a:gd name="connsiteY481" fmla="*/ 382159 h 6852509"/>
              <a:gd name="connsiteX482" fmla="*/ 1829113 w 8175790"/>
              <a:gd name="connsiteY482" fmla="*/ 352509 h 6852509"/>
              <a:gd name="connsiteX483" fmla="*/ 1937282 w 8175790"/>
              <a:gd name="connsiteY483" fmla="*/ 354705 h 6852509"/>
              <a:gd name="connsiteX484" fmla="*/ 2038312 w 8175790"/>
              <a:gd name="connsiteY484" fmla="*/ 356902 h 6852509"/>
              <a:gd name="connsiteX485" fmla="*/ 2061373 w 8175790"/>
              <a:gd name="connsiteY485" fmla="*/ 340978 h 6852509"/>
              <a:gd name="connsiteX486" fmla="*/ 2058079 w 8175790"/>
              <a:gd name="connsiteY486" fmla="*/ 329448 h 6852509"/>
              <a:gd name="connsiteX487" fmla="*/ 2015251 w 8175790"/>
              <a:gd name="connsiteY487" fmla="*/ 335487 h 6852509"/>
              <a:gd name="connsiteX488" fmla="*/ 1966932 w 8175790"/>
              <a:gd name="connsiteY488" fmla="*/ 326153 h 6852509"/>
              <a:gd name="connsiteX489" fmla="*/ 1957598 w 8175790"/>
              <a:gd name="connsiteY489" fmla="*/ 292659 h 6852509"/>
              <a:gd name="connsiteX490" fmla="*/ 2000426 w 8175790"/>
              <a:gd name="connsiteY490" fmla="*/ 266853 h 6852509"/>
              <a:gd name="connsiteX491" fmla="*/ 2043803 w 8175790"/>
              <a:gd name="connsiteY491" fmla="*/ 263558 h 6852509"/>
              <a:gd name="connsiteX492" fmla="*/ 2055883 w 8175790"/>
              <a:gd name="connsiteY492" fmla="*/ 308033 h 6852509"/>
              <a:gd name="connsiteX493" fmla="*/ 2069610 w 8175790"/>
              <a:gd name="connsiteY493" fmla="*/ 305837 h 6852509"/>
              <a:gd name="connsiteX494" fmla="*/ 2069610 w 8175790"/>
              <a:gd name="connsiteY494" fmla="*/ 251478 h 6852509"/>
              <a:gd name="connsiteX495" fmla="*/ 2186015 w 8175790"/>
              <a:gd name="connsiteY495" fmla="*/ 186687 h 6852509"/>
              <a:gd name="connsiteX496" fmla="*/ 2212370 w 8175790"/>
              <a:gd name="connsiteY496" fmla="*/ 175705 h 6852509"/>
              <a:gd name="connsiteX497" fmla="*/ 2268376 w 8175790"/>
              <a:gd name="connsiteY497" fmla="*/ 160880 h 6852509"/>
              <a:gd name="connsiteX498" fmla="*/ 2537425 w 8175790"/>
              <a:gd name="connsiteY498" fmla="*/ 65890 h 6852509"/>
              <a:gd name="connsiteX499" fmla="*/ 2707091 w 8175790"/>
              <a:gd name="connsiteY499" fmla="*/ 52712 h 6852509"/>
              <a:gd name="connsiteX500" fmla="*/ 2922879 w 8175790"/>
              <a:gd name="connsiteY500" fmla="*/ 14825 h 6852509"/>
              <a:gd name="connsiteX501" fmla="*/ 2992612 w 8175790"/>
              <a:gd name="connsiteY501" fmla="*/ 17571 h 6852509"/>
              <a:gd name="connsiteX502" fmla="*/ 2960216 w 8175790"/>
              <a:gd name="connsiteY502" fmla="*/ 53810 h 6852509"/>
              <a:gd name="connsiteX503" fmla="*/ 2962962 w 8175790"/>
              <a:gd name="connsiteY503" fmla="*/ 65890 h 6852509"/>
              <a:gd name="connsiteX504" fmla="*/ 3107370 w 8175790"/>
              <a:gd name="connsiteY504" fmla="*/ 47221 h 6852509"/>
              <a:gd name="connsiteX505" fmla="*/ 3088152 w 8175790"/>
              <a:gd name="connsiteY505" fmla="*/ 30199 h 6852509"/>
              <a:gd name="connsiteX506" fmla="*/ 3086505 w 8175790"/>
              <a:gd name="connsiteY506" fmla="*/ 17571 h 6852509"/>
              <a:gd name="connsiteX507" fmla="*/ 3154590 w 8175790"/>
              <a:gd name="connsiteY507" fmla="*/ 5491 h 6852509"/>
              <a:gd name="connsiteX508" fmla="*/ 3268250 w 8175790"/>
              <a:gd name="connsiteY508" fmla="*/ 0 h 6852509"/>
              <a:gd name="connsiteX509" fmla="*/ 3297351 w 8175790"/>
              <a:gd name="connsiteY509" fmla="*/ 14825 h 6852509"/>
              <a:gd name="connsiteX510" fmla="*/ 3313823 w 8175790"/>
              <a:gd name="connsiteY510" fmla="*/ 20865 h 6852509"/>
              <a:gd name="connsiteX511" fmla="*/ 3479645 w 8175790"/>
              <a:gd name="connsiteY511" fmla="*/ 1647 h 6852509"/>
              <a:gd name="connsiteX512" fmla="*/ 3537848 w 8175790"/>
              <a:gd name="connsiteY512" fmla="*/ 13727 h 6852509"/>
              <a:gd name="connsiteX513" fmla="*/ 3484587 w 8175790"/>
              <a:gd name="connsiteY513" fmla="*/ 33494 h 6852509"/>
              <a:gd name="connsiteX514" fmla="*/ 3464820 w 8175790"/>
              <a:gd name="connsiteY514" fmla="*/ 83460 h 6852509"/>
              <a:gd name="connsiteX515" fmla="*/ 3549378 w 8175790"/>
              <a:gd name="connsiteY515" fmla="*/ 126288 h 6852509"/>
              <a:gd name="connsiteX516" fmla="*/ 3585617 w 8175790"/>
              <a:gd name="connsiteY516" fmla="*/ 142761 h 6852509"/>
              <a:gd name="connsiteX517" fmla="*/ 3594952 w 8175790"/>
              <a:gd name="connsiteY517" fmla="*/ 129583 h 6852509"/>
              <a:gd name="connsiteX518" fmla="*/ 3567498 w 8175790"/>
              <a:gd name="connsiteY518" fmla="*/ 100482 h 6852509"/>
              <a:gd name="connsiteX519" fmla="*/ 3539495 w 8175790"/>
              <a:gd name="connsiteY519" fmla="*/ 51064 h 6852509"/>
              <a:gd name="connsiteX520" fmla="*/ 3583970 w 8175790"/>
              <a:gd name="connsiteY520" fmla="*/ 16472 h 6852509"/>
              <a:gd name="connsiteX521" fmla="*/ 3653154 w 8175790"/>
              <a:gd name="connsiteY521" fmla="*/ 16472 h 6852509"/>
              <a:gd name="connsiteX522" fmla="*/ 3603188 w 8175790"/>
              <a:gd name="connsiteY522" fmla="*/ 76322 h 6852509"/>
              <a:gd name="connsiteX523" fmla="*/ 3669627 w 8175790"/>
              <a:gd name="connsiteY523" fmla="*/ 93893 h 6852509"/>
              <a:gd name="connsiteX524" fmla="*/ 3649311 w 8175790"/>
              <a:gd name="connsiteY524" fmla="*/ 61497 h 6852509"/>
              <a:gd name="connsiteX525" fmla="*/ 3710808 w 8175790"/>
              <a:gd name="connsiteY525" fmla="*/ 23061 h 6852509"/>
              <a:gd name="connsiteX526" fmla="*/ 3706964 w 8175790"/>
              <a:gd name="connsiteY526" fmla="*/ 81264 h 6852509"/>
              <a:gd name="connsiteX527" fmla="*/ 3727829 w 8175790"/>
              <a:gd name="connsiteY527" fmla="*/ 74675 h 6852509"/>
              <a:gd name="connsiteX528" fmla="*/ 3806897 w 8175790"/>
              <a:gd name="connsiteY528" fmla="*/ 27454 h 6852509"/>
              <a:gd name="connsiteX529" fmla="*/ 4075945 w 8175790"/>
              <a:gd name="connsiteY529" fmla="*/ 56555 h 6852509"/>
              <a:gd name="connsiteX530" fmla="*/ 4196194 w 8175790"/>
              <a:gd name="connsiteY530" fmla="*/ 56555 h 6852509"/>
              <a:gd name="connsiteX531" fmla="*/ 4260436 w 8175790"/>
              <a:gd name="connsiteY531" fmla="*/ 74126 h 6852509"/>
              <a:gd name="connsiteX532" fmla="*/ 4454810 w 8175790"/>
              <a:gd name="connsiteY532" fmla="*/ 115856 h 6852509"/>
              <a:gd name="connsiteX533" fmla="*/ 4595374 w 8175790"/>
              <a:gd name="connsiteY533" fmla="*/ 138368 h 6852509"/>
              <a:gd name="connsiteX534" fmla="*/ 4647537 w 8175790"/>
              <a:gd name="connsiteY534" fmla="*/ 119699 h 6852509"/>
              <a:gd name="connsiteX535" fmla="*/ 4639301 w 8175790"/>
              <a:gd name="connsiteY535" fmla="*/ 152644 h 6852509"/>
              <a:gd name="connsiteX536" fmla="*/ 4937451 w 8175790"/>
              <a:gd name="connsiteY536" fmla="*/ 247635 h 6852509"/>
              <a:gd name="connsiteX537" fmla="*/ 4843009 w 8175790"/>
              <a:gd name="connsiteY537" fmla="*/ 265205 h 6852509"/>
              <a:gd name="connsiteX538" fmla="*/ 4768883 w 8175790"/>
              <a:gd name="connsiteY538" fmla="*/ 243791 h 6852509"/>
              <a:gd name="connsiteX539" fmla="*/ 4866620 w 8175790"/>
              <a:gd name="connsiteY539" fmla="*/ 317368 h 6852509"/>
              <a:gd name="connsiteX540" fmla="*/ 4956120 w 8175790"/>
              <a:gd name="connsiteY540" fmla="*/ 253675 h 6852509"/>
              <a:gd name="connsiteX541" fmla="*/ 5196616 w 8175790"/>
              <a:gd name="connsiteY541" fmla="*/ 356902 h 6852509"/>
              <a:gd name="connsiteX542" fmla="*/ 5084055 w 8175790"/>
              <a:gd name="connsiteY542" fmla="*/ 348116 h 6852509"/>
              <a:gd name="connsiteX543" fmla="*/ 5003890 w 8175790"/>
              <a:gd name="connsiteY543" fmla="*/ 316819 h 6852509"/>
              <a:gd name="connsiteX544" fmla="*/ 4967650 w 8175790"/>
              <a:gd name="connsiteY544" fmla="*/ 316270 h 6852509"/>
              <a:gd name="connsiteX545" fmla="*/ 5026402 w 8175790"/>
              <a:gd name="connsiteY545" fmla="*/ 367334 h 6852509"/>
              <a:gd name="connsiteX546" fmla="*/ 5037932 w 8175790"/>
              <a:gd name="connsiteY546" fmla="*/ 365687 h 6852509"/>
              <a:gd name="connsiteX547" fmla="*/ 5089546 w 8175790"/>
              <a:gd name="connsiteY547" fmla="*/ 377767 h 6852509"/>
              <a:gd name="connsiteX548" fmla="*/ 5148297 w 8175790"/>
              <a:gd name="connsiteY548" fmla="*/ 455187 h 6852509"/>
              <a:gd name="connsiteX549" fmla="*/ 5189478 w 8175790"/>
              <a:gd name="connsiteY549" fmla="*/ 430478 h 6852509"/>
              <a:gd name="connsiteX550" fmla="*/ 5236699 w 8175790"/>
              <a:gd name="connsiteY550" fmla="*/ 373923 h 6852509"/>
              <a:gd name="connsiteX551" fmla="*/ 5287214 w 8175790"/>
              <a:gd name="connsiteY551" fmla="*/ 386552 h 6852509"/>
              <a:gd name="connsiteX552" fmla="*/ 5388245 w 8175790"/>
              <a:gd name="connsiteY552" fmla="*/ 344273 h 6852509"/>
              <a:gd name="connsiteX553" fmla="*/ 5513984 w 8175790"/>
              <a:gd name="connsiteY553" fmla="*/ 327251 h 6852509"/>
              <a:gd name="connsiteX554" fmla="*/ 5535947 w 8175790"/>
              <a:gd name="connsiteY554" fmla="*/ 375021 h 6852509"/>
              <a:gd name="connsiteX555" fmla="*/ 5556812 w 8175790"/>
              <a:gd name="connsiteY555" fmla="*/ 373923 h 6852509"/>
              <a:gd name="connsiteX556" fmla="*/ 5606229 w 8175790"/>
              <a:gd name="connsiteY556" fmla="*/ 383257 h 6852509"/>
              <a:gd name="connsiteX557" fmla="*/ 5699024 w 8175790"/>
              <a:gd name="connsiteY557" fmla="*/ 442009 h 6852509"/>
              <a:gd name="connsiteX558" fmla="*/ 5734165 w 8175790"/>
              <a:gd name="connsiteY558" fmla="*/ 446951 h 6852509"/>
              <a:gd name="connsiteX559" fmla="*/ 5748441 w 8175790"/>
              <a:gd name="connsiteY559" fmla="*/ 446951 h 6852509"/>
              <a:gd name="connsiteX560" fmla="*/ 5818174 w 8175790"/>
              <a:gd name="connsiteY560" fmla="*/ 463972 h 6852509"/>
              <a:gd name="connsiteX561" fmla="*/ 5854962 w 8175790"/>
              <a:gd name="connsiteY561" fmla="*/ 480444 h 6852509"/>
              <a:gd name="connsiteX562" fmla="*/ 5901634 w 8175790"/>
              <a:gd name="connsiteY562" fmla="*/ 488681 h 6852509"/>
              <a:gd name="connsiteX563" fmla="*/ 6019686 w 8175790"/>
              <a:gd name="connsiteY563" fmla="*/ 480444 h 6852509"/>
              <a:gd name="connsiteX564" fmla="*/ 6060318 w 8175790"/>
              <a:gd name="connsiteY564" fmla="*/ 542490 h 6852509"/>
              <a:gd name="connsiteX565" fmla="*/ 6082281 w 8175790"/>
              <a:gd name="connsiteY565" fmla="*/ 576533 h 6852509"/>
              <a:gd name="connsiteX566" fmla="*/ 6105891 w 8175790"/>
              <a:gd name="connsiteY566" fmla="*/ 579828 h 6852509"/>
              <a:gd name="connsiteX567" fmla="*/ 6178919 w 8175790"/>
              <a:gd name="connsiteY567" fmla="*/ 581475 h 6852509"/>
              <a:gd name="connsiteX568" fmla="*/ 6306305 w 8175790"/>
              <a:gd name="connsiteY568" fmla="*/ 576533 h 6852509"/>
              <a:gd name="connsiteX569" fmla="*/ 6319483 w 8175790"/>
              <a:gd name="connsiteY569" fmla="*/ 598496 h 6852509"/>
              <a:gd name="connsiteX570" fmla="*/ 6369998 w 8175790"/>
              <a:gd name="connsiteY570" fmla="*/ 580926 h 6852509"/>
              <a:gd name="connsiteX571" fmla="*/ 6432045 w 8175790"/>
              <a:gd name="connsiteY571" fmla="*/ 635834 h 6852509"/>
              <a:gd name="connsiteX572" fmla="*/ 6544606 w 8175790"/>
              <a:gd name="connsiteY572" fmla="*/ 622656 h 6852509"/>
              <a:gd name="connsiteX573" fmla="*/ 6622026 w 8175790"/>
              <a:gd name="connsiteY573" fmla="*/ 685251 h 6852509"/>
              <a:gd name="connsiteX574" fmla="*/ 6695054 w 8175790"/>
              <a:gd name="connsiteY574" fmla="*/ 705567 h 6852509"/>
              <a:gd name="connsiteX575" fmla="*/ 6707133 w 8175790"/>
              <a:gd name="connsiteY575" fmla="*/ 748944 h 6852509"/>
              <a:gd name="connsiteX576" fmla="*/ 6701642 w 8175790"/>
              <a:gd name="connsiteY576" fmla="*/ 785732 h 6852509"/>
              <a:gd name="connsiteX577" fmla="*/ 6754903 w 8175790"/>
              <a:gd name="connsiteY577" fmla="*/ 796165 h 6852509"/>
              <a:gd name="connsiteX578" fmla="*/ 6765885 w 8175790"/>
              <a:gd name="connsiteY578" fmla="*/ 793420 h 6852509"/>
              <a:gd name="connsiteX579" fmla="*/ 6771376 w 8175790"/>
              <a:gd name="connsiteY579" fmla="*/ 852171 h 6852509"/>
              <a:gd name="connsiteX580" fmla="*/ 6852090 w 8175790"/>
              <a:gd name="connsiteY580" fmla="*/ 842288 h 6852509"/>
              <a:gd name="connsiteX581" fmla="*/ 6919627 w 8175790"/>
              <a:gd name="connsiteY581" fmla="*/ 884567 h 6852509"/>
              <a:gd name="connsiteX582" fmla="*/ 6961906 w 8175790"/>
              <a:gd name="connsiteY582" fmla="*/ 905432 h 6852509"/>
              <a:gd name="connsiteX583" fmla="*/ 6998694 w 8175790"/>
              <a:gd name="connsiteY583" fmla="*/ 924100 h 6852509"/>
              <a:gd name="connsiteX584" fmla="*/ 7070074 w 8175790"/>
              <a:gd name="connsiteY584" fmla="*/ 1055330 h 6852509"/>
              <a:gd name="connsiteX585" fmla="*/ 7122787 w 8175790"/>
              <a:gd name="connsiteY585" fmla="*/ 1121769 h 6852509"/>
              <a:gd name="connsiteX586" fmla="*/ 7155731 w 8175790"/>
              <a:gd name="connsiteY586" fmla="*/ 1185462 h 6852509"/>
              <a:gd name="connsiteX587" fmla="*/ 7202403 w 8175790"/>
              <a:gd name="connsiteY587" fmla="*/ 1239272 h 6852509"/>
              <a:gd name="connsiteX588" fmla="*/ 7281470 w 8175790"/>
              <a:gd name="connsiteY588" fmla="*/ 1239272 h 6852509"/>
              <a:gd name="connsiteX589" fmla="*/ 7279274 w 8175790"/>
              <a:gd name="connsiteY589" fmla="*/ 1269471 h 6852509"/>
              <a:gd name="connsiteX590" fmla="*/ 7356694 w 8175790"/>
              <a:gd name="connsiteY590" fmla="*/ 1288140 h 6852509"/>
              <a:gd name="connsiteX591" fmla="*/ 7389090 w 8175790"/>
              <a:gd name="connsiteY591" fmla="*/ 1282649 h 6852509"/>
              <a:gd name="connsiteX592" fmla="*/ 7428623 w 8175790"/>
              <a:gd name="connsiteY592" fmla="*/ 1306809 h 6852509"/>
              <a:gd name="connsiteX593" fmla="*/ 7439056 w 8175790"/>
              <a:gd name="connsiteY593" fmla="*/ 1331517 h 6852509"/>
              <a:gd name="connsiteX594" fmla="*/ 7487375 w 8175790"/>
              <a:gd name="connsiteY594" fmla="*/ 1419370 h 6852509"/>
              <a:gd name="connsiteX595" fmla="*/ 7551068 w 8175790"/>
              <a:gd name="connsiteY595" fmla="*/ 1405643 h 6852509"/>
              <a:gd name="connsiteX596" fmla="*/ 7538988 w 8175790"/>
              <a:gd name="connsiteY596" fmla="*/ 1443529 h 6852509"/>
              <a:gd name="connsiteX597" fmla="*/ 7543930 w 8175790"/>
              <a:gd name="connsiteY597" fmla="*/ 1449020 h 6852509"/>
              <a:gd name="connsiteX598" fmla="*/ 7575227 w 8175790"/>
              <a:gd name="connsiteY598" fmla="*/ 1495143 h 6852509"/>
              <a:gd name="connsiteX599" fmla="*/ 7589504 w 8175790"/>
              <a:gd name="connsiteY599" fmla="*/ 1551698 h 6852509"/>
              <a:gd name="connsiteX600" fmla="*/ 7604329 w 8175790"/>
              <a:gd name="connsiteY600" fmla="*/ 1572014 h 6852509"/>
              <a:gd name="connsiteX601" fmla="*/ 7657040 w 8175790"/>
              <a:gd name="connsiteY601" fmla="*/ 1619235 h 6852509"/>
              <a:gd name="connsiteX602" fmla="*/ 7697672 w 8175790"/>
              <a:gd name="connsiteY602" fmla="*/ 1649434 h 6852509"/>
              <a:gd name="connsiteX603" fmla="*/ 7692730 w 8175790"/>
              <a:gd name="connsiteY603" fmla="*/ 1660965 h 6852509"/>
              <a:gd name="connsiteX604" fmla="*/ 7626292 w 8175790"/>
              <a:gd name="connsiteY604" fmla="*/ 1676339 h 6852509"/>
              <a:gd name="connsiteX605" fmla="*/ 7688338 w 8175790"/>
              <a:gd name="connsiteY605" fmla="*/ 1706538 h 6852509"/>
              <a:gd name="connsiteX606" fmla="*/ 7699869 w 8175790"/>
              <a:gd name="connsiteY606" fmla="*/ 1816903 h 6852509"/>
              <a:gd name="connsiteX607" fmla="*/ 7643862 w 8175790"/>
              <a:gd name="connsiteY607" fmla="*/ 1855339 h 6852509"/>
              <a:gd name="connsiteX608" fmla="*/ 7647706 w 8175790"/>
              <a:gd name="connsiteY608" fmla="*/ 1864673 h 6852509"/>
              <a:gd name="connsiteX609" fmla="*/ 7693829 w 8175790"/>
              <a:gd name="connsiteY609" fmla="*/ 1864673 h 6852509"/>
              <a:gd name="connsiteX610" fmla="*/ 7699320 w 8175790"/>
              <a:gd name="connsiteY610" fmla="*/ 1940446 h 6852509"/>
              <a:gd name="connsiteX611" fmla="*/ 7765758 w 8175790"/>
              <a:gd name="connsiteY611" fmla="*/ 2010728 h 6852509"/>
              <a:gd name="connsiteX612" fmla="*/ 7875025 w 8175790"/>
              <a:gd name="connsiteY612" fmla="*/ 2098581 h 6852509"/>
              <a:gd name="connsiteX613" fmla="*/ 7853611 w 8175790"/>
              <a:gd name="connsiteY613" fmla="*/ 2124937 h 6852509"/>
              <a:gd name="connsiteX614" fmla="*/ 7864044 w 8175790"/>
              <a:gd name="connsiteY614" fmla="*/ 2162274 h 6852509"/>
              <a:gd name="connsiteX615" fmla="*/ 7905225 w 8175790"/>
              <a:gd name="connsiteY615" fmla="*/ 2194670 h 6852509"/>
              <a:gd name="connsiteX616" fmla="*/ 7872829 w 8175790"/>
              <a:gd name="connsiteY616" fmla="*/ 2218280 h 6852509"/>
              <a:gd name="connsiteX617" fmla="*/ 7916206 w 8175790"/>
              <a:gd name="connsiteY617" fmla="*/ 2251774 h 6852509"/>
              <a:gd name="connsiteX618" fmla="*/ 7957387 w 8175790"/>
              <a:gd name="connsiteY618" fmla="*/ 2245185 h 6852509"/>
              <a:gd name="connsiteX619" fmla="*/ 7977154 w 8175790"/>
              <a:gd name="connsiteY619" fmla="*/ 2298995 h 6852509"/>
              <a:gd name="connsiteX620" fmla="*/ 7929383 w 8175790"/>
              <a:gd name="connsiteY620" fmla="*/ 2328645 h 6852509"/>
              <a:gd name="connsiteX621" fmla="*/ 8062810 w 8175790"/>
              <a:gd name="connsiteY621" fmla="*/ 2381357 h 6852509"/>
              <a:gd name="connsiteX622" fmla="*/ 8032611 w 8175790"/>
              <a:gd name="connsiteY622" fmla="*/ 2437363 h 6852509"/>
              <a:gd name="connsiteX623" fmla="*/ 8031513 w 8175790"/>
              <a:gd name="connsiteY623" fmla="*/ 2482387 h 6852509"/>
              <a:gd name="connsiteX624" fmla="*/ 8037552 w 8175790"/>
              <a:gd name="connsiteY624" fmla="*/ 2498860 h 6852509"/>
              <a:gd name="connsiteX625" fmla="*/ 7970564 w 8175790"/>
              <a:gd name="connsiteY625" fmla="*/ 2553219 h 6852509"/>
              <a:gd name="connsiteX626" fmla="*/ 7964525 w 8175790"/>
              <a:gd name="connsiteY626" fmla="*/ 2614716 h 6852509"/>
              <a:gd name="connsiteX627" fmla="*/ 7974408 w 8175790"/>
              <a:gd name="connsiteY627" fmla="*/ 2680605 h 6852509"/>
              <a:gd name="connsiteX628" fmla="*/ 8006255 w 8175790"/>
              <a:gd name="connsiteY628" fmla="*/ 2705314 h 6852509"/>
              <a:gd name="connsiteX629" fmla="*/ 8001313 w 8175790"/>
              <a:gd name="connsiteY629" fmla="*/ 2717393 h 6852509"/>
              <a:gd name="connsiteX630" fmla="*/ 8049632 w 8175790"/>
              <a:gd name="connsiteY630" fmla="*/ 2706961 h 6852509"/>
              <a:gd name="connsiteX631" fmla="*/ 8084773 w 8175790"/>
              <a:gd name="connsiteY631" fmla="*/ 2798108 h 6852509"/>
              <a:gd name="connsiteX632" fmla="*/ 8116070 w 8175790"/>
              <a:gd name="connsiteY632" fmla="*/ 2798108 h 6852509"/>
              <a:gd name="connsiteX633" fmla="*/ 8104540 w 8175790"/>
              <a:gd name="connsiteY633" fmla="*/ 2957341 h 6852509"/>
              <a:gd name="connsiteX634" fmla="*/ 8108384 w 8175790"/>
              <a:gd name="connsiteY634" fmla="*/ 3014445 h 6852509"/>
              <a:gd name="connsiteX635" fmla="*/ 8163292 w 8175790"/>
              <a:gd name="connsiteY635" fmla="*/ 3091865 h 6852509"/>
              <a:gd name="connsiteX636" fmla="*/ 8169880 w 8175790"/>
              <a:gd name="connsiteY636" fmla="*/ 3177522 h 6852509"/>
              <a:gd name="connsiteX637" fmla="*/ 8063359 w 8175790"/>
              <a:gd name="connsiteY637" fmla="*/ 3267571 h 6852509"/>
              <a:gd name="connsiteX638" fmla="*/ 8029316 w 8175790"/>
              <a:gd name="connsiteY638" fmla="*/ 3268120 h 6852509"/>
              <a:gd name="connsiteX639" fmla="*/ 8029316 w 8175790"/>
              <a:gd name="connsiteY639" fmla="*/ 3275807 h 6852509"/>
              <a:gd name="connsiteX640" fmla="*/ 8049083 w 8175790"/>
              <a:gd name="connsiteY640" fmla="*/ 3368052 h 6852509"/>
              <a:gd name="connsiteX641" fmla="*/ 8070497 w 8175790"/>
              <a:gd name="connsiteY641" fmla="*/ 3413077 h 6852509"/>
              <a:gd name="connsiteX642" fmla="*/ 8081479 w 8175790"/>
              <a:gd name="connsiteY642" fmla="*/ 3416920 h 6852509"/>
              <a:gd name="connsiteX643" fmla="*/ 8091911 w 8175790"/>
              <a:gd name="connsiteY643" fmla="*/ 3454258 h 6852509"/>
              <a:gd name="connsiteX644" fmla="*/ 8081479 w 8175790"/>
              <a:gd name="connsiteY644" fmla="*/ 3479516 h 6852509"/>
              <a:gd name="connsiteX645" fmla="*/ 8104540 w 8175790"/>
              <a:gd name="connsiteY645" fmla="*/ 3486104 h 6852509"/>
              <a:gd name="connsiteX646" fmla="*/ 8139681 w 8175790"/>
              <a:gd name="connsiteY646" fmla="*/ 3532776 h 6852509"/>
              <a:gd name="connsiteX647" fmla="*/ 8144623 w 8175790"/>
              <a:gd name="connsiteY647" fmla="*/ 3582742 h 6852509"/>
              <a:gd name="connsiteX648" fmla="*/ 8146819 w 8175790"/>
              <a:gd name="connsiteY648" fmla="*/ 3732092 h 6852509"/>
              <a:gd name="connsiteX649" fmla="*/ 8138583 w 8175790"/>
              <a:gd name="connsiteY649" fmla="*/ 3756251 h 6852509"/>
              <a:gd name="connsiteX650" fmla="*/ 8122111 w 8175790"/>
              <a:gd name="connsiteY650" fmla="*/ 3813905 h 6852509"/>
              <a:gd name="connsiteX651" fmla="*/ 8065006 w 8175790"/>
              <a:gd name="connsiteY651" fmla="*/ 3836966 h 6852509"/>
              <a:gd name="connsiteX652" fmla="*/ 8024923 w 8175790"/>
              <a:gd name="connsiteY652" fmla="*/ 3885285 h 6852509"/>
              <a:gd name="connsiteX653" fmla="*/ 8002960 w 8175790"/>
              <a:gd name="connsiteY653" fmla="*/ 3939644 h 6852509"/>
              <a:gd name="connsiteX654" fmla="*/ 7991979 w 8175790"/>
              <a:gd name="connsiteY654" fmla="*/ 3958312 h 6852509"/>
              <a:gd name="connsiteX655" fmla="*/ 7996372 w 8175790"/>
              <a:gd name="connsiteY655" fmla="*/ 4088444 h 6852509"/>
              <a:gd name="connsiteX656" fmla="*/ 8038650 w 8175790"/>
              <a:gd name="connsiteY656" fmla="*/ 4170257 h 6852509"/>
              <a:gd name="connsiteX657" fmla="*/ 8043043 w 8175790"/>
              <a:gd name="connsiteY657" fmla="*/ 4203751 h 6852509"/>
              <a:gd name="connsiteX658" fmla="*/ 7995273 w 8175790"/>
              <a:gd name="connsiteY658" fmla="*/ 4258110 h 6852509"/>
              <a:gd name="connsiteX659" fmla="*/ 7968918 w 8175790"/>
              <a:gd name="connsiteY659" fmla="*/ 4266346 h 6852509"/>
              <a:gd name="connsiteX660" fmla="*/ 7998568 w 8175790"/>
              <a:gd name="connsiteY660" fmla="*/ 4377809 h 6852509"/>
              <a:gd name="connsiteX661" fmla="*/ 7949700 w 8175790"/>
              <a:gd name="connsiteY661" fmla="*/ 4460720 h 6852509"/>
              <a:gd name="connsiteX662" fmla="*/ 7845375 w 8175790"/>
              <a:gd name="connsiteY662" fmla="*/ 4585361 h 6852509"/>
              <a:gd name="connsiteX663" fmla="*/ 7765209 w 8175790"/>
              <a:gd name="connsiteY663" fmla="*/ 4661134 h 6852509"/>
              <a:gd name="connsiteX664" fmla="*/ 7722381 w 8175790"/>
              <a:gd name="connsiteY664" fmla="*/ 4702864 h 6852509"/>
              <a:gd name="connsiteX665" fmla="*/ 7691084 w 8175790"/>
              <a:gd name="connsiteY665" fmla="*/ 4776441 h 6852509"/>
              <a:gd name="connsiteX666" fmla="*/ 7681749 w 8175790"/>
              <a:gd name="connsiteY666" fmla="*/ 4815974 h 6852509"/>
              <a:gd name="connsiteX667" fmla="*/ 7680102 w 8175790"/>
              <a:gd name="connsiteY667" fmla="*/ 4880766 h 6852509"/>
              <a:gd name="connsiteX668" fmla="*/ 7647706 w 8175790"/>
              <a:gd name="connsiteY668" fmla="*/ 5006505 h 6852509"/>
              <a:gd name="connsiteX669" fmla="*/ 7665825 w 8175790"/>
              <a:gd name="connsiteY669" fmla="*/ 5049333 h 6852509"/>
              <a:gd name="connsiteX670" fmla="*/ 7651001 w 8175790"/>
              <a:gd name="connsiteY670" fmla="*/ 5088867 h 6852509"/>
              <a:gd name="connsiteX671" fmla="*/ 7616408 w 8175790"/>
              <a:gd name="connsiteY671" fmla="*/ 5117419 h 6852509"/>
              <a:gd name="connsiteX672" fmla="*/ 7526909 w 8175790"/>
              <a:gd name="connsiteY672" fmla="*/ 5179465 h 6852509"/>
              <a:gd name="connsiteX673" fmla="*/ 7450587 w 8175790"/>
              <a:gd name="connsiteY673" fmla="*/ 5240962 h 6852509"/>
              <a:gd name="connsiteX674" fmla="*/ 7415445 w 8175790"/>
              <a:gd name="connsiteY674" fmla="*/ 5238765 h 6852509"/>
              <a:gd name="connsiteX675" fmla="*/ 7409406 w 8175790"/>
              <a:gd name="connsiteY675" fmla="*/ 5249747 h 6852509"/>
              <a:gd name="connsiteX676" fmla="*/ 7423682 w 8175790"/>
              <a:gd name="connsiteY676" fmla="*/ 5255238 h 6852509"/>
              <a:gd name="connsiteX677" fmla="*/ 7454980 w 8175790"/>
              <a:gd name="connsiteY677" fmla="*/ 5282143 h 6852509"/>
              <a:gd name="connsiteX678" fmla="*/ 7408308 w 8175790"/>
              <a:gd name="connsiteY678" fmla="*/ 5306851 h 6852509"/>
              <a:gd name="connsiteX679" fmla="*/ 7380854 w 8175790"/>
              <a:gd name="connsiteY679" fmla="*/ 5307400 h 6852509"/>
              <a:gd name="connsiteX680" fmla="*/ 7379755 w 8175790"/>
              <a:gd name="connsiteY680" fmla="*/ 5404587 h 6852509"/>
              <a:gd name="connsiteX681" fmla="*/ 7353400 w 8175790"/>
              <a:gd name="connsiteY681" fmla="*/ 5424903 h 6852509"/>
              <a:gd name="connsiteX682" fmla="*/ 7251820 w 8175790"/>
              <a:gd name="connsiteY682" fmla="*/ 5440827 h 6852509"/>
              <a:gd name="connsiteX683" fmla="*/ 7255115 w 8175790"/>
              <a:gd name="connsiteY683" fmla="*/ 5494637 h 6852509"/>
              <a:gd name="connsiteX684" fmla="*/ 7189774 w 8175790"/>
              <a:gd name="connsiteY684" fmla="*/ 5494637 h 6852509"/>
              <a:gd name="connsiteX685" fmla="*/ 7192519 w 8175790"/>
              <a:gd name="connsiteY685" fmla="*/ 5519894 h 6852509"/>
              <a:gd name="connsiteX686" fmla="*/ 7168360 w 8175790"/>
              <a:gd name="connsiteY686" fmla="*/ 5507814 h 6852509"/>
              <a:gd name="connsiteX687" fmla="*/ 7136514 w 8175790"/>
              <a:gd name="connsiteY687" fmla="*/ 5589627 h 6852509"/>
              <a:gd name="connsiteX688" fmla="*/ 7052504 w 8175790"/>
              <a:gd name="connsiteY688" fmla="*/ 5695051 h 6852509"/>
              <a:gd name="connsiteX689" fmla="*/ 7000342 w 8175790"/>
              <a:gd name="connsiteY689" fmla="*/ 5767529 h 6852509"/>
              <a:gd name="connsiteX690" fmla="*/ 6944336 w 8175790"/>
              <a:gd name="connsiteY690" fmla="*/ 5754351 h 6852509"/>
              <a:gd name="connsiteX691" fmla="*/ 6916882 w 8175790"/>
              <a:gd name="connsiteY691" fmla="*/ 5842753 h 6852509"/>
              <a:gd name="connsiteX692" fmla="*/ 6920176 w 8175790"/>
              <a:gd name="connsiteY692" fmla="*/ 5892170 h 6852509"/>
              <a:gd name="connsiteX693" fmla="*/ 6882290 w 8175790"/>
              <a:gd name="connsiteY693" fmla="*/ 5903701 h 6852509"/>
              <a:gd name="connsiteX694" fmla="*/ 6747765 w 8175790"/>
              <a:gd name="connsiteY694" fmla="*/ 5994299 h 6852509"/>
              <a:gd name="connsiteX695" fmla="*/ 6678581 w 8175790"/>
              <a:gd name="connsiteY695" fmla="*/ 6080504 h 6852509"/>
              <a:gd name="connsiteX696" fmla="*/ 6621477 w 8175790"/>
              <a:gd name="connsiteY696" fmla="*/ 6099173 h 6852509"/>
              <a:gd name="connsiteX697" fmla="*/ 6577002 w 8175790"/>
              <a:gd name="connsiteY697" fmla="*/ 6100271 h 6852509"/>
              <a:gd name="connsiteX698" fmla="*/ 6520446 w 8175790"/>
              <a:gd name="connsiteY698" fmla="*/ 6131020 h 6852509"/>
              <a:gd name="connsiteX699" fmla="*/ 6488050 w 8175790"/>
              <a:gd name="connsiteY699" fmla="*/ 6148590 h 6852509"/>
              <a:gd name="connsiteX700" fmla="*/ 6449066 w 8175790"/>
              <a:gd name="connsiteY700" fmla="*/ 6210086 h 6852509"/>
              <a:gd name="connsiteX701" fmla="*/ 6350781 w 8175790"/>
              <a:gd name="connsiteY701" fmla="*/ 6330884 h 6852509"/>
              <a:gd name="connsiteX702" fmla="*/ 6182214 w 8175790"/>
              <a:gd name="connsiteY702" fmla="*/ 6401166 h 6852509"/>
              <a:gd name="connsiteX703" fmla="*/ 6165741 w 8175790"/>
              <a:gd name="connsiteY703" fmla="*/ 6400068 h 6852509"/>
              <a:gd name="connsiteX704" fmla="*/ 6134993 w 8175790"/>
              <a:gd name="connsiteY704" fmla="*/ 6403912 h 6852509"/>
              <a:gd name="connsiteX705" fmla="*/ 6011999 w 8175790"/>
              <a:gd name="connsiteY705" fmla="*/ 6480783 h 6852509"/>
              <a:gd name="connsiteX706" fmla="*/ 5983447 w 8175790"/>
              <a:gd name="connsiteY706" fmla="*/ 6476940 h 6852509"/>
              <a:gd name="connsiteX707" fmla="*/ 5908223 w 8175790"/>
              <a:gd name="connsiteY707" fmla="*/ 6460467 h 6852509"/>
              <a:gd name="connsiteX708" fmla="*/ 5867591 w 8175790"/>
              <a:gd name="connsiteY708" fmla="*/ 6471449 h 6852509"/>
              <a:gd name="connsiteX709" fmla="*/ 5818174 w 8175790"/>
              <a:gd name="connsiteY709" fmla="*/ 6445642 h 6852509"/>
              <a:gd name="connsiteX710" fmla="*/ 5785779 w 8175790"/>
              <a:gd name="connsiteY710" fmla="*/ 6405559 h 6852509"/>
              <a:gd name="connsiteX711" fmla="*/ 5724281 w 8175790"/>
              <a:gd name="connsiteY711" fmla="*/ 6453878 h 6852509"/>
              <a:gd name="connsiteX712" fmla="*/ 5681454 w 8175790"/>
              <a:gd name="connsiteY712" fmla="*/ 6497255 h 6852509"/>
              <a:gd name="connsiteX713" fmla="*/ 5618858 w 8175790"/>
              <a:gd name="connsiteY713" fmla="*/ 6565890 h 6852509"/>
              <a:gd name="connsiteX714" fmla="*/ 5572187 w 8175790"/>
              <a:gd name="connsiteY714" fmla="*/ 6540084 h 6852509"/>
              <a:gd name="connsiteX715" fmla="*/ 5560107 w 8175790"/>
              <a:gd name="connsiteY715" fmla="*/ 6585108 h 6852509"/>
              <a:gd name="connsiteX716" fmla="*/ 5506846 w 8175790"/>
              <a:gd name="connsiteY716" fmla="*/ 6659234 h 6852509"/>
              <a:gd name="connsiteX717" fmla="*/ 5424484 w 8175790"/>
              <a:gd name="connsiteY717" fmla="*/ 6691629 h 6852509"/>
              <a:gd name="connsiteX718" fmla="*/ 5302040 w 8175790"/>
              <a:gd name="connsiteY718" fmla="*/ 6715789 h 6852509"/>
              <a:gd name="connsiteX719" fmla="*/ 5251524 w 8175790"/>
              <a:gd name="connsiteY719" fmla="*/ 6702062 h 6852509"/>
              <a:gd name="connsiteX720" fmla="*/ 5207598 w 8175790"/>
              <a:gd name="connsiteY720" fmla="*/ 6696571 h 6852509"/>
              <a:gd name="connsiteX721" fmla="*/ 5109313 w 8175790"/>
              <a:gd name="connsiteY721" fmla="*/ 6685040 h 6852509"/>
              <a:gd name="connsiteX722" fmla="*/ 5096135 w 8175790"/>
              <a:gd name="connsiteY722" fmla="*/ 6680099 h 6852509"/>
              <a:gd name="connsiteX723" fmla="*/ 4936902 w 8175790"/>
              <a:gd name="connsiteY723" fmla="*/ 6743243 h 6852509"/>
              <a:gd name="connsiteX724" fmla="*/ 4871561 w 8175790"/>
              <a:gd name="connsiteY724" fmla="*/ 6773442 h 6852509"/>
              <a:gd name="connsiteX725" fmla="*/ 4846304 w 8175790"/>
              <a:gd name="connsiteY725" fmla="*/ 6778933 h 6852509"/>
              <a:gd name="connsiteX726" fmla="*/ 4741429 w 8175790"/>
              <a:gd name="connsiteY726" fmla="*/ 6780031 h 6852509"/>
              <a:gd name="connsiteX727" fmla="*/ 4665108 w 8175790"/>
              <a:gd name="connsiteY727" fmla="*/ 6770147 h 6852509"/>
              <a:gd name="connsiteX728" fmla="*/ 4616789 w 8175790"/>
              <a:gd name="connsiteY728" fmla="*/ 6763010 h 6852509"/>
              <a:gd name="connsiteX729" fmla="*/ 4542114 w 8175790"/>
              <a:gd name="connsiteY729" fmla="*/ 6754225 h 6852509"/>
              <a:gd name="connsiteX730" fmla="*/ 4520700 w 8175790"/>
              <a:gd name="connsiteY730" fmla="*/ 6773991 h 6852509"/>
              <a:gd name="connsiteX731" fmla="*/ 4528936 w 8175790"/>
              <a:gd name="connsiteY731" fmla="*/ 6810230 h 6852509"/>
              <a:gd name="connsiteX732" fmla="*/ 4464144 w 8175790"/>
              <a:gd name="connsiteY732" fmla="*/ 6850862 h 6852509"/>
              <a:gd name="connsiteX733" fmla="*/ 4390019 w 8175790"/>
              <a:gd name="connsiteY733" fmla="*/ 6828899 h 6852509"/>
              <a:gd name="connsiteX734" fmla="*/ 4323580 w 8175790"/>
              <a:gd name="connsiteY734" fmla="*/ 6812427 h 6852509"/>
              <a:gd name="connsiteX735" fmla="*/ 4290087 w 8175790"/>
              <a:gd name="connsiteY735" fmla="*/ 6822310 h 6852509"/>
              <a:gd name="connsiteX736" fmla="*/ 4174780 w 8175790"/>
              <a:gd name="connsiteY736" fmla="*/ 6799249 h 6852509"/>
              <a:gd name="connsiteX737" fmla="*/ 4156660 w 8175790"/>
              <a:gd name="connsiteY737" fmla="*/ 6787718 h 6852509"/>
              <a:gd name="connsiteX738" fmla="*/ 4042451 w 8175790"/>
              <a:gd name="connsiteY738" fmla="*/ 6738850 h 6852509"/>
              <a:gd name="connsiteX739" fmla="*/ 3898044 w 8175790"/>
              <a:gd name="connsiteY739" fmla="*/ 6711945 h 6852509"/>
              <a:gd name="connsiteX740" fmla="*/ 3775599 w 8175790"/>
              <a:gd name="connsiteY740" fmla="*/ 6693276 h 6852509"/>
              <a:gd name="connsiteX741" fmla="*/ 3655900 w 8175790"/>
              <a:gd name="connsiteY741" fmla="*/ 6666372 h 6852509"/>
              <a:gd name="connsiteX742" fmla="*/ 3554869 w 8175790"/>
              <a:gd name="connsiteY742" fmla="*/ 6659234 h 6852509"/>
              <a:gd name="connsiteX743" fmla="*/ 3512041 w 8175790"/>
              <a:gd name="connsiteY743" fmla="*/ 6651546 h 6852509"/>
              <a:gd name="connsiteX744" fmla="*/ 3473605 w 8175790"/>
              <a:gd name="connsiteY744" fmla="*/ 6609816 h 6852509"/>
              <a:gd name="connsiteX745" fmla="*/ 3435719 w 8175790"/>
              <a:gd name="connsiteY745" fmla="*/ 6621347 h 6852509"/>
              <a:gd name="connsiteX746" fmla="*/ 3314372 w 8175790"/>
              <a:gd name="connsiteY746" fmla="*/ 6631780 h 6852509"/>
              <a:gd name="connsiteX747" fmla="*/ 3285271 w 8175790"/>
              <a:gd name="connsiteY747" fmla="*/ 6625740 h 6852509"/>
              <a:gd name="connsiteX748" fmla="*/ 3053560 w 8175790"/>
              <a:gd name="connsiteY748" fmla="*/ 6590599 h 6852509"/>
              <a:gd name="connsiteX749" fmla="*/ 2965707 w 8175790"/>
              <a:gd name="connsiteY749" fmla="*/ 6598835 h 6852509"/>
              <a:gd name="connsiteX750" fmla="*/ 2895974 w 8175790"/>
              <a:gd name="connsiteY750" fmla="*/ 6610914 h 6852509"/>
              <a:gd name="connsiteX751" fmla="*/ 2688422 w 8175790"/>
              <a:gd name="connsiteY751" fmla="*/ 6649350 h 6852509"/>
              <a:gd name="connsiteX752" fmla="*/ 2461652 w 8175790"/>
              <a:gd name="connsiteY752" fmla="*/ 6606522 h 6852509"/>
              <a:gd name="connsiteX753" fmla="*/ 2362818 w 8175790"/>
              <a:gd name="connsiteY753" fmla="*/ 6527455 h 6852509"/>
              <a:gd name="connsiteX754" fmla="*/ 2357327 w 8175790"/>
              <a:gd name="connsiteY754" fmla="*/ 6482979 h 6852509"/>
              <a:gd name="connsiteX755" fmla="*/ 2300223 w 8175790"/>
              <a:gd name="connsiteY755" fmla="*/ 6420933 h 6852509"/>
              <a:gd name="connsiteX756" fmla="*/ 2288143 w 8175790"/>
              <a:gd name="connsiteY756" fmla="*/ 6370418 h 6852509"/>
              <a:gd name="connsiteX757" fmla="*/ 2249708 w 8175790"/>
              <a:gd name="connsiteY757" fmla="*/ 6226559 h 6852509"/>
              <a:gd name="connsiteX758" fmla="*/ 2249159 w 8175790"/>
              <a:gd name="connsiteY758" fmla="*/ 6223813 h 6852509"/>
              <a:gd name="connsiteX759" fmla="*/ 2147579 w 8175790"/>
              <a:gd name="connsiteY759" fmla="*/ 6230403 h 6852509"/>
              <a:gd name="connsiteX760" fmla="*/ 2099260 w 8175790"/>
              <a:gd name="connsiteY760" fmla="*/ 6198556 h 6852509"/>
              <a:gd name="connsiteX761" fmla="*/ 2049294 w 8175790"/>
              <a:gd name="connsiteY761" fmla="*/ 6172749 h 6852509"/>
              <a:gd name="connsiteX762" fmla="*/ 1977364 w 8175790"/>
              <a:gd name="connsiteY762" fmla="*/ 6135412 h 6852509"/>
              <a:gd name="connsiteX763" fmla="*/ 1954303 w 8175790"/>
              <a:gd name="connsiteY763" fmla="*/ 6116194 h 6852509"/>
              <a:gd name="connsiteX764" fmla="*/ 1932889 w 8175790"/>
              <a:gd name="connsiteY764" fmla="*/ 6078857 h 6852509"/>
              <a:gd name="connsiteX765" fmla="*/ 1925751 w 8175790"/>
              <a:gd name="connsiteY765" fmla="*/ 6015713 h 6852509"/>
              <a:gd name="connsiteX766" fmla="*/ 1895551 w 8175790"/>
              <a:gd name="connsiteY766" fmla="*/ 5964648 h 6852509"/>
              <a:gd name="connsiteX767" fmla="*/ 1890061 w 8175790"/>
              <a:gd name="connsiteY767" fmla="*/ 5915231 h 6852509"/>
              <a:gd name="connsiteX768" fmla="*/ 1856567 w 8175790"/>
              <a:gd name="connsiteY768" fmla="*/ 5790041 h 6852509"/>
              <a:gd name="connsiteX769" fmla="*/ 1843938 w 8175790"/>
              <a:gd name="connsiteY769" fmla="*/ 5754351 h 6852509"/>
              <a:gd name="connsiteX770" fmla="*/ 1847233 w 8175790"/>
              <a:gd name="connsiteY770" fmla="*/ 5711523 h 6852509"/>
              <a:gd name="connsiteX771" fmla="*/ 1676469 w 8175790"/>
              <a:gd name="connsiteY771" fmla="*/ 5661007 h 6852509"/>
              <a:gd name="connsiteX772" fmla="*/ 1594107 w 8175790"/>
              <a:gd name="connsiteY772" fmla="*/ 5594020 h 6852509"/>
              <a:gd name="connsiteX773" fmla="*/ 1461779 w 8175790"/>
              <a:gd name="connsiteY773" fmla="*/ 5574802 h 6852509"/>
              <a:gd name="connsiteX774" fmla="*/ 1506803 w 8175790"/>
              <a:gd name="connsiteY774" fmla="*/ 5595118 h 6852509"/>
              <a:gd name="connsiteX775" fmla="*/ 1495273 w 8175790"/>
              <a:gd name="connsiteY775" fmla="*/ 5608296 h 6852509"/>
              <a:gd name="connsiteX776" fmla="*/ 1456837 w 8175790"/>
              <a:gd name="connsiteY776" fmla="*/ 5592922 h 6852509"/>
              <a:gd name="connsiteX777" fmla="*/ 1330549 w 8175790"/>
              <a:gd name="connsiteY777" fmla="*/ 5555035 h 6852509"/>
              <a:gd name="connsiteX778" fmla="*/ 1253129 w 8175790"/>
              <a:gd name="connsiteY778" fmla="*/ 5517698 h 6852509"/>
              <a:gd name="connsiteX779" fmla="*/ 1238304 w 8175790"/>
              <a:gd name="connsiteY779" fmla="*/ 5479262 h 6852509"/>
              <a:gd name="connsiteX780" fmla="*/ 1337138 w 8175790"/>
              <a:gd name="connsiteY780" fmla="*/ 5451259 h 6852509"/>
              <a:gd name="connsiteX781" fmla="*/ 1446405 w 8175790"/>
              <a:gd name="connsiteY781" fmla="*/ 5461143 h 6852509"/>
              <a:gd name="connsiteX782" fmla="*/ 1453543 w 8175790"/>
              <a:gd name="connsiteY782" fmla="*/ 5440827 h 6852509"/>
              <a:gd name="connsiteX783" fmla="*/ 1398635 w 8175790"/>
              <a:gd name="connsiteY783" fmla="*/ 5390860 h 6852509"/>
              <a:gd name="connsiteX784" fmla="*/ 1303095 w 8175790"/>
              <a:gd name="connsiteY784" fmla="*/ 5387566 h 6852509"/>
              <a:gd name="connsiteX785" fmla="*/ 1153745 w 8175790"/>
              <a:gd name="connsiteY785" fmla="*/ 5359014 h 6852509"/>
              <a:gd name="connsiteX786" fmla="*/ 1145509 w 8175790"/>
              <a:gd name="connsiteY786" fmla="*/ 5374937 h 6852509"/>
              <a:gd name="connsiteX787" fmla="*/ 1171316 w 8175790"/>
              <a:gd name="connsiteY787" fmla="*/ 5408980 h 6852509"/>
              <a:gd name="connsiteX788" fmla="*/ 1176807 w 8175790"/>
              <a:gd name="connsiteY788" fmla="*/ 5427649 h 6852509"/>
              <a:gd name="connsiteX789" fmla="*/ 1161433 w 8175790"/>
              <a:gd name="connsiteY789" fmla="*/ 5433689 h 6852509"/>
              <a:gd name="connsiteX790" fmla="*/ 1116408 w 8175790"/>
              <a:gd name="connsiteY790" fmla="*/ 5458946 h 6852509"/>
              <a:gd name="connsiteX791" fmla="*/ 1068638 w 8175790"/>
              <a:gd name="connsiteY791" fmla="*/ 5519345 h 6852509"/>
              <a:gd name="connsiteX792" fmla="*/ 982433 w 8175790"/>
              <a:gd name="connsiteY792" fmla="*/ 5481459 h 6852509"/>
              <a:gd name="connsiteX793" fmla="*/ 964862 w 8175790"/>
              <a:gd name="connsiteY793" fmla="*/ 5462241 h 6852509"/>
              <a:gd name="connsiteX794" fmla="*/ 830338 w 8175790"/>
              <a:gd name="connsiteY794" fmla="*/ 5411725 h 6852509"/>
              <a:gd name="connsiteX795" fmla="*/ 784215 w 8175790"/>
              <a:gd name="connsiteY795" fmla="*/ 5368348 h 6852509"/>
              <a:gd name="connsiteX796" fmla="*/ 737543 w 8175790"/>
              <a:gd name="connsiteY796" fmla="*/ 5312891 h 6852509"/>
              <a:gd name="connsiteX797" fmla="*/ 693068 w 8175790"/>
              <a:gd name="connsiteY797" fmla="*/ 5304106 h 6852509"/>
              <a:gd name="connsiteX798" fmla="*/ 660672 w 8175790"/>
              <a:gd name="connsiteY798" fmla="*/ 5259081 h 6852509"/>
              <a:gd name="connsiteX799" fmla="*/ 625531 w 8175790"/>
              <a:gd name="connsiteY799" fmla="*/ 5279946 h 6852509"/>
              <a:gd name="connsiteX800" fmla="*/ 682635 w 8175790"/>
              <a:gd name="connsiteY800" fmla="*/ 5317284 h 6852509"/>
              <a:gd name="connsiteX801" fmla="*/ 645847 w 8175790"/>
              <a:gd name="connsiteY801" fmla="*/ 5340894 h 6852509"/>
              <a:gd name="connsiteX802" fmla="*/ 712835 w 8175790"/>
              <a:gd name="connsiteY802" fmla="*/ 5424354 h 6852509"/>
              <a:gd name="connsiteX803" fmla="*/ 695264 w 8175790"/>
              <a:gd name="connsiteY803" fmla="*/ 5419413 h 6852509"/>
              <a:gd name="connsiteX804" fmla="*/ 606862 w 8175790"/>
              <a:gd name="connsiteY804" fmla="*/ 5437532 h 6852509"/>
              <a:gd name="connsiteX805" fmla="*/ 596430 w 8175790"/>
              <a:gd name="connsiteY805" fmla="*/ 5441925 h 6852509"/>
              <a:gd name="connsiteX806" fmla="*/ 497047 w 8175790"/>
              <a:gd name="connsiteY806" fmla="*/ 5333207 h 6852509"/>
              <a:gd name="connsiteX807" fmla="*/ 475633 w 8175790"/>
              <a:gd name="connsiteY807" fmla="*/ 5362858 h 6852509"/>
              <a:gd name="connsiteX808" fmla="*/ 429510 w 8175790"/>
              <a:gd name="connsiteY808" fmla="*/ 5264572 h 6852509"/>
              <a:gd name="connsiteX809" fmla="*/ 322988 w 8175790"/>
              <a:gd name="connsiteY809" fmla="*/ 5108085 h 6852509"/>
              <a:gd name="connsiteX810" fmla="*/ 299378 w 8175790"/>
              <a:gd name="connsiteY810" fmla="*/ 4823112 h 6852509"/>
              <a:gd name="connsiteX811" fmla="*/ 338363 w 8175790"/>
              <a:gd name="connsiteY811" fmla="*/ 4805542 h 6852509"/>
              <a:gd name="connsiteX812" fmla="*/ 331774 w 8175790"/>
              <a:gd name="connsiteY812" fmla="*/ 4801698 h 6852509"/>
              <a:gd name="connsiteX813" fmla="*/ 399311 w 8175790"/>
              <a:gd name="connsiteY813" fmla="*/ 4675410 h 6852509"/>
              <a:gd name="connsiteX814" fmla="*/ 404252 w 8175790"/>
              <a:gd name="connsiteY814" fmla="*/ 4677606 h 6852509"/>
              <a:gd name="connsiteX815" fmla="*/ 395467 w 8175790"/>
              <a:gd name="connsiteY815" fmla="*/ 4737456 h 6852509"/>
              <a:gd name="connsiteX816" fmla="*/ 405350 w 8175790"/>
              <a:gd name="connsiteY816" fmla="*/ 4764361 h 6852509"/>
              <a:gd name="connsiteX817" fmla="*/ 427863 w 8175790"/>
              <a:gd name="connsiteY817" fmla="*/ 4757772 h 6852509"/>
              <a:gd name="connsiteX818" fmla="*/ 477280 w 8175790"/>
              <a:gd name="connsiteY818" fmla="*/ 4750085 h 6852509"/>
              <a:gd name="connsiteX819" fmla="*/ 592037 w 8175790"/>
              <a:gd name="connsiteY819" fmla="*/ 4719337 h 6852509"/>
              <a:gd name="connsiteX820" fmla="*/ 667810 w 8175790"/>
              <a:gd name="connsiteY820" fmla="*/ 4766008 h 6852509"/>
              <a:gd name="connsiteX821" fmla="*/ 644200 w 8175790"/>
              <a:gd name="connsiteY821" fmla="*/ 4703413 h 6852509"/>
              <a:gd name="connsiteX822" fmla="*/ 577212 w 8175790"/>
              <a:gd name="connsiteY822" fmla="*/ 4676508 h 6852509"/>
              <a:gd name="connsiteX823" fmla="*/ 559642 w 8175790"/>
              <a:gd name="connsiteY823" fmla="*/ 4656192 h 6852509"/>
              <a:gd name="connsiteX824" fmla="*/ 516813 w 8175790"/>
              <a:gd name="connsiteY824" fmla="*/ 4658389 h 6852509"/>
              <a:gd name="connsiteX825" fmla="*/ 452571 w 8175790"/>
              <a:gd name="connsiteY825" fmla="*/ 4684195 h 6852509"/>
              <a:gd name="connsiteX826" fmla="*/ 444884 w 8175790"/>
              <a:gd name="connsiteY826" fmla="*/ 4673763 h 6852509"/>
              <a:gd name="connsiteX827" fmla="*/ 465200 w 8175790"/>
              <a:gd name="connsiteY827" fmla="*/ 4651800 h 6852509"/>
              <a:gd name="connsiteX828" fmla="*/ 491556 w 8175790"/>
              <a:gd name="connsiteY828" fmla="*/ 4593597 h 6852509"/>
              <a:gd name="connsiteX829" fmla="*/ 488810 w 8175790"/>
              <a:gd name="connsiteY829" fmla="*/ 4586459 h 6852509"/>
              <a:gd name="connsiteX830" fmla="*/ 447629 w 8175790"/>
              <a:gd name="connsiteY830" fmla="*/ 4569438 h 6852509"/>
              <a:gd name="connsiteX831" fmla="*/ 426215 w 8175790"/>
              <a:gd name="connsiteY831" fmla="*/ 4577125 h 6852509"/>
              <a:gd name="connsiteX832" fmla="*/ 418528 w 8175790"/>
              <a:gd name="connsiteY832" fmla="*/ 4623248 h 6852509"/>
              <a:gd name="connsiteX833" fmla="*/ 385034 w 8175790"/>
              <a:gd name="connsiteY833" fmla="*/ 4619404 h 6852509"/>
              <a:gd name="connsiteX834" fmla="*/ 364169 w 8175790"/>
              <a:gd name="connsiteY834" fmla="*/ 4572732 h 6852509"/>
              <a:gd name="connsiteX835" fmla="*/ 374053 w 8175790"/>
              <a:gd name="connsiteY835" fmla="*/ 4567791 h 6852509"/>
              <a:gd name="connsiteX836" fmla="*/ 405899 w 8175790"/>
              <a:gd name="connsiteY836" fmla="*/ 4591401 h 6852509"/>
              <a:gd name="connsiteX837" fmla="*/ 411939 w 8175790"/>
              <a:gd name="connsiteY837" fmla="*/ 4569438 h 6852509"/>
              <a:gd name="connsiteX838" fmla="*/ 405350 w 8175790"/>
              <a:gd name="connsiteY838" fmla="*/ 4494763 h 6852509"/>
              <a:gd name="connsiteX839" fmla="*/ 395467 w 8175790"/>
              <a:gd name="connsiteY839" fmla="*/ 4468956 h 6852509"/>
              <a:gd name="connsiteX840" fmla="*/ 343304 w 8175790"/>
              <a:gd name="connsiteY840" fmla="*/ 4369024 h 6852509"/>
              <a:gd name="connsiteX841" fmla="*/ 355933 w 8175790"/>
              <a:gd name="connsiteY841" fmla="*/ 4321803 h 6852509"/>
              <a:gd name="connsiteX842" fmla="*/ 321341 w 8175790"/>
              <a:gd name="connsiteY842" fmla="*/ 4319607 h 6852509"/>
              <a:gd name="connsiteX843" fmla="*/ 281258 w 8175790"/>
              <a:gd name="connsiteY843" fmla="*/ 4270190 h 6852509"/>
              <a:gd name="connsiteX844" fmla="*/ 262590 w 8175790"/>
              <a:gd name="connsiteY844" fmla="*/ 4224067 h 6852509"/>
              <a:gd name="connsiteX845" fmla="*/ 271375 w 8175790"/>
              <a:gd name="connsiteY845" fmla="*/ 4219125 h 6852509"/>
              <a:gd name="connsiteX846" fmla="*/ 298280 w 8175790"/>
              <a:gd name="connsiteY846" fmla="*/ 4229558 h 6852509"/>
              <a:gd name="connsiteX847" fmla="*/ 330127 w 8175790"/>
              <a:gd name="connsiteY847" fmla="*/ 4230107 h 6852509"/>
              <a:gd name="connsiteX848" fmla="*/ 325185 w 8175790"/>
              <a:gd name="connsiteY848" fmla="*/ 4203751 h 6852509"/>
              <a:gd name="connsiteX849" fmla="*/ 325185 w 8175790"/>
              <a:gd name="connsiteY849" fmla="*/ 4135116 h 6852509"/>
              <a:gd name="connsiteX850" fmla="*/ 346050 w 8175790"/>
              <a:gd name="connsiteY850" fmla="*/ 4098328 h 6852509"/>
              <a:gd name="connsiteX851" fmla="*/ 295535 w 8175790"/>
              <a:gd name="connsiteY851" fmla="*/ 4095582 h 6852509"/>
              <a:gd name="connsiteX852" fmla="*/ 281808 w 8175790"/>
              <a:gd name="connsiteY852" fmla="*/ 4126880 h 6852509"/>
              <a:gd name="connsiteX853" fmla="*/ 270826 w 8175790"/>
              <a:gd name="connsiteY853" fmla="*/ 4207046 h 6852509"/>
              <a:gd name="connsiteX854" fmla="*/ 256001 w 8175790"/>
              <a:gd name="connsiteY854" fmla="*/ 4207046 h 6852509"/>
              <a:gd name="connsiteX855" fmla="*/ 246666 w 8175790"/>
              <a:gd name="connsiteY855" fmla="*/ 4154334 h 6852509"/>
              <a:gd name="connsiteX856" fmla="*/ 223605 w 8175790"/>
              <a:gd name="connsiteY856" fmla="*/ 4150490 h 6852509"/>
              <a:gd name="connsiteX857" fmla="*/ 214271 w 8175790"/>
              <a:gd name="connsiteY857" fmla="*/ 4100524 h 6852509"/>
              <a:gd name="connsiteX858" fmla="*/ 213722 w 8175790"/>
              <a:gd name="connsiteY858" fmla="*/ 4048910 h 6852509"/>
              <a:gd name="connsiteX859" fmla="*/ 210427 w 8175790"/>
              <a:gd name="connsiteY859" fmla="*/ 4003337 h 6852509"/>
              <a:gd name="connsiteX860" fmla="*/ 214271 w 8175790"/>
              <a:gd name="connsiteY860" fmla="*/ 3957215 h 6852509"/>
              <a:gd name="connsiteX861" fmla="*/ 133556 w 8175790"/>
              <a:gd name="connsiteY861" fmla="*/ 3884187 h 6852509"/>
              <a:gd name="connsiteX862" fmla="*/ 94572 w 8175790"/>
              <a:gd name="connsiteY862" fmla="*/ 3799079 h 6852509"/>
              <a:gd name="connsiteX863" fmla="*/ 39664 w 8175790"/>
              <a:gd name="connsiteY863" fmla="*/ 3688166 h 6852509"/>
              <a:gd name="connsiteX864" fmla="*/ 29231 w 8175790"/>
              <a:gd name="connsiteY864" fmla="*/ 3595920 h 6852509"/>
              <a:gd name="connsiteX865" fmla="*/ 53391 w 8175790"/>
              <a:gd name="connsiteY865" fmla="*/ 3575604 h 6852509"/>
              <a:gd name="connsiteX866" fmla="*/ 73706 w 8175790"/>
              <a:gd name="connsiteY866" fmla="*/ 3549798 h 6852509"/>
              <a:gd name="connsiteX867" fmla="*/ 63823 w 8175790"/>
              <a:gd name="connsiteY867" fmla="*/ 3541561 h 6852509"/>
              <a:gd name="connsiteX868" fmla="*/ 24838 w 8175790"/>
              <a:gd name="connsiteY868" fmla="*/ 3560779 h 6852509"/>
              <a:gd name="connsiteX869" fmla="*/ 46253 w 8175790"/>
              <a:gd name="connsiteY869" fmla="*/ 3491046 h 6852509"/>
              <a:gd name="connsiteX870" fmla="*/ 2875 w 8175790"/>
              <a:gd name="connsiteY870" fmla="*/ 3430098 h 6852509"/>
              <a:gd name="connsiteX871" fmla="*/ 25388 w 8175790"/>
              <a:gd name="connsiteY871" fmla="*/ 3327421 h 6852509"/>
              <a:gd name="connsiteX872" fmla="*/ 25388 w 8175790"/>
              <a:gd name="connsiteY872" fmla="*/ 3316439 h 6852509"/>
              <a:gd name="connsiteX873" fmla="*/ 6170 w 8175790"/>
              <a:gd name="connsiteY873" fmla="*/ 3212663 h 6852509"/>
              <a:gd name="connsiteX874" fmla="*/ 53940 w 8175790"/>
              <a:gd name="connsiteY874" fmla="*/ 3203328 h 6852509"/>
              <a:gd name="connsiteX875" fmla="*/ 63823 w 8175790"/>
              <a:gd name="connsiteY875" fmla="*/ 3089120 h 6852509"/>
              <a:gd name="connsiteX876" fmla="*/ 45703 w 8175790"/>
              <a:gd name="connsiteY876" fmla="*/ 3062764 h 6852509"/>
              <a:gd name="connsiteX877" fmla="*/ 17151 w 8175790"/>
              <a:gd name="connsiteY877" fmla="*/ 3025427 h 6852509"/>
              <a:gd name="connsiteX878" fmla="*/ 25937 w 8175790"/>
              <a:gd name="connsiteY878" fmla="*/ 2967224 h 6852509"/>
              <a:gd name="connsiteX879" fmla="*/ 79746 w 8175790"/>
              <a:gd name="connsiteY879" fmla="*/ 2898040 h 6852509"/>
              <a:gd name="connsiteX880" fmla="*/ 64921 w 8175790"/>
              <a:gd name="connsiteY880" fmla="*/ 2842584 h 6852509"/>
              <a:gd name="connsiteX881" fmla="*/ 87983 w 8175790"/>
              <a:gd name="connsiteY881" fmla="*/ 2738807 h 6852509"/>
              <a:gd name="connsiteX882" fmla="*/ 111044 w 8175790"/>
              <a:gd name="connsiteY882" fmla="*/ 2684449 h 6852509"/>
              <a:gd name="connsiteX883" fmla="*/ 116535 w 8175790"/>
              <a:gd name="connsiteY883" fmla="*/ 2615814 h 6852509"/>
              <a:gd name="connsiteX884" fmla="*/ 130262 w 8175790"/>
              <a:gd name="connsiteY884" fmla="*/ 2610323 h 6852509"/>
              <a:gd name="connsiteX885" fmla="*/ 226900 w 8175790"/>
              <a:gd name="connsiteY885" fmla="*/ 2572437 h 6852509"/>
              <a:gd name="connsiteX886" fmla="*/ 300476 w 8175790"/>
              <a:gd name="connsiteY886" fmla="*/ 2535648 h 6852509"/>
              <a:gd name="connsiteX887" fmla="*/ 326283 w 8175790"/>
              <a:gd name="connsiteY887" fmla="*/ 2562004 h 6852509"/>
              <a:gd name="connsiteX888" fmla="*/ 315301 w 8175790"/>
              <a:gd name="connsiteY888" fmla="*/ 2569142 h 6852509"/>
              <a:gd name="connsiteX889" fmla="*/ 1213595 w 8175790"/>
              <a:gd name="connsiteY889" fmla="*/ 2397829 h 6852509"/>
              <a:gd name="connsiteX890" fmla="*/ 1173512 w 8175790"/>
              <a:gd name="connsiteY890" fmla="*/ 2412105 h 6852509"/>
              <a:gd name="connsiteX891" fmla="*/ 1165276 w 8175790"/>
              <a:gd name="connsiteY891" fmla="*/ 2490624 h 6852509"/>
              <a:gd name="connsiteX892" fmla="*/ 1208104 w 8175790"/>
              <a:gd name="connsiteY892" fmla="*/ 2482937 h 6852509"/>
              <a:gd name="connsiteX893" fmla="*/ 1232813 w 8175790"/>
              <a:gd name="connsiteY893" fmla="*/ 2461522 h 6852509"/>
              <a:gd name="connsiteX894" fmla="*/ 1192730 w 8175790"/>
              <a:gd name="connsiteY894" fmla="*/ 2533452 h 6852509"/>
              <a:gd name="connsiteX895" fmla="*/ 1192730 w 8175790"/>
              <a:gd name="connsiteY895" fmla="*/ 2621305 h 6852509"/>
              <a:gd name="connsiteX896" fmla="*/ 1297055 w 8175790"/>
              <a:gd name="connsiteY896" fmla="*/ 2682252 h 6852509"/>
              <a:gd name="connsiteX897" fmla="*/ 1297055 w 8175790"/>
              <a:gd name="connsiteY897" fmla="*/ 2717393 h 6852509"/>
              <a:gd name="connsiteX898" fmla="*/ 1343178 w 8175790"/>
              <a:gd name="connsiteY898" fmla="*/ 2699274 h 6852509"/>
              <a:gd name="connsiteX899" fmla="*/ 1347570 w 8175790"/>
              <a:gd name="connsiteY899" fmla="*/ 2706961 h 6852509"/>
              <a:gd name="connsiteX900" fmla="*/ 1309684 w 8175790"/>
              <a:gd name="connsiteY900" fmla="*/ 2751436 h 6852509"/>
              <a:gd name="connsiteX901" fmla="*/ 1287721 w 8175790"/>
              <a:gd name="connsiteY901" fmla="*/ 2732768 h 6852509"/>
              <a:gd name="connsiteX902" fmla="*/ 1344825 w 8175790"/>
              <a:gd name="connsiteY902" fmla="*/ 2799755 h 6852509"/>
              <a:gd name="connsiteX903" fmla="*/ 1410715 w 8175790"/>
              <a:gd name="connsiteY903" fmla="*/ 2750887 h 6852509"/>
              <a:gd name="connsiteX904" fmla="*/ 1449150 w 8175790"/>
              <a:gd name="connsiteY904" fmla="*/ 2639424 h 6852509"/>
              <a:gd name="connsiteX905" fmla="*/ 1477153 w 8175790"/>
              <a:gd name="connsiteY905" fmla="*/ 2604283 h 6852509"/>
              <a:gd name="connsiteX906" fmla="*/ 1547984 w 8175790"/>
              <a:gd name="connsiteY906" fmla="*/ 2477995 h 6852509"/>
              <a:gd name="connsiteX907" fmla="*/ 1496371 w 8175790"/>
              <a:gd name="connsiteY907" fmla="*/ 2443403 h 6852509"/>
              <a:gd name="connsiteX908" fmla="*/ 1512843 w 8175790"/>
              <a:gd name="connsiteY908" fmla="*/ 2476348 h 6852509"/>
              <a:gd name="connsiteX909" fmla="*/ 1478800 w 8175790"/>
              <a:gd name="connsiteY909" fmla="*/ 2471955 h 6852509"/>
              <a:gd name="connsiteX910" fmla="*/ 1432678 w 8175790"/>
              <a:gd name="connsiteY910" fmla="*/ 2512038 h 6852509"/>
              <a:gd name="connsiteX911" fmla="*/ 1419500 w 8175790"/>
              <a:gd name="connsiteY911" fmla="*/ 2552670 h 6852509"/>
              <a:gd name="connsiteX912" fmla="*/ 1347021 w 8175790"/>
              <a:gd name="connsiteY912" fmla="*/ 2564749 h 6852509"/>
              <a:gd name="connsiteX913" fmla="*/ 1312978 w 8175790"/>
              <a:gd name="connsiteY913" fmla="*/ 2510940 h 6852509"/>
              <a:gd name="connsiteX914" fmla="*/ 1262463 w 8175790"/>
              <a:gd name="connsiteY914" fmla="*/ 2464268 h 6852509"/>
              <a:gd name="connsiteX915" fmla="*/ 1232264 w 8175790"/>
              <a:gd name="connsiteY915" fmla="*/ 2460424 h 6852509"/>
              <a:gd name="connsiteX916" fmla="*/ 1213046 w 8175790"/>
              <a:gd name="connsiteY916" fmla="*/ 2394535 h 6852509"/>
              <a:gd name="connsiteX917" fmla="*/ 1271797 w 8175790"/>
              <a:gd name="connsiteY917" fmla="*/ 2287464 h 6852509"/>
              <a:gd name="connsiteX918" fmla="*/ 1213595 w 8175790"/>
              <a:gd name="connsiteY918" fmla="*/ 2397829 h 6852509"/>
              <a:gd name="connsiteX919" fmla="*/ 4320835 w 8175790"/>
              <a:gd name="connsiteY919" fmla="*/ 150448 h 6852509"/>
              <a:gd name="connsiteX920" fmla="*/ 4287890 w 8175790"/>
              <a:gd name="connsiteY920" fmla="*/ 136172 h 6852509"/>
              <a:gd name="connsiteX921" fmla="*/ 4206626 w 8175790"/>
              <a:gd name="connsiteY921" fmla="*/ 159233 h 6852509"/>
              <a:gd name="connsiteX922" fmla="*/ 4055080 w 8175790"/>
              <a:gd name="connsiteY922" fmla="*/ 161429 h 6852509"/>
              <a:gd name="connsiteX923" fmla="*/ 4079789 w 8175790"/>
              <a:gd name="connsiteY923" fmla="*/ 128485 h 6852509"/>
              <a:gd name="connsiteX924" fmla="*/ 4034215 w 8175790"/>
              <a:gd name="connsiteY924" fmla="*/ 96089 h 6852509"/>
              <a:gd name="connsiteX925" fmla="*/ 4022685 w 8175790"/>
              <a:gd name="connsiteY925" fmla="*/ 124092 h 6852509"/>
              <a:gd name="connsiteX926" fmla="*/ 3930988 w 8175790"/>
              <a:gd name="connsiteY926" fmla="*/ 144957 h 6852509"/>
              <a:gd name="connsiteX927" fmla="*/ 3909025 w 8175790"/>
              <a:gd name="connsiteY927" fmla="*/ 91147 h 6852509"/>
              <a:gd name="connsiteX928" fmla="*/ 3874433 w 8175790"/>
              <a:gd name="connsiteY928" fmla="*/ 137819 h 6852509"/>
              <a:gd name="connsiteX929" fmla="*/ 3841489 w 8175790"/>
              <a:gd name="connsiteY929" fmla="*/ 138368 h 6852509"/>
              <a:gd name="connsiteX930" fmla="*/ 3760774 w 8175790"/>
              <a:gd name="connsiteY930" fmla="*/ 140015 h 6852509"/>
              <a:gd name="connsiteX931" fmla="*/ 3642173 w 8175790"/>
              <a:gd name="connsiteY931" fmla="*/ 115307 h 6852509"/>
              <a:gd name="connsiteX932" fmla="*/ 3656449 w 8175790"/>
              <a:gd name="connsiteY932" fmla="*/ 137270 h 6852509"/>
              <a:gd name="connsiteX933" fmla="*/ 3614719 w 8175790"/>
              <a:gd name="connsiteY933" fmla="*/ 184491 h 6852509"/>
              <a:gd name="connsiteX934" fmla="*/ 3721789 w 8175790"/>
              <a:gd name="connsiteY934" fmla="*/ 197119 h 6852509"/>
              <a:gd name="connsiteX935" fmla="*/ 3797562 w 8175790"/>
              <a:gd name="connsiteY935" fmla="*/ 267402 h 6852509"/>
              <a:gd name="connsiteX936" fmla="*/ 3860706 w 8175790"/>
              <a:gd name="connsiteY936" fmla="*/ 217984 h 6852509"/>
              <a:gd name="connsiteX937" fmla="*/ 3937577 w 8175790"/>
              <a:gd name="connsiteY937" fmla="*/ 213592 h 6852509"/>
              <a:gd name="connsiteX938" fmla="*/ 3906829 w 8175790"/>
              <a:gd name="connsiteY938" fmla="*/ 244340 h 6852509"/>
              <a:gd name="connsiteX939" fmla="*/ 3912869 w 8175790"/>
              <a:gd name="connsiteY939" fmla="*/ 252027 h 6852509"/>
              <a:gd name="connsiteX940" fmla="*/ 4012801 w 8175790"/>
              <a:gd name="connsiteY940" fmla="*/ 212494 h 6852509"/>
              <a:gd name="connsiteX941" fmla="*/ 4063316 w 8175790"/>
              <a:gd name="connsiteY941" fmla="*/ 230613 h 6852509"/>
              <a:gd name="connsiteX942" fmla="*/ 4152267 w 8175790"/>
              <a:gd name="connsiteY942" fmla="*/ 242693 h 6852509"/>
              <a:gd name="connsiteX943" fmla="*/ 4375194 w 8175790"/>
              <a:gd name="connsiteY943" fmla="*/ 280580 h 6852509"/>
              <a:gd name="connsiteX944" fmla="*/ 4517405 w 8175790"/>
              <a:gd name="connsiteY944" fmla="*/ 281678 h 6852509"/>
              <a:gd name="connsiteX945" fmla="*/ 4348289 w 8175790"/>
              <a:gd name="connsiteY945" fmla="*/ 212494 h 6852509"/>
              <a:gd name="connsiteX946" fmla="*/ 4266476 w 8175790"/>
              <a:gd name="connsiteY946" fmla="*/ 174607 h 6852509"/>
              <a:gd name="connsiteX947" fmla="*/ 4367507 w 8175790"/>
              <a:gd name="connsiteY947" fmla="*/ 149899 h 6852509"/>
              <a:gd name="connsiteX948" fmla="*/ 4395509 w 8175790"/>
              <a:gd name="connsiteY948" fmla="*/ 180647 h 6852509"/>
              <a:gd name="connsiteX949" fmla="*/ 4411982 w 8175790"/>
              <a:gd name="connsiteY949" fmla="*/ 153193 h 6852509"/>
              <a:gd name="connsiteX950" fmla="*/ 4320835 w 8175790"/>
              <a:gd name="connsiteY950" fmla="*/ 150448 h 6852509"/>
              <a:gd name="connsiteX951" fmla="*/ 657378 w 8175790"/>
              <a:gd name="connsiteY951" fmla="*/ 5110281 h 6852509"/>
              <a:gd name="connsiteX952" fmla="*/ 649691 w 8175790"/>
              <a:gd name="connsiteY952" fmla="*/ 5102045 h 6852509"/>
              <a:gd name="connsiteX953" fmla="*/ 623884 w 8175790"/>
              <a:gd name="connsiteY953" fmla="*/ 5113575 h 6852509"/>
              <a:gd name="connsiteX954" fmla="*/ 581605 w 8175790"/>
              <a:gd name="connsiteY954" fmla="*/ 5099300 h 6852509"/>
              <a:gd name="connsiteX955" fmla="*/ 516264 w 8175790"/>
              <a:gd name="connsiteY955" fmla="*/ 5044941 h 6852509"/>
              <a:gd name="connsiteX956" fmla="*/ 477829 w 8175790"/>
              <a:gd name="connsiteY956" fmla="*/ 5037253 h 6852509"/>
              <a:gd name="connsiteX957" fmla="*/ 419077 w 8175790"/>
              <a:gd name="connsiteY957" fmla="*/ 4962579 h 6852509"/>
              <a:gd name="connsiteX958" fmla="*/ 382289 w 8175790"/>
              <a:gd name="connsiteY958" fmla="*/ 4993327 h 6852509"/>
              <a:gd name="connsiteX959" fmla="*/ 427863 w 8175790"/>
              <a:gd name="connsiteY959" fmla="*/ 5004858 h 6852509"/>
              <a:gd name="connsiteX960" fmla="*/ 398761 w 8175790"/>
              <a:gd name="connsiteY960" fmla="*/ 5077336 h 6852509"/>
              <a:gd name="connsiteX961" fmla="*/ 388878 w 8175790"/>
              <a:gd name="connsiteY961" fmla="*/ 5109732 h 6852509"/>
              <a:gd name="connsiteX962" fmla="*/ 428412 w 8175790"/>
              <a:gd name="connsiteY962" fmla="*/ 5182759 h 6852509"/>
              <a:gd name="connsiteX963" fmla="*/ 469044 w 8175790"/>
              <a:gd name="connsiteY963" fmla="*/ 5181112 h 6852509"/>
              <a:gd name="connsiteX964" fmla="*/ 559093 w 8175790"/>
              <a:gd name="connsiteY964" fmla="*/ 5151462 h 6852509"/>
              <a:gd name="connsiteX965" fmla="*/ 605215 w 8175790"/>
              <a:gd name="connsiteY965" fmla="*/ 5187152 h 6852509"/>
              <a:gd name="connsiteX966" fmla="*/ 599724 w 8175790"/>
              <a:gd name="connsiteY966" fmla="*/ 5200330 h 6852509"/>
              <a:gd name="connsiteX967" fmla="*/ 657927 w 8175790"/>
              <a:gd name="connsiteY967" fmla="*/ 5190995 h 6852509"/>
              <a:gd name="connsiteX968" fmla="*/ 790804 w 8175790"/>
              <a:gd name="connsiteY968" fmla="*/ 5265121 h 6852509"/>
              <a:gd name="connsiteX969" fmla="*/ 750721 w 8175790"/>
              <a:gd name="connsiteY969" fmla="*/ 5278848 h 6852509"/>
              <a:gd name="connsiteX970" fmla="*/ 749623 w 8175790"/>
              <a:gd name="connsiteY970" fmla="*/ 5289830 h 6852509"/>
              <a:gd name="connsiteX971" fmla="*/ 874264 w 8175790"/>
              <a:gd name="connsiteY971" fmla="*/ 5310695 h 6852509"/>
              <a:gd name="connsiteX972" fmla="*/ 829240 w 8175790"/>
              <a:gd name="connsiteY972" fmla="*/ 5212410 h 6852509"/>
              <a:gd name="connsiteX973" fmla="*/ 871519 w 8175790"/>
              <a:gd name="connsiteY973" fmla="*/ 5171778 h 6852509"/>
              <a:gd name="connsiteX974" fmla="*/ 805629 w 8175790"/>
              <a:gd name="connsiteY974" fmla="*/ 5170131 h 6852509"/>
              <a:gd name="connsiteX975" fmla="*/ 750721 w 8175790"/>
              <a:gd name="connsiteY975" fmla="*/ 5152560 h 6852509"/>
              <a:gd name="connsiteX976" fmla="*/ 753467 w 8175790"/>
              <a:gd name="connsiteY976" fmla="*/ 5117419 h 6852509"/>
              <a:gd name="connsiteX977" fmla="*/ 743034 w 8175790"/>
              <a:gd name="connsiteY977" fmla="*/ 5111928 h 6852509"/>
              <a:gd name="connsiteX978" fmla="*/ 727111 w 8175790"/>
              <a:gd name="connsiteY978" fmla="*/ 5139382 h 6852509"/>
              <a:gd name="connsiteX979" fmla="*/ 717777 w 8175790"/>
              <a:gd name="connsiteY979" fmla="*/ 5152011 h 6852509"/>
              <a:gd name="connsiteX980" fmla="*/ 700755 w 8175790"/>
              <a:gd name="connsiteY980" fmla="*/ 5143775 h 6852509"/>
              <a:gd name="connsiteX981" fmla="*/ 661770 w 8175790"/>
              <a:gd name="connsiteY981" fmla="*/ 5071846 h 6852509"/>
              <a:gd name="connsiteX982" fmla="*/ 657378 w 8175790"/>
              <a:gd name="connsiteY982" fmla="*/ 5110281 h 6852509"/>
              <a:gd name="connsiteX983" fmla="*/ 4789749 w 8175790"/>
              <a:gd name="connsiteY983" fmla="*/ 1576956 h 6852509"/>
              <a:gd name="connsiteX984" fmla="*/ 4816104 w 8175790"/>
              <a:gd name="connsiteY984" fmla="*/ 1534128 h 6852509"/>
              <a:gd name="connsiteX985" fmla="*/ 4732644 w 8175790"/>
              <a:gd name="connsiteY985" fmla="*/ 1489652 h 6852509"/>
              <a:gd name="connsiteX986" fmla="*/ 4762295 w 8175790"/>
              <a:gd name="connsiteY986" fmla="*/ 1475376 h 6852509"/>
              <a:gd name="connsiteX987" fmla="*/ 4763942 w 8175790"/>
              <a:gd name="connsiteY987" fmla="*/ 1463296 h 6852509"/>
              <a:gd name="connsiteX988" fmla="*/ 4685424 w 8175790"/>
              <a:gd name="connsiteY988" fmla="*/ 1444628 h 6852509"/>
              <a:gd name="connsiteX989" fmla="*/ 4615690 w 8175790"/>
              <a:gd name="connsiteY989" fmla="*/ 1436391 h 6852509"/>
              <a:gd name="connsiteX990" fmla="*/ 4548154 w 8175790"/>
              <a:gd name="connsiteY990" fmla="*/ 1414428 h 6852509"/>
              <a:gd name="connsiteX991" fmla="*/ 4635457 w 8175790"/>
              <a:gd name="connsiteY991" fmla="*/ 1506674 h 6852509"/>
              <a:gd name="connsiteX992" fmla="*/ 4625574 w 8175790"/>
              <a:gd name="connsiteY992" fmla="*/ 1591232 h 6852509"/>
              <a:gd name="connsiteX993" fmla="*/ 4701896 w 8175790"/>
              <a:gd name="connsiteY993" fmla="*/ 1608253 h 6852509"/>
              <a:gd name="connsiteX994" fmla="*/ 4787003 w 8175790"/>
              <a:gd name="connsiteY994" fmla="*/ 1641198 h 6852509"/>
              <a:gd name="connsiteX995" fmla="*/ 4823791 w 8175790"/>
              <a:gd name="connsiteY995" fmla="*/ 1662612 h 6852509"/>
              <a:gd name="connsiteX996" fmla="*/ 4824341 w 8175790"/>
              <a:gd name="connsiteY996" fmla="*/ 1621431 h 6852509"/>
              <a:gd name="connsiteX997" fmla="*/ 4836969 w 8175790"/>
              <a:gd name="connsiteY997" fmla="*/ 1595624 h 6852509"/>
              <a:gd name="connsiteX998" fmla="*/ 4789749 w 8175790"/>
              <a:gd name="connsiteY998" fmla="*/ 1576956 h 6852509"/>
              <a:gd name="connsiteX999" fmla="*/ 2616493 w 8175790"/>
              <a:gd name="connsiteY999" fmla="*/ 205905 h 6852509"/>
              <a:gd name="connsiteX1000" fmla="*/ 2696658 w 8175790"/>
              <a:gd name="connsiteY1000" fmla="*/ 146055 h 6852509"/>
              <a:gd name="connsiteX1001" fmla="*/ 2884443 w 8175790"/>
              <a:gd name="connsiteY1001" fmla="*/ 163077 h 6852509"/>
              <a:gd name="connsiteX1002" fmla="*/ 2992063 w 8175790"/>
              <a:gd name="connsiteY1002" fmla="*/ 139466 h 6852509"/>
              <a:gd name="connsiteX1003" fmla="*/ 3009084 w 8175790"/>
              <a:gd name="connsiteY1003" fmla="*/ 104325 h 6852509"/>
              <a:gd name="connsiteX1004" fmla="*/ 2959118 w 8175790"/>
              <a:gd name="connsiteY1004" fmla="*/ 87304 h 6852509"/>
              <a:gd name="connsiteX1005" fmla="*/ 2855342 w 8175790"/>
              <a:gd name="connsiteY1005" fmla="*/ 118601 h 6852509"/>
              <a:gd name="connsiteX1006" fmla="*/ 2848204 w 8175790"/>
              <a:gd name="connsiteY1006" fmla="*/ 116954 h 6852509"/>
              <a:gd name="connsiteX1007" fmla="*/ 2757606 w 8175790"/>
              <a:gd name="connsiteY1007" fmla="*/ 124641 h 6852509"/>
              <a:gd name="connsiteX1008" fmla="*/ 2747174 w 8175790"/>
              <a:gd name="connsiteY1008" fmla="*/ 124641 h 6852509"/>
              <a:gd name="connsiteX1009" fmla="*/ 2698855 w 8175790"/>
              <a:gd name="connsiteY1009" fmla="*/ 128485 h 6852509"/>
              <a:gd name="connsiteX1010" fmla="*/ 2574763 w 8175790"/>
              <a:gd name="connsiteY1010" fmla="*/ 137270 h 6852509"/>
              <a:gd name="connsiteX1011" fmla="*/ 2519855 w 8175790"/>
              <a:gd name="connsiteY1011" fmla="*/ 138368 h 6852509"/>
              <a:gd name="connsiteX1012" fmla="*/ 2371603 w 8175790"/>
              <a:gd name="connsiteY1012" fmla="*/ 197669 h 6852509"/>
              <a:gd name="connsiteX1013" fmla="*/ 2375996 w 8175790"/>
              <a:gd name="connsiteY1013" fmla="*/ 214141 h 6852509"/>
              <a:gd name="connsiteX1014" fmla="*/ 2422668 w 8175790"/>
              <a:gd name="connsiteY1014" fmla="*/ 208101 h 6852509"/>
              <a:gd name="connsiteX1015" fmla="*/ 2449573 w 8175790"/>
              <a:gd name="connsiteY1015" fmla="*/ 201512 h 6852509"/>
              <a:gd name="connsiteX1016" fmla="*/ 2616493 w 8175790"/>
              <a:gd name="connsiteY1016" fmla="*/ 205905 h 6852509"/>
              <a:gd name="connsiteX1017" fmla="*/ 803982 w 8175790"/>
              <a:gd name="connsiteY1017" fmla="*/ 4794011 h 6852509"/>
              <a:gd name="connsiteX1018" fmla="*/ 726562 w 8175790"/>
              <a:gd name="connsiteY1018" fmla="*/ 4807189 h 6852509"/>
              <a:gd name="connsiteX1019" fmla="*/ 797393 w 8175790"/>
              <a:gd name="connsiteY1019" fmla="*/ 4852214 h 6852509"/>
              <a:gd name="connsiteX1020" fmla="*/ 691970 w 8175790"/>
              <a:gd name="connsiteY1020" fmla="*/ 4923594 h 6852509"/>
              <a:gd name="connsiteX1021" fmla="*/ 795197 w 8175790"/>
              <a:gd name="connsiteY1021" fmla="*/ 4903278 h 6852509"/>
              <a:gd name="connsiteX1022" fmla="*/ 810022 w 8175790"/>
              <a:gd name="connsiteY1022" fmla="*/ 4962030 h 6852509"/>
              <a:gd name="connsiteX1023" fmla="*/ 825396 w 8175790"/>
              <a:gd name="connsiteY1023" fmla="*/ 4961480 h 6852509"/>
              <a:gd name="connsiteX1024" fmla="*/ 842967 w 8175790"/>
              <a:gd name="connsiteY1024" fmla="*/ 4890100 h 6852509"/>
              <a:gd name="connsiteX1025" fmla="*/ 861086 w 8175790"/>
              <a:gd name="connsiteY1025" fmla="*/ 4817622 h 6852509"/>
              <a:gd name="connsiteX1026" fmla="*/ 824298 w 8175790"/>
              <a:gd name="connsiteY1026" fmla="*/ 4845625 h 6852509"/>
              <a:gd name="connsiteX1027" fmla="*/ 803982 w 8175790"/>
              <a:gd name="connsiteY1027" fmla="*/ 4794011 h 6852509"/>
              <a:gd name="connsiteX1028" fmla="*/ 1011534 w 8175790"/>
              <a:gd name="connsiteY1028" fmla="*/ 5201428 h 6852509"/>
              <a:gd name="connsiteX1029" fmla="*/ 1016476 w 8175790"/>
              <a:gd name="connsiteY1029" fmla="*/ 5214057 h 6852509"/>
              <a:gd name="connsiteX1030" fmla="*/ 1040635 w 8175790"/>
              <a:gd name="connsiteY1030" fmla="*/ 5206919 h 6852509"/>
              <a:gd name="connsiteX1031" fmla="*/ 1070835 w 8175790"/>
              <a:gd name="connsiteY1031" fmla="*/ 5197036 h 6852509"/>
              <a:gd name="connsiteX1032" fmla="*/ 1153196 w 8175790"/>
              <a:gd name="connsiteY1032" fmla="*/ 5184407 h 6852509"/>
              <a:gd name="connsiteX1033" fmla="*/ 1130684 w 8175790"/>
              <a:gd name="connsiteY1033" fmla="*/ 5151462 h 6852509"/>
              <a:gd name="connsiteX1034" fmla="*/ 1161982 w 8175790"/>
              <a:gd name="connsiteY1034" fmla="*/ 5147069 h 6852509"/>
              <a:gd name="connsiteX1035" fmla="*/ 1153745 w 8175790"/>
              <a:gd name="connsiteY1035" fmla="*/ 5141029 h 6852509"/>
              <a:gd name="connsiteX1036" fmla="*/ 1199319 w 8175790"/>
              <a:gd name="connsiteY1036" fmla="*/ 5055922 h 6852509"/>
              <a:gd name="connsiteX1037" fmla="*/ 1084012 w 8175790"/>
              <a:gd name="connsiteY1037" fmla="*/ 5017487 h 6852509"/>
              <a:gd name="connsiteX1038" fmla="*/ 1096092 w 8175790"/>
              <a:gd name="connsiteY1038" fmla="*/ 5096005 h 6852509"/>
              <a:gd name="connsiteX1039" fmla="*/ 1044479 w 8175790"/>
              <a:gd name="connsiteY1039" fmla="*/ 5187152 h 6852509"/>
              <a:gd name="connsiteX1040" fmla="*/ 1011534 w 8175790"/>
              <a:gd name="connsiteY1040" fmla="*/ 5201428 h 6852509"/>
              <a:gd name="connsiteX1041" fmla="*/ 1312429 w 8175790"/>
              <a:gd name="connsiteY1041" fmla="*/ 5199781 h 6852509"/>
              <a:gd name="connsiteX1042" fmla="*/ 1364043 w 8175790"/>
              <a:gd name="connsiteY1042" fmla="*/ 5245354 h 6852509"/>
              <a:gd name="connsiteX1043" fmla="*/ 1323960 w 8175790"/>
              <a:gd name="connsiteY1043" fmla="*/ 5266769 h 6852509"/>
              <a:gd name="connsiteX1044" fmla="*/ 1288819 w 8175790"/>
              <a:gd name="connsiteY1044" fmla="*/ 5270612 h 6852509"/>
              <a:gd name="connsiteX1045" fmla="*/ 1257521 w 8175790"/>
              <a:gd name="connsiteY1045" fmla="*/ 5288732 h 6852509"/>
              <a:gd name="connsiteX1046" fmla="*/ 1279485 w 8175790"/>
              <a:gd name="connsiteY1046" fmla="*/ 5312891 h 6852509"/>
              <a:gd name="connsiteX1047" fmla="*/ 1349218 w 8175790"/>
              <a:gd name="connsiteY1047" fmla="*/ 5313989 h 6852509"/>
              <a:gd name="connsiteX1048" fmla="*/ 1364043 w 8175790"/>
              <a:gd name="connsiteY1048" fmla="*/ 5281045 h 6852509"/>
              <a:gd name="connsiteX1049" fmla="*/ 1402478 w 8175790"/>
              <a:gd name="connsiteY1049" fmla="*/ 5244256 h 6852509"/>
              <a:gd name="connsiteX1050" fmla="*/ 1376123 w 8175790"/>
              <a:gd name="connsiteY1050" fmla="*/ 5189898 h 6852509"/>
              <a:gd name="connsiteX1051" fmla="*/ 1312429 w 8175790"/>
              <a:gd name="connsiteY1051" fmla="*/ 5199781 h 6852509"/>
              <a:gd name="connsiteX1052" fmla="*/ 3468664 w 8175790"/>
              <a:gd name="connsiteY1052" fmla="*/ 197669 h 6852509"/>
              <a:gd name="connsiteX1053" fmla="*/ 3512041 w 8175790"/>
              <a:gd name="connsiteY1053" fmla="*/ 148251 h 6852509"/>
              <a:gd name="connsiteX1054" fmla="*/ 3503256 w 8175790"/>
              <a:gd name="connsiteY1054" fmla="*/ 113659 h 6852509"/>
              <a:gd name="connsiteX1055" fmla="*/ 3368731 w 8175790"/>
              <a:gd name="connsiteY1055" fmla="*/ 119150 h 6852509"/>
              <a:gd name="connsiteX1056" fmla="*/ 3309431 w 8175790"/>
              <a:gd name="connsiteY1056" fmla="*/ 104874 h 6852509"/>
              <a:gd name="connsiteX1057" fmla="*/ 3340179 w 8175790"/>
              <a:gd name="connsiteY1057" fmla="*/ 149899 h 6852509"/>
              <a:gd name="connsiteX1058" fmla="*/ 3365437 w 8175790"/>
              <a:gd name="connsiteY1058" fmla="*/ 160331 h 6852509"/>
              <a:gd name="connsiteX1059" fmla="*/ 3429679 w 8175790"/>
              <a:gd name="connsiteY1059" fmla="*/ 172960 h 6852509"/>
              <a:gd name="connsiteX1060" fmla="*/ 3468664 w 8175790"/>
              <a:gd name="connsiteY1060" fmla="*/ 197669 h 6852509"/>
              <a:gd name="connsiteX1061" fmla="*/ 1059304 w 8175790"/>
              <a:gd name="connsiteY1061" fmla="*/ 5121263 h 6852509"/>
              <a:gd name="connsiteX1062" fmla="*/ 1022516 w 8175790"/>
              <a:gd name="connsiteY1062" fmla="*/ 5072943 h 6852509"/>
              <a:gd name="connsiteX1063" fmla="*/ 958822 w 8175790"/>
              <a:gd name="connsiteY1063" fmla="*/ 5045489 h 6852509"/>
              <a:gd name="connsiteX1064" fmla="*/ 859439 w 8175790"/>
              <a:gd name="connsiteY1064" fmla="*/ 5063609 h 6852509"/>
              <a:gd name="connsiteX1065" fmla="*/ 919289 w 8175790"/>
              <a:gd name="connsiteY1065" fmla="*/ 5147069 h 6852509"/>
              <a:gd name="connsiteX1066" fmla="*/ 967058 w 8175790"/>
              <a:gd name="connsiteY1066" fmla="*/ 5099848 h 6852509"/>
              <a:gd name="connsiteX1067" fmla="*/ 1059304 w 8175790"/>
              <a:gd name="connsiteY1067" fmla="*/ 5121263 h 6852509"/>
              <a:gd name="connsiteX1068" fmla="*/ 2408941 w 8175790"/>
              <a:gd name="connsiteY1068" fmla="*/ 307484 h 6852509"/>
              <a:gd name="connsiteX1069" fmla="*/ 2417726 w 8175790"/>
              <a:gd name="connsiteY1069" fmla="*/ 301445 h 6852509"/>
              <a:gd name="connsiteX1070" fmla="*/ 2379840 w 8175790"/>
              <a:gd name="connsiteY1070" fmla="*/ 253126 h 6852509"/>
              <a:gd name="connsiteX1071" fmla="*/ 2298027 w 8175790"/>
              <a:gd name="connsiteY1071" fmla="*/ 225123 h 6852509"/>
              <a:gd name="connsiteX1072" fmla="*/ 2274965 w 8175790"/>
              <a:gd name="connsiteY1072" fmla="*/ 241595 h 6852509"/>
              <a:gd name="connsiteX1073" fmla="*/ 2293085 w 8175790"/>
              <a:gd name="connsiteY1073" fmla="*/ 265205 h 6852509"/>
              <a:gd name="connsiteX1074" fmla="*/ 2302419 w 8175790"/>
              <a:gd name="connsiteY1074" fmla="*/ 284972 h 6852509"/>
              <a:gd name="connsiteX1075" fmla="*/ 2408941 w 8175790"/>
              <a:gd name="connsiteY1075" fmla="*/ 307484 h 6852509"/>
              <a:gd name="connsiteX1076" fmla="*/ 924779 w 8175790"/>
              <a:gd name="connsiteY1076" fmla="*/ 2986442 h 6852509"/>
              <a:gd name="connsiteX1077" fmla="*/ 923132 w 8175790"/>
              <a:gd name="connsiteY1077" fmla="*/ 2979304 h 6852509"/>
              <a:gd name="connsiteX1078" fmla="*/ 891286 w 8175790"/>
              <a:gd name="connsiteY1078" fmla="*/ 2985893 h 6852509"/>
              <a:gd name="connsiteX1079" fmla="*/ 880304 w 8175790"/>
              <a:gd name="connsiteY1079" fmla="*/ 3006758 h 6852509"/>
              <a:gd name="connsiteX1080" fmla="*/ 900071 w 8175790"/>
              <a:gd name="connsiteY1080" fmla="*/ 3041350 h 6852509"/>
              <a:gd name="connsiteX1081" fmla="*/ 920387 w 8175790"/>
              <a:gd name="connsiteY1081" fmla="*/ 3032565 h 6852509"/>
              <a:gd name="connsiteX1082" fmla="*/ 968706 w 8175790"/>
              <a:gd name="connsiteY1082" fmla="*/ 3035310 h 6852509"/>
              <a:gd name="connsiteX1083" fmla="*/ 1006043 w 8175790"/>
              <a:gd name="connsiteY1083" fmla="*/ 3047939 h 6852509"/>
              <a:gd name="connsiteX1084" fmla="*/ 1009887 w 8175790"/>
              <a:gd name="connsiteY1084" fmla="*/ 2994129 h 6852509"/>
              <a:gd name="connsiteX1085" fmla="*/ 968157 w 8175790"/>
              <a:gd name="connsiteY1085" fmla="*/ 2973813 h 6852509"/>
              <a:gd name="connsiteX1086" fmla="*/ 924779 w 8175790"/>
              <a:gd name="connsiteY1086" fmla="*/ 2986442 h 6852509"/>
              <a:gd name="connsiteX1087" fmla="*/ 2133303 w 8175790"/>
              <a:gd name="connsiteY1087" fmla="*/ 303092 h 6852509"/>
              <a:gd name="connsiteX1088" fmla="*/ 2220607 w 8175790"/>
              <a:gd name="connsiteY1088" fmla="*/ 293757 h 6852509"/>
              <a:gd name="connsiteX1089" fmla="*/ 2242570 w 8175790"/>
              <a:gd name="connsiteY1089" fmla="*/ 365687 h 6852509"/>
              <a:gd name="connsiteX1090" fmla="*/ 2307910 w 8175790"/>
              <a:gd name="connsiteY1090" fmla="*/ 354156 h 6852509"/>
              <a:gd name="connsiteX1091" fmla="*/ 2281554 w 8175790"/>
              <a:gd name="connsiteY1091" fmla="*/ 311877 h 6852509"/>
              <a:gd name="connsiteX1092" fmla="*/ 2288143 w 8175790"/>
              <a:gd name="connsiteY1092" fmla="*/ 304739 h 6852509"/>
              <a:gd name="connsiteX1093" fmla="*/ 2248060 w 8175790"/>
              <a:gd name="connsiteY1093" fmla="*/ 294856 h 6852509"/>
              <a:gd name="connsiteX1094" fmla="*/ 2266180 w 8175790"/>
              <a:gd name="connsiteY1094" fmla="*/ 272343 h 6852509"/>
              <a:gd name="connsiteX1095" fmla="*/ 2262337 w 8175790"/>
              <a:gd name="connsiteY1095" fmla="*/ 261362 h 6852509"/>
              <a:gd name="connsiteX1096" fmla="*/ 2204683 w 8175790"/>
              <a:gd name="connsiteY1096" fmla="*/ 271794 h 6852509"/>
              <a:gd name="connsiteX1097" fmla="*/ 2184367 w 8175790"/>
              <a:gd name="connsiteY1097" fmla="*/ 273991 h 6852509"/>
              <a:gd name="connsiteX1098" fmla="*/ 2133303 w 8175790"/>
              <a:gd name="connsiteY1098" fmla="*/ 303092 h 6852509"/>
              <a:gd name="connsiteX1099" fmla="*/ 635415 w 8175790"/>
              <a:gd name="connsiteY1099" fmla="*/ 4469506 h 6852509"/>
              <a:gd name="connsiteX1100" fmla="*/ 587096 w 8175790"/>
              <a:gd name="connsiteY1100" fmla="*/ 4459622 h 6852509"/>
              <a:gd name="connsiteX1101" fmla="*/ 594234 w 8175790"/>
              <a:gd name="connsiteY1101" fmla="*/ 4504646 h 6852509"/>
              <a:gd name="connsiteX1102" fmla="*/ 669458 w 8175790"/>
              <a:gd name="connsiteY1102" fmla="*/ 4528257 h 6852509"/>
              <a:gd name="connsiteX1103" fmla="*/ 690872 w 8175790"/>
              <a:gd name="connsiteY1103" fmla="*/ 4467858 h 6852509"/>
              <a:gd name="connsiteX1104" fmla="*/ 664516 w 8175790"/>
              <a:gd name="connsiteY1104" fmla="*/ 4459622 h 6852509"/>
              <a:gd name="connsiteX1105" fmla="*/ 651887 w 8175790"/>
              <a:gd name="connsiteY1105" fmla="*/ 4478840 h 6852509"/>
              <a:gd name="connsiteX1106" fmla="*/ 641454 w 8175790"/>
              <a:gd name="connsiteY1106" fmla="*/ 4508490 h 6852509"/>
              <a:gd name="connsiteX1107" fmla="*/ 626080 w 8175790"/>
              <a:gd name="connsiteY1107" fmla="*/ 4506294 h 6852509"/>
              <a:gd name="connsiteX1108" fmla="*/ 635415 w 8175790"/>
              <a:gd name="connsiteY1108" fmla="*/ 4469506 h 6852509"/>
              <a:gd name="connsiteX1109" fmla="*/ 926427 w 8175790"/>
              <a:gd name="connsiteY1109" fmla="*/ 4643014 h 6852509"/>
              <a:gd name="connsiteX1110" fmla="*/ 905012 w 8175790"/>
              <a:gd name="connsiteY1110" fmla="*/ 4603481 h 6852509"/>
              <a:gd name="connsiteX1111" fmla="*/ 824847 w 8175790"/>
              <a:gd name="connsiteY1111" fmla="*/ 4590303 h 6852509"/>
              <a:gd name="connsiteX1112" fmla="*/ 822102 w 8175790"/>
              <a:gd name="connsiteY1112" fmla="*/ 4606775 h 6852509"/>
              <a:gd name="connsiteX1113" fmla="*/ 926427 w 8175790"/>
              <a:gd name="connsiteY1113" fmla="*/ 4643014 h 6852509"/>
              <a:gd name="connsiteX1114" fmla="*/ 3324805 w 8175790"/>
              <a:gd name="connsiteY1114" fmla="*/ 168018 h 6852509"/>
              <a:gd name="connsiteX1115" fmla="*/ 3177103 w 8175790"/>
              <a:gd name="connsiteY1115" fmla="*/ 145506 h 6852509"/>
              <a:gd name="connsiteX1116" fmla="*/ 3324805 w 8175790"/>
              <a:gd name="connsiteY1116" fmla="*/ 168018 h 6852509"/>
              <a:gd name="connsiteX1117" fmla="*/ 1898297 w 8175790"/>
              <a:gd name="connsiteY1117" fmla="*/ 5721406 h 6852509"/>
              <a:gd name="connsiteX1118" fmla="*/ 1925751 w 8175790"/>
              <a:gd name="connsiteY1118" fmla="*/ 5705483 h 6852509"/>
              <a:gd name="connsiteX1119" fmla="*/ 1911475 w 8175790"/>
              <a:gd name="connsiteY1119" fmla="*/ 5678029 h 6852509"/>
              <a:gd name="connsiteX1120" fmla="*/ 1882923 w 8175790"/>
              <a:gd name="connsiteY1120" fmla="*/ 5687912 h 6852509"/>
              <a:gd name="connsiteX1121" fmla="*/ 1853822 w 8175790"/>
              <a:gd name="connsiteY1121" fmla="*/ 5712621 h 6852509"/>
              <a:gd name="connsiteX1122" fmla="*/ 1870843 w 8175790"/>
              <a:gd name="connsiteY1122" fmla="*/ 5765882 h 6852509"/>
              <a:gd name="connsiteX1123" fmla="*/ 1911475 w 8175790"/>
              <a:gd name="connsiteY1123" fmla="*/ 5732937 h 6852509"/>
              <a:gd name="connsiteX1124" fmla="*/ 1898297 w 8175790"/>
              <a:gd name="connsiteY1124" fmla="*/ 5721406 h 6852509"/>
              <a:gd name="connsiteX1125" fmla="*/ 1173512 w 8175790"/>
              <a:gd name="connsiteY1125" fmla="*/ 5171778 h 6852509"/>
              <a:gd name="connsiteX1126" fmla="*/ 1172414 w 8175790"/>
              <a:gd name="connsiteY1126" fmla="*/ 5178916 h 6852509"/>
              <a:gd name="connsiteX1127" fmla="*/ 1287172 w 8175790"/>
              <a:gd name="connsiteY1127" fmla="*/ 5147618 h 6852509"/>
              <a:gd name="connsiteX1128" fmla="*/ 1294310 w 8175790"/>
              <a:gd name="connsiteY1128" fmla="*/ 5132244 h 6852509"/>
              <a:gd name="connsiteX1129" fmla="*/ 1284426 w 8175790"/>
              <a:gd name="connsiteY1129" fmla="*/ 5119066 h 6852509"/>
              <a:gd name="connsiteX1130" fmla="*/ 1231166 w 8175790"/>
              <a:gd name="connsiteY1130" fmla="*/ 5130048 h 6852509"/>
              <a:gd name="connsiteX1131" fmla="*/ 1173512 w 8175790"/>
              <a:gd name="connsiteY1131" fmla="*/ 5171778 h 6852509"/>
              <a:gd name="connsiteX1132" fmla="*/ 2642848 w 8175790"/>
              <a:gd name="connsiteY1132" fmla="*/ 6342964 h 6852509"/>
              <a:gd name="connsiteX1133" fmla="*/ 2497892 w 8175790"/>
              <a:gd name="connsiteY1133" fmla="*/ 6300685 h 6852509"/>
              <a:gd name="connsiteX1134" fmla="*/ 2642848 w 8175790"/>
              <a:gd name="connsiteY1134" fmla="*/ 6342964 h 6852509"/>
              <a:gd name="connsiteX1135" fmla="*/ 4567920 w 8175790"/>
              <a:gd name="connsiteY1135" fmla="*/ 172960 h 6852509"/>
              <a:gd name="connsiteX1136" fmla="*/ 4693660 w 8175790"/>
              <a:gd name="connsiteY1136" fmla="*/ 237751 h 6852509"/>
              <a:gd name="connsiteX1137" fmla="*/ 4567920 w 8175790"/>
              <a:gd name="connsiteY1137" fmla="*/ 172960 h 6852509"/>
              <a:gd name="connsiteX1138" fmla="*/ 612902 w 8175790"/>
              <a:gd name="connsiteY1138" fmla="*/ 4367377 h 6852509"/>
              <a:gd name="connsiteX1139" fmla="*/ 603568 w 8175790"/>
              <a:gd name="connsiteY1139" fmla="*/ 4351453 h 6852509"/>
              <a:gd name="connsiteX1140" fmla="*/ 553602 w 8175790"/>
              <a:gd name="connsiteY1140" fmla="*/ 4389889 h 6852509"/>
              <a:gd name="connsiteX1141" fmla="*/ 567878 w 8175790"/>
              <a:gd name="connsiteY1141" fmla="*/ 4420088 h 6852509"/>
              <a:gd name="connsiteX1142" fmla="*/ 614550 w 8175790"/>
              <a:gd name="connsiteY1142" fmla="*/ 4438757 h 6852509"/>
              <a:gd name="connsiteX1143" fmla="*/ 580507 w 8175790"/>
              <a:gd name="connsiteY1143" fmla="*/ 4389889 h 6852509"/>
              <a:gd name="connsiteX1144" fmla="*/ 612902 w 8175790"/>
              <a:gd name="connsiteY1144" fmla="*/ 4367377 h 6852509"/>
              <a:gd name="connsiteX1145" fmla="*/ 207682 w 8175790"/>
              <a:gd name="connsiteY1145" fmla="*/ 2642170 h 6852509"/>
              <a:gd name="connsiteX1146" fmla="*/ 202191 w 8175790"/>
              <a:gd name="connsiteY1146" fmla="*/ 2633384 h 6852509"/>
              <a:gd name="connsiteX1147" fmla="*/ 116535 w 8175790"/>
              <a:gd name="connsiteY1147" fmla="*/ 2692685 h 6852509"/>
              <a:gd name="connsiteX1148" fmla="*/ 153323 w 8175790"/>
              <a:gd name="connsiteY1148" fmla="*/ 2716295 h 6852509"/>
              <a:gd name="connsiteX1149" fmla="*/ 207682 w 8175790"/>
              <a:gd name="connsiteY1149" fmla="*/ 2642170 h 6852509"/>
              <a:gd name="connsiteX1150" fmla="*/ 942899 w 8175790"/>
              <a:gd name="connsiteY1150" fmla="*/ 3345540 h 6852509"/>
              <a:gd name="connsiteX1151" fmla="*/ 980236 w 8175790"/>
              <a:gd name="connsiteY1151" fmla="*/ 3386721 h 6852509"/>
              <a:gd name="connsiteX1152" fmla="*/ 982982 w 8175790"/>
              <a:gd name="connsiteY1152" fmla="*/ 3340598 h 6852509"/>
              <a:gd name="connsiteX1153" fmla="*/ 1016476 w 8175790"/>
              <a:gd name="connsiteY1153" fmla="*/ 3372445 h 6852509"/>
              <a:gd name="connsiteX1154" fmla="*/ 1025810 w 8175790"/>
              <a:gd name="connsiteY1154" fmla="*/ 3367503 h 6852509"/>
              <a:gd name="connsiteX1155" fmla="*/ 1010436 w 8175790"/>
              <a:gd name="connsiteY1155" fmla="*/ 3333460 h 6852509"/>
              <a:gd name="connsiteX1156" fmla="*/ 942899 w 8175790"/>
              <a:gd name="connsiteY1156" fmla="*/ 3345540 h 6852509"/>
              <a:gd name="connsiteX1157" fmla="*/ 4456457 w 8175790"/>
              <a:gd name="connsiteY1157" fmla="*/ 156488 h 6852509"/>
              <a:gd name="connsiteX1158" fmla="*/ 4545957 w 8175790"/>
              <a:gd name="connsiteY1158" fmla="*/ 179549 h 6852509"/>
              <a:gd name="connsiteX1159" fmla="*/ 4456457 w 8175790"/>
              <a:gd name="connsiteY1159" fmla="*/ 156488 h 6852509"/>
              <a:gd name="connsiteX1160" fmla="*/ 726013 w 8175790"/>
              <a:gd name="connsiteY1160" fmla="*/ 4607324 h 6852509"/>
              <a:gd name="connsiteX1161" fmla="*/ 786960 w 8175790"/>
              <a:gd name="connsiteY1161" fmla="*/ 4549671 h 6852509"/>
              <a:gd name="connsiteX1162" fmla="*/ 778175 w 8175790"/>
              <a:gd name="connsiteY1162" fmla="*/ 4537042 h 6852509"/>
              <a:gd name="connsiteX1163" fmla="*/ 708442 w 8175790"/>
              <a:gd name="connsiteY1163" fmla="*/ 4580420 h 6852509"/>
              <a:gd name="connsiteX1164" fmla="*/ 726013 w 8175790"/>
              <a:gd name="connsiteY1164" fmla="*/ 4607324 h 6852509"/>
              <a:gd name="connsiteX1165" fmla="*/ 368013 w 8175790"/>
              <a:gd name="connsiteY1165" fmla="*/ 4286113 h 6852509"/>
              <a:gd name="connsiteX1166" fmla="*/ 399311 w 8175790"/>
              <a:gd name="connsiteY1166" fmla="*/ 4310821 h 6852509"/>
              <a:gd name="connsiteX1167" fmla="*/ 426764 w 8175790"/>
              <a:gd name="connsiteY1167" fmla="*/ 4270190 h 6852509"/>
              <a:gd name="connsiteX1168" fmla="*/ 368013 w 8175790"/>
              <a:gd name="connsiteY1168" fmla="*/ 4286113 h 6852509"/>
              <a:gd name="connsiteX1169" fmla="*/ 962666 w 8175790"/>
              <a:gd name="connsiteY1169" fmla="*/ 5132793 h 6852509"/>
              <a:gd name="connsiteX1170" fmla="*/ 951135 w 8175790"/>
              <a:gd name="connsiteY1170" fmla="*/ 5136088 h 6852509"/>
              <a:gd name="connsiteX1171" fmla="*/ 962117 w 8175790"/>
              <a:gd name="connsiteY1171" fmla="*/ 5171229 h 6852509"/>
              <a:gd name="connsiteX1172" fmla="*/ 1006592 w 8175790"/>
              <a:gd name="connsiteY1172" fmla="*/ 5169582 h 6852509"/>
              <a:gd name="connsiteX1173" fmla="*/ 1005494 w 8175790"/>
              <a:gd name="connsiteY1173" fmla="*/ 5160796 h 6852509"/>
              <a:gd name="connsiteX1174" fmla="*/ 962666 w 8175790"/>
              <a:gd name="connsiteY1174" fmla="*/ 5132793 h 6852509"/>
              <a:gd name="connsiteX1175" fmla="*/ 110495 w 8175790"/>
              <a:gd name="connsiteY1175" fmla="*/ 3032016 h 6852509"/>
              <a:gd name="connsiteX1176" fmla="*/ 107200 w 8175790"/>
              <a:gd name="connsiteY1176" fmla="*/ 2988090 h 6852509"/>
              <a:gd name="connsiteX1177" fmla="*/ 97317 w 8175790"/>
              <a:gd name="connsiteY1177" fmla="*/ 2984246 h 6852509"/>
              <a:gd name="connsiteX1178" fmla="*/ 63274 w 8175790"/>
              <a:gd name="connsiteY1178" fmla="*/ 3032565 h 6852509"/>
              <a:gd name="connsiteX1179" fmla="*/ 70961 w 8175790"/>
              <a:gd name="connsiteY1179" fmla="*/ 3040252 h 6852509"/>
              <a:gd name="connsiteX1180" fmla="*/ 110495 w 8175790"/>
              <a:gd name="connsiteY1180" fmla="*/ 3032016 h 6852509"/>
              <a:gd name="connsiteX1181" fmla="*/ 716678 w 8175790"/>
              <a:gd name="connsiteY1181" fmla="*/ 4712199 h 6852509"/>
              <a:gd name="connsiteX1182" fmla="*/ 695264 w 8175790"/>
              <a:gd name="connsiteY1182" fmla="*/ 4682548 h 6852509"/>
              <a:gd name="connsiteX1183" fmla="*/ 686479 w 8175790"/>
              <a:gd name="connsiteY1183" fmla="*/ 4685294 h 6852509"/>
              <a:gd name="connsiteX1184" fmla="*/ 690872 w 8175790"/>
              <a:gd name="connsiteY1184" fmla="*/ 4710551 h 6852509"/>
              <a:gd name="connsiteX1185" fmla="*/ 761703 w 8175790"/>
              <a:gd name="connsiteY1185" fmla="*/ 4727023 h 6852509"/>
              <a:gd name="connsiteX1186" fmla="*/ 749074 w 8175790"/>
              <a:gd name="connsiteY1186" fmla="*/ 4693530 h 6852509"/>
              <a:gd name="connsiteX1187" fmla="*/ 733151 w 8175790"/>
              <a:gd name="connsiteY1187" fmla="*/ 4701217 h 6852509"/>
              <a:gd name="connsiteX1188" fmla="*/ 716678 w 8175790"/>
              <a:gd name="connsiteY1188" fmla="*/ 4712199 h 6852509"/>
              <a:gd name="connsiteX1189" fmla="*/ 724365 w 8175790"/>
              <a:gd name="connsiteY1189" fmla="*/ 5089965 h 6852509"/>
              <a:gd name="connsiteX1190" fmla="*/ 736445 w 8175790"/>
              <a:gd name="connsiteY1190" fmla="*/ 5091612 h 6852509"/>
              <a:gd name="connsiteX1191" fmla="*/ 740289 w 8175790"/>
              <a:gd name="connsiteY1191" fmla="*/ 5027919 h 6852509"/>
              <a:gd name="connsiteX1192" fmla="*/ 724365 w 8175790"/>
              <a:gd name="connsiteY1192" fmla="*/ 5089965 h 6852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</a:cxnLst>
            <a:rect l="l" t="t" r="r" b="b"/>
            <a:pathLst>
              <a:path w="8175790" h="6852509">
                <a:moveTo>
                  <a:pt x="315301" y="2569142"/>
                </a:moveTo>
                <a:cubicBezTo>
                  <a:pt x="305418" y="2578476"/>
                  <a:pt x="294985" y="2587811"/>
                  <a:pt x="285102" y="2596596"/>
                </a:cubicBezTo>
                <a:cubicBezTo>
                  <a:pt x="295535" y="2603734"/>
                  <a:pt x="305418" y="2611970"/>
                  <a:pt x="316400" y="2618559"/>
                </a:cubicBezTo>
                <a:cubicBezTo>
                  <a:pt x="324636" y="2623501"/>
                  <a:pt x="334519" y="2625697"/>
                  <a:pt x="344952" y="2629541"/>
                </a:cubicBezTo>
                <a:cubicBezTo>
                  <a:pt x="331774" y="2659740"/>
                  <a:pt x="321890" y="2690489"/>
                  <a:pt x="304869" y="2715746"/>
                </a:cubicBezTo>
                <a:cubicBezTo>
                  <a:pt x="298829" y="2725081"/>
                  <a:pt x="274670" y="2723433"/>
                  <a:pt x="258746" y="2725081"/>
                </a:cubicBezTo>
                <a:cubicBezTo>
                  <a:pt x="248863" y="2726179"/>
                  <a:pt x="236234" y="2721237"/>
                  <a:pt x="228547" y="2726179"/>
                </a:cubicBezTo>
                <a:cubicBezTo>
                  <a:pt x="222507" y="2730022"/>
                  <a:pt x="222507" y="2743749"/>
                  <a:pt x="219762" y="2752534"/>
                </a:cubicBezTo>
                <a:cubicBezTo>
                  <a:pt x="229645" y="2755280"/>
                  <a:pt x="240078" y="2756927"/>
                  <a:pt x="249412" y="2761320"/>
                </a:cubicBezTo>
                <a:cubicBezTo>
                  <a:pt x="258197" y="2765163"/>
                  <a:pt x="270277" y="2769556"/>
                  <a:pt x="273022" y="2776694"/>
                </a:cubicBezTo>
                <a:cubicBezTo>
                  <a:pt x="275768" y="2783283"/>
                  <a:pt x="268630" y="2794265"/>
                  <a:pt x="264237" y="2802501"/>
                </a:cubicBezTo>
                <a:cubicBezTo>
                  <a:pt x="253255" y="2822268"/>
                  <a:pt x="241725" y="2841485"/>
                  <a:pt x="230194" y="2861252"/>
                </a:cubicBezTo>
                <a:cubicBezTo>
                  <a:pt x="231841" y="2865645"/>
                  <a:pt x="233489" y="2870587"/>
                  <a:pt x="235685" y="2874979"/>
                </a:cubicBezTo>
                <a:cubicBezTo>
                  <a:pt x="220311" y="2869488"/>
                  <a:pt x="205486" y="2863997"/>
                  <a:pt x="192857" y="2859605"/>
                </a:cubicBezTo>
                <a:cubicBezTo>
                  <a:pt x="184071" y="2872234"/>
                  <a:pt x="176384" y="2888706"/>
                  <a:pt x="163755" y="2900237"/>
                </a:cubicBezTo>
                <a:cubicBezTo>
                  <a:pt x="143440" y="2918905"/>
                  <a:pt x="133556" y="2933731"/>
                  <a:pt x="159912" y="2955145"/>
                </a:cubicBezTo>
                <a:cubicBezTo>
                  <a:pt x="168697" y="2962283"/>
                  <a:pt x="172541" y="2976010"/>
                  <a:pt x="169246" y="2986442"/>
                </a:cubicBezTo>
                <a:cubicBezTo>
                  <a:pt x="164305" y="3000169"/>
                  <a:pt x="151127" y="3021034"/>
                  <a:pt x="156068" y="3026525"/>
                </a:cubicBezTo>
                <a:cubicBezTo>
                  <a:pt x="167050" y="3039154"/>
                  <a:pt x="186817" y="3044645"/>
                  <a:pt x="202740" y="3052881"/>
                </a:cubicBezTo>
                <a:cubicBezTo>
                  <a:pt x="165403" y="3090767"/>
                  <a:pt x="170344" y="3142381"/>
                  <a:pt x="192857" y="3198387"/>
                </a:cubicBezTo>
                <a:cubicBezTo>
                  <a:pt x="185170" y="3202779"/>
                  <a:pt x="176933" y="3207172"/>
                  <a:pt x="169246" y="3211565"/>
                </a:cubicBezTo>
                <a:cubicBezTo>
                  <a:pt x="168148" y="3214859"/>
                  <a:pt x="167050" y="3218154"/>
                  <a:pt x="165952" y="3220899"/>
                </a:cubicBezTo>
                <a:cubicBezTo>
                  <a:pt x="175286" y="3223095"/>
                  <a:pt x="185170" y="3227488"/>
                  <a:pt x="193955" y="3226939"/>
                </a:cubicBezTo>
                <a:cubicBezTo>
                  <a:pt x="225801" y="3224194"/>
                  <a:pt x="247216" y="3243960"/>
                  <a:pt x="248863" y="3283494"/>
                </a:cubicBezTo>
                <a:cubicBezTo>
                  <a:pt x="238430" y="3276905"/>
                  <a:pt x="229645" y="3266473"/>
                  <a:pt x="220311" y="3265375"/>
                </a:cubicBezTo>
                <a:cubicBezTo>
                  <a:pt x="181326" y="3261531"/>
                  <a:pt x="148930" y="3252197"/>
                  <a:pt x="143989" y="3205525"/>
                </a:cubicBezTo>
                <a:cubicBezTo>
                  <a:pt x="143440" y="3202231"/>
                  <a:pt x="130811" y="3196190"/>
                  <a:pt x="125869" y="3197838"/>
                </a:cubicBezTo>
                <a:cubicBezTo>
                  <a:pt x="120378" y="3199485"/>
                  <a:pt x="113240" y="3209368"/>
                  <a:pt x="114338" y="3214310"/>
                </a:cubicBezTo>
                <a:cubicBezTo>
                  <a:pt x="121476" y="3248902"/>
                  <a:pt x="130811" y="3283494"/>
                  <a:pt x="140145" y="3322479"/>
                </a:cubicBezTo>
                <a:cubicBezTo>
                  <a:pt x="169795" y="3308752"/>
                  <a:pt x="192308" y="3298319"/>
                  <a:pt x="213722" y="3287887"/>
                </a:cubicBezTo>
                <a:cubicBezTo>
                  <a:pt x="219762" y="3302712"/>
                  <a:pt x="222507" y="3320283"/>
                  <a:pt x="232939" y="3329617"/>
                </a:cubicBezTo>
                <a:cubicBezTo>
                  <a:pt x="242274" y="3337853"/>
                  <a:pt x="260393" y="3336206"/>
                  <a:pt x="273571" y="3338951"/>
                </a:cubicBezTo>
                <a:cubicBezTo>
                  <a:pt x="263688" y="3362012"/>
                  <a:pt x="256550" y="3378485"/>
                  <a:pt x="249961" y="3394957"/>
                </a:cubicBezTo>
                <a:cubicBezTo>
                  <a:pt x="241176" y="3416920"/>
                  <a:pt x="218663" y="3416371"/>
                  <a:pt x="198897" y="3393310"/>
                </a:cubicBezTo>
                <a:cubicBezTo>
                  <a:pt x="184071" y="3376838"/>
                  <a:pt x="170894" y="3358718"/>
                  <a:pt x="152774" y="3335657"/>
                </a:cubicBezTo>
                <a:cubicBezTo>
                  <a:pt x="130811" y="3374641"/>
                  <a:pt x="136302" y="3403193"/>
                  <a:pt x="154970" y="3432295"/>
                </a:cubicBezTo>
                <a:cubicBezTo>
                  <a:pt x="160461" y="3440531"/>
                  <a:pt x="165403" y="3452062"/>
                  <a:pt x="164305" y="3461396"/>
                </a:cubicBezTo>
                <a:cubicBezTo>
                  <a:pt x="163755" y="3465789"/>
                  <a:pt x="147832" y="3467436"/>
                  <a:pt x="139596" y="3472377"/>
                </a:cubicBezTo>
                <a:cubicBezTo>
                  <a:pt x="128614" y="3478417"/>
                  <a:pt x="118182" y="3486104"/>
                  <a:pt x="109946" y="3497086"/>
                </a:cubicBezTo>
                <a:cubicBezTo>
                  <a:pt x="178581" y="3478966"/>
                  <a:pt x="153872" y="3549798"/>
                  <a:pt x="181326" y="3569564"/>
                </a:cubicBezTo>
                <a:cubicBezTo>
                  <a:pt x="171992" y="3571212"/>
                  <a:pt x="163206" y="3572859"/>
                  <a:pt x="142341" y="3576153"/>
                </a:cubicBezTo>
                <a:cubicBezTo>
                  <a:pt x="171992" y="3610196"/>
                  <a:pt x="197249" y="3639297"/>
                  <a:pt x="224154" y="3669497"/>
                </a:cubicBezTo>
                <a:cubicBezTo>
                  <a:pt x="220860" y="3671693"/>
                  <a:pt x="213173" y="3676086"/>
                  <a:pt x="202191" y="3682126"/>
                </a:cubicBezTo>
                <a:cubicBezTo>
                  <a:pt x="216467" y="3692558"/>
                  <a:pt x="229096" y="3701893"/>
                  <a:pt x="248863" y="3716169"/>
                </a:cubicBezTo>
                <a:cubicBezTo>
                  <a:pt x="231841" y="3718365"/>
                  <a:pt x="223056" y="3719463"/>
                  <a:pt x="213173" y="3720561"/>
                </a:cubicBezTo>
                <a:cubicBezTo>
                  <a:pt x="213173" y="3733739"/>
                  <a:pt x="213173" y="3747466"/>
                  <a:pt x="213173" y="3760644"/>
                </a:cubicBezTo>
                <a:cubicBezTo>
                  <a:pt x="215369" y="3759546"/>
                  <a:pt x="217016" y="3757898"/>
                  <a:pt x="219213" y="3756801"/>
                </a:cubicBezTo>
                <a:cubicBezTo>
                  <a:pt x="230194" y="3772724"/>
                  <a:pt x="242274" y="3788647"/>
                  <a:pt x="252706" y="3805119"/>
                </a:cubicBezTo>
                <a:cubicBezTo>
                  <a:pt x="269179" y="3832024"/>
                  <a:pt x="286200" y="3858929"/>
                  <a:pt x="300476" y="3887481"/>
                </a:cubicBezTo>
                <a:cubicBezTo>
                  <a:pt x="307614" y="3902307"/>
                  <a:pt x="308712" y="3919877"/>
                  <a:pt x="312556" y="3935800"/>
                </a:cubicBezTo>
                <a:cubicBezTo>
                  <a:pt x="313654" y="3941291"/>
                  <a:pt x="312556" y="3951724"/>
                  <a:pt x="314752" y="3952822"/>
                </a:cubicBezTo>
                <a:cubicBezTo>
                  <a:pt x="366366" y="3969294"/>
                  <a:pt x="342206" y="4037380"/>
                  <a:pt x="386682" y="4059343"/>
                </a:cubicBezTo>
                <a:cubicBezTo>
                  <a:pt x="388329" y="4060441"/>
                  <a:pt x="379544" y="4084601"/>
                  <a:pt x="374053" y="4097779"/>
                </a:cubicBezTo>
                <a:cubicBezTo>
                  <a:pt x="369660" y="4108211"/>
                  <a:pt x="363071" y="4118095"/>
                  <a:pt x="357580" y="4127978"/>
                </a:cubicBezTo>
                <a:cubicBezTo>
                  <a:pt x="369111" y="4129625"/>
                  <a:pt x="381740" y="4135665"/>
                  <a:pt x="391623" y="4132371"/>
                </a:cubicBezTo>
                <a:cubicBezTo>
                  <a:pt x="419077" y="4123036"/>
                  <a:pt x="435550" y="4132920"/>
                  <a:pt x="453120" y="4153236"/>
                </a:cubicBezTo>
                <a:cubicBezTo>
                  <a:pt x="463004" y="4164766"/>
                  <a:pt x="480025" y="4171355"/>
                  <a:pt x="495399" y="4176297"/>
                </a:cubicBezTo>
                <a:cubicBezTo>
                  <a:pt x="520108" y="4184533"/>
                  <a:pt x="545915" y="4190024"/>
                  <a:pt x="571172" y="4196613"/>
                </a:cubicBezTo>
                <a:cubicBezTo>
                  <a:pt x="571172" y="4199907"/>
                  <a:pt x="571172" y="4203751"/>
                  <a:pt x="570623" y="4207046"/>
                </a:cubicBezTo>
                <a:cubicBezTo>
                  <a:pt x="552504" y="4216929"/>
                  <a:pt x="534384" y="4226263"/>
                  <a:pt x="507479" y="4240539"/>
                </a:cubicBezTo>
                <a:cubicBezTo>
                  <a:pt x="556896" y="4259208"/>
                  <a:pt x="594234" y="4274033"/>
                  <a:pt x="632669" y="4288858"/>
                </a:cubicBezTo>
                <a:cubicBezTo>
                  <a:pt x="618393" y="4247677"/>
                  <a:pt x="606313" y="4213085"/>
                  <a:pt x="595332" y="4178493"/>
                </a:cubicBezTo>
                <a:cubicBezTo>
                  <a:pt x="594783" y="4176846"/>
                  <a:pt x="601921" y="4172453"/>
                  <a:pt x="610706" y="4165315"/>
                </a:cubicBezTo>
                <a:cubicBezTo>
                  <a:pt x="611804" y="4181239"/>
                  <a:pt x="612353" y="4191122"/>
                  <a:pt x="612902" y="4202653"/>
                </a:cubicBezTo>
                <a:cubicBezTo>
                  <a:pt x="616197" y="4202104"/>
                  <a:pt x="622237" y="4202653"/>
                  <a:pt x="622786" y="4201555"/>
                </a:cubicBezTo>
                <a:cubicBezTo>
                  <a:pt x="629924" y="4173003"/>
                  <a:pt x="637062" y="4144999"/>
                  <a:pt x="640905" y="4115898"/>
                </a:cubicBezTo>
                <a:cubicBezTo>
                  <a:pt x="641454" y="4113153"/>
                  <a:pt x="621139" y="4107662"/>
                  <a:pt x="607961" y="4102171"/>
                </a:cubicBezTo>
                <a:cubicBezTo>
                  <a:pt x="607412" y="4087895"/>
                  <a:pt x="606313" y="4066481"/>
                  <a:pt x="605215" y="4045067"/>
                </a:cubicBezTo>
                <a:cubicBezTo>
                  <a:pt x="601372" y="4044518"/>
                  <a:pt x="597528" y="4044518"/>
                  <a:pt x="593685" y="4043969"/>
                </a:cubicBezTo>
                <a:cubicBezTo>
                  <a:pt x="578859" y="4062637"/>
                  <a:pt x="555249" y="4080208"/>
                  <a:pt x="553053" y="4099975"/>
                </a:cubicBezTo>
                <a:cubicBezTo>
                  <a:pt x="551405" y="4115349"/>
                  <a:pt x="576663" y="4134018"/>
                  <a:pt x="594234" y="4157628"/>
                </a:cubicBezTo>
                <a:cubicBezTo>
                  <a:pt x="591488" y="4160923"/>
                  <a:pt x="582154" y="4171904"/>
                  <a:pt x="572820" y="4183435"/>
                </a:cubicBezTo>
                <a:cubicBezTo>
                  <a:pt x="571721" y="4179592"/>
                  <a:pt x="571172" y="4175748"/>
                  <a:pt x="570074" y="4171355"/>
                </a:cubicBezTo>
                <a:cubicBezTo>
                  <a:pt x="543169" y="4165315"/>
                  <a:pt x="516264" y="4158726"/>
                  <a:pt x="489359" y="4153785"/>
                </a:cubicBezTo>
                <a:cubicBezTo>
                  <a:pt x="464651" y="4149392"/>
                  <a:pt x="458062" y="4137861"/>
                  <a:pt x="458062" y="4112055"/>
                </a:cubicBezTo>
                <a:cubicBezTo>
                  <a:pt x="458062" y="4091739"/>
                  <a:pt x="442688" y="4071423"/>
                  <a:pt x="433353" y="4052205"/>
                </a:cubicBezTo>
                <a:cubicBezTo>
                  <a:pt x="425117" y="4035733"/>
                  <a:pt x="415234" y="4020908"/>
                  <a:pt x="406449" y="4004984"/>
                </a:cubicBezTo>
                <a:cubicBezTo>
                  <a:pt x="409743" y="4001690"/>
                  <a:pt x="413038" y="3998395"/>
                  <a:pt x="415783" y="3994552"/>
                </a:cubicBezTo>
                <a:cubicBezTo>
                  <a:pt x="452022" y="4020908"/>
                  <a:pt x="488810" y="4047263"/>
                  <a:pt x="521206" y="4070874"/>
                </a:cubicBezTo>
                <a:cubicBezTo>
                  <a:pt x="531090" y="4064834"/>
                  <a:pt x="540973" y="4059892"/>
                  <a:pt x="548660" y="4052754"/>
                </a:cubicBezTo>
                <a:cubicBezTo>
                  <a:pt x="555798" y="4046165"/>
                  <a:pt x="562387" y="4037929"/>
                  <a:pt x="566780" y="4029144"/>
                </a:cubicBezTo>
                <a:cubicBezTo>
                  <a:pt x="571172" y="4020908"/>
                  <a:pt x="573369" y="4011024"/>
                  <a:pt x="576114" y="4001690"/>
                </a:cubicBezTo>
                <a:cubicBezTo>
                  <a:pt x="584899" y="4007181"/>
                  <a:pt x="593685" y="4012671"/>
                  <a:pt x="601921" y="4018711"/>
                </a:cubicBezTo>
                <a:cubicBezTo>
                  <a:pt x="605215" y="4020908"/>
                  <a:pt x="607961" y="4024751"/>
                  <a:pt x="612902" y="4030791"/>
                </a:cubicBezTo>
                <a:cubicBezTo>
                  <a:pt x="617295" y="3996199"/>
                  <a:pt x="619491" y="3966000"/>
                  <a:pt x="626080" y="3936899"/>
                </a:cubicBezTo>
                <a:cubicBezTo>
                  <a:pt x="633767" y="3905052"/>
                  <a:pt x="645847" y="3874303"/>
                  <a:pt x="656280" y="3841359"/>
                </a:cubicBezTo>
                <a:cubicBezTo>
                  <a:pt x="679890" y="3846300"/>
                  <a:pt x="675497" y="3819945"/>
                  <a:pt x="680988" y="3802923"/>
                </a:cubicBezTo>
                <a:cubicBezTo>
                  <a:pt x="687577" y="3784255"/>
                  <a:pt x="689224" y="3758997"/>
                  <a:pt x="716129" y="3789745"/>
                </a:cubicBezTo>
                <a:cubicBezTo>
                  <a:pt x="720522" y="3794687"/>
                  <a:pt x="735896" y="3790294"/>
                  <a:pt x="755663" y="3790294"/>
                </a:cubicBezTo>
                <a:cubicBezTo>
                  <a:pt x="735347" y="3763389"/>
                  <a:pt x="722718" y="3746917"/>
                  <a:pt x="710638" y="3729896"/>
                </a:cubicBezTo>
                <a:cubicBezTo>
                  <a:pt x="708442" y="3727150"/>
                  <a:pt x="707344" y="3722758"/>
                  <a:pt x="707893" y="3719463"/>
                </a:cubicBezTo>
                <a:cubicBezTo>
                  <a:pt x="717227" y="3677184"/>
                  <a:pt x="726013" y="3634356"/>
                  <a:pt x="737543" y="3592626"/>
                </a:cubicBezTo>
                <a:cubicBezTo>
                  <a:pt x="738642" y="3588233"/>
                  <a:pt x="753467" y="3587684"/>
                  <a:pt x="761703" y="3584939"/>
                </a:cubicBezTo>
                <a:cubicBezTo>
                  <a:pt x="763899" y="3593724"/>
                  <a:pt x="769390" y="3603058"/>
                  <a:pt x="767743" y="3611295"/>
                </a:cubicBezTo>
                <a:cubicBezTo>
                  <a:pt x="766096" y="3620629"/>
                  <a:pt x="756761" y="3628316"/>
                  <a:pt x="754016" y="3638199"/>
                </a:cubicBezTo>
                <a:cubicBezTo>
                  <a:pt x="751270" y="3648083"/>
                  <a:pt x="751819" y="3659064"/>
                  <a:pt x="751270" y="3670046"/>
                </a:cubicBezTo>
                <a:cubicBezTo>
                  <a:pt x="761154" y="3667850"/>
                  <a:pt x="771037" y="3666751"/>
                  <a:pt x="780372" y="3662359"/>
                </a:cubicBezTo>
                <a:cubicBezTo>
                  <a:pt x="788059" y="3659064"/>
                  <a:pt x="794098" y="3652476"/>
                  <a:pt x="802335" y="3646435"/>
                </a:cubicBezTo>
                <a:cubicBezTo>
                  <a:pt x="787510" y="3615687"/>
                  <a:pt x="789157" y="3588782"/>
                  <a:pt x="814414" y="3563525"/>
                </a:cubicBezTo>
                <a:cubicBezTo>
                  <a:pt x="824298" y="3553641"/>
                  <a:pt x="829789" y="3537169"/>
                  <a:pt x="833632" y="3522893"/>
                </a:cubicBezTo>
                <a:cubicBezTo>
                  <a:pt x="840221" y="3499282"/>
                  <a:pt x="845712" y="3478966"/>
                  <a:pt x="878108" y="3477868"/>
                </a:cubicBezTo>
                <a:cubicBezTo>
                  <a:pt x="896227" y="3477319"/>
                  <a:pt x="908307" y="3447669"/>
                  <a:pt x="934114" y="3460847"/>
                </a:cubicBezTo>
                <a:cubicBezTo>
                  <a:pt x="936310" y="3461945"/>
                  <a:pt x="945644" y="3448218"/>
                  <a:pt x="947292" y="3435040"/>
                </a:cubicBezTo>
                <a:cubicBezTo>
                  <a:pt x="937408" y="3437785"/>
                  <a:pt x="927525" y="3440531"/>
                  <a:pt x="916543" y="3443276"/>
                </a:cubicBezTo>
                <a:cubicBezTo>
                  <a:pt x="914896" y="3439982"/>
                  <a:pt x="911602" y="3436687"/>
                  <a:pt x="912151" y="3433942"/>
                </a:cubicBezTo>
                <a:cubicBezTo>
                  <a:pt x="915445" y="3422411"/>
                  <a:pt x="920387" y="3411430"/>
                  <a:pt x="924230" y="3399899"/>
                </a:cubicBezTo>
                <a:cubicBezTo>
                  <a:pt x="928623" y="3387270"/>
                  <a:pt x="933565" y="3374641"/>
                  <a:pt x="937957" y="3362012"/>
                </a:cubicBezTo>
                <a:cubicBezTo>
                  <a:pt x="925878" y="3360365"/>
                  <a:pt x="913798" y="3358718"/>
                  <a:pt x="899522" y="3357071"/>
                </a:cubicBezTo>
                <a:cubicBezTo>
                  <a:pt x="894031" y="3327969"/>
                  <a:pt x="897875" y="3302712"/>
                  <a:pt x="937957" y="3296123"/>
                </a:cubicBezTo>
                <a:cubicBezTo>
                  <a:pt x="946743" y="3294476"/>
                  <a:pt x="961019" y="3279102"/>
                  <a:pt x="959920" y="3273611"/>
                </a:cubicBezTo>
                <a:cubicBezTo>
                  <a:pt x="950037" y="3234077"/>
                  <a:pt x="974746" y="3223095"/>
                  <a:pt x="1009338" y="3218154"/>
                </a:cubicBezTo>
                <a:cubicBezTo>
                  <a:pt x="1009887" y="3214859"/>
                  <a:pt x="1009887" y="3211565"/>
                  <a:pt x="1010436" y="3208270"/>
                </a:cubicBezTo>
                <a:cubicBezTo>
                  <a:pt x="992316" y="3200583"/>
                  <a:pt x="974197" y="3192347"/>
                  <a:pt x="956077" y="3184660"/>
                </a:cubicBezTo>
                <a:cubicBezTo>
                  <a:pt x="961019" y="3178620"/>
                  <a:pt x="965411" y="3173129"/>
                  <a:pt x="970353" y="3167089"/>
                </a:cubicBezTo>
                <a:cubicBezTo>
                  <a:pt x="979138" y="3164893"/>
                  <a:pt x="987923" y="3162147"/>
                  <a:pt x="998356" y="3159402"/>
                </a:cubicBezTo>
                <a:cubicBezTo>
                  <a:pt x="984629" y="3140734"/>
                  <a:pt x="972000" y="3123712"/>
                  <a:pt x="953331" y="3098454"/>
                </a:cubicBezTo>
                <a:cubicBezTo>
                  <a:pt x="945644" y="3101749"/>
                  <a:pt x="927525" y="3109985"/>
                  <a:pt x="905562" y="3120418"/>
                </a:cubicBezTo>
                <a:cubicBezTo>
                  <a:pt x="914347" y="3146224"/>
                  <a:pt x="978589" y="3160500"/>
                  <a:pt x="923132" y="3196190"/>
                </a:cubicBezTo>
                <a:cubicBezTo>
                  <a:pt x="911602" y="3186856"/>
                  <a:pt x="900620" y="3178071"/>
                  <a:pt x="889638" y="3169286"/>
                </a:cubicBezTo>
                <a:cubicBezTo>
                  <a:pt x="897325" y="3130301"/>
                  <a:pt x="897325" y="3130301"/>
                  <a:pt x="840770" y="3087473"/>
                </a:cubicBezTo>
                <a:cubicBezTo>
                  <a:pt x="832534" y="3094062"/>
                  <a:pt x="824298" y="3100102"/>
                  <a:pt x="812218" y="3109436"/>
                </a:cubicBezTo>
                <a:cubicBezTo>
                  <a:pt x="799040" y="3045194"/>
                  <a:pt x="846810" y="3006758"/>
                  <a:pt x="864381" y="2960086"/>
                </a:cubicBezTo>
                <a:cubicBezTo>
                  <a:pt x="839672" y="2960086"/>
                  <a:pt x="817709" y="2960086"/>
                  <a:pt x="795197" y="2960086"/>
                </a:cubicBezTo>
                <a:cubicBezTo>
                  <a:pt x="794648" y="2956792"/>
                  <a:pt x="793549" y="2954047"/>
                  <a:pt x="793000" y="2950752"/>
                </a:cubicBezTo>
                <a:cubicBezTo>
                  <a:pt x="816062" y="2937574"/>
                  <a:pt x="845712" y="2929338"/>
                  <a:pt x="841868" y="2885412"/>
                </a:cubicBezTo>
                <a:cubicBezTo>
                  <a:pt x="831436" y="2901884"/>
                  <a:pt x="825396" y="2911219"/>
                  <a:pt x="819905" y="2920004"/>
                </a:cubicBezTo>
                <a:cubicBezTo>
                  <a:pt x="805629" y="2911767"/>
                  <a:pt x="792451" y="2904080"/>
                  <a:pt x="775979" y="2895295"/>
                </a:cubicBezTo>
                <a:cubicBezTo>
                  <a:pt x="779822" y="2887608"/>
                  <a:pt x="785862" y="2877176"/>
                  <a:pt x="786411" y="2876077"/>
                </a:cubicBezTo>
                <a:cubicBezTo>
                  <a:pt x="780921" y="2851918"/>
                  <a:pt x="780372" y="2833798"/>
                  <a:pt x="772684" y="2820071"/>
                </a:cubicBezTo>
                <a:cubicBezTo>
                  <a:pt x="765546" y="2807992"/>
                  <a:pt x="750721" y="2800304"/>
                  <a:pt x="739191" y="2790421"/>
                </a:cubicBezTo>
                <a:cubicBezTo>
                  <a:pt x="733700" y="2799755"/>
                  <a:pt x="728209" y="2808541"/>
                  <a:pt x="723267" y="2818424"/>
                </a:cubicBezTo>
                <a:cubicBezTo>
                  <a:pt x="721620" y="2822268"/>
                  <a:pt x="722169" y="2827209"/>
                  <a:pt x="721620" y="2834347"/>
                </a:cubicBezTo>
                <a:cubicBezTo>
                  <a:pt x="688675" y="2788774"/>
                  <a:pt x="702951" y="2726728"/>
                  <a:pt x="754016" y="2677860"/>
                </a:cubicBezTo>
                <a:cubicBezTo>
                  <a:pt x="738642" y="2671271"/>
                  <a:pt x="718875" y="2668525"/>
                  <a:pt x="709540" y="2656995"/>
                </a:cubicBezTo>
                <a:cubicBezTo>
                  <a:pt x="699657" y="2644366"/>
                  <a:pt x="699657" y="2623501"/>
                  <a:pt x="696911" y="2613068"/>
                </a:cubicBezTo>
                <a:cubicBezTo>
                  <a:pt x="677694" y="2608127"/>
                  <a:pt x="659574" y="2609225"/>
                  <a:pt x="652436" y="2600439"/>
                </a:cubicBezTo>
                <a:cubicBezTo>
                  <a:pt x="639807" y="2586164"/>
                  <a:pt x="628826" y="2566946"/>
                  <a:pt x="626629" y="2548277"/>
                </a:cubicBezTo>
                <a:cubicBezTo>
                  <a:pt x="624982" y="2531805"/>
                  <a:pt x="635964" y="2513685"/>
                  <a:pt x="643102" y="2490624"/>
                </a:cubicBezTo>
                <a:cubicBezTo>
                  <a:pt x="639258" y="2485133"/>
                  <a:pt x="629924" y="2472504"/>
                  <a:pt x="614001" y="2450541"/>
                </a:cubicBezTo>
                <a:cubicBezTo>
                  <a:pt x="667261" y="2467562"/>
                  <a:pt x="696911" y="2451090"/>
                  <a:pt x="702951" y="2408811"/>
                </a:cubicBezTo>
                <a:cubicBezTo>
                  <a:pt x="708991" y="2369277"/>
                  <a:pt x="704599" y="2368179"/>
                  <a:pt x="684283" y="2363237"/>
                </a:cubicBezTo>
                <a:cubicBezTo>
                  <a:pt x="676596" y="2379161"/>
                  <a:pt x="672752" y="2403320"/>
                  <a:pt x="662869" y="2406065"/>
                </a:cubicBezTo>
                <a:cubicBezTo>
                  <a:pt x="634866" y="2413204"/>
                  <a:pt x="610157" y="2403320"/>
                  <a:pt x="603019" y="2369826"/>
                </a:cubicBezTo>
                <a:cubicBezTo>
                  <a:pt x="599724" y="2355001"/>
                  <a:pt x="594783" y="2340725"/>
                  <a:pt x="591488" y="2325900"/>
                </a:cubicBezTo>
                <a:cubicBezTo>
                  <a:pt x="583252" y="2284719"/>
                  <a:pt x="601372" y="2257265"/>
                  <a:pt x="644200" y="2247382"/>
                </a:cubicBezTo>
                <a:cubicBezTo>
                  <a:pt x="668908" y="2241342"/>
                  <a:pt x="689224" y="2235851"/>
                  <a:pt x="676596" y="2200710"/>
                </a:cubicBezTo>
                <a:cubicBezTo>
                  <a:pt x="668359" y="2177648"/>
                  <a:pt x="664516" y="2149646"/>
                  <a:pt x="668908" y="2125486"/>
                </a:cubicBezTo>
                <a:cubicBezTo>
                  <a:pt x="674399" y="2096385"/>
                  <a:pt x="690323" y="2070029"/>
                  <a:pt x="703500" y="2039280"/>
                </a:cubicBezTo>
                <a:cubicBezTo>
                  <a:pt x="697461" y="2036535"/>
                  <a:pt x="682635" y="2028848"/>
                  <a:pt x="662869" y="2018415"/>
                </a:cubicBezTo>
                <a:cubicBezTo>
                  <a:pt x="654632" y="2071676"/>
                  <a:pt x="620040" y="2099679"/>
                  <a:pt x="578859" y="2127682"/>
                </a:cubicBezTo>
                <a:cubicBezTo>
                  <a:pt x="559093" y="2141409"/>
                  <a:pt x="558544" y="2181492"/>
                  <a:pt x="545366" y="2207848"/>
                </a:cubicBezTo>
                <a:cubicBezTo>
                  <a:pt x="532737" y="2232556"/>
                  <a:pt x="514617" y="2253971"/>
                  <a:pt x="497047" y="2279228"/>
                </a:cubicBezTo>
                <a:cubicBezTo>
                  <a:pt x="489909" y="2270443"/>
                  <a:pt x="486614" y="2267698"/>
                  <a:pt x="484967" y="2264952"/>
                </a:cubicBezTo>
                <a:cubicBezTo>
                  <a:pt x="479476" y="2253971"/>
                  <a:pt x="473985" y="2242440"/>
                  <a:pt x="468495" y="2231458"/>
                </a:cubicBezTo>
                <a:cubicBezTo>
                  <a:pt x="460807" y="2242440"/>
                  <a:pt x="452571" y="2253421"/>
                  <a:pt x="445982" y="2264952"/>
                </a:cubicBezTo>
                <a:cubicBezTo>
                  <a:pt x="439393" y="2276483"/>
                  <a:pt x="433353" y="2288562"/>
                  <a:pt x="427863" y="2301191"/>
                </a:cubicBezTo>
                <a:cubicBezTo>
                  <a:pt x="420725" y="2316566"/>
                  <a:pt x="413587" y="2332489"/>
                  <a:pt x="406998" y="2348412"/>
                </a:cubicBezTo>
                <a:cubicBezTo>
                  <a:pt x="406998" y="2348412"/>
                  <a:pt x="407547" y="2347314"/>
                  <a:pt x="407547" y="2347314"/>
                </a:cubicBezTo>
                <a:cubicBezTo>
                  <a:pt x="399860" y="2364335"/>
                  <a:pt x="388878" y="2380808"/>
                  <a:pt x="385034" y="2398927"/>
                </a:cubicBezTo>
                <a:cubicBezTo>
                  <a:pt x="369660" y="2467013"/>
                  <a:pt x="341657" y="2493369"/>
                  <a:pt x="269179" y="2503802"/>
                </a:cubicBezTo>
                <a:cubicBezTo>
                  <a:pt x="235685" y="2470857"/>
                  <a:pt x="244470" y="2445050"/>
                  <a:pt x="281258" y="2423087"/>
                </a:cubicBezTo>
                <a:cubicBezTo>
                  <a:pt x="287847" y="2419243"/>
                  <a:pt x="292789" y="2410458"/>
                  <a:pt x="295535" y="2403320"/>
                </a:cubicBezTo>
                <a:cubicBezTo>
                  <a:pt x="316949" y="2346216"/>
                  <a:pt x="337814" y="2289112"/>
                  <a:pt x="358679" y="2232007"/>
                </a:cubicBezTo>
                <a:cubicBezTo>
                  <a:pt x="362522" y="2220477"/>
                  <a:pt x="365268" y="2208946"/>
                  <a:pt x="369111" y="2197415"/>
                </a:cubicBezTo>
                <a:cubicBezTo>
                  <a:pt x="365817" y="2195768"/>
                  <a:pt x="363071" y="2194121"/>
                  <a:pt x="359777" y="2192474"/>
                </a:cubicBezTo>
                <a:cubicBezTo>
                  <a:pt x="335617" y="2224320"/>
                  <a:pt x="310909" y="2255618"/>
                  <a:pt x="286749" y="2287464"/>
                </a:cubicBezTo>
                <a:cubicBezTo>
                  <a:pt x="289495" y="2291857"/>
                  <a:pt x="291691" y="2296250"/>
                  <a:pt x="294436" y="2301191"/>
                </a:cubicBezTo>
                <a:cubicBezTo>
                  <a:pt x="281258" y="2298995"/>
                  <a:pt x="268081" y="2297348"/>
                  <a:pt x="254903" y="2295152"/>
                </a:cubicBezTo>
                <a:cubicBezTo>
                  <a:pt x="259295" y="2281425"/>
                  <a:pt x="263688" y="2267148"/>
                  <a:pt x="267531" y="2253421"/>
                </a:cubicBezTo>
                <a:cubicBezTo>
                  <a:pt x="271924" y="2237498"/>
                  <a:pt x="275768" y="2221026"/>
                  <a:pt x="285102" y="2210044"/>
                </a:cubicBezTo>
                <a:cubicBezTo>
                  <a:pt x="271924" y="2173805"/>
                  <a:pt x="325185" y="2149646"/>
                  <a:pt x="336715" y="2111759"/>
                </a:cubicBezTo>
                <a:cubicBezTo>
                  <a:pt x="343853" y="2087599"/>
                  <a:pt x="364169" y="2066734"/>
                  <a:pt x="380642" y="2046418"/>
                </a:cubicBezTo>
                <a:cubicBezTo>
                  <a:pt x="387780" y="2037633"/>
                  <a:pt x="399860" y="2031593"/>
                  <a:pt x="410292" y="2027201"/>
                </a:cubicBezTo>
                <a:cubicBezTo>
                  <a:pt x="413038" y="2026103"/>
                  <a:pt x="425666" y="2038182"/>
                  <a:pt x="424568" y="2040379"/>
                </a:cubicBezTo>
                <a:cubicBezTo>
                  <a:pt x="420725" y="2049713"/>
                  <a:pt x="411939" y="2056851"/>
                  <a:pt x="407547" y="2066185"/>
                </a:cubicBezTo>
                <a:cubicBezTo>
                  <a:pt x="397114" y="2089247"/>
                  <a:pt x="387780" y="2112308"/>
                  <a:pt x="378445" y="2135919"/>
                </a:cubicBezTo>
                <a:cubicBezTo>
                  <a:pt x="382289" y="2139213"/>
                  <a:pt x="385584" y="2141958"/>
                  <a:pt x="389427" y="2145253"/>
                </a:cubicBezTo>
                <a:cubicBezTo>
                  <a:pt x="408096" y="2140311"/>
                  <a:pt x="428961" y="2139213"/>
                  <a:pt x="445433" y="2129879"/>
                </a:cubicBezTo>
                <a:cubicBezTo>
                  <a:pt x="464102" y="2119446"/>
                  <a:pt x="473436" y="2100777"/>
                  <a:pt x="458062" y="2078265"/>
                </a:cubicBezTo>
                <a:cubicBezTo>
                  <a:pt x="445982" y="2060145"/>
                  <a:pt x="431157" y="2040379"/>
                  <a:pt x="465200" y="2027750"/>
                </a:cubicBezTo>
                <a:cubicBezTo>
                  <a:pt x="469044" y="2026103"/>
                  <a:pt x="473436" y="2020063"/>
                  <a:pt x="473436" y="2016219"/>
                </a:cubicBezTo>
                <a:cubicBezTo>
                  <a:pt x="475083" y="1977234"/>
                  <a:pt x="506381" y="1962409"/>
                  <a:pt x="531639" y="1942093"/>
                </a:cubicBezTo>
                <a:cubicBezTo>
                  <a:pt x="540424" y="1934955"/>
                  <a:pt x="548111" y="1925072"/>
                  <a:pt x="553602" y="1914639"/>
                </a:cubicBezTo>
                <a:cubicBezTo>
                  <a:pt x="563485" y="1895971"/>
                  <a:pt x="571721" y="1876204"/>
                  <a:pt x="578859" y="1856437"/>
                </a:cubicBezTo>
                <a:cubicBezTo>
                  <a:pt x="583252" y="1843808"/>
                  <a:pt x="584899" y="1830630"/>
                  <a:pt x="587645" y="1817452"/>
                </a:cubicBezTo>
                <a:cubicBezTo>
                  <a:pt x="582703" y="1815256"/>
                  <a:pt x="577212" y="1813060"/>
                  <a:pt x="572271" y="1810863"/>
                </a:cubicBezTo>
                <a:cubicBezTo>
                  <a:pt x="545915" y="1846554"/>
                  <a:pt x="520108" y="1882244"/>
                  <a:pt x="492654" y="1920130"/>
                </a:cubicBezTo>
                <a:cubicBezTo>
                  <a:pt x="488810" y="1914639"/>
                  <a:pt x="484418" y="1910796"/>
                  <a:pt x="484967" y="1908600"/>
                </a:cubicBezTo>
                <a:cubicBezTo>
                  <a:pt x="494301" y="1871811"/>
                  <a:pt x="498145" y="1831728"/>
                  <a:pt x="516813" y="1799882"/>
                </a:cubicBezTo>
                <a:cubicBezTo>
                  <a:pt x="530540" y="1776272"/>
                  <a:pt x="562936" y="1763094"/>
                  <a:pt x="588743" y="1748818"/>
                </a:cubicBezTo>
                <a:cubicBezTo>
                  <a:pt x="593135" y="1746072"/>
                  <a:pt x="607412" y="1760897"/>
                  <a:pt x="620589" y="1769683"/>
                </a:cubicBezTo>
                <a:cubicBezTo>
                  <a:pt x="626080" y="1763094"/>
                  <a:pt x="633218" y="1753759"/>
                  <a:pt x="643651" y="1741130"/>
                </a:cubicBezTo>
                <a:cubicBezTo>
                  <a:pt x="629375" y="1736738"/>
                  <a:pt x="620040" y="1734541"/>
                  <a:pt x="610706" y="1731247"/>
                </a:cubicBezTo>
                <a:cubicBezTo>
                  <a:pt x="598626" y="1726854"/>
                  <a:pt x="586547" y="1723011"/>
                  <a:pt x="575565" y="1716422"/>
                </a:cubicBezTo>
                <a:cubicBezTo>
                  <a:pt x="573918" y="1715324"/>
                  <a:pt x="580507" y="1694459"/>
                  <a:pt x="582703" y="1694459"/>
                </a:cubicBezTo>
                <a:cubicBezTo>
                  <a:pt x="598626" y="1694459"/>
                  <a:pt x="615099" y="1697204"/>
                  <a:pt x="631022" y="1701048"/>
                </a:cubicBezTo>
                <a:cubicBezTo>
                  <a:pt x="634866" y="1701597"/>
                  <a:pt x="637611" y="1708186"/>
                  <a:pt x="640905" y="1711480"/>
                </a:cubicBezTo>
                <a:cubicBezTo>
                  <a:pt x="675497" y="1707637"/>
                  <a:pt x="704599" y="1652180"/>
                  <a:pt x="741936" y="1702695"/>
                </a:cubicBezTo>
                <a:cubicBezTo>
                  <a:pt x="764997" y="1691164"/>
                  <a:pt x="785313" y="1677986"/>
                  <a:pt x="807825" y="1669750"/>
                </a:cubicBezTo>
                <a:cubicBezTo>
                  <a:pt x="830887" y="1660965"/>
                  <a:pt x="853948" y="1682379"/>
                  <a:pt x="858341" y="1713676"/>
                </a:cubicBezTo>
                <a:lnTo>
                  <a:pt x="858890" y="1712578"/>
                </a:lnTo>
                <a:cubicBezTo>
                  <a:pt x="847359" y="1719716"/>
                  <a:pt x="836927" y="1729600"/>
                  <a:pt x="824298" y="1734541"/>
                </a:cubicBezTo>
                <a:cubicBezTo>
                  <a:pt x="803433" y="1742778"/>
                  <a:pt x="802884" y="1741679"/>
                  <a:pt x="808375" y="1765290"/>
                </a:cubicBezTo>
                <a:cubicBezTo>
                  <a:pt x="824298" y="1759799"/>
                  <a:pt x="840770" y="1754308"/>
                  <a:pt x="858890" y="1748818"/>
                </a:cubicBezTo>
                <a:cubicBezTo>
                  <a:pt x="873715" y="1798784"/>
                  <a:pt x="777077" y="1805373"/>
                  <a:pt x="829789" y="1856437"/>
                </a:cubicBezTo>
                <a:cubicBezTo>
                  <a:pt x="807825" y="1875655"/>
                  <a:pt x="788608" y="1892127"/>
                  <a:pt x="772135" y="1905854"/>
                </a:cubicBezTo>
                <a:cubicBezTo>
                  <a:pt x="761154" y="1939897"/>
                  <a:pt x="750172" y="1972293"/>
                  <a:pt x="739191" y="2005237"/>
                </a:cubicBezTo>
                <a:cubicBezTo>
                  <a:pt x="740289" y="2005787"/>
                  <a:pt x="741936" y="2006336"/>
                  <a:pt x="743034" y="2006336"/>
                </a:cubicBezTo>
                <a:cubicBezTo>
                  <a:pt x="754565" y="1984922"/>
                  <a:pt x="766645" y="1962958"/>
                  <a:pt x="783117" y="1931661"/>
                </a:cubicBezTo>
                <a:cubicBezTo>
                  <a:pt x="794648" y="1950330"/>
                  <a:pt x="807825" y="1963507"/>
                  <a:pt x="810022" y="1978882"/>
                </a:cubicBezTo>
                <a:cubicBezTo>
                  <a:pt x="811120" y="1986569"/>
                  <a:pt x="795197" y="1999198"/>
                  <a:pt x="784764" y="2006885"/>
                </a:cubicBezTo>
                <a:cubicBezTo>
                  <a:pt x="767194" y="2020063"/>
                  <a:pt x="746329" y="2029397"/>
                  <a:pt x="729856" y="2043673"/>
                </a:cubicBezTo>
                <a:cubicBezTo>
                  <a:pt x="725464" y="2047517"/>
                  <a:pt x="726562" y="2064538"/>
                  <a:pt x="731503" y="2071676"/>
                </a:cubicBezTo>
                <a:cubicBezTo>
                  <a:pt x="735896" y="2078814"/>
                  <a:pt x="747976" y="2082109"/>
                  <a:pt x="755663" y="2085952"/>
                </a:cubicBezTo>
                <a:cubicBezTo>
                  <a:pt x="749623" y="2116701"/>
                  <a:pt x="743034" y="2145802"/>
                  <a:pt x="739191" y="2175452"/>
                </a:cubicBezTo>
                <a:cubicBezTo>
                  <a:pt x="738092" y="2184237"/>
                  <a:pt x="742485" y="2200710"/>
                  <a:pt x="747976" y="2202357"/>
                </a:cubicBezTo>
                <a:cubicBezTo>
                  <a:pt x="791353" y="2216084"/>
                  <a:pt x="773783" y="2250676"/>
                  <a:pt x="777077" y="2280875"/>
                </a:cubicBezTo>
                <a:cubicBezTo>
                  <a:pt x="785862" y="2280326"/>
                  <a:pt x="795197" y="2279777"/>
                  <a:pt x="810022" y="2278679"/>
                </a:cubicBezTo>
                <a:cubicBezTo>
                  <a:pt x="807276" y="2291857"/>
                  <a:pt x="805080" y="2302839"/>
                  <a:pt x="802884" y="2313820"/>
                </a:cubicBezTo>
                <a:cubicBezTo>
                  <a:pt x="789157" y="2307231"/>
                  <a:pt x="778175" y="2296799"/>
                  <a:pt x="769939" y="2298995"/>
                </a:cubicBezTo>
                <a:cubicBezTo>
                  <a:pt x="756761" y="2302289"/>
                  <a:pt x="746329" y="2313820"/>
                  <a:pt x="734249" y="2321507"/>
                </a:cubicBezTo>
                <a:cubicBezTo>
                  <a:pt x="745780" y="2329194"/>
                  <a:pt x="756761" y="2340725"/>
                  <a:pt x="769390" y="2343470"/>
                </a:cubicBezTo>
                <a:cubicBezTo>
                  <a:pt x="800687" y="2351157"/>
                  <a:pt x="840221" y="2384651"/>
                  <a:pt x="842417" y="2413204"/>
                </a:cubicBezTo>
                <a:cubicBezTo>
                  <a:pt x="845163" y="2448345"/>
                  <a:pt x="822102" y="2448345"/>
                  <a:pt x="793549" y="2444501"/>
                </a:cubicBezTo>
                <a:cubicBezTo>
                  <a:pt x="793000" y="2453835"/>
                  <a:pt x="792451" y="2462621"/>
                  <a:pt x="791902" y="2470857"/>
                </a:cubicBezTo>
                <a:cubicBezTo>
                  <a:pt x="796295" y="2473053"/>
                  <a:pt x="799589" y="2475249"/>
                  <a:pt x="800687" y="2474700"/>
                </a:cubicBezTo>
                <a:cubicBezTo>
                  <a:pt x="834181" y="2459326"/>
                  <a:pt x="864930" y="2476897"/>
                  <a:pt x="868224" y="2513685"/>
                </a:cubicBezTo>
                <a:cubicBezTo>
                  <a:pt x="870421" y="2536746"/>
                  <a:pt x="856694" y="2543884"/>
                  <a:pt x="835279" y="2545532"/>
                </a:cubicBezTo>
                <a:cubicBezTo>
                  <a:pt x="808924" y="2547728"/>
                  <a:pt x="782568" y="2551571"/>
                  <a:pt x="780372" y="2588909"/>
                </a:cubicBezTo>
                <a:cubicBezTo>
                  <a:pt x="778175" y="2626246"/>
                  <a:pt x="797942" y="2645464"/>
                  <a:pt x="846810" y="2639424"/>
                </a:cubicBezTo>
                <a:cubicBezTo>
                  <a:pt x="838025" y="2615814"/>
                  <a:pt x="829789" y="2593851"/>
                  <a:pt x="821003" y="2569691"/>
                </a:cubicBezTo>
                <a:cubicBezTo>
                  <a:pt x="844065" y="2548826"/>
                  <a:pt x="857792" y="2552121"/>
                  <a:pt x="868773" y="2583967"/>
                </a:cubicBezTo>
                <a:cubicBezTo>
                  <a:pt x="872617" y="2596047"/>
                  <a:pt x="883049" y="2605930"/>
                  <a:pt x="884697" y="2617461"/>
                </a:cubicBezTo>
                <a:cubicBezTo>
                  <a:pt x="887991" y="2641620"/>
                  <a:pt x="891835" y="2665780"/>
                  <a:pt x="893482" y="2689939"/>
                </a:cubicBezTo>
                <a:cubicBezTo>
                  <a:pt x="894580" y="2703666"/>
                  <a:pt x="895678" y="2722335"/>
                  <a:pt x="887991" y="2730571"/>
                </a:cubicBezTo>
                <a:cubicBezTo>
                  <a:pt x="880853" y="2737709"/>
                  <a:pt x="861635" y="2733866"/>
                  <a:pt x="851203" y="2734964"/>
                </a:cubicBezTo>
                <a:cubicBezTo>
                  <a:pt x="866028" y="2749789"/>
                  <a:pt x="884148" y="2768458"/>
                  <a:pt x="902267" y="2786577"/>
                </a:cubicBezTo>
                <a:cubicBezTo>
                  <a:pt x="899522" y="2789872"/>
                  <a:pt x="897325" y="2792617"/>
                  <a:pt x="894580" y="2795912"/>
                </a:cubicBezTo>
                <a:cubicBezTo>
                  <a:pt x="881402" y="2788774"/>
                  <a:pt x="868224" y="2781087"/>
                  <a:pt x="855046" y="2773399"/>
                </a:cubicBezTo>
                <a:cubicBezTo>
                  <a:pt x="839123" y="2836544"/>
                  <a:pt x="877559" y="2880470"/>
                  <a:pt x="940703" y="2870038"/>
                </a:cubicBezTo>
                <a:cubicBezTo>
                  <a:pt x="938506" y="2857408"/>
                  <a:pt x="936310" y="2844780"/>
                  <a:pt x="933016" y="2825562"/>
                </a:cubicBezTo>
                <a:cubicBezTo>
                  <a:pt x="948390" y="2829406"/>
                  <a:pt x="967058" y="2828857"/>
                  <a:pt x="969804" y="2835445"/>
                </a:cubicBezTo>
                <a:cubicBezTo>
                  <a:pt x="974746" y="2846427"/>
                  <a:pt x="974197" y="2863997"/>
                  <a:pt x="968706" y="2874979"/>
                </a:cubicBezTo>
                <a:cubicBezTo>
                  <a:pt x="960470" y="2891451"/>
                  <a:pt x="942899" y="2902982"/>
                  <a:pt x="934114" y="2919455"/>
                </a:cubicBezTo>
                <a:cubicBezTo>
                  <a:pt x="928074" y="2930436"/>
                  <a:pt x="925878" y="2946909"/>
                  <a:pt x="929172" y="2958988"/>
                </a:cubicBezTo>
                <a:cubicBezTo>
                  <a:pt x="930819" y="2964479"/>
                  <a:pt x="953331" y="2970519"/>
                  <a:pt x="959920" y="2966675"/>
                </a:cubicBezTo>
                <a:cubicBezTo>
                  <a:pt x="1008239" y="2936476"/>
                  <a:pt x="1055460" y="2903531"/>
                  <a:pt x="1093347" y="2877724"/>
                </a:cubicBezTo>
                <a:cubicBezTo>
                  <a:pt x="1085660" y="2841485"/>
                  <a:pt x="1080169" y="2812933"/>
                  <a:pt x="1074129" y="2784930"/>
                </a:cubicBezTo>
                <a:cubicBezTo>
                  <a:pt x="1071384" y="2773949"/>
                  <a:pt x="1066991" y="2762967"/>
                  <a:pt x="1063147" y="2751985"/>
                </a:cubicBezTo>
                <a:cubicBezTo>
                  <a:pt x="1052715" y="2757476"/>
                  <a:pt x="1042831" y="2762967"/>
                  <a:pt x="1032948" y="2768458"/>
                </a:cubicBezTo>
                <a:cubicBezTo>
                  <a:pt x="1025810" y="2772850"/>
                  <a:pt x="1018672" y="2777792"/>
                  <a:pt x="1006043" y="2778341"/>
                </a:cubicBezTo>
                <a:cubicBezTo>
                  <a:pt x="1009887" y="2770105"/>
                  <a:pt x="1012632" y="2761869"/>
                  <a:pt x="1017025" y="2754182"/>
                </a:cubicBezTo>
                <a:cubicBezTo>
                  <a:pt x="1030203" y="2731670"/>
                  <a:pt x="1028555" y="2713550"/>
                  <a:pt x="1019221" y="2686096"/>
                </a:cubicBezTo>
                <a:cubicBezTo>
                  <a:pt x="1006043" y="2644915"/>
                  <a:pt x="995062" y="2606479"/>
                  <a:pt x="961568" y="2576280"/>
                </a:cubicBezTo>
                <a:cubicBezTo>
                  <a:pt x="955528" y="2570789"/>
                  <a:pt x="961019" y="2554317"/>
                  <a:pt x="957724" y="2544433"/>
                </a:cubicBezTo>
                <a:cubicBezTo>
                  <a:pt x="950586" y="2520274"/>
                  <a:pt x="943448" y="2495565"/>
                  <a:pt x="932466" y="2473053"/>
                </a:cubicBezTo>
                <a:cubicBezTo>
                  <a:pt x="918739" y="2444501"/>
                  <a:pt x="915445" y="2417047"/>
                  <a:pt x="931917" y="2390142"/>
                </a:cubicBezTo>
                <a:cubicBezTo>
                  <a:pt x="948939" y="2362688"/>
                  <a:pt x="934114" y="2342372"/>
                  <a:pt x="920936" y="2320958"/>
                </a:cubicBezTo>
                <a:cubicBezTo>
                  <a:pt x="909954" y="2303388"/>
                  <a:pt x="887442" y="2278679"/>
                  <a:pt x="892933" y="2268246"/>
                </a:cubicBezTo>
                <a:cubicBezTo>
                  <a:pt x="906111" y="2241891"/>
                  <a:pt x="912151" y="2207848"/>
                  <a:pt x="962666" y="2208397"/>
                </a:cubicBezTo>
                <a:cubicBezTo>
                  <a:pt x="1003298" y="2208946"/>
                  <a:pt x="1020319" y="2217182"/>
                  <a:pt x="1036792" y="2251225"/>
                </a:cubicBezTo>
                <a:cubicBezTo>
                  <a:pt x="1051617" y="2281425"/>
                  <a:pt x="1075776" y="2307780"/>
                  <a:pt x="1095543" y="2335783"/>
                </a:cubicBezTo>
                <a:cubicBezTo>
                  <a:pt x="1099387" y="2333038"/>
                  <a:pt x="1103779" y="2329743"/>
                  <a:pt x="1107623" y="2326998"/>
                </a:cubicBezTo>
                <a:cubicBezTo>
                  <a:pt x="1103779" y="2320409"/>
                  <a:pt x="1099387" y="2313820"/>
                  <a:pt x="1095543" y="2307231"/>
                </a:cubicBezTo>
                <a:cubicBezTo>
                  <a:pt x="1090052" y="2297897"/>
                  <a:pt x="1084562" y="2288562"/>
                  <a:pt x="1079071" y="2279228"/>
                </a:cubicBezTo>
                <a:cubicBezTo>
                  <a:pt x="1090052" y="2281425"/>
                  <a:pt x="1101583" y="2283072"/>
                  <a:pt x="1112564" y="2286366"/>
                </a:cubicBezTo>
                <a:cubicBezTo>
                  <a:pt x="1133979" y="2292955"/>
                  <a:pt x="1154844" y="2300642"/>
                  <a:pt x="1176258" y="2307780"/>
                </a:cubicBezTo>
                <a:cubicBezTo>
                  <a:pt x="1177905" y="2303937"/>
                  <a:pt x="1180101" y="2300093"/>
                  <a:pt x="1181749" y="2296799"/>
                </a:cubicBezTo>
                <a:cubicBezTo>
                  <a:pt x="1165825" y="2276483"/>
                  <a:pt x="1150451" y="2256167"/>
                  <a:pt x="1132331" y="2233105"/>
                </a:cubicBezTo>
                <a:cubicBezTo>
                  <a:pt x="1117506" y="2243538"/>
                  <a:pt x="1103230" y="2252872"/>
                  <a:pt x="1086758" y="2263854"/>
                </a:cubicBezTo>
                <a:cubicBezTo>
                  <a:pt x="1068638" y="2223222"/>
                  <a:pt x="1109270" y="2232556"/>
                  <a:pt x="1123546" y="2217182"/>
                </a:cubicBezTo>
                <a:cubicBezTo>
                  <a:pt x="1110917" y="2209495"/>
                  <a:pt x="1099387" y="2201808"/>
                  <a:pt x="1082914" y="2191925"/>
                </a:cubicBezTo>
                <a:cubicBezTo>
                  <a:pt x="1118055" y="2176550"/>
                  <a:pt x="1148255" y="2163372"/>
                  <a:pt x="1178454" y="2150194"/>
                </a:cubicBezTo>
                <a:cubicBezTo>
                  <a:pt x="1188337" y="2174354"/>
                  <a:pt x="1195476" y="2191925"/>
                  <a:pt x="1204810" y="2213339"/>
                </a:cubicBezTo>
                <a:cubicBezTo>
                  <a:pt x="1238304" y="2184237"/>
                  <a:pt x="1308586" y="2230360"/>
                  <a:pt x="1317920" y="2143606"/>
                </a:cubicBezTo>
                <a:cubicBezTo>
                  <a:pt x="1327804" y="2151293"/>
                  <a:pt x="1339334" y="2156783"/>
                  <a:pt x="1343727" y="2165569"/>
                </a:cubicBezTo>
                <a:cubicBezTo>
                  <a:pt x="1355258" y="2189179"/>
                  <a:pt x="1362945" y="2214437"/>
                  <a:pt x="1373377" y="2238596"/>
                </a:cubicBezTo>
                <a:cubicBezTo>
                  <a:pt x="1379417" y="2252323"/>
                  <a:pt x="1387653" y="2264403"/>
                  <a:pt x="1399184" y="2274286"/>
                </a:cubicBezTo>
                <a:cubicBezTo>
                  <a:pt x="1403577" y="2300093"/>
                  <a:pt x="1406871" y="2325900"/>
                  <a:pt x="1412362" y="2351157"/>
                </a:cubicBezTo>
                <a:cubicBezTo>
                  <a:pt x="1413460" y="2356648"/>
                  <a:pt x="1425540" y="2365434"/>
                  <a:pt x="1427187" y="2364335"/>
                </a:cubicBezTo>
                <a:cubicBezTo>
                  <a:pt x="1459033" y="2344569"/>
                  <a:pt x="1473310" y="2381906"/>
                  <a:pt x="1496371" y="2384102"/>
                </a:cubicBezTo>
                <a:cubicBezTo>
                  <a:pt x="1511745" y="2367081"/>
                  <a:pt x="1526570" y="2349510"/>
                  <a:pt x="1546886" y="2327547"/>
                </a:cubicBezTo>
                <a:cubicBezTo>
                  <a:pt x="1563908" y="2368728"/>
                  <a:pt x="1536454" y="2381906"/>
                  <a:pt x="1516687" y="2399477"/>
                </a:cubicBezTo>
                <a:cubicBezTo>
                  <a:pt x="1525472" y="2407713"/>
                  <a:pt x="1534807" y="2415400"/>
                  <a:pt x="1543043" y="2423636"/>
                </a:cubicBezTo>
                <a:cubicBezTo>
                  <a:pt x="1603441" y="2404418"/>
                  <a:pt x="1599049" y="2346216"/>
                  <a:pt x="1595754" y="2303937"/>
                </a:cubicBezTo>
                <a:cubicBezTo>
                  <a:pt x="1593558" y="2270992"/>
                  <a:pt x="1612776" y="2260559"/>
                  <a:pt x="1625405" y="2249578"/>
                </a:cubicBezTo>
                <a:cubicBezTo>
                  <a:pt x="1658349" y="2219378"/>
                  <a:pt x="1669880" y="2185885"/>
                  <a:pt x="1656702" y="2143606"/>
                </a:cubicBezTo>
                <a:cubicBezTo>
                  <a:pt x="1652309" y="2129330"/>
                  <a:pt x="1657251" y="2108465"/>
                  <a:pt x="1664389" y="2094188"/>
                </a:cubicBezTo>
                <a:cubicBezTo>
                  <a:pt x="1679763" y="2065087"/>
                  <a:pt x="1681411" y="2066185"/>
                  <a:pt x="1651211" y="2043673"/>
                </a:cubicBezTo>
                <a:cubicBezTo>
                  <a:pt x="1661644" y="2029946"/>
                  <a:pt x="1670978" y="2015121"/>
                  <a:pt x="1682509" y="2002492"/>
                </a:cubicBezTo>
                <a:cubicBezTo>
                  <a:pt x="1703374" y="1980529"/>
                  <a:pt x="1696785" y="1967900"/>
                  <a:pt x="1670978" y="1957468"/>
                </a:cubicBezTo>
                <a:cubicBezTo>
                  <a:pt x="1644073" y="1947035"/>
                  <a:pt x="1618266" y="1930563"/>
                  <a:pt x="1624855" y="1898167"/>
                </a:cubicBezTo>
                <a:cubicBezTo>
                  <a:pt x="1628150" y="1879498"/>
                  <a:pt x="1646270" y="1864124"/>
                  <a:pt x="1654506" y="1852044"/>
                </a:cubicBezTo>
                <a:cubicBezTo>
                  <a:pt x="1644073" y="1847103"/>
                  <a:pt x="1632543" y="1842161"/>
                  <a:pt x="1621561" y="1837219"/>
                </a:cubicBezTo>
                <a:cubicBezTo>
                  <a:pt x="1629797" y="1826787"/>
                  <a:pt x="1636386" y="1812511"/>
                  <a:pt x="1647368" y="1807020"/>
                </a:cubicBezTo>
                <a:cubicBezTo>
                  <a:pt x="1670429" y="1795489"/>
                  <a:pt x="1691294" y="1799333"/>
                  <a:pt x="1713257" y="1817452"/>
                </a:cubicBezTo>
                <a:cubicBezTo>
                  <a:pt x="1724239" y="1826238"/>
                  <a:pt x="1748398" y="1820198"/>
                  <a:pt x="1766518" y="1818001"/>
                </a:cubicBezTo>
                <a:cubicBezTo>
                  <a:pt x="1781892" y="1815805"/>
                  <a:pt x="1796168" y="1809216"/>
                  <a:pt x="1812641" y="1804274"/>
                </a:cubicBezTo>
                <a:cubicBezTo>
                  <a:pt x="1823073" y="1786704"/>
                  <a:pt x="1837349" y="1765290"/>
                  <a:pt x="1849429" y="1742778"/>
                </a:cubicBezTo>
                <a:cubicBezTo>
                  <a:pt x="1853272" y="1736189"/>
                  <a:pt x="1855469" y="1726305"/>
                  <a:pt x="1853822" y="1719716"/>
                </a:cubicBezTo>
                <a:cubicBezTo>
                  <a:pt x="1838447" y="1659867"/>
                  <a:pt x="1873588" y="1625275"/>
                  <a:pt x="1913122" y="1590134"/>
                </a:cubicBezTo>
                <a:cubicBezTo>
                  <a:pt x="1925751" y="1579152"/>
                  <a:pt x="1930144" y="1558836"/>
                  <a:pt x="1938380" y="1542364"/>
                </a:cubicBezTo>
                <a:cubicBezTo>
                  <a:pt x="1923005" y="1534677"/>
                  <a:pt x="1907631" y="1526440"/>
                  <a:pt x="1891708" y="1520401"/>
                </a:cubicBezTo>
                <a:cubicBezTo>
                  <a:pt x="1882374" y="1516557"/>
                  <a:pt x="1871941" y="1516008"/>
                  <a:pt x="1862058" y="1508870"/>
                </a:cubicBezTo>
                <a:cubicBezTo>
                  <a:pt x="1885668" y="1502830"/>
                  <a:pt x="1907631" y="1483063"/>
                  <a:pt x="1933438" y="1507223"/>
                </a:cubicBezTo>
                <a:cubicBezTo>
                  <a:pt x="1939478" y="1512714"/>
                  <a:pt x="1965834" y="1509968"/>
                  <a:pt x="1970226" y="1502830"/>
                </a:cubicBezTo>
                <a:cubicBezTo>
                  <a:pt x="1990542" y="1470434"/>
                  <a:pt x="2009760" y="1436391"/>
                  <a:pt x="2022389" y="1400701"/>
                </a:cubicBezTo>
                <a:cubicBezTo>
                  <a:pt x="2028978" y="1382582"/>
                  <a:pt x="2020193" y="1358971"/>
                  <a:pt x="2017447" y="1334263"/>
                </a:cubicBezTo>
                <a:cubicBezTo>
                  <a:pt x="2028429" y="1333165"/>
                  <a:pt x="2039959" y="1332615"/>
                  <a:pt x="2060824" y="1330419"/>
                </a:cubicBezTo>
                <a:cubicBezTo>
                  <a:pt x="2056981" y="1306809"/>
                  <a:pt x="2052588" y="1284296"/>
                  <a:pt x="2049294" y="1261784"/>
                </a:cubicBezTo>
                <a:cubicBezTo>
                  <a:pt x="2045450" y="1233781"/>
                  <a:pt x="2038312" y="1205229"/>
                  <a:pt x="2039959" y="1177775"/>
                </a:cubicBezTo>
                <a:cubicBezTo>
                  <a:pt x="2040509" y="1168990"/>
                  <a:pt x="2064119" y="1161852"/>
                  <a:pt x="2076199" y="1152517"/>
                </a:cubicBezTo>
                <a:cubicBezTo>
                  <a:pt x="2102554" y="1131103"/>
                  <a:pt x="2127263" y="1108591"/>
                  <a:pt x="2153619" y="1087177"/>
                </a:cubicBezTo>
                <a:cubicBezTo>
                  <a:pt x="2163502" y="1079490"/>
                  <a:pt x="2177778" y="1076745"/>
                  <a:pt x="2187662" y="1069057"/>
                </a:cubicBezTo>
                <a:cubicBezTo>
                  <a:pt x="2201938" y="1056978"/>
                  <a:pt x="2215116" y="1042702"/>
                  <a:pt x="2226646" y="1027876"/>
                </a:cubicBezTo>
                <a:cubicBezTo>
                  <a:pt x="2237079" y="1014699"/>
                  <a:pt x="2243119" y="997677"/>
                  <a:pt x="2254650" y="986146"/>
                </a:cubicBezTo>
                <a:cubicBezTo>
                  <a:pt x="2299674" y="942769"/>
                  <a:pt x="2357327" y="945514"/>
                  <a:pt x="2413882" y="947162"/>
                </a:cubicBezTo>
                <a:cubicBezTo>
                  <a:pt x="2435297" y="947711"/>
                  <a:pt x="2456711" y="947162"/>
                  <a:pt x="2479223" y="947162"/>
                </a:cubicBezTo>
                <a:cubicBezTo>
                  <a:pt x="2477027" y="928493"/>
                  <a:pt x="2476477" y="914766"/>
                  <a:pt x="2474281" y="901588"/>
                </a:cubicBezTo>
                <a:cubicBezTo>
                  <a:pt x="2465496" y="858211"/>
                  <a:pt x="2486910" y="838444"/>
                  <a:pt x="2530287" y="847778"/>
                </a:cubicBezTo>
                <a:cubicBezTo>
                  <a:pt x="2541269" y="849975"/>
                  <a:pt x="2559937" y="858211"/>
                  <a:pt x="2565977" y="832953"/>
                </a:cubicBezTo>
                <a:cubicBezTo>
                  <a:pt x="2568174" y="824717"/>
                  <a:pt x="2589588" y="820874"/>
                  <a:pt x="2602217" y="814834"/>
                </a:cubicBezTo>
                <a:cubicBezTo>
                  <a:pt x="2604413" y="817030"/>
                  <a:pt x="2606609" y="819775"/>
                  <a:pt x="2609355" y="821972"/>
                </a:cubicBezTo>
                <a:cubicBezTo>
                  <a:pt x="2612649" y="807147"/>
                  <a:pt x="2615394" y="792321"/>
                  <a:pt x="2620885" y="767064"/>
                </a:cubicBezTo>
                <a:cubicBezTo>
                  <a:pt x="2604962" y="778594"/>
                  <a:pt x="2597824" y="784085"/>
                  <a:pt x="2590137" y="789576"/>
                </a:cubicBezTo>
                <a:cubicBezTo>
                  <a:pt x="2559937" y="750042"/>
                  <a:pt x="2608806" y="752788"/>
                  <a:pt x="2619787" y="731923"/>
                </a:cubicBezTo>
                <a:cubicBezTo>
                  <a:pt x="2578057" y="736315"/>
                  <a:pt x="2539622" y="740159"/>
                  <a:pt x="2510520" y="775300"/>
                </a:cubicBezTo>
                <a:cubicBezTo>
                  <a:pt x="2494048" y="762122"/>
                  <a:pt x="2486910" y="751140"/>
                  <a:pt x="2513815" y="736315"/>
                </a:cubicBezTo>
                <a:cubicBezTo>
                  <a:pt x="2542367" y="720392"/>
                  <a:pt x="2569272" y="701174"/>
                  <a:pt x="2599471" y="680858"/>
                </a:cubicBezTo>
                <a:cubicBezTo>
                  <a:pt x="2602766" y="695683"/>
                  <a:pt x="2604413" y="702821"/>
                  <a:pt x="2606060" y="711058"/>
                </a:cubicBezTo>
                <a:cubicBezTo>
                  <a:pt x="2609904" y="709960"/>
                  <a:pt x="2613198" y="709410"/>
                  <a:pt x="2616493" y="708312"/>
                </a:cubicBezTo>
                <a:cubicBezTo>
                  <a:pt x="2641750" y="701723"/>
                  <a:pt x="2666459" y="692389"/>
                  <a:pt x="2692266" y="689644"/>
                </a:cubicBezTo>
                <a:cubicBezTo>
                  <a:pt x="2701600" y="688545"/>
                  <a:pt x="2718621" y="700625"/>
                  <a:pt x="2721916" y="709960"/>
                </a:cubicBezTo>
                <a:cubicBezTo>
                  <a:pt x="2725210" y="718745"/>
                  <a:pt x="2714229" y="731923"/>
                  <a:pt x="2709287" y="742904"/>
                </a:cubicBezTo>
                <a:cubicBezTo>
                  <a:pt x="2707640" y="746748"/>
                  <a:pt x="2703796" y="750591"/>
                  <a:pt x="2697756" y="759377"/>
                </a:cubicBezTo>
                <a:cubicBezTo>
                  <a:pt x="2724112" y="759377"/>
                  <a:pt x="2740036" y="761573"/>
                  <a:pt x="2748272" y="733570"/>
                </a:cubicBezTo>
                <a:cubicBezTo>
                  <a:pt x="2751566" y="722039"/>
                  <a:pt x="2774627" y="712156"/>
                  <a:pt x="2790002" y="709410"/>
                </a:cubicBezTo>
                <a:cubicBezTo>
                  <a:pt x="2822397" y="702821"/>
                  <a:pt x="2852597" y="703920"/>
                  <a:pt x="2854244" y="655601"/>
                </a:cubicBezTo>
                <a:cubicBezTo>
                  <a:pt x="2855342" y="628147"/>
                  <a:pt x="2875109" y="601242"/>
                  <a:pt x="2891581" y="561708"/>
                </a:cubicBezTo>
                <a:cubicBezTo>
                  <a:pt x="2901465" y="587515"/>
                  <a:pt x="2908603" y="605085"/>
                  <a:pt x="2915192" y="622107"/>
                </a:cubicBezTo>
                <a:cubicBezTo>
                  <a:pt x="2949235" y="607831"/>
                  <a:pt x="2983827" y="593555"/>
                  <a:pt x="3027753" y="574886"/>
                </a:cubicBezTo>
                <a:cubicBezTo>
                  <a:pt x="3042578" y="552374"/>
                  <a:pt x="3029949" y="502408"/>
                  <a:pt x="3071130" y="477150"/>
                </a:cubicBezTo>
                <a:cubicBezTo>
                  <a:pt x="3113409" y="523822"/>
                  <a:pt x="3122195" y="525469"/>
                  <a:pt x="3151845" y="475503"/>
                </a:cubicBezTo>
                <a:cubicBezTo>
                  <a:pt x="3175455" y="435420"/>
                  <a:pt x="3216087" y="445303"/>
                  <a:pt x="3247934" y="429929"/>
                </a:cubicBezTo>
                <a:cubicBezTo>
                  <a:pt x="3289664" y="409613"/>
                  <a:pt x="3333590" y="393690"/>
                  <a:pt x="3375320" y="373374"/>
                </a:cubicBezTo>
                <a:cubicBezTo>
                  <a:pt x="3378615" y="371727"/>
                  <a:pt x="3375869" y="344822"/>
                  <a:pt x="3372026" y="343724"/>
                </a:cubicBezTo>
                <a:cubicBezTo>
                  <a:pt x="3305587" y="323957"/>
                  <a:pt x="3241345" y="292110"/>
                  <a:pt x="3166670" y="313524"/>
                </a:cubicBezTo>
                <a:cubicBezTo>
                  <a:pt x="3129333" y="323957"/>
                  <a:pt x="3087054" y="316819"/>
                  <a:pt x="3046971" y="317368"/>
                </a:cubicBezTo>
                <a:cubicBezTo>
                  <a:pt x="3017320" y="317917"/>
                  <a:pt x="2988219" y="319015"/>
                  <a:pt x="2958569" y="319564"/>
                </a:cubicBezTo>
                <a:cubicBezTo>
                  <a:pt x="2894876" y="320113"/>
                  <a:pt x="2830633" y="322859"/>
                  <a:pt x="2766940" y="320113"/>
                </a:cubicBezTo>
                <a:cubicBezTo>
                  <a:pt x="2721916" y="318466"/>
                  <a:pt x="2684579" y="326702"/>
                  <a:pt x="2646692" y="353058"/>
                </a:cubicBezTo>
                <a:cubicBezTo>
                  <a:pt x="2622533" y="370079"/>
                  <a:pt x="2587391" y="372276"/>
                  <a:pt x="2557192" y="379963"/>
                </a:cubicBezTo>
                <a:cubicBezTo>
                  <a:pt x="2551701" y="381610"/>
                  <a:pt x="2543465" y="376668"/>
                  <a:pt x="2538523" y="378865"/>
                </a:cubicBezTo>
                <a:cubicBezTo>
                  <a:pt x="2494597" y="399181"/>
                  <a:pt x="2451220" y="420595"/>
                  <a:pt x="2407843" y="441460"/>
                </a:cubicBezTo>
                <a:cubicBezTo>
                  <a:pt x="2401254" y="444754"/>
                  <a:pt x="2394665" y="450794"/>
                  <a:pt x="2388076" y="450794"/>
                </a:cubicBezTo>
                <a:cubicBezTo>
                  <a:pt x="2321088" y="451892"/>
                  <a:pt x="2265631" y="483190"/>
                  <a:pt x="2211272" y="517233"/>
                </a:cubicBezTo>
                <a:cubicBezTo>
                  <a:pt x="2179975" y="536450"/>
                  <a:pt x="2150873" y="558963"/>
                  <a:pt x="2120125" y="580377"/>
                </a:cubicBezTo>
                <a:cubicBezTo>
                  <a:pt x="2121772" y="583671"/>
                  <a:pt x="2123419" y="589162"/>
                  <a:pt x="2125616" y="589711"/>
                </a:cubicBezTo>
                <a:cubicBezTo>
                  <a:pt x="2154168" y="594653"/>
                  <a:pt x="2188760" y="593555"/>
                  <a:pt x="2162404" y="639128"/>
                </a:cubicBezTo>
                <a:cubicBezTo>
                  <a:pt x="2172288" y="642423"/>
                  <a:pt x="2184916" y="651208"/>
                  <a:pt x="2190956" y="647914"/>
                </a:cubicBezTo>
                <a:cubicBezTo>
                  <a:pt x="2246413" y="617714"/>
                  <a:pt x="2299125" y="582573"/>
                  <a:pt x="2366113" y="582573"/>
                </a:cubicBezTo>
                <a:cubicBezTo>
                  <a:pt x="2377094" y="582573"/>
                  <a:pt x="2389174" y="573239"/>
                  <a:pt x="2398508" y="565552"/>
                </a:cubicBezTo>
                <a:cubicBezTo>
                  <a:pt x="2417726" y="549079"/>
                  <a:pt x="2432551" y="527116"/>
                  <a:pt x="2453965" y="513938"/>
                </a:cubicBezTo>
                <a:cubicBezTo>
                  <a:pt x="2466045" y="506251"/>
                  <a:pt x="2494597" y="503506"/>
                  <a:pt x="2501735" y="511742"/>
                </a:cubicBezTo>
                <a:cubicBezTo>
                  <a:pt x="2551152" y="564454"/>
                  <a:pt x="2610453" y="542490"/>
                  <a:pt x="2665361" y="535352"/>
                </a:cubicBezTo>
                <a:cubicBezTo>
                  <a:pt x="2708189" y="529862"/>
                  <a:pt x="2749919" y="511742"/>
                  <a:pt x="2794943" y="498564"/>
                </a:cubicBezTo>
                <a:cubicBezTo>
                  <a:pt x="2790551" y="488131"/>
                  <a:pt x="2782864" y="480444"/>
                  <a:pt x="2784511" y="474404"/>
                </a:cubicBezTo>
                <a:cubicBezTo>
                  <a:pt x="2792198" y="445852"/>
                  <a:pt x="2859735" y="406319"/>
                  <a:pt x="2892130" y="400828"/>
                </a:cubicBezTo>
                <a:cubicBezTo>
                  <a:pt x="2928919" y="394788"/>
                  <a:pt x="2963511" y="379963"/>
                  <a:pt x="2999750" y="369530"/>
                </a:cubicBezTo>
                <a:cubicBezTo>
                  <a:pt x="3006339" y="367334"/>
                  <a:pt x="3014026" y="366785"/>
                  <a:pt x="3022811" y="365138"/>
                </a:cubicBezTo>
                <a:cubicBezTo>
                  <a:pt x="3012928" y="383257"/>
                  <a:pt x="3005241" y="398632"/>
                  <a:pt x="2996455" y="414555"/>
                </a:cubicBezTo>
                <a:cubicBezTo>
                  <a:pt x="2931115" y="387650"/>
                  <a:pt x="2882796" y="434322"/>
                  <a:pt x="2824045" y="449147"/>
                </a:cubicBezTo>
                <a:cubicBezTo>
                  <a:pt x="2839968" y="467266"/>
                  <a:pt x="2848204" y="480444"/>
                  <a:pt x="2860284" y="488681"/>
                </a:cubicBezTo>
                <a:cubicBezTo>
                  <a:pt x="2866873" y="493622"/>
                  <a:pt x="2881698" y="494171"/>
                  <a:pt x="2887738" y="489779"/>
                </a:cubicBezTo>
                <a:cubicBezTo>
                  <a:pt x="2898719" y="481543"/>
                  <a:pt x="2911348" y="468914"/>
                  <a:pt x="2912446" y="456834"/>
                </a:cubicBezTo>
                <a:cubicBezTo>
                  <a:pt x="2915192" y="431576"/>
                  <a:pt x="2922330" y="425536"/>
                  <a:pt x="2945391" y="437616"/>
                </a:cubicBezTo>
                <a:cubicBezTo>
                  <a:pt x="2934410" y="451343"/>
                  <a:pt x="2923977" y="463972"/>
                  <a:pt x="2914094" y="476052"/>
                </a:cubicBezTo>
                <a:cubicBezTo>
                  <a:pt x="2916839" y="479346"/>
                  <a:pt x="2919584" y="482641"/>
                  <a:pt x="2922330" y="485935"/>
                </a:cubicBezTo>
                <a:cubicBezTo>
                  <a:pt x="2943195" y="477150"/>
                  <a:pt x="2964060" y="468365"/>
                  <a:pt x="2984376" y="459579"/>
                </a:cubicBezTo>
                <a:cubicBezTo>
                  <a:pt x="2992063" y="468914"/>
                  <a:pt x="3001397" y="480993"/>
                  <a:pt x="3011281" y="493073"/>
                </a:cubicBezTo>
                <a:cubicBezTo>
                  <a:pt x="2956922" y="506251"/>
                  <a:pt x="2902014" y="518880"/>
                  <a:pt x="2848204" y="533156"/>
                </a:cubicBezTo>
                <a:cubicBezTo>
                  <a:pt x="2814161" y="541941"/>
                  <a:pt x="2780667" y="552923"/>
                  <a:pt x="2747174" y="564454"/>
                </a:cubicBezTo>
                <a:cubicBezTo>
                  <a:pt x="2741683" y="566101"/>
                  <a:pt x="2734545" y="575984"/>
                  <a:pt x="2735643" y="580926"/>
                </a:cubicBezTo>
                <a:cubicBezTo>
                  <a:pt x="2742232" y="621558"/>
                  <a:pt x="2719170" y="608380"/>
                  <a:pt x="2704345" y="596849"/>
                </a:cubicBezTo>
                <a:cubicBezTo>
                  <a:pt x="2680735" y="578180"/>
                  <a:pt x="2666459" y="571042"/>
                  <a:pt x="2632965" y="588613"/>
                </a:cubicBezTo>
                <a:cubicBezTo>
                  <a:pt x="2592333" y="610027"/>
                  <a:pt x="2540171" y="608929"/>
                  <a:pt x="2492950" y="618263"/>
                </a:cubicBezTo>
                <a:cubicBezTo>
                  <a:pt x="2490204" y="618812"/>
                  <a:pt x="2486910" y="618263"/>
                  <a:pt x="2485812" y="619911"/>
                </a:cubicBezTo>
                <a:cubicBezTo>
                  <a:pt x="2456161" y="649561"/>
                  <a:pt x="2415530" y="639677"/>
                  <a:pt x="2380938" y="650110"/>
                </a:cubicBezTo>
                <a:cubicBezTo>
                  <a:pt x="2357876" y="657248"/>
                  <a:pt x="2338109" y="673720"/>
                  <a:pt x="2315048" y="679211"/>
                </a:cubicBezTo>
                <a:cubicBezTo>
                  <a:pt x="2292536" y="684153"/>
                  <a:pt x="2268376" y="680309"/>
                  <a:pt x="2243668" y="680309"/>
                </a:cubicBezTo>
                <a:cubicBezTo>
                  <a:pt x="2243119" y="709410"/>
                  <a:pt x="2240923" y="730825"/>
                  <a:pt x="2208527" y="706665"/>
                </a:cubicBezTo>
                <a:cubicBezTo>
                  <a:pt x="2203036" y="702272"/>
                  <a:pt x="2189309" y="705567"/>
                  <a:pt x="2180524" y="708861"/>
                </a:cubicBezTo>
                <a:cubicBezTo>
                  <a:pt x="2151423" y="718196"/>
                  <a:pt x="2123419" y="728628"/>
                  <a:pt x="2091573" y="740159"/>
                </a:cubicBezTo>
                <a:cubicBezTo>
                  <a:pt x="2099809" y="749493"/>
                  <a:pt x="2107496" y="758279"/>
                  <a:pt x="2122321" y="775300"/>
                </a:cubicBezTo>
                <a:cubicBezTo>
                  <a:pt x="2103653" y="776398"/>
                  <a:pt x="2086631" y="783536"/>
                  <a:pt x="2078944" y="777496"/>
                </a:cubicBezTo>
                <a:cubicBezTo>
                  <a:pt x="2036665" y="745101"/>
                  <a:pt x="1992739" y="761573"/>
                  <a:pt x="1960892" y="784085"/>
                </a:cubicBezTo>
                <a:cubicBezTo>
                  <a:pt x="1930693" y="805499"/>
                  <a:pt x="1901591" y="808245"/>
                  <a:pt x="1869745" y="808794"/>
                </a:cubicBezTo>
                <a:cubicBezTo>
                  <a:pt x="1848331" y="809343"/>
                  <a:pt x="1837898" y="811539"/>
                  <a:pt x="1836800" y="837895"/>
                </a:cubicBezTo>
                <a:cubicBezTo>
                  <a:pt x="1836251" y="854367"/>
                  <a:pt x="1820877" y="870291"/>
                  <a:pt x="1817033" y="895548"/>
                </a:cubicBezTo>
                <a:cubicBezTo>
                  <a:pt x="1889512" y="860956"/>
                  <a:pt x="1961990" y="826364"/>
                  <a:pt x="2037214" y="791223"/>
                </a:cubicBezTo>
                <a:cubicBezTo>
                  <a:pt x="2070708" y="820324"/>
                  <a:pt x="2110791" y="811539"/>
                  <a:pt x="2146481" y="789576"/>
                </a:cubicBezTo>
                <a:cubicBezTo>
                  <a:pt x="2181622" y="768162"/>
                  <a:pt x="2213469" y="779144"/>
                  <a:pt x="2243119" y="784634"/>
                </a:cubicBezTo>
                <a:cubicBezTo>
                  <a:pt x="2230490" y="797812"/>
                  <a:pt x="2218959" y="810990"/>
                  <a:pt x="2206330" y="823070"/>
                </a:cubicBezTo>
                <a:cubicBezTo>
                  <a:pt x="2200291" y="828561"/>
                  <a:pt x="2193153" y="834600"/>
                  <a:pt x="2185465" y="836248"/>
                </a:cubicBezTo>
                <a:cubicBezTo>
                  <a:pt x="2148677" y="845033"/>
                  <a:pt x="2111340" y="852171"/>
                  <a:pt x="2074002" y="860407"/>
                </a:cubicBezTo>
                <a:cubicBezTo>
                  <a:pt x="2066864" y="862054"/>
                  <a:pt x="2059726" y="866447"/>
                  <a:pt x="2054236" y="871389"/>
                </a:cubicBezTo>
                <a:cubicBezTo>
                  <a:pt x="2005367" y="916962"/>
                  <a:pt x="1948263" y="924650"/>
                  <a:pt x="1881824" y="905981"/>
                </a:cubicBezTo>
                <a:cubicBezTo>
                  <a:pt x="1883472" y="919708"/>
                  <a:pt x="1884570" y="929591"/>
                  <a:pt x="1885668" y="937827"/>
                </a:cubicBezTo>
                <a:cubicBezTo>
                  <a:pt x="1836251" y="960340"/>
                  <a:pt x="1787932" y="980656"/>
                  <a:pt x="1741260" y="1003717"/>
                </a:cubicBezTo>
                <a:cubicBezTo>
                  <a:pt x="1714904" y="1016895"/>
                  <a:pt x="1656702" y="993284"/>
                  <a:pt x="1641328" y="960889"/>
                </a:cubicBezTo>
                <a:cubicBezTo>
                  <a:pt x="1590264" y="960889"/>
                  <a:pt x="1540297" y="960889"/>
                  <a:pt x="1480997" y="960889"/>
                </a:cubicBezTo>
                <a:cubicBezTo>
                  <a:pt x="1494724" y="978459"/>
                  <a:pt x="1501313" y="986695"/>
                  <a:pt x="1508451" y="995481"/>
                </a:cubicBezTo>
                <a:cubicBezTo>
                  <a:pt x="1499116" y="1001521"/>
                  <a:pt x="1488684" y="1007560"/>
                  <a:pt x="1477153" y="1014699"/>
                </a:cubicBezTo>
                <a:cubicBezTo>
                  <a:pt x="1473859" y="1006462"/>
                  <a:pt x="1471113" y="999324"/>
                  <a:pt x="1467270" y="989441"/>
                </a:cubicBezTo>
                <a:cubicBezTo>
                  <a:pt x="1440365" y="1010306"/>
                  <a:pt x="1414009" y="1027876"/>
                  <a:pt x="1392046" y="1050389"/>
                </a:cubicBezTo>
                <a:cubicBezTo>
                  <a:pt x="1384908" y="1057527"/>
                  <a:pt x="1385457" y="1078392"/>
                  <a:pt x="1390948" y="1088824"/>
                </a:cubicBezTo>
                <a:cubicBezTo>
                  <a:pt x="1401929" y="1109140"/>
                  <a:pt x="1403577" y="1120671"/>
                  <a:pt x="1378319" y="1128907"/>
                </a:cubicBezTo>
                <a:cubicBezTo>
                  <a:pt x="1370632" y="1131103"/>
                  <a:pt x="1365690" y="1140438"/>
                  <a:pt x="1358552" y="1145928"/>
                </a:cubicBezTo>
                <a:cubicBezTo>
                  <a:pt x="1342629" y="1158557"/>
                  <a:pt x="1323960" y="1182717"/>
                  <a:pt x="1310233" y="1180520"/>
                </a:cubicBezTo>
                <a:cubicBezTo>
                  <a:pt x="1292113" y="1177226"/>
                  <a:pt x="1277288" y="1153066"/>
                  <a:pt x="1255325" y="1132201"/>
                </a:cubicBezTo>
                <a:cubicBezTo>
                  <a:pt x="1253129" y="1131652"/>
                  <a:pt x="1241049" y="1130005"/>
                  <a:pt x="1228969" y="1127260"/>
                </a:cubicBezTo>
                <a:cubicBezTo>
                  <a:pt x="1227322" y="1126711"/>
                  <a:pt x="1226773" y="1114631"/>
                  <a:pt x="1227871" y="1114082"/>
                </a:cubicBezTo>
                <a:cubicBezTo>
                  <a:pt x="1239951" y="1110787"/>
                  <a:pt x="1252031" y="1108591"/>
                  <a:pt x="1264659" y="1105846"/>
                </a:cubicBezTo>
                <a:cubicBezTo>
                  <a:pt x="1256972" y="1073999"/>
                  <a:pt x="1275641" y="1025680"/>
                  <a:pt x="1307488" y="1005364"/>
                </a:cubicBezTo>
                <a:cubicBezTo>
                  <a:pt x="1331098" y="990539"/>
                  <a:pt x="1358003" y="980106"/>
                  <a:pt x="1381064" y="964183"/>
                </a:cubicBezTo>
                <a:cubicBezTo>
                  <a:pt x="1396988" y="953202"/>
                  <a:pt x="1409067" y="936180"/>
                  <a:pt x="1422794" y="921355"/>
                </a:cubicBezTo>
                <a:cubicBezTo>
                  <a:pt x="1414009" y="913668"/>
                  <a:pt x="1405224" y="905981"/>
                  <a:pt x="1395889" y="897745"/>
                </a:cubicBezTo>
                <a:cubicBezTo>
                  <a:pt x="1396438" y="893352"/>
                  <a:pt x="1396438" y="888959"/>
                  <a:pt x="1396988" y="884018"/>
                </a:cubicBezTo>
                <a:cubicBezTo>
                  <a:pt x="1421147" y="883469"/>
                  <a:pt x="1445856" y="885116"/>
                  <a:pt x="1469466" y="881272"/>
                </a:cubicBezTo>
                <a:cubicBezTo>
                  <a:pt x="1484840" y="879076"/>
                  <a:pt x="1501313" y="871389"/>
                  <a:pt x="1513392" y="862054"/>
                </a:cubicBezTo>
                <a:cubicBezTo>
                  <a:pt x="1528767" y="849426"/>
                  <a:pt x="1539199" y="829110"/>
                  <a:pt x="1564457" y="844484"/>
                </a:cubicBezTo>
                <a:cubicBezTo>
                  <a:pt x="1567751" y="846680"/>
                  <a:pt x="1576537" y="846680"/>
                  <a:pt x="1578733" y="844484"/>
                </a:cubicBezTo>
                <a:cubicBezTo>
                  <a:pt x="1605638" y="807696"/>
                  <a:pt x="1642426" y="824168"/>
                  <a:pt x="1676469" y="823619"/>
                </a:cubicBezTo>
                <a:cubicBezTo>
                  <a:pt x="1691294" y="823619"/>
                  <a:pt x="1705021" y="807696"/>
                  <a:pt x="1720395" y="804950"/>
                </a:cubicBezTo>
                <a:cubicBezTo>
                  <a:pt x="1770911" y="796165"/>
                  <a:pt x="1815386" y="775849"/>
                  <a:pt x="1856018" y="745650"/>
                </a:cubicBezTo>
                <a:cubicBezTo>
                  <a:pt x="1861509" y="741806"/>
                  <a:pt x="1872490" y="745101"/>
                  <a:pt x="1880726" y="745101"/>
                </a:cubicBezTo>
                <a:cubicBezTo>
                  <a:pt x="1873039" y="714901"/>
                  <a:pt x="1900493" y="672622"/>
                  <a:pt x="1931242" y="669877"/>
                </a:cubicBezTo>
                <a:cubicBezTo>
                  <a:pt x="1937831" y="669328"/>
                  <a:pt x="1947714" y="679211"/>
                  <a:pt x="1952656" y="686898"/>
                </a:cubicBezTo>
                <a:cubicBezTo>
                  <a:pt x="1957598" y="694585"/>
                  <a:pt x="1958696" y="705018"/>
                  <a:pt x="1961990" y="714352"/>
                </a:cubicBezTo>
                <a:cubicBezTo>
                  <a:pt x="1971325" y="711058"/>
                  <a:pt x="1981208" y="709410"/>
                  <a:pt x="1989444" y="704469"/>
                </a:cubicBezTo>
                <a:cubicBezTo>
                  <a:pt x="1999328" y="698978"/>
                  <a:pt x="2007564" y="690742"/>
                  <a:pt x="2024036" y="677015"/>
                </a:cubicBezTo>
                <a:cubicBezTo>
                  <a:pt x="2015800" y="673171"/>
                  <a:pt x="2008113" y="669877"/>
                  <a:pt x="1998229" y="664935"/>
                </a:cubicBezTo>
                <a:cubicBezTo>
                  <a:pt x="2008113" y="656150"/>
                  <a:pt x="2015800" y="649561"/>
                  <a:pt x="2023487" y="642972"/>
                </a:cubicBezTo>
                <a:cubicBezTo>
                  <a:pt x="2032821" y="656699"/>
                  <a:pt x="2038861" y="674269"/>
                  <a:pt x="2048745" y="677564"/>
                </a:cubicBezTo>
                <a:cubicBezTo>
                  <a:pt x="2071806" y="684702"/>
                  <a:pt x="2124518" y="658895"/>
                  <a:pt x="2142088" y="636383"/>
                </a:cubicBezTo>
                <a:cubicBezTo>
                  <a:pt x="2126714" y="617714"/>
                  <a:pt x="2118478" y="591907"/>
                  <a:pt x="2081689" y="602889"/>
                </a:cubicBezTo>
                <a:cubicBezTo>
                  <a:pt x="2071257" y="606184"/>
                  <a:pt x="2054784" y="583122"/>
                  <a:pt x="2039410" y="579828"/>
                </a:cubicBezTo>
                <a:cubicBezTo>
                  <a:pt x="2021840" y="575984"/>
                  <a:pt x="1999877" y="574886"/>
                  <a:pt x="1983953" y="582573"/>
                </a:cubicBezTo>
                <a:cubicBezTo>
                  <a:pt x="1947165" y="600693"/>
                  <a:pt x="1912024" y="623205"/>
                  <a:pt x="1877981" y="645717"/>
                </a:cubicBezTo>
                <a:cubicBezTo>
                  <a:pt x="1863156" y="655601"/>
                  <a:pt x="1849429" y="668779"/>
                  <a:pt x="1837898" y="682506"/>
                </a:cubicBezTo>
                <a:cubicBezTo>
                  <a:pt x="1816484" y="708312"/>
                  <a:pt x="1789579" y="706665"/>
                  <a:pt x="1774754" y="677564"/>
                </a:cubicBezTo>
                <a:cubicBezTo>
                  <a:pt x="1740162" y="702821"/>
                  <a:pt x="1725886" y="699527"/>
                  <a:pt x="1712708" y="659993"/>
                </a:cubicBezTo>
                <a:cubicBezTo>
                  <a:pt x="1744555" y="649561"/>
                  <a:pt x="1776950" y="641325"/>
                  <a:pt x="1807699" y="628696"/>
                </a:cubicBezTo>
                <a:cubicBezTo>
                  <a:pt x="1820328" y="623754"/>
                  <a:pt x="1828564" y="608929"/>
                  <a:pt x="1840644" y="600693"/>
                </a:cubicBezTo>
                <a:cubicBezTo>
                  <a:pt x="1850527" y="594104"/>
                  <a:pt x="1863705" y="591358"/>
                  <a:pt x="1874687" y="585868"/>
                </a:cubicBezTo>
                <a:cubicBezTo>
                  <a:pt x="1887864" y="579279"/>
                  <a:pt x="1900493" y="571042"/>
                  <a:pt x="1913671" y="563355"/>
                </a:cubicBezTo>
                <a:cubicBezTo>
                  <a:pt x="1902690" y="550177"/>
                  <a:pt x="1891708" y="537000"/>
                  <a:pt x="1880726" y="523822"/>
                </a:cubicBezTo>
                <a:cubicBezTo>
                  <a:pt x="1877432" y="519978"/>
                  <a:pt x="1873588" y="517233"/>
                  <a:pt x="1866450" y="511193"/>
                </a:cubicBezTo>
                <a:cubicBezTo>
                  <a:pt x="1890061" y="492524"/>
                  <a:pt x="1912024" y="475503"/>
                  <a:pt x="1943321" y="450794"/>
                </a:cubicBezTo>
                <a:cubicBezTo>
                  <a:pt x="1916966" y="457383"/>
                  <a:pt x="1902140" y="461776"/>
                  <a:pt x="1885119" y="466168"/>
                </a:cubicBezTo>
                <a:cubicBezTo>
                  <a:pt x="1882374" y="453540"/>
                  <a:pt x="1879628" y="443107"/>
                  <a:pt x="1875236" y="423889"/>
                </a:cubicBezTo>
                <a:cubicBezTo>
                  <a:pt x="1857116" y="438714"/>
                  <a:pt x="1833506" y="448598"/>
                  <a:pt x="1830760" y="462325"/>
                </a:cubicBezTo>
                <a:cubicBezTo>
                  <a:pt x="1824720" y="494171"/>
                  <a:pt x="1828564" y="528214"/>
                  <a:pt x="1828564" y="563904"/>
                </a:cubicBezTo>
                <a:cubicBezTo>
                  <a:pt x="1747849" y="565003"/>
                  <a:pt x="1690745" y="628696"/>
                  <a:pt x="1624306" y="673720"/>
                </a:cubicBezTo>
                <a:cubicBezTo>
                  <a:pt x="1594656" y="694036"/>
                  <a:pt x="1557319" y="708312"/>
                  <a:pt x="1535905" y="735217"/>
                </a:cubicBezTo>
                <a:cubicBezTo>
                  <a:pt x="1510647" y="767064"/>
                  <a:pt x="1477153" y="766515"/>
                  <a:pt x="1445856" y="777496"/>
                </a:cubicBezTo>
                <a:cubicBezTo>
                  <a:pt x="1439816" y="779693"/>
                  <a:pt x="1433227" y="780791"/>
                  <a:pt x="1428285" y="784085"/>
                </a:cubicBezTo>
                <a:cubicBezTo>
                  <a:pt x="1403577" y="801656"/>
                  <a:pt x="1379417" y="819775"/>
                  <a:pt x="1361297" y="833502"/>
                </a:cubicBezTo>
                <a:cubicBezTo>
                  <a:pt x="1334942" y="808794"/>
                  <a:pt x="1316273" y="792871"/>
                  <a:pt x="1299801" y="774751"/>
                </a:cubicBezTo>
                <a:cubicBezTo>
                  <a:pt x="1294859" y="769809"/>
                  <a:pt x="1293212" y="757180"/>
                  <a:pt x="1295957" y="751140"/>
                </a:cubicBezTo>
                <a:cubicBezTo>
                  <a:pt x="1299801" y="743453"/>
                  <a:pt x="1308586" y="734668"/>
                  <a:pt x="1316822" y="733021"/>
                </a:cubicBezTo>
                <a:cubicBezTo>
                  <a:pt x="1336040" y="728628"/>
                  <a:pt x="1356356" y="727530"/>
                  <a:pt x="1375574" y="725334"/>
                </a:cubicBezTo>
                <a:cubicBezTo>
                  <a:pt x="1387104" y="653404"/>
                  <a:pt x="1436521" y="619911"/>
                  <a:pt x="1498018" y="594104"/>
                </a:cubicBezTo>
                <a:cubicBezTo>
                  <a:pt x="1495822" y="586966"/>
                  <a:pt x="1492527" y="578180"/>
                  <a:pt x="1490331" y="571042"/>
                </a:cubicBezTo>
                <a:cubicBezTo>
                  <a:pt x="1511745" y="563355"/>
                  <a:pt x="1530963" y="556217"/>
                  <a:pt x="1554573" y="547432"/>
                </a:cubicBezTo>
                <a:cubicBezTo>
                  <a:pt x="1556770" y="565552"/>
                  <a:pt x="1559515" y="588613"/>
                  <a:pt x="1563359" y="622656"/>
                </a:cubicBezTo>
                <a:cubicBezTo>
                  <a:pt x="1572693" y="570493"/>
                  <a:pt x="1638033" y="628696"/>
                  <a:pt x="1642426" y="567199"/>
                </a:cubicBezTo>
                <a:cubicBezTo>
                  <a:pt x="1633092" y="563904"/>
                  <a:pt x="1624306" y="562257"/>
                  <a:pt x="1617168" y="557315"/>
                </a:cubicBezTo>
                <a:cubicBezTo>
                  <a:pt x="1602892" y="546883"/>
                  <a:pt x="1589714" y="534803"/>
                  <a:pt x="1575987" y="523273"/>
                </a:cubicBezTo>
                <a:cubicBezTo>
                  <a:pt x="1589165" y="508997"/>
                  <a:pt x="1600696" y="485935"/>
                  <a:pt x="1616619" y="482641"/>
                </a:cubicBezTo>
                <a:cubicBezTo>
                  <a:pt x="1638582" y="477699"/>
                  <a:pt x="1649564" y="464521"/>
                  <a:pt x="1664938" y="452441"/>
                </a:cubicBezTo>
                <a:cubicBezTo>
                  <a:pt x="1700079" y="426086"/>
                  <a:pt x="1739613" y="405221"/>
                  <a:pt x="1776950" y="382159"/>
                </a:cubicBezTo>
                <a:cubicBezTo>
                  <a:pt x="1793972" y="371727"/>
                  <a:pt x="1810444" y="354705"/>
                  <a:pt x="1829113" y="352509"/>
                </a:cubicBezTo>
                <a:cubicBezTo>
                  <a:pt x="1864803" y="348665"/>
                  <a:pt x="1901042" y="353607"/>
                  <a:pt x="1937282" y="354705"/>
                </a:cubicBezTo>
                <a:cubicBezTo>
                  <a:pt x="1970775" y="355803"/>
                  <a:pt x="2004269" y="357451"/>
                  <a:pt x="2038312" y="356902"/>
                </a:cubicBezTo>
                <a:cubicBezTo>
                  <a:pt x="2045999" y="356902"/>
                  <a:pt x="2053686" y="346469"/>
                  <a:pt x="2061373" y="340978"/>
                </a:cubicBezTo>
                <a:cubicBezTo>
                  <a:pt x="2060275" y="337135"/>
                  <a:pt x="2059177" y="333291"/>
                  <a:pt x="2058079" y="329448"/>
                </a:cubicBezTo>
                <a:cubicBezTo>
                  <a:pt x="2043803" y="331644"/>
                  <a:pt x="2029527" y="335487"/>
                  <a:pt x="2015251" y="335487"/>
                </a:cubicBezTo>
                <a:cubicBezTo>
                  <a:pt x="1998778" y="334938"/>
                  <a:pt x="1980659" y="333840"/>
                  <a:pt x="1966932" y="326153"/>
                </a:cubicBezTo>
                <a:cubicBezTo>
                  <a:pt x="1959245" y="321760"/>
                  <a:pt x="1953205" y="298150"/>
                  <a:pt x="1957598" y="292659"/>
                </a:cubicBezTo>
                <a:cubicBezTo>
                  <a:pt x="1968030" y="280580"/>
                  <a:pt x="1984502" y="272343"/>
                  <a:pt x="2000426" y="266853"/>
                </a:cubicBezTo>
                <a:cubicBezTo>
                  <a:pt x="2014153" y="262460"/>
                  <a:pt x="2029527" y="264107"/>
                  <a:pt x="2043803" y="263558"/>
                </a:cubicBezTo>
                <a:cubicBezTo>
                  <a:pt x="2047646" y="277285"/>
                  <a:pt x="2051490" y="292659"/>
                  <a:pt x="2055883" y="308033"/>
                </a:cubicBezTo>
                <a:cubicBezTo>
                  <a:pt x="2060275" y="307484"/>
                  <a:pt x="2065217" y="306386"/>
                  <a:pt x="2069610" y="305837"/>
                </a:cubicBezTo>
                <a:cubicBezTo>
                  <a:pt x="2069610" y="288267"/>
                  <a:pt x="2069610" y="270696"/>
                  <a:pt x="2069610" y="251478"/>
                </a:cubicBezTo>
                <a:cubicBezTo>
                  <a:pt x="2110791" y="236653"/>
                  <a:pt x="2164600" y="241046"/>
                  <a:pt x="2186015" y="186687"/>
                </a:cubicBezTo>
                <a:cubicBezTo>
                  <a:pt x="2188211" y="180647"/>
                  <a:pt x="2203036" y="178451"/>
                  <a:pt x="2212370" y="175705"/>
                </a:cubicBezTo>
                <a:cubicBezTo>
                  <a:pt x="2231039" y="170764"/>
                  <a:pt x="2253551" y="170764"/>
                  <a:pt x="2268376" y="160880"/>
                </a:cubicBezTo>
                <a:cubicBezTo>
                  <a:pt x="2350189" y="106521"/>
                  <a:pt x="2445729" y="88951"/>
                  <a:pt x="2537425" y="65890"/>
                </a:cubicBezTo>
                <a:cubicBezTo>
                  <a:pt x="2591784" y="52163"/>
                  <a:pt x="2651085" y="60399"/>
                  <a:pt x="2707091" y="52712"/>
                </a:cubicBezTo>
                <a:cubicBezTo>
                  <a:pt x="2779569" y="42828"/>
                  <a:pt x="2850949" y="26356"/>
                  <a:pt x="2922879" y="14825"/>
                </a:cubicBezTo>
                <a:cubicBezTo>
                  <a:pt x="2942646" y="11531"/>
                  <a:pt x="2962962" y="15923"/>
                  <a:pt x="2992612" y="17571"/>
                </a:cubicBezTo>
                <a:cubicBezTo>
                  <a:pt x="2976139" y="35690"/>
                  <a:pt x="2968453" y="45024"/>
                  <a:pt x="2960216" y="53810"/>
                </a:cubicBezTo>
                <a:cubicBezTo>
                  <a:pt x="2961315" y="57653"/>
                  <a:pt x="2961864" y="61497"/>
                  <a:pt x="2962962" y="65890"/>
                </a:cubicBezTo>
                <a:cubicBezTo>
                  <a:pt x="3009633" y="59850"/>
                  <a:pt x="3055756" y="53810"/>
                  <a:pt x="3107370" y="47221"/>
                </a:cubicBezTo>
                <a:cubicBezTo>
                  <a:pt x="3096937" y="38436"/>
                  <a:pt x="3091995" y="34592"/>
                  <a:pt x="3088152" y="30199"/>
                </a:cubicBezTo>
                <a:cubicBezTo>
                  <a:pt x="3087054" y="28552"/>
                  <a:pt x="3087603" y="25258"/>
                  <a:pt x="3086505" y="17571"/>
                </a:cubicBezTo>
                <a:cubicBezTo>
                  <a:pt x="3109017" y="13727"/>
                  <a:pt x="3131529" y="7687"/>
                  <a:pt x="3154590" y="5491"/>
                </a:cubicBezTo>
                <a:cubicBezTo>
                  <a:pt x="3192477" y="2196"/>
                  <a:pt x="3230363" y="0"/>
                  <a:pt x="3268250" y="0"/>
                </a:cubicBezTo>
                <a:cubicBezTo>
                  <a:pt x="3278133" y="0"/>
                  <a:pt x="3287467" y="9883"/>
                  <a:pt x="3297351" y="14825"/>
                </a:cubicBezTo>
                <a:cubicBezTo>
                  <a:pt x="3302293" y="17571"/>
                  <a:pt x="3308332" y="21414"/>
                  <a:pt x="3313823" y="20865"/>
                </a:cubicBezTo>
                <a:cubicBezTo>
                  <a:pt x="3369280" y="14825"/>
                  <a:pt x="3424188" y="6040"/>
                  <a:pt x="3479645" y="1647"/>
                </a:cubicBezTo>
                <a:cubicBezTo>
                  <a:pt x="3497216" y="0"/>
                  <a:pt x="3515885" y="8785"/>
                  <a:pt x="3537848" y="13727"/>
                </a:cubicBezTo>
                <a:cubicBezTo>
                  <a:pt x="3518081" y="20316"/>
                  <a:pt x="3496667" y="21963"/>
                  <a:pt x="3484587" y="33494"/>
                </a:cubicBezTo>
                <a:cubicBezTo>
                  <a:pt x="3473056" y="45024"/>
                  <a:pt x="3470860" y="66439"/>
                  <a:pt x="3464820" y="83460"/>
                </a:cubicBezTo>
                <a:cubicBezTo>
                  <a:pt x="3498314" y="91696"/>
                  <a:pt x="3536750" y="80715"/>
                  <a:pt x="3549378" y="126288"/>
                </a:cubicBezTo>
                <a:cubicBezTo>
                  <a:pt x="3551575" y="134524"/>
                  <a:pt x="3572989" y="137270"/>
                  <a:pt x="3585617" y="142761"/>
                </a:cubicBezTo>
                <a:cubicBezTo>
                  <a:pt x="3588912" y="138368"/>
                  <a:pt x="3592206" y="133975"/>
                  <a:pt x="3594952" y="129583"/>
                </a:cubicBezTo>
                <a:cubicBezTo>
                  <a:pt x="3585617" y="120248"/>
                  <a:pt x="3574636" y="111463"/>
                  <a:pt x="3567498" y="100482"/>
                </a:cubicBezTo>
                <a:cubicBezTo>
                  <a:pt x="3557066" y="85656"/>
                  <a:pt x="3549378" y="69184"/>
                  <a:pt x="3539495" y="51064"/>
                </a:cubicBezTo>
                <a:cubicBezTo>
                  <a:pt x="3554869" y="38985"/>
                  <a:pt x="3572989" y="24709"/>
                  <a:pt x="3583970" y="16472"/>
                </a:cubicBezTo>
                <a:cubicBezTo>
                  <a:pt x="3610875" y="16472"/>
                  <a:pt x="3630642" y="16472"/>
                  <a:pt x="3653154" y="16472"/>
                </a:cubicBezTo>
                <a:cubicBezTo>
                  <a:pt x="3637231" y="35141"/>
                  <a:pt x="3621857" y="53261"/>
                  <a:pt x="3603188" y="76322"/>
                </a:cubicBezTo>
                <a:cubicBezTo>
                  <a:pt x="3628995" y="83460"/>
                  <a:pt x="3646565" y="87853"/>
                  <a:pt x="3669627" y="93893"/>
                </a:cubicBezTo>
                <a:cubicBezTo>
                  <a:pt x="3661391" y="81264"/>
                  <a:pt x="3655900" y="72478"/>
                  <a:pt x="3649311" y="61497"/>
                </a:cubicBezTo>
                <a:cubicBezTo>
                  <a:pt x="3669627" y="50515"/>
                  <a:pt x="3670725" y="10433"/>
                  <a:pt x="3710808" y="23061"/>
                </a:cubicBezTo>
                <a:cubicBezTo>
                  <a:pt x="3709710" y="41730"/>
                  <a:pt x="3708611" y="59850"/>
                  <a:pt x="3706964" y="81264"/>
                </a:cubicBezTo>
                <a:cubicBezTo>
                  <a:pt x="3715749" y="78518"/>
                  <a:pt x="3726182" y="78518"/>
                  <a:pt x="3727829" y="74675"/>
                </a:cubicBezTo>
                <a:cubicBezTo>
                  <a:pt x="3744301" y="33494"/>
                  <a:pt x="3761872" y="22512"/>
                  <a:pt x="3806897" y="27454"/>
                </a:cubicBezTo>
                <a:cubicBezTo>
                  <a:pt x="3896397" y="37337"/>
                  <a:pt x="3986445" y="48868"/>
                  <a:pt x="4075945" y="56555"/>
                </a:cubicBezTo>
                <a:cubicBezTo>
                  <a:pt x="4115479" y="59850"/>
                  <a:pt x="4156111" y="53810"/>
                  <a:pt x="4196194" y="56555"/>
                </a:cubicBezTo>
                <a:cubicBezTo>
                  <a:pt x="4218157" y="58202"/>
                  <a:pt x="4239022" y="69184"/>
                  <a:pt x="4260436" y="74126"/>
                </a:cubicBezTo>
                <a:cubicBezTo>
                  <a:pt x="4325227" y="88402"/>
                  <a:pt x="4390019" y="102678"/>
                  <a:pt x="4454810" y="115856"/>
                </a:cubicBezTo>
                <a:cubicBezTo>
                  <a:pt x="4501482" y="125190"/>
                  <a:pt x="4548154" y="133975"/>
                  <a:pt x="4595374" y="138368"/>
                </a:cubicBezTo>
                <a:cubicBezTo>
                  <a:pt x="4610749" y="140015"/>
                  <a:pt x="4627770" y="127386"/>
                  <a:pt x="4647537" y="119699"/>
                </a:cubicBezTo>
                <a:cubicBezTo>
                  <a:pt x="4644792" y="130132"/>
                  <a:pt x="4642595" y="140015"/>
                  <a:pt x="4639301" y="152644"/>
                </a:cubicBezTo>
                <a:cubicBezTo>
                  <a:pt x="4737586" y="183942"/>
                  <a:pt x="4836420" y="215239"/>
                  <a:pt x="4937451" y="247635"/>
                </a:cubicBezTo>
                <a:cubicBezTo>
                  <a:pt x="4908899" y="283325"/>
                  <a:pt x="4875954" y="274540"/>
                  <a:pt x="4843009" y="265205"/>
                </a:cubicBezTo>
                <a:cubicBezTo>
                  <a:pt x="4819948" y="258616"/>
                  <a:pt x="4797436" y="252027"/>
                  <a:pt x="4768883" y="243791"/>
                </a:cubicBezTo>
                <a:cubicBezTo>
                  <a:pt x="4782061" y="286070"/>
                  <a:pt x="4841362" y="326702"/>
                  <a:pt x="4866620" y="317368"/>
                </a:cubicBezTo>
                <a:cubicBezTo>
                  <a:pt x="4901761" y="304739"/>
                  <a:pt x="4944589" y="304190"/>
                  <a:pt x="4956120" y="253675"/>
                </a:cubicBezTo>
                <a:cubicBezTo>
                  <a:pt x="5036834" y="288267"/>
                  <a:pt x="5113156" y="321211"/>
                  <a:pt x="5196616" y="356902"/>
                </a:cubicBezTo>
                <a:cubicBezTo>
                  <a:pt x="5146650" y="388199"/>
                  <a:pt x="5117000" y="377217"/>
                  <a:pt x="5084055" y="348116"/>
                </a:cubicBezTo>
                <a:cubicBezTo>
                  <a:pt x="5063739" y="329997"/>
                  <a:pt x="5031344" y="325055"/>
                  <a:pt x="5003890" y="316819"/>
                </a:cubicBezTo>
                <a:cubicBezTo>
                  <a:pt x="4992908" y="313524"/>
                  <a:pt x="4979730" y="316270"/>
                  <a:pt x="4967650" y="316270"/>
                </a:cubicBezTo>
                <a:cubicBezTo>
                  <a:pt x="4970945" y="358549"/>
                  <a:pt x="4990163" y="375021"/>
                  <a:pt x="5026402" y="367334"/>
                </a:cubicBezTo>
                <a:cubicBezTo>
                  <a:pt x="5030245" y="366785"/>
                  <a:pt x="5034089" y="365138"/>
                  <a:pt x="5037932" y="365687"/>
                </a:cubicBezTo>
                <a:cubicBezTo>
                  <a:pt x="5053856" y="368981"/>
                  <a:pt x="5069779" y="373374"/>
                  <a:pt x="5089546" y="377767"/>
                </a:cubicBezTo>
                <a:cubicBezTo>
                  <a:pt x="5063190" y="439263"/>
                  <a:pt x="5144454" y="414006"/>
                  <a:pt x="5148297" y="455187"/>
                </a:cubicBezTo>
                <a:cubicBezTo>
                  <a:pt x="5162573" y="446401"/>
                  <a:pt x="5176300" y="438714"/>
                  <a:pt x="5189478" y="430478"/>
                </a:cubicBezTo>
                <a:cubicBezTo>
                  <a:pt x="5173006" y="378865"/>
                  <a:pt x="5184536" y="364589"/>
                  <a:pt x="5236699" y="373923"/>
                </a:cubicBezTo>
                <a:cubicBezTo>
                  <a:pt x="5253721" y="377217"/>
                  <a:pt x="5270742" y="382159"/>
                  <a:pt x="5287214" y="386552"/>
                </a:cubicBezTo>
                <a:cubicBezTo>
                  <a:pt x="5332239" y="399181"/>
                  <a:pt x="5361889" y="377217"/>
                  <a:pt x="5388245" y="344273"/>
                </a:cubicBezTo>
                <a:cubicBezTo>
                  <a:pt x="5421739" y="302543"/>
                  <a:pt x="5479392" y="294306"/>
                  <a:pt x="5513984" y="327251"/>
                </a:cubicBezTo>
                <a:cubicBezTo>
                  <a:pt x="5524966" y="337684"/>
                  <a:pt x="5527711" y="356352"/>
                  <a:pt x="5535947" y="375021"/>
                </a:cubicBezTo>
                <a:cubicBezTo>
                  <a:pt x="5540340" y="375021"/>
                  <a:pt x="5548576" y="372825"/>
                  <a:pt x="5556812" y="373923"/>
                </a:cubicBezTo>
                <a:cubicBezTo>
                  <a:pt x="5573834" y="376119"/>
                  <a:pt x="5599641" y="373374"/>
                  <a:pt x="5606229" y="383257"/>
                </a:cubicBezTo>
                <a:cubicBezTo>
                  <a:pt x="5629291" y="417849"/>
                  <a:pt x="5656195" y="440362"/>
                  <a:pt x="5699024" y="442009"/>
                </a:cubicBezTo>
                <a:cubicBezTo>
                  <a:pt x="5711103" y="442558"/>
                  <a:pt x="5722634" y="445303"/>
                  <a:pt x="5734165" y="446951"/>
                </a:cubicBezTo>
                <a:cubicBezTo>
                  <a:pt x="5739107" y="447500"/>
                  <a:pt x="5747892" y="445303"/>
                  <a:pt x="5748441" y="446951"/>
                </a:cubicBezTo>
                <a:cubicBezTo>
                  <a:pt x="5764913" y="483190"/>
                  <a:pt x="5795113" y="457932"/>
                  <a:pt x="5818174" y="463972"/>
                </a:cubicBezTo>
                <a:cubicBezTo>
                  <a:pt x="5830803" y="467266"/>
                  <a:pt x="5842333" y="476601"/>
                  <a:pt x="5854962" y="480444"/>
                </a:cubicBezTo>
                <a:cubicBezTo>
                  <a:pt x="5869787" y="484837"/>
                  <a:pt x="5886260" y="489230"/>
                  <a:pt x="5901634" y="488681"/>
                </a:cubicBezTo>
                <a:cubicBezTo>
                  <a:pt x="5941168" y="487582"/>
                  <a:pt x="5980702" y="483739"/>
                  <a:pt x="6019686" y="480444"/>
                </a:cubicBezTo>
                <a:cubicBezTo>
                  <a:pt x="6030668" y="505702"/>
                  <a:pt x="6019686" y="540294"/>
                  <a:pt x="6060318" y="542490"/>
                </a:cubicBezTo>
                <a:cubicBezTo>
                  <a:pt x="6068005" y="543039"/>
                  <a:pt x="6074045" y="563355"/>
                  <a:pt x="6082281" y="576533"/>
                </a:cubicBezTo>
                <a:cubicBezTo>
                  <a:pt x="6087223" y="577082"/>
                  <a:pt x="6096557" y="579828"/>
                  <a:pt x="6105891" y="579828"/>
                </a:cubicBezTo>
                <a:cubicBezTo>
                  <a:pt x="6130051" y="580926"/>
                  <a:pt x="6154760" y="582024"/>
                  <a:pt x="6178919" y="581475"/>
                </a:cubicBezTo>
                <a:cubicBezTo>
                  <a:pt x="6221198" y="580377"/>
                  <a:pt x="6263478" y="577082"/>
                  <a:pt x="6306305" y="576533"/>
                </a:cubicBezTo>
                <a:cubicBezTo>
                  <a:pt x="6310698" y="576533"/>
                  <a:pt x="6314541" y="590260"/>
                  <a:pt x="6319483" y="598496"/>
                </a:cubicBezTo>
                <a:cubicBezTo>
                  <a:pt x="6335956" y="593006"/>
                  <a:pt x="6352977" y="586966"/>
                  <a:pt x="6369998" y="580926"/>
                </a:cubicBezTo>
                <a:cubicBezTo>
                  <a:pt x="6391962" y="600693"/>
                  <a:pt x="6413925" y="620460"/>
                  <a:pt x="6432045" y="635834"/>
                </a:cubicBezTo>
                <a:cubicBezTo>
                  <a:pt x="6470480" y="630892"/>
                  <a:pt x="6507818" y="619911"/>
                  <a:pt x="6544606" y="622656"/>
                </a:cubicBezTo>
                <a:cubicBezTo>
                  <a:pt x="6612143" y="628147"/>
                  <a:pt x="6624222" y="640776"/>
                  <a:pt x="6622026" y="685251"/>
                </a:cubicBezTo>
                <a:cubicBezTo>
                  <a:pt x="6645637" y="691840"/>
                  <a:pt x="6670345" y="698429"/>
                  <a:pt x="6695054" y="705567"/>
                </a:cubicBezTo>
                <a:cubicBezTo>
                  <a:pt x="6721959" y="713254"/>
                  <a:pt x="6710977" y="731923"/>
                  <a:pt x="6707133" y="748944"/>
                </a:cubicBezTo>
                <a:cubicBezTo>
                  <a:pt x="6704388" y="761573"/>
                  <a:pt x="6696152" y="778594"/>
                  <a:pt x="6701642" y="785732"/>
                </a:cubicBezTo>
                <a:cubicBezTo>
                  <a:pt x="6714271" y="802205"/>
                  <a:pt x="6733489" y="812088"/>
                  <a:pt x="6754903" y="796165"/>
                </a:cubicBezTo>
                <a:cubicBezTo>
                  <a:pt x="6757649" y="793969"/>
                  <a:pt x="6762041" y="793969"/>
                  <a:pt x="6765885" y="793420"/>
                </a:cubicBezTo>
                <a:cubicBezTo>
                  <a:pt x="6768081" y="815932"/>
                  <a:pt x="6770277" y="838444"/>
                  <a:pt x="6771376" y="852171"/>
                </a:cubicBezTo>
                <a:cubicBezTo>
                  <a:pt x="6801026" y="847778"/>
                  <a:pt x="6828480" y="836797"/>
                  <a:pt x="6852090" y="842288"/>
                </a:cubicBezTo>
                <a:cubicBezTo>
                  <a:pt x="6876799" y="848327"/>
                  <a:pt x="6896566" y="870840"/>
                  <a:pt x="6919627" y="884567"/>
                </a:cubicBezTo>
                <a:cubicBezTo>
                  <a:pt x="6932805" y="892803"/>
                  <a:pt x="6947630" y="898294"/>
                  <a:pt x="6961906" y="905432"/>
                </a:cubicBezTo>
                <a:cubicBezTo>
                  <a:pt x="6974535" y="911472"/>
                  <a:pt x="6993203" y="914217"/>
                  <a:pt x="6998694" y="924100"/>
                </a:cubicBezTo>
                <a:cubicBezTo>
                  <a:pt x="7022305" y="967478"/>
                  <a:pt x="7064584" y="999324"/>
                  <a:pt x="7070074" y="1055330"/>
                </a:cubicBezTo>
                <a:cubicBezTo>
                  <a:pt x="7072271" y="1079490"/>
                  <a:pt x="7100274" y="1105846"/>
                  <a:pt x="7122787" y="1121769"/>
                </a:cubicBezTo>
                <a:cubicBezTo>
                  <a:pt x="7148044" y="1138790"/>
                  <a:pt x="7157378" y="1158557"/>
                  <a:pt x="7155731" y="1185462"/>
                </a:cubicBezTo>
                <a:cubicBezTo>
                  <a:pt x="7154633" y="1206876"/>
                  <a:pt x="7181538" y="1239272"/>
                  <a:pt x="7202403" y="1239272"/>
                </a:cubicBezTo>
                <a:cubicBezTo>
                  <a:pt x="7227661" y="1239272"/>
                  <a:pt x="7252918" y="1239272"/>
                  <a:pt x="7281470" y="1239272"/>
                </a:cubicBezTo>
                <a:cubicBezTo>
                  <a:pt x="7280372" y="1252450"/>
                  <a:pt x="7279823" y="1265628"/>
                  <a:pt x="7279274" y="1269471"/>
                </a:cubicBezTo>
                <a:cubicBezTo>
                  <a:pt x="7306728" y="1276060"/>
                  <a:pt x="7331437" y="1283747"/>
                  <a:pt x="7356694" y="1288140"/>
                </a:cubicBezTo>
                <a:cubicBezTo>
                  <a:pt x="7367127" y="1289787"/>
                  <a:pt x="7378657" y="1286493"/>
                  <a:pt x="7389090" y="1282649"/>
                </a:cubicBezTo>
                <a:cubicBezTo>
                  <a:pt x="7413799" y="1273315"/>
                  <a:pt x="7424231" y="1282649"/>
                  <a:pt x="7428623" y="1306809"/>
                </a:cubicBezTo>
                <a:cubicBezTo>
                  <a:pt x="7430271" y="1315594"/>
                  <a:pt x="7433565" y="1329870"/>
                  <a:pt x="7439056" y="1331517"/>
                </a:cubicBezTo>
                <a:cubicBezTo>
                  <a:pt x="7482433" y="1345244"/>
                  <a:pt x="7508240" y="1368306"/>
                  <a:pt x="7487375" y="1419370"/>
                </a:cubicBezTo>
                <a:cubicBezTo>
                  <a:pt x="7509887" y="1414428"/>
                  <a:pt x="7526909" y="1410585"/>
                  <a:pt x="7551068" y="1405643"/>
                </a:cubicBezTo>
                <a:cubicBezTo>
                  <a:pt x="7545028" y="1423763"/>
                  <a:pt x="7541734" y="1433646"/>
                  <a:pt x="7538988" y="1443529"/>
                </a:cubicBezTo>
                <a:cubicBezTo>
                  <a:pt x="7540636" y="1445726"/>
                  <a:pt x="7542283" y="1449020"/>
                  <a:pt x="7543930" y="1449020"/>
                </a:cubicBezTo>
                <a:cubicBezTo>
                  <a:pt x="7586209" y="1450118"/>
                  <a:pt x="7589504" y="1453962"/>
                  <a:pt x="7575227" y="1495143"/>
                </a:cubicBezTo>
                <a:cubicBezTo>
                  <a:pt x="7567541" y="1517106"/>
                  <a:pt x="7565893" y="1536873"/>
                  <a:pt x="7589504" y="1551698"/>
                </a:cubicBezTo>
                <a:cubicBezTo>
                  <a:pt x="7596093" y="1556091"/>
                  <a:pt x="7602681" y="1564327"/>
                  <a:pt x="7604329" y="1572014"/>
                </a:cubicBezTo>
                <a:cubicBezTo>
                  <a:pt x="7610369" y="1601664"/>
                  <a:pt x="7630135" y="1611548"/>
                  <a:pt x="7657040" y="1619235"/>
                </a:cubicBezTo>
                <a:cubicBezTo>
                  <a:pt x="7672415" y="1623627"/>
                  <a:pt x="7683945" y="1639002"/>
                  <a:pt x="7697672" y="1649434"/>
                </a:cubicBezTo>
                <a:cubicBezTo>
                  <a:pt x="7696025" y="1653278"/>
                  <a:pt x="7694378" y="1657121"/>
                  <a:pt x="7692730" y="1660965"/>
                </a:cubicBezTo>
                <a:cubicBezTo>
                  <a:pt x="7675160" y="1664808"/>
                  <a:pt x="7657589" y="1669201"/>
                  <a:pt x="7626292" y="1676339"/>
                </a:cubicBezTo>
                <a:cubicBezTo>
                  <a:pt x="7652098" y="1688968"/>
                  <a:pt x="7669120" y="1697204"/>
                  <a:pt x="7688338" y="1706538"/>
                </a:cubicBezTo>
                <a:cubicBezTo>
                  <a:pt x="7691633" y="1740032"/>
                  <a:pt x="7696025" y="1778468"/>
                  <a:pt x="7699869" y="1816903"/>
                </a:cubicBezTo>
                <a:cubicBezTo>
                  <a:pt x="7683396" y="1828434"/>
                  <a:pt x="7663630" y="1841612"/>
                  <a:pt x="7643862" y="1855339"/>
                </a:cubicBezTo>
                <a:cubicBezTo>
                  <a:pt x="7644961" y="1858633"/>
                  <a:pt x="7646608" y="1861928"/>
                  <a:pt x="7647706" y="1864673"/>
                </a:cubicBezTo>
                <a:cubicBezTo>
                  <a:pt x="7663080" y="1864673"/>
                  <a:pt x="7677906" y="1864673"/>
                  <a:pt x="7693829" y="1864673"/>
                </a:cubicBezTo>
                <a:cubicBezTo>
                  <a:pt x="7696025" y="1891578"/>
                  <a:pt x="7697672" y="1916287"/>
                  <a:pt x="7699320" y="1940446"/>
                </a:cubicBezTo>
                <a:cubicBezTo>
                  <a:pt x="7744344" y="1949232"/>
                  <a:pt x="7766856" y="1976136"/>
                  <a:pt x="7765758" y="2010728"/>
                </a:cubicBezTo>
                <a:cubicBezTo>
                  <a:pt x="7804194" y="2041477"/>
                  <a:pt x="7838785" y="2069480"/>
                  <a:pt x="7875025" y="2098581"/>
                </a:cubicBezTo>
                <a:cubicBezTo>
                  <a:pt x="7864593" y="2111759"/>
                  <a:pt x="7859102" y="2118348"/>
                  <a:pt x="7853611" y="2124937"/>
                </a:cubicBezTo>
                <a:cubicBezTo>
                  <a:pt x="7838236" y="2143056"/>
                  <a:pt x="7844276" y="2152940"/>
                  <a:pt x="7864044" y="2162274"/>
                </a:cubicBezTo>
                <a:cubicBezTo>
                  <a:pt x="7878868" y="2169412"/>
                  <a:pt x="7890399" y="2182590"/>
                  <a:pt x="7905225" y="2194670"/>
                </a:cubicBezTo>
                <a:cubicBezTo>
                  <a:pt x="7890948" y="2205102"/>
                  <a:pt x="7882712" y="2211142"/>
                  <a:pt x="7872829" y="2218280"/>
                </a:cubicBezTo>
                <a:cubicBezTo>
                  <a:pt x="7887654" y="2229811"/>
                  <a:pt x="7900283" y="2239694"/>
                  <a:pt x="7916206" y="2251774"/>
                </a:cubicBezTo>
                <a:cubicBezTo>
                  <a:pt x="7925540" y="2250127"/>
                  <a:pt x="7940915" y="2247931"/>
                  <a:pt x="7957387" y="2245185"/>
                </a:cubicBezTo>
                <a:cubicBezTo>
                  <a:pt x="7963976" y="2263305"/>
                  <a:pt x="7970015" y="2279228"/>
                  <a:pt x="7977154" y="2298995"/>
                </a:cubicBezTo>
                <a:cubicBezTo>
                  <a:pt x="7963427" y="2307780"/>
                  <a:pt x="7948601" y="2316566"/>
                  <a:pt x="7929383" y="2328645"/>
                </a:cubicBezTo>
                <a:cubicBezTo>
                  <a:pt x="7976605" y="2339627"/>
                  <a:pt x="7996372" y="2403869"/>
                  <a:pt x="8062810" y="2381357"/>
                </a:cubicBezTo>
                <a:cubicBezTo>
                  <a:pt x="8052926" y="2400026"/>
                  <a:pt x="8044141" y="2419792"/>
                  <a:pt x="8032611" y="2437363"/>
                </a:cubicBezTo>
                <a:cubicBezTo>
                  <a:pt x="8022178" y="2452737"/>
                  <a:pt x="8003509" y="2465915"/>
                  <a:pt x="8031513" y="2482387"/>
                </a:cubicBezTo>
                <a:cubicBezTo>
                  <a:pt x="8035356" y="2484584"/>
                  <a:pt x="8039199" y="2497213"/>
                  <a:pt x="8037552" y="2498860"/>
                </a:cubicBezTo>
                <a:cubicBezTo>
                  <a:pt x="8016138" y="2517529"/>
                  <a:pt x="7993626" y="2534550"/>
                  <a:pt x="7970564" y="2553219"/>
                </a:cubicBezTo>
                <a:cubicBezTo>
                  <a:pt x="7993077" y="2570240"/>
                  <a:pt x="7984291" y="2591654"/>
                  <a:pt x="7964525" y="2614716"/>
                </a:cubicBezTo>
                <a:cubicBezTo>
                  <a:pt x="7942013" y="2641071"/>
                  <a:pt x="7946405" y="2663035"/>
                  <a:pt x="7974408" y="2680605"/>
                </a:cubicBezTo>
                <a:cubicBezTo>
                  <a:pt x="7985939" y="2687743"/>
                  <a:pt x="7995823" y="2697077"/>
                  <a:pt x="8006255" y="2705314"/>
                </a:cubicBezTo>
                <a:cubicBezTo>
                  <a:pt x="8004608" y="2709157"/>
                  <a:pt x="8002960" y="2713550"/>
                  <a:pt x="8001313" y="2717393"/>
                </a:cubicBezTo>
                <a:cubicBezTo>
                  <a:pt x="8015589" y="2714099"/>
                  <a:pt x="8029316" y="2711354"/>
                  <a:pt x="8049632" y="2706961"/>
                </a:cubicBezTo>
                <a:cubicBezTo>
                  <a:pt x="8059516" y="2732218"/>
                  <a:pt x="8071595" y="2763516"/>
                  <a:pt x="8084773" y="2798108"/>
                </a:cubicBezTo>
                <a:cubicBezTo>
                  <a:pt x="8093009" y="2798108"/>
                  <a:pt x="8105089" y="2798108"/>
                  <a:pt x="8116070" y="2798108"/>
                </a:cubicBezTo>
                <a:cubicBezTo>
                  <a:pt x="8122111" y="2853016"/>
                  <a:pt x="8139681" y="2905728"/>
                  <a:pt x="8104540" y="2957341"/>
                </a:cubicBezTo>
                <a:cubicBezTo>
                  <a:pt x="8095755" y="2970519"/>
                  <a:pt x="8097951" y="3002366"/>
                  <a:pt x="8108384" y="3014445"/>
                </a:cubicBezTo>
                <a:cubicBezTo>
                  <a:pt x="8128700" y="3038605"/>
                  <a:pt x="8120463" y="3081982"/>
                  <a:pt x="8163292" y="3091865"/>
                </a:cubicBezTo>
                <a:cubicBezTo>
                  <a:pt x="8184156" y="3096807"/>
                  <a:pt x="8178117" y="3152813"/>
                  <a:pt x="8169880" y="3177522"/>
                </a:cubicBezTo>
                <a:cubicBezTo>
                  <a:pt x="8152310" y="3231332"/>
                  <a:pt x="8093558" y="3231332"/>
                  <a:pt x="8063359" y="3267571"/>
                </a:cubicBezTo>
                <a:cubicBezTo>
                  <a:pt x="8058967" y="3273062"/>
                  <a:pt x="8041396" y="3268120"/>
                  <a:pt x="8029316" y="3268120"/>
                </a:cubicBezTo>
                <a:cubicBezTo>
                  <a:pt x="8029316" y="3271414"/>
                  <a:pt x="8028218" y="3275258"/>
                  <a:pt x="8029316" y="3275807"/>
                </a:cubicBezTo>
                <a:cubicBezTo>
                  <a:pt x="8081479" y="3308203"/>
                  <a:pt x="8085322" y="3310948"/>
                  <a:pt x="8049083" y="3368052"/>
                </a:cubicBezTo>
                <a:cubicBezTo>
                  <a:pt x="8025472" y="3404841"/>
                  <a:pt x="8043043" y="3407586"/>
                  <a:pt x="8070497" y="3413077"/>
                </a:cubicBezTo>
                <a:cubicBezTo>
                  <a:pt x="8074341" y="3413626"/>
                  <a:pt x="8077635" y="3416371"/>
                  <a:pt x="8081479" y="3416920"/>
                </a:cubicBezTo>
                <a:cubicBezTo>
                  <a:pt x="8110031" y="3422411"/>
                  <a:pt x="8112776" y="3433942"/>
                  <a:pt x="8091911" y="3454258"/>
                </a:cubicBezTo>
                <a:cubicBezTo>
                  <a:pt x="8085871" y="3460298"/>
                  <a:pt x="8084773" y="3470730"/>
                  <a:pt x="8081479" y="3479516"/>
                </a:cubicBezTo>
                <a:cubicBezTo>
                  <a:pt x="8089166" y="3481712"/>
                  <a:pt x="8096853" y="3485006"/>
                  <a:pt x="8104540" y="3486104"/>
                </a:cubicBezTo>
                <a:cubicBezTo>
                  <a:pt x="8131445" y="3490497"/>
                  <a:pt x="8141329" y="3505322"/>
                  <a:pt x="8139681" y="3532776"/>
                </a:cubicBezTo>
                <a:cubicBezTo>
                  <a:pt x="8138583" y="3549248"/>
                  <a:pt x="8138034" y="3568466"/>
                  <a:pt x="8144623" y="3582742"/>
                </a:cubicBezTo>
                <a:cubicBezTo>
                  <a:pt x="8177568" y="3653573"/>
                  <a:pt x="8194040" y="3673889"/>
                  <a:pt x="8146819" y="3732092"/>
                </a:cubicBezTo>
                <a:cubicBezTo>
                  <a:pt x="8141878" y="3738681"/>
                  <a:pt x="8136936" y="3749113"/>
                  <a:pt x="8138583" y="3756251"/>
                </a:cubicBezTo>
                <a:cubicBezTo>
                  <a:pt x="8142426" y="3778764"/>
                  <a:pt x="8153408" y="3801825"/>
                  <a:pt x="8122111" y="3813905"/>
                </a:cubicBezTo>
                <a:cubicBezTo>
                  <a:pt x="8102893" y="3821592"/>
                  <a:pt x="8084773" y="3835319"/>
                  <a:pt x="8065006" y="3836966"/>
                </a:cubicBezTo>
                <a:cubicBezTo>
                  <a:pt x="8032062" y="3839711"/>
                  <a:pt x="8023277" y="3858380"/>
                  <a:pt x="8024923" y="3885285"/>
                </a:cubicBezTo>
                <a:cubicBezTo>
                  <a:pt x="8026022" y="3907797"/>
                  <a:pt x="8027669" y="3928113"/>
                  <a:pt x="8002960" y="3939644"/>
                </a:cubicBezTo>
                <a:cubicBezTo>
                  <a:pt x="7997469" y="3942389"/>
                  <a:pt x="7991979" y="3951724"/>
                  <a:pt x="7991979" y="3958312"/>
                </a:cubicBezTo>
                <a:cubicBezTo>
                  <a:pt x="7992528" y="4000592"/>
                  <a:pt x="7994724" y="4043420"/>
                  <a:pt x="7996372" y="4088444"/>
                </a:cubicBezTo>
                <a:cubicBezTo>
                  <a:pt x="8045240" y="4103818"/>
                  <a:pt x="8045240" y="4103818"/>
                  <a:pt x="8038650" y="4170257"/>
                </a:cubicBezTo>
                <a:cubicBezTo>
                  <a:pt x="8037552" y="4181239"/>
                  <a:pt x="8045789" y="4193868"/>
                  <a:pt x="8043043" y="4203751"/>
                </a:cubicBezTo>
                <a:cubicBezTo>
                  <a:pt x="8036454" y="4229009"/>
                  <a:pt x="8035905" y="4261404"/>
                  <a:pt x="7995273" y="4258110"/>
                </a:cubicBezTo>
                <a:cubicBezTo>
                  <a:pt x="7986488" y="4257561"/>
                  <a:pt x="7976605" y="4263601"/>
                  <a:pt x="7968918" y="4266346"/>
                </a:cubicBezTo>
                <a:cubicBezTo>
                  <a:pt x="7979350" y="4305331"/>
                  <a:pt x="7989782" y="4341570"/>
                  <a:pt x="7998568" y="4377809"/>
                </a:cubicBezTo>
                <a:cubicBezTo>
                  <a:pt x="8010099" y="4425030"/>
                  <a:pt x="7995823" y="4449190"/>
                  <a:pt x="7949700" y="4460720"/>
                </a:cubicBezTo>
                <a:cubicBezTo>
                  <a:pt x="7900283" y="4472800"/>
                  <a:pt x="7850866" y="4532100"/>
                  <a:pt x="7845375" y="4585361"/>
                </a:cubicBezTo>
                <a:cubicBezTo>
                  <a:pt x="7839884" y="4635328"/>
                  <a:pt x="7815724" y="4655094"/>
                  <a:pt x="7765209" y="4661134"/>
                </a:cubicBezTo>
                <a:cubicBezTo>
                  <a:pt x="7745992" y="4663330"/>
                  <a:pt x="7719635" y="4668821"/>
                  <a:pt x="7722381" y="4702864"/>
                </a:cubicBezTo>
                <a:cubicBezTo>
                  <a:pt x="7724577" y="4731416"/>
                  <a:pt x="7715243" y="4756674"/>
                  <a:pt x="7691084" y="4776441"/>
                </a:cubicBezTo>
                <a:cubicBezTo>
                  <a:pt x="7682298" y="4783579"/>
                  <a:pt x="7677357" y="4805542"/>
                  <a:pt x="7681749" y="4815974"/>
                </a:cubicBezTo>
                <a:cubicBezTo>
                  <a:pt x="7692181" y="4839585"/>
                  <a:pt x="7682847" y="4858803"/>
                  <a:pt x="7680102" y="4880766"/>
                </a:cubicBezTo>
                <a:cubicBezTo>
                  <a:pt x="7674611" y="4924692"/>
                  <a:pt x="7693829" y="4972462"/>
                  <a:pt x="7647706" y="5006505"/>
                </a:cubicBezTo>
                <a:cubicBezTo>
                  <a:pt x="7644961" y="5008701"/>
                  <a:pt x="7657589" y="5035606"/>
                  <a:pt x="7665825" y="5049333"/>
                </a:cubicBezTo>
                <a:cubicBezTo>
                  <a:pt x="7677906" y="5070198"/>
                  <a:pt x="7682298" y="5082827"/>
                  <a:pt x="7651001" y="5088867"/>
                </a:cubicBezTo>
                <a:cubicBezTo>
                  <a:pt x="7638371" y="5091063"/>
                  <a:pt x="7628488" y="5108634"/>
                  <a:pt x="7616408" y="5117419"/>
                </a:cubicBezTo>
                <a:cubicBezTo>
                  <a:pt x="7588405" y="5137735"/>
                  <a:pt x="7559854" y="5156953"/>
                  <a:pt x="7526909" y="5179465"/>
                </a:cubicBezTo>
                <a:cubicBezTo>
                  <a:pt x="7526909" y="5219548"/>
                  <a:pt x="7507691" y="5262376"/>
                  <a:pt x="7450587" y="5240962"/>
                </a:cubicBezTo>
                <a:cubicBezTo>
                  <a:pt x="7440154" y="5237118"/>
                  <a:pt x="7426976" y="5239315"/>
                  <a:pt x="7415445" y="5238765"/>
                </a:cubicBezTo>
                <a:cubicBezTo>
                  <a:pt x="7413249" y="5242609"/>
                  <a:pt x="7411053" y="5245903"/>
                  <a:pt x="7409406" y="5249747"/>
                </a:cubicBezTo>
                <a:cubicBezTo>
                  <a:pt x="7414348" y="5251394"/>
                  <a:pt x="7419838" y="5251943"/>
                  <a:pt x="7423682" y="5255238"/>
                </a:cubicBezTo>
                <a:cubicBezTo>
                  <a:pt x="7434663" y="5263474"/>
                  <a:pt x="7444547" y="5273357"/>
                  <a:pt x="7454980" y="5282143"/>
                </a:cubicBezTo>
                <a:cubicBezTo>
                  <a:pt x="7439605" y="5290379"/>
                  <a:pt x="7424780" y="5300262"/>
                  <a:pt x="7408308" y="5306851"/>
                </a:cubicBezTo>
                <a:cubicBezTo>
                  <a:pt x="7399522" y="5310146"/>
                  <a:pt x="7388540" y="5307400"/>
                  <a:pt x="7380854" y="5307400"/>
                </a:cubicBezTo>
                <a:cubicBezTo>
                  <a:pt x="7380854" y="5340894"/>
                  <a:pt x="7382501" y="5372741"/>
                  <a:pt x="7379755" y="5404587"/>
                </a:cubicBezTo>
                <a:cubicBezTo>
                  <a:pt x="7379206" y="5412275"/>
                  <a:pt x="7363283" y="5422707"/>
                  <a:pt x="7353400" y="5424903"/>
                </a:cubicBezTo>
                <a:cubicBezTo>
                  <a:pt x="7318808" y="5432041"/>
                  <a:pt x="7283117" y="5436434"/>
                  <a:pt x="7251820" y="5440827"/>
                </a:cubicBezTo>
                <a:cubicBezTo>
                  <a:pt x="7253467" y="5464437"/>
                  <a:pt x="7254016" y="5479811"/>
                  <a:pt x="7255115" y="5494637"/>
                </a:cubicBezTo>
                <a:cubicBezTo>
                  <a:pt x="7234249" y="5494637"/>
                  <a:pt x="7213385" y="5494637"/>
                  <a:pt x="7189774" y="5494637"/>
                </a:cubicBezTo>
                <a:cubicBezTo>
                  <a:pt x="7189774" y="5496284"/>
                  <a:pt x="7190872" y="5506716"/>
                  <a:pt x="7192519" y="5519894"/>
                </a:cubicBezTo>
                <a:cubicBezTo>
                  <a:pt x="7183734" y="5515502"/>
                  <a:pt x="7177694" y="5512756"/>
                  <a:pt x="7168360" y="5507814"/>
                </a:cubicBezTo>
                <a:cubicBezTo>
                  <a:pt x="7168909" y="5541857"/>
                  <a:pt x="7104118" y="5548995"/>
                  <a:pt x="7136514" y="5589627"/>
                </a:cubicBezTo>
                <a:cubicBezTo>
                  <a:pt x="7116197" y="5633004"/>
                  <a:pt x="7060191" y="5639594"/>
                  <a:pt x="7052504" y="5695051"/>
                </a:cubicBezTo>
                <a:cubicBezTo>
                  <a:pt x="7048661" y="5720857"/>
                  <a:pt x="7019010" y="5742820"/>
                  <a:pt x="7000342" y="5767529"/>
                </a:cubicBezTo>
                <a:cubicBezTo>
                  <a:pt x="6983869" y="5763685"/>
                  <a:pt x="6968495" y="5759841"/>
                  <a:pt x="6944336" y="5754351"/>
                </a:cubicBezTo>
                <a:cubicBezTo>
                  <a:pt x="6961357" y="5795532"/>
                  <a:pt x="6953670" y="5823535"/>
                  <a:pt x="6916882" y="5842753"/>
                </a:cubicBezTo>
                <a:cubicBezTo>
                  <a:pt x="6911391" y="5845498"/>
                  <a:pt x="6918529" y="5872952"/>
                  <a:pt x="6920176" y="5892170"/>
                </a:cubicBezTo>
                <a:cubicBezTo>
                  <a:pt x="6910841" y="5894915"/>
                  <a:pt x="6896566" y="5899308"/>
                  <a:pt x="6882290" y="5903701"/>
                </a:cubicBezTo>
                <a:cubicBezTo>
                  <a:pt x="6877348" y="5955863"/>
                  <a:pt x="6805418" y="6002535"/>
                  <a:pt x="6747765" y="5994299"/>
                </a:cubicBezTo>
                <a:cubicBezTo>
                  <a:pt x="6724704" y="6022851"/>
                  <a:pt x="6703290" y="6049756"/>
                  <a:pt x="6678581" y="6080504"/>
                </a:cubicBezTo>
                <a:cubicBezTo>
                  <a:pt x="6664854" y="6084897"/>
                  <a:pt x="6643440" y="6093682"/>
                  <a:pt x="6621477" y="6099173"/>
                </a:cubicBezTo>
                <a:cubicBezTo>
                  <a:pt x="6607201" y="6102467"/>
                  <a:pt x="6589081" y="6105761"/>
                  <a:pt x="6577002" y="6100271"/>
                </a:cubicBezTo>
                <a:cubicBezTo>
                  <a:pt x="6542958" y="6084897"/>
                  <a:pt x="6544057" y="6128823"/>
                  <a:pt x="6520446" y="6131020"/>
                </a:cubicBezTo>
                <a:cubicBezTo>
                  <a:pt x="6510014" y="6132117"/>
                  <a:pt x="6500131" y="6142001"/>
                  <a:pt x="6488050" y="6148590"/>
                </a:cubicBezTo>
                <a:cubicBezTo>
                  <a:pt x="6476520" y="6166710"/>
                  <a:pt x="6462793" y="6188673"/>
                  <a:pt x="6449066" y="6210086"/>
                </a:cubicBezTo>
                <a:cubicBezTo>
                  <a:pt x="6410081" y="6195811"/>
                  <a:pt x="6344741" y="6273231"/>
                  <a:pt x="6350781" y="6330884"/>
                </a:cubicBezTo>
                <a:cubicBezTo>
                  <a:pt x="6295873" y="6353946"/>
                  <a:pt x="6239318" y="6378105"/>
                  <a:pt x="6182214" y="6401166"/>
                </a:cubicBezTo>
                <a:cubicBezTo>
                  <a:pt x="6177821" y="6402814"/>
                  <a:pt x="6171232" y="6400068"/>
                  <a:pt x="6165741" y="6400068"/>
                </a:cubicBezTo>
                <a:cubicBezTo>
                  <a:pt x="6155309" y="6400617"/>
                  <a:pt x="6137189" y="6398970"/>
                  <a:pt x="6134993" y="6403912"/>
                </a:cubicBezTo>
                <a:cubicBezTo>
                  <a:pt x="6111931" y="6458820"/>
                  <a:pt x="6038904" y="6432464"/>
                  <a:pt x="6011999" y="6480783"/>
                </a:cubicBezTo>
                <a:cubicBezTo>
                  <a:pt x="6010351" y="6484077"/>
                  <a:pt x="5988938" y="6482430"/>
                  <a:pt x="5983447" y="6476940"/>
                </a:cubicBezTo>
                <a:cubicBezTo>
                  <a:pt x="5961484" y="6454427"/>
                  <a:pt x="5936775" y="6450583"/>
                  <a:pt x="5908223" y="6460467"/>
                </a:cubicBezTo>
                <a:cubicBezTo>
                  <a:pt x="5895045" y="6464859"/>
                  <a:pt x="5880769" y="6467056"/>
                  <a:pt x="5867591" y="6471449"/>
                </a:cubicBezTo>
                <a:cubicBezTo>
                  <a:pt x="5841784" y="6480234"/>
                  <a:pt x="5817625" y="6492862"/>
                  <a:pt x="5818174" y="6445642"/>
                </a:cubicBezTo>
                <a:cubicBezTo>
                  <a:pt x="5818174" y="6433562"/>
                  <a:pt x="5798956" y="6420933"/>
                  <a:pt x="5785779" y="6405559"/>
                </a:cubicBezTo>
                <a:cubicBezTo>
                  <a:pt x="5777542" y="6439053"/>
                  <a:pt x="5763266" y="6457722"/>
                  <a:pt x="5724281" y="6453878"/>
                </a:cubicBezTo>
                <a:cubicBezTo>
                  <a:pt x="5707260" y="6452231"/>
                  <a:pt x="5688591" y="6468703"/>
                  <a:pt x="5681454" y="6497255"/>
                </a:cubicBezTo>
                <a:cubicBezTo>
                  <a:pt x="5674864" y="6524160"/>
                  <a:pt x="5643567" y="6547221"/>
                  <a:pt x="5618858" y="6565890"/>
                </a:cubicBezTo>
                <a:cubicBezTo>
                  <a:pt x="5612269" y="6570832"/>
                  <a:pt x="5588659" y="6552163"/>
                  <a:pt x="5572187" y="6540084"/>
                </a:cubicBezTo>
                <a:cubicBezTo>
                  <a:pt x="5539242" y="6543927"/>
                  <a:pt x="5544183" y="6564243"/>
                  <a:pt x="5560107" y="6585108"/>
                </a:cubicBezTo>
                <a:cubicBezTo>
                  <a:pt x="5541987" y="6612013"/>
                  <a:pt x="5529358" y="6641663"/>
                  <a:pt x="5506846" y="6659234"/>
                </a:cubicBezTo>
                <a:cubicBezTo>
                  <a:pt x="5484334" y="6677353"/>
                  <a:pt x="5450291" y="6695473"/>
                  <a:pt x="5424484" y="6691629"/>
                </a:cubicBezTo>
                <a:cubicBezTo>
                  <a:pt x="5378361" y="6685040"/>
                  <a:pt x="5342122" y="6702611"/>
                  <a:pt x="5302040" y="6715789"/>
                </a:cubicBezTo>
                <a:cubicBezTo>
                  <a:pt x="5288313" y="6720181"/>
                  <a:pt x="5268546" y="6705905"/>
                  <a:pt x="5251524" y="6702062"/>
                </a:cubicBezTo>
                <a:cubicBezTo>
                  <a:pt x="5236699" y="6698767"/>
                  <a:pt x="5219128" y="6691629"/>
                  <a:pt x="5207598" y="6696571"/>
                </a:cubicBezTo>
                <a:cubicBezTo>
                  <a:pt x="5171359" y="6712494"/>
                  <a:pt x="5140610" y="6702611"/>
                  <a:pt x="5109313" y="6685040"/>
                </a:cubicBezTo>
                <a:cubicBezTo>
                  <a:pt x="5104920" y="6682844"/>
                  <a:pt x="5098331" y="6678451"/>
                  <a:pt x="5096135" y="6680099"/>
                </a:cubicBezTo>
                <a:cubicBezTo>
                  <a:pt x="5048365" y="6713593"/>
                  <a:pt x="4975337" y="6680099"/>
                  <a:pt x="4936902" y="6743243"/>
                </a:cubicBezTo>
                <a:cubicBezTo>
                  <a:pt x="4926469" y="6760264"/>
                  <a:pt x="4894074" y="6763010"/>
                  <a:pt x="4871561" y="6773442"/>
                </a:cubicBezTo>
                <a:cubicBezTo>
                  <a:pt x="4862776" y="6777835"/>
                  <a:pt x="4854540" y="6784424"/>
                  <a:pt x="4846304" y="6778933"/>
                </a:cubicBezTo>
                <a:cubicBezTo>
                  <a:pt x="4811163" y="6778933"/>
                  <a:pt x="4775472" y="6775089"/>
                  <a:pt x="4741429" y="6780031"/>
                </a:cubicBezTo>
                <a:cubicBezTo>
                  <a:pt x="4713427" y="6784424"/>
                  <a:pt x="4690365" y="6787718"/>
                  <a:pt x="4665108" y="6770147"/>
                </a:cubicBezTo>
                <a:cubicBezTo>
                  <a:pt x="4653028" y="6761911"/>
                  <a:pt x="4631614" y="6758617"/>
                  <a:pt x="4616789" y="6763010"/>
                </a:cubicBezTo>
                <a:cubicBezTo>
                  <a:pt x="4589335" y="6770697"/>
                  <a:pt x="4566273" y="6770147"/>
                  <a:pt x="4542114" y="6754225"/>
                </a:cubicBezTo>
                <a:cubicBezTo>
                  <a:pt x="4539918" y="6752577"/>
                  <a:pt x="4522896" y="6765755"/>
                  <a:pt x="4520700" y="6773991"/>
                </a:cubicBezTo>
                <a:cubicBezTo>
                  <a:pt x="4518503" y="6783874"/>
                  <a:pt x="4525092" y="6795405"/>
                  <a:pt x="4528936" y="6810230"/>
                </a:cubicBezTo>
                <a:cubicBezTo>
                  <a:pt x="4499835" y="6809681"/>
                  <a:pt x="4466341" y="6800896"/>
                  <a:pt x="4464144" y="6850862"/>
                </a:cubicBezTo>
                <a:cubicBezTo>
                  <a:pt x="4441083" y="6825055"/>
                  <a:pt x="4398255" y="6892043"/>
                  <a:pt x="4390019" y="6828899"/>
                </a:cubicBezTo>
                <a:cubicBezTo>
                  <a:pt x="4366408" y="6822859"/>
                  <a:pt x="4345543" y="6815172"/>
                  <a:pt x="4323580" y="6812427"/>
                </a:cubicBezTo>
                <a:cubicBezTo>
                  <a:pt x="4312599" y="6811328"/>
                  <a:pt x="4299421" y="6816270"/>
                  <a:pt x="4290087" y="6822310"/>
                </a:cubicBezTo>
                <a:cubicBezTo>
                  <a:pt x="4246160" y="6850313"/>
                  <a:pt x="4203332" y="6842077"/>
                  <a:pt x="4174780" y="6799249"/>
                </a:cubicBezTo>
                <a:cubicBezTo>
                  <a:pt x="4170936" y="6793758"/>
                  <a:pt x="4161602" y="6786620"/>
                  <a:pt x="4156660" y="6787718"/>
                </a:cubicBezTo>
                <a:cubicBezTo>
                  <a:pt x="4106145" y="6800347"/>
                  <a:pt x="4075945" y="6762461"/>
                  <a:pt x="4042451" y="6738850"/>
                </a:cubicBezTo>
                <a:cubicBezTo>
                  <a:pt x="3996878" y="6707003"/>
                  <a:pt x="3946912" y="6703160"/>
                  <a:pt x="3898044" y="6711945"/>
                </a:cubicBezTo>
                <a:cubicBezTo>
                  <a:pt x="3852470" y="6720181"/>
                  <a:pt x="3816231" y="6712494"/>
                  <a:pt x="3775599" y="6693276"/>
                </a:cubicBezTo>
                <a:cubicBezTo>
                  <a:pt x="3739360" y="6676804"/>
                  <a:pt x="3696532" y="6672412"/>
                  <a:pt x="3655900" y="6666372"/>
                </a:cubicBezTo>
                <a:cubicBezTo>
                  <a:pt x="3622406" y="6661430"/>
                  <a:pt x="3588363" y="6661979"/>
                  <a:pt x="3554869" y="6659234"/>
                </a:cubicBezTo>
                <a:cubicBezTo>
                  <a:pt x="3540593" y="6658136"/>
                  <a:pt x="3526317" y="6652645"/>
                  <a:pt x="3512041" y="6651546"/>
                </a:cubicBezTo>
                <a:cubicBezTo>
                  <a:pt x="3487881" y="6649899"/>
                  <a:pt x="3457133" y="6657586"/>
                  <a:pt x="3473605" y="6609816"/>
                </a:cubicBezTo>
                <a:cubicBezTo>
                  <a:pt x="3455486" y="6614758"/>
                  <a:pt x="3441210" y="6614209"/>
                  <a:pt x="3435719" y="6621347"/>
                </a:cubicBezTo>
                <a:cubicBezTo>
                  <a:pt x="3398382" y="6668568"/>
                  <a:pt x="3355004" y="6629034"/>
                  <a:pt x="3314372" y="6631780"/>
                </a:cubicBezTo>
                <a:cubicBezTo>
                  <a:pt x="3305038" y="6632329"/>
                  <a:pt x="3294056" y="6623543"/>
                  <a:pt x="3285271" y="6625740"/>
                </a:cubicBezTo>
                <a:cubicBezTo>
                  <a:pt x="3202909" y="6645507"/>
                  <a:pt x="3130431" y="6603777"/>
                  <a:pt x="3053560" y="6590599"/>
                </a:cubicBezTo>
                <a:cubicBezTo>
                  <a:pt x="3023909" y="6585657"/>
                  <a:pt x="2995907" y="6568087"/>
                  <a:pt x="2965707" y="6598835"/>
                </a:cubicBezTo>
                <a:cubicBezTo>
                  <a:pt x="2951980" y="6612562"/>
                  <a:pt x="2919584" y="6606522"/>
                  <a:pt x="2895974" y="6610914"/>
                </a:cubicBezTo>
                <a:cubicBezTo>
                  <a:pt x="2826790" y="6623543"/>
                  <a:pt x="2757606" y="6638368"/>
                  <a:pt x="2688422" y="6649350"/>
                </a:cubicBezTo>
                <a:cubicBezTo>
                  <a:pt x="2608257" y="6661979"/>
                  <a:pt x="2534131" y="6639467"/>
                  <a:pt x="2461652" y="6606522"/>
                </a:cubicBezTo>
                <a:cubicBezTo>
                  <a:pt x="2421020" y="6588402"/>
                  <a:pt x="2379290" y="6573577"/>
                  <a:pt x="2362818" y="6527455"/>
                </a:cubicBezTo>
                <a:cubicBezTo>
                  <a:pt x="2357876" y="6514825"/>
                  <a:pt x="2358975" y="6500001"/>
                  <a:pt x="2357327" y="6482979"/>
                </a:cubicBezTo>
                <a:cubicBezTo>
                  <a:pt x="2339757" y="6464859"/>
                  <a:pt x="2316695" y="6445093"/>
                  <a:pt x="2300223" y="6420933"/>
                </a:cubicBezTo>
                <a:cubicBezTo>
                  <a:pt x="2290889" y="6407755"/>
                  <a:pt x="2298576" y="6379752"/>
                  <a:pt x="2288143" y="6370418"/>
                </a:cubicBezTo>
                <a:cubicBezTo>
                  <a:pt x="2242021" y="6329786"/>
                  <a:pt x="2250257" y="6277623"/>
                  <a:pt x="2249708" y="6226559"/>
                </a:cubicBezTo>
                <a:cubicBezTo>
                  <a:pt x="2249708" y="6223264"/>
                  <a:pt x="2247511" y="6219970"/>
                  <a:pt x="2249159" y="6223813"/>
                </a:cubicBezTo>
                <a:cubicBezTo>
                  <a:pt x="2212919" y="6226559"/>
                  <a:pt x="2179975" y="6233697"/>
                  <a:pt x="2147579" y="6230403"/>
                </a:cubicBezTo>
                <a:cubicBezTo>
                  <a:pt x="2130558" y="6228755"/>
                  <a:pt x="2115732" y="6208989"/>
                  <a:pt x="2099260" y="6198556"/>
                </a:cubicBezTo>
                <a:cubicBezTo>
                  <a:pt x="2083337" y="6188673"/>
                  <a:pt x="2065766" y="6172749"/>
                  <a:pt x="2049294" y="6172749"/>
                </a:cubicBezTo>
                <a:cubicBezTo>
                  <a:pt x="2016349" y="6173298"/>
                  <a:pt x="1993288" y="6165062"/>
                  <a:pt x="1977364" y="6135412"/>
                </a:cubicBezTo>
                <a:cubicBezTo>
                  <a:pt x="1972972" y="6127176"/>
                  <a:pt x="1960343" y="6123881"/>
                  <a:pt x="1954303" y="6116194"/>
                </a:cubicBezTo>
                <a:cubicBezTo>
                  <a:pt x="1945518" y="6104664"/>
                  <a:pt x="1936183" y="6092584"/>
                  <a:pt x="1932889" y="6078857"/>
                </a:cubicBezTo>
                <a:cubicBezTo>
                  <a:pt x="1927947" y="6058541"/>
                  <a:pt x="1927398" y="6037126"/>
                  <a:pt x="1925751" y="6015713"/>
                </a:cubicBezTo>
                <a:cubicBezTo>
                  <a:pt x="1924104" y="5993750"/>
                  <a:pt x="1919711" y="5976179"/>
                  <a:pt x="1895551" y="5964648"/>
                </a:cubicBezTo>
                <a:cubicBezTo>
                  <a:pt x="1887315" y="5960805"/>
                  <a:pt x="1884021" y="5929507"/>
                  <a:pt x="1890061" y="5915231"/>
                </a:cubicBezTo>
                <a:cubicBezTo>
                  <a:pt x="1911475" y="5860872"/>
                  <a:pt x="1902140" y="5822986"/>
                  <a:pt x="1856567" y="5790041"/>
                </a:cubicBezTo>
                <a:cubicBezTo>
                  <a:pt x="1846683" y="5782903"/>
                  <a:pt x="1830211" y="5775216"/>
                  <a:pt x="1843938" y="5754351"/>
                </a:cubicBezTo>
                <a:cubicBezTo>
                  <a:pt x="1850527" y="5744468"/>
                  <a:pt x="1846134" y="5727446"/>
                  <a:pt x="1847233" y="5711523"/>
                </a:cubicBezTo>
                <a:cubicBezTo>
                  <a:pt x="1793972" y="5682970"/>
                  <a:pt x="1737417" y="5668694"/>
                  <a:pt x="1676469" y="5661007"/>
                </a:cubicBezTo>
                <a:cubicBezTo>
                  <a:pt x="1646270" y="5657164"/>
                  <a:pt x="1616619" y="5621474"/>
                  <a:pt x="1594107" y="5594020"/>
                </a:cubicBezTo>
                <a:cubicBezTo>
                  <a:pt x="1571595" y="5566017"/>
                  <a:pt x="1499116" y="5547348"/>
                  <a:pt x="1461779" y="5574802"/>
                </a:cubicBezTo>
                <a:cubicBezTo>
                  <a:pt x="1477702" y="5581940"/>
                  <a:pt x="1492527" y="5588529"/>
                  <a:pt x="1506803" y="5595118"/>
                </a:cubicBezTo>
                <a:cubicBezTo>
                  <a:pt x="1502960" y="5599511"/>
                  <a:pt x="1499116" y="5603903"/>
                  <a:pt x="1495273" y="5608296"/>
                </a:cubicBezTo>
                <a:cubicBezTo>
                  <a:pt x="1480448" y="5609943"/>
                  <a:pt x="1466172" y="5622572"/>
                  <a:pt x="1456837" y="5592922"/>
                </a:cubicBezTo>
                <a:cubicBezTo>
                  <a:pt x="1446405" y="5558879"/>
                  <a:pt x="1359650" y="5536366"/>
                  <a:pt x="1330549" y="5555035"/>
                </a:cubicBezTo>
                <a:cubicBezTo>
                  <a:pt x="1307488" y="5569311"/>
                  <a:pt x="1261365" y="5546799"/>
                  <a:pt x="1253129" y="5517698"/>
                </a:cubicBezTo>
                <a:cubicBezTo>
                  <a:pt x="1250383" y="5507265"/>
                  <a:pt x="1245442" y="5497382"/>
                  <a:pt x="1238304" y="5479262"/>
                </a:cubicBezTo>
                <a:cubicBezTo>
                  <a:pt x="1256972" y="5443572"/>
                  <a:pt x="1303095" y="5456201"/>
                  <a:pt x="1337138" y="5451259"/>
                </a:cubicBezTo>
                <a:cubicBezTo>
                  <a:pt x="1371730" y="5445768"/>
                  <a:pt x="1409616" y="5410078"/>
                  <a:pt x="1446405" y="5461143"/>
                </a:cubicBezTo>
                <a:cubicBezTo>
                  <a:pt x="1448601" y="5454554"/>
                  <a:pt x="1450797" y="5447416"/>
                  <a:pt x="1453543" y="5440827"/>
                </a:cubicBezTo>
                <a:cubicBezTo>
                  <a:pt x="1435972" y="5424903"/>
                  <a:pt x="1418402" y="5408431"/>
                  <a:pt x="1398635" y="5390860"/>
                </a:cubicBezTo>
                <a:cubicBezTo>
                  <a:pt x="1365141" y="5421609"/>
                  <a:pt x="1334942" y="5393606"/>
                  <a:pt x="1303095" y="5387566"/>
                </a:cubicBezTo>
                <a:cubicBezTo>
                  <a:pt x="1253129" y="5378781"/>
                  <a:pt x="1203163" y="5368897"/>
                  <a:pt x="1153745" y="5359014"/>
                </a:cubicBezTo>
                <a:cubicBezTo>
                  <a:pt x="1151000" y="5364505"/>
                  <a:pt x="1148255" y="5369446"/>
                  <a:pt x="1145509" y="5374937"/>
                </a:cubicBezTo>
                <a:cubicBezTo>
                  <a:pt x="1154295" y="5385919"/>
                  <a:pt x="1163629" y="5396900"/>
                  <a:pt x="1171316" y="5408980"/>
                </a:cubicBezTo>
                <a:cubicBezTo>
                  <a:pt x="1174610" y="5414471"/>
                  <a:pt x="1177356" y="5421609"/>
                  <a:pt x="1176807" y="5427649"/>
                </a:cubicBezTo>
                <a:cubicBezTo>
                  <a:pt x="1176258" y="5430394"/>
                  <a:pt x="1165276" y="5435336"/>
                  <a:pt x="1161433" y="5433689"/>
                </a:cubicBezTo>
                <a:cubicBezTo>
                  <a:pt x="1133979" y="5421060"/>
                  <a:pt x="1122997" y="5441376"/>
                  <a:pt x="1116408" y="5458946"/>
                </a:cubicBezTo>
                <a:cubicBezTo>
                  <a:pt x="1107074" y="5485302"/>
                  <a:pt x="1104877" y="5513305"/>
                  <a:pt x="1068638" y="5519345"/>
                </a:cubicBezTo>
                <a:cubicBezTo>
                  <a:pt x="1030752" y="5525385"/>
                  <a:pt x="1007141" y="5503422"/>
                  <a:pt x="982433" y="5481459"/>
                </a:cubicBezTo>
                <a:cubicBezTo>
                  <a:pt x="975844" y="5475419"/>
                  <a:pt x="970353" y="5468281"/>
                  <a:pt x="964862" y="5462241"/>
                </a:cubicBezTo>
                <a:cubicBezTo>
                  <a:pt x="912151" y="5483106"/>
                  <a:pt x="861635" y="5462241"/>
                  <a:pt x="830338" y="5411725"/>
                </a:cubicBezTo>
                <a:cubicBezTo>
                  <a:pt x="819905" y="5394704"/>
                  <a:pt x="798491" y="5384271"/>
                  <a:pt x="784215" y="5368348"/>
                </a:cubicBezTo>
                <a:cubicBezTo>
                  <a:pt x="767743" y="5350778"/>
                  <a:pt x="755114" y="5328815"/>
                  <a:pt x="737543" y="5312891"/>
                </a:cubicBezTo>
                <a:cubicBezTo>
                  <a:pt x="727660" y="5303557"/>
                  <a:pt x="710638" y="5301910"/>
                  <a:pt x="693068" y="5304106"/>
                </a:cubicBezTo>
                <a:cubicBezTo>
                  <a:pt x="682635" y="5289830"/>
                  <a:pt x="672752" y="5276103"/>
                  <a:pt x="660672" y="5259081"/>
                </a:cubicBezTo>
                <a:cubicBezTo>
                  <a:pt x="649691" y="5265670"/>
                  <a:pt x="640905" y="5271161"/>
                  <a:pt x="625531" y="5279946"/>
                </a:cubicBezTo>
                <a:cubicBezTo>
                  <a:pt x="645298" y="5292575"/>
                  <a:pt x="661221" y="5303008"/>
                  <a:pt x="682635" y="5317284"/>
                </a:cubicBezTo>
                <a:cubicBezTo>
                  <a:pt x="670007" y="5325520"/>
                  <a:pt x="659574" y="5332109"/>
                  <a:pt x="645847" y="5340894"/>
                </a:cubicBezTo>
                <a:cubicBezTo>
                  <a:pt x="677694" y="5365054"/>
                  <a:pt x="727660" y="5368897"/>
                  <a:pt x="712835" y="5424354"/>
                </a:cubicBezTo>
                <a:cubicBezTo>
                  <a:pt x="706795" y="5422707"/>
                  <a:pt x="699657" y="5422707"/>
                  <a:pt x="695264" y="5419413"/>
                </a:cubicBezTo>
                <a:cubicBezTo>
                  <a:pt x="658476" y="5390312"/>
                  <a:pt x="631022" y="5404587"/>
                  <a:pt x="606862" y="5437532"/>
                </a:cubicBezTo>
                <a:cubicBezTo>
                  <a:pt x="605215" y="5440278"/>
                  <a:pt x="599724" y="5440278"/>
                  <a:pt x="596430" y="5441925"/>
                </a:cubicBezTo>
                <a:cubicBezTo>
                  <a:pt x="564034" y="5406784"/>
                  <a:pt x="531639" y="5371094"/>
                  <a:pt x="497047" y="5333207"/>
                </a:cubicBezTo>
                <a:cubicBezTo>
                  <a:pt x="488261" y="5345287"/>
                  <a:pt x="482221" y="5353523"/>
                  <a:pt x="475633" y="5362858"/>
                </a:cubicBezTo>
                <a:cubicBezTo>
                  <a:pt x="419077" y="5348032"/>
                  <a:pt x="435550" y="5300262"/>
                  <a:pt x="429510" y="5264572"/>
                </a:cubicBezTo>
                <a:cubicBezTo>
                  <a:pt x="369111" y="5231627"/>
                  <a:pt x="359228" y="5164091"/>
                  <a:pt x="322988" y="5108085"/>
                </a:cubicBezTo>
                <a:cubicBezTo>
                  <a:pt x="347148" y="5016938"/>
                  <a:pt x="337814" y="4919751"/>
                  <a:pt x="299378" y="4823112"/>
                </a:cubicBezTo>
                <a:cubicBezTo>
                  <a:pt x="313654" y="4816524"/>
                  <a:pt x="325734" y="4811033"/>
                  <a:pt x="338363" y="4805542"/>
                </a:cubicBezTo>
                <a:cubicBezTo>
                  <a:pt x="336166" y="4804444"/>
                  <a:pt x="333970" y="4803346"/>
                  <a:pt x="331774" y="4801698"/>
                </a:cubicBezTo>
                <a:cubicBezTo>
                  <a:pt x="354286" y="4759419"/>
                  <a:pt x="376798" y="4717689"/>
                  <a:pt x="399311" y="4675410"/>
                </a:cubicBezTo>
                <a:cubicBezTo>
                  <a:pt x="400958" y="4675959"/>
                  <a:pt x="402605" y="4677057"/>
                  <a:pt x="404252" y="4677606"/>
                </a:cubicBezTo>
                <a:cubicBezTo>
                  <a:pt x="400958" y="4697373"/>
                  <a:pt x="396565" y="4717140"/>
                  <a:pt x="395467" y="4737456"/>
                </a:cubicBezTo>
                <a:cubicBezTo>
                  <a:pt x="394918" y="4746241"/>
                  <a:pt x="399860" y="4757223"/>
                  <a:pt x="405350" y="4764361"/>
                </a:cubicBezTo>
                <a:cubicBezTo>
                  <a:pt x="406998" y="4766557"/>
                  <a:pt x="419626" y="4759419"/>
                  <a:pt x="427863" y="4757772"/>
                </a:cubicBezTo>
                <a:cubicBezTo>
                  <a:pt x="444335" y="4754477"/>
                  <a:pt x="461356" y="4747889"/>
                  <a:pt x="477280" y="4750085"/>
                </a:cubicBezTo>
                <a:cubicBezTo>
                  <a:pt x="522304" y="4756674"/>
                  <a:pt x="560740" y="4747339"/>
                  <a:pt x="592037" y="4719337"/>
                </a:cubicBezTo>
                <a:cubicBezTo>
                  <a:pt x="616197" y="4734711"/>
                  <a:pt x="640356" y="4749536"/>
                  <a:pt x="667810" y="4766008"/>
                </a:cubicBezTo>
                <a:cubicBezTo>
                  <a:pt x="683734" y="4728671"/>
                  <a:pt x="669458" y="4713297"/>
                  <a:pt x="644200" y="4703413"/>
                </a:cubicBezTo>
                <a:cubicBezTo>
                  <a:pt x="621688" y="4694628"/>
                  <a:pt x="598626" y="4687490"/>
                  <a:pt x="577212" y="4676508"/>
                </a:cubicBezTo>
                <a:cubicBezTo>
                  <a:pt x="567878" y="4672116"/>
                  <a:pt x="562936" y="4659487"/>
                  <a:pt x="559642" y="4656192"/>
                </a:cubicBezTo>
                <a:cubicBezTo>
                  <a:pt x="540424" y="4657291"/>
                  <a:pt x="525599" y="4657840"/>
                  <a:pt x="516813" y="4658389"/>
                </a:cubicBezTo>
                <a:cubicBezTo>
                  <a:pt x="492654" y="4668272"/>
                  <a:pt x="472887" y="4675959"/>
                  <a:pt x="452571" y="4684195"/>
                </a:cubicBezTo>
                <a:cubicBezTo>
                  <a:pt x="449826" y="4680901"/>
                  <a:pt x="447080" y="4677606"/>
                  <a:pt x="444884" y="4673763"/>
                </a:cubicBezTo>
                <a:cubicBezTo>
                  <a:pt x="451473" y="4666076"/>
                  <a:pt x="456964" y="4653996"/>
                  <a:pt x="465200" y="4651800"/>
                </a:cubicBezTo>
                <a:cubicBezTo>
                  <a:pt x="517363" y="4635876"/>
                  <a:pt x="517363" y="4636425"/>
                  <a:pt x="491556" y="4593597"/>
                </a:cubicBezTo>
                <a:cubicBezTo>
                  <a:pt x="490458" y="4591401"/>
                  <a:pt x="489359" y="4588656"/>
                  <a:pt x="488810" y="4586459"/>
                </a:cubicBezTo>
                <a:cubicBezTo>
                  <a:pt x="484418" y="4558456"/>
                  <a:pt x="471789" y="4551318"/>
                  <a:pt x="447629" y="4569438"/>
                </a:cubicBezTo>
                <a:cubicBezTo>
                  <a:pt x="441041" y="4574380"/>
                  <a:pt x="431157" y="4575478"/>
                  <a:pt x="426215" y="4577125"/>
                </a:cubicBezTo>
                <a:cubicBezTo>
                  <a:pt x="424019" y="4594147"/>
                  <a:pt x="424568" y="4610070"/>
                  <a:pt x="418528" y="4623248"/>
                </a:cubicBezTo>
                <a:cubicBezTo>
                  <a:pt x="416881" y="4626542"/>
                  <a:pt x="390525" y="4625993"/>
                  <a:pt x="385034" y="4619404"/>
                </a:cubicBezTo>
                <a:cubicBezTo>
                  <a:pt x="374602" y="4606775"/>
                  <a:pt x="370758" y="4588656"/>
                  <a:pt x="364169" y="4572732"/>
                </a:cubicBezTo>
                <a:cubicBezTo>
                  <a:pt x="367464" y="4571085"/>
                  <a:pt x="370758" y="4569438"/>
                  <a:pt x="374053" y="4567791"/>
                </a:cubicBezTo>
                <a:cubicBezTo>
                  <a:pt x="383936" y="4574929"/>
                  <a:pt x="393271" y="4582067"/>
                  <a:pt x="405899" y="4591401"/>
                </a:cubicBezTo>
                <a:cubicBezTo>
                  <a:pt x="408645" y="4582067"/>
                  <a:pt x="412488" y="4575478"/>
                  <a:pt x="411939" y="4569438"/>
                </a:cubicBezTo>
                <a:cubicBezTo>
                  <a:pt x="410292" y="4544729"/>
                  <a:pt x="408645" y="4519472"/>
                  <a:pt x="405350" y="4494763"/>
                </a:cubicBezTo>
                <a:cubicBezTo>
                  <a:pt x="404252" y="4485978"/>
                  <a:pt x="399860" y="4477192"/>
                  <a:pt x="395467" y="4468956"/>
                </a:cubicBezTo>
                <a:cubicBezTo>
                  <a:pt x="377896" y="4435463"/>
                  <a:pt x="357580" y="4403616"/>
                  <a:pt x="343304" y="4369024"/>
                </a:cubicBezTo>
                <a:cubicBezTo>
                  <a:pt x="338912" y="4357493"/>
                  <a:pt x="350442" y="4339374"/>
                  <a:pt x="355933" y="4321803"/>
                </a:cubicBezTo>
                <a:cubicBezTo>
                  <a:pt x="343304" y="4321254"/>
                  <a:pt x="332872" y="4320156"/>
                  <a:pt x="321341" y="4319607"/>
                </a:cubicBezTo>
                <a:cubicBezTo>
                  <a:pt x="312556" y="4299291"/>
                  <a:pt x="320243" y="4266895"/>
                  <a:pt x="281258" y="4270190"/>
                </a:cubicBezTo>
                <a:cubicBezTo>
                  <a:pt x="276317" y="4270739"/>
                  <a:pt x="269179" y="4240539"/>
                  <a:pt x="262590" y="4224067"/>
                </a:cubicBezTo>
                <a:cubicBezTo>
                  <a:pt x="265335" y="4222420"/>
                  <a:pt x="268630" y="4220773"/>
                  <a:pt x="271375" y="4219125"/>
                </a:cubicBezTo>
                <a:cubicBezTo>
                  <a:pt x="280160" y="4222969"/>
                  <a:pt x="288946" y="4227911"/>
                  <a:pt x="298280" y="4229558"/>
                </a:cubicBezTo>
                <a:cubicBezTo>
                  <a:pt x="308712" y="4231754"/>
                  <a:pt x="319694" y="4230107"/>
                  <a:pt x="330127" y="4230107"/>
                </a:cubicBezTo>
                <a:cubicBezTo>
                  <a:pt x="328479" y="4221322"/>
                  <a:pt x="325734" y="4212536"/>
                  <a:pt x="325185" y="4203751"/>
                </a:cubicBezTo>
                <a:cubicBezTo>
                  <a:pt x="324636" y="4179042"/>
                  <a:pt x="325185" y="4154883"/>
                  <a:pt x="325185" y="4135116"/>
                </a:cubicBezTo>
                <a:cubicBezTo>
                  <a:pt x="332872" y="4121389"/>
                  <a:pt x="339461" y="4109858"/>
                  <a:pt x="346050" y="4098328"/>
                </a:cubicBezTo>
                <a:cubicBezTo>
                  <a:pt x="329028" y="4096680"/>
                  <a:pt x="311458" y="4092288"/>
                  <a:pt x="295535" y="4095582"/>
                </a:cubicBezTo>
                <a:cubicBezTo>
                  <a:pt x="288946" y="4097230"/>
                  <a:pt x="284004" y="4115349"/>
                  <a:pt x="281808" y="4126880"/>
                </a:cubicBezTo>
                <a:cubicBezTo>
                  <a:pt x="276866" y="4153236"/>
                  <a:pt x="274120" y="4180690"/>
                  <a:pt x="270826" y="4207046"/>
                </a:cubicBezTo>
                <a:cubicBezTo>
                  <a:pt x="265884" y="4207046"/>
                  <a:pt x="260943" y="4207046"/>
                  <a:pt x="256001" y="4207046"/>
                </a:cubicBezTo>
                <a:cubicBezTo>
                  <a:pt x="253255" y="4190573"/>
                  <a:pt x="249961" y="4174101"/>
                  <a:pt x="246666" y="4154334"/>
                </a:cubicBezTo>
                <a:cubicBezTo>
                  <a:pt x="240078" y="4153236"/>
                  <a:pt x="231292" y="4153236"/>
                  <a:pt x="223605" y="4150490"/>
                </a:cubicBezTo>
                <a:cubicBezTo>
                  <a:pt x="199995" y="4141705"/>
                  <a:pt x="193406" y="4114800"/>
                  <a:pt x="214271" y="4100524"/>
                </a:cubicBezTo>
                <a:cubicBezTo>
                  <a:pt x="241176" y="4081306"/>
                  <a:pt x="229096" y="4063736"/>
                  <a:pt x="213722" y="4048910"/>
                </a:cubicBezTo>
                <a:cubicBezTo>
                  <a:pt x="197249" y="4032987"/>
                  <a:pt x="174737" y="4024202"/>
                  <a:pt x="210427" y="4003337"/>
                </a:cubicBezTo>
                <a:cubicBezTo>
                  <a:pt x="223056" y="3996199"/>
                  <a:pt x="224703" y="3978079"/>
                  <a:pt x="214271" y="3957215"/>
                </a:cubicBezTo>
                <a:cubicBezTo>
                  <a:pt x="193955" y="3917131"/>
                  <a:pt x="172541" y="3885285"/>
                  <a:pt x="133556" y="3884187"/>
                </a:cubicBezTo>
                <a:cubicBezTo>
                  <a:pt x="117633" y="3851791"/>
                  <a:pt x="95121" y="3825435"/>
                  <a:pt x="94572" y="3799079"/>
                </a:cubicBezTo>
                <a:cubicBezTo>
                  <a:pt x="94022" y="3749662"/>
                  <a:pt x="62176" y="3723856"/>
                  <a:pt x="39664" y="3688166"/>
                </a:cubicBezTo>
                <a:cubicBezTo>
                  <a:pt x="24838" y="3664555"/>
                  <a:pt x="29231" y="3627218"/>
                  <a:pt x="29231" y="3595920"/>
                </a:cubicBezTo>
                <a:cubicBezTo>
                  <a:pt x="29231" y="3589331"/>
                  <a:pt x="45703" y="3583291"/>
                  <a:pt x="53391" y="3575604"/>
                </a:cubicBezTo>
                <a:cubicBezTo>
                  <a:pt x="61078" y="3567917"/>
                  <a:pt x="67118" y="3558583"/>
                  <a:pt x="73706" y="3549798"/>
                </a:cubicBezTo>
                <a:cubicBezTo>
                  <a:pt x="70412" y="3547052"/>
                  <a:pt x="67118" y="3544307"/>
                  <a:pt x="63823" y="3541561"/>
                </a:cubicBezTo>
                <a:cubicBezTo>
                  <a:pt x="50645" y="3548150"/>
                  <a:pt x="37467" y="3554739"/>
                  <a:pt x="24838" y="3560779"/>
                </a:cubicBezTo>
                <a:cubicBezTo>
                  <a:pt x="3424" y="3523442"/>
                  <a:pt x="5621" y="3517402"/>
                  <a:pt x="46253" y="3491046"/>
                </a:cubicBezTo>
                <a:cubicBezTo>
                  <a:pt x="-968" y="3485006"/>
                  <a:pt x="-4263" y="3482810"/>
                  <a:pt x="2875" y="3430098"/>
                </a:cubicBezTo>
                <a:cubicBezTo>
                  <a:pt x="7817" y="3395506"/>
                  <a:pt x="17700" y="3361464"/>
                  <a:pt x="25388" y="3327421"/>
                </a:cubicBezTo>
                <a:cubicBezTo>
                  <a:pt x="25937" y="3324126"/>
                  <a:pt x="25937" y="3320283"/>
                  <a:pt x="25388" y="3316439"/>
                </a:cubicBezTo>
                <a:cubicBezTo>
                  <a:pt x="19348" y="3282396"/>
                  <a:pt x="12759" y="3248902"/>
                  <a:pt x="6170" y="3212663"/>
                </a:cubicBezTo>
                <a:cubicBezTo>
                  <a:pt x="27035" y="3208819"/>
                  <a:pt x="42958" y="3205525"/>
                  <a:pt x="53940" y="3203328"/>
                </a:cubicBezTo>
                <a:cubicBezTo>
                  <a:pt x="57783" y="3162697"/>
                  <a:pt x="62725" y="3125908"/>
                  <a:pt x="63823" y="3089120"/>
                </a:cubicBezTo>
                <a:cubicBezTo>
                  <a:pt x="63823" y="3080335"/>
                  <a:pt x="52292" y="3071000"/>
                  <a:pt x="45703" y="3062764"/>
                </a:cubicBezTo>
                <a:cubicBezTo>
                  <a:pt x="36918" y="3050684"/>
                  <a:pt x="27584" y="3039154"/>
                  <a:pt x="17151" y="3025427"/>
                </a:cubicBezTo>
                <a:cubicBezTo>
                  <a:pt x="39664" y="3007856"/>
                  <a:pt x="53391" y="2994678"/>
                  <a:pt x="25937" y="2967224"/>
                </a:cubicBezTo>
                <a:cubicBezTo>
                  <a:pt x="5072" y="2946359"/>
                  <a:pt x="35820" y="2907924"/>
                  <a:pt x="79746" y="2898040"/>
                </a:cubicBezTo>
                <a:cubicBezTo>
                  <a:pt x="74256" y="2879372"/>
                  <a:pt x="68765" y="2859605"/>
                  <a:pt x="64921" y="2842584"/>
                </a:cubicBezTo>
                <a:cubicBezTo>
                  <a:pt x="57783" y="2810188"/>
                  <a:pt x="66568" y="2762967"/>
                  <a:pt x="87983" y="2738807"/>
                </a:cubicBezTo>
                <a:cubicBezTo>
                  <a:pt x="104455" y="2720139"/>
                  <a:pt x="107200" y="2702568"/>
                  <a:pt x="111044" y="2684449"/>
                </a:cubicBezTo>
                <a:cubicBezTo>
                  <a:pt x="116535" y="2661387"/>
                  <a:pt x="114887" y="2636679"/>
                  <a:pt x="116535" y="2615814"/>
                </a:cubicBezTo>
                <a:cubicBezTo>
                  <a:pt x="125869" y="2611970"/>
                  <a:pt x="128614" y="2609774"/>
                  <a:pt x="130262" y="2610323"/>
                </a:cubicBezTo>
                <a:cubicBezTo>
                  <a:pt x="176384" y="2632286"/>
                  <a:pt x="207682" y="2627893"/>
                  <a:pt x="226900" y="2572437"/>
                </a:cubicBezTo>
                <a:cubicBezTo>
                  <a:pt x="236783" y="2544433"/>
                  <a:pt x="264786" y="2523568"/>
                  <a:pt x="300476" y="2535648"/>
                </a:cubicBezTo>
                <a:cubicBezTo>
                  <a:pt x="310909" y="2538943"/>
                  <a:pt x="318047" y="2552670"/>
                  <a:pt x="326283" y="2562004"/>
                </a:cubicBezTo>
                <a:lnTo>
                  <a:pt x="315301" y="2569142"/>
                </a:lnTo>
                <a:close/>
                <a:moveTo>
                  <a:pt x="1213595" y="2397829"/>
                </a:moveTo>
                <a:cubicBezTo>
                  <a:pt x="1196574" y="2384651"/>
                  <a:pt x="1175709" y="2391789"/>
                  <a:pt x="1173512" y="2412105"/>
                </a:cubicBezTo>
                <a:cubicBezTo>
                  <a:pt x="1170218" y="2436814"/>
                  <a:pt x="1168022" y="2462072"/>
                  <a:pt x="1165276" y="2490624"/>
                </a:cubicBezTo>
                <a:cubicBezTo>
                  <a:pt x="1178454" y="2501605"/>
                  <a:pt x="1193279" y="2504351"/>
                  <a:pt x="1208104" y="2482937"/>
                </a:cubicBezTo>
                <a:cubicBezTo>
                  <a:pt x="1214144" y="2474151"/>
                  <a:pt x="1224577" y="2468660"/>
                  <a:pt x="1232813" y="2461522"/>
                </a:cubicBezTo>
                <a:cubicBezTo>
                  <a:pt x="1242696" y="2500507"/>
                  <a:pt x="1215791" y="2519176"/>
                  <a:pt x="1192730" y="2533452"/>
                </a:cubicBezTo>
                <a:cubicBezTo>
                  <a:pt x="1192730" y="2564200"/>
                  <a:pt x="1192730" y="2591654"/>
                  <a:pt x="1192730" y="2621305"/>
                </a:cubicBezTo>
                <a:cubicBezTo>
                  <a:pt x="1223478" y="2639424"/>
                  <a:pt x="1256972" y="2659191"/>
                  <a:pt x="1297055" y="2682252"/>
                </a:cubicBezTo>
                <a:cubicBezTo>
                  <a:pt x="1297055" y="2686645"/>
                  <a:pt x="1297055" y="2701470"/>
                  <a:pt x="1297055" y="2717393"/>
                </a:cubicBezTo>
                <a:cubicBezTo>
                  <a:pt x="1313528" y="2710804"/>
                  <a:pt x="1328353" y="2704765"/>
                  <a:pt x="1343178" y="2699274"/>
                </a:cubicBezTo>
                <a:cubicBezTo>
                  <a:pt x="1344825" y="2702019"/>
                  <a:pt x="1346472" y="2704765"/>
                  <a:pt x="1347570" y="2706961"/>
                </a:cubicBezTo>
                <a:cubicBezTo>
                  <a:pt x="1335491" y="2721237"/>
                  <a:pt x="1322862" y="2736062"/>
                  <a:pt x="1309684" y="2751436"/>
                </a:cubicBezTo>
                <a:cubicBezTo>
                  <a:pt x="1301997" y="2744847"/>
                  <a:pt x="1295957" y="2739906"/>
                  <a:pt x="1287721" y="2732768"/>
                </a:cubicBezTo>
                <a:cubicBezTo>
                  <a:pt x="1277837" y="2784381"/>
                  <a:pt x="1332196" y="2771203"/>
                  <a:pt x="1344825" y="2799755"/>
                </a:cubicBezTo>
                <a:cubicBezTo>
                  <a:pt x="1346472" y="2747044"/>
                  <a:pt x="1398635" y="2778341"/>
                  <a:pt x="1410715" y="2750887"/>
                </a:cubicBezTo>
                <a:cubicBezTo>
                  <a:pt x="1420598" y="2713001"/>
                  <a:pt x="1433227" y="2675663"/>
                  <a:pt x="1449150" y="2639424"/>
                </a:cubicBezTo>
                <a:cubicBezTo>
                  <a:pt x="1455190" y="2626246"/>
                  <a:pt x="1465622" y="2613617"/>
                  <a:pt x="1477153" y="2604283"/>
                </a:cubicBezTo>
                <a:cubicBezTo>
                  <a:pt x="1516687" y="2570789"/>
                  <a:pt x="1545239" y="2531805"/>
                  <a:pt x="1547984" y="2477995"/>
                </a:cubicBezTo>
                <a:cubicBezTo>
                  <a:pt x="1550181" y="2435167"/>
                  <a:pt x="1539748" y="2428029"/>
                  <a:pt x="1496371" y="2443403"/>
                </a:cubicBezTo>
                <a:cubicBezTo>
                  <a:pt x="1500764" y="2452737"/>
                  <a:pt x="1505705" y="2461522"/>
                  <a:pt x="1512843" y="2476348"/>
                </a:cubicBezTo>
                <a:cubicBezTo>
                  <a:pt x="1498018" y="2474700"/>
                  <a:pt x="1488135" y="2473053"/>
                  <a:pt x="1478800" y="2471955"/>
                </a:cubicBezTo>
                <a:cubicBezTo>
                  <a:pt x="1450248" y="2469759"/>
                  <a:pt x="1424991" y="2469759"/>
                  <a:pt x="1432678" y="2512038"/>
                </a:cubicBezTo>
                <a:cubicBezTo>
                  <a:pt x="1434874" y="2525216"/>
                  <a:pt x="1428285" y="2549375"/>
                  <a:pt x="1419500" y="2552670"/>
                </a:cubicBezTo>
                <a:cubicBezTo>
                  <a:pt x="1396988" y="2562004"/>
                  <a:pt x="1367886" y="2571887"/>
                  <a:pt x="1347021" y="2564749"/>
                </a:cubicBezTo>
                <a:cubicBezTo>
                  <a:pt x="1331098" y="2559808"/>
                  <a:pt x="1311331" y="2528510"/>
                  <a:pt x="1312978" y="2510940"/>
                </a:cubicBezTo>
                <a:cubicBezTo>
                  <a:pt x="1318469" y="2465366"/>
                  <a:pt x="1288819" y="2468660"/>
                  <a:pt x="1262463" y="2464268"/>
                </a:cubicBezTo>
                <a:cubicBezTo>
                  <a:pt x="1252580" y="2462621"/>
                  <a:pt x="1242147" y="2462072"/>
                  <a:pt x="1232264" y="2460424"/>
                </a:cubicBezTo>
                <a:cubicBezTo>
                  <a:pt x="1226224" y="2438461"/>
                  <a:pt x="1219635" y="2416498"/>
                  <a:pt x="1213046" y="2394535"/>
                </a:cubicBezTo>
                <a:cubicBezTo>
                  <a:pt x="1212497" y="2350059"/>
                  <a:pt x="1261365" y="2330842"/>
                  <a:pt x="1271797" y="2287464"/>
                </a:cubicBezTo>
                <a:cubicBezTo>
                  <a:pt x="1213046" y="2308878"/>
                  <a:pt x="1215791" y="2354452"/>
                  <a:pt x="1213595" y="2397829"/>
                </a:cubicBezTo>
                <a:close/>
                <a:moveTo>
                  <a:pt x="4320835" y="150448"/>
                </a:moveTo>
                <a:cubicBezTo>
                  <a:pt x="4309304" y="145506"/>
                  <a:pt x="4297773" y="134524"/>
                  <a:pt x="4287890" y="136172"/>
                </a:cubicBezTo>
                <a:cubicBezTo>
                  <a:pt x="4260436" y="141113"/>
                  <a:pt x="4234080" y="152644"/>
                  <a:pt x="4206626" y="159233"/>
                </a:cubicBezTo>
                <a:cubicBezTo>
                  <a:pt x="4156660" y="171313"/>
                  <a:pt x="4106694" y="197669"/>
                  <a:pt x="4055080" y="161429"/>
                </a:cubicBezTo>
                <a:cubicBezTo>
                  <a:pt x="4063316" y="150448"/>
                  <a:pt x="4070455" y="140564"/>
                  <a:pt x="4079789" y="128485"/>
                </a:cubicBezTo>
                <a:cubicBezTo>
                  <a:pt x="4063316" y="116954"/>
                  <a:pt x="4049589" y="107620"/>
                  <a:pt x="4034215" y="96089"/>
                </a:cubicBezTo>
                <a:cubicBezTo>
                  <a:pt x="4028724" y="108718"/>
                  <a:pt x="4024881" y="118601"/>
                  <a:pt x="4022685" y="124092"/>
                </a:cubicBezTo>
                <a:cubicBezTo>
                  <a:pt x="3990838" y="131230"/>
                  <a:pt x="3963384" y="137819"/>
                  <a:pt x="3930988" y="144957"/>
                </a:cubicBezTo>
                <a:cubicBezTo>
                  <a:pt x="3938126" y="115856"/>
                  <a:pt x="3940323" y="91696"/>
                  <a:pt x="3909025" y="91147"/>
                </a:cubicBezTo>
                <a:cubicBezTo>
                  <a:pt x="3882670" y="91147"/>
                  <a:pt x="3870041" y="108718"/>
                  <a:pt x="3874433" y="137819"/>
                </a:cubicBezTo>
                <a:cubicBezTo>
                  <a:pt x="3863452" y="137819"/>
                  <a:pt x="3849725" y="133975"/>
                  <a:pt x="3841489" y="138368"/>
                </a:cubicBezTo>
                <a:cubicBezTo>
                  <a:pt x="3814035" y="154291"/>
                  <a:pt x="3789875" y="148251"/>
                  <a:pt x="3760774" y="140015"/>
                </a:cubicBezTo>
                <a:cubicBezTo>
                  <a:pt x="3722338" y="129034"/>
                  <a:pt x="3692139" y="79067"/>
                  <a:pt x="3642173" y="115307"/>
                </a:cubicBezTo>
                <a:cubicBezTo>
                  <a:pt x="3647114" y="122994"/>
                  <a:pt x="3652605" y="131230"/>
                  <a:pt x="3656449" y="137270"/>
                </a:cubicBezTo>
                <a:cubicBezTo>
                  <a:pt x="3643271" y="152095"/>
                  <a:pt x="3631740" y="165273"/>
                  <a:pt x="3614719" y="184491"/>
                </a:cubicBezTo>
                <a:cubicBezTo>
                  <a:pt x="3657547" y="188883"/>
                  <a:pt x="3693786" y="184491"/>
                  <a:pt x="3721789" y="197119"/>
                </a:cubicBezTo>
                <a:cubicBezTo>
                  <a:pt x="3749792" y="209748"/>
                  <a:pt x="3769559" y="239948"/>
                  <a:pt x="3797562" y="267402"/>
                </a:cubicBezTo>
                <a:cubicBezTo>
                  <a:pt x="3817878" y="251478"/>
                  <a:pt x="3839292" y="234457"/>
                  <a:pt x="3860706" y="217984"/>
                </a:cubicBezTo>
                <a:cubicBezTo>
                  <a:pt x="3885415" y="198767"/>
                  <a:pt x="3910123" y="198767"/>
                  <a:pt x="3937577" y="213592"/>
                </a:cubicBezTo>
                <a:cubicBezTo>
                  <a:pt x="3926047" y="225123"/>
                  <a:pt x="3916163" y="235006"/>
                  <a:pt x="3906829" y="244340"/>
                </a:cubicBezTo>
                <a:cubicBezTo>
                  <a:pt x="3909025" y="247086"/>
                  <a:pt x="3910672" y="249282"/>
                  <a:pt x="3912869" y="252027"/>
                </a:cubicBezTo>
                <a:cubicBezTo>
                  <a:pt x="3944715" y="235006"/>
                  <a:pt x="3970522" y="199865"/>
                  <a:pt x="4012801" y="212494"/>
                </a:cubicBezTo>
                <a:cubicBezTo>
                  <a:pt x="4029823" y="217435"/>
                  <a:pt x="4046844" y="231711"/>
                  <a:pt x="4063316" y="230613"/>
                </a:cubicBezTo>
                <a:cubicBezTo>
                  <a:pt x="4094614" y="227868"/>
                  <a:pt x="4121519" y="234457"/>
                  <a:pt x="4152267" y="242693"/>
                </a:cubicBezTo>
                <a:cubicBezTo>
                  <a:pt x="4224197" y="263009"/>
                  <a:pt x="4300519" y="271794"/>
                  <a:pt x="4375194" y="280580"/>
                </a:cubicBezTo>
                <a:cubicBezTo>
                  <a:pt x="4421866" y="286070"/>
                  <a:pt x="4470184" y="281678"/>
                  <a:pt x="4517405" y="281678"/>
                </a:cubicBezTo>
                <a:cubicBezTo>
                  <a:pt x="4462497" y="255322"/>
                  <a:pt x="4398255" y="259714"/>
                  <a:pt x="4348289" y="212494"/>
                </a:cubicBezTo>
                <a:cubicBezTo>
                  <a:pt x="4287890" y="216886"/>
                  <a:pt x="4287890" y="216886"/>
                  <a:pt x="4266476" y="174607"/>
                </a:cubicBezTo>
                <a:cubicBezTo>
                  <a:pt x="4298872" y="152644"/>
                  <a:pt x="4345543" y="208101"/>
                  <a:pt x="4367507" y="149899"/>
                </a:cubicBezTo>
                <a:cubicBezTo>
                  <a:pt x="4379586" y="163626"/>
                  <a:pt x="4387273" y="171313"/>
                  <a:pt x="4395509" y="180647"/>
                </a:cubicBezTo>
                <a:cubicBezTo>
                  <a:pt x="4401550" y="170215"/>
                  <a:pt x="4407040" y="161978"/>
                  <a:pt x="4411982" y="153193"/>
                </a:cubicBezTo>
                <a:cubicBezTo>
                  <a:pt x="4380135" y="133426"/>
                  <a:pt x="4335111" y="133426"/>
                  <a:pt x="4320835" y="150448"/>
                </a:cubicBezTo>
                <a:close/>
                <a:moveTo>
                  <a:pt x="657378" y="5110281"/>
                </a:moveTo>
                <a:cubicBezTo>
                  <a:pt x="654632" y="5107536"/>
                  <a:pt x="652436" y="5104790"/>
                  <a:pt x="649691" y="5102045"/>
                </a:cubicBezTo>
                <a:cubicBezTo>
                  <a:pt x="640905" y="5105888"/>
                  <a:pt x="631022" y="5108085"/>
                  <a:pt x="623884" y="5113575"/>
                </a:cubicBezTo>
                <a:cubicBezTo>
                  <a:pt x="602470" y="5128401"/>
                  <a:pt x="587096" y="5132244"/>
                  <a:pt x="581605" y="5099300"/>
                </a:cubicBezTo>
                <a:cubicBezTo>
                  <a:pt x="575565" y="5063060"/>
                  <a:pt x="554700" y="5044392"/>
                  <a:pt x="516264" y="5044941"/>
                </a:cubicBezTo>
                <a:cubicBezTo>
                  <a:pt x="503636" y="5044941"/>
                  <a:pt x="490458" y="5039999"/>
                  <a:pt x="477829" y="5037253"/>
                </a:cubicBezTo>
                <a:cubicBezTo>
                  <a:pt x="487163" y="4987287"/>
                  <a:pt x="487163" y="4987287"/>
                  <a:pt x="419077" y="4962579"/>
                </a:cubicBezTo>
                <a:cubicBezTo>
                  <a:pt x="407547" y="4972462"/>
                  <a:pt x="395467" y="4982345"/>
                  <a:pt x="382289" y="4993327"/>
                </a:cubicBezTo>
                <a:cubicBezTo>
                  <a:pt x="399311" y="4997720"/>
                  <a:pt x="413038" y="5001014"/>
                  <a:pt x="427863" y="5004858"/>
                </a:cubicBezTo>
                <a:cubicBezTo>
                  <a:pt x="416881" y="5032312"/>
                  <a:pt x="407547" y="5054824"/>
                  <a:pt x="398761" y="5077336"/>
                </a:cubicBezTo>
                <a:cubicBezTo>
                  <a:pt x="394369" y="5088318"/>
                  <a:pt x="385584" y="5101496"/>
                  <a:pt x="388878" y="5109732"/>
                </a:cubicBezTo>
                <a:cubicBezTo>
                  <a:pt x="399311" y="5135539"/>
                  <a:pt x="411939" y="5160796"/>
                  <a:pt x="428412" y="5182759"/>
                </a:cubicBezTo>
                <a:cubicBezTo>
                  <a:pt x="438295" y="5195937"/>
                  <a:pt x="451473" y="5215155"/>
                  <a:pt x="469044" y="5181112"/>
                </a:cubicBezTo>
                <a:cubicBezTo>
                  <a:pt x="486065" y="5148167"/>
                  <a:pt x="526148" y="5145971"/>
                  <a:pt x="559093" y="5151462"/>
                </a:cubicBezTo>
                <a:cubicBezTo>
                  <a:pt x="576114" y="5154207"/>
                  <a:pt x="589841" y="5174523"/>
                  <a:pt x="605215" y="5187152"/>
                </a:cubicBezTo>
                <a:cubicBezTo>
                  <a:pt x="603568" y="5191545"/>
                  <a:pt x="601372" y="5195937"/>
                  <a:pt x="599724" y="5200330"/>
                </a:cubicBezTo>
                <a:cubicBezTo>
                  <a:pt x="618393" y="5197584"/>
                  <a:pt x="637611" y="5194290"/>
                  <a:pt x="657927" y="5190995"/>
                </a:cubicBezTo>
                <a:cubicBezTo>
                  <a:pt x="669458" y="5271161"/>
                  <a:pt x="744681" y="5236020"/>
                  <a:pt x="790804" y="5265121"/>
                </a:cubicBezTo>
                <a:cubicBezTo>
                  <a:pt x="777626" y="5269514"/>
                  <a:pt x="763899" y="5274456"/>
                  <a:pt x="750721" y="5278848"/>
                </a:cubicBezTo>
                <a:cubicBezTo>
                  <a:pt x="750172" y="5282692"/>
                  <a:pt x="750172" y="5285986"/>
                  <a:pt x="749623" y="5289830"/>
                </a:cubicBezTo>
                <a:cubicBezTo>
                  <a:pt x="786960" y="5305753"/>
                  <a:pt x="828141" y="5303557"/>
                  <a:pt x="874264" y="5310695"/>
                </a:cubicBezTo>
                <a:cubicBezTo>
                  <a:pt x="858341" y="5275554"/>
                  <a:pt x="844614" y="5245903"/>
                  <a:pt x="829240" y="5212410"/>
                </a:cubicBezTo>
                <a:cubicBezTo>
                  <a:pt x="882500" y="5209664"/>
                  <a:pt x="884697" y="5206370"/>
                  <a:pt x="871519" y="5171778"/>
                </a:cubicBezTo>
                <a:cubicBezTo>
                  <a:pt x="830887" y="5193741"/>
                  <a:pt x="813316" y="5194839"/>
                  <a:pt x="805629" y="5170131"/>
                </a:cubicBezTo>
                <a:cubicBezTo>
                  <a:pt x="795197" y="5135539"/>
                  <a:pt x="774332" y="5143775"/>
                  <a:pt x="750721" y="5152560"/>
                </a:cubicBezTo>
                <a:cubicBezTo>
                  <a:pt x="751819" y="5138284"/>
                  <a:pt x="752369" y="5127851"/>
                  <a:pt x="753467" y="5117419"/>
                </a:cubicBezTo>
                <a:cubicBezTo>
                  <a:pt x="750172" y="5115772"/>
                  <a:pt x="746329" y="5113575"/>
                  <a:pt x="743034" y="5111928"/>
                </a:cubicBezTo>
                <a:cubicBezTo>
                  <a:pt x="737543" y="5121263"/>
                  <a:pt x="732602" y="5130048"/>
                  <a:pt x="727111" y="5139382"/>
                </a:cubicBezTo>
                <a:cubicBezTo>
                  <a:pt x="724365" y="5144324"/>
                  <a:pt x="720522" y="5152560"/>
                  <a:pt x="717777" y="5152011"/>
                </a:cubicBezTo>
                <a:cubicBezTo>
                  <a:pt x="711737" y="5152011"/>
                  <a:pt x="703500" y="5148167"/>
                  <a:pt x="700755" y="5143775"/>
                </a:cubicBezTo>
                <a:cubicBezTo>
                  <a:pt x="687028" y="5120713"/>
                  <a:pt x="674948" y="5097103"/>
                  <a:pt x="661770" y="5071846"/>
                </a:cubicBezTo>
                <a:cubicBezTo>
                  <a:pt x="660123" y="5086121"/>
                  <a:pt x="659025" y="5098201"/>
                  <a:pt x="657378" y="5110281"/>
                </a:cubicBezTo>
                <a:close/>
                <a:moveTo>
                  <a:pt x="4789749" y="1576956"/>
                </a:moveTo>
                <a:cubicBezTo>
                  <a:pt x="4800181" y="1560483"/>
                  <a:pt x="4806770" y="1548953"/>
                  <a:pt x="4816104" y="1534128"/>
                </a:cubicBezTo>
                <a:cubicBezTo>
                  <a:pt x="4787003" y="1518204"/>
                  <a:pt x="4759549" y="1503928"/>
                  <a:pt x="4732644" y="1489652"/>
                </a:cubicBezTo>
                <a:cubicBezTo>
                  <a:pt x="4741979" y="1485260"/>
                  <a:pt x="4752411" y="1480318"/>
                  <a:pt x="4762295" y="1475376"/>
                </a:cubicBezTo>
                <a:cubicBezTo>
                  <a:pt x="4762844" y="1471533"/>
                  <a:pt x="4763393" y="1467140"/>
                  <a:pt x="4763942" y="1463296"/>
                </a:cubicBezTo>
                <a:cubicBezTo>
                  <a:pt x="4737586" y="1456707"/>
                  <a:pt x="4711779" y="1449020"/>
                  <a:pt x="4685424" y="1444628"/>
                </a:cubicBezTo>
                <a:cubicBezTo>
                  <a:pt x="4662362" y="1440235"/>
                  <a:pt x="4638203" y="1441333"/>
                  <a:pt x="4615690" y="1436391"/>
                </a:cubicBezTo>
                <a:cubicBezTo>
                  <a:pt x="4592629" y="1431450"/>
                  <a:pt x="4570666" y="1421566"/>
                  <a:pt x="4548154" y="1414428"/>
                </a:cubicBezTo>
                <a:cubicBezTo>
                  <a:pt x="4552546" y="1478121"/>
                  <a:pt x="4627221" y="1455060"/>
                  <a:pt x="4635457" y="1506674"/>
                </a:cubicBezTo>
                <a:cubicBezTo>
                  <a:pt x="4590982" y="1539069"/>
                  <a:pt x="4594276" y="1541815"/>
                  <a:pt x="4625574" y="1591232"/>
                </a:cubicBezTo>
                <a:cubicBezTo>
                  <a:pt x="4648635" y="1628020"/>
                  <a:pt x="4676089" y="1611548"/>
                  <a:pt x="4701896" y="1608253"/>
                </a:cubicBezTo>
                <a:cubicBezTo>
                  <a:pt x="4737586" y="1603312"/>
                  <a:pt x="4761196" y="1623627"/>
                  <a:pt x="4787003" y="1641198"/>
                </a:cubicBezTo>
                <a:cubicBezTo>
                  <a:pt x="4797436" y="1648336"/>
                  <a:pt x="4808417" y="1653827"/>
                  <a:pt x="4823791" y="1662612"/>
                </a:cubicBezTo>
                <a:cubicBezTo>
                  <a:pt x="4823791" y="1641198"/>
                  <a:pt x="4822144" y="1630766"/>
                  <a:pt x="4824341" y="1621431"/>
                </a:cubicBezTo>
                <a:cubicBezTo>
                  <a:pt x="4826537" y="1612646"/>
                  <a:pt x="4832027" y="1604959"/>
                  <a:pt x="4836969" y="1595624"/>
                </a:cubicBezTo>
                <a:cubicBezTo>
                  <a:pt x="4819948" y="1588486"/>
                  <a:pt x="4807319" y="1583545"/>
                  <a:pt x="4789749" y="1576956"/>
                </a:cubicBezTo>
                <a:close/>
                <a:moveTo>
                  <a:pt x="2616493" y="205905"/>
                </a:moveTo>
                <a:cubicBezTo>
                  <a:pt x="2620336" y="181745"/>
                  <a:pt x="2671950" y="143310"/>
                  <a:pt x="2696658" y="146055"/>
                </a:cubicBezTo>
                <a:cubicBezTo>
                  <a:pt x="2759253" y="152095"/>
                  <a:pt x="2821848" y="161978"/>
                  <a:pt x="2884443" y="163077"/>
                </a:cubicBezTo>
                <a:cubicBezTo>
                  <a:pt x="2919584" y="163626"/>
                  <a:pt x="2954176" y="148251"/>
                  <a:pt x="2992063" y="139466"/>
                </a:cubicBezTo>
                <a:cubicBezTo>
                  <a:pt x="2969001" y="116405"/>
                  <a:pt x="2993161" y="111463"/>
                  <a:pt x="3009084" y="104325"/>
                </a:cubicBezTo>
                <a:cubicBezTo>
                  <a:pt x="2984925" y="76871"/>
                  <a:pt x="2984925" y="75773"/>
                  <a:pt x="2959118" y="87304"/>
                </a:cubicBezTo>
                <a:cubicBezTo>
                  <a:pt x="2926173" y="102678"/>
                  <a:pt x="2881698" y="80715"/>
                  <a:pt x="2855342" y="118601"/>
                </a:cubicBezTo>
                <a:cubicBezTo>
                  <a:pt x="2854793" y="119150"/>
                  <a:pt x="2850401" y="118052"/>
                  <a:pt x="2848204" y="116954"/>
                </a:cubicBezTo>
                <a:cubicBezTo>
                  <a:pt x="2816906" y="104325"/>
                  <a:pt x="2784511" y="81813"/>
                  <a:pt x="2757606" y="124641"/>
                </a:cubicBezTo>
                <a:cubicBezTo>
                  <a:pt x="2756508" y="126288"/>
                  <a:pt x="2750468" y="124641"/>
                  <a:pt x="2747174" y="124641"/>
                </a:cubicBezTo>
                <a:cubicBezTo>
                  <a:pt x="2730701" y="125739"/>
                  <a:pt x="2713131" y="122994"/>
                  <a:pt x="2698855" y="128485"/>
                </a:cubicBezTo>
                <a:cubicBezTo>
                  <a:pt x="2658223" y="144408"/>
                  <a:pt x="2617591" y="147153"/>
                  <a:pt x="2574763" y="137270"/>
                </a:cubicBezTo>
                <a:cubicBezTo>
                  <a:pt x="2557192" y="133426"/>
                  <a:pt x="2536327" y="132877"/>
                  <a:pt x="2519855" y="138368"/>
                </a:cubicBezTo>
                <a:cubicBezTo>
                  <a:pt x="2469888" y="155939"/>
                  <a:pt x="2421020" y="177353"/>
                  <a:pt x="2371603" y="197669"/>
                </a:cubicBezTo>
                <a:cubicBezTo>
                  <a:pt x="2373250" y="203159"/>
                  <a:pt x="2374349" y="208650"/>
                  <a:pt x="2375996" y="214141"/>
                </a:cubicBezTo>
                <a:cubicBezTo>
                  <a:pt x="2391919" y="212494"/>
                  <a:pt x="2407293" y="210846"/>
                  <a:pt x="2422668" y="208101"/>
                </a:cubicBezTo>
                <a:cubicBezTo>
                  <a:pt x="2432002" y="206454"/>
                  <a:pt x="2442984" y="198767"/>
                  <a:pt x="2449573" y="201512"/>
                </a:cubicBezTo>
                <a:cubicBezTo>
                  <a:pt x="2505579" y="227868"/>
                  <a:pt x="2561036" y="220181"/>
                  <a:pt x="2616493" y="205905"/>
                </a:cubicBezTo>
                <a:close/>
                <a:moveTo>
                  <a:pt x="803982" y="4794011"/>
                </a:moveTo>
                <a:cubicBezTo>
                  <a:pt x="779822" y="4792913"/>
                  <a:pt x="748525" y="4770950"/>
                  <a:pt x="726562" y="4807189"/>
                </a:cubicBezTo>
                <a:cubicBezTo>
                  <a:pt x="750721" y="4822563"/>
                  <a:pt x="772135" y="4836290"/>
                  <a:pt x="797393" y="4852214"/>
                </a:cubicBezTo>
                <a:cubicBezTo>
                  <a:pt x="758408" y="4878570"/>
                  <a:pt x="725464" y="4900533"/>
                  <a:pt x="691970" y="4923594"/>
                </a:cubicBezTo>
                <a:cubicBezTo>
                  <a:pt x="738642" y="4960382"/>
                  <a:pt x="759506" y="4898336"/>
                  <a:pt x="795197" y="4903278"/>
                </a:cubicBezTo>
                <a:cubicBezTo>
                  <a:pt x="800138" y="4923594"/>
                  <a:pt x="805080" y="4942812"/>
                  <a:pt x="810022" y="4962030"/>
                </a:cubicBezTo>
                <a:cubicBezTo>
                  <a:pt x="814964" y="4962030"/>
                  <a:pt x="819905" y="4961480"/>
                  <a:pt x="825396" y="4961480"/>
                </a:cubicBezTo>
                <a:cubicBezTo>
                  <a:pt x="831436" y="4937870"/>
                  <a:pt x="836927" y="4914260"/>
                  <a:pt x="842967" y="4890100"/>
                </a:cubicBezTo>
                <a:cubicBezTo>
                  <a:pt x="848457" y="4867039"/>
                  <a:pt x="854497" y="4844527"/>
                  <a:pt x="861086" y="4817622"/>
                </a:cubicBezTo>
                <a:cubicBezTo>
                  <a:pt x="847359" y="4828054"/>
                  <a:pt x="837476" y="4835192"/>
                  <a:pt x="824298" y="4845625"/>
                </a:cubicBezTo>
                <a:cubicBezTo>
                  <a:pt x="816611" y="4826956"/>
                  <a:pt x="810571" y="4811033"/>
                  <a:pt x="803982" y="4794011"/>
                </a:cubicBezTo>
                <a:close/>
                <a:moveTo>
                  <a:pt x="1011534" y="5201428"/>
                </a:moveTo>
                <a:cubicBezTo>
                  <a:pt x="1013181" y="5205821"/>
                  <a:pt x="1014828" y="5209664"/>
                  <a:pt x="1016476" y="5214057"/>
                </a:cubicBezTo>
                <a:cubicBezTo>
                  <a:pt x="1024712" y="5211861"/>
                  <a:pt x="1032399" y="5209664"/>
                  <a:pt x="1040635" y="5206919"/>
                </a:cubicBezTo>
                <a:cubicBezTo>
                  <a:pt x="1051068" y="5203625"/>
                  <a:pt x="1065344" y="5193192"/>
                  <a:pt x="1070835" y="5197036"/>
                </a:cubicBezTo>
                <a:cubicBezTo>
                  <a:pt x="1103779" y="5218999"/>
                  <a:pt x="1126291" y="5192643"/>
                  <a:pt x="1153196" y="5184407"/>
                </a:cubicBezTo>
                <a:cubicBezTo>
                  <a:pt x="1145509" y="5173425"/>
                  <a:pt x="1139469" y="5164091"/>
                  <a:pt x="1130684" y="5151462"/>
                </a:cubicBezTo>
                <a:cubicBezTo>
                  <a:pt x="1143862" y="5149266"/>
                  <a:pt x="1152647" y="5148167"/>
                  <a:pt x="1161982" y="5147069"/>
                </a:cubicBezTo>
                <a:cubicBezTo>
                  <a:pt x="1159236" y="5144873"/>
                  <a:pt x="1156491" y="5142677"/>
                  <a:pt x="1153745" y="5141029"/>
                </a:cubicBezTo>
                <a:cubicBezTo>
                  <a:pt x="1168022" y="5114674"/>
                  <a:pt x="1182298" y="5088318"/>
                  <a:pt x="1199319" y="5055922"/>
                </a:cubicBezTo>
                <a:cubicBezTo>
                  <a:pt x="1152647" y="5081729"/>
                  <a:pt x="1128488" y="5034508"/>
                  <a:pt x="1084012" y="5017487"/>
                </a:cubicBezTo>
                <a:cubicBezTo>
                  <a:pt x="1088405" y="5049882"/>
                  <a:pt x="1087307" y="5075140"/>
                  <a:pt x="1096092" y="5096005"/>
                </a:cubicBezTo>
                <a:cubicBezTo>
                  <a:pt x="1120252" y="5156953"/>
                  <a:pt x="1108721" y="5178916"/>
                  <a:pt x="1044479" y="5187152"/>
                </a:cubicBezTo>
                <a:cubicBezTo>
                  <a:pt x="1032948" y="5189348"/>
                  <a:pt x="1022516" y="5197036"/>
                  <a:pt x="1011534" y="5201428"/>
                </a:cubicBezTo>
                <a:close/>
                <a:moveTo>
                  <a:pt x="1312429" y="5199781"/>
                </a:moveTo>
                <a:cubicBezTo>
                  <a:pt x="1331098" y="5216253"/>
                  <a:pt x="1347570" y="5231079"/>
                  <a:pt x="1364043" y="5245354"/>
                </a:cubicBezTo>
                <a:cubicBezTo>
                  <a:pt x="1346472" y="5254689"/>
                  <a:pt x="1336040" y="5262925"/>
                  <a:pt x="1323960" y="5266769"/>
                </a:cubicBezTo>
                <a:cubicBezTo>
                  <a:pt x="1312978" y="5270612"/>
                  <a:pt x="1298153" y="5275005"/>
                  <a:pt x="1288819" y="5270612"/>
                </a:cubicBezTo>
                <a:cubicBezTo>
                  <a:pt x="1266307" y="5259630"/>
                  <a:pt x="1259169" y="5274456"/>
                  <a:pt x="1257521" y="5288732"/>
                </a:cubicBezTo>
                <a:cubicBezTo>
                  <a:pt x="1256972" y="5296419"/>
                  <a:pt x="1270699" y="5311244"/>
                  <a:pt x="1279485" y="5312891"/>
                </a:cubicBezTo>
                <a:cubicBezTo>
                  <a:pt x="1302546" y="5316186"/>
                  <a:pt x="1326156" y="5313989"/>
                  <a:pt x="1349218" y="5313989"/>
                </a:cubicBezTo>
                <a:cubicBezTo>
                  <a:pt x="1340432" y="5297517"/>
                  <a:pt x="1326156" y="5281594"/>
                  <a:pt x="1364043" y="5281045"/>
                </a:cubicBezTo>
                <a:cubicBezTo>
                  <a:pt x="1377221" y="5281045"/>
                  <a:pt x="1395889" y="5259630"/>
                  <a:pt x="1402478" y="5244256"/>
                </a:cubicBezTo>
                <a:cubicBezTo>
                  <a:pt x="1412362" y="5220646"/>
                  <a:pt x="1405224" y="5204722"/>
                  <a:pt x="1376123" y="5189898"/>
                </a:cubicBezTo>
                <a:cubicBezTo>
                  <a:pt x="1333843" y="5168483"/>
                  <a:pt x="1336040" y="5162993"/>
                  <a:pt x="1312429" y="5199781"/>
                </a:cubicBezTo>
                <a:close/>
                <a:moveTo>
                  <a:pt x="3468664" y="197669"/>
                </a:moveTo>
                <a:cubicBezTo>
                  <a:pt x="3486234" y="177353"/>
                  <a:pt x="3499961" y="163626"/>
                  <a:pt x="3512041" y="148251"/>
                </a:cubicBezTo>
                <a:cubicBezTo>
                  <a:pt x="3523572" y="133426"/>
                  <a:pt x="3531808" y="114208"/>
                  <a:pt x="3503256" y="113659"/>
                </a:cubicBezTo>
                <a:cubicBezTo>
                  <a:pt x="3454937" y="112561"/>
                  <a:pt x="3406618" y="117503"/>
                  <a:pt x="3368731" y="119150"/>
                </a:cubicBezTo>
                <a:cubicBezTo>
                  <a:pt x="3344023" y="113110"/>
                  <a:pt x="3327001" y="109267"/>
                  <a:pt x="3309431" y="104874"/>
                </a:cubicBezTo>
                <a:cubicBezTo>
                  <a:pt x="3318765" y="125190"/>
                  <a:pt x="3328648" y="138917"/>
                  <a:pt x="3340179" y="149899"/>
                </a:cubicBezTo>
                <a:cubicBezTo>
                  <a:pt x="3346768" y="155939"/>
                  <a:pt x="3361593" y="163626"/>
                  <a:pt x="3365437" y="160331"/>
                </a:cubicBezTo>
                <a:cubicBezTo>
                  <a:pt x="3392342" y="140564"/>
                  <a:pt x="3409912" y="159782"/>
                  <a:pt x="3429679" y="172960"/>
                </a:cubicBezTo>
                <a:cubicBezTo>
                  <a:pt x="3443955" y="182294"/>
                  <a:pt x="3457682" y="190531"/>
                  <a:pt x="3468664" y="197669"/>
                </a:cubicBezTo>
                <a:close/>
                <a:moveTo>
                  <a:pt x="1059304" y="5121263"/>
                </a:moveTo>
                <a:cubicBezTo>
                  <a:pt x="1045028" y="5102045"/>
                  <a:pt x="1036792" y="5083376"/>
                  <a:pt x="1022516" y="5072943"/>
                </a:cubicBezTo>
                <a:cubicBezTo>
                  <a:pt x="1006043" y="5060864"/>
                  <a:pt x="984629" y="5055922"/>
                  <a:pt x="958822" y="5045489"/>
                </a:cubicBezTo>
                <a:cubicBezTo>
                  <a:pt x="933016" y="5052628"/>
                  <a:pt x="904463" y="5094358"/>
                  <a:pt x="859439" y="5063609"/>
                </a:cubicBezTo>
                <a:cubicBezTo>
                  <a:pt x="878108" y="5089416"/>
                  <a:pt x="896776" y="5115223"/>
                  <a:pt x="919289" y="5147069"/>
                </a:cubicBezTo>
                <a:cubicBezTo>
                  <a:pt x="932466" y="5134440"/>
                  <a:pt x="945644" y="5120713"/>
                  <a:pt x="967058" y="5099848"/>
                </a:cubicBezTo>
                <a:cubicBezTo>
                  <a:pt x="987923" y="5104241"/>
                  <a:pt x="1020319" y="5111928"/>
                  <a:pt x="1059304" y="5121263"/>
                </a:cubicBezTo>
                <a:close/>
                <a:moveTo>
                  <a:pt x="2408941" y="307484"/>
                </a:moveTo>
                <a:cubicBezTo>
                  <a:pt x="2411686" y="305288"/>
                  <a:pt x="2414981" y="303641"/>
                  <a:pt x="2417726" y="301445"/>
                </a:cubicBezTo>
                <a:cubicBezTo>
                  <a:pt x="2405097" y="285521"/>
                  <a:pt x="2391370" y="270147"/>
                  <a:pt x="2379840" y="253126"/>
                </a:cubicBezTo>
                <a:cubicBezTo>
                  <a:pt x="2358975" y="223475"/>
                  <a:pt x="2331521" y="215239"/>
                  <a:pt x="2298027" y="225123"/>
                </a:cubicBezTo>
                <a:cubicBezTo>
                  <a:pt x="2289241" y="227868"/>
                  <a:pt x="2282652" y="236104"/>
                  <a:pt x="2274965" y="241595"/>
                </a:cubicBezTo>
                <a:cubicBezTo>
                  <a:pt x="2281005" y="249282"/>
                  <a:pt x="2287594" y="256969"/>
                  <a:pt x="2293085" y="265205"/>
                </a:cubicBezTo>
                <a:cubicBezTo>
                  <a:pt x="2298576" y="273991"/>
                  <a:pt x="2301870" y="283325"/>
                  <a:pt x="2302419" y="284972"/>
                </a:cubicBezTo>
                <a:cubicBezTo>
                  <a:pt x="2341404" y="293208"/>
                  <a:pt x="2375447" y="300346"/>
                  <a:pt x="2408941" y="307484"/>
                </a:cubicBezTo>
                <a:close/>
                <a:moveTo>
                  <a:pt x="924779" y="2986442"/>
                </a:moveTo>
                <a:cubicBezTo>
                  <a:pt x="924230" y="2984246"/>
                  <a:pt x="923681" y="2981501"/>
                  <a:pt x="923132" y="2979304"/>
                </a:cubicBezTo>
                <a:cubicBezTo>
                  <a:pt x="912151" y="2981501"/>
                  <a:pt x="900620" y="2980951"/>
                  <a:pt x="891286" y="2985893"/>
                </a:cubicBezTo>
                <a:cubicBezTo>
                  <a:pt x="885246" y="2989188"/>
                  <a:pt x="878657" y="3000718"/>
                  <a:pt x="880304" y="3006758"/>
                </a:cubicBezTo>
                <a:cubicBezTo>
                  <a:pt x="884148" y="3019387"/>
                  <a:pt x="891835" y="3030918"/>
                  <a:pt x="900071" y="3041350"/>
                </a:cubicBezTo>
                <a:cubicBezTo>
                  <a:pt x="901718" y="3042998"/>
                  <a:pt x="918190" y="3038056"/>
                  <a:pt x="920387" y="3032565"/>
                </a:cubicBezTo>
                <a:cubicBezTo>
                  <a:pt x="940154" y="2994129"/>
                  <a:pt x="951684" y="3010053"/>
                  <a:pt x="968706" y="3035310"/>
                </a:cubicBezTo>
                <a:cubicBezTo>
                  <a:pt x="974746" y="3044095"/>
                  <a:pt x="993414" y="3044095"/>
                  <a:pt x="1006043" y="3047939"/>
                </a:cubicBezTo>
                <a:cubicBezTo>
                  <a:pt x="1008239" y="3029820"/>
                  <a:pt x="1015927" y="3008955"/>
                  <a:pt x="1009887" y="2994129"/>
                </a:cubicBezTo>
                <a:cubicBezTo>
                  <a:pt x="1005494" y="2983148"/>
                  <a:pt x="983531" y="2974912"/>
                  <a:pt x="968157" y="2973813"/>
                </a:cubicBezTo>
                <a:cubicBezTo>
                  <a:pt x="954430" y="2972166"/>
                  <a:pt x="939604" y="2981501"/>
                  <a:pt x="924779" y="2986442"/>
                </a:cubicBezTo>
                <a:close/>
                <a:moveTo>
                  <a:pt x="2133303" y="303092"/>
                </a:moveTo>
                <a:cubicBezTo>
                  <a:pt x="2165699" y="298699"/>
                  <a:pt x="2195349" y="287718"/>
                  <a:pt x="2220607" y="293757"/>
                </a:cubicBezTo>
                <a:cubicBezTo>
                  <a:pt x="2260140" y="302543"/>
                  <a:pt x="2228294" y="347567"/>
                  <a:pt x="2242570" y="365687"/>
                </a:cubicBezTo>
                <a:cubicBezTo>
                  <a:pt x="2267827" y="361294"/>
                  <a:pt x="2287594" y="358000"/>
                  <a:pt x="2307910" y="354156"/>
                </a:cubicBezTo>
                <a:cubicBezTo>
                  <a:pt x="2298027" y="338233"/>
                  <a:pt x="2289791" y="325055"/>
                  <a:pt x="2281554" y="311877"/>
                </a:cubicBezTo>
                <a:cubicBezTo>
                  <a:pt x="2283751" y="309681"/>
                  <a:pt x="2285947" y="307484"/>
                  <a:pt x="2288143" y="304739"/>
                </a:cubicBezTo>
                <a:cubicBezTo>
                  <a:pt x="2274965" y="301445"/>
                  <a:pt x="2261787" y="298150"/>
                  <a:pt x="2248060" y="294856"/>
                </a:cubicBezTo>
                <a:cubicBezTo>
                  <a:pt x="2254650" y="286619"/>
                  <a:pt x="2260140" y="279481"/>
                  <a:pt x="2266180" y="272343"/>
                </a:cubicBezTo>
                <a:cubicBezTo>
                  <a:pt x="2265082" y="268500"/>
                  <a:pt x="2263984" y="265205"/>
                  <a:pt x="2262337" y="261362"/>
                </a:cubicBezTo>
                <a:cubicBezTo>
                  <a:pt x="2243119" y="264656"/>
                  <a:pt x="2223901" y="268500"/>
                  <a:pt x="2204683" y="271794"/>
                </a:cubicBezTo>
                <a:cubicBezTo>
                  <a:pt x="2197545" y="272892"/>
                  <a:pt x="2189309" y="276736"/>
                  <a:pt x="2184367" y="273991"/>
                </a:cubicBezTo>
                <a:cubicBezTo>
                  <a:pt x="2153619" y="258067"/>
                  <a:pt x="2144285" y="275638"/>
                  <a:pt x="2133303" y="303092"/>
                </a:cubicBezTo>
                <a:close/>
                <a:moveTo>
                  <a:pt x="635415" y="4469506"/>
                </a:moveTo>
                <a:cubicBezTo>
                  <a:pt x="618393" y="4479389"/>
                  <a:pt x="599175" y="4491469"/>
                  <a:pt x="587096" y="4459622"/>
                </a:cubicBezTo>
                <a:cubicBezTo>
                  <a:pt x="585997" y="4478291"/>
                  <a:pt x="585448" y="4499705"/>
                  <a:pt x="594234" y="4504646"/>
                </a:cubicBezTo>
                <a:cubicBezTo>
                  <a:pt x="617295" y="4516726"/>
                  <a:pt x="644200" y="4528257"/>
                  <a:pt x="669458" y="4528257"/>
                </a:cubicBezTo>
                <a:cubicBezTo>
                  <a:pt x="701853" y="4528257"/>
                  <a:pt x="713384" y="4492018"/>
                  <a:pt x="690872" y="4467858"/>
                </a:cubicBezTo>
                <a:cubicBezTo>
                  <a:pt x="685381" y="4461818"/>
                  <a:pt x="673301" y="4458524"/>
                  <a:pt x="664516" y="4459622"/>
                </a:cubicBezTo>
                <a:cubicBezTo>
                  <a:pt x="659574" y="4460171"/>
                  <a:pt x="655181" y="4471702"/>
                  <a:pt x="651887" y="4478840"/>
                </a:cubicBezTo>
                <a:cubicBezTo>
                  <a:pt x="647494" y="4488723"/>
                  <a:pt x="645847" y="4499156"/>
                  <a:pt x="641454" y="4508490"/>
                </a:cubicBezTo>
                <a:cubicBezTo>
                  <a:pt x="640905" y="4510137"/>
                  <a:pt x="631571" y="4507392"/>
                  <a:pt x="626080" y="4506294"/>
                </a:cubicBezTo>
                <a:cubicBezTo>
                  <a:pt x="628826" y="4494763"/>
                  <a:pt x="631571" y="4483781"/>
                  <a:pt x="635415" y="4469506"/>
                </a:cubicBezTo>
                <a:close/>
                <a:moveTo>
                  <a:pt x="926427" y="4643014"/>
                </a:moveTo>
                <a:cubicBezTo>
                  <a:pt x="918190" y="4627640"/>
                  <a:pt x="914347" y="4606775"/>
                  <a:pt x="905012" y="4603481"/>
                </a:cubicBezTo>
                <a:cubicBezTo>
                  <a:pt x="879755" y="4594696"/>
                  <a:pt x="851752" y="4593597"/>
                  <a:pt x="824847" y="4590303"/>
                </a:cubicBezTo>
                <a:cubicBezTo>
                  <a:pt x="824298" y="4590303"/>
                  <a:pt x="820454" y="4602383"/>
                  <a:pt x="822102" y="4606775"/>
                </a:cubicBezTo>
                <a:cubicBezTo>
                  <a:pt x="838574" y="4651800"/>
                  <a:pt x="886344" y="4667723"/>
                  <a:pt x="926427" y="4643014"/>
                </a:cubicBezTo>
                <a:close/>
                <a:moveTo>
                  <a:pt x="3324805" y="168018"/>
                </a:moveTo>
                <a:cubicBezTo>
                  <a:pt x="3287467" y="123543"/>
                  <a:pt x="3218833" y="114758"/>
                  <a:pt x="3177103" y="145506"/>
                </a:cubicBezTo>
                <a:cubicBezTo>
                  <a:pt x="3219382" y="191629"/>
                  <a:pt x="3272093" y="158135"/>
                  <a:pt x="3324805" y="168018"/>
                </a:cubicBezTo>
                <a:close/>
                <a:moveTo>
                  <a:pt x="1898297" y="5721406"/>
                </a:moveTo>
                <a:cubicBezTo>
                  <a:pt x="1909828" y="5715366"/>
                  <a:pt x="1925751" y="5710424"/>
                  <a:pt x="1925751" y="5705483"/>
                </a:cubicBezTo>
                <a:cubicBezTo>
                  <a:pt x="1925751" y="5696148"/>
                  <a:pt x="1919711" y="5681872"/>
                  <a:pt x="1911475" y="5678029"/>
                </a:cubicBezTo>
                <a:cubicBezTo>
                  <a:pt x="1904886" y="5674734"/>
                  <a:pt x="1891708" y="5682421"/>
                  <a:pt x="1882923" y="5687912"/>
                </a:cubicBezTo>
                <a:cubicBezTo>
                  <a:pt x="1871941" y="5695051"/>
                  <a:pt x="1863156" y="5704385"/>
                  <a:pt x="1853822" y="5712621"/>
                </a:cubicBezTo>
                <a:cubicBezTo>
                  <a:pt x="1859312" y="5730192"/>
                  <a:pt x="1864803" y="5747213"/>
                  <a:pt x="1870843" y="5765882"/>
                </a:cubicBezTo>
                <a:cubicBezTo>
                  <a:pt x="1886217" y="5753802"/>
                  <a:pt x="1898846" y="5743369"/>
                  <a:pt x="1911475" y="5732937"/>
                </a:cubicBezTo>
                <a:cubicBezTo>
                  <a:pt x="1907631" y="5729642"/>
                  <a:pt x="1903239" y="5725799"/>
                  <a:pt x="1898297" y="5721406"/>
                </a:cubicBezTo>
                <a:close/>
                <a:moveTo>
                  <a:pt x="1173512" y="5171778"/>
                </a:moveTo>
                <a:cubicBezTo>
                  <a:pt x="1172963" y="5173974"/>
                  <a:pt x="1172963" y="5176720"/>
                  <a:pt x="1172414" y="5178916"/>
                </a:cubicBezTo>
                <a:cubicBezTo>
                  <a:pt x="1210850" y="5168483"/>
                  <a:pt x="1249285" y="5159149"/>
                  <a:pt x="1287172" y="5147618"/>
                </a:cubicBezTo>
                <a:cubicBezTo>
                  <a:pt x="1291015" y="5146520"/>
                  <a:pt x="1294859" y="5137186"/>
                  <a:pt x="1294310" y="5132244"/>
                </a:cubicBezTo>
                <a:cubicBezTo>
                  <a:pt x="1293761" y="5127302"/>
                  <a:pt x="1287172" y="5118517"/>
                  <a:pt x="1284426" y="5119066"/>
                </a:cubicBezTo>
                <a:cubicBezTo>
                  <a:pt x="1266307" y="5121263"/>
                  <a:pt x="1247089" y="5121812"/>
                  <a:pt x="1231166" y="5130048"/>
                </a:cubicBezTo>
                <a:cubicBezTo>
                  <a:pt x="1210301" y="5141029"/>
                  <a:pt x="1192730" y="5157502"/>
                  <a:pt x="1173512" y="5171778"/>
                </a:cubicBezTo>
                <a:close/>
                <a:moveTo>
                  <a:pt x="2642848" y="6342964"/>
                </a:moveTo>
                <a:cubicBezTo>
                  <a:pt x="2592333" y="6328138"/>
                  <a:pt x="2545662" y="6314412"/>
                  <a:pt x="2497892" y="6300685"/>
                </a:cubicBezTo>
                <a:cubicBezTo>
                  <a:pt x="2512717" y="6344062"/>
                  <a:pt x="2592882" y="6368770"/>
                  <a:pt x="2642848" y="6342964"/>
                </a:cubicBezTo>
                <a:close/>
                <a:moveTo>
                  <a:pt x="4567920" y="172960"/>
                </a:moveTo>
                <a:cubicBezTo>
                  <a:pt x="4587138" y="222926"/>
                  <a:pt x="4660166" y="255322"/>
                  <a:pt x="4693660" y="237751"/>
                </a:cubicBezTo>
                <a:cubicBezTo>
                  <a:pt x="4651381" y="215788"/>
                  <a:pt x="4609650" y="194374"/>
                  <a:pt x="4567920" y="172960"/>
                </a:cubicBezTo>
                <a:close/>
                <a:moveTo>
                  <a:pt x="612902" y="4367377"/>
                </a:moveTo>
                <a:cubicBezTo>
                  <a:pt x="609608" y="4361886"/>
                  <a:pt x="606862" y="4356944"/>
                  <a:pt x="603568" y="4351453"/>
                </a:cubicBezTo>
                <a:cubicBezTo>
                  <a:pt x="586547" y="4364082"/>
                  <a:pt x="568427" y="4375064"/>
                  <a:pt x="553602" y="4389889"/>
                </a:cubicBezTo>
                <a:cubicBezTo>
                  <a:pt x="550856" y="4392634"/>
                  <a:pt x="560191" y="4412950"/>
                  <a:pt x="567878" y="4420088"/>
                </a:cubicBezTo>
                <a:cubicBezTo>
                  <a:pt x="581056" y="4432168"/>
                  <a:pt x="593685" y="4455779"/>
                  <a:pt x="614550" y="4438757"/>
                </a:cubicBezTo>
                <a:cubicBezTo>
                  <a:pt x="601921" y="4421187"/>
                  <a:pt x="590939" y="4405263"/>
                  <a:pt x="580507" y="4389889"/>
                </a:cubicBezTo>
                <a:cubicBezTo>
                  <a:pt x="594234" y="4380555"/>
                  <a:pt x="603568" y="4373966"/>
                  <a:pt x="612902" y="4367377"/>
                </a:cubicBezTo>
                <a:close/>
                <a:moveTo>
                  <a:pt x="207682" y="2642170"/>
                </a:moveTo>
                <a:cubicBezTo>
                  <a:pt x="206035" y="2639424"/>
                  <a:pt x="203838" y="2636130"/>
                  <a:pt x="202191" y="2633384"/>
                </a:cubicBezTo>
                <a:cubicBezTo>
                  <a:pt x="175286" y="2652053"/>
                  <a:pt x="148930" y="2670722"/>
                  <a:pt x="116535" y="2692685"/>
                </a:cubicBezTo>
                <a:cubicBezTo>
                  <a:pt x="131360" y="2702019"/>
                  <a:pt x="142341" y="2709157"/>
                  <a:pt x="153323" y="2716295"/>
                </a:cubicBezTo>
                <a:cubicBezTo>
                  <a:pt x="173090" y="2689390"/>
                  <a:pt x="190660" y="2665780"/>
                  <a:pt x="207682" y="2642170"/>
                </a:cubicBezTo>
                <a:close/>
                <a:moveTo>
                  <a:pt x="942899" y="3345540"/>
                </a:moveTo>
                <a:cubicBezTo>
                  <a:pt x="959371" y="3364209"/>
                  <a:pt x="967608" y="3372994"/>
                  <a:pt x="980236" y="3386721"/>
                </a:cubicBezTo>
                <a:cubicBezTo>
                  <a:pt x="981335" y="3367503"/>
                  <a:pt x="981884" y="3358169"/>
                  <a:pt x="982982" y="3340598"/>
                </a:cubicBezTo>
                <a:cubicBezTo>
                  <a:pt x="998905" y="3355423"/>
                  <a:pt x="1007690" y="3363660"/>
                  <a:pt x="1016476" y="3372445"/>
                </a:cubicBezTo>
                <a:cubicBezTo>
                  <a:pt x="1019770" y="3370798"/>
                  <a:pt x="1022516" y="3369150"/>
                  <a:pt x="1025810" y="3367503"/>
                </a:cubicBezTo>
                <a:cubicBezTo>
                  <a:pt x="1020868" y="3355423"/>
                  <a:pt x="1015927" y="3333460"/>
                  <a:pt x="1010436" y="3333460"/>
                </a:cubicBezTo>
                <a:cubicBezTo>
                  <a:pt x="991767" y="3331813"/>
                  <a:pt x="973647" y="3338951"/>
                  <a:pt x="942899" y="3345540"/>
                </a:cubicBezTo>
                <a:close/>
                <a:moveTo>
                  <a:pt x="4456457" y="156488"/>
                </a:moveTo>
                <a:cubicBezTo>
                  <a:pt x="4475126" y="188883"/>
                  <a:pt x="4503129" y="196570"/>
                  <a:pt x="4545957" y="179549"/>
                </a:cubicBezTo>
                <a:cubicBezTo>
                  <a:pt x="4513562" y="183942"/>
                  <a:pt x="4497089" y="129034"/>
                  <a:pt x="4456457" y="156488"/>
                </a:cubicBezTo>
                <a:close/>
                <a:moveTo>
                  <a:pt x="726013" y="4607324"/>
                </a:moveTo>
                <a:cubicBezTo>
                  <a:pt x="747427" y="4587008"/>
                  <a:pt x="767194" y="4568340"/>
                  <a:pt x="786960" y="4549671"/>
                </a:cubicBezTo>
                <a:cubicBezTo>
                  <a:pt x="784215" y="4545278"/>
                  <a:pt x="780921" y="4540886"/>
                  <a:pt x="778175" y="4537042"/>
                </a:cubicBezTo>
                <a:cubicBezTo>
                  <a:pt x="755663" y="4550769"/>
                  <a:pt x="733151" y="4565045"/>
                  <a:pt x="708442" y="4580420"/>
                </a:cubicBezTo>
                <a:cubicBezTo>
                  <a:pt x="713933" y="4588656"/>
                  <a:pt x="719424" y="4596892"/>
                  <a:pt x="726013" y="4607324"/>
                </a:cubicBezTo>
                <a:close/>
                <a:moveTo>
                  <a:pt x="368013" y="4286113"/>
                </a:moveTo>
                <a:cubicBezTo>
                  <a:pt x="382289" y="4297644"/>
                  <a:pt x="392722" y="4312469"/>
                  <a:pt x="399311" y="4310821"/>
                </a:cubicBezTo>
                <a:cubicBezTo>
                  <a:pt x="416881" y="4306429"/>
                  <a:pt x="436648" y="4297644"/>
                  <a:pt x="426764" y="4270190"/>
                </a:cubicBezTo>
                <a:cubicBezTo>
                  <a:pt x="409743" y="4274582"/>
                  <a:pt x="394369" y="4278975"/>
                  <a:pt x="368013" y="4286113"/>
                </a:cubicBezTo>
                <a:close/>
                <a:moveTo>
                  <a:pt x="962666" y="5132793"/>
                </a:moveTo>
                <a:cubicBezTo>
                  <a:pt x="958822" y="5133891"/>
                  <a:pt x="954979" y="5134990"/>
                  <a:pt x="951135" y="5136088"/>
                </a:cubicBezTo>
                <a:cubicBezTo>
                  <a:pt x="954430" y="5148167"/>
                  <a:pt x="954979" y="5168483"/>
                  <a:pt x="962117" y="5171229"/>
                </a:cubicBezTo>
                <a:cubicBezTo>
                  <a:pt x="974746" y="5176171"/>
                  <a:pt x="991767" y="5170680"/>
                  <a:pt x="1006592" y="5169582"/>
                </a:cubicBezTo>
                <a:cubicBezTo>
                  <a:pt x="1006043" y="5166836"/>
                  <a:pt x="1006043" y="5163542"/>
                  <a:pt x="1005494" y="5160796"/>
                </a:cubicBezTo>
                <a:cubicBezTo>
                  <a:pt x="990669" y="5152011"/>
                  <a:pt x="976393" y="5142677"/>
                  <a:pt x="962666" y="5132793"/>
                </a:cubicBezTo>
                <a:close/>
                <a:moveTo>
                  <a:pt x="110495" y="3032016"/>
                </a:moveTo>
                <a:cubicBezTo>
                  <a:pt x="109397" y="3016093"/>
                  <a:pt x="108298" y="3001817"/>
                  <a:pt x="107200" y="2988090"/>
                </a:cubicBezTo>
                <a:cubicBezTo>
                  <a:pt x="103906" y="2986991"/>
                  <a:pt x="100611" y="2985344"/>
                  <a:pt x="97317" y="2984246"/>
                </a:cubicBezTo>
                <a:cubicBezTo>
                  <a:pt x="85786" y="3000169"/>
                  <a:pt x="74805" y="3016093"/>
                  <a:pt x="63274" y="3032565"/>
                </a:cubicBezTo>
                <a:cubicBezTo>
                  <a:pt x="66019" y="3035310"/>
                  <a:pt x="68765" y="3037507"/>
                  <a:pt x="70961" y="3040252"/>
                </a:cubicBezTo>
                <a:cubicBezTo>
                  <a:pt x="83041" y="3037507"/>
                  <a:pt x="95670" y="3035310"/>
                  <a:pt x="110495" y="3032016"/>
                </a:cubicBezTo>
                <a:close/>
                <a:moveTo>
                  <a:pt x="716678" y="4712199"/>
                </a:moveTo>
                <a:cubicBezTo>
                  <a:pt x="708442" y="4701217"/>
                  <a:pt x="701853" y="4691883"/>
                  <a:pt x="695264" y="4682548"/>
                </a:cubicBezTo>
                <a:cubicBezTo>
                  <a:pt x="692519" y="4683646"/>
                  <a:pt x="689224" y="4684195"/>
                  <a:pt x="686479" y="4685294"/>
                </a:cubicBezTo>
                <a:cubicBezTo>
                  <a:pt x="687577" y="4694079"/>
                  <a:pt x="687028" y="4709453"/>
                  <a:pt x="690872" y="4710551"/>
                </a:cubicBezTo>
                <a:cubicBezTo>
                  <a:pt x="711737" y="4717689"/>
                  <a:pt x="733700" y="4720984"/>
                  <a:pt x="761703" y="4727023"/>
                </a:cubicBezTo>
                <a:cubicBezTo>
                  <a:pt x="756212" y="4712199"/>
                  <a:pt x="752918" y="4703413"/>
                  <a:pt x="749074" y="4693530"/>
                </a:cubicBezTo>
                <a:cubicBezTo>
                  <a:pt x="741936" y="4697373"/>
                  <a:pt x="736994" y="4699021"/>
                  <a:pt x="733151" y="4701217"/>
                </a:cubicBezTo>
                <a:cubicBezTo>
                  <a:pt x="727660" y="4704511"/>
                  <a:pt x="722718" y="4708355"/>
                  <a:pt x="716678" y="4712199"/>
                </a:cubicBezTo>
                <a:close/>
                <a:moveTo>
                  <a:pt x="724365" y="5089965"/>
                </a:moveTo>
                <a:cubicBezTo>
                  <a:pt x="728209" y="5090514"/>
                  <a:pt x="732602" y="5091063"/>
                  <a:pt x="736445" y="5091612"/>
                </a:cubicBezTo>
                <a:cubicBezTo>
                  <a:pt x="764997" y="5051530"/>
                  <a:pt x="764997" y="5051530"/>
                  <a:pt x="740289" y="5027919"/>
                </a:cubicBezTo>
                <a:cubicBezTo>
                  <a:pt x="734249" y="5051530"/>
                  <a:pt x="729307" y="5070747"/>
                  <a:pt x="724365" y="5089965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54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4DC5EB9C-7C16-B50A-5818-FE6C27738F99}"/>
              </a:ext>
            </a:extLst>
          </p:cNvPr>
          <p:cNvGrpSpPr/>
          <p:nvPr/>
        </p:nvGrpSpPr>
        <p:grpSpPr>
          <a:xfrm>
            <a:off x="5812036" y="1789713"/>
            <a:ext cx="4481495" cy="1095429"/>
            <a:chOff x="5812036" y="1455885"/>
            <a:chExt cx="4481495" cy="1095429"/>
          </a:xfrm>
        </p:grpSpPr>
        <p:pic>
          <p:nvPicPr>
            <p:cNvPr id="2" name="Picture 4" descr="D:\png\aa01_0006_图层-6.png">
              <a:extLst>
                <a:ext uri="{FF2B5EF4-FFF2-40B4-BE49-F238E27FC236}">
                  <a16:creationId xmlns:a16="http://schemas.microsoft.com/office/drawing/2014/main" id="{E137A56C-F79B-B9BA-7537-65830BE4163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2036" y="1851986"/>
              <a:ext cx="4481495" cy="91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BE0D4DC-300D-66CB-A4F8-8526D44A7737}"/>
                </a:ext>
              </a:extLst>
            </p:cNvPr>
            <p:cNvGrpSpPr/>
            <p:nvPr/>
          </p:nvGrpSpPr>
          <p:grpSpPr>
            <a:xfrm>
              <a:off x="6094981" y="1455885"/>
              <a:ext cx="3748649" cy="1095429"/>
              <a:chOff x="-94765" y="1844474"/>
              <a:chExt cx="3748649" cy="1095429"/>
            </a:xfrm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98034C8-4439-6F45-82B2-8670375D2317}"/>
                  </a:ext>
                </a:extLst>
              </p:cNvPr>
              <p:cNvSpPr txBox="1"/>
              <p:nvPr/>
            </p:nvSpPr>
            <p:spPr>
              <a:xfrm>
                <a:off x="-94765" y="2332044"/>
                <a:ext cx="3748649" cy="60785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200" dirty="0">
                    <a:latin typeface="+mn-ea"/>
                    <a:ea typeface="+mn-ea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endParaRPr lang="en-US" altLang="zh-CN" sz="1200" dirty="0">
                  <a:latin typeface="+mn-ea"/>
                  <a:ea typeface="+mn-ea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0B485F3-9486-72D2-CCBF-ABB29B1B86AE}"/>
                  </a:ext>
                </a:extLst>
              </p:cNvPr>
              <p:cNvSpPr txBox="1"/>
              <p:nvPr/>
            </p:nvSpPr>
            <p:spPr>
              <a:xfrm>
                <a:off x="-94765" y="1844474"/>
                <a:ext cx="223556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2000" b="0" dirty="0">
                    <a:solidFill>
                      <a:schemeClr val="tx1"/>
                    </a:solidFill>
                    <a:latin typeface="+mn-ea"/>
                    <a:ea typeface="+mn-ea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6F7AC38-3892-748A-B99E-B89863B61885}"/>
              </a:ext>
            </a:extLst>
          </p:cNvPr>
          <p:cNvGrpSpPr/>
          <p:nvPr/>
        </p:nvGrpSpPr>
        <p:grpSpPr>
          <a:xfrm>
            <a:off x="6392607" y="3342742"/>
            <a:ext cx="4481495" cy="1095429"/>
            <a:chOff x="5812036" y="1455885"/>
            <a:chExt cx="4481495" cy="1095429"/>
          </a:xfrm>
        </p:grpSpPr>
        <p:pic>
          <p:nvPicPr>
            <p:cNvPr id="30" name="Picture 4" descr="D:\png\aa01_0006_图层-6.png">
              <a:extLst>
                <a:ext uri="{FF2B5EF4-FFF2-40B4-BE49-F238E27FC236}">
                  <a16:creationId xmlns:a16="http://schemas.microsoft.com/office/drawing/2014/main" id="{794F5DCB-B027-C852-FDA3-311C7E08DF9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2036" y="1851986"/>
              <a:ext cx="4481495" cy="91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0C264381-0224-959E-12C4-3A74DBC29527}"/>
                </a:ext>
              </a:extLst>
            </p:cNvPr>
            <p:cNvGrpSpPr/>
            <p:nvPr/>
          </p:nvGrpSpPr>
          <p:grpSpPr>
            <a:xfrm>
              <a:off x="6094981" y="1455885"/>
              <a:ext cx="3748649" cy="1095429"/>
              <a:chOff x="-94765" y="1844474"/>
              <a:chExt cx="3748649" cy="1095429"/>
            </a:xfrm>
          </p:grpSpPr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4855391F-5970-6162-EEE0-B62AC74EC51A}"/>
                  </a:ext>
                </a:extLst>
              </p:cNvPr>
              <p:cNvSpPr txBox="1"/>
              <p:nvPr/>
            </p:nvSpPr>
            <p:spPr>
              <a:xfrm>
                <a:off x="-94765" y="2332044"/>
                <a:ext cx="3748649" cy="60785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200" dirty="0">
                    <a:latin typeface="+mn-ea"/>
                    <a:ea typeface="+mn-ea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endParaRPr lang="en-US" altLang="zh-CN" sz="1200" dirty="0">
                  <a:latin typeface="+mn-ea"/>
                  <a:ea typeface="+mn-ea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9A81615B-CAD6-D878-F435-FEABABD9FAF0}"/>
                  </a:ext>
                </a:extLst>
              </p:cNvPr>
              <p:cNvSpPr txBox="1"/>
              <p:nvPr/>
            </p:nvSpPr>
            <p:spPr>
              <a:xfrm>
                <a:off x="-94765" y="1844474"/>
                <a:ext cx="223556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2000" b="0" dirty="0">
                    <a:solidFill>
                      <a:schemeClr val="tx1"/>
                    </a:solidFill>
                    <a:latin typeface="+mn-ea"/>
                    <a:ea typeface="+mn-ea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547049F4-2065-1F78-1914-6F6E2E059BE3}"/>
              </a:ext>
            </a:extLst>
          </p:cNvPr>
          <p:cNvGrpSpPr/>
          <p:nvPr/>
        </p:nvGrpSpPr>
        <p:grpSpPr>
          <a:xfrm>
            <a:off x="5812036" y="4895771"/>
            <a:ext cx="4481495" cy="1095429"/>
            <a:chOff x="5812036" y="1455885"/>
            <a:chExt cx="4481495" cy="1095429"/>
          </a:xfrm>
        </p:grpSpPr>
        <p:pic>
          <p:nvPicPr>
            <p:cNvPr id="35" name="Picture 4" descr="D:\png\aa01_0006_图层-6.png">
              <a:extLst>
                <a:ext uri="{FF2B5EF4-FFF2-40B4-BE49-F238E27FC236}">
                  <a16:creationId xmlns:a16="http://schemas.microsoft.com/office/drawing/2014/main" id="{3895C56A-012D-AFE1-D54F-961E86C6E8E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2036" y="1851986"/>
              <a:ext cx="4481495" cy="91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5C309727-B573-ABC4-84B4-8C438299BB0C}"/>
                </a:ext>
              </a:extLst>
            </p:cNvPr>
            <p:cNvGrpSpPr/>
            <p:nvPr/>
          </p:nvGrpSpPr>
          <p:grpSpPr>
            <a:xfrm>
              <a:off x="6094981" y="1455885"/>
              <a:ext cx="3748649" cy="1095429"/>
              <a:chOff x="-94765" y="1844474"/>
              <a:chExt cx="3748649" cy="1095429"/>
            </a:xfrm>
          </p:grpSpPr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207472FB-2E22-7FFE-C6FB-8B2F6F770997}"/>
                  </a:ext>
                </a:extLst>
              </p:cNvPr>
              <p:cNvSpPr txBox="1"/>
              <p:nvPr/>
            </p:nvSpPr>
            <p:spPr>
              <a:xfrm>
                <a:off x="-94765" y="2332044"/>
                <a:ext cx="3748649" cy="60785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200" dirty="0">
                    <a:latin typeface="+mn-ea"/>
                    <a:ea typeface="+mn-ea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endParaRPr lang="en-US" altLang="zh-CN" sz="1200" dirty="0">
                  <a:latin typeface="+mn-ea"/>
                  <a:ea typeface="+mn-ea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D7BBF446-44AB-6014-6D5E-4DEFC7788424}"/>
                  </a:ext>
                </a:extLst>
              </p:cNvPr>
              <p:cNvSpPr txBox="1"/>
              <p:nvPr/>
            </p:nvSpPr>
            <p:spPr>
              <a:xfrm>
                <a:off x="-94765" y="1844474"/>
                <a:ext cx="223556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2000" b="0" dirty="0">
                    <a:solidFill>
                      <a:schemeClr val="tx1"/>
                    </a:solidFill>
                    <a:latin typeface="+mn-ea"/>
                    <a:ea typeface="+mn-ea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826147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729F49F8-42FF-4D28-7A1F-5ACB7C3994AF}"/>
              </a:ext>
            </a:extLst>
          </p:cNvPr>
          <p:cNvGrpSpPr/>
          <p:nvPr/>
        </p:nvGrpSpPr>
        <p:grpSpPr>
          <a:xfrm>
            <a:off x="304387" y="332874"/>
            <a:ext cx="3730798" cy="851855"/>
            <a:chOff x="5775984" y="1826741"/>
            <a:chExt cx="3730798" cy="851855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F076F217-B94F-F6B5-35EE-1FB7034A978D}"/>
                </a:ext>
              </a:extLst>
            </p:cNvPr>
            <p:cNvSpPr/>
            <p:nvPr/>
          </p:nvSpPr>
          <p:spPr>
            <a:xfrm rot="10800000" flipV="1">
              <a:off x="5775984" y="1826741"/>
              <a:ext cx="3730798" cy="851855"/>
            </a:xfrm>
            <a:custGeom>
              <a:avLst/>
              <a:gdLst>
                <a:gd name="connsiteX0" fmla="*/ 2014366 w 3730798"/>
                <a:gd name="connsiteY0" fmla="*/ 0 h 851855"/>
                <a:gd name="connsiteX1" fmla="*/ 639961 w 3730798"/>
                <a:gd name="connsiteY1" fmla="*/ 0 h 851855"/>
                <a:gd name="connsiteX2" fmla="*/ 326393 w 3730798"/>
                <a:gd name="connsiteY2" fmla="*/ 0 h 851855"/>
                <a:gd name="connsiteX3" fmla="*/ 316737 w 3730798"/>
                <a:gd name="connsiteY3" fmla="*/ 0 h 851855"/>
                <a:gd name="connsiteX4" fmla="*/ 296934 w 3730798"/>
                <a:gd name="connsiteY4" fmla="*/ 0 h 851855"/>
                <a:gd name="connsiteX5" fmla="*/ 279594 w 3730798"/>
                <a:gd name="connsiteY5" fmla="*/ 11811 h 851855"/>
                <a:gd name="connsiteX6" fmla="*/ 225103 w 3730798"/>
                <a:gd name="connsiteY6" fmla="*/ 54868 h 851855"/>
                <a:gd name="connsiteX7" fmla="*/ 212140 w 3730798"/>
                <a:gd name="connsiteY7" fmla="*/ 126387 h 851855"/>
                <a:gd name="connsiteX8" fmla="*/ 95481 w 3730798"/>
                <a:gd name="connsiteY8" fmla="*/ 194795 h 851855"/>
                <a:gd name="connsiteX9" fmla="*/ 82518 w 3730798"/>
                <a:gd name="connsiteY9" fmla="*/ 312958 h 851855"/>
                <a:gd name="connsiteX10" fmla="*/ 12036 w 3730798"/>
                <a:gd name="connsiteY10" fmla="*/ 417903 h 851855"/>
                <a:gd name="connsiteX11" fmla="*/ 0 w 3730798"/>
                <a:gd name="connsiteY11" fmla="*/ 425587 h 851855"/>
                <a:gd name="connsiteX12" fmla="*/ 12036 w 3730798"/>
                <a:gd name="connsiteY12" fmla="*/ 433269 h 851855"/>
                <a:gd name="connsiteX13" fmla="*/ 82518 w 3730798"/>
                <a:gd name="connsiteY13" fmla="*/ 538215 h 851855"/>
                <a:gd name="connsiteX14" fmla="*/ 95481 w 3730798"/>
                <a:gd name="connsiteY14" fmla="*/ 656377 h 851855"/>
                <a:gd name="connsiteX15" fmla="*/ 212140 w 3730798"/>
                <a:gd name="connsiteY15" fmla="*/ 724787 h 851855"/>
                <a:gd name="connsiteX16" fmla="*/ 225103 w 3730798"/>
                <a:gd name="connsiteY16" fmla="*/ 796306 h 851855"/>
                <a:gd name="connsiteX17" fmla="*/ 279594 w 3730798"/>
                <a:gd name="connsiteY17" fmla="*/ 839361 h 851855"/>
                <a:gd name="connsiteX18" fmla="*/ 296934 w 3730798"/>
                <a:gd name="connsiteY18" fmla="*/ 851172 h 851855"/>
                <a:gd name="connsiteX19" fmla="*/ 316737 w 3730798"/>
                <a:gd name="connsiteY19" fmla="*/ 851172 h 851855"/>
                <a:gd name="connsiteX20" fmla="*/ 326393 w 3730798"/>
                <a:gd name="connsiteY20" fmla="*/ 851172 h 851855"/>
                <a:gd name="connsiteX21" fmla="*/ 585036 w 3730798"/>
                <a:gd name="connsiteY21" fmla="*/ 851172 h 851855"/>
                <a:gd name="connsiteX22" fmla="*/ 639961 w 3730798"/>
                <a:gd name="connsiteY22" fmla="*/ 851172 h 851855"/>
                <a:gd name="connsiteX23" fmla="*/ 908260 w 3730798"/>
                <a:gd name="connsiteY23" fmla="*/ 851172 h 851855"/>
                <a:gd name="connsiteX24" fmla="*/ 969782 w 3730798"/>
                <a:gd name="connsiteY24" fmla="*/ 851172 h 851855"/>
                <a:gd name="connsiteX25" fmla="*/ 1008462 w 3730798"/>
                <a:gd name="connsiteY25" fmla="*/ 851172 h 851855"/>
                <a:gd name="connsiteX26" fmla="*/ 1293006 w 3730798"/>
                <a:gd name="connsiteY26" fmla="*/ 851172 h 851855"/>
                <a:gd name="connsiteX27" fmla="*/ 1331686 w 3730798"/>
                <a:gd name="connsiteY27" fmla="*/ 851172 h 851855"/>
                <a:gd name="connsiteX28" fmla="*/ 1393208 w 3730798"/>
                <a:gd name="connsiteY28" fmla="*/ 851172 h 851855"/>
                <a:gd name="connsiteX29" fmla="*/ 1716432 w 3730798"/>
                <a:gd name="connsiteY29" fmla="*/ 851172 h 851855"/>
                <a:gd name="connsiteX30" fmla="*/ 1716432 w 3730798"/>
                <a:gd name="connsiteY30" fmla="*/ 851855 h 851855"/>
                <a:gd name="connsiteX31" fmla="*/ 3090838 w 3730798"/>
                <a:gd name="connsiteY31" fmla="*/ 851855 h 851855"/>
                <a:gd name="connsiteX32" fmla="*/ 3404406 w 3730798"/>
                <a:gd name="connsiteY32" fmla="*/ 851855 h 851855"/>
                <a:gd name="connsiteX33" fmla="*/ 3414062 w 3730798"/>
                <a:gd name="connsiteY33" fmla="*/ 851855 h 851855"/>
                <a:gd name="connsiteX34" fmla="*/ 3433864 w 3730798"/>
                <a:gd name="connsiteY34" fmla="*/ 851855 h 851855"/>
                <a:gd name="connsiteX35" fmla="*/ 3451205 w 3730798"/>
                <a:gd name="connsiteY35" fmla="*/ 840044 h 851855"/>
                <a:gd name="connsiteX36" fmla="*/ 3505696 w 3730798"/>
                <a:gd name="connsiteY36" fmla="*/ 796987 h 851855"/>
                <a:gd name="connsiteX37" fmla="*/ 3518658 w 3730798"/>
                <a:gd name="connsiteY37" fmla="*/ 725468 h 851855"/>
                <a:gd name="connsiteX38" fmla="*/ 3635319 w 3730798"/>
                <a:gd name="connsiteY38" fmla="*/ 657060 h 851855"/>
                <a:gd name="connsiteX39" fmla="*/ 3648281 w 3730798"/>
                <a:gd name="connsiteY39" fmla="*/ 538897 h 851855"/>
                <a:gd name="connsiteX40" fmla="*/ 3718763 w 3730798"/>
                <a:gd name="connsiteY40" fmla="*/ 433952 h 851855"/>
                <a:gd name="connsiteX41" fmla="*/ 3730798 w 3730798"/>
                <a:gd name="connsiteY41" fmla="*/ 426268 h 851855"/>
                <a:gd name="connsiteX42" fmla="*/ 3718763 w 3730798"/>
                <a:gd name="connsiteY42" fmla="*/ 418586 h 851855"/>
                <a:gd name="connsiteX43" fmla="*/ 3648281 w 3730798"/>
                <a:gd name="connsiteY43" fmla="*/ 313640 h 851855"/>
                <a:gd name="connsiteX44" fmla="*/ 3635319 w 3730798"/>
                <a:gd name="connsiteY44" fmla="*/ 195478 h 851855"/>
                <a:gd name="connsiteX45" fmla="*/ 3518658 w 3730798"/>
                <a:gd name="connsiteY45" fmla="*/ 127069 h 851855"/>
                <a:gd name="connsiteX46" fmla="*/ 3505696 w 3730798"/>
                <a:gd name="connsiteY46" fmla="*/ 55549 h 851855"/>
                <a:gd name="connsiteX47" fmla="*/ 3451205 w 3730798"/>
                <a:gd name="connsiteY47" fmla="*/ 12494 h 851855"/>
                <a:gd name="connsiteX48" fmla="*/ 3433864 w 3730798"/>
                <a:gd name="connsiteY48" fmla="*/ 683 h 851855"/>
                <a:gd name="connsiteX49" fmla="*/ 3414062 w 3730798"/>
                <a:gd name="connsiteY49" fmla="*/ 683 h 851855"/>
                <a:gd name="connsiteX50" fmla="*/ 3404406 w 3730798"/>
                <a:gd name="connsiteY50" fmla="*/ 683 h 851855"/>
                <a:gd name="connsiteX51" fmla="*/ 3145762 w 3730798"/>
                <a:gd name="connsiteY51" fmla="*/ 683 h 851855"/>
                <a:gd name="connsiteX52" fmla="*/ 3090838 w 3730798"/>
                <a:gd name="connsiteY52" fmla="*/ 683 h 851855"/>
                <a:gd name="connsiteX53" fmla="*/ 2822538 w 3730798"/>
                <a:gd name="connsiteY53" fmla="*/ 683 h 851855"/>
                <a:gd name="connsiteX54" fmla="*/ 2761016 w 3730798"/>
                <a:gd name="connsiteY54" fmla="*/ 683 h 851855"/>
                <a:gd name="connsiteX55" fmla="*/ 2722336 w 3730798"/>
                <a:gd name="connsiteY55" fmla="*/ 683 h 851855"/>
                <a:gd name="connsiteX56" fmla="*/ 2437792 w 3730798"/>
                <a:gd name="connsiteY56" fmla="*/ 683 h 851855"/>
                <a:gd name="connsiteX57" fmla="*/ 2399112 w 3730798"/>
                <a:gd name="connsiteY57" fmla="*/ 683 h 851855"/>
                <a:gd name="connsiteX58" fmla="*/ 2337590 w 3730798"/>
                <a:gd name="connsiteY58" fmla="*/ 683 h 851855"/>
                <a:gd name="connsiteX59" fmla="*/ 2014366 w 3730798"/>
                <a:gd name="connsiteY59" fmla="*/ 683 h 851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730798" h="851855">
                  <a:moveTo>
                    <a:pt x="2014366" y="0"/>
                  </a:moveTo>
                  <a:lnTo>
                    <a:pt x="639961" y="0"/>
                  </a:lnTo>
                  <a:lnTo>
                    <a:pt x="326393" y="0"/>
                  </a:lnTo>
                  <a:lnTo>
                    <a:pt x="316737" y="0"/>
                  </a:lnTo>
                  <a:lnTo>
                    <a:pt x="296934" y="0"/>
                  </a:lnTo>
                  <a:lnTo>
                    <a:pt x="279594" y="11811"/>
                  </a:lnTo>
                  <a:cubicBezTo>
                    <a:pt x="260232" y="24010"/>
                    <a:pt x="240273" y="35130"/>
                    <a:pt x="225103" y="54868"/>
                  </a:cubicBezTo>
                  <a:cubicBezTo>
                    <a:pt x="208009" y="77175"/>
                    <a:pt x="216461" y="102547"/>
                    <a:pt x="212140" y="126387"/>
                  </a:cubicBezTo>
                  <a:cubicBezTo>
                    <a:pt x="173253" y="149189"/>
                    <a:pt x="132238" y="149012"/>
                    <a:pt x="95481" y="194795"/>
                  </a:cubicBezTo>
                  <a:cubicBezTo>
                    <a:pt x="74129" y="235715"/>
                    <a:pt x="86839" y="273570"/>
                    <a:pt x="82518" y="312958"/>
                  </a:cubicBezTo>
                  <a:cubicBezTo>
                    <a:pt x="76768" y="348738"/>
                    <a:pt x="46135" y="392969"/>
                    <a:pt x="12036" y="417903"/>
                  </a:cubicBezTo>
                  <a:lnTo>
                    <a:pt x="0" y="425587"/>
                  </a:lnTo>
                  <a:lnTo>
                    <a:pt x="12036" y="433269"/>
                  </a:lnTo>
                  <a:cubicBezTo>
                    <a:pt x="46135" y="458204"/>
                    <a:pt x="76768" y="502434"/>
                    <a:pt x="82518" y="538215"/>
                  </a:cubicBezTo>
                  <a:cubicBezTo>
                    <a:pt x="86839" y="577602"/>
                    <a:pt x="74129" y="615458"/>
                    <a:pt x="95481" y="656377"/>
                  </a:cubicBezTo>
                  <a:cubicBezTo>
                    <a:pt x="132238" y="702160"/>
                    <a:pt x="173253" y="701984"/>
                    <a:pt x="212140" y="724787"/>
                  </a:cubicBezTo>
                  <a:cubicBezTo>
                    <a:pt x="216461" y="748626"/>
                    <a:pt x="208009" y="773997"/>
                    <a:pt x="225103" y="796306"/>
                  </a:cubicBezTo>
                  <a:cubicBezTo>
                    <a:pt x="240273" y="816044"/>
                    <a:pt x="260232" y="827164"/>
                    <a:pt x="279594" y="839361"/>
                  </a:cubicBezTo>
                  <a:lnTo>
                    <a:pt x="296934" y="851172"/>
                  </a:lnTo>
                  <a:lnTo>
                    <a:pt x="316737" y="851172"/>
                  </a:lnTo>
                  <a:lnTo>
                    <a:pt x="326393" y="851172"/>
                  </a:lnTo>
                  <a:lnTo>
                    <a:pt x="585036" y="851172"/>
                  </a:lnTo>
                  <a:lnTo>
                    <a:pt x="639961" y="851172"/>
                  </a:lnTo>
                  <a:lnTo>
                    <a:pt x="908260" y="851172"/>
                  </a:lnTo>
                  <a:lnTo>
                    <a:pt x="969782" y="851172"/>
                  </a:lnTo>
                  <a:lnTo>
                    <a:pt x="1008462" y="851172"/>
                  </a:lnTo>
                  <a:lnTo>
                    <a:pt x="1293006" y="851172"/>
                  </a:lnTo>
                  <a:lnTo>
                    <a:pt x="1331686" y="851172"/>
                  </a:lnTo>
                  <a:lnTo>
                    <a:pt x="1393208" y="851172"/>
                  </a:lnTo>
                  <a:lnTo>
                    <a:pt x="1716432" y="851172"/>
                  </a:lnTo>
                  <a:lnTo>
                    <a:pt x="1716432" y="851855"/>
                  </a:lnTo>
                  <a:lnTo>
                    <a:pt x="3090838" y="851855"/>
                  </a:lnTo>
                  <a:lnTo>
                    <a:pt x="3404406" y="851855"/>
                  </a:lnTo>
                  <a:lnTo>
                    <a:pt x="3414062" y="851855"/>
                  </a:lnTo>
                  <a:lnTo>
                    <a:pt x="3433864" y="851855"/>
                  </a:lnTo>
                  <a:lnTo>
                    <a:pt x="3451205" y="840044"/>
                  </a:lnTo>
                  <a:cubicBezTo>
                    <a:pt x="3470565" y="827845"/>
                    <a:pt x="3490526" y="816725"/>
                    <a:pt x="3505696" y="796987"/>
                  </a:cubicBezTo>
                  <a:cubicBezTo>
                    <a:pt x="3522789" y="774680"/>
                    <a:pt x="3514337" y="749308"/>
                    <a:pt x="3518658" y="725468"/>
                  </a:cubicBezTo>
                  <a:cubicBezTo>
                    <a:pt x="3557545" y="702665"/>
                    <a:pt x="3598560" y="702843"/>
                    <a:pt x="3635319" y="657060"/>
                  </a:cubicBezTo>
                  <a:cubicBezTo>
                    <a:pt x="3656669" y="616140"/>
                    <a:pt x="3643960" y="578285"/>
                    <a:pt x="3648281" y="538897"/>
                  </a:cubicBezTo>
                  <a:cubicBezTo>
                    <a:pt x="3654031" y="503117"/>
                    <a:pt x="3684663" y="458886"/>
                    <a:pt x="3718763" y="433952"/>
                  </a:cubicBezTo>
                  <a:lnTo>
                    <a:pt x="3730798" y="426268"/>
                  </a:lnTo>
                  <a:lnTo>
                    <a:pt x="3718763" y="418586"/>
                  </a:lnTo>
                  <a:cubicBezTo>
                    <a:pt x="3684663" y="393651"/>
                    <a:pt x="3654031" y="349421"/>
                    <a:pt x="3648281" y="313640"/>
                  </a:cubicBezTo>
                  <a:cubicBezTo>
                    <a:pt x="3643960" y="274253"/>
                    <a:pt x="3656669" y="236398"/>
                    <a:pt x="3635319" y="195478"/>
                  </a:cubicBezTo>
                  <a:cubicBezTo>
                    <a:pt x="3598560" y="149695"/>
                    <a:pt x="3557545" y="149872"/>
                    <a:pt x="3518658" y="127069"/>
                  </a:cubicBezTo>
                  <a:cubicBezTo>
                    <a:pt x="3514337" y="103229"/>
                    <a:pt x="3522789" y="77858"/>
                    <a:pt x="3505696" y="55549"/>
                  </a:cubicBezTo>
                  <a:cubicBezTo>
                    <a:pt x="3490526" y="35813"/>
                    <a:pt x="3470565" y="24691"/>
                    <a:pt x="3451205" y="12494"/>
                  </a:cubicBezTo>
                  <a:lnTo>
                    <a:pt x="3433864" y="683"/>
                  </a:lnTo>
                  <a:lnTo>
                    <a:pt x="3414062" y="683"/>
                  </a:lnTo>
                  <a:lnTo>
                    <a:pt x="3404406" y="683"/>
                  </a:lnTo>
                  <a:lnTo>
                    <a:pt x="3145762" y="683"/>
                  </a:lnTo>
                  <a:lnTo>
                    <a:pt x="3090838" y="683"/>
                  </a:lnTo>
                  <a:lnTo>
                    <a:pt x="2822538" y="683"/>
                  </a:lnTo>
                  <a:lnTo>
                    <a:pt x="2761016" y="683"/>
                  </a:lnTo>
                  <a:lnTo>
                    <a:pt x="2722336" y="683"/>
                  </a:lnTo>
                  <a:lnTo>
                    <a:pt x="2437792" y="683"/>
                  </a:lnTo>
                  <a:lnTo>
                    <a:pt x="2399112" y="683"/>
                  </a:lnTo>
                  <a:lnTo>
                    <a:pt x="2337590" y="683"/>
                  </a:lnTo>
                  <a:lnTo>
                    <a:pt x="2014366" y="683"/>
                  </a:lnTo>
                  <a:close/>
                </a:path>
              </a:pathLst>
            </a:custGeom>
            <a:solidFill>
              <a:srgbClr val="C38746"/>
            </a:solidFill>
            <a:ln w="85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771E165D-5D49-EA70-A0B8-D17DA46693B2}"/>
                </a:ext>
              </a:extLst>
            </p:cNvPr>
            <p:cNvSpPr/>
            <p:nvPr/>
          </p:nvSpPr>
          <p:spPr>
            <a:xfrm>
              <a:off x="6041047" y="1958056"/>
              <a:ext cx="580220" cy="5802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DD72B44-C14B-6098-0572-8868E01216E4}"/>
                </a:ext>
              </a:extLst>
            </p:cNvPr>
            <p:cNvSpPr txBox="1"/>
            <p:nvPr/>
          </p:nvSpPr>
          <p:spPr>
            <a:xfrm>
              <a:off x="5975931" y="1876001"/>
              <a:ext cx="71045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rgbClr val="C38746"/>
                  </a:solidFill>
                </a:rPr>
                <a:t>叁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A71FBAE-7A04-0470-4297-CADF87199CC5}"/>
                </a:ext>
              </a:extLst>
            </p:cNvPr>
            <p:cNvSpPr txBox="1"/>
            <p:nvPr/>
          </p:nvSpPr>
          <p:spPr>
            <a:xfrm>
              <a:off x="6815320" y="1993196"/>
              <a:ext cx="225969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pic>
        <p:nvPicPr>
          <p:cNvPr id="4" name="Picture 5" descr="D:\png\2015009_0000_图层-0-拷贝.png">
            <a:extLst>
              <a:ext uri="{FF2B5EF4-FFF2-40B4-BE49-F238E27FC236}">
                <a16:creationId xmlns:a16="http://schemas.microsoft.com/office/drawing/2014/main" id="{4E2DEB9E-D925-BBBC-43C3-F99D2DC5BF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8886015" y="5218792"/>
            <a:ext cx="1650760" cy="2143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F33E53EE-D9FF-9E18-91F7-C5BFFD1C52C8}"/>
              </a:ext>
            </a:extLst>
          </p:cNvPr>
          <p:cNvGrpSpPr/>
          <p:nvPr/>
        </p:nvGrpSpPr>
        <p:grpSpPr>
          <a:xfrm>
            <a:off x="1790515" y="2915052"/>
            <a:ext cx="2235568" cy="2115964"/>
            <a:chOff x="-94765" y="1931934"/>
            <a:chExt cx="2235568" cy="2115964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853336BF-59EB-AE89-4671-29A31E88610A}"/>
                </a:ext>
              </a:extLst>
            </p:cNvPr>
            <p:cNvSpPr txBox="1"/>
            <p:nvPr/>
          </p:nvSpPr>
          <p:spPr>
            <a:xfrm>
              <a:off x="-94765" y="2332044"/>
              <a:ext cx="2235568" cy="17158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5</a:t>
              </a:r>
              <a:r>
                <a:rPr lang="zh-CN" altLang="en-US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分钟之内。</a:t>
              </a:r>
              <a:endParaRPr lang="en-US" altLang="zh-CN" sz="1200" dirty="0">
                <a:latin typeface="+mn-ea"/>
                <a:ea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B55C474-5BAC-BAC5-EF2F-63C8E6F8CA28}"/>
                </a:ext>
              </a:extLst>
            </p:cNvPr>
            <p:cNvSpPr txBox="1"/>
            <p:nvPr/>
          </p:nvSpPr>
          <p:spPr>
            <a:xfrm>
              <a:off x="-94765" y="1931934"/>
              <a:ext cx="2235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2000" b="0" dirty="0">
                  <a:solidFill>
                    <a:schemeClr val="tx1"/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D4A1A1A6-5ECC-9BD0-0F0F-B9AF26B4AF71}"/>
              </a:ext>
            </a:extLst>
          </p:cNvPr>
          <p:cNvSpPr/>
          <p:nvPr/>
        </p:nvSpPr>
        <p:spPr>
          <a:xfrm flipH="1">
            <a:off x="1545214" y="1838662"/>
            <a:ext cx="2726171" cy="3730265"/>
          </a:xfrm>
          <a:custGeom>
            <a:avLst/>
            <a:gdLst>
              <a:gd name="connsiteX0" fmla="*/ 2300241 w 2726171"/>
              <a:gd name="connsiteY0" fmla="*/ 0 h 3730265"/>
              <a:gd name="connsiteX1" fmla="*/ 1660597 w 2726171"/>
              <a:gd name="connsiteY1" fmla="*/ 0 h 3730265"/>
              <a:gd name="connsiteX2" fmla="*/ 425928 w 2726171"/>
              <a:gd name="connsiteY2" fmla="*/ 0 h 3730265"/>
              <a:gd name="connsiteX3" fmla="*/ 418586 w 2726171"/>
              <a:gd name="connsiteY3" fmla="*/ 11502 h 3730265"/>
              <a:gd name="connsiteX4" fmla="*/ 313640 w 2726171"/>
              <a:gd name="connsiteY4" fmla="*/ 81984 h 3730265"/>
              <a:gd name="connsiteX5" fmla="*/ 195478 w 2726171"/>
              <a:gd name="connsiteY5" fmla="*/ 94946 h 3730265"/>
              <a:gd name="connsiteX6" fmla="*/ 127069 w 2726171"/>
              <a:gd name="connsiteY6" fmla="*/ 211607 h 3730265"/>
              <a:gd name="connsiteX7" fmla="*/ 55549 w 2726171"/>
              <a:gd name="connsiteY7" fmla="*/ 224569 h 3730265"/>
              <a:gd name="connsiteX8" fmla="*/ 12494 w 2726171"/>
              <a:gd name="connsiteY8" fmla="*/ 279060 h 3730265"/>
              <a:gd name="connsiteX9" fmla="*/ 683 w 2726171"/>
              <a:gd name="connsiteY9" fmla="*/ 296401 h 3730265"/>
              <a:gd name="connsiteX10" fmla="*/ 683 w 2726171"/>
              <a:gd name="connsiteY10" fmla="*/ 316203 h 3730265"/>
              <a:gd name="connsiteX11" fmla="*/ 683 w 2726171"/>
              <a:gd name="connsiteY11" fmla="*/ 325859 h 3730265"/>
              <a:gd name="connsiteX12" fmla="*/ 683 w 2726171"/>
              <a:gd name="connsiteY12" fmla="*/ 584503 h 3730265"/>
              <a:gd name="connsiteX13" fmla="*/ 683 w 2726171"/>
              <a:gd name="connsiteY13" fmla="*/ 639427 h 3730265"/>
              <a:gd name="connsiteX14" fmla="*/ 683 w 2726171"/>
              <a:gd name="connsiteY14" fmla="*/ 907727 h 3730265"/>
              <a:gd name="connsiteX15" fmla="*/ 683 w 2726171"/>
              <a:gd name="connsiteY15" fmla="*/ 969249 h 3730265"/>
              <a:gd name="connsiteX16" fmla="*/ 683 w 2726171"/>
              <a:gd name="connsiteY16" fmla="*/ 1007929 h 3730265"/>
              <a:gd name="connsiteX17" fmla="*/ 683 w 2726171"/>
              <a:gd name="connsiteY17" fmla="*/ 1292473 h 3730265"/>
              <a:gd name="connsiteX18" fmla="*/ 683 w 2726171"/>
              <a:gd name="connsiteY18" fmla="*/ 1331153 h 3730265"/>
              <a:gd name="connsiteX19" fmla="*/ 683 w 2726171"/>
              <a:gd name="connsiteY19" fmla="*/ 1392675 h 3730265"/>
              <a:gd name="connsiteX20" fmla="*/ 683 w 2726171"/>
              <a:gd name="connsiteY20" fmla="*/ 1715899 h 3730265"/>
              <a:gd name="connsiteX21" fmla="*/ 0 w 2726171"/>
              <a:gd name="connsiteY21" fmla="*/ 1715899 h 3730265"/>
              <a:gd name="connsiteX22" fmla="*/ 0 w 2726171"/>
              <a:gd name="connsiteY22" fmla="*/ 3090304 h 3730265"/>
              <a:gd name="connsiteX23" fmla="*/ 0 w 2726171"/>
              <a:gd name="connsiteY23" fmla="*/ 3403872 h 3730265"/>
              <a:gd name="connsiteX24" fmla="*/ 0 w 2726171"/>
              <a:gd name="connsiteY24" fmla="*/ 3413528 h 3730265"/>
              <a:gd name="connsiteX25" fmla="*/ 0 w 2726171"/>
              <a:gd name="connsiteY25" fmla="*/ 3433331 h 3730265"/>
              <a:gd name="connsiteX26" fmla="*/ 11811 w 2726171"/>
              <a:gd name="connsiteY26" fmla="*/ 3450671 h 3730265"/>
              <a:gd name="connsiteX27" fmla="*/ 54868 w 2726171"/>
              <a:gd name="connsiteY27" fmla="*/ 3505162 h 3730265"/>
              <a:gd name="connsiteX28" fmla="*/ 126387 w 2726171"/>
              <a:gd name="connsiteY28" fmla="*/ 3518125 h 3730265"/>
              <a:gd name="connsiteX29" fmla="*/ 194795 w 2726171"/>
              <a:gd name="connsiteY29" fmla="*/ 3634784 h 3730265"/>
              <a:gd name="connsiteX30" fmla="*/ 312958 w 2726171"/>
              <a:gd name="connsiteY30" fmla="*/ 3647747 h 3730265"/>
              <a:gd name="connsiteX31" fmla="*/ 417903 w 2726171"/>
              <a:gd name="connsiteY31" fmla="*/ 3718229 h 3730265"/>
              <a:gd name="connsiteX32" fmla="*/ 425587 w 2726171"/>
              <a:gd name="connsiteY32" fmla="*/ 3730265 h 3730265"/>
              <a:gd name="connsiteX33" fmla="*/ 425928 w 2726171"/>
              <a:gd name="connsiteY33" fmla="*/ 3729731 h 3730265"/>
              <a:gd name="connsiteX34" fmla="*/ 425928 w 2726171"/>
              <a:gd name="connsiteY34" fmla="*/ 3730265 h 3730265"/>
              <a:gd name="connsiteX35" fmla="*/ 1660597 w 2726171"/>
              <a:gd name="connsiteY35" fmla="*/ 3730265 h 3730265"/>
              <a:gd name="connsiteX36" fmla="*/ 2300241 w 2726171"/>
              <a:gd name="connsiteY36" fmla="*/ 3730265 h 3730265"/>
              <a:gd name="connsiteX37" fmla="*/ 2300241 w 2726171"/>
              <a:gd name="connsiteY37" fmla="*/ 3729731 h 3730265"/>
              <a:gd name="connsiteX38" fmla="*/ 2300582 w 2726171"/>
              <a:gd name="connsiteY38" fmla="*/ 3730265 h 3730265"/>
              <a:gd name="connsiteX39" fmla="*/ 2308266 w 2726171"/>
              <a:gd name="connsiteY39" fmla="*/ 3718229 h 3730265"/>
              <a:gd name="connsiteX40" fmla="*/ 2413212 w 2726171"/>
              <a:gd name="connsiteY40" fmla="*/ 3647747 h 3730265"/>
              <a:gd name="connsiteX41" fmla="*/ 2531375 w 2726171"/>
              <a:gd name="connsiteY41" fmla="*/ 3634784 h 3730265"/>
              <a:gd name="connsiteX42" fmla="*/ 2599784 w 2726171"/>
              <a:gd name="connsiteY42" fmla="*/ 3518125 h 3730265"/>
              <a:gd name="connsiteX43" fmla="*/ 2671303 w 2726171"/>
              <a:gd name="connsiteY43" fmla="*/ 3505162 h 3730265"/>
              <a:gd name="connsiteX44" fmla="*/ 2714360 w 2726171"/>
              <a:gd name="connsiteY44" fmla="*/ 3450671 h 3730265"/>
              <a:gd name="connsiteX45" fmla="*/ 2726171 w 2726171"/>
              <a:gd name="connsiteY45" fmla="*/ 3433331 h 3730265"/>
              <a:gd name="connsiteX46" fmla="*/ 2726171 w 2726171"/>
              <a:gd name="connsiteY46" fmla="*/ 3413528 h 3730265"/>
              <a:gd name="connsiteX47" fmla="*/ 2726171 w 2726171"/>
              <a:gd name="connsiteY47" fmla="*/ 3403872 h 3730265"/>
              <a:gd name="connsiteX48" fmla="*/ 2726171 w 2726171"/>
              <a:gd name="connsiteY48" fmla="*/ 3090304 h 3730265"/>
              <a:gd name="connsiteX49" fmla="*/ 2726171 w 2726171"/>
              <a:gd name="connsiteY49" fmla="*/ 1715899 h 3730265"/>
              <a:gd name="connsiteX50" fmla="*/ 2725488 w 2726171"/>
              <a:gd name="connsiteY50" fmla="*/ 1715899 h 3730265"/>
              <a:gd name="connsiteX51" fmla="*/ 2725488 w 2726171"/>
              <a:gd name="connsiteY51" fmla="*/ 1392675 h 3730265"/>
              <a:gd name="connsiteX52" fmla="*/ 2725488 w 2726171"/>
              <a:gd name="connsiteY52" fmla="*/ 1331153 h 3730265"/>
              <a:gd name="connsiteX53" fmla="*/ 2725488 w 2726171"/>
              <a:gd name="connsiteY53" fmla="*/ 1292473 h 3730265"/>
              <a:gd name="connsiteX54" fmla="*/ 2725488 w 2726171"/>
              <a:gd name="connsiteY54" fmla="*/ 1007929 h 3730265"/>
              <a:gd name="connsiteX55" fmla="*/ 2725488 w 2726171"/>
              <a:gd name="connsiteY55" fmla="*/ 969249 h 3730265"/>
              <a:gd name="connsiteX56" fmla="*/ 2725488 w 2726171"/>
              <a:gd name="connsiteY56" fmla="*/ 907727 h 3730265"/>
              <a:gd name="connsiteX57" fmla="*/ 2725488 w 2726171"/>
              <a:gd name="connsiteY57" fmla="*/ 639427 h 3730265"/>
              <a:gd name="connsiteX58" fmla="*/ 2725488 w 2726171"/>
              <a:gd name="connsiteY58" fmla="*/ 584503 h 3730265"/>
              <a:gd name="connsiteX59" fmla="*/ 2725488 w 2726171"/>
              <a:gd name="connsiteY59" fmla="*/ 325859 h 3730265"/>
              <a:gd name="connsiteX60" fmla="*/ 2725488 w 2726171"/>
              <a:gd name="connsiteY60" fmla="*/ 316203 h 3730265"/>
              <a:gd name="connsiteX61" fmla="*/ 2725488 w 2726171"/>
              <a:gd name="connsiteY61" fmla="*/ 296401 h 3730265"/>
              <a:gd name="connsiteX62" fmla="*/ 2713677 w 2726171"/>
              <a:gd name="connsiteY62" fmla="*/ 279060 h 3730265"/>
              <a:gd name="connsiteX63" fmla="*/ 2670622 w 2726171"/>
              <a:gd name="connsiteY63" fmla="*/ 224569 h 3730265"/>
              <a:gd name="connsiteX64" fmla="*/ 2599102 w 2726171"/>
              <a:gd name="connsiteY64" fmla="*/ 211607 h 3730265"/>
              <a:gd name="connsiteX65" fmla="*/ 2530692 w 2726171"/>
              <a:gd name="connsiteY65" fmla="*/ 94946 h 3730265"/>
              <a:gd name="connsiteX66" fmla="*/ 2412530 w 2726171"/>
              <a:gd name="connsiteY66" fmla="*/ 81984 h 3730265"/>
              <a:gd name="connsiteX67" fmla="*/ 2307583 w 2726171"/>
              <a:gd name="connsiteY67" fmla="*/ 11502 h 3730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726171" h="3730265">
                <a:moveTo>
                  <a:pt x="2300241" y="0"/>
                </a:moveTo>
                <a:lnTo>
                  <a:pt x="1660597" y="0"/>
                </a:lnTo>
                <a:lnTo>
                  <a:pt x="425928" y="0"/>
                </a:lnTo>
                <a:lnTo>
                  <a:pt x="418586" y="11502"/>
                </a:lnTo>
                <a:cubicBezTo>
                  <a:pt x="393651" y="45602"/>
                  <a:pt x="349421" y="76234"/>
                  <a:pt x="313640" y="81984"/>
                </a:cubicBezTo>
                <a:cubicBezTo>
                  <a:pt x="274253" y="86305"/>
                  <a:pt x="236398" y="73596"/>
                  <a:pt x="195478" y="94946"/>
                </a:cubicBezTo>
                <a:cubicBezTo>
                  <a:pt x="149695" y="131705"/>
                  <a:pt x="149872" y="172720"/>
                  <a:pt x="127069" y="211607"/>
                </a:cubicBezTo>
                <a:cubicBezTo>
                  <a:pt x="103229" y="215928"/>
                  <a:pt x="77858" y="207476"/>
                  <a:pt x="55549" y="224569"/>
                </a:cubicBezTo>
                <a:cubicBezTo>
                  <a:pt x="35813" y="239739"/>
                  <a:pt x="24691" y="259700"/>
                  <a:pt x="12494" y="279060"/>
                </a:cubicBezTo>
                <a:lnTo>
                  <a:pt x="683" y="296401"/>
                </a:lnTo>
                <a:lnTo>
                  <a:pt x="683" y="316203"/>
                </a:lnTo>
                <a:lnTo>
                  <a:pt x="683" y="325859"/>
                </a:lnTo>
                <a:lnTo>
                  <a:pt x="683" y="584503"/>
                </a:lnTo>
                <a:lnTo>
                  <a:pt x="683" y="639427"/>
                </a:lnTo>
                <a:lnTo>
                  <a:pt x="683" y="907727"/>
                </a:lnTo>
                <a:lnTo>
                  <a:pt x="683" y="969249"/>
                </a:lnTo>
                <a:lnTo>
                  <a:pt x="683" y="1007929"/>
                </a:lnTo>
                <a:lnTo>
                  <a:pt x="683" y="1292473"/>
                </a:lnTo>
                <a:lnTo>
                  <a:pt x="683" y="1331153"/>
                </a:lnTo>
                <a:lnTo>
                  <a:pt x="683" y="1392675"/>
                </a:lnTo>
                <a:lnTo>
                  <a:pt x="683" y="1715899"/>
                </a:lnTo>
                <a:lnTo>
                  <a:pt x="0" y="1715899"/>
                </a:lnTo>
                <a:lnTo>
                  <a:pt x="0" y="3090304"/>
                </a:lnTo>
                <a:lnTo>
                  <a:pt x="0" y="3403872"/>
                </a:lnTo>
                <a:lnTo>
                  <a:pt x="0" y="3413528"/>
                </a:lnTo>
                <a:lnTo>
                  <a:pt x="0" y="3433331"/>
                </a:lnTo>
                <a:lnTo>
                  <a:pt x="11811" y="3450671"/>
                </a:lnTo>
                <a:cubicBezTo>
                  <a:pt x="24010" y="3470033"/>
                  <a:pt x="35130" y="3489992"/>
                  <a:pt x="54868" y="3505162"/>
                </a:cubicBezTo>
                <a:cubicBezTo>
                  <a:pt x="77175" y="3522256"/>
                  <a:pt x="102547" y="3513804"/>
                  <a:pt x="126387" y="3518125"/>
                </a:cubicBezTo>
                <a:cubicBezTo>
                  <a:pt x="149189" y="3557012"/>
                  <a:pt x="149012" y="3598027"/>
                  <a:pt x="194795" y="3634784"/>
                </a:cubicBezTo>
                <a:cubicBezTo>
                  <a:pt x="235715" y="3656136"/>
                  <a:pt x="273570" y="3643426"/>
                  <a:pt x="312958" y="3647747"/>
                </a:cubicBezTo>
                <a:cubicBezTo>
                  <a:pt x="348738" y="3653497"/>
                  <a:pt x="392969" y="3684130"/>
                  <a:pt x="417903" y="3718229"/>
                </a:cubicBezTo>
                <a:lnTo>
                  <a:pt x="425587" y="3730265"/>
                </a:lnTo>
                <a:lnTo>
                  <a:pt x="425928" y="3729731"/>
                </a:lnTo>
                <a:lnTo>
                  <a:pt x="425928" y="3730265"/>
                </a:lnTo>
                <a:lnTo>
                  <a:pt x="1660597" y="3730265"/>
                </a:lnTo>
                <a:lnTo>
                  <a:pt x="2300241" y="3730265"/>
                </a:lnTo>
                <a:lnTo>
                  <a:pt x="2300241" y="3729731"/>
                </a:lnTo>
                <a:lnTo>
                  <a:pt x="2300582" y="3730265"/>
                </a:lnTo>
                <a:lnTo>
                  <a:pt x="2308266" y="3718229"/>
                </a:lnTo>
                <a:cubicBezTo>
                  <a:pt x="2333200" y="3684130"/>
                  <a:pt x="2377432" y="3653497"/>
                  <a:pt x="2413212" y="3647747"/>
                </a:cubicBezTo>
                <a:cubicBezTo>
                  <a:pt x="2452600" y="3643426"/>
                  <a:pt x="2490455" y="3656136"/>
                  <a:pt x="2531375" y="3634784"/>
                </a:cubicBezTo>
                <a:cubicBezTo>
                  <a:pt x="2577158" y="3598027"/>
                  <a:pt x="2576981" y="3557012"/>
                  <a:pt x="2599784" y="3518125"/>
                </a:cubicBezTo>
                <a:cubicBezTo>
                  <a:pt x="2623624" y="3513804"/>
                  <a:pt x="2648996" y="3522256"/>
                  <a:pt x="2671303" y="3505162"/>
                </a:cubicBezTo>
                <a:cubicBezTo>
                  <a:pt x="2691041" y="3489992"/>
                  <a:pt x="2702161" y="3470033"/>
                  <a:pt x="2714360" y="3450671"/>
                </a:cubicBezTo>
                <a:lnTo>
                  <a:pt x="2726171" y="3433331"/>
                </a:lnTo>
                <a:lnTo>
                  <a:pt x="2726171" y="3413528"/>
                </a:lnTo>
                <a:lnTo>
                  <a:pt x="2726171" y="3403872"/>
                </a:lnTo>
                <a:lnTo>
                  <a:pt x="2726171" y="3090304"/>
                </a:lnTo>
                <a:lnTo>
                  <a:pt x="2726171" y="1715899"/>
                </a:lnTo>
                <a:lnTo>
                  <a:pt x="2725488" y="1715899"/>
                </a:lnTo>
                <a:lnTo>
                  <a:pt x="2725488" y="1392675"/>
                </a:lnTo>
                <a:lnTo>
                  <a:pt x="2725488" y="1331153"/>
                </a:lnTo>
                <a:lnTo>
                  <a:pt x="2725488" y="1292473"/>
                </a:lnTo>
                <a:lnTo>
                  <a:pt x="2725488" y="1007929"/>
                </a:lnTo>
                <a:lnTo>
                  <a:pt x="2725488" y="969249"/>
                </a:lnTo>
                <a:lnTo>
                  <a:pt x="2725488" y="907727"/>
                </a:lnTo>
                <a:lnTo>
                  <a:pt x="2725488" y="639427"/>
                </a:lnTo>
                <a:lnTo>
                  <a:pt x="2725488" y="584503"/>
                </a:lnTo>
                <a:lnTo>
                  <a:pt x="2725488" y="325859"/>
                </a:lnTo>
                <a:lnTo>
                  <a:pt x="2725488" y="316203"/>
                </a:lnTo>
                <a:lnTo>
                  <a:pt x="2725488" y="296401"/>
                </a:lnTo>
                <a:lnTo>
                  <a:pt x="2713677" y="279060"/>
                </a:lnTo>
                <a:cubicBezTo>
                  <a:pt x="2701480" y="259700"/>
                  <a:pt x="2690358" y="239739"/>
                  <a:pt x="2670622" y="224569"/>
                </a:cubicBezTo>
                <a:cubicBezTo>
                  <a:pt x="2648313" y="207476"/>
                  <a:pt x="2622942" y="215928"/>
                  <a:pt x="2599102" y="211607"/>
                </a:cubicBezTo>
                <a:cubicBezTo>
                  <a:pt x="2576298" y="172720"/>
                  <a:pt x="2576475" y="131705"/>
                  <a:pt x="2530692" y="94946"/>
                </a:cubicBezTo>
                <a:cubicBezTo>
                  <a:pt x="2489772" y="73596"/>
                  <a:pt x="2451917" y="86305"/>
                  <a:pt x="2412530" y="81984"/>
                </a:cubicBezTo>
                <a:cubicBezTo>
                  <a:pt x="2376749" y="76234"/>
                  <a:pt x="2332518" y="45602"/>
                  <a:pt x="2307583" y="11502"/>
                </a:cubicBezTo>
                <a:close/>
              </a:path>
            </a:pathLst>
          </a:custGeom>
          <a:noFill/>
          <a:ln>
            <a:solidFill>
              <a:srgbClr val="7949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33678C3-7C4E-8BCB-F32F-00C169505A43}"/>
              </a:ext>
            </a:extLst>
          </p:cNvPr>
          <p:cNvGrpSpPr/>
          <p:nvPr/>
        </p:nvGrpSpPr>
        <p:grpSpPr>
          <a:xfrm>
            <a:off x="4978215" y="3199240"/>
            <a:ext cx="2235568" cy="2115964"/>
            <a:chOff x="-94765" y="1931934"/>
            <a:chExt cx="2235568" cy="2115964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CECA9CB-D756-C118-F579-1EABBABEFBEE}"/>
                </a:ext>
              </a:extLst>
            </p:cNvPr>
            <p:cNvSpPr txBox="1"/>
            <p:nvPr/>
          </p:nvSpPr>
          <p:spPr>
            <a:xfrm>
              <a:off x="-94765" y="2332044"/>
              <a:ext cx="2235568" cy="17158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5</a:t>
              </a:r>
              <a:r>
                <a:rPr lang="zh-CN" altLang="en-US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分钟之内。</a:t>
              </a:r>
              <a:endParaRPr lang="en-US" altLang="zh-CN" sz="1200" dirty="0">
                <a:latin typeface="+mn-ea"/>
                <a:ea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AA96FB0-6EE4-A6A9-ABE0-431769DCD8FA}"/>
                </a:ext>
              </a:extLst>
            </p:cNvPr>
            <p:cNvSpPr txBox="1"/>
            <p:nvPr/>
          </p:nvSpPr>
          <p:spPr>
            <a:xfrm>
              <a:off x="-94765" y="1931934"/>
              <a:ext cx="2235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2000" b="0" dirty="0">
                  <a:solidFill>
                    <a:schemeClr val="tx1"/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D3DC5231-EC6B-1C49-219E-FA7902A0EAC3}"/>
              </a:ext>
            </a:extLst>
          </p:cNvPr>
          <p:cNvSpPr/>
          <p:nvPr/>
        </p:nvSpPr>
        <p:spPr>
          <a:xfrm flipH="1">
            <a:off x="4516688" y="1542796"/>
            <a:ext cx="3158622" cy="4321998"/>
          </a:xfrm>
          <a:custGeom>
            <a:avLst/>
            <a:gdLst>
              <a:gd name="connsiteX0" fmla="*/ 2300241 w 2726171"/>
              <a:gd name="connsiteY0" fmla="*/ 0 h 3730265"/>
              <a:gd name="connsiteX1" fmla="*/ 1660597 w 2726171"/>
              <a:gd name="connsiteY1" fmla="*/ 0 h 3730265"/>
              <a:gd name="connsiteX2" fmla="*/ 425928 w 2726171"/>
              <a:gd name="connsiteY2" fmla="*/ 0 h 3730265"/>
              <a:gd name="connsiteX3" fmla="*/ 418586 w 2726171"/>
              <a:gd name="connsiteY3" fmla="*/ 11502 h 3730265"/>
              <a:gd name="connsiteX4" fmla="*/ 313640 w 2726171"/>
              <a:gd name="connsiteY4" fmla="*/ 81984 h 3730265"/>
              <a:gd name="connsiteX5" fmla="*/ 195478 w 2726171"/>
              <a:gd name="connsiteY5" fmla="*/ 94946 h 3730265"/>
              <a:gd name="connsiteX6" fmla="*/ 127069 w 2726171"/>
              <a:gd name="connsiteY6" fmla="*/ 211607 h 3730265"/>
              <a:gd name="connsiteX7" fmla="*/ 55549 w 2726171"/>
              <a:gd name="connsiteY7" fmla="*/ 224569 h 3730265"/>
              <a:gd name="connsiteX8" fmla="*/ 12494 w 2726171"/>
              <a:gd name="connsiteY8" fmla="*/ 279060 h 3730265"/>
              <a:gd name="connsiteX9" fmla="*/ 683 w 2726171"/>
              <a:gd name="connsiteY9" fmla="*/ 296401 h 3730265"/>
              <a:gd name="connsiteX10" fmla="*/ 683 w 2726171"/>
              <a:gd name="connsiteY10" fmla="*/ 316203 h 3730265"/>
              <a:gd name="connsiteX11" fmla="*/ 683 w 2726171"/>
              <a:gd name="connsiteY11" fmla="*/ 325859 h 3730265"/>
              <a:gd name="connsiteX12" fmla="*/ 683 w 2726171"/>
              <a:gd name="connsiteY12" fmla="*/ 584503 h 3730265"/>
              <a:gd name="connsiteX13" fmla="*/ 683 w 2726171"/>
              <a:gd name="connsiteY13" fmla="*/ 639427 h 3730265"/>
              <a:gd name="connsiteX14" fmla="*/ 683 w 2726171"/>
              <a:gd name="connsiteY14" fmla="*/ 907727 h 3730265"/>
              <a:gd name="connsiteX15" fmla="*/ 683 w 2726171"/>
              <a:gd name="connsiteY15" fmla="*/ 969249 h 3730265"/>
              <a:gd name="connsiteX16" fmla="*/ 683 w 2726171"/>
              <a:gd name="connsiteY16" fmla="*/ 1007929 h 3730265"/>
              <a:gd name="connsiteX17" fmla="*/ 683 w 2726171"/>
              <a:gd name="connsiteY17" fmla="*/ 1292473 h 3730265"/>
              <a:gd name="connsiteX18" fmla="*/ 683 w 2726171"/>
              <a:gd name="connsiteY18" fmla="*/ 1331153 h 3730265"/>
              <a:gd name="connsiteX19" fmla="*/ 683 w 2726171"/>
              <a:gd name="connsiteY19" fmla="*/ 1392675 h 3730265"/>
              <a:gd name="connsiteX20" fmla="*/ 683 w 2726171"/>
              <a:gd name="connsiteY20" fmla="*/ 1715899 h 3730265"/>
              <a:gd name="connsiteX21" fmla="*/ 0 w 2726171"/>
              <a:gd name="connsiteY21" fmla="*/ 1715899 h 3730265"/>
              <a:gd name="connsiteX22" fmla="*/ 0 w 2726171"/>
              <a:gd name="connsiteY22" fmla="*/ 3090304 h 3730265"/>
              <a:gd name="connsiteX23" fmla="*/ 0 w 2726171"/>
              <a:gd name="connsiteY23" fmla="*/ 3403872 h 3730265"/>
              <a:gd name="connsiteX24" fmla="*/ 0 w 2726171"/>
              <a:gd name="connsiteY24" fmla="*/ 3413528 h 3730265"/>
              <a:gd name="connsiteX25" fmla="*/ 0 w 2726171"/>
              <a:gd name="connsiteY25" fmla="*/ 3433331 h 3730265"/>
              <a:gd name="connsiteX26" fmla="*/ 11811 w 2726171"/>
              <a:gd name="connsiteY26" fmla="*/ 3450671 h 3730265"/>
              <a:gd name="connsiteX27" fmla="*/ 54868 w 2726171"/>
              <a:gd name="connsiteY27" fmla="*/ 3505162 h 3730265"/>
              <a:gd name="connsiteX28" fmla="*/ 126387 w 2726171"/>
              <a:gd name="connsiteY28" fmla="*/ 3518125 h 3730265"/>
              <a:gd name="connsiteX29" fmla="*/ 194795 w 2726171"/>
              <a:gd name="connsiteY29" fmla="*/ 3634784 h 3730265"/>
              <a:gd name="connsiteX30" fmla="*/ 312958 w 2726171"/>
              <a:gd name="connsiteY30" fmla="*/ 3647747 h 3730265"/>
              <a:gd name="connsiteX31" fmla="*/ 417903 w 2726171"/>
              <a:gd name="connsiteY31" fmla="*/ 3718229 h 3730265"/>
              <a:gd name="connsiteX32" fmla="*/ 425587 w 2726171"/>
              <a:gd name="connsiteY32" fmla="*/ 3730265 h 3730265"/>
              <a:gd name="connsiteX33" fmla="*/ 425928 w 2726171"/>
              <a:gd name="connsiteY33" fmla="*/ 3729731 h 3730265"/>
              <a:gd name="connsiteX34" fmla="*/ 425928 w 2726171"/>
              <a:gd name="connsiteY34" fmla="*/ 3730265 h 3730265"/>
              <a:gd name="connsiteX35" fmla="*/ 1660597 w 2726171"/>
              <a:gd name="connsiteY35" fmla="*/ 3730265 h 3730265"/>
              <a:gd name="connsiteX36" fmla="*/ 2300241 w 2726171"/>
              <a:gd name="connsiteY36" fmla="*/ 3730265 h 3730265"/>
              <a:gd name="connsiteX37" fmla="*/ 2300241 w 2726171"/>
              <a:gd name="connsiteY37" fmla="*/ 3729731 h 3730265"/>
              <a:gd name="connsiteX38" fmla="*/ 2300582 w 2726171"/>
              <a:gd name="connsiteY38" fmla="*/ 3730265 h 3730265"/>
              <a:gd name="connsiteX39" fmla="*/ 2308266 w 2726171"/>
              <a:gd name="connsiteY39" fmla="*/ 3718229 h 3730265"/>
              <a:gd name="connsiteX40" fmla="*/ 2413212 w 2726171"/>
              <a:gd name="connsiteY40" fmla="*/ 3647747 h 3730265"/>
              <a:gd name="connsiteX41" fmla="*/ 2531375 w 2726171"/>
              <a:gd name="connsiteY41" fmla="*/ 3634784 h 3730265"/>
              <a:gd name="connsiteX42" fmla="*/ 2599784 w 2726171"/>
              <a:gd name="connsiteY42" fmla="*/ 3518125 h 3730265"/>
              <a:gd name="connsiteX43" fmla="*/ 2671303 w 2726171"/>
              <a:gd name="connsiteY43" fmla="*/ 3505162 h 3730265"/>
              <a:gd name="connsiteX44" fmla="*/ 2714360 w 2726171"/>
              <a:gd name="connsiteY44" fmla="*/ 3450671 h 3730265"/>
              <a:gd name="connsiteX45" fmla="*/ 2726171 w 2726171"/>
              <a:gd name="connsiteY45" fmla="*/ 3433331 h 3730265"/>
              <a:gd name="connsiteX46" fmla="*/ 2726171 w 2726171"/>
              <a:gd name="connsiteY46" fmla="*/ 3413528 h 3730265"/>
              <a:gd name="connsiteX47" fmla="*/ 2726171 w 2726171"/>
              <a:gd name="connsiteY47" fmla="*/ 3403872 h 3730265"/>
              <a:gd name="connsiteX48" fmla="*/ 2726171 w 2726171"/>
              <a:gd name="connsiteY48" fmla="*/ 3090304 h 3730265"/>
              <a:gd name="connsiteX49" fmla="*/ 2726171 w 2726171"/>
              <a:gd name="connsiteY49" fmla="*/ 1715899 h 3730265"/>
              <a:gd name="connsiteX50" fmla="*/ 2725488 w 2726171"/>
              <a:gd name="connsiteY50" fmla="*/ 1715899 h 3730265"/>
              <a:gd name="connsiteX51" fmla="*/ 2725488 w 2726171"/>
              <a:gd name="connsiteY51" fmla="*/ 1392675 h 3730265"/>
              <a:gd name="connsiteX52" fmla="*/ 2725488 w 2726171"/>
              <a:gd name="connsiteY52" fmla="*/ 1331153 h 3730265"/>
              <a:gd name="connsiteX53" fmla="*/ 2725488 w 2726171"/>
              <a:gd name="connsiteY53" fmla="*/ 1292473 h 3730265"/>
              <a:gd name="connsiteX54" fmla="*/ 2725488 w 2726171"/>
              <a:gd name="connsiteY54" fmla="*/ 1007929 h 3730265"/>
              <a:gd name="connsiteX55" fmla="*/ 2725488 w 2726171"/>
              <a:gd name="connsiteY55" fmla="*/ 969249 h 3730265"/>
              <a:gd name="connsiteX56" fmla="*/ 2725488 w 2726171"/>
              <a:gd name="connsiteY56" fmla="*/ 907727 h 3730265"/>
              <a:gd name="connsiteX57" fmla="*/ 2725488 w 2726171"/>
              <a:gd name="connsiteY57" fmla="*/ 639427 h 3730265"/>
              <a:gd name="connsiteX58" fmla="*/ 2725488 w 2726171"/>
              <a:gd name="connsiteY58" fmla="*/ 584503 h 3730265"/>
              <a:gd name="connsiteX59" fmla="*/ 2725488 w 2726171"/>
              <a:gd name="connsiteY59" fmla="*/ 325859 h 3730265"/>
              <a:gd name="connsiteX60" fmla="*/ 2725488 w 2726171"/>
              <a:gd name="connsiteY60" fmla="*/ 316203 h 3730265"/>
              <a:gd name="connsiteX61" fmla="*/ 2725488 w 2726171"/>
              <a:gd name="connsiteY61" fmla="*/ 296401 h 3730265"/>
              <a:gd name="connsiteX62" fmla="*/ 2713677 w 2726171"/>
              <a:gd name="connsiteY62" fmla="*/ 279060 h 3730265"/>
              <a:gd name="connsiteX63" fmla="*/ 2670622 w 2726171"/>
              <a:gd name="connsiteY63" fmla="*/ 224569 h 3730265"/>
              <a:gd name="connsiteX64" fmla="*/ 2599102 w 2726171"/>
              <a:gd name="connsiteY64" fmla="*/ 211607 h 3730265"/>
              <a:gd name="connsiteX65" fmla="*/ 2530692 w 2726171"/>
              <a:gd name="connsiteY65" fmla="*/ 94946 h 3730265"/>
              <a:gd name="connsiteX66" fmla="*/ 2412530 w 2726171"/>
              <a:gd name="connsiteY66" fmla="*/ 81984 h 3730265"/>
              <a:gd name="connsiteX67" fmla="*/ 2307583 w 2726171"/>
              <a:gd name="connsiteY67" fmla="*/ 11502 h 3730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726171" h="3730265">
                <a:moveTo>
                  <a:pt x="2300241" y="0"/>
                </a:moveTo>
                <a:lnTo>
                  <a:pt x="1660597" y="0"/>
                </a:lnTo>
                <a:lnTo>
                  <a:pt x="425928" y="0"/>
                </a:lnTo>
                <a:lnTo>
                  <a:pt x="418586" y="11502"/>
                </a:lnTo>
                <a:cubicBezTo>
                  <a:pt x="393651" y="45602"/>
                  <a:pt x="349421" y="76234"/>
                  <a:pt x="313640" y="81984"/>
                </a:cubicBezTo>
                <a:cubicBezTo>
                  <a:pt x="274253" y="86305"/>
                  <a:pt x="236398" y="73596"/>
                  <a:pt x="195478" y="94946"/>
                </a:cubicBezTo>
                <a:cubicBezTo>
                  <a:pt x="149695" y="131705"/>
                  <a:pt x="149872" y="172720"/>
                  <a:pt x="127069" y="211607"/>
                </a:cubicBezTo>
                <a:cubicBezTo>
                  <a:pt x="103229" y="215928"/>
                  <a:pt x="77858" y="207476"/>
                  <a:pt x="55549" y="224569"/>
                </a:cubicBezTo>
                <a:cubicBezTo>
                  <a:pt x="35813" y="239739"/>
                  <a:pt x="24691" y="259700"/>
                  <a:pt x="12494" y="279060"/>
                </a:cubicBezTo>
                <a:lnTo>
                  <a:pt x="683" y="296401"/>
                </a:lnTo>
                <a:lnTo>
                  <a:pt x="683" y="316203"/>
                </a:lnTo>
                <a:lnTo>
                  <a:pt x="683" y="325859"/>
                </a:lnTo>
                <a:lnTo>
                  <a:pt x="683" y="584503"/>
                </a:lnTo>
                <a:lnTo>
                  <a:pt x="683" y="639427"/>
                </a:lnTo>
                <a:lnTo>
                  <a:pt x="683" y="907727"/>
                </a:lnTo>
                <a:lnTo>
                  <a:pt x="683" y="969249"/>
                </a:lnTo>
                <a:lnTo>
                  <a:pt x="683" y="1007929"/>
                </a:lnTo>
                <a:lnTo>
                  <a:pt x="683" y="1292473"/>
                </a:lnTo>
                <a:lnTo>
                  <a:pt x="683" y="1331153"/>
                </a:lnTo>
                <a:lnTo>
                  <a:pt x="683" y="1392675"/>
                </a:lnTo>
                <a:lnTo>
                  <a:pt x="683" y="1715899"/>
                </a:lnTo>
                <a:lnTo>
                  <a:pt x="0" y="1715899"/>
                </a:lnTo>
                <a:lnTo>
                  <a:pt x="0" y="3090304"/>
                </a:lnTo>
                <a:lnTo>
                  <a:pt x="0" y="3403872"/>
                </a:lnTo>
                <a:lnTo>
                  <a:pt x="0" y="3413528"/>
                </a:lnTo>
                <a:lnTo>
                  <a:pt x="0" y="3433331"/>
                </a:lnTo>
                <a:lnTo>
                  <a:pt x="11811" y="3450671"/>
                </a:lnTo>
                <a:cubicBezTo>
                  <a:pt x="24010" y="3470033"/>
                  <a:pt x="35130" y="3489992"/>
                  <a:pt x="54868" y="3505162"/>
                </a:cubicBezTo>
                <a:cubicBezTo>
                  <a:pt x="77175" y="3522256"/>
                  <a:pt x="102547" y="3513804"/>
                  <a:pt x="126387" y="3518125"/>
                </a:cubicBezTo>
                <a:cubicBezTo>
                  <a:pt x="149189" y="3557012"/>
                  <a:pt x="149012" y="3598027"/>
                  <a:pt x="194795" y="3634784"/>
                </a:cubicBezTo>
                <a:cubicBezTo>
                  <a:pt x="235715" y="3656136"/>
                  <a:pt x="273570" y="3643426"/>
                  <a:pt x="312958" y="3647747"/>
                </a:cubicBezTo>
                <a:cubicBezTo>
                  <a:pt x="348738" y="3653497"/>
                  <a:pt x="392969" y="3684130"/>
                  <a:pt x="417903" y="3718229"/>
                </a:cubicBezTo>
                <a:lnTo>
                  <a:pt x="425587" y="3730265"/>
                </a:lnTo>
                <a:lnTo>
                  <a:pt x="425928" y="3729731"/>
                </a:lnTo>
                <a:lnTo>
                  <a:pt x="425928" y="3730265"/>
                </a:lnTo>
                <a:lnTo>
                  <a:pt x="1660597" y="3730265"/>
                </a:lnTo>
                <a:lnTo>
                  <a:pt x="2300241" y="3730265"/>
                </a:lnTo>
                <a:lnTo>
                  <a:pt x="2300241" y="3729731"/>
                </a:lnTo>
                <a:lnTo>
                  <a:pt x="2300582" y="3730265"/>
                </a:lnTo>
                <a:lnTo>
                  <a:pt x="2308266" y="3718229"/>
                </a:lnTo>
                <a:cubicBezTo>
                  <a:pt x="2333200" y="3684130"/>
                  <a:pt x="2377432" y="3653497"/>
                  <a:pt x="2413212" y="3647747"/>
                </a:cubicBezTo>
                <a:cubicBezTo>
                  <a:pt x="2452600" y="3643426"/>
                  <a:pt x="2490455" y="3656136"/>
                  <a:pt x="2531375" y="3634784"/>
                </a:cubicBezTo>
                <a:cubicBezTo>
                  <a:pt x="2577158" y="3598027"/>
                  <a:pt x="2576981" y="3557012"/>
                  <a:pt x="2599784" y="3518125"/>
                </a:cubicBezTo>
                <a:cubicBezTo>
                  <a:pt x="2623624" y="3513804"/>
                  <a:pt x="2648996" y="3522256"/>
                  <a:pt x="2671303" y="3505162"/>
                </a:cubicBezTo>
                <a:cubicBezTo>
                  <a:pt x="2691041" y="3489992"/>
                  <a:pt x="2702161" y="3470033"/>
                  <a:pt x="2714360" y="3450671"/>
                </a:cubicBezTo>
                <a:lnTo>
                  <a:pt x="2726171" y="3433331"/>
                </a:lnTo>
                <a:lnTo>
                  <a:pt x="2726171" y="3413528"/>
                </a:lnTo>
                <a:lnTo>
                  <a:pt x="2726171" y="3403872"/>
                </a:lnTo>
                <a:lnTo>
                  <a:pt x="2726171" y="3090304"/>
                </a:lnTo>
                <a:lnTo>
                  <a:pt x="2726171" y="1715899"/>
                </a:lnTo>
                <a:lnTo>
                  <a:pt x="2725488" y="1715899"/>
                </a:lnTo>
                <a:lnTo>
                  <a:pt x="2725488" y="1392675"/>
                </a:lnTo>
                <a:lnTo>
                  <a:pt x="2725488" y="1331153"/>
                </a:lnTo>
                <a:lnTo>
                  <a:pt x="2725488" y="1292473"/>
                </a:lnTo>
                <a:lnTo>
                  <a:pt x="2725488" y="1007929"/>
                </a:lnTo>
                <a:lnTo>
                  <a:pt x="2725488" y="969249"/>
                </a:lnTo>
                <a:lnTo>
                  <a:pt x="2725488" y="907727"/>
                </a:lnTo>
                <a:lnTo>
                  <a:pt x="2725488" y="639427"/>
                </a:lnTo>
                <a:lnTo>
                  <a:pt x="2725488" y="584503"/>
                </a:lnTo>
                <a:lnTo>
                  <a:pt x="2725488" y="325859"/>
                </a:lnTo>
                <a:lnTo>
                  <a:pt x="2725488" y="316203"/>
                </a:lnTo>
                <a:lnTo>
                  <a:pt x="2725488" y="296401"/>
                </a:lnTo>
                <a:lnTo>
                  <a:pt x="2713677" y="279060"/>
                </a:lnTo>
                <a:cubicBezTo>
                  <a:pt x="2701480" y="259700"/>
                  <a:pt x="2690358" y="239739"/>
                  <a:pt x="2670622" y="224569"/>
                </a:cubicBezTo>
                <a:cubicBezTo>
                  <a:pt x="2648313" y="207476"/>
                  <a:pt x="2622942" y="215928"/>
                  <a:pt x="2599102" y="211607"/>
                </a:cubicBezTo>
                <a:cubicBezTo>
                  <a:pt x="2576298" y="172720"/>
                  <a:pt x="2576475" y="131705"/>
                  <a:pt x="2530692" y="94946"/>
                </a:cubicBezTo>
                <a:cubicBezTo>
                  <a:pt x="2489772" y="73596"/>
                  <a:pt x="2451917" y="86305"/>
                  <a:pt x="2412530" y="81984"/>
                </a:cubicBezTo>
                <a:cubicBezTo>
                  <a:pt x="2376749" y="76234"/>
                  <a:pt x="2332518" y="45602"/>
                  <a:pt x="2307583" y="11502"/>
                </a:cubicBezTo>
                <a:close/>
              </a:path>
            </a:pathLst>
          </a:custGeom>
          <a:noFill/>
          <a:ln>
            <a:solidFill>
              <a:srgbClr val="7949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CA0670E3-C9DC-879D-9B34-FAE4D1BC7E6F}"/>
              </a:ext>
            </a:extLst>
          </p:cNvPr>
          <p:cNvGrpSpPr/>
          <p:nvPr/>
        </p:nvGrpSpPr>
        <p:grpSpPr>
          <a:xfrm>
            <a:off x="8165915" y="2915052"/>
            <a:ext cx="2235568" cy="2115964"/>
            <a:chOff x="-94765" y="1931934"/>
            <a:chExt cx="2235568" cy="2115964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0CC8D8DF-8496-696A-1395-FE4C3B5280A4}"/>
                </a:ext>
              </a:extLst>
            </p:cNvPr>
            <p:cNvSpPr txBox="1"/>
            <p:nvPr/>
          </p:nvSpPr>
          <p:spPr>
            <a:xfrm>
              <a:off x="-94765" y="2332044"/>
              <a:ext cx="2235568" cy="17158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5</a:t>
              </a:r>
              <a:r>
                <a:rPr lang="zh-CN" altLang="en-US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分钟之内。</a:t>
              </a:r>
              <a:endParaRPr lang="en-US" altLang="zh-CN" sz="1200" dirty="0">
                <a:latin typeface="+mn-ea"/>
                <a:ea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0F38DFE-B338-62E1-177C-2C4B335F7DD0}"/>
                </a:ext>
              </a:extLst>
            </p:cNvPr>
            <p:cNvSpPr txBox="1"/>
            <p:nvPr/>
          </p:nvSpPr>
          <p:spPr>
            <a:xfrm>
              <a:off x="-94765" y="1931934"/>
              <a:ext cx="2235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2000" b="0" dirty="0">
                  <a:solidFill>
                    <a:schemeClr val="tx1"/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FAA46F68-911A-9B9C-348A-13216E36D146}"/>
              </a:ext>
            </a:extLst>
          </p:cNvPr>
          <p:cNvSpPr/>
          <p:nvPr/>
        </p:nvSpPr>
        <p:spPr>
          <a:xfrm flipH="1">
            <a:off x="7920614" y="1838662"/>
            <a:ext cx="2726171" cy="3730265"/>
          </a:xfrm>
          <a:custGeom>
            <a:avLst/>
            <a:gdLst>
              <a:gd name="connsiteX0" fmla="*/ 2300241 w 2726171"/>
              <a:gd name="connsiteY0" fmla="*/ 0 h 3730265"/>
              <a:gd name="connsiteX1" fmla="*/ 1660597 w 2726171"/>
              <a:gd name="connsiteY1" fmla="*/ 0 h 3730265"/>
              <a:gd name="connsiteX2" fmla="*/ 425928 w 2726171"/>
              <a:gd name="connsiteY2" fmla="*/ 0 h 3730265"/>
              <a:gd name="connsiteX3" fmla="*/ 418586 w 2726171"/>
              <a:gd name="connsiteY3" fmla="*/ 11502 h 3730265"/>
              <a:gd name="connsiteX4" fmla="*/ 313640 w 2726171"/>
              <a:gd name="connsiteY4" fmla="*/ 81984 h 3730265"/>
              <a:gd name="connsiteX5" fmla="*/ 195478 w 2726171"/>
              <a:gd name="connsiteY5" fmla="*/ 94946 h 3730265"/>
              <a:gd name="connsiteX6" fmla="*/ 127069 w 2726171"/>
              <a:gd name="connsiteY6" fmla="*/ 211607 h 3730265"/>
              <a:gd name="connsiteX7" fmla="*/ 55549 w 2726171"/>
              <a:gd name="connsiteY7" fmla="*/ 224569 h 3730265"/>
              <a:gd name="connsiteX8" fmla="*/ 12494 w 2726171"/>
              <a:gd name="connsiteY8" fmla="*/ 279060 h 3730265"/>
              <a:gd name="connsiteX9" fmla="*/ 683 w 2726171"/>
              <a:gd name="connsiteY9" fmla="*/ 296401 h 3730265"/>
              <a:gd name="connsiteX10" fmla="*/ 683 w 2726171"/>
              <a:gd name="connsiteY10" fmla="*/ 316203 h 3730265"/>
              <a:gd name="connsiteX11" fmla="*/ 683 w 2726171"/>
              <a:gd name="connsiteY11" fmla="*/ 325859 h 3730265"/>
              <a:gd name="connsiteX12" fmla="*/ 683 w 2726171"/>
              <a:gd name="connsiteY12" fmla="*/ 584503 h 3730265"/>
              <a:gd name="connsiteX13" fmla="*/ 683 w 2726171"/>
              <a:gd name="connsiteY13" fmla="*/ 639427 h 3730265"/>
              <a:gd name="connsiteX14" fmla="*/ 683 w 2726171"/>
              <a:gd name="connsiteY14" fmla="*/ 907727 h 3730265"/>
              <a:gd name="connsiteX15" fmla="*/ 683 w 2726171"/>
              <a:gd name="connsiteY15" fmla="*/ 969249 h 3730265"/>
              <a:gd name="connsiteX16" fmla="*/ 683 w 2726171"/>
              <a:gd name="connsiteY16" fmla="*/ 1007929 h 3730265"/>
              <a:gd name="connsiteX17" fmla="*/ 683 w 2726171"/>
              <a:gd name="connsiteY17" fmla="*/ 1292473 h 3730265"/>
              <a:gd name="connsiteX18" fmla="*/ 683 w 2726171"/>
              <a:gd name="connsiteY18" fmla="*/ 1331153 h 3730265"/>
              <a:gd name="connsiteX19" fmla="*/ 683 w 2726171"/>
              <a:gd name="connsiteY19" fmla="*/ 1392675 h 3730265"/>
              <a:gd name="connsiteX20" fmla="*/ 683 w 2726171"/>
              <a:gd name="connsiteY20" fmla="*/ 1715899 h 3730265"/>
              <a:gd name="connsiteX21" fmla="*/ 0 w 2726171"/>
              <a:gd name="connsiteY21" fmla="*/ 1715899 h 3730265"/>
              <a:gd name="connsiteX22" fmla="*/ 0 w 2726171"/>
              <a:gd name="connsiteY22" fmla="*/ 3090304 h 3730265"/>
              <a:gd name="connsiteX23" fmla="*/ 0 w 2726171"/>
              <a:gd name="connsiteY23" fmla="*/ 3403872 h 3730265"/>
              <a:gd name="connsiteX24" fmla="*/ 0 w 2726171"/>
              <a:gd name="connsiteY24" fmla="*/ 3413528 h 3730265"/>
              <a:gd name="connsiteX25" fmla="*/ 0 w 2726171"/>
              <a:gd name="connsiteY25" fmla="*/ 3433331 h 3730265"/>
              <a:gd name="connsiteX26" fmla="*/ 11811 w 2726171"/>
              <a:gd name="connsiteY26" fmla="*/ 3450671 h 3730265"/>
              <a:gd name="connsiteX27" fmla="*/ 54868 w 2726171"/>
              <a:gd name="connsiteY27" fmla="*/ 3505162 h 3730265"/>
              <a:gd name="connsiteX28" fmla="*/ 126387 w 2726171"/>
              <a:gd name="connsiteY28" fmla="*/ 3518125 h 3730265"/>
              <a:gd name="connsiteX29" fmla="*/ 194795 w 2726171"/>
              <a:gd name="connsiteY29" fmla="*/ 3634784 h 3730265"/>
              <a:gd name="connsiteX30" fmla="*/ 312958 w 2726171"/>
              <a:gd name="connsiteY30" fmla="*/ 3647747 h 3730265"/>
              <a:gd name="connsiteX31" fmla="*/ 417903 w 2726171"/>
              <a:gd name="connsiteY31" fmla="*/ 3718229 h 3730265"/>
              <a:gd name="connsiteX32" fmla="*/ 425587 w 2726171"/>
              <a:gd name="connsiteY32" fmla="*/ 3730265 h 3730265"/>
              <a:gd name="connsiteX33" fmla="*/ 425928 w 2726171"/>
              <a:gd name="connsiteY33" fmla="*/ 3729731 h 3730265"/>
              <a:gd name="connsiteX34" fmla="*/ 425928 w 2726171"/>
              <a:gd name="connsiteY34" fmla="*/ 3730265 h 3730265"/>
              <a:gd name="connsiteX35" fmla="*/ 1660597 w 2726171"/>
              <a:gd name="connsiteY35" fmla="*/ 3730265 h 3730265"/>
              <a:gd name="connsiteX36" fmla="*/ 2300241 w 2726171"/>
              <a:gd name="connsiteY36" fmla="*/ 3730265 h 3730265"/>
              <a:gd name="connsiteX37" fmla="*/ 2300241 w 2726171"/>
              <a:gd name="connsiteY37" fmla="*/ 3729731 h 3730265"/>
              <a:gd name="connsiteX38" fmla="*/ 2300582 w 2726171"/>
              <a:gd name="connsiteY38" fmla="*/ 3730265 h 3730265"/>
              <a:gd name="connsiteX39" fmla="*/ 2308266 w 2726171"/>
              <a:gd name="connsiteY39" fmla="*/ 3718229 h 3730265"/>
              <a:gd name="connsiteX40" fmla="*/ 2413212 w 2726171"/>
              <a:gd name="connsiteY40" fmla="*/ 3647747 h 3730265"/>
              <a:gd name="connsiteX41" fmla="*/ 2531375 w 2726171"/>
              <a:gd name="connsiteY41" fmla="*/ 3634784 h 3730265"/>
              <a:gd name="connsiteX42" fmla="*/ 2599784 w 2726171"/>
              <a:gd name="connsiteY42" fmla="*/ 3518125 h 3730265"/>
              <a:gd name="connsiteX43" fmla="*/ 2671303 w 2726171"/>
              <a:gd name="connsiteY43" fmla="*/ 3505162 h 3730265"/>
              <a:gd name="connsiteX44" fmla="*/ 2714360 w 2726171"/>
              <a:gd name="connsiteY44" fmla="*/ 3450671 h 3730265"/>
              <a:gd name="connsiteX45" fmla="*/ 2726171 w 2726171"/>
              <a:gd name="connsiteY45" fmla="*/ 3433331 h 3730265"/>
              <a:gd name="connsiteX46" fmla="*/ 2726171 w 2726171"/>
              <a:gd name="connsiteY46" fmla="*/ 3413528 h 3730265"/>
              <a:gd name="connsiteX47" fmla="*/ 2726171 w 2726171"/>
              <a:gd name="connsiteY47" fmla="*/ 3403872 h 3730265"/>
              <a:gd name="connsiteX48" fmla="*/ 2726171 w 2726171"/>
              <a:gd name="connsiteY48" fmla="*/ 3090304 h 3730265"/>
              <a:gd name="connsiteX49" fmla="*/ 2726171 w 2726171"/>
              <a:gd name="connsiteY49" fmla="*/ 1715899 h 3730265"/>
              <a:gd name="connsiteX50" fmla="*/ 2725488 w 2726171"/>
              <a:gd name="connsiteY50" fmla="*/ 1715899 h 3730265"/>
              <a:gd name="connsiteX51" fmla="*/ 2725488 w 2726171"/>
              <a:gd name="connsiteY51" fmla="*/ 1392675 h 3730265"/>
              <a:gd name="connsiteX52" fmla="*/ 2725488 w 2726171"/>
              <a:gd name="connsiteY52" fmla="*/ 1331153 h 3730265"/>
              <a:gd name="connsiteX53" fmla="*/ 2725488 w 2726171"/>
              <a:gd name="connsiteY53" fmla="*/ 1292473 h 3730265"/>
              <a:gd name="connsiteX54" fmla="*/ 2725488 w 2726171"/>
              <a:gd name="connsiteY54" fmla="*/ 1007929 h 3730265"/>
              <a:gd name="connsiteX55" fmla="*/ 2725488 w 2726171"/>
              <a:gd name="connsiteY55" fmla="*/ 969249 h 3730265"/>
              <a:gd name="connsiteX56" fmla="*/ 2725488 w 2726171"/>
              <a:gd name="connsiteY56" fmla="*/ 907727 h 3730265"/>
              <a:gd name="connsiteX57" fmla="*/ 2725488 w 2726171"/>
              <a:gd name="connsiteY57" fmla="*/ 639427 h 3730265"/>
              <a:gd name="connsiteX58" fmla="*/ 2725488 w 2726171"/>
              <a:gd name="connsiteY58" fmla="*/ 584503 h 3730265"/>
              <a:gd name="connsiteX59" fmla="*/ 2725488 w 2726171"/>
              <a:gd name="connsiteY59" fmla="*/ 325859 h 3730265"/>
              <a:gd name="connsiteX60" fmla="*/ 2725488 w 2726171"/>
              <a:gd name="connsiteY60" fmla="*/ 316203 h 3730265"/>
              <a:gd name="connsiteX61" fmla="*/ 2725488 w 2726171"/>
              <a:gd name="connsiteY61" fmla="*/ 296401 h 3730265"/>
              <a:gd name="connsiteX62" fmla="*/ 2713677 w 2726171"/>
              <a:gd name="connsiteY62" fmla="*/ 279060 h 3730265"/>
              <a:gd name="connsiteX63" fmla="*/ 2670622 w 2726171"/>
              <a:gd name="connsiteY63" fmla="*/ 224569 h 3730265"/>
              <a:gd name="connsiteX64" fmla="*/ 2599102 w 2726171"/>
              <a:gd name="connsiteY64" fmla="*/ 211607 h 3730265"/>
              <a:gd name="connsiteX65" fmla="*/ 2530692 w 2726171"/>
              <a:gd name="connsiteY65" fmla="*/ 94946 h 3730265"/>
              <a:gd name="connsiteX66" fmla="*/ 2412530 w 2726171"/>
              <a:gd name="connsiteY66" fmla="*/ 81984 h 3730265"/>
              <a:gd name="connsiteX67" fmla="*/ 2307583 w 2726171"/>
              <a:gd name="connsiteY67" fmla="*/ 11502 h 3730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726171" h="3730265">
                <a:moveTo>
                  <a:pt x="2300241" y="0"/>
                </a:moveTo>
                <a:lnTo>
                  <a:pt x="1660597" y="0"/>
                </a:lnTo>
                <a:lnTo>
                  <a:pt x="425928" y="0"/>
                </a:lnTo>
                <a:lnTo>
                  <a:pt x="418586" y="11502"/>
                </a:lnTo>
                <a:cubicBezTo>
                  <a:pt x="393651" y="45602"/>
                  <a:pt x="349421" y="76234"/>
                  <a:pt x="313640" y="81984"/>
                </a:cubicBezTo>
                <a:cubicBezTo>
                  <a:pt x="274253" y="86305"/>
                  <a:pt x="236398" y="73596"/>
                  <a:pt x="195478" y="94946"/>
                </a:cubicBezTo>
                <a:cubicBezTo>
                  <a:pt x="149695" y="131705"/>
                  <a:pt x="149872" y="172720"/>
                  <a:pt x="127069" y="211607"/>
                </a:cubicBezTo>
                <a:cubicBezTo>
                  <a:pt x="103229" y="215928"/>
                  <a:pt x="77858" y="207476"/>
                  <a:pt x="55549" y="224569"/>
                </a:cubicBezTo>
                <a:cubicBezTo>
                  <a:pt x="35813" y="239739"/>
                  <a:pt x="24691" y="259700"/>
                  <a:pt x="12494" y="279060"/>
                </a:cubicBezTo>
                <a:lnTo>
                  <a:pt x="683" y="296401"/>
                </a:lnTo>
                <a:lnTo>
                  <a:pt x="683" y="316203"/>
                </a:lnTo>
                <a:lnTo>
                  <a:pt x="683" y="325859"/>
                </a:lnTo>
                <a:lnTo>
                  <a:pt x="683" y="584503"/>
                </a:lnTo>
                <a:lnTo>
                  <a:pt x="683" y="639427"/>
                </a:lnTo>
                <a:lnTo>
                  <a:pt x="683" y="907727"/>
                </a:lnTo>
                <a:lnTo>
                  <a:pt x="683" y="969249"/>
                </a:lnTo>
                <a:lnTo>
                  <a:pt x="683" y="1007929"/>
                </a:lnTo>
                <a:lnTo>
                  <a:pt x="683" y="1292473"/>
                </a:lnTo>
                <a:lnTo>
                  <a:pt x="683" y="1331153"/>
                </a:lnTo>
                <a:lnTo>
                  <a:pt x="683" y="1392675"/>
                </a:lnTo>
                <a:lnTo>
                  <a:pt x="683" y="1715899"/>
                </a:lnTo>
                <a:lnTo>
                  <a:pt x="0" y="1715899"/>
                </a:lnTo>
                <a:lnTo>
                  <a:pt x="0" y="3090304"/>
                </a:lnTo>
                <a:lnTo>
                  <a:pt x="0" y="3403872"/>
                </a:lnTo>
                <a:lnTo>
                  <a:pt x="0" y="3413528"/>
                </a:lnTo>
                <a:lnTo>
                  <a:pt x="0" y="3433331"/>
                </a:lnTo>
                <a:lnTo>
                  <a:pt x="11811" y="3450671"/>
                </a:lnTo>
                <a:cubicBezTo>
                  <a:pt x="24010" y="3470033"/>
                  <a:pt x="35130" y="3489992"/>
                  <a:pt x="54868" y="3505162"/>
                </a:cubicBezTo>
                <a:cubicBezTo>
                  <a:pt x="77175" y="3522256"/>
                  <a:pt x="102547" y="3513804"/>
                  <a:pt x="126387" y="3518125"/>
                </a:cubicBezTo>
                <a:cubicBezTo>
                  <a:pt x="149189" y="3557012"/>
                  <a:pt x="149012" y="3598027"/>
                  <a:pt x="194795" y="3634784"/>
                </a:cubicBezTo>
                <a:cubicBezTo>
                  <a:pt x="235715" y="3656136"/>
                  <a:pt x="273570" y="3643426"/>
                  <a:pt x="312958" y="3647747"/>
                </a:cubicBezTo>
                <a:cubicBezTo>
                  <a:pt x="348738" y="3653497"/>
                  <a:pt x="392969" y="3684130"/>
                  <a:pt x="417903" y="3718229"/>
                </a:cubicBezTo>
                <a:lnTo>
                  <a:pt x="425587" y="3730265"/>
                </a:lnTo>
                <a:lnTo>
                  <a:pt x="425928" y="3729731"/>
                </a:lnTo>
                <a:lnTo>
                  <a:pt x="425928" y="3730265"/>
                </a:lnTo>
                <a:lnTo>
                  <a:pt x="1660597" y="3730265"/>
                </a:lnTo>
                <a:lnTo>
                  <a:pt x="2300241" y="3730265"/>
                </a:lnTo>
                <a:lnTo>
                  <a:pt x="2300241" y="3729731"/>
                </a:lnTo>
                <a:lnTo>
                  <a:pt x="2300582" y="3730265"/>
                </a:lnTo>
                <a:lnTo>
                  <a:pt x="2308266" y="3718229"/>
                </a:lnTo>
                <a:cubicBezTo>
                  <a:pt x="2333200" y="3684130"/>
                  <a:pt x="2377432" y="3653497"/>
                  <a:pt x="2413212" y="3647747"/>
                </a:cubicBezTo>
                <a:cubicBezTo>
                  <a:pt x="2452600" y="3643426"/>
                  <a:pt x="2490455" y="3656136"/>
                  <a:pt x="2531375" y="3634784"/>
                </a:cubicBezTo>
                <a:cubicBezTo>
                  <a:pt x="2577158" y="3598027"/>
                  <a:pt x="2576981" y="3557012"/>
                  <a:pt x="2599784" y="3518125"/>
                </a:cubicBezTo>
                <a:cubicBezTo>
                  <a:pt x="2623624" y="3513804"/>
                  <a:pt x="2648996" y="3522256"/>
                  <a:pt x="2671303" y="3505162"/>
                </a:cubicBezTo>
                <a:cubicBezTo>
                  <a:pt x="2691041" y="3489992"/>
                  <a:pt x="2702161" y="3470033"/>
                  <a:pt x="2714360" y="3450671"/>
                </a:cubicBezTo>
                <a:lnTo>
                  <a:pt x="2726171" y="3433331"/>
                </a:lnTo>
                <a:lnTo>
                  <a:pt x="2726171" y="3413528"/>
                </a:lnTo>
                <a:lnTo>
                  <a:pt x="2726171" y="3403872"/>
                </a:lnTo>
                <a:lnTo>
                  <a:pt x="2726171" y="3090304"/>
                </a:lnTo>
                <a:lnTo>
                  <a:pt x="2726171" y="1715899"/>
                </a:lnTo>
                <a:lnTo>
                  <a:pt x="2725488" y="1715899"/>
                </a:lnTo>
                <a:lnTo>
                  <a:pt x="2725488" y="1392675"/>
                </a:lnTo>
                <a:lnTo>
                  <a:pt x="2725488" y="1331153"/>
                </a:lnTo>
                <a:lnTo>
                  <a:pt x="2725488" y="1292473"/>
                </a:lnTo>
                <a:lnTo>
                  <a:pt x="2725488" y="1007929"/>
                </a:lnTo>
                <a:lnTo>
                  <a:pt x="2725488" y="969249"/>
                </a:lnTo>
                <a:lnTo>
                  <a:pt x="2725488" y="907727"/>
                </a:lnTo>
                <a:lnTo>
                  <a:pt x="2725488" y="639427"/>
                </a:lnTo>
                <a:lnTo>
                  <a:pt x="2725488" y="584503"/>
                </a:lnTo>
                <a:lnTo>
                  <a:pt x="2725488" y="325859"/>
                </a:lnTo>
                <a:lnTo>
                  <a:pt x="2725488" y="316203"/>
                </a:lnTo>
                <a:lnTo>
                  <a:pt x="2725488" y="296401"/>
                </a:lnTo>
                <a:lnTo>
                  <a:pt x="2713677" y="279060"/>
                </a:lnTo>
                <a:cubicBezTo>
                  <a:pt x="2701480" y="259700"/>
                  <a:pt x="2690358" y="239739"/>
                  <a:pt x="2670622" y="224569"/>
                </a:cubicBezTo>
                <a:cubicBezTo>
                  <a:pt x="2648313" y="207476"/>
                  <a:pt x="2622942" y="215928"/>
                  <a:pt x="2599102" y="211607"/>
                </a:cubicBezTo>
                <a:cubicBezTo>
                  <a:pt x="2576298" y="172720"/>
                  <a:pt x="2576475" y="131705"/>
                  <a:pt x="2530692" y="94946"/>
                </a:cubicBezTo>
                <a:cubicBezTo>
                  <a:pt x="2489772" y="73596"/>
                  <a:pt x="2451917" y="86305"/>
                  <a:pt x="2412530" y="81984"/>
                </a:cubicBezTo>
                <a:cubicBezTo>
                  <a:pt x="2376749" y="76234"/>
                  <a:pt x="2332518" y="45602"/>
                  <a:pt x="2307583" y="11502"/>
                </a:cubicBezTo>
                <a:close/>
              </a:path>
            </a:pathLst>
          </a:custGeom>
          <a:noFill/>
          <a:ln>
            <a:solidFill>
              <a:srgbClr val="7949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9" name="Picture 6" descr="D:\png\0101000028865661_0000_图层-2-副本-11.png">
            <a:extLst>
              <a:ext uri="{FF2B5EF4-FFF2-40B4-BE49-F238E27FC236}">
                <a16:creationId xmlns:a16="http://schemas.microsoft.com/office/drawing/2014/main" id="{9EAF4917-61BB-F5C6-7FDD-6A15734A89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4026621">
            <a:off x="2361290" y="2153614"/>
            <a:ext cx="931674" cy="736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Box 5">
            <a:extLst>
              <a:ext uri="{FF2B5EF4-FFF2-40B4-BE49-F238E27FC236}">
                <a16:creationId xmlns:a16="http://schemas.microsoft.com/office/drawing/2014/main" id="{F33162AB-1C82-248D-82A2-54134CD3199B}"/>
              </a:ext>
            </a:extLst>
          </p:cNvPr>
          <p:cNvSpPr txBox="1"/>
          <p:nvPr/>
        </p:nvSpPr>
        <p:spPr>
          <a:xfrm>
            <a:off x="2504429" y="1962393"/>
            <a:ext cx="745717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4267" dirty="0">
                <a:solidFill>
                  <a:prstClr val="black"/>
                </a:solidFill>
                <a:cs typeface="+mn-ea"/>
                <a:sym typeface="+mn-lt"/>
              </a:rPr>
              <a:t>一</a:t>
            </a:r>
          </a:p>
        </p:txBody>
      </p:sp>
      <p:pic>
        <p:nvPicPr>
          <p:cNvPr id="42" name="Picture 6" descr="D:\png\0101000028865661_0000_图层-2-副本-11.png">
            <a:extLst>
              <a:ext uri="{FF2B5EF4-FFF2-40B4-BE49-F238E27FC236}">
                <a16:creationId xmlns:a16="http://schemas.microsoft.com/office/drawing/2014/main" id="{A84CA576-3E1F-4922-0A84-5FC2388C85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4026621">
            <a:off x="5551839" y="2091715"/>
            <a:ext cx="1088322" cy="860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TextBox 5">
            <a:extLst>
              <a:ext uri="{FF2B5EF4-FFF2-40B4-BE49-F238E27FC236}">
                <a16:creationId xmlns:a16="http://schemas.microsoft.com/office/drawing/2014/main" id="{228DDFD9-C877-3CC0-3B62-B6732B26412A}"/>
              </a:ext>
            </a:extLst>
          </p:cNvPr>
          <p:cNvSpPr txBox="1"/>
          <p:nvPr/>
        </p:nvSpPr>
        <p:spPr>
          <a:xfrm>
            <a:off x="5773302" y="1962393"/>
            <a:ext cx="745717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4267" dirty="0">
                <a:solidFill>
                  <a:prstClr val="black"/>
                </a:solidFill>
                <a:cs typeface="+mn-ea"/>
                <a:sym typeface="+mn-lt"/>
              </a:rPr>
              <a:t>二</a:t>
            </a:r>
          </a:p>
        </p:txBody>
      </p:sp>
      <p:pic>
        <p:nvPicPr>
          <p:cNvPr id="44" name="Picture 6" descr="D:\png\0101000028865661_0000_图层-2-副本-11.png">
            <a:extLst>
              <a:ext uri="{FF2B5EF4-FFF2-40B4-BE49-F238E27FC236}">
                <a16:creationId xmlns:a16="http://schemas.microsoft.com/office/drawing/2014/main" id="{B4FF9499-2F99-BB90-1DC2-D711898C9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4026621">
            <a:off x="8899036" y="2153614"/>
            <a:ext cx="931674" cy="736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5">
            <a:extLst>
              <a:ext uri="{FF2B5EF4-FFF2-40B4-BE49-F238E27FC236}">
                <a16:creationId xmlns:a16="http://schemas.microsoft.com/office/drawing/2014/main" id="{7910750B-04C3-9986-1267-BB8979A531EB}"/>
              </a:ext>
            </a:extLst>
          </p:cNvPr>
          <p:cNvSpPr txBox="1"/>
          <p:nvPr/>
        </p:nvSpPr>
        <p:spPr>
          <a:xfrm>
            <a:off x="9042175" y="1962393"/>
            <a:ext cx="745717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4267" dirty="0">
                <a:solidFill>
                  <a:prstClr val="black"/>
                </a:solidFill>
                <a:cs typeface="+mn-ea"/>
                <a:sym typeface="+mn-lt"/>
              </a:rPr>
              <a:t>三</a:t>
            </a:r>
          </a:p>
        </p:txBody>
      </p:sp>
    </p:spTree>
    <p:extLst>
      <p:ext uri="{BB962C8B-B14F-4D97-AF65-F5344CB8AC3E}">
        <p14:creationId xmlns:p14="http://schemas.microsoft.com/office/powerpoint/2010/main" val="12226793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729F49F8-42FF-4D28-7A1F-5ACB7C3994AF}"/>
              </a:ext>
            </a:extLst>
          </p:cNvPr>
          <p:cNvGrpSpPr/>
          <p:nvPr/>
        </p:nvGrpSpPr>
        <p:grpSpPr>
          <a:xfrm>
            <a:off x="304387" y="332874"/>
            <a:ext cx="3730798" cy="851855"/>
            <a:chOff x="5775984" y="1826741"/>
            <a:chExt cx="3730798" cy="851855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F076F217-B94F-F6B5-35EE-1FB7034A978D}"/>
                </a:ext>
              </a:extLst>
            </p:cNvPr>
            <p:cNvSpPr/>
            <p:nvPr/>
          </p:nvSpPr>
          <p:spPr>
            <a:xfrm rot="10800000" flipV="1">
              <a:off x="5775984" y="1826741"/>
              <a:ext cx="3730798" cy="851855"/>
            </a:xfrm>
            <a:custGeom>
              <a:avLst/>
              <a:gdLst>
                <a:gd name="connsiteX0" fmla="*/ 2014366 w 3730798"/>
                <a:gd name="connsiteY0" fmla="*/ 0 h 851855"/>
                <a:gd name="connsiteX1" fmla="*/ 639961 w 3730798"/>
                <a:gd name="connsiteY1" fmla="*/ 0 h 851855"/>
                <a:gd name="connsiteX2" fmla="*/ 326393 w 3730798"/>
                <a:gd name="connsiteY2" fmla="*/ 0 h 851855"/>
                <a:gd name="connsiteX3" fmla="*/ 316737 w 3730798"/>
                <a:gd name="connsiteY3" fmla="*/ 0 h 851855"/>
                <a:gd name="connsiteX4" fmla="*/ 296934 w 3730798"/>
                <a:gd name="connsiteY4" fmla="*/ 0 h 851855"/>
                <a:gd name="connsiteX5" fmla="*/ 279594 w 3730798"/>
                <a:gd name="connsiteY5" fmla="*/ 11811 h 851855"/>
                <a:gd name="connsiteX6" fmla="*/ 225103 w 3730798"/>
                <a:gd name="connsiteY6" fmla="*/ 54868 h 851855"/>
                <a:gd name="connsiteX7" fmla="*/ 212140 w 3730798"/>
                <a:gd name="connsiteY7" fmla="*/ 126387 h 851855"/>
                <a:gd name="connsiteX8" fmla="*/ 95481 w 3730798"/>
                <a:gd name="connsiteY8" fmla="*/ 194795 h 851855"/>
                <a:gd name="connsiteX9" fmla="*/ 82518 w 3730798"/>
                <a:gd name="connsiteY9" fmla="*/ 312958 h 851855"/>
                <a:gd name="connsiteX10" fmla="*/ 12036 w 3730798"/>
                <a:gd name="connsiteY10" fmla="*/ 417903 h 851855"/>
                <a:gd name="connsiteX11" fmla="*/ 0 w 3730798"/>
                <a:gd name="connsiteY11" fmla="*/ 425587 h 851855"/>
                <a:gd name="connsiteX12" fmla="*/ 12036 w 3730798"/>
                <a:gd name="connsiteY12" fmla="*/ 433269 h 851855"/>
                <a:gd name="connsiteX13" fmla="*/ 82518 w 3730798"/>
                <a:gd name="connsiteY13" fmla="*/ 538215 h 851855"/>
                <a:gd name="connsiteX14" fmla="*/ 95481 w 3730798"/>
                <a:gd name="connsiteY14" fmla="*/ 656377 h 851855"/>
                <a:gd name="connsiteX15" fmla="*/ 212140 w 3730798"/>
                <a:gd name="connsiteY15" fmla="*/ 724787 h 851855"/>
                <a:gd name="connsiteX16" fmla="*/ 225103 w 3730798"/>
                <a:gd name="connsiteY16" fmla="*/ 796306 h 851855"/>
                <a:gd name="connsiteX17" fmla="*/ 279594 w 3730798"/>
                <a:gd name="connsiteY17" fmla="*/ 839361 h 851855"/>
                <a:gd name="connsiteX18" fmla="*/ 296934 w 3730798"/>
                <a:gd name="connsiteY18" fmla="*/ 851172 h 851855"/>
                <a:gd name="connsiteX19" fmla="*/ 316737 w 3730798"/>
                <a:gd name="connsiteY19" fmla="*/ 851172 h 851855"/>
                <a:gd name="connsiteX20" fmla="*/ 326393 w 3730798"/>
                <a:gd name="connsiteY20" fmla="*/ 851172 h 851855"/>
                <a:gd name="connsiteX21" fmla="*/ 585036 w 3730798"/>
                <a:gd name="connsiteY21" fmla="*/ 851172 h 851855"/>
                <a:gd name="connsiteX22" fmla="*/ 639961 w 3730798"/>
                <a:gd name="connsiteY22" fmla="*/ 851172 h 851855"/>
                <a:gd name="connsiteX23" fmla="*/ 908260 w 3730798"/>
                <a:gd name="connsiteY23" fmla="*/ 851172 h 851855"/>
                <a:gd name="connsiteX24" fmla="*/ 969782 w 3730798"/>
                <a:gd name="connsiteY24" fmla="*/ 851172 h 851855"/>
                <a:gd name="connsiteX25" fmla="*/ 1008462 w 3730798"/>
                <a:gd name="connsiteY25" fmla="*/ 851172 h 851855"/>
                <a:gd name="connsiteX26" fmla="*/ 1293006 w 3730798"/>
                <a:gd name="connsiteY26" fmla="*/ 851172 h 851855"/>
                <a:gd name="connsiteX27" fmla="*/ 1331686 w 3730798"/>
                <a:gd name="connsiteY27" fmla="*/ 851172 h 851855"/>
                <a:gd name="connsiteX28" fmla="*/ 1393208 w 3730798"/>
                <a:gd name="connsiteY28" fmla="*/ 851172 h 851855"/>
                <a:gd name="connsiteX29" fmla="*/ 1716432 w 3730798"/>
                <a:gd name="connsiteY29" fmla="*/ 851172 h 851855"/>
                <a:gd name="connsiteX30" fmla="*/ 1716432 w 3730798"/>
                <a:gd name="connsiteY30" fmla="*/ 851855 h 851855"/>
                <a:gd name="connsiteX31" fmla="*/ 3090838 w 3730798"/>
                <a:gd name="connsiteY31" fmla="*/ 851855 h 851855"/>
                <a:gd name="connsiteX32" fmla="*/ 3404406 w 3730798"/>
                <a:gd name="connsiteY32" fmla="*/ 851855 h 851855"/>
                <a:gd name="connsiteX33" fmla="*/ 3414062 w 3730798"/>
                <a:gd name="connsiteY33" fmla="*/ 851855 h 851855"/>
                <a:gd name="connsiteX34" fmla="*/ 3433864 w 3730798"/>
                <a:gd name="connsiteY34" fmla="*/ 851855 h 851855"/>
                <a:gd name="connsiteX35" fmla="*/ 3451205 w 3730798"/>
                <a:gd name="connsiteY35" fmla="*/ 840044 h 851855"/>
                <a:gd name="connsiteX36" fmla="*/ 3505696 w 3730798"/>
                <a:gd name="connsiteY36" fmla="*/ 796987 h 851855"/>
                <a:gd name="connsiteX37" fmla="*/ 3518658 w 3730798"/>
                <a:gd name="connsiteY37" fmla="*/ 725468 h 851855"/>
                <a:gd name="connsiteX38" fmla="*/ 3635319 w 3730798"/>
                <a:gd name="connsiteY38" fmla="*/ 657060 h 851855"/>
                <a:gd name="connsiteX39" fmla="*/ 3648281 w 3730798"/>
                <a:gd name="connsiteY39" fmla="*/ 538897 h 851855"/>
                <a:gd name="connsiteX40" fmla="*/ 3718763 w 3730798"/>
                <a:gd name="connsiteY40" fmla="*/ 433952 h 851855"/>
                <a:gd name="connsiteX41" fmla="*/ 3730798 w 3730798"/>
                <a:gd name="connsiteY41" fmla="*/ 426268 h 851855"/>
                <a:gd name="connsiteX42" fmla="*/ 3718763 w 3730798"/>
                <a:gd name="connsiteY42" fmla="*/ 418586 h 851855"/>
                <a:gd name="connsiteX43" fmla="*/ 3648281 w 3730798"/>
                <a:gd name="connsiteY43" fmla="*/ 313640 h 851855"/>
                <a:gd name="connsiteX44" fmla="*/ 3635319 w 3730798"/>
                <a:gd name="connsiteY44" fmla="*/ 195478 h 851855"/>
                <a:gd name="connsiteX45" fmla="*/ 3518658 w 3730798"/>
                <a:gd name="connsiteY45" fmla="*/ 127069 h 851855"/>
                <a:gd name="connsiteX46" fmla="*/ 3505696 w 3730798"/>
                <a:gd name="connsiteY46" fmla="*/ 55549 h 851855"/>
                <a:gd name="connsiteX47" fmla="*/ 3451205 w 3730798"/>
                <a:gd name="connsiteY47" fmla="*/ 12494 h 851855"/>
                <a:gd name="connsiteX48" fmla="*/ 3433864 w 3730798"/>
                <a:gd name="connsiteY48" fmla="*/ 683 h 851855"/>
                <a:gd name="connsiteX49" fmla="*/ 3414062 w 3730798"/>
                <a:gd name="connsiteY49" fmla="*/ 683 h 851855"/>
                <a:gd name="connsiteX50" fmla="*/ 3404406 w 3730798"/>
                <a:gd name="connsiteY50" fmla="*/ 683 h 851855"/>
                <a:gd name="connsiteX51" fmla="*/ 3145762 w 3730798"/>
                <a:gd name="connsiteY51" fmla="*/ 683 h 851855"/>
                <a:gd name="connsiteX52" fmla="*/ 3090838 w 3730798"/>
                <a:gd name="connsiteY52" fmla="*/ 683 h 851855"/>
                <a:gd name="connsiteX53" fmla="*/ 2822538 w 3730798"/>
                <a:gd name="connsiteY53" fmla="*/ 683 h 851855"/>
                <a:gd name="connsiteX54" fmla="*/ 2761016 w 3730798"/>
                <a:gd name="connsiteY54" fmla="*/ 683 h 851855"/>
                <a:gd name="connsiteX55" fmla="*/ 2722336 w 3730798"/>
                <a:gd name="connsiteY55" fmla="*/ 683 h 851855"/>
                <a:gd name="connsiteX56" fmla="*/ 2437792 w 3730798"/>
                <a:gd name="connsiteY56" fmla="*/ 683 h 851855"/>
                <a:gd name="connsiteX57" fmla="*/ 2399112 w 3730798"/>
                <a:gd name="connsiteY57" fmla="*/ 683 h 851855"/>
                <a:gd name="connsiteX58" fmla="*/ 2337590 w 3730798"/>
                <a:gd name="connsiteY58" fmla="*/ 683 h 851855"/>
                <a:gd name="connsiteX59" fmla="*/ 2014366 w 3730798"/>
                <a:gd name="connsiteY59" fmla="*/ 683 h 851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730798" h="851855">
                  <a:moveTo>
                    <a:pt x="2014366" y="0"/>
                  </a:moveTo>
                  <a:lnTo>
                    <a:pt x="639961" y="0"/>
                  </a:lnTo>
                  <a:lnTo>
                    <a:pt x="326393" y="0"/>
                  </a:lnTo>
                  <a:lnTo>
                    <a:pt x="316737" y="0"/>
                  </a:lnTo>
                  <a:lnTo>
                    <a:pt x="296934" y="0"/>
                  </a:lnTo>
                  <a:lnTo>
                    <a:pt x="279594" y="11811"/>
                  </a:lnTo>
                  <a:cubicBezTo>
                    <a:pt x="260232" y="24010"/>
                    <a:pt x="240273" y="35130"/>
                    <a:pt x="225103" y="54868"/>
                  </a:cubicBezTo>
                  <a:cubicBezTo>
                    <a:pt x="208009" y="77175"/>
                    <a:pt x="216461" y="102547"/>
                    <a:pt x="212140" y="126387"/>
                  </a:cubicBezTo>
                  <a:cubicBezTo>
                    <a:pt x="173253" y="149189"/>
                    <a:pt x="132238" y="149012"/>
                    <a:pt x="95481" y="194795"/>
                  </a:cubicBezTo>
                  <a:cubicBezTo>
                    <a:pt x="74129" y="235715"/>
                    <a:pt x="86839" y="273570"/>
                    <a:pt x="82518" y="312958"/>
                  </a:cubicBezTo>
                  <a:cubicBezTo>
                    <a:pt x="76768" y="348738"/>
                    <a:pt x="46135" y="392969"/>
                    <a:pt x="12036" y="417903"/>
                  </a:cubicBezTo>
                  <a:lnTo>
                    <a:pt x="0" y="425587"/>
                  </a:lnTo>
                  <a:lnTo>
                    <a:pt x="12036" y="433269"/>
                  </a:lnTo>
                  <a:cubicBezTo>
                    <a:pt x="46135" y="458204"/>
                    <a:pt x="76768" y="502434"/>
                    <a:pt x="82518" y="538215"/>
                  </a:cubicBezTo>
                  <a:cubicBezTo>
                    <a:pt x="86839" y="577602"/>
                    <a:pt x="74129" y="615458"/>
                    <a:pt x="95481" y="656377"/>
                  </a:cubicBezTo>
                  <a:cubicBezTo>
                    <a:pt x="132238" y="702160"/>
                    <a:pt x="173253" y="701984"/>
                    <a:pt x="212140" y="724787"/>
                  </a:cubicBezTo>
                  <a:cubicBezTo>
                    <a:pt x="216461" y="748626"/>
                    <a:pt x="208009" y="773997"/>
                    <a:pt x="225103" y="796306"/>
                  </a:cubicBezTo>
                  <a:cubicBezTo>
                    <a:pt x="240273" y="816044"/>
                    <a:pt x="260232" y="827164"/>
                    <a:pt x="279594" y="839361"/>
                  </a:cubicBezTo>
                  <a:lnTo>
                    <a:pt x="296934" y="851172"/>
                  </a:lnTo>
                  <a:lnTo>
                    <a:pt x="316737" y="851172"/>
                  </a:lnTo>
                  <a:lnTo>
                    <a:pt x="326393" y="851172"/>
                  </a:lnTo>
                  <a:lnTo>
                    <a:pt x="585036" y="851172"/>
                  </a:lnTo>
                  <a:lnTo>
                    <a:pt x="639961" y="851172"/>
                  </a:lnTo>
                  <a:lnTo>
                    <a:pt x="908260" y="851172"/>
                  </a:lnTo>
                  <a:lnTo>
                    <a:pt x="969782" y="851172"/>
                  </a:lnTo>
                  <a:lnTo>
                    <a:pt x="1008462" y="851172"/>
                  </a:lnTo>
                  <a:lnTo>
                    <a:pt x="1293006" y="851172"/>
                  </a:lnTo>
                  <a:lnTo>
                    <a:pt x="1331686" y="851172"/>
                  </a:lnTo>
                  <a:lnTo>
                    <a:pt x="1393208" y="851172"/>
                  </a:lnTo>
                  <a:lnTo>
                    <a:pt x="1716432" y="851172"/>
                  </a:lnTo>
                  <a:lnTo>
                    <a:pt x="1716432" y="851855"/>
                  </a:lnTo>
                  <a:lnTo>
                    <a:pt x="3090838" y="851855"/>
                  </a:lnTo>
                  <a:lnTo>
                    <a:pt x="3404406" y="851855"/>
                  </a:lnTo>
                  <a:lnTo>
                    <a:pt x="3414062" y="851855"/>
                  </a:lnTo>
                  <a:lnTo>
                    <a:pt x="3433864" y="851855"/>
                  </a:lnTo>
                  <a:lnTo>
                    <a:pt x="3451205" y="840044"/>
                  </a:lnTo>
                  <a:cubicBezTo>
                    <a:pt x="3470565" y="827845"/>
                    <a:pt x="3490526" y="816725"/>
                    <a:pt x="3505696" y="796987"/>
                  </a:cubicBezTo>
                  <a:cubicBezTo>
                    <a:pt x="3522789" y="774680"/>
                    <a:pt x="3514337" y="749308"/>
                    <a:pt x="3518658" y="725468"/>
                  </a:cubicBezTo>
                  <a:cubicBezTo>
                    <a:pt x="3557545" y="702665"/>
                    <a:pt x="3598560" y="702843"/>
                    <a:pt x="3635319" y="657060"/>
                  </a:cubicBezTo>
                  <a:cubicBezTo>
                    <a:pt x="3656669" y="616140"/>
                    <a:pt x="3643960" y="578285"/>
                    <a:pt x="3648281" y="538897"/>
                  </a:cubicBezTo>
                  <a:cubicBezTo>
                    <a:pt x="3654031" y="503117"/>
                    <a:pt x="3684663" y="458886"/>
                    <a:pt x="3718763" y="433952"/>
                  </a:cubicBezTo>
                  <a:lnTo>
                    <a:pt x="3730798" y="426268"/>
                  </a:lnTo>
                  <a:lnTo>
                    <a:pt x="3718763" y="418586"/>
                  </a:lnTo>
                  <a:cubicBezTo>
                    <a:pt x="3684663" y="393651"/>
                    <a:pt x="3654031" y="349421"/>
                    <a:pt x="3648281" y="313640"/>
                  </a:cubicBezTo>
                  <a:cubicBezTo>
                    <a:pt x="3643960" y="274253"/>
                    <a:pt x="3656669" y="236398"/>
                    <a:pt x="3635319" y="195478"/>
                  </a:cubicBezTo>
                  <a:cubicBezTo>
                    <a:pt x="3598560" y="149695"/>
                    <a:pt x="3557545" y="149872"/>
                    <a:pt x="3518658" y="127069"/>
                  </a:cubicBezTo>
                  <a:cubicBezTo>
                    <a:pt x="3514337" y="103229"/>
                    <a:pt x="3522789" y="77858"/>
                    <a:pt x="3505696" y="55549"/>
                  </a:cubicBezTo>
                  <a:cubicBezTo>
                    <a:pt x="3490526" y="35813"/>
                    <a:pt x="3470565" y="24691"/>
                    <a:pt x="3451205" y="12494"/>
                  </a:cubicBezTo>
                  <a:lnTo>
                    <a:pt x="3433864" y="683"/>
                  </a:lnTo>
                  <a:lnTo>
                    <a:pt x="3414062" y="683"/>
                  </a:lnTo>
                  <a:lnTo>
                    <a:pt x="3404406" y="683"/>
                  </a:lnTo>
                  <a:lnTo>
                    <a:pt x="3145762" y="683"/>
                  </a:lnTo>
                  <a:lnTo>
                    <a:pt x="3090838" y="683"/>
                  </a:lnTo>
                  <a:lnTo>
                    <a:pt x="2822538" y="683"/>
                  </a:lnTo>
                  <a:lnTo>
                    <a:pt x="2761016" y="683"/>
                  </a:lnTo>
                  <a:lnTo>
                    <a:pt x="2722336" y="683"/>
                  </a:lnTo>
                  <a:lnTo>
                    <a:pt x="2437792" y="683"/>
                  </a:lnTo>
                  <a:lnTo>
                    <a:pt x="2399112" y="683"/>
                  </a:lnTo>
                  <a:lnTo>
                    <a:pt x="2337590" y="683"/>
                  </a:lnTo>
                  <a:lnTo>
                    <a:pt x="2014366" y="683"/>
                  </a:lnTo>
                  <a:close/>
                </a:path>
              </a:pathLst>
            </a:custGeom>
            <a:solidFill>
              <a:srgbClr val="C38746"/>
            </a:solidFill>
            <a:ln w="85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771E165D-5D49-EA70-A0B8-D17DA46693B2}"/>
                </a:ext>
              </a:extLst>
            </p:cNvPr>
            <p:cNvSpPr/>
            <p:nvPr/>
          </p:nvSpPr>
          <p:spPr>
            <a:xfrm>
              <a:off x="6041047" y="1958056"/>
              <a:ext cx="580220" cy="5802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DD72B44-C14B-6098-0572-8868E01216E4}"/>
                </a:ext>
              </a:extLst>
            </p:cNvPr>
            <p:cNvSpPr txBox="1"/>
            <p:nvPr/>
          </p:nvSpPr>
          <p:spPr>
            <a:xfrm>
              <a:off x="5975931" y="1876001"/>
              <a:ext cx="71045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rgbClr val="C38746"/>
                  </a:solidFill>
                </a:rPr>
                <a:t>肆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A71FBAE-7A04-0470-4297-CADF87199CC5}"/>
                </a:ext>
              </a:extLst>
            </p:cNvPr>
            <p:cNvSpPr txBox="1"/>
            <p:nvPr/>
          </p:nvSpPr>
          <p:spPr>
            <a:xfrm>
              <a:off x="6815320" y="1993196"/>
              <a:ext cx="225969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95B1BFE2-78AA-A15C-0E8A-732E1AA6EA88}"/>
              </a:ext>
            </a:extLst>
          </p:cNvPr>
          <p:cNvCxnSpPr/>
          <p:nvPr/>
        </p:nvCxnSpPr>
        <p:spPr>
          <a:xfrm>
            <a:off x="2399794" y="2999049"/>
            <a:ext cx="768085" cy="1152128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77C91B1-85B8-7736-9797-D8E6ABAAC0E0}"/>
              </a:ext>
            </a:extLst>
          </p:cNvPr>
          <p:cNvCxnSpPr/>
          <p:nvPr/>
        </p:nvCxnSpPr>
        <p:spPr>
          <a:xfrm flipV="1">
            <a:off x="4594016" y="4195616"/>
            <a:ext cx="1344149" cy="523109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5A1761C3-A3DD-9634-21FA-096C70A5531F}"/>
              </a:ext>
            </a:extLst>
          </p:cNvPr>
          <p:cNvCxnSpPr/>
          <p:nvPr/>
        </p:nvCxnSpPr>
        <p:spPr>
          <a:xfrm flipV="1">
            <a:off x="7378326" y="3134550"/>
            <a:ext cx="1344149" cy="523109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1FD1222-39B4-9DB5-E4F9-EBD9C68CE324}"/>
              </a:ext>
            </a:extLst>
          </p:cNvPr>
          <p:cNvGrpSpPr/>
          <p:nvPr/>
        </p:nvGrpSpPr>
        <p:grpSpPr>
          <a:xfrm>
            <a:off x="1295467" y="1700808"/>
            <a:ext cx="1703322" cy="1488165"/>
            <a:chOff x="620886" y="1115978"/>
            <a:chExt cx="1277491" cy="1116124"/>
          </a:xfrm>
        </p:grpSpPr>
        <p:pic>
          <p:nvPicPr>
            <p:cNvPr id="11" name="Picture 2" descr="D:\png\0101000028865661_0004_图层-2.png">
              <a:extLst>
                <a:ext uri="{FF2B5EF4-FFF2-40B4-BE49-F238E27FC236}">
                  <a16:creationId xmlns:a16="http://schemas.microsoft.com/office/drawing/2014/main" id="{DE62DC36-9C89-8D3E-82CD-89EB8C28FA5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886" y="1115978"/>
              <a:ext cx="1277491" cy="11161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>
              <a:extLst>
                <a:ext uri="{FF2B5EF4-FFF2-40B4-BE49-F238E27FC236}">
                  <a16:creationId xmlns:a16="http://schemas.microsoft.com/office/drawing/2014/main" id="{E1A6EF74-DC0A-AE7D-FEE9-5047E876F6D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886" y="1115978"/>
              <a:ext cx="1277491" cy="11161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24">
              <a:extLst>
                <a:ext uri="{FF2B5EF4-FFF2-40B4-BE49-F238E27FC236}">
                  <a16:creationId xmlns:a16="http://schemas.microsoft.com/office/drawing/2014/main" id="{C4C3AD4E-A9E8-9CE6-C613-7BBAA34D4947}"/>
                </a:ext>
              </a:extLst>
            </p:cNvPr>
            <p:cNvSpPr txBox="1"/>
            <p:nvPr/>
          </p:nvSpPr>
          <p:spPr>
            <a:xfrm>
              <a:off x="848942" y="1419622"/>
              <a:ext cx="821379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/>
              <a:r>
                <a:rPr lang="en-US" altLang="zh-CN" sz="3200" dirty="0">
                  <a:solidFill>
                    <a:prstClr val="white"/>
                  </a:solidFill>
                  <a:cs typeface="+mn-ea"/>
                  <a:sym typeface="+mn-lt"/>
                </a:rPr>
                <a:t>2022</a:t>
              </a:r>
              <a:endParaRPr lang="zh-CN" altLang="en-US" sz="32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80AF980-5741-854A-EDAB-16EE1217E6D2}"/>
              </a:ext>
            </a:extLst>
          </p:cNvPr>
          <p:cNvGrpSpPr/>
          <p:nvPr/>
        </p:nvGrpSpPr>
        <p:grpSpPr>
          <a:xfrm>
            <a:off x="2823117" y="3974643"/>
            <a:ext cx="1703322" cy="1488165"/>
            <a:chOff x="620886" y="1115978"/>
            <a:chExt cx="1277491" cy="1116124"/>
          </a:xfrm>
        </p:grpSpPr>
        <p:pic>
          <p:nvPicPr>
            <p:cNvPr id="19" name="Picture 2" descr="D:\png\0101000028865661_0004_图层-2.png">
              <a:extLst>
                <a:ext uri="{FF2B5EF4-FFF2-40B4-BE49-F238E27FC236}">
                  <a16:creationId xmlns:a16="http://schemas.microsoft.com/office/drawing/2014/main" id="{E6FF695D-9981-16BA-E408-ECEA172426E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886" y="1115978"/>
              <a:ext cx="1277491" cy="11161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>
              <a:extLst>
                <a:ext uri="{FF2B5EF4-FFF2-40B4-BE49-F238E27FC236}">
                  <a16:creationId xmlns:a16="http://schemas.microsoft.com/office/drawing/2014/main" id="{207ECD90-5334-98B0-F2A3-B6AAA004DB0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886" y="1115978"/>
              <a:ext cx="1277491" cy="11161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32">
              <a:extLst>
                <a:ext uri="{FF2B5EF4-FFF2-40B4-BE49-F238E27FC236}">
                  <a16:creationId xmlns:a16="http://schemas.microsoft.com/office/drawing/2014/main" id="{461AB5EA-EB79-A641-DECF-9DAE5A453A7B}"/>
                </a:ext>
              </a:extLst>
            </p:cNvPr>
            <p:cNvSpPr txBox="1"/>
            <p:nvPr/>
          </p:nvSpPr>
          <p:spPr>
            <a:xfrm>
              <a:off x="848942" y="1419622"/>
              <a:ext cx="821379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/>
              <a:r>
                <a:rPr lang="en-US" altLang="zh-CN" sz="3200" dirty="0">
                  <a:solidFill>
                    <a:prstClr val="white"/>
                  </a:solidFill>
                  <a:cs typeface="+mn-ea"/>
                  <a:sym typeface="+mn-lt"/>
                </a:rPr>
                <a:t>2023</a:t>
              </a:r>
              <a:endParaRPr lang="zh-CN" altLang="en-US" sz="32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575F17EF-597E-5337-D0AD-9CB5C99ABD08}"/>
              </a:ext>
            </a:extLst>
          </p:cNvPr>
          <p:cNvGrpSpPr/>
          <p:nvPr/>
        </p:nvGrpSpPr>
        <p:grpSpPr>
          <a:xfrm>
            <a:off x="5675004" y="3274608"/>
            <a:ext cx="1703321" cy="1488165"/>
            <a:chOff x="620886" y="1115978"/>
            <a:chExt cx="1277491" cy="1116124"/>
          </a:xfrm>
        </p:grpSpPr>
        <p:pic>
          <p:nvPicPr>
            <p:cNvPr id="23" name="Picture 2" descr="D:\png\0101000028865661_0004_图层-2.png">
              <a:extLst>
                <a:ext uri="{FF2B5EF4-FFF2-40B4-BE49-F238E27FC236}">
                  <a16:creationId xmlns:a16="http://schemas.microsoft.com/office/drawing/2014/main" id="{6716AB05-30A9-C31C-83B0-B3BDA66B131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886" y="1115978"/>
              <a:ext cx="1277491" cy="11161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2">
              <a:extLst>
                <a:ext uri="{FF2B5EF4-FFF2-40B4-BE49-F238E27FC236}">
                  <a16:creationId xmlns:a16="http://schemas.microsoft.com/office/drawing/2014/main" id="{318CF259-C1FF-BC67-FE48-9A5F7797A49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886" y="1115978"/>
              <a:ext cx="1277491" cy="11161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TextBox 36">
              <a:extLst>
                <a:ext uri="{FF2B5EF4-FFF2-40B4-BE49-F238E27FC236}">
                  <a16:creationId xmlns:a16="http://schemas.microsoft.com/office/drawing/2014/main" id="{1510820D-8C38-9042-3A31-5488F20E9895}"/>
                </a:ext>
              </a:extLst>
            </p:cNvPr>
            <p:cNvSpPr txBox="1"/>
            <p:nvPr/>
          </p:nvSpPr>
          <p:spPr>
            <a:xfrm>
              <a:off x="868940" y="1419622"/>
              <a:ext cx="821379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/>
              <a:r>
                <a:rPr lang="en-US" altLang="zh-CN" sz="3200" dirty="0">
                  <a:solidFill>
                    <a:prstClr val="white"/>
                  </a:solidFill>
                  <a:cs typeface="+mn-ea"/>
                  <a:sym typeface="+mn-lt"/>
                </a:rPr>
                <a:t>2024</a:t>
              </a:r>
              <a:endParaRPr lang="zh-CN" altLang="en-US" sz="32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536AA57-8665-4411-FF31-20146B434CFE}"/>
              </a:ext>
            </a:extLst>
          </p:cNvPr>
          <p:cNvGrpSpPr/>
          <p:nvPr/>
        </p:nvGrpSpPr>
        <p:grpSpPr>
          <a:xfrm>
            <a:off x="8617296" y="2086948"/>
            <a:ext cx="1703321" cy="1488165"/>
            <a:chOff x="620886" y="1115978"/>
            <a:chExt cx="1277491" cy="1116124"/>
          </a:xfrm>
        </p:grpSpPr>
        <p:pic>
          <p:nvPicPr>
            <p:cNvPr id="27" name="Picture 2" descr="D:\png\0101000028865661_0004_图层-2.png">
              <a:extLst>
                <a:ext uri="{FF2B5EF4-FFF2-40B4-BE49-F238E27FC236}">
                  <a16:creationId xmlns:a16="http://schemas.microsoft.com/office/drawing/2014/main" id="{09681248-F06E-9A75-E159-601FD823AB4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886" y="1115978"/>
              <a:ext cx="1277491" cy="11161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>
              <a:extLst>
                <a:ext uri="{FF2B5EF4-FFF2-40B4-BE49-F238E27FC236}">
                  <a16:creationId xmlns:a16="http://schemas.microsoft.com/office/drawing/2014/main" id="{62525A6B-22E8-C686-4572-B7C459A094A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886" y="1115978"/>
              <a:ext cx="1277491" cy="11161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TextBox 40">
              <a:extLst>
                <a:ext uri="{FF2B5EF4-FFF2-40B4-BE49-F238E27FC236}">
                  <a16:creationId xmlns:a16="http://schemas.microsoft.com/office/drawing/2014/main" id="{C2CCE74F-EAFF-6DE0-FD09-8FCF6C6FFCD3}"/>
                </a:ext>
              </a:extLst>
            </p:cNvPr>
            <p:cNvSpPr txBox="1"/>
            <p:nvPr/>
          </p:nvSpPr>
          <p:spPr>
            <a:xfrm>
              <a:off x="848942" y="1419622"/>
              <a:ext cx="821379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/>
              <a:r>
                <a:rPr lang="en-US" altLang="zh-CN" sz="3200" dirty="0">
                  <a:solidFill>
                    <a:prstClr val="white"/>
                  </a:solidFill>
                  <a:cs typeface="+mn-ea"/>
                  <a:sym typeface="+mn-lt"/>
                </a:rPr>
                <a:t>2025</a:t>
              </a:r>
              <a:endParaRPr lang="zh-CN" altLang="en-US" sz="32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CFF1D1A-BE29-569A-EC83-684907BF18F4}"/>
              </a:ext>
            </a:extLst>
          </p:cNvPr>
          <p:cNvGrpSpPr/>
          <p:nvPr/>
        </p:nvGrpSpPr>
        <p:grpSpPr>
          <a:xfrm>
            <a:off x="2998789" y="1774679"/>
            <a:ext cx="3748649" cy="1007969"/>
            <a:chOff x="-94765" y="1931934"/>
            <a:chExt cx="3748649" cy="1007969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29C090FB-216D-0771-C502-6003C21315DF}"/>
                </a:ext>
              </a:extLst>
            </p:cNvPr>
            <p:cNvSpPr txBox="1"/>
            <p:nvPr/>
          </p:nvSpPr>
          <p:spPr>
            <a:xfrm>
              <a:off x="-94765" y="2332044"/>
              <a:ext cx="3748649" cy="6078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endParaRPr lang="en-US" altLang="zh-CN" sz="1200" dirty="0">
                <a:latin typeface="+mn-ea"/>
                <a:ea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BC4BE12-D9AB-78F0-6CAA-AE8166DFF18F}"/>
                </a:ext>
              </a:extLst>
            </p:cNvPr>
            <p:cNvSpPr txBox="1"/>
            <p:nvPr/>
          </p:nvSpPr>
          <p:spPr>
            <a:xfrm>
              <a:off x="-94765" y="1931934"/>
              <a:ext cx="2235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000" b="0" dirty="0">
                  <a:solidFill>
                    <a:schemeClr val="tx1"/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E74EBC74-0C68-54DA-DC7E-997230A10FC2}"/>
              </a:ext>
            </a:extLst>
          </p:cNvPr>
          <p:cNvGrpSpPr/>
          <p:nvPr/>
        </p:nvGrpSpPr>
        <p:grpSpPr>
          <a:xfrm>
            <a:off x="2998789" y="5548443"/>
            <a:ext cx="3748649" cy="1007969"/>
            <a:chOff x="-94765" y="1931934"/>
            <a:chExt cx="3748649" cy="1007969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6A803DFC-18A8-4233-C175-960DD116B297}"/>
                </a:ext>
              </a:extLst>
            </p:cNvPr>
            <p:cNvSpPr txBox="1"/>
            <p:nvPr/>
          </p:nvSpPr>
          <p:spPr>
            <a:xfrm>
              <a:off x="-94765" y="2332044"/>
              <a:ext cx="3748649" cy="6078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endParaRPr lang="en-US" altLang="zh-CN" sz="1200" dirty="0">
                <a:latin typeface="+mn-ea"/>
                <a:ea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23EB7DD1-5FDE-C01C-7352-3738366F2EF8}"/>
                </a:ext>
              </a:extLst>
            </p:cNvPr>
            <p:cNvSpPr txBox="1"/>
            <p:nvPr/>
          </p:nvSpPr>
          <p:spPr>
            <a:xfrm>
              <a:off x="-94765" y="1931934"/>
              <a:ext cx="2235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000" b="0" dirty="0">
                  <a:solidFill>
                    <a:schemeClr val="tx1"/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2543F4A-116B-65EE-D8B7-9A5584769972}"/>
              </a:ext>
            </a:extLst>
          </p:cNvPr>
          <p:cNvGrpSpPr/>
          <p:nvPr/>
        </p:nvGrpSpPr>
        <p:grpSpPr>
          <a:xfrm>
            <a:off x="6267894" y="4762773"/>
            <a:ext cx="3748649" cy="1007969"/>
            <a:chOff x="-94765" y="1931934"/>
            <a:chExt cx="3748649" cy="1007969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B9C1F06-D561-E352-72FB-9297306BA0BF}"/>
                </a:ext>
              </a:extLst>
            </p:cNvPr>
            <p:cNvSpPr txBox="1"/>
            <p:nvPr/>
          </p:nvSpPr>
          <p:spPr>
            <a:xfrm>
              <a:off x="-94765" y="2332044"/>
              <a:ext cx="3748649" cy="6078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endParaRPr lang="en-US" altLang="zh-CN" sz="1200" dirty="0">
                <a:latin typeface="+mn-ea"/>
                <a:ea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A36AA885-D8C5-8601-820F-43EF6659B8AF}"/>
                </a:ext>
              </a:extLst>
            </p:cNvPr>
            <p:cNvSpPr txBox="1"/>
            <p:nvPr/>
          </p:nvSpPr>
          <p:spPr>
            <a:xfrm>
              <a:off x="-94765" y="1931934"/>
              <a:ext cx="2235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000" b="0" dirty="0">
                  <a:solidFill>
                    <a:schemeClr val="tx1"/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EA6B2096-36BB-B7A1-001B-783FDF5B66BF}"/>
              </a:ext>
            </a:extLst>
          </p:cNvPr>
          <p:cNvGrpSpPr/>
          <p:nvPr/>
        </p:nvGrpSpPr>
        <p:grpSpPr>
          <a:xfrm>
            <a:off x="8637177" y="3679467"/>
            <a:ext cx="3288123" cy="1007969"/>
            <a:chOff x="-94765" y="1931934"/>
            <a:chExt cx="3288123" cy="1007969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CEEA666C-6658-7A1D-A8DA-0B96BE292BDC}"/>
                </a:ext>
              </a:extLst>
            </p:cNvPr>
            <p:cNvSpPr txBox="1"/>
            <p:nvPr/>
          </p:nvSpPr>
          <p:spPr>
            <a:xfrm>
              <a:off x="-94765" y="2332044"/>
              <a:ext cx="3288123" cy="6078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endParaRPr lang="en-US" altLang="zh-CN" sz="1200" dirty="0">
                <a:latin typeface="+mn-ea"/>
                <a:ea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9C992187-CEF0-5D91-FA43-34A5707279DE}"/>
                </a:ext>
              </a:extLst>
            </p:cNvPr>
            <p:cNvSpPr txBox="1"/>
            <p:nvPr/>
          </p:nvSpPr>
          <p:spPr>
            <a:xfrm>
              <a:off x="-94765" y="1931934"/>
              <a:ext cx="2235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000" b="0" dirty="0">
                  <a:solidFill>
                    <a:schemeClr val="tx1"/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090458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图片 66">
            <a:extLst>
              <a:ext uri="{FF2B5EF4-FFF2-40B4-BE49-F238E27FC236}">
                <a16:creationId xmlns:a16="http://schemas.microsoft.com/office/drawing/2014/main" id="{A5B85902-8F33-6FC9-5736-31D34A4C6B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图形 2">
            <a:extLst>
              <a:ext uri="{FF2B5EF4-FFF2-40B4-BE49-F238E27FC236}">
                <a16:creationId xmlns:a16="http://schemas.microsoft.com/office/drawing/2014/main" id="{FE0564FC-39E6-89C6-5A75-BF4005E1568A}"/>
              </a:ext>
            </a:extLst>
          </p:cNvPr>
          <p:cNvSpPr/>
          <p:nvPr/>
        </p:nvSpPr>
        <p:spPr>
          <a:xfrm>
            <a:off x="7990352" y="602415"/>
            <a:ext cx="5703477" cy="6858432"/>
          </a:xfrm>
          <a:custGeom>
            <a:avLst/>
            <a:gdLst>
              <a:gd name="connsiteX0" fmla="*/ 2260651 w 5703477"/>
              <a:gd name="connsiteY0" fmla="*/ 6526162 h 6858432"/>
              <a:gd name="connsiteX1" fmla="*/ 2329784 w 5703477"/>
              <a:gd name="connsiteY1" fmla="*/ 6539988 h 6858432"/>
              <a:gd name="connsiteX2" fmla="*/ 2136212 w 5703477"/>
              <a:gd name="connsiteY2" fmla="*/ 6560728 h 6858432"/>
              <a:gd name="connsiteX3" fmla="*/ 1970292 w 5703477"/>
              <a:gd name="connsiteY3" fmla="*/ 6519248 h 6858432"/>
              <a:gd name="connsiteX4" fmla="*/ 2260651 w 5703477"/>
              <a:gd name="connsiteY4" fmla="*/ 6526162 h 6858432"/>
              <a:gd name="connsiteX5" fmla="*/ 2689276 w 5703477"/>
              <a:gd name="connsiteY5" fmla="*/ 6277283 h 6858432"/>
              <a:gd name="connsiteX6" fmla="*/ 3014202 w 5703477"/>
              <a:gd name="connsiteY6" fmla="*/ 6463942 h 6858432"/>
              <a:gd name="connsiteX7" fmla="*/ 2606317 w 5703477"/>
              <a:gd name="connsiteY7" fmla="*/ 6277283 h 6858432"/>
              <a:gd name="connsiteX8" fmla="*/ 2689276 w 5703477"/>
              <a:gd name="connsiteY8" fmla="*/ 6277283 h 6858432"/>
              <a:gd name="connsiteX9" fmla="*/ 2357438 w 5703477"/>
              <a:gd name="connsiteY9" fmla="*/ 6076797 h 6858432"/>
              <a:gd name="connsiteX10" fmla="*/ 2392004 w 5703477"/>
              <a:gd name="connsiteY10" fmla="*/ 6263456 h 6858432"/>
              <a:gd name="connsiteX11" fmla="*/ 2488790 w 5703477"/>
              <a:gd name="connsiteY11" fmla="*/ 6595295 h 6858432"/>
              <a:gd name="connsiteX12" fmla="*/ 2343611 w 5703477"/>
              <a:gd name="connsiteY12" fmla="*/ 6781954 h 6858432"/>
              <a:gd name="connsiteX13" fmla="*/ 2150038 w 5703477"/>
              <a:gd name="connsiteY13" fmla="*/ 6761214 h 6858432"/>
              <a:gd name="connsiteX14" fmla="*/ 1804373 w 5703477"/>
              <a:gd name="connsiteY14" fmla="*/ 6761214 h 6858432"/>
              <a:gd name="connsiteX15" fmla="*/ 1728327 w 5703477"/>
              <a:gd name="connsiteY15" fmla="*/ 6574555 h 6858432"/>
              <a:gd name="connsiteX16" fmla="*/ 1742153 w 5703477"/>
              <a:gd name="connsiteY16" fmla="*/ 6263456 h 6858432"/>
              <a:gd name="connsiteX17" fmla="*/ 1728327 w 5703477"/>
              <a:gd name="connsiteY17" fmla="*/ 6215063 h 6858432"/>
              <a:gd name="connsiteX18" fmla="*/ 2122385 w 5703477"/>
              <a:gd name="connsiteY18" fmla="*/ 6056057 h 6858432"/>
              <a:gd name="connsiteX19" fmla="*/ 2357438 w 5703477"/>
              <a:gd name="connsiteY19" fmla="*/ 6076797 h 6858432"/>
              <a:gd name="connsiteX20" fmla="*/ 2938155 w 5703477"/>
              <a:gd name="connsiteY20" fmla="*/ 5814091 h 6858432"/>
              <a:gd name="connsiteX21" fmla="*/ 3387520 w 5703477"/>
              <a:gd name="connsiteY21" fmla="*/ 6007664 h 6858432"/>
              <a:gd name="connsiteX22" fmla="*/ 3387520 w 5703477"/>
              <a:gd name="connsiteY22" fmla="*/ 6021490 h 6858432"/>
              <a:gd name="connsiteX23" fmla="*/ 3207774 w 5703477"/>
              <a:gd name="connsiteY23" fmla="*/ 6187410 h 6858432"/>
              <a:gd name="connsiteX24" fmla="*/ 3152468 w 5703477"/>
              <a:gd name="connsiteY24" fmla="*/ 6380982 h 6858432"/>
              <a:gd name="connsiteX25" fmla="*/ 3166294 w 5703477"/>
              <a:gd name="connsiteY25" fmla="*/ 6526162 h 6858432"/>
              <a:gd name="connsiteX26" fmla="*/ 3076421 w 5703477"/>
              <a:gd name="connsiteY26" fmla="*/ 6671341 h 6858432"/>
              <a:gd name="connsiteX27" fmla="*/ 2993462 w 5703477"/>
              <a:gd name="connsiteY27" fmla="*/ 6678254 h 6858432"/>
              <a:gd name="connsiteX28" fmla="*/ 2564837 w 5703477"/>
              <a:gd name="connsiteY28" fmla="*/ 6588381 h 6858432"/>
              <a:gd name="connsiteX29" fmla="*/ 2392004 w 5703477"/>
              <a:gd name="connsiteY29" fmla="*/ 6076797 h 6858432"/>
              <a:gd name="connsiteX30" fmla="*/ 2447310 w 5703477"/>
              <a:gd name="connsiteY30" fmla="*/ 6049143 h 6858432"/>
              <a:gd name="connsiteX31" fmla="*/ 2571750 w 5703477"/>
              <a:gd name="connsiteY31" fmla="*/ 5931617 h 6858432"/>
              <a:gd name="connsiteX32" fmla="*/ 2855196 w 5703477"/>
              <a:gd name="connsiteY32" fmla="*/ 5793351 h 6858432"/>
              <a:gd name="connsiteX33" fmla="*/ 2938155 w 5703477"/>
              <a:gd name="connsiteY33" fmla="*/ 5814091 h 6858432"/>
              <a:gd name="connsiteX34" fmla="*/ 2820629 w 5703477"/>
              <a:gd name="connsiteY34" fmla="*/ 5779524 h 6858432"/>
              <a:gd name="connsiteX35" fmla="*/ 2440397 w 5703477"/>
              <a:gd name="connsiteY35" fmla="*/ 6014577 h 6858432"/>
              <a:gd name="connsiteX36" fmla="*/ 2322871 w 5703477"/>
              <a:gd name="connsiteY36" fmla="*/ 5627432 h 6858432"/>
              <a:gd name="connsiteX37" fmla="*/ 2820629 w 5703477"/>
              <a:gd name="connsiteY37" fmla="*/ 5779524 h 6858432"/>
              <a:gd name="connsiteX38" fmla="*/ 2302131 w 5703477"/>
              <a:gd name="connsiteY38" fmla="*/ 5620518 h 6858432"/>
              <a:gd name="connsiteX39" fmla="*/ 2295218 w 5703477"/>
              <a:gd name="connsiteY39" fmla="*/ 5627432 h 6858432"/>
              <a:gd name="connsiteX40" fmla="*/ 2412744 w 5703477"/>
              <a:gd name="connsiteY40" fmla="*/ 6028403 h 6858432"/>
              <a:gd name="connsiteX41" fmla="*/ 2336698 w 5703477"/>
              <a:gd name="connsiteY41" fmla="*/ 6028403 h 6858432"/>
              <a:gd name="connsiteX42" fmla="*/ 2101645 w 5703477"/>
              <a:gd name="connsiteY42" fmla="*/ 5986924 h 6858432"/>
              <a:gd name="connsiteX43" fmla="*/ 1686847 w 5703477"/>
              <a:gd name="connsiteY43" fmla="*/ 6132103 h 6858432"/>
              <a:gd name="connsiteX44" fmla="*/ 1603887 w 5703477"/>
              <a:gd name="connsiteY44" fmla="*/ 5966184 h 6858432"/>
              <a:gd name="connsiteX45" fmla="*/ 1514014 w 5703477"/>
              <a:gd name="connsiteY45" fmla="*/ 5841744 h 6858432"/>
              <a:gd name="connsiteX46" fmla="*/ 1486361 w 5703477"/>
              <a:gd name="connsiteY46" fmla="*/ 5682738 h 6858432"/>
              <a:gd name="connsiteX47" fmla="*/ 1486361 w 5703477"/>
              <a:gd name="connsiteY47" fmla="*/ 5648172 h 6858432"/>
              <a:gd name="connsiteX48" fmla="*/ 1444881 w 5703477"/>
              <a:gd name="connsiteY48" fmla="*/ 5482252 h 6858432"/>
              <a:gd name="connsiteX49" fmla="*/ 1569321 w 5703477"/>
              <a:gd name="connsiteY49" fmla="*/ 5426946 h 6858432"/>
              <a:gd name="connsiteX50" fmla="*/ 2302131 w 5703477"/>
              <a:gd name="connsiteY50" fmla="*/ 5620518 h 6858432"/>
              <a:gd name="connsiteX51" fmla="*/ 483931 w 5703477"/>
              <a:gd name="connsiteY51" fmla="*/ 4341557 h 6858432"/>
              <a:gd name="connsiteX52" fmla="*/ 477018 w 5703477"/>
              <a:gd name="connsiteY52" fmla="*/ 4880795 h 6858432"/>
              <a:gd name="connsiteX53" fmla="*/ 456278 w 5703477"/>
              <a:gd name="connsiteY53" fmla="*/ 5025974 h 6858432"/>
              <a:gd name="connsiteX54" fmla="*/ 394058 w 5703477"/>
              <a:gd name="connsiteY54" fmla="*/ 5323246 h 6858432"/>
              <a:gd name="connsiteX55" fmla="*/ 539238 w 5703477"/>
              <a:gd name="connsiteY55" fmla="*/ 5565212 h 6858432"/>
              <a:gd name="connsiteX56" fmla="*/ 732810 w 5703477"/>
              <a:gd name="connsiteY56" fmla="*/ 5627432 h 6858432"/>
              <a:gd name="connsiteX57" fmla="*/ 877990 w 5703477"/>
              <a:gd name="connsiteY57" fmla="*/ 5454599 h 6858432"/>
              <a:gd name="connsiteX58" fmla="*/ 1147609 w 5703477"/>
              <a:gd name="connsiteY58" fmla="*/ 5482252 h 6858432"/>
              <a:gd name="connsiteX59" fmla="*/ 1320442 w 5703477"/>
              <a:gd name="connsiteY59" fmla="*/ 5537559 h 6858432"/>
              <a:gd name="connsiteX60" fmla="*/ 1403401 w 5703477"/>
              <a:gd name="connsiteY60" fmla="*/ 5502992 h 6858432"/>
              <a:gd name="connsiteX61" fmla="*/ 1424141 w 5703477"/>
              <a:gd name="connsiteY61" fmla="*/ 5592865 h 6858432"/>
              <a:gd name="connsiteX62" fmla="*/ 1424141 w 5703477"/>
              <a:gd name="connsiteY62" fmla="*/ 5724218 h 6858432"/>
              <a:gd name="connsiteX63" fmla="*/ 1527841 w 5703477"/>
              <a:gd name="connsiteY63" fmla="*/ 5980010 h 6858432"/>
              <a:gd name="connsiteX64" fmla="*/ 1576234 w 5703477"/>
              <a:gd name="connsiteY64" fmla="*/ 6118276 h 6858432"/>
              <a:gd name="connsiteX65" fmla="*/ 1686847 w 5703477"/>
              <a:gd name="connsiteY65" fmla="*/ 6242716 h 6858432"/>
              <a:gd name="connsiteX66" fmla="*/ 1693760 w 5703477"/>
              <a:gd name="connsiteY66" fmla="*/ 6284196 h 6858432"/>
              <a:gd name="connsiteX67" fmla="*/ 1666107 w 5703477"/>
              <a:gd name="connsiteY67" fmla="*/ 6588381 h 6858432"/>
              <a:gd name="connsiteX68" fmla="*/ 1686847 w 5703477"/>
              <a:gd name="connsiteY68" fmla="*/ 6705908 h 6858432"/>
              <a:gd name="connsiteX69" fmla="*/ 1617714 w 5703477"/>
              <a:gd name="connsiteY69" fmla="*/ 6712821 h 6858432"/>
              <a:gd name="connsiteX70" fmla="*/ 781204 w 5703477"/>
              <a:gd name="connsiteY70" fmla="*/ 6657514 h 6858432"/>
              <a:gd name="connsiteX71" fmla="*/ 532325 w 5703477"/>
              <a:gd name="connsiteY71" fmla="*/ 6698994 h 6858432"/>
              <a:gd name="connsiteX72" fmla="*/ 297272 w 5703477"/>
              <a:gd name="connsiteY72" fmla="*/ 6567641 h 6858432"/>
              <a:gd name="connsiteX73" fmla="*/ 172833 w 5703477"/>
              <a:gd name="connsiteY73" fmla="*/ 6166670 h 6858432"/>
              <a:gd name="connsiteX74" fmla="*/ 138266 w 5703477"/>
              <a:gd name="connsiteY74" fmla="*/ 5910877 h 6858432"/>
              <a:gd name="connsiteX75" fmla="*/ 76046 w 5703477"/>
              <a:gd name="connsiteY75" fmla="*/ 5558299 h 6858432"/>
              <a:gd name="connsiteX76" fmla="*/ 76046 w 5703477"/>
              <a:gd name="connsiteY76" fmla="*/ 5323246 h 6858432"/>
              <a:gd name="connsiteX77" fmla="*/ 131353 w 5703477"/>
              <a:gd name="connsiteY77" fmla="*/ 4929188 h 6858432"/>
              <a:gd name="connsiteX78" fmla="*/ 138266 w 5703477"/>
              <a:gd name="connsiteY78" fmla="*/ 4846228 h 6858432"/>
              <a:gd name="connsiteX79" fmla="*/ 152093 w 5703477"/>
              <a:gd name="connsiteY79" fmla="*/ 4797835 h 6858432"/>
              <a:gd name="connsiteX80" fmla="*/ 366405 w 5703477"/>
              <a:gd name="connsiteY80" fmla="*/ 4445256 h 6858432"/>
              <a:gd name="connsiteX81" fmla="*/ 511585 w 5703477"/>
              <a:gd name="connsiteY81" fmla="*/ 4210204 h 6858432"/>
              <a:gd name="connsiteX82" fmla="*/ 483931 w 5703477"/>
              <a:gd name="connsiteY82" fmla="*/ 4341557 h 6858432"/>
              <a:gd name="connsiteX83" fmla="*/ 5171153 w 5703477"/>
              <a:gd name="connsiteY83" fmla="*/ 4203291 h 6858432"/>
              <a:gd name="connsiteX84" fmla="*/ 5509905 w 5703477"/>
              <a:gd name="connsiteY84" fmla="*/ 4445256 h 6858432"/>
              <a:gd name="connsiteX85" fmla="*/ 5454599 w 5703477"/>
              <a:gd name="connsiteY85" fmla="*/ 4535129 h 6858432"/>
              <a:gd name="connsiteX86" fmla="*/ 5509905 w 5703477"/>
              <a:gd name="connsiteY86" fmla="*/ 4631916 h 6858432"/>
              <a:gd name="connsiteX87" fmla="*/ 5634345 w 5703477"/>
              <a:gd name="connsiteY87" fmla="*/ 5053627 h 6858432"/>
              <a:gd name="connsiteX88" fmla="*/ 5516819 w 5703477"/>
              <a:gd name="connsiteY88" fmla="*/ 5364726 h 6858432"/>
              <a:gd name="connsiteX89" fmla="*/ 5516819 w 5703477"/>
              <a:gd name="connsiteY89" fmla="*/ 5516819 h 6858432"/>
              <a:gd name="connsiteX90" fmla="*/ 5309419 w 5703477"/>
              <a:gd name="connsiteY90" fmla="*/ 5786438 h 6858432"/>
              <a:gd name="connsiteX91" fmla="*/ 5143500 w 5703477"/>
              <a:gd name="connsiteY91" fmla="*/ 5903964 h 6858432"/>
              <a:gd name="connsiteX92" fmla="*/ 5129673 w 5703477"/>
              <a:gd name="connsiteY92" fmla="*/ 5952357 h 6858432"/>
              <a:gd name="connsiteX93" fmla="*/ 4956841 w 5703477"/>
              <a:gd name="connsiteY93" fmla="*/ 6152843 h 6858432"/>
              <a:gd name="connsiteX94" fmla="*/ 4936101 w 5703477"/>
              <a:gd name="connsiteY94" fmla="*/ 6318762 h 6858432"/>
              <a:gd name="connsiteX95" fmla="*/ 4742528 w 5703477"/>
              <a:gd name="connsiteY95" fmla="*/ 6457028 h 6858432"/>
              <a:gd name="connsiteX96" fmla="*/ 4604262 w 5703477"/>
              <a:gd name="connsiteY96" fmla="*/ 6491595 h 6858432"/>
              <a:gd name="connsiteX97" fmla="*/ 4203290 w 5703477"/>
              <a:gd name="connsiteY97" fmla="*/ 6546901 h 6858432"/>
              <a:gd name="connsiteX98" fmla="*/ 4016631 w 5703477"/>
              <a:gd name="connsiteY98" fmla="*/ 6560728 h 6858432"/>
              <a:gd name="connsiteX99" fmla="*/ 3705532 w 5703477"/>
              <a:gd name="connsiteY99" fmla="*/ 6622948 h 6858432"/>
              <a:gd name="connsiteX100" fmla="*/ 3581093 w 5703477"/>
              <a:gd name="connsiteY100" fmla="*/ 6622948 h 6858432"/>
              <a:gd name="connsiteX101" fmla="*/ 3442827 w 5703477"/>
              <a:gd name="connsiteY101" fmla="*/ 6643688 h 6858432"/>
              <a:gd name="connsiteX102" fmla="*/ 3359867 w 5703477"/>
              <a:gd name="connsiteY102" fmla="*/ 6712821 h 6858432"/>
              <a:gd name="connsiteX103" fmla="*/ 3249254 w 5703477"/>
              <a:gd name="connsiteY103" fmla="*/ 6740474 h 6858432"/>
              <a:gd name="connsiteX104" fmla="*/ 3021115 w 5703477"/>
              <a:gd name="connsiteY104" fmla="*/ 6768127 h 6858432"/>
              <a:gd name="connsiteX105" fmla="*/ 2751496 w 5703477"/>
              <a:gd name="connsiteY105" fmla="*/ 6754301 h 6858432"/>
              <a:gd name="connsiteX106" fmla="*/ 2523357 w 5703477"/>
              <a:gd name="connsiteY106" fmla="*/ 6775041 h 6858432"/>
              <a:gd name="connsiteX107" fmla="*/ 2564837 w 5703477"/>
              <a:gd name="connsiteY107" fmla="*/ 6636774 h 6858432"/>
              <a:gd name="connsiteX108" fmla="*/ 3021115 w 5703477"/>
              <a:gd name="connsiteY108" fmla="*/ 6754301 h 6858432"/>
              <a:gd name="connsiteX109" fmla="*/ 3242341 w 5703477"/>
              <a:gd name="connsiteY109" fmla="*/ 6533075 h 6858432"/>
              <a:gd name="connsiteX110" fmla="*/ 3221601 w 5703477"/>
              <a:gd name="connsiteY110" fmla="*/ 6367155 h 6858432"/>
              <a:gd name="connsiteX111" fmla="*/ 3228514 w 5703477"/>
              <a:gd name="connsiteY111" fmla="*/ 6304936 h 6858432"/>
              <a:gd name="connsiteX112" fmla="*/ 3422087 w 5703477"/>
              <a:gd name="connsiteY112" fmla="*/ 6028403 h 6858432"/>
              <a:gd name="connsiteX113" fmla="*/ 3691706 w 5703477"/>
              <a:gd name="connsiteY113" fmla="*/ 6145930 h 6858432"/>
              <a:gd name="connsiteX114" fmla="*/ 3919845 w 5703477"/>
              <a:gd name="connsiteY114" fmla="*/ 6270369 h 6858432"/>
              <a:gd name="connsiteX115" fmla="*/ 4002804 w 5703477"/>
              <a:gd name="connsiteY115" fmla="*/ 6270369 h 6858432"/>
              <a:gd name="connsiteX116" fmla="*/ 4085764 w 5703477"/>
              <a:gd name="connsiteY116" fmla="*/ 6284196 h 6858432"/>
              <a:gd name="connsiteX117" fmla="*/ 4120331 w 5703477"/>
              <a:gd name="connsiteY117" fmla="*/ 6249629 h 6858432"/>
              <a:gd name="connsiteX118" fmla="*/ 4141071 w 5703477"/>
              <a:gd name="connsiteY118" fmla="*/ 6215063 h 6858432"/>
              <a:gd name="connsiteX119" fmla="*/ 4210204 w 5703477"/>
              <a:gd name="connsiteY119" fmla="*/ 6021490 h 6858432"/>
              <a:gd name="connsiteX120" fmla="*/ 4217117 w 5703477"/>
              <a:gd name="connsiteY120" fmla="*/ 5959270 h 6858432"/>
              <a:gd name="connsiteX121" fmla="*/ 4224030 w 5703477"/>
              <a:gd name="connsiteY121" fmla="*/ 5876311 h 6858432"/>
              <a:gd name="connsiteX122" fmla="*/ 4251684 w 5703477"/>
              <a:gd name="connsiteY122" fmla="*/ 5620518 h 6858432"/>
              <a:gd name="connsiteX123" fmla="*/ 4631915 w 5703477"/>
              <a:gd name="connsiteY123" fmla="*/ 4839315 h 6858432"/>
              <a:gd name="connsiteX124" fmla="*/ 4770181 w 5703477"/>
              <a:gd name="connsiteY124" fmla="*/ 4514389 h 6858432"/>
              <a:gd name="connsiteX125" fmla="*/ 4853141 w 5703477"/>
              <a:gd name="connsiteY125" fmla="*/ 4147984 h 6858432"/>
              <a:gd name="connsiteX126" fmla="*/ 5171153 w 5703477"/>
              <a:gd name="connsiteY126" fmla="*/ 4203291 h 6858432"/>
              <a:gd name="connsiteX127" fmla="*/ 2765323 w 5703477"/>
              <a:gd name="connsiteY127" fmla="*/ 5261026 h 6858432"/>
              <a:gd name="connsiteX128" fmla="*/ 3885278 w 5703477"/>
              <a:gd name="connsiteY128" fmla="*/ 5883224 h 6858432"/>
              <a:gd name="connsiteX129" fmla="*/ 3947867 w 5703477"/>
              <a:gd name="connsiteY129" fmla="*/ 5882302 h 6858432"/>
              <a:gd name="connsiteX130" fmla="*/ 4051198 w 5703477"/>
              <a:gd name="connsiteY130" fmla="*/ 5841744 h 6858432"/>
              <a:gd name="connsiteX131" fmla="*/ 3850712 w 5703477"/>
              <a:gd name="connsiteY131" fmla="*/ 5903964 h 6858432"/>
              <a:gd name="connsiteX132" fmla="*/ 3387520 w 5703477"/>
              <a:gd name="connsiteY132" fmla="*/ 5744958 h 6858432"/>
              <a:gd name="connsiteX133" fmla="*/ 1845853 w 5703477"/>
              <a:gd name="connsiteY133" fmla="*/ 4058111 h 6858432"/>
              <a:gd name="connsiteX134" fmla="*/ 2765323 w 5703477"/>
              <a:gd name="connsiteY134" fmla="*/ 5261026 h 6858432"/>
              <a:gd name="connsiteX135" fmla="*/ 1465621 w 5703477"/>
              <a:gd name="connsiteY135" fmla="*/ 5288680 h 6858432"/>
              <a:gd name="connsiteX136" fmla="*/ 1154522 w 5703477"/>
              <a:gd name="connsiteY136" fmla="*/ 4189464 h 6858432"/>
              <a:gd name="connsiteX137" fmla="*/ 1154522 w 5703477"/>
              <a:gd name="connsiteY137" fmla="*/ 3885278 h 6858432"/>
              <a:gd name="connsiteX138" fmla="*/ 1168349 w 5703477"/>
              <a:gd name="connsiteY138" fmla="*/ 3871452 h 6858432"/>
              <a:gd name="connsiteX139" fmla="*/ 1465621 w 5703477"/>
              <a:gd name="connsiteY139" fmla="*/ 5288680 h 6858432"/>
              <a:gd name="connsiteX140" fmla="*/ 4051198 w 5703477"/>
              <a:gd name="connsiteY140" fmla="*/ 4963754 h 6858432"/>
              <a:gd name="connsiteX141" fmla="*/ 4320817 w 5703477"/>
              <a:gd name="connsiteY141" fmla="*/ 4901535 h 6858432"/>
              <a:gd name="connsiteX142" fmla="*/ 3995891 w 5703477"/>
              <a:gd name="connsiteY142" fmla="*/ 4998321 h 6858432"/>
              <a:gd name="connsiteX143" fmla="*/ 2716929 w 5703477"/>
              <a:gd name="connsiteY143" fmla="*/ 4493649 h 6858432"/>
              <a:gd name="connsiteX144" fmla="*/ 1838939 w 5703477"/>
              <a:gd name="connsiteY144" fmla="*/ 3684792 h 6858432"/>
              <a:gd name="connsiteX145" fmla="*/ 4051198 w 5703477"/>
              <a:gd name="connsiteY145" fmla="*/ 4963754 h 6858432"/>
              <a:gd name="connsiteX146" fmla="*/ 1078476 w 5703477"/>
              <a:gd name="connsiteY146" fmla="*/ 3871452 h 6858432"/>
              <a:gd name="connsiteX147" fmla="*/ 1085389 w 5703477"/>
              <a:gd name="connsiteY147" fmla="*/ 4631916 h 6858432"/>
              <a:gd name="connsiteX148" fmla="*/ 1050823 w 5703477"/>
              <a:gd name="connsiteY148" fmla="*/ 4376123 h 6858432"/>
              <a:gd name="connsiteX149" fmla="*/ 1050823 w 5703477"/>
              <a:gd name="connsiteY149" fmla="*/ 3878365 h 6858432"/>
              <a:gd name="connsiteX150" fmla="*/ 1099216 w 5703477"/>
              <a:gd name="connsiteY150" fmla="*/ 3594919 h 6858432"/>
              <a:gd name="connsiteX151" fmla="*/ 1078476 w 5703477"/>
              <a:gd name="connsiteY151" fmla="*/ 3871452 h 6858432"/>
              <a:gd name="connsiteX152" fmla="*/ 3325300 w 5703477"/>
              <a:gd name="connsiteY152" fmla="*/ 3657139 h 6858432"/>
              <a:gd name="connsiteX153" fmla="*/ 3110988 w 5703477"/>
              <a:gd name="connsiteY153" fmla="*/ 3657139 h 6858432"/>
              <a:gd name="connsiteX154" fmla="*/ 3214687 w 5703477"/>
              <a:gd name="connsiteY154" fmla="*/ 3546526 h 6858432"/>
              <a:gd name="connsiteX155" fmla="*/ 3325300 w 5703477"/>
              <a:gd name="connsiteY155" fmla="*/ 3657139 h 6858432"/>
              <a:gd name="connsiteX156" fmla="*/ 2544097 w 5703477"/>
              <a:gd name="connsiteY156" fmla="*/ 3498133 h 6858432"/>
              <a:gd name="connsiteX157" fmla="*/ 3083335 w 5703477"/>
              <a:gd name="connsiteY157" fmla="*/ 3636399 h 6858432"/>
              <a:gd name="connsiteX158" fmla="*/ 3041855 w 5703477"/>
              <a:gd name="connsiteY158" fmla="*/ 3650226 h 6858432"/>
              <a:gd name="connsiteX159" fmla="*/ 2744583 w 5703477"/>
              <a:gd name="connsiteY159" fmla="*/ 3601833 h 6858432"/>
              <a:gd name="connsiteX160" fmla="*/ 2474964 w 5703477"/>
              <a:gd name="connsiteY160" fmla="*/ 3546526 h 6858432"/>
              <a:gd name="connsiteX161" fmla="*/ 2288304 w 5703477"/>
              <a:gd name="connsiteY161" fmla="*/ 3491220 h 6858432"/>
              <a:gd name="connsiteX162" fmla="*/ 2544097 w 5703477"/>
              <a:gd name="connsiteY162" fmla="*/ 3498133 h 6858432"/>
              <a:gd name="connsiteX163" fmla="*/ 3366780 w 5703477"/>
              <a:gd name="connsiteY163" fmla="*/ 3567266 h 6858432"/>
              <a:gd name="connsiteX164" fmla="*/ 3670966 w 5703477"/>
              <a:gd name="connsiteY164" fmla="*/ 3235428 h 6858432"/>
              <a:gd name="connsiteX165" fmla="*/ 3366780 w 5703477"/>
              <a:gd name="connsiteY165" fmla="*/ 3567266 h 6858432"/>
              <a:gd name="connsiteX166" fmla="*/ 2032512 w 5703477"/>
              <a:gd name="connsiteY166" fmla="*/ 3394434 h 6858432"/>
              <a:gd name="connsiteX167" fmla="*/ 2371264 w 5703477"/>
              <a:gd name="connsiteY167" fmla="*/ 3588006 h 6858432"/>
              <a:gd name="connsiteX168" fmla="*/ 3007288 w 5703477"/>
              <a:gd name="connsiteY168" fmla="*/ 3726272 h 6858432"/>
              <a:gd name="connsiteX169" fmla="*/ 3588006 w 5703477"/>
              <a:gd name="connsiteY169" fmla="*/ 3733186 h 6858432"/>
              <a:gd name="connsiteX170" fmla="*/ 3753925 w 5703477"/>
              <a:gd name="connsiteY170" fmla="*/ 3691706 h 6858432"/>
              <a:gd name="connsiteX171" fmla="*/ 4175637 w 5703477"/>
              <a:gd name="connsiteY171" fmla="*/ 3574180 h 6858432"/>
              <a:gd name="connsiteX172" fmla="*/ 4438343 w 5703477"/>
              <a:gd name="connsiteY172" fmla="*/ 3629486 h 6858432"/>
              <a:gd name="connsiteX173" fmla="*/ 4777095 w 5703477"/>
              <a:gd name="connsiteY173" fmla="*/ 4141071 h 6858432"/>
              <a:gd name="connsiteX174" fmla="*/ 4452169 w 5703477"/>
              <a:gd name="connsiteY174" fmla="*/ 4970668 h 6858432"/>
              <a:gd name="connsiteX175" fmla="*/ 4341557 w 5703477"/>
              <a:gd name="connsiteY175" fmla="*/ 5164240 h 6858432"/>
              <a:gd name="connsiteX176" fmla="*/ 4147984 w 5703477"/>
              <a:gd name="connsiteY176" fmla="*/ 5807178 h 6858432"/>
              <a:gd name="connsiteX177" fmla="*/ 4147984 w 5703477"/>
              <a:gd name="connsiteY177" fmla="*/ 5945444 h 6858432"/>
              <a:gd name="connsiteX178" fmla="*/ 4078851 w 5703477"/>
              <a:gd name="connsiteY178" fmla="*/ 6235803 h 6858432"/>
              <a:gd name="connsiteX179" fmla="*/ 4030458 w 5703477"/>
              <a:gd name="connsiteY179" fmla="*/ 6221976 h 6858432"/>
              <a:gd name="connsiteX180" fmla="*/ 3940585 w 5703477"/>
              <a:gd name="connsiteY180" fmla="*/ 6221976 h 6858432"/>
              <a:gd name="connsiteX181" fmla="*/ 3650226 w 5703477"/>
              <a:gd name="connsiteY181" fmla="*/ 6062970 h 6858432"/>
              <a:gd name="connsiteX182" fmla="*/ 3242341 w 5703477"/>
              <a:gd name="connsiteY182" fmla="*/ 5869397 h 6858432"/>
              <a:gd name="connsiteX183" fmla="*/ 2938155 w 5703477"/>
              <a:gd name="connsiteY183" fmla="*/ 5765698 h 6858432"/>
              <a:gd name="connsiteX184" fmla="*/ 2474964 w 5703477"/>
              <a:gd name="connsiteY184" fmla="*/ 5585952 h 6858432"/>
              <a:gd name="connsiteX185" fmla="*/ 1935726 w 5703477"/>
              <a:gd name="connsiteY185" fmla="*/ 5454599 h 6858432"/>
              <a:gd name="connsiteX186" fmla="*/ 1576234 w 5703477"/>
              <a:gd name="connsiteY186" fmla="*/ 5385466 h 6858432"/>
              <a:gd name="connsiteX187" fmla="*/ 1410315 w 5703477"/>
              <a:gd name="connsiteY187" fmla="*/ 5426946 h 6858432"/>
              <a:gd name="connsiteX188" fmla="*/ 1382661 w 5703477"/>
              <a:gd name="connsiteY188" fmla="*/ 5454599 h 6858432"/>
              <a:gd name="connsiteX189" fmla="*/ 1327355 w 5703477"/>
              <a:gd name="connsiteY189" fmla="*/ 5475339 h 6858432"/>
              <a:gd name="connsiteX190" fmla="*/ 1168349 w 5703477"/>
              <a:gd name="connsiteY190" fmla="*/ 5420033 h 6858432"/>
              <a:gd name="connsiteX191" fmla="*/ 843423 w 5703477"/>
              <a:gd name="connsiteY191" fmla="*/ 5392379 h 6858432"/>
              <a:gd name="connsiteX192" fmla="*/ 843423 w 5703477"/>
              <a:gd name="connsiteY192" fmla="*/ 4258597 h 6858432"/>
              <a:gd name="connsiteX193" fmla="*/ 857250 w 5703477"/>
              <a:gd name="connsiteY193" fmla="*/ 4161811 h 6858432"/>
              <a:gd name="connsiteX194" fmla="*/ 871077 w 5703477"/>
              <a:gd name="connsiteY194" fmla="*/ 3836885 h 6858432"/>
              <a:gd name="connsiteX195" fmla="*/ 850337 w 5703477"/>
              <a:gd name="connsiteY195" fmla="*/ 3878365 h 6858432"/>
              <a:gd name="connsiteX196" fmla="*/ 808857 w 5703477"/>
              <a:gd name="connsiteY196" fmla="*/ 4306990 h 6858432"/>
              <a:gd name="connsiteX197" fmla="*/ 808857 w 5703477"/>
              <a:gd name="connsiteY197" fmla="*/ 5406206 h 6858432"/>
              <a:gd name="connsiteX198" fmla="*/ 746637 w 5703477"/>
              <a:gd name="connsiteY198" fmla="*/ 5558299 h 6858432"/>
              <a:gd name="connsiteX199" fmla="*/ 428625 w 5703477"/>
              <a:gd name="connsiteY199" fmla="*/ 5330160 h 6858432"/>
              <a:gd name="connsiteX200" fmla="*/ 477018 w 5703477"/>
              <a:gd name="connsiteY200" fmla="*/ 5102020 h 6858432"/>
              <a:gd name="connsiteX201" fmla="*/ 490845 w 5703477"/>
              <a:gd name="connsiteY201" fmla="*/ 5012147 h 6858432"/>
              <a:gd name="connsiteX202" fmla="*/ 532325 w 5703477"/>
              <a:gd name="connsiteY202" fmla="*/ 4611176 h 6858432"/>
              <a:gd name="connsiteX203" fmla="*/ 532325 w 5703477"/>
              <a:gd name="connsiteY203" fmla="*/ 4445256 h 6858432"/>
              <a:gd name="connsiteX204" fmla="*/ 546151 w 5703477"/>
              <a:gd name="connsiteY204" fmla="*/ 4300077 h 6858432"/>
              <a:gd name="connsiteX205" fmla="*/ 829597 w 5703477"/>
              <a:gd name="connsiteY205" fmla="*/ 3518873 h 6858432"/>
              <a:gd name="connsiteX206" fmla="*/ 974776 w 5703477"/>
              <a:gd name="connsiteY206" fmla="*/ 3318387 h 6858432"/>
              <a:gd name="connsiteX207" fmla="*/ 1168349 w 5703477"/>
              <a:gd name="connsiteY207" fmla="*/ 3228514 h 6858432"/>
              <a:gd name="connsiteX208" fmla="*/ 1465621 w 5703477"/>
              <a:gd name="connsiteY208" fmla="*/ 3166294 h 6858432"/>
              <a:gd name="connsiteX209" fmla="*/ 2032512 w 5703477"/>
              <a:gd name="connsiteY209" fmla="*/ 3394434 h 6858432"/>
              <a:gd name="connsiteX210" fmla="*/ 1921899 w 5703477"/>
              <a:gd name="connsiteY210" fmla="*/ 3263081 h 6858432"/>
              <a:gd name="connsiteX211" fmla="*/ 1742153 w 5703477"/>
              <a:gd name="connsiteY211" fmla="*/ 3152468 h 6858432"/>
              <a:gd name="connsiteX212" fmla="*/ 1935726 w 5703477"/>
              <a:gd name="connsiteY212" fmla="*/ 3117901 h 6858432"/>
              <a:gd name="connsiteX213" fmla="*/ 1921899 w 5703477"/>
              <a:gd name="connsiteY213" fmla="*/ 3263081 h 6858432"/>
              <a:gd name="connsiteX214" fmla="*/ 3145554 w 5703477"/>
              <a:gd name="connsiteY214" fmla="*/ 3456653 h 6858432"/>
              <a:gd name="connsiteX215" fmla="*/ 2820629 w 5703477"/>
              <a:gd name="connsiteY215" fmla="*/ 2931242 h 6858432"/>
              <a:gd name="connsiteX216" fmla="*/ 3145554 w 5703477"/>
              <a:gd name="connsiteY216" fmla="*/ 3456653 h 6858432"/>
              <a:gd name="connsiteX217" fmla="*/ 2730756 w 5703477"/>
              <a:gd name="connsiteY217" fmla="*/ 3187034 h 6858432"/>
              <a:gd name="connsiteX218" fmla="*/ 2433484 w 5703477"/>
              <a:gd name="connsiteY218" fmla="*/ 2869022 h 6858432"/>
              <a:gd name="connsiteX219" fmla="*/ 2730756 w 5703477"/>
              <a:gd name="connsiteY219" fmla="*/ 3187034 h 6858432"/>
              <a:gd name="connsiteX220" fmla="*/ 1576234 w 5703477"/>
              <a:gd name="connsiteY220" fmla="*/ 2578663 h 6858432"/>
              <a:gd name="connsiteX221" fmla="*/ 1437968 w 5703477"/>
              <a:gd name="connsiteY221" fmla="*/ 2869022 h 6858432"/>
              <a:gd name="connsiteX222" fmla="*/ 1562407 w 5703477"/>
              <a:gd name="connsiteY222" fmla="*/ 3090248 h 6858432"/>
              <a:gd name="connsiteX223" fmla="*/ 1396488 w 5703477"/>
              <a:gd name="connsiteY223" fmla="*/ 3090248 h 6858432"/>
              <a:gd name="connsiteX224" fmla="*/ 1209829 w 5703477"/>
              <a:gd name="connsiteY224" fmla="*/ 3145555 h 6858432"/>
              <a:gd name="connsiteX225" fmla="*/ 1244395 w 5703477"/>
              <a:gd name="connsiteY225" fmla="*/ 2848282 h 6858432"/>
              <a:gd name="connsiteX226" fmla="*/ 1355008 w 5703477"/>
              <a:gd name="connsiteY226" fmla="*/ 2668536 h 6858432"/>
              <a:gd name="connsiteX227" fmla="*/ 1555494 w 5703477"/>
              <a:gd name="connsiteY227" fmla="*/ 2578663 h 6858432"/>
              <a:gd name="connsiteX228" fmla="*/ 1576234 w 5703477"/>
              <a:gd name="connsiteY228" fmla="*/ 2578663 h 6858432"/>
              <a:gd name="connsiteX229" fmla="*/ 1278962 w 5703477"/>
              <a:gd name="connsiteY229" fmla="*/ 2633970 h 6858432"/>
              <a:gd name="connsiteX230" fmla="*/ 1036996 w 5703477"/>
              <a:gd name="connsiteY230" fmla="*/ 2488790 h 6858432"/>
              <a:gd name="connsiteX231" fmla="*/ 1278962 w 5703477"/>
              <a:gd name="connsiteY231" fmla="*/ 2633970 h 6858432"/>
              <a:gd name="connsiteX232" fmla="*/ 2073992 w 5703477"/>
              <a:gd name="connsiteY232" fmla="*/ 2253738 h 6858432"/>
              <a:gd name="connsiteX233" fmla="*/ 2053252 w 5703477"/>
              <a:gd name="connsiteY233" fmla="*/ 2295218 h 6858432"/>
              <a:gd name="connsiteX234" fmla="*/ 2046339 w 5703477"/>
              <a:gd name="connsiteY234" fmla="*/ 2246825 h 6858432"/>
              <a:gd name="connsiteX235" fmla="*/ 2073992 w 5703477"/>
              <a:gd name="connsiteY235" fmla="*/ 2253738 h 6858432"/>
              <a:gd name="connsiteX236" fmla="*/ 2267565 w 5703477"/>
              <a:gd name="connsiteY236" fmla="*/ 2239911 h 6858432"/>
              <a:gd name="connsiteX237" fmla="*/ 2115472 w 5703477"/>
              <a:gd name="connsiteY237" fmla="*/ 2468051 h 6858432"/>
              <a:gd name="connsiteX238" fmla="*/ 2025599 w 5703477"/>
              <a:gd name="connsiteY238" fmla="*/ 2647796 h 6858432"/>
              <a:gd name="connsiteX239" fmla="*/ 2343611 w 5703477"/>
              <a:gd name="connsiteY239" fmla="*/ 2295218 h 6858432"/>
              <a:gd name="connsiteX240" fmla="*/ 2364351 w 5703477"/>
              <a:gd name="connsiteY240" fmla="*/ 2295218 h 6858432"/>
              <a:gd name="connsiteX241" fmla="*/ 2371264 w 5703477"/>
              <a:gd name="connsiteY241" fmla="*/ 2322871 h 6858432"/>
              <a:gd name="connsiteX242" fmla="*/ 2143125 w 5703477"/>
              <a:gd name="connsiteY242" fmla="*/ 2758409 h 6858432"/>
              <a:gd name="connsiteX243" fmla="*/ 2156952 w 5703477"/>
              <a:gd name="connsiteY243" fmla="*/ 2772236 h 6858432"/>
              <a:gd name="connsiteX244" fmla="*/ 2253738 w 5703477"/>
              <a:gd name="connsiteY244" fmla="*/ 2668536 h 6858432"/>
              <a:gd name="connsiteX245" fmla="*/ 2198431 w 5703477"/>
              <a:gd name="connsiteY245" fmla="*/ 2806803 h 6858432"/>
              <a:gd name="connsiteX246" fmla="*/ 2232998 w 5703477"/>
              <a:gd name="connsiteY246" fmla="*/ 2841369 h 6858432"/>
              <a:gd name="connsiteX247" fmla="*/ 2150038 w 5703477"/>
              <a:gd name="connsiteY247" fmla="*/ 2972722 h 6858432"/>
              <a:gd name="connsiteX248" fmla="*/ 1714500 w 5703477"/>
              <a:gd name="connsiteY248" fmla="*/ 3117901 h 6858432"/>
              <a:gd name="connsiteX249" fmla="*/ 1486361 w 5703477"/>
              <a:gd name="connsiteY249" fmla="*/ 2841369 h 6858432"/>
              <a:gd name="connsiteX250" fmla="*/ 1534754 w 5703477"/>
              <a:gd name="connsiteY250" fmla="*/ 2682363 h 6858432"/>
              <a:gd name="connsiteX251" fmla="*/ 1583147 w 5703477"/>
              <a:gd name="connsiteY251" fmla="*/ 2633970 h 6858432"/>
              <a:gd name="connsiteX252" fmla="*/ 1652280 w 5703477"/>
              <a:gd name="connsiteY252" fmla="*/ 2537184 h 6858432"/>
              <a:gd name="connsiteX253" fmla="*/ 1749067 w 5703477"/>
              <a:gd name="connsiteY253" fmla="*/ 2474964 h 6858432"/>
              <a:gd name="connsiteX254" fmla="*/ 1984119 w 5703477"/>
              <a:gd name="connsiteY254" fmla="*/ 2274478 h 6858432"/>
              <a:gd name="connsiteX255" fmla="*/ 1984119 w 5703477"/>
              <a:gd name="connsiteY255" fmla="*/ 2288305 h 6858432"/>
              <a:gd name="connsiteX256" fmla="*/ 1838939 w 5703477"/>
              <a:gd name="connsiteY256" fmla="*/ 2509530 h 6858432"/>
              <a:gd name="connsiteX257" fmla="*/ 1880419 w 5703477"/>
              <a:gd name="connsiteY257" fmla="*/ 2557924 h 6858432"/>
              <a:gd name="connsiteX258" fmla="*/ 2163865 w 5703477"/>
              <a:gd name="connsiteY258" fmla="*/ 2232998 h 6858432"/>
              <a:gd name="connsiteX259" fmla="*/ 2232998 w 5703477"/>
              <a:gd name="connsiteY259" fmla="*/ 2177692 h 6858432"/>
              <a:gd name="connsiteX260" fmla="*/ 2267565 w 5703477"/>
              <a:gd name="connsiteY260" fmla="*/ 2239911 h 6858432"/>
              <a:gd name="connsiteX261" fmla="*/ 2371264 w 5703477"/>
              <a:gd name="connsiteY261" fmla="*/ 2177692 h 6858432"/>
              <a:gd name="connsiteX262" fmla="*/ 2537183 w 5703477"/>
              <a:gd name="connsiteY262" fmla="*/ 2329784 h 6858432"/>
              <a:gd name="connsiteX263" fmla="*/ 2564837 w 5703477"/>
              <a:gd name="connsiteY263" fmla="*/ 2371264 h 6858432"/>
              <a:gd name="connsiteX264" fmla="*/ 2440397 w 5703477"/>
              <a:gd name="connsiteY264" fmla="*/ 2412744 h 6858432"/>
              <a:gd name="connsiteX265" fmla="*/ 2405831 w 5703477"/>
              <a:gd name="connsiteY265" fmla="*/ 2440397 h 6858432"/>
              <a:gd name="connsiteX266" fmla="*/ 2392004 w 5703477"/>
              <a:gd name="connsiteY266" fmla="*/ 2433484 h 6858432"/>
              <a:gd name="connsiteX267" fmla="*/ 2426571 w 5703477"/>
              <a:gd name="connsiteY267" fmla="*/ 2322871 h 6858432"/>
              <a:gd name="connsiteX268" fmla="*/ 2336698 w 5703477"/>
              <a:gd name="connsiteY268" fmla="*/ 2246825 h 6858432"/>
              <a:gd name="connsiteX269" fmla="*/ 2288304 w 5703477"/>
              <a:gd name="connsiteY269" fmla="*/ 2136212 h 6858432"/>
              <a:gd name="connsiteX270" fmla="*/ 2371264 w 5703477"/>
              <a:gd name="connsiteY270" fmla="*/ 2177692 h 6858432"/>
              <a:gd name="connsiteX271" fmla="*/ 2212258 w 5703477"/>
              <a:gd name="connsiteY271" fmla="*/ 2115472 h 6858432"/>
              <a:gd name="connsiteX272" fmla="*/ 2087819 w 5703477"/>
              <a:gd name="connsiteY272" fmla="*/ 2226085 h 6858432"/>
              <a:gd name="connsiteX273" fmla="*/ 2004859 w 5703477"/>
              <a:gd name="connsiteY273" fmla="*/ 2184605 h 6858432"/>
              <a:gd name="connsiteX274" fmla="*/ 2136212 w 5703477"/>
              <a:gd name="connsiteY274" fmla="*/ 2108559 h 6858432"/>
              <a:gd name="connsiteX275" fmla="*/ 2212258 w 5703477"/>
              <a:gd name="connsiteY275" fmla="*/ 2115472 h 6858432"/>
              <a:gd name="connsiteX276" fmla="*/ 2239911 w 5703477"/>
              <a:gd name="connsiteY276" fmla="*/ 2004859 h 6858432"/>
              <a:gd name="connsiteX277" fmla="*/ 2364351 w 5703477"/>
              <a:gd name="connsiteY277" fmla="*/ 2094732 h 6858432"/>
              <a:gd name="connsiteX278" fmla="*/ 2509530 w 5703477"/>
              <a:gd name="connsiteY278" fmla="*/ 2156952 h 6858432"/>
              <a:gd name="connsiteX279" fmla="*/ 2675450 w 5703477"/>
              <a:gd name="connsiteY279" fmla="*/ 2281391 h 6858432"/>
              <a:gd name="connsiteX280" fmla="*/ 2716929 w 5703477"/>
              <a:gd name="connsiteY280" fmla="*/ 2419657 h 6858432"/>
              <a:gd name="connsiteX281" fmla="*/ 2592490 w 5703477"/>
              <a:gd name="connsiteY281" fmla="*/ 2578663 h 6858432"/>
              <a:gd name="connsiteX282" fmla="*/ 2426571 w 5703477"/>
              <a:gd name="connsiteY282" fmla="*/ 2447311 h 6858432"/>
              <a:gd name="connsiteX283" fmla="*/ 2502617 w 5703477"/>
              <a:gd name="connsiteY283" fmla="*/ 2461137 h 6858432"/>
              <a:gd name="connsiteX284" fmla="*/ 2613230 w 5703477"/>
              <a:gd name="connsiteY284" fmla="*/ 2364351 h 6858432"/>
              <a:gd name="connsiteX285" fmla="*/ 2585577 w 5703477"/>
              <a:gd name="connsiteY285" fmla="*/ 2302131 h 6858432"/>
              <a:gd name="connsiteX286" fmla="*/ 2385091 w 5703477"/>
              <a:gd name="connsiteY286" fmla="*/ 2115472 h 6858432"/>
              <a:gd name="connsiteX287" fmla="*/ 2163865 w 5703477"/>
              <a:gd name="connsiteY287" fmla="*/ 2060165 h 6858432"/>
              <a:gd name="connsiteX288" fmla="*/ 1970292 w 5703477"/>
              <a:gd name="connsiteY288" fmla="*/ 2191518 h 6858432"/>
              <a:gd name="connsiteX289" fmla="*/ 1880419 w 5703477"/>
              <a:gd name="connsiteY289" fmla="*/ 2212258 h 6858432"/>
              <a:gd name="connsiteX290" fmla="*/ 1818200 w 5703477"/>
              <a:gd name="connsiteY290" fmla="*/ 2156952 h 6858432"/>
              <a:gd name="connsiteX291" fmla="*/ 2136212 w 5703477"/>
              <a:gd name="connsiteY291" fmla="*/ 1991032 h 6858432"/>
              <a:gd name="connsiteX292" fmla="*/ 2239911 w 5703477"/>
              <a:gd name="connsiteY292" fmla="*/ 2004859 h 6858432"/>
              <a:gd name="connsiteX293" fmla="*/ 3021115 w 5703477"/>
              <a:gd name="connsiteY293" fmla="*/ 1472534 h 6858432"/>
              <a:gd name="connsiteX294" fmla="*/ 3242341 w 5703477"/>
              <a:gd name="connsiteY294" fmla="*/ 1638454 h 6858432"/>
              <a:gd name="connsiteX295" fmla="*/ 3359867 w 5703477"/>
              <a:gd name="connsiteY295" fmla="*/ 1832026 h 6858432"/>
              <a:gd name="connsiteX296" fmla="*/ 3546526 w 5703477"/>
              <a:gd name="connsiteY296" fmla="*/ 2516444 h 6858432"/>
              <a:gd name="connsiteX297" fmla="*/ 3677879 w 5703477"/>
              <a:gd name="connsiteY297" fmla="*/ 2889762 h 6858432"/>
              <a:gd name="connsiteX298" fmla="*/ 3733185 w 5703477"/>
              <a:gd name="connsiteY298" fmla="*/ 3152468 h 6858432"/>
              <a:gd name="connsiteX299" fmla="*/ 3878365 w 5703477"/>
              <a:gd name="connsiteY299" fmla="*/ 3318387 h 6858432"/>
              <a:gd name="connsiteX300" fmla="*/ 3774665 w 5703477"/>
              <a:gd name="connsiteY300" fmla="*/ 3290734 h 6858432"/>
              <a:gd name="connsiteX301" fmla="*/ 3401347 w 5703477"/>
              <a:gd name="connsiteY301" fmla="*/ 3588006 h 6858432"/>
              <a:gd name="connsiteX302" fmla="*/ 3415173 w 5703477"/>
              <a:gd name="connsiteY302" fmla="*/ 3594919 h 6858432"/>
              <a:gd name="connsiteX303" fmla="*/ 3788492 w 5703477"/>
              <a:gd name="connsiteY303" fmla="*/ 3346040 h 6858432"/>
              <a:gd name="connsiteX304" fmla="*/ 3933671 w 5703477"/>
              <a:gd name="connsiteY304" fmla="*/ 3394434 h 6858432"/>
              <a:gd name="connsiteX305" fmla="*/ 4023544 w 5703477"/>
              <a:gd name="connsiteY305" fmla="*/ 3525786 h 6858432"/>
              <a:gd name="connsiteX306" fmla="*/ 3864538 w 5703477"/>
              <a:gd name="connsiteY306" fmla="*/ 3574180 h 6858432"/>
              <a:gd name="connsiteX307" fmla="*/ 3553439 w 5703477"/>
              <a:gd name="connsiteY307" fmla="*/ 3677879 h 6858432"/>
              <a:gd name="connsiteX308" fmla="*/ 3394433 w 5703477"/>
              <a:gd name="connsiteY308" fmla="*/ 3664053 h 6858432"/>
              <a:gd name="connsiteX309" fmla="*/ 3366780 w 5703477"/>
              <a:gd name="connsiteY309" fmla="*/ 3643313 h 6858432"/>
              <a:gd name="connsiteX310" fmla="*/ 3228514 w 5703477"/>
              <a:gd name="connsiteY310" fmla="*/ 3429000 h 6858432"/>
              <a:gd name="connsiteX311" fmla="*/ 3221601 w 5703477"/>
              <a:gd name="connsiteY311" fmla="*/ 2723843 h 6858432"/>
              <a:gd name="connsiteX312" fmla="*/ 3173208 w 5703477"/>
              <a:gd name="connsiteY312" fmla="*/ 2578663 h 6858432"/>
              <a:gd name="connsiteX313" fmla="*/ 3159381 w 5703477"/>
              <a:gd name="connsiteY313" fmla="*/ 2592490 h 6858432"/>
              <a:gd name="connsiteX314" fmla="*/ 3173208 w 5703477"/>
              <a:gd name="connsiteY314" fmla="*/ 2703103 h 6858432"/>
              <a:gd name="connsiteX315" fmla="*/ 3152468 w 5703477"/>
              <a:gd name="connsiteY315" fmla="*/ 2931242 h 6858432"/>
              <a:gd name="connsiteX316" fmla="*/ 3166294 w 5703477"/>
              <a:gd name="connsiteY316" fmla="*/ 3442827 h 6858432"/>
              <a:gd name="connsiteX317" fmla="*/ 3173208 w 5703477"/>
              <a:gd name="connsiteY317" fmla="*/ 3477393 h 6858432"/>
              <a:gd name="connsiteX318" fmla="*/ 3104075 w 5703477"/>
              <a:gd name="connsiteY318" fmla="*/ 3601833 h 6858432"/>
              <a:gd name="connsiteX319" fmla="*/ 3007288 w 5703477"/>
              <a:gd name="connsiteY319" fmla="*/ 3511960 h 6858432"/>
              <a:gd name="connsiteX320" fmla="*/ 2882849 w 5703477"/>
              <a:gd name="connsiteY320" fmla="*/ 3463567 h 6858432"/>
              <a:gd name="connsiteX321" fmla="*/ 2627056 w 5703477"/>
              <a:gd name="connsiteY321" fmla="*/ 3422087 h 6858432"/>
              <a:gd name="connsiteX322" fmla="*/ 2253738 w 5703477"/>
              <a:gd name="connsiteY322" fmla="*/ 3422087 h 6858432"/>
              <a:gd name="connsiteX323" fmla="*/ 2129298 w 5703477"/>
              <a:gd name="connsiteY323" fmla="*/ 3380607 h 6858432"/>
              <a:gd name="connsiteX324" fmla="*/ 2053252 w 5703477"/>
              <a:gd name="connsiteY324" fmla="*/ 3325301 h 6858432"/>
              <a:gd name="connsiteX325" fmla="*/ 1956466 w 5703477"/>
              <a:gd name="connsiteY325" fmla="*/ 3276907 h 6858432"/>
              <a:gd name="connsiteX326" fmla="*/ 1977206 w 5703477"/>
              <a:gd name="connsiteY326" fmla="*/ 3138641 h 6858432"/>
              <a:gd name="connsiteX327" fmla="*/ 2136212 w 5703477"/>
              <a:gd name="connsiteY327" fmla="*/ 3048768 h 6858432"/>
              <a:gd name="connsiteX328" fmla="*/ 2274478 w 5703477"/>
              <a:gd name="connsiteY328" fmla="*/ 2869022 h 6858432"/>
              <a:gd name="connsiteX329" fmla="*/ 2267565 w 5703477"/>
              <a:gd name="connsiteY329" fmla="*/ 2820629 h 6858432"/>
              <a:gd name="connsiteX330" fmla="*/ 2253738 w 5703477"/>
              <a:gd name="connsiteY330" fmla="*/ 2779149 h 6858432"/>
              <a:gd name="connsiteX331" fmla="*/ 2295218 w 5703477"/>
              <a:gd name="connsiteY331" fmla="*/ 2689276 h 6858432"/>
              <a:gd name="connsiteX332" fmla="*/ 2315958 w 5703477"/>
              <a:gd name="connsiteY332" fmla="*/ 2578663 h 6858432"/>
              <a:gd name="connsiteX333" fmla="*/ 2378177 w 5703477"/>
              <a:gd name="connsiteY333" fmla="*/ 2461137 h 6858432"/>
              <a:gd name="connsiteX334" fmla="*/ 2523357 w 5703477"/>
              <a:gd name="connsiteY334" fmla="*/ 2613230 h 6858432"/>
              <a:gd name="connsiteX335" fmla="*/ 2599403 w 5703477"/>
              <a:gd name="connsiteY335" fmla="*/ 2640883 h 6858432"/>
              <a:gd name="connsiteX336" fmla="*/ 2786062 w 5703477"/>
              <a:gd name="connsiteY336" fmla="*/ 2468051 h 6858432"/>
              <a:gd name="connsiteX337" fmla="*/ 2786062 w 5703477"/>
              <a:gd name="connsiteY337" fmla="*/ 2329784 h 6858432"/>
              <a:gd name="connsiteX338" fmla="*/ 2585577 w 5703477"/>
              <a:gd name="connsiteY338" fmla="*/ 2122385 h 6858432"/>
              <a:gd name="connsiteX339" fmla="*/ 2620143 w 5703477"/>
              <a:gd name="connsiteY339" fmla="*/ 2080905 h 6858432"/>
              <a:gd name="connsiteX340" fmla="*/ 2889762 w 5703477"/>
              <a:gd name="connsiteY340" fmla="*/ 1389575 h 6858432"/>
              <a:gd name="connsiteX341" fmla="*/ 3021115 w 5703477"/>
              <a:gd name="connsiteY341" fmla="*/ 1472534 h 6858432"/>
              <a:gd name="connsiteX342" fmla="*/ 1956466 w 5703477"/>
              <a:gd name="connsiteY342" fmla="*/ 1583147 h 6858432"/>
              <a:gd name="connsiteX343" fmla="*/ 2053252 w 5703477"/>
              <a:gd name="connsiteY343" fmla="*/ 1942639 h 6858432"/>
              <a:gd name="connsiteX344" fmla="*/ 1749067 w 5703477"/>
              <a:gd name="connsiteY344" fmla="*/ 2150038 h 6858432"/>
              <a:gd name="connsiteX345" fmla="*/ 1866593 w 5703477"/>
              <a:gd name="connsiteY345" fmla="*/ 2274478 h 6858432"/>
              <a:gd name="connsiteX346" fmla="*/ 1590060 w 5703477"/>
              <a:gd name="connsiteY346" fmla="*/ 2537184 h 6858432"/>
              <a:gd name="connsiteX347" fmla="*/ 1534754 w 5703477"/>
              <a:gd name="connsiteY347" fmla="*/ 2551010 h 6858432"/>
              <a:gd name="connsiteX348" fmla="*/ 1534754 w 5703477"/>
              <a:gd name="connsiteY348" fmla="*/ 2156952 h 6858432"/>
              <a:gd name="connsiteX349" fmla="*/ 1493274 w 5703477"/>
              <a:gd name="connsiteY349" fmla="*/ 2343611 h 6858432"/>
              <a:gd name="connsiteX350" fmla="*/ 1500187 w 5703477"/>
              <a:gd name="connsiteY350" fmla="*/ 2557924 h 6858432"/>
              <a:gd name="connsiteX351" fmla="*/ 1278962 w 5703477"/>
              <a:gd name="connsiteY351" fmla="*/ 2689276 h 6858432"/>
              <a:gd name="connsiteX352" fmla="*/ 1085389 w 5703477"/>
              <a:gd name="connsiteY352" fmla="*/ 2689276 h 6858432"/>
              <a:gd name="connsiteX353" fmla="*/ 877990 w 5703477"/>
              <a:gd name="connsiteY353" fmla="*/ 2786063 h 6858432"/>
              <a:gd name="connsiteX354" fmla="*/ 1133782 w 5703477"/>
              <a:gd name="connsiteY354" fmla="*/ 2723843 h 6858432"/>
              <a:gd name="connsiteX355" fmla="*/ 1244395 w 5703477"/>
              <a:gd name="connsiteY355" fmla="*/ 2723843 h 6858432"/>
              <a:gd name="connsiteX356" fmla="*/ 1182175 w 5703477"/>
              <a:gd name="connsiteY356" fmla="*/ 2820629 h 6858432"/>
              <a:gd name="connsiteX357" fmla="*/ 1168349 w 5703477"/>
              <a:gd name="connsiteY357" fmla="*/ 3159381 h 6858432"/>
              <a:gd name="connsiteX358" fmla="*/ 788117 w 5703477"/>
              <a:gd name="connsiteY358" fmla="*/ 3470480 h 6858432"/>
              <a:gd name="connsiteX359" fmla="*/ 684417 w 5703477"/>
              <a:gd name="connsiteY359" fmla="*/ 3055682 h 6858432"/>
              <a:gd name="connsiteX360" fmla="*/ 988603 w 5703477"/>
              <a:gd name="connsiteY360" fmla="*/ 2198432 h 6858432"/>
              <a:gd name="connsiteX361" fmla="*/ 1548581 w 5703477"/>
              <a:gd name="connsiteY361" fmla="*/ 1424141 h 6858432"/>
              <a:gd name="connsiteX362" fmla="*/ 1714500 w 5703477"/>
              <a:gd name="connsiteY362" fmla="*/ 1341182 h 6858432"/>
              <a:gd name="connsiteX363" fmla="*/ 1984119 w 5703477"/>
              <a:gd name="connsiteY363" fmla="*/ 1168349 h 6858432"/>
              <a:gd name="connsiteX364" fmla="*/ 1956466 w 5703477"/>
              <a:gd name="connsiteY364" fmla="*/ 1583147 h 6858432"/>
              <a:gd name="connsiteX365" fmla="*/ 2862109 w 5703477"/>
              <a:gd name="connsiteY365" fmla="*/ 1361921 h 6858432"/>
              <a:gd name="connsiteX366" fmla="*/ 2571750 w 5703477"/>
              <a:gd name="connsiteY366" fmla="*/ 2108559 h 6858432"/>
              <a:gd name="connsiteX367" fmla="*/ 2309044 w 5703477"/>
              <a:gd name="connsiteY367" fmla="*/ 1984119 h 6858432"/>
              <a:gd name="connsiteX368" fmla="*/ 2371264 w 5703477"/>
              <a:gd name="connsiteY368" fmla="*/ 1887333 h 6858432"/>
              <a:gd name="connsiteX369" fmla="*/ 2661623 w 5703477"/>
              <a:gd name="connsiteY369" fmla="*/ 1119956 h 6858432"/>
              <a:gd name="connsiteX370" fmla="*/ 2862109 w 5703477"/>
              <a:gd name="connsiteY370" fmla="*/ 1361921 h 6858432"/>
              <a:gd name="connsiteX371" fmla="*/ 2232998 w 5703477"/>
              <a:gd name="connsiteY371" fmla="*/ 1320442 h 6858432"/>
              <a:gd name="connsiteX372" fmla="*/ 2219171 w 5703477"/>
              <a:gd name="connsiteY372" fmla="*/ 1548581 h 6858432"/>
              <a:gd name="connsiteX373" fmla="*/ 2239911 w 5703477"/>
              <a:gd name="connsiteY373" fmla="*/ 1755980 h 6858432"/>
              <a:gd name="connsiteX374" fmla="*/ 2309044 w 5703477"/>
              <a:gd name="connsiteY374" fmla="*/ 1908073 h 6858432"/>
              <a:gd name="connsiteX375" fmla="*/ 2281391 w 5703477"/>
              <a:gd name="connsiteY375" fmla="*/ 1970292 h 6858432"/>
              <a:gd name="connsiteX376" fmla="*/ 2087819 w 5703477"/>
              <a:gd name="connsiteY376" fmla="*/ 1928813 h 6858432"/>
              <a:gd name="connsiteX377" fmla="*/ 2011772 w 5703477"/>
              <a:gd name="connsiteY377" fmla="*/ 1742153 h 6858432"/>
              <a:gd name="connsiteX378" fmla="*/ 2011772 w 5703477"/>
              <a:gd name="connsiteY378" fmla="*/ 1154522 h 6858432"/>
              <a:gd name="connsiteX379" fmla="*/ 2087819 w 5703477"/>
              <a:gd name="connsiteY379" fmla="*/ 1099216 h 6858432"/>
              <a:gd name="connsiteX380" fmla="*/ 2232998 w 5703477"/>
              <a:gd name="connsiteY380" fmla="*/ 1320442 h 6858432"/>
              <a:gd name="connsiteX381" fmla="*/ 2633970 w 5703477"/>
              <a:gd name="connsiteY381" fmla="*/ 1113042 h 6858432"/>
              <a:gd name="connsiteX382" fmla="*/ 2468050 w 5703477"/>
              <a:gd name="connsiteY382" fmla="*/ 1631540 h 6858432"/>
              <a:gd name="connsiteX383" fmla="*/ 2329784 w 5703477"/>
              <a:gd name="connsiteY383" fmla="*/ 1866593 h 6858432"/>
              <a:gd name="connsiteX384" fmla="*/ 2295218 w 5703477"/>
              <a:gd name="connsiteY384" fmla="*/ 1755980 h 6858432"/>
              <a:gd name="connsiteX385" fmla="*/ 2281391 w 5703477"/>
              <a:gd name="connsiteY385" fmla="*/ 1638454 h 6858432"/>
              <a:gd name="connsiteX386" fmla="*/ 2440397 w 5703477"/>
              <a:gd name="connsiteY386" fmla="*/ 1431054 h 6858432"/>
              <a:gd name="connsiteX387" fmla="*/ 2495704 w 5703477"/>
              <a:gd name="connsiteY387" fmla="*/ 1458708 h 6858432"/>
              <a:gd name="connsiteX388" fmla="*/ 2454224 w 5703477"/>
              <a:gd name="connsiteY388" fmla="*/ 1403401 h 6858432"/>
              <a:gd name="connsiteX389" fmla="*/ 2620143 w 5703477"/>
              <a:gd name="connsiteY389" fmla="*/ 1085389 h 6858432"/>
              <a:gd name="connsiteX390" fmla="*/ 2633970 w 5703477"/>
              <a:gd name="connsiteY390" fmla="*/ 1113042 h 6858432"/>
              <a:gd name="connsiteX391" fmla="*/ 2592490 w 5703477"/>
              <a:gd name="connsiteY391" fmla="*/ 1002429 h 6858432"/>
              <a:gd name="connsiteX392" fmla="*/ 2613230 w 5703477"/>
              <a:gd name="connsiteY392" fmla="*/ 1071563 h 6858432"/>
              <a:gd name="connsiteX393" fmla="*/ 2426571 w 5703477"/>
              <a:gd name="connsiteY393" fmla="*/ 1355008 h 6858432"/>
              <a:gd name="connsiteX394" fmla="*/ 2350524 w 5703477"/>
              <a:gd name="connsiteY394" fmla="*/ 1133782 h 6858432"/>
              <a:gd name="connsiteX395" fmla="*/ 2371264 w 5703477"/>
              <a:gd name="connsiteY395" fmla="*/ 1057736 h 6858432"/>
              <a:gd name="connsiteX396" fmla="*/ 2405831 w 5703477"/>
              <a:gd name="connsiteY396" fmla="*/ 1071563 h 6858432"/>
              <a:gd name="connsiteX397" fmla="*/ 2606317 w 5703477"/>
              <a:gd name="connsiteY397" fmla="*/ 954036 h 6858432"/>
              <a:gd name="connsiteX398" fmla="*/ 2592490 w 5703477"/>
              <a:gd name="connsiteY398" fmla="*/ 1002429 h 6858432"/>
              <a:gd name="connsiteX399" fmla="*/ 2260651 w 5703477"/>
              <a:gd name="connsiteY399" fmla="*/ 871077 h 6858432"/>
              <a:gd name="connsiteX400" fmla="*/ 2198431 w 5703477"/>
              <a:gd name="connsiteY400" fmla="*/ 871077 h 6858432"/>
              <a:gd name="connsiteX401" fmla="*/ 2184605 w 5703477"/>
              <a:gd name="connsiteY401" fmla="*/ 850337 h 6858432"/>
              <a:gd name="connsiteX402" fmla="*/ 2315958 w 5703477"/>
              <a:gd name="connsiteY402" fmla="*/ 836510 h 6858432"/>
              <a:gd name="connsiteX403" fmla="*/ 2260651 w 5703477"/>
              <a:gd name="connsiteY403" fmla="*/ 871077 h 6858432"/>
              <a:gd name="connsiteX404" fmla="*/ 2156952 w 5703477"/>
              <a:gd name="connsiteY404" fmla="*/ 718984 h 6858432"/>
              <a:gd name="connsiteX405" fmla="*/ 2170778 w 5703477"/>
              <a:gd name="connsiteY405" fmla="*/ 725897 h 6858432"/>
              <a:gd name="connsiteX406" fmla="*/ 2198431 w 5703477"/>
              <a:gd name="connsiteY406" fmla="*/ 712071 h 6858432"/>
              <a:gd name="connsiteX407" fmla="*/ 2177692 w 5703477"/>
              <a:gd name="connsiteY407" fmla="*/ 746637 h 6858432"/>
              <a:gd name="connsiteX408" fmla="*/ 2170778 w 5703477"/>
              <a:gd name="connsiteY408" fmla="*/ 732811 h 6858432"/>
              <a:gd name="connsiteX409" fmla="*/ 2115472 w 5703477"/>
              <a:gd name="connsiteY409" fmla="*/ 877990 h 6858432"/>
              <a:gd name="connsiteX410" fmla="*/ 2087819 w 5703477"/>
              <a:gd name="connsiteY410" fmla="*/ 795030 h 6858432"/>
              <a:gd name="connsiteX411" fmla="*/ 2177692 w 5703477"/>
              <a:gd name="connsiteY411" fmla="*/ 698244 h 6858432"/>
              <a:gd name="connsiteX412" fmla="*/ 2156952 w 5703477"/>
              <a:gd name="connsiteY412" fmla="*/ 718984 h 6858432"/>
              <a:gd name="connsiteX413" fmla="*/ 2758409 w 5703477"/>
              <a:gd name="connsiteY413" fmla="*/ 677504 h 6858432"/>
              <a:gd name="connsiteX414" fmla="*/ 2737669 w 5703477"/>
              <a:gd name="connsiteY414" fmla="*/ 677504 h 6858432"/>
              <a:gd name="connsiteX415" fmla="*/ 2744583 w 5703477"/>
              <a:gd name="connsiteY415" fmla="*/ 642938 h 6858432"/>
              <a:gd name="connsiteX416" fmla="*/ 2758409 w 5703477"/>
              <a:gd name="connsiteY416" fmla="*/ 677504 h 6858432"/>
              <a:gd name="connsiteX417" fmla="*/ 2329784 w 5703477"/>
              <a:gd name="connsiteY417" fmla="*/ 663677 h 6858432"/>
              <a:gd name="connsiteX418" fmla="*/ 2274478 w 5703477"/>
              <a:gd name="connsiteY418" fmla="*/ 656764 h 6858432"/>
              <a:gd name="connsiteX419" fmla="*/ 2295218 w 5703477"/>
              <a:gd name="connsiteY419" fmla="*/ 642938 h 6858432"/>
              <a:gd name="connsiteX420" fmla="*/ 2329784 w 5703477"/>
              <a:gd name="connsiteY420" fmla="*/ 663677 h 6858432"/>
              <a:gd name="connsiteX421" fmla="*/ 2343611 w 5703477"/>
              <a:gd name="connsiteY421" fmla="*/ 663677 h 6858432"/>
              <a:gd name="connsiteX422" fmla="*/ 2343611 w 5703477"/>
              <a:gd name="connsiteY422" fmla="*/ 608371 h 6858432"/>
              <a:gd name="connsiteX423" fmla="*/ 2343611 w 5703477"/>
              <a:gd name="connsiteY423" fmla="*/ 663677 h 6858432"/>
              <a:gd name="connsiteX424" fmla="*/ 2737669 w 5703477"/>
              <a:gd name="connsiteY424" fmla="*/ 629111 h 6858432"/>
              <a:gd name="connsiteX425" fmla="*/ 2710016 w 5703477"/>
              <a:gd name="connsiteY425" fmla="*/ 677504 h 6858432"/>
              <a:gd name="connsiteX426" fmla="*/ 2716929 w 5703477"/>
              <a:gd name="connsiteY426" fmla="*/ 649851 h 6858432"/>
              <a:gd name="connsiteX427" fmla="*/ 2696190 w 5703477"/>
              <a:gd name="connsiteY427" fmla="*/ 629111 h 6858432"/>
              <a:gd name="connsiteX428" fmla="*/ 2696190 w 5703477"/>
              <a:gd name="connsiteY428" fmla="*/ 580718 h 6858432"/>
              <a:gd name="connsiteX429" fmla="*/ 2737669 w 5703477"/>
              <a:gd name="connsiteY429" fmla="*/ 629111 h 6858432"/>
              <a:gd name="connsiteX430" fmla="*/ 2682363 w 5703477"/>
              <a:gd name="connsiteY430" fmla="*/ 580718 h 6858432"/>
              <a:gd name="connsiteX431" fmla="*/ 2682363 w 5703477"/>
              <a:gd name="connsiteY431" fmla="*/ 559978 h 6858432"/>
              <a:gd name="connsiteX432" fmla="*/ 2682363 w 5703477"/>
              <a:gd name="connsiteY432" fmla="*/ 580718 h 6858432"/>
              <a:gd name="connsiteX433" fmla="*/ 2502617 w 5703477"/>
              <a:gd name="connsiteY433" fmla="*/ 490845 h 6858432"/>
              <a:gd name="connsiteX434" fmla="*/ 2426571 w 5703477"/>
              <a:gd name="connsiteY434" fmla="*/ 518498 h 6858432"/>
              <a:gd name="connsiteX435" fmla="*/ 2378177 w 5703477"/>
              <a:gd name="connsiteY435" fmla="*/ 504671 h 6858432"/>
              <a:gd name="connsiteX436" fmla="*/ 2398917 w 5703477"/>
              <a:gd name="connsiteY436" fmla="*/ 490845 h 6858432"/>
              <a:gd name="connsiteX437" fmla="*/ 2371264 w 5703477"/>
              <a:gd name="connsiteY437" fmla="*/ 470105 h 6858432"/>
              <a:gd name="connsiteX438" fmla="*/ 2502617 w 5703477"/>
              <a:gd name="connsiteY438" fmla="*/ 490845 h 6858432"/>
              <a:gd name="connsiteX439" fmla="*/ 2198431 w 5703477"/>
              <a:gd name="connsiteY439" fmla="*/ 477018 h 6858432"/>
              <a:gd name="connsiteX440" fmla="*/ 2191518 w 5703477"/>
              <a:gd name="connsiteY440" fmla="*/ 483931 h 6858432"/>
              <a:gd name="connsiteX441" fmla="*/ 2129298 w 5703477"/>
              <a:gd name="connsiteY441" fmla="*/ 511585 h 6858432"/>
              <a:gd name="connsiteX442" fmla="*/ 2073992 w 5703477"/>
              <a:gd name="connsiteY442" fmla="*/ 483931 h 6858432"/>
              <a:gd name="connsiteX443" fmla="*/ 2115472 w 5703477"/>
              <a:gd name="connsiteY443" fmla="*/ 463192 h 6858432"/>
              <a:gd name="connsiteX444" fmla="*/ 2198431 w 5703477"/>
              <a:gd name="connsiteY444" fmla="*/ 477018 h 6858432"/>
              <a:gd name="connsiteX445" fmla="*/ 2239911 w 5703477"/>
              <a:gd name="connsiteY445" fmla="*/ 497758 h 6858432"/>
              <a:gd name="connsiteX446" fmla="*/ 2170778 w 5703477"/>
              <a:gd name="connsiteY446" fmla="*/ 622198 h 6858432"/>
              <a:gd name="connsiteX447" fmla="*/ 2177692 w 5703477"/>
              <a:gd name="connsiteY447" fmla="*/ 656764 h 6858432"/>
              <a:gd name="connsiteX448" fmla="*/ 2191518 w 5703477"/>
              <a:gd name="connsiteY448" fmla="*/ 642938 h 6858432"/>
              <a:gd name="connsiteX449" fmla="*/ 2226085 w 5703477"/>
              <a:gd name="connsiteY449" fmla="*/ 642938 h 6858432"/>
              <a:gd name="connsiteX450" fmla="*/ 2177692 w 5703477"/>
              <a:gd name="connsiteY450" fmla="*/ 670591 h 6858432"/>
              <a:gd name="connsiteX451" fmla="*/ 2150038 w 5703477"/>
              <a:gd name="connsiteY451" fmla="*/ 622198 h 6858432"/>
              <a:gd name="connsiteX452" fmla="*/ 2205345 w 5703477"/>
              <a:gd name="connsiteY452" fmla="*/ 518498 h 6858432"/>
              <a:gd name="connsiteX453" fmla="*/ 2226085 w 5703477"/>
              <a:gd name="connsiteY453" fmla="*/ 442452 h 6858432"/>
              <a:gd name="connsiteX454" fmla="*/ 2239911 w 5703477"/>
              <a:gd name="connsiteY454" fmla="*/ 497758 h 6858432"/>
              <a:gd name="connsiteX455" fmla="*/ 2516444 w 5703477"/>
              <a:gd name="connsiteY455" fmla="*/ 428625 h 6858432"/>
              <a:gd name="connsiteX456" fmla="*/ 2440397 w 5703477"/>
              <a:gd name="connsiteY456" fmla="*/ 414798 h 6858432"/>
              <a:gd name="connsiteX457" fmla="*/ 2364351 w 5703477"/>
              <a:gd name="connsiteY457" fmla="*/ 428625 h 6858432"/>
              <a:gd name="connsiteX458" fmla="*/ 2433484 w 5703477"/>
              <a:gd name="connsiteY458" fmla="*/ 394058 h 6858432"/>
              <a:gd name="connsiteX459" fmla="*/ 2516444 w 5703477"/>
              <a:gd name="connsiteY459" fmla="*/ 428625 h 6858432"/>
              <a:gd name="connsiteX460" fmla="*/ 2792976 w 5703477"/>
              <a:gd name="connsiteY460" fmla="*/ 152093 h 6858432"/>
              <a:gd name="connsiteX461" fmla="*/ 2848282 w 5703477"/>
              <a:gd name="connsiteY461" fmla="*/ 359492 h 6858432"/>
              <a:gd name="connsiteX462" fmla="*/ 2827542 w 5703477"/>
              <a:gd name="connsiteY462" fmla="*/ 400972 h 6858432"/>
              <a:gd name="connsiteX463" fmla="*/ 2820629 w 5703477"/>
              <a:gd name="connsiteY463" fmla="*/ 546151 h 6858432"/>
              <a:gd name="connsiteX464" fmla="*/ 2779149 w 5703477"/>
              <a:gd name="connsiteY464" fmla="*/ 629111 h 6858432"/>
              <a:gd name="connsiteX465" fmla="*/ 2661623 w 5703477"/>
              <a:gd name="connsiteY465" fmla="*/ 435538 h 6858432"/>
              <a:gd name="connsiteX466" fmla="*/ 2260651 w 5703477"/>
              <a:gd name="connsiteY466" fmla="*/ 235052 h 6858432"/>
              <a:gd name="connsiteX467" fmla="*/ 2143125 w 5703477"/>
              <a:gd name="connsiteY467" fmla="*/ 269619 h 6858432"/>
              <a:gd name="connsiteX468" fmla="*/ 2474964 w 5703477"/>
              <a:gd name="connsiteY468" fmla="*/ 48393 h 6858432"/>
              <a:gd name="connsiteX469" fmla="*/ 2792976 w 5703477"/>
              <a:gd name="connsiteY469" fmla="*/ 152093 h 6858432"/>
              <a:gd name="connsiteX470" fmla="*/ 2882849 w 5703477"/>
              <a:gd name="connsiteY470" fmla="*/ 262706 h 6858432"/>
              <a:gd name="connsiteX471" fmla="*/ 2903589 w 5703477"/>
              <a:gd name="connsiteY471" fmla="*/ 359492 h 6858432"/>
              <a:gd name="connsiteX472" fmla="*/ 2882849 w 5703477"/>
              <a:gd name="connsiteY472" fmla="*/ 421712 h 6858432"/>
              <a:gd name="connsiteX473" fmla="*/ 2862109 w 5703477"/>
              <a:gd name="connsiteY473" fmla="*/ 566891 h 6858432"/>
              <a:gd name="connsiteX474" fmla="*/ 2786062 w 5703477"/>
              <a:gd name="connsiteY474" fmla="*/ 705157 h 6858432"/>
              <a:gd name="connsiteX475" fmla="*/ 2799889 w 5703477"/>
              <a:gd name="connsiteY475" fmla="*/ 774290 h 6858432"/>
              <a:gd name="connsiteX476" fmla="*/ 2627056 w 5703477"/>
              <a:gd name="connsiteY476" fmla="*/ 954036 h 6858432"/>
              <a:gd name="connsiteX477" fmla="*/ 2627056 w 5703477"/>
              <a:gd name="connsiteY477" fmla="*/ 1023169 h 6858432"/>
              <a:gd name="connsiteX478" fmla="*/ 2640883 w 5703477"/>
              <a:gd name="connsiteY478" fmla="*/ 1071563 h 6858432"/>
              <a:gd name="connsiteX479" fmla="*/ 2758409 w 5703477"/>
              <a:gd name="connsiteY479" fmla="*/ 1154522 h 6858432"/>
              <a:gd name="connsiteX480" fmla="*/ 2869022 w 5703477"/>
              <a:gd name="connsiteY480" fmla="*/ 1320442 h 6858432"/>
              <a:gd name="connsiteX481" fmla="*/ 3041855 w 5703477"/>
              <a:gd name="connsiteY481" fmla="*/ 1424141 h 6858432"/>
              <a:gd name="connsiteX482" fmla="*/ 3263081 w 5703477"/>
              <a:gd name="connsiteY482" fmla="*/ 1562407 h 6858432"/>
              <a:gd name="connsiteX483" fmla="*/ 3456653 w 5703477"/>
              <a:gd name="connsiteY483" fmla="*/ 1873506 h 6858432"/>
              <a:gd name="connsiteX484" fmla="*/ 3505046 w 5703477"/>
              <a:gd name="connsiteY484" fmla="*/ 1991032 h 6858432"/>
              <a:gd name="connsiteX485" fmla="*/ 3615659 w 5703477"/>
              <a:gd name="connsiteY485" fmla="*/ 2502617 h 6858432"/>
              <a:gd name="connsiteX486" fmla="*/ 3767752 w 5703477"/>
              <a:gd name="connsiteY486" fmla="*/ 2945069 h 6858432"/>
              <a:gd name="connsiteX487" fmla="*/ 3795405 w 5703477"/>
              <a:gd name="connsiteY487" fmla="*/ 3131728 h 6858432"/>
              <a:gd name="connsiteX488" fmla="*/ 3878365 w 5703477"/>
              <a:gd name="connsiteY488" fmla="*/ 3228514 h 6858432"/>
              <a:gd name="connsiteX489" fmla="*/ 4065024 w 5703477"/>
              <a:gd name="connsiteY489" fmla="*/ 3525786 h 6858432"/>
              <a:gd name="connsiteX490" fmla="*/ 4182550 w 5703477"/>
              <a:gd name="connsiteY490" fmla="*/ 3511960 h 6858432"/>
              <a:gd name="connsiteX491" fmla="*/ 4825488 w 5703477"/>
              <a:gd name="connsiteY491" fmla="*/ 3954411 h 6858432"/>
              <a:gd name="connsiteX492" fmla="*/ 4846228 w 5703477"/>
              <a:gd name="connsiteY492" fmla="*/ 4120331 h 6858432"/>
              <a:gd name="connsiteX493" fmla="*/ 4970667 w 5703477"/>
              <a:gd name="connsiteY493" fmla="*/ 4127244 h 6858432"/>
              <a:gd name="connsiteX494" fmla="*/ 5226460 w 5703477"/>
              <a:gd name="connsiteY494" fmla="*/ 4154897 h 6858432"/>
              <a:gd name="connsiteX495" fmla="*/ 5579038 w 5703477"/>
              <a:gd name="connsiteY495" fmla="*/ 4445256 h 6858432"/>
              <a:gd name="connsiteX496" fmla="*/ 5530645 w 5703477"/>
              <a:gd name="connsiteY496" fmla="*/ 4542043 h 6858432"/>
              <a:gd name="connsiteX497" fmla="*/ 5703478 w 5703477"/>
              <a:gd name="connsiteY497" fmla="*/ 5053627 h 6858432"/>
              <a:gd name="connsiteX498" fmla="*/ 5592865 w 5703477"/>
              <a:gd name="connsiteY498" fmla="*/ 5378553 h 6858432"/>
              <a:gd name="connsiteX499" fmla="*/ 5599778 w 5703477"/>
              <a:gd name="connsiteY499" fmla="*/ 5482252 h 6858432"/>
              <a:gd name="connsiteX500" fmla="*/ 5406206 w 5703477"/>
              <a:gd name="connsiteY500" fmla="*/ 5807178 h 6858432"/>
              <a:gd name="connsiteX501" fmla="*/ 5219546 w 5703477"/>
              <a:gd name="connsiteY501" fmla="*/ 5945444 h 6858432"/>
              <a:gd name="connsiteX502" fmla="*/ 5032887 w 5703477"/>
              <a:gd name="connsiteY502" fmla="*/ 6173583 h 6858432"/>
              <a:gd name="connsiteX503" fmla="*/ 5012147 w 5703477"/>
              <a:gd name="connsiteY503" fmla="*/ 6339502 h 6858432"/>
              <a:gd name="connsiteX504" fmla="*/ 4839315 w 5703477"/>
              <a:gd name="connsiteY504" fmla="*/ 6512335 h 6858432"/>
              <a:gd name="connsiteX505" fmla="*/ 4293163 w 5703477"/>
              <a:gd name="connsiteY505" fmla="*/ 6616035 h 6858432"/>
              <a:gd name="connsiteX506" fmla="*/ 4030458 w 5703477"/>
              <a:gd name="connsiteY506" fmla="*/ 6616035 h 6858432"/>
              <a:gd name="connsiteX507" fmla="*/ 3677879 w 5703477"/>
              <a:gd name="connsiteY507" fmla="*/ 6671341 h 6858432"/>
              <a:gd name="connsiteX508" fmla="*/ 3449740 w 5703477"/>
              <a:gd name="connsiteY508" fmla="*/ 6712821 h 6858432"/>
              <a:gd name="connsiteX509" fmla="*/ 3359867 w 5703477"/>
              <a:gd name="connsiteY509" fmla="*/ 6788867 h 6858432"/>
              <a:gd name="connsiteX510" fmla="*/ 3062595 w 5703477"/>
              <a:gd name="connsiteY510" fmla="*/ 6837260 h 6858432"/>
              <a:gd name="connsiteX511" fmla="*/ 2744583 w 5703477"/>
              <a:gd name="connsiteY511" fmla="*/ 6802694 h 6858432"/>
              <a:gd name="connsiteX512" fmla="*/ 2620143 w 5703477"/>
              <a:gd name="connsiteY512" fmla="*/ 6802694 h 6858432"/>
              <a:gd name="connsiteX513" fmla="*/ 2509530 w 5703477"/>
              <a:gd name="connsiteY513" fmla="*/ 6781954 h 6858432"/>
              <a:gd name="connsiteX514" fmla="*/ 2468050 w 5703477"/>
              <a:gd name="connsiteY514" fmla="*/ 6823434 h 6858432"/>
              <a:gd name="connsiteX515" fmla="*/ 2343611 w 5703477"/>
              <a:gd name="connsiteY515" fmla="*/ 6858000 h 6858432"/>
              <a:gd name="connsiteX516" fmla="*/ 2136212 w 5703477"/>
              <a:gd name="connsiteY516" fmla="*/ 6837260 h 6858432"/>
              <a:gd name="connsiteX517" fmla="*/ 1707587 w 5703477"/>
              <a:gd name="connsiteY517" fmla="*/ 6733561 h 6858432"/>
              <a:gd name="connsiteX518" fmla="*/ 1631540 w 5703477"/>
              <a:gd name="connsiteY518" fmla="*/ 6754301 h 6858432"/>
              <a:gd name="connsiteX519" fmla="*/ 1251308 w 5703477"/>
              <a:gd name="connsiteY519" fmla="*/ 6754301 h 6858432"/>
              <a:gd name="connsiteX520" fmla="*/ 746637 w 5703477"/>
              <a:gd name="connsiteY520" fmla="*/ 6705908 h 6858432"/>
              <a:gd name="connsiteX521" fmla="*/ 525411 w 5703477"/>
              <a:gd name="connsiteY521" fmla="*/ 6733561 h 6858432"/>
              <a:gd name="connsiteX522" fmla="*/ 235052 w 5703477"/>
              <a:gd name="connsiteY522" fmla="*/ 6581468 h 6858432"/>
              <a:gd name="connsiteX523" fmla="*/ 200486 w 5703477"/>
              <a:gd name="connsiteY523" fmla="*/ 6498508 h 6858432"/>
              <a:gd name="connsiteX524" fmla="*/ 103700 w 5703477"/>
              <a:gd name="connsiteY524" fmla="*/ 6180496 h 6858432"/>
              <a:gd name="connsiteX525" fmla="*/ 0 w 5703477"/>
              <a:gd name="connsiteY525" fmla="*/ 5516819 h 6858432"/>
              <a:gd name="connsiteX526" fmla="*/ 0 w 5703477"/>
              <a:gd name="connsiteY526" fmla="*/ 5392379 h 6858432"/>
              <a:gd name="connsiteX527" fmla="*/ 69133 w 5703477"/>
              <a:gd name="connsiteY527" fmla="*/ 4853141 h 6858432"/>
              <a:gd name="connsiteX528" fmla="*/ 304185 w 5703477"/>
              <a:gd name="connsiteY528" fmla="*/ 4465996 h 6858432"/>
              <a:gd name="connsiteX529" fmla="*/ 539238 w 5703477"/>
              <a:gd name="connsiteY529" fmla="*/ 4141071 h 6858432"/>
              <a:gd name="connsiteX530" fmla="*/ 622198 w 5703477"/>
              <a:gd name="connsiteY530" fmla="*/ 3892192 h 6858432"/>
              <a:gd name="connsiteX531" fmla="*/ 781204 w 5703477"/>
              <a:gd name="connsiteY531" fmla="*/ 3498133 h 6858432"/>
              <a:gd name="connsiteX532" fmla="*/ 684417 w 5703477"/>
              <a:gd name="connsiteY532" fmla="*/ 3325301 h 6858432"/>
              <a:gd name="connsiteX533" fmla="*/ 642938 w 5703477"/>
              <a:gd name="connsiteY533" fmla="*/ 3014202 h 6858432"/>
              <a:gd name="connsiteX534" fmla="*/ 656764 w 5703477"/>
              <a:gd name="connsiteY534" fmla="*/ 2869022 h 6858432"/>
              <a:gd name="connsiteX535" fmla="*/ 871077 w 5703477"/>
              <a:gd name="connsiteY535" fmla="*/ 2309044 h 6858432"/>
              <a:gd name="connsiteX536" fmla="*/ 974776 w 5703477"/>
              <a:gd name="connsiteY536" fmla="*/ 2143125 h 6858432"/>
              <a:gd name="connsiteX537" fmla="*/ 1168349 w 5703477"/>
              <a:gd name="connsiteY537" fmla="*/ 1783633 h 6858432"/>
              <a:gd name="connsiteX538" fmla="*/ 1465621 w 5703477"/>
              <a:gd name="connsiteY538" fmla="*/ 1389575 h 6858432"/>
              <a:gd name="connsiteX539" fmla="*/ 2060165 w 5703477"/>
              <a:gd name="connsiteY539" fmla="*/ 1078476 h 6858432"/>
              <a:gd name="connsiteX540" fmla="*/ 2087819 w 5703477"/>
              <a:gd name="connsiteY540" fmla="*/ 1036996 h 6858432"/>
              <a:gd name="connsiteX541" fmla="*/ 2163865 w 5703477"/>
              <a:gd name="connsiteY541" fmla="*/ 905643 h 6858432"/>
              <a:gd name="connsiteX542" fmla="*/ 2122385 w 5703477"/>
              <a:gd name="connsiteY542" fmla="*/ 1036996 h 6858432"/>
              <a:gd name="connsiteX543" fmla="*/ 2329784 w 5703477"/>
              <a:gd name="connsiteY543" fmla="*/ 1355008 h 6858432"/>
              <a:gd name="connsiteX544" fmla="*/ 2267565 w 5703477"/>
              <a:gd name="connsiteY544" fmla="*/ 1334268 h 6858432"/>
              <a:gd name="connsiteX545" fmla="*/ 2267565 w 5703477"/>
              <a:gd name="connsiteY545" fmla="*/ 1590061 h 6858432"/>
              <a:gd name="connsiteX546" fmla="*/ 2281391 w 5703477"/>
              <a:gd name="connsiteY546" fmla="*/ 1596974 h 6858432"/>
              <a:gd name="connsiteX547" fmla="*/ 2405831 w 5703477"/>
              <a:gd name="connsiteY547" fmla="*/ 1396488 h 6858432"/>
              <a:gd name="connsiteX548" fmla="*/ 2184605 w 5703477"/>
              <a:gd name="connsiteY548" fmla="*/ 1092302 h 6858432"/>
              <a:gd name="connsiteX549" fmla="*/ 2239911 w 5703477"/>
              <a:gd name="connsiteY549" fmla="*/ 933296 h 6858432"/>
              <a:gd name="connsiteX550" fmla="*/ 2205345 w 5703477"/>
              <a:gd name="connsiteY550" fmla="*/ 1078476 h 6858432"/>
              <a:gd name="connsiteX551" fmla="*/ 2253738 w 5703477"/>
              <a:gd name="connsiteY551" fmla="*/ 1216742 h 6858432"/>
              <a:gd name="connsiteX552" fmla="*/ 2253738 w 5703477"/>
              <a:gd name="connsiteY552" fmla="*/ 1140696 h 6858432"/>
              <a:gd name="connsiteX553" fmla="*/ 2253738 w 5703477"/>
              <a:gd name="connsiteY553" fmla="*/ 1106129 h 6858432"/>
              <a:gd name="connsiteX554" fmla="*/ 2288304 w 5703477"/>
              <a:gd name="connsiteY554" fmla="*/ 940210 h 6858432"/>
              <a:gd name="connsiteX555" fmla="*/ 2302131 w 5703477"/>
              <a:gd name="connsiteY555" fmla="*/ 988603 h 6858432"/>
              <a:gd name="connsiteX556" fmla="*/ 2288304 w 5703477"/>
              <a:gd name="connsiteY556" fmla="*/ 1113042 h 6858432"/>
              <a:gd name="connsiteX557" fmla="*/ 2302131 w 5703477"/>
              <a:gd name="connsiteY557" fmla="*/ 1202915 h 6858432"/>
              <a:gd name="connsiteX558" fmla="*/ 2302131 w 5703477"/>
              <a:gd name="connsiteY558" fmla="*/ 1126869 h 6858432"/>
              <a:gd name="connsiteX559" fmla="*/ 2357438 w 5703477"/>
              <a:gd name="connsiteY559" fmla="*/ 967863 h 6858432"/>
              <a:gd name="connsiteX560" fmla="*/ 2322871 w 5703477"/>
              <a:gd name="connsiteY560" fmla="*/ 898730 h 6858432"/>
              <a:gd name="connsiteX561" fmla="*/ 2378177 w 5703477"/>
              <a:gd name="connsiteY561" fmla="*/ 947123 h 6858432"/>
              <a:gd name="connsiteX562" fmla="*/ 2378177 w 5703477"/>
              <a:gd name="connsiteY562" fmla="*/ 850337 h 6858432"/>
              <a:gd name="connsiteX563" fmla="*/ 2364351 w 5703477"/>
              <a:gd name="connsiteY563" fmla="*/ 801944 h 6858432"/>
              <a:gd name="connsiteX564" fmla="*/ 2177692 w 5703477"/>
              <a:gd name="connsiteY564" fmla="*/ 801944 h 6858432"/>
              <a:gd name="connsiteX565" fmla="*/ 2163865 w 5703477"/>
              <a:gd name="connsiteY565" fmla="*/ 788117 h 6858432"/>
              <a:gd name="connsiteX566" fmla="*/ 2302131 w 5703477"/>
              <a:gd name="connsiteY566" fmla="*/ 774290 h 6858432"/>
              <a:gd name="connsiteX567" fmla="*/ 2226085 w 5703477"/>
              <a:gd name="connsiteY567" fmla="*/ 712071 h 6858432"/>
              <a:gd name="connsiteX568" fmla="*/ 2212258 w 5703477"/>
              <a:gd name="connsiteY568" fmla="*/ 753550 h 6858432"/>
              <a:gd name="connsiteX569" fmla="*/ 2226085 w 5703477"/>
              <a:gd name="connsiteY569" fmla="*/ 698244 h 6858432"/>
              <a:gd name="connsiteX570" fmla="*/ 2253738 w 5703477"/>
              <a:gd name="connsiteY570" fmla="*/ 732811 h 6858432"/>
              <a:gd name="connsiteX571" fmla="*/ 2267565 w 5703477"/>
              <a:gd name="connsiteY571" fmla="*/ 705157 h 6858432"/>
              <a:gd name="connsiteX572" fmla="*/ 2322871 w 5703477"/>
              <a:gd name="connsiteY572" fmla="*/ 746637 h 6858432"/>
              <a:gd name="connsiteX573" fmla="*/ 2309044 w 5703477"/>
              <a:gd name="connsiteY573" fmla="*/ 725897 h 6858432"/>
              <a:gd name="connsiteX574" fmla="*/ 2357438 w 5703477"/>
              <a:gd name="connsiteY574" fmla="*/ 746637 h 6858432"/>
              <a:gd name="connsiteX575" fmla="*/ 2343611 w 5703477"/>
              <a:gd name="connsiteY575" fmla="*/ 732811 h 6858432"/>
              <a:gd name="connsiteX576" fmla="*/ 2357438 w 5703477"/>
              <a:gd name="connsiteY576" fmla="*/ 718984 h 6858432"/>
              <a:gd name="connsiteX577" fmla="*/ 2329784 w 5703477"/>
              <a:gd name="connsiteY577" fmla="*/ 691331 h 6858432"/>
              <a:gd name="connsiteX578" fmla="*/ 2419657 w 5703477"/>
              <a:gd name="connsiteY578" fmla="*/ 836510 h 6858432"/>
              <a:gd name="connsiteX579" fmla="*/ 2371264 w 5703477"/>
              <a:gd name="connsiteY579" fmla="*/ 1036996 h 6858432"/>
              <a:gd name="connsiteX580" fmla="*/ 2385091 w 5703477"/>
              <a:gd name="connsiteY580" fmla="*/ 1043909 h 6858432"/>
              <a:gd name="connsiteX581" fmla="*/ 2599403 w 5703477"/>
              <a:gd name="connsiteY581" fmla="*/ 919470 h 6858432"/>
              <a:gd name="connsiteX582" fmla="*/ 2613230 w 5703477"/>
              <a:gd name="connsiteY582" fmla="*/ 933296 h 6858432"/>
              <a:gd name="connsiteX583" fmla="*/ 2661623 w 5703477"/>
              <a:gd name="connsiteY583" fmla="*/ 933296 h 6858432"/>
              <a:gd name="connsiteX584" fmla="*/ 2675450 w 5703477"/>
              <a:gd name="connsiteY584" fmla="*/ 919470 h 6858432"/>
              <a:gd name="connsiteX585" fmla="*/ 2640883 w 5703477"/>
              <a:gd name="connsiteY585" fmla="*/ 912556 h 6858432"/>
              <a:gd name="connsiteX586" fmla="*/ 2703103 w 5703477"/>
              <a:gd name="connsiteY586" fmla="*/ 822683 h 6858432"/>
              <a:gd name="connsiteX587" fmla="*/ 2703103 w 5703477"/>
              <a:gd name="connsiteY587" fmla="*/ 774290 h 6858432"/>
              <a:gd name="connsiteX588" fmla="*/ 2654710 w 5703477"/>
              <a:gd name="connsiteY588" fmla="*/ 774290 h 6858432"/>
              <a:gd name="connsiteX589" fmla="*/ 2696190 w 5703477"/>
              <a:gd name="connsiteY589" fmla="*/ 746637 h 6858432"/>
              <a:gd name="connsiteX590" fmla="*/ 2730756 w 5703477"/>
              <a:gd name="connsiteY590" fmla="*/ 850337 h 6858432"/>
              <a:gd name="connsiteX591" fmla="*/ 2758409 w 5703477"/>
              <a:gd name="connsiteY591" fmla="*/ 767377 h 6858432"/>
              <a:gd name="connsiteX592" fmla="*/ 2723843 w 5703477"/>
              <a:gd name="connsiteY592" fmla="*/ 712071 h 6858432"/>
              <a:gd name="connsiteX593" fmla="*/ 2640883 w 5703477"/>
              <a:gd name="connsiteY593" fmla="*/ 760464 h 6858432"/>
              <a:gd name="connsiteX594" fmla="*/ 2689276 w 5703477"/>
              <a:gd name="connsiteY594" fmla="*/ 629111 h 6858432"/>
              <a:gd name="connsiteX595" fmla="*/ 2661623 w 5703477"/>
              <a:gd name="connsiteY595" fmla="*/ 677504 h 6858432"/>
              <a:gd name="connsiteX596" fmla="*/ 2640883 w 5703477"/>
              <a:gd name="connsiteY596" fmla="*/ 587631 h 6858432"/>
              <a:gd name="connsiteX597" fmla="*/ 2661623 w 5703477"/>
              <a:gd name="connsiteY597" fmla="*/ 525411 h 6858432"/>
              <a:gd name="connsiteX598" fmla="*/ 2627056 w 5703477"/>
              <a:gd name="connsiteY598" fmla="*/ 490845 h 6858432"/>
              <a:gd name="connsiteX599" fmla="*/ 2246825 w 5703477"/>
              <a:gd name="connsiteY599" fmla="*/ 290359 h 6858432"/>
              <a:gd name="connsiteX600" fmla="*/ 2073992 w 5703477"/>
              <a:gd name="connsiteY600" fmla="*/ 373319 h 6858432"/>
              <a:gd name="connsiteX601" fmla="*/ 2080905 w 5703477"/>
              <a:gd name="connsiteY601" fmla="*/ 394058 h 6858432"/>
              <a:gd name="connsiteX602" fmla="*/ 2129298 w 5703477"/>
              <a:gd name="connsiteY602" fmla="*/ 380232 h 6858432"/>
              <a:gd name="connsiteX603" fmla="*/ 2198431 w 5703477"/>
              <a:gd name="connsiteY603" fmla="*/ 407885 h 6858432"/>
              <a:gd name="connsiteX604" fmla="*/ 2060165 w 5703477"/>
              <a:gd name="connsiteY604" fmla="*/ 421712 h 6858432"/>
              <a:gd name="connsiteX605" fmla="*/ 2032512 w 5703477"/>
              <a:gd name="connsiteY605" fmla="*/ 629111 h 6858432"/>
              <a:gd name="connsiteX606" fmla="*/ 2094732 w 5703477"/>
              <a:gd name="connsiteY606" fmla="*/ 954036 h 6858432"/>
              <a:gd name="connsiteX607" fmla="*/ 1991032 w 5703477"/>
              <a:gd name="connsiteY607" fmla="*/ 649851 h 6858432"/>
              <a:gd name="connsiteX608" fmla="*/ 2025599 w 5703477"/>
              <a:gd name="connsiteY608" fmla="*/ 483931 h 6858432"/>
              <a:gd name="connsiteX609" fmla="*/ 2039425 w 5703477"/>
              <a:gd name="connsiteY609" fmla="*/ 394058 h 6858432"/>
              <a:gd name="connsiteX610" fmla="*/ 2378177 w 5703477"/>
              <a:gd name="connsiteY610" fmla="*/ 20740 h 6858432"/>
              <a:gd name="connsiteX611" fmla="*/ 2502617 w 5703477"/>
              <a:gd name="connsiteY611" fmla="*/ 0 h 6858432"/>
              <a:gd name="connsiteX612" fmla="*/ 2882849 w 5703477"/>
              <a:gd name="connsiteY612" fmla="*/ 262706 h 6858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</a:cxnLst>
            <a:rect l="l" t="t" r="r" b="b"/>
            <a:pathLst>
              <a:path w="5703477" h="6858432">
                <a:moveTo>
                  <a:pt x="2260651" y="6526162"/>
                </a:moveTo>
                <a:cubicBezTo>
                  <a:pt x="2281391" y="6526162"/>
                  <a:pt x="2309044" y="6533075"/>
                  <a:pt x="2329784" y="6539988"/>
                </a:cubicBezTo>
                <a:cubicBezTo>
                  <a:pt x="2267565" y="6546901"/>
                  <a:pt x="2150038" y="6560728"/>
                  <a:pt x="2136212" y="6560728"/>
                </a:cubicBezTo>
                <a:cubicBezTo>
                  <a:pt x="2101645" y="6560728"/>
                  <a:pt x="1984119" y="6533075"/>
                  <a:pt x="1970292" y="6519248"/>
                </a:cubicBezTo>
                <a:cubicBezTo>
                  <a:pt x="1984119" y="6519248"/>
                  <a:pt x="1997946" y="6519248"/>
                  <a:pt x="2260651" y="6526162"/>
                </a:cubicBezTo>
                <a:close/>
                <a:moveTo>
                  <a:pt x="2689276" y="6277283"/>
                </a:moveTo>
                <a:cubicBezTo>
                  <a:pt x="2786062" y="6284196"/>
                  <a:pt x="2917415" y="6360242"/>
                  <a:pt x="3014202" y="6463942"/>
                </a:cubicBezTo>
                <a:cubicBezTo>
                  <a:pt x="2875935" y="6380982"/>
                  <a:pt x="2723843" y="6298022"/>
                  <a:pt x="2606317" y="6277283"/>
                </a:cubicBezTo>
                <a:lnTo>
                  <a:pt x="2689276" y="6277283"/>
                </a:lnTo>
                <a:close/>
                <a:moveTo>
                  <a:pt x="2357438" y="6076797"/>
                </a:moveTo>
                <a:cubicBezTo>
                  <a:pt x="2364351" y="6139016"/>
                  <a:pt x="2371264" y="6201236"/>
                  <a:pt x="2392004" y="6263456"/>
                </a:cubicBezTo>
                <a:cubicBezTo>
                  <a:pt x="2405831" y="6304936"/>
                  <a:pt x="2488790" y="6512335"/>
                  <a:pt x="2488790" y="6595295"/>
                </a:cubicBezTo>
                <a:cubicBezTo>
                  <a:pt x="2488790" y="6692081"/>
                  <a:pt x="2447310" y="6781954"/>
                  <a:pt x="2343611" y="6781954"/>
                </a:cubicBezTo>
                <a:cubicBezTo>
                  <a:pt x="2329784" y="6781954"/>
                  <a:pt x="2170778" y="6761214"/>
                  <a:pt x="2150038" y="6761214"/>
                </a:cubicBezTo>
                <a:lnTo>
                  <a:pt x="1804373" y="6761214"/>
                </a:lnTo>
                <a:cubicBezTo>
                  <a:pt x="1742153" y="6678254"/>
                  <a:pt x="1728327" y="6643688"/>
                  <a:pt x="1728327" y="6574555"/>
                </a:cubicBezTo>
                <a:lnTo>
                  <a:pt x="1742153" y="6263456"/>
                </a:lnTo>
                <a:cubicBezTo>
                  <a:pt x="1742153" y="6249629"/>
                  <a:pt x="1728327" y="6235803"/>
                  <a:pt x="1728327" y="6215063"/>
                </a:cubicBezTo>
                <a:cubicBezTo>
                  <a:pt x="1728327" y="6090623"/>
                  <a:pt x="2087819" y="6056057"/>
                  <a:pt x="2122385" y="6056057"/>
                </a:cubicBezTo>
                <a:cubicBezTo>
                  <a:pt x="2143125" y="6056057"/>
                  <a:pt x="2281391" y="6076797"/>
                  <a:pt x="2357438" y="6076797"/>
                </a:cubicBezTo>
                <a:close/>
                <a:moveTo>
                  <a:pt x="2938155" y="5814091"/>
                </a:moveTo>
                <a:cubicBezTo>
                  <a:pt x="3069508" y="5834831"/>
                  <a:pt x="3235427" y="5931617"/>
                  <a:pt x="3387520" y="6007664"/>
                </a:cubicBezTo>
                <a:lnTo>
                  <a:pt x="3387520" y="6021490"/>
                </a:lnTo>
                <a:cubicBezTo>
                  <a:pt x="3332214" y="6083710"/>
                  <a:pt x="3269994" y="6125190"/>
                  <a:pt x="3207774" y="6187410"/>
                </a:cubicBezTo>
                <a:cubicBezTo>
                  <a:pt x="3173208" y="6221976"/>
                  <a:pt x="3152468" y="6332589"/>
                  <a:pt x="3152468" y="6380982"/>
                </a:cubicBezTo>
                <a:cubicBezTo>
                  <a:pt x="3152468" y="6401722"/>
                  <a:pt x="3166294" y="6505422"/>
                  <a:pt x="3166294" y="6526162"/>
                </a:cubicBezTo>
                <a:cubicBezTo>
                  <a:pt x="3166294" y="6560728"/>
                  <a:pt x="3152468" y="6643688"/>
                  <a:pt x="3076421" y="6671341"/>
                </a:cubicBezTo>
                <a:cubicBezTo>
                  <a:pt x="3048768" y="6685168"/>
                  <a:pt x="3007288" y="6678254"/>
                  <a:pt x="2993462" y="6678254"/>
                </a:cubicBezTo>
                <a:cubicBezTo>
                  <a:pt x="2869022" y="6678254"/>
                  <a:pt x="2620143" y="6629861"/>
                  <a:pt x="2564837" y="6588381"/>
                </a:cubicBezTo>
                <a:cubicBezTo>
                  <a:pt x="2530270" y="6422462"/>
                  <a:pt x="2447310" y="6242716"/>
                  <a:pt x="2392004" y="6076797"/>
                </a:cubicBezTo>
                <a:cubicBezTo>
                  <a:pt x="2405831" y="6069883"/>
                  <a:pt x="2426571" y="6062970"/>
                  <a:pt x="2447310" y="6049143"/>
                </a:cubicBezTo>
                <a:cubicBezTo>
                  <a:pt x="2481877" y="6014577"/>
                  <a:pt x="2523357" y="5959270"/>
                  <a:pt x="2571750" y="5931617"/>
                </a:cubicBezTo>
                <a:cubicBezTo>
                  <a:pt x="2654710" y="5883224"/>
                  <a:pt x="2834456" y="5793351"/>
                  <a:pt x="2855196" y="5793351"/>
                </a:cubicBezTo>
                <a:cubicBezTo>
                  <a:pt x="2869022" y="5793351"/>
                  <a:pt x="2903589" y="5814091"/>
                  <a:pt x="2938155" y="5814091"/>
                </a:cubicBezTo>
                <a:close/>
                <a:moveTo>
                  <a:pt x="2820629" y="5779524"/>
                </a:moveTo>
                <a:cubicBezTo>
                  <a:pt x="2703103" y="5821004"/>
                  <a:pt x="2523357" y="5827918"/>
                  <a:pt x="2440397" y="6014577"/>
                </a:cubicBezTo>
                <a:cubicBezTo>
                  <a:pt x="2419657" y="5890137"/>
                  <a:pt x="2398917" y="5751871"/>
                  <a:pt x="2322871" y="5627432"/>
                </a:cubicBezTo>
                <a:cubicBezTo>
                  <a:pt x="2495704" y="5655085"/>
                  <a:pt x="2661623" y="5731131"/>
                  <a:pt x="2820629" y="5779524"/>
                </a:cubicBezTo>
                <a:close/>
                <a:moveTo>
                  <a:pt x="2302131" y="5620518"/>
                </a:moveTo>
                <a:lnTo>
                  <a:pt x="2295218" y="5627432"/>
                </a:lnTo>
                <a:lnTo>
                  <a:pt x="2412744" y="6028403"/>
                </a:lnTo>
                <a:lnTo>
                  <a:pt x="2336698" y="6028403"/>
                </a:lnTo>
                <a:cubicBezTo>
                  <a:pt x="2260651" y="6014577"/>
                  <a:pt x="2115472" y="5986924"/>
                  <a:pt x="2101645" y="5986924"/>
                </a:cubicBezTo>
                <a:cubicBezTo>
                  <a:pt x="2004859" y="5986924"/>
                  <a:pt x="1742153" y="6021490"/>
                  <a:pt x="1686847" y="6132103"/>
                </a:cubicBezTo>
                <a:cubicBezTo>
                  <a:pt x="1631540" y="6076797"/>
                  <a:pt x="1624627" y="6014577"/>
                  <a:pt x="1603887" y="5966184"/>
                </a:cubicBezTo>
                <a:cubicBezTo>
                  <a:pt x="1583147" y="5917791"/>
                  <a:pt x="1541667" y="5883224"/>
                  <a:pt x="1514014" y="5841744"/>
                </a:cubicBezTo>
                <a:cubicBezTo>
                  <a:pt x="1486361" y="5800264"/>
                  <a:pt x="1479448" y="5731131"/>
                  <a:pt x="1486361" y="5682738"/>
                </a:cubicBezTo>
                <a:lnTo>
                  <a:pt x="1486361" y="5648172"/>
                </a:lnTo>
                <a:cubicBezTo>
                  <a:pt x="1493274" y="5613605"/>
                  <a:pt x="1444881" y="5502992"/>
                  <a:pt x="1444881" y="5482252"/>
                </a:cubicBezTo>
                <a:cubicBezTo>
                  <a:pt x="1444881" y="5454599"/>
                  <a:pt x="1555494" y="5426946"/>
                  <a:pt x="1569321" y="5426946"/>
                </a:cubicBezTo>
                <a:lnTo>
                  <a:pt x="2302131" y="5620518"/>
                </a:lnTo>
                <a:close/>
                <a:moveTo>
                  <a:pt x="483931" y="4341557"/>
                </a:moveTo>
                <a:lnTo>
                  <a:pt x="477018" y="4880795"/>
                </a:lnTo>
                <a:lnTo>
                  <a:pt x="456278" y="5025974"/>
                </a:lnTo>
                <a:cubicBezTo>
                  <a:pt x="442452" y="5122760"/>
                  <a:pt x="394058" y="5309420"/>
                  <a:pt x="394058" y="5323246"/>
                </a:cubicBezTo>
                <a:cubicBezTo>
                  <a:pt x="394058" y="5413119"/>
                  <a:pt x="442452" y="5475339"/>
                  <a:pt x="539238" y="5565212"/>
                </a:cubicBezTo>
                <a:cubicBezTo>
                  <a:pt x="546151" y="5579039"/>
                  <a:pt x="691331" y="5627432"/>
                  <a:pt x="732810" y="5627432"/>
                </a:cubicBezTo>
                <a:cubicBezTo>
                  <a:pt x="815770" y="5627432"/>
                  <a:pt x="857250" y="5475339"/>
                  <a:pt x="877990" y="5454599"/>
                </a:cubicBezTo>
                <a:cubicBezTo>
                  <a:pt x="967863" y="5461512"/>
                  <a:pt x="1057736" y="5461512"/>
                  <a:pt x="1147609" y="5482252"/>
                </a:cubicBezTo>
                <a:cubicBezTo>
                  <a:pt x="1202915" y="5496079"/>
                  <a:pt x="1299702" y="5537559"/>
                  <a:pt x="1320442" y="5537559"/>
                </a:cubicBezTo>
                <a:cubicBezTo>
                  <a:pt x="1334268" y="5537559"/>
                  <a:pt x="1375748" y="5523732"/>
                  <a:pt x="1403401" y="5502992"/>
                </a:cubicBezTo>
                <a:cubicBezTo>
                  <a:pt x="1410315" y="5530645"/>
                  <a:pt x="1417228" y="5558299"/>
                  <a:pt x="1424141" y="5592865"/>
                </a:cubicBezTo>
                <a:cubicBezTo>
                  <a:pt x="1431054" y="5627432"/>
                  <a:pt x="1424141" y="5710391"/>
                  <a:pt x="1424141" y="5724218"/>
                </a:cubicBezTo>
                <a:cubicBezTo>
                  <a:pt x="1424141" y="5827918"/>
                  <a:pt x="1458708" y="5862484"/>
                  <a:pt x="1527841" y="5980010"/>
                </a:cubicBezTo>
                <a:cubicBezTo>
                  <a:pt x="1548581" y="6014577"/>
                  <a:pt x="1548581" y="6069883"/>
                  <a:pt x="1576234" y="6118276"/>
                </a:cubicBezTo>
                <a:cubicBezTo>
                  <a:pt x="1603887" y="6159756"/>
                  <a:pt x="1645367" y="6208149"/>
                  <a:pt x="1686847" y="6242716"/>
                </a:cubicBezTo>
                <a:cubicBezTo>
                  <a:pt x="1693760" y="6256543"/>
                  <a:pt x="1693760" y="6270369"/>
                  <a:pt x="1693760" y="6284196"/>
                </a:cubicBezTo>
                <a:lnTo>
                  <a:pt x="1666107" y="6588381"/>
                </a:lnTo>
                <a:cubicBezTo>
                  <a:pt x="1659194" y="6622948"/>
                  <a:pt x="1666107" y="6678254"/>
                  <a:pt x="1686847" y="6705908"/>
                </a:cubicBezTo>
                <a:cubicBezTo>
                  <a:pt x="1666107" y="6712821"/>
                  <a:pt x="1631540" y="6712821"/>
                  <a:pt x="1617714" y="6712821"/>
                </a:cubicBezTo>
                <a:lnTo>
                  <a:pt x="781204" y="6657514"/>
                </a:lnTo>
                <a:cubicBezTo>
                  <a:pt x="677504" y="6657514"/>
                  <a:pt x="615284" y="6698994"/>
                  <a:pt x="532325" y="6698994"/>
                </a:cubicBezTo>
                <a:cubicBezTo>
                  <a:pt x="483931" y="6698994"/>
                  <a:pt x="304185" y="6588381"/>
                  <a:pt x="297272" y="6567641"/>
                </a:cubicBezTo>
                <a:cubicBezTo>
                  <a:pt x="248879" y="6443202"/>
                  <a:pt x="179746" y="6284196"/>
                  <a:pt x="172833" y="6166670"/>
                </a:cubicBezTo>
                <a:cubicBezTo>
                  <a:pt x="165919" y="6083710"/>
                  <a:pt x="152093" y="5986924"/>
                  <a:pt x="138266" y="5910877"/>
                </a:cubicBezTo>
                <a:cubicBezTo>
                  <a:pt x="124440" y="5793351"/>
                  <a:pt x="76046" y="5572125"/>
                  <a:pt x="76046" y="5558299"/>
                </a:cubicBezTo>
                <a:lnTo>
                  <a:pt x="76046" y="5323246"/>
                </a:lnTo>
                <a:cubicBezTo>
                  <a:pt x="89873" y="5191893"/>
                  <a:pt x="110613" y="5060541"/>
                  <a:pt x="131353" y="4929188"/>
                </a:cubicBezTo>
                <a:cubicBezTo>
                  <a:pt x="138266" y="4901535"/>
                  <a:pt x="138266" y="4873881"/>
                  <a:pt x="138266" y="4846228"/>
                </a:cubicBezTo>
                <a:cubicBezTo>
                  <a:pt x="145179" y="4832401"/>
                  <a:pt x="138266" y="4804748"/>
                  <a:pt x="152093" y="4797835"/>
                </a:cubicBezTo>
                <a:cubicBezTo>
                  <a:pt x="255792" y="4673395"/>
                  <a:pt x="394058" y="4562783"/>
                  <a:pt x="366405" y="4445256"/>
                </a:cubicBezTo>
                <a:cubicBezTo>
                  <a:pt x="352579" y="4376123"/>
                  <a:pt x="456278" y="4272424"/>
                  <a:pt x="511585" y="4210204"/>
                </a:cubicBezTo>
                <a:cubicBezTo>
                  <a:pt x="497758" y="4251684"/>
                  <a:pt x="490845" y="4300077"/>
                  <a:pt x="483931" y="4341557"/>
                </a:cubicBezTo>
                <a:close/>
                <a:moveTo>
                  <a:pt x="5171153" y="4203291"/>
                </a:moveTo>
                <a:cubicBezTo>
                  <a:pt x="5184980" y="4203291"/>
                  <a:pt x="5509905" y="4341557"/>
                  <a:pt x="5509905" y="4445256"/>
                </a:cubicBezTo>
                <a:cubicBezTo>
                  <a:pt x="5509905" y="4459083"/>
                  <a:pt x="5454599" y="4521303"/>
                  <a:pt x="5454599" y="4535129"/>
                </a:cubicBezTo>
                <a:cubicBezTo>
                  <a:pt x="5454599" y="4555869"/>
                  <a:pt x="5496079" y="4597349"/>
                  <a:pt x="5509905" y="4631916"/>
                </a:cubicBezTo>
                <a:cubicBezTo>
                  <a:pt x="5551385" y="4735615"/>
                  <a:pt x="5634345" y="4929188"/>
                  <a:pt x="5634345" y="5053627"/>
                </a:cubicBezTo>
                <a:cubicBezTo>
                  <a:pt x="5634345" y="5164240"/>
                  <a:pt x="5544472" y="5233373"/>
                  <a:pt x="5516819" y="5364726"/>
                </a:cubicBezTo>
                <a:cubicBezTo>
                  <a:pt x="5502992" y="5406206"/>
                  <a:pt x="5530645" y="5468426"/>
                  <a:pt x="5516819" y="5516819"/>
                </a:cubicBezTo>
                <a:cubicBezTo>
                  <a:pt x="5502992" y="5592865"/>
                  <a:pt x="5399292" y="5717305"/>
                  <a:pt x="5309419" y="5786438"/>
                </a:cubicBezTo>
                <a:cubicBezTo>
                  <a:pt x="5254113" y="5827918"/>
                  <a:pt x="5191893" y="5855571"/>
                  <a:pt x="5143500" y="5903964"/>
                </a:cubicBezTo>
                <a:cubicBezTo>
                  <a:pt x="5129673" y="5910877"/>
                  <a:pt x="5136587" y="5938530"/>
                  <a:pt x="5129673" y="5952357"/>
                </a:cubicBezTo>
                <a:cubicBezTo>
                  <a:pt x="5074367" y="5993837"/>
                  <a:pt x="4970667" y="6076797"/>
                  <a:pt x="4956841" y="6152843"/>
                </a:cubicBezTo>
                <a:cubicBezTo>
                  <a:pt x="4949927" y="6201236"/>
                  <a:pt x="4949927" y="6263456"/>
                  <a:pt x="4936101" y="6318762"/>
                </a:cubicBezTo>
                <a:cubicBezTo>
                  <a:pt x="4915361" y="6394809"/>
                  <a:pt x="4804748" y="6450115"/>
                  <a:pt x="4742528" y="6457028"/>
                </a:cubicBezTo>
                <a:cubicBezTo>
                  <a:pt x="4694135" y="6463942"/>
                  <a:pt x="4652655" y="6484682"/>
                  <a:pt x="4604262" y="6491595"/>
                </a:cubicBezTo>
                <a:cubicBezTo>
                  <a:pt x="4472909" y="6519248"/>
                  <a:pt x="4334643" y="6533075"/>
                  <a:pt x="4203290" y="6546901"/>
                </a:cubicBezTo>
                <a:cubicBezTo>
                  <a:pt x="4141071" y="6553815"/>
                  <a:pt x="4071937" y="6539988"/>
                  <a:pt x="4016631" y="6560728"/>
                </a:cubicBezTo>
                <a:cubicBezTo>
                  <a:pt x="3899105" y="6588381"/>
                  <a:pt x="3823058" y="6622948"/>
                  <a:pt x="3705532" y="6622948"/>
                </a:cubicBezTo>
                <a:lnTo>
                  <a:pt x="3581093" y="6622948"/>
                </a:lnTo>
                <a:cubicBezTo>
                  <a:pt x="3539613" y="6629861"/>
                  <a:pt x="3484306" y="6629861"/>
                  <a:pt x="3442827" y="6643688"/>
                </a:cubicBezTo>
                <a:cubicBezTo>
                  <a:pt x="3415173" y="6650601"/>
                  <a:pt x="3380607" y="6698994"/>
                  <a:pt x="3359867" y="6712821"/>
                </a:cubicBezTo>
                <a:cubicBezTo>
                  <a:pt x="3325300" y="6733561"/>
                  <a:pt x="3283821" y="6733561"/>
                  <a:pt x="3249254" y="6740474"/>
                </a:cubicBezTo>
                <a:cubicBezTo>
                  <a:pt x="3145554" y="6761214"/>
                  <a:pt x="3104075" y="6768127"/>
                  <a:pt x="3021115" y="6768127"/>
                </a:cubicBezTo>
                <a:lnTo>
                  <a:pt x="2751496" y="6754301"/>
                </a:lnTo>
                <a:cubicBezTo>
                  <a:pt x="2675450" y="6754301"/>
                  <a:pt x="2599403" y="6761214"/>
                  <a:pt x="2523357" y="6775041"/>
                </a:cubicBezTo>
                <a:cubicBezTo>
                  <a:pt x="2544097" y="6733561"/>
                  <a:pt x="2557923" y="6685168"/>
                  <a:pt x="2564837" y="6636774"/>
                </a:cubicBezTo>
                <a:cubicBezTo>
                  <a:pt x="2696190" y="6705908"/>
                  <a:pt x="2875935" y="6754301"/>
                  <a:pt x="3021115" y="6754301"/>
                </a:cubicBezTo>
                <a:cubicBezTo>
                  <a:pt x="3145554" y="6754301"/>
                  <a:pt x="3242341" y="6657514"/>
                  <a:pt x="3242341" y="6533075"/>
                </a:cubicBezTo>
                <a:cubicBezTo>
                  <a:pt x="3242341" y="6512335"/>
                  <a:pt x="3221601" y="6387895"/>
                  <a:pt x="3221601" y="6367155"/>
                </a:cubicBezTo>
                <a:cubicBezTo>
                  <a:pt x="3221601" y="6353329"/>
                  <a:pt x="3228514" y="6325676"/>
                  <a:pt x="3228514" y="6304936"/>
                </a:cubicBezTo>
                <a:cubicBezTo>
                  <a:pt x="3221601" y="6194323"/>
                  <a:pt x="3429000" y="6125190"/>
                  <a:pt x="3422087" y="6028403"/>
                </a:cubicBezTo>
                <a:cubicBezTo>
                  <a:pt x="3511960" y="6069883"/>
                  <a:pt x="3601833" y="6111363"/>
                  <a:pt x="3691706" y="6145930"/>
                </a:cubicBezTo>
                <a:cubicBezTo>
                  <a:pt x="3767752" y="6173583"/>
                  <a:pt x="3836885" y="6242716"/>
                  <a:pt x="3919845" y="6270369"/>
                </a:cubicBezTo>
                <a:cubicBezTo>
                  <a:pt x="3940585" y="6284196"/>
                  <a:pt x="3975151" y="6270369"/>
                  <a:pt x="4002804" y="6270369"/>
                </a:cubicBezTo>
                <a:cubicBezTo>
                  <a:pt x="4051198" y="6263456"/>
                  <a:pt x="4071937" y="6284196"/>
                  <a:pt x="4085764" y="6284196"/>
                </a:cubicBezTo>
                <a:cubicBezTo>
                  <a:pt x="4127244" y="6284196"/>
                  <a:pt x="4120331" y="6256543"/>
                  <a:pt x="4120331" y="6249629"/>
                </a:cubicBezTo>
                <a:cubicBezTo>
                  <a:pt x="4120331" y="6228889"/>
                  <a:pt x="4134157" y="6228889"/>
                  <a:pt x="4141071" y="6215063"/>
                </a:cubicBezTo>
                <a:cubicBezTo>
                  <a:pt x="4175637" y="6159756"/>
                  <a:pt x="4203290" y="6069883"/>
                  <a:pt x="4210204" y="6021490"/>
                </a:cubicBezTo>
                <a:cubicBezTo>
                  <a:pt x="4217117" y="6000750"/>
                  <a:pt x="4217117" y="5980010"/>
                  <a:pt x="4217117" y="5959270"/>
                </a:cubicBezTo>
                <a:cubicBezTo>
                  <a:pt x="4217117" y="5931617"/>
                  <a:pt x="4224030" y="5903964"/>
                  <a:pt x="4224030" y="5876311"/>
                </a:cubicBezTo>
                <a:cubicBezTo>
                  <a:pt x="4230944" y="5793351"/>
                  <a:pt x="4237857" y="5703478"/>
                  <a:pt x="4251684" y="5620518"/>
                </a:cubicBezTo>
                <a:cubicBezTo>
                  <a:pt x="4313903" y="5364726"/>
                  <a:pt x="4452169" y="5102020"/>
                  <a:pt x="4631915" y="4839315"/>
                </a:cubicBezTo>
                <a:cubicBezTo>
                  <a:pt x="4694135" y="4742528"/>
                  <a:pt x="4728702" y="4625002"/>
                  <a:pt x="4770181" y="4514389"/>
                </a:cubicBezTo>
                <a:cubicBezTo>
                  <a:pt x="4811661" y="4403776"/>
                  <a:pt x="4860054" y="4265510"/>
                  <a:pt x="4853141" y="4147984"/>
                </a:cubicBezTo>
                <a:cubicBezTo>
                  <a:pt x="4943014" y="4182551"/>
                  <a:pt x="5074367" y="4182551"/>
                  <a:pt x="5171153" y="4203291"/>
                </a:cubicBezTo>
                <a:close/>
                <a:moveTo>
                  <a:pt x="2765323" y="5261026"/>
                </a:moveTo>
                <a:cubicBezTo>
                  <a:pt x="2993462" y="5482252"/>
                  <a:pt x="3588006" y="5883224"/>
                  <a:pt x="3885278" y="5883224"/>
                </a:cubicBezTo>
                <a:cubicBezTo>
                  <a:pt x="3920398" y="5883224"/>
                  <a:pt x="3934409" y="5884515"/>
                  <a:pt x="3947867" y="5882302"/>
                </a:cubicBezTo>
                <a:cubicBezTo>
                  <a:pt x="3966210" y="5879168"/>
                  <a:pt x="3983447" y="5869674"/>
                  <a:pt x="4051198" y="5841744"/>
                </a:cubicBezTo>
                <a:cubicBezTo>
                  <a:pt x="3995891" y="5890137"/>
                  <a:pt x="3912931" y="5903964"/>
                  <a:pt x="3850712" y="5903964"/>
                </a:cubicBezTo>
                <a:cubicBezTo>
                  <a:pt x="3698619" y="5903964"/>
                  <a:pt x="3532700" y="5814091"/>
                  <a:pt x="3387520" y="5744958"/>
                </a:cubicBezTo>
                <a:cubicBezTo>
                  <a:pt x="2675450" y="5420033"/>
                  <a:pt x="2018685" y="4500563"/>
                  <a:pt x="1845853" y="4058111"/>
                </a:cubicBezTo>
                <a:cubicBezTo>
                  <a:pt x="2053252" y="4459083"/>
                  <a:pt x="2343611" y="4860055"/>
                  <a:pt x="2765323" y="5261026"/>
                </a:cubicBezTo>
                <a:close/>
                <a:moveTo>
                  <a:pt x="1465621" y="5288680"/>
                </a:moveTo>
                <a:cubicBezTo>
                  <a:pt x="1320442" y="5095107"/>
                  <a:pt x="1154522" y="4452170"/>
                  <a:pt x="1154522" y="4189464"/>
                </a:cubicBezTo>
                <a:lnTo>
                  <a:pt x="1154522" y="3885278"/>
                </a:lnTo>
                <a:cubicBezTo>
                  <a:pt x="1161435" y="3878365"/>
                  <a:pt x="1161435" y="3871452"/>
                  <a:pt x="1168349" y="3871452"/>
                </a:cubicBezTo>
                <a:cubicBezTo>
                  <a:pt x="1175262" y="4327730"/>
                  <a:pt x="1313528" y="4825488"/>
                  <a:pt x="1465621" y="5288680"/>
                </a:cubicBezTo>
                <a:close/>
                <a:moveTo>
                  <a:pt x="4051198" y="4963754"/>
                </a:moveTo>
                <a:cubicBezTo>
                  <a:pt x="4141071" y="4963754"/>
                  <a:pt x="4230944" y="4943014"/>
                  <a:pt x="4320817" y="4901535"/>
                </a:cubicBezTo>
                <a:cubicBezTo>
                  <a:pt x="4203290" y="4977581"/>
                  <a:pt x="4106504" y="4998321"/>
                  <a:pt x="3995891" y="4998321"/>
                </a:cubicBezTo>
                <a:cubicBezTo>
                  <a:pt x="3629486" y="4998321"/>
                  <a:pt x="3034942" y="4687222"/>
                  <a:pt x="2716929" y="4493649"/>
                </a:cubicBezTo>
                <a:cubicBezTo>
                  <a:pt x="2398917" y="4306990"/>
                  <a:pt x="1928812" y="3912932"/>
                  <a:pt x="1838939" y="3684792"/>
                </a:cubicBezTo>
                <a:cubicBezTo>
                  <a:pt x="2253738" y="4258597"/>
                  <a:pt x="3498133" y="4963754"/>
                  <a:pt x="4051198" y="4963754"/>
                </a:cubicBezTo>
                <a:close/>
                <a:moveTo>
                  <a:pt x="1078476" y="3871452"/>
                </a:moveTo>
                <a:lnTo>
                  <a:pt x="1085389" y="4631916"/>
                </a:lnTo>
                <a:cubicBezTo>
                  <a:pt x="1071563" y="4555869"/>
                  <a:pt x="1050823" y="4389950"/>
                  <a:pt x="1050823" y="4376123"/>
                </a:cubicBezTo>
                <a:lnTo>
                  <a:pt x="1050823" y="3878365"/>
                </a:lnTo>
                <a:cubicBezTo>
                  <a:pt x="1064649" y="3788492"/>
                  <a:pt x="1050823" y="3684792"/>
                  <a:pt x="1099216" y="3594919"/>
                </a:cubicBezTo>
                <a:cubicBezTo>
                  <a:pt x="1092302" y="3684792"/>
                  <a:pt x="1085389" y="3781579"/>
                  <a:pt x="1078476" y="3871452"/>
                </a:cubicBezTo>
                <a:close/>
                <a:moveTo>
                  <a:pt x="3325300" y="3657139"/>
                </a:moveTo>
                <a:lnTo>
                  <a:pt x="3110988" y="3657139"/>
                </a:lnTo>
                <a:cubicBezTo>
                  <a:pt x="3138641" y="3622573"/>
                  <a:pt x="3200861" y="3588006"/>
                  <a:pt x="3214687" y="3546526"/>
                </a:cubicBezTo>
                <a:cubicBezTo>
                  <a:pt x="3242341" y="3588006"/>
                  <a:pt x="3283821" y="3629486"/>
                  <a:pt x="3325300" y="3657139"/>
                </a:cubicBezTo>
                <a:close/>
                <a:moveTo>
                  <a:pt x="2544097" y="3498133"/>
                </a:moveTo>
                <a:cubicBezTo>
                  <a:pt x="2723843" y="3518873"/>
                  <a:pt x="2903589" y="3484307"/>
                  <a:pt x="3083335" y="3636399"/>
                </a:cubicBezTo>
                <a:cubicBezTo>
                  <a:pt x="3069508" y="3643313"/>
                  <a:pt x="3055681" y="3650226"/>
                  <a:pt x="3041855" y="3650226"/>
                </a:cubicBezTo>
                <a:cubicBezTo>
                  <a:pt x="2951982" y="3650226"/>
                  <a:pt x="2827542" y="3622573"/>
                  <a:pt x="2744583" y="3601833"/>
                </a:cubicBezTo>
                <a:cubicBezTo>
                  <a:pt x="2654710" y="3581093"/>
                  <a:pt x="2557923" y="3567266"/>
                  <a:pt x="2474964" y="3546526"/>
                </a:cubicBezTo>
                <a:cubicBezTo>
                  <a:pt x="2405831" y="3532700"/>
                  <a:pt x="2350524" y="3511960"/>
                  <a:pt x="2288304" y="3491220"/>
                </a:cubicBezTo>
                <a:lnTo>
                  <a:pt x="2544097" y="3498133"/>
                </a:lnTo>
                <a:close/>
                <a:moveTo>
                  <a:pt x="3366780" y="3567266"/>
                </a:moveTo>
                <a:cubicBezTo>
                  <a:pt x="3339127" y="3463567"/>
                  <a:pt x="3546526" y="3235428"/>
                  <a:pt x="3670966" y="3235428"/>
                </a:cubicBezTo>
                <a:cubicBezTo>
                  <a:pt x="3588006" y="3269994"/>
                  <a:pt x="3380607" y="3442827"/>
                  <a:pt x="3366780" y="3567266"/>
                </a:cubicBezTo>
                <a:close/>
                <a:moveTo>
                  <a:pt x="2032512" y="3394434"/>
                </a:moveTo>
                <a:cubicBezTo>
                  <a:pt x="2129298" y="3456653"/>
                  <a:pt x="2267565" y="3560353"/>
                  <a:pt x="2371264" y="3588006"/>
                </a:cubicBezTo>
                <a:cubicBezTo>
                  <a:pt x="2571750" y="3650226"/>
                  <a:pt x="2792976" y="3691706"/>
                  <a:pt x="3007288" y="3726272"/>
                </a:cubicBezTo>
                <a:lnTo>
                  <a:pt x="3588006" y="3733186"/>
                </a:lnTo>
                <a:cubicBezTo>
                  <a:pt x="3643312" y="3719359"/>
                  <a:pt x="3698619" y="3712446"/>
                  <a:pt x="3753925" y="3691706"/>
                </a:cubicBezTo>
                <a:cubicBezTo>
                  <a:pt x="3906018" y="3629486"/>
                  <a:pt x="4030458" y="3574180"/>
                  <a:pt x="4175637" y="3574180"/>
                </a:cubicBezTo>
                <a:cubicBezTo>
                  <a:pt x="4251684" y="3574180"/>
                  <a:pt x="4348470" y="3594919"/>
                  <a:pt x="4438343" y="3629486"/>
                </a:cubicBezTo>
                <a:cubicBezTo>
                  <a:pt x="4735615" y="3747012"/>
                  <a:pt x="4777095" y="3926758"/>
                  <a:pt x="4777095" y="4141071"/>
                </a:cubicBezTo>
                <a:cubicBezTo>
                  <a:pt x="4777095" y="4362297"/>
                  <a:pt x="4590436" y="4790922"/>
                  <a:pt x="4452169" y="4970668"/>
                </a:cubicBezTo>
                <a:cubicBezTo>
                  <a:pt x="4403776" y="5025974"/>
                  <a:pt x="4376123" y="5102020"/>
                  <a:pt x="4341557" y="5164240"/>
                </a:cubicBezTo>
                <a:cubicBezTo>
                  <a:pt x="4244770" y="5357813"/>
                  <a:pt x="4147984" y="5599778"/>
                  <a:pt x="4147984" y="5807178"/>
                </a:cubicBezTo>
                <a:lnTo>
                  <a:pt x="4147984" y="5945444"/>
                </a:lnTo>
                <a:cubicBezTo>
                  <a:pt x="4134157" y="5986924"/>
                  <a:pt x="4113417" y="6235803"/>
                  <a:pt x="4078851" y="6235803"/>
                </a:cubicBezTo>
                <a:cubicBezTo>
                  <a:pt x="4058111" y="6235803"/>
                  <a:pt x="4044284" y="6221976"/>
                  <a:pt x="4030458" y="6221976"/>
                </a:cubicBezTo>
                <a:cubicBezTo>
                  <a:pt x="4002804" y="6221976"/>
                  <a:pt x="3961325" y="6228889"/>
                  <a:pt x="3940585" y="6221976"/>
                </a:cubicBezTo>
                <a:cubicBezTo>
                  <a:pt x="3836885" y="6187410"/>
                  <a:pt x="3740099" y="6090623"/>
                  <a:pt x="3650226" y="6062970"/>
                </a:cubicBezTo>
                <a:cubicBezTo>
                  <a:pt x="3511960" y="6021490"/>
                  <a:pt x="3380607" y="5931617"/>
                  <a:pt x="3242341" y="5869397"/>
                </a:cubicBezTo>
                <a:cubicBezTo>
                  <a:pt x="3145554" y="5827918"/>
                  <a:pt x="3034942" y="5800264"/>
                  <a:pt x="2938155" y="5765698"/>
                </a:cubicBezTo>
                <a:cubicBezTo>
                  <a:pt x="2779149" y="5710391"/>
                  <a:pt x="2627056" y="5627432"/>
                  <a:pt x="2474964" y="5585952"/>
                </a:cubicBezTo>
                <a:cubicBezTo>
                  <a:pt x="2295218" y="5530645"/>
                  <a:pt x="2115472" y="5482252"/>
                  <a:pt x="1935726" y="5454599"/>
                </a:cubicBezTo>
                <a:cubicBezTo>
                  <a:pt x="1721413" y="5420033"/>
                  <a:pt x="1721413" y="5385466"/>
                  <a:pt x="1576234" y="5385466"/>
                </a:cubicBezTo>
                <a:cubicBezTo>
                  <a:pt x="1507101" y="5385466"/>
                  <a:pt x="1493274" y="5420033"/>
                  <a:pt x="1410315" y="5426946"/>
                </a:cubicBezTo>
                <a:lnTo>
                  <a:pt x="1382661" y="5454599"/>
                </a:lnTo>
                <a:cubicBezTo>
                  <a:pt x="1368835" y="5461512"/>
                  <a:pt x="1341181" y="5475339"/>
                  <a:pt x="1327355" y="5475339"/>
                </a:cubicBezTo>
                <a:cubicBezTo>
                  <a:pt x="1306615" y="5475339"/>
                  <a:pt x="1223655" y="5433859"/>
                  <a:pt x="1168349" y="5420033"/>
                </a:cubicBezTo>
                <a:cubicBezTo>
                  <a:pt x="1071563" y="5392379"/>
                  <a:pt x="947123" y="5378553"/>
                  <a:pt x="843423" y="5392379"/>
                </a:cubicBezTo>
                <a:lnTo>
                  <a:pt x="843423" y="4258597"/>
                </a:lnTo>
                <a:cubicBezTo>
                  <a:pt x="857250" y="4230944"/>
                  <a:pt x="857250" y="4196377"/>
                  <a:pt x="857250" y="4161811"/>
                </a:cubicBezTo>
                <a:cubicBezTo>
                  <a:pt x="864163" y="4078851"/>
                  <a:pt x="871077" y="3988978"/>
                  <a:pt x="871077" y="3836885"/>
                </a:cubicBezTo>
                <a:cubicBezTo>
                  <a:pt x="857250" y="3850712"/>
                  <a:pt x="850337" y="3864538"/>
                  <a:pt x="850337" y="3878365"/>
                </a:cubicBezTo>
                <a:cubicBezTo>
                  <a:pt x="829597" y="4016631"/>
                  <a:pt x="808857" y="4286250"/>
                  <a:pt x="808857" y="4306990"/>
                </a:cubicBezTo>
                <a:lnTo>
                  <a:pt x="808857" y="5406206"/>
                </a:lnTo>
                <a:cubicBezTo>
                  <a:pt x="795030" y="5461512"/>
                  <a:pt x="774290" y="5509905"/>
                  <a:pt x="746637" y="5558299"/>
                </a:cubicBezTo>
                <a:cubicBezTo>
                  <a:pt x="649851" y="5585952"/>
                  <a:pt x="428625" y="5475339"/>
                  <a:pt x="428625" y="5330160"/>
                </a:cubicBezTo>
                <a:cubicBezTo>
                  <a:pt x="428625" y="5316333"/>
                  <a:pt x="470105" y="5178067"/>
                  <a:pt x="477018" y="5102020"/>
                </a:cubicBezTo>
                <a:cubicBezTo>
                  <a:pt x="483931" y="5074367"/>
                  <a:pt x="490845" y="5039801"/>
                  <a:pt x="490845" y="5012147"/>
                </a:cubicBezTo>
                <a:cubicBezTo>
                  <a:pt x="511585" y="4880795"/>
                  <a:pt x="525411" y="4742528"/>
                  <a:pt x="532325" y="4611176"/>
                </a:cubicBezTo>
                <a:lnTo>
                  <a:pt x="532325" y="4445256"/>
                </a:lnTo>
                <a:cubicBezTo>
                  <a:pt x="539238" y="4396863"/>
                  <a:pt x="539238" y="4348470"/>
                  <a:pt x="546151" y="4300077"/>
                </a:cubicBezTo>
                <a:cubicBezTo>
                  <a:pt x="642938" y="4044284"/>
                  <a:pt x="732810" y="3774665"/>
                  <a:pt x="829597" y="3518873"/>
                </a:cubicBezTo>
                <a:cubicBezTo>
                  <a:pt x="850337" y="3463567"/>
                  <a:pt x="898730" y="3373694"/>
                  <a:pt x="974776" y="3318387"/>
                </a:cubicBezTo>
                <a:cubicBezTo>
                  <a:pt x="1030083" y="3269994"/>
                  <a:pt x="1106129" y="3249254"/>
                  <a:pt x="1168349" y="3228514"/>
                </a:cubicBezTo>
                <a:cubicBezTo>
                  <a:pt x="1299702" y="3180121"/>
                  <a:pt x="1348095" y="3166294"/>
                  <a:pt x="1465621" y="3166294"/>
                </a:cubicBezTo>
                <a:cubicBezTo>
                  <a:pt x="1679933" y="3166294"/>
                  <a:pt x="1804373" y="3256167"/>
                  <a:pt x="2032512" y="3394434"/>
                </a:cubicBezTo>
                <a:close/>
                <a:moveTo>
                  <a:pt x="1921899" y="3263081"/>
                </a:moveTo>
                <a:cubicBezTo>
                  <a:pt x="1866593" y="3221601"/>
                  <a:pt x="1804373" y="3187034"/>
                  <a:pt x="1742153" y="3152468"/>
                </a:cubicBezTo>
                <a:cubicBezTo>
                  <a:pt x="1804373" y="3145555"/>
                  <a:pt x="1873506" y="3131728"/>
                  <a:pt x="1935726" y="3117901"/>
                </a:cubicBezTo>
                <a:cubicBezTo>
                  <a:pt x="1928812" y="3166294"/>
                  <a:pt x="1921899" y="3214688"/>
                  <a:pt x="1921899" y="3263081"/>
                </a:cubicBezTo>
                <a:close/>
                <a:moveTo>
                  <a:pt x="3145554" y="3456653"/>
                </a:moveTo>
                <a:cubicBezTo>
                  <a:pt x="3007288" y="3290734"/>
                  <a:pt x="2875935" y="3090248"/>
                  <a:pt x="2820629" y="2931242"/>
                </a:cubicBezTo>
                <a:cubicBezTo>
                  <a:pt x="2917415" y="3076421"/>
                  <a:pt x="3076421" y="3276907"/>
                  <a:pt x="3145554" y="3456653"/>
                </a:cubicBezTo>
                <a:close/>
                <a:moveTo>
                  <a:pt x="2730756" y="3187034"/>
                </a:moveTo>
                <a:cubicBezTo>
                  <a:pt x="2627056" y="3152468"/>
                  <a:pt x="2454224" y="2958895"/>
                  <a:pt x="2433484" y="2869022"/>
                </a:cubicBezTo>
                <a:lnTo>
                  <a:pt x="2730756" y="3187034"/>
                </a:lnTo>
                <a:close/>
                <a:moveTo>
                  <a:pt x="1576234" y="2578663"/>
                </a:moveTo>
                <a:cubicBezTo>
                  <a:pt x="1479448" y="2716930"/>
                  <a:pt x="1437968" y="2751496"/>
                  <a:pt x="1437968" y="2869022"/>
                </a:cubicBezTo>
                <a:cubicBezTo>
                  <a:pt x="1437968" y="2951982"/>
                  <a:pt x="1444881" y="2972722"/>
                  <a:pt x="1562407" y="3090248"/>
                </a:cubicBezTo>
                <a:lnTo>
                  <a:pt x="1396488" y="3090248"/>
                </a:lnTo>
                <a:cubicBezTo>
                  <a:pt x="1334268" y="3104075"/>
                  <a:pt x="1272048" y="3124815"/>
                  <a:pt x="1209829" y="3145555"/>
                </a:cubicBezTo>
                <a:cubicBezTo>
                  <a:pt x="1223655" y="3048768"/>
                  <a:pt x="1244395" y="2862109"/>
                  <a:pt x="1244395" y="2848282"/>
                </a:cubicBezTo>
                <a:cubicBezTo>
                  <a:pt x="1244395" y="2779149"/>
                  <a:pt x="1265135" y="2751496"/>
                  <a:pt x="1355008" y="2668536"/>
                </a:cubicBezTo>
                <a:cubicBezTo>
                  <a:pt x="1403401" y="2620143"/>
                  <a:pt x="1486361" y="2606317"/>
                  <a:pt x="1555494" y="2578663"/>
                </a:cubicBezTo>
                <a:lnTo>
                  <a:pt x="1576234" y="2578663"/>
                </a:lnTo>
                <a:close/>
                <a:moveTo>
                  <a:pt x="1278962" y="2633970"/>
                </a:moveTo>
                <a:cubicBezTo>
                  <a:pt x="1202915" y="2599403"/>
                  <a:pt x="1113042" y="2551010"/>
                  <a:pt x="1036996" y="2488790"/>
                </a:cubicBezTo>
                <a:cubicBezTo>
                  <a:pt x="1106129" y="2516444"/>
                  <a:pt x="1223655" y="2564837"/>
                  <a:pt x="1278962" y="2633970"/>
                </a:cubicBezTo>
                <a:close/>
                <a:moveTo>
                  <a:pt x="2073992" y="2253738"/>
                </a:moveTo>
                <a:lnTo>
                  <a:pt x="2053252" y="2295218"/>
                </a:lnTo>
                <a:cubicBezTo>
                  <a:pt x="2053252" y="2281391"/>
                  <a:pt x="2053252" y="2260651"/>
                  <a:pt x="2046339" y="2246825"/>
                </a:cubicBezTo>
                <a:cubicBezTo>
                  <a:pt x="2067079" y="2246825"/>
                  <a:pt x="2067079" y="2253738"/>
                  <a:pt x="2073992" y="2253738"/>
                </a:cubicBezTo>
                <a:close/>
                <a:moveTo>
                  <a:pt x="2267565" y="2239911"/>
                </a:moveTo>
                <a:cubicBezTo>
                  <a:pt x="2267565" y="2260651"/>
                  <a:pt x="2170778" y="2392004"/>
                  <a:pt x="2115472" y="2468051"/>
                </a:cubicBezTo>
                <a:cubicBezTo>
                  <a:pt x="2080905" y="2516444"/>
                  <a:pt x="2025599" y="2585577"/>
                  <a:pt x="2025599" y="2647796"/>
                </a:cubicBezTo>
                <a:cubicBezTo>
                  <a:pt x="2129298" y="2551010"/>
                  <a:pt x="2226085" y="2398917"/>
                  <a:pt x="2343611" y="2295218"/>
                </a:cubicBezTo>
                <a:lnTo>
                  <a:pt x="2364351" y="2295218"/>
                </a:lnTo>
                <a:cubicBezTo>
                  <a:pt x="2364351" y="2302131"/>
                  <a:pt x="2371264" y="2302131"/>
                  <a:pt x="2371264" y="2322871"/>
                </a:cubicBezTo>
                <a:cubicBezTo>
                  <a:pt x="2371264" y="2350524"/>
                  <a:pt x="2184605" y="2675450"/>
                  <a:pt x="2143125" y="2758409"/>
                </a:cubicBezTo>
                <a:lnTo>
                  <a:pt x="2156952" y="2772236"/>
                </a:lnTo>
                <a:cubicBezTo>
                  <a:pt x="2191518" y="2744583"/>
                  <a:pt x="2226085" y="2703103"/>
                  <a:pt x="2253738" y="2668536"/>
                </a:cubicBezTo>
                <a:cubicBezTo>
                  <a:pt x="2232998" y="2710016"/>
                  <a:pt x="2198431" y="2786063"/>
                  <a:pt x="2198431" y="2806803"/>
                </a:cubicBezTo>
                <a:cubicBezTo>
                  <a:pt x="2198431" y="2820629"/>
                  <a:pt x="2232998" y="2827542"/>
                  <a:pt x="2232998" y="2841369"/>
                </a:cubicBezTo>
                <a:cubicBezTo>
                  <a:pt x="2232998" y="2889762"/>
                  <a:pt x="2191518" y="2958895"/>
                  <a:pt x="2150038" y="2972722"/>
                </a:cubicBezTo>
                <a:cubicBezTo>
                  <a:pt x="2004859" y="3021115"/>
                  <a:pt x="1728327" y="3117901"/>
                  <a:pt x="1714500" y="3117901"/>
                </a:cubicBezTo>
                <a:cubicBezTo>
                  <a:pt x="1590060" y="3117901"/>
                  <a:pt x="1486361" y="2889762"/>
                  <a:pt x="1486361" y="2841369"/>
                </a:cubicBezTo>
                <a:cubicBezTo>
                  <a:pt x="1486361" y="2792976"/>
                  <a:pt x="1507101" y="2737669"/>
                  <a:pt x="1534754" y="2682363"/>
                </a:cubicBezTo>
                <a:cubicBezTo>
                  <a:pt x="1541667" y="2661623"/>
                  <a:pt x="1569321" y="2647796"/>
                  <a:pt x="1583147" y="2633970"/>
                </a:cubicBezTo>
                <a:cubicBezTo>
                  <a:pt x="1603887" y="2606317"/>
                  <a:pt x="1624627" y="2564837"/>
                  <a:pt x="1652280" y="2537184"/>
                </a:cubicBezTo>
                <a:cubicBezTo>
                  <a:pt x="1673020" y="2509530"/>
                  <a:pt x="1714500" y="2502617"/>
                  <a:pt x="1749067" y="2474964"/>
                </a:cubicBezTo>
                <a:cubicBezTo>
                  <a:pt x="1811286" y="2419657"/>
                  <a:pt x="1914986" y="2295218"/>
                  <a:pt x="1984119" y="2274478"/>
                </a:cubicBezTo>
                <a:lnTo>
                  <a:pt x="1984119" y="2288305"/>
                </a:lnTo>
                <a:cubicBezTo>
                  <a:pt x="1928812" y="2378178"/>
                  <a:pt x="1838939" y="2440397"/>
                  <a:pt x="1838939" y="2509530"/>
                </a:cubicBezTo>
                <a:cubicBezTo>
                  <a:pt x="1838939" y="2530270"/>
                  <a:pt x="1859679" y="2557924"/>
                  <a:pt x="1880419" y="2557924"/>
                </a:cubicBezTo>
                <a:cubicBezTo>
                  <a:pt x="1963379" y="2557924"/>
                  <a:pt x="2143125" y="2260651"/>
                  <a:pt x="2163865" y="2232998"/>
                </a:cubicBezTo>
                <a:cubicBezTo>
                  <a:pt x="2177692" y="2205345"/>
                  <a:pt x="2212258" y="2177692"/>
                  <a:pt x="2232998" y="2177692"/>
                </a:cubicBezTo>
                <a:cubicBezTo>
                  <a:pt x="2246825" y="2177692"/>
                  <a:pt x="2267565" y="2226085"/>
                  <a:pt x="2267565" y="2239911"/>
                </a:cubicBezTo>
                <a:close/>
                <a:moveTo>
                  <a:pt x="2371264" y="2177692"/>
                </a:moveTo>
                <a:cubicBezTo>
                  <a:pt x="2426571" y="2226085"/>
                  <a:pt x="2488790" y="2281391"/>
                  <a:pt x="2537183" y="2329784"/>
                </a:cubicBezTo>
                <a:cubicBezTo>
                  <a:pt x="2551010" y="2336698"/>
                  <a:pt x="2564837" y="2350524"/>
                  <a:pt x="2564837" y="2371264"/>
                </a:cubicBezTo>
                <a:cubicBezTo>
                  <a:pt x="2564837" y="2426571"/>
                  <a:pt x="2447310" y="2412744"/>
                  <a:pt x="2440397" y="2412744"/>
                </a:cubicBezTo>
                <a:cubicBezTo>
                  <a:pt x="2419657" y="2412744"/>
                  <a:pt x="2412744" y="2426571"/>
                  <a:pt x="2405831" y="2440397"/>
                </a:cubicBezTo>
                <a:cubicBezTo>
                  <a:pt x="2405831" y="2440397"/>
                  <a:pt x="2398917" y="2433484"/>
                  <a:pt x="2392004" y="2433484"/>
                </a:cubicBezTo>
                <a:cubicBezTo>
                  <a:pt x="2412744" y="2398917"/>
                  <a:pt x="2426571" y="2343611"/>
                  <a:pt x="2426571" y="2322871"/>
                </a:cubicBezTo>
                <a:cubicBezTo>
                  <a:pt x="2426571" y="2281391"/>
                  <a:pt x="2398917" y="2219171"/>
                  <a:pt x="2336698" y="2246825"/>
                </a:cubicBezTo>
                <a:cubicBezTo>
                  <a:pt x="2329784" y="2219171"/>
                  <a:pt x="2315958" y="2156952"/>
                  <a:pt x="2288304" y="2136212"/>
                </a:cubicBezTo>
                <a:cubicBezTo>
                  <a:pt x="2315958" y="2150038"/>
                  <a:pt x="2343611" y="2150038"/>
                  <a:pt x="2371264" y="2177692"/>
                </a:cubicBezTo>
                <a:close/>
                <a:moveTo>
                  <a:pt x="2212258" y="2115472"/>
                </a:moveTo>
                <a:cubicBezTo>
                  <a:pt x="2177692" y="2115472"/>
                  <a:pt x="2108558" y="2177692"/>
                  <a:pt x="2087819" y="2226085"/>
                </a:cubicBezTo>
                <a:cubicBezTo>
                  <a:pt x="2060165" y="2205345"/>
                  <a:pt x="2032512" y="2191518"/>
                  <a:pt x="2004859" y="2184605"/>
                </a:cubicBezTo>
                <a:cubicBezTo>
                  <a:pt x="2004859" y="2122385"/>
                  <a:pt x="2094732" y="2108559"/>
                  <a:pt x="2136212" y="2108559"/>
                </a:cubicBezTo>
                <a:cubicBezTo>
                  <a:pt x="2156952" y="2108559"/>
                  <a:pt x="2191518" y="2115472"/>
                  <a:pt x="2212258" y="2115472"/>
                </a:cubicBezTo>
                <a:close/>
                <a:moveTo>
                  <a:pt x="2239911" y="2004859"/>
                </a:moveTo>
                <a:cubicBezTo>
                  <a:pt x="2281391" y="2025599"/>
                  <a:pt x="2315958" y="2067079"/>
                  <a:pt x="2364351" y="2094732"/>
                </a:cubicBezTo>
                <a:cubicBezTo>
                  <a:pt x="2405831" y="2122385"/>
                  <a:pt x="2461137" y="2136212"/>
                  <a:pt x="2509530" y="2156952"/>
                </a:cubicBezTo>
                <a:cubicBezTo>
                  <a:pt x="2564837" y="2184605"/>
                  <a:pt x="2627056" y="2232998"/>
                  <a:pt x="2675450" y="2281391"/>
                </a:cubicBezTo>
                <a:cubicBezTo>
                  <a:pt x="2689276" y="2288305"/>
                  <a:pt x="2716929" y="2392004"/>
                  <a:pt x="2716929" y="2419657"/>
                </a:cubicBezTo>
                <a:cubicBezTo>
                  <a:pt x="2716929" y="2516444"/>
                  <a:pt x="2696190" y="2578663"/>
                  <a:pt x="2592490" y="2578663"/>
                </a:cubicBezTo>
                <a:cubicBezTo>
                  <a:pt x="2537183" y="2578663"/>
                  <a:pt x="2481877" y="2509530"/>
                  <a:pt x="2426571" y="2447311"/>
                </a:cubicBezTo>
                <a:cubicBezTo>
                  <a:pt x="2454224" y="2454224"/>
                  <a:pt x="2488790" y="2461137"/>
                  <a:pt x="2502617" y="2461137"/>
                </a:cubicBezTo>
                <a:cubicBezTo>
                  <a:pt x="2551010" y="2461137"/>
                  <a:pt x="2613230" y="2412744"/>
                  <a:pt x="2613230" y="2364351"/>
                </a:cubicBezTo>
                <a:cubicBezTo>
                  <a:pt x="2613230" y="2350524"/>
                  <a:pt x="2599403" y="2315958"/>
                  <a:pt x="2585577" y="2302131"/>
                </a:cubicBezTo>
                <a:cubicBezTo>
                  <a:pt x="2523357" y="2232998"/>
                  <a:pt x="2454224" y="2170778"/>
                  <a:pt x="2385091" y="2115472"/>
                </a:cubicBezTo>
                <a:cubicBezTo>
                  <a:pt x="2343611" y="2080905"/>
                  <a:pt x="2219171" y="2060165"/>
                  <a:pt x="2163865" y="2060165"/>
                </a:cubicBezTo>
                <a:cubicBezTo>
                  <a:pt x="2080905" y="2060165"/>
                  <a:pt x="2004859" y="2067079"/>
                  <a:pt x="1970292" y="2191518"/>
                </a:cubicBezTo>
                <a:cubicBezTo>
                  <a:pt x="1942639" y="2191518"/>
                  <a:pt x="1894246" y="2212258"/>
                  <a:pt x="1880419" y="2212258"/>
                </a:cubicBezTo>
                <a:cubicBezTo>
                  <a:pt x="1852766" y="2212258"/>
                  <a:pt x="1818200" y="2170778"/>
                  <a:pt x="1818200" y="2156952"/>
                </a:cubicBezTo>
                <a:cubicBezTo>
                  <a:pt x="1818200" y="2073992"/>
                  <a:pt x="2115472" y="1991032"/>
                  <a:pt x="2136212" y="1991032"/>
                </a:cubicBezTo>
                <a:cubicBezTo>
                  <a:pt x="2156952" y="1991032"/>
                  <a:pt x="2205345" y="1991032"/>
                  <a:pt x="2239911" y="2004859"/>
                </a:cubicBezTo>
                <a:close/>
                <a:moveTo>
                  <a:pt x="3021115" y="1472534"/>
                </a:moveTo>
                <a:cubicBezTo>
                  <a:pt x="3090248" y="1520927"/>
                  <a:pt x="3180121" y="1555494"/>
                  <a:pt x="3242341" y="1638454"/>
                </a:cubicBezTo>
                <a:cubicBezTo>
                  <a:pt x="3290734" y="1693760"/>
                  <a:pt x="3332214" y="1769807"/>
                  <a:pt x="3359867" y="1832026"/>
                </a:cubicBezTo>
                <a:cubicBezTo>
                  <a:pt x="3477393" y="2053252"/>
                  <a:pt x="3511960" y="2288305"/>
                  <a:pt x="3546526" y="2516444"/>
                </a:cubicBezTo>
                <a:cubicBezTo>
                  <a:pt x="3560353" y="2640883"/>
                  <a:pt x="3622573" y="2758409"/>
                  <a:pt x="3677879" y="2889762"/>
                </a:cubicBezTo>
                <a:cubicBezTo>
                  <a:pt x="3712446" y="2958895"/>
                  <a:pt x="3691706" y="3069508"/>
                  <a:pt x="3733185" y="3152468"/>
                </a:cubicBezTo>
                <a:cubicBezTo>
                  <a:pt x="3760839" y="3214688"/>
                  <a:pt x="3836885" y="3263081"/>
                  <a:pt x="3878365" y="3318387"/>
                </a:cubicBezTo>
                <a:cubicBezTo>
                  <a:pt x="3843798" y="3304561"/>
                  <a:pt x="3795405" y="3290734"/>
                  <a:pt x="3774665" y="3290734"/>
                </a:cubicBezTo>
                <a:cubicBezTo>
                  <a:pt x="3636399" y="3290734"/>
                  <a:pt x="3484306" y="3415174"/>
                  <a:pt x="3401347" y="3588006"/>
                </a:cubicBezTo>
                <a:cubicBezTo>
                  <a:pt x="3401347" y="3588006"/>
                  <a:pt x="3394433" y="3594919"/>
                  <a:pt x="3415173" y="3594919"/>
                </a:cubicBezTo>
                <a:cubicBezTo>
                  <a:pt x="3422087" y="3594919"/>
                  <a:pt x="3608746" y="3346040"/>
                  <a:pt x="3788492" y="3346040"/>
                </a:cubicBezTo>
                <a:cubicBezTo>
                  <a:pt x="3850712" y="3346040"/>
                  <a:pt x="3864538" y="3332214"/>
                  <a:pt x="3933671" y="3394434"/>
                </a:cubicBezTo>
                <a:cubicBezTo>
                  <a:pt x="3961325" y="3415174"/>
                  <a:pt x="3968238" y="3491220"/>
                  <a:pt x="4023544" y="3525786"/>
                </a:cubicBezTo>
                <a:cubicBezTo>
                  <a:pt x="3975151" y="3539613"/>
                  <a:pt x="3912931" y="3553440"/>
                  <a:pt x="3864538" y="3574180"/>
                </a:cubicBezTo>
                <a:cubicBezTo>
                  <a:pt x="3823058" y="3588006"/>
                  <a:pt x="3622573" y="3677879"/>
                  <a:pt x="3553439" y="3677879"/>
                </a:cubicBezTo>
                <a:cubicBezTo>
                  <a:pt x="3539613" y="3677879"/>
                  <a:pt x="3449740" y="3670966"/>
                  <a:pt x="3394433" y="3664053"/>
                </a:cubicBezTo>
                <a:cubicBezTo>
                  <a:pt x="3380607" y="3664053"/>
                  <a:pt x="3380607" y="3650226"/>
                  <a:pt x="3366780" y="3643313"/>
                </a:cubicBezTo>
                <a:cubicBezTo>
                  <a:pt x="3290734" y="3588006"/>
                  <a:pt x="3221601" y="3498133"/>
                  <a:pt x="3228514" y="3429000"/>
                </a:cubicBezTo>
                <a:lnTo>
                  <a:pt x="3221601" y="2723843"/>
                </a:lnTo>
                <a:cubicBezTo>
                  <a:pt x="3214687" y="2675450"/>
                  <a:pt x="3193948" y="2627057"/>
                  <a:pt x="3173208" y="2578663"/>
                </a:cubicBezTo>
                <a:lnTo>
                  <a:pt x="3159381" y="2592490"/>
                </a:lnTo>
                <a:cubicBezTo>
                  <a:pt x="3166294" y="2627057"/>
                  <a:pt x="3173208" y="2689276"/>
                  <a:pt x="3173208" y="2703103"/>
                </a:cubicBezTo>
                <a:cubicBezTo>
                  <a:pt x="3173208" y="2723843"/>
                  <a:pt x="3152468" y="2917415"/>
                  <a:pt x="3152468" y="2931242"/>
                </a:cubicBezTo>
                <a:cubicBezTo>
                  <a:pt x="3152468" y="2951982"/>
                  <a:pt x="3166294" y="3422087"/>
                  <a:pt x="3166294" y="3442827"/>
                </a:cubicBezTo>
                <a:cubicBezTo>
                  <a:pt x="3173208" y="3456653"/>
                  <a:pt x="3173208" y="3463567"/>
                  <a:pt x="3173208" y="3477393"/>
                </a:cubicBezTo>
                <a:cubicBezTo>
                  <a:pt x="3173208" y="3511960"/>
                  <a:pt x="3145554" y="3601833"/>
                  <a:pt x="3104075" y="3601833"/>
                </a:cubicBezTo>
                <a:cubicBezTo>
                  <a:pt x="3090248" y="3601833"/>
                  <a:pt x="3041855" y="3532700"/>
                  <a:pt x="3007288" y="3511960"/>
                </a:cubicBezTo>
                <a:cubicBezTo>
                  <a:pt x="2965808" y="3484307"/>
                  <a:pt x="2924329" y="3470480"/>
                  <a:pt x="2882849" y="3463567"/>
                </a:cubicBezTo>
                <a:cubicBezTo>
                  <a:pt x="2799889" y="3442827"/>
                  <a:pt x="2647796" y="3422087"/>
                  <a:pt x="2627056" y="3422087"/>
                </a:cubicBezTo>
                <a:lnTo>
                  <a:pt x="2253738" y="3422087"/>
                </a:lnTo>
                <a:cubicBezTo>
                  <a:pt x="2212258" y="3415174"/>
                  <a:pt x="2163865" y="3401347"/>
                  <a:pt x="2129298" y="3380607"/>
                </a:cubicBezTo>
                <a:cubicBezTo>
                  <a:pt x="2101645" y="3366780"/>
                  <a:pt x="2080905" y="3339127"/>
                  <a:pt x="2053252" y="3325301"/>
                </a:cubicBezTo>
                <a:cubicBezTo>
                  <a:pt x="2018685" y="3304561"/>
                  <a:pt x="1956466" y="3297647"/>
                  <a:pt x="1956466" y="3276907"/>
                </a:cubicBezTo>
                <a:cubicBezTo>
                  <a:pt x="1956466" y="3263081"/>
                  <a:pt x="1977206" y="3187034"/>
                  <a:pt x="1977206" y="3138641"/>
                </a:cubicBezTo>
                <a:cubicBezTo>
                  <a:pt x="1963379" y="3076421"/>
                  <a:pt x="2094732" y="3069508"/>
                  <a:pt x="2136212" y="3048768"/>
                </a:cubicBezTo>
                <a:cubicBezTo>
                  <a:pt x="2267565" y="2972722"/>
                  <a:pt x="2274478" y="2958895"/>
                  <a:pt x="2274478" y="2869022"/>
                </a:cubicBezTo>
                <a:cubicBezTo>
                  <a:pt x="2274478" y="2855196"/>
                  <a:pt x="2274478" y="2834456"/>
                  <a:pt x="2267565" y="2820629"/>
                </a:cubicBezTo>
                <a:cubicBezTo>
                  <a:pt x="2267565" y="2806803"/>
                  <a:pt x="2253738" y="2792976"/>
                  <a:pt x="2253738" y="2779149"/>
                </a:cubicBezTo>
                <a:cubicBezTo>
                  <a:pt x="2253738" y="2758409"/>
                  <a:pt x="2288304" y="2716930"/>
                  <a:pt x="2295218" y="2689276"/>
                </a:cubicBezTo>
                <a:cubicBezTo>
                  <a:pt x="2315958" y="2627057"/>
                  <a:pt x="2315958" y="2613230"/>
                  <a:pt x="2315958" y="2578663"/>
                </a:cubicBezTo>
                <a:cubicBezTo>
                  <a:pt x="2315958" y="2557924"/>
                  <a:pt x="2357438" y="2502617"/>
                  <a:pt x="2378177" y="2461137"/>
                </a:cubicBezTo>
                <a:cubicBezTo>
                  <a:pt x="2426571" y="2509530"/>
                  <a:pt x="2461137" y="2571750"/>
                  <a:pt x="2523357" y="2613230"/>
                </a:cubicBezTo>
                <a:cubicBezTo>
                  <a:pt x="2544097" y="2633970"/>
                  <a:pt x="2585577" y="2640883"/>
                  <a:pt x="2599403" y="2640883"/>
                </a:cubicBezTo>
                <a:cubicBezTo>
                  <a:pt x="2689276" y="2640883"/>
                  <a:pt x="2772236" y="2571750"/>
                  <a:pt x="2786062" y="2468051"/>
                </a:cubicBezTo>
                <a:lnTo>
                  <a:pt x="2786062" y="2329784"/>
                </a:lnTo>
                <a:cubicBezTo>
                  <a:pt x="2786062" y="2253738"/>
                  <a:pt x="2647796" y="2156952"/>
                  <a:pt x="2585577" y="2122385"/>
                </a:cubicBezTo>
                <a:cubicBezTo>
                  <a:pt x="2599403" y="2115472"/>
                  <a:pt x="2613230" y="2094732"/>
                  <a:pt x="2620143" y="2080905"/>
                </a:cubicBezTo>
                <a:cubicBezTo>
                  <a:pt x="2751496" y="1859679"/>
                  <a:pt x="2855196" y="1603887"/>
                  <a:pt x="2889762" y="1389575"/>
                </a:cubicBezTo>
                <a:cubicBezTo>
                  <a:pt x="2931242" y="1410315"/>
                  <a:pt x="2972722" y="1444881"/>
                  <a:pt x="3021115" y="1472534"/>
                </a:cubicBezTo>
                <a:close/>
                <a:moveTo>
                  <a:pt x="1956466" y="1583147"/>
                </a:moveTo>
                <a:cubicBezTo>
                  <a:pt x="1956466" y="1749067"/>
                  <a:pt x="1935726" y="1735240"/>
                  <a:pt x="2053252" y="1942639"/>
                </a:cubicBezTo>
                <a:cubicBezTo>
                  <a:pt x="2039425" y="1942639"/>
                  <a:pt x="1749067" y="2025599"/>
                  <a:pt x="1749067" y="2150038"/>
                </a:cubicBezTo>
                <a:cubicBezTo>
                  <a:pt x="1749067" y="2191518"/>
                  <a:pt x="1790546" y="2260651"/>
                  <a:pt x="1866593" y="2274478"/>
                </a:cubicBezTo>
                <a:cubicBezTo>
                  <a:pt x="1776720" y="2371264"/>
                  <a:pt x="1673020" y="2461137"/>
                  <a:pt x="1590060" y="2537184"/>
                </a:cubicBezTo>
                <a:cubicBezTo>
                  <a:pt x="1576234" y="2544097"/>
                  <a:pt x="1555494" y="2544097"/>
                  <a:pt x="1534754" y="2551010"/>
                </a:cubicBezTo>
                <a:lnTo>
                  <a:pt x="1534754" y="2156952"/>
                </a:lnTo>
                <a:cubicBezTo>
                  <a:pt x="1500187" y="2198432"/>
                  <a:pt x="1500187" y="2288305"/>
                  <a:pt x="1493274" y="2343611"/>
                </a:cubicBezTo>
                <a:cubicBezTo>
                  <a:pt x="1493274" y="2537184"/>
                  <a:pt x="1493274" y="2551010"/>
                  <a:pt x="1500187" y="2557924"/>
                </a:cubicBezTo>
                <a:cubicBezTo>
                  <a:pt x="1424141" y="2571750"/>
                  <a:pt x="1341181" y="2613230"/>
                  <a:pt x="1278962" y="2689276"/>
                </a:cubicBezTo>
                <a:lnTo>
                  <a:pt x="1085389" y="2689276"/>
                </a:lnTo>
                <a:cubicBezTo>
                  <a:pt x="1023169" y="2703103"/>
                  <a:pt x="891817" y="2730756"/>
                  <a:pt x="877990" y="2786063"/>
                </a:cubicBezTo>
                <a:cubicBezTo>
                  <a:pt x="947123" y="2758409"/>
                  <a:pt x="1057736" y="2723843"/>
                  <a:pt x="1133782" y="2723843"/>
                </a:cubicBezTo>
                <a:lnTo>
                  <a:pt x="1244395" y="2723843"/>
                </a:lnTo>
                <a:cubicBezTo>
                  <a:pt x="1223655" y="2751496"/>
                  <a:pt x="1189089" y="2779149"/>
                  <a:pt x="1182175" y="2820629"/>
                </a:cubicBezTo>
                <a:cubicBezTo>
                  <a:pt x="1168349" y="2924329"/>
                  <a:pt x="1168349" y="3048768"/>
                  <a:pt x="1168349" y="3159381"/>
                </a:cubicBezTo>
                <a:cubicBezTo>
                  <a:pt x="1050823" y="3180121"/>
                  <a:pt x="857250" y="3339127"/>
                  <a:pt x="788117" y="3470480"/>
                </a:cubicBezTo>
                <a:cubicBezTo>
                  <a:pt x="767377" y="3422087"/>
                  <a:pt x="684417" y="3097161"/>
                  <a:pt x="684417" y="3055682"/>
                </a:cubicBezTo>
                <a:cubicBezTo>
                  <a:pt x="684417" y="2751496"/>
                  <a:pt x="829597" y="2516444"/>
                  <a:pt x="988603" y="2198432"/>
                </a:cubicBezTo>
                <a:cubicBezTo>
                  <a:pt x="1119956" y="1935726"/>
                  <a:pt x="1265135" y="1638454"/>
                  <a:pt x="1548581" y="1424141"/>
                </a:cubicBezTo>
                <a:cubicBezTo>
                  <a:pt x="1596974" y="1382661"/>
                  <a:pt x="1659194" y="1368835"/>
                  <a:pt x="1714500" y="1341182"/>
                </a:cubicBezTo>
                <a:cubicBezTo>
                  <a:pt x="1804373" y="1292788"/>
                  <a:pt x="1894246" y="1230569"/>
                  <a:pt x="1984119" y="1168349"/>
                </a:cubicBezTo>
                <a:cubicBezTo>
                  <a:pt x="1949552" y="1313528"/>
                  <a:pt x="1956466" y="1451794"/>
                  <a:pt x="1956466" y="1583147"/>
                </a:cubicBezTo>
                <a:close/>
                <a:moveTo>
                  <a:pt x="2862109" y="1361921"/>
                </a:moveTo>
                <a:lnTo>
                  <a:pt x="2571750" y="2108559"/>
                </a:lnTo>
                <a:cubicBezTo>
                  <a:pt x="2488790" y="2067079"/>
                  <a:pt x="2392004" y="2067079"/>
                  <a:pt x="2309044" y="1984119"/>
                </a:cubicBezTo>
                <a:cubicBezTo>
                  <a:pt x="2329784" y="1949552"/>
                  <a:pt x="2350524" y="1914986"/>
                  <a:pt x="2371264" y="1887333"/>
                </a:cubicBezTo>
                <a:cubicBezTo>
                  <a:pt x="2585577" y="1617714"/>
                  <a:pt x="2627056" y="1375748"/>
                  <a:pt x="2661623" y="1119956"/>
                </a:cubicBezTo>
                <a:cubicBezTo>
                  <a:pt x="2737669" y="1175262"/>
                  <a:pt x="2813716" y="1292788"/>
                  <a:pt x="2862109" y="1361921"/>
                </a:cubicBezTo>
                <a:close/>
                <a:moveTo>
                  <a:pt x="2232998" y="1320442"/>
                </a:moveTo>
                <a:cubicBezTo>
                  <a:pt x="2232998" y="1341182"/>
                  <a:pt x="2219171" y="1527841"/>
                  <a:pt x="2219171" y="1548581"/>
                </a:cubicBezTo>
                <a:cubicBezTo>
                  <a:pt x="2219171" y="1562407"/>
                  <a:pt x="2226085" y="1686847"/>
                  <a:pt x="2239911" y="1755980"/>
                </a:cubicBezTo>
                <a:cubicBezTo>
                  <a:pt x="2246825" y="1804373"/>
                  <a:pt x="2309044" y="1894246"/>
                  <a:pt x="2309044" y="1908073"/>
                </a:cubicBezTo>
                <a:cubicBezTo>
                  <a:pt x="2309044" y="1928813"/>
                  <a:pt x="2288304" y="1949552"/>
                  <a:pt x="2281391" y="1970292"/>
                </a:cubicBezTo>
                <a:cubicBezTo>
                  <a:pt x="2212258" y="1949552"/>
                  <a:pt x="2150038" y="1935726"/>
                  <a:pt x="2087819" y="1928813"/>
                </a:cubicBezTo>
                <a:cubicBezTo>
                  <a:pt x="2060165" y="1873506"/>
                  <a:pt x="2011772" y="1755980"/>
                  <a:pt x="2011772" y="1742153"/>
                </a:cubicBezTo>
                <a:lnTo>
                  <a:pt x="2011772" y="1154522"/>
                </a:lnTo>
                <a:cubicBezTo>
                  <a:pt x="2032512" y="1140696"/>
                  <a:pt x="2060165" y="1119956"/>
                  <a:pt x="2087819" y="1099216"/>
                </a:cubicBezTo>
                <a:cubicBezTo>
                  <a:pt x="2101645" y="1196002"/>
                  <a:pt x="2232998" y="1320442"/>
                  <a:pt x="2232998" y="1320442"/>
                </a:cubicBezTo>
                <a:close/>
                <a:moveTo>
                  <a:pt x="2633970" y="1113042"/>
                </a:moveTo>
                <a:cubicBezTo>
                  <a:pt x="2633970" y="1161436"/>
                  <a:pt x="2502617" y="1555494"/>
                  <a:pt x="2468050" y="1631540"/>
                </a:cubicBezTo>
                <a:cubicBezTo>
                  <a:pt x="2433484" y="1707587"/>
                  <a:pt x="2385091" y="1790546"/>
                  <a:pt x="2329784" y="1866593"/>
                </a:cubicBezTo>
                <a:cubicBezTo>
                  <a:pt x="2322871" y="1832026"/>
                  <a:pt x="2302131" y="1790546"/>
                  <a:pt x="2295218" y="1755980"/>
                </a:cubicBezTo>
                <a:cubicBezTo>
                  <a:pt x="2288304" y="1721413"/>
                  <a:pt x="2288304" y="1679934"/>
                  <a:pt x="2281391" y="1638454"/>
                </a:cubicBezTo>
                <a:lnTo>
                  <a:pt x="2440397" y="1431054"/>
                </a:lnTo>
                <a:cubicBezTo>
                  <a:pt x="2454224" y="1437968"/>
                  <a:pt x="2474964" y="1458708"/>
                  <a:pt x="2495704" y="1458708"/>
                </a:cubicBezTo>
                <a:cubicBezTo>
                  <a:pt x="2488790" y="1444881"/>
                  <a:pt x="2454224" y="1417228"/>
                  <a:pt x="2454224" y="1403401"/>
                </a:cubicBezTo>
                <a:cubicBezTo>
                  <a:pt x="2454224" y="1375748"/>
                  <a:pt x="2592490" y="1196002"/>
                  <a:pt x="2620143" y="1085389"/>
                </a:cubicBezTo>
                <a:cubicBezTo>
                  <a:pt x="2620143" y="1092302"/>
                  <a:pt x="2633970" y="1092302"/>
                  <a:pt x="2633970" y="1113042"/>
                </a:cubicBezTo>
                <a:close/>
                <a:moveTo>
                  <a:pt x="2592490" y="1002429"/>
                </a:moveTo>
                <a:cubicBezTo>
                  <a:pt x="2592490" y="1023169"/>
                  <a:pt x="2599403" y="1050823"/>
                  <a:pt x="2613230" y="1071563"/>
                </a:cubicBezTo>
                <a:lnTo>
                  <a:pt x="2426571" y="1355008"/>
                </a:lnTo>
                <a:cubicBezTo>
                  <a:pt x="2385091" y="1292788"/>
                  <a:pt x="2350524" y="1202915"/>
                  <a:pt x="2350524" y="1133782"/>
                </a:cubicBezTo>
                <a:cubicBezTo>
                  <a:pt x="2350524" y="1119956"/>
                  <a:pt x="2357438" y="1085389"/>
                  <a:pt x="2371264" y="1057736"/>
                </a:cubicBezTo>
                <a:cubicBezTo>
                  <a:pt x="2378177" y="1064649"/>
                  <a:pt x="2385091" y="1071563"/>
                  <a:pt x="2405831" y="1071563"/>
                </a:cubicBezTo>
                <a:cubicBezTo>
                  <a:pt x="2461137" y="1071563"/>
                  <a:pt x="2537183" y="1002429"/>
                  <a:pt x="2606317" y="954036"/>
                </a:cubicBezTo>
                <a:cubicBezTo>
                  <a:pt x="2599403" y="967863"/>
                  <a:pt x="2592490" y="988603"/>
                  <a:pt x="2592490" y="1002429"/>
                </a:cubicBezTo>
                <a:close/>
                <a:moveTo>
                  <a:pt x="2260651" y="871077"/>
                </a:moveTo>
                <a:lnTo>
                  <a:pt x="2198431" y="871077"/>
                </a:lnTo>
                <a:cubicBezTo>
                  <a:pt x="2198431" y="864163"/>
                  <a:pt x="2191518" y="857250"/>
                  <a:pt x="2184605" y="850337"/>
                </a:cubicBezTo>
                <a:cubicBezTo>
                  <a:pt x="2219171" y="850337"/>
                  <a:pt x="2260651" y="850337"/>
                  <a:pt x="2315958" y="836510"/>
                </a:cubicBezTo>
                <a:cubicBezTo>
                  <a:pt x="2309044" y="843423"/>
                  <a:pt x="2281391" y="871077"/>
                  <a:pt x="2260651" y="871077"/>
                </a:cubicBezTo>
                <a:close/>
                <a:moveTo>
                  <a:pt x="2156952" y="718984"/>
                </a:moveTo>
                <a:cubicBezTo>
                  <a:pt x="2163865" y="725897"/>
                  <a:pt x="2156952" y="725897"/>
                  <a:pt x="2170778" y="725897"/>
                </a:cubicBezTo>
                <a:cubicBezTo>
                  <a:pt x="2191518" y="725897"/>
                  <a:pt x="2191518" y="718984"/>
                  <a:pt x="2198431" y="712071"/>
                </a:cubicBezTo>
                <a:cubicBezTo>
                  <a:pt x="2198431" y="718984"/>
                  <a:pt x="2191518" y="746637"/>
                  <a:pt x="2177692" y="746637"/>
                </a:cubicBezTo>
                <a:cubicBezTo>
                  <a:pt x="2156952" y="746637"/>
                  <a:pt x="2184605" y="732811"/>
                  <a:pt x="2170778" y="732811"/>
                </a:cubicBezTo>
                <a:cubicBezTo>
                  <a:pt x="2122385" y="732811"/>
                  <a:pt x="2129298" y="829597"/>
                  <a:pt x="2115472" y="877990"/>
                </a:cubicBezTo>
                <a:cubicBezTo>
                  <a:pt x="2080905" y="857250"/>
                  <a:pt x="2087819" y="829597"/>
                  <a:pt x="2087819" y="795030"/>
                </a:cubicBezTo>
                <a:cubicBezTo>
                  <a:pt x="2087819" y="746637"/>
                  <a:pt x="2080905" y="705157"/>
                  <a:pt x="2177692" y="698244"/>
                </a:cubicBezTo>
                <a:lnTo>
                  <a:pt x="2156952" y="718984"/>
                </a:lnTo>
                <a:close/>
                <a:moveTo>
                  <a:pt x="2758409" y="677504"/>
                </a:moveTo>
                <a:lnTo>
                  <a:pt x="2737669" y="677504"/>
                </a:lnTo>
                <a:cubicBezTo>
                  <a:pt x="2737669" y="670591"/>
                  <a:pt x="2744583" y="656764"/>
                  <a:pt x="2744583" y="642938"/>
                </a:cubicBezTo>
                <a:cubicBezTo>
                  <a:pt x="2751496" y="649851"/>
                  <a:pt x="2751496" y="663677"/>
                  <a:pt x="2758409" y="677504"/>
                </a:cubicBezTo>
                <a:close/>
                <a:moveTo>
                  <a:pt x="2329784" y="663677"/>
                </a:moveTo>
                <a:cubicBezTo>
                  <a:pt x="2295218" y="663677"/>
                  <a:pt x="2281391" y="656764"/>
                  <a:pt x="2274478" y="656764"/>
                </a:cubicBezTo>
                <a:cubicBezTo>
                  <a:pt x="2274478" y="649851"/>
                  <a:pt x="2281391" y="642938"/>
                  <a:pt x="2295218" y="642938"/>
                </a:cubicBezTo>
                <a:cubicBezTo>
                  <a:pt x="2315958" y="642938"/>
                  <a:pt x="2322871" y="656764"/>
                  <a:pt x="2329784" y="663677"/>
                </a:cubicBezTo>
                <a:close/>
                <a:moveTo>
                  <a:pt x="2343611" y="663677"/>
                </a:moveTo>
                <a:lnTo>
                  <a:pt x="2343611" y="608371"/>
                </a:lnTo>
                <a:cubicBezTo>
                  <a:pt x="2350524" y="622198"/>
                  <a:pt x="2350524" y="642938"/>
                  <a:pt x="2343611" y="663677"/>
                </a:cubicBezTo>
                <a:close/>
                <a:moveTo>
                  <a:pt x="2737669" y="629111"/>
                </a:moveTo>
                <a:cubicBezTo>
                  <a:pt x="2737669" y="649851"/>
                  <a:pt x="2716929" y="663677"/>
                  <a:pt x="2710016" y="677504"/>
                </a:cubicBezTo>
                <a:cubicBezTo>
                  <a:pt x="2710016" y="670591"/>
                  <a:pt x="2716929" y="663677"/>
                  <a:pt x="2716929" y="649851"/>
                </a:cubicBezTo>
                <a:cubicBezTo>
                  <a:pt x="2716929" y="629111"/>
                  <a:pt x="2710016" y="629111"/>
                  <a:pt x="2696190" y="629111"/>
                </a:cubicBezTo>
                <a:lnTo>
                  <a:pt x="2696190" y="580718"/>
                </a:lnTo>
                <a:cubicBezTo>
                  <a:pt x="2710016" y="594544"/>
                  <a:pt x="2737669" y="615284"/>
                  <a:pt x="2737669" y="629111"/>
                </a:cubicBezTo>
                <a:close/>
                <a:moveTo>
                  <a:pt x="2682363" y="580718"/>
                </a:moveTo>
                <a:lnTo>
                  <a:pt x="2682363" y="559978"/>
                </a:lnTo>
                <a:cubicBezTo>
                  <a:pt x="2689276" y="566891"/>
                  <a:pt x="2689276" y="573804"/>
                  <a:pt x="2682363" y="580718"/>
                </a:cubicBezTo>
                <a:close/>
                <a:moveTo>
                  <a:pt x="2502617" y="490845"/>
                </a:moveTo>
                <a:cubicBezTo>
                  <a:pt x="2481877" y="497758"/>
                  <a:pt x="2440397" y="518498"/>
                  <a:pt x="2426571" y="518498"/>
                </a:cubicBezTo>
                <a:cubicBezTo>
                  <a:pt x="2405831" y="518498"/>
                  <a:pt x="2392004" y="511585"/>
                  <a:pt x="2378177" y="504671"/>
                </a:cubicBezTo>
                <a:cubicBezTo>
                  <a:pt x="2378177" y="497758"/>
                  <a:pt x="2392004" y="497758"/>
                  <a:pt x="2398917" y="490845"/>
                </a:cubicBezTo>
                <a:cubicBezTo>
                  <a:pt x="2392004" y="483931"/>
                  <a:pt x="2378177" y="477018"/>
                  <a:pt x="2371264" y="470105"/>
                </a:cubicBezTo>
                <a:cubicBezTo>
                  <a:pt x="2419657" y="477018"/>
                  <a:pt x="2461137" y="483931"/>
                  <a:pt x="2502617" y="490845"/>
                </a:cubicBezTo>
                <a:close/>
                <a:moveTo>
                  <a:pt x="2198431" y="477018"/>
                </a:moveTo>
                <a:cubicBezTo>
                  <a:pt x="2198431" y="477018"/>
                  <a:pt x="2198431" y="483931"/>
                  <a:pt x="2191518" y="483931"/>
                </a:cubicBezTo>
                <a:cubicBezTo>
                  <a:pt x="2177692" y="497758"/>
                  <a:pt x="2150038" y="511585"/>
                  <a:pt x="2129298" y="511585"/>
                </a:cubicBezTo>
                <a:cubicBezTo>
                  <a:pt x="2115472" y="511585"/>
                  <a:pt x="2094732" y="497758"/>
                  <a:pt x="2073992" y="483931"/>
                </a:cubicBezTo>
                <a:cubicBezTo>
                  <a:pt x="2080905" y="477018"/>
                  <a:pt x="2101645" y="463192"/>
                  <a:pt x="2115472" y="463192"/>
                </a:cubicBezTo>
                <a:cubicBezTo>
                  <a:pt x="2136212" y="463192"/>
                  <a:pt x="2170778" y="470105"/>
                  <a:pt x="2198431" y="477018"/>
                </a:cubicBezTo>
                <a:close/>
                <a:moveTo>
                  <a:pt x="2239911" y="497758"/>
                </a:moveTo>
                <a:cubicBezTo>
                  <a:pt x="2239911" y="553065"/>
                  <a:pt x="2219171" y="532325"/>
                  <a:pt x="2170778" y="622198"/>
                </a:cubicBezTo>
                <a:lnTo>
                  <a:pt x="2177692" y="656764"/>
                </a:lnTo>
                <a:lnTo>
                  <a:pt x="2191518" y="642938"/>
                </a:lnTo>
                <a:lnTo>
                  <a:pt x="2226085" y="642938"/>
                </a:lnTo>
                <a:cubicBezTo>
                  <a:pt x="2219171" y="656764"/>
                  <a:pt x="2191518" y="670591"/>
                  <a:pt x="2177692" y="670591"/>
                </a:cubicBezTo>
                <a:cubicBezTo>
                  <a:pt x="2156952" y="670591"/>
                  <a:pt x="2150038" y="636024"/>
                  <a:pt x="2150038" y="622198"/>
                </a:cubicBezTo>
                <a:cubicBezTo>
                  <a:pt x="2150038" y="587631"/>
                  <a:pt x="2184605" y="553065"/>
                  <a:pt x="2205345" y="518498"/>
                </a:cubicBezTo>
                <a:cubicBezTo>
                  <a:pt x="2219171" y="497758"/>
                  <a:pt x="2219171" y="470105"/>
                  <a:pt x="2226085" y="442452"/>
                </a:cubicBezTo>
                <a:cubicBezTo>
                  <a:pt x="2232998" y="463192"/>
                  <a:pt x="2239911" y="483931"/>
                  <a:pt x="2239911" y="497758"/>
                </a:cubicBezTo>
                <a:close/>
                <a:moveTo>
                  <a:pt x="2516444" y="428625"/>
                </a:moveTo>
                <a:cubicBezTo>
                  <a:pt x="2495704" y="428625"/>
                  <a:pt x="2454224" y="414798"/>
                  <a:pt x="2440397" y="414798"/>
                </a:cubicBezTo>
                <a:cubicBezTo>
                  <a:pt x="2419657" y="414798"/>
                  <a:pt x="2392004" y="421712"/>
                  <a:pt x="2364351" y="428625"/>
                </a:cubicBezTo>
                <a:cubicBezTo>
                  <a:pt x="2378177" y="414798"/>
                  <a:pt x="2412744" y="394058"/>
                  <a:pt x="2433484" y="394058"/>
                </a:cubicBezTo>
                <a:cubicBezTo>
                  <a:pt x="2447310" y="394058"/>
                  <a:pt x="2488790" y="407885"/>
                  <a:pt x="2516444" y="428625"/>
                </a:cubicBezTo>
                <a:close/>
                <a:moveTo>
                  <a:pt x="2792976" y="152093"/>
                </a:moveTo>
                <a:cubicBezTo>
                  <a:pt x="2813716" y="214313"/>
                  <a:pt x="2848282" y="345665"/>
                  <a:pt x="2848282" y="359492"/>
                </a:cubicBezTo>
                <a:cubicBezTo>
                  <a:pt x="2848282" y="380232"/>
                  <a:pt x="2827542" y="380232"/>
                  <a:pt x="2827542" y="400972"/>
                </a:cubicBezTo>
                <a:cubicBezTo>
                  <a:pt x="2827542" y="449365"/>
                  <a:pt x="2827542" y="497758"/>
                  <a:pt x="2820629" y="546151"/>
                </a:cubicBezTo>
                <a:cubicBezTo>
                  <a:pt x="2813716" y="573804"/>
                  <a:pt x="2792976" y="601458"/>
                  <a:pt x="2779149" y="629111"/>
                </a:cubicBezTo>
                <a:cubicBezTo>
                  <a:pt x="2744583" y="566891"/>
                  <a:pt x="2696190" y="490845"/>
                  <a:pt x="2661623" y="435538"/>
                </a:cubicBezTo>
                <a:cubicBezTo>
                  <a:pt x="2585577" y="290359"/>
                  <a:pt x="2371264" y="235052"/>
                  <a:pt x="2260651" y="235052"/>
                </a:cubicBezTo>
                <a:cubicBezTo>
                  <a:pt x="2246825" y="235052"/>
                  <a:pt x="2184605" y="248879"/>
                  <a:pt x="2143125" y="269619"/>
                </a:cubicBezTo>
                <a:cubicBezTo>
                  <a:pt x="2295218" y="131353"/>
                  <a:pt x="2343611" y="48393"/>
                  <a:pt x="2474964" y="48393"/>
                </a:cubicBezTo>
                <a:cubicBezTo>
                  <a:pt x="2557923" y="48393"/>
                  <a:pt x="2779149" y="82960"/>
                  <a:pt x="2792976" y="152093"/>
                </a:cubicBezTo>
                <a:close/>
                <a:moveTo>
                  <a:pt x="2882849" y="262706"/>
                </a:moveTo>
                <a:cubicBezTo>
                  <a:pt x="2882849" y="290359"/>
                  <a:pt x="2903589" y="338752"/>
                  <a:pt x="2903589" y="359492"/>
                </a:cubicBezTo>
                <a:cubicBezTo>
                  <a:pt x="2903589" y="373319"/>
                  <a:pt x="2882849" y="394058"/>
                  <a:pt x="2882849" y="421712"/>
                </a:cubicBezTo>
                <a:cubicBezTo>
                  <a:pt x="2869022" y="463192"/>
                  <a:pt x="2882849" y="518498"/>
                  <a:pt x="2862109" y="566891"/>
                </a:cubicBezTo>
                <a:cubicBezTo>
                  <a:pt x="2834456" y="642938"/>
                  <a:pt x="2786062" y="649851"/>
                  <a:pt x="2786062" y="705157"/>
                </a:cubicBezTo>
                <a:cubicBezTo>
                  <a:pt x="2786062" y="725897"/>
                  <a:pt x="2799889" y="753550"/>
                  <a:pt x="2799889" y="774290"/>
                </a:cubicBezTo>
                <a:cubicBezTo>
                  <a:pt x="2799889" y="829597"/>
                  <a:pt x="2723843" y="960950"/>
                  <a:pt x="2627056" y="954036"/>
                </a:cubicBezTo>
                <a:lnTo>
                  <a:pt x="2627056" y="1023169"/>
                </a:lnTo>
                <a:cubicBezTo>
                  <a:pt x="2633970" y="1043909"/>
                  <a:pt x="2627056" y="1057736"/>
                  <a:pt x="2640883" y="1071563"/>
                </a:cubicBezTo>
                <a:cubicBezTo>
                  <a:pt x="2675450" y="1092302"/>
                  <a:pt x="2723843" y="1113042"/>
                  <a:pt x="2758409" y="1154522"/>
                </a:cubicBezTo>
                <a:cubicBezTo>
                  <a:pt x="2806802" y="1202915"/>
                  <a:pt x="2827542" y="1272048"/>
                  <a:pt x="2869022" y="1320442"/>
                </a:cubicBezTo>
                <a:cubicBezTo>
                  <a:pt x="2903589" y="1361921"/>
                  <a:pt x="2979635" y="1389575"/>
                  <a:pt x="3041855" y="1424141"/>
                </a:cubicBezTo>
                <a:cubicBezTo>
                  <a:pt x="3104075" y="1465621"/>
                  <a:pt x="3193948" y="1500188"/>
                  <a:pt x="3263081" y="1562407"/>
                </a:cubicBezTo>
                <a:cubicBezTo>
                  <a:pt x="3366780" y="1652280"/>
                  <a:pt x="3408260" y="1769807"/>
                  <a:pt x="3456653" y="1873506"/>
                </a:cubicBezTo>
                <a:cubicBezTo>
                  <a:pt x="3470480" y="1901159"/>
                  <a:pt x="3484306" y="1949552"/>
                  <a:pt x="3505046" y="1991032"/>
                </a:cubicBezTo>
                <a:cubicBezTo>
                  <a:pt x="3574179" y="2150038"/>
                  <a:pt x="3588006" y="2329784"/>
                  <a:pt x="3615659" y="2502617"/>
                </a:cubicBezTo>
                <a:cubicBezTo>
                  <a:pt x="3636399" y="2633970"/>
                  <a:pt x="3726272" y="2799889"/>
                  <a:pt x="3767752" y="2945069"/>
                </a:cubicBezTo>
                <a:cubicBezTo>
                  <a:pt x="3788492" y="3000375"/>
                  <a:pt x="3774665" y="3069508"/>
                  <a:pt x="3795405" y="3131728"/>
                </a:cubicBezTo>
                <a:cubicBezTo>
                  <a:pt x="3809232" y="3166294"/>
                  <a:pt x="3857625" y="3187034"/>
                  <a:pt x="3878365" y="3228514"/>
                </a:cubicBezTo>
                <a:cubicBezTo>
                  <a:pt x="3912931" y="3276907"/>
                  <a:pt x="4037371" y="3525786"/>
                  <a:pt x="4065024" y="3525786"/>
                </a:cubicBezTo>
                <a:cubicBezTo>
                  <a:pt x="4078851" y="3525786"/>
                  <a:pt x="4168724" y="3511960"/>
                  <a:pt x="4182550" y="3511960"/>
                </a:cubicBezTo>
                <a:cubicBezTo>
                  <a:pt x="4389950" y="3511960"/>
                  <a:pt x="4790921" y="3677879"/>
                  <a:pt x="4825488" y="3954411"/>
                </a:cubicBezTo>
                <a:cubicBezTo>
                  <a:pt x="4832401" y="4002805"/>
                  <a:pt x="4846228" y="4058111"/>
                  <a:pt x="4846228" y="4120331"/>
                </a:cubicBezTo>
                <a:cubicBezTo>
                  <a:pt x="4887708" y="4120331"/>
                  <a:pt x="4929188" y="4127244"/>
                  <a:pt x="4970667" y="4127244"/>
                </a:cubicBezTo>
                <a:cubicBezTo>
                  <a:pt x="5053627" y="4134157"/>
                  <a:pt x="5143500" y="4120331"/>
                  <a:pt x="5226460" y="4154897"/>
                </a:cubicBezTo>
                <a:cubicBezTo>
                  <a:pt x="5330159" y="4196377"/>
                  <a:pt x="5579038" y="4286250"/>
                  <a:pt x="5579038" y="4445256"/>
                </a:cubicBezTo>
                <a:cubicBezTo>
                  <a:pt x="5579038" y="4472910"/>
                  <a:pt x="5558298" y="4521303"/>
                  <a:pt x="5530645" y="4542043"/>
                </a:cubicBezTo>
                <a:cubicBezTo>
                  <a:pt x="5606692" y="4576609"/>
                  <a:pt x="5703478" y="4943014"/>
                  <a:pt x="5703478" y="5053627"/>
                </a:cubicBezTo>
                <a:cubicBezTo>
                  <a:pt x="5703478" y="5171153"/>
                  <a:pt x="5641258" y="5219547"/>
                  <a:pt x="5592865" y="5378553"/>
                </a:cubicBezTo>
                <a:cubicBezTo>
                  <a:pt x="5579038" y="5406206"/>
                  <a:pt x="5599778" y="5468426"/>
                  <a:pt x="5599778" y="5482252"/>
                </a:cubicBezTo>
                <a:cubicBezTo>
                  <a:pt x="5599778" y="5599778"/>
                  <a:pt x="5530645" y="5689651"/>
                  <a:pt x="5406206" y="5807178"/>
                </a:cubicBezTo>
                <a:cubicBezTo>
                  <a:pt x="5343986" y="5862484"/>
                  <a:pt x="5281766" y="5903964"/>
                  <a:pt x="5219546" y="5945444"/>
                </a:cubicBezTo>
                <a:cubicBezTo>
                  <a:pt x="5233373" y="6028403"/>
                  <a:pt x="5046714" y="6056057"/>
                  <a:pt x="5032887" y="6173583"/>
                </a:cubicBezTo>
                <a:cubicBezTo>
                  <a:pt x="5025974" y="6221976"/>
                  <a:pt x="5025974" y="6284196"/>
                  <a:pt x="5012147" y="6339502"/>
                </a:cubicBezTo>
                <a:cubicBezTo>
                  <a:pt x="5005234" y="6394809"/>
                  <a:pt x="4894621" y="6498508"/>
                  <a:pt x="4839315" y="6512335"/>
                </a:cubicBezTo>
                <a:cubicBezTo>
                  <a:pt x="4721788" y="6539988"/>
                  <a:pt x="4445256" y="6616035"/>
                  <a:pt x="4293163" y="6616035"/>
                </a:cubicBezTo>
                <a:lnTo>
                  <a:pt x="4030458" y="6616035"/>
                </a:lnTo>
                <a:cubicBezTo>
                  <a:pt x="3912931" y="6636774"/>
                  <a:pt x="3795405" y="6657514"/>
                  <a:pt x="3677879" y="6671341"/>
                </a:cubicBezTo>
                <a:cubicBezTo>
                  <a:pt x="3594919" y="6685168"/>
                  <a:pt x="3518873" y="6671341"/>
                  <a:pt x="3449740" y="6712821"/>
                </a:cubicBezTo>
                <a:cubicBezTo>
                  <a:pt x="3408260" y="6733561"/>
                  <a:pt x="3442827" y="6761214"/>
                  <a:pt x="3359867" y="6788867"/>
                </a:cubicBezTo>
                <a:cubicBezTo>
                  <a:pt x="3269994" y="6823434"/>
                  <a:pt x="3145554" y="6837260"/>
                  <a:pt x="3062595" y="6837260"/>
                </a:cubicBezTo>
                <a:cubicBezTo>
                  <a:pt x="3041855" y="6837260"/>
                  <a:pt x="2765323" y="6802694"/>
                  <a:pt x="2744583" y="6802694"/>
                </a:cubicBezTo>
                <a:lnTo>
                  <a:pt x="2620143" y="6802694"/>
                </a:lnTo>
                <a:cubicBezTo>
                  <a:pt x="2585577" y="6795780"/>
                  <a:pt x="2530270" y="6781954"/>
                  <a:pt x="2509530" y="6781954"/>
                </a:cubicBezTo>
                <a:cubicBezTo>
                  <a:pt x="2495704" y="6781954"/>
                  <a:pt x="2481877" y="6816520"/>
                  <a:pt x="2468050" y="6823434"/>
                </a:cubicBezTo>
                <a:cubicBezTo>
                  <a:pt x="2405831" y="6864914"/>
                  <a:pt x="2392004" y="6858000"/>
                  <a:pt x="2343611" y="6858000"/>
                </a:cubicBezTo>
                <a:cubicBezTo>
                  <a:pt x="2329784" y="6858000"/>
                  <a:pt x="2205345" y="6837260"/>
                  <a:pt x="2136212" y="6837260"/>
                </a:cubicBezTo>
                <a:cubicBezTo>
                  <a:pt x="1686847" y="6823434"/>
                  <a:pt x="1783633" y="6858000"/>
                  <a:pt x="1707587" y="6733561"/>
                </a:cubicBezTo>
                <a:cubicBezTo>
                  <a:pt x="1686847" y="6740474"/>
                  <a:pt x="1652280" y="6754301"/>
                  <a:pt x="1631540" y="6754301"/>
                </a:cubicBezTo>
                <a:lnTo>
                  <a:pt x="1251308" y="6754301"/>
                </a:lnTo>
                <a:lnTo>
                  <a:pt x="746637" y="6705908"/>
                </a:lnTo>
                <a:lnTo>
                  <a:pt x="525411" y="6733561"/>
                </a:lnTo>
                <a:cubicBezTo>
                  <a:pt x="435538" y="6719734"/>
                  <a:pt x="297272" y="6664428"/>
                  <a:pt x="235052" y="6581468"/>
                </a:cubicBezTo>
                <a:cubicBezTo>
                  <a:pt x="214312" y="6553815"/>
                  <a:pt x="214312" y="6519248"/>
                  <a:pt x="200486" y="6498508"/>
                </a:cubicBezTo>
                <a:cubicBezTo>
                  <a:pt x="159006" y="6401722"/>
                  <a:pt x="110613" y="6270369"/>
                  <a:pt x="103700" y="6180496"/>
                </a:cubicBezTo>
                <a:cubicBezTo>
                  <a:pt x="89873" y="6035317"/>
                  <a:pt x="0" y="5558299"/>
                  <a:pt x="0" y="5516819"/>
                </a:cubicBezTo>
                <a:lnTo>
                  <a:pt x="0" y="5392379"/>
                </a:lnTo>
                <a:cubicBezTo>
                  <a:pt x="20740" y="5212633"/>
                  <a:pt x="48393" y="5032887"/>
                  <a:pt x="69133" y="4853141"/>
                </a:cubicBezTo>
                <a:cubicBezTo>
                  <a:pt x="41480" y="4728702"/>
                  <a:pt x="324925" y="4590436"/>
                  <a:pt x="304185" y="4465996"/>
                </a:cubicBezTo>
                <a:cubicBezTo>
                  <a:pt x="290359" y="4355383"/>
                  <a:pt x="463192" y="4251684"/>
                  <a:pt x="539238" y="4141071"/>
                </a:cubicBezTo>
                <a:cubicBezTo>
                  <a:pt x="594544" y="4065024"/>
                  <a:pt x="594544" y="3968238"/>
                  <a:pt x="622198" y="3892192"/>
                </a:cubicBezTo>
                <a:cubicBezTo>
                  <a:pt x="663677" y="3753926"/>
                  <a:pt x="725897" y="3629486"/>
                  <a:pt x="781204" y="3498133"/>
                </a:cubicBezTo>
                <a:cubicBezTo>
                  <a:pt x="718984" y="3456653"/>
                  <a:pt x="698244" y="3380607"/>
                  <a:pt x="684417" y="3325301"/>
                </a:cubicBezTo>
                <a:cubicBezTo>
                  <a:pt x="663677" y="3221601"/>
                  <a:pt x="642938" y="3028028"/>
                  <a:pt x="642938" y="3014202"/>
                </a:cubicBezTo>
                <a:cubicBezTo>
                  <a:pt x="642938" y="2993462"/>
                  <a:pt x="649851" y="2917415"/>
                  <a:pt x="656764" y="2869022"/>
                </a:cubicBezTo>
                <a:cubicBezTo>
                  <a:pt x="663677" y="2682363"/>
                  <a:pt x="774290" y="2488790"/>
                  <a:pt x="871077" y="2309044"/>
                </a:cubicBezTo>
                <a:cubicBezTo>
                  <a:pt x="898730" y="2246825"/>
                  <a:pt x="954036" y="2191518"/>
                  <a:pt x="974776" y="2143125"/>
                </a:cubicBezTo>
                <a:cubicBezTo>
                  <a:pt x="1023169" y="2018686"/>
                  <a:pt x="1099216" y="1894246"/>
                  <a:pt x="1168349" y="1783633"/>
                </a:cubicBezTo>
                <a:cubicBezTo>
                  <a:pt x="1244395" y="1659194"/>
                  <a:pt x="1320442" y="1479448"/>
                  <a:pt x="1465621" y="1389575"/>
                </a:cubicBezTo>
                <a:cubicBezTo>
                  <a:pt x="1645367" y="1272048"/>
                  <a:pt x="1859679" y="1175262"/>
                  <a:pt x="2060165" y="1078476"/>
                </a:cubicBezTo>
                <a:cubicBezTo>
                  <a:pt x="2080905" y="1064649"/>
                  <a:pt x="2087819" y="1050823"/>
                  <a:pt x="2087819" y="1036996"/>
                </a:cubicBezTo>
                <a:cubicBezTo>
                  <a:pt x="2080905" y="1002429"/>
                  <a:pt x="2108558" y="933296"/>
                  <a:pt x="2163865" y="905643"/>
                </a:cubicBezTo>
                <a:cubicBezTo>
                  <a:pt x="2150038" y="947123"/>
                  <a:pt x="2122385" y="1023169"/>
                  <a:pt x="2122385" y="1036996"/>
                </a:cubicBezTo>
                <a:cubicBezTo>
                  <a:pt x="2122385" y="1126869"/>
                  <a:pt x="2246825" y="1285875"/>
                  <a:pt x="2329784" y="1355008"/>
                </a:cubicBezTo>
                <a:lnTo>
                  <a:pt x="2267565" y="1334268"/>
                </a:lnTo>
                <a:lnTo>
                  <a:pt x="2267565" y="1590061"/>
                </a:lnTo>
                <a:lnTo>
                  <a:pt x="2281391" y="1596974"/>
                </a:lnTo>
                <a:cubicBezTo>
                  <a:pt x="2315958" y="1534754"/>
                  <a:pt x="2405831" y="1417228"/>
                  <a:pt x="2405831" y="1396488"/>
                </a:cubicBezTo>
                <a:cubicBezTo>
                  <a:pt x="2405831" y="1396488"/>
                  <a:pt x="2184605" y="1202915"/>
                  <a:pt x="2184605" y="1092302"/>
                </a:cubicBezTo>
                <a:cubicBezTo>
                  <a:pt x="2184605" y="1057736"/>
                  <a:pt x="2212258" y="960950"/>
                  <a:pt x="2239911" y="933296"/>
                </a:cubicBezTo>
                <a:cubicBezTo>
                  <a:pt x="2226085" y="981690"/>
                  <a:pt x="2205345" y="1064649"/>
                  <a:pt x="2205345" y="1078476"/>
                </a:cubicBezTo>
                <a:cubicBezTo>
                  <a:pt x="2205345" y="1140696"/>
                  <a:pt x="2205345" y="1140696"/>
                  <a:pt x="2253738" y="1216742"/>
                </a:cubicBezTo>
                <a:cubicBezTo>
                  <a:pt x="2260651" y="1196002"/>
                  <a:pt x="2253738" y="1154522"/>
                  <a:pt x="2253738" y="1140696"/>
                </a:cubicBezTo>
                <a:lnTo>
                  <a:pt x="2253738" y="1106129"/>
                </a:lnTo>
                <a:cubicBezTo>
                  <a:pt x="2267565" y="1050823"/>
                  <a:pt x="2302131" y="995516"/>
                  <a:pt x="2288304" y="940210"/>
                </a:cubicBezTo>
                <a:cubicBezTo>
                  <a:pt x="2302131" y="954036"/>
                  <a:pt x="2302131" y="967863"/>
                  <a:pt x="2302131" y="988603"/>
                </a:cubicBezTo>
                <a:cubicBezTo>
                  <a:pt x="2302131" y="1002429"/>
                  <a:pt x="2288304" y="1099216"/>
                  <a:pt x="2288304" y="1113042"/>
                </a:cubicBezTo>
                <a:cubicBezTo>
                  <a:pt x="2288304" y="1133782"/>
                  <a:pt x="2295218" y="1175262"/>
                  <a:pt x="2302131" y="1202915"/>
                </a:cubicBezTo>
                <a:cubicBezTo>
                  <a:pt x="2309044" y="1182175"/>
                  <a:pt x="2302131" y="1154522"/>
                  <a:pt x="2302131" y="1126869"/>
                </a:cubicBezTo>
                <a:cubicBezTo>
                  <a:pt x="2315958" y="1078476"/>
                  <a:pt x="2357438" y="981690"/>
                  <a:pt x="2357438" y="967863"/>
                </a:cubicBezTo>
                <a:cubicBezTo>
                  <a:pt x="2357438" y="954036"/>
                  <a:pt x="2350524" y="912556"/>
                  <a:pt x="2322871" y="898730"/>
                </a:cubicBezTo>
                <a:cubicBezTo>
                  <a:pt x="2336698" y="898730"/>
                  <a:pt x="2364351" y="933296"/>
                  <a:pt x="2378177" y="947123"/>
                </a:cubicBezTo>
                <a:cubicBezTo>
                  <a:pt x="2385091" y="919470"/>
                  <a:pt x="2378177" y="871077"/>
                  <a:pt x="2378177" y="850337"/>
                </a:cubicBezTo>
                <a:cubicBezTo>
                  <a:pt x="2378177" y="836510"/>
                  <a:pt x="2371264" y="815770"/>
                  <a:pt x="2364351" y="801944"/>
                </a:cubicBezTo>
                <a:lnTo>
                  <a:pt x="2177692" y="801944"/>
                </a:lnTo>
                <a:cubicBezTo>
                  <a:pt x="2177692" y="795030"/>
                  <a:pt x="2170778" y="795030"/>
                  <a:pt x="2163865" y="788117"/>
                </a:cubicBezTo>
                <a:cubicBezTo>
                  <a:pt x="2205345" y="781204"/>
                  <a:pt x="2253738" y="774290"/>
                  <a:pt x="2302131" y="774290"/>
                </a:cubicBezTo>
                <a:cubicBezTo>
                  <a:pt x="2281391" y="760464"/>
                  <a:pt x="2219171" y="760464"/>
                  <a:pt x="2226085" y="712071"/>
                </a:cubicBezTo>
                <a:cubicBezTo>
                  <a:pt x="2219171" y="725897"/>
                  <a:pt x="2219171" y="739724"/>
                  <a:pt x="2212258" y="753550"/>
                </a:cubicBezTo>
                <a:cubicBezTo>
                  <a:pt x="2212258" y="739724"/>
                  <a:pt x="2212258" y="718984"/>
                  <a:pt x="2226085" y="698244"/>
                </a:cubicBezTo>
                <a:cubicBezTo>
                  <a:pt x="2232998" y="712071"/>
                  <a:pt x="2246825" y="718984"/>
                  <a:pt x="2253738" y="732811"/>
                </a:cubicBezTo>
                <a:cubicBezTo>
                  <a:pt x="2260651" y="725897"/>
                  <a:pt x="2260651" y="712071"/>
                  <a:pt x="2267565" y="705157"/>
                </a:cubicBezTo>
                <a:cubicBezTo>
                  <a:pt x="2281391" y="760464"/>
                  <a:pt x="2322871" y="746637"/>
                  <a:pt x="2322871" y="746637"/>
                </a:cubicBezTo>
                <a:cubicBezTo>
                  <a:pt x="2322871" y="732811"/>
                  <a:pt x="2309044" y="732811"/>
                  <a:pt x="2309044" y="725897"/>
                </a:cubicBezTo>
                <a:cubicBezTo>
                  <a:pt x="2315958" y="732811"/>
                  <a:pt x="2329784" y="739724"/>
                  <a:pt x="2357438" y="746637"/>
                </a:cubicBezTo>
                <a:lnTo>
                  <a:pt x="2343611" y="732811"/>
                </a:lnTo>
                <a:cubicBezTo>
                  <a:pt x="2350524" y="732811"/>
                  <a:pt x="2357438" y="739724"/>
                  <a:pt x="2357438" y="718984"/>
                </a:cubicBezTo>
                <a:cubicBezTo>
                  <a:pt x="2357438" y="705157"/>
                  <a:pt x="2336698" y="698244"/>
                  <a:pt x="2329784" y="691331"/>
                </a:cubicBezTo>
                <a:cubicBezTo>
                  <a:pt x="2392004" y="718984"/>
                  <a:pt x="2419657" y="795030"/>
                  <a:pt x="2419657" y="836510"/>
                </a:cubicBezTo>
                <a:cubicBezTo>
                  <a:pt x="2419657" y="905643"/>
                  <a:pt x="2350524" y="960950"/>
                  <a:pt x="2371264" y="1036996"/>
                </a:cubicBezTo>
                <a:cubicBezTo>
                  <a:pt x="2371264" y="1036996"/>
                  <a:pt x="2364351" y="1043909"/>
                  <a:pt x="2385091" y="1043909"/>
                </a:cubicBezTo>
                <a:cubicBezTo>
                  <a:pt x="2433484" y="1043909"/>
                  <a:pt x="2557923" y="947123"/>
                  <a:pt x="2599403" y="919470"/>
                </a:cubicBezTo>
                <a:lnTo>
                  <a:pt x="2613230" y="933296"/>
                </a:lnTo>
                <a:lnTo>
                  <a:pt x="2661623" y="933296"/>
                </a:lnTo>
                <a:cubicBezTo>
                  <a:pt x="2661623" y="926383"/>
                  <a:pt x="2668536" y="926383"/>
                  <a:pt x="2675450" y="919470"/>
                </a:cubicBezTo>
                <a:cubicBezTo>
                  <a:pt x="2668536" y="912556"/>
                  <a:pt x="2654710" y="912556"/>
                  <a:pt x="2640883" y="912556"/>
                </a:cubicBezTo>
                <a:cubicBezTo>
                  <a:pt x="2682363" y="871077"/>
                  <a:pt x="2682363" y="864163"/>
                  <a:pt x="2703103" y="822683"/>
                </a:cubicBezTo>
                <a:lnTo>
                  <a:pt x="2703103" y="774290"/>
                </a:lnTo>
                <a:cubicBezTo>
                  <a:pt x="2689276" y="767377"/>
                  <a:pt x="2668536" y="767377"/>
                  <a:pt x="2654710" y="774290"/>
                </a:cubicBezTo>
                <a:cubicBezTo>
                  <a:pt x="2668536" y="760464"/>
                  <a:pt x="2675450" y="746637"/>
                  <a:pt x="2696190" y="746637"/>
                </a:cubicBezTo>
                <a:cubicBezTo>
                  <a:pt x="2751496" y="746637"/>
                  <a:pt x="2716929" y="822683"/>
                  <a:pt x="2730756" y="850337"/>
                </a:cubicBezTo>
                <a:cubicBezTo>
                  <a:pt x="2758409" y="801944"/>
                  <a:pt x="2758409" y="801944"/>
                  <a:pt x="2758409" y="767377"/>
                </a:cubicBezTo>
                <a:cubicBezTo>
                  <a:pt x="2758409" y="725897"/>
                  <a:pt x="2751496" y="712071"/>
                  <a:pt x="2723843" y="712071"/>
                </a:cubicBezTo>
                <a:cubicBezTo>
                  <a:pt x="2696190" y="712071"/>
                  <a:pt x="2675450" y="725897"/>
                  <a:pt x="2640883" y="760464"/>
                </a:cubicBezTo>
                <a:cubicBezTo>
                  <a:pt x="2661623" y="718984"/>
                  <a:pt x="2710016" y="677504"/>
                  <a:pt x="2689276" y="629111"/>
                </a:cubicBezTo>
                <a:cubicBezTo>
                  <a:pt x="2682363" y="642938"/>
                  <a:pt x="2675450" y="663677"/>
                  <a:pt x="2661623" y="677504"/>
                </a:cubicBezTo>
                <a:cubicBezTo>
                  <a:pt x="2647796" y="656764"/>
                  <a:pt x="2640883" y="601458"/>
                  <a:pt x="2640883" y="587631"/>
                </a:cubicBezTo>
                <a:cubicBezTo>
                  <a:pt x="2640883" y="566891"/>
                  <a:pt x="2633970" y="546151"/>
                  <a:pt x="2661623" y="525411"/>
                </a:cubicBezTo>
                <a:cubicBezTo>
                  <a:pt x="2654710" y="518498"/>
                  <a:pt x="2633970" y="504671"/>
                  <a:pt x="2627056" y="490845"/>
                </a:cubicBezTo>
                <a:cubicBezTo>
                  <a:pt x="2585577" y="366405"/>
                  <a:pt x="2357438" y="290359"/>
                  <a:pt x="2246825" y="290359"/>
                </a:cubicBezTo>
                <a:cubicBezTo>
                  <a:pt x="2177692" y="290359"/>
                  <a:pt x="2156952" y="290359"/>
                  <a:pt x="2073992" y="373319"/>
                </a:cubicBezTo>
                <a:cubicBezTo>
                  <a:pt x="2073992" y="380232"/>
                  <a:pt x="2067079" y="394058"/>
                  <a:pt x="2080905" y="394058"/>
                </a:cubicBezTo>
                <a:cubicBezTo>
                  <a:pt x="2101645" y="394058"/>
                  <a:pt x="2108558" y="380232"/>
                  <a:pt x="2129298" y="380232"/>
                </a:cubicBezTo>
                <a:cubicBezTo>
                  <a:pt x="2143125" y="380232"/>
                  <a:pt x="2177692" y="394058"/>
                  <a:pt x="2198431" y="407885"/>
                </a:cubicBezTo>
                <a:cubicBezTo>
                  <a:pt x="2156952" y="407885"/>
                  <a:pt x="2101645" y="394058"/>
                  <a:pt x="2060165" y="421712"/>
                </a:cubicBezTo>
                <a:cubicBezTo>
                  <a:pt x="2053252" y="490845"/>
                  <a:pt x="2032512" y="608371"/>
                  <a:pt x="2032512" y="629111"/>
                </a:cubicBezTo>
                <a:cubicBezTo>
                  <a:pt x="2032512" y="725897"/>
                  <a:pt x="2073992" y="843423"/>
                  <a:pt x="2094732" y="954036"/>
                </a:cubicBezTo>
                <a:cubicBezTo>
                  <a:pt x="2039425" y="884903"/>
                  <a:pt x="1991032" y="739724"/>
                  <a:pt x="1991032" y="649851"/>
                </a:cubicBezTo>
                <a:cubicBezTo>
                  <a:pt x="1991032" y="629111"/>
                  <a:pt x="2018685" y="539238"/>
                  <a:pt x="2025599" y="483931"/>
                </a:cubicBezTo>
                <a:cubicBezTo>
                  <a:pt x="2032512" y="456278"/>
                  <a:pt x="2039425" y="421712"/>
                  <a:pt x="2039425" y="394058"/>
                </a:cubicBezTo>
                <a:cubicBezTo>
                  <a:pt x="2046339" y="248879"/>
                  <a:pt x="2239911" y="82960"/>
                  <a:pt x="2378177" y="20740"/>
                </a:cubicBezTo>
                <a:cubicBezTo>
                  <a:pt x="2412744" y="0"/>
                  <a:pt x="2488790" y="0"/>
                  <a:pt x="2502617" y="0"/>
                </a:cubicBezTo>
                <a:cubicBezTo>
                  <a:pt x="2689276" y="0"/>
                  <a:pt x="2889762" y="48393"/>
                  <a:pt x="2882849" y="262706"/>
                </a:cubicBezTo>
                <a:close/>
              </a:path>
            </a:pathLst>
          </a:custGeom>
          <a:gradFill>
            <a:gsLst>
              <a:gs pos="0">
                <a:srgbClr val="C38746"/>
              </a:gs>
              <a:gs pos="86000">
                <a:srgbClr val="C38746">
                  <a:alpha val="0"/>
                </a:srgbClr>
              </a:gs>
            </a:gsLst>
            <a:lin ang="5400000" scaled="1"/>
          </a:gradFill>
          <a:ln w="76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79" name="图片 78">
            <a:extLst>
              <a:ext uri="{FF2B5EF4-FFF2-40B4-BE49-F238E27FC236}">
                <a16:creationId xmlns:a16="http://schemas.microsoft.com/office/drawing/2014/main" id="{D30BA0EE-9FD2-D278-8349-838795BB24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0419" y="-1029177"/>
            <a:ext cx="2816877" cy="3194900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945D1F21-6E50-628A-83F3-2CA5B8895F3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92214"/>
            <a:ext cx="5007874" cy="5065786"/>
          </a:xfrm>
          <a:prstGeom prst="rect">
            <a:avLst/>
          </a:prstGeom>
        </p:spPr>
      </p:pic>
      <p:pic>
        <p:nvPicPr>
          <p:cNvPr id="75" name="图片 74">
            <a:extLst>
              <a:ext uri="{FF2B5EF4-FFF2-40B4-BE49-F238E27FC236}">
                <a16:creationId xmlns:a16="http://schemas.microsoft.com/office/drawing/2014/main" id="{B7A58FC3-A6CB-2795-B05C-2B6A9929D9DF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42001" y="1611441"/>
            <a:ext cx="7143750" cy="3429000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C351E214-F2B0-DEE1-6245-5B63E812FFD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37675" y="3776598"/>
            <a:ext cx="9054325" cy="3081403"/>
          </a:xfrm>
          <a:custGeom>
            <a:avLst/>
            <a:gdLst>
              <a:gd name="connsiteX0" fmla="*/ 0 w 9054325"/>
              <a:gd name="connsiteY0" fmla="*/ 0 h 3081403"/>
              <a:gd name="connsiteX1" fmla="*/ 9054325 w 9054325"/>
              <a:gd name="connsiteY1" fmla="*/ 0 h 3081403"/>
              <a:gd name="connsiteX2" fmla="*/ 9054325 w 9054325"/>
              <a:gd name="connsiteY2" fmla="*/ 3081403 h 3081403"/>
              <a:gd name="connsiteX3" fmla="*/ 0 w 9054325"/>
              <a:gd name="connsiteY3" fmla="*/ 3081403 h 3081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54325" h="3081403">
                <a:moveTo>
                  <a:pt x="0" y="0"/>
                </a:moveTo>
                <a:lnTo>
                  <a:pt x="9054325" y="0"/>
                </a:lnTo>
                <a:lnTo>
                  <a:pt x="9054325" y="3081403"/>
                </a:lnTo>
                <a:lnTo>
                  <a:pt x="0" y="3081403"/>
                </a:lnTo>
                <a:close/>
              </a:path>
            </a:pathLst>
          </a:cu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5BF8F7C7-83B3-A271-F357-8AABBCE8BD3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6721" y="3961989"/>
            <a:ext cx="4918527" cy="3749087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id="{A2FE4B2B-DFA8-244C-B707-55F8184F0B0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3120" y="2419684"/>
            <a:ext cx="9017000" cy="6858000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7673D52A-C712-5364-38F6-71EF0C455AA1}"/>
              </a:ext>
            </a:extLst>
          </p:cNvPr>
          <p:cNvSpPr txBox="1"/>
          <p:nvPr/>
        </p:nvSpPr>
        <p:spPr>
          <a:xfrm>
            <a:off x="2733043" y="1013235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rgbClr val="C38746"/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</a:rPr>
              <a:t>谢谢观看</a:t>
            </a: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E6764E6C-2CDC-2C95-D6C0-C3D6425F18AD}"/>
              </a:ext>
            </a:extLst>
          </p:cNvPr>
          <p:cNvGrpSpPr/>
          <p:nvPr/>
        </p:nvGrpSpPr>
        <p:grpSpPr>
          <a:xfrm>
            <a:off x="125213" y="270686"/>
            <a:ext cx="1345569" cy="1250842"/>
            <a:chOff x="191952" y="715452"/>
            <a:chExt cx="1345569" cy="1250842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8EDA3D8D-DC8F-82FC-1266-E899FDAC0E22}"/>
                </a:ext>
              </a:extLst>
            </p:cNvPr>
            <p:cNvGrpSpPr/>
            <p:nvPr/>
          </p:nvGrpSpPr>
          <p:grpSpPr>
            <a:xfrm>
              <a:off x="576626" y="715452"/>
              <a:ext cx="960895" cy="1250842"/>
              <a:chOff x="5639903" y="2781750"/>
              <a:chExt cx="1322756" cy="1721893"/>
            </a:xfrm>
            <a:gradFill flip="none" rotWithShape="1">
              <a:gsLst>
                <a:gs pos="0">
                  <a:srgbClr val="FBC17C"/>
                </a:gs>
                <a:gs pos="100000">
                  <a:srgbClr val="CD8753"/>
                </a:gs>
              </a:gsLst>
              <a:lin ang="2700000" scaled="1"/>
              <a:tileRect/>
            </a:gradFill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F3747D46-276E-2632-8E0E-52443517E8A1}"/>
                  </a:ext>
                </a:extLst>
              </p:cNvPr>
              <p:cNvSpPr/>
              <p:nvPr/>
            </p:nvSpPr>
            <p:spPr>
              <a:xfrm>
                <a:off x="6096000" y="3429000"/>
                <a:ext cx="866659" cy="1074643"/>
              </a:xfrm>
              <a:custGeom>
                <a:avLst/>
                <a:gdLst>
                  <a:gd name="connsiteX0" fmla="*/ 513352 w 866659"/>
                  <a:gd name="connsiteY0" fmla="*/ 14548 h 1074643"/>
                  <a:gd name="connsiteX1" fmla="*/ 631334 w 866659"/>
                  <a:gd name="connsiteY1" fmla="*/ 1214 h 1074643"/>
                  <a:gd name="connsiteX2" fmla="*/ 652028 w 866659"/>
                  <a:gd name="connsiteY2" fmla="*/ 22369 h 1074643"/>
                  <a:gd name="connsiteX3" fmla="*/ 618116 w 866659"/>
                  <a:gd name="connsiteY3" fmla="*/ 64448 h 1074643"/>
                  <a:gd name="connsiteX4" fmla="*/ 629603 w 866659"/>
                  <a:gd name="connsiteY4" fmla="*/ 84881 h 1074643"/>
                  <a:gd name="connsiteX5" fmla="*/ 602098 w 866659"/>
                  <a:gd name="connsiteY5" fmla="*/ 105401 h 1074643"/>
                  <a:gd name="connsiteX6" fmla="*/ 440825 w 866659"/>
                  <a:gd name="connsiteY6" fmla="*/ 143786 h 1074643"/>
                  <a:gd name="connsiteX7" fmla="*/ 455486 w 866659"/>
                  <a:gd name="connsiteY7" fmla="*/ 198853 h 1074643"/>
                  <a:gd name="connsiteX8" fmla="*/ 496237 w 866659"/>
                  <a:gd name="connsiteY8" fmla="*/ 188376 h 1074643"/>
                  <a:gd name="connsiteX9" fmla="*/ 607582 w 866659"/>
                  <a:gd name="connsiteY9" fmla="*/ 163758 h 1074643"/>
                  <a:gd name="connsiteX10" fmla="*/ 655145 w 866659"/>
                  <a:gd name="connsiteY10" fmla="*/ 179227 h 1074643"/>
                  <a:gd name="connsiteX11" fmla="*/ 648622 w 866659"/>
                  <a:gd name="connsiteY11" fmla="*/ 215390 h 1074643"/>
                  <a:gd name="connsiteX12" fmla="*/ 552862 w 866659"/>
                  <a:gd name="connsiteY12" fmla="*/ 254987 h 1074643"/>
                  <a:gd name="connsiteX13" fmla="*/ 532746 w 866659"/>
                  <a:gd name="connsiteY13" fmla="*/ 295854 h 1074643"/>
                  <a:gd name="connsiteX14" fmla="*/ 554190 w 866659"/>
                  <a:gd name="connsiteY14" fmla="*/ 304079 h 1074643"/>
                  <a:gd name="connsiteX15" fmla="*/ 561722 w 866659"/>
                  <a:gd name="connsiteY15" fmla="*/ 267137 h 1074643"/>
                  <a:gd name="connsiteX16" fmla="*/ 629401 w 866659"/>
                  <a:gd name="connsiteY16" fmla="*/ 287513 h 1074643"/>
                  <a:gd name="connsiteX17" fmla="*/ 561722 w 866659"/>
                  <a:gd name="connsiteY17" fmla="*/ 333892 h 1074643"/>
                  <a:gd name="connsiteX18" fmla="*/ 589255 w 866659"/>
                  <a:gd name="connsiteY18" fmla="*/ 379175 h 1074643"/>
                  <a:gd name="connsiteX19" fmla="*/ 562819 w 866659"/>
                  <a:gd name="connsiteY19" fmla="*/ 415770 h 1074643"/>
                  <a:gd name="connsiteX20" fmla="*/ 513756 w 866659"/>
                  <a:gd name="connsiteY20" fmla="*/ 428757 h 1074643"/>
                  <a:gd name="connsiteX21" fmla="*/ 520249 w 866659"/>
                  <a:gd name="connsiteY21" fmla="*/ 381022 h 1074643"/>
                  <a:gd name="connsiteX22" fmla="*/ 506108 w 866659"/>
                  <a:gd name="connsiteY22" fmla="*/ 374297 h 1074643"/>
                  <a:gd name="connsiteX23" fmla="*/ 445183 w 866659"/>
                  <a:gd name="connsiteY23" fmla="*/ 445295 h 1074643"/>
                  <a:gd name="connsiteX24" fmla="*/ 418169 w 866659"/>
                  <a:gd name="connsiteY24" fmla="*/ 485180 h 1074643"/>
                  <a:gd name="connsiteX25" fmla="*/ 486194 w 866659"/>
                  <a:gd name="connsiteY25" fmla="*/ 468989 h 1074643"/>
                  <a:gd name="connsiteX26" fmla="*/ 552545 w 866659"/>
                  <a:gd name="connsiteY26" fmla="*/ 443880 h 1074643"/>
                  <a:gd name="connsiteX27" fmla="*/ 596759 w 866659"/>
                  <a:gd name="connsiteY27" fmla="*/ 449595 h 1074643"/>
                  <a:gd name="connsiteX28" fmla="*/ 637741 w 866659"/>
                  <a:gd name="connsiteY28" fmla="*/ 415366 h 1074643"/>
                  <a:gd name="connsiteX29" fmla="*/ 621695 w 866659"/>
                  <a:gd name="connsiteY29" fmla="*/ 373662 h 1074643"/>
                  <a:gd name="connsiteX30" fmla="*/ 599876 w 866659"/>
                  <a:gd name="connsiteY30" fmla="*/ 336143 h 1074643"/>
                  <a:gd name="connsiteX31" fmla="*/ 675982 w 866659"/>
                  <a:gd name="connsiteY31" fmla="*/ 294901 h 1074643"/>
                  <a:gd name="connsiteX32" fmla="*/ 748278 w 866659"/>
                  <a:gd name="connsiteY32" fmla="*/ 230628 h 1074643"/>
                  <a:gd name="connsiteX33" fmla="*/ 675260 w 866659"/>
                  <a:gd name="connsiteY33" fmla="*/ 227973 h 1074643"/>
                  <a:gd name="connsiteX34" fmla="*/ 689200 w 866659"/>
                  <a:gd name="connsiteY34" fmla="*/ 175216 h 1074643"/>
                  <a:gd name="connsiteX35" fmla="*/ 809088 w 866659"/>
                  <a:gd name="connsiteY35" fmla="*/ 3292 h 1074643"/>
                  <a:gd name="connsiteX36" fmla="*/ 855727 w 866659"/>
                  <a:gd name="connsiteY36" fmla="*/ 26900 h 1074643"/>
                  <a:gd name="connsiteX37" fmla="*/ 866405 w 866659"/>
                  <a:gd name="connsiteY37" fmla="*/ 97551 h 1074643"/>
                  <a:gd name="connsiteX38" fmla="*/ 842797 w 866659"/>
                  <a:gd name="connsiteY38" fmla="*/ 164191 h 1074643"/>
                  <a:gd name="connsiteX39" fmla="*/ 849695 w 866659"/>
                  <a:gd name="connsiteY39" fmla="*/ 211984 h 1074643"/>
                  <a:gd name="connsiteX40" fmla="*/ 793243 w 866659"/>
                  <a:gd name="connsiteY40" fmla="*/ 271466 h 1074643"/>
                  <a:gd name="connsiteX41" fmla="*/ 838439 w 866659"/>
                  <a:gd name="connsiteY41" fmla="*/ 313459 h 1074643"/>
                  <a:gd name="connsiteX42" fmla="*/ 814167 w 866659"/>
                  <a:gd name="connsiteY42" fmla="*/ 352449 h 1074643"/>
                  <a:gd name="connsiteX43" fmla="*/ 740341 w 866659"/>
                  <a:gd name="connsiteY43" fmla="*/ 410777 h 1074643"/>
                  <a:gd name="connsiteX44" fmla="*/ 748769 w 866659"/>
                  <a:gd name="connsiteY44" fmla="*/ 449681 h 1074643"/>
                  <a:gd name="connsiteX45" fmla="*/ 801584 w 866659"/>
                  <a:gd name="connsiteY45" fmla="*/ 452481 h 1074643"/>
                  <a:gd name="connsiteX46" fmla="*/ 846203 w 866659"/>
                  <a:gd name="connsiteY46" fmla="*/ 464256 h 1074643"/>
                  <a:gd name="connsiteX47" fmla="*/ 866636 w 866659"/>
                  <a:gd name="connsiteY47" fmla="*/ 525787 h 1074643"/>
                  <a:gd name="connsiteX48" fmla="*/ 739822 w 866659"/>
                  <a:gd name="connsiteY48" fmla="*/ 525874 h 1074643"/>
                  <a:gd name="connsiteX49" fmla="*/ 702130 w 866659"/>
                  <a:gd name="connsiteY49" fmla="*/ 548414 h 1074643"/>
                  <a:gd name="connsiteX50" fmla="*/ 683399 w 866659"/>
                  <a:gd name="connsiteY50" fmla="*/ 628705 h 1074643"/>
                  <a:gd name="connsiteX51" fmla="*/ 727758 w 866659"/>
                  <a:gd name="connsiteY51" fmla="*/ 643366 h 1074643"/>
                  <a:gd name="connsiteX52" fmla="*/ 765393 w 866659"/>
                  <a:gd name="connsiteY52" fmla="*/ 718519 h 1074643"/>
                  <a:gd name="connsiteX53" fmla="*/ 779073 w 866659"/>
                  <a:gd name="connsiteY53" fmla="*/ 810470 h 1074643"/>
                  <a:gd name="connsiteX54" fmla="*/ 777254 w 866659"/>
                  <a:gd name="connsiteY54" fmla="*/ 862159 h 1074643"/>
                  <a:gd name="connsiteX55" fmla="*/ 771078 w 866659"/>
                  <a:gd name="connsiteY55" fmla="*/ 960372 h 1074643"/>
                  <a:gd name="connsiteX56" fmla="*/ 743834 w 866659"/>
                  <a:gd name="connsiteY56" fmla="*/ 1038325 h 1074643"/>
                  <a:gd name="connsiteX57" fmla="*/ 713818 w 866659"/>
                  <a:gd name="connsiteY57" fmla="*/ 1068283 h 1074643"/>
                  <a:gd name="connsiteX58" fmla="*/ 641493 w 866659"/>
                  <a:gd name="connsiteY58" fmla="*/ 1074459 h 1074643"/>
                  <a:gd name="connsiteX59" fmla="*/ 608477 w 866659"/>
                  <a:gd name="connsiteY59" fmla="*/ 1043693 h 1074643"/>
                  <a:gd name="connsiteX60" fmla="*/ 585821 w 866659"/>
                  <a:gd name="connsiteY60" fmla="*/ 1013938 h 1074643"/>
                  <a:gd name="connsiteX61" fmla="*/ 465933 w 866659"/>
                  <a:gd name="connsiteY61" fmla="*/ 971859 h 1074643"/>
                  <a:gd name="connsiteX62" fmla="*/ 452917 w 866659"/>
                  <a:gd name="connsiteY62" fmla="*/ 946288 h 1074643"/>
                  <a:gd name="connsiteX63" fmla="*/ 471648 w 866659"/>
                  <a:gd name="connsiteY63" fmla="*/ 898957 h 1074643"/>
                  <a:gd name="connsiteX64" fmla="*/ 443335 w 866659"/>
                  <a:gd name="connsiteY64" fmla="*/ 896099 h 1074643"/>
                  <a:gd name="connsiteX65" fmla="*/ 476756 w 866659"/>
                  <a:gd name="connsiteY65" fmla="*/ 855117 h 1074643"/>
                  <a:gd name="connsiteX66" fmla="*/ 529081 w 866659"/>
                  <a:gd name="connsiteY66" fmla="*/ 805246 h 1074643"/>
                  <a:gd name="connsiteX67" fmla="*/ 482730 w 866659"/>
                  <a:gd name="connsiteY67" fmla="*/ 801667 h 1074643"/>
                  <a:gd name="connsiteX68" fmla="*/ 474851 w 866659"/>
                  <a:gd name="connsiteY68" fmla="*/ 794827 h 1074643"/>
                  <a:gd name="connsiteX69" fmla="*/ 508907 w 866659"/>
                  <a:gd name="connsiteY69" fmla="*/ 758838 h 1074643"/>
                  <a:gd name="connsiteX70" fmla="*/ 460738 w 866659"/>
                  <a:gd name="connsiteY70" fmla="*/ 754855 h 1074643"/>
                  <a:gd name="connsiteX71" fmla="*/ 450637 w 866659"/>
                  <a:gd name="connsiteY71" fmla="*/ 718635 h 1074643"/>
                  <a:gd name="connsiteX72" fmla="*/ 419121 w 866659"/>
                  <a:gd name="connsiteY72" fmla="*/ 741896 h 1074643"/>
                  <a:gd name="connsiteX73" fmla="*/ 394070 w 866659"/>
                  <a:gd name="connsiteY73" fmla="*/ 844756 h 1074643"/>
                  <a:gd name="connsiteX74" fmla="*/ 374070 w 866659"/>
                  <a:gd name="connsiteY74" fmla="*/ 966751 h 1074643"/>
                  <a:gd name="connsiteX75" fmla="*/ 383853 w 866659"/>
                  <a:gd name="connsiteY75" fmla="*/ 1023318 h 1074643"/>
                  <a:gd name="connsiteX76" fmla="*/ 351010 w 866659"/>
                  <a:gd name="connsiteY76" fmla="*/ 983143 h 1074643"/>
                  <a:gd name="connsiteX77" fmla="*/ 337792 w 866659"/>
                  <a:gd name="connsiteY77" fmla="*/ 906576 h 1074643"/>
                  <a:gd name="connsiteX78" fmla="*/ 350490 w 866659"/>
                  <a:gd name="connsiteY78" fmla="*/ 819128 h 1074643"/>
                  <a:gd name="connsiteX79" fmla="*/ 376321 w 866659"/>
                  <a:gd name="connsiteY79" fmla="*/ 713873 h 1074643"/>
                  <a:gd name="connsiteX80" fmla="*/ 407317 w 866659"/>
                  <a:gd name="connsiteY80" fmla="*/ 676989 h 1074643"/>
                  <a:gd name="connsiteX81" fmla="*/ 460940 w 866659"/>
                  <a:gd name="connsiteY81" fmla="*/ 665993 h 1074643"/>
                  <a:gd name="connsiteX82" fmla="*/ 502385 w 866659"/>
                  <a:gd name="connsiteY82" fmla="*/ 626136 h 1074643"/>
                  <a:gd name="connsiteX83" fmla="*/ 548158 w 866659"/>
                  <a:gd name="connsiteY83" fmla="*/ 629455 h 1074643"/>
                  <a:gd name="connsiteX84" fmla="*/ 632345 w 866659"/>
                  <a:gd name="connsiteY84" fmla="*/ 623279 h 1074643"/>
                  <a:gd name="connsiteX85" fmla="*/ 658233 w 866659"/>
                  <a:gd name="connsiteY85" fmla="*/ 559179 h 1074643"/>
                  <a:gd name="connsiteX86" fmla="*/ 591333 w 866659"/>
                  <a:gd name="connsiteY86" fmla="*/ 563133 h 1074643"/>
                  <a:gd name="connsiteX87" fmla="*/ 469656 w 866659"/>
                  <a:gd name="connsiteY87" fmla="*/ 632745 h 1074643"/>
                  <a:gd name="connsiteX88" fmla="*/ 402988 w 866659"/>
                  <a:gd name="connsiteY88" fmla="*/ 660047 h 1074643"/>
                  <a:gd name="connsiteX89" fmla="*/ 350086 w 866659"/>
                  <a:gd name="connsiteY89" fmla="*/ 699183 h 1074643"/>
                  <a:gd name="connsiteX90" fmla="*/ 208928 w 866659"/>
                  <a:gd name="connsiteY90" fmla="*/ 766399 h 1074643"/>
                  <a:gd name="connsiteX91" fmla="*/ 156431 w 866659"/>
                  <a:gd name="connsiteY91" fmla="*/ 781234 h 1074643"/>
                  <a:gd name="connsiteX92" fmla="*/ -23 w 866659"/>
                  <a:gd name="connsiteY92" fmla="*/ 708187 h 1074643"/>
                  <a:gd name="connsiteX93" fmla="*/ 18592 w 866659"/>
                  <a:gd name="connsiteY93" fmla="*/ 690957 h 1074643"/>
                  <a:gd name="connsiteX94" fmla="*/ 72244 w 866659"/>
                  <a:gd name="connsiteY94" fmla="*/ 703973 h 1074643"/>
                  <a:gd name="connsiteX95" fmla="*/ 172218 w 866659"/>
                  <a:gd name="connsiteY95" fmla="*/ 670986 h 1074643"/>
                  <a:gd name="connsiteX96" fmla="*/ 238915 w 866659"/>
                  <a:gd name="connsiteY96" fmla="*/ 643020 h 1074643"/>
                  <a:gd name="connsiteX97" fmla="*/ 221714 w 866659"/>
                  <a:gd name="connsiteY97" fmla="*/ 613380 h 1074643"/>
                  <a:gd name="connsiteX98" fmla="*/ 212392 w 866659"/>
                  <a:gd name="connsiteY98" fmla="*/ 513925 h 1074643"/>
                  <a:gd name="connsiteX99" fmla="*/ 218135 w 866659"/>
                  <a:gd name="connsiteY99" fmla="*/ 464862 h 1074643"/>
                  <a:gd name="connsiteX100" fmla="*/ 224398 w 866659"/>
                  <a:gd name="connsiteY100" fmla="*/ 368842 h 1074643"/>
                  <a:gd name="connsiteX101" fmla="*/ 236086 w 866659"/>
                  <a:gd name="connsiteY101" fmla="*/ 280961 h 1074643"/>
                  <a:gd name="connsiteX102" fmla="*/ 261195 w 866659"/>
                  <a:gd name="connsiteY102" fmla="*/ 167770 h 1074643"/>
                  <a:gd name="connsiteX103" fmla="*/ 274644 w 866659"/>
                  <a:gd name="connsiteY103" fmla="*/ 46179 h 1074643"/>
                  <a:gd name="connsiteX104" fmla="*/ 346912 w 866659"/>
                  <a:gd name="connsiteY104" fmla="*/ 42052 h 1074643"/>
                  <a:gd name="connsiteX105" fmla="*/ 425730 w 866659"/>
                  <a:gd name="connsiteY105" fmla="*/ 30941 h 1074643"/>
                  <a:gd name="connsiteX106" fmla="*/ 513352 w 866659"/>
                  <a:gd name="connsiteY106" fmla="*/ 14548 h 1074643"/>
                  <a:gd name="connsiteX107" fmla="*/ 339956 w 866659"/>
                  <a:gd name="connsiteY107" fmla="*/ 296546 h 1074643"/>
                  <a:gd name="connsiteX108" fmla="*/ 331211 w 866659"/>
                  <a:gd name="connsiteY108" fmla="*/ 350141 h 1074643"/>
                  <a:gd name="connsiteX109" fmla="*/ 406711 w 866659"/>
                  <a:gd name="connsiteY109" fmla="*/ 314584 h 1074643"/>
                  <a:gd name="connsiteX110" fmla="*/ 446539 w 866659"/>
                  <a:gd name="connsiteY110" fmla="*/ 302549 h 1074643"/>
                  <a:gd name="connsiteX111" fmla="*/ 466049 w 866659"/>
                  <a:gd name="connsiteY111" fmla="*/ 265463 h 1074643"/>
                  <a:gd name="connsiteX112" fmla="*/ 423999 w 866659"/>
                  <a:gd name="connsiteY112" fmla="*/ 288494 h 1074643"/>
                  <a:gd name="connsiteX113" fmla="*/ 376552 w 866659"/>
                  <a:gd name="connsiteY113" fmla="*/ 276777 h 1074643"/>
                  <a:gd name="connsiteX114" fmla="*/ 379582 w 866659"/>
                  <a:gd name="connsiteY114" fmla="*/ 177207 h 1074643"/>
                  <a:gd name="connsiteX115" fmla="*/ 339956 w 866659"/>
                  <a:gd name="connsiteY115" fmla="*/ 296546 h 1074643"/>
                  <a:gd name="connsiteX116" fmla="*/ 452715 w 866659"/>
                  <a:gd name="connsiteY116" fmla="*/ 322203 h 1074643"/>
                  <a:gd name="connsiteX117" fmla="*/ 465501 w 866659"/>
                  <a:gd name="connsiteY117" fmla="*/ 304685 h 1074643"/>
                  <a:gd name="connsiteX118" fmla="*/ 452715 w 866659"/>
                  <a:gd name="connsiteY118" fmla="*/ 322203 h 1074643"/>
                  <a:gd name="connsiteX119" fmla="*/ 729374 w 866659"/>
                  <a:gd name="connsiteY119" fmla="*/ 314180 h 1074643"/>
                  <a:gd name="connsiteX120" fmla="*/ 698926 w 866659"/>
                  <a:gd name="connsiteY120" fmla="*/ 328697 h 1074643"/>
                  <a:gd name="connsiteX121" fmla="*/ 710442 w 866659"/>
                  <a:gd name="connsiteY121" fmla="*/ 359896 h 1074643"/>
                  <a:gd name="connsiteX122" fmla="*/ 776850 w 866659"/>
                  <a:gd name="connsiteY122" fmla="*/ 315450 h 1074643"/>
                  <a:gd name="connsiteX123" fmla="*/ 729374 w 866659"/>
                  <a:gd name="connsiteY123" fmla="*/ 314180 h 1074643"/>
                  <a:gd name="connsiteX124" fmla="*/ 339437 w 866659"/>
                  <a:gd name="connsiteY124" fmla="*/ 411008 h 1074643"/>
                  <a:gd name="connsiteX125" fmla="*/ 314934 w 866659"/>
                  <a:gd name="connsiteY125" fmla="*/ 421860 h 1074643"/>
                  <a:gd name="connsiteX126" fmla="*/ 308960 w 866659"/>
                  <a:gd name="connsiteY126" fmla="*/ 488008 h 1074643"/>
                  <a:gd name="connsiteX127" fmla="*/ 357763 w 866659"/>
                  <a:gd name="connsiteY127" fmla="*/ 494964 h 1074643"/>
                  <a:gd name="connsiteX128" fmla="*/ 391502 w 866659"/>
                  <a:gd name="connsiteY128" fmla="*/ 431124 h 1074643"/>
                  <a:gd name="connsiteX129" fmla="*/ 407057 w 866659"/>
                  <a:gd name="connsiteY129" fmla="*/ 409507 h 1074643"/>
                  <a:gd name="connsiteX130" fmla="*/ 403508 w 866659"/>
                  <a:gd name="connsiteY130" fmla="*/ 397155 h 1074643"/>
                  <a:gd name="connsiteX131" fmla="*/ 339437 w 866659"/>
                  <a:gd name="connsiteY131" fmla="*/ 411008 h 1074643"/>
                  <a:gd name="connsiteX132" fmla="*/ 654336 w 866659"/>
                  <a:gd name="connsiteY132" fmla="*/ 460475 h 1074643"/>
                  <a:gd name="connsiteX133" fmla="*/ 548417 w 866659"/>
                  <a:gd name="connsiteY133" fmla="*/ 484487 h 1074643"/>
                  <a:gd name="connsiteX134" fmla="*/ 458545 w 866659"/>
                  <a:gd name="connsiteY134" fmla="*/ 539640 h 1074643"/>
                  <a:gd name="connsiteX135" fmla="*/ 505184 w 866659"/>
                  <a:gd name="connsiteY135" fmla="*/ 525412 h 1074643"/>
                  <a:gd name="connsiteX136" fmla="*/ 560424 w 866659"/>
                  <a:gd name="connsiteY136" fmla="*/ 521949 h 1074643"/>
                  <a:gd name="connsiteX137" fmla="*/ 602993 w 866659"/>
                  <a:gd name="connsiteY137" fmla="*/ 497157 h 1074643"/>
                  <a:gd name="connsiteX138" fmla="*/ 640195 w 866659"/>
                  <a:gd name="connsiteY138" fmla="*/ 489019 h 1074643"/>
                  <a:gd name="connsiteX139" fmla="*/ 680686 w 866659"/>
                  <a:gd name="connsiteY139" fmla="*/ 464920 h 1074643"/>
                  <a:gd name="connsiteX140" fmla="*/ 654336 w 866659"/>
                  <a:gd name="connsiteY140" fmla="*/ 460475 h 1074643"/>
                  <a:gd name="connsiteX141" fmla="*/ 305525 w 866659"/>
                  <a:gd name="connsiteY141" fmla="*/ 589108 h 1074643"/>
                  <a:gd name="connsiteX142" fmla="*/ 307401 w 866659"/>
                  <a:gd name="connsiteY142" fmla="*/ 599555 h 1074643"/>
                  <a:gd name="connsiteX143" fmla="*/ 325093 w 866659"/>
                  <a:gd name="connsiteY143" fmla="*/ 599930 h 1074643"/>
                  <a:gd name="connsiteX144" fmla="*/ 332106 w 866659"/>
                  <a:gd name="connsiteY144" fmla="*/ 588963 h 1074643"/>
                  <a:gd name="connsiteX145" fmla="*/ 305525 w 866659"/>
                  <a:gd name="connsiteY145" fmla="*/ 589108 h 1074643"/>
                  <a:gd name="connsiteX146" fmla="*/ 545647 w 866659"/>
                  <a:gd name="connsiteY146" fmla="*/ 684261 h 1074643"/>
                  <a:gd name="connsiteX147" fmla="*/ 531043 w 866659"/>
                  <a:gd name="connsiteY147" fmla="*/ 758463 h 1074643"/>
                  <a:gd name="connsiteX148" fmla="*/ 559442 w 866659"/>
                  <a:gd name="connsiteY148" fmla="*/ 738664 h 1074643"/>
                  <a:gd name="connsiteX149" fmla="*/ 600049 w 866659"/>
                  <a:gd name="connsiteY149" fmla="*/ 674853 h 1074643"/>
                  <a:gd name="connsiteX150" fmla="*/ 545647 w 866659"/>
                  <a:gd name="connsiteY150" fmla="*/ 684261 h 1074643"/>
                  <a:gd name="connsiteX151" fmla="*/ 620252 w 866659"/>
                  <a:gd name="connsiteY151" fmla="*/ 734739 h 1074643"/>
                  <a:gd name="connsiteX152" fmla="*/ 637164 w 866659"/>
                  <a:gd name="connsiteY152" fmla="*/ 756846 h 1074643"/>
                  <a:gd name="connsiteX153" fmla="*/ 589717 w 866659"/>
                  <a:gd name="connsiteY153" fmla="*/ 797482 h 1074643"/>
                  <a:gd name="connsiteX154" fmla="*/ 523482 w 866659"/>
                  <a:gd name="connsiteY154" fmla="*/ 846748 h 1074643"/>
                  <a:gd name="connsiteX155" fmla="*/ 555142 w 866659"/>
                  <a:gd name="connsiteY155" fmla="*/ 846430 h 1074643"/>
                  <a:gd name="connsiteX156" fmla="*/ 568591 w 866659"/>
                  <a:gd name="connsiteY156" fmla="*/ 877455 h 1074643"/>
                  <a:gd name="connsiteX157" fmla="*/ 533092 w 866659"/>
                  <a:gd name="connsiteY157" fmla="*/ 934686 h 1074643"/>
                  <a:gd name="connsiteX158" fmla="*/ 569746 w 866659"/>
                  <a:gd name="connsiteY158" fmla="*/ 949145 h 1074643"/>
                  <a:gd name="connsiteX159" fmla="*/ 592372 w 866659"/>
                  <a:gd name="connsiteY159" fmla="*/ 977920 h 1074643"/>
                  <a:gd name="connsiteX160" fmla="*/ 632085 w 866659"/>
                  <a:gd name="connsiteY160" fmla="*/ 995871 h 1074643"/>
                  <a:gd name="connsiteX161" fmla="*/ 655693 w 866659"/>
                  <a:gd name="connsiteY161" fmla="*/ 861784 h 1074643"/>
                  <a:gd name="connsiteX162" fmla="*/ 657165 w 866659"/>
                  <a:gd name="connsiteY162" fmla="*/ 691996 h 1074643"/>
                  <a:gd name="connsiteX163" fmla="*/ 620252 w 866659"/>
                  <a:gd name="connsiteY163" fmla="*/ 734739 h 1074643"/>
                  <a:gd name="connsiteX164" fmla="*/ 597740 w 866659"/>
                  <a:gd name="connsiteY164" fmla="*/ 728390 h 1074643"/>
                  <a:gd name="connsiteX165" fmla="*/ 597279 w 866659"/>
                  <a:gd name="connsiteY165" fmla="*/ 735258 h 1074643"/>
                  <a:gd name="connsiteX166" fmla="*/ 597740 w 866659"/>
                  <a:gd name="connsiteY166" fmla="*/ 728390 h 1074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</a:cxnLst>
                <a:rect l="l" t="t" r="r" b="b"/>
                <a:pathLst>
                  <a:path w="866659" h="1074643">
                    <a:moveTo>
                      <a:pt x="513352" y="14548"/>
                    </a:moveTo>
                    <a:cubicBezTo>
                      <a:pt x="550842" y="695"/>
                      <a:pt x="591766" y="-2422"/>
                      <a:pt x="631334" y="1214"/>
                    </a:cubicBezTo>
                    <a:cubicBezTo>
                      <a:pt x="640570" y="5399"/>
                      <a:pt x="645245" y="15298"/>
                      <a:pt x="652028" y="22369"/>
                    </a:cubicBezTo>
                    <a:cubicBezTo>
                      <a:pt x="643514" y="38675"/>
                      <a:pt x="631392" y="52067"/>
                      <a:pt x="618116" y="64448"/>
                    </a:cubicBezTo>
                    <a:cubicBezTo>
                      <a:pt x="620483" y="71981"/>
                      <a:pt x="625505" y="78243"/>
                      <a:pt x="629603" y="84881"/>
                    </a:cubicBezTo>
                    <a:cubicBezTo>
                      <a:pt x="621839" y="93251"/>
                      <a:pt x="614278" y="103670"/>
                      <a:pt x="602098" y="105401"/>
                    </a:cubicBezTo>
                    <a:cubicBezTo>
                      <a:pt x="547840" y="114868"/>
                      <a:pt x="490465" y="117494"/>
                      <a:pt x="440825" y="143786"/>
                    </a:cubicBezTo>
                    <a:cubicBezTo>
                      <a:pt x="446395" y="161940"/>
                      <a:pt x="451445" y="180266"/>
                      <a:pt x="455486" y="198853"/>
                    </a:cubicBezTo>
                    <a:cubicBezTo>
                      <a:pt x="468848" y="194610"/>
                      <a:pt x="482240" y="190108"/>
                      <a:pt x="496237" y="188376"/>
                    </a:cubicBezTo>
                    <a:cubicBezTo>
                      <a:pt x="533958" y="183123"/>
                      <a:pt x="570265" y="171031"/>
                      <a:pt x="607582" y="163758"/>
                    </a:cubicBezTo>
                    <a:cubicBezTo>
                      <a:pt x="624379" y="159775"/>
                      <a:pt x="646486" y="162055"/>
                      <a:pt x="655145" y="179227"/>
                    </a:cubicBezTo>
                    <a:cubicBezTo>
                      <a:pt x="666140" y="190194"/>
                      <a:pt x="657540" y="206299"/>
                      <a:pt x="648622" y="215390"/>
                    </a:cubicBezTo>
                    <a:cubicBezTo>
                      <a:pt x="617077" y="229387"/>
                      <a:pt x="580511" y="232995"/>
                      <a:pt x="552862" y="254987"/>
                    </a:cubicBezTo>
                    <a:cubicBezTo>
                      <a:pt x="545445" y="268234"/>
                      <a:pt x="539297" y="282174"/>
                      <a:pt x="532746" y="295854"/>
                    </a:cubicBezTo>
                    <a:cubicBezTo>
                      <a:pt x="539759" y="298942"/>
                      <a:pt x="546917" y="301683"/>
                      <a:pt x="554190" y="304079"/>
                    </a:cubicBezTo>
                    <a:cubicBezTo>
                      <a:pt x="556268" y="291669"/>
                      <a:pt x="558201" y="279230"/>
                      <a:pt x="561722" y="267137"/>
                    </a:cubicBezTo>
                    <a:cubicBezTo>
                      <a:pt x="583599" y="276084"/>
                      <a:pt x="605735" y="284482"/>
                      <a:pt x="629401" y="287513"/>
                    </a:cubicBezTo>
                    <a:cubicBezTo>
                      <a:pt x="606832" y="302953"/>
                      <a:pt x="585936" y="321020"/>
                      <a:pt x="561722" y="333892"/>
                    </a:cubicBezTo>
                    <a:cubicBezTo>
                      <a:pt x="570178" y="349419"/>
                      <a:pt x="579616" y="364369"/>
                      <a:pt x="589255" y="379175"/>
                    </a:cubicBezTo>
                    <a:cubicBezTo>
                      <a:pt x="581405" y="391989"/>
                      <a:pt x="575460" y="406881"/>
                      <a:pt x="562819" y="415770"/>
                    </a:cubicBezTo>
                    <a:cubicBezTo>
                      <a:pt x="549456" y="428093"/>
                      <a:pt x="530293" y="426160"/>
                      <a:pt x="513756" y="428757"/>
                    </a:cubicBezTo>
                    <a:cubicBezTo>
                      <a:pt x="516180" y="412884"/>
                      <a:pt x="518316" y="396953"/>
                      <a:pt x="520249" y="381022"/>
                    </a:cubicBezTo>
                    <a:cubicBezTo>
                      <a:pt x="515545" y="378713"/>
                      <a:pt x="510841" y="376462"/>
                      <a:pt x="506108" y="374297"/>
                    </a:cubicBezTo>
                    <a:cubicBezTo>
                      <a:pt x="485790" y="397963"/>
                      <a:pt x="466453" y="422466"/>
                      <a:pt x="445183" y="445295"/>
                    </a:cubicBezTo>
                    <a:cubicBezTo>
                      <a:pt x="434822" y="457474"/>
                      <a:pt x="421372" y="468701"/>
                      <a:pt x="418169" y="485180"/>
                    </a:cubicBezTo>
                    <a:cubicBezTo>
                      <a:pt x="440825" y="479639"/>
                      <a:pt x="463134" y="472683"/>
                      <a:pt x="486194" y="468989"/>
                    </a:cubicBezTo>
                    <a:cubicBezTo>
                      <a:pt x="510090" y="465757"/>
                      <a:pt x="530120" y="451384"/>
                      <a:pt x="552545" y="443880"/>
                    </a:cubicBezTo>
                    <a:cubicBezTo>
                      <a:pt x="567466" y="442639"/>
                      <a:pt x="581752" y="451730"/>
                      <a:pt x="596759" y="449595"/>
                    </a:cubicBezTo>
                    <a:cubicBezTo>
                      <a:pt x="611882" y="440042"/>
                      <a:pt x="624552" y="427314"/>
                      <a:pt x="637741" y="415366"/>
                    </a:cubicBezTo>
                    <a:cubicBezTo>
                      <a:pt x="633499" y="401080"/>
                      <a:pt x="628852" y="386794"/>
                      <a:pt x="621695" y="373662"/>
                    </a:cubicBezTo>
                    <a:cubicBezTo>
                      <a:pt x="613902" y="361454"/>
                      <a:pt x="605129" y="349794"/>
                      <a:pt x="599876" y="336143"/>
                    </a:cubicBezTo>
                    <a:cubicBezTo>
                      <a:pt x="624119" y="320327"/>
                      <a:pt x="650440" y="308293"/>
                      <a:pt x="675982" y="294901"/>
                    </a:cubicBezTo>
                    <a:cubicBezTo>
                      <a:pt x="701091" y="274727"/>
                      <a:pt x="725478" y="253457"/>
                      <a:pt x="748278" y="230628"/>
                    </a:cubicBezTo>
                    <a:cubicBezTo>
                      <a:pt x="723977" y="224885"/>
                      <a:pt x="699677" y="227771"/>
                      <a:pt x="675260" y="227973"/>
                    </a:cubicBezTo>
                    <a:cubicBezTo>
                      <a:pt x="680744" y="210599"/>
                      <a:pt x="684554" y="192792"/>
                      <a:pt x="689200" y="175216"/>
                    </a:cubicBezTo>
                    <a:cubicBezTo>
                      <a:pt x="717484" y="110192"/>
                      <a:pt x="774484" y="64217"/>
                      <a:pt x="809088" y="3292"/>
                    </a:cubicBezTo>
                    <a:cubicBezTo>
                      <a:pt x="829031" y="-2798"/>
                      <a:pt x="845106" y="12239"/>
                      <a:pt x="855727" y="26900"/>
                    </a:cubicBezTo>
                    <a:cubicBezTo>
                      <a:pt x="860575" y="50133"/>
                      <a:pt x="867762" y="73539"/>
                      <a:pt x="866405" y="97551"/>
                    </a:cubicBezTo>
                    <a:cubicBezTo>
                      <a:pt x="861903" y="120871"/>
                      <a:pt x="850272" y="141824"/>
                      <a:pt x="842797" y="164191"/>
                    </a:cubicBezTo>
                    <a:cubicBezTo>
                      <a:pt x="838179" y="180872"/>
                      <a:pt x="851542" y="195736"/>
                      <a:pt x="849695" y="211984"/>
                    </a:cubicBezTo>
                    <a:cubicBezTo>
                      <a:pt x="837544" y="236920"/>
                      <a:pt x="818612" y="259258"/>
                      <a:pt x="793243" y="271466"/>
                    </a:cubicBezTo>
                    <a:cubicBezTo>
                      <a:pt x="807558" y="286243"/>
                      <a:pt x="825192" y="297672"/>
                      <a:pt x="838439" y="313459"/>
                    </a:cubicBezTo>
                    <a:cubicBezTo>
                      <a:pt x="841412" y="330775"/>
                      <a:pt x="822681" y="339924"/>
                      <a:pt x="814167" y="352449"/>
                    </a:cubicBezTo>
                    <a:cubicBezTo>
                      <a:pt x="794311" y="377587"/>
                      <a:pt x="761987" y="387602"/>
                      <a:pt x="740341" y="410777"/>
                    </a:cubicBezTo>
                    <a:cubicBezTo>
                      <a:pt x="742246" y="423851"/>
                      <a:pt x="744671" y="437127"/>
                      <a:pt x="748769" y="449681"/>
                    </a:cubicBezTo>
                    <a:cubicBezTo>
                      <a:pt x="763055" y="461081"/>
                      <a:pt x="784643" y="455656"/>
                      <a:pt x="801584" y="452481"/>
                    </a:cubicBezTo>
                    <a:cubicBezTo>
                      <a:pt x="817227" y="446593"/>
                      <a:pt x="834370" y="453895"/>
                      <a:pt x="846203" y="464256"/>
                    </a:cubicBezTo>
                    <a:cubicBezTo>
                      <a:pt x="856333" y="483362"/>
                      <a:pt x="861066" y="504950"/>
                      <a:pt x="866636" y="525787"/>
                    </a:cubicBezTo>
                    <a:cubicBezTo>
                      <a:pt x="825279" y="537447"/>
                      <a:pt x="781266" y="536466"/>
                      <a:pt x="739822" y="525874"/>
                    </a:cubicBezTo>
                    <a:cubicBezTo>
                      <a:pt x="728913" y="535888"/>
                      <a:pt x="717195" y="545557"/>
                      <a:pt x="702130" y="548414"/>
                    </a:cubicBezTo>
                    <a:cubicBezTo>
                      <a:pt x="694799" y="574908"/>
                      <a:pt x="687988" y="601575"/>
                      <a:pt x="683399" y="628705"/>
                    </a:cubicBezTo>
                    <a:cubicBezTo>
                      <a:pt x="698580" y="631620"/>
                      <a:pt x="717080" y="629772"/>
                      <a:pt x="727758" y="643366"/>
                    </a:cubicBezTo>
                    <a:cubicBezTo>
                      <a:pt x="745940" y="664780"/>
                      <a:pt x="760688" y="690467"/>
                      <a:pt x="765393" y="718519"/>
                    </a:cubicBezTo>
                    <a:cubicBezTo>
                      <a:pt x="772261" y="748823"/>
                      <a:pt x="772059" y="780195"/>
                      <a:pt x="779073" y="810470"/>
                    </a:cubicBezTo>
                    <a:cubicBezTo>
                      <a:pt x="783344" y="827671"/>
                      <a:pt x="779361" y="845045"/>
                      <a:pt x="777254" y="862159"/>
                    </a:cubicBezTo>
                    <a:cubicBezTo>
                      <a:pt x="773070" y="894743"/>
                      <a:pt x="775061" y="927789"/>
                      <a:pt x="771078" y="960372"/>
                    </a:cubicBezTo>
                    <a:cubicBezTo>
                      <a:pt x="761294" y="986116"/>
                      <a:pt x="761323" y="1015900"/>
                      <a:pt x="743834" y="1038325"/>
                    </a:cubicBezTo>
                    <a:cubicBezTo>
                      <a:pt x="735118" y="1049177"/>
                      <a:pt x="727874" y="1063550"/>
                      <a:pt x="713818" y="1068283"/>
                    </a:cubicBezTo>
                    <a:cubicBezTo>
                      <a:pt x="689864" y="1071313"/>
                      <a:pt x="665621" y="1073853"/>
                      <a:pt x="641493" y="1074459"/>
                    </a:cubicBezTo>
                    <a:cubicBezTo>
                      <a:pt x="627669" y="1068196"/>
                      <a:pt x="616991" y="1055930"/>
                      <a:pt x="608477" y="1043693"/>
                    </a:cubicBezTo>
                    <a:cubicBezTo>
                      <a:pt x="603541" y="1032062"/>
                      <a:pt x="600915" y="1016535"/>
                      <a:pt x="585821" y="1013938"/>
                    </a:cubicBezTo>
                    <a:cubicBezTo>
                      <a:pt x="545560" y="1001124"/>
                      <a:pt x="500191" y="999565"/>
                      <a:pt x="465933" y="971859"/>
                    </a:cubicBezTo>
                    <a:cubicBezTo>
                      <a:pt x="458487" y="965885"/>
                      <a:pt x="447780" y="956938"/>
                      <a:pt x="452917" y="946288"/>
                    </a:cubicBezTo>
                    <a:cubicBezTo>
                      <a:pt x="459180" y="930530"/>
                      <a:pt x="466366" y="915119"/>
                      <a:pt x="471648" y="898957"/>
                    </a:cubicBezTo>
                    <a:cubicBezTo>
                      <a:pt x="462095" y="897918"/>
                      <a:pt x="452802" y="897254"/>
                      <a:pt x="443335" y="896099"/>
                    </a:cubicBezTo>
                    <a:cubicBezTo>
                      <a:pt x="446452" y="876849"/>
                      <a:pt x="465068" y="868480"/>
                      <a:pt x="476756" y="855117"/>
                    </a:cubicBezTo>
                    <a:cubicBezTo>
                      <a:pt x="492514" y="836819"/>
                      <a:pt x="510696" y="820831"/>
                      <a:pt x="529081" y="805246"/>
                    </a:cubicBezTo>
                    <a:cubicBezTo>
                      <a:pt x="513871" y="801581"/>
                      <a:pt x="498315" y="798839"/>
                      <a:pt x="482730" y="801667"/>
                    </a:cubicBezTo>
                    <a:cubicBezTo>
                      <a:pt x="480104" y="799387"/>
                      <a:pt x="477449" y="797107"/>
                      <a:pt x="474851" y="794827"/>
                    </a:cubicBezTo>
                    <a:cubicBezTo>
                      <a:pt x="485992" y="782648"/>
                      <a:pt x="498200" y="771450"/>
                      <a:pt x="508907" y="758838"/>
                    </a:cubicBezTo>
                    <a:cubicBezTo>
                      <a:pt x="492860" y="757452"/>
                      <a:pt x="476785" y="756125"/>
                      <a:pt x="460738" y="754855"/>
                    </a:cubicBezTo>
                    <a:cubicBezTo>
                      <a:pt x="457275" y="742791"/>
                      <a:pt x="454245" y="730641"/>
                      <a:pt x="450637" y="718635"/>
                    </a:cubicBezTo>
                    <a:cubicBezTo>
                      <a:pt x="438775" y="722964"/>
                      <a:pt x="422181" y="727437"/>
                      <a:pt x="419121" y="741896"/>
                    </a:cubicBezTo>
                    <a:cubicBezTo>
                      <a:pt x="413609" y="776789"/>
                      <a:pt x="401689" y="810268"/>
                      <a:pt x="394070" y="844756"/>
                    </a:cubicBezTo>
                    <a:cubicBezTo>
                      <a:pt x="380621" y="884295"/>
                      <a:pt x="390232" y="927933"/>
                      <a:pt x="374070" y="966751"/>
                    </a:cubicBezTo>
                    <a:cubicBezTo>
                      <a:pt x="382035" y="984558"/>
                      <a:pt x="382930" y="1004125"/>
                      <a:pt x="383853" y="1023318"/>
                    </a:cubicBezTo>
                    <a:cubicBezTo>
                      <a:pt x="363391" y="1022423"/>
                      <a:pt x="353665" y="1000806"/>
                      <a:pt x="351010" y="983143"/>
                    </a:cubicBezTo>
                    <a:cubicBezTo>
                      <a:pt x="348384" y="957313"/>
                      <a:pt x="333924" y="932984"/>
                      <a:pt x="337792" y="906576"/>
                    </a:cubicBezTo>
                    <a:cubicBezTo>
                      <a:pt x="340418" y="877311"/>
                      <a:pt x="340793" y="847152"/>
                      <a:pt x="350490" y="819128"/>
                    </a:cubicBezTo>
                    <a:cubicBezTo>
                      <a:pt x="360419" y="784351"/>
                      <a:pt x="363305" y="747755"/>
                      <a:pt x="376321" y="713873"/>
                    </a:cubicBezTo>
                    <a:cubicBezTo>
                      <a:pt x="380217" y="697191"/>
                      <a:pt x="394070" y="686224"/>
                      <a:pt x="407317" y="676989"/>
                    </a:cubicBezTo>
                    <a:cubicBezTo>
                      <a:pt x="424663" y="670957"/>
                      <a:pt x="442989" y="669225"/>
                      <a:pt x="460940" y="665993"/>
                    </a:cubicBezTo>
                    <a:cubicBezTo>
                      <a:pt x="472369" y="650956"/>
                      <a:pt x="482384" y="631129"/>
                      <a:pt x="502385" y="626136"/>
                    </a:cubicBezTo>
                    <a:cubicBezTo>
                      <a:pt x="517392" y="619181"/>
                      <a:pt x="533092" y="627983"/>
                      <a:pt x="548158" y="629455"/>
                    </a:cubicBezTo>
                    <a:cubicBezTo>
                      <a:pt x="576441" y="633900"/>
                      <a:pt x="604436" y="626829"/>
                      <a:pt x="632345" y="623279"/>
                    </a:cubicBezTo>
                    <a:cubicBezTo>
                      <a:pt x="642013" y="602355"/>
                      <a:pt x="650787" y="580998"/>
                      <a:pt x="658233" y="559179"/>
                    </a:cubicBezTo>
                    <a:cubicBezTo>
                      <a:pt x="636183" y="553695"/>
                      <a:pt x="612835" y="557390"/>
                      <a:pt x="591333" y="563133"/>
                    </a:cubicBezTo>
                    <a:cubicBezTo>
                      <a:pt x="551130" y="586972"/>
                      <a:pt x="509484" y="608329"/>
                      <a:pt x="469656" y="632745"/>
                    </a:cubicBezTo>
                    <a:cubicBezTo>
                      <a:pt x="447838" y="642818"/>
                      <a:pt x="425730" y="652284"/>
                      <a:pt x="402988" y="660047"/>
                    </a:cubicBezTo>
                    <a:cubicBezTo>
                      <a:pt x="381256" y="667407"/>
                      <a:pt x="373031" y="693555"/>
                      <a:pt x="350086" y="699183"/>
                    </a:cubicBezTo>
                    <a:cubicBezTo>
                      <a:pt x="301398" y="717942"/>
                      <a:pt x="253893" y="739847"/>
                      <a:pt x="208928" y="766399"/>
                    </a:cubicBezTo>
                    <a:cubicBezTo>
                      <a:pt x="193372" y="776154"/>
                      <a:pt x="174728" y="781320"/>
                      <a:pt x="156431" y="781234"/>
                    </a:cubicBezTo>
                    <a:cubicBezTo>
                      <a:pt x="98392" y="772547"/>
                      <a:pt x="47712" y="740367"/>
                      <a:pt x="-23" y="708187"/>
                    </a:cubicBezTo>
                    <a:cubicBezTo>
                      <a:pt x="5460" y="701838"/>
                      <a:pt x="10338" y="694016"/>
                      <a:pt x="18592" y="690957"/>
                    </a:cubicBezTo>
                    <a:cubicBezTo>
                      <a:pt x="38275" y="685791"/>
                      <a:pt x="53513" y="702328"/>
                      <a:pt x="72244" y="703973"/>
                    </a:cubicBezTo>
                    <a:cubicBezTo>
                      <a:pt x="108493" y="704753"/>
                      <a:pt x="139605" y="683540"/>
                      <a:pt x="172218" y="670986"/>
                    </a:cubicBezTo>
                    <a:cubicBezTo>
                      <a:pt x="192882" y="657767"/>
                      <a:pt x="216923" y="652948"/>
                      <a:pt x="238915" y="643020"/>
                    </a:cubicBezTo>
                    <a:cubicBezTo>
                      <a:pt x="233287" y="633120"/>
                      <a:pt x="226389" y="623827"/>
                      <a:pt x="221714" y="613380"/>
                    </a:cubicBezTo>
                    <a:cubicBezTo>
                      <a:pt x="217414" y="580421"/>
                      <a:pt x="222666" y="545990"/>
                      <a:pt x="212392" y="513925"/>
                    </a:cubicBezTo>
                    <a:cubicBezTo>
                      <a:pt x="209390" y="497215"/>
                      <a:pt x="217471" y="481370"/>
                      <a:pt x="218135" y="464862"/>
                    </a:cubicBezTo>
                    <a:cubicBezTo>
                      <a:pt x="219953" y="432827"/>
                      <a:pt x="220906" y="400734"/>
                      <a:pt x="224398" y="368842"/>
                    </a:cubicBezTo>
                    <a:cubicBezTo>
                      <a:pt x="230920" y="339924"/>
                      <a:pt x="232565" y="310284"/>
                      <a:pt x="236086" y="280961"/>
                    </a:cubicBezTo>
                    <a:cubicBezTo>
                      <a:pt x="248583" y="244279"/>
                      <a:pt x="259088" y="206732"/>
                      <a:pt x="261195" y="167770"/>
                    </a:cubicBezTo>
                    <a:cubicBezTo>
                      <a:pt x="270979" y="127913"/>
                      <a:pt x="276030" y="87277"/>
                      <a:pt x="274644" y="46179"/>
                    </a:cubicBezTo>
                    <a:cubicBezTo>
                      <a:pt x="298685" y="43928"/>
                      <a:pt x="323188" y="47420"/>
                      <a:pt x="346912" y="42052"/>
                    </a:cubicBezTo>
                    <a:cubicBezTo>
                      <a:pt x="372973" y="37175"/>
                      <a:pt x="400189" y="38675"/>
                      <a:pt x="425730" y="30941"/>
                    </a:cubicBezTo>
                    <a:cubicBezTo>
                      <a:pt x="454187" y="21850"/>
                      <a:pt x="485270" y="25313"/>
                      <a:pt x="513352" y="14548"/>
                    </a:cubicBezTo>
                    <a:moveTo>
                      <a:pt x="339956" y="296546"/>
                    </a:moveTo>
                    <a:cubicBezTo>
                      <a:pt x="333001" y="313632"/>
                      <a:pt x="330605" y="331843"/>
                      <a:pt x="331211" y="350141"/>
                    </a:cubicBezTo>
                    <a:cubicBezTo>
                      <a:pt x="356840" y="339231"/>
                      <a:pt x="383334" y="330111"/>
                      <a:pt x="406711" y="314584"/>
                    </a:cubicBezTo>
                    <a:cubicBezTo>
                      <a:pt x="418573" y="306301"/>
                      <a:pt x="434331" y="309707"/>
                      <a:pt x="446539" y="302549"/>
                    </a:cubicBezTo>
                    <a:cubicBezTo>
                      <a:pt x="454303" y="290947"/>
                      <a:pt x="458689" y="277354"/>
                      <a:pt x="466049" y="265463"/>
                    </a:cubicBezTo>
                    <a:cubicBezTo>
                      <a:pt x="450666" y="270283"/>
                      <a:pt x="436438" y="278277"/>
                      <a:pt x="423999" y="288494"/>
                    </a:cubicBezTo>
                    <a:cubicBezTo>
                      <a:pt x="409338" y="301337"/>
                      <a:pt x="380419" y="299952"/>
                      <a:pt x="376552" y="276777"/>
                    </a:cubicBezTo>
                    <a:cubicBezTo>
                      <a:pt x="376119" y="243558"/>
                      <a:pt x="378716" y="210397"/>
                      <a:pt x="379582" y="177207"/>
                    </a:cubicBezTo>
                    <a:cubicBezTo>
                      <a:pt x="347200" y="207655"/>
                      <a:pt x="352049" y="257065"/>
                      <a:pt x="339956" y="296546"/>
                    </a:cubicBezTo>
                    <a:moveTo>
                      <a:pt x="452715" y="322203"/>
                    </a:moveTo>
                    <a:cubicBezTo>
                      <a:pt x="458487" y="317586"/>
                      <a:pt x="462816" y="311554"/>
                      <a:pt x="465501" y="304685"/>
                    </a:cubicBezTo>
                    <a:cubicBezTo>
                      <a:pt x="460536" y="309966"/>
                      <a:pt x="456265" y="315883"/>
                      <a:pt x="452715" y="322203"/>
                    </a:cubicBezTo>
                    <a:moveTo>
                      <a:pt x="729374" y="314180"/>
                    </a:moveTo>
                    <a:cubicBezTo>
                      <a:pt x="718638" y="317672"/>
                      <a:pt x="708883" y="323502"/>
                      <a:pt x="698926" y="328697"/>
                    </a:cubicBezTo>
                    <a:cubicBezTo>
                      <a:pt x="702851" y="339058"/>
                      <a:pt x="706488" y="349535"/>
                      <a:pt x="710442" y="359896"/>
                    </a:cubicBezTo>
                    <a:cubicBezTo>
                      <a:pt x="734829" y="350776"/>
                      <a:pt x="767413" y="342983"/>
                      <a:pt x="776850" y="315450"/>
                    </a:cubicBezTo>
                    <a:cubicBezTo>
                      <a:pt x="761064" y="314036"/>
                      <a:pt x="745161" y="311179"/>
                      <a:pt x="729374" y="314180"/>
                    </a:cubicBezTo>
                    <a:moveTo>
                      <a:pt x="339437" y="411008"/>
                    </a:moveTo>
                    <a:cubicBezTo>
                      <a:pt x="330865" y="413634"/>
                      <a:pt x="319696" y="413086"/>
                      <a:pt x="314934" y="421860"/>
                    </a:cubicBezTo>
                    <a:cubicBezTo>
                      <a:pt x="300186" y="440879"/>
                      <a:pt x="304111" y="466363"/>
                      <a:pt x="308960" y="488008"/>
                    </a:cubicBezTo>
                    <a:cubicBezTo>
                      <a:pt x="324516" y="493521"/>
                      <a:pt x="341601" y="492597"/>
                      <a:pt x="357763" y="494964"/>
                    </a:cubicBezTo>
                    <a:cubicBezTo>
                      <a:pt x="371530" y="475108"/>
                      <a:pt x="382901" y="453693"/>
                      <a:pt x="391502" y="431124"/>
                    </a:cubicBezTo>
                    <a:cubicBezTo>
                      <a:pt x="394532" y="422552"/>
                      <a:pt x="401141" y="416116"/>
                      <a:pt x="407057" y="409507"/>
                    </a:cubicBezTo>
                    <a:cubicBezTo>
                      <a:pt x="405874" y="405380"/>
                      <a:pt x="404662" y="401253"/>
                      <a:pt x="403508" y="397155"/>
                    </a:cubicBezTo>
                    <a:cubicBezTo>
                      <a:pt x="381602" y="399290"/>
                      <a:pt x="360794" y="406361"/>
                      <a:pt x="339437" y="411008"/>
                    </a:cubicBezTo>
                    <a:moveTo>
                      <a:pt x="654336" y="460475"/>
                    </a:moveTo>
                    <a:cubicBezTo>
                      <a:pt x="619444" y="470115"/>
                      <a:pt x="585417" y="486450"/>
                      <a:pt x="548417" y="484487"/>
                    </a:cubicBezTo>
                    <a:cubicBezTo>
                      <a:pt x="509513" y="483679"/>
                      <a:pt x="486107" y="518168"/>
                      <a:pt x="458545" y="539640"/>
                    </a:cubicBezTo>
                    <a:cubicBezTo>
                      <a:pt x="474447" y="536177"/>
                      <a:pt x="490090" y="531530"/>
                      <a:pt x="505184" y="525412"/>
                    </a:cubicBezTo>
                    <a:cubicBezTo>
                      <a:pt x="522702" y="517879"/>
                      <a:pt x="542126" y="522930"/>
                      <a:pt x="560424" y="521949"/>
                    </a:cubicBezTo>
                    <a:cubicBezTo>
                      <a:pt x="575287" y="514849"/>
                      <a:pt x="588563" y="505007"/>
                      <a:pt x="602993" y="497157"/>
                    </a:cubicBezTo>
                    <a:cubicBezTo>
                      <a:pt x="614970" y="492770"/>
                      <a:pt x="628304" y="493838"/>
                      <a:pt x="640195" y="489019"/>
                    </a:cubicBezTo>
                    <a:cubicBezTo>
                      <a:pt x="655491" y="484487"/>
                      <a:pt x="667814" y="473838"/>
                      <a:pt x="680686" y="464920"/>
                    </a:cubicBezTo>
                    <a:cubicBezTo>
                      <a:pt x="672288" y="462236"/>
                      <a:pt x="663283" y="457214"/>
                      <a:pt x="654336" y="460475"/>
                    </a:cubicBezTo>
                    <a:moveTo>
                      <a:pt x="305525" y="589108"/>
                    </a:moveTo>
                    <a:cubicBezTo>
                      <a:pt x="306131" y="592571"/>
                      <a:pt x="306766" y="596063"/>
                      <a:pt x="307401" y="599555"/>
                    </a:cubicBezTo>
                    <a:cubicBezTo>
                      <a:pt x="311817" y="599642"/>
                      <a:pt x="320648" y="599815"/>
                      <a:pt x="325093" y="599930"/>
                    </a:cubicBezTo>
                    <a:cubicBezTo>
                      <a:pt x="327402" y="596265"/>
                      <a:pt x="329740" y="592600"/>
                      <a:pt x="332106" y="588963"/>
                    </a:cubicBezTo>
                    <a:cubicBezTo>
                      <a:pt x="323275" y="589079"/>
                      <a:pt x="314270" y="588934"/>
                      <a:pt x="305525" y="589108"/>
                    </a:cubicBezTo>
                    <a:moveTo>
                      <a:pt x="545647" y="684261"/>
                    </a:moveTo>
                    <a:cubicBezTo>
                      <a:pt x="534651" y="707408"/>
                      <a:pt x="533323" y="733354"/>
                      <a:pt x="531043" y="758463"/>
                    </a:cubicBezTo>
                    <a:cubicBezTo>
                      <a:pt x="541577" y="753758"/>
                      <a:pt x="552977" y="748852"/>
                      <a:pt x="559442" y="738664"/>
                    </a:cubicBezTo>
                    <a:cubicBezTo>
                      <a:pt x="574450" y="718375"/>
                      <a:pt x="586975" y="696383"/>
                      <a:pt x="600049" y="674853"/>
                    </a:cubicBezTo>
                    <a:cubicBezTo>
                      <a:pt x="587581" y="653958"/>
                      <a:pt x="554680" y="665675"/>
                      <a:pt x="545647" y="684261"/>
                    </a:cubicBezTo>
                    <a:moveTo>
                      <a:pt x="620252" y="734739"/>
                    </a:moveTo>
                    <a:cubicBezTo>
                      <a:pt x="625707" y="742185"/>
                      <a:pt x="631161" y="749747"/>
                      <a:pt x="637164" y="756846"/>
                    </a:cubicBezTo>
                    <a:cubicBezTo>
                      <a:pt x="622734" y="771883"/>
                      <a:pt x="607120" y="785996"/>
                      <a:pt x="589717" y="797482"/>
                    </a:cubicBezTo>
                    <a:cubicBezTo>
                      <a:pt x="566455" y="811797"/>
                      <a:pt x="533381" y="818002"/>
                      <a:pt x="523482" y="846748"/>
                    </a:cubicBezTo>
                    <a:cubicBezTo>
                      <a:pt x="534016" y="847036"/>
                      <a:pt x="544579" y="846748"/>
                      <a:pt x="555142" y="846430"/>
                    </a:cubicBezTo>
                    <a:cubicBezTo>
                      <a:pt x="559529" y="856041"/>
                      <a:pt x="575662" y="865392"/>
                      <a:pt x="568591" y="877455"/>
                    </a:cubicBezTo>
                    <a:cubicBezTo>
                      <a:pt x="558143" y="897340"/>
                      <a:pt x="544925" y="915609"/>
                      <a:pt x="533092" y="934686"/>
                    </a:cubicBezTo>
                    <a:cubicBezTo>
                      <a:pt x="545474" y="939131"/>
                      <a:pt x="557855" y="943460"/>
                      <a:pt x="569746" y="949145"/>
                    </a:cubicBezTo>
                    <a:cubicBezTo>
                      <a:pt x="579933" y="956620"/>
                      <a:pt x="581752" y="970935"/>
                      <a:pt x="592372" y="977920"/>
                    </a:cubicBezTo>
                    <a:cubicBezTo>
                      <a:pt x="604436" y="986087"/>
                      <a:pt x="618001" y="992061"/>
                      <a:pt x="632085" y="995871"/>
                    </a:cubicBezTo>
                    <a:cubicBezTo>
                      <a:pt x="648074" y="952897"/>
                      <a:pt x="652201" y="907124"/>
                      <a:pt x="655693" y="861784"/>
                    </a:cubicBezTo>
                    <a:cubicBezTo>
                      <a:pt x="666718" y="805794"/>
                      <a:pt x="656963" y="748477"/>
                      <a:pt x="657165" y="691996"/>
                    </a:cubicBezTo>
                    <a:cubicBezTo>
                      <a:pt x="644639" y="706051"/>
                      <a:pt x="632489" y="720453"/>
                      <a:pt x="620252" y="734739"/>
                    </a:cubicBezTo>
                    <a:moveTo>
                      <a:pt x="597740" y="728390"/>
                    </a:moveTo>
                    <a:cubicBezTo>
                      <a:pt x="593642" y="728159"/>
                      <a:pt x="592863" y="735230"/>
                      <a:pt x="597279" y="735258"/>
                    </a:cubicBezTo>
                    <a:cubicBezTo>
                      <a:pt x="601348" y="735461"/>
                      <a:pt x="602127" y="728390"/>
                      <a:pt x="597740" y="7283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38746"/>
                  </a:gs>
                  <a:gs pos="100000">
                    <a:srgbClr val="794926"/>
                  </a:gs>
                </a:gsLst>
                <a:lin ang="8100000" scaled="1"/>
                <a:tileRect/>
              </a:gradFill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F1D6229D-4B20-72DE-6820-9A1243FADD1B}"/>
                  </a:ext>
                </a:extLst>
              </p:cNvPr>
              <p:cNvSpPr/>
              <p:nvPr/>
            </p:nvSpPr>
            <p:spPr>
              <a:xfrm flipV="1">
                <a:off x="5639903" y="2781750"/>
                <a:ext cx="1169252" cy="850451"/>
              </a:xfrm>
              <a:custGeom>
                <a:avLst/>
                <a:gdLst>
                  <a:gd name="connsiteX0" fmla="*/ 515723 w 1169252"/>
                  <a:gd name="connsiteY0" fmla="*/ 819777 h 850451"/>
                  <a:gd name="connsiteX1" fmla="*/ 480008 w 1169252"/>
                  <a:gd name="connsiteY1" fmla="*/ 757701 h 850451"/>
                  <a:gd name="connsiteX2" fmla="*/ 491063 w 1169252"/>
                  <a:gd name="connsiteY2" fmla="*/ 722836 h 850451"/>
                  <a:gd name="connsiteX3" fmla="*/ 504668 w 1169252"/>
                  <a:gd name="connsiteY3" fmla="*/ 687121 h 850451"/>
                  <a:gd name="connsiteX4" fmla="*/ 463851 w 1169252"/>
                  <a:gd name="connsiteY4" fmla="*/ 632698 h 850451"/>
                  <a:gd name="connsiteX5" fmla="*/ 417931 w 1169252"/>
                  <a:gd name="connsiteY5" fmla="*/ 608888 h 850451"/>
                  <a:gd name="connsiteX6" fmla="*/ 460450 w 1169252"/>
                  <a:gd name="connsiteY6" fmla="*/ 604636 h 850451"/>
                  <a:gd name="connsiteX7" fmla="*/ 500416 w 1169252"/>
                  <a:gd name="connsiteY7" fmla="*/ 503443 h 850451"/>
                  <a:gd name="connsiteX8" fmla="*/ 498716 w 1169252"/>
                  <a:gd name="connsiteY8" fmla="*/ 461775 h 850451"/>
                  <a:gd name="connsiteX9" fmla="*/ 441742 w 1169252"/>
                  <a:gd name="connsiteY9" fmla="*/ 447319 h 850451"/>
                  <a:gd name="connsiteX10" fmla="*/ 338848 w 1169252"/>
                  <a:gd name="connsiteY10" fmla="*/ 416706 h 850451"/>
                  <a:gd name="connsiteX11" fmla="*/ 289527 w 1169252"/>
                  <a:gd name="connsiteY11" fmla="*/ 400549 h 850451"/>
                  <a:gd name="connsiteX12" fmla="*/ 286125 w 1169252"/>
                  <a:gd name="connsiteY12" fmla="*/ 426060 h 850451"/>
                  <a:gd name="connsiteX13" fmla="*/ 332895 w 1169252"/>
                  <a:gd name="connsiteY13" fmla="*/ 524702 h 850451"/>
                  <a:gd name="connsiteX14" fmla="*/ 354154 w 1169252"/>
                  <a:gd name="connsiteY14" fmla="*/ 562118 h 850451"/>
                  <a:gd name="connsiteX15" fmla="*/ 309085 w 1169252"/>
                  <a:gd name="connsiteY15" fmla="*/ 604636 h 850451"/>
                  <a:gd name="connsiteX16" fmla="*/ 294629 w 1169252"/>
                  <a:gd name="connsiteY16" fmla="*/ 613139 h 850451"/>
                  <a:gd name="connsiteX17" fmla="*/ 218947 w 1169252"/>
                  <a:gd name="connsiteY17" fmla="*/ 642902 h 850451"/>
                  <a:gd name="connsiteX18" fmla="*/ 184932 w 1169252"/>
                  <a:gd name="connsiteY18" fmla="*/ 653957 h 850451"/>
                  <a:gd name="connsiteX19" fmla="*/ 139013 w 1169252"/>
                  <a:gd name="connsiteY19" fmla="*/ 648855 h 850451"/>
                  <a:gd name="connsiteX20" fmla="*/ 69283 w 1169252"/>
                  <a:gd name="connsiteY20" fmla="*/ 618242 h 850451"/>
                  <a:gd name="connsiteX21" fmla="*/ 1254 w 1169252"/>
                  <a:gd name="connsiteY21" fmla="*/ 551913 h 850451"/>
                  <a:gd name="connsiteX22" fmla="*/ 8057 w 1169252"/>
                  <a:gd name="connsiteY22" fmla="*/ 464326 h 850451"/>
                  <a:gd name="connsiteX23" fmla="*/ 83739 w 1169252"/>
                  <a:gd name="connsiteY23" fmla="*/ 247484 h 850451"/>
                  <a:gd name="connsiteX24" fmla="*/ 190035 w 1169252"/>
                  <a:gd name="connsiteY24" fmla="*/ 220272 h 850451"/>
                  <a:gd name="connsiteX25" fmla="*/ 266567 w 1169252"/>
                  <a:gd name="connsiteY25" fmla="*/ 315513 h 850451"/>
                  <a:gd name="connsiteX26" fmla="*/ 272520 w 1169252"/>
                  <a:gd name="connsiteY26" fmla="*/ 349527 h 850451"/>
                  <a:gd name="connsiteX27" fmla="*/ 315038 w 1169252"/>
                  <a:gd name="connsiteY27" fmla="*/ 328268 h 850451"/>
                  <a:gd name="connsiteX28" fmla="*/ 423034 w 1169252"/>
                  <a:gd name="connsiteY28" fmla="*/ 307009 h 850451"/>
                  <a:gd name="connsiteX29" fmla="*/ 497015 w 1169252"/>
                  <a:gd name="connsiteY29" fmla="*/ 251736 h 850451"/>
                  <a:gd name="connsiteX30" fmla="*/ 512322 w 1169252"/>
                  <a:gd name="connsiteY30" fmla="*/ 109725 h 850451"/>
                  <a:gd name="connsiteX31" fmla="*/ 542935 w 1169252"/>
                  <a:gd name="connsiteY31" fmla="*/ 1729 h 850451"/>
                  <a:gd name="connsiteX32" fmla="*/ 558241 w 1169252"/>
                  <a:gd name="connsiteY32" fmla="*/ 37445 h 850451"/>
                  <a:gd name="connsiteX33" fmla="*/ 574398 w 1169252"/>
                  <a:gd name="connsiteY33" fmla="*/ 97820 h 850451"/>
                  <a:gd name="connsiteX34" fmla="*/ 597358 w 1169252"/>
                  <a:gd name="connsiteY34" fmla="*/ 156495 h 850451"/>
                  <a:gd name="connsiteX35" fmla="*/ 605861 w 1169252"/>
                  <a:gd name="connsiteY35" fmla="*/ 190510 h 850451"/>
                  <a:gd name="connsiteX36" fmla="*/ 609263 w 1169252"/>
                  <a:gd name="connsiteY36" fmla="*/ 199013 h 850451"/>
                  <a:gd name="connsiteX37" fmla="*/ 613515 w 1169252"/>
                  <a:gd name="connsiteY37" fmla="*/ 217721 h 850451"/>
                  <a:gd name="connsiteX38" fmla="*/ 621168 w 1169252"/>
                  <a:gd name="connsiteY38" fmla="*/ 275546 h 850451"/>
                  <a:gd name="connsiteX39" fmla="*/ 627120 w 1169252"/>
                  <a:gd name="connsiteY39" fmla="*/ 315513 h 850451"/>
                  <a:gd name="connsiteX40" fmla="*/ 667087 w 1169252"/>
                  <a:gd name="connsiteY40" fmla="*/ 316363 h 850451"/>
                  <a:gd name="connsiteX41" fmla="*/ 732565 w 1169252"/>
                  <a:gd name="connsiteY41" fmla="*/ 318064 h 850451"/>
                  <a:gd name="connsiteX42" fmla="*/ 920495 w 1169252"/>
                  <a:gd name="connsiteY42" fmla="*/ 293403 h 850451"/>
                  <a:gd name="connsiteX43" fmla="*/ 964714 w 1169252"/>
                  <a:gd name="connsiteY43" fmla="*/ 290002 h 850451"/>
                  <a:gd name="connsiteX44" fmla="*/ 984272 w 1169252"/>
                  <a:gd name="connsiteY44" fmla="*/ 298506 h 850451"/>
                  <a:gd name="connsiteX45" fmla="*/ 996177 w 1169252"/>
                  <a:gd name="connsiteY45" fmla="*/ 307009 h 850451"/>
                  <a:gd name="connsiteX46" fmla="*/ 1010633 w 1169252"/>
                  <a:gd name="connsiteY46" fmla="*/ 315513 h 850451"/>
                  <a:gd name="connsiteX47" fmla="*/ 1065057 w 1169252"/>
                  <a:gd name="connsiteY47" fmla="*/ 370786 h 850451"/>
                  <a:gd name="connsiteX48" fmla="*/ 1083764 w 1169252"/>
                  <a:gd name="connsiteY48" fmla="*/ 416706 h 850451"/>
                  <a:gd name="connsiteX49" fmla="*/ 1162848 w 1169252"/>
                  <a:gd name="connsiteY49" fmla="*/ 562968 h 850451"/>
                  <a:gd name="connsiteX50" fmla="*/ 1151793 w 1169252"/>
                  <a:gd name="connsiteY50" fmla="*/ 634398 h 850451"/>
                  <a:gd name="connsiteX51" fmla="*/ 1002130 w 1169252"/>
                  <a:gd name="connsiteY51" fmla="*/ 729639 h 850451"/>
                  <a:gd name="connsiteX52" fmla="*/ 901787 w 1169252"/>
                  <a:gd name="connsiteY52" fmla="*/ 730489 h 850451"/>
                  <a:gd name="connsiteX53" fmla="*/ 778485 w 1169252"/>
                  <a:gd name="connsiteY53" fmla="*/ 711781 h 850451"/>
                  <a:gd name="connsiteX54" fmla="*/ 678992 w 1169252"/>
                  <a:gd name="connsiteY54" fmla="*/ 702427 h 850451"/>
                  <a:gd name="connsiteX55" fmla="*/ 673890 w 1169252"/>
                  <a:gd name="connsiteY55" fmla="*/ 748347 h 850451"/>
                  <a:gd name="connsiteX56" fmla="*/ 620317 w 1169252"/>
                  <a:gd name="connsiteY56" fmla="*/ 838485 h 850451"/>
                  <a:gd name="connsiteX57" fmla="*/ 515723 w 1169252"/>
                  <a:gd name="connsiteY57" fmla="*/ 819777 h 850451"/>
                  <a:gd name="connsiteX58" fmla="*/ 811649 w 1169252"/>
                  <a:gd name="connsiteY58" fmla="*/ 608037 h 850451"/>
                  <a:gd name="connsiteX59" fmla="*/ 867773 w 1169252"/>
                  <a:gd name="connsiteY59" fmla="*/ 590180 h 850451"/>
                  <a:gd name="connsiteX60" fmla="*/ 842262 w 1169252"/>
                  <a:gd name="connsiteY60" fmla="*/ 517048 h 850451"/>
                  <a:gd name="connsiteX61" fmla="*/ 759777 w 1169252"/>
                  <a:gd name="connsiteY61" fmla="*/ 506844 h 850451"/>
                  <a:gd name="connsiteX62" fmla="*/ 658584 w 1169252"/>
                  <a:gd name="connsiteY62" fmla="*/ 493238 h 850451"/>
                  <a:gd name="connsiteX63" fmla="*/ 632223 w 1169252"/>
                  <a:gd name="connsiteY63" fmla="*/ 486435 h 850451"/>
                  <a:gd name="connsiteX64" fmla="*/ 638175 w 1169252"/>
                  <a:gd name="connsiteY64" fmla="*/ 523851 h 850451"/>
                  <a:gd name="connsiteX65" fmla="*/ 811649 w 1169252"/>
                  <a:gd name="connsiteY65" fmla="*/ 608037 h 850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1169252" h="850451">
                    <a:moveTo>
                      <a:pt x="515723" y="819777"/>
                    </a:moveTo>
                    <a:cubicBezTo>
                      <a:pt x="481709" y="790865"/>
                      <a:pt x="477457" y="784062"/>
                      <a:pt x="480008" y="757701"/>
                    </a:cubicBezTo>
                    <a:cubicBezTo>
                      <a:pt x="481709" y="741544"/>
                      <a:pt x="486811" y="726237"/>
                      <a:pt x="491063" y="722836"/>
                    </a:cubicBezTo>
                    <a:cubicBezTo>
                      <a:pt x="495314" y="720285"/>
                      <a:pt x="501267" y="704128"/>
                      <a:pt x="504668" y="687121"/>
                    </a:cubicBezTo>
                    <a:cubicBezTo>
                      <a:pt x="508920" y="657358"/>
                      <a:pt x="508070" y="656508"/>
                      <a:pt x="463851" y="632698"/>
                    </a:cubicBezTo>
                    <a:lnTo>
                      <a:pt x="417931" y="608888"/>
                    </a:lnTo>
                    <a:lnTo>
                      <a:pt x="460450" y="604636"/>
                    </a:lnTo>
                    <a:cubicBezTo>
                      <a:pt x="508070" y="599534"/>
                      <a:pt x="504668" y="608888"/>
                      <a:pt x="500416" y="503443"/>
                    </a:cubicBezTo>
                    <a:lnTo>
                      <a:pt x="498716" y="461775"/>
                    </a:lnTo>
                    <a:lnTo>
                      <a:pt x="441742" y="447319"/>
                    </a:lnTo>
                    <a:cubicBezTo>
                      <a:pt x="409428" y="439666"/>
                      <a:pt x="363508" y="426060"/>
                      <a:pt x="338848" y="416706"/>
                    </a:cubicBezTo>
                    <a:cubicBezTo>
                      <a:pt x="313337" y="408202"/>
                      <a:pt x="291228" y="400549"/>
                      <a:pt x="289527" y="400549"/>
                    </a:cubicBezTo>
                    <a:cubicBezTo>
                      <a:pt x="287826" y="400549"/>
                      <a:pt x="286125" y="412454"/>
                      <a:pt x="286125" y="426060"/>
                    </a:cubicBezTo>
                    <a:cubicBezTo>
                      <a:pt x="286125" y="456673"/>
                      <a:pt x="303133" y="492388"/>
                      <a:pt x="332895" y="524702"/>
                    </a:cubicBezTo>
                    <a:cubicBezTo>
                      <a:pt x="344800" y="537457"/>
                      <a:pt x="354154" y="554464"/>
                      <a:pt x="354154" y="562118"/>
                    </a:cubicBezTo>
                    <a:cubicBezTo>
                      <a:pt x="354154" y="579975"/>
                      <a:pt x="327793" y="604636"/>
                      <a:pt x="309085" y="604636"/>
                    </a:cubicBezTo>
                    <a:cubicBezTo>
                      <a:pt x="301432" y="604636"/>
                      <a:pt x="294629" y="608888"/>
                      <a:pt x="294629" y="613139"/>
                    </a:cubicBezTo>
                    <a:cubicBezTo>
                      <a:pt x="294629" y="625044"/>
                      <a:pt x="253812" y="641201"/>
                      <a:pt x="218947" y="642902"/>
                    </a:cubicBezTo>
                    <a:cubicBezTo>
                      <a:pt x="203640" y="643752"/>
                      <a:pt x="188334" y="648855"/>
                      <a:pt x="184932" y="653957"/>
                    </a:cubicBezTo>
                    <a:cubicBezTo>
                      <a:pt x="178130" y="665011"/>
                      <a:pt x="156020" y="662460"/>
                      <a:pt x="139013" y="648855"/>
                    </a:cubicBezTo>
                    <a:cubicBezTo>
                      <a:pt x="132210" y="642902"/>
                      <a:pt x="100747" y="629296"/>
                      <a:pt x="69283" y="618242"/>
                    </a:cubicBezTo>
                    <a:cubicBezTo>
                      <a:pt x="8057" y="596982"/>
                      <a:pt x="-6399" y="582526"/>
                      <a:pt x="1254" y="551913"/>
                    </a:cubicBezTo>
                    <a:cubicBezTo>
                      <a:pt x="3805" y="540859"/>
                      <a:pt x="7207" y="501742"/>
                      <a:pt x="8057" y="464326"/>
                    </a:cubicBezTo>
                    <a:cubicBezTo>
                      <a:pt x="10608" y="376739"/>
                      <a:pt x="40371" y="291703"/>
                      <a:pt x="83739" y="247484"/>
                    </a:cubicBezTo>
                    <a:cubicBezTo>
                      <a:pt x="119455" y="209218"/>
                      <a:pt x="140714" y="204115"/>
                      <a:pt x="190035" y="220272"/>
                    </a:cubicBezTo>
                    <a:cubicBezTo>
                      <a:pt x="233403" y="233878"/>
                      <a:pt x="260615" y="267893"/>
                      <a:pt x="266567" y="315513"/>
                    </a:cubicBezTo>
                    <a:cubicBezTo>
                      <a:pt x="269118" y="334221"/>
                      <a:pt x="271669" y="349527"/>
                      <a:pt x="272520" y="349527"/>
                    </a:cubicBezTo>
                    <a:cubicBezTo>
                      <a:pt x="272520" y="349527"/>
                      <a:pt x="292078" y="340173"/>
                      <a:pt x="315038" y="328268"/>
                    </a:cubicBezTo>
                    <a:cubicBezTo>
                      <a:pt x="349052" y="311261"/>
                      <a:pt x="369461" y="307009"/>
                      <a:pt x="423034" y="307009"/>
                    </a:cubicBezTo>
                    <a:cubicBezTo>
                      <a:pt x="494464" y="307009"/>
                      <a:pt x="495314" y="306159"/>
                      <a:pt x="497015" y="251736"/>
                    </a:cubicBezTo>
                    <a:cubicBezTo>
                      <a:pt x="497865" y="238130"/>
                      <a:pt x="504668" y="173502"/>
                      <a:pt x="512322" y="109725"/>
                    </a:cubicBezTo>
                    <a:cubicBezTo>
                      <a:pt x="525927" y="1729"/>
                      <a:pt x="528478" y="-5924"/>
                      <a:pt x="542935" y="1729"/>
                    </a:cubicBezTo>
                    <a:cubicBezTo>
                      <a:pt x="553139" y="6832"/>
                      <a:pt x="558241" y="19587"/>
                      <a:pt x="558241" y="37445"/>
                    </a:cubicBezTo>
                    <a:cubicBezTo>
                      <a:pt x="558241" y="52751"/>
                      <a:pt x="565894" y="79963"/>
                      <a:pt x="574398" y="97820"/>
                    </a:cubicBezTo>
                    <a:cubicBezTo>
                      <a:pt x="583752" y="115678"/>
                      <a:pt x="593956" y="142039"/>
                      <a:pt x="597358" y="156495"/>
                    </a:cubicBezTo>
                    <a:cubicBezTo>
                      <a:pt x="600759" y="171802"/>
                      <a:pt x="605011" y="186258"/>
                      <a:pt x="605861" y="190510"/>
                    </a:cubicBezTo>
                    <a:cubicBezTo>
                      <a:pt x="606712" y="193911"/>
                      <a:pt x="608412" y="197313"/>
                      <a:pt x="609263" y="199013"/>
                    </a:cubicBezTo>
                    <a:cubicBezTo>
                      <a:pt x="610113" y="199864"/>
                      <a:pt x="612664" y="208367"/>
                      <a:pt x="613515" y="217721"/>
                    </a:cubicBezTo>
                    <a:cubicBezTo>
                      <a:pt x="614365" y="227075"/>
                      <a:pt x="617766" y="253436"/>
                      <a:pt x="621168" y="275546"/>
                    </a:cubicBezTo>
                    <a:lnTo>
                      <a:pt x="627120" y="315513"/>
                    </a:lnTo>
                    <a:lnTo>
                      <a:pt x="667087" y="316363"/>
                    </a:lnTo>
                    <a:cubicBezTo>
                      <a:pt x="689197" y="317214"/>
                      <a:pt x="718959" y="318064"/>
                      <a:pt x="732565" y="318064"/>
                    </a:cubicBezTo>
                    <a:cubicBezTo>
                      <a:pt x="778485" y="319765"/>
                      <a:pt x="877127" y="307009"/>
                      <a:pt x="920495" y="293403"/>
                    </a:cubicBezTo>
                    <a:cubicBezTo>
                      <a:pt x="946856" y="285750"/>
                      <a:pt x="963013" y="284049"/>
                      <a:pt x="964714" y="290002"/>
                    </a:cubicBezTo>
                    <a:cubicBezTo>
                      <a:pt x="966415" y="294254"/>
                      <a:pt x="975769" y="298506"/>
                      <a:pt x="984272" y="298506"/>
                    </a:cubicBezTo>
                    <a:cubicBezTo>
                      <a:pt x="993626" y="298506"/>
                      <a:pt x="998728" y="302757"/>
                      <a:pt x="996177" y="307009"/>
                    </a:cubicBezTo>
                    <a:cubicBezTo>
                      <a:pt x="993626" y="312111"/>
                      <a:pt x="999579" y="315513"/>
                      <a:pt x="1010633" y="315513"/>
                    </a:cubicBezTo>
                    <a:cubicBezTo>
                      <a:pt x="1041246" y="315513"/>
                      <a:pt x="1051451" y="326568"/>
                      <a:pt x="1065057" y="370786"/>
                    </a:cubicBezTo>
                    <a:cubicBezTo>
                      <a:pt x="1071859" y="393746"/>
                      <a:pt x="1080363" y="414155"/>
                      <a:pt x="1083764" y="416706"/>
                    </a:cubicBezTo>
                    <a:cubicBezTo>
                      <a:pt x="1099071" y="427761"/>
                      <a:pt x="1153494" y="527253"/>
                      <a:pt x="1162848" y="562968"/>
                    </a:cubicBezTo>
                    <a:cubicBezTo>
                      <a:pt x="1172202" y="597833"/>
                      <a:pt x="1171352" y="602935"/>
                      <a:pt x="1151793" y="634398"/>
                    </a:cubicBezTo>
                    <a:cubicBezTo>
                      <a:pt x="1108425" y="701577"/>
                      <a:pt x="1085465" y="716033"/>
                      <a:pt x="1002130" y="729639"/>
                    </a:cubicBezTo>
                    <a:cubicBezTo>
                      <a:pt x="941754" y="738993"/>
                      <a:pt x="922196" y="738993"/>
                      <a:pt x="901787" y="730489"/>
                    </a:cubicBezTo>
                    <a:cubicBezTo>
                      <a:pt x="888181" y="725387"/>
                      <a:pt x="832908" y="716033"/>
                      <a:pt x="778485" y="711781"/>
                    </a:cubicBezTo>
                    <a:lnTo>
                      <a:pt x="678992" y="702427"/>
                    </a:lnTo>
                    <a:lnTo>
                      <a:pt x="673890" y="748347"/>
                    </a:lnTo>
                    <a:cubicBezTo>
                      <a:pt x="667087" y="807022"/>
                      <a:pt x="657733" y="823179"/>
                      <a:pt x="620317" y="838485"/>
                    </a:cubicBezTo>
                    <a:cubicBezTo>
                      <a:pt x="575248" y="857193"/>
                      <a:pt x="557391" y="854642"/>
                      <a:pt x="515723" y="819777"/>
                    </a:cubicBezTo>
                    <a:close/>
                    <a:moveTo>
                      <a:pt x="811649" y="608037"/>
                    </a:moveTo>
                    <a:cubicBezTo>
                      <a:pt x="844813" y="604636"/>
                      <a:pt x="865222" y="597833"/>
                      <a:pt x="867773" y="590180"/>
                    </a:cubicBezTo>
                    <a:cubicBezTo>
                      <a:pt x="872875" y="577424"/>
                      <a:pt x="854167" y="524702"/>
                      <a:pt x="842262" y="517048"/>
                    </a:cubicBezTo>
                    <a:cubicBezTo>
                      <a:pt x="838010" y="515348"/>
                      <a:pt x="800594" y="510246"/>
                      <a:pt x="759777" y="506844"/>
                    </a:cubicBezTo>
                    <a:cubicBezTo>
                      <a:pt x="718959" y="503443"/>
                      <a:pt x="673040" y="497490"/>
                      <a:pt x="658584" y="493238"/>
                    </a:cubicBezTo>
                    <a:lnTo>
                      <a:pt x="632223" y="486435"/>
                    </a:lnTo>
                    <a:lnTo>
                      <a:pt x="638175" y="523851"/>
                    </a:lnTo>
                    <a:cubicBezTo>
                      <a:pt x="649230" y="606336"/>
                      <a:pt x="679843" y="621643"/>
                      <a:pt x="811649" y="60803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38746"/>
                  </a:gs>
                  <a:gs pos="100000">
                    <a:srgbClr val="794926"/>
                  </a:gs>
                </a:gsLst>
                <a:lin ang="8100000" scaled="1"/>
                <a:tileRect/>
              </a:gradFill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9" name="图形 4">
              <a:extLst>
                <a:ext uri="{FF2B5EF4-FFF2-40B4-BE49-F238E27FC236}">
                  <a16:creationId xmlns:a16="http://schemas.microsoft.com/office/drawing/2014/main" id="{A1083638-7666-7F69-B992-85046D722A91}"/>
                </a:ext>
              </a:extLst>
            </p:cNvPr>
            <p:cNvSpPr/>
            <p:nvPr/>
          </p:nvSpPr>
          <p:spPr>
            <a:xfrm>
              <a:off x="191952" y="1333249"/>
              <a:ext cx="769348" cy="368062"/>
            </a:xfrm>
            <a:custGeom>
              <a:avLst/>
              <a:gdLst>
                <a:gd name="connsiteX0" fmla="*/ 2771489 w 3085718"/>
                <a:gd name="connsiteY0" fmla="*/ 238078 h 1476233"/>
                <a:gd name="connsiteX1" fmla="*/ 2809589 w 3085718"/>
                <a:gd name="connsiteY1" fmla="*/ 409528 h 1476233"/>
                <a:gd name="connsiteX2" fmla="*/ 3085719 w 3085718"/>
                <a:gd name="connsiteY2" fmla="*/ 733378 h 1476233"/>
                <a:gd name="connsiteX3" fmla="*/ 2828639 w 3085718"/>
                <a:gd name="connsiteY3" fmla="*/ 1114283 h 1476233"/>
                <a:gd name="connsiteX4" fmla="*/ 2628614 w 3085718"/>
                <a:gd name="connsiteY4" fmla="*/ 1161908 h 1476233"/>
                <a:gd name="connsiteX5" fmla="*/ 2409539 w 3085718"/>
                <a:gd name="connsiteY5" fmla="*/ 1323833 h 1476233"/>
                <a:gd name="connsiteX6" fmla="*/ 2076260 w 3085718"/>
                <a:gd name="connsiteY6" fmla="*/ 1457183 h 1476233"/>
                <a:gd name="connsiteX7" fmla="*/ 1914335 w 3085718"/>
                <a:gd name="connsiteY7" fmla="*/ 1476233 h 1476233"/>
                <a:gd name="connsiteX8" fmla="*/ 619125 w 3085718"/>
                <a:gd name="connsiteY8" fmla="*/ 1076183 h 1476233"/>
                <a:gd name="connsiteX9" fmla="*/ 0 w 3085718"/>
                <a:gd name="connsiteY9" fmla="*/ 1180958 h 1476233"/>
                <a:gd name="connsiteX10" fmla="*/ 704755 w 3085718"/>
                <a:gd name="connsiteY10" fmla="*/ 828628 h 1476233"/>
                <a:gd name="connsiteX11" fmla="*/ 1904810 w 3085718"/>
                <a:gd name="connsiteY11" fmla="*/ 1219058 h 1476233"/>
                <a:gd name="connsiteX12" fmla="*/ 2552414 w 3085718"/>
                <a:gd name="connsiteY12" fmla="*/ 695278 h 1476233"/>
                <a:gd name="connsiteX13" fmla="*/ 2123885 w 3085718"/>
                <a:gd name="connsiteY13" fmla="*/ 380953 h 1476233"/>
                <a:gd name="connsiteX14" fmla="*/ 1761935 w 3085718"/>
                <a:gd name="connsiteY14" fmla="*/ 666703 h 1476233"/>
                <a:gd name="connsiteX15" fmla="*/ 1971485 w 3085718"/>
                <a:gd name="connsiteY15" fmla="*/ 857203 h 1476233"/>
                <a:gd name="connsiteX16" fmla="*/ 2114360 w 3085718"/>
                <a:gd name="connsiteY16" fmla="*/ 800053 h 1476233"/>
                <a:gd name="connsiteX17" fmla="*/ 1895285 w 3085718"/>
                <a:gd name="connsiteY17" fmla="*/ 657178 h 1476233"/>
                <a:gd name="connsiteX18" fmla="*/ 2161985 w 3085718"/>
                <a:gd name="connsiteY18" fmla="*/ 485728 h 1476233"/>
                <a:gd name="connsiteX19" fmla="*/ 2390489 w 3085718"/>
                <a:gd name="connsiteY19" fmla="*/ 723853 h 1476233"/>
                <a:gd name="connsiteX20" fmla="*/ 2000060 w 3085718"/>
                <a:gd name="connsiteY20" fmla="*/ 1085708 h 1476233"/>
                <a:gd name="connsiteX21" fmla="*/ 1685735 w 3085718"/>
                <a:gd name="connsiteY21" fmla="*/ 980933 h 1476233"/>
                <a:gd name="connsiteX22" fmla="*/ 1495235 w 3085718"/>
                <a:gd name="connsiteY22" fmla="*/ 952358 h 1476233"/>
                <a:gd name="connsiteX23" fmla="*/ 1276255 w 3085718"/>
                <a:gd name="connsiteY23" fmla="*/ 666703 h 1476233"/>
                <a:gd name="connsiteX24" fmla="*/ 1295305 w 3085718"/>
                <a:gd name="connsiteY24" fmla="*/ 514303 h 1476233"/>
                <a:gd name="connsiteX25" fmla="*/ 1666685 w 3085718"/>
                <a:gd name="connsiteY25" fmla="*/ 304753 h 1476233"/>
                <a:gd name="connsiteX26" fmla="*/ 2228564 w 3085718"/>
                <a:gd name="connsiteY26" fmla="*/ 49 h 1476233"/>
                <a:gd name="connsiteX27" fmla="*/ 2771489 w 3085718"/>
                <a:gd name="connsiteY27" fmla="*/ 238078 h 147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085718" h="1476233">
                  <a:moveTo>
                    <a:pt x="2771489" y="238078"/>
                  </a:moveTo>
                  <a:cubicBezTo>
                    <a:pt x="2800064" y="285703"/>
                    <a:pt x="2800064" y="352378"/>
                    <a:pt x="2809589" y="409528"/>
                  </a:cubicBezTo>
                  <a:cubicBezTo>
                    <a:pt x="3009519" y="457153"/>
                    <a:pt x="3085719" y="590503"/>
                    <a:pt x="3085719" y="733378"/>
                  </a:cubicBezTo>
                  <a:cubicBezTo>
                    <a:pt x="3085719" y="885778"/>
                    <a:pt x="3028569" y="1038083"/>
                    <a:pt x="2828639" y="1114283"/>
                  </a:cubicBezTo>
                  <a:cubicBezTo>
                    <a:pt x="2761964" y="1142858"/>
                    <a:pt x="2685764" y="1133333"/>
                    <a:pt x="2628614" y="1161908"/>
                  </a:cubicBezTo>
                  <a:cubicBezTo>
                    <a:pt x="2542889" y="1190483"/>
                    <a:pt x="2485739" y="1276208"/>
                    <a:pt x="2409539" y="1323833"/>
                  </a:cubicBezTo>
                  <a:cubicBezTo>
                    <a:pt x="2314289" y="1380983"/>
                    <a:pt x="2181035" y="1438133"/>
                    <a:pt x="2076260" y="1457183"/>
                  </a:cubicBezTo>
                  <a:cubicBezTo>
                    <a:pt x="2028635" y="1466708"/>
                    <a:pt x="1942910" y="1476233"/>
                    <a:pt x="1914335" y="1476233"/>
                  </a:cubicBezTo>
                  <a:cubicBezTo>
                    <a:pt x="1381030" y="1476233"/>
                    <a:pt x="1171480" y="1076183"/>
                    <a:pt x="619125" y="1076183"/>
                  </a:cubicBezTo>
                  <a:cubicBezTo>
                    <a:pt x="447675" y="1076183"/>
                    <a:pt x="142875" y="1123808"/>
                    <a:pt x="0" y="1180958"/>
                  </a:cubicBezTo>
                  <a:cubicBezTo>
                    <a:pt x="219075" y="904828"/>
                    <a:pt x="466725" y="828628"/>
                    <a:pt x="704755" y="828628"/>
                  </a:cubicBezTo>
                  <a:cubicBezTo>
                    <a:pt x="1219105" y="828628"/>
                    <a:pt x="1533335" y="1219058"/>
                    <a:pt x="1904810" y="1219058"/>
                  </a:cubicBezTo>
                  <a:cubicBezTo>
                    <a:pt x="2133410" y="1219058"/>
                    <a:pt x="2552414" y="1028558"/>
                    <a:pt x="2552414" y="695278"/>
                  </a:cubicBezTo>
                  <a:cubicBezTo>
                    <a:pt x="2552414" y="428578"/>
                    <a:pt x="2285714" y="380953"/>
                    <a:pt x="2123885" y="380953"/>
                  </a:cubicBezTo>
                  <a:cubicBezTo>
                    <a:pt x="1961960" y="380953"/>
                    <a:pt x="1761935" y="438103"/>
                    <a:pt x="1761935" y="666703"/>
                  </a:cubicBezTo>
                  <a:cubicBezTo>
                    <a:pt x="1761935" y="800053"/>
                    <a:pt x="1895285" y="857203"/>
                    <a:pt x="1971485" y="857203"/>
                  </a:cubicBezTo>
                  <a:cubicBezTo>
                    <a:pt x="2028635" y="857203"/>
                    <a:pt x="2038160" y="847678"/>
                    <a:pt x="2114360" y="800053"/>
                  </a:cubicBezTo>
                  <a:cubicBezTo>
                    <a:pt x="2028635" y="781003"/>
                    <a:pt x="1895285" y="771478"/>
                    <a:pt x="1895285" y="657178"/>
                  </a:cubicBezTo>
                  <a:cubicBezTo>
                    <a:pt x="1895285" y="504778"/>
                    <a:pt x="2104835" y="485728"/>
                    <a:pt x="2161985" y="485728"/>
                  </a:cubicBezTo>
                  <a:cubicBezTo>
                    <a:pt x="2314289" y="485728"/>
                    <a:pt x="2390489" y="628603"/>
                    <a:pt x="2390489" y="723853"/>
                  </a:cubicBezTo>
                  <a:cubicBezTo>
                    <a:pt x="2390489" y="942833"/>
                    <a:pt x="2133410" y="1085708"/>
                    <a:pt x="2000060" y="1085708"/>
                  </a:cubicBezTo>
                  <a:cubicBezTo>
                    <a:pt x="1885760" y="1085708"/>
                    <a:pt x="1790510" y="1019033"/>
                    <a:pt x="1685735" y="980933"/>
                  </a:cubicBezTo>
                  <a:cubicBezTo>
                    <a:pt x="1628585" y="961883"/>
                    <a:pt x="1552385" y="971408"/>
                    <a:pt x="1495235" y="952358"/>
                  </a:cubicBezTo>
                  <a:cubicBezTo>
                    <a:pt x="1304830" y="895303"/>
                    <a:pt x="1276255" y="800053"/>
                    <a:pt x="1276255" y="666703"/>
                  </a:cubicBezTo>
                  <a:cubicBezTo>
                    <a:pt x="1276255" y="638128"/>
                    <a:pt x="1285780" y="552403"/>
                    <a:pt x="1295305" y="514303"/>
                  </a:cubicBezTo>
                  <a:cubicBezTo>
                    <a:pt x="1342930" y="333328"/>
                    <a:pt x="1552385" y="304753"/>
                    <a:pt x="1666685" y="304753"/>
                  </a:cubicBezTo>
                  <a:cubicBezTo>
                    <a:pt x="1723835" y="28624"/>
                    <a:pt x="2047685" y="49"/>
                    <a:pt x="2228564" y="49"/>
                  </a:cubicBezTo>
                  <a:cubicBezTo>
                    <a:pt x="2400014" y="49"/>
                    <a:pt x="2638139" y="-9476"/>
                    <a:pt x="2771489" y="23807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D8753"/>
                </a:gs>
                <a:gs pos="100000">
                  <a:srgbClr val="FBC17C">
                    <a:alpha val="0"/>
                  </a:srgbClr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DD2D60E1-36EA-82CC-74DD-77BFDB5E5961}"/>
              </a:ext>
            </a:extLst>
          </p:cNvPr>
          <p:cNvGrpSpPr/>
          <p:nvPr/>
        </p:nvGrpSpPr>
        <p:grpSpPr>
          <a:xfrm>
            <a:off x="3628091" y="3834996"/>
            <a:ext cx="4293619" cy="342544"/>
            <a:chOff x="4289813" y="5868701"/>
            <a:chExt cx="2317831" cy="342544"/>
          </a:xfrm>
        </p:grpSpPr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2541AC2E-5FC0-2176-841B-60B89AFA03BD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rgbClr val="794926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rgbClr val="794926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rgbClr val="794926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5E677564-F000-915E-5D78-2BBA04A8D139}"/>
                </a:ext>
              </a:extLst>
            </p:cNvPr>
            <p:cNvSpPr txBox="1"/>
            <p:nvPr/>
          </p:nvSpPr>
          <p:spPr>
            <a:xfrm>
              <a:off x="5587822" y="5872691"/>
              <a:ext cx="10198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rgbClr val="794926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rgbClr val="794926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2023.06.21</a:t>
              </a:r>
              <a:endParaRPr lang="zh-CN" altLang="en-US" sz="1600" dirty="0">
                <a:solidFill>
                  <a:srgbClr val="794926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703363C0-9F36-C658-ACF6-35D3E2CE816A}"/>
              </a:ext>
            </a:extLst>
          </p:cNvPr>
          <p:cNvGrpSpPr/>
          <p:nvPr/>
        </p:nvGrpSpPr>
        <p:grpSpPr>
          <a:xfrm>
            <a:off x="3078388" y="2935086"/>
            <a:ext cx="5298567" cy="479157"/>
            <a:chOff x="2800325" y="2789946"/>
            <a:chExt cx="5298567" cy="479157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FB0804E3-AD03-BB2F-0CC8-1907D701E0D8}"/>
                </a:ext>
              </a:extLst>
            </p:cNvPr>
            <p:cNvSpPr txBox="1"/>
            <p:nvPr/>
          </p:nvSpPr>
          <p:spPr>
            <a:xfrm>
              <a:off x="3032119" y="2840808"/>
              <a:ext cx="48349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/>
                <a:t>医学教案 </a:t>
              </a:r>
              <a:r>
                <a:rPr lang="en-US" altLang="zh-CN" dirty="0"/>
                <a:t>/  </a:t>
              </a:r>
              <a:r>
                <a:rPr lang="zh-CN" altLang="en-US" dirty="0"/>
                <a:t>传统医学  </a:t>
              </a:r>
              <a:r>
                <a:rPr lang="en-US" altLang="zh-CN" dirty="0"/>
                <a:t>/  </a:t>
              </a:r>
              <a:r>
                <a:rPr lang="zh-CN" altLang="en-US" dirty="0"/>
                <a:t>中药 </a:t>
              </a:r>
              <a:r>
                <a:rPr lang="en-US" altLang="zh-CN" dirty="0"/>
                <a:t>/  </a:t>
              </a:r>
              <a:r>
                <a:rPr lang="zh-CN" altLang="en-US" dirty="0"/>
                <a:t>中医文化课件</a:t>
              </a: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698966E5-6F2C-1B1B-4040-DBBDB635F233}"/>
                </a:ext>
              </a:extLst>
            </p:cNvPr>
            <p:cNvSpPr/>
            <p:nvPr/>
          </p:nvSpPr>
          <p:spPr>
            <a:xfrm rot="10800000" flipV="1">
              <a:off x="2800325" y="2789946"/>
              <a:ext cx="5298567" cy="479157"/>
            </a:xfrm>
            <a:custGeom>
              <a:avLst/>
              <a:gdLst>
                <a:gd name="connsiteX0" fmla="*/ 4230384 w 5298567"/>
                <a:gd name="connsiteY0" fmla="*/ 0 h 479157"/>
                <a:gd name="connsiteX1" fmla="*/ 2670953 w 5298567"/>
                <a:gd name="connsiteY1" fmla="*/ 0 h 479157"/>
                <a:gd name="connsiteX2" fmla="*/ 2475811 w 5298567"/>
                <a:gd name="connsiteY2" fmla="*/ 0 h 479157"/>
                <a:gd name="connsiteX3" fmla="*/ 2457479 w 5298567"/>
                <a:gd name="connsiteY3" fmla="*/ 0 h 479157"/>
                <a:gd name="connsiteX4" fmla="*/ 2456855 w 5298567"/>
                <a:gd name="connsiteY4" fmla="*/ 384 h 479157"/>
                <a:gd name="connsiteX5" fmla="*/ 1957695 w 5298567"/>
                <a:gd name="connsiteY5" fmla="*/ 384 h 479157"/>
                <a:gd name="connsiteX6" fmla="*/ 1957695 w 5298567"/>
                <a:gd name="connsiteY6" fmla="*/ 0 h 479157"/>
                <a:gd name="connsiteX7" fmla="*/ 398265 w 5298567"/>
                <a:gd name="connsiteY7" fmla="*/ 0 h 479157"/>
                <a:gd name="connsiteX8" fmla="*/ 203123 w 5298567"/>
                <a:gd name="connsiteY8" fmla="*/ 0 h 479157"/>
                <a:gd name="connsiteX9" fmla="*/ 184790 w 5298567"/>
                <a:gd name="connsiteY9" fmla="*/ 0 h 479157"/>
                <a:gd name="connsiteX10" fmla="*/ 173999 w 5298567"/>
                <a:gd name="connsiteY10" fmla="*/ 6644 h 479157"/>
                <a:gd name="connsiteX11" fmla="*/ 140087 w 5298567"/>
                <a:gd name="connsiteY11" fmla="*/ 30862 h 479157"/>
                <a:gd name="connsiteX12" fmla="*/ 132020 w 5298567"/>
                <a:gd name="connsiteY12" fmla="*/ 71091 h 479157"/>
                <a:gd name="connsiteX13" fmla="*/ 59420 w 5298567"/>
                <a:gd name="connsiteY13" fmla="*/ 109570 h 479157"/>
                <a:gd name="connsiteX14" fmla="*/ 51353 w 5298567"/>
                <a:gd name="connsiteY14" fmla="*/ 176035 h 479157"/>
                <a:gd name="connsiteX15" fmla="*/ 7490 w 5298567"/>
                <a:gd name="connsiteY15" fmla="*/ 235065 h 479157"/>
                <a:gd name="connsiteX16" fmla="*/ 0 w 5298567"/>
                <a:gd name="connsiteY16" fmla="*/ 239387 h 479157"/>
                <a:gd name="connsiteX17" fmla="*/ 7490 w 5298567"/>
                <a:gd name="connsiteY17" fmla="*/ 243708 h 479157"/>
                <a:gd name="connsiteX18" fmla="*/ 51353 w 5298567"/>
                <a:gd name="connsiteY18" fmla="*/ 302739 h 479157"/>
                <a:gd name="connsiteX19" fmla="*/ 59420 w 5298567"/>
                <a:gd name="connsiteY19" fmla="*/ 369203 h 479157"/>
                <a:gd name="connsiteX20" fmla="*/ 132020 w 5298567"/>
                <a:gd name="connsiteY20" fmla="*/ 407683 h 479157"/>
                <a:gd name="connsiteX21" fmla="*/ 140087 w 5298567"/>
                <a:gd name="connsiteY21" fmla="*/ 447911 h 479157"/>
                <a:gd name="connsiteX22" fmla="*/ 173999 w 5298567"/>
                <a:gd name="connsiteY22" fmla="*/ 472130 h 479157"/>
                <a:gd name="connsiteX23" fmla="*/ 184790 w 5298567"/>
                <a:gd name="connsiteY23" fmla="*/ 478773 h 479157"/>
                <a:gd name="connsiteX24" fmla="*/ 203123 w 5298567"/>
                <a:gd name="connsiteY24" fmla="*/ 478773 h 479157"/>
                <a:gd name="connsiteX25" fmla="*/ 398265 w 5298567"/>
                <a:gd name="connsiteY25" fmla="*/ 478773 h 479157"/>
                <a:gd name="connsiteX26" fmla="*/ 1068183 w 5298567"/>
                <a:gd name="connsiteY26" fmla="*/ 478773 h 479157"/>
                <a:gd name="connsiteX27" fmla="*/ 1068183 w 5298567"/>
                <a:gd name="connsiteY27" fmla="*/ 479157 h 479157"/>
                <a:gd name="connsiteX28" fmla="*/ 2627614 w 5298567"/>
                <a:gd name="connsiteY28" fmla="*/ 479157 h 479157"/>
                <a:gd name="connsiteX29" fmla="*/ 2822756 w 5298567"/>
                <a:gd name="connsiteY29" fmla="*/ 479157 h 479157"/>
                <a:gd name="connsiteX30" fmla="*/ 2841089 w 5298567"/>
                <a:gd name="connsiteY30" fmla="*/ 479157 h 479157"/>
                <a:gd name="connsiteX31" fmla="*/ 2841713 w 5298567"/>
                <a:gd name="connsiteY31" fmla="*/ 478773 h 479157"/>
                <a:gd name="connsiteX32" fmla="*/ 3340872 w 5298567"/>
                <a:gd name="connsiteY32" fmla="*/ 478773 h 479157"/>
                <a:gd name="connsiteX33" fmla="*/ 3340872 w 5298567"/>
                <a:gd name="connsiteY33" fmla="*/ 479157 h 479157"/>
                <a:gd name="connsiteX34" fmla="*/ 4900302 w 5298567"/>
                <a:gd name="connsiteY34" fmla="*/ 479157 h 479157"/>
                <a:gd name="connsiteX35" fmla="*/ 5095444 w 5298567"/>
                <a:gd name="connsiteY35" fmla="*/ 479157 h 479157"/>
                <a:gd name="connsiteX36" fmla="*/ 5113777 w 5298567"/>
                <a:gd name="connsiteY36" fmla="*/ 479157 h 479157"/>
                <a:gd name="connsiteX37" fmla="*/ 5124568 w 5298567"/>
                <a:gd name="connsiteY37" fmla="*/ 472513 h 479157"/>
                <a:gd name="connsiteX38" fmla="*/ 5158480 w 5298567"/>
                <a:gd name="connsiteY38" fmla="*/ 448295 h 479157"/>
                <a:gd name="connsiteX39" fmla="*/ 5166546 w 5298567"/>
                <a:gd name="connsiteY39" fmla="*/ 408066 h 479157"/>
                <a:gd name="connsiteX40" fmla="*/ 5239147 w 5298567"/>
                <a:gd name="connsiteY40" fmla="*/ 369587 h 479157"/>
                <a:gd name="connsiteX41" fmla="*/ 5247214 w 5298567"/>
                <a:gd name="connsiteY41" fmla="*/ 303122 h 479157"/>
                <a:gd name="connsiteX42" fmla="*/ 5291077 w 5298567"/>
                <a:gd name="connsiteY42" fmla="*/ 244092 h 479157"/>
                <a:gd name="connsiteX43" fmla="*/ 5298567 w 5298567"/>
                <a:gd name="connsiteY43" fmla="*/ 239770 h 479157"/>
                <a:gd name="connsiteX44" fmla="*/ 5291077 w 5298567"/>
                <a:gd name="connsiteY44" fmla="*/ 235449 h 479157"/>
                <a:gd name="connsiteX45" fmla="*/ 5247214 w 5298567"/>
                <a:gd name="connsiteY45" fmla="*/ 176418 h 479157"/>
                <a:gd name="connsiteX46" fmla="*/ 5239147 w 5298567"/>
                <a:gd name="connsiteY46" fmla="*/ 109954 h 479157"/>
                <a:gd name="connsiteX47" fmla="*/ 5166546 w 5298567"/>
                <a:gd name="connsiteY47" fmla="*/ 71475 h 479157"/>
                <a:gd name="connsiteX48" fmla="*/ 5158480 w 5298567"/>
                <a:gd name="connsiteY48" fmla="*/ 31246 h 479157"/>
                <a:gd name="connsiteX49" fmla="*/ 5124568 w 5298567"/>
                <a:gd name="connsiteY49" fmla="*/ 7027 h 479157"/>
                <a:gd name="connsiteX50" fmla="*/ 5113777 w 5298567"/>
                <a:gd name="connsiteY50" fmla="*/ 384 h 479157"/>
                <a:gd name="connsiteX51" fmla="*/ 5095444 w 5298567"/>
                <a:gd name="connsiteY51" fmla="*/ 384 h 479157"/>
                <a:gd name="connsiteX52" fmla="*/ 4900302 w 5298567"/>
                <a:gd name="connsiteY52" fmla="*/ 384 h 479157"/>
                <a:gd name="connsiteX53" fmla="*/ 4230384 w 5298567"/>
                <a:gd name="connsiteY53" fmla="*/ 384 h 479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5298567" h="479157">
                  <a:moveTo>
                    <a:pt x="4230384" y="0"/>
                  </a:moveTo>
                  <a:lnTo>
                    <a:pt x="2670953" y="0"/>
                  </a:lnTo>
                  <a:lnTo>
                    <a:pt x="2475811" y="0"/>
                  </a:lnTo>
                  <a:lnTo>
                    <a:pt x="2457479" y="0"/>
                  </a:lnTo>
                  <a:lnTo>
                    <a:pt x="2456855" y="384"/>
                  </a:lnTo>
                  <a:lnTo>
                    <a:pt x="1957695" y="384"/>
                  </a:lnTo>
                  <a:lnTo>
                    <a:pt x="1957695" y="0"/>
                  </a:lnTo>
                  <a:lnTo>
                    <a:pt x="398265" y="0"/>
                  </a:lnTo>
                  <a:lnTo>
                    <a:pt x="203123" y="0"/>
                  </a:lnTo>
                  <a:lnTo>
                    <a:pt x="184790" y="0"/>
                  </a:lnTo>
                  <a:lnTo>
                    <a:pt x="173999" y="6644"/>
                  </a:lnTo>
                  <a:cubicBezTo>
                    <a:pt x="161949" y="13505"/>
                    <a:pt x="149528" y="19760"/>
                    <a:pt x="140087" y="30862"/>
                  </a:cubicBezTo>
                  <a:cubicBezTo>
                    <a:pt x="129450" y="43410"/>
                    <a:pt x="134709" y="57681"/>
                    <a:pt x="132020" y="71091"/>
                  </a:cubicBezTo>
                  <a:cubicBezTo>
                    <a:pt x="107820" y="83917"/>
                    <a:pt x="82295" y="83818"/>
                    <a:pt x="59420" y="109570"/>
                  </a:cubicBezTo>
                  <a:cubicBezTo>
                    <a:pt x="46132" y="132587"/>
                    <a:pt x="54042" y="153880"/>
                    <a:pt x="51353" y="176035"/>
                  </a:cubicBezTo>
                  <a:cubicBezTo>
                    <a:pt x="47774" y="196161"/>
                    <a:pt x="28711" y="221040"/>
                    <a:pt x="7490" y="235065"/>
                  </a:cubicBezTo>
                  <a:lnTo>
                    <a:pt x="0" y="239387"/>
                  </a:lnTo>
                  <a:lnTo>
                    <a:pt x="7490" y="243708"/>
                  </a:lnTo>
                  <a:cubicBezTo>
                    <a:pt x="28711" y="257733"/>
                    <a:pt x="47774" y="282613"/>
                    <a:pt x="51353" y="302739"/>
                  </a:cubicBezTo>
                  <a:cubicBezTo>
                    <a:pt x="54042" y="324894"/>
                    <a:pt x="46132" y="346187"/>
                    <a:pt x="59420" y="369203"/>
                  </a:cubicBezTo>
                  <a:cubicBezTo>
                    <a:pt x="82295" y="394956"/>
                    <a:pt x="107820" y="394856"/>
                    <a:pt x="132020" y="407683"/>
                  </a:cubicBezTo>
                  <a:cubicBezTo>
                    <a:pt x="134709" y="421092"/>
                    <a:pt x="129450" y="435363"/>
                    <a:pt x="140087" y="447911"/>
                  </a:cubicBezTo>
                  <a:cubicBezTo>
                    <a:pt x="149528" y="459014"/>
                    <a:pt x="161949" y="465269"/>
                    <a:pt x="173999" y="472130"/>
                  </a:cubicBezTo>
                  <a:lnTo>
                    <a:pt x="184790" y="478773"/>
                  </a:lnTo>
                  <a:lnTo>
                    <a:pt x="203123" y="478773"/>
                  </a:lnTo>
                  <a:lnTo>
                    <a:pt x="398265" y="478773"/>
                  </a:lnTo>
                  <a:lnTo>
                    <a:pt x="1068183" y="478773"/>
                  </a:lnTo>
                  <a:lnTo>
                    <a:pt x="1068183" y="479157"/>
                  </a:lnTo>
                  <a:lnTo>
                    <a:pt x="2627614" y="479157"/>
                  </a:lnTo>
                  <a:lnTo>
                    <a:pt x="2822756" y="479157"/>
                  </a:lnTo>
                  <a:lnTo>
                    <a:pt x="2841089" y="479157"/>
                  </a:lnTo>
                  <a:lnTo>
                    <a:pt x="2841713" y="478773"/>
                  </a:lnTo>
                  <a:lnTo>
                    <a:pt x="3340872" y="478773"/>
                  </a:lnTo>
                  <a:lnTo>
                    <a:pt x="3340872" y="479157"/>
                  </a:lnTo>
                  <a:lnTo>
                    <a:pt x="4900302" y="479157"/>
                  </a:lnTo>
                  <a:lnTo>
                    <a:pt x="5095444" y="479157"/>
                  </a:lnTo>
                  <a:lnTo>
                    <a:pt x="5113777" y="479157"/>
                  </a:lnTo>
                  <a:lnTo>
                    <a:pt x="5124568" y="472513"/>
                  </a:lnTo>
                  <a:cubicBezTo>
                    <a:pt x="5136617" y="465652"/>
                    <a:pt x="5149039" y="459397"/>
                    <a:pt x="5158480" y="448295"/>
                  </a:cubicBezTo>
                  <a:cubicBezTo>
                    <a:pt x="5169117" y="435747"/>
                    <a:pt x="5163857" y="421476"/>
                    <a:pt x="5166546" y="408066"/>
                  </a:cubicBezTo>
                  <a:cubicBezTo>
                    <a:pt x="5190747" y="395240"/>
                    <a:pt x="5216272" y="395339"/>
                    <a:pt x="5239147" y="369587"/>
                  </a:cubicBezTo>
                  <a:cubicBezTo>
                    <a:pt x="5252435" y="346570"/>
                    <a:pt x="5244525" y="325277"/>
                    <a:pt x="5247214" y="303122"/>
                  </a:cubicBezTo>
                  <a:cubicBezTo>
                    <a:pt x="5250793" y="282996"/>
                    <a:pt x="5269856" y="258117"/>
                    <a:pt x="5291077" y="244092"/>
                  </a:cubicBezTo>
                  <a:lnTo>
                    <a:pt x="5298567" y="239770"/>
                  </a:lnTo>
                  <a:lnTo>
                    <a:pt x="5291077" y="235449"/>
                  </a:lnTo>
                  <a:cubicBezTo>
                    <a:pt x="5269856" y="221424"/>
                    <a:pt x="5250793" y="196544"/>
                    <a:pt x="5247214" y="176418"/>
                  </a:cubicBezTo>
                  <a:cubicBezTo>
                    <a:pt x="5244525" y="154263"/>
                    <a:pt x="5252435" y="132970"/>
                    <a:pt x="5239147" y="109954"/>
                  </a:cubicBezTo>
                  <a:cubicBezTo>
                    <a:pt x="5216272" y="84201"/>
                    <a:pt x="5190747" y="84301"/>
                    <a:pt x="5166546" y="71475"/>
                  </a:cubicBezTo>
                  <a:cubicBezTo>
                    <a:pt x="5163857" y="58065"/>
                    <a:pt x="5169117" y="43794"/>
                    <a:pt x="5158480" y="31246"/>
                  </a:cubicBezTo>
                  <a:cubicBezTo>
                    <a:pt x="5149039" y="20144"/>
                    <a:pt x="5136617" y="13888"/>
                    <a:pt x="5124568" y="7027"/>
                  </a:cubicBezTo>
                  <a:lnTo>
                    <a:pt x="5113777" y="384"/>
                  </a:lnTo>
                  <a:lnTo>
                    <a:pt x="5095444" y="384"/>
                  </a:lnTo>
                  <a:lnTo>
                    <a:pt x="4900302" y="384"/>
                  </a:lnTo>
                  <a:lnTo>
                    <a:pt x="4230384" y="384"/>
                  </a:lnTo>
                  <a:close/>
                </a:path>
              </a:pathLst>
            </a:custGeom>
            <a:noFill/>
            <a:ln>
              <a:solidFill>
                <a:srgbClr val="C387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812667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图片 66">
            <a:extLst>
              <a:ext uri="{FF2B5EF4-FFF2-40B4-BE49-F238E27FC236}">
                <a16:creationId xmlns:a16="http://schemas.microsoft.com/office/drawing/2014/main" id="{A5B85902-8F33-6FC9-5736-31D34A4C6B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图形 2">
            <a:extLst>
              <a:ext uri="{FF2B5EF4-FFF2-40B4-BE49-F238E27FC236}">
                <a16:creationId xmlns:a16="http://schemas.microsoft.com/office/drawing/2014/main" id="{8E00FBB2-216D-3D44-B297-CBBE8D75AD33}"/>
              </a:ext>
            </a:extLst>
          </p:cNvPr>
          <p:cNvSpPr/>
          <p:nvPr/>
        </p:nvSpPr>
        <p:spPr>
          <a:xfrm>
            <a:off x="7990352" y="602415"/>
            <a:ext cx="5703477" cy="6858432"/>
          </a:xfrm>
          <a:custGeom>
            <a:avLst/>
            <a:gdLst>
              <a:gd name="connsiteX0" fmla="*/ 2260651 w 5703477"/>
              <a:gd name="connsiteY0" fmla="*/ 6526162 h 6858432"/>
              <a:gd name="connsiteX1" fmla="*/ 2329784 w 5703477"/>
              <a:gd name="connsiteY1" fmla="*/ 6539988 h 6858432"/>
              <a:gd name="connsiteX2" fmla="*/ 2136212 w 5703477"/>
              <a:gd name="connsiteY2" fmla="*/ 6560728 h 6858432"/>
              <a:gd name="connsiteX3" fmla="*/ 1970292 w 5703477"/>
              <a:gd name="connsiteY3" fmla="*/ 6519248 h 6858432"/>
              <a:gd name="connsiteX4" fmla="*/ 2260651 w 5703477"/>
              <a:gd name="connsiteY4" fmla="*/ 6526162 h 6858432"/>
              <a:gd name="connsiteX5" fmla="*/ 2689276 w 5703477"/>
              <a:gd name="connsiteY5" fmla="*/ 6277283 h 6858432"/>
              <a:gd name="connsiteX6" fmla="*/ 3014202 w 5703477"/>
              <a:gd name="connsiteY6" fmla="*/ 6463942 h 6858432"/>
              <a:gd name="connsiteX7" fmla="*/ 2606317 w 5703477"/>
              <a:gd name="connsiteY7" fmla="*/ 6277283 h 6858432"/>
              <a:gd name="connsiteX8" fmla="*/ 2689276 w 5703477"/>
              <a:gd name="connsiteY8" fmla="*/ 6277283 h 6858432"/>
              <a:gd name="connsiteX9" fmla="*/ 2357438 w 5703477"/>
              <a:gd name="connsiteY9" fmla="*/ 6076797 h 6858432"/>
              <a:gd name="connsiteX10" fmla="*/ 2392004 w 5703477"/>
              <a:gd name="connsiteY10" fmla="*/ 6263456 h 6858432"/>
              <a:gd name="connsiteX11" fmla="*/ 2488790 w 5703477"/>
              <a:gd name="connsiteY11" fmla="*/ 6595295 h 6858432"/>
              <a:gd name="connsiteX12" fmla="*/ 2343611 w 5703477"/>
              <a:gd name="connsiteY12" fmla="*/ 6781954 h 6858432"/>
              <a:gd name="connsiteX13" fmla="*/ 2150038 w 5703477"/>
              <a:gd name="connsiteY13" fmla="*/ 6761214 h 6858432"/>
              <a:gd name="connsiteX14" fmla="*/ 1804373 w 5703477"/>
              <a:gd name="connsiteY14" fmla="*/ 6761214 h 6858432"/>
              <a:gd name="connsiteX15" fmla="*/ 1728327 w 5703477"/>
              <a:gd name="connsiteY15" fmla="*/ 6574555 h 6858432"/>
              <a:gd name="connsiteX16" fmla="*/ 1742153 w 5703477"/>
              <a:gd name="connsiteY16" fmla="*/ 6263456 h 6858432"/>
              <a:gd name="connsiteX17" fmla="*/ 1728327 w 5703477"/>
              <a:gd name="connsiteY17" fmla="*/ 6215063 h 6858432"/>
              <a:gd name="connsiteX18" fmla="*/ 2122385 w 5703477"/>
              <a:gd name="connsiteY18" fmla="*/ 6056057 h 6858432"/>
              <a:gd name="connsiteX19" fmla="*/ 2357438 w 5703477"/>
              <a:gd name="connsiteY19" fmla="*/ 6076797 h 6858432"/>
              <a:gd name="connsiteX20" fmla="*/ 2938155 w 5703477"/>
              <a:gd name="connsiteY20" fmla="*/ 5814091 h 6858432"/>
              <a:gd name="connsiteX21" fmla="*/ 3387520 w 5703477"/>
              <a:gd name="connsiteY21" fmla="*/ 6007664 h 6858432"/>
              <a:gd name="connsiteX22" fmla="*/ 3387520 w 5703477"/>
              <a:gd name="connsiteY22" fmla="*/ 6021490 h 6858432"/>
              <a:gd name="connsiteX23" fmla="*/ 3207774 w 5703477"/>
              <a:gd name="connsiteY23" fmla="*/ 6187410 h 6858432"/>
              <a:gd name="connsiteX24" fmla="*/ 3152468 w 5703477"/>
              <a:gd name="connsiteY24" fmla="*/ 6380982 h 6858432"/>
              <a:gd name="connsiteX25" fmla="*/ 3166294 w 5703477"/>
              <a:gd name="connsiteY25" fmla="*/ 6526162 h 6858432"/>
              <a:gd name="connsiteX26" fmla="*/ 3076421 w 5703477"/>
              <a:gd name="connsiteY26" fmla="*/ 6671341 h 6858432"/>
              <a:gd name="connsiteX27" fmla="*/ 2993462 w 5703477"/>
              <a:gd name="connsiteY27" fmla="*/ 6678254 h 6858432"/>
              <a:gd name="connsiteX28" fmla="*/ 2564837 w 5703477"/>
              <a:gd name="connsiteY28" fmla="*/ 6588381 h 6858432"/>
              <a:gd name="connsiteX29" fmla="*/ 2392004 w 5703477"/>
              <a:gd name="connsiteY29" fmla="*/ 6076797 h 6858432"/>
              <a:gd name="connsiteX30" fmla="*/ 2447310 w 5703477"/>
              <a:gd name="connsiteY30" fmla="*/ 6049143 h 6858432"/>
              <a:gd name="connsiteX31" fmla="*/ 2571750 w 5703477"/>
              <a:gd name="connsiteY31" fmla="*/ 5931617 h 6858432"/>
              <a:gd name="connsiteX32" fmla="*/ 2855196 w 5703477"/>
              <a:gd name="connsiteY32" fmla="*/ 5793351 h 6858432"/>
              <a:gd name="connsiteX33" fmla="*/ 2938155 w 5703477"/>
              <a:gd name="connsiteY33" fmla="*/ 5814091 h 6858432"/>
              <a:gd name="connsiteX34" fmla="*/ 2820629 w 5703477"/>
              <a:gd name="connsiteY34" fmla="*/ 5779524 h 6858432"/>
              <a:gd name="connsiteX35" fmla="*/ 2440397 w 5703477"/>
              <a:gd name="connsiteY35" fmla="*/ 6014577 h 6858432"/>
              <a:gd name="connsiteX36" fmla="*/ 2322871 w 5703477"/>
              <a:gd name="connsiteY36" fmla="*/ 5627432 h 6858432"/>
              <a:gd name="connsiteX37" fmla="*/ 2820629 w 5703477"/>
              <a:gd name="connsiteY37" fmla="*/ 5779524 h 6858432"/>
              <a:gd name="connsiteX38" fmla="*/ 2302131 w 5703477"/>
              <a:gd name="connsiteY38" fmla="*/ 5620518 h 6858432"/>
              <a:gd name="connsiteX39" fmla="*/ 2295218 w 5703477"/>
              <a:gd name="connsiteY39" fmla="*/ 5627432 h 6858432"/>
              <a:gd name="connsiteX40" fmla="*/ 2412744 w 5703477"/>
              <a:gd name="connsiteY40" fmla="*/ 6028403 h 6858432"/>
              <a:gd name="connsiteX41" fmla="*/ 2336698 w 5703477"/>
              <a:gd name="connsiteY41" fmla="*/ 6028403 h 6858432"/>
              <a:gd name="connsiteX42" fmla="*/ 2101645 w 5703477"/>
              <a:gd name="connsiteY42" fmla="*/ 5986924 h 6858432"/>
              <a:gd name="connsiteX43" fmla="*/ 1686847 w 5703477"/>
              <a:gd name="connsiteY43" fmla="*/ 6132103 h 6858432"/>
              <a:gd name="connsiteX44" fmla="*/ 1603887 w 5703477"/>
              <a:gd name="connsiteY44" fmla="*/ 5966184 h 6858432"/>
              <a:gd name="connsiteX45" fmla="*/ 1514014 w 5703477"/>
              <a:gd name="connsiteY45" fmla="*/ 5841744 h 6858432"/>
              <a:gd name="connsiteX46" fmla="*/ 1486361 w 5703477"/>
              <a:gd name="connsiteY46" fmla="*/ 5682738 h 6858432"/>
              <a:gd name="connsiteX47" fmla="*/ 1486361 w 5703477"/>
              <a:gd name="connsiteY47" fmla="*/ 5648172 h 6858432"/>
              <a:gd name="connsiteX48" fmla="*/ 1444881 w 5703477"/>
              <a:gd name="connsiteY48" fmla="*/ 5482252 h 6858432"/>
              <a:gd name="connsiteX49" fmla="*/ 1569321 w 5703477"/>
              <a:gd name="connsiteY49" fmla="*/ 5426946 h 6858432"/>
              <a:gd name="connsiteX50" fmla="*/ 2302131 w 5703477"/>
              <a:gd name="connsiteY50" fmla="*/ 5620518 h 6858432"/>
              <a:gd name="connsiteX51" fmla="*/ 483931 w 5703477"/>
              <a:gd name="connsiteY51" fmla="*/ 4341557 h 6858432"/>
              <a:gd name="connsiteX52" fmla="*/ 477018 w 5703477"/>
              <a:gd name="connsiteY52" fmla="*/ 4880795 h 6858432"/>
              <a:gd name="connsiteX53" fmla="*/ 456278 w 5703477"/>
              <a:gd name="connsiteY53" fmla="*/ 5025974 h 6858432"/>
              <a:gd name="connsiteX54" fmla="*/ 394058 w 5703477"/>
              <a:gd name="connsiteY54" fmla="*/ 5323246 h 6858432"/>
              <a:gd name="connsiteX55" fmla="*/ 539238 w 5703477"/>
              <a:gd name="connsiteY55" fmla="*/ 5565212 h 6858432"/>
              <a:gd name="connsiteX56" fmla="*/ 732810 w 5703477"/>
              <a:gd name="connsiteY56" fmla="*/ 5627432 h 6858432"/>
              <a:gd name="connsiteX57" fmla="*/ 877990 w 5703477"/>
              <a:gd name="connsiteY57" fmla="*/ 5454599 h 6858432"/>
              <a:gd name="connsiteX58" fmla="*/ 1147609 w 5703477"/>
              <a:gd name="connsiteY58" fmla="*/ 5482252 h 6858432"/>
              <a:gd name="connsiteX59" fmla="*/ 1320442 w 5703477"/>
              <a:gd name="connsiteY59" fmla="*/ 5537559 h 6858432"/>
              <a:gd name="connsiteX60" fmla="*/ 1403401 w 5703477"/>
              <a:gd name="connsiteY60" fmla="*/ 5502992 h 6858432"/>
              <a:gd name="connsiteX61" fmla="*/ 1424141 w 5703477"/>
              <a:gd name="connsiteY61" fmla="*/ 5592865 h 6858432"/>
              <a:gd name="connsiteX62" fmla="*/ 1424141 w 5703477"/>
              <a:gd name="connsiteY62" fmla="*/ 5724218 h 6858432"/>
              <a:gd name="connsiteX63" fmla="*/ 1527841 w 5703477"/>
              <a:gd name="connsiteY63" fmla="*/ 5980010 h 6858432"/>
              <a:gd name="connsiteX64" fmla="*/ 1576234 w 5703477"/>
              <a:gd name="connsiteY64" fmla="*/ 6118276 h 6858432"/>
              <a:gd name="connsiteX65" fmla="*/ 1686847 w 5703477"/>
              <a:gd name="connsiteY65" fmla="*/ 6242716 h 6858432"/>
              <a:gd name="connsiteX66" fmla="*/ 1693760 w 5703477"/>
              <a:gd name="connsiteY66" fmla="*/ 6284196 h 6858432"/>
              <a:gd name="connsiteX67" fmla="*/ 1666107 w 5703477"/>
              <a:gd name="connsiteY67" fmla="*/ 6588381 h 6858432"/>
              <a:gd name="connsiteX68" fmla="*/ 1686847 w 5703477"/>
              <a:gd name="connsiteY68" fmla="*/ 6705908 h 6858432"/>
              <a:gd name="connsiteX69" fmla="*/ 1617714 w 5703477"/>
              <a:gd name="connsiteY69" fmla="*/ 6712821 h 6858432"/>
              <a:gd name="connsiteX70" fmla="*/ 781204 w 5703477"/>
              <a:gd name="connsiteY70" fmla="*/ 6657514 h 6858432"/>
              <a:gd name="connsiteX71" fmla="*/ 532325 w 5703477"/>
              <a:gd name="connsiteY71" fmla="*/ 6698994 h 6858432"/>
              <a:gd name="connsiteX72" fmla="*/ 297272 w 5703477"/>
              <a:gd name="connsiteY72" fmla="*/ 6567641 h 6858432"/>
              <a:gd name="connsiteX73" fmla="*/ 172833 w 5703477"/>
              <a:gd name="connsiteY73" fmla="*/ 6166670 h 6858432"/>
              <a:gd name="connsiteX74" fmla="*/ 138266 w 5703477"/>
              <a:gd name="connsiteY74" fmla="*/ 5910877 h 6858432"/>
              <a:gd name="connsiteX75" fmla="*/ 76046 w 5703477"/>
              <a:gd name="connsiteY75" fmla="*/ 5558299 h 6858432"/>
              <a:gd name="connsiteX76" fmla="*/ 76046 w 5703477"/>
              <a:gd name="connsiteY76" fmla="*/ 5323246 h 6858432"/>
              <a:gd name="connsiteX77" fmla="*/ 131353 w 5703477"/>
              <a:gd name="connsiteY77" fmla="*/ 4929188 h 6858432"/>
              <a:gd name="connsiteX78" fmla="*/ 138266 w 5703477"/>
              <a:gd name="connsiteY78" fmla="*/ 4846228 h 6858432"/>
              <a:gd name="connsiteX79" fmla="*/ 152093 w 5703477"/>
              <a:gd name="connsiteY79" fmla="*/ 4797835 h 6858432"/>
              <a:gd name="connsiteX80" fmla="*/ 366405 w 5703477"/>
              <a:gd name="connsiteY80" fmla="*/ 4445256 h 6858432"/>
              <a:gd name="connsiteX81" fmla="*/ 511585 w 5703477"/>
              <a:gd name="connsiteY81" fmla="*/ 4210204 h 6858432"/>
              <a:gd name="connsiteX82" fmla="*/ 483931 w 5703477"/>
              <a:gd name="connsiteY82" fmla="*/ 4341557 h 6858432"/>
              <a:gd name="connsiteX83" fmla="*/ 5171153 w 5703477"/>
              <a:gd name="connsiteY83" fmla="*/ 4203291 h 6858432"/>
              <a:gd name="connsiteX84" fmla="*/ 5509905 w 5703477"/>
              <a:gd name="connsiteY84" fmla="*/ 4445256 h 6858432"/>
              <a:gd name="connsiteX85" fmla="*/ 5454599 w 5703477"/>
              <a:gd name="connsiteY85" fmla="*/ 4535129 h 6858432"/>
              <a:gd name="connsiteX86" fmla="*/ 5509905 w 5703477"/>
              <a:gd name="connsiteY86" fmla="*/ 4631916 h 6858432"/>
              <a:gd name="connsiteX87" fmla="*/ 5634345 w 5703477"/>
              <a:gd name="connsiteY87" fmla="*/ 5053627 h 6858432"/>
              <a:gd name="connsiteX88" fmla="*/ 5516819 w 5703477"/>
              <a:gd name="connsiteY88" fmla="*/ 5364726 h 6858432"/>
              <a:gd name="connsiteX89" fmla="*/ 5516819 w 5703477"/>
              <a:gd name="connsiteY89" fmla="*/ 5516819 h 6858432"/>
              <a:gd name="connsiteX90" fmla="*/ 5309419 w 5703477"/>
              <a:gd name="connsiteY90" fmla="*/ 5786438 h 6858432"/>
              <a:gd name="connsiteX91" fmla="*/ 5143500 w 5703477"/>
              <a:gd name="connsiteY91" fmla="*/ 5903964 h 6858432"/>
              <a:gd name="connsiteX92" fmla="*/ 5129673 w 5703477"/>
              <a:gd name="connsiteY92" fmla="*/ 5952357 h 6858432"/>
              <a:gd name="connsiteX93" fmla="*/ 4956841 w 5703477"/>
              <a:gd name="connsiteY93" fmla="*/ 6152843 h 6858432"/>
              <a:gd name="connsiteX94" fmla="*/ 4936101 w 5703477"/>
              <a:gd name="connsiteY94" fmla="*/ 6318762 h 6858432"/>
              <a:gd name="connsiteX95" fmla="*/ 4742528 w 5703477"/>
              <a:gd name="connsiteY95" fmla="*/ 6457028 h 6858432"/>
              <a:gd name="connsiteX96" fmla="*/ 4604262 w 5703477"/>
              <a:gd name="connsiteY96" fmla="*/ 6491595 h 6858432"/>
              <a:gd name="connsiteX97" fmla="*/ 4203290 w 5703477"/>
              <a:gd name="connsiteY97" fmla="*/ 6546901 h 6858432"/>
              <a:gd name="connsiteX98" fmla="*/ 4016631 w 5703477"/>
              <a:gd name="connsiteY98" fmla="*/ 6560728 h 6858432"/>
              <a:gd name="connsiteX99" fmla="*/ 3705532 w 5703477"/>
              <a:gd name="connsiteY99" fmla="*/ 6622948 h 6858432"/>
              <a:gd name="connsiteX100" fmla="*/ 3581093 w 5703477"/>
              <a:gd name="connsiteY100" fmla="*/ 6622948 h 6858432"/>
              <a:gd name="connsiteX101" fmla="*/ 3442827 w 5703477"/>
              <a:gd name="connsiteY101" fmla="*/ 6643688 h 6858432"/>
              <a:gd name="connsiteX102" fmla="*/ 3359867 w 5703477"/>
              <a:gd name="connsiteY102" fmla="*/ 6712821 h 6858432"/>
              <a:gd name="connsiteX103" fmla="*/ 3249254 w 5703477"/>
              <a:gd name="connsiteY103" fmla="*/ 6740474 h 6858432"/>
              <a:gd name="connsiteX104" fmla="*/ 3021115 w 5703477"/>
              <a:gd name="connsiteY104" fmla="*/ 6768127 h 6858432"/>
              <a:gd name="connsiteX105" fmla="*/ 2751496 w 5703477"/>
              <a:gd name="connsiteY105" fmla="*/ 6754301 h 6858432"/>
              <a:gd name="connsiteX106" fmla="*/ 2523357 w 5703477"/>
              <a:gd name="connsiteY106" fmla="*/ 6775041 h 6858432"/>
              <a:gd name="connsiteX107" fmla="*/ 2564837 w 5703477"/>
              <a:gd name="connsiteY107" fmla="*/ 6636774 h 6858432"/>
              <a:gd name="connsiteX108" fmla="*/ 3021115 w 5703477"/>
              <a:gd name="connsiteY108" fmla="*/ 6754301 h 6858432"/>
              <a:gd name="connsiteX109" fmla="*/ 3242341 w 5703477"/>
              <a:gd name="connsiteY109" fmla="*/ 6533075 h 6858432"/>
              <a:gd name="connsiteX110" fmla="*/ 3221601 w 5703477"/>
              <a:gd name="connsiteY110" fmla="*/ 6367155 h 6858432"/>
              <a:gd name="connsiteX111" fmla="*/ 3228514 w 5703477"/>
              <a:gd name="connsiteY111" fmla="*/ 6304936 h 6858432"/>
              <a:gd name="connsiteX112" fmla="*/ 3422087 w 5703477"/>
              <a:gd name="connsiteY112" fmla="*/ 6028403 h 6858432"/>
              <a:gd name="connsiteX113" fmla="*/ 3691706 w 5703477"/>
              <a:gd name="connsiteY113" fmla="*/ 6145930 h 6858432"/>
              <a:gd name="connsiteX114" fmla="*/ 3919845 w 5703477"/>
              <a:gd name="connsiteY114" fmla="*/ 6270369 h 6858432"/>
              <a:gd name="connsiteX115" fmla="*/ 4002804 w 5703477"/>
              <a:gd name="connsiteY115" fmla="*/ 6270369 h 6858432"/>
              <a:gd name="connsiteX116" fmla="*/ 4085764 w 5703477"/>
              <a:gd name="connsiteY116" fmla="*/ 6284196 h 6858432"/>
              <a:gd name="connsiteX117" fmla="*/ 4120331 w 5703477"/>
              <a:gd name="connsiteY117" fmla="*/ 6249629 h 6858432"/>
              <a:gd name="connsiteX118" fmla="*/ 4141071 w 5703477"/>
              <a:gd name="connsiteY118" fmla="*/ 6215063 h 6858432"/>
              <a:gd name="connsiteX119" fmla="*/ 4210204 w 5703477"/>
              <a:gd name="connsiteY119" fmla="*/ 6021490 h 6858432"/>
              <a:gd name="connsiteX120" fmla="*/ 4217117 w 5703477"/>
              <a:gd name="connsiteY120" fmla="*/ 5959270 h 6858432"/>
              <a:gd name="connsiteX121" fmla="*/ 4224030 w 5703477"/>
              <a:gd name="connsiteY121" fmla="*/ 5876311 h 6858432"/>
              <a:gd name="connsiteX122" fmla="*/ 4251684 w 5703477"/>
              <a:gd name="connsiteY122" fmla="*/ 5620518 h 6858432"/>
              <a:gd name="connsiteX123" fmla="*/ 4631915 w 5703477"/>
              <a:gd name="connsiteY123" fmla="*/ 4839315 h 6858432"/>
              <a:gd name="connsiteX124" fmla="*/ 4770181 w 5703477"/>
              <a:gd name="connsiteY124" fmla="*/ 4514389 h 6858432"/>
              <a:gd name="connsiteX125" fmla="*/ 4853141 w 5703477"/>
              <a:gd name="connsiteY125" fmla="*/ 4147984 h 6858432"/>
              <a:gd name="connsiteX126" fmla="*/ 5171153 w 5703477"/>
              <a:gd name="connsiteY126" fmla="*/ 4203291 h 6858432"/>
              <a:gd name="connsiteX127" fmla="*/ 2765323 w 5703477"/>
              <a:gd name="connsiteY127" fmla="*/ 5261026 h 6858432"/>
              <a:gd name="connsiteX128" fmla="*/ 3885278 w 5703477"/>
              <a:gd name="connsiteY128" fmla="*/ 5883224 h 6858432"/>
              <a:gd name="connsiteX129" fmla="*/ 3947867 w 5703477"/>
              <a:gd name="connsiteY129" fmla="*/ 5882302 h 6858432"/>
              <a:gd name="connsiteX130" fmla="*/ 4051198 w 5703477"/>
              <a:gd name="connsiteY130" fmla="*/ 5841744 h 6858432"/>
              <a:gd name="connsiteX131" fmla="*/ 3850712 w 5703477"/>
              <a:gd name="connsiteY131" fmla="*/ 5903964 h 6858432"/>
              <a:gd name="connsiteX132" fmla="*/ 3387520 w 5703477"/>
              <a:gd name="connsiteY132" fmla="*/ 5744958 h 6858432"/>
              <a:gd name="connsiteX133" fmla="*/ 1845853 w 5703477"/>
              <a:gd name="connsiteY133" fmla="*/ 4058111 h 6858432"/>
              <a:gd name="connsiteX134" fmla="*/ 2765323 w 5703477"/>
              <a:gd name="connsiteY134" fmla="*/ 5261026 h 6858432"/>
              <a:gd name="connsiteX135" fmla="*/ 1465621 w 5703477"/>
              <a:gd name="connsiteY135" fmla="*/ 5288680 h 6858432"/>
              <a:gd name="connsiteX136" fmla="*/ 1154522 w 5703477"/>
              <a:gd name="connsiteY136" fmla="*/ 4189464 h 6858432"/>
              <a:gd name="connsiteX137" fmla="*/ 1154522 w 5703477"/>
              <a:gd name="connsiteY137" fmla="*/ 3885278 h 6858432"/>
              <a:gd name="connsiteX138" fmla="*/ 1168349 w 5703477"/>
              <a:gd name="connsiteY138" fmla="*/ 3871452 h 6858432"/>
              <a:gd name="connsiteX139" fmla="*/ 1465621 w 5703477"/>
              <a:gd name="connsiteY139" fmla="*/ 5288680 h 6858432"/>
              <a:gd name="connsiteX140" fmla="*/ 4051198 w 5703477"/>
              <a:gd name="connsiteY140" fmla="*/ 4963754 h 6858432"/>
              <a:gd name="connsiteX141" fmla="*/ 4320817 w 5703477"/>
              <a:gd name="connsiteY141" fmla="*/ 4901535 h 6858432"/>
              <a:gd name="connsiteX142" fmla="*/ 3995891 w 5703477"/>
              <a:gd name="connsiteY142" fmla="*/ 4998321 h 6858432"/>
              <a:gd name="connsiteX143" fmla="*/ 2716929 w 5703477"/>
              <a:gd name="connsiteY143" fmla="*/ 4493649 h 6858432"/>
              <a:gd name="connsiteX144" fmla="*/ 1838939 w 5703477"/>
              <a:gd name="connsiteY144" fmla="*/ 3684792 h 6858432"/>
              <a:gd name="connsiteX145" fmla="*/ 4051198 w 5703477"/>
              <a:gd name="connsiteY145" fmla="*/ 4963754 h 6858432"/>
              <a:gd name="connsiteX146" fmla="*/ 1078476 w 5703477"/>
              <a:gd name="connsiteY146" fmla="*/ 3871452 h 6858432"/>
              <a:gd name="connsiteX147" fmla="*/ 1085389 w 5703477"/>
              <a:gd name="connsiteY147" fmla="*/ 4631916 h 6858432"/>
              <a:gd name="connsiteX148" fmla="*/ 1050823 w 5703477"/>
              <a:gd name="connsiteY148" fmla="*/ 4376123 h 6858432"/>
              <a:gd name="connsiteX149" fmla="*/ 1050823 w 5703477"/>
              <a:gd name="connsiteY149" fmla="*/ 3878365 h 6858432"/>
              <a:gd name="connsiteX150" fmla="*/ 1099216 w 5703477"/>
              <a:gd name="connsiteY150" fmla="*/ 3594919 h 6858432"/>
              <a:gd name="connsiteX151" fmla="*/ 1078476 w 5703477"/>
              <a:gd name="connsiteY151" fmla="*/ 3871452 h 6858432"/>
              <a:gd name="connsiteX152" fmla="*/ 3325300 w 5703477"/>
              <a:gd name="connsiteY152" fmla="*/ 3657139 h 6858432"/>
              <a:gd name="connsiteX153" fmla="*/ 3110988 w 5703477"/>
              <a:gd name="connsiteY153" fmla="*/ 3657139 h 6858432"/>
              <a:gd name="connsiteX154" fmla="*/ 3214687 w 5703477"/>
              <a:gd name="connsiteY154" fmla="*/ 3546526 h 6858432"/>
              <a:gd name="connsiteX155" fmla="*/ 3325300 w 5703477"/>
              <a:gd name="connsiteY155" fmla="*/ 3657139 h 6858432"/>
              <a:gd name="connsiteX156" fmla="*/ 2544097 w 5703477"/>
              <a:gd name="connsiteY156" fmla="*/ 3498133 h 6858432"/>
              <a:gd name="connsiteX157" fmla="*/ 3083335 w 5703477"/>
              <a:gd name="connsiteY157" fmla="*/ 3636399 h 6858432"/>
              <a:gd name="connsiteX158" fmla="*/ 3041855 w 5703477"/>
              <a:gd name="connsiteY158" fmla="*/ 3650226 h 6858432"/>
              <a:gd name="connsiteX159" fmla="*/ 2744583 w 5703477"/>
              <a:gd name="connsiteY159" fmla="*/ 3601833 h 6858432"/>
              <a:gd name="connsiteX160" fmla="*/ 2474964 w 5703477"/>
              <a:gd name="connsiteY160" fmla="*/ 3546526 h 6858432"/>
              <a:gd name="connsiteX161" fmla="*/ 2288304 w 5703477"/>
              <a:gd name="connsiteY161" fmla="*/ 3491220 h 6858432"/>
              <a:gd name="connsiteX162" fmla="*/ 2544097 w 5703477"/>
              <a:gd name="connsiteY162" fmla="*/ 3498133 h 6858432"/>
              <a:gd name="connsiteX163" fmla="*/ 3366780 w 5703477"/>
              <a:gd name="connsiteY163" fmla="*/ 3567266 h 6858432"/>
              <a:gd name="connsiteX164" fmla="*/ 3670966 w 5703477"/>
              <a:gd name="connsiteY164" fmla="*/ 3235428 h 6858432"/>
              <a:gd name="connsiteX165" fmla="*/ 3366780 w 5703477"/>
              <a:gd name="connsiteY165" fmla="*/ 3567266 h 6858432"/>
              <a:gd name="connsiteX166" fmla="*/ 2032512 w 5703477"/>
              <a:gd name="connsiteY166" fmla="*/ 3394434 h 6858432"/>
              <a:gd name="connsiteX167" fmla="*/ 2371264 w 5703477"/>
              <a:gd name="connsiteY167" fmla="*/ 3588006 h 6858432"/>
              <a:gd name="connsiteX168" fmla="*/ 3007288 w 5703477"/>
              <a:gd name="connsiteY168" fmla="*/ 3726272 h 6858432"/>
              <a:gd name="connsiteX169" fmla="*/ 3588006 w 5703477"/>
              <a:gd name="connsiteY169" fmla="*/ 3733186 h 6858432"/>
              <a:gd name="connsiteX170" fmla="*/ 3753925 w 5703477"/>
              <a:gd name="connsiteY170" fmla="*/ 3691706 h 6858432"/>
              <a:gd name="connsiteX171" fmla="*/ 4175637 w 5703477"/>
              <a:gd name="connsiteY171" fmla="*/ 3574180 h 6858432"/>
              <a:gd name="connsiteX172" fmla="*/ 4438343 w 5703477"/>
              <a:gd name="connsiteY172" fmla="*/ 3629486 h 6858432"/>
              <a:gd name="connsiteX173" fmla="*/ 4777095 w 5703477"/>
              <a:gd name="connsiteY173" fmla="*/ 4141071 h 6858432"/>
              <a:gd name="connsiteX174" fmla="*/ 4452169 w 5703477"/>
              <a:gd name="connsiteY174" fmla="*/ 4970668 h 6858432"/>
              <a:gd name="connsiteX175" fmla="*/ 4341557 w 5703477"/>
              <a:gd name="connsiteY175" fmla="*/ 5164240 h 6858432"/>
              <a:gd name="connsiteX176" fmla="*/ 4147984 w 5703477"/>
              <a:gd name="connsiteY176" fmla="*/ 5807178 h 6858432"/>
              <a:gd name="connsiteX177" fmla="*/ 4147984 w 5703477"/>
              <a:gd name="connsiteY177" fmla="*/ 5945444 h 6858432"/>
              <a:gd name="connsiteX178" fmla="*/ 4078851 w 5703477"/>
              <a:gd name="connsiteY178" fmla="*/ 6235803 h 6858432"/>
              <a:gd name="connsiteX179" fmla="*/ 4030458 w 5703477"/>
              <a:gd name="connsiteY179" fmla="*/ 6221976 h 6858432"/>
              <a:gd name="connsiteX180" fmla="*/ 3940585 w 5703477"/>
              <a:gd name="connsiteY180" fmla="*/ 6221976 h 6858432"/>
              <a:gd name="connsiteX181" fmla="*/ 3650226 w 5703477"/>
              <a:gd name="connsiteY181" fmla="*/ 6062970 h 6858432"/>
              <a:gd name="connsiteX182" fmla="*/ 3242341 w 5703477"/>
              <a:gd name="connsiteY182" fmla="*/ 5869397 h 6858432"/>
              <a:gd name="connsiteX183" fmla="*/ 2938155 w 5703477"/>
              <a:gd name="connsiteY183" fmla="*/ 5765698 h 6858432"/>
              <a:gd name="connsiteX184" fmla="*/ 2474964 w 5703477"/>
              <a:gd name="connsiteY184" fmla="*/ 5585952 h 6858432"/>
              <a:gd name="connsiteX185" fmla="*/ 1935726 w 5703477"/>
              <a:gd name="connsiteY185" fmla="*/ 5454599 h 6858432"/>
              <a:gd name="connsiteX186" fmla="*/ 1576234 w 5703477"/>
              <a:gd name="connsiteY186" fmla="*/ 5385466 h 6858432"/>
              <a:gd name="connsiteX187" fmla="*/ 1410315 w 5703477"/>
              <a:gd name="connsiteY187" fmla="*/ 5426946 h 6858432"/>
              <a:gd name="connsiteX188" fmla="*/ 1382661 w 5703477"/>
              <a:gd name="connsiteY188" fmla="*/ 5454599 h 6858432"/>
              <a:gd name="connsiteX189" fmla="*/ 1327355 w 5703477"/>
              <a:gd name="connsiteY189" fmla="*/ 5475339 h 6858432"/>
              <a:gd name="connsiteX190" fmla="*/ 1168349 w 5703477"/>
              <a:gd name="connsiteY190" fmla="*/ 5420033 h 6858432"/>
              <a:gd name="connsiteX191" fmla="*/ 843423 w 5703477"/>
              <a:gd name="connsiteY191" fmla="*/ 5392379 h 6858432"/>
              <a:gd name="connsiteX192" fmla="*/ 843423 w 5703477"/>
              <a:gd name="connsiteY192" fmla="*/ 4258597 h 6858432"/>
              <a:gd name="connsiteX193" fmla="*/ 857250 w 5703477"/>
              <a:gd name="connsiteY193" fmla="*/ 4161811 h 6858432"/>
              <a:gd name="connsiteX194" fmla="*/ 871077 w 5703477"/>
              <a:gd name="connsiteY194" fmla="*/ 3836885 h 6858432"/>
              <a:gd name="connsiteX195" fmla="*/ 850337 w 5703477"/>
              <a:gd name="connsiteY195" fmla="*/ 3878365 h 6858432"/>
              <a:gd name="connsiteX196" fmla="*/ 808857 w 5703477"/>
              <a:gd name="connsiteY196" fmla="*/ 4306990 h 6858432"/>
              <a:gd name="connsiteX197" fmla="*/ 808857 w 5703477"/>
              <a:gd name="connsiteY197" fmla="*/ 5406206 h 6858432"/>
              <a:gd name="connsiteX198" fmla="*/ 746637 w 5703477"/>
              <a:gd name="connsiteY198" fmla="*/ 5558299 h 6858432"/>
              <a:gd name="connsiteX199" fmla="*/ 428625 w 5703477"/>
              <a:gd name="connsiteY199" fmla="*/ 5330160 h 6858432"/>
              <a:gd name="connsiteX200" fmla="*/ 477018 w 5703477"/>
              <a:gd name="connsiteY200" fmla="*/ 5102020 h 6858432"/>
              <a:gd name="connsiteX201" fmla="*/ 490845 w 5703477"/>
              <a:gd name="connsiteY201" fmla="*/ 5012147 h 6858432"/>
              <a:gd name="connsiteX202" fmla="*/ 532325 w 5703477"/>
              <a:gd name="connsiteY202" fmla="*/ 4611176 h 6858432"/>
              <a:gd name="connsiteX203" fmla="*/ 532325 w 5703477"/>
              <a:gd name="connsiteY203" fmla="*/ 4445256 h 6858432"/>
              <a:gd name="connsiteX204" fmla="*/ 546151 w 5703477"/>
              <a:gd name="connsiteY204" fmla="*/ 4300077 h 6858432"/>
              <a:gd name="connsiteX205" fmla="*/ 829597 w 5703477"/>
              <a:gd name="connsiteY205" fmla="*/ 3518873 h 6858432"/>
              <a:gd name="connsiteX206" fmla="*/ 974776 w 5703477"/>
              <a:gd name="connsiteY206" fmla="*/ 3318387 h 6858432"/>
              <a:gd name="connsiteX207" fmla="*/ 1168349 w 5703477"/>
              <a:gd name="connsiteY207" fmla="*/ 3228514 h 6858432"/>
              <a:gd name="connsiteX208" fmla="*/ 1465621 w 5703477"/>
              <a:gd name="connsiteY208" fmla="*/ 3166294 h 6858432"/>
              <a:gd name="connsiteX209" fmla="*/ 2032512 w 5703477"/>
              <a:gd name="connsiteY209" fmla="*/ 3394434 h 6858432"/>
              <a:gd name="connsiteX210" fmla="*/ 1921899 w 5703477"/>
              <a:gd name="connsiteY210" fmla="*/ 3263081 h 6858432"/>
              <a:gd name="connsiteX211" fmla="*/ 1742153 w 5703477"/>
              <a:gd name="connsiteY211" fmla="*/ 3152468 h 6858432"/>
              <a:gd name="connsiteX212" fmla="*/ 1935726 w 5703477"/>
              <a:gd name="connsiteY212" fmla="*/ 3117901 h 6858432"/>
              <a:gd name="connsiteX213" fmla="*/ 1921899 w 5703477"/>
              <a:gd name="connsiteY213" fmla="*/ 3263081 h 6858432"/>
              <a:gd name="connsiteX214" fmla="*/ 3145554 w 5703477"/>
              <a:gd name="connsiteY214" fmla="*/ 3456653 h 6858432"/>
              <a:gd name="connsiteX215" fmla="*/ 2820629 w 5703477"/>
              <a:gd name="connsiteY215" fmla="*/ 2931242 h 6858432"/>
              <a:gd name="connsiteX216" fmla="*/ 3145554 w 5703477"/>
              <a:gd name="connsiteY216" fmla="*/ 3456653 h 6858432"/>
              <a:gd name="connsiteX217" fmla="*/ 2730756 w 5703477"/>
              <a:gd name="connsiteY217" fmla="*/ 3187034 h 6858432"/>
              <a:gd name="connsiteX218" fmla="*/ 2433484 w 5703477"/>
              <a:gd name="connsiteY218" fmla="*/ 2869022 h 6858432"/>
              <a:gd name="connsiteX219" fmla="*/ 2730756 w 5703477"/>
              <a:gd name="connsiteY219" fmla="*/ 3187034 h 6858432"/>
              <a:gd name="connsiteX220" fmla="*/ 1576234 w 5703477"/>
              <a:gd name="connsiteY220" fmla="*/ 2578663 h 6858432"/>
              <a:gd name="connsiteX221" fmla="*/ 1437968 w 5703477"/>
              <a:gd name="connsiteY221" fmla="*/ 2869022 h 6858432"/>
              <a:gd name="connsiteX222" fmla="*/ 1562407 w 5703477"/>
              <a:gd name="connsiteY222" fmla="*/ 3090248 h 6858432"/>
              <a:gd name="connsiteX223" fmla="*/ 1396488 w 5703477"/>
              <a:gd name="connsiteY223" fmla="*/ 3090248 h 6858432"/>
              <a:gd name="connsiteX224" fmla="*/ 1209829 w 5703477"/>
              <a:gd name="connsiteY224" fmla="*/ 3145555 h 6858432"/>
              <a:gd name="connsiteX225" fmla="*/ 1244395 w 5703477"/>
              <a:gd name="connsiteY225" fmla="*/ 2848282 h 6858432"/>
              <a:gd name="connsiteX226" fmla="*/ 1355008 w 5703477"/>
              <a:gd name="connsiteY226" fmla="*/ 2668536 h 6858432"/>
              <a:gd name="connsiteX227" fmla="*/ 1555494 w 5703477"/>
              <a:gd name="connsiteY227" fmla="*/ 2578663 h 6858432"/>
              <a:gd name="connsiteX228" fmla="*/ 1576234 w 5703477"/>
              <a:gd name="connsiteY228" fmla="*/ 2578663 h 6858432"/>
              <a:gd name="connsiteX229" fmla="*/ 1278962 w 5703477"/>
              <a:gd name="connsiteY229" fmla="*/ 2633970 h 6858432"/>
              <a:gd name="connsiteX230" fmla="*/ 1036996 w 5703477"/>
              <a:gd name="connsiteY230" fmla="*/ 2488790 h 6858432"/>
              <a:gd name="connsiteX231" fmla="*/ 1278962 w 5703477"/>
              <a:gd name="connsiteY231" fmla="*/ 2633970 h 6858432"/>
              <a:gd name="connsiteX232" fmla="*/ 2073992 w 5703477"/>
              <a:gd name="connsiteY232" fmla="*/ 2253738 h 6858432"/>
              <a:gd name="connsiteX233" fmla="*/ 2053252 w 5703477"/>
              <a:gd name="connsiteY233" fmla="*/ 2295218 h 6858432"/>
              <a:gd name="connsiteX234" fmla="*/ 2046339 w 5703477"/>
              <a:gd name="connsiteY234" fmla="*/ 2246825 h 6858432"/>
              <a:gd name="connsiteX235" fmla="*/ 2073992 w 5703477"/>
              <a:gd name="connsiteY235" fmla="*/ 2253738 h 6858432"/>
              <a:gd name="connsiteX236" fmla="*/ 2267565 w 5703477"/>
              <a:gd name="connsiteY236" fmla="*/ 2239911 h 6858432"/>
              <a:gd name="connsiteX237" fmla="*/ 2115472 w 5703477"/>
              <a:gd name="connsiteY237" fmla="*/ 2468051 h 6858432"/>
              <a:gd name="connsiteX238" fmla="*/ 2025599 w 5703477"/>
              <a:gd name="connsiteY238" fmla="*/ 2647796 h 6858432"/>
              <a:gd name="connsiteX239" fmla="*/ 2343611 w 5703477"/>
              <a:gd name="connsiteY239" fmla="*/ 2295218 h 6858432"/>
              <a:gd name="connsiteX240" fmla="*/ 2364351 w 5703477"/>
              <a:gd name="connsiteY240" fmla="*/ 2295218 h 6858432"/>
              <a:gd name="connsiteX241" fmla="*/ 2371264 w 5703477"/>
              <a:gd name="connsiteY241" fmla="*/ 2322871 h 6858432"/>
              <a:gd name="connsiteX242" fmla="*/ 2143125 w 5703477"/>
              <a:gd name="connsiteY242" fmla="*/ 2758409 h 6858432"/>
              <a:gd name="connsiteX243" fmla="*/ 2156952 w 5703477"/>
              <a:gd name="connsiteY243" fmla="*/ 2772236 h 6858432"/>
              <a:gd name="connsiteX244" fmla="*/ 2253738 w 5703477"/>
              <a:gd name="connsiteY244" fmla="*/ 2668536 h 6858432"/>
              <a:gd name="connsiteX245" fmla="*/ 2198431 w 5703477"/>
              <a:gd name="connsiteY245" fmla="*/ 2806803 h 6858432"/>
              <a:gd name="connsiteX246" fmla="*/ 2232998 w 5703477"/>
              <a:gd name="connsiteY246" fmla="*/ 2841369 h 6858432"/>
              <a:gd name="connsiteX247" fmla="*/ 2150038 w 5703477"/>
              <a:gd name="connsiteY247" fmla="*/ 2972722 h 6858432"/>
              <a:gd name="connsiteX248" fmla="*/ 1714500 w 5703477"/>
              <a:gd name="connsiteY248" fmla="*/ 3117901 h 6858432"/>
              <a:gd name="connsiteX249" fmla="*/ 1486361 w 5703477"/>
              <a:gd name="connsiteY249" fmla="*/ 2841369 h 6858432"/>
              <a:gd name="connsiteX250" fmla="*/ 1534754 w 5703477"/>
              <a:gd name="connsiteY250" fmla="*/ 2682363 h 6858432"/>
              <a:gd name="connsiteX251" fmla="*/ 1583147 w 5703477"/>
              <a:gd name="connsiteY251" fmla="*/ 2633970 h 6858432"/>
              <a:gd name="connsiteX252" fmla="*/ 1652280 w 5703477"/>
              <a:gd name="connsiteY252" fmla="*/ 2537184 h 6858432"/>
              <a:gd name="connsiteX253" fmla="*/ 1749067 w 5703477"/>
              <a:gd name="connsiteY253" fmla="*/ 2474964 h 6858432"/>
              <a:gd name="connsiteX254" fmla="*/ 1984119 w 5703477"/>
              <a:gd name="connsiteY254" fmla="*/ 2274478 h 6858432"/>
              <a:gd name="connsiteX255" fmla="*/ 1984119 w 5703477"/>
              <a:gd name="connsiteY255" fmla="*/ 2288305 h 6858432"/>
              <a:gd name="connsiteX256" fmla="*/ 1838939 w 5703477"/>
              <a:gd name="connsiteY256" fmla="*/ 2509530 h 6858432"/>
              <a:gd name="connsiteX257" fmla="*/ 1880419 w 5703477"/>
              <a:gd name="connsiteY257" fmla="*/ 2557924 h 6858432"/>
              <a:gd name="connsiteX258" fmla="*/ 2163865 w 5703477"/>
              <a:gd name="connsiteY258" fmla="*/ 2232998 h 6858432"/>
              <a:gd name="connsiteX259" fmla="*/ 2232998 w 5703477"/>
              <a:gd name="connsiteY259" fmla="*/ 2177692 h 6858432"/>
              <a:gd name="connsiteX260" fmla="*/ 2267565 w 5703477"/>
              <a:gd name="connsiteY260" fmla="*/ 2239911 h 6858432"/>
              <a:gd name="connsiteX261" fmla="*/ 2371264 w 5703477"/>
              <a:gd name="connsiteY261" fmla="*/ 2177692 h 6858432"/>
              <a:gd name="connsiteX262" fmla="*/ 2537183 w 5703477"/>
              <a:gd name="connsiteY262" fmla="*/ 2329784 h 6858432"/>
              <a:gd name="connsiteX263" fmla="*/ 2564837 w 5703477"/>
              <a:gd name="connsiteY263" fmla="*/ 2371264 h 6858432"/>
              <a:gd name="connsiteX264" fmla="*/ 2440397 w 5703477"/>
              <a:gd name="connsiteY264" fmla="*/ 2412744 h 6858432"/>
              <a:gd name="connsiteX265" fmla="*/ 2405831 w 5703477"/>
              <a:gd name="connsiteY265" fmla="*/ 2440397 h 6858432"/>
              <a:gd name="connsiteX266" fmla="*/ 2392004 w 5703477"/>
              <a:gd name="connsiteY266" fmla="*/ 2433484 h 6858432"/>
              <a:gd name="connsiteX267" fmla="*/ 2426571 w 5703477"/>
              <a:gd name="connsiteY267" fmla="*/ 2322871 h 6858432"/>
              <a:gd name="connsiteX268" fmla="*/ 2336698 w 5703477"/>
              <a:gd name="connsiteY268" fmla="*/ 2246825 h 6858432"/>
              <a:gd name="connsiteX269" fmla="*/ 2288304 w 5703477"/>
              <a:gd name="connsiteY269" fmla="*/ 2136212 h 6858432"/>
              <a:gd name="connsiteX270" fmla="*/ 2371264 w 5703477"/>
              <a:gd name="connsiteY270" fmla="*/ 2177692 h 6858432"/>
              <a:gd name="connsiteX271" fmla="*/ 2212258 w 5703477"/>
              <a:gd name="connsiteY271" fmla="*/ 2115472 h 6858432"/>
              <a:gd name="connsiteX272" fmla="*/ 2087819 w 5703477"/>
              <a:gd name="connsiteY272" fmla="*/ 2226085 h 6858432"/>
              <a:gd name="connsiteX273" fmla="*/ 2004859 w 5703477"/>
              <a:gd name="connsiteY273" fmla="*/ 2184605 h 6858432"/>
              <a:gd name="connsiteX274" fmla="*/ 2136212 w 5703477"/>
              <a:gd name="connsiteY274" fmla="*/ 2108559 h 6858432"/>
              <a:gd name="connsiteX275" fmla="*/ 2212258 w 5703477"/>
              <a:gd name="connsiteY275" fmla="*/ 2115472 h 6858432"/>
              <a:gd name="connsiteX276" fmla="*/ 2239911 w 5703477"/>
              <a:gd name="connsiteY276" fmla="*/ 2004859 h 6858432"/>
              <a:gd name="connsiteX277" fmla="*/ 2364351 w 5703477"/>
              <a:gd name="connsiteY277" fmla="*/ 2094732 h 6858432"/>
              <a:gd name="connsiteX278" fmla="*/ 2509530 w 5703477"/>
              <a:gd name="connsiteY278" fmla="*/ 2156952 h 6858432"/>
              <a:gd name="connsiteX279" fmla="*/ 2675450 w 5703477"/>
              <a:gd name="connsiteY279" fmla="*/ 2281391 h 6858432"/>
              <a:gd name="connsiteX280" fmla="*/ 2716929 w 5703477"/>
              <a:gd name="connsiteY280" fmla="*/ 2419657 h 6858432"/>
              <a:gd name="connsiteX281" fmla="*/ 2592490 w 5703477"/>
              <a:gd name="connsiteY281" fmla="*/ 2578663 h 6858432"/>
              <a:gd name="connsiteX282" fmla="*/ 2426571 w 5703477"/>
              <a:gd name="connsiteY282" fmla="*/ 2447311 h 6858432"/>
              <a:gd name="connsiteX283" fmla="*/ 2502617 w 5703477"/>
              <a:gd name="connsiteY283" fmla="*/ 2461137 h 6858432"/>
              <a:gd name="connsiteX284" fmla="*/ 2613230 w 5703477"/>
              <a:gd name="connsiteY284" fmla="*/ 2364351 h 6858432"/>
              <a:gd name="connsiteX285" fmla="*/ 2585577 w 5703477"/>
              <a:gd name="connsiteY285" fmla="*/ 2302131 h 6858432"/>
              <a:gd name="connsiteX286" fmla="*/ 2385091 w 5703477"/>
              <a:gd name="connsiteY286" fmla="*/ 2115472 h 6858432"/>
              <a:gd name="connsiteX287" fmla="*/ 2163865 w 5703477"/>
              <a:gd name="connsiteY287" fmla="*/ 2060165 h 6858432"/>
              <a:gd name="connsiteX288" fmla="*/ 1970292 w 5703477"/>
              <a:gd name="connsiteY288" fmla="*/ 2191518 h 6858432"/>
              <a:gd name="connsiteX289" fmla="*/ 1880419 w 5703477"/>
              <a:gd name="connsiteY289" fmla="*/ 2212258 h 6858432"/>
              <a:gd name="connsiteX290" fmla="*/ 1818200 w 5703477"/>
              <a:gd name="connsiteY290" fmla="*/ 2156952 h 6858432"/>
              <a:gd name="connsiteX291" fmla="*/ 2136212 w 5703477"/>
              <a:gd name="connsiteY291" fmla="*/ 1991032 h 6858432"/>
              <a:gd name="connsiteX292" fmla="*/ 2239911 w 5703477"/>
              <a:gd name="connsiteY292" fmla="*/ 2004859 h 6858432"/>
              <a:gd name="connsiteX293" fmla="*/ 3021115 w 5703477"/>
              <a:gd name="connsiteY293" fmla="*/ 1472534 h 6858432"/>
              <a:gd name="connsiteX294" fmla="*/ 3242341 w 5703477"/>
              <a:gd name="connsiteY294" fmla="*/ 1638454 h 6858432"/>
              <a:gd name="connsiteX295" fmla="*/ 3359867 w 5703477"/>
              <a:gd name="connsiteY295" fmla="*/ 1832026 h 6858432"/>
              <a:gd name="connsiteX296" fmla="*/ 3546526 w 5703477"/>
              <a:gd name="connsiteY296" fmla="*/ 2516444 h 6858432"/>
              <a:gd name="connsiteX297" fmla="*/ 3677879 w 5703477"/>
              <a:gd name="connsiteY297" fmla="*/ 2889762 h 6858432"/>
              <a:gd name="connsiteX298" fmla="*/ 3733185 w 5703477"/>
              <a:gd name="connsiteY298" fmla="*/ 3152468 h 6858432"/>
              <a:gd name="connsiteX299" fmla="*/ 3878365 w 5703477"/>
              <a:gd name="connsiteY299" fmla="*/ 3318387 h 6858432"/>
              <a:gd name="connsiteX300" fmla="*/ 3774665 w 5703477"/>
              <a:gd name="connsiteY300" fmla="*/ 3290734 h 6858432"/>
              <a:gd name="connsiteX301" fmla="*/ 3401347 w 5703477"/>
              <a:gd name="connsiteY301" fmla="*/ 3588006 h 6858432"/>
              <a:gd name="connsiteX302" fmla="*/ 3415173 w 5703477"/>
              <a:gd name="connsiteY302" fmla="*/ 3594919 h 6858432"/>
              <a:gd name="connsiteX303" fmla="*/ 3788492 w 5703477"/>
              <a:gd name="connsiteY303" fmla="*/ 3346040 h 6858432"/>
              <a:gd name="connsiteX304" fmla="*/ 3933671 w 5703477"/>
              <a:gd name="connsiteY304" fmla="*/ 3394434 h 6858432"/>
              <a:gd name="connsiteX305" fmla="*/ 4023544 w 5703477"/>
              <a:gd name="connsiteY305" fmla="*/ 3525786 h 6858432"/>
              <a:gd name="connsiteX306" fmla="*/ 3864538 w 5703477"/>
              <a:gd name="connsiteY306" fmla="*/ 3574180 h 6858432"/>
              <a:gd name="connsiteX307" fmla="*/ 3553439 w 5703477"/>
              <a:gd name="connsiteY307" fmla="*/ 3677879 h 6858432"/>
              <a:gd name="connsiteX308" fmla="*/ 3394433 w 5703477"/>
              <a:gd name="connsiteY308" fmla="*/ 3664053 h 6858432"/>
              <a:gd name="connsiteX309" fmla="*/ 3366780 w 5703477"/>
              <a:gd name="connsiteY309" fmla="*/ 3643313 h 6858432"/>
              <a:gd name="connsiteX310" fmla="*/ 3228514 w 5703477"/>
              <a:gd name="connsiteY310" fmla="*/ 3429000 h 6858432"/>
              <a:gd name="connsiteX311" fmla="*/ 3221601 w 5703477"/>
              <a:gd name="connsiteY311" fmla="*/ 2723843 h 6858432"/>
              <a:gd name="connsiteX312" fmla="*/ 3173208 w 5703477"/>
              <a:gd name="connsiteY312" fmla="*/ 2578663 h 6858432"/>
              <a:gd name="connsiteX313" fmla="*/ 3159381 w 5703477"/>
              <a:gd name="connsiteY313" fmla="*/ 2592490 h 6858432"/>
              <a:gd name="connsiteX314" fmla="*/ 3173208 w 5703477"/>
              <a:gd name="connsiteY314" fmla="*/ 2703103 h 6858432"/>
              <a:gd name="connsiteX315" fmla="*/ 3152468 w 5703477"/>
              <a:gd name="connsiteY315" fmla="*/ 2931242 h 6858432"/>
              <a:gd name="connsiteX316" fmla="*/ 3166294 w 5703477"/>
              <a:gd name="connsiteY316" fmla="*/ 3442827 h 6858432"/>
              <a:gd name="connsiteX317" fmla="*/ 3173208 w 5703477"/>
              <a:gd name="connsiteY317" fmla="*/ 3477393 h 6858432"/>
              <a:gd name="connsiteX318" fmla="*/ 3104075 w 5703477"/>
              <a:gd name="connsiteY318" fmla="*/ 3601833 h 6858432"/>
              <a:gd name="connsiteX319" fmla="*/ 3007288 w 5703477"/>
              <a:gd name="connsiteY319" fmla="*/ 3511960 h 6858432"/>
              <a:gd name="connsiteX320" fmla="*/ 2882849 w 5703477"/>
              <a:gd name="connsiteY320" fmla="*/ 3463567 h 6858432"/>
              <a:gd name="connsiteX321" fmla="*/ 2627056 w 5703477"/>
              <a:gd name="connsiteY321" fmla="*/ 3422087 h 6858432"/>
              <a:gd name="connsiteX322" fmla="*/ 2253738 w 5703477"/>
              <a:gd name="connsiteY322" fmla="*/ 3422087 h 6858432"/>
              <a:gd name="connsiteX323" fmla="*/ 2129298 w 5703477"/>
              <a:gd name="connsiteY323" fmla="*/ 3380607 h 6858432"/>
              <a:gd name="connsiteX324" fmla="*/ 2053252 w 5703477"/>
              <a:gd name="connsiteY324" fmla="*/ 3325301 h 6858432"/>
              <a:gd name="connsiteX325" fmla="*/ 1956466 w 5703477"/>
              <a:gd name="connsiteY325" fmla="*/ 3276907 h 6858432"/>
              <a:gd name="connsiteX326" fmla="*/ 1977206 w 5703477"/>
              <a:gd name="connsiteY326" fmla="*/ 3138641 h 6858432"/>
              <a:gd name="connsiteX327" fmla="*/ 2136212 w 5703477"/>
              <a:gd name="connsiteY327" fmla="*/ 3048768 h 6858432"/>
              <a:gd name="connsiteX328" fmla="*/ 2274478 w 5703477"/>
              <a:gd name="connsiteY328" fmla="*/ 2869022 h 6858432"/>
              <a:gd name="connsiteX329" fmla="*/ 2267565 w 5703477"/>
              <a:gd name="connsiteY329" fmla="*/ 2820629 h 6858432"/>
              <a:gd name="connsiteX330" fmla="*/ 2253738 w 5703477"/>
              <a:gd name="connsiteY330" fmla="*/ 2779149 h 6858432"/>
              <a:gd name="connsiteX331" fmla="*/ 2295218 w 5703477"/>
              <a:gd name="connsiteY331" fmla="*/ 2689276 h 6858432"/>
              <a:gd name="connsiteX332" fmla="*/ 2315958 w 5703477"/>
              <a:gd name="connsiteY332" fmla="*/ 2578663 h 6858432"/>
              <a:gd name="connsiteX333" fmla="*/ 2378177 w 5703477"/>
              <a:gd name="connsiteY333" fmla="*/ 2461137 h 6858432"/>
              <a:gd name="connsiteX334" fmla="*/ 2523357 w 5703477"/>
              <a:gd name="connsiteY334" fmla="*/ 2613230 h 6858432"/>
              <a:gd name="connsiteX335" fmla="*/ 2599403 w 5703477"/>
              <a:gd name="connsiteY335" fmla="*/ 2640883 h 6858432"/>
              <a:gd name="connsiteX336" fmla="*/ 2786062 w 5703477"/>
              <a:gd name="connsiteY336" fmla="*/ 2468051 h 6858432"/>
              <a:gd name="connsiteX337" fmla="*/ 2786062 w 5703477"/>
              <a:gd name="connsiteY337" fmla="*/ 2329784 h 6858432"/>
              <a:gd name="connsiteX338" fmla="*/ 2585577 w 5703477"/>
              <a:gd name="connsiteY338" fmla="*/ 2122385 h 6858432"/>
              <a:gd name="connsiteX339" fmla="*/ 2620143 w 5703477"/>
              <a:gd name="connsiteY339" fmla="*/ 2080905 h 6858432"/>
              <a:gd name="connsiteX340" fmla="*/ 2889762 w 5703477"/>
              <a:gd name="connsiteY340" fmla="*/ 1389575 h 6858432"/>
              <a:gd name="connsiteX341" fmla="*/ 3021115 w 5703477"/>
              <a:gd name="connsiteY341" fmla="*/ 1472534 h 6858432"/>
              <a:gd name="connsiteX342" fmla="*/ 1956466 w 5703477"/>
              <a:gd name="connsiteY342" fmla="*/ 1583147 h 6858432"/>
              <a:gd name="connsiteX343" fmla="*/ 2053252 w 5703477"/>
              <a:gd name="connsiteY343" fmla="*/ 1942639 h 6858432"/>
              <a:gd name="connsiteX344" fmla="*/ 1749067 w 5703477"/>
              <a:gd name="connsiteY344" fmla="*/ 2150038 h 6858432"/>
              <a:gd name="connsiteX345" fmla="*/ 1866593 w 5703477"/>
              <a:gd name="connsiteY345" fmla="*/ 2274478 h 6858432"/>
              <a:gd name="connsiteX346" fmla="*/ 1590060 w 5703477"/>
              <a:gd name="connsiteY346" fmla="*/ 2537184 h 6858432"/>
              <a:gd name="connsiteX347" fmla="*/ 1534754 w 5703477"/>
              <a:gd name="connsiteY347" fmla="*/ 2551010 h 6858432"/>
              <a:gd name="connsiteX348" fmla="*/ 1534754 w 5703477"/>
              <a:gd name="connsiteY348" fmla="*/ 2156952 h 6858432"/>
              <a:gd name="connsiteX349" fmla="*/ 1493274 w 5703477"/>
              <a:gd name="connsiteY349" fmla="*/ 2343611 h 6858432"/>
              <a:gd name="connsiteX350" fmla="*/ 1500187 w 5703477"/>
              <a:gd name="connsiteY350" fmla="*/ 2557924 h 6858432"/>
              <a:gd name="connsiteX351" fmla="*/ 1278962 w 5703477"/>
              <a:gd name="connsiteY351" fmla="*/ 2689276 h 6858432"/>
              <a:gd name="connsiteX352" fmla="*/ 1085389 w 5703477"/>
              <a:gd name="connsiteY352" fmla="*/ 2689276 h 6858432"/>
              <a:gd name="connsiteX353" fmla="*/ 877990 w 5703477"/>
              <a:gd name="connsiteY353" fmla="*/ 2786063 h 6858432"/>
              <a:gd name="connsiteX354" fmla="*/ 1133782 w 5703477"/>
              <a:gd name="connsiteY354" fmla="*/ 2723843 h 6858432"/>
              <a:gd name="connsiteX355" fmla="*/ 1244395 w 5703477"/>
              <a:gd name="connsiteY355" fmla="*/ 2723843 h 6858432"/>
              <a:gd name="connsiteX356" fmla="*/ 1182175 w 5703477"/>
              <a:gd name="connsiteY356" fmla="*/ 2820629 h 6858432"/>
              <a:gd name="connsiteX357" fmla="*/ 1168349 w 5703477"/>
              <a:gd name="connsiteY357" fmla="*/ 3159381 h 6858432"/>
              <a:gd name="connsiteX358" fmla="*/ 788117 w 5703477"/>
              <a:gd name="connsiteY358" fmla="*/ 3470480 h 6858432"/>
              <a:gd name="connsiteX359" fmla="*/ 684417 w 5703477"/>
              <a:gd name="connsiteY359" fmla="*/ 3055682 h 6858432"/>
              <a:gd name="connsiteX360" fmla="*/ 988603 w 5703477"/>
              <a:gd name="connsiteY360" fmla="*/ 2198432 h 6858432"/>
              <a:gd name="connsiteX361" fmla="*/ 1548581 w 5703477"/>
              <a:gd name="connsiteY361" fmla="*/ 1424141 h 6858432"/>
              <a:gd name="connsiteX362" fmla="*/ 1714500 w 5703477"/>
              <a:gd name="connsiteY362" fmla="*/ 1341182 h 6858432"/>
              <a:gd name="connsiteX363" fmla="*/ 1984119 w 5703477"/>
              <a:gd name="connsiteY363" fmla="*/ 1168349 h 6858432"/>
              <a:gd name="connsiteX364" fmla="*/ 1956466 w 5703477"/>
              <a:gd name="connsiteY364" fmla="*/ 1583147 h 6858432"/>
              <a:gd name="connsiteX365" fmla="*/ 2862109 w 5703477"/>
              <a:gd name="connsiteY365" fmla="*/ 1361921 h 6858432"/>
              <a:gd name="connsiteX366" fmla="*/ 2571750 w 5703477"/>
              <a:gd name="connsiteY366" fmla="*/ 2108559 h 6858432"/>
              <a:gd name="connsiteX367" fmla="*/ 2309044 w 5703477"/>
              <a:gd name="connsiteY367" fmla="*/ 1984119 h 6858432"/>
              <a:gd name="connsiteX368" fmla="*/ 2371264 w 5703477"/>
              <a:gd name="connsiteY368" fmla="*/ 1887333 h 6858432"/>
              <a:gd name="connsiteX369" fmla="*/ 2661623 w 5703477"/>
              <a:gd name="connsiteY369" fmla="*/ 1119956 h 6858432"/>
              <a:gd name="connsiteX370" fmla="*/ 2862109 w 5703477"/>
              <a:gd name="connsiteY370" fmla="*/ 1361921 h 6858432"/>
              <a:gd name="connsiteX371" fmla="*/ 2232998 w 5703477"/>
              <a:gd name="connsiteY371" fmla="*/ 1320442 h 6858432"/>
              <a:gd name="connsiteX372" fmla="*/ 2219171 w 5703477"/>
              <a:gd name="connsiteY372" fmla="*/ 1548581 h 6858432"/>
              <a:gd name="connsiteX373" fmla="*/ 2239911 w 5703477"/>
              <a:gd name="connsiteY373" fmla="*/ 1755980 h 6858432"/>
              <a:gd name="connsiteX374" fmla="*/ 2309044 w 5703477"/>
              <a:gd name="connsiteY374" fmla="*/ 1908073 h 6858432"/>
              <a:gd name="connsiteX375" fmla="*/ 2281391 w 5703477"/>
              <a:gd name="connsiteY375" fmla="*/ 1970292 h 6858432"/>
              <a:gd name="connsiteX376" fmla="*/ 2087819 w 5703477"/>
              <a:gd name="connsiteY376" fmla="*/ 1928813 h 6858432"/>
              <a:gd name="connsiteX377" fmla="*/ 2011772 w 5703477"/>
              <a:gd name="connsiteY377" fmla="*/ 1742153 h 6858432"/>
              <a:gd name="connsiteX378" fmla="*/ 2011772 w 5703477"/>
              <a:gd name="connsiteY378" fmla="*/ 1154522 h 6858432"/>
              <a:gd name="connsiteX379" fmla="*/ 2087819 w 5703477"/>
              <a:gd name="connsiteY379" fmla="*/ 1099216 h 6858432"/>
              <a:gd name="connsiteX380" fmla="*/ 2232998 w 5703477"/>
              <a:gd name="connsiteY380" fmla="*/ 1320442 h 6858432"/>
              <a:gd name="connsiteX381" fmla="*/ 2633970 w 5703477"/>
              <a:gd name="connsiteY381" fmla="*/ 1113042 h 6858432"/>
              <a:gd name="connsiteX382" fmla="*/ 2468050 w 5703477"/>
              <a:gd name="connsiteY382" fmla="*/ 1631540 h 6858432"/>
              <a:gd name="connsiteX383" fmla="*/ 2329784 w 5703477"/>
              <a:gd name="connsiteY383" fmla="*/ 1866593 h 6858432"/>
              <a:gd name="connsiteX384" fmla="*/ 2295218 w 5703477"/>
              <a:gd name="connsiteY384" fmla="*/ 1755980 h 6858432"/>
              <a:gd name="connsiteX385" fmla="*/ 2281391 w 5703477"/>
              <a:gd name="connsiteY385" fmla="*/ 1638454 h 6858432"/>
              <a:gd name="connsiteX386" fmla="*/ 2440397 w 5703477"/>
              <a:gd name="connsiteY386" fmla="*/ 1431054 h 6858432"/>
              <a:gd name="connsiteX387" fmla="*/ 2495704 w 5703477"/>
              <a:gd name="connsiteY387" fmla="*/ 1458708 h 6858432"/>
              <a:gd name="connsiteX388" fmla="*/ 2454224 w 5703477"/>
              <a:gd name="connsiteY388" fmla="*/ 1403401 h 6858432"/>
              <a:gd name="connsiteX389" fmla="*/ 2620143 w 5703477"/>
              <a:gd name="connsiteY389" fmla="*/ 1085389 h 6858432"/>
              <a:gd name="connsiteX390" fmla="*/ 2633970 w 5703477"/>
              <a:gd name="connsiteY390" fmla="*/ 1113042 h 6858432"/>
              <a:gd name="connsiteX391" fmla="*/ 2592490 w 5703477"/>
              <a:gd name="connsiteY391" fmla="*/ 1002429 h 6858432"/>
              <a:gd name="connsiteX392" fmla="*/ 2613230 w 5703477"/>
              <a:gd name="connsiteY392" fmla="*/ 1071563 h 6858432"/>
              <a:gd name="connsiteX393" fmla="*/ 2426571 w 5703477"/>
              <a:gd name="connsiteY393" fmla="*/ 1355008 h 6858432"/>
              <a:gd name="connsiteX394" fmla="*/ 2350524 w 5703477"/>
              <a:gd name="connsiteY394" fmla="*/ 1133782 h 6858432"/>
              <a:gd name="connsiteX395" fmla="*/ 2371264 w 5703477"/>
              <a:gd name="connsiteY395" fmla="*/ 1057736 h 6858432"/>
              <a:gd name="connsiteX396" fmla="*/ 2405831 w 5703477"/>
              <a:gd name="connsiteY396" fmla="*/ 1071563 h 6858432"/>
              <a:gd name="connsiteX397" fmla="*/ 2606317 w 5703477"/>
              <a:gd name="connsiteY397" fmla="*/ 954036 h 6858432"/>
              <a:gd name="connsiteX398" fmla="*/ 2592490 w 5703477"/>
              <a:gd name="connsiteY398" fmla="*/ 1002429 h 6858432"/>
              <a:gd name="connsiteX399" fmla="*/ 2260651 w 5703477"/>
              <a:gd name="connsiteY399" fmla="*/ 871077 h 6858432"/>
              <a:gd name="connsiteX400" fmla="*/ 2198431 w 5703477"/>
              <a:gd name="connsiteY400" fmla="*/ 871077 h 6858432"/>
              <a:gd name="connsiteX401" fmla="*/ 2184605 w 5703477"/>
              <a:gd name="connsiteY401" fmla="*/ 850337 h 6858432"/>
              <a:gd name="connsiteX402" fmla="*/ 2315958 w 5703477"/>
              <a:gd name="connsiteY402" fmla="*/ 836510 h 6858432"/>
              <a:gd name="connsiteX403" fmla="*/ 2260651 w 5703477"/>
              <a:gd name="connsiteY403" fmla="*/ 871077 h 6858432"/>
              <a:gd name="connsiteX404" fmla="*/ 2156952 w 5703477"/>
              <a:gd name="connsiteY404" fmla="*/ 718984 h 6858432"/>
              <a:gd name="connsiteX405" fmla="*/ 2170778 w 5703477"/>
              <a:gd name="connsiteY405" fmla="*/ 725897 h 6858432"/>
              <a:gd name="connsiteX406" fmla="*/ 2198431 w 5703477"/>
              <a:gd name="connsiteY406" fmla="*/ 712071 h 6858432"/>
              <a:gd name="connsiteX407" fmla="*/ 2177692 w 5703477"/>
              <a:gd name="connsiteY407" fmla="*/ 746637 h 6858432"/>
              <a:gd name="connsiteX408" fmla="*/ 2170778 w 5703477"/>
              <a:gd name="connsiteY408" fmla="*/ 732811 h 6858432"/>
              <a:gd name="connsiteX409" fmla="*/ 2115472 w 5703477"/>
              <a:gd name="connsiteY409" fmla="*/ 877990 h 6858432"/>
              <a:gd name="connsiteX410" fmla="*/ 2087819 w 5703477"/>
              <a:gd name="connsiteY410" fmla="*/ 795030 h 6858432"/>
              <a:gd name="connsiteX411" fmla="*/ 2177692 w 5703477"/>
              <a:gd name="connsiteY411" fmla="*/ 698244 h 6858432"/>
              <a:gd name="connsiteX412" fmla="*/ 2156952 w 5703477"/>
              <a:gd name="connsiteY412" fmla="*/ 718984 h 6858432"/>
              <a:gd name="connsiteX413" fmla="*/ 2758409 w 5703477"/>
              <a:gd name="connsiteY413" fmla="*/ 677504 h 6858432"/>
              <a:gd name="connsiteX414" fmla="*/ 2737669 w 5703477"/>
              <a:gd name="connsiteY414" fmla="*/ 677504 h 6858432"/>
              <a:gd name="connsiteX415" fmla="*/ 2744583 w 5703477"/>
              <a:gd name="connsiteY415" fmla="*/ 642938 h 6858432"/>
              <a:gd name="connsiteX416" fmla="*/ 2758409 w 5703477"/>
              <a:gd name="connsiteY416" fmla="*/ 677504 h 6858432"/>
              <a:gd name="connsiteX417" fmla="*/ 2329784 w 5703477"/>
              <a:gd name="connsiteY417" fmla="*/ 663677 h 6858432"/>
              <a:gd name="connsiteX418" fmla="*/ 2274478 w 5703477"/>
              <a:gd name="connsiteY418" fmla="*/ 656764 h 6858432"/>
              <a:gd name="connsiteX419" fmla="*/ 2295218 w 5703477"/>
              <a:gd name="connsiteY419" fmla="*/ 642938 h 6858432"/>
              <a:gd name="connsiteX420" fmla="*/ 2329784 w 5703477"/>
              <a:gd name="connsiteY420" fmla="*/ 663677 h 6858432"/>
              <a:gd name="connsiteX421" fmla="*/ 2343611 w 5703477"/>
              <a:gd name="connsiteY421" fmla="*/ 663677 h 6858432"/>
              <a:gd name="connsiteX422" fmla="*/ 2343611 w 5703477"/>
              <a:gd name="connsiteY422" fmla="*/ 608371 h 6858432"/>
              <a:gd name="connsiteX423" fmla="*/ 2343611 w 5703477"/>
              <a:gd name="connsiteY423" fmla="*/ 663677 h 6858432"/>
              <a:gd name="connsiteX424" fmla="*/ 2737669 w 5703477"/>
              <a:gd name="connsiteY424" fmla="*/ 629111 h 6858432"/>
              <a:gd name="connsiteX425" fmla="*/ 2710016 w 5703477"/>
              <a:gd name="connsiteY425" fmla="*/ 677504 h 6858432"/>
              <a:gd name="connsiteX426" fmla="*/ 2716929 w 5703477"/>
              <a:gd name="connsiteY426" fmla="*/ 649851 h 6858432"/>
              <a:gd name="connsiteX427" fmla="*/ 2696190 w 5703477"/>
              <a:gd name="connsiteY427" fmla="*/ 629111 h 6858432"/>
              <a:gd name="connsiteX428" fmla="*/ 2696190 w 5703477"/>
              <a:gd name="connsiteY428" fmla="*/ 580718 h 6858432"/>
              <a:gd name="connsiteX429" fmla="*/ 2737669 w 5703477"/>
              <a:gd name="connsiteY429" fmla="*/ 629111 h 6858432"/>
              <a:gd name="connsiteX430" fmla="*/ 2682363 w 5703477"/>
              <a:gd name="connsiteY430" fmla="*/ 580718 h 6858432"/>
              <a:gd name="connsiteX431" fmla="*/ 2682363 w 5703477"/>
              <a:gd name="connsiteY431" fmla="*/ 559978 h 6858432"/>
              <a:gd name="connsiteX432" fmla="*/ 2682363 w 5703477"/>
              <a:gd name="connsiteY432" fmla="*/ 580718 h 6858432"/>
              <a:gd name="connsiteX433" fmla="*/ 2502617 w 5703477"/>
              <a:gd name="connsiteY433" fmla="*/ 490845 h 6858432"/>
              <a:gd name="connsiteX434" fmla="*/ 2426571 w 5703477"/>
              <a:gd name="connsiteY434" fmla="*/ 518498 h 6858432"/>
              <a:gd name="connsiteX435" fmla="*/ 2378177 w 5703477"/>
              <a:gd name="connsiteY435" fmla="*/ 504671 h 6858432"/>
              <a:gd name="connsiteX436" fmla="*/ 2398917 w 5703477"/>
              <a:gd name="connsiteY436" fmla="*/ 490845 h 6858432"/>
              <a:gd name="connsiteX437" fmla="*/ 2371264 w 5703477"/>
              <a:gd name="connsiteY437" fmla="*/ 470105 h 6858432"/>
              <a:gd name="connsiteX438" fmla="*/ 2502617 w 5703477"/>
              <a:gd name="connsiteY438" fmla="*/ 490845 h 6858432"/>
              <a:gd name="connsiteX439" fmla="*/ 2198431 w 5703477"/>
              <a:gd name="connsiteY439" fmla="*/ 477018 h 6858432"/>
              <a:gd name="connsiteX440" fmla="*/ 2191518 w 5703477"/>
              <a:gd name="connsiteY440" fmla="*/ 483931 h 6858432"/>
              <a:gd name="connsiteX441" fmla="*/ 2129298 w 5703477"/>
              <a:gd name="connsiteY441" fmla="*/ 511585 h 6858432"/>
              <a:gd name="connsiteX442" fmla="*/ 2073992 w 5703477"/>
              <a:gd name="connsiteY442" fmla="*/ 483931 h 6858432"/>
              <a:gd name="connsiteX443" fmla="*/ 2115472 w 5703477"/>
              <a:gd name="connsiteY443" fmla="*/ 463192 h 6858432"/>
              <a:gd name="connsiteX444" fmla="*/ 2198431 w 5703477"/>
              <a:gd name="connsiteY444" fmla="*/ 477018 h 6858432"/>
              <a:gd name="connsiteX445" fmla="*/ 2239911 w 5703477"/>
              <a:gd name="connsiteY445" fmla="*/ 497758 h 6858432"/>
              <a:gd name="connsiteX446" fmla="*/ 2170778 w 5703477"/>
              <a:gd name="connsiteY446" fmla="*/ 622198 h 6858432"/>
              <a:gd name="connsiteX447" fmla="*/ 2177692 w 5703477"/>
              <a:gd name="connsiteY447" fmla="*/ 656764 h 6858432"/>
              <a:gd name="connsiteX448" fmla="*/ 2191518 w 5703477"/>
              <a:gd name="connsiteY448" fmla="*/ 642938 h 6858432"/>
              <a:gd name="connsiteX449" fmla="*/ 2226085 w 5703477"/>
              <a:gd name="connsiteY449" fmla="*/ 642938 h 6858432"/>
              <a:gd name="connsiteX450" fmla="*/ 2177692 w 5703477"/>
              <a:gd name="connsiteY450" fmla="*/ 670591 h 6858432"/>
              <a:gd name="connsiteX451" fmla="*/ 2150038 w 5703477"/>
              <a:gd name="connsiteY451" fmla="*/ 622198 h 6858432"/>
              <a:gd name="connsiteX452" fmla="*/ 2205345 w 5703477"/>
              <a:gd name="connsiteY452" fmla="*/ 518498 h 6858432"/>
              <a:gd name="connsiteX453" fmla="*/ 2226085 w 5703477"/>
              <a:gd name="connsiteY453" fmla="*/ 442452 h 6858432"/>
              <a:gd name="connsiteX454" fmla="*/ 2239911 w 5703477"/>
              <a:gd name="connsiteY454" fmla="*/ 497758 h 6858432"/>
              <a:gd name="connsiteX455" fmla="*/ 2516444 w 5703477"/>
              <a:gd name="connsiteY455" fmla="*/ 428625 h 6858432"/>
              <a:gd name="connsiteX456" fmla="*/ 2440397 w 5703477"/>
              <a:gd name="connsiteY456" fmla="*/ 414798 h 6858432"/>
              <a:gd name="connsiteX457" fmla="*/ 2364351 w 5703477"/>
              <a:gd name="connsiteY457" fmla="*/ 428625 h 6858432"/>
              <a:gd name="connsiteX458" fmla="*/ 2433484 w 5703477"/>
              <a:gd name="connsiteY458" fmla="*/ 394058 h 6858432"/>
              <a:gd name="connsiteX459" fmla="*/ 2516444 w 5703477"/>
              <a:gd name="connsiteY459" fmla="*/ 428625 h 6858432"/>
              <a:gd name="connsiteX460" fmla="*/ 2792976 w 5703477"/>
              <a:gd name="connsiteY460" fmla="*/ 152093 h 6858432"/>
              <a:gd name="connsiteX461" fmla="*/ 2848282 w 5703477"/>
              <a:gd name="connsiteY461" fmla="*/ 359492 h 6858432"/>
              <a:gd name="connsiteX462" fmla="*/ 2827542 w 5703477"/>
              <a:gd name="connsiteY462" fmla="*/ 400972 h 6858432"/>
              <a:gd name="connsiteX463" fmla="*/ 2820629 w 5703477"/>
              <a:gd name="connsiteY463" fmla="*/ 546151 h 6858432"/>
              <a:gd name="connsiteX464" fmla="*/ 2779149 w 5703477"/>
              <a:gd name="connsiteY464" fmla="*/ 629111 h 6858432"/>
              <a:gd name="connsiteX465" fmla="*/ 2661623 w 5703477"/>
              <a:gd name="connsiteY465" fmla="*/ 435538 h 6858432"/>
              <a:gd name="connsiteX466" fmla="*/ 2260651 w 5703477"/>
              <a:gd name="connsiteY466" fmla="*/ 235052 h 6858432"/>
              <a:gd name="connsiteX467" fmla="*/ 2143125 w 5703477"/>
              <a:gd name="connsiteY467" fmla="*/ 269619 h 6858432"/>
              <a:gd name="connsiteX468" fmla="*/ 2474964 w 5703477"/>
              <a:gd name="connsiteY468" fmla="*/ 48393 h 6858432"/>
              <a:gd name="connsiteX469" fmla="*/ 2792976 w 5703477"/>
              <a:gd name="connsiteY469" fmla="*/ 152093 h 6858432"/>
              <a:gd name="connsiteX470" fmla="*/ 2882849 w 5703477"/>
              <a:gd name="connsiteY470" fmla="*/ 262706 h 6858432"/>
              <a:gd name="connsiteX471" fmla="*/ 2903589 w 5703477"/>
              <a:gd name="connsiteY471" fmla="*/ 359492 h 6858432"/>
              <a:gd name="connsiteX472" fmla="*/ 2882849 w 5703477"/>
              <a:gd name="connsiteY472" fmla="*/ 421712 h 6858432"/>
              <a:gd name="connsiteX473" fmla="*/ 2862109 w 5703477"/>
              <a:gd name="connsiteY473" fmla="*/ 566891 h 6858432"/>
              <a:gd name="connsiteX474" fmla="*/ 2786062 w 5703477"/>
              <a:gd name="connsiteY474" fmla="*/ 705157 h 6858432"/>
              <a:gd name="connsiteX475" fmla="*/ 2799889 w 5703477"/>
              <a:gd name="connsiteY475" fmla="*/ 774290 h 6858432"/>
              <a:gd name="connsiteX476" fmla="*/ 2627056 w 5703477"/>
              <a:gd name="connsiteY476" fmla="*/ 954036 h 6858432"/>
              <a:gd name="connsiteX477" fmla="*/ 2627056 w 5703477"/>
              <a:gd name="connsiteY477" fmla="*/ 1023169 h 6858432"/>
              <a:gd name="connsiteX478" fmla="*/ 2640883 w 5703477"/>
              <a:gd name="connsiteY478" fmla="*/ 1071563 h 6858432"/>
              <a:gd name="connsiteX479" fmla="*/ 2758409 w 5703477"/>
              <a:gd name="connsiteY479" fmla="*/ 1154522 h 6858432"/>
              <a:gd name="connsiteX480" fmla="*/ 2869022 w 5703477"/>
              <a:gd name="connsiteY480" fmla="*/ 1320442 h 6858432"/>
              <a:gd name="connsiteX481" fmla="*/ 3041855 w 5703477"/>
              <a:gd name="connsiteY481" fmla="*/ 1424141 h 6858432"/>
              <a:gd name="connsiteX482" fmla="*/ 3263081 w 5703477"/>
              <a:gd name="connsiteY482" fmla="*/ 1562407 h 6858432"/>
              <a:gd name="connsiteX483" fmla="*/ 3456653 w 5703477"/>
              <a:gd name="connsiteY483" fmla="*/ 1873506 h 6858432"/>
              <a:gd name="connsiteX484" fmla="*/ 3505046 w 5703477"/>
              <a:gd name="connsiteY484" fmla="*/ 1991032 h 6858432"/>
              <a:gd name="connsiteX485" fmla="*/ 3615659 w 5703477"/>
              <a:gd name="connsiteY485" fmla="*/ 2502617 h 6858432"/>
              <a:gd name="connsiteX486" fmla="*/ 3767752 w 5703477"/>
              <a:gd name="connsiteY486" fmla="*/ 2945069 h 6858432"/>
              <a:gd name="connsiteX487" fmla="*/ 3795405 w 5703477"/>
              <a:gd name="connsiteY487" fmla="*/ 3131728 h 6858432"/>
              <a:gd name="connsiteX488" fmla="*/ 3878365 w 5703477"/>
              <a:gd name="connsiteY488" fmla="*/ 3228514 h 6858432"/>
              <a:gd name="connsiteX489" fmla="*/ 4065024 w 5703477"/>
              <a:gd name="connsiteY489" fmla="*/ 3525786 h 6858432"/>
              <a:gd name="connsiteX490" fmla="*/ 4182550 w 5703477"/>
              <a:gd name="connsiteY490" fmla="*/ 3511960 h 6858432"/>
              <a:gd name="connsiteX491" fmla="*/ 4825488 w 5703477"/>
              <a:gd name="connsiteY491" fmla="*/ 3954411 h 6858432"/>
              <a:gd name="connsiteX492" fmla="*/ 4846228 w 5703477"/>
              <a:gd name="connsiteY492" fmla="*/ 4120331 h 6858432"/>
              <a:gd name="connsiteX493" fmla="*/ 4970667 w 5703477"/>
              <a:gd name="connsiteY493" fmla="*/ 4127244 h 6858432"/>
              <a:gd name="connsiteX494" fmla="*/ 5226460 w 5703477"/>
              <a:gd name="connsiteY494" fmla="*/ 4154897 h 6858432"/>
              <a:gd name="connsiteX495" fmla="*/ 5579038 w 5703477"/>
              <a:gd name="connsiteY495" fmla="*/ 4445256 h 6858432"/>
              <a:gd name="connsiteX496" fmla="*/ 5530645 w 5703477"/>
              <a:gd name="connsiteY496" fmla="*/ 4542043 h 6858432"/>
              <a:gd name="connsiteX497" fmla="*/ 5703478 w 5703477"/>
              <a:gd name="connsiteY497" fmla="*/ 5053627 h 6858432"/>
              <a:gd name="connsiteX498" fmla="*/ 5592865 w 5703477"/>
              <a:gd name="connsiteY498" fmla="*/ 5378553 h 6858432"/>
              <a:gd name="connsiteX499" fmla="*/ 5599778 w 5703477"/>
              <a:gd name="connsiteY499" fmla="*/ 5482252 h 6858432"/>
              <a:gd name="connsiteX500" fmla="*/ 5406206 w 5703477"/>
              <a:gd name="connsiteY500" fmla="*/ 5807178 h 6858432"/>
              <a:gd name="connsiteX501" fmla="*/ 5219546 w 5703477"/>
              <a:gd name="connsiteY501" fmla="*/ 5945444 h 6858432"/>
              <a:gd name="connsiteX502" fmla="*/ 5032887 w 5703477"/>
              <a:gd name="connsiteY502" fmla="*/ 6173583 h 6858432"/>
              <a:gd name="connsiteX503" fmla="*/ 5012147 w 5703477"/>
              <a:gd name="connsiteY503" fmla="*/ 6339502 h 6858432"/>
              <a:gd name="connsiteX504" fmla="*/ 4839315 w 5703477"/>
              <a:gd name="connsiteY504" fmla="*/ 6512335 h 6858432"/>
              <a:gd name="connsiteX505" fmla="*/ 4293163 w 5703477"/>
              <a:gd name="connsiteY505" fmla="*/ 6616035 h 6858432"/>
              <a:gd name="connsiteX506" fmla="*/ 4030458 w 5703477"/>
              <a:gd name="connsiteY506" fmla="*/ 6616035 h 6858432"/>
              <a:gd name="connsiteX507" fmla="*/ 3677879 w 5703477"/>
              <a:gd name="connsiteY507" fmla="*/ 6671341 h 6858432"/>
              <a:gd name="connsiteX508" fmla="*/ 3449740 w 5703477"/>
              <a:gd name="connsiteY508" fmla="*/ 6712821 h 6858432"/>
              <a:gd name="connsiteX509" fmla="*/ 3359867 w 5703477"/>
              <a:gd name="connsiteY509" fmla="*/ 6788867 h 6858432"/>
              <a:gd name="connsiteX510" fmla="*/ 3062595 w 5703477"/>
              <a:gd name="connsiteY510" fmla="*/ 6837260 h 6858432"/>
              <a:gd name="connsiteX511" fmla="*/ 2744583 w 5703477"/>
              <a:gd name="connsiteY511" fmla="*/ 6802694 h 6858432"/>
              <a:gd name="connsiteX512" fmla="*/ 2620143 w 5703477"/>
              <a:gd name="connsiteY512" fmla="*/ 6802694 h 6858432"/>
              <a:gd name="connsiteX513" fmla="*/ 2509530 w 5703477"/>
              <a:gd name="connsiteY513" fmla="*/ 6781954 h 6858432"/>
              <a:gd name="connsiteX514" fmla="*/ 2468050 w 5703477"/>
              <a:gd name="connsiteY514" fmla="*/ 6823434 h 6858432"/>
              <a:gd name="connsiteX515" fmla="*/ 2343611 w 5703477"/>
              <a:gd name="connsiteY515" fmla="*/ 6858000 h 6858432"/>
              <a:gd name="connsiteX516" fmla="*/ 2136212 w 5703477"/>
              <a:gd name="connsiteY516" fmla="*/ 6837260 h 6858432"/>
              <a:gd name="connsiteX517" fmla="*/ 1707587 w 5703477"/>
              <a:gd name="connsiteY517" fmla="*/ 6733561 h 6858432"/>
              <a:gd name="connsiteX518" fmla="*/ 1631540 w 5703477"/>
              <a:gd name="connsiteY518" fmla="*/ 6754301 h 6858432"/>
              <a:gd name="connsiteX519" fmla="*/ 1251308 w 5703477"/>
              <a:gd name="connsiteY519" fmla="*/ 6754301 h 6858432"/>
              <a:gd name="connsiteX520" fmla="*/ 746637 w 5703477"/>
              <a:gd name="connsiteY520" fmla="*/ 6705908 h 6858432"/>
              <a:gd name="connsiteX521" fmla="*/ 525411 w 5703477"/>
              <a:gd name="connsiteY521" fmla="*/ 6733561 h 6858432"/>
              <a:gd name="connsiteX522" fmla="*/ 235052 w 5703477"/>
              <a:gd name="connsiteY522" fmla="*/ 6581468 h 6858432"/>
              <a:gd name="connsiteX523" fmla="*/ 200486 w 5703477"/>
              <a:gd name="connsiteY523" fmla="*/ 6498508 h 6858432"/>
              <a:gd name="connsiteX524" fmla="*/ 103700 w 5703477"/>
              <a:gd name="connsiteY524" fmla="*/ 6180496 h 6858432"/>
              <a:gd name="connsiteX525" fmla="*/ 0 w 5703477"/>
              <a:gd name="connsiteY525" fmla="*/ 5516819 h 6858432"/>
              <a:gd name="connsiteX526" fmla="*/ 0 w 5703477"/>
              <a:gd name="connsiteY526" fmla="*/ 5392379 h 6858432"/>
              <a:gd name="connsiteX527" fmla="*/ 69133 w 5703477"/>
              <a:gd name="connsiteY527" fmla="*/ 4853141 h 6858432"/>
              <a:gd name="connsiteX528" fmla="*/ 304185 w 5703477"/>
              <a:gd name="connsiteY528" fmla="*/ 4465996 h 6858432"/>
              <a:gd name="connsiteX529" fmla="*/ 539238 w 5703477"/>
              <a:gd name="connsiteY529" fmla="*/ 4141071 h 6858432"/>
              <a:gd name="connsiteX530" fmla="*/ 622198 w 5703477"/>
              <a:gd name="connsiteY530" fmla="*/ 3892192 h 6858432"/>
              <a:gd name="connsiteX531" fmla="*/ 781204 w 5703477"/>
              <a:gd name="connsiteY531" fmla="*/ 3498133 h 6858432"/>
              <a:gd name="connsiteX532" fmla="*/ 684417 w 5703477"/>
              <a:gd name="connsiteY532" fmla="*/ 3325301 h 6858432"/>
              <a:gd name="connsiteX533" fmla="*/ 642938 w 5703477"/>
              <a:gd name="connsiteY533" fmla="*/ 3014202 h 6858432"/>
              <a:gd name="connsiteX534" fmla="*/ 656764 w 5703477"/>
              <a:gd name="connsiteY534" fmla="*/ 2869022 h 6858432"/>
              <a:gd name="connsiteX535" fmla="*/ 871077 w 5703477"/>
              <a:gd name="connsiteY535" fmla="*/ 2309044 h 6858432"/>
              <a:gd name="connsiteX536" fmla="*/ 974776 w 5703477"/>
              <a:gd name="connsiteY536" fmla="*/ 2143125 h 6858432"/>
              <a:gd name="connsiteX537" fmla="*/ 1168349 w 5703477"/>
              <a:gd name="connsiteY537" fmla="*/ 1783633 h 6858432"/>
              <a:gd name="connsiteX538" fmla="*/ 1465621 w 5703477"/>
              <a:gd name="connsiteY538" fmla="*/ 1389575 h 6858432"/>
              <a:gd name="connsiteX539" fmla="*/ 2060165 w 5703477"/>
              <a:gd name="connsiteY539" fmla="*/ 1078476 h 6858432"/>
              <a:gd name="connsiteX540" fmla="*/ 2087819 w 5703477"/>
              <a:gd name="connsiteY540" fmla="*/ 1036996 h 6858432"/>
              <a:gd name="connsiteX541" fmla="*/ 2163865 w 5703477"/>
              <a:gd name="connsiteY541" fmla="*/ 905643 h 6858432"/>
              <a:gd name="connsiteX542" fmla="*/ 2122385 w 5703477"/>
              <a:gd name="connsiteY542" fmla="*/ 1036996 h 6858432"/>
              <a:gd name="connsiteX543" fmla="*/ 2329784 w 5703477"/>
              <a:gd name="connsiteY543" fmla="*/ 1355008 h 6858432"/>
              <a:gd name="connsiteX544" fmla="*/ 2267565 w 5703477"/>
              <a:gd name="connsiteY544" fmla="*/ 1334268 h 6858432"/>
              <a:gd name="connsiteX545" fmla="*/ 2267565 w 5703477"/>
              <a:gd name="connsiteY545" fmla="*/ 1590061 h 6858432"/>
              <a:gd name="connsiteX546" fmla="*/ 2281391 w 5703477"/>
              <a:gd name="connsiteY546" fmla="*/ 1596974 h 6858432"/>
              <a:gd name="connsiteX547" fmla="*/ 2405831 w 5703477"/>
              <a:gd name="connsiteY547" fmla="*/ 1396488 h 6858432"/>
              <a:gd name="connsiteX548" fmla="*/ 2184605 w 5703477"/>
              <a:gd name="connsiteY548" fmla="*/ 1092302 h 6858432"/>
              <a:gd name="connsiteX549" fmla="*/ 2239911 w 5703477"/>
              <a:gd name="connsiteY549" fmla="*/ 933296 h 6858432"/>
              <a:gd name="connsiteX550" fmla="*/ 2205345 w 5703477"/>
              <a:gd name="connsiteY550" fmla="*/ 1078476 h 6858432"/>
              <a:gd name="connsiteX551" fmla="*/ 2253738 w 5703477"/>
              <a:gd name="connsiteY551" fmla="*/ 1216742 h 6858432"/>
              <a:gd name="connsiteX552" fmla="*/ 2253738 w 5703477"/>
              <a:gd name="connsiteY552" fmla="*/ 1140696 h 6858432"/>
              <a:gd name="connsiteX553" fmla="*/ 2253738 w 5703477"/>
              <a:gd name="connsiteY553" fmla="*/ 1106129 h 6858432"/>
              <a:gd name="connsiteX554" fmla="*/ 2288304 w 5703477"/>
              <a:gd name="connsiteY554" fmla="*/ 940210 h 6858432"/>
              <a:gd name="connsiteX555" fmla="*/ 2302131 w 5703477"/>
              <a:gd name="connsiteY555" fmla="*/ 988603 h 6858432"/>
              <a:gd name="connsiteX556" fmla="*/ 2288304 w 5703477"/>
              <a:gd name="connsiteY556" fmla="*/ 1113042 h 6858432"/>
              <a:gd name="connsiteX557" fmla="*/ 2302131 w 5703477"/>
              <a:gd name="connsiteY557" fmla="*/ 1202915 h 6858432"/>
              <a:gd name="connsiteX558" fmla="*/ 2302131 w 5703477"/>
              <a:gd name="connsiteY558" fmla="*/ 1126869 h 6858432"/>
              <a:gd name="connsiteX559" fmla="*/ 2357438 w 5703477"/>
              <a:gd name="connsiteY559" fmla="*/ 967863 h 6858432"/>
              <a:gd name="connsiteX560" fmla="*/ 2322871 w 5703477"/>
              <a:gd name="connsiteY560" fmla="*/ 898730 h 6858432"/>
              <a:gd name="connsiteX561" fmla="*/ 2378177 w 5703477"/>
              <a:gd name="connsiteY561" fmla="*/ 947123 h 6858432"/>
              <a:gd name="connsiteX562" fmla="*/ 2378177 w 5703477"/>
              <a:gd name="connsiteY562" fmla="*/ 850337 h 6858432"/>
              <a:gd name="connsiteX563" fmla="*/ 2364351 w 5703477"/>
              <a:gd name="connsiteY563" fmla="*/ 801944 h 6858432"/>
              <a:gd name="connsiteX564" fmla="*/ 2177692 w 5703477"/>
              <a:gd name="connsiteY564" fmla="*/ 801944 h 6858432"/>
              <a:gd name="connsiteX565" fmla="*/ 2163865 w 5703477"/>
              <a:gd name="connsiteY565" fmla="*/ 788117 h 6858432"/>
              <a:gd name="connsiteX566" fmla="*/ 2302131 w 5703477"/>
              <a:gd name="connsiteY566" fmla="*/ 774290 h 6858432"/>
              <a:gd name="connsiteX567" fmla="*/ 2226085 w 5703477"/>
              <a:gd name="connsiteY567" fmla="*/ 712071 h 6858432"/>
              <a:gd name="connsiteX568" fmla="*/ 2212258 w 5703477"/>
              <a:gd name="connsiteY568" fmla="*/ 753550 h 6858432"/>
              <a:gd name="connsiteX569" fmla="*/ 2226085 w 5703477"/>
              <a:gd name="connsiteY569" fmla="*/ 698244 h 6858432"/>
              <a:gd name="connsiteX570" fmla="*/ 2253738 w 5703477"/>
              <a:gd name="connsiteY570" fmla="*/ 732811 h 6858432"/>
              <a:gd name="connsiteX571" fmla="*/ 2267565 w 5703477"/>
              <a:gd name="connsiteY571" fmla="*/ 705157 h 6858432"/>
              <a:gd name="connsiteX572" fmla="*/ 2322871 w 5703477"/>
              <a:gd name="connsiteY572" fmla="*/ 746637 h 6858432"/>
              <a:gd name="connsiteX573" fmla="*/ 2309044 w 5703477"/>
              <a:gd name="connsiteY573" fmla="*/ 725897 h 6858432"/>
              <a:gd name="connsiteX574" fmla="*/ 2357438 w 5703477"/>
              <a:gd name="connsiteY574" fmla="*/ 746637 h 6858432"/>
              <a:gd name="connsiteX575" fmla="*/ 2343611 w 5703477"/>
              <a:gd name="connsiteY575" fmla="*/ 732811 h 6858432"/>
              <a:gd name="connsiteX576" fmla="*/ 2357438 w 5703477"/>
              <a:gd name="connsiteY576" fmla="*/ 718984 h 6858432"/>
              <a:gd name="connsiteX577" fmla="*/ 2329784 w 5703477"/>
              <a:gd name="connsiteY577" fmla="*/ 691331 h 6858432"/>
              <a:gd name="connsiteX578" fmla="*/ 2419657 w 5703477"/>
              <a:gd name="connsiteY578" fmla="*/ 836510 h 6858432"/>
              <a:gd name="connsiteX579" fmla="*/ 2371264 w 5703477"/>
              <a:gd name="connsiteY579" fmla="*/ 1036996 h 6858432"/>
              <a:gd name="connsiteX580" fmla="*/ 2385091 w 5703477"/>
              <a:gd name="connsiteY580" fmla="*/ 1043909 h 6858432"/>
              <a:gd name="connsiteX581" fmla="*/ 2599403 w 5703477"/>
              <a:gd name="connsiteY581" fmla="*/ 919470 h 6858432"/>
              <a:gd name="connsiteX582" fmla="*/ 2613230 w 5703477"/>
              <a:gd name="connsiteY582" fmla="*/ 933296 h 6858432"/>
              <a:gd name="connsiteX583" fmla="*/ 2661623 w 5703477"/>
              <a:gd name="connsiteY583" fmla="*/ 933296 h 6858432"/>
              <a:gd name="connsiteX584" fmla="*/ 2675450 w 5703477"/>
              <a:gd name="connsiteY584" fmla="*/ 919470 h 6858432"/>
              <a:gd name="connsiteX585" fmla="*/ 2640883 w 5703477"/>
              <a:gd name="connsiteY585" fmla="*/ 912556 h 6858432"/>
              <a:gd name="connsiteX586" fmla="*/ 2703103 w 5703477"/>
              <a:gd name="connsiteY586" fmla="*/ 822683 h 6858432"/>
              <a:gd name="connsiteX587" fmla="*/ 2703103 w 5703477"/>
              <a:gd name="connsiteY587" fmla="*/ 774290 h 6858432"/>
              <a:gd name="connsiteX588" fmla="*/ 2654710 w 5703477"/>
              <a:gd name="connsiteY588" fmla="*/ 774290 h 6858432"/>
              <a:gd name="connsiteX589" fmla="*/ 2696190 w 5703477"/>
              <a:gd name="connsiteY589" fmla="*/ 746637 h 6858432"/>
              <a:gd name="connsiteX590" fmla="*/ 2730756 w 5703477"/>
              <a:gd name="connsiteY590" fmla="*/ 850337 h 6858432"/>
              <a:gd name="connsiteX591" fmla="*/ 2758409 w 5703477"/>
              <a:gd name="connsiteY591" fmla="*/ 767377 h 6858432"/>
              <a:gd name="connsiteX592" fmla="*/ 2723843 w 5703477"/>
              <a:gd name="connsiteY592" fmla="*/ 712071 h 6858432"/>
              <a:gd name="connsiteX593" fmla="*/ 2640883 w 5703477"/>
              <a:gd name="connsiteY593" fmla="*/ 760464 h 6858432"/>
              <a:gd name="connsiteX594" fmla="*/ 2689276 w 5703477"/>
              <a:gd name="connsiteY594" fmla="*/ 629111 h 6858432"/>
              <a:gd name="connsiteX595" fmla="*/ 2661623 w 5703477"/>
              <a:gd name="connsiteY595" fmla="*/ 677504 h 6858432"/>
              <a:gd name="connsiteX596" fmla="*/ 2640883 w 5703477"/>
              <a:gd name="connsiteY596" fmla="*/ 587631 h 6858432"/>
              <a:gd name="connsiteX597" fmla="*/ 2661623 w 5703477"/>
              <a:gd name="connsiteY597" fmla="*/ 525411 h 6858432"/>
              <a:gd name="connsiteX598" fmla="*/ 2627056 w 5703477"/>
              <a:gd name="connsiteY598" fmla="*/ 490845 h 6858432"/>
              <a:gd name="connsiteX599" fmla="*/ 2246825 w 5703477"/>
              <a:gd name="connsiteY599" fmla="*/ 290359 h 6858432"/>
              <a:gd name="connsiteX600" fmla="*/ 2073992 w 5703477"/>
              <a:gd name="connsiteY600" fmla="*/ 373319 h 6858432"/>
              <a:gd name="connsiteX601" fmla="*/ 2080905 w 5703477"/>
              <a:gd name="connsiteY601" fmla="*/ 394058 h 6858432"/>
              <a:gd name="connsiteX602" fmla="*/ 2129298 w 5703477"/>
              <a:gd name="connsiteY602" fmla="*/ 380232 h 6858432"/>
              <a:gd name="connsiteX603" fmla="*/ 2198431 w 5703477"/>
              <a:gd name="connsiteY603" fmla="*/ 407885 h 6858432"/>
              <a:gd name="connsiteX604" fmla="*/ 2060165 w 5703477"/>
              <a:gd name="connsiteY604" fmla="*/ 421712 h 6858432"/>
              <a:gd name="connsiteX605" fmla="*/ 2032512 w 5703477"/>
              <a:gd name="connsiteY605" fmla="*/ 629111 h 6858432"/>
              <a:gd name="connsiteX606" fmla="*/ 2094732 w 5703477"/>
              <a:gd name="connsiteY606" fmla="*/ 954036 h 6858432"/>
              <a:gd name="connsiteX607" fmla="*/ 1991032 w 5703477"/>
              <a:gd name="connsiteY607" fmla="*/ 649851 h 6858432"/>
              <a:gd name="connsiteX608" fmla="*/ 2025599 w 5703477"/>
              <a:gd name="connsiteY608" fmla="*/ 483931 h 6858432"/>
              <a:gd name="connsiteX609" fmla="*/ 2039425 w 5703477"/>
              <a:gd name="connsiteY609" fmla="*/ 394058 h 6858432"/>
              <a:gd name="connsiteX610" fmla="*/ 2378177 w 5703477"/>
              <a:gd name="connsiteY610" fmla="*/ 20740 h 6858432"/>
              <a:gd name="connsiteX611" fmla="*/ 2502617 w 5703477"/>
              <a:gd name="connsiteY611" fmla="*/ 0 h 6858432"/>
              <a:gd name="connsiteX612" fmla="*/ 2882849 w 5703477"/>
              <a:gd name="connsiteY612" fmla="*/ 262706 h 6858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</a:cxnLst>
            <a:rect l="l" t="t" r="r" b="b"/>
            <a:pathLst>
              <a:path w="5703477" h="6858432">
                <a:moveTo>
                  <a:pt x="2260651" y="6526162"/>
                </a:moveTo>
                <a:cubicBezTo>
                  <a:pt x="2281391" y="6526162"/>
                  <a:pt x="2309044" y="6533075"/>
                  <a:pt x="2329784" y="6539988"/>
                </a:cubicBezTo>
                <a:cubicBezTo>
                  <a:pt x="2267565" y="6546901"/>
                  <a:pt x="2150038" y="6560728"/>
                  <a:pt x="2136212" y="6560728"/>
                </a:cubicBezTo>
                <a:cubicBezTo>
                  <a:pt x="2101645" y="6560728"/>
                  <a:pt x="1984119" y="6533075"/>
                  <a:pt x="1970292" y="6519248"/>
                </a:cubicBezTo>
                <a:cubicBezTo>
                  <a:pt x="1984119" y="6519248"/>
                  <a:pt x="1997946" y="6519248"/>
                  <a:pt x="2260651" y="6526162"/>
                </a:cubicBezTo>
                <a:close/>
                <a:moveTo>
                  <a:pt x="2689276" y="6277283"/>
                </a:moveTo>
                <a:cubicBezTo>
                  <a:pt x="2786062" y="6284196"/>
                  <a:pt x="2917415" y="6360242"/>
                  <a:pt x="3014202" y="6463942"/>
                </a:cubicBezTo>
                <a:cubicBezTo>
                  <a:pt x="2875935" y="6380982"/>
                  <a:pt x="2723843" y="6298022"/>
                  <a:pt x="2606317" y="6277283"/>
                </a:cubicBezTo>
                <a:lnTo>
                  <a:pt x="2689276" y="6277283"/>
                </a:lnTo>
                <a:close/>
                <a:moveTo>
                  <a:pt x="2357438" y="6076797"/>
                </a:moveTo>
                <a:cubicBezTo>
                  <a:pt x="2364351" y="6139016"/>
                  <a:pt x="2371264" y="6201236"/>
                  <a:pt x="2392004" y="6263456"/>
                </a:cubicBezTo>
                <a:cubicBezTo>
                  <a:pt x="2405831" y="6304936"/>
                  <a:pt x="2488790" y="6512335"/>
                  <a:pt x="2488790" y="6595295"/>
                </a:cubicBezTo>
                <a:cubicBezTo>
                  <a:pt x="2488790" y="6692081"/>
                  <a:pt x="2447310" y="6781954"/>
                  <a:pt x="2343611" y="6781954"/>
                </a:cubicBezTo>
                <a:cubicBezTo>
                  <a:pt x="2329784" y="6781954"/>
                  <a:pt x="2170778" y="6761214"/>
                  <a:pt x="2150038" y="6761214"/>
                </a:cubicBezTo>
                <a:lnTo>
                  <a:pt x="1804373" y="6761214"/>
                </a:lnTo>
                <a:cubicBezTo>
                  <a:pt x="1742153" y="6678254"/>
                  <a:pt x="1728327" y="6643688"/>
                  <a:pt x="1728327" y="6574555"/>
                </a:cubicBezTo>
                <a:lnTo>
                  <a:pt x="1742153" y="6263456"/>
                </a:lnTo>
                <a:cubicBezTo>
                  <a:pt x="1742153" y="6249629"/>
                  <a:pt x="1728327" y="6235803"/>
                  <a:pt x="1728327" y="6215063"/>
                </a:cubicBezTo>
                <a:cubicBezTo>
                  <a:pt x="1728327" y="6090623"/>
                  <a:pt x="2087819" y="6056057"/>
                  <a:pt x="2122385" y="6056057"/>
                </a:cubicBezTo>
                <a:cubicBezTo>
                  <a:pt x="2143125" y="6056057"/>
                  <a:pt x="2281391" y="6076797"/>
                  <a:pt x="2357438" y="6076797"/>
                </a:cubicBezTo>
                <a:close/>
                <a:moveTo>
                  <a:pt x="2938155" y="5814091"/>
                </a:moveTo>
                <a:cubicBezTo>
                  <a:pt x="3069508" y="5834831"/>
                  <a:pt x="3235427" y="5931617"/>
                  <a:pt x="3387520" y="6007664"/>
                </a:cubicBezTo>
                <a:lnTo>
                  <a:pt x="3387520" y="6021490"/>
                </a:lnTo>
                <a:cubicBezTo>
                  <a:pt x="3332214" y="6083710"/>
                  <a:pt x="3269994" y="6125190"/>
                  <a:pt x="3207774" y="6187410"/>
                </a:cubicBezTo>
                <a:cubicBezTo>
                  <a:pt x="3173208" y="6221976"/>
                  <a:pt x="3152468" y="6332589"/>
                  <a:pt x="3152468" y="6380982"/>
                </a:cubicBezTo>
                <a:cubicBezTo>
                  <a:pt x="3152468" y="6401722"/>
                  <a:pt x="3166294" y="6505422"/>
                  <a:pt x="3166294" y="6526162"/>
                </a:cubicBezTo>
                <a:cubicBezTo>
                  <a:pt x="3166294" y="6560728"/>
                  <a:pt x="3152468" y="6643688"/>
                  <a:pt x="3076421" y="6671341"/>
                </a:cubicBezTo>
                <a:cubicBezTo>
                  <a:pt x="3048768" y="6685168"/>
                  <a:pt x="3007288" y="6678254"/>
                  <a:pt x="2993462" y="6678254"/>
                </a:cubicBezTo>
                <a:cubicBezTo>
                  <a:pt x="2869022" y="6678254"/>
                  <a:pt x="2620143" y="6629861"/>
                  <a:pt x="2564837" y="6588381"/>
                </a:cubicBezTo>
                <a:cubicBezTo>
                  <a:pt x="2530270" y="6422462"/>
                  <a:pt x="2447310" y="6242716"/>
                  <a:pt x="2392004" y="6076797"/>
                </a:cubicBezTo>
                <a:cubicBezTo>
                  <a:pt x="2405831" y="6069883"/>
                  <a:pt x="2426571" y="6062970"/>
                  <a:pt x="2447310" y="6049143"/>
                </a:cubicBezTo>
                <a:cubicBezTo>
                  <a:pt x="2481877" y="6014577"/>
                  <a:pt x="2523357" y="5959270"/>
                  <a:pt x="2571750" y="5931617"/>
                </a:cubicBezTo>
                <a:cubicBezTo>
                  <a:pt x="2654710" y="5883224"/>
                  <a:pt x="2834456" y="5793351"/>
                  <a:pt x="2855196" y="5793351"/>
                </a:cubicBezTo>
                <a:cubicBezTo>
                  <a:pt x="2869022" y="5793351"/>
                  <a:pt x="2903589" y="5814091"/>
                  <a:pt x="2938155" y="5814091"/>
                </a:cubicBezTo>
                <a:close/>
                <a:moveTo>
                  <a:pt x="2820629" y="5779524"/>
                </a:moveTo>
                <a:cubicBezTo>
                  <a:pt x="2703103" y="5821004"/>
                  <a:pt x="2523357" y="5827918"/>
                  <a:pt x="2440397" y="6014577"/>
                </a:cubicBezTo>
                <a:cubicBezTo>
                  <a:pt x="2419657" y="5890137"/>
                  <a:pt x="2398917" y="5751871"/>
                  <a:pt x="2322871" y="5627432"/>
                </a:cubicBezTo>
                <a:cubicBezTo>
                  <a:pt x="2495704" y="5655085"/>
                  <a:pt x="2661623" y="5731131"/>
                  <a:pt x="2820629" y="5779524"/>
                </a:cubicBezTo>
                <a:close/>
                <a:moveTo>
                  <a:pt x="2302131" y="5620518"/>
                </a:moveTo>
                <a:lnTo>
                  <a:pt x="2295218" y="5627432"/>
                </a:lnTo>
                <a:lnTo>
                  <a:pt x="2412744" y="6028403"/>
                </a:lnTo>
                <a:lnTo>
                  <a:pt x="2336698" y="6028403"/>
                </a:lnTo>
                <a:cubicBezTo>
                  <a:pt x="2260651" y="6014577"/>
                  <a:pt x="2115472" y="5986924"/>
                  <a:pt x="2101645" y="5986924"/>
                </a:cubicBezTo>
                <a:cubicBezTo>
                  <a:pt x="2004859" y="5986924"/>
                  <a:pt x="1742153" y="6021490"/>
                  <a:pt x="1686847" y="6132103"/>
                </a:cubicBezTo>
                <a:cubicBezTo>
                  <a:pt x="1631540" y="6076797"/>
                  <a:pt x="1624627" y="6014577"/>
                  <a:pt x="1603887" y="5966184"/>
                </a:cubicBezTo>
                <a:cubicBezTo>
                  <a:pt x="1583147" y="5917791"/>
                  <a:pt x="1541667" y="5883224"/>
                  <a:pt x="1514014" y="5841744"/>
                </a:cubicBezTo>
                <a:cubicBezTo>
                  <a:pt x="1486361" y="5800264"/>
                  <a:pt x="1479448" y="5731131"/>
                  <a:pt x="1486361" y="5682738"/>
                </a:cubicBezTo>
                <a:lnTo>
                  <a:pt x="1486361" y="5648172"/>
                </a:lnTo>
                <a:cubicBezTo>
                  <a:pt x="1493274" y="5613605"/>
                  <a:pt x="1444881" y="5502992"/>
                  <a:pt x="1444881" y="5482252"/>
                </a:cubicBezTo>
                <a:cubicBezTo>
                  <a:pt x="1444881" y="5454599"/>
                  <a:pt x="1555494" y="5426946"/>
                  <a:pt x="1569321" y="5426946"/>
                </a:cubicBezTo>
                <a:lnTo>
                  <a:pt x="2302131" y="5620518"/>
                </a:lnTo>
                <a:close/>
                <a:moveTo>
                  <a:pt x="483931" y="4341557"/>
                </a:moveTo>
                <a:lnTo>
                  <a:pt x="477018" y="4880795"/>
                </a:lnTo>
                <a:lnTo>
                  <a:pt x="456278" y="5025974"/>
                </a:lnTo>
                <a:cubicBezTo>
                  <a:pt x="442452" y="5122760"/>
                  <a:pt x="394058" y="5309420"/>
                  <a:pt x="394058" y="5323246"/>
                </a:cubicBezTo>
                <a:cubicBezTo>
                  <a:pt x="394058" y="5413119"/>
                  <a:pt x="442452" y="5475339"/>
                  <a:pt x="539238" y="5565212"/>
                </a:cubicBezTo>
                <a:cubicBezTo>
                  <a:pt x="546151" y="5579039"/>
                  <a:pt x="691331" y="5627432"/>
                  <a:pt x="732810" y="5627432"/>
                </a:cubicBezTo>
                <a:cubicBezTo>
                  <a:pt x="815770" y="5627432"/>
                  <a:pt x="857250" y="5475339"/>
                  <a:pt x="877990" y="5454599"/>
                </a:cubicBezTo>
                <a:cubicBezTo>
                  <a:pt x="967863" y="5461512"/>
                  <a:pt x="1057736" y="5461512"/>
                  <a:pt x="1147609" y="5482252"/>
                </a:cubicBezTo>
                <a:cubicBezTo>
                  <a:pt x="1202915" y="5496079"/>
                  <a:pt x="1299702" y="5537559"/>
                  <a:pt x="1320442" y="5537559"/>
                </a:cubicBezTo>
                <a:cubicBezTo>
                  <a:pt x="1334268" y="5537559"/>
                  <a:pt x="1375748" y="5523732"/>
                  <a:pt x="1403401" y="5502992"/>
                </a:cubicBezTo>
                <a:cubicBezTo>
                  <a:pt x="1410315" y="5530645"/>
                  <a:pt x="1417228" y="5558299"/>
                  <a:pt x="1424141" y="5592865"/>
                </a:cubicBezTo>
                <a:cubicBezTo>
                  <a:pt x="1431054" y="5627432"/>
                  <a:pt x="1424141" y="5710391"/>
                  <a:pt x="1424141" y="5724218"/>
                </a:cubicBezTo>
                <a:cubicBezTo>
                  <a:pt x="1424141" y="5827918"/>
                  <a:pt x="1458708" y="5862484"/>
                  <a:pt x="1527841" y="5980010"/>
                </a:cubicBezTo>
                <a:cubicBezTo>
                  <a:pt x="1548581" y="6014577"/>
                  <a:pt x="1548581" y="6069883"/>
                  <a:pt x="1576234" y="6118276"/>
                </a:cubicBezTo>
                <a:cubicBezTo>
                  <a:pt x="1603887" y="6159756"/>
                  <a:pt x="1645367" y="6208149"/>
                  <a:pt x="1686847" y="6242716"/>
                </a:cubicBezTo>
                <a:cubicBezTo>
                  <a:pt x="1693760" y="6256543"/>
                  <a:pt x="1693760" y="6270369"/>
                  <a:pt x="1693760" y="6284196"/>
                </a:cubicBezTo>
                <a:lnTo>
                  <a:pt x="1666107" y="6588381"/>
                </a:lnTo>
                <a:cubicBezTo>
                  <a:pt x="1659194" y="6622948"/>
                  <a:pt x="1666107" y="6678254"/>
                  <a:pt x="1686847" y="6705908"/>
                </a:cubicBezTo>
                <a:cubicBezTo>
                  <a:pt x="1666107" y="6712821"/>
                  <a:pt x="1631540" y="6712821"/>
                  <a:pt x="1617714" y="6712821"/>
                </a:cubicBezTo>
                <a:lnTo>
                  <a:pt x="781204" y="6657514"/>
                </a:lnTo>
                <a:cubicBezTo>
                  <a:pt x="677504" y="6657514"/>
                  <a:pt x="615284" y="6698994"/>
                  <a:pt x="532325" y="6698994"/>
                </a:cubicBezTo>
                <a:cubicBezTo>
                  <a:pt x="483931" y="6698994"/>
                  <a:pt x="304185" y="6588381"/>
                  <a:pt x="297272" y="6567641"/>
                </a:cubicBezTo>
                <a:cubicBezTo>
                  <a:pt x="248879" y="6443202"/>
                  <a:pt x="179746" y="6284196"/>
                  <a:pt x="172833" y="6166670"/>
                </a:cubicBezTo>
                <a:cubicBezTo>
                  <a:pt x="165919" y="6083710"/>
                  <a:pt x="152093" y="5986924"/>
                  <a:pt x="138266" y="5910877"/>
                </a:cubicBezTo>
                <a:cubicBezTo>
                  <a:pt x="124440" y="5793351"/>
                  <a:pt x="76046" y="5572125"/>
                  <a:pt x="76046" y="5558299"/>
                </a:cubicBezTo>
                <a:lnTo>
                  <a:pt x="76046" y="5323246"/>
                </a:lnTo>
                <a:cubicBezTo>
                  <a:pt x="89873" y="5191893"/>
                  <a:pt x="110613" y="5060541"/>
                  <a:pt x="131353" y="4929188"/>
                </a:cubicBezTo>
                <a:cubicBezTo>
                  <a:pt x="138266" y="4901535"/>
                  <a:pt x="138266" y="4873881"/>
                  <a:pt x="138266" y="4846228"/>
                </a:cubicBezTo>
                <a:cubicBezTo>
                  <a:pt x="145179" y="4832401"/>
                  <a:pt x="138266" y="4804748"/>
                  <a:pt x="152093" y="4797835"/>
                </a:cubicBezTo>
                <a:cubicBezTo>
                  <a:pt x="255792" y="4673395"/>
                  <a:pt x="394058" y="4562783"/>
                  <a:pt x="366405" y="4445256"/>
                </a:cubicBezTo>
                <a:cubicBezTo>
                  <a:pt x="352579" y="4376123"/>
                  <a:pt x="456278" y="4272424"/>
                  <a:pt x="511585" y="4210204"/>
                </a:cubicBezTo>
                <a:cubicBezTo>
                  <a:pt x="497758" y="4251684"/>
                  <a:pt x="490845" y="4300077"/>
                  <a:pt x="483931" y="4341557"/>
                </a:cubicBezTo>
                <a:close/>
                <a:moveTo>
                  <a:pt x="5171153" y="4203291"/>
                </a:moveTo>
                <a:cubicBezTo>
                  <a:pt x="5184980" y="4203291"/>
                  <a:pt x="5509905" y="4341557"/>
                  <a:pt x="5509905" y="4445256"/>
                </a:cubicBezTo>
                <a:cubicBezTo>
                  <a:pt x="5509905" y="4459083"/>
                  <a:pt x="5454599" y="4521303"/>
                  <a:pt x="5454599" y="4535129"/>
                </a:cubicBezTo>
                <a:cubicBezTo>
                  <a:pt x="5454599" y="4555869"/>
                  <a:pt x="5496079" y="4597349"/>
                  <a:pt x="5509905" y="4631916"/>
                </a:cubicBezTo>
                <a:cubicBezTo>
                  <a:pt x="5551385" y="4735615"/>
                  <a:pt x="5634345" y="4929188"/>
                  <a:pt x="5634345" y="5053627"/>
                </a:cubicBezTo>
                <a:cubicBezTo>
                  <a:pt x="5634345" y="5164240"/>
                  <a:pt x="5544472" y="5233373"/>
                  <a:pt x="5516819" y="5364726"/>
                </a:cubicBezTo>
                <a:cubicBezTo>
                  <a:pt x="5502992" y="5406206"/>
                  <a:pt x="5530645" y="5468426"/>
                  <a:pt x="5516819" y="5516819"/>
                </a:cubicBezTo>
                <a:cubicBezTo>
                  <a:pt x="5502992" y="5592865"/>
                  <a:pt x="5399292" y="5717305"/>
                  <a:pt x="5309419" y="5786438"/>
                </a:cubicBezTo>
                <a:cubicBezTo>
                  <a:pt x="5254113" y="5827918"/>
                  <a:pt x="5191893" y="5855571"/>
                  <a:pt x="5143500" y="5903964"/>
                </a:cubicBezTo>
                <a:cubicBezTo>
                  <a:pt x="5129673" y="5910877"/>
                  <a:pt x="5136587" y="5938530"/>
                  <a:pt x="5129673" y="5952357"/>
                </a:cubicBezTo>
                <a:cubicBezTo>
                  <a:pt x="5074367" y="5993837"/>
                  <a:pt x="4970667" y="6076797"/>
                  <a:pt x="4956841" y="6152843"/>
                </a:cubicBezTo>
                <a:cubicBezTo>
                  <a:pt x="4949927" y="6201236"/>
                  <a:pt x="4949927" y="6263456"/>
                  <a:pt x="4936101" y="6318762"/>
                </a:cubicBezTo>
                <a:cubicBezTo>
                  <a:pt x="4915361" y="6394809"/>
                  <a:pt x="4804748" y="6450115"/>
                  <a:pt x="4742528" y="6457028"/>
                </a:cubicBezTo>
                <a:cubicBezTo>
                  <a:pt x="4694135" y="6463942"/>
                  <a:pt x="4652655" y="6484682"/>
                  <a:pt x="4604262" y="6491595"/>
                </a:cubicBezTo>
                <a:cubicBezTo>
                  <a:pt x="4472909" y="6519248"/>
                  <a:pt x="4334643" y="6533075"/>
                  <a:pt x="4203290" y="6546901"/>
                </a:cubicBezTo>
                <a:cubicBezTo>
                  <a:pt x="4141071" y="6553815"/>
                  <a:pt x="4071937" y="6539988"/>
                  <a:pt x="4016631" y="6560728"/>
                </a:cubicBezTo>
                <a:cubicBezTo>
                  <a:pt x="3899105" y="6588381"/>
                  <a:pt x="3823058" y="6622948"/>
                  <a:pt x="3705532" y="6622948"/>
                </a:cubicBezTo>
                <a:lnTo>
                  <a:pt x="3581093" y="6622948"/>
                </a:lnTo>
                <a:cubicBezTo>
                  <a:pt x="3539613" y="6629861"/>
                  <a:pt x="3484306" y="6629861"/>
                  <a:pt x="3442827" y="6643688"/>
                </a:cubicBezTo>
                <a:cubicBezTo>
                  <a:pt x="3415173" y="6650601"/>
                  <a:pt x="3380607" y="6698994"/>
                  <a:pt x="3359867" y="6712821"/>
                </a:cubicBezTo>
                <a:cubicBezTo>
                  <a:pt x="3325300" y="6733561"/>
                  <a:pt x="3283821" y="6733561"/>
                  <a:pt x="3249254" y="6740474"/>
                </a:cubicBezTo>
                <a:cubicBezTo>
                  <a:pt x="3145554" y="6761214"/>
                  <a:pt x="3104075" y="6768127"/>
                  <a:pt x="3021115" y="6768127"/>
                </a:cubicBezTo>
                <a:lnTo>
                  <a:pt x="2751496" y="6754301"/>
                </a:lnTo>
                <a:cubicBezTo>
                  <a:pt x="2675450" y="6754301"/>
                  <a:pt x="2599403" y="6761214"/>
                  <a:pt x="2523357" y="6775041"/>
                </a:cubicBezTo>
                <a:cubicBezTo>
                  <a:pt x="2544097" y="6733561"/>
                  <a:pt x="2557923" y="6685168"/>
                  <a:pt x="2564837" y="6636774"/>
                </a:cubicBezTo>
                <a:cubicBezTo>
                  <a:pt x="2696190" y="6705908"/>
                  <a:pt x="2875935" y="6754301"/>
                  <a:pt x="3021115" y="6754301"/>
                </a:cubicBezTo>
                <a:cubicBezTo>
                  <a:pt x="3145554" y="6754301"/>
                  <a:pt x="3242341" y="6657514"/>
                  <a:pt x="3242341" y="6533075"/>
                </a:cubicBezTo>
                <a:cubicBezTo>
                  <a:pt x="3242341" y="6512335"/>
                  <a:pt x="3221601" y="6387895"/>
                  <a:pt x="3221601" y="6367155"/>
                </a:cubicBezTo>
                <a:cubicBezTo>
                  <a:pt x="3221601" y="6353329"/>
                  <a:pt x="3228514" y="6325676"/>
                  <a:pt x="3228514" y="6304936"/>
                </a:cubicBezTo>
                <a:cubicBezTo>
                  <a:pt x="3221601" y="6194323"/>
                  <a:pt x="3429000" y="6125190"/>
                  <a:pt x="3422087" y="6028403"/>
                </a:cubicBezTo>
                <a:cubicBezTo>
                  <a:pt x="3511960" y="6069883"/>
                  <a:pt x="3601833" y="6111363"/>
                  <a:pt x="3691706" y="6145930"/>
                </a:cubicBezTo>
                <a:cubicBezTo>
                  <a:pt x="3767752" y="6173583"/>
                  <a:pt x="3836885" y="6242716"/>
                  <a:pt x="3919845" y="6270369"/>
                </a:cubicBezTo>
                <a:cubicBezTo>
                  <a:pt x="3940585" y="6284196"/>
                  <a:pt x="3975151" y="6270369"/>
                  <a:pt x="4002804" y="6270369"/>
                </a:cubicBezTo>
                <a:cubicBezTo>
                  <a:pt x="4051198" y="6263456"/>
                  <a:pt x="4071937" y="6284196"/>
                  <a:pt x="4085764" y="6284196"/>
                </a:cubicBezTo>
                <a:cubicBezTo>
                  <a:pt x="4127244" y="6284196"/>
                  <a:pt x="4120331" y="6256543"/>
                  <a:pt x="4120331" y="6249629"/>
                </a:cubicBezTo>
                <a:cubicBezTo>
                  <a:pt x="4120331" y="6228889"/>
                  <a:pt x="4134157" y="6228889"/>
                  <a:pt x="4141071" y="6215063"/>
                </a:cubicBezTo>
                <a:cubicBezTo>
                  <a:pt x="4175637" y="6159756"/>
                  <a:pt x="4203290" y="6069883"/>
                  <a:pt x="4210204" y="6021490"/>
                </a:cubicBezTo>
                <a:cubicBezTo>
                  <a:pt x="4217117" y="6000750"/>
                  <a:pt x="4217117" y="5980010"/>
                  <a:pt x="4217117" y="5959270"/>
                </a:cubicBezTo>
                <a:cubicBezTo>
                  <a:pt x="4217117" y="5931617"/>
                  <a:pt x="4224030" y="5903964"/>
                  <a:pt x="4224030" y="5876311"/>
                </a:cubicBezTo>
                <a:cubicBezTo>
                  <a:pt x="4230944" y="5793351"/>
                  <a:pt x="4237857" y="5703478"/>
                  <a:pt x="4251684" y="5620518"/>
                </a:cubicBezTo>
                <a:cubicBezTo>
                  <a:pt x="4313903" y="5364726"/>
                  <a:pt x="4452169" y="5102020"/>
                  <a:pt x="4631915" y="4839315"/>
                </a:cubicBezTo>
                <a:cubicBezTo>
                  <a:pt x="4694135" y="4742528"/>
                  <a:pt x="4728702" y="4625002"/>
                  <a:pt x="4770181" y="4514389"/>
                </a:cubicBezTo>
                <a:cubicBezTo>
                  <a:pt x="4811661" y="4403776"/>
                  <a:pt x="4860054" y="4265510"/>
                  <a:pt x="4853141" y="4147984"/>
                </a:cubicBezTo>
                <a:cubicBezTo>
                  <a:pt x="4943014" y="4182551"/>
                  <a:pt x="5074367" y="4182551"/>
                  <a:pt x="5171153" y="4203291"/>
                </a:cubicBezTo>
                <a:close/>
                <a:moveTo>
                  <a:pt x="2765323" y="5261026"/>
                </a:moveTo>
                <a:cubicBezTo>
                  <a:pt x="2993462" y="5482252"/>
                  <a:pt x="3588006" y="5883224"/>
                  <a:pt x="3885278" y="5883224"/>
                </a:cubicBezTo>
                <a:cubicBezTo>
                  <a:pt x="3920398" y="5883224"/>
                  <a:pt x="3934409" y="5884515"/>
                  <a:pt x="3947867" y="5882302"/>
                </a:cubicBezTo>
                <a:cubicBezTo>
                  <a:pt x="3966210" y="5879168"/>
                  <a:pt x="3983447" y="5869674"/>
                  <a:pt x="4051198" y="5841744"/>
                </a:cubicBezTo>
                <a:cubicBezTo>
                  <a:pt x="3995891" y="5890137"/>
                  <a:pt x="3912931" y="5903964"/>
                  <a:pt x="3850712" y="5903964"/>
                </a:cubicBezTo>
                <a:cubicBezTo>
                  <a:pt x="3698619" y="5903964"/>
                  <a:pt x="3532700" y="5814091"/>
                  <a:pt x="3387520" y="5744958"/>
                </a:cubicBezTo>
                <a:cubicBezTo>
                  <a:pt x="2675450" y="5420033"/>
                  <a:pt x="2018685" y="4500563"/>
                  <a:pt x="1845853" y="4058111"/>
                </a:cubicBezTo>
                <a:cubicBezTo>
                  <a:pt x="2053252" y="4459083"/>
                  <a:pt x="2343611" y="4860055"/>
                  <a:pt x="2765323" y="5261026"/>
                </a:cubicBezTo>
                <a:close/>
                <a:moveTo>
                  <a:pt x="1465621" y="5288680"/>
                </a:moveTo>
                <a:cubicBezTo>
                  <a:pt x="1320442" y="5095107"/>
                  <a:pt x="1154522" y="4452170"/>
                  <a:pt x="1154522" y="4189464"/>
                </a:cubicBezTo>
                <a:lnTo>
                  <a:pt x="1154522" y="3885278"/>
                </a:lnTo>
                <a:cubicBezTo>
                  <a:pt x="1161435" y="3878365"/>
                  <a:pt x="1161435" y="3871452"/>
                  <a:pt x="1168349" y="3871452"/>
                </a:cubicBezTo>
                <a:cubicBezTo>
                  <a:pt x="1175262" y="4327730"/>
                  <a:pt x="1313528" y="4825488"/>
                  <a:pt x="1465621" y="5288680"/>
                </a:cubicBezTo>
                <a:close/>
                <a:moveTo>
                  <a:pt x="4051198" y="4963754"/>
                </a:moveTo>
                <a:cubicBezTo>
                  <a:pt x="4141071" y="4963754"/>
                  <a:pt x="4230944" y="4943014"/>
                  <a:pt x="4320817" y="4901535"/>
                </a:cubicBezTo>
                <a:cubicBezTo>
                  <a:pt x="4203290" y="4977581"/>
                  <a:pt x="4106504" y="4998321"/>
                  <a:pt x="3995891" y="4998321"/>
                </a:cubicBezTo>
                <a:cubicBezTo>
                  <a:pt x="3629486" y="4998321"/>
                  <a:pt x="3034942" y="4687222"/>
                  <a:pt x="2716929" y="4493649"/>
                </a:cubicBezTo>
                <a:cubicBezTo>
                  <a:pt x="2398917" y="4306990"/>
                  <a:pt x="1928812" y="3912932"/>
                  <a:pt x="1838939" y="3684792"/>
                </a:cubicBezTo>
                <a:cubicBezTo>
                  <a:pt x="2253738" y="4258597"/>
                  <a:pt x="3498133" y="4963754"/>
                  <a:pt x="4051198" y="4963754"/>
                </a:cubicBezTo>
                <a:close/>
                <a:moveTo>
                  <a:pt x="1078476" y="3871452"/>
                </a:moveTo>
                <a:lnTo>
                  <a:pt x="1085389" y="4631916"/>
                </a:lnTo>
                <a:cubicBezTo>
                  <a:pt x="1071563" y="4555869"/>
                  <a:pt x="1050823" y="4389950"/>
                  <a:pt x="1050823" y="4376123"/>
                </a:cubicBezTo>
                <a:lnTo>
                  <a:pt x="1050823" y="3878365"/>
                </a:lnTo>
                <a:cubicBezTo>
                  <a:pt x="1064649" y="3788492"/>
                  <a:pt x="1050823" y="3684792"/>
                  <a:pt x="1099216" y="3594919"/>
                </a:cubicBezTo>
                <a:cubicBezTo>
                  <a:pt x="1092302" y="3684792"/>
                  <a:pt x="1085389" y="3781579"/>
                  <a:pt x="1078476" y="3871452"/>
                </a:cubicBezTo>
                <a:close/>
                <a:moveTo>
                  <a:pt x="3325300" y="3657139"/>
                </a:moveTo>
                <a:lnTo>
                  <a:pt x="3110988" y="3657139"/>
                </a:lnTo>
                <a:cubicBezTo>
                  <a:pt x="3138641" y="3622573"/>
                  <a:pt x="3200861" y="3588006"/>
                  <a:pt x="3214687" y="3546526"/>
                </a:cubicBezTo>
                <a:cubicBezTo>
                  <a:pt x="3242341" y="3588006"/>
                  <a:pt x="3283821" y="3629486"/>
                  <a:pt x="3325300" y="3657139"/>
                </a:cubicBezTo>
                <a:close/>
                <a:moveTo>
                  <a:pt x="2544097" y="3498133"/>
                </a:moveTo>
                <a:cubicBezTo>
                  <a:pt x="2723843" y="3518873"/>
                  <a:pt x="2903589" y="3484307"/>
                  <a:pt x="3083335" y="3636399"/>
                </a:cubicBezTo>
                <a:cubicBezTo>
                  <a:pt x="3069508" y="3643313"/>
                  <a:pt x="3055681" y="3650226"/>
                  <a:pt x="3041855" y="3650226"/>
                </a:cubicBezTo>
                <a:cubicBezTo>
                  <a:pt x="2951982" y="3650226"/>
                  <a:pt x="2827542" y="3622573"/>
                  <a:pt x="2744583" y="3601833"/>
                </a:cubicBezTo>
                <a:cubicBezTo>
                  <a:pt x="2654710" y="3581093"/>
                  <a:pt x="2557923" y="3567266"/>
                  <a:pt x="2474964" y="3546526"/>
                </a:cubicBezTo>
                <a:cubicBezTo>
                  <a:pt x="2405831" y="3532700"/>
                  <a:pt x="2350524" y="3511960"/>
                  <a:pt x="2288304" y="3491220"/>
                </a:cubicBezTo>
                <a:lnTo>
                  <a:pt x="2544097" y="3498133"/>
                </a:lnTo>
                <a:close/>
                <a:moveTo>
                  <a:pt x="3366780" y="3567266"/>
                </a:moveTo>
                <a:cubicBezTo>
                  <a:pt x="3339127" y="3463567"/>
                  <a:pt x="3546526" y="3235428"/>
                  <a:pt x="3670966" y="3235428"/>
                </a:cubicBezTo>
                <a:cubicBezTo>
                  <a:pt x="3588006" y="3269994"/>
                  <a:pt x="3380607" y="3442827"/>
                  <a:pt x="3366780" y="3567266"/>
                </a:cubicBezTo>
                <a:close/>
                <a:moveTo>
                  <a:pt x="2032512" y="3394434"/>
                </a:moveTo>
                <a:cubicBezTo>
                  <a:pt x="2129298" y="3456653"/>
                  <a:pt x="2267565" y="3560353"/>
                  <a:pt x="2371264" y="3588006"/>
                </a:cubicBezTo>
                <a:cubicBezTo>
                  <a:pt x="2571750" y="3650226"/>
                  <a:pt x="2792976" y="3691706"/>
                  <a:pt x="3007288" y="3726272"/>
                </a:cubicBezTo>
                <a:lnTo>
                  <a:pt x="3588006" y="3733186"/>
                </a:lnTo>
                <a:cubicBezTo>
                  <a:pt x="3643312" y="3719359"/>
                  <a:pt x="3698619" y="3712446"/>
                  <a:pt x="3753925" y="3691706"/>
                </a:cubicBezTo>
                <a:cubicBezTo>
                  <a:pt x="3906018" y="3629486"/>
                  <a:pt x="4030458" y="3574180"/>
                  <a:pt x="4175637" y="3574180"/>
                </a:cubicBezTo>
                <a:cubicBezTo>
                  <a:pt x="4251684" y="3574180"/>
                  <a:pt x="4348470" y="3594919"/>
                  <a:pt x="4438343" y="3629486"/>
                </a:cubicBezTo>
                <a:cubicBezTo>
                  <a:pt x="4735615" y="3747012"/>
                  <a:pt x="4777095" y="3926758"/>
                  <a:pt x="4777095" y="4141071"/>
                </a:cubicBezTo>
                <a:cubicBezTo>
                  <a:pt x="4777095" y="4362297"/>
                  <a:pt x="4590436" y="4790922"/>
                  <a:pt x="4452169" y="4970668"/>
                </a:cubicBezTo>
                <a:cubicBezTo>
                  <a:pt x="4403776" y="5025974"/>
                  <a:pt x="4376123" y="5102020"/>
                  <a:pt x="4341557" y="5164240"/>
                </a:cubicBezTo>
                <a:cubicBezTo>
                  <a:pt x="4244770" y="5357813"/>
                  <a:pt x="4147984" y="5599778"/>
                  <a:pt x="4147984" y="5807178"/>
                </a:cubicBezTo>
                <a:lnTo>
                  <a:pt x="4147984" y="5945444"/>
                </a:lnTo>
                <a:cubicBezTo>
                  <a:pt x="4134157" y="5986924"/>
                  <a:pt x="4113417" y="6235803"/>
                  <a:pt x="4078851" y="6235803"/>
                </a:cubicBezTo>
                <a:cubicBezTo>
                  <a:pt x="4058111" y="6235803"/>
                  <a:pt x="4044284" y="6221976"/>
                  <a:pt x="4030458" y="6221976"/>
                </a:cubicBezTo>
                <a:cubicBezTo>
                  <a:pt x="4002804" y="6221976"/>
                  <a:pt x="3961325" y="6228889"/>
                  <a:pt x="3940585" y="6221976"/>
                </a:cubicBezTo>
                <a:cubicBezTo>
                  <a:pt x="3836885" y="6187410"/>
                  <a:pt x="3740099" y="6090623"/>
                  <a:pt x="3650226" y="6062970"/>
                </a:cubicBezTo>
                <a:cubicBezTo>
                  <a:pt x="3511960" y="6021490"/>
                  <a:pt x="3380607" y="5931617"/>
                  <a:pt x="3242341" y="5869397"/>
                </a:cubicBezTo>
                <a:cubicBezTo>
                  <a:pt x="3145554" y="5827918"/>
                  <a:pt x="3034942" y="5800264"/>
                  <a:pt x="2938155" y="5765698"/>
                </a:cubicBezTo>
                <a:cubicBezTo>
                  <a:pt x="2779149" y="5710391"/>
                  <a:pt x="2627056" y="5627432"/>
                  <a:pt x="2474964" y="5585952"/>
                </a:cubicBezTo>
                <a:cubicBezTo>
                  <a:pt x="2295218" y="5530645"/>
                  <a:pt x="2115472" y="5482252"/>
                  <a:pt x="1935726" y="5454599"/>
                </a:cubicBezTo>
                <a:cubicBezTo>
                  <a:pt x="1721413" y="5420033"/>
                  <a:pt x="1721413" y="5385466"/>
                  <a:pt x="1576234" y="5385466"/>
                </a:cubicBezTo>
                <a:cubicBezTo>
                  <a:pt x="1507101" y="5385466"/>
                  <a:pt x="1493274" y="5420033"/>
                  <a:pt x="1410315" y="5426946"/>
                </a:cubicBezTo>
                <a:lnTo>
                  <a:pt x="1382661" y="5454599"/>
                </a:lnTo>
                <a:cubicBezTo>
                  <a:pt x="1368835" y="5461512"/>
                  <a:pt x="1341181" y="5475339"/>
                  <a:pt x="1327355" y="5475339"/>
                </a:cubicBezTo>
                <a:cubicBezTo>
                  <a:pt x="1306615" y="5475339"/>
                  <a:pt x="1223655" y="5433859"/>
                  <a:pt x="1168349" y="5420033"/>
                </a:cubicBezTo>
                <a:cubicBezTo>
                  <a:pt x="1071563" y="5392379"/>
                  <a:pt x="947123" y="5378553"/>
                  <a:pt x="843423" y="5392379"/>
                </a:cubicBezTo>
                <a:lnTo>
                  <a:pt x="843423" y="4258597"/>
                </a:lnTo>
                <a:cubicBezTo>
                  <a:pt x="857250" y="4230944"/>
                  <a:pt x="857250" y="4196377"/>
                  <a:pt x="857250" y="4161811"/>
                </a:cubicBezTo>
                <a:cubicBezTo>
                  <a:pt x="864163" y="4078851"/>
                  <a:pt x="871077" y="3988978"/>
                  <a:pt x="871077" y="3836885"/>
                </a:cubicBezTo>
                <a:cubicBezTo>
                  <a:pt x="857250" y="3850712"/>
                  <a:pt x="850337" y="3864538"/>
                  <a:pt x="850337" y="3878365"/>
                </a:cubicBezTo>
                <a:cubicBezTo>
                  <a:pt x="829597" y="4016631"/>
                  <a:pt x="808857" y="4286250"/>
                  <a:pt x="808857" y="4306990"/>
                </a:cubicBezTo>
                <a:lnTo>
                  <a:pt x="808857" y="5406206"/>
                </a:lnTo>
                <a:cubicBezTo>
                  <a:pt x="795030" y="5461512"/>
                  <a:pt x="774290" y="5509905"/>
                  <a:pt x="746637" y="5558299"/>
                </a:cubicBezTo>
                <a:cubicBezTo>
                  <a:pt x="649851" y="5585952"/>
                  <a:pt x="428625" y="5475339"/>
                  <a:pt x="428625" y="5330160"/>
                </a:cubicBezTo>
                <a:cubicBezTo>
                  <a:pt x="428625" y="5316333"/>
                  <a:pt x="470105" y="5178067"/>
                  <a:pt x="477018" y="5102020"/>
                </a:cubicBezTo>
                <a:cubicBezTo>
                  <a:pt x="483931" y="5074367"/>
                  <a:pt x="490845" y="5039801"/>
                  <a:pt x="490845" y="5012147"/>
                </a:cubicBezTo>
                <a:cubicBezTo>
                  <a:pt x="511585" y="4880795"/>
                  <a:pt x="525411" y="4742528"/>
                  <a:pt x="532325" y="4611176"/>
                </a:cubicBezTo>
                <a:lnTo>
                  <a:pt x="532325" y="4445256"/>
                </a:lnTo>
                <a:cubicBezTo>
                  <a:pt x="539238" y="4396863"/>
                  <a:pt x="539238" y="4348470"/>
                  <a:pt x="546151" y="4300077"/>
                </a:cubicBezTo>
                <a:cubicBezTo>
                  <a:pt x="642938" y="4044284"/>
                  <a:pt x="732810" y="3774665"/>
                  <a:pt x="829597" y="3518873"/>
                </a:cubicBezTo>
                <a:cubicBezTo>
                  <a:pt x="850337" y="3463567"/>
                  <a:pt x="898730" y="3373694"/>
                  <a:pt x="974776" y="3318387"/>
                </a:cubicBezTo>
                <a:cubicBezTo>
                  <a:pt x="1030083" y="3269994"/>
                  <a:pt x="1106129" y="3249254"/>
                  <a:pt x="1168349" y="3228514"/>
                </a:cubicBezTo>
                <a:cubicBezTo>
                  <a:pt x="1299702" y="3180121"/>
                  <a:pt x="1348095" y="3166294"/>
                  <a:pt x="1465621" y="3166294"/>
                </a:cubicBezTo>
                <a:cubicBezTo>
                  <a:pt x="1679933" y="3166294"/>
                  <a:pt x="1804373" y="3256167"/>
                  <a:pt x="2032512" y="3394434"/>
                </a:cubicBezTo>
                <a:close/>
                <a:moveTo>
                  <a:pt x="1921899" y="3263081"/>
                </a:moveTo>
                <a:cubicBezTo>
                  <a:pt x="1866593" y="3221601"/>
                  <a:pt x="1804373" y="3187034"/>
                  <a:pt x="1742153" y="3152468"/>
                </a:cubicBezTo>
                <a:cubicBezTo>
                  <a:pt x="1804373" y="3145555"/>
                  <a:pt x="1873506" y="3131728"/>
                  <a:pt x="1935726" y="3117901"/>
                </a:cubicBezTo>
                <a:cubicBezTo>
                  <a:pt x="1928812" y="3166294"/>
                  <a:pt x="1921899" y="3214688"/>
                  <a:pt x="1921899" y="3263081"/>
                </a:cubicBezTo>
                <a:close/>
                <a:moveTo>
                  <a:pt x="3145554" y="3456653"/>
                </a:moveTo>
                <a:cubicBezTo>
                  <a:pt x="3007288" y="3290734"/>
                  <a:pt x="2875935" y="3090248"/>
                  <a:pt x="2820629" y="2931242"/>
                </a:cubicBezTo>
                <a:cubicBezTo>
                  <a:pt x="2917415" y="3076421"/>
                  <a:pt x="3076421" y="3276907"/>
                  <a:pt x="3145554" y="3456653"/>
                </a:cubicBezTo>
                <a:close/>
                <a:moveTo>
                  <a:pt x="2730756" y="3187034"/>
                </a:moveTo>
                <a:cubicBezTo>
                  <a:pt x="2627056" y="3152468"/>
                  <a:pt x="2454224" y="2958895"/>
                  <a:pt x="2433484" y="2869022"/>
                </a:cubicBezTo>
                <a:lnTo>
                  <a:pt x="2730756" y="3187034"/>
                </a:lnTo>
                <a:close/>
                <a:moveTo>
                  <a:pt x="1576234" y="2578663"/>
                </a:moveTo>
                <a:cubicBezTo>
                  <a:pt x="1479448" y="2716930"/>
                  <a:pt x="1437968" y="2751496"/>
                  <a:pt x="1437968" y="2869022"/>
                </a:cubicBezTo>
                <a:cubicBezTo>
                  <a:pt x="1437968" y="2951982"/>
                  <a:pt x="1444881" y="2972722"/>
                  <a:pt x="1562407" y="3090248"/>
                </a:cubicBezTo>
                <a:lnTo>
                  <a:pt x="1396488" y="3090248"/>
                </a:lnTo>
                <a:cubicBezTo>
                  <a:pt x="1334268" y="3104075"/>
                  <a:pt x="1272048" y="3124815"/>
                  <a:pt x="1209829" y="3145555"/>
                </a:cubicBezTo>
                <a:cubicBezTo>
                  <a:pt x="1223655" y="3048768"/>
                  <a:pt x="1244395" y="2862109"/>
                  <a:pt x="1244395" y="2848282"/>
                </a:cubicBezTo>
                <a:cubicBezTo>
                  <a:pt x="1244395" y="2779149"/>
                  <a:pt x="1265135" y="2751496"/>
                  <a:pt x="1355008" y="2668536"/>
                </a:cubicBezTo>
                <a:cubicBezTo>
                  <a:pt x="1403401" y="2620143"/>
                  <a:pt x="1486361" y="2606317"/>
                  <a:pt x="1555494" y="2578663"/>
                </a:cubicBezTo>
                <a:lnTo>
                  <a:pt x="1576234" y="2578663"/>
                </a:lnTo>
                <a:close/>
                <a:moveTo>
                  <a:pt x="1278962" y="2633970"/>
                </a:moveTo>
                <a:cubicBezTo>
                  <a:pt x="1202915" y="2599403"/>
                  <a:pt x="1113042" y="2551010"/>
                  <a:pt x="1036996" y="2488790"/>
                </a:cubicBezTo>
                <a:cubicBezTo>
                  <a:pt x="1106129" y="2516444"/>
                  <a:pt x="1223655" y="2564837"/>
                  <a:pt x="1278962" y="2633970"/>
                </a:cubicBezTo>
                <a:close/>
                <a:moveTo>
                  <a:pt x="2073992" y="2253738"/>
                </a:moveTo>
                <a:lnTo>
                  <a:pt x="2053252" y="2295218"/>
                </a:lnTo>
                <a:cubicBezTo>
                  <a:pt x="2053252" y="2281391"/>
                  <a:pt x="2053252" y="2260651"/>
                  <a:pt x="2046339" y="2246825"/>
                </a:cubicBezTo>
                <a:cubicBezTo>
                  <a:pt x="2067079" y="2246825"/>
                  <a:pt x="2067079" y="2253738"/>
                  <a:pt x="2073992" y="2253738"/>
                </a:cubicBezTo>
                <a:close/>
                <a:moveTo>
                  <a:pt x="2267565" y="2239911"/>
                </a:moveTo>
                <a:cubicBezTo>
                  <a:pt x="2267565" y="2260651"/>
                  <a:pt x="2170778" y="2392004"/>
                  <a:pt x="2115472" y="2468051"/>
                </a:cubicBezTo>
                <a:cubicBezTo>
                  <a:pt x="2080905" y="2516444"/>
                  <a:pt x="2025599" y="2585577"/>
                  <a:pt x="2025599" y="2647796"/>
                </a:cubicBezTo>
                <a:cubicBezTo>
                  <a:pt x="2129298" y="2551010"/>
                  <a:pt x="2226085" y="2398917"/>
                  <a:pt x="2343611" y="2295218"/>
                </a:cubicBezTo>
                <a:lnTo>
                  <a:pt x="2364351" y="2295218"/>
                </a:lnTo>
                <a:cubicBezTo>
                  <a:pt x="2364351" y="2302131"/>
                  <a:pt x="2371264" y="2302131"/>
                  <a:pt x="2371264" y="2322871"/>
                </a:cubicBezTo>
                <a:cubicBezTo>
                  <a:pt x="2371264" y="2350524"/>
                  <a:pt x="2184605" y="2675450"/>
                  <a:pt x="2143125" y="2758409"/>
                </a:cubicBezTo>
                <a:lnTo>
                  <a:pt x="2156952" y="2772236"/>
                </a:lnTo>
                <a:cubicBezTo>
                  <a:pt x="2191518" y="2744583"/>
                  <a:pt x="2226085" y="2703103"/>
                  <a:pt x="2253738" y="2668536"/>
                </a:cubicBezTo>
                <a:cubicBezTo>
                  <a:pt x="2232998" y="2710016"/>
                  <a:pt x="2198431" y="2786063"/>
                  <a:pt x="2198431" y="2806803"/>
                </a:cubicBezTo>
                <a:cubicBezTo>
                  <a:pt x="2198431" y="2820629"/>
                  <a:pt x="2232998" y="2827542"/>
                  <a:pt x="2232998" y="2841369"/>
                </a:cubicBezTo>
                <a:cubicBezTo>
                  <a:pt x="2232998" y="2889762"/>
                  <a:pt x="2191518" y="2958895"/>
                  <a:pt x="2150038" y="2972722"/>
                </a:cubicBezTo>
                <a:cubicBezTo>
                  <a:pt x="2004859" y="3021115"/>
                  <a:pt x="1728327" y="3117901"/>
                  <a:pt x="1714500" y="3117901"/>
                </a:cubicBezTo>
                <a:cubicBezTo>
                  <a:pt x="1590060" y="3117901"/>
                  <a:pt x="1486361" y="2889762"/>
                  <a:pt x="1486361" y="2841369"/>
                </a:cubicBezTo>
                <a:cubicBezTo>
                  <a:pt x="1486361" y="2792976"/>
                  <a:pt x="1507101" y="2737669"/>
                  <a:pt x="1534754" y="2682363"/>
                </a:cubicBezTo>
                <a:cubicBezTo>
                  <a:pt x="1541667" y="2661623"/>
                  <a:pt x="1569321" y="2647796"/>
                  <a:pt x="1583147" y="2633970"/>
                </a:cubicBezTo>
                <a:cubicBezTo>
                  <a:pt x="1603887" y="2606317"/>
                  <a:pt x="1624627" y="2564837"/>
                  <a:pt x="1652280" y="2537184"/>
                </a:cubicBezTo>
                <a:cubicBezTo>
                  <a:pt x="1673020" y="2509530"/>
                  <a:pt x="1714500" y="2502617"/>
                  <a:pt x="1749067" y="2474964"/>
                </a:cubicBezTo>
                <a:cubicBezTo>
                  <a:pt x="1811286" y="2419657"/>
                  <a:pt x="1914986" y="2295218"/>
                  <a:pt x="1984119" y="2274478"/>
                </a:cubicBezTo>
                <a:lnTo>
                  <a:pt x="1984119" y="2288305"/>
                </a:lnTo>
                <a:cubicBezTo>
                  <a:pt x="1928812" y="2378178"/>
                  <a:pt x="1838939" y="2440397"/>
                  <a:pt x="1838939" y="2509530"/>
                </a:cubicBezTo>
                <a:cubicBezTo>
                  <a:pt x="1838939" y="2530270"/>
                  <a:pt x="1859679" y="2557924"/>
                  <a:pt x="1880419" y="2557924"/>
                </a:cubicBezTo>
                <a:cubicBezTo>
                  <a:pt x="1963379" y="2557924"/>
                  <a:pt x="2143125" y="2260651"/>
                  <a:pt x="2163865" y="2232998"/>
                </a:cubicBezTo>
                <a:cubicBezTo>
                  <a:pt x="2177692" y="2205345"/>
                  <a:pt x="2212258" y="2177692"/>
                  <a:pt x="2232998" y="2177692"/>
                </a:cubicBezTo>
                <a:cubicBezTo>
                  <a:pt x="2246825" y="2177692"/>
                  <a:pt x="2267565" y="2226085"/>
                  <a:pt x="2267565" y="2239911"/>
                </a:cubicBezTo>
                <a:close/>
                <a:moveTo>
                  <a:pt x="2371264" y="2177692"/>
                </a:moveTo>
                <a:cubicBezTo>
                  <a:pt x="2426571" y="2226085"/>
                  <a:pt x="2488790" y="2281391"/>
                  <a:pt x="2537183" y="2329784"/>
                </a:cubicBezTo>
                <a:cubicBezTo>
                  <a:pt x="2551010" y="2336698"/>
                  <a:pt x="2564837" y="2350524"/>
                  <a:pt x="2564837" y="2371264"/>
                </a:cubicBezTo>
                <a:cubicBezTo>
                  <a:pt x="2564837" y="2426571"/>
                  <a:pt x="2447310" y="2412744"/>
                  <a:pt x="2440397" y="2412744"/>
                </a:cubicBezTo>
                <a:cubicBezTo>
                  <a:pt x="2419657" y="2412744"/>
                  <a:pt x="2412744" y="2426571"/>
                  <a:pt x="2405831" y="2440397"/>
                </a:cubicBezTo>
                <a:cubicBezTo>
                  <a:pt x="2405831" y="2440397"/>
                  <a:pt x="2398917" y="2433484"/>
                  <a:pt x="2392004" y="2433484"/>
                </a:cubicBezTo>
                <a:cubicBezTo>
                  <a:pt x="2412744" y="2398917"/>
                  <a:pt x="2426571" y="2343611"/>
                  <a:pt x="2426571" y="2322871"/>
                </a:cubicBezTo>
                <a:cubicBezTo>
                  <a:pt x="2426571" y="2281391"/>
                  <a:pt x="2398917" y="2219171"/>
                  <a:pt x="2336698" y="2246825"/>
                </a:cubicBezTo>
                <a:cubicBezTo>
                  <a:pt x="2329784" y="2219171"/>
                  <a:pt x="2315958" y="2156952"/>
                  <a:pt x="2288304" y="2136212"/>
                </a:cubicBezTo>
                <a:cubicBezTo>
                  <a:pt x="2315958" y="2150038"/>
                  <a:pt x="2343611" y="2150038"/>
                  <a:pt x="2371264" y="2177692"/>
                </a:cubicBezTo>
                <a:close/>
                <a:moveTo>
                  <a:pt x="2212258" y="2115472"/>
                </a:moveTo>
                <a:cubicBezTo>
                  <a:pt x="2177692" y="2115472"/>
                  <a:pt x="2108558" y="2177692"/>
                  <a:pt x="2087819" y="2226085"/>
                </a:cubicBezTo>
                <a:cubicBezTo>
                  <a:pt x="2060165" y="2205345"/>
                  <a:pt x="2032512" y="2191518"/>
                  <a:pt x="2004859" y="2184605"/>
                </a:cubicBezTo>
                <a:cubicBezTo>
                  <a:pt x="2004859" y="2122385"/>
                  <a:pt x="2094732" y="2108559"/>
                  <a:pt x="2136212" y="2108559"/>
                </a:cubicBezTo>
                <a:cubicBezTo>
                  <a:pt x="2156952" y="2108559"/>
                  <a:pt x="2191518" y="2115472"/>
                  <a:pt x="2212258" y="2115472"/>
                </a:cubicBezTo>
                <a:close/>
                <a:moveTo>
                  <a:pt x="2239911" y="2004859"/>
                </a:moveTo>
                <a:cubicBezTo>
                  <a:pt x="2281391" y="2025599"/>
                  <a:pt x="2315958" y="2067079"/>
                  <a:pt x="2364351" y="2094732"/>
                </a:cubicBezTo>
                <a:cubicBezTo>
                  <a:pt x="2405831" y="2122385"/>
                  <a:pt x="2461137" y="2136212"/>
                  <a:pt x="2509530" y="2156952"/>
                </a:cubicBezTo>
                <a:cubicBezTo>
                  <a:pt x="2564837" y="2184605"/>
                  <a:pt x="2627056" y="2232998"/>
                  <a:pt x="2675450" y="2281391"/>
                </a:cubicBezTo>
                <a:cubicBezTo>
                  <a:pt x="2689276" y="2288305"/>
                  <a:pt x="2716929" y="2392004"/>
                  <a:pt x="2716929" y="2419657"/>
                </a:cubicBezTo>
                <a:cubicBezTo>
                  <a:pt x="2716929" y="2516444"/>
                  <a:pt x="2696190" y="2578663"/>
                  <a:pt x="2592490" y="2578663"/>
                </a:cubicBezTo>
                <a:cubicBezTo>
                  <a:pt x="2537183" y="2578663"/>
                  <a:pt x="2481877" y="2509530"/>
                  <a:pt x="2426571" y="2447311"/>
                </a:cubicBezTo>
                <a:cubicBezTo>
                  <a:pt x="2454224" y="2454224"/>
                  <a:pt x="2488790" y="2461137"/>
                  <a:pt x="2502617" y="2461137"/>
                </a:cubicBezTo>
                <a:cubicBezTo>
                  <a:pt x="2551010" y="2461137"/>
                  <a:pt x="2613230" y="2412744"/>
                  <a:pt x="2613230" y="2364351"/>
                </a:cubicBezTo>
                <a:cubicBezTo>
                  <a:pt x="2613230" y="2350524"/>
                  <a:pt x="2599403" y="2315958"/>
                  <a:pt x="2585577" y="2302131"/>
                </a:cubicBezTo>
                <a:cubicBezTo>
                  <a:pt x="2523357" y="2232998"/>
                  <a:pt x="2454224" y="2170778"/>
                  <a:pt x="2385091" y="2115472"/>
                </a:cubicBezTo>
                <a:cubicBezTo>
                  <a:pt x="2343611" y="2080905"/>
                  <a:pt x="2219171" y="2060165"/>
                  <a:pt x="2163865" y="2060165"/>
                </a:cubicBezTo>
                <a:cubicBezTo>
                  <a:pt x="2080905" y="2060165"/>
                  <a:pt x="2004859" y="2067079"/>
                  <a:pt x="1970292" y="2191518"/>
                </a:cubicBezTo>
                <a:cubicBezTo>
                  <a:pt x="1942639" y="2191518"/>
                  <a:pt x="1894246" y="2212258"/>
                  <a:pt x="1880419" y="2212258"/>
                </a:cubicBezTo>
                <a:cubicBezTo>
                  <a:pt x="1852766" y="2212258"/>
                  <a:pt x="1818200" y="2170778"/>
                  <a:pt x="1818200" y="2156952"/>
                </a:cubicBezTo>
                <a:cubicBezTo>
                  <a:pt x="1818200" y="2073992"/>
                  <a:pt x="2115472" y="1991032"/>
                  <a:pt x="2136212" y="1991032"/>
                </a:cubicBezTo>
                <a:cubicBezTo>
                  <a:pt x="2156952" y="1991032"/>
                  <a:pt x="2205345" y="1991032"/>
                  <a:pt x="2239911" y="2004859"/>
                </a:cubicBezTo>
                <a:close/>
                <a:moveTo>
                  <a:pt x="3021115" y="1472534"/>
                </a:moveTo>
                <a:cubicBezTo>
                  <a:pt x="3090248" y="1520927"/>
                  <a:pt x="3180121" y="1555494"/>
                  <a:pt x="3242341" y="1638454"/>
                </a:cubicBezTo>
                <a:cubicBezTo>
                  <a:pt x="3290734" y="1693760"/>
                  <a:pt x="3332214" y="1769807"/>
                  <a:pt x="3359867" y="1832026"/>
                </a:cubicBezTo>
                <a:cubicBezTo>
                  <a:pt x="3477393" y="2053252"/>
                  <a:pt x="3511960" y="2288305"/>
                  <a:pt x="3546526" y="2516444"/>
                </a:cubicBezTo>
                <a:cubicBezTo>
                  <a:pt x="3560353" y="2640883"/>
                  <a:pt x="3622573" y="2758409"/>
                  <a:pt x="3677879" y="2889762"/>
                </a:cubicBezTo>
                <a:cubicBezTo>
                  <a:pt x="3712446" y="2958895"/>
                  <a:pt x="3691706" y="3069508"/>
                  <a:pt x="3733185" y="3152468"/>
                </a:cubicBezTo>
                <a:cubicBezTo>
                  <a:pt x="3760839" y="3214688"/>
                  <a:pt x="3836885" y="3263081"/>
                  <a:pt x="3878365" y="3318387"/>
                </a:cubicBezTo>
                <a:cubicBezTo>
                  <a:pt x="3843798" y="3304561"/>
                  <a:pt x="3795405" y="3290734"/>
                  <a:pt x="3774665" y="3290734"/>
                </a:cubicBezTo>
                <a:cubicBezTo>
                  <a:pt x="3636399" y="3290734"/>
                  <a:pt x="3484306" y="3415174"/>
                  <a:pt x="3401347" y="3588006"/>
                </a:cubicBezTo>
                <a:cubicBezTo>
                  <a:pt x="3401347" y="3588006"/>
                  <a:pt x="3394433" y="3594919"/>
                  <a:pt x="3415173" y="3594919"/>
                </a:cubicBezTo>
                <a:cubicBezTo>
                  <a:pt x="3422087" y="3594919"/>
                  <a:pt x="3608746" y="3346040"/>
                  <a:pt x="3788492" y="3346040"/>
                </a:cubicBezTo>
                <a:cubicBezTo>
                  <a:pt x="3850712" y="3346040"/>
                  <a:pt x="3864538" y="3332214"/>
                  <a:pt x="3933671" y="3394434"/>
                </a:cubicBezTo>
                <a:cubicBezTo>
                  <a:pt x="3961325" y="3415174"/>
                  <a:pt x="3968238" y="3491220"/>
                  <a:pt x="4023544" y="3525786"/>
                </a:cubicBezTo>
                <a:cubicBezTo>
                  <a:pt x="3975151" y="3539613"/>
                  <a:pt x="3912931" y="3553440"/>
                  <a:pt x="3864538" y="3574180"/>
                </a:cubicBezTo>
                <a:cubicBezTo>
                  <a:pt x="3823058" y="3588006"/>
                  <a:pt x="3622573" y="3677879"/>
                  <a:pt x="3553439" y="3677879"/>
                </a:cubicBezTo>
                <a:cubicBezTo>
                  <a:pt x="3539613" y="3677879"/>
                  <a:pt x="3449740" y="3670966"/>
                  <a:pt x="3394433" y="3664053"/>
                </a:cubicBezTo>
                <a:cubicBezTo>
                  <a:pt x="3380607" y="3664053"/>
                  <a:pt x="3380607" y="3650226"/>
                  <a:pt x="3366780" y="3643313"/>
                </a:cubicBezTo>
                <a:cubicBezTo>
                  <a:pt x="3290734" y="3588006"/>
                  <a:pt x="3221601" y="3498133"/>
                  <a:pt x="3228514" y="3429000"/>
                </a:cubicBezTo>
                <a:lnTo>
                  <a:pt x="3221601" y="2723843"/>
                </a:lnTo>
                <a:cubicBezTo>
                  <a:pt x="3214687" y="2675450"/>
                  <a:pt x="3193948" y="2627057"/>
                  <a:pt x="3173208" y="2578663"/>
                </a:cubicBezTo>
                <a:lnTo>
                  <a:pt x="3159381" y="2592490"/>
                </a:lnTo>
                <a:cubicBezTo>
                  <a:pt x="3166294" y="2627057"/>
                  <a:pt x="3173208" y="2689276"/>
                  <a:pt x="3173208" y="2703103"/>
                </a:cubicBezTo>
                <a:cubicBezTo>
                  <a:pt x="3173208" y="2723843"/>
                  <a:pt x="3152468" y="2917415"/>
                  <a:pt x="3152468" y="2931242"/>
                </a:cubicBezTo>
                <a:cubicBezTo>
                  <a:pt x="3152468" y="2951982"/>
                  <a:pt x="3166294" y="3422087"/>
                  <a:pt x="3166294" y="3442827"/>
                </a:cubicBezTo>
                <a:cubicBezTo>
                  <a:pt x="3173208" y="3456653"/>
                  <a:pt x="3173208" y="3463567"/>
                  <a:pt x="3173208" y="3477393"/>
                </a:cubicBezTo>
                <a:cubicBezTo>
                  <a:pt x="3173208" y="3511960"/>
                  <a:pt x="3145554" y="3601833"/>
                  <a:pt x="3104075" y="3601833"/>
                </a:cubicBezTo>
                <a:cubicBezTo>
                  <a:pt x="3090248" y="3601833"/>
                  <a:pt x="3041855" y="3532700"/>
                  <a:pt x="3007288" y="3511960"/>
                </a:cubicBezTo>
                <a:cubicBezTo>
                  <a:pt x="2965808" y="3484307"/>
                  <a:pt x="2924329" y="3470480"/>
                  <a:pt x="2882849" y="3463567"/>
                </a:cubicBezTo>
                <a:cubicBezTo>
                  <a:pt x="2799889" y="3442827"/>
                  <a:pt x="2647796" y="3422087"/>
                  <a:pt x="2627056" y="3422087"/>
                </a:cubicBezTo>
                <a:lnTo>
                  <a:pt x="2253738" y="3422087"/>
                </a:lnTo>
                <a:cubicBezTo>
                  <a:pt x="2212258" y="3415174"/>
                  <a:pt x="2163865" y="3401347"/>
                  <a:pt x="2129298" y="3380607"/>
                </a:cubicBezTo>
                <a:cubicBezTo>
                  <a:pt x="2101645" y="3366780"/>
                  <a:pt x="2080905" y="3339127"/>
                  <a:pt x="2053252" y="3325301"/>
                </a:cubicBezTo>
                <a:cubicBezTo>
                  <a:pt x="2018685" y="3304561"/>
                  <a:pt x="1956466" y="3297647"/>
                  <a:pt x="1956466" y="3276907"/>
                </a:cubicBezTo>
                <a:cubicBezTo>
                  <a:pt x="1956466" y="3263081"/>
                  <a:pt x="1977206" y="3187034"/>
                  <a:pt x="1977206" y="3138641"/>
                </a:cubicBezTo>
                <a:cubicBezTo>
                  <a:pt x="1963379" y="3076421"/>
                  <a:pt x="2094732" y="3069508"/>
                  <a:pt x="2136212" y="3048768"/>
                </a:cubicBezTo>
                <a:cubicBezTo>
                  <a:pt x="2267565" y="2972722"/>
                  <a:pt x="2274478" y="2958895"/>
                  <a:pt x="2274478" y="2869022"/>
                </a:cubicBezTo>
                <a:cubicBezTo>
                  <a:pt x="2274478" y="2855196"/>
                  <a:pt x="2274478" y="2834456"/>
                  <a:pt x="2267565" y="2820629"/>
                </a:cubicBezTo>
                <a:cubicBezTo>
                  <a:pt x="2267565" y="2806803"/>
                  <a:pt x="2253738" y="2792976"/>
                  <a:pt x="2253738" y="2779149"/>
                </a:cubicBezTo>
                <a:cubicBezTo>
                  <a:pt x="2253738" y="2758409"/>
                  <a:pt x="2288304" y="2716930"/>
                  <a:pt x="2295218" y="2689276"/>
                </a:cubicBezTo>
                <a:cubicBezTo>
                  <a:pt x="2315958" y="2627057"/>
                  <a:pt x="2315958" y="2613230"/>
                  <a:pt x="2315958" y="2578663"/>
                </a:cubicBezTo>
                <a:cubicBezTo>
                  <a:pt x="2315958" y="2557924"/>
                  <a:pt x="2357438" y="2502617"/>
                  <a:pt x="2378177" y="2461137"/>
                </a:cubicBezTo>
                <a:cubicBezTo>
                  <a:pt x="2426571" y="2509530"/>
                  <a:pt x="2461137" y="2571750"/>
                  <a:pt x="2523357" y="2613230"/>
                </a:cubicBezTo>
                <a:cubicBezTo>
                  <a:pt x="2544097" y="2633970"/>
                  <a:pt x="2585577" y="2640883"/>
                  <a:pt x="2599403" y="2640883"/>
                </a:cubicBezTo>
                <a:cubicBezTo>
                  <a:pt x="2689276" y="2640883"/>
                  <a:pt x="2772236" y="2571750"/>
                  <a:pt x="2786062" y="2468051"/>
                </a:cubicBezTo>
                <a:lnTo>
                  <a:pt x="2786062" y="2329784"/>
                </a:lnTo>
                <a:cubicBezTo>
                  <a:pt x="2786062" y="2253738"/>
                  <a:pt x="2647796" y="2156952"/>
                  <a:pt x="2585577" y="2122385"/>
                </a:cubicBezTo>
                <a:cubicBezTo>
                  <a:pt x="2599403" y="2115472"/>
                  <a:pt x="2613230" y="2094732"/>
                  <a:pt x="2620143" y="2080905"/>
                </a:cubicBezTo>
                <a:cubicBezTo>
                  <a:pt x="2751496" y="1859679"/>
                  <a:pt x="2855196" y="1603887"/>
                  <a:pt x="2889762" y="1389575"/>
                </a:cubicBezTo>
                <a:cubicBezTo>
                  <a:pt x="2931242" y="1410315"/>
                  <a:pt x="2972722" y="1444881"/>
                  <a:pt x="3021115" y="1472534"/>
                </a:cubicBezTo>
                <a:close/>
                <a:moveTo>
                  <a:pt x="1956466" y="1583147"/>
                </a:moveTo>
                <a:cubicBezTo>
                  <a:pt x="1956466" y="1749067"/>
                  <a:pt x="1935726" y="1735240"/>
                  <a:pt x="2053252" y="1942639"/>
                </a:cubicBezTo>
                <a:cubicBezTo>
                  <a:pt x="2039425" y="1942639"/>
                  <a:pt x="1749067" y="2025599"/>
                  <a:pt x="1749067" y="2150038"/>
                </a:cubicBezTo>
                <a:cubicBezTo>
                  <a:pt x="1749067" y="2191518"/>
                  <a:pt x="1790546" y="2260651"/>
                  <a:pt x="1866593" y="2274478"/>
                </a:cubicBezTo>
                <a:cubicBezTo>
                  <a:pt x="1776720" y="2371264"/>
                  <a:pt x="1673020" y="2461137"/>
                  <a:pt x="1590060" y="2537184"/>
                </a:cubicBezTo>
                <a:cubicBezTo>
                  <a:pt x="1576234" y="2544097"/>
                  <a:pt x="1555494" y="2544097"/>
                  <a:pt x="1534754" y="2551010"/>
                </a:cubicBezTo>
                <a:lnTo>
                  <a:pt x="1534754" y="2156952"/>
                </a:lnTo>
                <a:cubicBezTo>
                  <a:pt x="1500187" y="2198432"/>
                  <a:pt x="1500187" y="2288305"/>
                  <a:pt x="1493274" y="2343611"/>
                </a:cubicBezTo>
                <a:cubicBezTo>
                  <a:pt x="1493274" y="2537184"/>
                  <a:pt x="1493274" y="2551010"/>
                  <a:pt x="1500187" y="2557924"/>
                </a:cubicBezTo>
                <a:cubicBezTo>
                  <a:pt x="1424141" y="2571750"/>
                  <a:pt x="1341181" y="2613230"/>
                  <a:pt x="1278962" y="2689276"/>
                </a:cubicBezTo>
                <a:lnTo>
                  <a:pt x="1085389" y="2689276"/>
                </a:lnTo>
                <a:cubicBezTo>
                  <a:pt x="1023169" y="2703103"/>
                  <a:pt x="891817" y="2730756"/>
                  <a:pt x="877990" y="2786063"/>
                </a:cubicBezTo>
                <a:cubicBezTo>
                  <a:pt x="947123" y="2758409"/>
                  <a:pt x="1057736" y="2723843"/>
                  <a:pt x="1133782" y="2723843"/>
                </a:cubicBezTo>
                <a:lnTo>
                  <a:pt x="1244395" y="2723843"/>
                </a:lnTo>
                <a:cubicBezTo>
                  <a:pt x="1223655" y="2751496"/>
                  <a:pt x="1189089" y="2779149"/>
                  <a:pt x="1182175" y="2820629"/>
                </a:cubicBezTo>
                <a:cubicBezTo>
                  <a:pt x="1168349" y="2924329"/>
                  <a:pt x="1168349" y="3048768"/>
                  <a:pt x="1168349" y="3159381"/>
                </a:cubicBezTo>
                <a:cubicBezTo>
                  <a:pt x="1050823" y="3180121"/>
                  <a:pt x="857250" y="3339127"/>
                  <a:pt x="788117" y="3470480"/>
                </a:cubicBezTo>
                <a:cubicBezTo>
                  <a:pt x="767377" y="3422087"/>
                  <a:pt x="684417" y="3097161"/>
                  <a:pt x="684417" y="3055682"/>
                </a:cubicBezTo>
                <a:cubicBezTo>
                  <a:pt x="684417" y="2751496"/>
                  <a:pt x="829597" y="2516444"/>
                  <a:pt x="988603" y="2198432"/>
                </a:cubicBezTo>
                <a:cubicBezTo>
                  <a:pt x="1119956" y="1935726"/>
                  <a:pt x="1265135" y="1638454"/>
                  <a:pt x="1548581" y="1424141"/>
                </a:cubicBezTo>
                <a:cubicBezTo>
                  <a:pt x="1596974" y="1382661"/>
                  <a:pt x="1659194" y="1368835"/>
                  <a:pt x="1714500" y="1341182"/>
                </a:cubicBezTo>
                <a:cubicBezTo>
                  <a:pt x="1804373" y="1292788"/>
                  <a:pt x="1894246" y="1230569"/>
                  <a:pt x="1984119" y="1168349"/>
                </a:cubicBezTo>
                <a:cubicBezTo>
                  <a:pt x="1949552" y="1313528"/>
                  <a:pt x="1956466" y="1451794"/>
                  <a:pt x="1956466" y="1583147"/>
                </a:cubicBezTo>
                <a:close/>
                <a:moveTo>
                  <a:pt x="2862109" y="1361921"/>
                </a:moveTo>
                <a:lnTo>
                  <a:pt x="2571750" y="2108559"/>
                </a:lnTo>
                <a:cubicBezTo>
                  <a:pt x="2488790" y="2067079"/>
                  <a:pt x="2392004" y="2067079"/>
                  <a:pt x="2309044" y="1984119"/>
                </a:cubicBezTo>
                <a:cubicBezTo>
                  <a:pt x="2329784" y="1949552"/>
                  <a:pt x="2350524" y="1914986"/>
                  <a:pt x="2371264" y="1887333"/>
                </a:cubicBezTo>
                <a:cubicBezTo>
                  <a:pt x="2585577" y="1617714"/>
                  <a:pt x="2627056" y="1375748"/>
                  <a:pt x="2661623" y="1119956"/>
                </a:cubicBezTo>
                <a:cubicBezTo>
                  <a:pt x="2737669" y="1175262"/>
                  <a:pt x="2813716" y="1292788"/>
                  <a:pt x="2862109" y="1361921"/>
                </a:cubicBezTo>
                <a:close/>
                <a:moveTo>
                  <a:pt x="2232998" y="1320442"/>
                </a:moveTo>
                <a:cubicBezTo>
                  <a:pt x="2232998" y="1341182"/>
                  <a:pt x="2219171" y="1527841"/>
                  <a:pt x="2219171" y="1548581"/>
                </a:cubicBezTo>
                <a:cubicBezTo>
                  <a:pt x="2219171" y="1562407"/>
                  <a:pt x="2226085" y="1686847"/>
                  <a:pt x="2239911" y="1755980"/>
                </a:cubicBezTo>
                <a:cubicBezTo>
                  <a:pt x="2246825" y="1804373"/>
                  <a:pt x="2309044" y="1894246"/>
                  <a:pt x="2309044" y="1908073"/>
                </a:cubicBezTo>
                <a:cubicBezTo>
                  <a:pt x="2309044" y="1928813"/>
                  <a:pt x="2288304" y="1949552"/>
                  <a:pt x="2281391" y="1970292"/>
                </a:cubicBezTo>
                <a:cubicBezTo>
                  <a:pt x="2212258" y="1949552"/>
                  <a:pt x="2150038" y="1935726"/>
                  <a:pt x="2087819" y="1928813"/>
                </a:cubicBezTo>
                <a:cubicBezTo>
                  <a:pt x="2060165" y="1873506"/>
                  <a:pt x="2011772" y="1755980"/>
                  <a:pt x="2011772" y="1742153"/>
                </a:cubicBezTo>
                <a:lnTo>
                  <a:pt x="2011772" y="1154522"/>
                </a:lnTo>
                <a:cubicBezTo>
                  <a:pt x="2032512" y="1140696"/>
                  <a:pt x="2060165" y="1119956"/>
                  <a:pt x="2087819" y="1099216"/>
                </a:cubicBezTo>
                <a:cubicBezTo>
                  <a:pt x="2101645" y="1196002"/>
                  <a:pt x="2232998" y="1320442"/>
                  <a:pt x="2232998" y="1320442"/>
                </a:cubicBezTo>
                <a:close/>
                <a:moveTo>
                  <a:pt x="2633970" y="1113042"/>
                </a:moveTo>
                <a:cubicBezTo>
                  <a:pt x="2633970" y="1161436"/>
                  <a:pt x="2502617" y="1555494"/>
                  <a:pt x="2468050" y="1631540"/>
                </a:cubicBezTo>
                <a:cubicBezTo>
                  <a:pt x="2433484" y="1707587"/>
                  <a:pt x="2385091" y="1790546"/>
                  <a:pt x="2329784" y="1866593"/>
                </a:cubicBezTo>
                <a:cubicBezTo>
                  <a:pt x="2322871" y="1832026"/>
                  <a:pt x="2302131" y="1790546"/>
                  <a:pt x="2295218" y="1755980"/>
                </a:cubicBezTo>
                <a:cubicBezTo>
                  <a:pt x="2288304" y="1721413"/>
                  <a:pt x="2288304" y="1679934"/>
                  <a:pt x="2281391" y="1638454"/>
                </a:cubicBezTo>
                <a:lnTo>
                  <a:pt x="2440397" y="1431054"/>
                </a:lnTo>
                <a:cubicBezTo>
                  <a:pt x="2454224" y="1437968"/>
                  <a:pt x="2474964" y="1458708"/>
                  <a:pt x="2495704" y="1458708"/>
                </a:cubicBezTo>
                <a:cubicBezTo>
                  <a:pt x="2488790" y="1444881"/>
                  <a:pt x="2454224" y="1417228"/>
                  <a:pt x="2454224" y="1403401"/>
                </a:cubicBezTo>
                <a:cubicBezTo>
                  <a:pt x="2454224" y="1375748"/>
                  <a:pt x="2592490" y="1196002"/>
                  <a:pt x="2620143" y="1085389"/>
                </a:cubicBezTo>
                <a:cubicBezTo>
                  <a:pt x="2620143" y="1092302"/>
                  <a:pt x="2633970" y="1092302"/>
                  <a:pt x="2633970" y="1113042"/>
                </a:cubicBezTo>
                <a:close/>
                <a:moveTo>
                  <a:pt x="2592490" y="1002429"/>
                </a:moveTo>
                <a:cubicBezTo>
                  <a:pt x="2592490" y="1023169"/>
                  <a:pt x="2599403" y="1050823"/>
                  <a:pt x="2613230" y="1071563"/>
                </a:cubicBezTo>
                <a:lnTo>
                  <a:pt x="2426571" y="1355008"/>
                </a:lnTo>
                <a:cubicBezTo>
                  <a:pt x="2385091" y="1292788"/>
                  <a:pt x="2350524" y="1202915"/>
                  <a:pt x="2350524" y="1133782"/>
                </a:cubicBezTo>
                <a:cubicBezTo>
                  <a:pt x="2350524" y="1119956"/>
                  <a:pt x="2357438" y="1085389"/>
                  <a:pt x="2371264" y="1057736"/>
                </a:cubicBezTo>
                <a:cubicBezTo>
                  <a:pt x="2378177" y="1064649"/>
                  <a:pt x="2385091" y="1071563"/>
                  <a:pt x="2405831" y="1071563"/>
                </a:cubicBezTo>
                <a:cubicBezTo>
                  <a:pt x="2461137" y="1071563"/>
                  <a:pt x="2537183" y="1002429"/>
                  <a:pt x="2606317" y="954036"/>
                </a:cubicBezTo>
                <a:cubicBezTo>
                  <a:pt x="2599403" y="967863"/>
                  <a:pt x="2592490" y="988603"/>
                  <a:pt x="2592490" y="1002429"/>
                </a:cubicBezTo>
                <a:close/>
                <a:moveTo>
                  <a:pt x="2260651" y="871077"/>
                </a:moveTo>
                <a:lnTo>
                  <a:pt x="2198431" y="871077"/>
                </a:lnTo>
                <a:cubicBezTo>
                  <a:pt x="2198431" y="864163"/>
                  <a:pt x="2191518" y="857250"/>
                  <a:pt x="2184605" y="850337"/>
                </a:cubicBezTo>
                <a:cubicBezTo>
                  <a:pt x="2219171" y="850337"/>
                  <a:pt x="2260651" y="850337"/>
                  <a:pt x="2315958" y="836510"/>
                </a:cubicBezTo>
                <a:cubicBezTo>
                  <a:pt x="2309044" y="843423"/>
                  <a:pt x="2281391" y="871077"/>
                  <a:pt x="2260651" y="871077"/>
                </a:cubicBezTo>
                <a:close/>
                <a:moveTo>
                  <a:pt x="2156952" y="718984"/>
                </a:moveTo>
                <a:cubicBezTo>
                  <a:pt x="2163865" y="725897"/>
                  <a:pt x="2156952" y="725897"/>
                  <a:pt x="2170778" y="725897"/>
                </a:cubicBezTo>
                <a:cubicBezTo>
                  <a:pt x="2191518" y="725897"/>
                  <a:pt x="2191518" y="718984"/>
                  <a:pt x="2198431" y="712071"/>
                </a:cubicBezTo>
                <a:cubicBezTo>
                  <a:pt x="2198431" y="718984"/>
                  <a:pt x="2191518" y="746637"/>
                  <a:pt x="2177692" y="746637"/>
                </a:cubicBezTo>
                <a:cubicBezTo>
                  <a:pt x="2156952" y="746637"/>
                  <a:pt x="2184605" y="732811"/>
                  <a:pt x="2170778" y="732811"/>
                </a:cubicBezTo>
                <a:cubicBezTo>
                  <a:pt x="2122385" y="732811"/>
                  <a:pt x="2129298" y="829597"/>
                  <a:pt x="2115472" y="877990"/>
                </a:cubicBezTo>
                <a:cubicBezTo>
                  <a:pt x="2080905" y="857250"/>
                  <a:pt x="2087819" y="829597"/>
                  <a:pt x="2087819" y="795030"/>
                </a:cubicBezTo>
                <a:cubicBezTo>
                  <a:pt x="2087819" y="746637"/>
                  <a:pt x="2080905" y="705157"/>
                  <a:pt x="2177692" y="698244"/>
                </a:cubicBezTo>
                <a:lnTo>
                  <a:pt x="2156952" y="718984"/>
                </a:lnTo>
                <a:close/>
                <a:moveTo>
                  <a:pt x="2758409" y="677504"/>
                </a:moveTo>
                <a:lnTo>
                  <a:pt x="2737669" y="677504"/>
                </a:lnTo>
                <a:cubicBezTo>
                  <a:pt x="2737669" y="670591"/>
                  <a:pt x="2744583" y="656764"/>
                  <a:pt x="2744583" y="642938"/>
                </a:cubicBezTo>
                <a:cubicBezTo>
                  <a:pt x="2751496" y="649851"/>
                  <a:pt x="2751496" y="663677"/>
                  <a:pt x="2758409" y="677504"/>
                </a:cubicBezTo>
                <a:close/>
                <a:moveTo>
                  <a:pt x="2329784" y="663677"/>
                </a:moveTo>
                <a:cubicBezTo>
                  <a:pt x="2295218" y="663677"/>
                  <a:pt x="2281391" y="656764"/>
                  <a:pt x="2274478" y="656764"/>
                </a:cubicBezTo>
                <a:cubicBezTo>
                  <a:pt x="2274478" y="649851"/>
                  <a:pt x="2281391" y="642938"/>
                  <a:pt x="2295218" y="642938"/>
                </a:cubicBezTo>
                <a:cubicBezTo>
                  <a:pt x="2315958" y="642938"/>
                  <a:pt x="2322871" y="656764"/>
                  <a:pt x="2329784" y="663677"/>
                </a:cubicBezTo>
                <a:close/>
                <a:moveTo>
                  <a:pt x="2343611" y="663677"/>
                </a:moveTo>
                <a:lnTo>
                  <a:pt x="2343611" y="608371"/>
                </a:lnTo>
                <a:cubicBezTo>
                  <a:pt x="2350524" y="622198"/>
                  <a:pt x="2350524" y="642938"/>
                  <a:pt x="2343611" y="663677"/>
                </a:cubicBezTo>
                <a:close/>
                <a:moveTo>
                  <a:pt x="2737669" y="629111"/>
                </a:moveTo>
                <a:cubicBezTo>
                  <a:pt x="2737669" y="649851"/>
                  <a:pt x="2716929" y="663677"/>
                  <a:pt x="2710016" y="677504"/>
                </a:cubicBezTo>
                <a:cubicBezTo>
                  <a:pt x="2710016" y="670591"/>
                  <a:pt x="2716929" y="663677"/>
                  <a:pt x="2716929" y="649851"/>
                </a:cubicBezTo>
                <a:cubicBezTo>
                  <a:pt x="2716929" y="629111"/>
                  <a:pt x="2710016" y="629111"/>
                  <a:pt x="2696190" y="629111"/>
                </a:cubicBezTo>
                <a:lnTo>
                  <a:pt x="2696190" y="580718"/>
                </a:lnTo>
                <a:cubicBezTo>
                  <a:pt x="2710016" y="594544"/>
                  <a:pt x="2737669" y="615284"/>
                  <a:pt x="2737669" y="629111"/>
                </a:cubicBezTo>
                <a:close/>
                <a:moveTo>
                  <a:pt x="2682363" y="580718"/>
                </a:moveTo>
                <a:lnTo>
                  <a:pt x="2682363" y="559978"/>
                </a:lnTo>
                <a:cubicBezTo>
                  <a:pt x="2689276" y="566891"/>
                  <a:pt x="2689276" y="573804"/>
                  <a:pt x="2682363" y="580718"/>
                </a:cubicBezTo>
                <a:close/>
                <a:moveTo>
                  <a:pt x="2502617" y="490845"/>
                </a:moveTo>
                <a:cubicBezTo>
                  <a:pt x="2481877" y="497758"/>
                  <a:pt x="2440397" y="518498"/>
                  <a:pt x="2426571" y="518498"/>
                </a:cubicBezTo>
                <a:cubicBezTo>
                  <a:pt x="2405831" y="518498"/>
                  <a:pt x="2392004" y="511585"/>
                  <a:pt x="2378177" y="504671"/>
                </a:cubicBezTo>
                <a:cubicBezTo>
                  <a:pt x="2378177" y="497758"/>
                  <a:pt x="2392004" y="497758"/>
                  <a:pt x="2398917" y="490845"/>
                </a:cubicBezTo>
                <a:cubicBezTo>
                  <a:pt x="2392004" y="483931"/>
                  <a:pt x="2378177" y="477018"/>
                  <a:pt x="2371264" y="470105"/>
                </a:cubicBezTo>
                <a:cubicBezTo>
                  <a:pt x="2419657" y="477018"/>
                  <a:pt x="2461137" y="483931"/>
                  <a:pt x="2502617" y="490845"/>
                </a:cubicBezTo>
                <a:close/>
                <a:moveTo>
                  <a:pt x="2198431" y="477018"/>
                </a:moveTo>
                <a:cubicBezTo>
                  <a:pt x="2198431" y="477018"/>
                  <a:pt x="2198431" y="483931"/>
                  <a:pt x="2191518" y="483931"/>
                </a:cubicBezTo>
                <a:cubicBezTo>
                  <a:pt x="2177692" y="497758"/>
                  <a:pt x="2150038" y="511585"/>
                  <a:pt x="2129298" y="511585"/>
                </a:cubicBezTo>
                <a:cubicBezTo>
                  <a:pt x="2115472" y="511585"/>
                  <a:pt x="2094732" y="497758"/>
                  <a:pt x="2073992" y="483931"/>
                </a:cubicBezTo>
                <a:cubicBezTo>
                  <a:pt x="2080905" y="477018"/>
                  <a:pt x="2101645" y="463192"/>
                  <a:pt x="2115472" y="463192"/>
                </a:cubicBezTo>
                <a:cubicBezTo>
                  <a:pt x="2136212" y="463192"/>
                  <a:pt x="2170778" y="470105"/>
                  <a:pt x="2198431" y="477018"/>
                </a:cubicBezTo>
                <a:close/>
                <a:moveTo>
                  <a:pt x="2239911" y="497758"/>
                </a:moveTo>
                <a:cubicBezTo>
                  <a:pt x="2239911" y="553065"/>
                  <a:pt x="2219171" y="532325"/>
                  <a:pt x="2170778" y="622198"/>
                </a:cubicBezTo>
                <a:lnTo>
                  <a:pt x="2177692" y="656764"/>
                </a:lnTo>
                <a:lnTo>
                  <a:pt x="2191518" y="642938"/>
                </a:lnTo>
                <a:lnTo>
                  <a:pt x="2226085" y="642938"/>
                </a:lnTo>
                <a:cubicBezTo>
                  <a:pt x="2219171" y="656764"/>
                  <a:pt x="2191518" y="670591"/>
                  <a:pt x="2177692" y="670591"/>
                </a:cubicBezTo>
                <a:cubicBezTo>
                  <a:pt x="2156952" y="670591"/>
                  <a:pt x="2150038" y="636024"/>
                  <a:pt x="2150038" y="622198"/>
                </a:cubicBezTo>
                <a:cubicBezTo>
                  <a:pt x="2150038" y="587631"/>
                  <a:pt x="2184605" y="553065"/>
                  <a:pt x="2205345" y="518498"/>
                </a:cubicBezTo>
                <a:cubicBezTo>
                  <a:pt x="2219171" y="497758"/>
                  <a:pt x="2219171" y="470105"/>
                  <a:pt x="2226085" y="442452"/>
                </a:cubicBezTo>
                <a:cubicBezTo>
                  <a:pt x="2232998" y="463192"/>
                  <a:pt x="2239911" y="483931"/>
                  <a:pt x="2239911" y="497758"/>
                </a:cubicBezTo>
                <a:close/>
                <a:moveTo>
                  <a:pt x="2516444" y="428625"/>
                </a:moveTo>
                <a:cubicBezTo>
                  <a:pt x="2495704" y="428625"/>
                  <a:pt x="2454224" y="414798"/>
                  <a:pt x="2440397" y="414798"/>
                </a:cubicBezTo>
                <a:cubicBezTo>
                  <a:pt x="2419657" y="414798"/>
                  <a:pt x="2392004" y="421712"/>
                  <a:pt x="2364351" y="428625"/>
                </a:cubicBezTo>
                <a:cubicBezTo>
                  <a:pt x="2378177" y="414798"/>
                  <a:pt x="2412744" y="394058"/>
                  <a:pt x="2433484" y="394058"/>
                </a:cubicBezTo>
                <a:cubicBezTo>
                  <a:pt x="2447310" y="394058"/>
                  <a:pt x="2488790" y="407885"/>
                  <a:pt x="2516444" y="428625"/>
                </a:cubicBezTo>
                <a:close/>
                <a:moveTo>
                  <a:pt x="2792976" y="152093"/>
                </a:moveTo>
                <a:cubicBezTo>
                  <a:pt x="2813716" y="214313"/>
                  <a:pt x="2848282" y="345665"/>
                  <a:pt x="2848282" y="359492"/>
                </a:cubicBezTo>
                <a:cubicBezTo>
                  <a:pt x="2848282" y="380232"/>
                  <a:pt x="2827542" y="380232"/>
                  <a:pt x="2827542" y="400972"/>
                </a:cubicBezTo>
                <a:cubicBezTo>
                  <a:pt x="2827542" y="449365"/>
                  <a:pt x="2827542" y="497758"/>
                  <a:pt x="2820629" y="546151"/>
                </a:cubicBezTo>
                <a:cubicBezTo>
                  <a:pt x="2813716" y="573804"/>
                  <a:pt x="2792976" y="601458"/>
                  <a:pt x="2779149" y="629111"/>
                </a:cubicBezTo>
                <a:cubicBezTo>
                  <a:pt x="2744583" y="566891"/>
                  <a:pt x="2696190" y="490845"/>
                  <a:pt x="2661623" y="435538"/>
                </a:cubicBezTo>
                <a:cubicBezTo>
                  <a:pt x="2585577" y="290359"/>
                  <a:pt x="2371264" y="235052"/>
                  <a:pt x="2260651" y="235052"/>
                </a:cubicBezTo>
                <a:cubicBezTo>
                  <a:pt x="2246825" y="235052"/>
                  <a:pt x="2184605" y="248879"/>
                  <a:pt x="2143125" y="269619"/>
                </a:cubicBezTo>
                <a:cubicBezTo>
                  <a:pt x="2295218" y="131353"/>
                  <a:pt x="2343611" y="48393"/>
                  <a:pt x="2474964" y="48393"/>
                </a:cubicBezTo>
                <a:cubicBezTo>
                  <a:pt x="2557923" y="48393"/>
                  <a:pt x="2779149" y="82960"/>
                  <a:pt x="2792976" y="152093"/>
                </a:cubicBezTo>
                <a:close/>
                <a:moveTo>
                  <a:pt x="2882849" y="262706"/>
                </a:moveTo>
                <a:cubicBezTo>
                  <a:pt x="2882849" y="290359"/>
                  <a:pt x="2903589" y="338752"/>
                  <a:pt x="2903589" y="359492"/>
                </a:cubicBezTo>
                <a:cubicBezTo>
                  <a:pt x="2903589" y="373319"/>
                  <a:pt x="2882849" y="394058"/>
                  <a:pt x="2882849" y="421712"/>
                </a:cubicBezTo>
                <a:cubicBezTo>
                  <a:pt x="2869022" y="463192"/>
                  <a:pt x="2882849" y="518498"/>
                  <a:pt x="2862109" y="566891"/>
                </a:cubicBezTo>
                <a:cubicBezTo>
                  <a:pt x="2834456" y="642938"/>
                  <a:pt x="2786062" y="649851"/>
                  <a:pt x="2786062" y="705157"/>
                </a:cubicBezTo>
                <a:cubicBezTo>
                  <a:pt x="2786062" y="725897"/>
                  <a:pt x="2799889" y="753550"/>
                  <a:pt x="2799889" y="774290"/>
                </a:cubicBezTo>
                <a:cubicBezTo>
                  <a:pt x="2799889" y="829597"/>
                  <a:pt x="2723843" y="960950"/>
                  <a:pt x="2627056" y="954036"/>
                </a:cubicBezTo>
                <a:lnTo>
                  <a:pt x="2627056" y="1023169"/>
                </a:lnTo>
                <a:cubicBezTo>
                  <a:pt x="2633970" y="1043909"/>
                  <a:pt x="2627056" y="1057736"/>
                  <a:pt x="2640883" y="1071563"/>
                </a:cubicBezTo>
                <a:cubicBezTo>
                  <a:pt x="2675450" y="1092302"/>
                  <a:pt x="2723843" y="1113042"/>
                  <a:pt x="2758409" y="1154522"/>
                </a:cubicBezTo>
                <a:cubicBezTo>
                  <a:pt x="2806802" y="1202915"/>
                  <a:pt x="2827542" y="1272048"/>
                  <a:pt x="2869022" y="1320442"/>
                </a:cubicBezTo>
                <a:cubicBezTo>
                  <a:pt x="2903589" y="1361921"/>
                  <a:pt x="2979635" y="1389575"/>
                  <a:pt x="3041855" y="1424141"/>
                </a:cubicBezTo>
                <a:cubicBezTo>
                  <a:pt x="3104075" y="1465621"/>
                  <a:pt x="3193948" y="1500188"/>
                  <a:pt x="3263081" y="1562407"/>
                </a:cubicBezTo>
                <a:cubicBezTo>
                  <a:pt x="3366780" y="1652280"/>
                  <a:pt x="3408260" y="1769807"/>
                  <a:pt x="3456653" y="1873506"/>
                </a:cubicBezTo>
                <a:cubicBezTo>
                  <a:pt x="3470480" y="1901159"/>
                  <a:pt x="3484306" y="1949552"/>
                  <a:pt x="3505046" y="1991032"/>
                </a:cubicBezTo>
                <a:cubicBezTo>
                  <a:pt x="3574179" y="2150038"/>
                  <a:pt x="3588006" y="2329784"/>
                  <a:pt x="3615659" y="2502617"/>
                </a:cubicBezTo>
                <a:cubicBezTo>
                  <a:pt x="3636399" y="2633970"/>
                  <a:pt x="3726272" y="2799889"/>
                  <a:pt x="3767752" y="2945069"/>
                </a:cubicBezTo>
                <a:cubicBezTo>
                  <a:pt x="3788492" y="3000375"/>
                  <a:pt x="3774665" y="3069508"/>
                  <a:pt x="3795405" y="3131728"/>
                </a:cubicBezTo>
                <a:cubicBezTo>
                  <a:pt x="3809232" y="3166294"/>
                  <a:pt x="3857625" y="3187034"/>
                  <a:pt x="3878365" y="3228514"/>
                </a:cubicBezTo>
                <a:cubicBezTo>
                  <a:pt x="3912931" y="3276907"/>
                  <a:pt x="4037371" y="3525786"/>
                  <a:pt x="4065024" y="3525786"/>
                </a:cubicBezTo>
                <a:cubicBezTo>
                  <a:pt x="4078851" y="3525786"/>
                  <a:pt x="4168724" y="3511960"/>
                  <a:pt x="4182550" y="3511960"/>
                </a:cubicBezTo>
                <a:cubicBezTo>
                  <a:pt x="4389950" y="3511960"/>
                  <a:pt x="4790921" y="3677879"/>
                  <a:pt x="4825488" y="3954411"/>
                </a:cubicBezTo>
                <a:cubicBezTo>
                  <a:pt x="4832401" y="4002805"/>
                  <a:pt x="4846228" y="4058111"/>
                  <a:pt x="4846228" y="4120331"/>
                </a:cubicBezTo>
                <a:cubicBezTo>
                  <a:pt x="4887708" y="4120331"/>
                  <a:pt x="4929188" y="4127244"/>
                  <a:pt x="4970667" y="4127244"/>
                </a:cubicBezTo>
                <a:cubicBezTo>
                  <a:pt x="5053627" y="4134157"/>
                  <a:pt x="5143500" y="4120331"/>
                  <a:pt x="5226460" y="4154897"/>
                </a:cubicBezTo>
                <a:cubicBezTo>
                  <a:pt x="5330159" y="4196377"/>
                  <a:pt x="5579038" y="4286250"/>
                  <a:pt x="5579038" y="4445256"/>
                </a:cubicBezTo>
                <a:cubicBezTo>
                  <a:pt x="5579038" y="4472910"/>
                  <a:pt x="5558298" y="4521303"/>
                  <a:pt x="5530645" y="4542043"/>
                </a:cubicBezTo>
                <a:cubicBezTo>
                  <a:pt x="5606692" y="4576609"/>
                  <a:pt x="5703478" y="4943014"/>
                  <a:pt x="5703478" y="5053627"/>
                </a:cubicBezTo>
                <a:cubicBezTo>
                  <a:pt x="5703478" y="5171153"/>
                  <a:pt x="5641258" y="5219547"/>
                  <a:pt x="5592865" y="5378553"/>
                </a:cubicBezTo>
                <a:cubicBezTo>
                  <a:pt x="5579038" y="5406206"/>
                  <a:pt x="5599778" y="5468426"/>
                  <a:pt x="5599778" y="5482252"/>
                </a:cubicBezTo>
                <a:cubicBezTo>
                  <a:pt x="5599778" y="5599778"/>
                  <a:pt x="5530645" y="5689651"/>
                  <a:pt x="5406206" y="5807178"/>
                </a:cubicBezTo>
                <a:cubicBezTo>
                  <a:pt x="5343986" y="5862484"/>
                  <a:pt x="5281766" y="5903964"/>
                  <a:pt x="5219546" y="5945444"/>
                </a:cubicBezTo>
                <a:cubicBezTo>
                  <a:pt x="5233373" y="6028403"/>
                  <a:pt x="5046714" y="6056057"/>
                  <a:pt x="5032887" y="6173583"/>
                </a:cubicBezTo>
                <a:cubicBezTo>
                  <a:pt x="5025974" y="6221976"/>
                  <a:pt x="5025974" y="6284196"/>
                  <a:pt x="5012147" y="6339502"/>
                </a:cubicBezTo>
                <a:cubicBezTo>
                  <a:pt x="5005234" y="6394809"/>
                  <a:pt x="4894621" y="6498508"/>
                  <a:pt x="4839315" y="6512335"/>
                </a:cubicBezTo>
                <a:cubicBezTo>
                  <a:pt x="4721788" y="6539988"/>
                  <a:pt x="4445256" y="6616035"/>
                  <a:pt x="4293163" y="6616035"/>
                </a:cubicBezTo>
                <a:lnTo>
                  <a:pt x="4030458" y="6616035"/>
                </a:lnTo>
                <a:cubicBezTo>
                  <a:pt x="3912931" y="6636774"/>
                  <a:pt x="3795405" y="6657514"/>
                  <a:pt x="3677879" y="6671341"/>
                </a:cubicBezTo>
                <a:cubicBezTo>
                  <a:pt x="3594919" y="6685168"/>
                  <a:pt x="3518873" y="6671341"/>
                  <a:pt x="3449740" y="6712821"/>
                </a:cubicBezTo>
                <a:cubicBezTo>
                  <a:pt x="3408260" y="6733561"/>
                  <a:pt x="3442827" y="6761214"/>
                  <a:pt x="3359867" y="6788867"/>
                </a:cubicBezTo>
                <a:cubicBezTo>
                  <a:pt x="3269994" y="6823434"/>
                  <a:pt x="3145554" y="6837260"/>
                  <a:pt x="3062595" y="6837260"/>
                </a:cubicBezTo>
                <a:cubicBezTo>
                  <a:pt x="3041855" y="6837260"/>
                  <a:pt x="2765323" y="6802694"/>
                  <a:pt x="2744583" y="6802694"/>
                </a:cubicBezTo>
                <a:lnTo>
                  <a:pt x="2620143" y="6802694"/>
                </a:lnTo>
                <a:cubicBezTo>
                  <a:pt x="2585577" y="6795780"/>
                  <a:pt x="2530270" y="6781954"/>
                  <a:pt x="2509530" y="6781954"/>
                </a:cubicBezTo>
                <a:cubicBezTo>
                  <a:pt x="2495704" y="6781954"/>
                  <a:pt x="2481877" y="6816520"/>
                  <a:pt x="2468050" y="6823434"/>
                </a:cubicBezTo>
                <a:cubicBezTo>
                  <a:pt x="2405831" y="6864914"/>
                  <a:pt x="2392004" y="6858000"/>
                  <a:pt x="2343611" y="6858000"/>
                </a:cubicBezTo>
                <a:cubicBezTo>
                  <a:pt x="2329784" y="6858000"/>
                  <a:pt x="2205345" y="6837260"/>
                  <a:pt x="2136212" y="6837260"/>
                </a:cubicBezTo>
                <a:cubicBezTo>
                  <a:pt x="1686847" y="6823434"/>
                  <a:pt x="1783633" y="6858000"/>
                  <a:pt x="1707587" y="6733561"/>
                </a:cubicBezTo>
                <a:cubicBezTo>
                  <a:pt x="1686847" y="6740474"/>
                  <a:pt x="1652280" y="6754301"/>
                  <a:pt x="1631540" y="6754301"/>
                </a:cubicBezTo>
                <a:lnTo>
                  <a:pt x="1251308" y="6754301"/>
                </a:lnTo>
                <a:lnTo>
                  <a:pt x="746637" y="6705908"/>
                </a:lnTo>
                <a:lnTo>
                  <a:pt x="525411" y="6733561"/>
                </a:lnTo>
                <a:cubicBezTo>
                  <a:pt x="435538" y="6719734"/>
                  <a:pt x="297272" y="6664428"/>
                  <a:pt x="235052" y="6581468"/>
                </a:cubicBezTo>
                <a:cubicBezTo>
                  <a:pt x="214312" y="6553815"/>
                  <a:pt x="214312" y="6519248"/>
                  <a:pt x="200486" y="6498508"/>
                </a:cubicBezTo>
                <a:cubicBezTo>
                  <a:pt x="159006" y="6401722"/>
                  <a:pt x="110613" y="6270369"/>
                  <a:pt x="103700" y="6180496"/>
                </a:cubicBezTo>
                <a:cubicBezTo>
                  <a:pt x="89873" y="6035317"/>
                  <a:pt x="0" y="5558299"/>
                  <a:pt x="0" y="5516819"/>
                </a:cubicBezTo>
                <a:lnTo>
                  <a:pt x="0" y="5392379"/>
                </a:lnTo>
                <a:cubicBezTo>
                  <a:pt x="20740" y="5212633"/>
                  <a:pt x="48393" y="5032887"/>
                  <a:pt x="69133" y="4853141"/>
                </a:cubicBezTo>
                <a:cubicBezTo>
                  <a:pt x="41480" y="4728702"/>
                  <a:pt x="324925" y="4590436"/>
                  <a:pt x="304185" y="4465996"/>
                </a:cubicBezTo>
                <a:cubicBezTo>
                  <a:pt x="290359" y="4355383"/>
                  <a:pt x="463192" y="4251684"/>
                  <a:pt x="539238" y="4141071"/>
                </a:cubicBezTo>
                <a:cubicBezTo>
                  <a:pt x="594544" y="4065024"/>
                  <a:pt x="594544" y="3968238"/>
                  <a:pt x="622198" y="3892192"/>
                </a:cubicBezTo>
                <a:cubicBezTo>
                  <a:pt x="663677" y="3753926"/>
                  <a:pt x="725897" y="3629486"/>
                  <a:pt x="781204" y="3498133"/>
                </a:cubicBezTo>
                <a:cubicBezTo>
                  <a:pt x="718984" y="3456653"/>
                  <a:pt x="698244" y="3380607"/>
                  <a:pt x="684417" y="3325301"/>
                </a:cubicBezTo>
                <a:cubicBezTo>
                  <a:pt x="663677" y="3221601"/>
                  <a:pt x="642938" y="3028028"/>
                  <a:pt x="642938" y="3014202"/>
                </a:cubicBezTo>
                <a:cubicBezTo>
                  <a:pt x="642938" y="2993462"/>
                  <a:pt x="649851" y="2917415"/>
                  <a:pt x="656764" y="2869022"/>
                </a:cubicBezTo>
                <a:cubicBezTo>
                  <a:pt x="663677" y="2682363"/>
                  <a:pt x="774290" y="2488790"/>
                  <a:pt x="871077" y="2309044"/>
                </a:cubicBezTo>
                <a:cubicBezTo>
                  <a:pt x="898730" y="2246825"/>
                  <a:pt x="954036" y="2191518"/>
                  <a:pt x="974776" y="2143125"/>
                </a:cubicBezTo>
                <a:cubicBezTo>
                  <a:pt x="1023169" y="2018686"/>
                  <a:pt x="1099216" y="1894246"/>
                  <a:pt x="1168349" y="1783633"/>
                </a:cubicBezTo>
                <a:cubicBezTo>
                  <a:pt x="1244395" y="1659194"/>
                  <a:pt x="1320442" y="1479448"/>
                  <a:pt x="1465621" y="1389575"/>
                </a:cubicBezTo>
                <a:cubicBezTo>
                  <a:pt x="1645367" y="1272048"/>
                  <a:pt x="1859679" y="1175262"/>
                  <a:pt x="2060165" y="1078476"/>
                </a:cubicBezTo>
                <a:cubicBezTo>
                  <a:pt x="2080905" y="1064649"/>
                  <a:pt x="2087819" y="1050823"/>
                  <a:pt x="2087819" y="1036996"/>
                </a:cubicBezTo>
                <a:cubicBezTo>
                  <a:pt x="2080905" y="1002429"/>
                  <a:pt x="2108558" y="933296"/>
                  <a:pt x="2163865" y="905643"/>
                </a:cubicBezTo>
                <a:cubicBezTo>
                  <a:pt x="2150038" y="947123"/>
                  <a:pt x="2122385" y="1023169"/>
                  <a:pt x="2122385" y="1036996"/>
                </a:cubicBezTo>
                <a:cubicBezTo>
                  <a:pt x="2122385" y="1126869"/>
                  <a:pt x="2246825" y="1285875"/>
                  <a:pt x="2329784" y="1355008"/>
                </a:cubicBezTo>
                <a:lnTo>
                  <a:pt x="2267565" y="1334268"/>
                </a:lnTo>
                <a:lnTo>
                  <a:pt x="2267565" y="1590061"/>
                </a:lnTo>
                <a:lnTo>
                  <a:pt x="2281391" y="1596974"/>
                </a:lnTo>
                <a:cubicBezTo>
                  <a:pt x="2315958" y="1534754"/>
                  <a:pt x="2405831" y="1417228"/>
                  <a:pt x="2405831" y="1396488"/>
                </a:cubicBezTo>
                <a:cubicBezTo>
                  <a:pt x="2405831" y="1396488"/>
                  <a:pt x="2184605" y="1202915"/>
                  <a:pt x="2184605" y="1092302"/>
                </a:cubicBezTo>
                <a:cubicBezTo>
                  <a:pt x="2184605" y="1057736"/>
                  <a:pt x="2212258" y="960950"/>
                  <a:pt x="2239911" y="933296"/>
                </a:cubicBezTo>
                <a:cubicBezTo>
                  <a:pt x="2226085" y="981690"/>
                  <a:pt x="2205345" y="1064649"/>
                  <a:pt x="2205345" y="1078476"/>
                </a:cubicBezTo>
                <a:cubicBezTo>
                  <a:pt x="2205345" y="1140696"/>
                  <a:pt x="2205345" y="1140696"/>
                  <a:pt x="2253738" y="1216742"/>
                </a:cubicBezTo>
                <a:cubicBezTo>
                  <a:pt x="2260651" y="1196002"/>
                  <a:pt x="2253738" y="1154522"/>
                  <a:pt x="2253738" y="1140696"/>
                </a:cubicBezTo>
                <a:lnTo>
                  <a:pt x="2253738" y="1106129"/>
                </a:lnTo>
                <a:cubicBezTo>
                  <a:pt x="2267565" y="1050823"/>
                  <a:pt x="2302131" y="995516"/>
                  <a:pt x="2288304" y="940210"/>
                </a:cubicBezTo>
                <a:cubicBezTo>
                  <a:pt x="2302131" y="954036"/>
                  <a:pt x="2302131" y="967863"/>
                  <a:pt x="2302131" y="988603"/>
                </a:cubicBezTo>
                <a:cubicBezTo>
                  <a:pt x="2302131" y="1002429"/>
                  <a:pt x="2288304" y="1099216"/>
                  <a:pt x="2288304" y="1113042"/>
                </a:cubicBezTo>
                <a:cubicBezTo>
                  <a:pt x="2288304" y="1133782"/>
                  <a:pt x="2295218" y="1175262"/>
                  <a:pt x="2302131" y="1202915"/>
                </a:cubicBezTo>
                <a:cubicBezTo>
                  <a:pt x="2309044" y="1182175"/>
                  <a:pt x="2302131" y="1154522"/>
                  <a:pt x="2302131" y="1126869"/>
                </a:cubicBezTo>
                <a:cubicBezTo>
                  <a:pt x="2315958" y="1078476"/>
                  <a:pt x="2357438" y="981690"/>
                  <a:pt x="2357438" y="967863"/>
                </a:cubicBezTo>
                <a:cubicBezTo>
                  <a:pt x="2357438" y="954036"/>
                  <a:pt x="2350524" y="912556"/>
                  <a:pt x="2322871" y="898730"/>
                </a:cubicBezTo>
                <a:cubicBezTo>
                  <a:pt x="2336698" y="898730"/>
                  <a:pt x="2364351" y="933296"/>
                  <a:pt x="2378177" y="947123"/>
                </a:cubicBezTo>
                <a:cubicBezTo>
                  <a:pt x="2385091" y="919470"/>
                  <a:pt x="2378177" y="871077"/>
                  <a:pt x="2378177" y="850337"/>
                </a:cubicBezTo>
                <a:cubicBezTo>
                  <a:pt x="2378177" y="836510"/>
                  <a:pt x="2371264" y="815770"/>
                  <a:pt x="2364351" y="801944"/>
                </a:cubicBezTo>
                <a:lnTo>
                  <a:pt x="2177692" y="801944"/>
                </a:lnTo>
                <a:cubicBezTo>
                  <a:pt x="2177692" y="795030"/>
                  <a:pt x="2170778" y="795030"/>
                  <a:pt x="2163865" y="788117"/>
                </a:cubicBezTo>
                <a:cubicBezTo>
                  <a:pt x="2205345" y="781204"/>
                  <a:pt x="2253738" y="774290"/>
                  <a:pt x="2302131" y="774290"/>
                </a:cubicBezTo>
                <a:cubicBezTo>
                  <a:pt x="2281391" y="760464"/>
                  <a:pt x="2219171" y="760464"/>
                  <a:pt x="2226085" y="712071"/>
                </a:cubicBezTo>
                <a:cubicBezTo>
                  <a:pt x="2219171" y="725897"/>
                  <a:pt x="2219171" y="739724"/>
                  <a:pt x="2212258" y="753550"/>
                </a:cubicBezTo>
                <a:cubicBezTo>
                  <a:pt x="2212258" y="739724"/>
                  <a:pt x="2212258" y="718984"/>
                  <a:pt x="2226085" y="698244"/>
                </a:cubicBezTo>
                <a:cubicBezTo>
                  <a:pt x="2232998" y="712071"/>
                  <a:pt x="2246825" y="718984"/>
                  <a:pt x="2253738" y="732811"/>
                </a:cubicBezTo>
                <a:cubicBezTo>
                  <a:pt x="2260651" y="725897"/>
                  <a:pt x="2260651" y="712071"/>
                  <a:pt x="2267565" y="705157"/>
                </a:cubicBezTo>
                <a:cubicBezTo>
                  <a:pt x="2281391" y="760464"/>
                  <a:pt x="2322871" y="746637"/>
                  <a:pt x="2322871" y="746637"/>
                </a:cubicBezTo>
                <a:cubicBezTo>
                  <a:pt x="2322871" y="732811"/>
                  <a:pt x="2309044" y="732811"/>
                  <a:pt x="2309044" y="725897"/>
                </a:cubicBezTo>
                <a:cubicBezTo>
                  <a:pt x="2315958" y="732811"/>
                  <a:pt x="2329784" y="739724"/>
                  <a:pt x="2357438" y="746637"/>
                </a:cubicBezTo>
                <a:lnTo>
                  <a:pt x="2343611" y="732811"/>
                </a:lnTo>
                <a:cubicBezTo>
                  <a:pt x="2350524" y="732811"/>
                  <a:pt x="2357438" y="739724"/>
                  <a:pt x="2357438" y="718984"/>
                </a:cubicBezTo>
                <a:cubicBezTo>
                  <a:pt x="2357438" y="705157"/>
                  <a:pt x="2336698" y="698244"/>
                  <a:pt x="2329784" y="691331"/>
                </a:cubicBezTo>
                <a:cubicBezTo>
                  <a:pt x="2392004" y="718984"/>
                  <a:pt x="2419657" y="795030"/>
                  <a:pt x="2419657" y="836510"/>
                </a:cubicBezTo>
                <a:cubicBezTo>
                  <a:pt x="2419657" y="905643"/>
                  <a:pt x="2350524" y="960950"/>
                  <a:pt x="2371264" y="1036996"/>
                </a:cubicBezTo>
                <a:cubicBezTo>
                  <a:pt x="2371264" y="1036996"/>
                  <a:pt x="2364351" y="1043909"/>
                  <a:pt x="2385091" y="1043909"/>
                </a:cubicBezTo>
                <a:cubicBezTo>
                  <a:pt x="2433484" y="1043909"/>
                  <a:pt x="2557923" y="947123"/>
                  <a:pt x="2599403" y="919470"/>
                </a:cubicBezTo>
                <a:lnTo>
                  <a:pt x="2613230" y="933296"/>
                </a:lnTo>
                <a:lnTo>
                  <a:pt x="2661623" y="933296"/>
                </a:lnTo>
                <a:cubicBezTo>
                  <a:pt x="2661623" y="926383"/>
                  <a:pt x="2668536" y="926383"/>
                  <a:pt x="2675450" y="919470"/>
                </a:cubicBezTo>
                <a:cubicBezTo>
                  <a:pt x="2668536" y="912556"/>
                  <a:pt x="2654710" y="912556"/>
                  <a:pt x="2640883" y="912556"/>
                </a:cubicBezTo>
                <a:cubicBezTo>
                  <a:pt x="2682363" y="871077"/>
                  <a:pt x="2682363" y="864163"/>
                  <a:pt x="2703103" y="822683"/>
                </a:cubicBezTo>
                <a:lnTo>
                  <a:pt x="2703103" y="774290"/>
                </a:lnTo>
                <a:cubicBezTo>
                  <a:pt x="2689276" y="767377"/>
                  <a:pt x="2668536" y="767377"/>
                  <a:pt x="2654710" y="774290"/>
                </a:cubicBezTo>
                <a:cubicBezTo>
                  <a:pt x="2668536" y="760464"/>
                  <a:pt x="2675450" y="746637"/>
                  <a:pt x="2696190" y="746637"/>
                </a:cubicBezTo>
                <a:cubicBezTo>
                  <a:pt x="2751496" y="746637"/>
                  <a:pt x="2716929" y="822683"/>
                  <a:pt x="2730756" y="850337"/>
                </a:cubicBezTo>
                <a:cubicBezTo>
                  <a:pt x="2758409" y="801944"/>
                  <a:pt x="2758409" y="801944"/>
                  <a:pt x="2758409" y="767377"/>
                </a:cubicBezTo>
                <a:cubicBezTo>
                  <a:pt x="2758409" y="725897"/>
                  <a:pt x="2751496" y="712071"/>
                  <a:pt x="2723843" y="712071"/>
                </a:cubicBezTo>
                <a:cubicBezTo>
                  <a:pt x="2696190" y="712071"/>
                  <a:pt x="2675450" y="725897"/>
                  <a:pt x="2640883" y="760464"/>
                </a:cubicBezTo>
                <a:cubicBezTo>
                  <a:pt x="2661623" y="718984"/>
                  <a:pt x="2710016" y="677504"/>
                  <a:pt x="2689276" y="629111"/>
                </a:cubicBezTo>
                <a:cubicBezTo>
                  <a:pt x="2682363" y="642938"/>
                  <a:pt x="2675450" y="663677"/>
                  <a:pt x="2661623" y="677504"/>
                </a:cubicBezTo>
                <a:cubicBezTo>
                  <a:pt x="2647796" y="656764"/>
                  <a:pt x="2640883" y="601458"/>
                  <a:pt x="2640883" y="587631"/>
                </a:cubicBezTo>
                <a:cubicBezTo>
                  <a:pt x="2640883" y="566891"/>
                  <a:pt x="2633970" y="546151"/>
                  <a:pt x="2661623" y="525411"/>
                </a:cubicBezTo>
                <a:cubicBezTo>
                  <a:pt x="2654710" y="518498"/>
                  <a:pt x="2633970" y="504671"/>
                  <a:pt x="2627056" y="490845"/>
                </a:cubicBezTo>
                <a:cubicBezTo>
                  <a:pt x="2585577" y="366405"/>
                  <a:pt x="2357438" y="290359"/>
                  <a:pt x="2246825" y="290359"/>
                </a:cubicBezTo>
                <a:cubicBezTo>
                  <a:pt x="2177692" y="290359"/>
                  <a:pt x="2156952" y="290359"/>
                  <a:pt x="2073992" y="373319"/>
                </a:cubicBezTo>
                <a:cubicBezTo>
                  <a:pt x="2073992" y="380232"/>
                  <a:pt x="2067079" y="394058"/>
                  <a:pt x="2080905" y="394058"/>
                </a:cubicBezTo>
                <a:cubicBezTo>
                  <a:pt x="2101645" y="394058"/>
                  <a:pt x="2108558" y="380232"/>
                  <a:pt x="2129298" y="380232"/>
                </a:cubicBezTo>
                <a:cubicBezTo>
                  <a:pt x="2143125" y="380232"/>
                  <a:pt x="2177692" y="394058"/>
                  <a:pt x="2198431" y="407885"/>
                </a:cubicBezTo>
                <a:cubicBezTo>
                  <a:pt x="2156952" y="407885"/>
                  <a:pt x="2101645" y="394058"/>
                  <a:pt x="2060165" y="421712"/>
                </a:cubicBezTo>
                <a:cubicBezTo>
                  <a:pt x="2053252" y="490845"/>
                  <a:pt x="2032512" y="608371"/>
                  <a:pt x="2032512" y="629111"/>
                </a:cubicBezTo>
                <a:cubicBezTo>
                  <a:pt x="2032512" y="725897"/>
                  <a:pt x="2073992" y="843423"/>
                  <a:pt x="2094732" y="954036"/>
                </a:cubicBezTo>
                <a:cubicBezTo>
                  <a:pt x="2039425" y="884903"/>
                  <a:pt x="1991032" y="739724"/>
                  <a:pt x="1991032" y="649851"/>
                </a:cubicBezTo>
                <a:cubicBezTo>
                  <a:pt x="1991032" y="629111"/>
                  <a:pt x="2018685" y="539238"/>
                  <a:pt x="2025599" y="483931"/>
                </a:cubicBezTo>
                <a:cubicBezTo>
                  <a:pt x="2032512" y="456278"/>
                  <a:pt x="2039425" y="421712"/>
                  <a:pt x="2039425" y="394058"/>
                </a:cubicBezTo>
                <a:cubicBezTo>
                  <a:pt x="2046339" y="248879"/>
                  <a:pt x="2239911" y="82960"/>
                  <a:pt x="2378177" y="20740"/>
                </a:cubicBezTo>
                <a:cubicBezTo>
                  <a:pt x="2412744" y="0"/>
                  <a:pt x="2488790" y="0"/>
                  <a:pt x="2502617" y="0"/>
                </a:cubicBezTo>
                <a:cubicBezTo>
                  <a:pt x="2689276" y="0"/>
                  <a:pt x="2889762" y="48393"/>
                  <a:pt x="2882849" y="262706"/>
                </a:cubicBezTo>
                <a:close/>
              </a:path>
            </a:pathLst>
          </a:custGeom>
          <a:gradFill>
            <a:gsLst>
              <a:gs pos="0">
                <a:srgbClr val="C38746"/>
              </a:gs>
              <a:gs pos="86000">
                <a:srgbClr val="C38746">
                  <a:alpha val="0"/>
                </a:srgbClr>
              </a:gs>
            </a:gsLst>
            <a:lin ang="5400000" scaled="1"/>
          </a:gradFill>
          <a:ln w="76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79" name="图片 78">
            <a:extLst>
              <a:ext uri="{FF2B5EF4-FFF2-40B4-BE49-F238E27FC236}">
                <a16:creationId xmlns:a16="http://schemas.microsoft.com/office/drawing/2014/main" id="{D30BA0EE-9FD2-D278-8349-838795BB24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0419" y="-1029177"/>
            <a:ext cx="2816877" cy="3194900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945D1F21-6E50-628A-83F3-2CA5B8895F3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92214"/>
            <a:ext cx="5007874" cy="5065786"/>
          </a:xfrm>
          <a:prstGeom prst="rect">
            <a:avLst/>
          </a:prstGeom>
        </p:spPr>
      </p:pic>
      <p:pic>
        <p:nvPicPr>
          <p:cNvPr id="75" name="图片 74">
            <a:extLst>
              <a:ext uri="{FF2B5EF4-FFF2-40B4-BE49-F238E27FC236}">
                <a16:creationId xmlns:a16="http://schemas.microsoft.com/office/drawing/2014/main" id="{B7A58FC3-A6CB-2795-B05C-2B6A9929D9DF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42001" y="2068944"/>
            <a:ext cx="7143750" cy="3429000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C351E214-F2B0-DEE1-6245-5B63E812FFD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37675" y="3776598"/>
            <a:ext cx="9054325" cy="3081403"/>
          </a:xfrm>
          <a:custGeom>
            <a:avLst/>
            <a:gdLst>
              <a:gd name="connsiteX0" fmla="*/ 0 w 9054325"/>
              <a:gd name="connsiteY0" fmla="*/ 0 h 3081403"/>
              <a:gd name="connsiteX1" fmla="*/ 9054325 w 9054325"/>
              <a:gd name="connsiteY1" fmla="*/ 0 h 3081403"/>
              <a:gd name="connsiteX2" fmla="*/ 9054325 w 9054325"/>
              <a:gd name="connsiteY2" fmla="*/ 3081403 h 3081403"/>
              <a:gd name="connsiteX3" fmla="*/ 0 w 9054325"/>
              <a:gd name="connsiteY3" fmla="*/ 3081403 h 3081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54325" h="3081403">
                <a:moveTo>
                  <a:pt x="0" y="0"/>
                </a:moveTo>
                <a:lnTo>
                  <a:pt x="9054325" y="0"/>
                </a:lnTo>
                <a:lnTo>
                  <a:pt x="9054325" y="3081403"/>
                </a:lnTo>
                <a:lnTo>
                  <a:pt x="0" y="3081403"/>
                </a:lnTo>
                <a:close/>
              </a:path>
            </a:pathLst>
          </a:cu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5BF8F7C7-83B3-A271-F357-8AABBCE8BD3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2485" y="4484550"/>
            <a:ext cx="4918527" cy="3749087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id="{A2FE4B2B-DFA8-244C-B707-55F8184F0B0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5984" y="2694250"/>
            <a:ext cx="9017000" cy="6858000"/>
          </a:xfrm>
          <a:prstGeom prst="rect">
            <a:avLst/>
          </a:prstGeom>
        </p:spPr>
      </p:pic>
      <p:grpSp>
        <p:nvGrpSpPr>
          <p:cNvPr id="68" name="组合 67">
            <a:extLst>
              <a:ext uri="{FF2B5EF4-FFF2-40B4-BE49-F238E27FC236}">
                <a16:creationId xmlns:a16="http://schemas.microsoft.com/office/drawing/2014/main" id="{E6764E6C-2CDC-2C95-D6C0-C3D6425F18AD}"/>
              </a:ext>
            </a:extLst>
          </p:cNvPr>
          <p:cNvGrpSpPr/>
          <p:nvPr/>
        </p:nvGrpSpPr>
        <p:grpSpPr>
          <a:xfrm>
            <a:off x="125213" y="270686"/>
            <a:ext cx="1345569" cy="1250842"/>
            <a:chOff x="191952" y="715452"/>
            <a:chExt cx="1345569" cy="1250842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8EDA3D8D-DC8F-82FC-1266-E899FDAC0E22}"/>
                </a:ext>
              </a:extLst>
            </p:cNvPr>
            <p:cNvGrpSpPr/>
            <p:nvPr/>
          </p:nvGrpSpPr>
          <p:grpSpPr>
            <a:xfrm>
              <a:off x="576626" y="715452"/>
              <a:ext cx="960895" cy="1250842"/>
              <a:chOff x="5639903" y="2781750"/>
              <a:chExt cx="1322756" cy="1721893"/>
            </a:xfrm>
            <a:gradFill flip="none" rotWithShape="1">
              <a:gsLst>
                <a:gs pos="0">
                  <a:srgbClr val="FBC17C"/>
                </a:gs>
                <a:gs pos="100000">
                  <a:srgbClr val="CD8753"/>
                </a:gs>
              </a:gsLst>
              <a:lin ang="2700000" scaled="1"/>
              <a:tileRect/>
            </a:gradFill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F3747D46-276E-2632-8E0E-52443517E8A1}"/>
                  </a:ext>
                </a:extLst>
              </p:cNvPr>
              <p:cNvSpPr/>
              <p:nvPr/>
            </p:nvSpPr>
            <p:spPr>
              <a:xfrm>
                <a:off x="6096000" y="3429000"/>
                <a:ext cx="866659" cy="1074643"/>
              </a:xfrm>
              <a:custGeom>
                <a:avLst/>
                <a:gdLst>
                  <a:gd name="connsiteX0" fmla="*/ 513352 w 866659"/>
                  <a:gd name="connsiteY0" fmla="*/ 14548 h 1074643"/>
                  <a:gd name="connsiteX1" fmla="*/ 631334 w 866659"/>
                  <a:gd name="connsiteY1" fmla="*/ 1214 h 1074643"/>
                  <a:gd name="connsiteX2" fmla="*/ 652028 w 866659"/>
                  <a:gd name="connsiteY2" fmla="*/ 22369 h 1074643"/>
                  <a:gd name="connsiteX3" fmla="*/ 618116 w 866659"/>
                  <a:gd name="connsiteY3" fmla="*/ 64448 h 1074643"/>
                  <a:gd name="connsiteX4" fmla="*/ 629603 w 866659"/>
                  <a:gd name="connsiteY4" fmla="*/ 84881 h 1074643"/>
                  <a:gd name="connsiteX5" fmla="*/ 602098 w 866659"/>
                  <a:gd name="connsiteY5" fmla="*/ 105401 h 1074643"/>
                  <a:gd name="connsiteX6" fmla="*/ 440825 w 866659"/>
                  <a:gd name="connsiteY6" fmla="*/ 143786 h 1074643"/>
                  <a:gd name="connsiteX7" fmla="*/ 455486 w 866659"/>
                  <a:gd name="connsiteY7" fmla="*/ 198853 h 1074643"/>
                  <a:gd name="connsiteX8" fmla="*/ 496237 w 866659"/>
                  <a:gd name="connsiteY8" fmla="*/ 188376 h 1074643"/>
                  <a:gd name="connsiteX9" fmla="*/ 607582 w 866659"/>
                  <a:gd name="connsiteY9" fmla="*/ 163758 h 1074643"/>
                  <a:gd name="connsiteX10" fmla="*/ 655145 w 866659"/>
                  <a:gd name="connsiteY10" fmla="*/ 179227 h 1074643"/>
                  <a:gd name="connsiteX11" fmla="*/ 648622 w 866659"/>
                  <a:gd name="connsiteY11" fmla="*/ 215390 h 1074643"/>
                  <a:gd name="connsiteX12" fmla="*/ 552862 w 866659"/>
                  <a:gd name="connsiteY12" fmla="*/ 254987 h 1074643"/>
                  <a:gd name="connsiteX13" fmla="*/ 532746 w 866659"/>
                  <a:gd name="connsiteY13" fmla="*/ 295854 h 1074643"/>
                  <a:gd name="connsiteX14" fmla="*/ 554190 w 866659"/>
                  <a:gd name="connsiteY14" fmla="*/ 304079 h 1074643"/>
                  <a:gd name="connsiteX15" fmla="*/ 561722 w 866659"/>
                  <a:gd name="connsiteY15" fmla="*/ 267137 h 1074643"/>
                  <a:gd name="connsiteX16" fmla="*/ 629401 w 866659"/>
                  <a:gd name="connsiteY16" fmla="*/ 287513 h 1074643"/>
                  <a:gd name="connsiteX17" fmla="*/ 561722 w 866659"/>
                  <a:gd name="connsiteY17" fmla="*/ 333892 h 1074643"/>
                  <a:gd name="connsiteX18" fmla="*/ 589255 w 866659"/>
                  <a:gd name="connsiteY18" fmla="*/ 379175 h 1074643"/>
                  <a:gd name="connsiteX19" fmla="*/ 562819 w 866659"/>
                  <a:gd name="connsiteY19" fmla="*/ 415770 h 1074643"/>
                  <a:gd name="connsiteX20" fmla="*/ 513756 w 866659"/>
                  <a:gd name="connsiteY20" fmla="*/ 428757 h 1074643"/>
                  <a:gd name="connsiteX21" fmla="*/ 520249 w 866659"/>
                  <a:gd name="connsiteY21" fmla="*/ 381022 h 1074643"/>
                  <a:gd name="connsiteX22" fmla="*/ 506108 w 866659"/>
                  <a:gd name="connsiteY22" fmla="*/ 374297 h 1074643"/>
                  <a:gd name="connsiteX23" fmla="*/ 445183 w 866659"/>
                  <a:gd name="connsiteY23" fmla="*/ 445295 h 1074643"/>
                  <a:gd name="connsiteX24" fmla="*/ 418169 w 866659"/>
                  <a:gd name="connsiteY24" fmla="*/ 485180 h 1074643"/>
                  <a:gd name="connsiteX25" fmla="*/ 486194 w 866659"/>
                  <a:gd name="connsiteY25" fmla="*/ 468989 h 1074643"/>
                  <a:gd name="connsiteX26" fmla="*/ 552545 w 866659"/>
                  <a:gd name="connsiteY26" fmla="*/ 443880 h 1074643"/>
                  <a:gd name="connsiteX27" fmla="*/ 596759 w 866659"/>
                  <a:gd name="connsiteY27" fmla="*/ 449595 h 1074643"/>
                  <a:gd name="connsiteX28" fmla="*/ 637741 w 866659"/>
                  <a:gd name="connsiteY28" fmla="*/ 415366 h 1074643"/>
                  <a:gd name="connsiteX29" fmla="*/ 621695 w 866659"/>
                  <a:gd name="connsiteY29" fmla="*/ 373662 h 1074643"/>
                  <a:gd name="connsiteX30" fmla="*/ 599876 w 866659"/>
                  <a:gd name="connsiteY30" fmla="*/ 336143 h 1074643"/>
                  <a:gd name="connsiteX31" fmla="*/ 675982 w 866659"/>
                  <a:gd name="connsiteY31" fmla="*/ 294901 h 1074643"/>
                  <a:gd name="connsiteX32" fmla="*/ 748278 w 866659"/>
                  <a:gd name="connsiteY32" fmla="*/ 230628 h 1074643"/>
                  <a:gd name="connsiteX33" fmla="*/ 675260 w 866659"/>
                  <a:gd name="connsiteY33" fmla="*/ 227973 h 1074643"/>
                  <a:gd name="connsiteX34" fmla="*/ 689200 w 866659"/>
                  <a:gd name="connsiteY34" fmla="*/ 175216 h 1074643"/>
                  <a:gd name="connsiteX35" fmla="*/ 809088 w 866659"/>
                  <a:gd name="connsiteY35" fmla="*/ 3292 h 1074643"/>
                  <a:gd name="connsiteX36" fmla="*/ 855727 w 866659"/>
                  <a:gd name="connsiteY36" fmla="*/ 26900 h 1074643"/>
                  <a:gd name="connsiteX37" fmla="*/ 866405 w 866659"/>
                  <a:gd name="connsiteY37" fmla="*/ 97551 h 1074643"/>
                  <a:gd name="connsiteX38" fmla="*/ 842797 w 866659"/>
                  <a:gd name="connsiteY38" fmla="*/ 164191 h 1074643"/>
                  <a:gd name="connsiteX39" fmla="*/ 849695 w 866659"/>
                  <a:gd name="connsiteY39" fmla="*/ 211984 h 1074643"/>
                  <a:gd name="connsiteX40" fmla="*/ 793243 w 866659"/>
                  <a:gd name="connsiteY40" fmla="*/ 271466 h 1074643"/>
                  <a:gd name="connsiteX41" fmla="*/ 838439 w 866659"/>
                  <a:gd name="connsiteY41" fmla="*/ 313459 h 1074643"/>
                  <a:gd name="connsiteX42" fmla="*/ 814167 w 866659"/>
                  <a:gd name="connsiteY42" fmla="*/ 352449 h 1074643"/>
                  <a:gd name="connsiteX43" fmla="*/ 740341 w 866659"/>
                  <a:gd name="connsiteY43" fmla="*/ 410777 h 1074643"/>
                  <a:gd name="connsiteX44" fmla="*/ 748769 w 866659"/>
                  <a:gd name="connsiteY44" fmla="*/ 449681 h 1074643"/>
                  <a:gd name="connsiteX45" fmla="*/ 801584 w 866659"/>
                  <a:gd name="connsiteY45" fmla="*/ 452481 h 1074643"/>
                  <a:gd name="connsiteX46" fmla="*/ 846203 w 866659"/>
                  <a:gd name="connsiteY46" fmla="*/ 464256 h 1074643"/>
                  <a:gd name="connsiteX47" fmla="*/ 866636 w 866659"/>
                  <a:gd name="connsiteY47" fmla="*/ 525787 h 1074643"/>
                  <a:gd name="connsiteX48" fmla="*/ 739822 w 866659"/>
                  <a:gd name="connsiteY48" fmla="*/ 525874 h 1074643"/>
                  <a:gd name="connsiteX49" fmla="*/ 702130 w 866659"/>
                  <a:gd name="connsiteY49" fmla="*/ 548414 h 1074643"/>
                  <a:gd name="connsiteX50" fmla="*/ 683399 w 866659"/>
                  <a:gd name="connsiteY50" fmla="*/ 628705 h 1074643"/>
                  <a:gd name="connsiteX51" fmla="*/ 727758 w 866659"/>
                  <a:gd name="connsiteY51" fmla="*/ 643366 h 1074643"/>
                  <a:gd name="connsiteX52" fmla="*/ 765393 w 866659"/>
                  <a:gd name="connsiteY52" fmla="*/ 718519 h 1074643"/>
                  <a:gd name="connsiteX53" fmla="*/ 779073 w 866659"/>
                  <a:gd name="connsiteY53" fmla="*/ 810470 h 1074643"/>
                  <a:gd name="connsiteX54" fmla="*/ 777254 w 866659"/>
                  <a:gd name="connsiteY54" fmla="*/ 862159 h 1074643"/>
                  <a:gd name="connsiteX55" fmla="*/ 771078 w 866659"/>
                  <a:gd name="connsiteY55" fmla="*/ 960372 h 1074643"/>
                  <a:gd name="connsiteX56" fmla="*/ 743834 w 866659"/>
                  <a:gd name="connsiteY56" fmla="*/ 1038325 h 1074643"/>
                  <a:gd name="connsiteX57" fmla="*/ 713818 w 866659"/>
                  <a:gd name="connsiteY57" fmla="*/ 1068283 h 1074643"/>
                  <a:gd name="connsiteX58" fmla="*/ 641493 w 866659"/>
                  <a:gd name="connsiteY58" fmla="*/ 1074459 h 1074643"/>
                  <a:gd name="connsiteX59" fmla="*/ 608477 w 866659"/>
                  <a:gd name="connsiteY59" fmla="*/ 1043693 h 1074643"/>
                  <a:gd name="connsiteX60" fmla="*/ 585821 w 866659"/>
                  <a:gd name="connsiteY60" fmla="*/ 1013938 h 1074643"/>
                  <a:gd name="connsiteX61" fmla="*/ 465933 w 866659"/>
                  <a:gd name="connsiteY61" fmla="*/ 971859 h 1074643"/>
                  <a:gd name="connsiteX62" fmla="*/ 452917 w 866659"/>
                  <a:gd name="connsiteY62" fmla="*/ 946288 h 1074643"/>
                  <a:gd name="connsiteX63" fmla="*/ 471648 w 866659"/>
                  <a:gd name="connsiteY63" fmla="*/ 898957 h 1074643"/>
                  <a:gd name="connsiteX64" fmla="*/ 443335 w 866659"/>
                  <a:gd name="connsiteY64" fmla="*/ 896099 h 1074643"/>
                  <a:gd name="connsiteX65" fmla="*/ 476756 w 866659"/>
                  <a:gd name="connsiteY65" fmla="*/ 855117 h 1074643"/>
                  <a:gd name="connsiteX66" fmla="*/ 529081 w 866659"/>
                  <a:gd name="connsiteY66" fmla="*/ 805246 h 1074643"/>
                  <a:gd name="connsiteX67" fmla="*/ 482730 w 866659"/>
                  <a:gd name="connsiteY67" fmla="*/ 801667 h 1074643"/>
                  <a:gd name="connsiteX68" fmla="*/ 474851 w 866659"/>
                  <a:gd name="connsiteY68" fmla="*/ 794827 h 1074643"/>
                  <a:gd name="connsiteX69" fmla="*/ 508907 w 866659"/>
                  <a:gd name="connsiteY69" fmla="*/ 758838 h 1074643"/>
                  <a:gd name="connsiteX70" fmla="*/ 460738 w 866659"/>
                  <a:gd name="connsiteY70" fmla="*/ 754855 h 1074643"/>
                  <a:gd name="connsiteX71" fmla="*/ 450637 w 866659"/>
                  <a:gd name="connsiteY71" fmla="*/ 718635 h 1074643"/>
                  <a:gd name="connsiteX72" fmla="*/ 419121 w 866659"/>
                  <a:gd name="connsiteY72" fmla="*/ 741896 h 1074643"/>
                  <a:gd name="connsiteX73" fmla="*/ 394070 w 866659"/>
                  <a:gd name="connsiteY73" fmla="*/ 844756 h 1074643"/>
                  <a:gd name="connsiteX74" fmla="*/ 374070 w 866659"/>
                  <a:gd name="connsiteY74" fmla="*/ 966751 h 1074643"/>
                  <a:gd name="connsiteX75" fmla="*/ 383853 w 866659"/>
                  <a:gd name="connsiteY75" fmla="*/ 1023318 h 1074643"/>
                  <a:gd name="connsiteX76" fmla="*/ 351010 w 866659"/>
                  <a:gd name="connsiteY76" fmla="*/ 983143 h 1074643"/>
                  <a:gd name="connsiteX77" fmla="*/ 337792 w 866659"/>
                  <a:gd name="connsiteY77" fmla="*/ 906576 h 1074643"/>
                  <a:gd name="connsiteX78" fmla="*/ 350490 w 866659"/>
                  <a:gd name="connsiteY78" fmla="*/ 819128 h 1074643"/>
                  <a:gd name="connsiteX79" fmla="*/ 376321 w 866659"/>
                  <a:gd name="connsiteY79" fmla="*/ 713873 h 1074643"/>
                  <a:gd name="connsiteX80" fmla="*/ 407317 w 866659"/>
                  <a:gd name="connsiteY80" fmla="*/ 676989 h 1074643"/>
                  <a:gd name="connsiteX81" fmla="*/ 460940 w 866659"/>
                  <a:gd name="connsiteY81" fmla="*/ 665993 h 1074643"/>
                  <a:gd name="connsiteX82" fmla="*/ 502385 w 866659"/>
                  <a:gd name="connsiteY82" fmla="*/ 626136 h 1074643"/>
                  <a:gd name="connsiteX83" fmla="*/ 548158 w 866659"/>
                  <a:gd name="connsiteY83" fmla="*/ 629455 h 1074643"/>
                  <a:gd name="connsiteX84" fmla="*/ 632345 w 866659"/>
                  <a:gd name="connsiteY84" fmla="*/ 623279 h 1074643"/>
                  <a:gd name="connsiteX85" fmla="*/ 658233 w 866659"/>
                  <a:gd name="connsiteY85" fmla="*/ 559179 h 1074643"/>
                  <a:gd name="connsiteX86" fmla="*/ 591333 w 866659"/>
                  <a:gd name="connsiteY86" fmla="*/ 563133 h 1074643"/>
                  <a:gd name="connsiteX87" fmla="*/ 469656 w 866659"/>
                  <a:gd name="connsiteY87" fmla="*/ 632745 h 1074643"/>
                  <a:gd name="connsiteX88" fmla="*/ 402988 w 866659"/>
                  <a:gd name="connsiteY88" fmla="*/ 660047 h 1074643"/>
                  <a:gd name="connsiteX89" fmla="*/ 350086 w 866659"/>
                  <a:gd name="connsiteY89" fmla="*/ 699183 h 1074643"/>
                  <a:gd name="connsiteX90" fmla="*/ 208928 w 866659"/>
                  <a:gd name="connsiteY90" fmla="*/ 766399 h 1074643"/>
                  <a:gd name="connsiteX91" fmla="*/ 156431 w 866659"/>
                  <a:gd name="connsiteY91" fmla="*/ 781234 h 1074643"/>
                  <a:gd name="connsiteX92" fmla="*/ -23 w 866659"/>
                  <a:gd name="connsiteY92" fmla="*/ 708187 h 1074643"/>
                  <a:gd name="connsiteX93" fmla="*/ 18592 w 866659"/>
                  <a:gd name="connsiteY93" fmla="*/ 690957 h 1074643"/>
                  <a:gd name="connsiteX94" fmla="*/ 72244 w 866659"/>
                  <a:gd name="connsiteY94" fmla="*/ 703973 h 1074643"/>
                  <a:gd name="connsiteX95" fmla="*/ 172218 w 866659"/>
                  <a:gd name="connsiteY95" fmla="*/ 670986 h 1074643"/>
                  <a:gd name="connsiteX96" fmla="*/ 238915 w 866659"/>
                  <a:gd name="connsiteY96" fmla="*/ 643020 h 1074643"/>
                  <a:gd name="connsiteX97" fmla="*/ 221714 w 866659"/>
                  <a:gd name="connsiteY97" fmla="*/ 613380 h 1074643"/>
                  <a:gd name="connsiteX98" fmla="*/ 212392 w 866659"/>
                  <a:gd name="connsiteY98" fmla="*/ 513925 h 1074643"/>
                  <a:gd name="connsiteX99" fmla="*/ 218135 w 866659"/>
                  <a:gd name="connsiteY99" fmla="*/ 464862 h 1074643"/>
                  <a:gd name="connsiteX100" fmla="*/ 224398 w 866659"/>
                  <a:gd name="connsiteY100" fmla="*/ 368842 h 1074643"/>
                  <a:gd name="connsiteX101" fmla="*/ 236086 w 866659"/>
                  <a:gd name="connsiteY101" fmla="*/ 280961 h 1074643"/>
                  <a:gd name="connsiteX102" fmla="*/ 261195 w 866659"/>
                  <a:gd name="connsiteY102" fmla="*/ 167770 h 1074643"/>
                  <a:gd name="connsiteX103" fmla="*/ 274644 w 866659"/>
                  <a:gd name="connsiteY103" fmla="*/ 46179 h 1074643"/>
                  <a:gd name="connsiteX104" fmla="*/ 346912 w 866659"/>
                  <a:gd name="connsiteY104" fmla="*/ 42052 h 1074643"/>
                  <a:gd name="connsiteX105" fmla="*/ 425730 w 866659"/>
                  <a:gd name="connsiteY105" fmla="*/ 30941 h 1074643"/>
                  <a:gd name="connsiteX106" fmla="*/ 513352 w 866659"/>
                  <a:gd name="connsiteY106" fmla="*/ 14548 h 1074643"/>
                  <a:gd name="connsiteX107" fmla="*/ 339956 w 866659"/>
                  <a:gd name="connsiteY107" fmla="*/ 296546 h 1074643"/>
                  <a:gd name="connsiteX108" fmla="*/ 331211 w 866659"/>
                  <a:gd name="connsiteY108" fmla="*/ 350141 h 1074643"/>
                  <a:gd name="connsiteX109" fmla="*/ 406711 w 866659"/>
                  <a:gd name="connsiteY109" fmla="*/ 314584 h 1074643"/>
                  <a:gd name="connsiteX110" fmla="*/ 446539 w 866659"/>
                  <a:gd name="connsiteY110" fmla="*/ 302549 h 1074643"/>
                  <a:gd name="connsiteX111" fmla="*/ 466049 w 866659"/>
                  <a:gd name="connsiteY111" fmla="*/ 265463 h 1074643"/>
                  <a:gd name="connsiteX112" fmla="*/ 423999 w 866659"/>
                  <a:gd name="connsiteY112" fmla="*/ 288494 h 1074643"/>
                  <a:gd name="connsiteX113" fmla="*/ 376552 w 866659"/>
                  <a:gd name="connsiteY113" fmla="*/ 276777 h 1074643"/>
                  <a:gd name="connsiteX114" fmla="*/ 379582 w 866659"/>
                  <a:gd name="connsiteY114" fmla="*/ 177207 h 1074643"/>
                  <a:gd name="connsiteX115" fmla="*/ 339956 w 866659"/>
                  <a:gd name="connsiteY115" fmla="*/ 296546 h 1074643"/>
                  <a:gd name="connsiteX116" fmla="*/ 452715 w 866659"/>
                  <a:gd name="connsiteY116" fmla="*/ 322203 h 1074643"/>
                  <a:gd name="connsiteX117" fmla="*/ 465501 w 866659"/>
                  <a:gd name="connsiteY117" fmla="*/ 304685 h 1074643"/>
                  <a:gd name="connsiteX118" fmla="*/ 452715 w 866659"/>
                  <a:gd name="connsiteY118" fmla="*/ 322203 h 1074643"/>
                  <a:gd name="connsiteX119" fmla="*/ 729374 w 866659"/>
                  <a:gd name="connsiteY119" fmla="*/ 314180 h 1074643"/>
                  <a:gd name="connsiteX120" fmla="*/ 698926 w 866659"/>
                  <a:gd name="connsiteY120" fmla="*/ 328697 h 1074643"/>
                  <a:gd name="connsiteX121" fmla="*/ 710442 w 866659"/>
                  <a:gd name="connsiteY121" fmla="*/ 359896 h 1074643"/>
                  <a:gd name="connsiteX122" fmla="*/ 776850 w 866659"/>
                  <a:gd name="connsiteY122" fmla="*/ 315450 h 1074643"/>
                  <a:gd name="connsiteX123" fmla="*/ 729374 w 866659"/>
                  <a:gd name="connsiteY123" fmla="*/ 314180 h 1074643"/>
                  <a:gd name="connsiteX124" fmla="*/ 339437 w 866659"/>
                  <a:gd name="connsiteY124" fmla="*/ 411008 h 1074643"/>
                  <a:gd name="connsiteX125" fmla="*/ 314934 w 866659"/>
                  <a:gd name="connsiteY125" fmla="*/ 421860 h 1074643"/>
                  <a:gd name="connsiteX126" fmla="*/ 308960 w 866659"/>
                  <a:gd name="connsiteY126" fmla="*/ 488008 h 1074643"/>
                  <a:gd name="connsiteX127" fmla="*/ 357763 w 866659"/>
                  <a:gd name="connsiteY127" fmla="*/ 494964 h 1074643"/>
                  <a:gd name="connsiteX128" fmla="*/ 391502 w 866659"/>
                  <a:gd name="connsiteY128" fmla="*/ 431124 h 1074643"/>
                  <a:gd name="connsiteX129" fmla="*/ 407057 w 866659"/>
                  <a:gd name="connsiteY129" fmla="*/ 409507 h 1074643"/>
                  <a:gd name="connsiteX130" fmla="*/ 403508 w 866659"/>
                  <a:gd name="connsiteY130" fmla="*/ 397155 h 1074643"/>
                  <a:gd name="connsiteX131" fmla="*/ 339437 w 866659"/>
                  <a:gd name="connsiteY131" fmla="*/ 411008 h 1074643"/>
                  <a:gd name="connsiteX132" fmla="*/ 654336 w 866659"/>
                  <a:gd name="connsiteY132" fmla="*/ 460475 h 1074643"/>
                  <a:gd name="connsiteX133" fmla="*/ 548417 w 866659"/>
                  <a:gd name="connsiteY133" fmla="*/ 484487 h 1074643"/>
                  <a:gd name="connsiteX134" fmla="*/ 458545 w 866659"/>
                  <a:gd name="connsiteY134" fmla="*/ 539640 h 1074643"/>
                  <a:gd name="connsiteX135" fmla="*/ 505184 w 866659"/>
                  <a:gd name="connsiteY135" fmla="*/ 525412 h 1074643"/>
                  <a:gd name="connsiteX136" fmla="*/ 560424 w 866659"/>
                  <a:gd name="connsiteY136" fmla="*/ 521949 h 1074643"/>
                  <a:gd name="connsiteX137" fmla="*/ 602993 w 866659"/>
                  <a:gd name="connsiteY137" fmla="*/ 497157 h 1074643"/>
                  <a:gd name="connsiteX138" fmla="*/ 640195 w 866659"/>
                  <a:gd name="connsiteY138" fmla="*/ 489019 h 1074643"/>
                  <a:gd name="connsiteX139" fmla="*/ 680686 w 866659"/>
                  <a:gd name="connsiteY139" fmla="*/ 464920 h 1074643"/>
                  <a:gd name="connsiteX140" fmla="*/ 654336 w 866659"/>
                  <a:gd name="connsiteY140" fmla="*/ 460475 h 1074643"/>
                  <a:gd name="connsiteX141" fmla="*/ 305525 w 866659"/>
                  <a:gd name="connsiteY141" fmla="*/ 589108 h 1074643"/>
                  <a:gd name="connsiteX142" fmla="*/ 307401 w 866659"/>
                  <a:gd name="connsiteY142" fmla="*/ 599555 h 1074643"/>
                  <a:gd name="connsiteX143" fmla="*/ 325093 w 866659"/>
                  <a:gd name="connsiteY143" fmla="*/ 599930 h 1074643"/>
                  <a:gd name="connsiteX144" fmla="*/ 332106 w 866659"/>
                  <a:gd name="connsiteY144" fmla="*/ 588963 h 1074643"/>
                  <a:gd name="connsiteX145" fmla="*/ 305525 w 866659"/>
                  <a:gd name="connsiteY145" fmla="*/ 589108 h 1074643"/>
                  <a:gd name="connsiteX146" fmla="*/ 545647 w 866659"/>
                  <a:gd name="connsiteY146" fmla="*/ 684261 h 1074643"/>
                  <a:gd name="connsiteX147" fmla="*/ 531043 w 866659"/>
                  <a:gd name="connsiteY147" fmla="*/ 758463 h 1074643"/>
                  <a:gd name="connsiteX148" fmla="*/ 559442 w 866659"/>
                  <a:gd name="connsiteY148" fmla="*/ 738664 h 1074643"/>
                  <a:gd name="connsiteX149" fmla="*/ 600049 w 866659"/>
                  <a:gd name="connsiteY149" fmla="*/ 674853 h 1074643"/>
                  <a:gd name="connsiteX150" fmla="*/ 545647 w 866659"/>
                  <a:gd name="connsiteY150" fmla="*/ 684261 h 1074643"/>
                  <a:gd name="connsiteX151" fmla="*/ 620252 w 866659"/>
                  <a:gd name="connsiteY151" fmla="*/ 734739 h 1074643"/>
                  <a:gd name="connsiteX152" fmla="*/ 637164 w 866659"/>
                  <a:gd name="connsiteY152" fmla="*/ 756846 h 1074643"/>
                  <a:gd name="connsiteX153" fmla="*/ 589717 w 866659"/>
                  <a:gd name="connsiteY153" fmla="*/ 797482 h 1074643"/>
                  <a:gd name="connsiteX154" fmla="*/ 523482 w 866659"/>
                  <a:gd name="connsiteY154" fmla="*/ 846748 h 1074643"/>
                  <a:gd name="connsiteX155" fmla="*/ 555142 w 866659"/>
                  <a:gd name="connsiteY155" fmla="*/ 846430 h 1074643"/>
                  <a:gd name="connsiteX156" fmla="*/ 568591 w 866659"/>
                  <a:gd name="connsiteY156" fmla="*/ 877455 h 1074643"/>
                  <a:gd name="connsiteX157" fmla="*/ 533092 w 866659"/>
                  <a:gd name="connsiteY157" fmla="*/ 934686 h 1074643"/>
                  <a:gd name="connsiteX158" fmla="*/ 569746 w 866659"/>
                  <a:gd name="connsiteY158" fmla="*/ 949145 h 1074643"/>
                  <a:gd name="connsiteX159" fmla="*/ 592372 w 866659"/>
                  <a:gd name="connsiteY159" fmla="*/ 977920 h 1074643"/>
                  <a:gd name="connsiteX160" fmla="*/ 632085 w 866659"/>
                  <a:gd name="connsiteY160" fmla="*/ 995871 h 1074643"/>
                  <a:gd name="connsiteX161" fmla="*/ 655693 w 866659"/>
                  <a:gd name="connsiteY161" fmla="*/ 861784 h 1074643"/>
                  <a:gd name="connsiteX162" fmla="*/ 657165 w 866659"/>
                  <a:gd name="connsiteY162" fmla="*/ 691996 h 1074643"/>
                  <a:gd name="connsiteX163" fmla="*/ 620252 w 866659"/>
                  <a:gd name="connsiteY163" fmla="*/ 734739 h 1074643"/>
                  <a:gd name="connsiteX164" fmla="*/ 597740 w 866659"/>
                  <a:gd name="connsiteY164" fmla="*/ 728390 h 1074643"/>
                  <a:gd name="connsiteX165" fmla="*/ 597279 w 866659"/>
                  <a:gd name="connsiteY165" fmla="*/ 735258 h 1074643"/>
                  <a:gd name="connsiteX166" fmla="*/ 597740 w 866659"/>
                  <a:gd name="connsiteY166" fmla="*/ 728390 h 1074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</a:cxnLst>
                <a:rect l="l" t="t" r="r" b="b"/>
                <a:pathLst>
                  <a:path w="866659" h="1074643">
                    <a:moveTo>
                      <a:pt x="513352" y="14548"/>
                    </a:moveTo>
                    <a:cubicBezTo>
                      <a:pt x="550842" y="695"/>
                      <a:pt x="591766" y="-2422"/>
                      <a:pt x="631334" y="1214"/>
                    </a:cubicBezTo>
                    <a:cubicBezTo>
                      <a:pt x="640570" y="5399"/>
                      <a:pt x="645245" y="15298"/>
                      <a:pt x="652028" y="22369"/>
                    </a:cubicBezTo>
                    <a:cubicBezTo>
                      <a:pt x="643514" y="38675"/>
                      <a:pt x="631392" y="52067"/>
                      <a:pt x="618116" y="64448"/>
                    </a:cubicBezTo>
                    <a:cubicBezTo>
                      <a:pt x="620483" y="71981"/>
                      <a:pt x="625505" y="78243"/>
                      <a:pt x="629603" y="84881"/>
                    </a:cubicBezTo>
                    <a:cubicBezTo>
                      <a:pt x="621839" y="93251"/>
                      <a:pt x="614278" y="103670"/>
                      <a:pt x="602098" y="105401"/>
                    </a:cubicBezTo>
                    <a:cubicBezTo>
                      <a:pt x="547840" y="114868"/>
                      <a:pt x="490465" y="117494"/>
                      <a:pt x="440825" y="143786"/>
                    </a:cubicBezTo>
                    <a:cubicBezTo>
                      <a:pt x="446395" y="161940"/>
                      <a:pt x="451445" y="180266"/>
                      <a:pt x="455486" y="198853"/>
                    </a:cubicBezTo>
                    <a:cubicBezTo>
                      <a:pt x="468848" y="194610"/>
                      <a:pt x="482240" y="190108"/>
                      <a:pt x="496237" y="188376"/>
                    </a:cubicBezTo>
                    <a:cubicBezTo>
                      <a:pt x="533958" y="183123"/>
                      <a:pt x="570265" y="171031"/>
                      <a:pt x="607582" y="163758"/>
                    </a:cubicBezTo>
                    <a:cubicBezTo>
                      <a:pt x="624379" y="159775"/>
                      <a:pt x="646486" y="162055"/>
                      <a:pt x="655145" y="179227"/>
                    </a:cubicBezTo>
                    <a:cubicBezTo>
                      <a:pt x="666140" y="190194"/>
                      <a:pt x="657540" y="206299"/>
                      <a:pt x="648622" y="215390"/>
                    </a:cubicBezTo>
                    <a:cubicBezTo>
                      <a:pt x="617077" y="229387"/>
                      <a:pt x="580511" y="232995"/>
                      <a:pt x="552862" y="254987"/>
                    </a:cubicBezTo>
                    <a:cubicBezTo>
                      <a:pt x="545445" y="268234"/>
                      <a:pt x="539297" y="282174"/>
                      <a:pt x="532746" y="295854"/>
                    </a:cubicBezTo>
                    <a:cubicBezTo>
                      <a:pt x="539759" y="298942"/>
                      <a:pt x="546917" y="301683"/>
                      <a:pt x="554190" y="304079"/>
                    </a:cubicBezTo>
                    <a:cubicBezTo>
                      <a:pt x="556268" y="291669"/>
                      <a:pt x="558201" y="279230"/>
                      <a:pt x="561722" y="267137"/>
                    </a:cubicBezTo>
                    <a:cubicBezTo>
                      <a:pt x="583599" y="276084"/>
                      <a:pt x="605735" y="284482"/>
                      <a:pt x="629401" y="287513"/>
                    </a:cubicBezTo>
                    <a:cubicBezTo>
                      <a:pt x="606832" y="302953"/>
                      <a:pt x="585936" y="321020"/>
                      <a:pt x="561722" y="333892"/>
                    </a:cubicBezTo>
                    <a:cubicBezTo>
                      <a:pt x="570178" y="349419"/>
                      <a:pt x="579616" y="364369"/>
                      <a:pt x="589255" y="379175"/>
                    </a:cubicBezTo>
                    <a:cubicBezTo>
                      <a:pt x="581405" y="391989"/>
                      <a:pt x="575460" y="406881"/>
                      <a:pt x="562819" y="415770"/>
                    </a:cubicBezTo>
                    <a:cubicBezTo>
                      <a:pt x="549456" y="428093"/>
                      <a:pt x="530293" y="426160"/>
                      <a:pt x="513756" y="428757"/>
                    </a:cubicBezTo>
                    <a:cubicBezTo>
                      <a:pt x="516180" y="412884"/>
                      <a:pt x="518316" y="396953"/>
                      <a:pt x="520249" y="381022"/>
                    </a:cubicBezTo>
                    <a:cubicBezTo>
                      <a:pt x="515545" y="378713"/>
                      <a:pt x="510841" y="376462"/>
                      <a:pt x="506108" y="374297"/>
                    </a:cubicBezTo>
                    <a:cubicBezTo>
                      <a:pt x="485790" y="397963"/>
                      <a:pt x="466453" y="422466"/>
                      <a:pt x="445183" y="445295"/>
                    </a:cubicBezTo>
                    <a:cubicBezTo>
                      <a:pt x="434822" y="457474"/>
                      <a:pt x="421372" y="468701"/>
                      <a:pt x="418169" y="485180"/>
                    </a:cubicBezTo>
                    <a:cubicBezTo>
                      <a:pt x="440825" y="479639"/>
                      <a:pt x="463134" y="472683"/>
                      <a:pt x="486194" y="468989"/>
                    </a:cubicBezTo>
                    <a:cubicBezTo>
                      <a:pt x="510090" y="465757"/>
                      <a:pt x="530120" y="451384"/>
                      <a:pt x="552545" y="443880"/>
                    </a:cubicBezTo>
                    <a:cubicBezTo>
                      <a:pt x="567466" y="442639"/>
                      <a:pt x="581752" y="451730"/>
                      <a:pt x="596759" y="449595"/>
                    </a:cubicBezTo>
                    <a:cubicBezTo>
                      <a:pt x="611882" y="440042"/>
                      <a:pt x="624552" y="427314"/>
                      <a:pt x="637741" y="415366"/>
                    </a:cubicBezTo>
                    <a:cubicBezTo>
                      <a:pt x="633499" y="401080"/>
                      <a:pt x="628852" y="386794"/>
                      <a:pt x="621695" y="373662"/>
                    </a:cubicBezTo>
                    <a:cubicBezTo>
                      <a:pt x="613902" y="361454"/>
                      <a:pt x="605129" y="349794"/>
                      <a:pt x="599876" y="336143"/>
                    </a:cubicBezTo>
                    <a:cubicBezTo>
                      <a:pt x="624119" y="320327"/>
                      <a:pt x="650440" y="308293"/>
                      <a:pt x="675982" y="294901"/>
                    </a:cubicBezTo>
                    <a:cubicBezTo>
                      <a:pt x="701091" y="274727"/>
                      <a:pt x="725478" y="253457"/>
                      <a:pt x="748278" y="230628"/>
                    </a:cubicBezTo>
                    <a:cubicBezTo>
                      <a:pt x="723977" y="224885"/>
                      <a:pt x="699677" y="227771"/>
                      <a:pt x="675260" y="227973"/>
                    </a:cubicBezTo>
                    <a:cubicBezTo>
                      <a:pt x="680744" y="210599"/>
                      <a:pt x="684554" y="192792"/>
                      <a:pt x="689200" y="175216"/>
                    </a:cubicBezTo>
                    <a:cubicBezTo>
                      <a:pt x="717484" y="110192"/>
                      <a:pt x="774484" y="64217"/>
                      <a:pt x="809088" y="3292"/>
                    </a:cubicBezTo>
                    <a:cubicBezTo>
                      <a:pt x="829031" y="-2798"/>
                      <a:pt x="845106" y="12239"/>
                      <a:pt x="855727" y="26900"/>
                    </a:cubicBezTo>
                    <a:cubicBezTo>
                      <a:pt x="860575" y="50133"/>
                      <a:pt x="867762" y="73539"/>
                      <a:pt x="866405" y="97551"/>
                    </a:cubicBezTo>
                    <a:cubicBezTo>
                      <a:pt x="861903" y="120871"/>
                      <a:pt x="850272" y="141824"/>
                      <a:pt x="842797" y="164191"/>
                    </a:cubicBezTo>
                    <a:cubicBezTo>
                      <a:pt x="838179" y="180872"/>
                      <a:pt x="851542" y="195736"/>
                      <a:pt x="849695" y="211984"/>
                    </a:cubicBezTo>
                    <a:cubicBezTo>
                      <a:pt x="837544" y="236920"/>
                      <a:pt x="818612" y="259258"/>
                      <a:pt x="793243" y="271466"/>
                    </a:cubicBezTo>
                    <a:cubicBezTo>
                      <a:pt x="807558" y="286243"/>
                      <a:pt x="825192" y="297672"/>
                      <a:pt x="838439" y="313459"/>
                    </a:cubicBezTo>
                    <a:cubicBezTo>
                      <a:pt x="841412" y="330775"/>
                      <a:pt x="822681" y="339924"/>
                      <a:pt x="814167" y="352449"/>
                    </a:cubicBezTo>
                    <a:cubicBezTo>
                      <a:pt x="794311" y="377587"/>
                      <a:pt x="761987" y="387602"/>
                      <a:pt x="740341" y="410777"/>
                    </a:cubicBezTo>
                    <a:cubicBezTo>
                      <a:pt x="742246" y="423851"/>
                      <a:pt x="744671" y="437127"/>
                      <a:pt x="748769" y="449681"/>
                    </a:cubicBezTo>
                    <a:cubicBezTo>
                      <a:pt x="763055" y="461081"/>
                      <a:pt x="784643" y="455656"/>
                      <a:pt x="801584" y="452481"/>
                    </a:cubicBezTo>
                    <a:cubicBezTo>
                      <a:pt x="817227" y="446593"/>
                      <a:pt x="834370" y="453895"/>
                      <a:pt x="846203" y="464256"/>
                    </a:cubicBezTo>
                    <a:cubicBezTo>
                      <a:pt x="856333" y="483362"/>
                      <a:pt x="861066" y="504950"/>
                      <a:pt x="866636" y="525787"/>
                    </a:cubicBezTo>
                    <a:cubicBezTo>
                      <a:pt x="825279" y="537447"/>
                      <a:pt x="781266" y="536466"/>
                      <a:pt x="739822" y="525874"/>
                    </a:cubicBezTo>
                    <a:cubicBezTo>
                      <a:pt x="728913" y="535888"/>
                      <a:pt x="717195" y="545557"/>
                      <a:pt x="702130" y="548414"/>
                    </a:cubicBezTo>
                    <a:cubicBezTo>
                      <a:pt x="694799" y="574908"/>
                      <a:pt x="687988" y="601575"/>
                      <a:pt x="683399" y="628705"/>
                    </a:cubicBezTo>
                    <a:cubicBezTo>
                      <a:pt x="698580" y="631620"/>
                      <a:pt x="717080" y="629772"/>
                      <a:pt x="727758" y="643366"/>
                    </a:cubicBezTo>
                    <a:cubicBezTo>
                      <a:pt x="745940" y="664780"/>
                      <a:pt x="760688" y="690467"/>
                      <a:pt x="765393" y="718519"/>
                    </a:cubicBezTo>
                    <a:cubicBezTo>
                      <a:pt x="772261" y="748823"/>
                      <a:pt x="772059" y="780195"/>
                      <a:pt x="779073" y="810470"/>
                    </a:cubicBezTo>
                    <a:cubicBezTo>
                      <a:pt x="783344" y="827671"/>
                      <a:pt x="779361" y="845045"/>
                      <a:pt x="777254" y="862159"/>
                    </a:cubicBezTo>
                    <a:cubicBezTo>
                      <a:pt x="773070" y="894743"/>
                      <a:pt x="775061" y="927789"/>
                      <a:pt x="771078" y="960372"/>
                    </a:cubicBezTo>
                    <a:cubicBezTo>
                      <a:pt x="761294" y="986116"/>
                      <a:pt x="761323" y="1015900"/>
                      <a:pt x="743834" y="1038325"/>
                    </a:cubicBezTo>
                    <a:cubicBezTo>
                      <a:pt x="735118" y="1049177"/>
                      <a:pt x="727874" y="1063550"/>
                      <a:pt x="713818" y="1068283"/>
                    </a:cubicBezTo>
                    <a:cubicBezTo>
                      <a:pt x="689864" y="1071313"/>
                      <a:pt x="665621" y="1073853"/>
                      <a:pt x="641493" y="1074459"/>
                    </a:cubicBezTo>
                    <a:cubicBezTo>
                      <a:pt x="627669" y="1068196"/>
                      <a:pt x="616991" y="1055930"/>
                      <a:pt x="608477" y="1043693"/>
                    </a:cubicBezTo>
                    <a:cubicBezTo>
                      <a:pt x="603541" y="1032062"/>
                      <a:pt x="600915" y="1016535"/>
                      <a:pt x="585821" y="1013938"/>
                    </a:cubicBezTo>
                    <a:cubicBezTo>
                      <a:pt x="545560" y="1001124"/>
                      <a:pt x="500191" y="999565"/>
                      <a:pt x="465933" y="971859"/>
                    </a:cubicBezTo>
                    <a:cubicBezTo>
                      <a:pt x="458487" y="965885"/>
                      <a:pt x="447780" y="956938"/>
                      <a:pt x="452917" y="946288"/>
                    </a:cubicBezTo>
                    <a:cubicBezTo>
                      <a:pt x="459180" y="930530"/>
                      <a:pt x="466366" y="915119"/>
                      <a:pt x="471648" y="898957"/>
                    </a:cubicBezTo>
                    <a:cubicBezTo>
                      <a:pt x="462095" y="897918"/>
                      <a:pt x="452802" y="897254"/>
                      <a:pt x="443335" y="896099"/>
                    </a:cubicBezTo>
                    <a:cubicBezTo>
                      <a:pt x="446452" y="876849"/>
                      <a:pt x="465068" y="868480"/>
                      <a:pt x="476756" y="855117"/>
                    </a:cubicBezTo>
                    <a:cubicBezTo>
                      <a:pt x="492514" y="836819"/>
                      <a:pt x="510696" y="820831"/>
                      <a:pt x="529081" y="805246"/>
                    </a:cubicBezTo>
                    <a:cubicBezTo>
                      <a:pt x="513871" y="801581"/>
                      <a:pt x="498315" y="798839"/>
                      <a:pt x="482730" y="801667"/>
                    </a:cubicBezTo>
                    <a:cubicBezTo>
                      <a:pt x="480104" y="799387"/>
                      <a:pt x="477449" y="797107"/>
                      <a:pt x="474851" y="794827"/>
                    </a:cubicBezTo>
                    <a:cubicBezTo>
                      <a:pt x="485992" y="782648"/>
                      <a:pt x="498200" y="771450"/>
                      <a:pt x="508907" y="758838"/>
                    </a:cubicBezTo>
                    <a:cubicBezTo>
                      <a:pt x="492860" y="757452"/>
                      <a:pt x="476785" y="756125"/>
                      <a:pt x="460738" y="754855"/>
                    </a:cubicBezTo>
                    <a:cubicBezTo>
                      <a:pt x="457275" y="742791"/>
                      <a:pt x="454245" y="730641"/>
                      <a:pt x="450637" y="718635"/>
                    </a:cubicBezTo>
                    <a:cubicBezTo>
                      <a:pt x="438775" y="722964"/>
                      <a:pt x="422181" y="727437"/>
                      <a:pt x="419121" y="741896"/>
                    </a:cubicBezTo>
                    <a:cubicBezTo>
                      <a:pt x="413609" y="776789"/>
                      <a:pt x="401689" y="810268"/>
                      <a:pt x="394070" y="844756"/>
                    </a:cubicBezTo>
                    <a:cubicBezTo>
                      <a:pt x="380621" y="884295"/>
                      <a:pt x="390232" y="927933"/>
                      <a:pt x="374070" y="966751"/>
                    </a:cubicBezTo>
                    <a:cubicBezTo>
                      <a:pt x="382035" y="984558"/>
                      <a:pt x="382930" y="1004125"/>
                      <a:pt x="383853" y="1023318"/>
                    </a:cubicBezTo>
                    <a:cubicBezTo>
                      <a:pt x="363391" y="1022423"/>
                      <a:pt x="353665" y="1000806"/>
                      <a:pt x="351010" y="983143"/>
                    </a:cubicBezTo>
                    <a:cubicBezTo>
                      <a:pt x="348384" y="957313"/>
                      <a:pt x="333924" y="932984"/>
                      <a:pt x="337792" y="906576"/>
                    </a:cubicBezTo>
                    <a:cubicBezTo>
                      <a:pt x="340418" y="877311"/>
                      <a:pt x="340793" y="847152"/>
                      <a:pt x="350490" y="819128"/>
                    </a:cubicBezTo>
                    <a:cubicBezTo>
                      <a:pt x="360419" y="784351"/>
                      <a:pt x="363305" y="747755"/>
                      <a:pt x="376321" y="713873"/>
                    </a:cubicBezTo>
                    <a:cubicBezTo>
                      <a:pt x="380217" y="697191"/>
                      <a:pt x="394070" y="686224"/>
                      <a:pt x="407317" y="676989"/>
                    </a:cubicBezTo>
                    <a:cubicBezTo>
                      <a:pt x="424663" y="670957"/>
                      <a:pt x="442989" y="669225"/>
                      <a:pt x="460940" y="665993"/>
                    </a:cubicBezTo>
                    <a:cubicBezTo>
                      <a:pt x="472369" y="650956"/>
                      <a:pt x="482384" y="631129"/>
                      <a:pt x="502385" y="626136"/>
                    </a:cubicBezTo>
                    <a:cubicBezTo>
                      <a:pt x="517392" y="619181"/>
                      <a:pt x="533092" y="627983"/>
                      <a:pt x="548158" y="629455"/>
                    </a:cubicBezTo>
                    <a:cubicBezTo>
                      <a:pt x="576441" y="633900"/>
                      <a:pt x="604436" y="626829"/>
                      <a:pt x="632345" y="623279"/>
                    </a:cubicBezTo>
                    <a:cubicBezTo>
                      <a:pt x="642013" y="602355"/>
                      <a:pt x="650787" y="580998"/>
                      <a:pt x="658233" y="559179"/>
                    </a:cubicBezTo>
                    <a:cubicBezTo>
                      <a:pt x="636183" y="553695"/>
                      <a:pt x="612835" y="557390"/>
                      <a:pt x="591333" y="563133"/>
                    </a:cubicBezTo>
                    <a:cubicBezTo>
                      <a:pt x="551130" y="586972"/>
                      <a:pt x="509484" y="608329"/>
                      <a:pt x="469656" y="632745"/>
                    </a:cubicBezTo>
                    <a:cubicBezTo>
                      <a:pt x="447838" y="642818"/>
                      <a:pt x="425730" y="652284"/>
                      <a:pt x="402988" y="660047"/>
                    </a:cubicBezTo>
                    <a:cubicBezTo>
                      <a:pt x="381256" y="667407"/>
                      <a:pt x="373031" y="693555"/>
                      <a:pt x="350086" y="699183"/>
                    </a:cubicBezTo>
                    <a:cubicBezTo>
                      <a:pt x="301398" y="717942"/>
                      <a:pt x="253893" y="739847"/>
                      <a:pt x="208928" y="766399"/>
                    </a:cubicBezTo>
                    <a:cubicBezTo>
                      <a:pt x="193372" y="776154"/>
                      <a:pt x="174728" y="781320"/>
                      <a:pt x="156431" y="781234"/>
                    </a:cubicBezTo>
                    <a:cubicBezTo>
                      <a:pt x="98392" y="772547"/>
                      <a:pt x="47712" y="740367"/>
                      <a:pt x="-23" y="708187"/>
                    </a:cubicBezTo>
                    <a:cubicBezTo>
                      <a:pt x="5460" y="701838"/>
                      <a:pt x="10338" y="694016"/>
                      <a:pt x="18592" y="690957"/>
                    </a:cubicBezTo>
                    <a:cubicBezTo>
                      <a:pt x="38275" y="685791"/>
                      <a:pt x="53513" y="702328"/>
                      <a:pt x="72244" y="703973"/>
                    </a:cubicBezTo>
                    <a:cubicBezTo>
                      <a:pt x="108493" y="704753"/>
                      <a:pt x="139605" y="683540"/>
                      <a:pt x="172218" y="670986"/>
                    </a:cubicBezTo>
                    <a:cubicBezTo>
                      <a:pt x="192882" y="657767"/>
                      <a:pt x="216923" y="652948"/>
                      <a:pt x="238915" y="643020"/>
                    </a:cubicBezTo>
                    <a:cubicBezTo>
                      <a:pt x="233287" y="633120"/>
                      <a:pt x="226389" y="623827"/>
                      <a:pt x="221714" y="613380"/>
                    </a:cubicBezTo>
                    <a:cubicBezTo>
                      <a:pt x="217414" y="580421"/>
                      <a:pt x="222666" y="545990"/>
                      <a:pt x="212392" y="513925"/>
                    </a:cubicBezTo>
                    <a:cubicBezTo>
                      <a:pt x="209390" y="497215"/>
                      <a:pt x="217471" y="481370"/>
                      <a:pt x="218135" y="464862"/>
                    </a:cubicBezTo>
                    <a:cubicBezTo>
                      <a:pt x="219953" y="432827"/>
                      <a:pt x="220906" y="400734"/>
                      <a:pt x="224398" y="368842"/>
                    </a:cubicBezTo>
                    <a:cubicBezTo>
                      <a:pt x="230920" y="339924"/>
                      <a:pt x="232565" y="310284"/>
                      <a:pt x="236086" y="280961"/>
                    </a:cubicBezTo>
                    <a:cubicBezTo>
                      <a:pt x="248583" y="244279"/>
                      <a:pt x="259088" y="206732"/>
                      <a:pt x="261195" y="167770"/>
                    </a:cubicBezTo>
                    <a:cubicBezTo>
                      <a:pt x="270979" y="127913"/>
                      <a:pt x="276030" y="87277"/>
                      <a:pt x="274644" y="46179"/>
                    </a:cubicBezTo>
                    <a:cubicBezTo>
                      <a:pt x="298685" y="43928"/>
                      <a:pt x="323188" y="47420"/>
                      <a:pt x="346912" y="42052"/>
                    </a:cubicBezTo>
                    <a:cubicBezTo>
                      <a:pt x="372973" y="37175"/>
                      <a:pt x="400189" y="38675"/>
                      <a:pt x="425730" y="30941"/>
                    </a:cubicBezTo>
                    <a:cubicBezTo>
                      <a:pt x="454187" y="21850"/>
                      <a:pt x="485270" y="25313"/>
                      <a:pt x="513352" y="14548"/>
                    </a:cubicBezTo>
                    <a:moveTo>
                      <a:pt x="339956" y="296546"/>
                    </a:moveTo>
                    <a:cubicBezTo>
                      <a:pt x="333001" y="313632"/>
                      <a:pt x="330605" y="331843"/>
                      <a:pt x="331211" y="350141"/>
                    </a:cubicBezTo>
                    <a:cubicBezTo>
                      <a:pt x="356840" y="339231"/>
                      <a:pt x="383334" y="330111"/>
                      <a:pt x="406711" y="314584"/>
                    </a:cubicBezTo>
                    <a:cubicBezTo>
                      <a:pt x="418573" y="306301"/>
                      <a:pt x="434331" y="309707"/>
                      <a:pt x="446539" y="302549"/>
                    </a:cubicBezTo>
                    <a:cubicBezTo>
                      <a:pt x="454303" y="290947"/>
                      <a:pt x="458689" y="277354"/>
                      <a:pt x="466049" y="265463"/>
                    </a:cubicBezTo>
                    <a:cubicBezTo>
                      <a:pt x="450666" y="270283"/>
                      <a:pt x="436438" y="278277"/>
                      <a:pt x="423999" y="288494"/>
                    </a:cubicBezTo>
                    <a:cubicBezTo>
                      <a:pt x="409338" y="301337"/>
                      <a:pt x="380419" y="299952"/>
                      <a:pt x="376552" y="276777"/>
                    </a:cubicBezTo>
                    <a:cubicBezTo>
                      <a:pt x="376119" y="243558"/>
                      <a:pt x="378716" y="210397"/>
                      <a:pt x="379582" y="177207"/>
                    </a:cubicBezTo>
                    <a:cubicBezTo>
                      <a:pt x="347200" y="207655"/>
                      <a:pt x="352049" y="257065"/>
                      <a:pt x="339956" y="296546"/>
                    </a:cubicBezTo>
                    <a:moveTo>
                      <a:pt x="452715" y="322203"/>
                    </a:moveTo>
                    <a:cubicBezTo>
                      <a:pt x="458487" y="317586"/>
                      <a:pt x="462816" y="311554"/>
                      <a:pt x="465501" y="304685"/>
                    </a:cubicBezTo>
                    <a:cubicBezTo>
                      <a:pt x="460536" y="309966"/>
                      <a:pt x="456265" y="315883"/>
                      <a:pt x="452715" y="322203"/>
                    </a:cubicBezTo>
                    <a:moveTo>
                      <a:pt x="729374" y="314180"/>
                    </a:moveTo>
                    <a:cubicBezTo>
                      <a:pt x="718638" y="317672"/>
                      <a:pt x="708883" y="323502"/>
                      <a:pt x="698926" y="328697"/>
                    </a:cubicBezTo>
                    <a:cubicBezTo>
                      <a:pt x="702851" y="339058"/>
                      <a:pt x="706488" y="349535"/>
                      <a:pt x="710442" y="359896"/>
                    </a:cubicBezTo>
                    <a:cubicBezTo>
                      <a:pt x="734829" y="350776"/>
                      <a:pt x="767413" y="342983"/>
                      <a:pt x="776850" y="315450"/>
                    </a:cubicBezTo>
                    <a:cubicBezTo>
                      <a:pt x="761064" y="314036"/>
                      <a:pt x="745161" y="311179"/>
                      <a:pt x="729374" y="314180"/>
                    </a:cubicBezTo>
                    <a:moveTo>
                      <a:pt x="339437" y="411008"/>
                    </a:moveTo>
                    <a:cubicBezTo>
                      <a:pt x="330865" y="413634"/>
                      <a:pt x="319696" y="413086"/>
                      <a:pt x="314934" y="421860"/>
                    </a:cubicBezTo>
                    <a:cubicBezTo>
                      <a:pt x="300186" y="440879"/>
                      <a:pt x="304111" y="466363"/>
                      <a:pt x="308960" y="488008"/>
                    </a:cubicBezTo>
                    <a:cubicBezTo>
                      <a:pt x="324516" y="493521"/>
                      <a:pt x="341601" y="492597"/>
                      <a:pt x="357763" y="494964"/>
                    </a:cubicBezTo>
                    <a:cubicBezTo>
                      <a:pt x="371530" y="475108"/>
                      <a:pt x="382901" y="453693"/>
                      <a:pt x="391502" y="431124"/>
                    </a:cubicBezTo>
                    <a:cubicBezTo>
                      <a:pt x="394532" y="422552"/>
                      <a:pt x="401141" y="416116"/>
                      <a:pt x="407057" y="409507"/>
                    </a:cubicBezTo>
                    <a:cubicBezTo>
                      <a:pt x="405874" y="405380"/>
                      <a:pt x="404662" y="401253"/>
                      <a:pt x="403508" y="397155"/>
                    </a:cubicBezTo>
                    <a:cubicBezTo>
                      <a:pt x="381602" y="399290"/>
                      <a:pt x="360794" y="406361"/>
                      <a:pt x="339437" y="411008"/>
                    </a:cubicBezTo>
                    <a:moveTo>
                      <a:pt x="654336" y="460475"/>
                    </a:moveTo>
                    <a:cubicBezTo>
                      <a:pt x="619444" y="470115"/>
                      <a:pt x="585417" y="486450"/>
                      <a:pt x="548417" y="484487"/>
                    </a:cubicBezTo>
                    <a:cubicBezTo>
                      <a:pt x="509513" y="483679"/>
                      <a:pt x="486107" y="518168"/>
                      <a:pt x="458545" y="539640"/>
                    </a:cubicBezTo>
                    <a:cubicBezTo>
                      <a:pt x="474447" y="536177"/>
                      <a:pt x="490090" y="531530"/>
                      <a:pt x="505184" y="525412"/>
                    </a:cubicBezTo>
                    <a:cubicBezTo>
                      <a:pt x="522702" y="517879"/>
                      <a:pt x="542126" y="522930"/>
                      <a:pt x="560424" y="521949"/>
                    </a:cubicBezTo>
                    <a:cubicBezTo>
                      <a:pt x="575287" y="514849"/>
                      <a:pt x="588563" y="505007"/>
                      <a:pt x="602993" y="497157"/>
                    </a:cubicBezTo>
                    <a:cubicBezTo>
                      <a:pt x="614970" y="492770"/>
                      <a:pt x="628304" y="493838"/>
                      <a:pt x="640195" y="489019"/>
                    </a:cubicBezTo>
                    <a:cubicBezTo>
                      <a:pt x="655491" y="484487"/>
                      <a:pt x="667814" y="473838"/>
                      <a:pt x="680686" y="464920"/>
                    </a:cubicBezTo>
                    <a:cubicBezTo>
                      <a:pt x="672288" y="462236"/>
                      <a:pt x="663283" y="457214"/>
                      <a:pt x="654336" y="460475"/>
                    </a:cubicBezTo>
                    <a:moveTo>
                      <a:pt x="305525" y="589108"/>
                    </a:moveTo>
                    <a:cubicBezTo>
                      <a:pt x="306131" y="592571"/>
                      <a:pt x="306766" y="596063"/>
                      <a:pt x="307401" y="599555"/>
                    </a:cubicBezTo>
                    <a:cubicBezTo>
                      <a:pt x="311817" y="599642"/>
                      <a:pt x="320648" y="599815"/>
                      <a:pt x="325093" y="599930"/>
                    </a:cubicBezTo>
                    <a:cubicBezTo>
                      <a:pt x="327402" y="596265"/>
                      <a:pt x="329740" y="592600"/>
                      <a:pt x="332106" y="588963"/>
                    </a:cubicBezTo>
                    <a:cubicBezTo>
                      <a:pt x="323275" y="589079"/>
                      <a:pt x="314270" y="588934"/>
                      <a:pt x="305525" y="589108"/>
                    </a:cubicBezTo>
                    <a:moveTo>
                      <a:pt x="545647" y="684261"/>
                    </a:moveTo>
                    <a:cubicBezTo>
                      <a:pt x="534651" y="707408"/>
                      <a:pt x="533323" y="733354"/>
                      <a:pt x="531043" y="758463"/>
                    </a:cubicBezTo>
                    <a:cubicBezTo>
                      <a:pt x="541577" y="753758"/>
                      <a:pt x="552977" y="748852"/>
                      <a:pt x="559442" y="738664"/>
                    </a:cubicBezTo>
                    <a:cubicBezTo>
                      <a:pt x="574450" y="718375"/>
                      <a:pt x="586975" y="696383"/>
                      <a:pt x="600049" y="674853"/>
                    </a:cubicBezTo>
                    <a:cubicBezTo>
                      <a:pt x="587581" y="653958"/>
                      <a:pt x="554680" y="665675"/>
                      <a:pt x="545647" y="684261"/>
                    </a:cubicBezTo>
                    <a:moveTo>
                      <a:pt x="620252" y="734739"/>
                    </a:moveTo>
                    <a:cubicBezTo>
                      <a:pt x="625707" y="742185"/>
                      <a:pt x="631161" y="749747"/>
                      <a:pt x="637164" y="756846"/>
                    </a:cubicBezTo>
                    <a:cubicBezTo>
                      <a:pt x="622734" y="771883"/>
                      <a:pt x="607120" y="785996"/>
                      <a:pt x="589717" y="797482"/>
                    </a:cubicBezTo>
                    <a:cubicBezTo>
                      <a:pt x="566455" y="811797"/>
                      <a:pt x="533381" y="818002"/>
                      <a:pt x="523482" y="846748"/>
                    </a:cubicBezTo>
                    <a:cubicBezTo>
                      <a:pt x="534016" y="847036"/>
                      <a:pt x="544579" y="846748"/>
                      <a:pt x="555142" y="846430"/>
                    </a:cubicBezTo>
                    <a:cubicBezTo>
                      <a:pt x="559529" y="856041"/>
                      <a:pt x="575662" y="865392"/>
                      <a:pt x="568591" y="877455"/>
                    </a:cubicBezTo>
                    <a:cubicBezTo>
                      <a:pt x="558143" y="897340"/>
                      <a:pt x="544925" y="915609"/>
                      <a:pt x="533092" y="934686"/>
                    </a:cubicBezTo>
                    <a:cubicBezTo>
                      <a:pt x="545474" y="939131"/>
                      <a:pt x="557855" y="943460"/>
                      <a:pt x="569746" y="949145"/>
                    </a:cubicBezTo>
                    <a:cubicBezTo>
                      <a:pt x="579933" y="956620"/>
                      <a:pt x="581752" y="970935"/>
                      <a:pt x="592372" y="977920"/>
                    </a:cubicBezTo>
                    <a:cubicBezTo>
                      <a:pt x="604436" y="986087"/>
                      <a:pt x="618001" y="992061"/>
                      <a:pt x="632085" y="995871"/>
                    </a:cubicBezTo>
                    <a:cubicBezTo>
                      <a:pt x="648074" y="952897"/>
                      <a:pt x="652201" y="907124"/>
                      <a:pt x="655693" y="861784"/>
                    </a:cubicBezTo>
                    <a:cubicBezTo>
                      <a:pt x="666718" y="805794"/>
                      <a:pt x="656963" y="748477"/>
                      <a:pt x="657165" y="691996"/>
                    </a:cubicBezTo>
                    <a:cubicBezTo>
                      <a:pt x="644639" y="706051"/>
                      <a:pt x="632489" y="720453"/>
                      <a:pt x="620252" y="734739"/>
                    </a:cubicBezTo>
                    <a:moveTo>
                      <a:pt x="597740" y="728390"/>
                    </a:moveTo>
                    <a:cubicBezTo>
                      <a:pt x="593642" y="728159"/>
                      <a:pt x="592863" y="735230"/>
                      <a:pt x="597279" y="735258"/>
                    </a:cubicBezTo>
                    <a:cubicBezTo>
                      <a:pt x="601348" y="735461"/>
                      <a:pt x="602127" y="728390"/>
                      <a:pt x="597740" y="7283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38746"/>
                  </a:gs>
                  <a:gs pos="100000">
                    <a:srgbClr val="794926"/>
                  </a:gs>
                </a:gsLst>
                <a:lin ang="8100000" scaled="1"/>
                <a:tileRect/>
              </a:gradFill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F1D6229D-4B20-72DE-6820-9A1243FADD1B}"/>
                  </a:ext>
                </a:extLst>
              </p:cNvPr>
              <p:cNvSpPr/>
              <p:nvPr/>
            </p:nvSpPr>
            <p:spPr>
              <a:xfrm flipV="1">
                <a:off x="5639903" y="2781750"/>
                <a:ext cx="1169252" cy="850451"/>
              </a:xfrm>
              <a:custGeom>
                <a:avLst/>
                <a:gdLst>
                  <a:gd name="connsiteX0" fmla="*/ 515723 w 1169252"/>
                  <a:gd name="connsiteY0" fmla="*/ 819777 h 850451"/>
                  <a:gd name="connsiteX1" fmla="*/ 480008 w 1169252"/>
                  <a:gd name="connsiteY1" fmla="*/ 757701 h 850451"/>
                  <a:gd name="connsiteX2" fmla="*/ 491063 w 1169252"/>
                  <a:gd name="connsiteY2" fmla="*/ 722836 h 850451"/>
                  <a:gd name="connsiteX3" fmla="*/ 504668 w 1169252"/>
                  <a:gd name="connsiteY3" fmla="*/ 687121 h 850451"/>
                  <a:gd name="connsiteX4" fmla="*/ 463851 w 1169252"/>
                  <a:gd name="connsiteY4" fmla="*/ 632698 h 850451"/>
                  <a:gd name="connsiteX5" fmla="*/ 417931 w 1169252"/>
                  <a:gd name="connsiteY5" fmla="*/ 608888 h 850451"/>
                  <a:gd name="connsiteX6" fmla="*/ 460450 w 1169252"/>
                  <a:gd name="connsiteY6" fmla="*/ 604636 h 850451"/>
                  <a:gd name="connsiteX7" fmla="*/ 500416 w 1169252"/>
                  <a:gd name="connsiteY7" fmla="*/ 503443 h 850451"/>
                  <a:gd name="connsiteX8" fmla="*/ 498716 w 1169252"/>
                  <a:gd name="connsiteY8" fmla="*/ 461775 h 850451"/>
                  <a:gd name="connsiteX9" fmla="*/ 441742 w 1169252"/>
                  <a:gd name="connsiteY9" fmla="*/ 447319 h 850451"/>
                  <a:gd name="connsiteX10" fmla="*/ 338848 w 1169252"/>
                  <a:gd name="connsiteY10" fmla="*/ 416706 h 850451"/>
                  <a:gd name="connsiteX11" fmla="*/ 289527 w 1169252"/>
                  <a:gd name="connsiteY11" fmla="*/ 400549 h 850451"/>
                  <a:gd name="connsiteX12" fmla="*/ 286125 w 1169252"/>
                  <a:gd name="connsiteY12" fmla="*/ 426060 h 850451"/>
                  <a:gd name="connsiteX13" fmla="*/ 332895 w 1169252"/>
                  <a:gd name="connsiteY13" fmla="*/ 524702 h 850451"/>
                  <a:gd name="connsiteX14" fmla="*/ 354154 w 1169252"/>
                  <a:gd name="connsiteY14" fmla="*/ 562118 h 850451"/>
                  <a:gd name="connsiteX15" fmla="*/ 309085 w 1169252"/>
                  <a:gd name="connsiteY15" fmla="*/ 604636 h 850451"/>
                  <a:gd name="connsiteX16" fmla="*/ 294629 w 1169252"/>
                  <a:gd name="connsiteY16" fmla="*/ 613139 h 850451"/>
                  <a:gd name="connsiteX17" fmla="*/ 218947 w 1169252"/>
                  <a:gd name="connsiteY17" fmla="*/ 642902 h 850451"/>
                  <a:gd name="connsiteX18" fmla="*/ 184932 w 1169252"/>
                  <a:gd name="connsiteY18" fmla="*/ 653957 h 850451"/>
                  <a:gd name="connsiteX19" fmla="*/ 139013 w 1169252"/>
                  <a:gd name="connsiteY19" fmla="*/ 648855 h 850451"/>
                  <a:gd name="connsiteX20" fmla="*/ 69283 w 1169252"/>
                  <a:gd name="connsiteY20" fmla="*/ 618242 h 850451"/>
                  <a:gd name="connsiteX21" fmla="*/ 1254 w 1169252"/>
                  <a:gd name="connsiteY21" fmla="*/ 551913 h 850451"/>
                  <a:gd name="connsiteX22" fmla="*/ 8057 w 1169252"/>
                  <a:gd name="connsiteY22" fmla="*/ 464326 h 850451"/>
                  <a:gd name="connsiteX23" fmla="*/ 83739 w 1169252"/>
                  <a:gd name="connsiteY23" fmla="*/ 247484 h 850451"/>
                  <a:gd name="connsiteX24" fmla="*/ 190035 w 1169252"/>
                  <a:gd name="connsiteY24" fmla="*/ 220272 h 850451"/>
                  <a:gd name="connsiteX25" fmla="*/ 266567 w 1169252"/>
                  <a:gd name="connsiteY25" fmla="*/ 315513 h 850451"/>
                  <a:gd name="connsiteX26" fmla="*/ 272520 w 1169252"/>
                  <a:gd name="connsiteY26" fmla="*/ 349527 h 850451"/>
                  <a:gd name="connsiteX27" fmla="*/ 315038 w 1169252"/>
                  <a:gd name="connsiteY27" fmla="*/ 328268 h 850451"/>
                  <a:gd name="connsiteX28" fmla="*/ 423034 w 1169252"/>
                  <a:gd name="connsiteY28" fmla="*/ 307009 h 850451"/>
                  <a:gd name="connsiteX29" fmla="*/ 497015 w 1169252"/>
                  <a:gd name="connsiteY29" fmla="*/ 251736 h 850451"/>
                  <a:gd name="connsiteX30" fmla="*/ 512322 w 1169252"/>
                  <a:gd name="connsiteY30" fmla="*/ 109725 h 850451"/>
                  <a:gd name="connsiteX31" fmla="*/ 542935 w 1169252"/>
                  <a:gd name="connsiteY31" fmla="*/ 1729 h 850451"/>
                  <a:gd name="connsiteX32" fmla="*/ 558241 w 1169252"/>
                  <a:gd name="connsiteY32" fmla="*/ 37445 h 850451"/>
                  <a:gd name="connsiteX33" fmla="*/ 574398 w 1169252"/>
                  <a:gd name="connsiteY33" fmla="*/ 97820 h 850451"/>
                  <a:gd name="connsiteX34" fmla="*/ 597358 w 1169252"/>
                  <a:gd name="connsiteY34" fmla="*/ 156495 h 850451"/>
                  <a:gd name="connsiteX35" fmla="*/ 605861 w 1169252"/>
                  <a:gd name="connsiteY35" fmla="*/ 190510 h 850451"/>
                  <a:gd name="connsiteX36" fmla="*/ 609263 w 1169252"/>
                  <a:gd name="connsiteY36" fmla="*/ 199013 h 850451"/>
                  <a:gd name="connsiteX37" fmla="*/ 613515 w 1169252"/>
                  <a:gd name="connsiteY37" fmla="*/ 217721 h 850451"/>
                  <a:gd name="connsiteX38" fmla="*/ 621168 w 1169252"/>
                  <a:gd name="connsiteY38" fmla="*/ 275546 h 850451"/>
                  <a:gd name="connsiteX39" fmla="*/ 627120 w 1169252"/>
                  <a:gd name="connsiteY39" fmla="*/ 315513 h 850451"/>
                  <a:gd name="connsiteX40" fmla="*/ 667087 w 1169252"/>
                  <a:gd name="connsiteY40" fmla="*/ 316363 h 850451"/>
                  <a:gd name="connsiteX41" fmla="*/ 732565 w 1169252"/>
                  <a:gd name="connsiteY41" fmla="*/ 318064 h 850451"/>
                  <a:gd name="connsiteX42" fmla="*/ 920495 w 1169252"/>
                  <a:gd name="connsiteY42" fmla="*/ 293403 h 850451"/>
                  <a:gd name="connsiteX43" fmla="*/ 964714 w 1169252"/>
                  <a:gd name="connsiteY43" fmla="*/ 290002 h 850451"/>
                  <a:gd name="connsiteX44" fmla="*/ 984272 w 1169252"/>
                  <a:gd name="connsiteY44" fmla="*/ 298506 h 850451"/>
                  <a:gd name="connsiteX45" fmla="*/ 996177 w 1169252"/>
                  <a:gd name="connsiteY45" fmla="*/ 307009 h 850451"/>
                  <a:gd name="connsiteX46" fmla="*/ 1010633 w 1169252"/>
                  <a:gd name="connsiteY46" fmla="*/ 315513 h 850451"/>
                  <a:gd name="connsiteX47" fmla="*/ 1065057 w 1169252"/>
                  <a:gd name="connsiteY47" fmla="*/ 370786 h 850451"/>
                  <a:gd name="connsiteX48" fmla="*/ 1083764 w 1169252"/>
                  <a:gd name="connsiteY48" fmla="*/ 416706 h 850451"/>
                  <a:gd name="connsiteX49" fmla="*/ 1162848 w 1169252"/>
                  <a:gd name="connsiteY49" fmla="*/ 562968 h 850451"/>
                  <a:gd name="connsiteX50" fmla="*/ 1151793 w 1169252"/>
                  <a:gd name="connsiteY50" fmla="*/ 634398 h 850451"/>
                  <a:gd name="connsiteX51" fmla="*/ 1002130 w 1169252"/>
                  <a:gd name="connsiteY51" fmla="*/ 729639 h 850451"/>
                  <a:gd name="connsiteX52" fmla="*/ 901787 w 1169252"/>
                  <a:gd name="connsiteY52" fmla="*/ 730489 h 850451"/>
                  <a:gd name="connsiteX53" fmla="*/ 778485 w 1169252"/>
                  <a:gd name="connsiteY53" fmla="*/ 711781 h 850451"/>
                  <a:gd name="connsiteX54" fmla="*/ 678992 w 1169252"/>
                  <a:gd name="connsiteY54" fmla="*/ 702427 h 850451"/>
                  <a:gd name="connsiteX55" fmla="*/ 673890 w 1169252"/>
                  <a:gd name="connsiteY55" fmla="*/ 748347 h 850451"/>
                  <a:gd name="connsiteX56" fmla="*/ 620317 w 1169252"/>
                  <a:gd name="connsiteY56" fmla="*/ 838485 h 850451"/>
                  <a:gd name="connsiteX57" fmla="*/ 515723 w 1169252"/>
                  <a:gd name="connsiteY57" fmla="*/ 819777 h 850451"/>
                  <a:gd name="connsiteX58" fmla="*/ 811649 w 1169252"/>
                  <a:gd name="connsiteY58" fmla="*/ 608037 h 850451"/>
                  <a:gd name="connsiteX59" fmla="*/ 867773 w 1169252"/>
                  <a:gd name="connsiteY59" fmla="*/ 590180 h 850451"/>
                  <a:gd name="connsiteX60" fmla="*/ 842262 w 1169252"/>
                  <a:gd name="connsiteY60" fmla="*/ 517048 h 850451"/>
                  <a:gd name="connsiteX61" fmla="*/ 759777 w 1169252"/>
                  <a:gd name="connsiteY61" fmla="*/ 506844 h 850451"/>
                  <a:gd name="connsiteX62" fmla="*/ 658584 w 1169252"/>
                  <a:gd name="connsiteY62" fmla="*/ 493238 h 850451"/>
                  <a:gd name="connsiteX63" fmla="*/ 632223 w 1169252"/>
                  <a:gd name="connsiteY63" fmla="*/ 486435 h 850451"/>
                  <a:gd name="connsiteX64" fmla="*/ 638175 w 1169252"/>
                  <a:gd name="connsiteY64" fmla="*/ 523851 h 850451"/>
                  <a:gd name="connsiteX65" fmla="*/ 811649 w 1169252"/>
                  <a:gd name="connsiteY65" fmla="*/ 608037 h 850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1169252" h="850451">
                    <a:moveTo>
                      <a:pt x="515723" y="819777"/>
                    </a:moveTo>
                    <a:cubicBezTo>
                      <a:pt x="481709" y="790865"/>
                      <a:pt x="477457" y="784062"/>
                      <a:pt x="480008" y="757701"/>
                    </a:cubicBezTo>
                    <a:cubicBezTo>
                      <a:pt x="481709" y="741544"/>
                      <a:pt x="486811" y="726237"/>
                      <a:pt x="491063" y="722836"/>
                    </a:cubicBezTo>
                    <a:cubicBezTo>
                      <a:pt x="495314" y="720285"/>
                      <a:pt x="501267" y="704128"/>
                      <a:pt x="504668" y="687121"/>
                    </a:cubicBezTo>
                    <a:cubicBezTo>
                      <a:pt x="508920" y="657358"/>
                      <a:pt x="508070" y="656508"/>
                      <a:pt x="463851" y="632698"/>
                    </a:cubicBezTo>
                    <a:lnTo>
                      <a:pt x="417931" y="608888"/>
                    </a:lnTo>
                    <a:lnTo>
                      <a:pt x="460450" y="604636"/>
                    </a:lnTo>
                    <a:cubicBezTo>
                      <a:pt x="508070" y="599534"/>
                      <a:pt x="504668" y="608888"/>
                      <a:pt x="500416" y="503443"/>
                    </a:cubicBezTo>
                    <a:lnTo>
                      <a:pt x="498716" y="461775"/>
                    </a:lnTo>
                    <a:lnTo>
                      <a:pt x="441742" y="447319"/>
                    </a:lnTo>
                    <a:cubicBezTo>
                      <a:pt x="409428" y="439666"/>
                      <a:pt x="363508" y="426060"/>
                      <a:pt x="338848" y="416706"/>
                    </a:cubicBezTo>
                    <a:cubicBezTo>
                      <a:pt x="313337" y="408202"/>
                      <a:pt x="291228" y="400549"/>
                      <a:pt x="289527" y="400549"/>
                    </a:cubicBezTo>
                    <a:cubicBezTo>
                      <a:pt x="287826" y="400549"/>
                      <a:pt x="286125" y="412454"/>
                      <a:pt x="286125" y="426060"/>
                    </a:cubicBezTo>
                    <a:cubicBezTo>
                      <a:pt x="286125" y="456673"/>
                      <a:pt x="303133" y="492388"/>
                      <a:pt x="332895" y="524702"/>
                    </a:cubicBezTo>
                    <a:cubicBezTo>
                      <a:pt x="344800" y="537457"/>
                      <a:pt x="354154" y="554464"/>
                      <a:pt x="354154" y="562118"/>
                    </a:cubicBezTo>
                    <a:cubicBezTo>
                      <a:pt x="354154" y="579975"/>
                      <a:pt x="327793" y="604636"/>
                      <a:pt x="309085" y="604636"/>
                    </a:cubicBezTo>
                    <a:cubicBezTo>
                      <a:pt x="301432" y="604636"/>
                      <a:pt x="294629" y="608888"/>
                      <a:pt x="294629" y="613139"/>
                    </a:cubicBezTo>
                    <a:cubicBezTo>
                      <a:pt x="294629" y="625044"/>
                      <a:pt x="253812" y="641201"/>
                      <a:pt x="218947" y="642902"/>
                    </a:cubicBezTo>
                    <a:cubicBezTo>
                      <a:pt x="203640" y="643752"/>
                      <a:pt x="188334" y="648855"/>
                      <a:pt x="184932" y="653957"/>
                    </a:cubicBezTo>
                    <a:cubicBezTo>
                      <a:pt x="178130" y="665011"/>
                      <a:pt x="156020" y="662460"/>
                      <a:pt x="139013" y="648855"/>
                    </a:cubicBezTo>
                    <a:cubicBezTo>
                      <a:pt x="132210" y="642902"/>
                      <a:pt x="100747" y="629296"/>
                      <a:pt x="69283" y="618242"/>
                    </a:cubicBezTo>
                    <a:cubicBezTo>
                      <a:pt x="8057" y="596982"/>
                      <a:pt x="-6399" y="582526"/>
                      <a:pt x="1254" y="551913"/>
                    </a:cubicBezTo>
                    <a:cubicBezTo>
                      <a:pt x="3805" y="540859"/>
                      <a:pt x="7207" y="501742"/>
                      <a:pt x="8057" y="464326"/>
                    </a:cubicBezTo>
                    <a:cubicBezTo>
                      <a:pt x="10608" y="376739"/>
                      <a:pt x="40371" y="291703"/>
                      <a:pt x="83739" y="247484"/>
                    </a:cubicBezTo>
                    <a:cubicBezTo>
                      <a:pt x="119455" y="209218"/>
                      <a:pt x="140714" y="204115"/>
                      <a:pt x="190035" y="220272"/>
                    </a:cubicBezTo>
                    <a:cubicBezTo>
                      <a:pt x="233403" y="233878"/>
                      <a:pt x="260615" y="267893"/>
                      <a:pt x="266567" y="315513"/>
                    </a:cubicBezTo>
                    <a:cubicBezTo>
                      <a:pt x="269118" y="334221"/>
                      <a:pt x="271669" y="349527"/>
                      <a:pt x="272520" y="349527"/>
                    </a:cubicBezTo>
                    <a:cubicBezTo>
                      <a:pt x="272520" y="349527"/>
                      <a:pt x="292078" y="340173"/>
                      <a:pt x="315038" y="328268"/>
                    </a:cubicBezTo>
                    <a:cubicBezTo>
                      <a:pt x="349052" y="311261"/>
                      <a:pt x="369461" y="307009"/>
                      <a:pt x="423034" y="307009"/>
                    </a:cubicBezTo>
                    <a:cubicBezTo>
                      <a:pt x="494464" y="307009"/>
                      <a:pt x="495314" y="306159"/>
                      <a:pt x="497015" y="251736"/>
                    </a:cubicBezTo>
                    <a:cubicBezTo>
                      <a:pt x="497865" y="238130"/>
                      <a:pt x="504668" y="173502"/>
                      <a:pt x="512322" y="109725"/>
                    </a:cubicBezTo>
                    <a:cubicBezTo>
                      <a:pt x="525927" y="1729"/>
                      <a:pt x="528478" y="-5924"/>
                      <a:pt x="542935" y="1729"/>
                    </a:cubicBezTo>
                    <a:cubicBezTo>
                      <a:pt x="553139" y="6832"/>
                      <a:pt x="558241" y="19587"/>
                      <a:pt x="558241" y="37445"/>
                    </a:cubicBezTo>
                    <a:cubicBezTo>
                      <a:pt x="558241" y="52751"/>
                      <a:pt x="565894" y="79963"/>
                      <a:pt x="574398" y="97820"/>
                    </a:cubicBezTo>
                    <a:cubicBezTo>
                      <a:pt x="583752" y="115678"/>
                      <a:pt x="593956" y="142039"/>
                      <a:pt x="597358" y="156495"/>
                    </a:cubicBezTo>
                    <a:cubicBezTo>
                      <a:pt x="600759" y="171802"/>
                      <a:pt x="605011" y="186258"/>
                      <a:pt x="605861" y="190510"/>
                    </a:cubicBezTo>
                    <a:cubicBezTo>
                      <a:pt x="606712" y="193911"/>
                      <a:pt x="608412" y="197313"/>
                      <a:pt x="609263" y="199013"/>
                    </a:cubicBezTo>
                    <a:cubicBezTo>
                      <a:pt x="610113" y="199864"/>
                      <a:pt x="612664" y="208367"/>
                      <a:pt x="613515" y="217721"/>
                    </a:cubicBezTo>
                    <a:cubicBezTo>
                      <a:pt x="614365" y="227075"/>
                      <a:pt x="617766" y="253436"/>
                      <a:pt x="621168" y="275546"/>
                    </a:cubicBezTo>
                    <a:lnTo>
                      <a:pt x="627120" y="315513"/>
                    </a:lnTo>
                    <a:lnTo>
                      <a:pt x="667087" y="316363"/>
                    </a:lnTo>
                    <a:cubicBezTo>
                      <a:pt x="689197" y="317214"/>
                      <a:pt x="718959" y="318064"/>
                      <a:pt x="732565" y="318064"/>
                    </a:cubicBezTo>
                    <a:cubicBezTo>
                      <a:pt x="778485" y="319765"/>
                      <a:pt x="877127" y="307009"/>
                      <a:pt x="920495" y="293403"/>
                    </a:cubicBezTo>
                    <a:cubicBezTo>
                      <a:pt x="946856" y="285750"/>
                      <a:pt x="963013" y="284049"/>
                      <a:pt x="964714" y="290002"/>
                    </a:cubicBezTo>
                    <a:cubicBezTo>
                      <a:pt x="966415" y="294254"/>
                      <a:pt x="975769" y="298506"/>
                      <a:pt x="984272" y="298506"/>
                    </a:cubicBezTo>
                    <a:cubicBezTo>
                      <a:pt x="993626" y="298506"/>
                      <a:pt x="998728" y="302757"/>
                      <a:pt x="996177" y="307009"/>
                    </a:cubicBezTo>
                    <a:cubicBezTo>
                      <a:pt x="993626" y="312111"/>
                      <a:pt x="999579" y="315513"/>
                      <a:pt x="1010633" y="315513"/>
                    </a:cubicBezTo>
                    <a:cubicBezTo>
                      <a:pt x="1041246" y="315513"/>
                      <a:pt x="1051451" y="326568"/>
                      <a:pt x="1065057" y="370786"/>
                    </a:cubicBezTo>
                    <a:cubicBezTo>
                      <a:pt x="1071859" y="393746"/>
                      <a:pt x="1080363" y="414155"/>
                      <a:pt x="1083764" y="416706"/>
                    </a:cubicBezTo>
                    <a:cubicBezTo>
                      <a:pt x="1099071" y="427761"/>
                      <a:pt x="1153494" y="527253"/>
                      <a:pt x="1162848" y="562968"/>
                    </a:cubicBezTo>
                    <a:cubicBezTo>
                      <a:pt x="1172202" y="597833"/>
                      <a:pt x="1171352" y="602935"/>
                      <a:pt x="1151793" y="634398"/>
                    </a:cubicBezTo>
                    <a:cubicBezTo>
                      <a:pt x="1108425" y="701577"/>
                      <a:pt x="1085465" y="716033"/>
                      <a:pt x="1002130" y="729639"/>
                    </a:cubicBezTo>
                    <a:cubicBezTo>
                      <a:pt x="941754" y="738993"/>
                      <a:pt x="922196" y="738993"/>
                      <a:pt x="901787" y="730489"/>
                    </a:cubicBezTo>
                    <a:cubicBezTo>
                      <a:pt x="888181" y="725387"/>
                      <a:pt x="832908" y="716033"/>
                      <a:pt x="778485" y="711781"/>
                    </a:cubicBezTo>
                    <a:lnTo>
                      <a:pt x="678992" y="702427"/>
                    </a:lnTo>
                    <a:lnTo>
                      <a:pt x="673890" y="748347"/>
                    </a:lnTo>
                    <a:cubicBezTo>
                      <a:pt x="667087" y="807022"/>
                      <a:pt x="657733" y="823179"/>
                      <a:pt x="620317" y="838485"/>
                    </a:cubicBezTo>
                    <a:cubicBezTo>
                      <a:pt x="575248" y="857193"/>
                      <a:pt x="557391" y="854642"/>
                      <a:pt x="515723" y="819777"/>
                    </a:cubicBezTo>
                    <a:close/>
                    <a:moveTo>
                      <a:pt x="811649" y="608037"/>
                    </a:moveTo>
                    <a:cubicBezTo>
                      <a:pt x="844813" y="604636"/>
                      <a:pt x="865222" y="597833"/>
                      <a:pt x="867773" y="590180"/>
                    </a:cubicBezTo>
                    <a:cubicBezTo>
                      <a:pt x="872875" y="577424"/>
                      <a:pt x="854167" y="524702"/>
                      <a:pt x="842262" y="517048"/>
                    </a:cubicBezTo>
                    <a:cubicBezTo>
                      <a:pt x="838010" y="515348"/>
                      <a:pt x="800594" y="510246"/>
                      <a:pt x="759777" y="506844"/>
                    </a:cubicBezTo>
                    <a:cubicBezTo>
                      <a:pt x="718959" y="503443"/>
                      <a:pt x="673040" y="497490"/>
                      <a:pt x="658584" y="493238"/>
                    </a:cubicBezTo>
                    <a:lnTo>
                      <a:pt x="632223" y="486435"/>
                    </a:lnTo>
                    <a:lnTo>
                      <a:pt x="638175" y="523851"/>
                    </a:lnTo>
                    <a:cubicBezTo>
                      <a:pt x="649230" y="606336"/>
                      <a:pt x="679843" y="621643"/>
                      <a:pt x="811649" y="60803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38746"/>
                  </a:gs>
                  <a:gs pos="100000">
                    <a:srgbClr val="794926"/>
                  </a:gs>
                </a:gsLst>
                <a:lin ang="8100000" scaled="1"/>
                <a:tileRect/>
              </a:gradFill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9" name="图形 4">
              <a:extLst>
                <a:ext uri="{FF2B5EF4-FFF2-40B4-BE49-F238E27FC236}">
                  <a16:creationId xmlns:a16="http://schemas.microsoft.com/office/drawing/2014/main" id="{A1083638-7666-7F69-B992-85046D722A91}"/>
                </a:ext>
              </a:extLst>
            </p:cNvPr>
            <p:cNvSpPr/>
            <p:nvPr/>
          </p:nvSpPr>
          <p:spPr>
            <a:xfrm>
              <a:off x="191952" y="1333249"/>
              <a:ext cx="769348" cy="368062"/>
            </a:xfrm>
            <a:custGeom>
              <a:avLst/>
              <a:gdLst>
                <a:gd name="connsiteX0" fmla="*/ 2771489 w 3085718"/>
                <a:gd name="connsiteY0" fmla="*/ 238078 h 1476233"/>
                <a:gd name="connsiteX1" fmla="*/ 2809589 w 3085718"/>
                <a:gd name="connsiteY1" fmla="*/ 409528 h 1476233"/>
                <a:gd name="connsiteX2" fmla="*/ 3085719 w 3085718"/>
                <a:gd name="connsiteY2" fmla="*/ 733378 h 1476233"/>
                <a:gd name="connsiteX3" fmla="*/ 2828639 w 3085718"/>
                <a:gd name="connsiteY3" fmla="*/ 1114283 h 1476233"/>
                <a:gd name="connsiteX4" fmla="*/ 2628614 w 3085718"/>
                <a:gd name="connsiteY4" fmla="*/ 1161908 h 1476233"/>
                <a:gd name="connsiteX5" fmla="*/ 2409539 w 3085718"/>
                <a:gd name="connsiteY5" fmla="*/ 1323833 h 1476233"/>
                <a:gd name="connsiteX6" fmla="*/ 2076260 w 3085718"/>
                <a:gd name="connsiteY6" fmla="*/ 1457183 h 1476233"/>
                <a:gd name="connsiteX7" fmla="*/ 1914335 w 3085718"/>
                <a:gd name="connsiteY7" fmla="*/ 1476233 h 1476233"/>
                <a:gd name="connsiteX8" fmla="*/ 619125 w 3085718"/>
                <a:gd name="connsiteY8" fmla="*/ 1076183 h 1476233"/>
                <a:gd name="connsiteX9" fmla="*/ 0 w 3085718"/>
                <a:gd name="connsiteY9" fmla="*/ 1180958 h 1476233"/>
                <a:gd name="connsiteX10" fmla="*/ 704755 w 3085718"/>
                <a:gd name="connsiteY10" fmla="*/ 828628 h 1476233"/>
                <a:gd name="connsiteX11" fmla="*/ 1904810 w 3085718"/>
                <a:gd name="connsiteY11" fmla="*/ 1219058 h 1476233"/>
                <a:gd name="connsiteX12" fmla="*/ 2552414 w 3085718"/>
                <a:gd name="connsiteY12" fmla="*/ 695278 h 1476233"/>
                <a:gd name="connsiteX13" fmla="*/ 2123885 w 3085718"/>
                <a:gd name="connsiteY13" fmla="*/ 380953 h 1476233"/>
                <a:gd name="connsiteX14" fmla="*/ 1761935 w 3085718"/>
                <a:gd name="connsiteY14" fmla="*/ 666703 h 1476233"/>
                <a:gd name="connsiteX15" fmla="*/ 1971485 w 3085718"/>
                <a:gd name="connsiteY15" fmla="*/ 857203 h 1476233"/>
                <a:gd name="connsiteX16" fmla="*/ 2114360 w 3085718"/>
                <a:gd name="connsiteY16" fmla="*/ 800053 h 1476233"/>
                <a:gd name="connsiteX17" fmla="*/ 1895285 w 3085718"/>
                <a:gd name="connsiteY17" fmla="*/ 657178 h 1476233"/>
                <a:gd name="connsiteX18" fmla="*/ 2161985 w 3085718"/>
                <a:gd name="connsiteY18" fmla="*/ 485728 h 1476233"/>
                <a:gd name="connsiteX19" fmla="*/ 2390489 w 3085718"/>
                <a:gd name="connsiteY19" fmla="*/ 723853 h 1476233"/>
                <a:gd name="connsiteX20" fmla="*/ 2000060 w 3085718"/>
                <a:gd name="connsiteY20" fmla="*/ 1085708 h 1476233"/>
                <a:gd name="connsiteX21" fmla="*/ 1685735 w 3085718"/>
                <a:gd name="connsiteY21" fmla="*/ 980933 h 1476233"/>
                <a:gd name="connsiteX22" fmla="*/ 1495235 w 3085718"/>
                <a:gd name="connsiteY22" fmla="*/ 952358 h 1476233"/>
                <a:gd name="connsiteX23" fmla="*/ 1276255 w 3085718"/>
                <a:gd name="connsiteY23" fmla="*/ 666703 h 1476233"/>
                <a:gd name="connsiteX24" fmla="*/ 1295305 w 3085718"/>
                <a:gd name="connsiteY24" fmla="*/ 514303 h 1476233"/>
                <a:gd name="connsiteX25" fmla="*/ 1666685 w 3085718"/>
                <a:gd name="connsiteY25" fmla="*/ 304753 h 1476233"/>
                <a:gd name="connsiteX26" fmla="*/ 2228564 w 3085718"/>
                <a:gd name="connsiteY26" fmla="*/ 49 h 1476233"/>
                <a:gd name="connsiteX27" fmla="*/ 2771489 w 3085718"/>
                <a:gd name="connsiteY27" fmla="*/ 238078 h 147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085718" h="1476233">
                  <a:moveTo>
                    <a:pt x="2771489" y="238078"/>
                  </a:moveTo>
                  <a:cubicBezTo>
                    <a:pt x="2800064" y="285703"/>
                    <a:pt x="2800064" y="352378"/>
                    <a:pt x="2809589" y="409528"/>
                  </a:cubicBezTo>
                  <a:cubicBezTo>
                    <a:pt x="3009519" y="457153"/>
                    <a:pt x="3085719" y="590503"/>
                    <a:pt x="3085719" y="733378"/>
                  </a:cubicBezTo>
                  <a:cubicBezTo>
                    <a:pt x="3085719" y="885778"/>
                    <a:pt x="3028569" y="1038083"/>
                    <a:pt x="2828639" y="1114283"/>
                  </a:cubicBezTo>
                  <a:cubicBezTo>
                    <a:pt x="2761964" y="1142858"/>
                    <a:pt x="2685764" y="1133333"/>
                    <a:pt x="2628614" y="1161908"/>
                  </a:cubicBezTo>
                  <a:cubicBezTo>
                    <a:pt x="2542889" y="1190483"/>
                    <a:pt x="2485739" y="1276208"/>
                    <a:pt x="2409539" y="1323833"/>
                  </a:cubicBezTo>
                  <a:cubicBezTo>
                    <a:pt x="2314289" y="1380983"/>
                    <a:pt x="2181035" y="1438133"/>
                    <a:pt x="2076260" y="1457183"/>
                  </a:cubicBezTo>
                  <a:cubicBezTo>
                    <a:pt x="2028635" y="1466708"/>
                    <a:pt x="1942910" y="1476233"/>
                    <a:pt x="1914335" y="1476233"/>
                  </a:cubicBezTo>
                  <a:cubicBezTo>
                    <a:pt x="1381030" y="1476233"/>
                    <a:pt x="1171480" y="1076183"/>
                    <a:pt x="619125" y="1076183"/>
                  </a:cubicBezTo>
                  <a:cubicBezTo>
                    <a:pt x="447675" y="1076183"/>
                    <a:pt x="142875" y="1123808"/>
                    <a:pt x="0" y="1180958"/>
                  </a:cubicBezTo>
                  <a:cubicBezTo>
                    <a:pt x="219075" y="904828"/>
                    <a:pt x="466725" y="828628"/>
                    <a:pt x="704755" y="828628"/>
                  </a:cubicBezTo>
                  <a:cubicBezTo>
                    <a:pt x="1219105" y="828628"/>
                    <a:pt x="1533335" y="1219058"/>
                    <a:pt x="1904810" y="1219058"/>
                  </a:cubicBezTo>
                  <a:cubicBezTo>
                    <a:pt x="2133410" y="1219058"/>
                    <a:pt x="2552414" y="1028558"/>
                    <a:pt x="2552414" y="695278"/>
                  </a:cubicBezTo>
                  <a:cubicBezTo>
                    <a:pt x="2552414" y="428578"/>
                    <a:pt x="2285714" y="380953"/>
                    <a:pt x="2123885" y="380953"/>
                  </a:cubicBezTo>
                  <a:cubicBezTo>
                    <a:pt x="1961960" y="380953"/>
                    <a:pt x="1761935" y="438103"/>
                    <a:pt x="1761935" y="666703"/>
                  </a:cubicBezTo>
                  <a:cubicBezTo>
                    <a:pt x="1761935" y="800053"/>
                    <a:pt x="1895285" y="857203"/>
                    <a:pt x="1971485" y="857203"/>
                  </a:cubicBezTo>
                  <a:cubicBezTo>
                    <a:pt x="2028635" y="857203"/>
                    <a:pt x="2038160" y="847678"/>
                    <a:pt x="2114360" y="800053"/>
                  </a:cubicBezTo>
                  <a:cubicBezTo>
                    <a:pt x="2028635" y="781003"/>
                    <a:pt x="1895285" y="771478"/>
                    <a:pt x="1895285" y="657178"/>
                  </a:cubicBezTo>
                  <a:cubicBezTo>
                    <a:pt x="1895285" y="504778"/>
                    <a:pt x="2104835" y="485728"/>
                    <a:pt x="2161985" y="485728"/>
                  </a:cubicBezTo>
                  <a:cubicBezTo>
                    <a:pt x="2314289" y="485728"/>
                    <a:pt x="2390489" y="628603"/>
                    <a:pt x="2390489" y="723853"/>
                  </a:cubicBezTo>
                  <a:cubicBezTo>
                    <a:pt x="2390489" y="942833"/>
                    <a:pt x="2133410" y="1085708"/>
                    <a:pt x="2000060" y="1085708"/>
                  </a:cubicBezTo>
                  <a:cubicBezTo>
                    <a:pt x="1885760" y="1085708"/>
                    <a:pt x="1790510" y="1019033"/>
                    <a:pt x="1685735" y="980933"/>
                  </a:cubicBezTo>
                  <a:cubicBezTo>
                    <a:pt x="1628585" y="961883"/>
                    <a:pt x="1552385" y="971408"/>
                    <a:pt x="1495235" y="952358"/>
                  </a:cubicBezTo>
                  <a:cubicBezTo>
                    <a:pt x="1304830" y="895303"/>
                    <a:pt x="1276255" y="800053"/>
                    <a:pt x="1276255" y="666703"/>
                  </a:cubicBezTo>
                  <a:cubicBezTo>
                    <a:pt x="1276255" y="638128"/>
                    <a:pt x="1285780" y="552403"/>
                    <a:pt x="1295305" y="514303"/>
                  </a:cubicBezTo>
                  <a:cubicBezTo>
                    <a:pt x="1342930" y="333328"/>
                    <a:pt x="1552385" y="304753"/>
                    <a:pt x="1666685" y="304753"/>
                  </a:cubicBezTo>
                  <a:cubicBezTo>
                    <a:pt x="1723835" y="28624"/>
                    <a:pt x="2047685" y="49"/>
                    <a:pt x="2228564" y="49"/>
                  </a:cubicBezTo>
                  <a:cubicBezTo>
                    <a:pt x="2400014" y="49"/>
                    <a:pt x="2638139" y="-9476"/>
                    <a:pt x="2771489" y="23807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D8753"/>
                </a:gs>
                <a:gs pos="100000">
                  <a:srgbClr val="FBC17C">
                    <a:alpha val="0"/>
                  </a:srgbClr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FBF5EDF-B245-5223-C3FA-989FC667E6BA}"/>
              </a:ext>
            </a:extLst>
          </p:cNvPr>
          <p:cNvGrpSpPr/>
          <p:nvPr/>
        </p:nvGrpSpPr>
        <p:grpSpPr>
          <a:xfrm>
            <a:off x="3729759" y="1902411"/>
            <a:ext cx="3730798" cy="851855"/>
            <a:chOff x="5775984" y="1826741"/>
            <a:chExt cx="3730798" cy="851855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A15588DD-3E0A-75B4-48FB-6FFF9B9D3CC3}"/>
                </a:ext>
              </a:extLst>
            </p:cNvPr>
            <p:cNvSpPr/>
            <p:nvPr/>
          </p:nvSpPr>
          <p:spPr>
            <a:xfrm rot="10800000" flipV="1">
              <a:off x="5775984" y="1826741"/>
              <a:ext cx="3730798" cy="851855"/>
            </a:xfrm>
            <a:custGeom>
              <a:avLst/>
              <a:gdLst>
                <a:gd name="connsiteX0" fmla="*/ 2014366 w 3730798"/>
                <a:gd name="connsiteY0" fmla="*/ 0 h 851855"/>
                <a:gd name="connsiteX1" fmla="*/ 639961 w 3730798"/>
                <a:gd name="connsiteY1" fmla="*/ 0 h 851855"/>
                <a:gd name="connsiteX2" fmla="*/ 326393 w 3730798"/>
                <a:gd name="connsiteY2" fmla="*/ 0 h 851855"/>
                <a:gd name="connsiteX3" fmla="*/ 316737 w 3730798"/>
                <a:gd name="connsiteY3" fmla="*/ 0 h 851855"/>
                <a:gd name="connsiteX4" fmla="*/ 296934 w 3730798"/>
                <a:gd name="connsiteY4" fmla="*/ 0 h 851855"/>
                <a:gd name="connsiteX5" fmla="*/ 279594 w 3730798"/>
                <a:gd name="connsiteY5" fmla="*/ 11811 h 851855"/>
                <a:gd name="connsiteX6" fmla="*/ 225103 w 3730798"/>
                <a:gd name="connsiteY6" fmla="*/ 54868 h 851855"/>
                <a:gd name="connsiteX7" fmla="*/ 212140 w 3730798"/>
                <a:gd name="connsiteY7" fmla="*/ 126387 h 851855"/>
                <a:gd name="connsiteX8" fmla="*/ 95481 w 3730798"/>
                <a:gd name="connsiteY8" fmla="*/ 194795 h 851855"/>
                <a:gd name="connsiteX9" fmla="*/ 82518 w 3730798"/>
                <a:gd name="connsiteY9" fmla="*/ 312958 h 851855"/>
                <a:gd name="connsiteX10" fmla="*/ 12036 w 3730798"/>
                <a:gd name="connsiteY10" fmla="*/ 417903 h 851855"/>
                <a:gd name="connsiteX11" fmla="*/ 0 w 3730798"/>
                <a:gd name="connsiteY11" fmla="*/ 425587 h 851855"/>
                <a:gd name="connsiteX12" fmla="*/ 12036 w 3730798"/>
                <a:gd name="connsiteY12" fmla="*/ 433269 h 851855"/>
                <a:gd name="connsiteX13" fmla="*/ 82518 w 3730798"/>
                <a:gd name="connsiteY13" fmla="*/ 538215 h 851855"/>
                <a:gd name="connsiteX14" fmla="*/ 95481 w 3730798"/>
                <a:gd name="connsiteY14" fmla="*/ 656377 h 851855"/>
                <a:gd name="connsiteX15" fmla="*/ 212140 w 3730798"/>
                <a:gd name="connsiteY15" fmla="*/ 724787 h 851855"/>
                <a:gd name="connsiteX16" fmla="*/ 225103 w 3730798"/>
                <a:gd name="connsiteY16" fmla="*/ 796306 h 851855"/>
                <a:gd name="connsiteX17" fmla="*/ 279594 w 3730798"/>
                <a:gd name="connsiteY17" fmla="*/ 839361 h 851855"/>
                <a:gd name="connsiteX18" fmla="*/ 296934 w 3730798"/>
                <a:gd name="connsiteY18" fmla="*/ 851172 h 851855"/>
                <a:gd name="connsiteX19" fmla="*/ 316737 w 3730798"/>
                <a:gd name="connsiteY19" fmla="*/ 851172 h 851855"/>
                <a:gd name="connsiteX20" fmla="*/ 326393 w 3730798"/>
                <a:gd name="connsiteY20" fmla="*/ 851172 h 851855"/>
                <a:gd name="connsiteX21" fmla="*/ 585036 w 3730798"/>
                <a:gd name="connsiteY21" fmla="*/ 851172 h 851855"/>
                <a:gd name="connsiteX22" fmla="*/ 639961 w 3730798"/>
                <a:gd name="connsiteY22" fmla="*/ 851172 h 851855"/>
                <a:gd name="connsiteX23" fmla="*/ 908260 w 3730798"/>
                <a:gd name="connsiteY23" fmla="*/ 851172 h 851855"/>
                <a:gd name="connsiteX24" fmla="*/ 969782 w 3730798"/>
                <a:gd name="connsiteY24" fmla="*/ 851172 h 851855"/>
                <a:gd name="connsiteX25" fmla="*/ 1008462 w 3730798"/>
                <a:gd name="connsiteY25" fmla="*/ 851172 h 851855"/>
                <a:gd name="connsiteX26" fmla="*/ 1293006 w 3730798"/>
                <a:gd name="connsiteY26" fmla="*/ 851172 h 851855"/>
                <a:gd name="connsiteX27" fmla="*/ 1331686 w 3730798"/>
                <a:gd name="connsiteY27" fmla="*/ 851172 h 851855"/>
                <a:gd name="connsiteX28" fmla="*/ 1393208 w 3730798"/>
                <a:gd name="connsiteY28" fmla="*/ 851172 h 851855"/>
                <a:gd name="connsiteX29" fmla="*/ 1716432 w 3730798"/>
                <a:gd name="connsiteY29" fmla="*/ 851172 h 851855"/>
                <a:gd name="connsiteX30" fmla="*/ 1716432 w 3730798"/>
                <a:gd name="connsiteY30" fmla="*/ 851855 h 851855"/>
                <a:gd name="connsiteX31" fmla="*/ 3090838 w 3730798"/>
                <a:gd name="connsiteY31" fmla="*/ 851855 h 851855"/>
                <a:gd name="connsiteX32" fmla="*/ 3404406 w 3730798"/>
                <a:gd name="connsiteY32" fmla="*/ 851855 h 851855"/>
                <a:gd name="connsiteX33" fmla="*/ 3414062 w 3730798"/>
                <a:gd name="connsiteY33" fmla="*/ 851855 h 851855"/>
                <a:gd name="connsiteX34" fmla="*/ 3433864 w 3730798"/>
                <a:gd name="connsiteY34" fmla="*/ 851855 h 851855"/>
                <a:gd name="connsiteX35" fmla="*/ 3451205 w 3730798"/>
                <a:gd name="connsiteY35" fmla="*/ 840044 h 851855"/>
                <a:gd name="connsiteX36" fmla="*/ 3505696 w 3730798"/>
                <a:gd name="connsiteY36" fmla="*/ 796987 h 851855"/>
                <a:gd name="connsiteX37" fmla="*/ 3518658 w 3730798"/>
                <a:gd name="connsiteY37" fmla="*/ 725468 h 851855"/>
                <a:gd name="connsiteX38" fmla="*/ 3635319 w 3730798"/>
                <a:gd name="connsiteY38" fmla="*/ 657060 h 851855"/>
                <a:gd name="connsiteX39" fmla="*/ 3648281 w 3730798"/>
                <a:gd name="connsiteY39" fmla="*/ 538897 h 851855"/>
                <a:gd name="connsiteX40" fmla="*/ 3718763 w 3730798"/>
                <a:gd name="connsiteY40" fmla="*/ 433952 h 851855"/>
                <a:gd name="connsiteX41" fmla="*/ 3730798 w 3730798"/>
                <a:gd name="connsiteY41" fmla="*/ 426268 h 851855"/>
                <a:gd name="connsiteX42" fmla="*/ 3718763 w 3730798"/>
                <a:gd name="connsiteY42" fmla="*/ 418586 h 851855"/>
                <a:gd name="connsiteX43" fmla="*/ 3648281 w 3730798"/>
                <a:gd name="connsiteY43" fmla="*/ 313640 h 851855"/>
                <a:gd name="connsiteX44" fmla="*/ 3635319 w 3730798"/>
                <a:gd name="connsiteY44" fmla="*/ 195478 h 851855"/>
                <a:gd name="connsiteX45" fmla="*/ 3518658 w 3730798"/>
                <a:gd name="connsiteY45" fmla="*/ 127069 h 851855"/>
                <a:gd name="connsiteX46" fmla="*/ 3505696 w 3730798"/>
                <a:gd name="connsiteY46" fmla="*/ 55549 h 851855"/>
                <a:gd name="connsiteX47" fmla="*/ 3451205 w 3730798"/>
                <a:gd name="connsiteY47" fmla="*/ 12494 h 851855"/>
                <a:gd name="connsiteX48" fmla="*/ 3433864 w 3730798"/>
                <a:gd name="connsiteY48" fmla="*/ 683 h 851855"/>
                <a:gd name="connsiteX49" fmla="*/ 3414062 w 3730798"/>
                <a:gd name="connsiteY49" fmla="*/ 683 h 851855"/>
                <a:gd name="connsiteX50" fmla="*/ 3404406 w 3730798"/>
                <a:gd name="connsiteY50" fmla="*/ 683 h 851855"/>
                <a:gd name="connsiteX51" fmla="*/ 3145762 w 3730798"/>
                <a:gd name="connsiteY51" fmla="*/ 683 h 851855"/>
                <a:gd name="connsiteX52" fmla="*/ 3090838 w 3730798"/>
                <a:gd name="connsiteY52" fmla="*/ 683 h 851855"/>
                <a:gd name="connsiteX53" fmla="*/ 2822538 w 3730798"/>
                <a:gd name="connsiteY53" fmla="*/ 683 h 851855"/>
                <a:gd name="connsiteX54" fmla="*/ 2761016 w 3730798"/>
                <a:gd name="connsiteY54" fmla="*/ 683 h 851855"/>
                <a:gd name="connsiteX55" fmla="*/ 2722336 w 3730798"/>
                <a:gd name="connsiteY55" fmla="*/ 683 h 851855"/>
                <a:gd name="connsiteX56" fmla="*/ 2437792 w 3730798"/>
                <a:gd name="connsiteY56" fmla="*/ 683 h 851855"/>
                <a:gd name="connsiteX57" fmla="*/ 2399112 w 3730798"/>
                <a:gd name="connsiteY57" fmla="*/ 683 h 851855"/>
                <a:gd name="connsiteX58" fmla="*/ 2337590 w 3730798"/>
                <a:gd name="connsiteY58" fmla="*/ 683 h 851855"/>
                <a:gd name="connsiteX59" fmla="*/ 2014366 w 3730798"/>
                <a:gd name="connsiteY59" fmla="*/ 683 h 851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730798" h="851855">
                  <a:moveTo>
                    <a:pt x="2014366" y="0"/>
                  </a:moveTo>
                  <a:lnTo>
                    <a:pt x="639961" y="0"/>
                  </a:lnTo>
                  <a:lnTo>
                    <a:pt x="326393" y="0"/>
                  </a:lnTo>
                  <a:lnTo>
                    <a:pt x="316737" y="0"/>
                  </a:lnTo>
                  <a:lnTo>
                    <a:pt x="296934" y="0"/>
                  </a:lnTo>
                  <a:lnTo>
                    <a:pt x="279594" y="11811"/>
                  </a:lnTo>
                  <a:cubicBezTo>
                    <a:pt x="260232" y="24010"/>
                    <a:pt x="240273" y="35130"/>
                    <a:pt x="225103" y="54868"/>
                  </a:cubicBezTo>
                  <a:cubicBezTo>
                    <a:pt x="208009" y="77175"/>
                    <a:pt x="216461" y="102547"/>
                    <a:pt x="212140" y="126387"/>
                  </a:cubicBezTo>
                  <a:cubicBezTo>
                    <a:pt x="173253" y="149189"/>
                    <a:pt x="132238" y="149012"/>
                    <a:pt x="95481" y="194795"/>
                  </a:cubicBezTo>
                  <a:cubicBezTo>
                    <a:pt x="74129" y="235715"/>
                    <a:pt x="86839" y="273570"/>
                    <a:pt x="82518" y="312958"/>
                  </a:cubicBezTo>
                  <a:cubicBezTo>
                    <a:pt x="76768" y="348738"/>
                    <a:pt x="46135" y="392969"/>
                    <a:pt x="12036" y="417903"/>
                  </a:cubicBezTo>
                  <a:lnTo>
                    <a:pt x="0" y="425587"/>
                  </a:lnTo>
                  <a:lnTo>
                    <a:pt x="12036" y="433269"/>
                  </a:lnTo>
                  <a:cubicBezTo>
                    <a:pt x="46135" y="458204"/>
                    <a:pt x="76768" y="502434"/>
                    <a:pt x="82518" y="538215"/>
                  </a:cubicBezTo>
                  <a:cubicBezTo>
                    <a:pt x="86839" y="577602"/>
                    <a:pt x="74129" y="615458"/>
                    <a:pt x="95481" y="656377"/>
                  </a:cubicBezTo>
                  <a:cubicBezTo>
                    <a:pt x="132238" y="702160"/>
                    <a:pt x="173253" y="701984"/>
                    <a:pt x="212140" y="724787"/>
                  </a:cubicBezTo>
                  <a:cubicBezTo>
                    <a:pt x="216461" y="748626"/>
                    <a:pt x="208009" y="773997"/>
                    <a:pt x="225103" y="796306"/>
                  </a:cubicBezTo>
                  <a:cubicBezTo>
                    <a:pt x="240273" y="816044"/>
                    <a:pt x="260232" y="827164"/>
                    <a:pt x="279594" y="839361"/>
                  </a:cubicBezTo>
                  <a:lnTo>
                    <a:pt x="296934" y="851172"/>
                  </a:lnTo>
                  <a:lnTo>
                    <a:pt x="316737" y="851172"/>
                  </a:lnTo>
                  <a:lnTo>
                    <a:pt x="326393" y="851172"/>
                  </a:lnTo>
                  <a:lnTo>
                    <a:pt x="585036" y="851172"/>
                  </a:lnTo>
                  <a:lnTo>
                    <a:pt x="639961" y="851172"/>
                  </a:lnTo>
                  <a:lnTo>
                    <a:pt x="908260" y="851172"/>
                  </a:lnTo>
                  <a:lnTo>
                    <a:pt x="969782" y="851172"/>
                  </a:lnTo>
                  <a:lnTo>
                    <a:pt x="1008462" y="851172"/>
                  </a:lnTo>
                  <a:lnTo>
                    <a:pt x="1293006" y="851172"/>
                  </a:lnTo>
                  <a:lnTo>
                    <a:pt x="1331686" y="851172"/>
                  </a:lnTo>
                  <a:lnTo>
                    <a:pt x="1393208" y="851172"/>
                  </a:lnTo>
                  <a:lnTo>
                    <a:pt x="1716432" y="851172"/>
                  </a:lnTo>
                  <a:lnTo>
                    <a:pt x="1716432" y="851855"/>
                  </a:lnTo>
                  <a:lnTo>
                    <a:pt x="3090838" y="851855"/>
                  </a:lnTo>
                  <a:lnTo>
                    <a:pt x="3404406" y="851855"/>
                  </a:lnTo>
                  <a:lnTo>
                    <a:pt x="3414062" y="851855"/>
                  </a:lnTo>
                  <a:lnTo>
                    <a:pt x="3433864" y="851855"/>
                  </a:lnTo>
                  <a:lnTo>
                    <a:pt x="3451205" y="840044"/>
                  </a:lnTo>
                  <a:cubicBezTo>
                    <a:pt x="3470565" y="827845"/>
                    <a:pt x="3490526" y="816725"/>
                    <a:pt x="3505696" y="796987"/>
                  </a:cubicBezTo>
                  <a:cubicBezTo>
                    <a:pt x="3522789" y="774680"/>
                    <a:pt x="3514337" y="749308"/>
                    <a:pt x="3518658" y="725468"/>
                  </a:cubicBezTo>
                  <a:cubicBezTo>
                    <a:pt x="3557545" y="702665"/>
                    <a:pt x="3598560" y="702843"/>
                    <a:pt x="3635319" y="657060"/>
                  </a:cubicBezTo>
                  <a:cubicBezTo>
                    <a:pt x="3656669" y="616140"/>
                    <a:pt x="3643960" y="578285"/>
                    <a:pt x="3648281" y="538897"/>
                  </a:cubicBezTo>
                  <a:cubicBezTo>
                    <a:pt x="3654031" y="503117"/>
                    <a:pt x="3684663" y="458886"/>
                    <a:pt x="3718763" y="433952"/>
                  </a:cubicBezTo>
                  <a:lnTo>
                    <a:pt x="3730798" y="426268"/>
                  </a:lnTo>
                  <a:lnTo>
                    <a:pt x="3718763" y="418586"/>
                  </a:lnTo>
                  <a:cubicBezTo>
                    <a:pt x="3684663" y="393651"/>
                    <a:pt x="3654031" y="349421"/>
                    <a:pt x="3648281" y="313640"/>
                  </a:cubicBezTo>
                  <a:cubicBezTo>
                    <a:pt x="3643960" y="274253"/>
                    <a:pt x="3656669" y="236398"/>
                    <a:pt x="3635319" y="195478"/>
                  </a:cubicBezTo>
                  <a:cubicBezTo>
                    <a:pt x="3598560" y="149695"/>
                    <a:pt x="3557545" y="149872"/>
                    <a:pt x="3518658" y="127069"/>
                  </a:cubicBezTo>
                  <a:cubicBezTo>
                    <a:pt x="3514337" y="103229"/>
                    <a:pt x="3522789" y="77858"/>
                    <a:pt x="3505696" y="55549"/>
                  </a:cubicBezTo>
                  <a:cubicBezTo>
                    <a:pt x="3490526" y="35813"/>
                    <a:pt x="3470565" y="24691"/>
                    <a:pt x="3451205" y="12494"/>
                  </a:cubicBezTo>
                  <a:lnTo>
                    <a:pt x="3433864" y="683"/>
                  </a:lnTo>
                  <a:lnTo>
                    <a:pt x="3414062" y="683"/>
                  </a:lnTo>
                  <a:lnTo>
                    <a:pt x="3404406" y="683"/>
                  </a:lnTo>
                  <a:lnTo>
                    <a:pt x="3145762" y="683"/>
                  </a:lnTo>
                  <a:lnTo>
                    <a:pt x="3090838" y="683"/>
                  </a:lnTo>
                  <a:lnTo>
                    <a:pt x="2822538" y="683"/>
                  </a:lnTo>
                  <a:lnTo>
                    <a:pt x="2761016" y="683"/>
                  </a:lnTo>
                  <a:lnTo>
                    <a:pt x="2722336" y="683"/>
                  </a:lnTo>
                  <a:lnTo>
                    <a:pt x="2437792" y="683"/>
                  </a:lnTo>
                  <a:lnTo>
                    <a:pt x="2399112" y="683"/>
                  </a:lnTo>
                  <a:lnTo>
                    <a:pt x="2337590" y="683"/>
                  </a:lnTo>
                  <a:lnTo>
                    <a:pt x="2014366" y="683"/>
                  </a:lnTo>
                  <a:close/>
                </a:path>
              </a:pathLst>
            </a:custGeom>
            <a:solidFill>
              <a:srgbClr val="C38746"/>
            </a:solidFill>
            <a:ln w="85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9645B07F-FF17-9DB8-8BC3-D2628D2AADA2}"/>
                </a:ext>
              </a:extLst>
            </p:cNvPr>
            <p:cNvSpPr/>
            <p:nvPr/>
          </p:nvSpPr>
          <p:spPr>
            <a:xfrm>
              <a:off x="6041047" y="1958056"/>
              <a:ext cx="580220" cy="5802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07DE0DE-A6C7-DEB5-48C8-150ED3E6242A}"/>
                </a:ext>
              </a:extLst>
            </p:cNvPr>
            <p:cNvSpPr txBox="1"/>
            <p:nvPr/>
          </p:nvSpPr>
          <p:spPr>
            <a:xfrm>
              <a:off x="5975931" y="1876001"/>
              <a:ext cx="71045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rgbClr val="C38746"/>
                  </a:solidFill>
                </a:rPr>
                <a:t>壹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D986771-ECBE-90A7-2875-9863F358836D}"/>
                </a:ext>
              </a:extLst>
            </p:cNvPr>
            <p:cNvSpPr txBox="1"/>
            <p:nvPr/>
          </p:nvSpPr>
          <p:spPr>
            <a:xfrm>
              <a:off x="6815320" y="1993196"/>
              <a:ext cx="225969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954E5C7-0ECD-270D-FAA3-DEF1946FFC78}"/>
              </a:ext>
            </a:extLst>
          </p:cNvPr>
          <p:cNvSpPr txBox="1"/>
          <p:nvPr/>
        </p:nvSpPr>
        <p:spPr>
          <a:xfrm>
            <a:off x="2503937" y="3034259"/>
            <a:ext cx="6435724" cy="115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1841732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729F49F8-42FF-4D28-7A1F-5ACB7C3994AF}"/>
              </a:ext>
            </a:extLst>
          </p:cNvPr>
          <p:cNvGrpSpPr/>
          <p:nvPr/>
        </p:nvGrpSpPr>
        <p:grpSpPr>
          <a:xfrm>
            <a:off x="304387" y="332874"/>
            <a:ext cx="3730798" cy="851855"/>
            <a:chOff x="5775984" y="1826741"/>
            <a:chExt cx="3730798" cy="851855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F076F217-B94F-F6B5-35EE-1FB7034A978D}"/>
                </a:ext>
              </a:extLst>
            </p:cNvPr>
            <p:cNvSpPr/>
            <p:nvPr/>
          </p:nvSpPr>
          <p:spPr>
            <a:xfrm rot="10800000" flipV="1">
              <a:off x="5775984" y="1826741"/>
              <a:ext cx="3730798" cy="851855"/>
            </a:xfrm>
            <a:custGeom>
              <a:avLst/>
              <a:gdLst>
                <a:gd name="connsiteX0" fmla="*/ 2014366 w 3730798"/>
                <a:gd name="connsiteY0" fmla="*/ 0 h 851855"/>
                <a:gd name="connsiteX1" fmla="*/ 639961 w 3730798"/>
                <a:gd name="connsiteY1" fmla="*/ 0 h 851855"/>
                <a:gd name="connsiteX2" fmla="*/ 326393 w 3730798"/>
                <a:gd name="connsiteY2" fmla="*/ 0 h 851855"/>
                <a:gd name="connsiteX3" fmla="*/ 316737 w 3730798"/>
                <a:gd name="connsiteY3" fmla="*/ 0 h 851855"/>
                <a:gd name="connsiteX4" fmla="*/ 296934 w 3730798"/>
                <a:gd name="connsiteY4" fmla="*/ 0 h 851855"/>
                <a:gd name="connsiteX5" fmla="*/ 279594 w 3730798"/>
                <a:gd name="connsiteY5" fmla="*/ 11811 h 851855"/>
                <a:gd name="connsiteX6" fmla="*/ 225103 w 3730798"/>
                <a:gd name="connsiteY6" fmla="*/ 54868 h 851855"/>
                <a:gd name="connsiteX7" fmla="*/ 212140 w 3730798"/>
                <a:gd name="connsiteY7" fmla="*/ 126387 h 851855"/>
                <a:gd name="connsiteX8" fmla="*/ 95481 w 3730798"/>
                <a:gd name="connsiteY8" fmla="*/ 194795 h 851855"/>
                <a:gd name="connsiteX9" fmla="*/ 82518 w 3730798"/>
                <a:gd name="connsiteY9" fmla="*/ 312958 h 851855"/>
                <a:gd name="connsiteX10" fmla="*/ 12036 w 3730798"/>
                <a:gd name="connsiteY10" fmla="*/ 417903 h 851855"/>
                <a:gd name="connsiteX11" fmla="*/ 0 w 3730798"/>
                <a:gd name="connsiteY11" fmla="*/ 425587 h 851855"/>
                <a:gd name="connsiteX12" fmla="*/ 12036 w 3730798"/>
                <a:gd name="connsiteY12" fmla="*/ 433269 h 851855"/>
                <a:gd name="connsiteX13" fmla="*/ 82518 w 3730798"/>
                <a:gd name="connsiteY13" fmla="*/ 538215 h 851855"/>
                <a:gd name="connsiteX14" fmla="*/ 95481 w 3730798"/>
                <a:gd name="connsiteY14" fmla="*/ 656377 h 851855"/>
                <a:gd name="connsiteX15" fmla="*/ 212140 w 3730798"/>
                <a:gd name="connsiteY15" fmla="*/ 724787 h 851855"/>
                <a:gd name="connsiteX16" fmla="*/ 225103 w 3730798"/>
                <a:gd name="connsiteY16" fmla="*/ 796306 h 851855"/>
                <a:gd name="connsiteX17" fmla="*/ 279594 w 3730798"/>
                <a:gd name="connsiteY17" fmla="*/ 839361 h 851855"/>
                <a:gd name="connsiteX18" fmla="*/ 296934 w 3730798"/>
                <a:gd name="connsiteY18" fmla="*/ 851172 h 851855"/>
                <a:gd name="connsiteX19" fmla="*/ 316737 w 3730798"/>
                <a:gd name="connsiteY19" fmla="*/ 851172 h 851855"/>
                <a:gd name="connsiteX20" fmla="*/ 326393 w 3730798"/>
                <a:gd name="connsiteY20" fmla="*/ 851172 h 851855"/>
                <a:gd name="connsiteX21" fmla="*/ 585036 w 3730798"/>
                <a:gd name="connsiteY21" fmla="*/ 851172 h 851855"/>
                <a:gd name="connsiteX22" fmla="*/ 639961 w 3730798"/>
                <a:gd name="connsiteY22" fmla="*/ 851172 h 851855"/>
                <a:gd name="connsiteX23" fmla="*/ 908260 w 3730798"/>
                <a:gd name="connsiteY23" fmla="*/ 851172 h 851855"/>
                <a:gd name="connsiteX24" fmla="*/ 969782 w 3730798"/>
                <a:gd name="connsiteY24" fmla="*/ 851172 h 851855"/>
                <a:gd name="connsiteX25" fmla="*/ 1008462 w 3730798"/>
                <a:gd name="connsiteY25" fmla="*/ 851172 h 851855"/>
                <a:gd name="connsiteX26" fmla="*/ 1293006 w 3730798"/>
                <a:gd name="connsiteY26" fmla="*/ 851172 h 851855"/>
                <a:gd name="connsiteX27" fmla="*/ 1331686 w 3730798"/>
                <a:gd name="connsiteY27" fmla="*/ 851172 h 851855"/>
                <a:gd name="connsiteX28" fmla="*/ 1393208 w 3730798"/>
                <a:gd name="connsiteY28" fmla="*/ 851172 h 851855"/>
                <a:gd name="connsiteX29" fmla="*/ 1716432 w 3730798"/>
                <a:gd name="connsiteY29" fmla="*/ 851172 h 851855"/>
                <a:gd name="connsiteX30" fmla="*/ 1716432 w 3730798"/>
                <a:gd name="connsiteY30" fmla="*/ 851855 h 851855"/>
                <a:gd name="connsiteX31" fmla="*/ 3090838 w 3730798"/>
                <a:gd name="connsiteY31" fmla="*/ 851855 h 851855"/>
                <a:gd name="connsiteX32" fmla="*/ 3404406 w 3730798"/>
                <a:gd name="connsiteY32" fmla="*/ 851855 h 851855"/>
                <a:gd name="connsiteX33" fmla="*/ 3414062 w 3730798"/>
                <a:gd name="connsiteY33" fmla="*/ 851855 h 851855"/>
                <a:gd name="connsiteX34" fmla="*/ 3433864 w 3730798"/>
                <a:gd name="connsiteY34" fmla="*/ 851855 h 851855"/>
                <a:gd name="connsiteX35" fmla="*/ 3451205 w 3730798"/>
                <a:gd name="connsiteY35" fmla="*/ 840044 h 851855"/>
                <a:gd name="connsiteX36" fmla="*/ 3505696 w 3730798"/>
                <a:gd name="connsiteY36" fmla="*/ 796987 h 851855"/>
                <a:gd name="connsiteX37" fmla="*/ 3518658 w 3730798"/>
                <a:gd name="connsiteY37" fmla="*/ 725468 h 851855"/>
                <a:gd name="connsiteX38" fmla="*/ 3635319 w 3730798"/>
                <a:gd name="connsiteY38" fmla="*/ 657060 h 851855"/>
                <a:gd name="connsiteX39" fmla="*/ 3648281 w 3730798"/>
                <a:gd name="connsiteY39" fmla="*/ 538897 h 851855"/>
                <a:gd name="connsiteX40" fmla="*/ 3718763 w 3730798"/>
                <a:gd name="connsiteY40" fmla="*/ 433952 h 851855"/>
                <a:gd name="connsiteX41" fmla="*/ 3730798 w 3730798"/>
                <a:gd name="connsiteY41" fmla="*/ 426268 h 851855"/>
                <a:gd name="connsiteX42" fmla="*/ 3718763 w 3730798"/>
                <a:gd name="connsiteY42" fmla="*/ 418586 h 851855"/>
                <a:gd name="connsiteX43" fmla="*/ 3648281 w 3730798"/>
                <a:gd name="connsiteY43" fmla="*/ 313640 h 851855"/>
                <a:gd name="connsiteX44" fmla="*/ 3635319 w 3730798"/>
                <a:gd name="connsiteY44" fmla="*/ 195478 h 851855"/>
                <a:gd name="connsiteX45" fmla="*/ 3518658 w 3730798"/>
                <a:gd name="connsiteY45" fmla="*/ 127069 h 851855"/>
                <a:gd name="connsiteX46" fmla="*/ 3505696 w 3730798"/>
                <a:gd name="connsiteY46" fmla="*/ 55549 h 851855"/>
                <a:gd name="connsiteX47" fmla="*/ 3451205 w 3730798"/>
                <a:gd name="connsiteY47" fmla="*/ 12494 h 851855"/>
                <a:gd name="connsiteX48" fmla="*/ 3433864 w 3730798"/>
                <a:gd name="connsiteY48" fmla="*/ 683 h 851855"/>
                <a:gd name="connsiteX49" fmla="*/ 3414062 w 3730798"/>
                <a:gd name="connsiteY49" fmla="*/ 683 h 851855"/>
                <a:gd name="connsiteX50" fmla="*/ 3404406 w 3730798"/>
                <a:gd name="connsiteY50" fmla="*/ 683 h 851855"/>
                <a:gd name="connsiteX51" fmla="*/ 3145762 w 3730798"/>
                <a:gd name="connsiteY51" fmla="*/ 683 h 851855"/>
                <a:gd name="connsiteX52" fmla="*/ 3090838 w 3730798"/>
                <a:gd name="connsiteY52" fmla="*/ 683 h 851855"/>
                <a:gd name="connsiteX53" fmla="*/ 2822538 w 3730798"/>
                <a:gd name="connsiteY53" fmla="*/ 683 h 851855"/>
                <a:gd name="connsiteX54" fmla="*/ 2761016 w 3730798"/>
                <a:gd name="connsiteY54" fmla="*/ 683 h 851855"/>
                <a:gd name="connsiteX55" fmla="*/ 2722336 w 3730798"/>
                <a:gd name="connsiteY55" fmla="*/ 683 h 851855"/>
                <a:gd name="connsiteX56" fmla="*/ 2437792 w 3730798"/>
                <a:gd name="connsiteY56" fmla="*/ 683 h 851855"/>
                <a:gd name="connsiteX57" fmla="*/ 2399112 w 3730798"/>
                <a:gd name="connsiteY57" fmla="*/ 683 h 851855"/>
                <a:gd name="connsiteX58" fmla="*/ 2337590 w 3730798"/>
                <a:gd name="connsiteY58" fmla="*/ 683 h 851855"/>
                <a:gd name="connsiteX59" fmla="*/ 2014366 w 3730798"/>
                <a:gd name="connsiteY59" fmla="*/ 683 h 851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730798" h="851855">
                  <a:moveTo>
                    <a:pt x="2014366" y="0"/>
                  </a:moveTo>
                  <a:lnTo>
                    <a:pt x="639961" y="0"/>
                  </a:lnTo>
                  <a:lnTo>
                    <a:pt x="326393" y="0"/>
                  </a:lnTo>
                  <a:lnTo>
                    <a:pt x="316737" y="0"/>
                  </a:lnTo>
                  <a:lnTo>
                    <a:pt x="296934" y="0"/>
                  </a:lnTo>
                  <a:lnTo>
                    <a:pt x="279594" y="11811"/>
                  </a:lnTo>
                  <a:cubicBezTo>
                    <a:pt x="260232" y="24010"/>
                    <a:pt x="240273" y="35130"/>
                    <a:pt x="225103" y="54868"/>
                  </a:cubicBezTo>
                  <a:cubicBezTo>
                    <a:pt x="208009" y="77175"/>
                    <a:pt x="216461" y="102547"/>
                    <a:pt x="212140" y="126387"/>
                  </a:cubicBezTo>
                  <a:cubicBezTo>
                    <a:pt x="173253" y="149189"/>
                    <a:pt x="132238" y="149012"/>
                    <a:pt x="95481" y="194795"/>
                  </a:cubicBezTo>
                  <a:cubicBezTo>
                    <a:pt x="74129" y="235715"/>
                    <a:pt x="86839" y="273570"/>
                    <a:pt x="82518" y="312958"/>
                  </a:cubicBezTo>
                  <a:cubicBezTo>
                    <a:pt x="76768" y="348738"/>
                    <a:pt x="46135" y="392969"/>
                    <a:pt x="12036" y="417903"/>
                  </a:cubicBezTo>
                  <a:lnTo>
                    <a:pt x="0" y="425587"/>
                  </a:lnTo>
                  <a:lnTo>
                    <a:pt x="12036" y="433269"/>
                  </a:lnTo>
                  <a:cubicBezTo>
                    <a:pt x="46135" y="458204"/>
                    <a:pt x="76768" y="502434"/>
                    <a:pt x="82518" y="538215"/>
                  </a:cubicBezTo>
                  <a:cubicBezTo>
                    <a:pt x="86839" y="577602"/>
                    <a:pt x="74129" y="615458"/>
                    <a:pt x="95481" y="656377"/>
                  </a:cubicBezTo>
                  <a:cubicBezTo>
                    <a:pt x="132238" y="702160"/>
                    <a:pt x="173253" y="701984"/>
                    <a:pt x="212140" y="724787"/>
                  </a:cubicBezTo>
                  <a:cubicBezTo>
                    <a:pt x="216461" y="748626"/>
                    <a:pt x="208009" y="773997"/>
                    <a:pt x="225103" y="796306"/>
                  </a:cubicBezTo>
                  <a:cubicBezTo>
                    <a:pt x="240273" y="816044"/>
                    <a:pt x="260232" y="827164"/>
                    <a:pt x="279594" y="839361"/>
                  </a:cubicBezTo>
                  <a:lnTo>
                    <a:pt x="296934" y="851172"/>
                  </a:lnTo>
                  <a:lnTo>
                    <a:pt x="316737" y="851172"/>
                  </a:lnTo>
                  <a:lnTo>
                    <a:pt x="326393" y="851172"/>
                  </a:lnTo>
                  <a:lnTo>
                    <a:pt x="585036" y="851172"/>
                  </a:lnTo>
                  <a:lnTo>
                    <a:pt x="639961" y="851172"/>
                  </a:lnTo>
                  <a:lnTo>
                    <a:pt x="908260" y="851172"/>
                  </a:lnTo>
                  <a:lnTo>
                    <a:pt x="969782" y="851172"/>
                  </a:lnTo>
                  <a:lnTo>
                    <a:pt x="1008462" y="851172"/>
                  </a:lnTo>
                  <a:lnTo>
                    <a:pt x="1293006" y="851172"/>
                  </a:lnTo>
                  <a:lnTo>
                    <a:pt x="1331686" y="851172"/>
                  </a:lnTo>
                  <a:lnTo>
                    <a:pt x="1393208" y="851172"/>
                  </a:lnTo>
                  <a:lnTo>
                    <a:pt x="1716432" y="851172"/>
                  </a:lnTo>
                  <a:lnTo>
                    <a:pt x="1716432" y="851855"/>
                  </a:lnTo>
                  <a:lnTo>
                    <a:pt x="3090838" y="851855"/>
                  </a:lnTo>
                  <a:lnTo>
                    <a:pt x="3404406" y="851855"/>
                  </a:lnTo>
                  <a:lnTo>
                    <a:pt x="3414062" y="851855"/>
                  </a:lnTo>
                  <a:lnTo>
                    <a:pt x="3433864" y="851855"/>
                  </a:lnTo>
                  <a:lnTo>
                    <a:pt x="3451205" y="840044"/>
                  </a:lnTo>
                  <a:cubicBezTo>
                    <a:pt x="3470565" y="827845"/>
                    <a:pt x="3490526" y="816725"/>
                    <a:pt x="3505696" y="796987"/>
                  </a:cubicBezTo>
                  <a:cubicBezTo>
                    <a:pt x="3522789" y="774680"/>
                    <a:pt x="3514337" y="749308"/>
                    <a:pt x="3518658" y="725468"/>
                  </a:cubicBezTo>
                  <a:cubicBezTo>
                    <a:pt x="3557545" y="702665"/>
                    <a:pt x="3598560" y="702843"/>
                    <a:pt x="3635319" y="657060"/>
                  </a:cubicBezTo>
                  <a:cubicBezTo>
                    <a:pt x="3656669" y="616140"/>
                    <a:pt x="3643960" y="578285"/>
                    <a:pt x="3648281" y="538897"/>
                  </a:cubicBezTo>
                  <a:cubicBezTo>
                    <a:pt x="3654031" y="503117"/>
                    <a:pt x="3684663" y="458886"/>
                    <a:pt x="3718763" y="433952"/>
                  </a:cubicBezTo>
                  <a:lnTo>
                    <a:pt x="3730798" y="426268"/>
                  </a:lnTo>
                  <a:lnTo>
                    <a:pt x="3718763" y="418586"/>
                  </a:lnTo>
                  <a:cubicBezTo>
                    <a:pt x="3684663" y="393651"/>
                    <a:pt x="3654031" y="349421"/>
                    <a:pt x="3648281" y="313640"/>
                  </a:cubicBezTo>
                  <a:cubicBezTo>
                    <a:pt x="3643960" y="274253"/>
                    <a:pt x="3656669" y="236398"/>
                    <a:pt x="3635319" y="195478"/>
                  </a:cubicBezTo>
                  <a:cubicBezTo>
                    <a:pt x="3598560" y="149695"/>
                    <a:pt x="3557545" y="149872"/>
                    <a:pt x="3518658" y="127069"/>
                  </a:cubicBezTo>
                  <a:cubicBezTo>
                    <a:pt x="3514337" y="103229"/>
                    <a:pt x="3522789" y="77858"/>
                    <a:pt x="3505696" y="55549"/>
                  </a:cubicBezTo>
                  <a:cubicBezTo>
                    <a:pt x="3490526" y="35813"/>
                    <a:pt x="3470565" y="24691"/>
                    <a:pt x="3451205" y="12494"/>
                  </a:cubicBezTo>
                  <a:lnTo>
                    <a:pt x="3433864" y="683"/>
                  </a:lnTo>
                  <a:lnTo>
                    <a:pt x="3414062" y="683"/>
                  </a:lnTo>
                  <a:lnTo>
                    <a:pt x="3404406" y="683"/>
                  </a:lnTo>
                  <a:lnTo>
                    <a:pt x="3145762" y="683"/>
                  </a:lnTo>
                  <a:lnTo>
                    <a:pt x="3090838" y="683"/>
                  </a:lnTo>
                  <a:lnTo>
                    <a:pt x="2822538" y="683"/>
                  </a:lnTo>
                  <a:lnTo>
                    <a:pt x="2761016" y="683"/>
                  </a:lnTo>
                  <a:lnTo>
                    <a:pt x="2722336" y="683"/>
                  </a:lnTo>
                  <a:lnTo>
                    <a:pt x="2437792" y="683"/>
                  </a:lnTo>
                  <a:lnTo>
                    <a:pt x="2399112" y="683"/>
                  </a:lnTo>
                  <a:lnTo>
                    <a:pt x="2337590" y="683"/>
                  </a:lnTo>
                  <a:lnTo>
                    <a:pt x="2014366" y="683"/>
                  </a:lnTo>
                  <a:close/>
                </a:path>
              </a:pathLst>
            </a:custGeom>
            <a:solidFill>
              <a:srgbClr val="C38746"/>
            </a:solidFill>
            <a:ln w="85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771E165D-5D49-EA70-A0B8-D17DA46693B2}"/>
                </a:ext>
              </a:extLst>
            </p:cNvPr>
            <p:cNvSpPr/>
            <p:nvPr/>
          </p:nvSpPr>
          <p:spPr>
            <a:xfrm>
              <a:off x="6041047" y="1958056"/>
              <a:ext cx="580220" cy="5802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DD72B44-C14B-6098-0572-8868E01216E4}"/>
                </a:ext>
              </a:extLst>
            </p:cNvPr>
            <p:cNvSpPr txBox="1"/>
            <p:nvPr/>
          </p:nvSpPr>
          <p:spPr>
            <a:xfrm>
              <a:off x="5975931" y="1876001"/>
              <a:ext cx="71045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rgbClr val="C38746"/>
                  </a:solidFill>
                </a:rPr>
                <a:t>壹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A71FBAE-7A04-0470-4297-CADF87199CC5}"/>
                </a:ext>
              </a:extLst>
            </p:cNvPr>
            <p:cNvSpPr txBox="1"/>
            <p:nvPr/>
          </p:nvSpPr>
          <p:spPr>
            <a:xfrm>
              <a:off x="6815320" y="1993196"/>
              <a:ext cx="225969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33" name="任意多边形: 形状 32" descr="D:\51PPT模板网\51pptmoban.com\图片002.jpg">
            <a:extLst>
              <a:ext uri="{FF2B5EF4-FFF2-40B4-BE49-F238E27FC236}">
                <a16:creationId xmlns:a16="http://schemas.microsoft.com/office/drawing/2014/main" id="{50A1634E-830C-5407-2F75-48534C8218C8}"/>
              </a:ext>
            </a:extLst>
          </p:cNvPr>
          <p:cNvSpPr/>
          <p:nvPr/>
        </p:nvSpPr>
        <p:spPr>
          <a:xfrm rot="7177012">
            <a:off x="4271373" y="2119298"/>
            <a:ext cx="8253474" cy="3336008"/>
          </a:xfrm>
          <a:custGeom>
            <a:avLst/>
            <a:gdLst>
              <a:gd name="connsiteX0" fmla="*/ 6513519 w 8253474"/>
              <a:gd name="connsiteY0" fmla="*/ 99214 h 3336008"/>
              <a:gd name="connsiteX1" fmla="*/ 6700747 w 8253474"/>
              <a:gd name="connsiteY1" fmla="*/ 78437 h 3336008"/>
              <a:gd name="connsiteX2" fmla="*/ 6665596 w 8253474"/>
              <a:gd name="connsiteY2" fmla="*/ 45947 h 3336008"/>
              <a:gd name="connsiteX3" fmla="*/ 6508496 w 8253474"/>
              <a:gd name="connsiteY3" fmla="*/ 83963 h 3336008"/>
              <a:gd name="connsiteX4" fmla="*/ 6513519 w 8253474"/>
              <a:gd name="connsiteY4" fmla="*/ 99214 h 3336008"/>
              <a:gd name="connsiteX5" fmla="*/ 4179269 w 8253474"/>
              <a:gd name="connsiteY5" fmla="*/ 256363 h 3336008"/>
              <a:gd name="connsiteX6" fmla="*/ 4353943 w 8253474"/>
              <a:gd name="connsiteY6" fmla="*/ 241555 h 3336008"/>
              <a:gd name="connsiteX7" fmla="*/ 4352508 w 8253474"/>
              <a:gd name="connsiteY7" fmla="*/ 234261 h 3336008"/>
              <a:gd name="connsiteX8" fmla="*/ 4211191 w 8253474"/>
              <a:gd name="connsiteY8" fmla="*/ 229398 h 3336008"/>
              <a:gd name="connsiteX9" fmla="*/ 4179269 w 8253474"/>
              <a:gd name="connsiteY9" fmla="*/ 256363 h 3336008"/>
              <a:gd name="connsiteX10" fmla="*/ 3885156 w 8253474"/>
              <a:gd name="connsiteY10" fmla="*/ 283328 h 3336008"/>
              <a:gd name="connsiteX11" fmla="*/ 4084937 w 8253474"/>
              <a:gd name="connsiteY11" fmla="*/ 259015 h 3336008"/>
              <a:gd name="connsiteX12" fmla="*/ 4079198 w 8253474"/>
              <a:gd name="connsiteY12" fmla="*/ 246196 h 3336008"/>
              <a:gd name="connsiteX13" fmla="*/ 3881928 w 8253474"/>
              <a:gd name="connsiteY13" fmla="*/ 271835 h 3336008"/>
              <a:gd name="connsiteX14" fmla="*/ 3885156 w 8253474"/>
              <a:gd name="connsiteY14" fmla="*/ 283328 h 3336008"/>
              <a:gd name="connsiteX15" fmla="*/ 3638388 w 8253474"/>
              <a:gd name="connsiteY15" fmla="*/ 244428 h 3336008"/>
              <a:gd name="connsiteX16" fmla="*/ 3707612 w 8253474"/>
              <a:gd name="connsiteY16" fmla="*/ 244427 h 3336008"/>
              <a:gd name="connsiteX17" fmla="*/ 3705818 w 8253474"/>
              <a:gd name="connsiteY17" fmla="*/ 209064 h 3336008"/>
              <a:gd name="connsiteX18" fmla="*/ 3635519 w 8253474"/>
              <a:gd name="connsiteY18" fmla="*/ 232934 h 3336008"/>
              <a:gd name="connsiteX19" fmla="*/ 3638388 w 8253474"/>
              <a:gd name="connsiteY19" fmla="*/ 244428 h 3336008"/>
              <a:gd name="connsiteX20" fmla="*/ 3596782 w 8253474"/>
              <a:gd name="connsiteY20" fmla="*/ 549665 h 3336008"/>
              <a:gd name="connsiteX21" fmla="*/ 3596843 w 8253474"/>
              <a:gd name="connsiteY21" fmla="*/ 549111 h 3336008"/>
              <a:gd name="connsiteX22" fmla="*/ 3598576 w 8253474"/>
              <a:gd name="connsiteY22" fmla="*/ 548560 h 3336008"/>
              <a:gd name="connsiteX23" fmla="*/ 1117628 w 8253474"/>
              <a:gd name="connsiteY23" fmla="*/ 695099 h 3336008"/>
              <a:gd name="connsiteX24" fmla="*/ 1229893 w 8253474"/>
              <a:gd name="connsiteY24" fmla="*/ 701510 h 3336008"/>
              <a:gd name="connsiteX25" fmla="*/ 1246751 w 8253474"/>
              <a:gd name="connsiteY25" fmla="*/ 672777 h 3336008"/>
              <a:gd name="connsiteX26" fmla="*/ 1162820 w 8253474"/>
              <a:gd name="connsiteY26" fmla="*/ 683164 h 3336008"/>
              <a:gd name="connsiteX27" fmla="*/ 1131976 w 8253474"/>
              <a:gd name="connsiteY27" fmla="*/ 619288 h 3336008"/>
              <a:gd name="connsiteX28" fmla="*/ 1117628 w 8253474"/>
              <a:gd name="connsiteY28" fmla="*/ 620393 h 3336008"/>
              <a:gd name="connsiteX29" fmla="*/ 1117628 w 8253474"/>
              <a:gd name="connsiteY29" fmla="*/ 695099 h 3336008"/>
              <a:gd name="connsiteX30" fmla="*/ 91143 w 8253474"/>
              <a:gd name="connsiteY30" fmla="*/ 1032886 h 3336008"/>
              <a:gd name="connsiteX31" fmla="*/ 86082 w 8253474"/>
              <a:gd name="connsiteY31" fmla="*/ 1018462 h 3336008"/>
              <a:gd name="connsiteX32" fmla="*/ 100787 w 8253474"/>
              <a:gd name="connsiteY32" fmla="*/ 779974 h 3336008"/>
              <a:gd name="connsiteX33" fmla="*/ 121232 w 8253474"/>
              <a:gd name="connsiteY33" fmla="*/ 878994 h 3336008"/>
              <a:gd name="connsiteX34" fmla="*/ 258963 w 8253474"/>
              <a:gd name="connsiteY34" fmla="*/ 1063993 h 3336008"/>
              <a:gd name="connsiteX35" fmla="*/ 624809 w 8253474"/>
              <a:gd name="connsiteY35" fmla="*/ 1159475 h 3336008"/>
              <a:gd name="connsiteX36" fmla="*/ 647407 w 8253474"/>
              <a:gd name="connsiteY36" fmla="*/ 1120134 h 3336008"/>
              <a:gd name="connsiteX37" fmla="*/ 657091 w 8253474"/>
              <a:gd name="connsiteY37" fmla="*/ 1120575 h 3336008"/>
              <a:gd name="connsiteX38" fmla="*/ 657091 w 8253474"/>
              <a:gd name="connsiteY38" fmla="*/ 1166549 h 3336008"/>
              <a:gd name="connsiteX39" fmla="*/ 800561 w 8253474"/>
              <a:gd name="connsiteY39" fmla="*/ 1178263 h 3336008"/>
              <a:gd name="connsiteX40" fmla="*/ 766127 w 8253474"/>
              <a:gd name="connsiteY40" fmla="*/ 1082559 h 3336008"/>
              <a:gd name="connsiteX41" fmla="*/ 750346 w 8253474"/>
              <a:gd name="connsiteY41" fmla="*/ 1074381 h 3336008"/>
              <a:gd name="connsiteX42" fmla="*/ 668568 w 8253474"/>
              <a:gd name="connsiteY42" fmla="*/ 1083885 h 3336008"/>
              <a:gd name="connsiteX43" fmla="*/ 593247 w 8253474"/>
              <a:gd name="connsiteY43" fmla="*/ 929166 h 3336008"/>
              <a:gd name="connsiteX44" fmla="*/ 519001 w 8253474"/>
              <a:gd name="connsiteY44" fmla="*/ 939113 h 3336008"/>
              <a:gd name="connsiteX45" fmla="*/ 536576 w 8253474"/>
              <a:gd name="connsiteY45" fmla="*/ 907064 h 3336008"/>
              <a:gd name="connsiteX46" fmla="*/ 575313 w 8253474"/>
              <a:gd name="connsiteY46" fmla="*/ 922093 h 3336008"/>
              <a:gd name="connsiteX47" fmla="*/ 562401 w 8253474"/>
              <a:gd name="connsiteY47" fmla="*/ 884298 h 3336008"/>
              <a:gd name="connsiteX48" fmla="*/ 610104 w 8253474"/>
              <a:gd name="connsiteY48" fmla="*/ 887614 h 3336008"/>
              <a:gd name="connsiteX49" fmla="*/ 621582 w 8253474"/>
              <a:gd name="connsiteY49" fmla="*/ 877668 h 3336008"/>
              <a:gd name="connsiteX50" fmla="*/ 566705 w 8253474"/>
              <a:gd name="connsiteY50" fmla="*/ 863080 h 3336008"/>
              <a:gd name="connsiteX51" fmla="*/ 562759 w 8253474"/>
              <a:gd name="connsiteY51" fmla="*/ 791468 h 3336008"/>
              <a:gd name="connsiteX52" fmla="*/ 535141 w 8253474"/>
              <a:gd name="connsiteY52" fmla="*/ 741515 h 3336008"/>
              <a:gd name="connsiteX53" fmla="*/ 439376 w 8253474"/>
              <a:gd name="connsiteY53" fmla="*/ 686480 h 3336008"/>
              <a:gd name="connsiteX54" fmla="*/ 416779 w 8253474"/>
              <a:gd name="connsiteY54" fmla="*/ 683607 h 3336008"/>
              <a:gd name="connsiteX55" fmla="*/ 379119 w 8253474"/>
              <a:gd name="connsiteY55" fmla="*/ 657968 h 3336008"/>
              <a:gd name="connsiteX56" fmla="*/ 183641 w 8253474"/>
              <a:gd name="connsiteY56" fmla="*/ 625035 h 3336008"/>
              <a:gd name="connsiteX57" fmla="*/ 142036 w 8253474"/>
              <a:gd name="connsiteY57" fmla="*/ 638739 h 3336008"/>
              <a:gd name="connsiteX58" fmla="*/ 109037 w 8253474"/>
              <a:gd name="connsiteY58" fmla="*/ 676755 h 3336008"/>
              <a:gd name="connsiteX59" fmla="*/ 64202 w 8253474"/>
              <a:gd name="connsiteY59" fmla="*/ 630118 h 3336008"/>
              <a:gd name="connsiteX60" fmla="*/ 27618 w 8253474"/>
              <a:gd name="connsiteY60" fmla="*/ 597627 h 3336008"/>
              <a:gd name="connsiteX61" fmla="*/ 0 w 8253474"/>
              <a:gd name="connsiteY61" fmla="*/ 583703 h 3336008"/>
              <a:gd name="connsiteX62" fmla="*/ 8609 w 8253474"/>
              <a:gd name="connsiteY62" fmla="*/ 573536 h 3336008"/>
              <a:gd name="connsiteX63" fmla="*/ 183641 w 8253474"/>
              <a:gd name="connsiteY63" fmla="*/ 604258 h 3336008"/>
              <a:gd name="connsiteX64" fmla="*/ 275820 w 8253474"/>
              <a:gd name="connsiteY64" fmla="*/ 562484 h 3336008"/>
              <a:gd name="connsiteX65" fmla="*/ 339306 w 8253474"/>
              <a:gd name="connsiteY65" fmla="*/ 525352 h 3336008"/>
              <a:gd name="connsiteX66" fmla="*/ 318144 w 8253474"/>
              <a:gd name="connsiteY66" fmla="*/ 557843 h 3336008"/>
              <a:gd name="connsiteX67" fmla="*/ 443680 w 8253474"/>
              <a:gd name="connsiteY67" fmla="*/ 573094 h 3336008"/>
              <a:gd name="connsiteX68" fmla="*/ 440451 w 8253474"/>
              <a:gd name="connsiteY68" fmla="*/ 589229 h 3336008"/>
              <a:gd name="connsiteX69" fmla="*/ 363695 w 8253474"/>
              <a:gd name="connsiteY69" fmla="*/ 581714 h 3336008"/>
              <a:gd name="connsiteX70" fmla="*/ 326393 w 8253474"/>
              <a:gd name="connsiteY70" fmla="*/ 616415 h 3336008"/>
              <a:gd name="connsiteX71" fmla="*/ 475243 w 8253474"/>
              <a:gd name="connsiteY71" fmla="*/ 611994 h 3336008"/>
              <a:gd name="connsiteX72" fmla="*/ 475243 w 8253474"/>
              <a:gd name="connsiteY72" fmla="*/ 664378 h 3336008"/>
              <a:gd name="connsiteX73" fmla="*/ 492101 w 8253474"/>
              <a:gd name="connsiteY73" fmla="*/ 667029 h 3336008"/>
              <a:gd name="connsiteX74" fmla="*/ 586074 w 8253474"/>
              <a:gd name="connsiteY74" fmla="*/ 601384 h 3336008"/>
              <a:gd name="connsiteX75" fmla="*/ 663906 w 8253474"/>
              <a:gd name="connsiteY75" fmla="*/ 594754 h 3336008"/>
              <a:gd name="connsiteX76" fmla="*/ 777247 w 8253474"/>
              <a:gd name="connsiteY76" fmla="*/ 640506 h 3336008"/>
              <a:gd name="connsiteX77" fmla="*/ 550207 w 8253474"/>
              <a:gd name="connsiteY77" fmla="*/ 664820 h 3336008"/>
              <a:gd name="connsiteX78" fmla="*/ 610822 w 8253474"/>
              <a:gd name="connsiteY78" fmla="*/ 704604 h 3336008"/>
              <a:gd name="connsiteX79" fmla="*/ 779483 w 8253474"/>
              <a:gd name="connsiteY79" fmla="*/ 675319 h 3336008"/>
              <a:gd name="connsiteX80" fmla="*/ 778323 w 8253474"/>
              <a:gd name="connsiteY80" fmla="*/ 676313 h 3336008"/>
              <a:gd name="connsiteX81" fmla="*/ 781010 w 8253474"/>
              <a:gd name="connsiteY81" fmla="*/ 676863 h 3336008"/>
              <a:gd name="connsiteX82" fmla="*/ 792804 w 8253474"/>
              <a:gd name="connsiteY82" fmla="*/ 698713 h 3336008"/>
              <a:gd name="connsiteX83" fmla="*/ 901348 w 8253474"/>
              <a:gd name="connsiteY83" fmla="*/ 701510 h 3336008"/>
              <a:gd name="connsiteX84" fmla="*/ 781010 w 8253474"/>
              <a:gd name="connsiteY84" fmla="*/ 676863 h 3336008"/>
              <a:gd name="connsiteX85" fmla="*/ 780116 w 8253474"/>
              <a:gd name="connsiteY85" fmla="*/ 675208 h 3336008"/>
              <a:gd name="connsiteX86" fmla="*/ 779483 w 8253474"/>
              <a:gd name="connsiteY86" fmla="*/ 675319 h 3336008"/>
              <a:gd name="connsiteX87" fmla="*/ 836068 w 8253474"/>
              <a:gd name="connsiteY87" fmla="*/ 626803 h 3336008"/>
              <a:gd name="connsiteX88" fmla="*/ 975593 w 8253474"/>
              <a:gd name="connsiteY88" fmla="*/ 596301 h 3336008"/>
              <a:gd name="connsiteX89" fmla="*/ 1008232 w 8253474"/>
              <a:gd name="connsiteY89" fmla="*/ 577956 h 3336008"/>
              <a:gd name="connsiteX90" fmla="*/ 923944 w 8253474"/>
              <a:gd name="connsiteY90" fmla="*/ 549002 h 3336008"/>
              <a:gd name="connsiteX91" fmla="*/ 1132692 w 8253474"/>
              <a:gd name="connsiteY91" fmla="*/ 531099 h 3336008"/>
              <a:gd name="connsiteX92" fmla="*/ 1059881 w 8253474"/>
              <a:gd name="connsiteY92" fmla="*/ 502807 h 3336008"/>
              <a:gd name="connsiteX93" fmla="*/ 1125877 w 8253474"/>
              <a:gd name="connsiteY93" fmla="*/ 461917 h 3336008"/>
              <a:gd name="connsiteX94" fmla="*/ 1225230 w 8253474"/>
              <a:gd name="connsiteY94" fmla="*/ 366876 h 3336008"/>
              <a:gd name="connsiteX95" fmla="*/ 1151344 w 8253474"/>
              <a:gd name="connsiteY95" fmla="*/ 451087 h 3336008"/>
              <a:gd name="connsiteX96" fmla="*/ 1195102 w 8253474"/>
              <a:gd name="connsiteY96" fmla="*/ 444677 h 3336008"/>
              <a:gd name="connsiteX97" fmla="*/ 1143094 w 8253474"/>
              <a:gd name="connsiteY97" fmla="*/ 498166 h 3336008"/>
              <a:gd name="connsiteX98" fmla="*/ 1177527 w 8253474"/>
              <a:gd name="connsiteY98" fmla="*/ 512533 h 3336008"/>
              <a:gd name="connsiteX99" fmla="*/ 1306290 w 8253474"/>
              <a:gd name="connsiteY99" fmla="*/ 546791 h 3336008"/>
              <a:gd name="connsiteX100" fmla="*/ 1362961 w 8253474"/>
              <a:gd name="connsiteY100" fmla="*/ 530878 h 3336008"/>
              <a:gd name="connsiteX101" fmla="*/ 1537635 w 8253474"/>
              <a:gd name="connsiteY101" fmla="*/ 520710 h 3336008"/>
              <a:gd name="connsiteX102" fmla="*/ 1557721 w 8253474"/>
              <a:gd name="connsiteY102" fmla="*/ 473190 h 3336008"/>
              <a:gd name="connsiteX103" fmla="*/ 1449401 w 8253474"/>
              <a:gd name="connsiteY103" fmla="*/ 508554 h 3336008"/>
              <a:gd name="connsiteX104" fmla="*/ 1347180 w 8253474"/>
              <a:gd name="connsiteY104" fmla="*/ 491093 h 3336008"/>
              <a:gd name="connsiteX105" fmla="*/ 1302345 w 8253474"/>
              <a:gd name="connsiteY105" fmla="*/ 410197 h 3336008"/>
              <a:gd name="connsiteX106" fmla="*/ 1477378 w 8253474"/>
              <a:gd name="connsiteY106" fmla="*/ 356267 h 3336008"/>
              <a:gd name="connsiteX107" fmla="*/ 1699038 w 8253474"/>
              <a:gd name="connsiteY107" fmla="*/ 326871 h 3336008"/>
              <a:gd name="connsiteX108" fmla="*/ 1803054 w 8253474"/>
              <a:gd name="connsiteY108" fmla="*/ 318914 h 3336008"/>
              <a:gd name="connsiteX109" fmla="*/ 1861877 w 8253474"/>
              <a:gd name="connsiteY109" fmla="*/ 329965 h 3336008"/>
              <a:gd name="connsiteX110" fmla="*/ 2012520 w 8253474"/>
              <a:gd name="connsiteY110" fmla="*/ 312062 h 3336008"/>
              <a:gd name="connsiteX111" fmla="*/ 2029019 w 8253474"/>
              <a:gd name="connsiteY111" fmla="*/ 358257 h 3336008"/>
              <a:gd name="connsiteX112" fmla="*/ 2141642 w 8253474"/>
              <a:gd name="connsiteY112" fmla="*/ 347868 h 3336008"/>
              <a:gd name="connsiteX113" fmla="*/ 2143794 w 8253474"/>
              <a:gd name="connsiteY113" fmla="*/ 328197 h 3336008"/>
              <a:gd name="connsiteX114" fmla="*/ 2179661 w 8253474"/>
              <a:gd name="connsiteY114" fmla="*/ 303000 h 3336008"/>
              <a:gd name="connsiteX115" fmla="*/ 2476644 w 8253474"/>
              <a:gd name="connsiteY115" fmla="*/ 277803 h 3336008"/>
              <a:gd name="connsiteX116" fmla="*/ 2696870 w 8253474"/>
              <a:gd name="connsiteY116" fmla="*/ 255258 h 3336008"/>
              <a:gd name="connsiteX117" fmla="*/ 2957984 w 8253474"/>
              <a:gd name="connsiteY117" fmla="*/ 244649 h 3336008"/>
              <a:gd name="connsiteX118" fmla="*/ 3100019 w 8253474"/>
              <a:gd name="connsiteY118" fmla="*/ 229619 h 3336008"/>
              <a:gd name="connsiteX119" fmla="*/ 3221968 w 8253474"/>
              <a:gd name="connsiteY119" fmla="*/ 230282 h 3336008"/>
              <a:gd name="connsiteX120" fmla="*/ 3336027 w 8253474"/>
              <a:gd name="connsiteY120" fmla="*/ 222105 h 3336008"/>
              <a:gd name="connsiteX121" fmla="*/ 3544058 w 8253474"/>
              <a:gd name="connsiteY121" fmla="*/ 210390 h 3336008"/>
              <a:gd name="connsiteX122" fmla="*/ 3696852 w 8253474"/>
              <a:gd name="connsiteY122" fmla="*/ 189613 h 3336008"/>
              <a:gd name="connsiteX123" fmla="*/ 3804096 w 8253474"/>
              <a:gd name="connsiteY123" fmla="*/ 183204 h 3336008"/>
              <a:gd name="connsiteX124" fmla="*/ 4186084 w 8253474"/>
              <a:gd name="connsiteY124" fmla="*/ 158449 h 3336008"/>
              <a:gd name="connsiteX125" fmla="*/ 4487010 w 8253474"/>
              <a:gd name="connsiteY125" fmla="*/ 124632 h 3336008"/>
              <a:gd name="connsiteX126" fmla="*/ 4601069 w 8253474"/>
              <a:gd name="connsiteY126" fmla="*/ 138114 h 3336008"/>
              <a:gd name="connsiteX127" fmla="*/ 4613981 w 8253474"/>
              <a:gd name="connsiteY127" fmla="*/ 121316 h 3336008"/>
              <a:gd name="connsiteX128" fmla="*/ 4824522 w 8253474"/>
              <a:gd name="connsiteY128" fmla="*/ 109823 h 3336008"/>
              <a:gd name="connsiteX129" fmla="*/ 4903432 w 8253474"/>
              <a:gd name="connsiteY129" fmla="*/ 103193 h 3336008"/>
              <a:gd name="connsiteX130" fmla="*/ 4994534 w 8253474"/>
              <a:gd name="connsiteY130" fmla="*/ 107612 h 3336008"/>
              <a:gd name="connsiteX131" fmla="*/ 5030760 w 8253474"/>
              <a:gd name="connsiteY131" fmla="*/ 103634 h 3336008"/>
              <a:gd name="connsiteX132" fmla="*/ 5363969 w 8253474"/>
              <a:gd name="connsiteY132" fmla="*/ 66060 h 3336008"/>
              <a:gd name="connsiteX133" fmla="*/ 5624724 w 8253474"/>
              <a:gd name="connsiteY133" fmla="*/ 48157 h 3336008"/>
              <a:gd name="connsiteX134" fmla="*/ 5718338 w 8253474"/>
              <a:gd name="connsiteY134" fmla="*/ 43294 h 3336008"/>
              <a:gd name="connsiteX135" fmla="*/ 5709730 w 8253474"/>
              <a:gd name="connsiteY135" fmla="*/ 58766 h 3336008"/>
              <a:gd name="connsiteX136" fmla="*/ 5771781 w 8253474"/>
              <a:gd name="connsiteY136" fmla="*/ 86616 h 3336008"/>
              <a:gd name="connsiteX137" fmla="*/ 5768194 w 8253474"/>
              <a:gd name="connsiteY137" fmla="*/ 38873 h 3336008"/>
              <a:gd name="connsiteX138" fmla="*/ 5990930 w 8253474"/>
              <a:gd name="connsiteY138" fmla="*/ 24949 h 3336008"/>
              <a:gd name="connsiteX139" fmla="*/ 6113597 w 8253474"/>
              <a:gd name="connsiteY139" fmla="*/ 22517 h 3336008"/>
              <a:gd name="connsiteX140" fmla="*/ 6342789 w 8253474"/>
              <a:gd name="connsiteY140" fmla="*/ 7046 h 3336008"/>
              <a:gd name="connsiteX141" fmla="*/ 6403405 w 8253474"/>
              <a:gd name="connsiteY141" fmla="*/ 51914 h 3336008"/>
              <a:gd name="connsiteX142" fmla="*/ 6447691 w 8253474"/>
              <a:gd name="connsiteY142" fmla="*/ 45199 h 3336008"/>
              <a:gd name="connsiteX143" fmla="*/ 6447881 w 8253474"/>
              <a:gd name="connsiteY143" fmla="*/ 45504 h 3336008"/>
              <a:gd name="connsiteX144" fmla="*/ 6448710 w 8253474"/>
              <a:gd name="connsiteY144" fmla="*/ 45198 h 3336008"/>
              <a:gd name="connsiteX145" fmla="*/ 6462049 w 8253474"/>
              <a:gd name="connsiteY145" fmla="*/ 61419 h 3336008"/>
              <a:gd name="connsiteX146" fmla="*/ 6481955 w 8253474"/>
              <a:gd name="connsiteY146" fmla="*/ 85731 h 3336008"/>
              <a:gd name="connsiteX147" fmla="*/ 6284684 w 8253474"/>
              <a:gd name="connsiteY147" fmla="*/ 82636 h 3336008"/>
              <a:gd name="connsiteX148" fmla="*/ 6171702 w 8253474"/>
              <a:gd name="connsiteY148" fmla="*/ 84404 h 3336008"/>
              <a:gd name="connsiteX149" fmla="*/ 6089924 w 8253474"/>
              <a:gd name="connsiteY149" fmla="*/ 95014 h 3336008"/>
              <a:gd name="connsiteX150" fmla="*/ 5845309 w 8253474"/>
              <a:gd name="connsiteY150" fmla="*/ 107613 h 3336008"/>
              <a:gd name="connsiteX151" fmla="*/ 5524295 w 8253474"/>
              <a:gd name="connsiteY151" fmla="*/ 134578 h 3336008"/>
              <a:gd name="connsiteX152" fmla="*/ 5527883 w 8253474"/>
              <a:gd name="connsiteY152" fmla="*/ 116232 h 3336008"/>
              <a:gd name="connsiteX153" fmla="*/ 5293310 w 8253474"/>
              <a:gd name="connsiteY153" fmla="*/ 161102 h 3336008"/>
              <a:gd name="connsiteX154" fmla="*/ 5294386 w 8253474"/>
              <a:gd name="connsiteY154" fmla="*/ 165742 h 3336008"/>
              <a:gd name="connsiteX155" fmla="*/ 6481597 w 8253474"/>
              <a:gd name="connsiteY155" fmla="*/ 94794 h 3336008"/>
              <a:gd name="connsiteX156" fmla="*/ 6494150 w 8253474"/>
              <a:gd name="connsiteY156" fmla="*/ 28486 h 3336008"/>
              <a:gd name="connsiteX157" fmla="*/ 6468460 w 8253474"/>
              <a:gd name="connsiteY157" fmla="*/ 37906 h 3336008"/>
              <a:gd name="connsiteX158" fmla="*/ 6448710 w 8253474"/>
              <a:gd name="connsiteY158" fmla="*/ 45198 h 3336008"/>
              <a:gd name="connsiteX159" fmla="*/ 6448598 w 8253474"/>
              <a:gd name="connsiteY159" fmla="*/ 45062 h 3336008"/>
              <a:gd name="connsiteX160" fmla="*/ 6447691 w 8253474"/>
              <a:gd name="connsiteY160" fmla="*/ 45199 h 3336008"/>
              <a:gd name="connsiteX161" fmla="*/ 6431332 w 8253474"/>
              <a:gd name="connsiteY161" fmla="*/ 19044 h 3336008"/>
              <a:gd name="connsiteX162" fmla="*/ 6518539 w 8253474"/>
              <a:gd name="connsiteY162" fmla="*/ 1078 h 3336008"/>
              <a:gd name="connsiteX163" fmla="*/ 6608208 w 8253474"/>
              <a:gd name="connsiteY163" fmla="*/ 40642 h 3336008"/>
              <a:gd name="connsiteX164" fmla="*/ 6674831 w 8253474"/>
              <a:gd name="connsiteY164" fmla="*/ 35254 h 3336008"/>
              <a:gd name="connsiteX165" fmla="*/ 6729876 w 8253474"/>
              <a:gd name="connsiteY165" fmla="*/ 33717 h 3336008"/>
              <a:gd name="connsiteX166" fmla="*/ 6760772 w 8253474"/>
              <a:gd name="connsiteY166" fmla="*/ 88066 h 3336008"/>
              <a:gd name="connsiteX167" fmla="*/ 6735761 w 8253474"/>
              <a:gd name="connsiteY167" fmla="*/ 95483 h 3336008"/>
              <a:gd name="connsiteX168" fmla="*/ 6698594 w 8253474"/>
              <a:gd name="connsiteY168" fmla="*/ 106507 h 3336008"/>
              <a:gd name="connsiteX169" fmla="*/ 6698594 w 8253474"/>
              <a:gd name="connsiteY169" fmla="*/ 168837 h 3336008"/>
              <a:gd name="connsiteX170" fmla="*/ 6479804 w 8253474"/>
              <a:gd name="connsiteY170" fmla="*/ 171710 h 3336008"/>
              <a:gd name="connsiteX171" fmla="*/ 6307998 w 8253474"/>
              <a:gd name="connsiteY171" fmla="*/ 184530 h 3336008"/>
              <a:gd name="connsiteX172" fmla="*/ 6206852 w 8253474"/>
              <a:gd name="connsiteY172" fmla="*/ 179446 h 3336008"/>
              <a:gd name="connsiteX173" fmla="*/ 6143725 w 8253474"/>
              <a:gd name="connsiteY173" fmla="*/ 188508 h 3336008"/>
              <a:gd name="connsiteX174" fmla="*/ 6007429 w 8253474"/>
              <a:gd name="connsiteY174" fmla="*/ 188950 h 3336008"/>
              <a:gd name="connsiteX175" fmla="*/ 5998822 w 8253474"/>
              <a:gd name="connsiteY175" fmla="*/ 200001 h 3336008"/>
              <a:gd name="connsiteX176" fmla="*/ 5694307 w 8253474"/>
              <a:gd name="connsiteY176" fmla="*/ 218788 h 3336008"/>
              <a:gd name="connsiteX177" fmla="*/ 5516763 w 8253474"/>
              <a:gd name="connsiteY177" fmla="*/ 230724 h 3336008"/>
              <a:gd name="connsiteX178" fmla="*/ 5224444 w 8253474"/>
              <a:gd name="connsiteY178" fmla="*/ 261226 h 3336008"/>
              <a:gd name="connsiteX179" fmla="*/ 5073442 w 8253474"/>
              <a:gd name="connsiteY179" fmla="*/ 258573 h 3336008"/>
              <a:gd name="connsiteX180" fmla="*/ 4973731 w 8253474"/>
              <a:gd name="connsiteY180" fmla="*/ 271172 h 3336008"/>
              <a:gd name="connsiteX181" fmla="*/ 4940015 w 8253474"/>
              <a:gd name="connsiteY181" fmla="*/ 274930 h 3336008"/>
              <a:gd name="connsiteX182" fmla="*/ 4810534 w 8253474"/>
              <a:gd name="connsiteY182" fmla="*/ 291507 h 3336008"/>
              <a:gd name="connsiteX183" fmla="*/ 4731985 w 8253474"/>
              <a:gd name="connsiteY183" fmla="*/ 292390 h 3336008"/>
              <a:gd name="connsiteX184" fmla="*/ 4519292 w 8253474"/>
              <a:gd name="connsiteY184" fmla="*/ 312946 h 3336008"/>
              <a:gd name="connsiteX185" fmla="*/ 4246699 w 8253474"/>
              <a:gd name="connsiteY185" fmla="*/ 326870 h 3336008"/>
              <a:gd name="connsiteX186" fmla="*/ 4150216 w 8253474"/>
              <a:gd name="connsiteY186" fmla="*/ 300126 h 3336008"/>
              <a:gd name="connsiteX187" fmla="*/ 4055526 w 8253474"/>
              <a:gd name="connsiteY187" fmla="*/ 359803 h 3336008"/>
              <a:gd name="connsiteX188" fmla="*/ 4040462 w 8253474"/>
              <a:gd name="connsiteY188" fmla="*/ 339912 h 3336008"/>
              <a:gd name="connsiteX189" fmla="*/ 3966216 w 8253474"/>
              <a:gd name="connsiteY189" fmla="*/ 364224 h 3336008"/>
              <a:gd name="connsiteX190" fmla="*/ 3872244 w 8253474"/>
              <a:gd name="connsiteY190" fmla="*/ 340795 h 3336008"/>
              <a:gd name="connsiteX191" fmla="*/ 3838169 w 8253474"/>
              <a:gd name="connsiteY191" fmla="*/ 303662 h 3336008"/>
              <a:gd name="connsiteX192" fmla="*/ 3767870 w 8253474"/>
              <a:gd name="connsiteY192" fmla="*/ 307420 h 3336008"/>
              <a:gd name="connsiteX193" fmla="*/ 3808400 w 8253474"/>
              <a:gd name="connsiteY193" fmla="*/ 354941 h 3336008"/>
              <a:gd name="connsiteX194" fmla="*/ 3691831 w 8253474"/>
              <a:gd name="connsiteY194" fmla="*/ 348089 h 3336008"/>
              <a:gd name="connsiteX195" fmla="*/ 3625117 w 8253474"/>
              <a:gd name="connsiteY195" fmla="*/ 358920 h 3336008"/>
              <a:gd name="connsiteX196" fmla="*/ 3408119 w 8253474"/>
              <a:gd name="connsiteY196" fmla="*/ 401798 h 3336008"/>
              <a:gd name="connsiteX197" fmla="*/ 3206186 w 8253474"/>
              <a:gd name="connsiteY197" fmla="*/ 426996 h 3336008"/>
              <a:gd name="connsiteX198" fmla="*/ 3231652 w 8253474"/>
              <a:gd name="connsiteY198" fmla="*/ 399146 h 3336008"/>
              <a:gd name="connsiteX199" fmla="*/ 3049804 w 8253474"/>
              <a:gd name="connsiteY199" fmla="*/ 370192 h 3336008"/>
              <a:gd name="connsiteX200" fmla="*/ 2992775 w 8253474"/>
              <a:gd name="connsiteY200" fmla="*/ 408871 h 3336008"/>
              <a:gd name="connsiteX201" fmla="*/ 2775778 w 8253474"/>
              <a:gd name="connsiteY201" fmla="*/ 415281 h 3336008"/>
              <a:gd name="connsiteX202" fmla="*/ 2829579 w 8253474"/>
              <a:gd name="connsiteY202" fmla="*/ 373507 h 3336008"/>
              <a:gd name="connsiteX203" fmla="*/ 3027208 w 8253474"/>
              <a:gd name="connsiteY203" fmla="*/ 351404 h 3336008"/>
              <a:gd name="connsiteX204" fmla="*/ 3265367 w 8253474"/>
              <a:gd name="connsiteY204" fmla="*/ 339026 h 3336008"/>
              <a:gd name="connsiteX205" fmla="*/ 3358622 w 8253474"/>
              <a:gd name="connsiteY205" fmla="*/ 328418 h 3336008"/>
              <a:gd name="connsiteX206" fmla="*/ 3482365 w 8253474"/>
              <a:gd name="connsiteY206" fmla="*/ 324660 h 3336008"/>
              <a:gd name="connsiteX207" fmla="*/ 3500298 w 8253474"/>
              <a:gd name="connsiteY207" fmla="*/ 327754 h 3336008"/>
              <a:gd name="connsiteX208" fmla="*/ 3790825 w 8253474"/>
              <a:gd name="connsiteY208" fmla="*/ 275593 h 3336008"/>
              <a:gd name="connsiteX209" fmla="*/ 3677125 w 8253474"/>
              <a:gd name="connsiteY209" fmla="*/ 276035 h 3336008"/>
              <a:gd name="connsiteX210" fmla="*/ 3311278 w 8253474"/>
              <a:gd name="connsiteY210" fmla="*/ 307420 h 3336008"/>
              <a:gd name="connsiteX211" fmla="*/ 3214436 w 8253474"/>
              <a:gd name="connsiteY211" fmla="*/ 305652 h 3336008"/>
              <a:gd name="connsiteX212" fmla="*/ 2912432 w 8253474"/>
              <a:gd name="connsiteY212" fmla="*/ 337922 h 3336008"/>
              <a:gd name="connsiteX213" fmla="*/ 2823123 w 8253474"/>
              <a:gd name="connsiteY213" fmla="*/ 340132 h 3336008"/>
              <a:gd name="connsiteX214" fmla="*/ 2754257 w 8253474"/>
              <a:gd name="connsiteY214" fmla="*/ 371960 h 3336008"/>
              <a:gd name="connsiteX215" fmla="*/ 2755692 w 8253474"/>
              <a:gd name="connsiteY215" fmla="*/ 375718 h 3336008"/>
              <a:gd name="connsiteX216" fmla="*/ 2615809 w 8253474"/>
              <a:gd name="connsiteY216" fmla="*/ 425890 h 3336008"/>
              <a:gd name="connsiteX217" fmla="*/ 2476285 w 8253474"/>
              <a:gd name="connsiteY217" fmla="*/ 465896 h 3336008"/>
              <a:gd name="connsiteX218" fmla="*/ 2409930 w 8253474"/>
              <a:gd name="connsiteY218" fmla="*/ 481146 h 3336008"/>
              <a:gd name="connsiteX219" fmla="*/ 2425712 w 8253474"/>
              <a:gd name="connsiteY219" fmla="*/ 447330 h 3336008"/>
              <a:gd name="connsiteX220" fmla="*/ 2374781 w 8253474"/>
              <a:gd name="connsiteY220" fmla="*/ 442025 h 3336008"/>
              <a:gd name="connsiteX221" fmla="*/ 2246375 w 8253474"/>
              <a:gd name="connsiteY221" fmla="*/ 518058 h 3336008"/>
              <a:gd name="connsiteX222" fmla="*/ 2115459 w 8253474"/>
              <a:gd name="connsiteY222" fmla="*/ 545908 h 3336008"/>
              <a:gd name="connsiteX223" fmla="*/ 2058071 w 8253474"/>
              <a:gd name="connsiteY223" fmla="*/ 628571 h 3336008"/>
              <a:gd name="connsiteX224" fmla="*/ 2398095 w 8253474"/>
              <a:gd name="connsiteY224" fmla="*/ 603153 h 3336008"/>
              <a:gd name="connsiteX225" fmla="*/ 2582453 w 8253474"/>
              <a:gd name="connsiteY225" fmla="*/ 589671 h 3336008"/>
              <a:gd name="connsiteX226" fmla="*/ 3038685 w 8253474"/>
              <a:gd name="connsiteY226" fmla="*/ 564252 h 3336008"/>
              <a:gd name="connsiteX227" fmla="*/ 3530786 w 8253474"/>
              <a:gd name="connsiteY227" fmla="*/ 526457 h 3336008"/>
              <a:gd name="connsiteX228" fmla="*/ 3598271 w 8253474"/>
              <a:gd name="connsiteY228" fmla="*/ 536166 h 3336008"/>
              <a:gd name="connsiteX229" fmla="*/ 3596843 w 8253474"/>
              <a:gd name="connsiteY229" fmla="*/ 549111 h 3336008"/>
              <a:gd name="connsiteX230" fmla="*/ 3555848 w 8253474"/>
              <a:gd name="connsiteY230" fmla="*/ 562153 h 3336008"/>
              <a:gd name="connsiteX231" fmla="*/ 3548361 w 8253474"/>
              <a:gd name="connsiteY231" fmla="*/ 588345 h 3336008"/>
              <a:gd name="connsiteX232" fmla="*/ 3616509 w 8253474"/>
              <a:gd name="connsiteY232" fmla="*/ 620614 h 3336008"/>
              <a:gd name="connsiteX233" fmla="*/ 3665289 w 8253474"/>
              <a:gd name="connsiteY233" fmla="*/ 634539 h 3336008"/>
              <a:gd name="connsiteX234" fmla="*/ 3699004 w 8253474"/>
              <a:gd name="connsiteY234" fmla="*/ 643822 h 3336008"/>
              <a:gd name="connsiteX235" fmla="*/ 3818801 w 8253474"/>
              <a:gd name="connsiteY235" fmla="*/ 642938 h 3336008"/>
              <a:gd name="connsiteX236" fmla="*/ 4047993 w 8253474"/>
              <a:gd name="connsiteY236" fmla="*/ 602712 h 3336008"/>
              <a:gd name="connsiteX237" fmla="*/ 4110403 w 8253474"/>
              <a:gd name="connsiteY237" fmla="*/ 597628 h 3336008"/>
              <a:gd name="connsiteX238" fmla="*/ 4317717 w 8253474"/>
              <a:gd name="connsiteY238" fmla="*/ 573978 h 3336008"/>
              <a:gd name="connsiteX239" fmla="*/ 4426037 w 8253474"/>
              <a:gd name="connsiteY239" fmla="*/ 569336 h 3336008"/>
              <a:gd name="connsiteX240" fmla="*/ 4494185 w 8253474"/>
              <a:gd name="connsiteY240" fmla="*/ 559169 h 3336008"/>
              <a:gd name="connsiteX241" fmla="*/ 4662044 w 8253474"/>
              <a:gd name="connsiteY241" fmla="*/ 552759 h 3336008"/>
              <a:gd name="connsiteX242" fmla="*/ 4763907 w 8253474"/>
              <a:gd name="connsiteY242" fmla="*/ 553422 h 3336008"/>
              <a:gd name="connsiteX243" fmla="*/ 4807665 w 8253474"/>
              <a:gd name="connsiteY243" fmla="*/ 524910 h 3336008"/>
              <a:gd name="connsiteX244" fmla="*/ 5009240 w 8253474"/>
              <a:gd name="connsiteY244" fmla="*/ 526236 h 3336008"/>
              <a:gd name="connsiteX245" fmla="*/ 5120070 w 8253474"/>
              <a:gd name="connsiteY245" fmla="*/ 514522 h 3336008"/>
              <a:gd name="connsiteX246" fmla="*/ 5275735 w 8253474"/>
              <a:gd name="connsiteY246" fmla="*/ 487115 h 3336008"/>
              <a:gd name="connsiteX247" fmla="*/ 5363251 w 8253474"/>
              <a:gd name="connsiteY247" fmla="*/ 486894 h 3336008"/>
              <a:gd name="connsiteX248" fmla="*/ 5467984 w 8253474"/>
              <a:gd name="connsiteY248" fmla="*/ 486894 h 3336008"/>
              <a:gd name="connsiteX249" fmla="*/ 5564826 w 8253474"/>
              <a:gd name="connsiteY249" fmla="*/ 480483 h 3336008"/>
              <a:gd name="connsiteX250" fmla="*/ 5644810 w 8253474"/>
              <a:gd name="connsiteY250" fmla="*/ 478716 h 3336008"/>
              <a:gd name="connsiteX251" fmla="*/ 5728023 w 8253474"/>
              <a:gd name="connsiteY251" fmla="*/ 468328 h 3336008"/>
              <a:gd name="connsiteX252" fmla="*/ 5734121 w 8253474"/>
              <a:gd name="connsiteY252" fmla="*/ 468991 h 3336008"/>
              <a:gd name="connsiteX253" fmla="*/ 5964389 w 8253474"/>
              <a:gd name="connsiteY253" fmla="*/ 467885 h 3336008"/>
              <a:gd name="connsiteX254" fmla="*/ 6041144 w 8253474"/>
              <a:gd name="connsiteY254" fmla="*/ 441583 h 3336008"/>
              <a:gd name="connsiteX255" fmla="*/ 6073784 w 8253474"/>
              <a:gd name="connsiteY255" fmla="*/ 451971 h 3336008"/>
              <a:gd name="connsiteX256" fmla="*/ 6254197 w 8253474"/>
              <a:gd name="connsiteY256" fmla="*/ 441362 h 3336008"/>
              <a:gd name="connsiteX257" fmla="*/ 6401612 w 8253474"/>
              <a:gd name="connsiteY257" fmla="*/ 432963 h 3336008"/>
              <a:gd name="connsiteX258" fmla="*/ 6465456 w 8253474"/>
              <a:gd name="connsiteY258" fmla="*/ 418155 h 3336008"/>
              <a:gd name="connsiteX259" fmla="*/ 6578797 w 8253474"/>
              <a:gd name="connsiteY259" fmla="*/ 428543 h 3336008"/>
              <a:gd name="connsiteX260" fmla="*/ 6644793 w 8253474"/>
              <a:gd name="connsiteY260" fmla="*/ 421911 h 3336008"/>
              <a:gd name="connsiteX261" fmla="*/ 6738407 w 8253474"/>
              <a:gd name="connsiteY261" fmla="*/ 414397 h 3336008"/>
              <a:gd name="connsiteX262" fmla="*/ 6826641 w 8253474"/>
              <a:gd name="connsiteY262" fmla="*/ 413071 h 3336008"/>
              <a:gd name="connsiteX263" fmla="*/ 6931374 w 8253474"/>
              <a:gd name="connsiteY263" fmla="*/ 407987 h 3336008"/>
              <a:gd name="connsiteX264" fmla="*/ 6941571 w 8253474"/>
              <a:gd name="connsiteY264" fmla="*/ 406113 h 3336008"/>
              <a:gd name="connsiteX265" fmla="*/ 6962645 w 8253474"/>
              <a:gd name="connsiteY265" fmla="*/ 443184 h 3336008"/>
              <a:gd name="connsiteX266" fmla="*/ 6955763 w 8253474"/>
              <a:gd name="connsiteY266" fmla="*/ 444899 h 3336008"/>
              <a:gd name="connsiteX267" fmla="*/ 6866453 w 8253474"/>
              <a:gd name="connsiteY267" fmla="*/ 461034 h 3336008"/>
              <a:gd name="connsiteX268" fmla="*/ 6836326 w 8253474"/>
              <a:gd name="connsiteY268" fmla="*/ 479379 h 3336008"/>
              <a:gd name="connsiteX269" fmla="*/ 6873268 w 8253474"/>
              <a:gd name="connsiteY269" fmla="*/ 489988 h 3336008"/>
              <a:gd name="connsiteX270" fmla="*/ 6977542 w 8253474"/>
              <a:gd name="connsiteY270" fmla="*/ 469389 h 3336008"/>
              <a:gd name="connsiteX271" fmla="*/ 6993589 w 8253474"/>
              <a:gd name="connsiteY271" fmla="*/ 497617 h 3336008"/>
              <a:gd name="connsiteX272" fmla="*/ 6927276 w 8253474"/>
              <a:gd name="connsiteY272" fmla="*/ 509090 h 3336008"/>
              <a:gd name="connsiteX273" fmla="*/ 6711148 w 8253474"/>
              <a:gd name="connsiteY273" fmla="*/ 514964 h 3336008"/>
              <a:gd name="connsiteX274" fmla="*/ 6403405 w 8253474"/>
              <a:gd name="connsiteY274" fmla="*/ 538835 h 3336008"/>
              <a:gd name="connsiteX275" fmla="*/ 6396232 w 8253474"/>
              <a:gd name="connsiteY275" fmla="*/ 524247 h 3336008"/>
              <a:gd name="connsiteX276" fmla="*/ 6501323 w 8253474"/>
              <a:gd name="connsiteY276" fmla="*/ 497724 h 3336008"/>
              <a:gd name="connsiteX277" fmla="*/ 6498454 w 8253474"/>
              <a:gd name="connsiteY277" fmla="*/ 488662 h 3336008"/>
              <a:gd name="connsiteX278" fmla="*/ 6282891 w 8253474"/>
              <a:gd name="connsiteY278" fmla="*/ 491314 h 3336008"/>
              <a:gd name="connsiteX279" fmla="*/ 5969410 w 8253474"/>
              <a:gd name="connsiteY279" fmla="*/ 516290 h 3336008"/>
              <a:gd name="connsiteX280" fmla="*/ 5918479 w 8253474"/>
              <a:gd name="connsiteY280" fmla="*/ 517175 h 3336008"/>
              <a:gd name="connsiteX281" fmla="*/ 5767476 w 8253474"/>
              <a:gd name="connsiteY281" fmla="*/ 530214 h 3336008"/>
              <a:gd name="connsiteX282" fmla="*/ 5736273 w 8253474"/>
              <a:gd name="connsiteY282" fmla="*/ 533530 h 3336008"/>
              <a:gd name="connsiteX283" fmla="*/ 5594955 w 8253474"/>
              <a:gd name="connsiteY283" fmla="*/ 610448 h 3336008"/>
              <a:gd name="connsiteX284" fmla="*/ 5514612 w 8253474"/>
              <a:gd name="connsiteY284" fmla="*/ 575967 h 3336008"/>
              <a:gd name="connsiteX285" fmla="*/ 5650548 w 8253474"/>
              <a:gd name="connsiteY285" fmla="*/ 612436 h 3336008"/>
              <a:gd name="connsiteX286" fmla="*/ 5686058 w 8253474"/>
              <a:gd name="connsiteY286" fmla="*/ 605805 h 3336008"/>
              <a:gd name="connsiteX287" fmla="*/ 5872209 w 8253474"/>
              <a:gd name="connsiteY287" fmla="*/ 572873 h 3336008"/>
              <a:gd name="connsiteX288" fmla="*/ 5889785 w 8253474"/>
              <a:gd name="connsiteY288" fmla="*/ 547897 h 3336008"/>
              <a:gd name="connsiteX289" fmla="*/ 5980528 w 8253474"/>
              <a:gd name="connsiteY289" fmla="*/ 531541 h 3336008"/>
              <a:gd name="connsiteX290" fmla="*/ 5993082 w 8253474"/>
              <a:gd name="connsiteY290" fmla="*/ 542813 h 3336008"/>
              <a:gd name="connsiteX291" fmla="*/ 5918837 w 8253474"/>
              <a:gd name="connsiteY291" fmla="*/ 574641 h 3336008"/>
              <a:gd name="connsiteX292" fmla="*/ 6025721 w 8253474"/>
              <a:gd name="connsiteY292" fmla="*/ 566905 h 3336008"/>
              <a:gd name="connsiteX293" fmla="*/ 6004561 w 8253474"/>
              <a:gd name="connsiteY293" fmla="*/ 538835 h 3336008"/>
              <a:gd name="connsiteX294" fmla="*/ 6174930 w 8253474"/>
              <a:gd name="connsiteY294" fmla="*/ 524468 h 3336008"/>
              <a:gd name="connsiteX295" fmla="*/ 6059079 w 8253474"/>
              <a:gd name="connsiteY295" fmla="*/ 567789 h 3336008"/>
              <a:gd name="connsiteX296" fmla="*/ 6170627 w 8253474"/>
              <a:gd name="connsiteY296" fmla="*/ 583703 h 3336008"/>
              <a:gd name="connsiteX297" fmla="*/ 6404840 w 8253474"/>
              <a:gd name="connsiteY297" fmla="*/ 586576 h 3336008"/>
              <a:gd name="connsiteX298" fmla="*/ 6447881 w 8253474"/>
              <a:gd name="connsiteY298" fmla="*/ 582818 h 3336008"/>
              <a:gd name="connsiteX299" fmla="*/ 6545799 w 8253474"/>
              <a:gd name="connsiteY299" fmla="*/ 573978 h 3336008"/>
              <a:gd name="connsiteX300" fmla="*/ 6583460 w 8253474"/>
              <a:gd name="connsiteY300" fmla="*/ 574419 h 3336008"/>
              <a:gd name="connsiteX301" fmla="*/ 6854259 w 8253474"/>
              <a:gd name="connsiteY301" fmla="*/ 595859 h 3336008"/>
              <a:gd name="connsiteX302" fmla="*/ 6956840 w 8253474"/>
              <a:gd name="connsiteY302" fmla="*/ 597849 h 3336008"/>
              <a:gd name="connsiteX303" fmla="*/ 7043366 w 8253474"/>
              <a:gd name="connsiteY303" fmla="*/ 585181 h 3336008"/>
              <a:gd name="connsiteX304" fmla="*/ 8253474 w 8253474"/>
              <a:gd name="connsiteY304" fmla="*/ 2713897 h 3336008"/>
              <a:gd name="connsiteX305" fmla="*/ 8236408 w 8253474"/>
              <a:gd name="connsiteY305" fmla="*/ 2716715 h 3336008"/>
              <a:gd name="connsiteX306" fmla="*/ 8140462 w 8253474"/>
              <a:gd name="connsiteY306" fmla="*/ 2705553 h 3336008"/>
              <a:gd name="connsiteX307" fmla="*/ 8056893 w 8253474"/>
              <a:gd name="connsiteY307" fmla="*/ 2724562 h 3336008"/>
              <a:gd name="connsiteX308" fmla="*/ 7900870 w 8253474"/>
              <a:gd name="connsiteY308" fmla="*/ 2754401 h 3336008"/>
              <a:gd name="connsiteX309" fmla="*/ 7823754 w 8253474"/>
              <a:gd name="connsiteY309" fmla="*/ 2829329 h 3336008"/>
              <a:gd name="connsiteX310" fmla="*/ 7932074 w 8253474"/>
              <a:gd name="connsiteY310" fmla="*/ 2818940 h 3336008"/>
              <a:gd name="connsiteX311" fmla="*/ 7862850 w 8253474"/>
              <a:gd name="connsiteY311" fmla="*/ 2884143 h 3336008"/>
              <a:gd name="connsiteX312" fmla="*/ 7715793 w 8253474"/>
              <a:gd name="connsiteY312" fmla="*/ 2890994 h 3336008"/>
              <a:gd name="connsiteX313" fmla="*/ 7662351 w 8253474"/>
              <a:gd name="connsiteY313" fmla="*/ 2874418 h 3336008"/>
              <a:gd name="connsiteX314" fmla="*/ 7682078 w 8253474"/>
              <a:gd name="connsiteY314" fmla="*/ 2834191 h 3336008"/>
              <a:gd name="connsiteX315" fmla="*/ 7724043 w 8253474"/>
              <a:gd name="connsiteY315" fmla="*/ 2803689 h 3336008"/>
              <a:gd name="connsiteX316" fmla="*/ 7741617 w 8253474"/>
              <a:gd name="connsiteY316" fmla="*/ 2824024 h 3336008"/>
              <a:gd name="connsiteX317" fmla="*/ 7804386 w 8253474"/>
              <a:gd name="connsiteY317" fmla="*/ 2754843 h 3336008"/>
              <a:gd name="connsiteX318" fmla="*/ 7789680 w 8253474"/>
              <a:gd name="connsiteY318" fmla="*/ 2745117 h 3336008"/>
              <a:gd name="connsiteX319" fmla="*/ 7649079 w 8253474"/>
              <a:gd name="connsiteY319" fmla="*/ 2738265 h 3336008"/>
              <a:gd name="connsiteX320" fmla="*/ 7429571 w 8253474"/>
              <a:gd name="connsiteY320" fmla="*/ 2759263 h 3336008"/>
              <a:gd name="connsiteX321" fmla="*/ 7398726 w 8253474"/>
              <a:gd name="connsiteY321" fmla="*/ 2767883 h 3336008"/>
              <a:gd name="connsiteX322" fmla="*/ 7278928 w 8253474"/>
              <a:gd name="connsiteY322" fmla="*/ 2765452 h 3336008"/>
              <a:gd name="connsiteX323" fmla="*/ 7113939 w 8253474"/>
              <a:gd name="connsiteY323" fmla="*/ 2810762 h 3336008"/>
              <a:gd name="connsiteX324" fmla="*/ 7001316 w 8253474"/>
              <a:gd name="connsiteY324" fmla="*/ 2823803 h 3336008"/>
              <a:gd name="connsiteX325" fmla="*/ 6838118 w 8253474"/>
              <a:gd name="connsiteY325" fmla="*/ 2880606 h 3336008"/>
              <a:gd name="connsiteX326" fmla="*/ 6813370 w 8253474"/>
              <a:gd name="connsiteY326" fmla="*/ 2869997 h 3336008"/>
              <a:gd name="connsiteX327" fmla="*/ 6410578 w 8253474"/>
              <a:gd name="connsiteY327" fmla="*/ 2933210 h 3336008"/>
              <a:gd name="connsiteX328" fmla="*/ 6428871 w 8253474"/>
              <a:gd name="connsiteY328" fmla="*/ 2955534 h 3336008"/>
              <a:gd name="connsiteX329" fmla="*/ 6251328 w 8253474"/>
              <a:gd name="connsiteY329" fmla="*/ 2956197 h 3336008"/>
              <a:gd name="connsiteX330" fmla="*/ 6173137 w 8253474"/>
              <a:gd name="connsiteY330" fmla="*/ 2970343 h 3336008"/>
              <a:gd name="connsiteX331" fmla="*/ 5874361 w 8253474"/>
              <a:gd name="connsiteY331" fmla="*/ 2992887 h 3336008"/>
              <a:gd name="connsiteX332" fmla="*/ 5725153 w 8253474"/>
              <a:gd name="connsiteY332" fmla="*/ 3025821 h 3336008"/>
              <a:gd name="connsiteX333" fmla="*/ 5527524 w 8253474"/>
              <a:gd name="connsiteY333" fmla="*/ 3028031 h 3336008"/>
              <a:gd name="connsiteX334" fmla="*/ 5341731 w 8253474"/>
              <a:gd name="connsiteY334" fmla="*/ 3061184 h 3336008"/>
              <a:gd name="connsiteX335" fmla="*/ 5300841 w 8253474"/>
              <a:gd name="connsiteY335" fmla="*/ 3066710 h 3336008"/>
              <a:gd name="connsiteX336" fmla="*/ 5102854 w 8253474"/>
              <a:gd name="connsiteY336" fmla="*/ 3066268 h 3336008"/>
              <a:gd name="connsiteX337" fmla="*/ 5030402 w 8253474"/>
              <a:gd name="connsiteY337" fmla="*/ 3061184 h 3336008"/>
              <a:gd name="connsiteX338" fmla="*/ 4616134 w 8253474"/>
              <a:gd name="connsiteY338" fmla="*/ 3115558 h 3336008"/>
              <a:gd name="connsiteX339" fmla="*/ 4512477 w 8253474"/>
              <a:gd name="connsiteY339" fmla="*/ 3145838 h 3336008"/>
              <a:gd name="connsiteX340" fmla="*/ 4386583 w 8253474"/>
              <a:gd name="connsiteY340" fmla="*/ 3159099 h 3336008"/>
              <a:gd name="connsiteX341" fmla="*/ 4261764 w 8253474"/>
              <a:gd name="connsiteY341" fmla="*/ 3184517 h 3336008"/>
              <a:gd name="connsiteX342" fmla="*/ 4169943 w 8253474"/>
              <a:gd name="connsiteY342" fmla="*/ 3194242 h 3336008"/>
              <a:gd name="connsiteX343" fmla="*/ 3922100 w 8253474"/>
              <a:gd name="connsiteY343" fmla="*/ 3227838 h 3336008"/>
              <a:gd name="connsiteX344" fmla="*/ 3855385 w 8253474"/>
              <a:gd name="connsiteY344" fmla="*/ 3230933 h 3336008"/>
              <a:gd name="connsiteX345" fmla="*/ 3772891 w 8253474"/>
              <a:gd name="connsiteY345" fmla="*/ 3216124 h 3336008"/>
              <a:gd name="connsiteX346" fmla="*/ 3676048 w 8253474"/>
              <a:gd name="connsiteY346" fmla="*/ 3243973 h 3336008"/>
              <a:gd name="connsiteX347" fmla="*/ 3628346 w 8253474"/>
              <a:gd name="connsiteY347" fmla="*/ 3247509 h 3336008"/>
              <a:gd name="connsiteX348" fmla="*/ 3548361 w 8253474"/>
              <a:gd name="connsiteY348" fmla="*/ 3250162 h 3336008"/>
              <a:gd name="connsiteX349" fmla="*/ 3532580 w 8253474"/>
              <a:gd name="connsiteY349" fmla="*/ 3245520 h 3336008"/>
              <a:gd name="connsiteX350" fmla="*/ 3367590 w 8253474"/>
              <a:gd name="connsiteY350" fmla="*/ 3274475 h 3336008"/>
              <a:gd name="connsiteX351" fmla="*/ 3338896 w 8253474"/>
              <a:gd name="connsiteY351" fmla="*/ 3281769 h 3336008"/>
              <a:gd name="connsiteX352" fmla="*/ 3122974 w 8253474"/>
              <a:gd name="connsiteY352" fmla="*/ 3283095 h 3336008"/>
              <a:gd name="connsiteX353" fmla="*/ 3092487 w 8253474"/>
              <a:gd name="connsiteY353" fmla="*/ 3285747 h 3336008"/>
              <a:gd name="connsiteX354" fmla="*/ 2935746 w 8253474"/>
              <a:gd name="connsiteY354" fmla="*/ 3314923 h 3336008"/>
              <a:gd name="connsiteX355" fmla="*/ 2773267 w 8253474"/>
              <a:gd name="connsiteY355" fmla="*/ 3330174 h 3336008"/>
              <a:gd name="connsiteX356" fmla="*/ 2611146 w 8253474"/>
              <a:gd name="connsiteY356" fmla="*/ 3325090 h 3336008"/>
              <a:gd name="connsiteX357" fmla="*/ 2556628 w 8253474"/>
              <a:gd name="connsiteY357" fmla="*/ 3330615 h 3336008"/>
              <a:gd name="connsiteX358" fmla="*/ 2408137 w 8253474"/>
              <a:gd name="connsiteY358" fmla="*/ 3307187 h 3336008"/>
              <a:gd name="connsiteX359" fmla="*/ 2233463 w 8253474"/>
              <a:gd name="connsiteY359" fmla="*/ 3293262 h 3336008"/>
              <a:gd name="connsiteX360" fmla="*/ 2111155 w 8253474"/>
              <a:gd name="connsiteY360" fmla="*/ 3224302 h 3336008"/>
              <a:gd name="connsiteX361" fmla="*/ 1992076 w 8253474"/>
              <a:gd name="connsiteY361" fmla="*/ 3173466 h 3336008"/>
              <a:gd name="connsiteX362" fmla="*/ 1906352 w 8253474"/>
              <a:gd name="connsiteY362" fmla="*/ 3128597 h 3336008"/>
              <a:gd name="connsiteX363" fmla="*/ 1913884 w 8253474"/>
              <a:gd name="connsiteY363" fmla="*/ 3099201 h 3336008"/>
              <a:gd name="connsiteX364" fmla="*/ 1969837 w 8253474"/>
              <a:gd name="connsiteY364" fmla="*/ 3094781 h 3336008"/>
              <a:gd name="connsiteX365" fmla="*/ 1937198 w 8253474"/>
              <a:gd name="connsiteY365" fmla="*/ 3067595 h 3336008"/>
              <a:gd name="connsiteX366" fmla="*/ 1847888 w 8253474"/>
              <a:gd name="connsiteY366" fmla="*/ 3070910 h 3336008"/>
              <a:gd name="connsiteX367" fmla="*/ 1778664 w 8253474"/>
              <a:gd name="connsiteY367" fmla="*/ 3053448 h 3336008"/>
              <a:gd name="connsiteX368" fmla="*/ 1657791 w 8253474"/>
              <a:gd name="connsiteY368" fmla="*/ 2932769 h 3336008"/>
              <a:gd name="connsiteX369" fmla="*/ 1491366 w 8253474"/>
              <a:gd name="connsiteY369" fmla="*/ 2875081 h 3336008"/>
              <a:gd name="connsiteX370" fmla="*/ 1438641 w 8253474"/>
              <a:gd name="connsiteY370" fmla="*/ 2856514 h 3336008"/>
              <a:gd name="connsiteX371" fmla="*/ 1285846 w 8253474"/>
              <a:gd name="connsiteY371" fmla="*/ 2715942 h 3336008"/>
              <a:gd name="connsiteX372" fmla="*/ 1280466 w 8253474"/>
              <a:gd name="connsiteY372" fmla="*/ 2686546 h 3336008"/>
              <a:gd name="connsiteX373" fmla="*/ 1256793 w 8253474"/>
              <a:gd name="connsiteY373" fmla="*/ 2607639 h 3336008"/>
              <a:gd name="connsiteX374" fmla="*/ 1282976 w 8253474"/>
              <a:gd name="connsiteY374" fmla="*/ 2564097 h 3336008"/>
              <a:gd name="connsiteX375" fmla="*/ 1255717 w 8253474"/>
              <a:gd name="connsiteY375" fmla="*/ 2496020 h 3336008"/>
              <a:gd name="connsiteX376" fmla="*/ 1164974 w 8253474"/>
              <a:gd name="connsiteY376" fmla="*/ 2433250 h 3336008"/>
              <a:gd name="connsiteX377" fmla="*/ 1156006 w 8253474"/>
              <a:gd name="connsiteY377" fmla="*/ 2374235 h 3336008"/>
              <a:gd name="connsiteX378" fmla="*/ 1208372 w 8253474"/>
              <a:gd name="connsiteY378" fmla="*/ 2374236 h 3336008"/>
              <a:gd name="connsiteX379" fmla="*/ 1195102 w 8253474"/>
              <a:gd name="connsiteY379" fmla="*/ 2336882 h 3336008"/>
              <a:gd name="connsiteX380" fmla="*/ 1254283 w 8253474"/>
              <a:gd name="connsiteY380" fmla="*/ 2306822 h 3336008"/>
              <a:gd name="connsiteX381" fmla="*/ 1072076 w 8253474"/>
              <a:gd name="connsiteY381" fmla="*/ 2301959 h 3336008"/>
              <a:gd name="connsiteX382" fmla="*/ 1020786 w 8253474"/>
              <a:gd name="connsiteY382" fmla="*/ 2228800 h 3336008"/>
              <a:gd name="connsiteX383" fmla="*/ 1120856 w 8253474"/>
              <a:gd name="connsiteY383" fmla="*/ 2208687 h 3336008"/>
              <a:gd name="connsiteX384" fmla="*/ 1208014 w 8253474"/>
              <a:gd name="connsiteY384" fmla="*/ 2224380 h 3336008"/>
              <a:gd name="connsiteX385" fmla="*/ 1123367 w 8253474"/>
              <a:gd name="connsiteY385" fmla="*/ 2153873 h 3336008"/>
              <a:gd name="connsiteX386" fmla="*/ 1207296 w 8253474"/>
              <a:gd name="connsiteY386" fmla="*/ 2066568 h 3336008"/>
              <a:gd name="connsiteX387" fmla="*/ 1093238 w 8253474"/>
              <a:gd name="connsiteY387" fmla="*/ 2036728 h 3336008"/>
              <a:gd name="connsiteX388" fmla="*/ 1035133 w 8253474"/>
              <a:gd name="connsiteY388" fmla="*/ 2032971 h 3336008"/>
              <a:gd name="connsiteX389" fmla="*/ 918564 w 8253474"/>
              <a:gd name="connsiteY389" fmla="*/ 1960254 h 3336008"/>
              <a:gd name="connsiteX390" fmla="*/ 906728 w 8253474"/>
              <a:gd name="connsiteY390" fmla="*/ 1948760 h 3336008"/>
              <a:gd name="connsiteX391" fmla="*/ 839656 w 8253474"/>
              <a:gd name="connsiteY391" fmla="*/ 1814819 h 3336008"/>
              <a:gd name="connsiteX392" fmla="*/ 823515 w 8253474"/>
              <a:gd name="connsiteY392" fmla="*/ 1816145 h 3336008"/>
              <a:gd name="connsiteX393" fmla="*/ 804506 w 8253474"/>
              <a:gd name="connsiteY393" fmla="*/ 1842668 h 3336008"/>
              <a:gd name="connsiteX394" fmla="*/ 716630 w 8253474"/>
              <a:gd name="connsiteY394" fmla="*/ 1724860 h 3336008"/>
              <a:gd name="connsiteX395" fmla="*/ 802354 w 8253474"/>
              <a:gd name="connsiteY395" fmla="*/ 1743427 h 3336008"/>
              <a:gd name="connsiteX396" fmla="*/ 834634 w 8253474"/>
              <a:gd name="connsiteY396" fmla="*/ 1734365 h 3336008"/>
              <a:gd name="connsiteX397" fmla="*/ 823874 w 8253474"/>
              <a:gd name="connsiteY397" fmla="*/ 1705852 h 3336008"/>
              <a:gd name="connsiteX398" fmla="*/ 787648 w 8253474"/>
              <a:gd name="connsiteY398" fmla="*/ 1674688 h 3336008"/>
              <a:gd name="connsiteX399" fmla="*/ 918205 w 8253474"/>
              <a:gd name="connsiteY399" fmla="*/ 1668057 h 3336008"/>
              <a:gd name="connsiteX400" fmla="*/ 926456 w 8253474"/>
              <a:gd name="connsiteY400" fmla="*/ 1698780 h 3336008"/>
              <a:gd name="connsiteX401" fmla="*/ 989223 w 8253474"/>
              <a:gd name="connsiteY401" fmla="*/ 1713147 h 3336008"/>
              <a:gd name="connsiteX402" fmla="*/ 963757 w 8253474"/>
              <a:gd name="connsiteY402" fmla="*/ 1746300 h 3336008"/>
              <a:gd name="connsiteX403" fmla="*/ 989940 w 8253474"/>
              <a:gd name="connsiteY403" fmla="*/ 1793821 h 3336008"/>
              <a:gd name="connsiteX404" fmla="*/ 1021862 w 8253474"/>
              <a:gd name="connsiteY404" fmla="*/ 1790726 h 3336008"/>
              <a:gd name="connsiteX405" fmla="*/ 1049479 w 8253474"/>
              <a:gd name="connsiteY405" fmla="*/ 1778570 h 3336008"/>
              <a:gd name="connsiteX406" fmla="*/ 1067772 w 8253474"/>
              <a:gd name="connsiteY406" fmla="*/ 1800231 h 3336008"/>
              <a:gd name="connsiteX407" fmla="*/ 1116193 w 8253474"/>
              <a:gd name="connsiteY407" fmla="*/ 1850845 h 3336008"/>
              <a:gd name="connsiteX408" fmla="*/ 1204786 w 8253474"/>
              <a:gd name="connsiteY408" fmla="*/ 1860791 h 3336008"/>
              <a:gd name="connsiteX409" fmla="*/ 1202993 w 8253474"/>
              <a:gd name="connsiteY409" fmla="*/ 1868749 h 3336008"/>
              <a:gd name="connsiteX410" fmla="*/ 1278314 w 8253474"/>
              <a:gd name="connsiteY410" fmla="*/ 1854160 h 3336008"/>
              <a:gd name="connsiteX411" fmla="*/ 1187211 w 8253474"/>
              <a:gd name="connsiteY411" fmla="*/ 1815260 h 3336008"/>
              <a:gd name="connsiteX412" fmla="*/ 1157082 w 8253474"/>
              <a:gd name="connsiteY412" fmla="*/ 1794926 h 3336008"/>
              <a:gd name="connsiteX413" fmla="*/ 1119063 w 8253474"/>
              <a:gd name="connsiteY413" fmla="*/ 1749395 h 3336008"/>
              <a:gd name="connsiteX414" fmla="*/ 1083913 w 8253474"/>
              <a:gd name="connsiteY414" fmla="*/ 1715577 h 3336008"/>
              <a:gd name="connsiteX415" fmla="*/ 1164973 w 8253474"/>
              <a:gd name="connsiteY415" fmla="*/ 1683307 h 3336008"/>
              <a:gd name="connsiteX416" fmla="*/ 947258 w 8253474"/>
              <a:gd name="connsiteY416" fmla="*/ 1618326 h 3336008"/>
              <a:gd name="connsiteX417" fmla="*/ 967702 w 8253474"/>
              <a:gd name="connsiteY417" fmla="*/ 1644407 h 3336008"/>
              <a:gd name="connsiteX418" fmla="*/ 825668 w 8253474"/>
              <a:gd name="connsiteY418" fmla="*/ 1661647 h 3336008"/>
              <a:gd name="connsiteX419" fmla="*/ 787648 w 8253474"/>
              <a:gd name="connsiteY419" fmla="*/ 1674688 h 3336008"/>
              <a:gd name="connsiteX420" fmla="*/ 748194 w 8253474"/>
              <a:gd name="connsiteY420" fmla="*/ 1656122 h 3336008"/>
              <a:gd name="connsiteX421" fmla="*/ 685068 w 8253474"/>
              <a:gd name="connsiteY421" fmla="*/ 1636672 h 3336008"/>
              <a:gd name="connsiteX422" fmla="*/ 648483 w 8253474"/>
              <a:gd name="connsiteY422" fmla="*/ 1625841 h 3336008"/>
              <a:gd name="connsiteX423" fmla="*/ 596116 w 8253474"/>
              <a:gd name="connsiteY423" fmla="*/ 1523948 h 3336008"/>
              <a:gd name="connsiteX424" fmla="*/ 520795 w 8253474"/>
              <a:gd name="connsiteY424" fmla="*/ 1448800 h 3336008"/>
              <a:gd name="connsiteX425" fmla="*/ 477395 w 8253474"/>
              <a:gd name="connsiteY425" fmla="*/ 1482395 h 3336008"/>
              <a:gd name="connsiteX426" fmla="*/ 446908 w 8253474"/>
              <a:gd name="connsiteY426" fmla="*/ 1451893 h 3336008"/>
              <a:gd name="connsiteX427" fmla="*/ 409247 w 8253474"/>
              <a:gd name="connsiteY427" fmla="*/ 1325467 h 3336008"/>
              <a:gd name="connsiteX428" fmla="*/ 361185 w 8253474"/>
              <a:gd name="connsiteY428" fmla="*/ 1281703 h 3336008"/>
              <a:gd name="connsiteX429" fmla="*/ 331056 w 8253474"/>
              <a:gd name="connsiteY429" fmla="*/ 1234182 h 3336008"/>
              <a:gd name="connsiteX430" fmla="*/ 360108 w 8253474"/>
              <a:gd name="connsiteY430" fmla="*/ 1219374 h 3336008"/>
              <a:gd name="connsiteX431" fmla="*/ 429333 w 8253474"/>
              <a:gd name="connsiteY431" fmla="*/ 1242582 h 3336008"/>
              <a:gd name="connsiteX432" fmla="*/ 464124 w 8253474"/>
              <a:gd name="connsiteY432" fmla="*/ 1182905 h 3336008"/>
              <a:gd name="connsiteX433" fmla="*/ 493177 w 8253474"/>
              <a:gd name="connsiteY433" fmla="*/ 1216058 h 3336008"/>
              <a:gd name="connsiteX434" fmla="*/ 506447 w 8253474"/>
              <a:gd name="connsiteY434" fmla="*/ 1215837 h 3336008"/>
              <a:gd name="connsiteX435" fmla="*/ 506447 w 8253474"/>
              <a:gd name="connsiteY435" fmla="*/ 1144667 h 3336008"/>
              <a:gd name="connsiteX436" fmla="*/ 223095 w 8253474"/>
              <a:gd name="connsiteY436" fmla="*/ 1068855 h 3336008"/>
              <a:gd name="connsiteX437" fmla="*/ 193325 w 8253474"/>
              <a:gd name="connsiteY437" fmla="*/ 1067529 h 3336008"/>
              <a:gd name="connsiteX438" fmla="*/ 138807 w 8253474"/>
              <a:gd name="connsiteY438" fmla="*/ 1074381 h 3336008"/>
              <a:gd name="connsiteX439" fmla="*/ 91143 w 8253474"/>
              <a:gd name="connsiteY439" fmla="*/ 1032886 h 333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</a:cxnLst>
            <a:rect l="l" t="t" r="r" b="b"/>
            <a:pathLst>
              <a:path w="8253474" h="3336008">
                <a:moveTo>
                  <a:pt x="6513519" y="99214"/>
                </a:moveTo>
                <a:cubicBezTo>
                  <a:pt x="6574493" y="92362"/>
                  <a:pt x="6635468" y="85731"/>
                  <a:pt x="6700747" y="78437"/>
                </a:cubicBezTo>
                <a:cubicBezTo>
                  <a:pt x="6684606" y="63628"/>
                  <a:pt x="6674922" y="54345"/>
                  <a:pt x="6665596" y="45947"/>
                </a:cubicBezTo>
                <a:cubicBezTo>
                  <a:pt x="6611436" y="59208"/>
                  <a:pt x="6560147" y="71585"/>
                  <a:pt x="6508496" y="83963"/>
                </a:cubicBezTo>
                <a:cubicBezTo>
                  <a:pt x="6510290" y="89047"/>
                  <a:pt x="6511725" y="94129"/>
                  <a:pt x="6513519" y="99214"/>
                </a:cubicBezTo>
                <a:close/>
                <a:moveTo>
                  <a:pt x="4179269" y="256363"/>
                </a:moveTo>
                <a:cubicBezTo>
                  <a:pt x="4243830" y="250837"/>
                  <a:pt x="4298707" y="246196"/>
                  <a:pt x="4353943" y="241555"/>
                </a:cubicBezTo>
                <a:cubicBezTo>
                  <a:pt x="4353585" y="239123"/>
                  <a:pt x="4352867" y="236692"/>
                  <a:pt x="4352508" y="234261"/>
                </a:cubicBezTo>
                <a:cubicBezTo>
                  <a:pt x="4309827" y="232935"/>
                  <a:pt x="4267143" y="231387"/>
                  <a:pt x="4211191" y="229398"/>
                </a:cubicBezTo>
                <a:cubicBezTo>
                  <a:pt x="4209398" y="230945"/>
                  <a:pt x="4197920" y="240671"/>
                  <a:pt x="4179269" y="256363"/>
                </a:cubicBezTo>
                <a:close/>
                <a:moveTo>
                  <a:pt x="3885156" y="283328"/>
                </a:moveTo>
                <a:cubicBezTo>
                  <a:pt x="3947924" y="261005"/>
                  <a:pt x="4026473" y="297916"/>
                  <a:pt x="4084937" y="259015"/>
                </a:cubicBezTo>
                <a:cubicBezTo>
                  <a:pt x="4083143" y="254816"/>
                  <a:pt x="4080992" y="250396"/>
                  <a:pt x="4079198" y="246196"/>
                </a:cubicBezTo>
                <a:cubicBezTo>
                  <a:pt x="4013561" y="254815"/>
                  <a:pt x="3947565" y="263215"/>
                  <a:pt x="3881928" y="271835"/>
                </a:cubicBezTo>
                <a:cubicBezTo>
                  <a:pt x="3883004" y="275592"/>
                  <a:pt x="3884080" y="279571"/>
                  <a:pt x="3885156" y="283328"/>
                </a:cubicBezTo>
                <a:close/>
                <a:moveTo>
                  <a:pt x="3638388" y="244428"/>
                </a:moveTo>
                <a:cubicBezTo>
                  <a:pt x="3661343" y="244428"/>
                  <a:pt x="3684299" y="244428"/>
                  <a:pt x="3707612" y="244427"/>
                </a:cubicBezTo>
                <a:cubicBezTo>
                  <a:pt x="3707612" y="232271"/>
                  <a:pt x="3715144" y="213041"/>
                  <a:pt x="3705818" y="209064"/>
                </a:cubicBezTo>
                <a:cubicBezTo>
                  <a:pt x="3652376" y="185855"/>
                  <a:pt x="3677483" y="241112"/>
                  <a:pt x="3635519" y="232934"/>
                </a:cubicBezTo>
                <a:cubicBezTo>
                  <a:pt x="3636595" y="236691"/>
                  <a:pt x="3637671" y="240671"/>
                  <a:pt x="3638388" y="244428"/>
                </a:cubicBezTo>
                <a:close/>
                <a:moveTo>
                  <a:pt x="3596782" y="549665"/>
                </a:moveTo>
                <a:lnTo>
                  <a:pt x="3596843" y="549111"/>
                </a:lnTo>
                <a:lnTo>
                  <a:pt x="3598576" y="548560"/>
                </a:lnTo>
                <a:close/>
                <a:moveTo>
                  <a:pt x="1117628" y="695099"/>
                </a:moveTo>
                <a:cubicBezTo>
                  <a:pt x="1146322" y="696868"/>
                  <a:pt x="1185776" y="699079"/>
                  <a:pt x="1229893" y="701510"/>
                </a:cubicBezTo>
                <a:cubicBezTo>
                  <a:pt x="1232763" y="696426"/>
                  <a:pt x="1238501" y="687143"/>
                  <a:pt x="1246751" y="672777"/>
                </a:cubicBezTo>
                <a:cubicBezTo>
                  <a:pt x="1214111" y="676755"/>
                  <a:pt x="1188287" y="680070"/>
                  <a:pt x="1162820" y="683164"/>
                </a:cubicBezTo>
                <a:cubicBezTo>
                  <a:pt x="1152061" y="660841"/>
                  <a:pt x="1142018" y="640065"/>
                  <a:pt x="1131976" y="619288"/>
                </a:cubicBezTo>
                <a:cubicBezTo>
                  <a:pt x="1127313" y="619730"/>
                  <a:pt x="1122291" y="619952"/>
                  <a:pt x="1117628" y="620393"/>
                </a:cubicBezTo>
                <a:cubicBezTo>
                  <a:pt x="1117628" y="644043"/>
                  <a:pt x="1117628" y="667472"/>
                  <a:pt x="1117628" y="695099"/>
                </a:cubicBezTo>
                <a:close/>
                <a:moveTo>
                  <a:pt x="91143" y="1032886"/>
                </a:moveTo>
                <a:cubicBezTo>
                  <a:pt x="87965" y="1028049"/>
                  <a:pt x="86082" y="1023213"/>
                  <a:pt x="86082" y="1018462"/>
                </a:cubicBezTo>
                <a:cubicBezTo>
                  <a:pt x="85723" y="939776"/>
                  <a:pt x="95049" y="860870"/>
                  <a:pt x="100787" y="779974"/>
                </a:cubicBezTo>
                <a:cubicBezTo>
                  <a:pt x="137731" y="812686"/>
                  <a:pt x="131274" y="842745"/>
                  <a:pt x="121232" y="878994"/>
                </a:cubicBezTo>
                <a:cubicBezTo>
                  <a:pt x="95767" y="969836"/>
                  <a:pt x="106885" y="1020451"/>
                  <a:pt x="258963" y="1063993"/>
                </a:cubicBezTo>
                <a:cubicBezTo>
                  <a:pt x="377325" y="1097810"/>
                  <a:pt x="499274" y="1126985"/>
                  <a:pt x="624809" y="1159475"/>
                </a:cubicBezTo>
                <a:cubicBezTo>
                  <a:pt x="634853" y="1142236"/>
                  <a:pt x="640950" y="1131184"/>
                  <a:pt x="647407" y="1120134"/>
                </a:cubicBezTo>
                <a:cubicBezTo>
                  <a:pt x="650635" y="1120354"/>
                  <a:pt x="653862" y="1120575"/>
                  <a:pt x="657091" y="1120575"/>
                </a:cubicBezTo>
                <a:cubicBezTo>
                  <a:pt x="657091" y="1135384"/>
                  <a:pt x="657091" y="1150414"/>
                  <a:pt x="657091" y="1166549"/>
                </a:cubicBezTo>
                <a:cubicBezTo>
                  <a:pt x="706588" y="1170527"/>
                  <a:pt x="753574" y="1174506"/>
                  <a:pt x="800561" y="1178263"/>
                </a:cubicBezTo>
                <a:cubicBezTo>
                  <a:pt x="765769" y="1148204"/>
                  <a:pt x="693317" y="1130301"/>
                  <a:pt x="766127" y="1082559"/>
                </a:cubicBezTo>
                <a:cubicBezTo>
                  <a:pt x="760748" y="1079906"/>
                  <a:pt x="755726" y="1077034"/>
                  <a:pt x="750346" y="1074381"/>
                </a:cubicBezTo>
                <a:cubicBezTo>
                  <a:pt x="723804" y="1077475"/>
                  <a:pt x="696904" y="1080569"/>
                  <a:pt x="668568" y="1083885"/>
                </a:cubicBezTo>
                <a:cubicBezTo>
                  <a:pt x="707305" y="1027965"/>
                  <a:pt x="622658" y="985970"/>
                  <a:pt x="593247" y="929166"/>
                </a:cubicBezTo>
                <a:cubicBezTo>
                  <a:pt x="576390" y="931377"/>
                  <a:pt x="546978" y="935355"/>
                  <a:pt x="519001" y="939113"/>
                </a:cubicBezTo>
                <a:cubicBezTo>
                  <a:pt x="522946" y="931818"/>
                  <a:pt x="529403" y="920326"/>
                  <a:pt x="536576" y="907064"/>
                </a:cubicBezTo>
                <a:cubicBezTo>
                  <a:pt x="548054" y="911485"/>
                  <a:pt x="558097" y="915463"/>
                  <a:pt x="575313" y="922093"/>
                </a:cubicBezTo>
                <a:cubicBezTo>
                  <a:pt x="570651" y="908169"/>
                  <a:pt x="567064" y="897782"/>
                  <a:pt x="562401" y="884298"/>
                </a:cubicBezTo>
                <a:cubicBezTo>
                  <a:pt x="579258" y="885404"/>
                  <a:pt x="594681" y="886508"/>
                  <a:pt x="610104" y="887614"/>
                </a:cubicBezTo>
                <a:cubicBezTo>
                  <a:pt x="614050" y="884299"/>
                  <a:pt x="617995" y="880983"/>
                  <a:pt x="621582" y="877668"/>
                </a:cubicBezTo>
                <a:cubicBezTo>
                  <a:pt x="601855" y="872584"/>
                  <a:pt x="582487" y="867279"/>
                  <a:pt x="566705" y="863080"/>
                </a:cubicBezTo>
                <a:cubicBezTo>
                  <a:pt x="596116" y="832357"/>
                  <a:pt x="639157" y="810697"/>
                  <a:pt x="562759" y="791468"/>
                </a:cubicBezTo>
                <a:cubicBezTo>
                  <a:pt x="544108" y="786826"/>
                  <a:pt x="542674" y="756545"/>
                  <a:pt x="535141" y="741515"/>
                </a:cubicBezTo>
                <a:cubicBezTo>
                  <a:pt x="503578" y="723170"/>
                  <a:pt x="472015" y="704604"/>
                  <a:pt x="439376" y="686480"/>
                </a:cubicBezTo>
                <a:cubicBezTo>
                  <a:pt x="434354" y="683606"/>
                  <a:pt x="422877" y="682059"/>
                  <a:pt x="416779" y="683607"/>
                </a:cubicBezTo>
                <a:cubicBezTo>
                  <a:pt x="354371" y="700405"/>
                  <a:pt x="373021" y="675428"/>
                  <a:pt x="379119" y="657968"/>
                </a:cubicBezTo>
                <a:cubicBezTo>
                  <a:pt x="313840" y="646695"/>
                  <a:pt x="249278" y="634318"/>
                  <a:pt x="183641" y="625035"/>
                </a:cubicBezTo>
                <a:cubicBezTo>
                  <a:pt x="171805" y="623266"/>
                  <a:pt x="151002" y="631444"/>
                  <a:pt x="142036" y="638739"/>
                </a:cubicBezTo>
                <a:cubicBezTo>
                  <a:pt x="127688" y="649790"/>
                  <a:pt x="119798" y="663935"/>
                  <a:pt x="109037" y="676755"/>
                </a:cubicBezTo>
                <a:cubicBezTo>
                  <a:pt x="69583" y="665925"/>
                  <a:pt x="44476" y="657525"/>
                  <a:pt x="64202" y="630118"/>
                </a:cubicBezTo>
                <a:cubicBezTo>
                  <a:pt x="68865" y="623929"/>
                  <a:pt x="41965" y="608237"/>
                  <a:pt x="27618" y="597627"/>
                </a:cubicBezTo>
                <a:cubicBezTo>
                  <a:pt x="20086" y="592102"/>
                  <a:pt x="9326" y="588344"/>
                  <a:pt x="0" y="583703"/>
                </a:cubicBezTo>
                <a:cubicBezTo>
                  <a:pt x="2870" y="580387"/>
                  <a:pt x="5739" y="576850"/>
                  <a:pt x="8609" y="573536"/>
                </a:cubicBezTo>
                <a:cubicBezTo>
                  <a:pt x="67072" y="583924"/>
                  <a:pt x="124819" y="595417"/>
                  <a:pt x="183641" y="604258"/>
                </a:cubicBezTo>
                <a:cubicBezTo>
                  <a:pt x="251072" y="614425"/>
                  <a:pt x="272234" y="606026"/>
                  <a:pt x="275820" y="562484"/>
                </a:cubicBezTo>
                <a:cubicBezTo>
                  <a:pt x="277973" y="536845"/>
                  <a:pt x="290885" y="524910"/>
                  <a:pt x="339306" y="525352"/>
                </a:cubicBezTo>
                <a:cubicBezTo>
                  <a:pt x="332491" y="536182"/>
                  <a:pt x="326393" y="545465"/>
                  <a:pt x="318144" y="557843"/>
                </a:cubicBezTo>
                <a:cubicBezTo>
                  <a:pt x="360468" y="562926"/>
                  <a:pt x="402074" y="568010"/>
                  <a:pt x="443680" y="573094"/>
                </a:cubicBezTo>
                <a:cubicBezTo>
                  <a:pt x="442605" y="578399"/>
                  <a:pt x="441527" y="583924"/>
                  <a:pt x="440451" y="589229"/>
                </a:cubicBezTo>
                <a:cubicBezTo>
                  <a:pt x="413552" y="586577"/>
                  <a:pt x="386651" y="583924"/>
                  <a:pt x="363695" y="581714"/>
                </a:cubicBezTo>
                <a:cubicBezTo>
                  <a:pt x="350066" y="594312"/>
                  <a:pt x="338230" y="605363"/>
                  <a:pt x="326393" y="616415"/>
                </a:cubicBezTo>
                <a:cubicBezTo>
                  <a:pt x="389161" y="649348"/>
                  <a:pt x="414268" y="648905"/>
                  <a:pt x="475243" y="611994"/>
                </a:cubicBezTo>
                <a:cubicBezTo>
                  <a:pt x="475243" y="629897"/>
                  <a:pt x="475243" y="647137"/>
                  <a:pt x="475243" y="664378"/>
                </a:cubicBezTo>
                <a:cubicBezTo>
                  <a:pt x="480982" y="665261"/>
                  <a:pt x="486362" y="666146"/>
                  <a:pt x="492101" y="667029"/>
                </a:cubicBezTo>
                <a:cubicBezTo>
                  <a:pt x="522946" y="644706"/>
                  <a:pt x="550206" y="619730"/>
                  <a:pt x="586074" y="601384"/>
                </a:cubicBezTo>
                <a:cubicBezTo>
                  <a:pt x="603649" y="592323"/>
                  <a:pt x="642385" y="589007"/>
                  <a:pt x="663906" y="594754"/>
                </a:cubicBezTo>
                <a:cubicBezTo>
                  <a:pt x="703719" y="605143"/>
                  <a:pt x="737434" y="623708"/>
                  <a:pt x="777247" y="640506"/>
                </a:cubicBezTo>
                <a:cubicBezTo>
                  <a:pt x="703719" y="648464"/>
                  <a:pt x="627321" y="656642"/>
                  <a:pt x="550207" y="664820"/>
                </a:cubicBezTo>
                <a:cubicBezTo>
                  <a:pt x="551282" y="683827"/>
                  <a:pt x="581769" y="708362"/>
                  <a:pt x="610822" y="704604"/>
                </a:cubicBezTo>
                <a:lnTo>
                  <a:pt x="779483" y="675319"/>
                </a:lnTo>
                <a:lnTo>
                  <a:pt x="778323" y="676313"/>
                </a:lnTo>
                <a:lnTo>
                  <a:pt x="781010" y="676863"/>
                </a:lnTo>
                <a:lnTo>
                  <a:pt x="792804" y="698713"/>
                </a:lnTo>
                <a:cubicBezTo>
                  <a:pt x="809416" y="716429"/>
                  <a:pt x="839746" y="716927"/>
                  <a:pt x="901348" y="701510"/>
                </a:cubicBezTo>
                <a:lnTo>
                  <a:pt x="781010" y="676863"/>
                </a:lnTo>
                <a:lnTo>
                  <a:pt x="780116" y="675208"/>
                </a:lnTo>
                <a:lnTo>
                  <a:pt x="779483" y="675319"/>
                </a:lnTo>
                <a:lnTo>
                  <a:pt x="836068" y="626803"/>
                </a:lnTo>
                <a:cubicBezTo>
                  <a:pt x="918563" y="654652"/>
                  <a:pt x="935780" y="650010"/>
                  <a:pt x="975593" y="596301"/>
                </a:cubicBezTo>
                <a:cubicBezTo>
                  <a:pt x="981691" y="588124"/>
                  <a:pt x="998906" y="583040"/>
                  <a:pt x="1008232" y="577956"/>
                </a:cubicBezTo>
                <a:cubicBezTo>
                  <a:pt x="983484" y="569557"/>
                  <a:pt x="960529" y="561601"/>
                  <a:pt x="923944" y="549002"/>
                </a:cubicBezTo>
                <a:cubicBezTo>
                  <a:pt x="998907" y="542592"/>
                  <a:pt x="1059523" y="537288"/>
                  <a:pt x="1132692" y="531099"/>
                </a:cubicBezTo>
                <a:cubicBezTo>
                  <a:pt x="1100770" y="518721"/>
                  <a:pt x="1079967" y="510543"/>
                  <a:pt x="1059881" y="502807"/>
                </a:cubicBezTo>
                <a:cubicBezTo>
                  <a:pt x="1079250" y="490872"/>
                  <a:pt x="1099694" y="478273"/>
                  <a:pt x="1125877" y="461917"/>
                </a:cubicBezTo>
                <a:cubicBezTo>
                  <a:pt x="1109738" y="409314"/>
                  <a:pt x="1131975" y="382348"/>
                  <a:pt x="1225230" y="366876"/>
                </a:cubicBezTo>
                <a:cubicBezTo>
                  <a:pt x="1197612" y="398262"/>
                  <a:pt x="1175016" y="424122"/>
                  <a:pt x="1151344" y="451087"/>
                </a:cubicBezTo>
                <a:cubicBezTo>
                  <a:pt x="1158158" y="450203"/>
                  <a:pt x="1168559" y="448434"/>
                  <a:pt x="1195102" y="444677"/>
                </a:cubicBezTo>
                <a:cubicBezTo>
                  <a:pt x="1173940" y="466337"/>
                  <a:pt x="1158517" y="482252"/>
                  <a:pt x="1143094" y="498166"/>
                </a:cubicBezTo>
                <a:cubicBezTo>
                  <a:pt x="1150626" y="501039"/>
                  <a:pt x="1173582" y="505018"/>
                  <a:pt x="1177527" y="512533"/>
                </a:cubicBezTo>
                <a:cubicBezTo>
                  <a:pt x="1198330" y="556075"/>
                  <a:pt x="1265044" y="532867"/>
                  <a:pt x="1306290" y="546791"/>
                </a:cubicBezTo>
                <a:cubicBezTo>
                  <a:pt x="1317050" y="550328"/>
                  <a:pt x="1342517" y="532645"/>
                  <a:pt x="1362961" y="530878"/>
                </a:cubicBezTo>
                <a:cubicBezTo>
                  <a:pt x="1419631" y="525794"/>
                  <a:pt x="1477378" y="524026"/>
                  <a:pt x="1537635" y="520710"/>
                </a:cubicBezTo>
                <a:cubicBezTo>
                  <a:pt x="1541939" y="510764"/>
                  <a:pt x="1546602" y="499492"/>
                  <a:pt x="1557721" y="473190"/>
                </a:cubicBezTo>
                <a:cubicBezTo>
                  <a:pt x="1511811" y="487778"/>
                  <a:pt x="1478096" y="495956"/>
                  <a:pt x="1449401" y="508554"/>
                </a:cubicBezTo>
                <a:cubicBezTo>
                  <a:pt x="1418915" y="521816"/>
                  <a:pt x="1343593" y="512311"/>
                  <a:pt x="1347180" y="491093"/>
                </a:cubicBezTo>
                <a:cubicBezTo>
                  <a:pt x="1352917" y="455507"/>
                  <a:pt x="1336061" y="428543"/>
                  <a:pt x="1302345" y="410197"/>
                </a:cubicBezTo>
                <a:cubicBezTo>
                  <a:pt x="1363679" y="390747"/>
                  <a:pt x="1417838" y="368202"/>
                  <a:pt x="1477378" y="356267"/>
                </a:cubicBezTo>
                <a:cubicBezTo>
                  <a:pt x="1548754" y="341680"/>
                  <a:pt x="1624793" y="335711"/>
                  <a:pt x="1699038" y="326871"/>
                </a:cubicBezTo>
                <a:cubicBezTo>
                  <a:pt x="1733113" y="322892"/>
                  <a:pt x="1768262" y="319355"/>
                  <a:pt x="1803054" y="318914"/>
                </a:cubicBezTo>
                <a:cubicBezTo>
                  <a:pt x="1822063" y="318692"/>
                  <a:pt x="1841073" y="325766"/>
                  <a:pt x="1861877" y="329965"/>
                </a:cubicBezTo>
                <a:cubicBezTo>
                  <a:pt x="1906711" y="324660"/>
                  <a:pt x="1957284" y="318693"/>
                  <a:pt x="2012520" y="312062"/>
                </a:cubicBezTo>
                <a:cubicBezTo>
                  <a:pt x="2017899" y="327534"/>
                  <a:pt x="2022921" y="341017"/>
                  <a:pt x="2029019" y="358257"/>
                </a:cubicBezTo>
                <a:cubicBezTo>
                  <a:pt x="2067755" y="354941"/>
                  <a:pt x="2104699" y="352289"/>
                  <a:pt x="2141642" y="347868"/>
                </a:cubicBezTo>
                <a:cubicBezTo>
                  <a:pt x="2144153" y="347647"/>
                  <a:pt x="2138773" y="333501"/>
                  <a:pt x="2143794" y="328197"/>
                </a:cubicBezTo>
                <a:cubicBezTo>
                  <a:pt x="2153120" y="318472"/>
                  <a:pt x="2165673" y="304547"/>
                  <a:pt x="2179661" y="303000"/>
                </a:cubicBezTo>
                <a:cubicBezTo>
                  <a:pt x="2278297" y="293053"/>
                  <a:pt x="2378009" y="286644"/>
                  <a:pt x="2476644" y="277803"/>
                </a:cubicBezTo>
                <a:cubicBezTo>
                  <a:pt x="2550172" y="271172"/>
                  <a:pt x="2622982" y="260121"/>
                  <a:pt x="2696870" y="255258"/>
                </a:cubicBezTo>
                <a:cubicBezTo>
                  <a:pt x="2783668" y="249512"/>
                  <a:pt x="2871184" y="249511"/>
                  <a:pt x="2957984" y="244649"/>
                </a:cubicBezTo>
                <a:cubicBezTo>
                  <a:pt x="3005687" y="241997"/>
                  <a:pt x="3052315" y="232493"/>
                  <a:pt x="3100019" y="229619"/>
                </a:cubicBezTo>
                <a:cubicBezTo>
                  <a:pt x="3140191" y="227188"/>
                  <a:pt x="3181437" y="231387"/>
                  <a:pt x="3221968" y="230282"/>
                </a:cubicBezTo>
                <a:cubicBezTo>
                  <a:pt x="3259988" y="229177"/>
                  <a:pt x="3298007" y="224314"/>
                  <a:pt x="3336027" y="222105"/>
                </a:cubicBezTo>
                <a:cubicBezTo>
                  <a:pt x="3405250" y="218126"/>
                  <a:pt x="3475192" y="216357"/>
                  <a:pt x="3544058" y="210390"/>
                </a:cubicBezTo>
                <a:cubicBezTo>
                  <a:pt x="3595347" y="205969"/>
                  <a:pt x="3645561" y="195360"/>
                  <a:pt x="3696852" y="189613"/>
                </a:cubicBezTo>
                <a:cubicBezTo>
                  <a:pt x="3732003" y="185635"/>
                  <a:pt x="3768228" y="185414"/>
                  <a:pt x="3804096" y="183204"/>
                </a:cubicBezTo>
                <a:cubicBezTo>
                  <a:pt x="3931425" y="175246"/>
                  <a:pt x="4059113" y="169279"/>
                  <a:pt x="4186084" y="158449"/>
                </a:cubicBezTo>
                <a:cubicBezTo>
                  <a:pt x="4286871" y="149829"/>
                  <a:pt x="4386223" y="133030"/>
                  <a:pt x="4487010" y="124632"/>
                </a:cubicBezTo>
                <a:cubicBezTo>
                  <a:pt x="4522519" y="121758"/>
                  <a:pt x="4561257" y="133031"/>
                  <a:pt x="4601069" y="138114"/>
                </a:cubicBezTo>
                <a:cubicBezTo>
                  <a:pt x="4604655" y="133031"/>
                  <a:pt x="4608601" y="121537"/>
                  <a:pt x="4613981" y="121316"/>
                </a:cubicBezTo>
                <a:cubicBezTo>
                  <a:pt x="4683923" y="116675"/>
                  <a:pt x="4754223" y="113801"/>
                  <a:pt x="4824522" y="109823"/>
                </a:cubicBezTo>
                <a:cubicBezTo>
                  <a:pt x="4851065" y="108275"/>
                  <a:pt x="4876889" y="103413"/>
                  <a:pt x="4903432" y="103193"/>
                </a:cubicBezTo>
                <a:cubicBezTo>
                  <a:pt x="4933560" y="102971"/>
                  <a:pt x="4964047" y="106729"/>
                  <a:pt x="4994534" y="107612"/>
                </a:cubicBezTo>
                <a:cubicBezTo>
                  <a:pt x="5006729" y="108055"/>
                  <a:pt x="5020359" y="107170"/>
                  <a:pt x="5030760" y="103634"/>
                </a:cubicBezTo>
                <a:cubicBezTo>
                  <a:pt x="5135135" y="68492"/>
                  <a:pt x="5253139" y="78879"/>
                  <a:pt x="5363969" y="66060"/>
                </a:cubicBezTo>
                <a:cubicBezTo>
                  <a:pt x="5449691" y="56113"/>
                  <a:pt x="5537925" y="53683"/>
                  <a:pt x="5624724" y="48157"/>
                </a:cubicBezTo>
                <a:cubicBezTo>
                  <a:pt x="5654136" y="46389"/>
                  <a:pt x="5683906" y="45062"/>
                  <a:pt x="5718338" y="43294"/>
                </a:cubicBezTo>
                <a:cubicBezTo>
                  <a:pt x="5715468" y="48598"/>
                  <a:pt x="5711883" y="55009"/>
                  <a:pt x="5709730" y="58766"/>
                </a:cubicBezTo>
                <a:cubicBezTo>
                  <a:pt x="5729098" y="67386"/>
                  <a:pt x="5747750" y="75785"/>
                  <a:pt x="5771781" y="86616"/>
                </a:cubicBezTo>
                <a:cubicBezTo>
                  <a:pt x="5771063" y="75785"/>
                  <a:pt x="5769988" y="62302"/>
                  <a:pt x="5768194" y="38873"/>
                </a:cubicBezTo>
                <a:cubicBezTo>
                  <a:pt x="5836342" y="34454"/>
                  <a:pt x="5913456" y="28927"/>
                  <a:pt x="5990930" y="24949"/>
                </a:cubicBezTo>
                <a:cubicBezTo>
                  <a:pt x="6031819" y="22739"/>
                  <a:pt x="6073066" y="24727"/>
                  <a:pt x="6113597" y="22517"/>
                </a:cubicBezTo>
                <a:cubicBezTo>
                  <a:pt x="6189995" y="18097"/>
                  <a:pt x="6266033" y="10803"/>
                  <a:pt x="6342789" y="7046"/>
                </a:cubicBezTo>
                <a:cubicBezTo>
                  <a:pt x="6390494" y="4615"/>
                  <a:pt x="6412730" y="20970"/>
                  <a:pt x="6403405" y="51914"/>
                </a:cubicBezTo>
                <a:lnTo>
                  <a:pt x="6447691" y="45199"/>
                </a:lnTo>
                <a:lnTo>
                  <a:pt x="6447881" y="45504"/>
                </a:lnTo>
                <a:lnTo>
                  <a:pt x="6448710" y="45198"/>
                </a:lnTo>
                <a:lnTo>
                  <a:pt x="6462049" y="61419"/>
                </a:lnTo>
                <a:cubicBezTo>
                  <a:pt x="6467249" y="67773"/>
                  <a:pt x="6473526" y="75453"/>
                  <a:pt x="6481955" y="85731"/>
                </a:cubicBezTo>
                <a:cubicBezTo>
                  <a:pt x="6400536" y="85731"/>
                  <a:pt x="6334182" y="96120"/>
                  <a:pt x="6284684" y="82636"/>
                </a:cubicBezTo>
                <a:cubicBezTo>
                  <a:pt x="6238416" y="70038"/>
                  <a:pt x="6209363" y="77332"/>
                  <a:pt x="6171702" y="84404"/>
                </a:cubicBezTo>
                <a:cubicBezTo>
                  <a:pt x="6145160" y="89267"/>
                  <a:pt x="6117542" y="93246"/>
                  <a:pt x="6089924" y="95014"/>
                </a:cubicBezTo>
                <a:cubicBezTo>
                  <a:pt x="6008506" y="99877"/>
                  <a:pt x="5926728" y="101866"/>
                  <a:pt x="5845309" y="107613"/>
                </a:cubicBezTo>
                <a:cubicBezTo>
                  <a:pt x="5739142" y="115128"/>
                  <a:pt x="5633333" y="125295"/>
                  <a:pt x="5524295" y="134578"/>
                </a:cubicBezTo>
                <a:cubicBezTo>
                  <a:pt x="5526089" y="124853"/>
                  <a:pt x="5527165" y="118443"/>
                  <a:pt x="5527883" y="116232"/>
                </a:cubicBezTo>
                <a:cubicBezTo>
                  <a:pt x="5450050" y="131262"/>
                  <a:pt x="5371859" y="146071"/>
                  <a:pt x="5293310" y="161102"/>
                </a:cubicBezTo>
                <a:cubicBezTo>
                  <a:pt x="5293668" y="162648"/>
                  <a:pt x="5294027" y="164195"/>
                  <a:pt x="5294386" y="165742"/>
                </a:cubicBezTo>
                <a:cubicBezTo>
                  <a:pt x="5690720" y="142093"/>
                  <a:pt x="6087055" y="118443"/>
                  <a:pt x="6481597" y="94794"/>
                </a:cubicBezTo>
                <a:cubicBezTo>
                  <a:pt x="6485542" y="74901"/>
                  <a:pt x="6489128" y="55009"/>
                  <a:pt x="6494150" y="28486"/>
                </a:cubicBezTo>
                <a:cubicBezTo>
                  <a:pt x="6484108" y="32133"/>
                  <a:pt x="6475858" y="35172"/>
                  <a:pt x="6468460" y="37906"/>
                </a:cubicBezTo>
                <a:lnTo>
                  <a:pt x="6448710" y="45198"/>
                </a:lnTo>
                <a:lnTo>
                  <a:pt x="6448598" y="45062"/>
                </a:lnTo>
                <a:lnTo>
                  <a:pt x="6447691" y="45199"/>
                </a:lnTo>
                <a:lnTo>
                  <a:pt x="6431332" y="19044"/>
                </a:lnTo>
                <a:cubicBezTo>
                  <a:pt x="6423581" y="-621"/>
                  <a:pt x="6444832" y="-1574"/>
                  <a:pt x="6518539" y="1078"/>
                </a:cubicBezTo>
                <a:cubicBezTo>
                  <a:pt x="6513877" y="39095"/>
                  <a:pt x="6545440" y="50588"/>
                  <a:pt x="6608208" y="40642"/>
                </a:cubicBezTo>
                <a:cubicBezTo>
                  <a:pt x="6629728" y="37216"/>
                  <a:pt x="6652145" y="35945"/>
                  <a:pt x="6674831" y="35254"/>
                </a:cubicBezTo>
                <a:lnTo>
                  <a:pt x="6729876" y="33717"/>
                </a:lnTo>
                <a:lnTo>
                  <a:pt x="6760772" y="88066"/>
                </a:lnTo>
                <a:lnTo>
                  <a:pt x="6735761" y="95483"/>
                </a:lnTo>
                <a:cubicBezTo>
                  <a:pt x="6725226" y="98606"/>
                  <a:pt x="6713479" y="102087"/>
                  <a:pt x="6698594" y="106507"/>
                </a:cubicBezTo>
                <a:cubicBezTo>
                  <a:pt x="6698594" y="119106"/>
                  <a:pt x="6698594" y="141208"/>
                  <a:pt x="6698594" y="168837"/>
                </a:cubicBezTo>
                <a:cubicBezTo>
                  <a:pt x="6631163" y="168837"/>
                  <a:pt x="6550461" y="159333"/>
                  <a:pt x="6479804" y="171710"/>
                </a:cubicBezTo>
                <a:cubicBezTo>
                  <a:pt x="6421339" y="182098"/>
                  <a:pt x="6365027" y="180330"/>
                  <a:pt x="6307998" y="184530"/>
                </a:cubicBezTo>
                <a:cubicBezTo>
                  <a:pt x="6275001" y="186961"/>
                  <a:pt x="6240567" y="179225"/>
                  <a:pt x="6206852" y="179446"/>
                </a:cubicBezTo>
                <a:cubicBezTo>
                  <a:pt x="6185690" y="179446"/>
                  <a:pt x="6164887" y="187845"/>
                  <a:pt x="6143725" y="188508"/>
                </a:cubicBezTo>
                <a:cubicBezTo>
                  <a:pt x="6102478" y="190055"/>
                  <a:pt x="6060871" y="188950"/>
                  <a:pt x="6007429" y="188950"/>
                </a:cubicBezTo>
                <a:cubicBezTo>
                  <a:pt x="6008506" y="187845"/>
                  <a:pt x="6001332" y="196465"/>
                  <a:pt x="5998822" y="200001"/>
                </a:cubicBezTo>
                <a:cubicBezTo>
                  <a:pt x="5893729" y="206411"/>
                  <a:pt x="5794018" y="212379"/>
                  <a:pt x="5694307" y="218788"/>
                </a:cubicBezTo>
                <a:cubicBezTo>
                  <a:pt x="5635125" y="222546"/>
                  <a:pt x="5575586" y="224978"/>
                  <a:pt x="5516763" y="230724"/>
                </a:cubicBezTo>
                <a:cubicBezTo>
                  <a:pt x="5419204" y="240008"/>
                  <a:pt x="5322363" y="253711"/>
                  <a:pt x="5224444" y="261226"/>
                </a:cubicBezTo>
                <a:cubicBezTo>
                  <a:pt x="5175306" y="264983"/>
                  <a:pt x="5123657" y="257247"/>
                  <a:pt x="5073442" y="258573"/>
                </a:cubicBezTo>
                <a:cubicBezTo>
                  <a:pt x="5040086" y="259457"/>
                  <a:pt x="5006729" y="266751"/>
                  <a:pt x="4973731" y="271172"/>
                </a:cubicBezTo>
                <a:cubicBezTo>
                  <a:pt x="4962613" y="272719"/>
                  <a:pt x="4951135" y="273603"/>
                  <a:pt x="4940015" y="274930"/>
                </a:cubicBezTo>
                <a:cubicBezTo>
                  <a:pt x="4896975" y="280455"/>
                  <a:pt x="4853934" y="287307"/>
                  <a:pt x="4810534" y="291507"/>
                </a:cubicBezTo>
                <a:cubicBezTo>
                  <a:pt x="4784710" y="293938"/>
                  <a:pt x="4757810" y="290181"/>
                  <a:pt x="4731985" y="292390"/>
                </a:cubicBezTo>
                <a:cubicBezTo>
                  <a:pt x="4660968" y="298358"/>
                  <a:pt x="4590667" y="307641"/>
                  <a:pt x="4519292" y="312946"/>
                </a:cubicBezTo>
                <a:cubicBezTo>
                  <a:pt x="4428906" y="319577"/>
                  <a:pt x="4337802" y="325987"/>
                  <a:pt x="4246699" y="326870"/>
                </a:cubicBezTo>
                <a:cubicBezTo>
                  <a:pt x="4216212" y="327092"/>
                  <a:pt x="4185366" y="310293"/>
                  <a:pt x="4150216" y="300126"/>
                </a:cubicBezTo>
                <a:cubicBezTo>
                  <a:pt x="4160976" y="339469"/>
                  <a:pt x="4100719" y="344111"/>
                  <a:pt x="4055526" y="359803"/>
                </a:cubicBezTo>
                <a:cubicBezTo>
                  <a:pt x="4051581" y="354720"/>
                  <a:pt x="4046917" y="348310"/>
                  <a:pt x="4040462" y="339912"/>
                </a:cubicBezTo>
                <a:cubicBezTo>
                  <a:pt x="4016789" y="347647"/>
                  <a:pt x="3994193" y="355161"/>
                  <a:pt x="3966216" y="364224"/>
                </a:cubicBezTo>
                <a:cubicBezTo>
                  <a:pt x="3937881" y="360246"/>
                  <a:pt x="3932142" y="307641"/>
                  <a:pt x="3872244" y="340795"/>
                </a:cubicBezTo>
                <a:cubicBezTo>
                  <a:pt x="3862201" y="329964"/>
                  <a:pt x="3852517" y="319135"/>
                  <a:pt x="3838169" y="303662"/>
                </a:cubicBezTo>
                <a:cubicBezTo>
                  <a:pt x="3825258" y="304326"/>
                  <a:pt x="3799792" y="305652"/>
                  <a:pt x="3767870" y="307420"/>
                </a:cubicBezTo>
                <a:cubicBezTo>
                  <a:pt x="3780423" y="322008"/>
                  <a:pt x="3790107" y="333722"/>
                  <a:pt x="3808400" y="354941"/>
                </a:cubicBezTo>
                <a:cubicBezTo>
                  <a:pt x="3762848" y="352067"/>
                  <a:pt x="3727340" y="347868"/>
                  <a:pt x="3691831" y="348089"/>
                </a:cubicBezTo>
                <a:cubicBezTo>
                  <a:pt x="3669593" y="348310"/>
                  <a:pt x="3647713" y="356709"/>
                  <a:pt x="3625117" y="358920"/>
                </a:cubicBezTo>
                <a:cubicBezTo>
                  <a:pt x="3549795" y="366214"/>
                  <a:pt x="3498146" y="409755"/>
                  <a:pt x="3408119" y="401798"/>
                </a:cubicBezTo>
                <a:cubicBezTo>
                  <a:pt x="3346786" y="396273"/>
                  <a:pt x="3279355" y="416828"/>
                  <a:pt x="3206186" y="426996"/>
                </a:cubicBezTo>
                <a:cubicBezTo>
                  <a:pt x="3217664" y="414618"/>
                  <a:pt x="3224837" y="406661"/>
                  <a:pt x="3231652" y="399146"/>
                </a:cubicBezTo>
                <a:cubicBezTo>
                  <a:pt x="3178927" y="366656"/>
                  <a:pt x="3096432" y="428321"/>
                  <a:pt x="3049804" y="370192"/>
                </a:cubicBezTo>
                <a:cubicBezTo>
                  <a:pt x="3064510" y="406882"/>
                  <a:pt x="3031512" y="408208"/>
                  <a:pt x="2992775" y="408871"/>
                </a:cubicBezTo>
                <a:cubicBezTo>
                  <a:pt x="2921041" y="409976"/>
                  <a:pt x="2849306" y="412850"/>
                  <a:pt x="2775778" y="415281"/>
                </a:cubicBezTo>
                <a:cubicBezTo>
                  <a:pt x="2772908" y="388095"/>
                  <a:pt x="2782952" y="375939"/>
                  <a:pt x="2829579" y="373507"/>
                </a:cubicBezTo>
                <a:cubicBezTo>
                  <a:pt x="2895933" y="369750"/>
                  <a:pt x="2960853" y="356709"/>
                  <a:pt x="3027208" y="351404"/>
                </a:cubicBezTo>
                <a:cubicBezTo>
                  <a:pt x="3106116" y="345215"/>
                  <a:pt x="3186100" y="343889"/>
                  <a:pt x="3265367" y="339026"/>
                </a:cubicBezTo>
                <a:cubicBezTo>
                  <a:pt x="3296572" y="337258"/>
                  <a:pt x="3327059" y="330407"/>
                  <a:pt x="3358622" y="328418"/>
                </a:cubicBezTo>
                <a:cubicBezTo>
                  <a:pt x="3399511" y="325765"/>
                  <a:pt x="3441118" y="325544"/>
                  <a:pt x="3482365" y="324660"/>
                </a:cubicBezTo>
                <a:cubicBezTo>
                  <a:pt x="3488463" y="324439"/>
                  <a:pt x="3497788" y="329081"/>
                  <a:pt x="3500298" y="327754"/>
                </a:cubicBezTo>
                <a:cubicBezTo>
                  <a:pt x="3585663" y="283771"/>
                  <a:pt x="3701156" y="319797"/>
                  <a:pt x="3790825" y="275593"/>
                </a:cubicBezTo>
                <a:cubicBezTo>
                  <a:pt x="3752806" y="275593"/>
                  <a:pt x="3714427" y="273161"/>
                  <a:pt x="3677125" y="276035"/>
                </a:cubicBezTo>
                <a:cubicBezTo>
                  <a:pt x="3554817" y="285538"/>
                  <a:pt x="3433227" y="297916"/>
                  <a:pt x="3311278" y="307420"/>
                </a:cubicBezTo>
                <a:cubicBezTo>
                  <a:pt x="3279715" y="309852"/>
                  <a:pt x="3245640" y="302779"/>
                  <a:pt x="3214436" y="305652"/>
                </a:cubicBezTo>
                <a:cubicBezTo>
                  <a:pt x="3113648" y="315156"/>
                  <a:pt x="3013220" y="327754"/>
                  <a:pt x="2912432" y="337922"/>
                </a:cubicBezTo>
                <a:cubicBezTo>
                  <a:pt x="2883380" y="340795"/>
                  <a:pt x="2852893" y="339469"/>
                  <a:pt x="2823123" y="340132"/>
                </a:cubicBezTo>
                <a:cubicBezTo>
                  <a:pt x="2788331" y="341016"/>
                  <a:pt x="2740269" y="330850"/>
                  <a:pt x="2754257" y="371960"/>
                </a:cubicBezTo>
                <a:cubicBezTo>
                  <a:pt x="2754615" y="373286"/>
                  <a:pt x="2756051" y="375496"/>
                  <a:pt x="2755692" y="375718"/>
                </a:cubicBezTo>
                <a:cubicBezTo>
                  <a:pt x="2709423" y="393178"/>
                  <a:pt x="2666024" y="418376"/>
                  <a:pt x="2615809" y="425890"/>
                </a:cubicBezTo>
                <a:cubicBezTo>
                  <a:pt x="2562725" y="433847"/>
                  <a:pt x="2503185" y="421469"/>
                  <a:pt x="2476285" y="465896"/>
                </a:cubicBezTo>
                <a:cubicBezTo>
                  <a:pt x="2471263" y="474074"/>
                  <a:pt x="2437190" y="475400"/>
                  <a:pt x="2409930" y="481146"/>
                </a:cubicBezTo>
                <a:cubicBezTo>
                  <a:pt x="2417104" y="465233"/>
                  <a:pt x="2421408" y="456392"/>
                  <a:pt x="2425712" y="447330"/>
                </a:cubicBezTo>
                <a:cubicBezTo>
                  <a:pt x="2408495" y="445562"/>
                  <a:pt x="2391638" y="443793"/>
                  <a:pt x="2374781" y="442025"/>
                </a:cubicBezTo>
                <a:cubicBezTo>
                  <a:pt x="2365813" y="498607"/>
                  <a:pt x="2331739" y="514522"/>
                  <a:pt x="2246375" y="518058"/>
                </a:cubicBezTo>
                <a:cubicBezTo>
                  <a:pt x="2201182" y="519826"/>
                  <a:pt x="2147381" y="528226"/>
                  <a:pt x="2115459" y="545908"/>
                </a:cubicBezTo>
                <a:cubicBezTo>
                  <a:pt x="2085689" y="562263"/>
                  <a:pt x="2079591" y="595196"/>
                  <a:pt x="2058071" y="628571"/>
                </a:cubicBezTo>
                <a:cubicBezTo>
                  <a:pt x="2183966" y="619288"/>
                  <a:pt x="2290851" y="611331"/>
                  <a:pt x="2398095" y="603153"/>
                </a:cubicBezTo>
                <a:cubicBezTo>
                  <a:pt x="2459427" y="598512"/>
                  <a:pt x="2520761" y="593207"/>
                  <a:pt x="2582453" y="589671"/>
                </a:cubicBezTo>
                <a:cubicBezTo>
                  <a:pt x="2734531" y="580829"/>
                  <a:pt x="2886967" y="574641"/>
                  <a:pt x="3038685" y="564252"/>
                </a:cubicBezTo>
                <a:cubicBezTo>
                  <a:pt x="3202958" y="552980"/>
                  <a:pt x="3366513" y="537509"/>
                  <a:pt x="3530786" y="526457"/>
                </a:cubicBezTo>
                <a:cubicBezTo>
                  <a:pt x="3550558" y="525103"/>
                  <a:pt x="3595319" y="510719"/>
                  <a:pt x="3598271" y="536166"/>
                </a:cubicBezTo>
                <a:lnTo>
                  <a:pt x="3596843" y="549111"/>
                </a:lnTo>
                <a:lnTo>
                  <a:pt x="3555848" y="562153"/>
                </a:lnTo>
                <a:cubicBezTo>
                  <a:pt x="3544595" y="568010"/>
                  <a:pt x="3539215" y="575968"/>
                  <a:pt x="3548361" y="588345"/>
                </a:cubicBezTo>
                <a:cubicBezTo>
                  <a:pt x="3558763" y="602490"/>
                  <a:pt x="3592120" y="610889"/>
                  <a:pt x="3616509" y="620614"/>
                </a:cubicBezTo>
                <a:cubicBezTo>
                  <a:pt x="3631574" y="626582"/>
                  <a:pt x="3648790" y="629897"/>
                  <a:pt x="3665289" y="634539"/>
                </a:cubicBezTo>
                <a:cubicBezTo>
                  <a:pt x="3676766" y="637633"/>
                  <a:pt x="3687527" y="643601"/>
                  <a:pt x="3699004" y="643822"/>
                </a:cubicBezTo>
                <a:cubicBezTo>
                  <a:pt x="3738817" y="644927"/>
                  <a:pt x="3780423" y="648242"/>
                  <a:pt x="3818801" y="642938"/>
                </a:cubicBezTo>
                <a:cubicBezTo>
                  <a:pt x="3892330" y="632991"/>
                  <a:pt x="3964423" y="617741"/>
                  <a:pt x="4047993" y="602712"/>
                </a:cubicBezTo>
                <a:cubicBezTo>
                  <a:pt x="4060547" y="606689"/>
                  <a:pt x="4087090" y="634981"/>
                  <a:pt x="4110403" y="597628"/>
                </a:cubicBezTo>
                <a:cubicBezTo>
                  <a:pt x="4172454" y="618625"/>
                  <a:pt x="4285435" y="606468"/>
                  <a:pt x="4317717" y="573978"/>
                </a:cubicBezTo>
                <a:cubicBezTo>
                  <a:pt x="4356812" y="600943"/>
                  <a:pt x="4389810" y="578619"/>
                  <a:pt x="4426037" y="569336"/>
                </a:cubicBezTo>
                <a:cubicBezTo>
                  <a:pt x="4448274" y="563590"/>
                  <a:pt x="4484500" y="553643"/>
                  <a:pt x="4494185" y="559169"/>
                </a:cubicBezTo>
                <a:cubicBezTo>
                  <a:pt x="4556235" y="594754"/>
                  <a:pt x="4613263" y="571768"/>
                  <a:pt x="4662044" y="552759"/>
                </a:cubicBezTo>
                <a:cubicBezTo>
                  <a:pt x="4702932" y="536845"/>
                  <a:pt x="4731268" y="538393"/>
                  <a:pt x="4763907" y="553422"/>
                </a:cubicBezTo>
                <a:cubicBezTo>
                  <a:pt x="4781841" y="541708"/>
                  <a:pt x="4799057" y="530436"/>
                  <a:pt x="4807665" y="524910"/>
                </a:cubicBezTo>
                <a:cubicBezTo>
                  <a:pt x="4881552" y="520489"/>
                  <a:pt x="4941093" y="547676"/>
                  <a:pt x="5009240" y="526236"/>
                </a:cubicBezTo>
                <a:cubicBezTo>
                  <a:pt x="5041162" y="516290"/>
                  <a:pt x="5083127" y="518721"/>
                  <a:pt x="5120070" y="514522"/>
                </a:cubicBezTo>
                <a:cubicBezTo>
                  <a:pt x="5173154" y="508554"/>
                  <a:pt x="5226954" y="507228"/>
                  <a:pt x="5275735" y="487115"/>
                </a:cubicBezTo>
                <a:cubicBezTo>
                  <a:pt x="5296180" y="478716"/>
                  <a:pt x="5333481" y="486672"/>
                  <a:pt x="5363251" y="486894"/>
                </a:cubicBezTo>
                <a:cubicBezTo>
                  <a:pt x="5394098" y="487114"/>
                  <a:pt x="5424944" y="486893"/>
                  <a:pt x="5467984" y="486894"/>
                </a:cubicBezTo>
                <a:cubicBezTo>
                  <a:pt x="5490939" y="508112"/>
                  <a:pt x="5528959" y="480705"/>
                  <a:pt x="5564826" y="480483"/>
                </a:cubicBezTo>
                <a:cubicBezTo>
                  <a:pt x="5591009" y="480263"/>
                  <a:pt x="5617192" y="476063"/>
                  <a:pt x="5644810" y="478716"/>
                </a:cubicBezTo>
                <a:cubicBezTo>
                  <a:pt x="5665614" y="463906"/>
                  <a:pt x="5680677" y="434952"/>
                  <a:pt x="5728023" y="468328"/>
                </a:cubicBezTo>
                <a:cubicBezTo>
                  <a:pt x="5729098" y="468991"/>
                  <a:pt x="5732685" y="469433"/>
                  <a:pt x="5734121" y="468991"/>
                </a:cubicBezTo>
                <a:cubicBezTo>
                  <a:pt x="5810876" y="447551"/>
                  <a:pt x="5888350" y="477168"/>
                  <a:pt x="5964389" y="467885"/>
                </a:cubicBezTo>
                <a:cubicBezTo>
                  <a:pt x="5989496" y="464791"/>
                  <a:pt x="6011375" y="452192"/>
                  <a:pt x="6041144" y="441583"/>
                </a:cubicBezTo>
                <a:cubicBezTo>
                  <a:pt x="6045807" y="443351"/>
                  <a:pt x="6062665" y="453961"/>
                  <a:pt x="6073784" y="451971"/>
                </a:cubicBezTo>
                <a:cubicBezTo>
                  <a:pt x="6133323" y="441362"/>
                  <a:pt x="6192505" y="439594"/>
                  <a:pt x="6254197" y="441362"/>
                </a:cubicBezTo>
                <a:cubicBezTo>
                  <a:pt x="6302977" y="442909"/>
                  <a:pt x="6352833" y="437383"/>
                  <a:pt x="6401612" y="432963"/>
                </a:cubicBezTo>
                <a:cubicBezTo>
                  <a:pt x="6423490" y="430974"/>
                  <a:pt x="6443576" y="423238"/>
                  <a:pt x="6465456" y="418155"/>
                </a:cubicBezTo>
                <a:cubicBezTo>
                  <a:pt x="6495225" y="445120"/>
                  <a:pt x="6536473" y="436499"/>
                  <a:pt x="6578797" y="428543"/>
                </a:cubicBezTo>
                <a:cubicBezTo>
                  <a:pt x="6599959" y="424564"/>
                  <a:pt x="6623273" y="421028"/>
                  <a:pt x="6644793" y="421911"/>
                </a:cubicBezTo>
                <a:cubicBezTo>
                  <a:pt x="6677073" y="423459"/>
                  <a:pt x="6705409" y="430974"/>
                  <a:pt x="6738407" y="414397"/>
                </a:cubicBezTo>
                <a:cubicBezTo>
                  <a:pt x="6756699" y="405335"/>
                  <a:pt x="6796512" y="413733"/>
                  <a:pt x="6826641" y="413071"/>
                </a:cubicBezTo>
                <a:cubicBezTo>
                  <a:pt x="6861791" y="412407"/>
                  <a:pt x="6901245" y="416386"/>
                  <a:pt x="6931374" y="407987"/>
                </a:cubicBezTo>
                <a:lnTo>
                  <a:pt x="6941571" y="406113"/>
                </a:lnTo>
                <a:lnTo>
                  <a:pt x="6962645" y="443184"/>
                </a:lnTo>
                <a:lnTo>
                  <a:pt x="6955763" y="444899"/>
                </a:lnTo>
                <a:cubicBezTo>
                  <a:pt x="6927787" y="459265"/>
                  <a:pt x="6903756" y="467664"/>
                  <a:pt x="6866453" y="461034"/>
                </a:cubicBezTo>
                <a:cubicBezTo>
                  <a:pt x="6859639" y="459928"/>
                  <a:pt x="6846726" y="472969"/>
                  <a:pt x="6836326" y="479379"/>
                </a:cubicBezTo>
                <a:cubicBezTo>
                  <a:pt x="6848878" y="483136"/>
                  <a:pt x="6863225" y="491756"/>
                  <a:pt x="6873268" y="489988"/>
                </a:cubicBezTo>
                <a:lnTo>
                  <a:pt x="6977542" y="469389"/>
                </a:lnTo>
                <a:lnTo>
                  <a:pt x="6993589" y="497617"/>
                </a:lnTo>
                <a:lnTo>
                  <a:pt x="6927276" y="509090"/>
                </a:lnTo>
                <a:cubicBezTo>
                  <a:pt x="6855738" y="516083"/>
                  <a:pt x="6782434" y="509991"/>
                  <a:pt x="6711148" y="514964"/>
                </a:cubicBezTo>
                <a:cubicBezTo>
                  <a:pt x="6608568" y="522037"/>
                  <a:pt x="6505985" y="530877"/>
                  <a:pt x="6403405" y="538835"/>
                </a:cubicBezTo>
                <a:cubicBezTo>
                  <a:pt x="6400894" y="533972"/>
                  <a:pt x="6398743" y="529110"/>
                  <a:pt x="6396232" y="524247"/>
                </a:cubicBezTo>
                <a:cubicBezTo>
                  <a:pt x="6431383" y="515406"/>
                  <a:pt x="6466173" y="506565"/>
                  <a:pt x="6501323" y="497724"/>
                </a:cubicBezTo>
                <a:cubicBezTo>
                  <a:pt x="6500248" y="494630"/>
                  <a:pt x="6499172" y="491756"/>
                  <a:pt x="6498454" y="488662"/>
                </a:cubicBezTo>
                <a:cubicBezTo>
                  <a:pt x="6426361" y="488662"/>
                  <a:pt x="6347811" y="477389"/>
                  <a:pt x="6282891" y="491314"/>
                </a:cubicBezTo>
                <a:cubicBezTo>
                  <a:pt x="6178875" y="513417"/>
                  <a:pt x="6066970" y="477611"/>
                  <a:pt x="5969410" y="516290"/>
                </a:cubicBezTo>
                <a:cubicBezTo>
                  <a:pt x="5957215" y="521152"/>
                  <a:pt x="5934260" y="520047"/>
                  <a:pt x="5918479" y="517175"/>
                </a:cubicBezTo>
                <a:cubicBezTo>
                  <a:pt x="5864319" y="507228"/>
                  <a:pt x="5815539" y="515848"/>
                  <a:pt x="5767476" y="530214"/>
                </a:cubicBezTo>
                <a:cubicBezTo>
                  <a:pt x="5758510" y="532867"/>
                  <a:pt x="5746673" y="532867"/>
                  <a:pt x="5736273" y="533530"/>
                </a:cubicBezTo>
                <a:cubicBezTo>
                  <a:pt x="5625442" y="538835"/>
                  <a:pt x="5610377" y="546791"/>
                  <a:pt x="5594955" y="610448"/>
                </a:cubicBezTo>
                <a:cubicBezTo>
                  <a:pt x="5567695" y="570441"/>
                  <a:pt x="5567695" y="570441"/>
                  <a:pt x="5514612" y="575967"/>
                </a:cubicBezTo>
                <a:cubicBezTo>
                  <a:pt x="5536491" y="618625"/>
                  <a:pt x="5588498" y="632550"/>
                  <a:pt x="5650548" y="612436"/>
                </a:cubicBezTo>
                <a:cubicBezTo>
                  <a:pt x="5661308" y="608900"/>
                  <a:pt x="5674580" y="605143"/>
                  <a:pt x="5686058" y="605805"/>
                </a:cubicBezTo>
                <a:cubicBezTo>
                  <a:pt x="5755641" y="610226"/>
                  <a:pt x="5811235" y="585914"/>
                  <a:pt x="5872209" y="572873"/>
                </a:cubicBezTo>
                <a:cubicBezTo>
                  <a:pt x="5883328" y="570441"/>
                  <a:pt x="5890142" y="561158"/>
                  <a:pt x="5889785" y="547897"/>
                </a:cubicBezTo>
                <a:cubicBezTo>
                  <a:pt x="5919913" y="542372"/>
                  <a:pt x="5950401" y="537067"/>
                  <a:pt x="5980528" y="531541"/>
                </a:cubicBezTo>
                <a:cubicBezTo>
                  <a:pt x="5984833" y="535298"/>
                  <a:pt x="5988778" y="539055"/>
                  <a:pt x="5993082" y="542813"/>
                </a:cubicBezTo>
                <a:cubicBezTo>
                  <a:pt x="5969768" y="552760"/>
                  <a:pt x="5946454" y="562706"/>
                  <a:pt x="5918837" y="574641"/>
                </a:cubicBezTo>
                <a:cubicBezTo>
                  <a:pt x="5955422" y="571989"/>
                  <a:pt x="5989137" y="569558"/>
                  <a:pt x="6025721" y="566905"/>
                </a:cubicBezTo>
                <a:cubicBezTo>
                  <a:pt x="6017113" y="555632"/>
                  <a:pt x="6012092" y="549002"/>
                  <a:pt x="6004561" y="538835"/>
                </a:cubicBezTo>
                <a:cubicBezTo>
                  <a:pt x="6063742" y="533750"/>
                  <a:pt x="6118260" y="529330"/>
                  <a:pt x="6174930" y="524468"/>
                </a:cubicBezTo>
                <a:cubicBezTo>
                  <a:pt x="6171344" y="582598"/>
                  <a:pt x="6082033" y="529330"/>
                  <a:pt x="6059079" y="567789"/>
                </a:cubicBezTo>
                <a:cubicBezTo>
                  <a:pt x="6096022" y="573315"/>
                  <a:pt x="6132965" y="582156"/>
                  <a:pt x="6170627" y="583703"/>
                </a:cubicBezTo>
                <a:cubicBezTo>
                  <a:pt x="6248458" y="586797"/>
                  <a:pt x="6326648" y="586355"/>
                  <a:pt x="6404840" y="586576"/>
                </a:cubicBezTo>
                <a:cubicBezTo>
                  <a:pt x="6419187" y="586576"/>
                  <a:pt x="6433534" y="584145"/>
                  <a:pt x="6447881" y="582818"/>
                </a:cubicBezTo>
                <a:cubicBezTo>
                  <a:pt x="6480520" y="579724"/>
                  <a:pt x="6513160" y="576630"/>
                  <a:pt x="6545799" y="573978"/>
                </a:cubicBezTo>
                <a:cubicBezTo>
                  <a:pt x="6558353" y="573093"/>
                  <a:pt x="6577004" y="570441"/>
                  <a:pt x="6583460" y="574419"/>
                </a:cubicBezTo>
                <a:cubicBezTo>
                  <a:pt x="6665237" y="623267"/>
                  <a:pt x="6765308" y="582377"/>
                  <a:pt x="6854259" y="595859"/>
                </a:cubicBezTo>
                <a:cubicBezTo>
                  <a:pt x="6886898" y="600722"/>
                  <a:pt x="6923840" y="601606"/>
                  <a:pt x="6956840" y="597849"/>
                </a:cubicBezTo>
                <a:lnTo>
                  <a:pt x="7043366" y="585181"/>
                </a:lnTo>
                <a:lnTo>
                  <a:pt x="8253474" y="2713897"/>
                </a:lnTo>
                <a:lnTo>
                  <a:pt x="8236408" y="2716715"/>
                </a:lnTo>
                <a:cubicBezTo>
                  <a:pt x="8204845" y="2717765"/>
                  <a:pt x="8173461" y="2714284"/>
                  <a:pt x="8140462" y="2705553"/>
                </a:cubicBezTo>
                <a:cubicBezTo>
                  <a:pt x="8120736" y="2700249"/>
                  <a:pt x="8085586" y="2718594"/>
                  <a:pt x="8056893" y="2724562"/>
                </a:cubicBezTo>
                <a:cubicBezTo>
                  <a:pt x="8005243" y="2735392"/>
                  <a:pt x="7953953" y="2748212"/>
                  <a:pt x="7900870" y="2754401"/>
                </a:cubicBezTo>
                <a:cubicBezTo>
                  <a:pt x="7834514" y="2762136"/>
                  <a:pt x="7812635" y="2785123"/>
                  <a:pt x="7823754" y="2829329"/>
                </a:cubicBezTo>
                <a:cubicBezTo>
                  <a:pt x="7854959" y="2826234"/>
                  <a:pt x="7889750" y="2822919"/>
                  <a:pt x="7932074" y="2818940"/>
                </a:cubicBezTo>
                <a:cubicBezTo>
                  <a:pt x="7906608" y="2843032"/>
                  <a:pt x="7881142" y="2866902"/>
                  <a:pt x="7862850" y="2884143"/>
                </a:cubicBezTo>
                <a:cubicBezTo>
                  <a:pt x="7806538" y="2887237"/>
                  <a:pt x="7760986" y="2891437"/>
                  <a:pt x="7715793" y="2890994"/>
                </a:cubicBezTo>
                <a:cubicBezTo>
                  <a:pt x="7696783" y="2890774"/>
                  <a:pt x="7664861" y="2882153"/>
                  <a:pt x="7662351" y="2874418"/>
                </a:cubicBezTo>
                <a:cubicBezTo>
                  <a:pt x="7658047" y="2862261"/>
                  <a:pt x="7671318" y="2846568"/>
                  <a:pt x="7682078" y="2834191"/>
                </a:cubicBezTo>
                <a:cubicBezTo>
                  <a:pt x="7691403" y="2823582"/>
                  <a:pt x="7707544" y="2815404"/>
                  <a:pt x="7724043" y="2803689"/>
                </a:cubicBezTo>
                <a:cubicBezTo>
                  <a:pt x="7727630" y="2807889"/>
                  <a:pt x="7731574" y="2812309"/>
                  <a:pt x="7741617" y="2824024"/>
                </a:cubicBezTo>
                <a:cubicBezTo>
                  <a:pt x="7764573" y="2798826"/>
                  <a:pt x="7784300" y="2776945"/>
                  <a:pt x="7804386" y="2754843"/>
                </a:cubicBezTo>
                <a:cubicBezTo>
                  <a:pt x="7799364" y="2751527"/>
                  <a:pt x="7794702" y="2748433"/>
                  <a:pt x="7789680" y="2745117"/>
                </a:cubicBezTo>
                <a:cubicBezTo>
                  <a:pt x="7735880" y="2775840"/>
                  <a:pt x="7692839" y="2758378"/>
                  <a:pt x="7649079" y="2738265"/>
                </a:cubicBezTo>
                <a:cubicBezTo>
                  <a:pt x="7582007" y="2765673"/>
                  <a:pt x="7507045" y="2766114"/>
                  <a:pt x="7429571" y="2759263"/>
                </a:cubicBezTo>
                <a:cubicBezTo>
                  <a:pt x="7420246" y="2758379"/>
                  <a:pt x="7407692" y="2763684"/>
                  <a:pt x="7398726" y="2767883"/>
                </a:cubicBezTo>
                <a:cubicBezTo>
                  <a:pt x="7357120" y="2787776"/>
                  <a:pt x="7316230" y="2802363"/>
                  <a:pt x="7278928" y="2765452"/>
                </a:cubicBezTo>
                <a:cubicBezTo>
                  <a:pt x="7227638" y="2789544"/>
                  <a:pt x="7137253" y="2749758"/>
                  <a:pt x="7113939" y="2810762"/>
                </a:cubicBezTo>
                <a:cubicBezTo>
                  <a:pt x="7065876" y="2791975"/>
                  <a:pt x="7039693" y="2797943"/>
                  <a:pt x="7001316" y="2823803"/>
                </a:cubicBezTo>
                <a:cubicBezTo>
                  <a:pt x="6961143" y="2850988"/>
                  <a:pt x="6894789" y="2863587"/>
                  <a:pt x="6838118" y="2880606"/>
                </a:cubicBezTo>
                <a:cubicBezTo>
                  <a:pt x="6832021" y="2882375"/>
                  <a:pt x="6815522" y="2870881"/>
                  <a:pt x="6813370" y="2869997"/>
                </a:cubicBezTo>
                <a:cubicBezTo>
                  <a:pt x="6677791" y="2891215"/>
                  <a:pt x="6545440" y="2911992"/>
                  <a:pt x="6410578" y="2933210"/>
                </a:cubicBezTo>
                <a:cubicBezTo>
                  <a:pt x="6414165" y="2937410"/>
                  <a:pt x="6419904" y="2944483"/>
                  <a:pt x="6428871" y="2955534"/>
                </a:cubicBezTo>
                <a:cubicBezTo>
                  <a:pt x="6365387" y="2955535"/>
                  <a:pt x="6307998" y="2953987"/>
                  <a:pt x="6251328" y="2956197"/>
                </a:cubicBezTo>
                <a:cubicBezTo>
                  <a:pt x="6224786" y="2957302"/>
                  <a:pt x="6198603" y="2971448"/>
                  <a:pt x="6173137" y="2970343"/>
                </a:cubicBezTo>
                <a:cubicBezTo>
                  <a:pt x="6070197" y="2966143"/>
                  <a:pt x="5973355" y="2993109"/>
                  <a:pt x="5874361" y="2992887"/>
                </a:cubicBezTo>
                <a:cubicBezTo>
                  <a:pt x="5810517" y="2992888"/>
                  <a:pt x="5778595" y="3024274"/>
                  <a:pt x="5725153" y="3025821"/>
                </a:cubicBezTo>
                <a:cubicBezTo>
                  <a:pt x="5659515" y="3027810"/>
                  <a:pt x="5593161" y="3025599"/>
                  <a:pt x="5527524" y="3028031"/>
                </a:cubicBezTo>
                <a:cubicBezTo>
                  <a:pt x="5462245" y="3030241"/>
                  <a:pt x="5398042" y="3037093"/>
                  <a:pt x="5341731" y="3061184"/>
                </a:cubicBezTo>
                <a:cubicBezTo>
                  <a:pt x="5330612" y="3065826"/>
                  <a:pt x="5308733" y="3070247"/>
                  <a:pt x="5300841" y="3066710"/>
                </a:cubicBezTo>
                <a:cubicBezTo>
                  <a:pt x="5233770" y="3037314"/>
                  <a:pt x="5169208" y="3060301"/>
                  <a:pt x="5102854" y="3066268"/>
                </a:cubicBezTo>
                <a:cubicBezTo>
                  <a:pt x="5079540" y="3068257"/>
                  <a:pt x="5052998" y="3058312"/>
                  <a:pt x="5030402" y="3061184"/>
                </a:cubicBezTo>
                <a:cubicBezTo>
                  <a:pt x="4891954" y="3078204"/>
                  <a:pt x="4754223" y="3097212"/>
                  <a:pt x="4616134" y="3115558"/>
                </a:cubicBezTo>
                <a:cubicBezTo>
                  <a:pt x="4608960" y="3161089"/>
                  <a:pt x="4529693" y="3113347"/>
                  <a:pt x="4512477" y="3145838"/>
                </a:cubicBezTo>
                <a:cubicBezTo>
                  <a:pt x="4458676" y="3118872"/>
                  <a:pt x="4402005" y="3165730"/>
                  <a:pt x="4386583" y="3159099"/>
                </a:cubicBezTo>
                <a:cubicBezTo>
                  <a:pt x="4314489" y="3127714"/>
                  <a:pt x="4298707" y="3161309"/>
                  <a:pt x="4261764" y="3184517"/>
                </a:cubicBezTo>
                <a:cubicBezTo>
                  <a:pt x="4244189" y="3195790"/>
                  <a:pt x="4200431" y="3196232"/>
                  <a:pt x="4169943" y="3194242"/>
                </a:cubicBezTo>
                <a:cubicBezTo>
                  <a:pt x="4080275" y="3188274"/>
                  <a:pt x="4001366" y="3206399"/>
                  <a:pt x="3922100" y="3227838"/>
                </a:cubicBezTo>
                <a:cubicBezTo>
                  <a:pt x="3902732" y="3233143"/>
                  <a:pt x="3876907" y="3232922"/>
                  <a:pt x="3855385" y="3230933"/>
                </a:cubicBezTo>
                <a:cubicBezTo>
                  <a:pt x="3827410" y="3228280"/>
                  <a:pt x="3800509" y="3221207"/>
                  <a:pt x="3772891" y="3216124"/>
                </a:cubicBezTo>
                <a:cubicBezTo>
                  <a:pt x="3757468" y="3253919"/>
                  <a:pt x="3712275" y="3242205"/>
                  <a:pt x="3676048" y="3243973"/>
                </a:cubicBezTo>
                <a:cubicBezTo>
                  <a:pt x="3660267" y="3244857"/>
                  <a:pt x="3644486" y="3246846"/>
                  <a:pt x="3628346" y="3247509"/>
                </a:cubicBezTo>
                <a:cubicBezTo>
                  <a:pt x="3601804" y="3248835"/>
                  <a:pt x="3575262" y="3249720"/>
                  <a:pt x="3548361" y="3250162"/>
                </a:cubicBezTo>
                <a:cubicBezTo>
                  <a:pt x="3542981" y="3250162"/>
                  <a:pt x="3532938" y="3245078"/>
                  <a:pt x="3532580" y="3245520"/>
                </a:cubicBezTo>
                <a:cubicBezTo>
                  <a:pt x="3489898" y="3282210"/>
                  <a:pt x="3420315" y="3260108"/>
                  <a:pt x="3367590" y="3274475"/>
                </a:cubicBezTo>
                <a:cubicBezTo>
                  <a:pt x="3358264" y="3277127"/>
                  <a:pt x="3348580" y="3281547"/>
                  <a:pt x="3338896" y="3281769"/>
                </a:cubicBezTo>
                <a:cubicBezTo>
                  <a:pt x="3266802" y="3282653"/>
                  <a:pt x="3195067" y="3282653"/>
                  <a:pt x="3122974" y="3283095"/>
                </a:cubicBezTo>
                <a:cubicBezTo>
                  <a:pt x="3112572" y="3283095"/>
                  <a:pt x="3096791" y="3281990"/>
                  <a:pt x="3092487" y="3285747"/>
                </a:cubicBezTo>
                <a:cubicBezTo>
                  <a:pt x="3051239" y="3319564"/>
                  <a:pt x="2993851" y="3314039"/>
                  <a:pt x="2935746" y="3314923"/>
                </a:cubicBezTo>
                <a:cubicBezTo>
                  <a:pt x="2881586" y="3315807"/>
                  <a:pt x="2827786" y="3328184"/>
                  <a:pt x="2773267" y="3330174"/>
                </a:cubicBezTo>
                <a:cubicBezTo>
                  <a:pt x="2719466" y="3331941"/>
                  <a:pt x="2665306" y="3326195"/>
                  <a:pt x="2611146" y="3325090"/>
                </a:cubicBezTo>
                <a:cubicBezTo>
                  <a:pt x="2592854" y="3324648"/>
                  <a:pt x="2574203" y="3327079"/>
                  <a:pt x="2556628" y="3330615"/>
                </a:cubicBezTo>
                <a:cubicBezTo>
                  <a:pt x="2498882" y="3341888"/>
                  <a:pt x="2450102" y="3336141"/>
                  <a:pt x="2408137" y="3307187"/>
                </a:cubicBezTo>
                <a:cubicBezTo>
                  <a:pt x="2354694" y="3270275"/>
                  <a:pt x="2287981" y="3292820"/>
                  <a:pt x="2233463" y="3293262"/>
                </a:cubicBezTo>
                <a:cubicBezTo>
                  <a:pt x="2190421" y="3269391"/>
                  <a:pt x="2148099" y="3248394"/>
                  <a:pt x="2111155" y="3224302"/>
                </a:cubicBezTo>
                <a:cubicBezTo>
                  <a:pt x="2077080" y="3201978"/>
                  <a:pt x="2052691" y="3177223"/>
                  <a:pt x="1992076" y="3173466"/>
                </a:cubicBezTo>
                <a:cubicBezTo>
                  <a:pt x="1960871" y="3171697"/>
                  <a:pt x="1931459" y="3146280"/>
                  <a:pt x="1906352" y="3128597"/>
                </a:cubicBezTo>
                <a:cubicBezTo>
                  <a:pt x="1899179" y="3123514"/>
                  <a:pt x="1904200" y="3103401"/>
                  <a:pt x="1913884" y="3099201"/>
                </a:cubicBezTo>
                <a:cubicBezTo>
                  <a:pt x="1927514" y="3093233"/>
                  <a:pt x="1950827" y="3095886"/>
                  <a:pt x="1969837" y="3094781"/>
                </a:cubicBezTo>
                <a:cubicBezTo>
                  <a:pt x="1959077" y="3085719"/>
                  <a:pt x="1947958" y="3076656"/>
                  <a:pt x="1937198" y="3067595"/>
                </a:cubicBezTo>
                <a:cubicBezTo>
                  <a:pt x="1907428" y="3068921"/>
                  <a:pt x="1876941" y="3073120"/>
                  <a:pt x="1847888" y="3070910"/>
                </a:cubicBezTo>
                <a:cubicBezTo>
                  <a:pt x="1823498" y="3069142"/>
                  <a:pt x="1791218" y="3064058"/>
                  <a:pt x="1778664" y="3053448"/>
                </a:cubicBezTo>
                <a:cubicBezTo>
                  <a:pt x="1734189" y="3014990"/>
                  <a:pt x="1692582" y="2974764"/>
                  <a:pt x="1657791" y="2932769"/>
                </a:cubicBezTo>
                <a:cubicBezTo>
                  <a:pt x="1621566" y="2889006"/>
                  <a:pt x="1565612" y="2875301"/>
                  <a:pt x="1491366" y="2875081"/>
                </a:cubicBezTo>
                <a:cubicBezTo>
                  <a:pt x="1473433" y="2875080"/>
                  <a:pt x="1449760" y="2866018"/>
                  <a:pt x="1438641" y="2856514"/>
                </a:cubicBezTo>
                <a:cubicBezTo>
                  <a:pt x="1385557" y="2810541"/>
                  <a:pt x="1334984" y="2763462"/>
                  <a:pt x="1285846" y="2715942"/>
                </a:cubicBezTo>
                <a:cubicBezTo>
                  <a:pt x="1277955" y="2708206"/>
                  <a:pt x="1274010" y="2693618"/>
                  <a:pt x="1280466" y="2686546"/>
                </a:cubicBezTo>
                <a:cubicBezTo>
                  <a:pt x="1309519" y="2655159"/>
                  <a:pt x="1285488" y="2631289"/>
                  <a:pt x="1256793" y="2607639"/>
                </a:cubicBezTo>
                <a:cubicBezTo>
                  <a:pt x="1225948" y="2581999"/>
                  <a:pt x="1235991" y="2567412"/>
                  <a:pt x="1282976" y="2564097"/>
                </a:cubicBezTo>
                <a:cubicBezTo>
                  <a:pt x="1274368" y="2542436"/>
                  <a:pt x="1265761" y="2520776"/>
                  <a:pt x="1255717" y="2496020"/>
                </a:cubicBezTo>
                <a:cubicBezTo>
                  <a:pt x="1173581" y="2509282"/>
                  <a:pt x="1183266" y="2461099"/>
                  <a:pt x="1164974" y="2433250"/>
                </a:cubicBezTo>
                <a:cubicBezTo>
                  <a:pt x="1153496" y="2415346"/>
                  <a:pt x="1158517" y="2393244"/>
                  <a:pt x="1156006" y="2374235"/>
                </a:cubicBezTo>
                <a:cubicBezTo>
                  <a:pt x="1170712" y="2374235"/>
                  <a:pt x="1189722" y="2374236"/>
                  <a:pt x="1208372" y="2374236"/>
                </a:cubicBezTo>
                <a:cubicBezTo>
                  <a:pt x="1204069" y="2362300"/>
                  <a:pt x="1200123" y="2350586"/>
                  <a:pt x="1195102" y="2336882"/>
                </a:cubicBezTo>
                <a:cubicBezTo>
                  <a:pt x="1213753" y="2327378"/>
                  <a:pt x="1235631" y="2316327"/>
                  <a:pt x="1254283" y="2306822"/>
                </a:cubicBezTo>
                <a:cubicBezTo>
                  <a:pt x="1190439" y="2305497"/>
                  <a:pt x="1130540" y="2306823"/>
                  <a:pt x="1072076" y="2301959"/>
                </a:cubicBezTo>
                <a:cubicBezTo>
                  <a:pt x="1030470" y="2298424"/>
                  <a:pt x="998549" y="2253114"/>
                  <a:pt x="1020786" y="2228800"/>
                </a:cubicBezTo>
                <a:cubicBezTo>
                  <a:pt x="1041230" y="2206034"/>
                  <a:pt x="1073511" y="2192773"/>
                  <a:pt x="1120856" y="2208687"/>
                </a:cubicBezTo>
                <a:cubicBezTo>
                  <a:pt x="1141659" y="2215759"/>
                  <a:pt x="1167843" y="2217527"/>
                  <a:pt x="1208014" y="2224380"/>
                </a:cubicBezTo>
                <a:cubicBezTo>
                  <a:pt x="1172505" y="2194762"/>
                  <a:pt x="1149550" y="2175754"/>
                  <a:pt x="1123367" y="2153873"/>
                </a:cubicBezTo>
                <a:cubicBezTo>
                  <a:pt x="1194385" y="2140832"/>
                  <a:pt x="1122649" y="2077176"/>
                  <a:pt x="1207296" y="2066568"/>
                </a:cubicBezTo>
                <a:cubicBezTo>
                  <a:pt x="1182189" y="2024794"/>
                  <a:pt x="1162104" y="2019930"/>
                  <a:pt x="1093238" y="2036728"/>
                </a:cubicBezTo>
                <a:cubicBezTo>
                  <a:pt x="1076740" y="2040707"/>
                  <a:pt x="1049479" y="2039160"/>
                  <a:pt x="1035133" y="2032971"/>
                </a:cubicBezTo>
                <a:cubicBezTo>
                  <a:pt x="989222" y="2013521"/>
                  <a:pt x="939367" y="1995397"/>
                  <a:pt x="918564" y="1960254"/>
                </a:cubicBezTo>
                <a:cubicBezTo>
                  <a:pt x="916054" y="1956054"/>
                  <a:pt x="905293" y="1951413"/>
                  <a:pt x="906728" y="1948760"/>
                </a:cubicBezTo>
                <a:cubicBezTo>
                  <a:pt x="939725" y="1891293"/>
                  <a:pt x="835352" y="1865433"/>
                  <a:pt x="839656" y="1814819"/>
                </a:cubicBezTo>
                <a:cubicBezTo>
                  <a:pt x="834275" y="1815260"/>
                  <a:pt x="828896" y="1815703"/>
                  <a:pt x="823515" y="1816145"/>
                </a:cubicBezTo>
                <a:cubicBezTo>
                  <a:pt x="818135" y="1823659"/>
                  <a:pt x="812755" y="1831395"/>
                  <a:pt x="804506" y="1842668"/>
                </a:cubicBezTo>
                <a:cubicBezTo>
                  <a:pt x="773660" y="1801336"/>
                  <a:pt x="701925" y="1775255"/>
                  <a:pt x="716630" y="1724860"/>
                </a:cubicBezTo>
                <a:cubicBezTo>
                  <a:pt x="744965" y="1731271"/>
                  <a:pt x="772942" y="1739006"/>
                  <a:pt x="802354" y="1743427"/>
                </a:cubicBezTo>
                <a:cubicBezTo>
                  <a:pt x="812039" y="1744975"/>
                  <a:pt x="833917" y="1738343"/>
                  <a:pt x="834634" y="1734365"/>
                </a:cubicBezTo>
                <a:cubicBezTo>
                  <a:pt x="836428" y="1725082"/>
                  <a:pt x="832123" y="1713809"/>
                  <a:pt x="823874" y="1705852"/>
                </a:cubicBezTo>
                <a:cubicBezTo>
                  <a:pt x="818494" y="1692149"/>
                  <a:pt x="801636" y="1683970"/>
                  <a:pt x="787648" y="1674688"/>
                </a:cubicBezTo>
                <a:cubicBezTo>
                  <a:pt x="828895" y="1672477"/>
                  <a:pt x="870143" y="1670488"/>
                  <a:pt x="918205" y="1668057"/>
                </a:cubicBezTo>
                <a:cubicBezTo>
                  <a:pt x="919999" y="1674025"/>
                  <a:pt x="923586" y="1687507"/>
                  <a:pt x="926456" y="1698780"/>
                </a:cubicBezTo>
                <a:cubicBezTo>
                  <a:pt x="949051" y="1703863"/>
                  <a:pt x="968062" y="1708284"/>
                  <a:pt x="989223" y="1713147"/>
                </a:cubicBezTo>
                <a:cubicBezTo>
                  <a:pt x="978462" y="1726187"/>
                  <a:pt x="962323" y="1736796"/>
                  <a:pt x="963757" y="1746300"/>
                </a:cubicBezTo>
                <a:cubicBezTo>
                  <a:pt x="966268" y="1762656"/>
                  <a:pt x="978822" y="1778570"/>
                  <a:pt x="989940" y="1793821"/>
                </a:cubicBezTo>
                <a:cubicBezTo>
                  <a:pt x="991016" y="1795589"/>
                  <a:pt x="1011820" y="1793158"/>
                  <a:pt x="1021862" y="1790726"/>
                </a:cubicBezTo>
                <a:cubicBezTo>
                  <a:pt x="1031905" y="1788074"/>
                  <a:pt x="1040513" y="1782769"/>
                  <a:pt x="1049479" y="1778570"/>
                </a:cubicBezTo>
                <a:cubicBezTo>
                  <a:pt x="1055577" y="1785864"/>
                  <a:pt x="1059881" y="1793820"/>
                  <a:pt x="1067772" y="1800231"/>
                </a:cubicBezTo>
                <a:cubicBezTo>
                  <a:pt x="1087141" y="1815924"/>
                  <a:pt x="1069925" y="1845099"/>
                  <a:pt x="1116193" y="1850845"/>
                </a:cubicBezTo>
                <a:cubicBezTo>
                  <a:pt x="1145605" y="1854382"/>
                  <a:pt x="1175374" y="1857477"/>
                  <a:pt x="1204786" y="1860791"/>
                </a:cubicBezTo>
                <a:cubicBezTo>
                  <a:pt x="1204069" y="1863445"/>
                  <a:pt x="1203351" y="1866097"/>
                  <a:pt x="1202993" y="1868749"/>
                </a:cubicBezTo>
                <a:cubicBezTo>
                  <a:pt x="1225231" y="1864550"/>
                  <a:pt x="1247468" y="1860128"/>
                  <a:pt x="1278314" y="1854160"/>
                </a:cubicBezTo>
                <a:cubicBezTo>
                  <a:pt x="1243881" y="1839574"/>
                  <a:pt x="1214829" y="1828081"/>
                  <a:pt x="1187211" y="1815260"/>
                </a:cubicBezTo>
                <a:cubicBezTo>
                  <a:pt x="1175016" y="1809735"/>
                  <a:pt x="1154571" y="1799567"/>
                  <a:pt x="1157082" y="1794926"/>
                </a:cubicBezTo>
                <a:cubicBezTo>
                  <a:pt x="1168919" y="1770392"/>
                  <a:pt x="1147398" y="1760888"/>
                  <a:pt x="1119063" y="1749395"/>
                </a:cubicBezTo>
                <a:cubicBezTo>
                  <a:pt x="1104357" y="1743427"/>
                  <a:pt x="1097542" y="1729502"/>
                  <a:pt x="1083913" y="1715577"/>
                </a:cubicBezTo>
                <a:cubicBezTo>
                  <a:pt x="1162462" y="1735912"/>
                  <a:pt x="1125877" y="1681760"/>
                  <a:pt x="1164973" y="1683307"/>
                </a:cubicBezTo>
                <a:cubicBezTo>
                  <a:pt x="1092879" y="1661868"/>
                  <a:pt x="1024373" y="1641313"/>
                  <a:pt x="947258" y="1618326"/>
                </a:cubicBezTo>
                <a:cubicBezTo>
                  <a:pt x="956942" y="1630482"/>
                  <a:pt x="962323" y="1637334"/>
                  <a:pt x="967702" y="1644407"/>
                </a:cubicBezTo>
                <a:cubicBezTo>
                  <a:pt x="907087" y="1620095"/>
                  <a:pt x="864763" y="1632693"/>
                  <a:pt x="825668" y="1661647"/>
                </a:cubicBezTo>
                <a:cubicBezTo>
                  <a:pt x="817060" y="1668057"/>
                  <a:pt x="800561" y="1670489"/>
                  <a:pt x="787648" y="1674688"/>
                </a:cubicBezTo>
                <a:cubicBezTo>
                  <a:pt x="774018" y="1668720"/>
                  <a:pt x="756802" y="1664078"/>
                  <a:pt x="748194" y="1656122"/>
                </a:cubicBezTo>
                <a:cubicBezTo>
                  <a:pt x="732412" y="1641755"/>
                  <a:pt x="731695" y="1614126"/>
                  <a:pt x="685068" y="1636672"/>
                </a:cubicBezTo>
                <a:cubicBezTo>
                  <a:pt x="680045" y="1639102"/>
                  <a:pt x="652070" y="1631809"/>
                  <a:pt x="648483" y="1625841"/>
                </a:cubicBezTo>
                <a:cubicBezTo>
                  <a:pt x="629114" y="1593571"/>
                  <a:pt x="614049" y="1560417"/>
                  <a:pt x="596116" y="1523948"/>
                </a:cubicBezTo>
                <a:cubicBezTo>
                  <a:pt x="494611" y="1535220"/>
                  <a:pt x="564552" y="1469354"/>
                  <a:pt x="520795" y="1448800"/>
                </a:cubicBezTo>
                <a:cubicBezTo>
                  <a:pt x="506447" y="1459850"/>
                  <a:pt x="494253" y="1469355"/>
                  <a:pt x="477395" y="1482395"/>
                </a:cubicBezTo>
                <a:cubicBezTo>
                  <a:pt x="464841" y="1470239"/>
                  <a:pt x="447266" y="1461176"/>
                  <a:pt x="446908" y="1451893"/>
                </a:cubicBezTo>
                <a:cubicBezTo>
                  <a:pt x="445114" y="1408794"/>
                  <a:pt x="387369" y="1372767"/>
                  <a:pt x="409247" y="1325467"/>
                </a:cubicBezTo>
                <a:cubicBezTo>
                  <a:pt x="414268" y="1314636"/>
                  <a:pt x="375532" y="1297396"/>
                  <a:pt x="361185" y="1281703"/>
                </a:cubicBezTo>
                <a:cubicBezTo>
                  <a:pt x="347555" y="1266894"/>
                  <a:pt x="337512" y="1250538"/>
                  <a:pt x="331056" y="1234182"/>
                </a:cubicBezTo>
                <a:cubicBezTo>
                  <a:pt x="329621" y="1230646"/>
                  <a:pt x="353653" y="1218048"/>
                  <a:pt x="360108" y="1219374"/>
                </a:cubicBezTo>
                <a:cubicBezTo>
                  <a:pt x="383422" y="1224457"/>
                  <a:pt x="404226" y="1233741"/>
                  <a:pt x="429333" y="1242582"/>
                </a:cubicBezTo>
                <a:cubicBezTo>
                  <a:pt x="437582" y="1228216"/>
                  <a:pt x="448342" y="1209870"/>
                  <a:pt x="464124" y="1182905"/>
                </a:cubicBezTo>
                <a:cubicBezTo>
                  <a:pt x="479188" y="1199924"/>
                  <a:pt x="486003" y="1208102"/>
                  <a:pt x="493177" y="1216058"/>
                </a:cubicBezTo>
                <a:cubicBezTo>
                  <a:pt x="497481" y="1216058"/>
                  <a:pt x="502143" y="1215837"/>
                  <a:pt x="506447" y="1215837"/>
                </a:cubicBezTo>
                <a:cubicBezTo>
                  <a:pt x="506447" y="1193735"/>
                  <a:pt x="506448" y="1171412"/>
                  <a:pt x="506447" y="1144667"/>
                </a:cubicBezTo>
                <a:cubicBezTo>
                  <a:pt x="419649" y="1121459"/>
                  <a:pt x="321731" y="1094715"/>
                  <a:pt x="223095" y="1068855"/>
                </a:cubicBezTo>
                <a:cubicBezTo>
                  <a:pt x="214487" y="1066644"/>
                  <a:pt x="203009" y="1066424"/>
                  <a:pt x="193325" y="1067529"/>
                </a:cubicBezTo>
                <a:cubicBezTo>
                  <a:pt x="174316" y="1069297"/>
                  <a:pt x="144188" y="1078581"/>
                  <a:pt x="138807" y="1074381"/>
                </a:cubicBezTo>
                <a:cubicBezTo>
                  <a:pt x="121860" y="1061948"/>
                  <a:pt x="100676" y="1047402"/>
                  <a:pt x="91143" y="1032886"/>
                </a:cubicBezTo>
                <a:close/>
              </a:path>
            </a:pathLst>
          </a:custGeom>
          <a:blipFill dpi="0" rotWithShape="0">
            <a:blip r:embed="rId3"/>
            <a:srcRect/>
            <a:tile tx="0" ty="0" sx="100000" sy="100000" flip="none" algn="tl"/>
          </a:blipFill>
          <a:ln w="352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0F8F65C-3769-8457-9FDA-4E76CBCB61D3}"/>
              </a:ext>
            </a:extLst>
          </p:cNvPr>
          <p:cNvGrpSpPr/>
          <p:nvPr/>
        </p:nvGrpSpPr>
        <p:grpSpPr>
          <a:xfrm>
            <a:off x="2154224" y="1884296"/>
            <a:ext cx="3748649" cy="1007969"/>
            <a:chOff x="-94765" y="1931934"/>
            <a:chExt cx="3748649" cy="100796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02689FD-5CF0-3BEB-726B-DDF333AE86C8}"/>
                </a:ext>
              </a:extLst>
            </p:cNvPr>
            <p:cNvSpPr txBox="1"/>
            <p:nvPr/>
          </p:nvSpPr>
          <p:spPr>
            <a:xfrm>
              <a:off x="-94765" y="2332044"/>
              <a:ext cx="3748649" cy="6078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endParaRPr lang="en-US" altLang="zh-CN" sz="1200" dirty="0">
                <a:latin typeface="+mn-ea"/>
                <a:ea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2124DF6F-14CC-B370-04E2-36FE21761236}"/>
                </a:ext>
              </a:extLst>
            </p:cNvPr>
            <p:cNvSpPr txBox="1"/>
            <p:nvPr/>
          </p:nvSpPr>
          <p:spPr>
            <a:xfrm>
              <a:off x="-94765" y="1931934"/>
              <a:ext cx="2235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000" b="0" dirty="0">
                  <a:solidFill>
                    <a:schemeClr val="tx1"/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7" name="图形 11">
            <a:extLst>
              <a:ext uri="{FF2B5EF4-FFF2-40B4-BE49-F238E27FC236}">
                <a16:creationId xmlns:a16="http://schemas.microsoft.com/office/drawing/2014/main" id="{7C47867F-44CC-F032-A44C-ACD610F87AF6}"/>
              </a:ext>
            </a:extLst>
          </p:cNvPr>
          <p:cNvSpPr/>
          <p:nvPr/>
        </p:nvSpPr>
        <p:spPr>
          <a:xfrm>
            <a:off x="1220927" y="2008055"/>
            <a:ext cx="866701" cy="884210"/>
          </a:xfrm>
          <a:custGeom>
            <a:avLst/>
            <a:gdLst>
              <a:gd name="connsiteX0" fmla="*/ 3592179 w 6717447"/>
              <a:gd name="connsiteY0" fmla="*/ 6840617 h 6853153"/>
              <a:gd name="connsiteX1" fmla="*/ 3440480 w 6717447"/>
              <a:gd name="connsiteY1" fmla="*/ 6848856 h 6853153"/>
              <a:gd name="connsiteX2" fmla="*/ 3313497 w 6717447"/>
              <a:gd name="connsiteY2" fmla="*/ 6844494 h 6853153"/>
              <a:gd name="connsiteX3" fmla="*/ 3191362 w 6717447"/>
              <a:gd name="connsiteY3" fmla="*/ 6850795 h 6853153"/>
              <a:gd name="connsiteX4" fmla="*/ 3036269 w 6717447"/>
              <a:gd name="connsiteY4" fmla="*/ 6854672 h 6853153"/>
              <a:gd name="connsiteX5" fmla="*/ 2950969 w 6717447"/>
              <a:gd name="connsiteY5" fmla="*/ 6853703 h 6853153"/>
              <a:gd name="connsiteX6" fmla="*/ 2792968 w 6717447"/>
              <a:gd name="connsiteY6" fmla="*/ 6841586 h 6853153"/>
              <a:gd name="connsiteX7" fmla="*/ 2720268 w 6717447"/>
              <a:gd name="connsiteY7" fmla="*/ 6826562 h 6853153"/>
              <a:gd name="connsiteX8" fmla="*/ 2582624 w 6717447"/>
              <a:gd name="connsiteY8" fmla="*/ 6797966 h 6853153"/>
              <a:gd name="connsiteX9" fmla="*/ 2549666 w 6717447"/>
              <a:gd name="connsiteY9" fmla="*/ 6781488 h 6853153"/>
              <a:gd name="connsiteX10" fmla="*/ 2429954 w 6717447"/>
              <a:gd name="connsiteY10" fmla="*/ 6757254 h 6853153"/>
              <a:gd name="connsiteX11" fmla="*/ 2310727 w 6717447"/>
              <a:gd name="connsiteY11" fmla="*/ 6723328 h 6853153"/>
              <a:gd name="connsiteX12" fmla="*/ 2177929 w 6717447"/>
              <a:gd name="connsiteY12" fmla="*/ 6675347 h 6853153"/>
              <a:gd name="connsiteX13" fmla="*/ 2076149 w 6717447"/>
              <a:gd name="connsiteY13" fmla="*/ 6654990 h 6853153"/>
              <a:gd name="connsiteX14" fmla="*/ 1966131 w 6717447"/>
              <a:gd name="connsiteY14" fmla="*/ 6578898 h 6853153"/>
              <a:gd name="connsiteX15" fmla="*/ 1943836 w 6717447"/>
              <a:gd name="connsiteY15" fmla="*/ 6560965 h 6853153"/>
              <a:gd name="connsiteX16" fmla="*/ 1862412 w 6717447"/>
              <a:gd name="connsiteY16" fmla="*/ 6516861 h 6853153"/>
              <a:gd name="connsiteX17" fmla="*/ 1747062 w 6717447"/>
              <a:gd name="connsiteY17" fmla="*/ 6474211 h 6853153"/>
              <a:gd name="connsiteX18" fmla="*/ 1716044 w 6717447"/>
              <a:gd name="connsiteY18" fmla="*/ 6435922 h 6853153"/>
              <a:gd name="connsiteX19" fmla="*/ 1534779 w 6717447"/>
              <a:gd name="connsiteY19" fmla="*/ 6319603 h 6853153"/>
              <a:gd name="connsiteX20" fmla="*/ 1483890 w 6717447"/>
              <a:gd name="connsiteY20" fmla="*/ 6285676 h 6853153"/>
              <a:gd name="connsiteX21" fmla="*/ 1358846 w 6717447"/>
              <a:gd name="connsiteY21" fmla="*/ 6203283 h 6853153"/>
              <a:gd name="connsiteX22" fmla="*/ 1341398 w 6717447"/>
              <a:gd name="connsiteY22" fmla="*/ 6187289 h 6853153"/>
              <a:gd name="connsiteX23" fmla="*/ 1240103 w 6717447"/>
              <a:gd name="connsiteY23" fmla="*/ 6097142 h 6853153"/>
              <a:gd name="connsiteX24" fmla="*/ 1148017 w 6717447"/>
              <a:gd name="connsiteY24" fmla="*/ 6013780 h 6853153"/>
              <a:gd name="connsiteX25" fmla="*/ 1116999 w 6717447"/>
              <a:gd name="connsiteY25" fmla="*/ 5990516 h 6853153"/>
              <a:gd name="connsiteX26" fmla="*/ 1096643 w 6717447"/>
              <a:gd name="connsiteY26" fmla="*/ 5976945 h 6853153"/>
              <a:gd name="connsiteX27" fmla="*/ 1071925 w 6717447"/>
              <a:gd name="connsiteY27" fmla="*/ 5939141 h 6853153"/>
              <a:gd name="connsiteX28" fmla="*/ 913924 w 6717447"/>
              <a:gd name="connsiteY28" fmla="*/ 5795681 h 6853153"/>
              <a:gd name="connsiteX29" fmla="*/ 794697 w 6717447"/>
              <a:gd name="connsiteY29" fmla="*/ 5687601 h 6853153"/>
              <a:gd name="connsiteX30" fmla="*/ 761740 w 6717447"/>
              <a:gd name="connsiteY30" fmla="*/ 5660944 h 6853153"/>
              <a:gd name="connsiteX31" fmla="*/ 704549 w 6717447"/>
              <a:gd name="connsiteY31" fmla="*/ 5568858 h 6853153"/>
              <a:gd name="connsiteX32" fmla="*/ 676439 w 6717447"/>
              <a:gd name="connsiteY32" fmla="*/ 5537355 h 6853153"/>
              <a:gd name="connsiteX33" fmla="*/ 573205 w 6717447"/>
              <a:gd name="connsiteY33" fmla="*/ 5409888 h 6853153"/>
              <a:gd name="connsiteX34" fmla="*/ 489358 w 6717447"/>
              <a:gd name="connsiteY34" fmla="*/ 5286783 h 6853153"/>
              <a:gd name="connsiteX35" fmla="*/ 378370 w 6717447"/>
              <a:gd name="connsiteY35" fmla="*/ 5148169 h 6853153"/>
              <a:gd name="connsiteX36" fmla="*/ 362376 w 6717447"/>
              <a:gd name="connsiteY36" fmla="*/ 5108911 h 6853153"/>
              <a:gd name="connsiteX37" fmla="*/ 339112 w 6717447"/>
              <a:gd name="connsiteY37" fmla="*/ 5061899 h 6853153"/>
              <a:gd name="connsiteX38" fmla="*/ 314395 w 6717447"/>
              <a:gd name="connsiteY38" fmla="*/ 5030396 h 6853153"/>
              <a:gd name="connsiteX39" fmla="*/ 280468 w 6717447"/>
              <a:gd name="connsiteY39" fmla="*/ 4929101 h 6853153"/>
              <a:gd name="connsiteX40" fmla="*/ 244603 w 6717447"/>
              <a:gd name="connsiteY40" fmla="*/ 4845254 h 6853153"/>
              <a:gd name="connsiteX41" fmla="*/ 187412 w 6717447"/>
              <a:gd name="connsiteY41" fmla="*/ 4726511 h 6853153"/>
              <a:gd name="connsiteX42" fmla="*/ 136038 w 6717447"/>
              <a:gd name="connsiteY42" fmla="*/ 4647026 h 6853153"/>
              <a:gd name="connsiteX43" fmla="*/ 132645 w 6717447"/>
              <a:gd name="connsiteY43" fmla="*/ 4640241 h 6853153"/>
              <a:gd name="connsiteX44" fmla="*/ 93388 w 6717447"/>
              <a:gd name="connsiteY44" fmla="*/ 4530222 h 6853153"/>
              <a:gd name="connsiteX45" fmla="*/ 89995 w 6717447"/>
              <a:gd name="connsiteY45" fmla="*/ 4520044 h 6853153"/>
              <a:gd name="connsiteX46" fmla="*/ 82240 w 6717447"/>
              <a:gd name="connsiteY46" fmla="*/ 4419719 h 6853153"/>
              <a:gd name="connsiteX47" fmla="*/ 79817 w 6717447"/>
              <a:gd name="connsiteY47" fmla="*/ 4373191 h 6853153"/>
              <a:gd name="connsiteX48" fmla="*/ 63338 w 6717447"/>
              <a:gd name="connsiteY48" fmla="*/ 4311638 h 6853153"/>
              <a:gd name="connsiteX49" fmla="*/ 55584 w 6717447"/>
              <a:gd name="connsiteY49" fmla="*/ 4234577 h 6853153"/>
              <a:gd name="connsiteX50" fmla="*/ 42983 w 6717447"/>
              <a:gd name="connsiteY50" fmla="*/ 4117288 h 6853153"/>
              <a:gd name="connsiteX51" fmla="*/ 48314 w 6717447"/>
              <a:gd name="connsiteY51" fmla="*/ 4086269 h 6853153"/>
              <a:gd name="connsiteX52" fmla="*/ 54130 w 6717447"/>
              <a:gd name="connsiteY52" fmla="*/ 4047496 h 6853153"/>
              <a:gd name="connsiteX53" fmla="*/ 26504 w 6717447"/>
              <a:gd name="connsiteY53" fmla="*/ 3901612 h 6853153"/>
              <a:gd name="connsiteX54" fmla="*/ 36682 w 6717447"/>
              <a:gd name="connsiteY54" fmla="*/ 3764937 h 6853153"/>
              <a:gd name="connsiteX55" fmla="*/ 35228 w 6717447"/>
              <a:gd name="connsiteY55" fmla="*/ 3744097 h 6853153"/>
              <a:gd name="connsiteX56" fmla="*/ 332 w 6717447"/>
              <a:gd name="connsiteY56" fmla="*/ 3596274 h 6853153"/>
              <a:gd name="connsiteX57" fmla="*/ 21173 w 6717447"/>
              <a:gd name="connsiteY57" fmla="*/ 3473169 h 6853153"/>
              <a:gd name="connsiteX58" fmla="*/ 25535 w 6717447"/>
              <a:gd name="connsiteY58" fmla="*/ 3407255 h 6853153"/>
              <a:gd name="connsiteX59" fmla="*/ 26019 w 6717447"/>
              <a:gd name="connsiteY59" fmla="*/ 3306929 h 6853153"/>
              <a:gd name="connsiteX60" fmla="*/ 30866 w 6717447"/>
              <a:gd name="connsiteY60" fmla="*/ 3277365 h 6853153"/>
              <a:gd name="connsiteX61" fmla="*/ 53645 w 6717447"/>
              <a:gd name="connsiteY61" fmla="*/ 3108217 h 6853153"/>
              <a:gd name="connsiteX62" fmla="*/ 52676 w 6717447"/>
              <a:gd name="connsiteY62" fmla="*/ 3100947 h 6853153"/>
              <a:gd name="connsiteX63" fmla="*/ 88056 w 6717447"/>
              <a:gd name="connsiteY63" fmla="*/ 2953124 h 6853153"/>
              <a:gd name="connsiteX64" fmla="*/ 98234 w 6717447"/>
              <a:gd name="connsiteY64" fmla="*/ 2892541 h 6853153"/>
              <a:gd name="connsiteX65" fmla="*/ 181597 w 6717447"/>
              <a:gd name="connsiteY65" fmla="*/ 2586233 h 6853153"/>
              <a:gd name="connsiteX66" fmla="*/ 222308 w 6717447"/>
              <a:gd name="connsiteY66" fmla="*/ 2446166 h 6853153"/>
              <a:gd name="connsiteX67" fmla="*/ 240241 w 6717447"/>
              <a:gd name="connsiteY67" fmla="*/ 2423871 h 6853153"/>
              <a:gd name="connsiteX68" fmla="*/ 335235 w 6717447"/>
              <a:gd name="connsiteY68" fmla="*/ 2316275 h 6853153"/>
              <a:gd name="connsiteX69" fmla="*/ 350260 w 6717447"/>
              <a:gd name="connsiteY69" fmla="*/ 2295435 h 6853153"/>
              <a:gd name="connsiteX70" fmla="*/ 380794 w 6717447"/>
              <a:gd name="connsiteY70" fmla="*/ 2268294 h 6853153"/>
              <a:gd name="connsiteX71" fmla="*/ 408904 w 6717447"/>
              <a:gd name="connsiteY71" fmla="*/ 2294950 h 6853153"/>
              <a:gd name="connsiteX72" fmla="*/ 400180 w 6717447"/>
              <a:gd name="connsiteY72" fmla="*/ 2325484 h 6853153"/>
              <a:gd name="connsiteX73" fmla="*/ 394849 w 6717447"/>
              <a:gd name="connsiteY73" fmla="*/ 2340993 h 6853153"/>
              <a:gd name="connsiteX74" fmla="*/ 385156 w 6717447"/>
              <a:gd name="connsiteY74" fmla="*/ 2416601 h 6853153"/>
              <a:gd name="connsiteX75" fmla="*/ 339597 w 6717447"/>
              <a:gd name="connsiteY75" fmla="*/ 2562970 h 6853153"/>
              <a:gd name="connsiteX76" fmla="*/ 321665 w 6717447"/>
              <a:gd name="connsiteY76" fmla="*/ 2581387 h 6853153"/>
              <a:gd name="connsiteX77" fmla="*/ 304217 w 6717447"/>
              <a:gd name="connsiteY77" fmla="*/ 2612405 h 6853153"/>
              <a:gd name="connsiteX78" fmla="*/ 237333 w 6717447"/>
              <a:gd name="connsiteY78" fmla="*/ 2925014 h 6853153"/>
              <a:gd name="connsiteX79" fmla="*/ 216977 w 6717447"/>
              <a:gd name="connsiteY79" fmla="*/ 3096585 h 6853153"/>
              <a:gd name="connsiteX80" fmla="*/ 206314 w 6717447"/>
              <a:gd name="connsiteY80" fmla="*/ 3189156 h 6853153"/>
              <a:gd name="connsiteX81" fmla="*/ 205830 w 6717447"/>
              <a:gd name="connsiteY81" fmla="*/ 3226960 h 6853153"/>
              <a:gd name="connsiteX82" fmla="*/ 190805 w 6717447"/>
              <a:gd name="connsiteY82" fmla="*/ 3310322 h 6853153"/>
              <a:gd name="connsiteX83" fmla="*/ 191774 w 6717447"/>
              <a:gd name="connsiteY83" fmla="*/ 3422764 h 6853153"/>
              <a:gd name="connsiteX84" fmla="*/ 189351 w 6717447"/>
              <a:gd name="connsiteY84" fmla="*/ 3433427 h 6853153"/>
              <a:gd name="connsiteX85" fmla="*/ 203406 w 6717447"/>
              <a:gd name="connsiteY85" fmla="*/ 3620992 h 6853153"/>
              <a:gd name="connsiteX86" fmla="*/ 222793 w 6717447"/>
              <a:gd name="connsiteY86" fmla="*/ 3698053 h 6853153"/>
              <a:gd name="connsiteX87" fmla="*/ 217946 w 6717447"/>
              <a:gd name="connsiteY87" fmla="*/ 3785293 h 6853153"/>
              <a:gd name="connsiteX88" fmla="*/ 232002 w 6717447"/>
              <a:gd name="connsiteY88" fmla="*/ 3817766 h 6853153"/>
              <a:gd name="connsiteX89" fmla="*/ 248480 w 6717447"/>
              <a:gd name="connsiteY89" fmla="*/ 3841514 h 6853153"/>
              <a:gd name="connsiteX90" fmla="*/ 269321 w 6717447"/>
              <a:gd name="connsiteY90" fmla="*/ 3997091 h 6853153"/>
              <a:gd name="connsiteX91" fmla="*/ 323603 w 6717447"/>
              <a:gd name="connsiteY91" fmla="*/ 4182233 h 6853153"/>
              <a:gd name="connsiteX92" fmla="*/ 350260 w 6717447"/>
              <a:gd name="connsiteY92" fmla="*/ 4275289 h 6853153"/>
              <a:gd name="connsiteX93" fmla="*/ 403573 w 6717447"/>
              <a:gd name="connsiteY93" fmla="*/ 4385792 h 6853153"/>
              <a:gd name="connsiteX94" fmla="*/ 407935 w 6717447"/>
              <a:gd name="connsiteY94" fmla="*/ 4391608 h 6853153"/>
              <a:gd name="connsiteX95" fmla="*/ 420051 w 6717447"/>
              <a:gd name="connsiteY95" fmla="*/ 4487087 h 6853153"/>
              <a:gd name="connsiteX96" fmla="*/ 451555 w 6717447"/>
              <a:gd name="connsiteY96" fmla="*/ 4554940 h 6853153"/>
              <a:gd name="connsiteX97" fmla="*/ 491782 w 6717447"/>
              <a:gd name="connsiteY97" fmla="*/ 4675622 h 6853153"/>
              <a:gd name="connsiteX98" fmla="*/ 520862 w 6717447"/>
              <a:gd name="connsiteY98" fmla="*/ 4730389 h 6853153"/>
              <a:gd name="connsiteX99" fmla="*/ 540733 w 6717447"/>
              <a:gd name="connsiteY99" fmla="*/ 4761407 h 6853153"/>
              <a:gd name="connsiteX100" fmla="*/ 569813 w 6717447"/>
              <a:gd name="connsiteY100" fmla="*/ 4800665 h 6853153"/>
              <a:gd name="connsiteX101" fmla="*/ 619248 w 6717447"/>
              <a:gd name="connsiteY101" fmla="*/ 4886450 h 6853153"/>
              <a:gd name="connsiteX102" fmla="*/ 637181 w 6717447"/>
              <a:gd name="connsiteY102" fmla="*/ 4959635 h 6853153"/>
              <a:gd name="connsiteX103" fmla="*/ 640574 w 6717447"/>
              <a:gd name="connsiteY103" fmla="*/ 4969328 h 6853153"/>
              <a:gd name="connsiteX104" fmla="*/ 705034 w 6717447"/>
              <a:gd name="connsiteY104" fmla="*/ 5078862 h 6853153"/>
              <a:gd name="connsiteX105" fmla="*/ 779672 w 6717447"/>
              <a:gd name="connsiteY105" fmla="*/ 5175795 h 6853153"/>
              <a:gd name="connsiteX106" fmla="*/ 844133 w 6717447"/>
              <a:gd name="connsiteY106" fmla="*/ 5252857 h 6853153"/>
              <a:gd name="connsiteX107" fmla="*/ 894053 w 6717447"/>
              <a:gd name="connsiteY107" fmla="*/ 5311986 h 6853153"/>
              <a:gd name="connsiteX108" fmla="*/ 909078 w 6717447"/>
              <a:gd name="connsiteY108" fmla="*/ 5322648 h 6853153"/>
              <a:gd name="connsiteX109" fmla="*/ 1001164 w 6717447"/>
              <a:gd name="connsiteY109" fmla="*/ 5451569 h 6853153"/>
              <a:gd name="connsiteX110" fmla="*/ 1062716 w 6717447"/>
              <a:gd name="connsiteY110" fmla="*/ 5516999 h 6853153"/>
              <a:gd name="connsiteX111" fmla="*/ 1108275 w 6717447"/>
              <a:gd name="connsiteY111" fmla="*/ 5556257 h 6853153"/>
              <a:gd name="connsiteX112" fmla="*/ 1240588 w 6717447"/>
              <a:gd name="connsiteY112" fmla="*/ 5685662 h 6853153"/>
              <a:gd name="connsiteX113" fmla="*/ 1273545 w 6717447"/>
              <a:gd name="connsiteY113" fmla="*/ 5702140 h 6853153"/>
              <a:gd name="connsiteX114" fmla="*/ 1299232 w 6717447"/>
              <a:gd name="connsiteY114" fmla="*/ 5721042 h 6853153"/>
              <a:gd name="connsiteX115" fmla="*/ 1414098 w 6717447"/>
              <a:gd name="connsiteY115" fmla="*/ 5832031 h 6853153"/>
              <a:gd name="connsiteX116" fmla="*/ 1462564 w 6717447"/>
              <a:gd name="connsiteY116" fmla="*/ 5888252 h 6853153"/>
              <a:gd name="connsiteX117" fmla="*/ 1591000 w 6717447"/>
              <a:gd name="connsiteY117" fmla="*/ 5967252 h 6853153"/>
              <a:gd name="connsiteX118" fmla="*/ 1846418 w 6717447"/>
              <a:gd name="connsiteY118" fmla="*/ 6114590 h 6853153"/>
              <a:gd name="connsiteX119" fmla="*/ 1919118 w 6717447"/>
              <a:gd name="connsiteY119" fmla="*/ 6149486 h 6853153"/>
              <a:gd name="connsiteX120" fmla="*/ 2092143 w 6717447"/>
              <a:gd name="connsiteY120" fmla="*/ 6224609 h 6853153"/>
              <a:gd name="connsiteX121" fmla="*/ 2111530 w 6717447"/>
              <a:gd name="connsiteY121" fmla="*/ 6235756 h 6853153"/>
              <a:gd name="connsiteX122" fmla="*/ 2286009 w 6717447"/>
              <a:gd name="connsiteY122" fmla="*/ 6279376 h 6853153"/>
              <a:gd name="connsiteX123" fmla="*/ 2325752 w 6717447"/>
              <a:gd name="connsiteY123" fmla="*/ 6288584 h 6853153"/>
              <a:gd name="connsiteX124" fmla="*/ 2455157 w 6717447"/>
              <a:gd name="connsiteY124" fmla="*/ 6342866 h 6853153"/>
              <a:gd name="connsiteX125" fmla="*/ 2557906 w 6717447"/>
              <a:gd name="connsiteY125" fmla="*/ 6383094 h 6853153"/>
              <a:gd name="connsiteX126" fmla="*/ 2760495 w 6717447"/>
              <a:gd name="connsiteY126" fmla="*/ 6436407 h 6853153"/>
              <a:gd name="connsiteX127" fmla="*/ 2899594 w 6717447"/>
              <a:gd name="connsiteY127" fmla="*/ 6453370 h 6853153"/>
              <a:gd name="connsiteX128" fmla="*/ 3000889 w 6717447"/>
              <a:gd name="connsiteY128" fmla="*/ 6482450 h 6853153"/>
              <a:gd name="connsiteX129" fmla="*/ 3047417 w 6717447"/>
              <a:gd name="connsiteY129" fmla="*/ 6491659 h 6853153"/>
              <a:gd name="connsiteX130" fmla="*/ 3193785 w 6717447"/>
              <a:gd name="connsiteY130" fmla="*/ 6491174 h 6853153"/>
              <a:gd name="connsiteX131" fmla="*/ 3255822 w 6717447"/>
              <a:gd name="connsiteY131" fmla="*/ 6491174 h 6853153"/>
              <a:gd name="connsiteX132" fmla="*/ 3525296 w 6717447"/>
              <a:gd name="connsiteY132" fmla="*/ 6455309 h 6853153"/>
              <a:gd name="connsiteX133" fmla="*/ 3558737 w 6717447"/>
              <a:gd name="connsiteY133" fmla="*/ 6458701 h 6853153"/>
              <a:gd name="connsiteX134" fmla="*/ 3626590 w 6717447"/>
              <a:gd name="connsiteY134" fmla="*/ 6436407 h 6853153"/>
              <a:gd name="connsiteX135" fmla="*/ 3737579 w 6717447"/>
              <a:gd name="connsiteY135" fmla="*/ 6407327 h 6853153"/>
              <a:gd name="connsiteX136" fmla="*/ 3928536 w 6717447"/>
              <a:gd name="connsiteY136" fmla="*/ 6403449 h 6853153"/>
              <a:gd name="connsiteX137" fmla="*/ 4076844 w 6717447"/>
              <a:gd name="connsiteY137" fmla="*/ 6381640 h 6853153"/>
              <a:gd name="connsiteX138" fmla="*/ 4273133 w 6717447"/>
              <a:gd name="connsiteY138" fmla="*/ 6318633 h 6853153"/>
              <a:gd name="connsiteX139" fmla="*/ 4316268 w 6717447"/>
              <a:gd name="connsiteY139" fmla="*/ 6300216 h 6853153"/>
              <a:gd name="connsiteX140" fmla="*/ 4354072 w 6717447"/>
              <a:gd name="connsiteY140" fmla="*/ 6287615 h 6853153"/>
              <a:gd name="connsiteX141" fmla="*/ 4441796 w 6717447"/>
              <a:gd name="connsiteY141" fmla="*/ 6260959 h 6853153"/>
              <a:gd name="connsiteX142" fmla="*/ 4658441 w 6717447"/>
              <a:gd name="connsiteY142" fmla="*/ 6181474 h 6853153"/>
              <a:gd name="connsiteX143" fmla="*/ 4697214 w 6717447"/>
              <a:gd name="connsiteY143" fmla="*/ 6168387 h 6853153"/>
              <a:gd name="connsiteX144" fmla="*/ 4769914 w 6717447"/>
              <a:gd name="connsiteY144" fmla="*/ 6145608 h 6853153"/>
              <a:gd name="connsiteX145" fmla="*/ 4823711 w 6717447"/>
              <a:gd name="connsiteY145" fmla="*/ 6116528 h 6853153"/>
              <a:gd name="connsiteX146" fmla="*/ 4939062 w 6717447"/>
              <a:gd name="connsiteY146" fmla="*/ 6051099 h 6853153"/>
              <a:gd name="connsiteX147" fmla="*/ 5007399 w 6717447"/>
              <a:gd name="connsiteY147" fmla="*/ 5997301 h 6853153"/>
              <a:gd name="connsiteX148" fmla="*/ 5107725 w 6717447"/>
              <a:gd name="connsiteY148" fmla="*/ 5911031 h 6853153"/>
              <a:gd name="connsiteX149" fmla="*/ 5178486 w 6717447"/>
              <a:gd name="connsiteY149" fmla="*/ 5877104 h 6853153"/>
              <a:gd name="connsiteX150" fmla="*/ 5220651 w 6717447"/>
              <a:gd name="connsiteY150" fmla="*/ 5849479 h 6853153"/>
              <a:gd name="connsiteX151" fmla="*/ 5318554 w 6717447"/>
              <a:gd name="connsiteY151" fmla="*/ 5778233 h 6853153"/>
              <a:gd name="connsiteX152" fmla="*/ 5408217 w 6717447"/>
              <a:gd name="connsiteY152" fmla="*/ 5706018 h 6853153"/>
              <a:gd name="connsiteX153" fmla="*/ 5419364 w 6717447"/>
              <a:gd name="connsiteY153" fmla="*/ 5693416 h 6853153"/>
              <a:gd name="connsiteX154" fmla="*/ 5471708 w 6717447"/>
              <a:gd name="connsiteY154" fmla="*/ 5631380 h 6853153"/>
              <a:gd name="connsiteX155" fmla="*/ 5513873 w 6717447"/>
              <a:gd name="connsiteY155" fmla="*/ 5586306 h 6853153"/>
              <a:gd name="connsiteX156" fmla="*/ 5608868 w 6717447"/>
              <a:gd name="connsiteY156" fmla="*/ 5466109 h 6853153"/>
              <a:gd name="connsiteX157" fmla="*/ 5613715 w 6717447"/>
              <a:gd name="connsiteY157" fmla="*/ 5456416 h 6853153"/>
              <a:gd name="connsiteX158" fmla="*/ 5751359 w 6717447"/>
              <a:gd name="connsiteY158" fmla="*/ 5328949 h 6853153"/>
              <a:gd name="connsiteX159" fmla="*/ 5767837 w 6717447"/>
              <a:gd name="connsiteY159" fmla="*/ 5289207 h 6853153"/>
              <a:gd name="connsiteX160" fmla="*/ 5839083 w 6717447"/>
              <a:gd name="connsiteY160" fmla="*/ 5169979 h 6853153"/>
              <a:gd name="connsiteX161" fmla="*/ 5882218 w 6717447"/>
              <a:gd name="connsiteY161" fmla="*/ 5097279 h 6853153"/>
              <a:gd name="connsiteX162" fmla="*/ 5925838 w 6717447"/>
              <a:gd name="connsiteY162" fmla="*/ 5011009 h 6853153"/>
              <a:gd name="connsiteX163" fmla="*/ 5938924 w 6717447"/>
              <a:gd name="connsiteY163" fmla="*/ 4948972 h 6853153"/>
              <a:gd name="connsiteX164" fmla="*/ 5973820 w 6717447"/>
              <a:gd name="connsiteY164" fmla="*/ 4870941 h 6853153"/>
              <a:gd name="connsiteX165" fmla="*/ 6063967 w 6717447"/>
              <a:gd name="connsiteY165" fmla="*/ 4711971 h 6853153"/>
              <a:gd name="connsiteX166" fmla="*/ 6095470 w 6717447"/>
              <a:gd name="connsiteY166" fmla="*/ 4606799 h 6853153"/>
              <a:gd name="connsiteX167" fmla="*/ 6108557 w 6717447"/>
              <a:gd name="connsiteY167" fmla="*/ 4572873 h 6853153"/>
              <a:gd name="connsiteX168" fmla="*/ 6205005 w 6717447"/>
              <a:gd name="connsiteY168" fmla="*/ 4346534 h 6853153"/>
              <a:gd name="connsiteX169" fmla="*/ 6238446 w 6717447"/>
              <a:gd name="connsiteY169" fmla="*/ 4152668 h 6853153"/>
              <a:gd name="connsiteX170" fmla="*/ 6248625 w 6717447"/>
              <a:gd name="connsiteY170" fmla="*/ 4122135 h 6853153"/>
              <a:gd name="connsiteX171" fmla="*/ 6277705 w 6717447"/>
              <a:gd name="connsiteY171" fmla="*/ 4011631 h 6853153"/>
              <a:gd name="connsiteX172" fmla="*/ 6274796 w 6717447"/>
              <a:gd name="connsiteY172" fmla="*/ 3985944 h 6853153"/>
              <a:gd name="connsiteX173" fmla="*/ 6304846 w 6717447"/>
              <a:gd name="connsiteY173" fmla="*/ 3853631 h 6853153"/>
              <a:gd name="connsiteX174" fmla="*/ 6306299 w 6717447"/>
              <a:gd name="connsiteY174" fmla="*/ 3761060 h 6853153"/>
              <a:gd name="connsiteX175" fmla="*/ 6313569 w 6717447"/>
              <a:gd name="connsiteY175" fmla="*/ 3722287 h 6853153"/>
              <a:gd name="connsiteX176" fmla="*/ 6317447 w 6717447"/>
              <a:gd name="connsiteY176" fmla="*/ 3701446 h 6853153"/>
              <a:gd name="connsiteX177" fmla="*/ 6312600 w 6717447"/>
              <a:gd name="connsiteY177" fmla="*/ 3587065 h 6853153"/>
              <a:gd name="connsiteX178" fmla="*/ 6331987 w 6717447"/>
              <a:gd name="connsiteY178" fmla="*/ 3357334 h 6853153"/>
              <a:gd name="connsiteX179" fmla="*/ 6315024 w 6717447"/>
              <a:gd name="connsiteY179" fmla="*/ 3264279 h 6853153"/>
              <a:gd name="connsiteX180" fmla="*/ 6309692 w 6717447"/>
              <a:gd name="connsiteY180" fmla="*/ 3207089 h 6853153"/>
              <a:gd name="connsiteX181" fmla="*/ 6291275 w 6717447"/>
              <a:gd name="connsiteY181" fmla="*/ 2998198 h 6853153"/>
              <a:gd name="connsiteX182" fmla="*/ 6269465 w 6717447"/>
              <a:gd name="connsiteY182" fmla="*/ 2892057 h 6853153"/>
              <a:gd name="connsiteX183" fmla="*/ 6257348 w 6717447"/>
              <a:gd name="connsiteY183" fmla="*/ 2869762 h 6853153"/>
              <a:gd name="connsiteX184" fmla="*/ 6245232 w 6717447"/>
              <a:gd name="connsiteY184" fmla="*/ 2815964 h 6853153"/>
              <a:gd name="connsiteX185" fmla="*/ 6243778 w 6717447"/>
              <a:gd name="connsiteY185" fmla="*/ 2799001 h 6853153"/>
              <a:gd name="connsiteX186" fmla="*/ 6232631 w 6717447"/>
              <a:gd name="connsiteY186" fmla="*/ 2761682 h 6853153"/>
              <a:gd name="connsiteX187" fmla="*/ 6217606 w 6717447"/>
              <a:gd name="connsiteY187" fmla="*/ 2741326 h 6853153"/>
              <a:gd name="connsiteX188" fmla="*/ 6211790 w 6717447"/>
              <a:gd name="connsiteY188" fmla="*/ 2660387 h 6853153"/>
              <a:gd name="connsiteX189" fmla="*/ 6201612 w 6717447"/>
              <a:gd name="connsiteY189" fmla="*/ 2650209 h 6853153"/>
              <a:gd name="connsiteX190" fmla="*/ 6136182 w 6717447"/>
              <a:gd name="connsiteY190" fmla="*/ 2510141 h 6853153"/>
              <a:gd name="connsiteX191" fmla="*/ 6087716 w 6717447"/>
              <a:gd name="connsiteY191" fmla="*/ 2418540 h 6853153"/>
              <a:gd name="connsiteX192" fmla="*/ 6077538 w 6717447"/>
              <a:gd name="connsiteY192" fmla="*/ 2361349 h 6853153"/>
              <a:gd name="connsiteX193" fmla="*/ 6013078 w 6717447"/>
              <a:gd name="connsiteY193" fmla="*/ 2252300 h 6853153"/>
              <a:gd name="connsiteX194" fmla="*/ 6002415 w 6717447"/>
              <a:gd name="connsiteY194" fmla="*/ 2241637 h 6853153"/>
              <a:gd name="connsiteX195" fmla="*/ 5958795 w 6717447"/>
              <a:gd name="connsiteY195" fmla="*/ 2141796 h 6853153"/>
              <a:gd name="connsiteX196" fmla="*/ 5915660 w 6717447"/>
              <a:gd name="connsiteY196" fmla="*/ 2040986 h 6853153"/>
              <a:gd name="connsiteX197" fmla="*/ 5914206 w 6717447"/>
              <a:gd name="connsiteY197" fmla="*/ 2033716 h 6853153"/>
              <a:gd name="connsiteX198" fmla="*/ 5836660 w 6717447"/>
              <a:gd name="connsiteY198" fmla="*/ 1927090 h 6853153"/>
              <a:gd name="connsiteX199" fmla="*/ 5780439 w 6717447"/>
              <a:gd name="connsiteY199" fmla="*/ 1812224 h 6853153"/>
              <a:gd name="connsiteX200" fmla="*/ 5749421 w 6717447"/>
              <a:gd name="connsiteY200" fmla="*/ 1776359 h 6853153"/>
              <a:gd name="connsiteX201" fmla="*/ 5719856 w 6717447"/>
              <a:gd name="connsiteY201" fmla="*/ 1741463 h 6853153"/>
              <a:gd name="connsiteX202" fmla="*/ 5675751 w 6717447"/>
              <a:gd name="connsiteY202" fmla="*/ 1672157 h 6853153"/>
              <a:gd name="connsiteX203" fmla="*/ 5593843 w 6717447"/>
              <a:gd name="connsiteY203" fmla="*/ 1595580 h 6853153"/>
              <a:gd name="connsiteX204" fmla="*/ 5534714 w 6717447"/>
              <a:gd name="connsiteY204" fmla="*/ 1548082 h 6853153"/>
              <a:gd name="connsiteX205" fmla="*/ 5508058 w 6717447"/>
              <a:gd name="connsiteY205" fmla="*/ 1508825 h 6853153"/>
              <a:gd name="connsiteX206" fmla="*/ 5453775 w 6717447"/>
              <a:gd name="connsiteY206" fmla="*/ 1455996 h 6853153"/>
              <a:gd name="connsiteX207" fmla="*/ 5412094 w 6717447"/>
              <a:gd name="connsiteY207" fmla="*/ 1442910 h 6853153"/>
              <a:gd name="connsiteX208" fmla="*/ 5352965 w 6717447"/>
              <a:gd name="connsiteY208" fmla="*/ 1413831 h 6853153"/>
              <a:gd name="connsiteX209" fmla="*/ 5224529 w 6717447"/>
              <a:gd name="connsiteY209" fmla="*/ 1276186 h 6853153"/>
              <a:gd name="connsiteX210" fmla="*/ 5056835 w 6717447"/>
              <a:gd name="connsiteY210" fmla="*/ 1132241 h 6853153"/>
              <a:gd name="connsiteX211" fmla="*/ 5041811 w 6717447"/>
              <a:gd name="connsiteY211" fmla="*/ 1116247 h 6853153"/>
              <a:gd name="connsiteX212" fmla="*/ 4972503 w 6717447"/>
              <a:gd name="connsiteY212" fmla="*/ 1038216 h 6853153"/>
              <a:gd name="connsiteX213" fmla="*/ 4964264 w 6717447"/>
              <a:gd name="connsiteY213" fmla="*/ 1030461 h 6853153"/>
              <a:gd name="connsiteX214" fmla="*/ 4796570 w 6717447"/>
              <a:gd name="connsiteY214" fmla="*/ 862282 h 6853153"/>
              <a:gd name="connsiteX215" fmla="*/ 4722417 w 6717447"/>
              <a:gd name="connsiteY215" fmla="*/ 835141 h 6853153"/>
              <a:gd name="connsiteX216" fmla="*/ 4671042 w 6717447"/>
              <a:gd name="connsiteY216" fmla="*/ 798307 h 6853153"/>
              <a:gd name="connsiteX217" fmla="*/ 4666196 w 6717447"/>
              <a:gd name="connsiteY217" fmla="*/ 792975 h 6853153"/>
              <a:gd name="connsiteX218" fmla="*/ 4546483 w 6717447"/>
              <a:gd name="connsiteY218" fmla="*/ 722699 h 6853153"/>
              <a:gd name="connsiteX219" fmla="*/ 4478630 w 6717447"/>
              <a:gd name="connsiteY219" fmla="*/ 696043 h 6853153"/>
              <a:gd name="connsiteX220" fmla="*/ 4328869 w 6717447"/>
              <a:gd name="connsiteY220" fmla="*/ 652907 h 6853153"/>
              <a:gd name="connsiteX221" fmla="*/ 4224182 w 6717447"/>
              <a:gd name="connsiteY221" fmla="*/ 609772 h 6853153"/>
              <a:gd name="connsiteX222" fmla="*/ 4155359 w 6717447"/>
              <a:gd name="connsiteY222" fmla="*/ 591355 h 6853153"/>
              <a:gd name="connsiteX223" fmla="*/ 4131126 w 6717447"/>
              <a:gd name="connsiteY223" fmla="*/ 579723 h 6853153"/>
              <a:gd name="connsiteX224" fmla="*/ 4051157 w 6717447"/>
              <a:gd name="connsiteY224" fmla="*/ 546766 h 6853153"/>
              <a:gd name="connsiteX225" fmla="*/ 3973125 w 6717447"/>
              <a:gd name="connsiteY225" fmla="*/ 519140 h 6853153"/>
              <a:gd name="connsiteX226" fmla="*/ 3872800 w 6717447"/>
              <a:gd name="connsiteY226" fmla="*/ 483760 h 6853153"/>
              <a:gd name="connsiteX227" fmla="*/ 3732732 w 6717447"/>
              <a:gd name="connsiteY227" fmla="*/ 449833 h 6853153"/>
              <a:gd name="connsiteX228" fmla="*/ 3665848 w 6717447"/>
              <a:gd name="connsiteY228" fmla="*/ 456618 h 6853153"/>
              <a:gd name="connsiteX229" fmla="*/ 3639676 w 6717447"/>
              <a:gd name="connsiteY229" fmla="*/ 457103 h 6853153"/>
              <a:gd name="connsiteX230" fmla="*/ 3545167 w 6717447"/>
              <a:gd name="connsiteY230" fmla="*/ 429962 h 6853153"/>
              <a:gd name="connsiteX231" fmla="*/ 3343062 w 6717447"/>
              <a:gd name="connsiteY231" fmla="*/ 452256 h 6853153"/>
              <a:gd name="connsiteX232" fmla="*/ 3325129 w 6717447"/>
              <a:gd name="connsiteY232" fmla="*/ 451772 h 6853153"/>
              <a:gd name="connsiteX233" fmla="*/ 3187000 w 6717447"/>
              <a:gd name="connsiteY233" fmla="*/ 434808 h 6853153"/>
              <a:gd name="connsiteX234" fmla="*/ 3052748 w 6717447"/>
              <a:gd name="connsiteY234" fmla="*/ 423177 h 6853153"/>
              <a:gd name="connsiteX235" fmla="*/ 2831256 w 6717447"/>
              <a:gd name="connsiteY235" fmla="*/ 470189 h 6853153"/>
              <a:gd name="connsiteX236" fmla="*/ 2743048 w 6717447"/>
              <a:gd name="connsiteY236" fmla="*/ 478428 h 6853153"/>
              <a:gd name="connsiteX237" fmla="*/ 2698458 w 6717447"/>
              <a:gd name="connsiteY237" fmla="*/ 490545 h 6853153"/>
              <a:gd name="connsiteX238" fmla="*/ 2618974 w 6717447"/>
              <a:gd name="connsiteY238" fmla="*/ 501208 h 6853153"/>
              <a:gd name="connsiteX239" fmla="*/ 2608311 w 6717447"/>
              <a:gd name="connsiteY239" fmla="*/ 501208 h 6853153"/>
              <a:gd name="connsiteX240" fmla="*/ 2418807 w 6717447"/>
              <a:gd name="connsiteY240" fmla="*/ 566153 h 6853153"/>
              <a:gd name="connsiteX241" fmla="*/ 2368402 w 6717447"/>
              <a:gd name="connsiteY241" fmla="*/ 586993 h 6853153"/>
              <a:gd name="connsiteX242" fmla="*/ 2309758 w 6717447"/>
              <a:gd name="connsiteY242" fmla="*/ 630128 h 6853153"/>
              <a:gd name="connsiteX243" fmla="*/ 2276316 w 6717447"/>
              <a:gd name="connsiteY243" fmla="*/ 650969 h 6853153"/>
              <a:gd name="connsiteX244" fmla="*/ 2154665 w 6717447"/>
              <a:gd name="connsiteY244" fmla="*/ 711067 h 6853153"/>
              <a:gd name="connsiteX245" fmla="*/ 2035438 w 6717447"/>
              <a:gd name="connsiteY245" fmla="*/ 822540 h 6853153"/>
              <a:gd name="connsiteX246" fmla="*/ 1997634 w 6717447"/>
              <a:gd name="connsiteY246" fmla="*/ 842411 h 6853153"/>
              <a:gd name="connsiteX247" fmla="*/ 1930265 w 6717447"/>
              <a:gd name="connsiteY247" fmla="*/ 861313 h 6853153"/>
              <a:gd name="connsiteX248" fmla="*/ 1923480 w 6717447"/>
              <a:gd name="connsiteY248" fmla="*/ 863252 h 6853153"/>
              <a:gd name="connsiteX249" fmla="*/ 1715074 w 6717447"/>
              <a:gd name="connsiteY249" fmla="*/ 825933 h 6853153"/>
              <a:gd name="connsiteX250" fmla="*/ 1609418 w 6717447"/>
              <a:gd name="connsiteY250" fmla="*/ 776497 h 6853153"/>
              <a:gd name="connsiteX251" fmla="*/ 1512485 w 6717447"/>
              <a:gd name="connsiteY251" fmla="*/ 710583 h 6853153"/>
              <a:gd name="connsiteX252" fmla="*/ 1507153 w 6717447"/>
              <a:gd name="connsiteY252" fmla="*/ 705251 h 6853153"/>
              <a:gd name="connsiteX253" fmla="*/ 1463534 w 6717447"/>
              <a:gd name="connsiteY253" fmla="*/ 598140 h 6853153"/>
              <a:gd name="connsiteX254" fmla="*/ 1470319 w 6717447"/>
              <a:gd name="connsiteY254" fmla="*/ 530772 h 6853153"/>
              <a:gd name="connsiteX255" fmla="*/ 1542534 w 6717447"/>
              <a:gd name="connsiteY255" fmla="*/ 435778 h 6853153"/>
              <a:gd name="connsiteX256" fmla="*/ 1542534 w 6717447"/>
              <a:gd name="connsiteY256" fmla="*/ 365986 h 6853153"/>
              <a:gd name="connsiteX257" fmla="*/ 1635589 w 6717447"/>
              <a:gd name="connsiteY257" fmla="*/ 347569 h 6853153"/>
              <a:gd name="connsiteX258" fmla="*/ 1707804 w 6717447"/>
              <a:gd name="connsiteY258" fmla="*/ 312188 h 6853153"/>
              <a:gd name="connsiteX259" fmla="*/ 1733007 w 6717447"/>
              <a:gd name="connsiteY259" fmla="*/ 306372 h 6853153"/>
              <a:gd name="connsiteX260" fmla="*/ 1878891 w 6717447"/>
              <a:gd name="connsiteY260" fmla="*/ 310734 h 6853153"/>
              <a:gd name="connsiteX261" fmla="*/ 2029137 w 6717447"/>
              <a:gd name="connsiteY261" fmla="*/ 267599 h 6853153"/>
              <a:gd name="connsiteX262" fmla="*/ 2068879 w 6717447"/>
              <a:gd name="connsiteY262" fmla="*/ 258875 h 6853153"/>
              <a:gd name="connsiteX263" fmla="*/ 2165328 w 6717447"/>
              <a:gd name="connsiteY263" fmla="*/ 240458 h 6853153"/>
              <a:gd name="connsiteX264" fmla="*/ 2272923 w 6717447"/>
              <a:gd name="connsiteY264" fmla="*/ 208955 h 6853153"/>
              <a:gd name="connsiteX265" fmla="*/ 2374218 w 6717447"/>
              <a:gd name="connsiteY265" fmla="*/ 180360 h 6853153"/>
              <a:gd name="connsiteX266" fmla="*/ 2505077 w 6717447"/>
              <a:gd name="connsiteY266" fmla="*/ 131409 h 6853153"/>
              <a:gd name="connsiteX267" fmla="*/ 2648538 w 6717447"/>
              <a:gd name="connsiteY267" fmla="*/ 97482 h 6853153"/>
              <a:gd name="connsiteX268" fmla="*/ 2746925 w 6717447"/>
              <a:gd name="connsiteY268" fmla="*/ 77126 h 6853153"/>
              <a:gd name="connsiteX269" fmla="*/ 2879238 w 6717447"/>
              <a:gd name="connsiteY269" fmla="*/ 64040 h 6853153"/>
              <a:gd name="connsiteX270" fmla="*/ 2935459 w 6717447"/>
              <a:gd name="connsiteY270" fmla="*/ 54347 h 6853153"/>
              <a:gd name="connsiteX271" fmla="*/ 3024153 w 6717447"/>
              <a:gd name="connsiteY271" fmla="*/ 48531 h 6853153"/>
              <a:gd name="connsiteX272" fmla="*/ 3078920 w 6717447"/>
              <a:gd name="connsiteY272" fmla="*/ 22844 h 6853153"/>
              <a:gd name="connsiteX273" fmla="*/ 3108000 w 6717447"/>
              <a:gd name="connsiteY273" fmla="*/ 16543 h 6853153"/>
              <a:gd name="connsiteX274" fmla="*/ 3350817 w 6717447"/>
              <a:gd name="connsiteY274" fmla="*/ 65 h 6853153"/>
              <a:gd name="connsiteX275" fmla="*/ 3430786 w 6717447"/>
              <a:gd name="connsiteY275" fmla="*/ 14605 h 6853153"/>
              <a:gd name="connsiteX276" fmla="*/ 3455989 w 6717447"/>
              <a:gd name="connsiteY276" fmla="*/ 19936 h 6853153"/>
              <a:gd name="connsiteX277" fmla="*/ 3603811 w 6717447"/>
              <a:gd name="connsiteY277" fmla="*/ 28660 h 6853153"/>
              <a:gd name="connsiteX278" fmla="*/ 3773929 w 6717447"/>
              <a:gd name="connsiteY278" fmla="*/ 28660 h 6853153"/>
              <a:gd name="connsiteX279" fmla="*/ 3904788 w 6717447"/>
              <a:gd name="connsiteY279" fmla="*/ 52893 h 6853153"/>
              <a:gd name="connsiteX280" fmla="*/ 4011414 w 6717447"/>
              <a:gd name="connsiteY280" fmla="*/ 68887 h 6853153"/>
              <a:gd name="connsiteX281" fmla="*/ 4090414 w 6717447"/>
              <a:gd name="connsiteY281" fmla="*/ 87304 h 6853153"/>
              <a:gd name="connsiteX282" fmla="*/ 4138396 w 6717447"/>
              <a:gd name="connsiteY282" fmla="*/ 97482 h 6853153"/>
              <a:gd name="connsiteX283" fmla="*/ 4245022 w 6717447"/>
              <a:gd name="connsiteY283" fmla="*/ 119292 h 6853153"/>
              <a:gd name="connsiteX284" fmla="*/ 4380244 w 6717447"/>
              <a:gd name="connsiteY284" fmla="*/ 152734 h 6853153"/>
              <a:gd name="connsiteX285" fmla="*/ 4556177 w 6717447"/>
              <a:gd name="connsiteY285" fmla="*/ 228341 h 6853153"/>
              <a:gd name="connsiteX286" fmla="*/ 4621606 w 6717447"/>
              <a:gd name="connsiteY286" fmla="*/ 250151 h 6853153"/>
              <a:gd name="connsiteX287" fmla="*/ 4755858 w 6717447"/>
              <a:gd name="connsiteY287" fmla="*/ 324790 h 6853153"/>
              <a:gd name="connsiteX288" fmla="*/ 4796570 w 6717447"/>
              <a:gd name="connsiteY288" fmla="*/ 346115 h 6853153"/>
              <a:gd name="connsiteX289" fmla="*/ 4952148 w 6717447"/>
              <a:gd name="connsiteY289" fmla="*/ 403305 h 6853153"/>
              <a:gd name="connsiteX290" fmla="*/ 5011761 w 6717447"/>
              <a:gd name="connsiteY290" fmla="*/ 440624 h 6853153"/>
              <a:gd name="connsiteX291" fmla="*/ 5049081 w 6717447"/>
              <a:gd name="connsiteY291" fmla="*/ 465342 h 6853153"/>
              <a:gd name="connsiteX292" fmla="*/ 5203204 w 6717447"/>
              <a:gd name="connsiteY292" fmla="*/ 545312 h 6853153"/>
              <a:gd name="connsiteX293" fmla="*/ 5220651 w 6717447"/>
              <a:gd name="connsiteY293" fmla="*/ 552097 h 6853153"/>
              <a:gd name="connsiteX294" fmla="*/ 5339394 w 6717447"/>
              <a:gd name="connsiteY294" fmla="*/ 626251 h 6853153"/>
              <a:gd name="connsiteX295" fmla="*/ 5400947 w 6717447"/>
              <a:gd name="connsiteY295" fmla="*/ 658723 h 6853153"/>
              <a:gd name="connsiteX296" fmla="*/ 5467830 w 6717447"/>
              <a:gd name="connsiteY296" fmla="*/ 701374 h 6853153"/>
              <a:gd name="connsiteX297" fmla="*/ 5482370 w 6717447"/>
              <a:gd name="connsiteY297" fmla="*/ 714944 h 6853153"/>
              <a:gd name="connsiteX298" fmla="*/ 5533745 w 6717447"/>
              <a:gd name="connsiteY298" fmla="*/ 764380 h 6853153"/>
              <a:gd name="connsiteX299" fmla="*/ 5586573 w 6717447"/>
              <a:gd name="connsiteY299" fmla="*/ 815270 h 6853153"/>
              <a:gd name="connsiteX300" fmla="*/ 5645702 w 6717447"/>
              <a:gd name="connsiteY300" fmla="*/ 861313 h 6853153"/>
              <a:gd name="connsiteX301" fmla="*/ 5672843 w 6717447"/>
              <a:gd name="connsiteY301" fmla="*/ 872945 h 6853153"/>
              <a:gd name="connsiteX302" fmla="*/ 5715979 w 6717447"/>
              <a:gd name="connsiteY302" fmla="*/ 904448 h 6853153"/>
              <a:gd name="connsiteX303" fmla="*/ 5774138 w 6717447"/>
              <a:gd name="connsiteY303" fmla="*/ 966001 h 6853153"/>
              <a:gd name="connsiteX304" fmla="*/ 5832783 w 6717447"/>
              <a:gd name="connsiteY304" fmla="*/ 1049363 h 6853153"/>
              <a:gd name="connsiteX305" fmla="*/ 5843930 w 6717447"/>
              <a:gd name="connsiteY305" fmla="*/ 1063903 h 6853153"/>
              <a:gd name="connsiteX306" fmla="*/ 5959764 w 6717447"/>
              <a:gd name="connsiteY306" fmla="*/ 1225781 h 6853153"/>
              <a:gd name="connsiteX307" fmla="*/ 6025679 w 6717447"/>
              <a:gd name="connsiteY307" fmla="*/ 1272308 h 6853153"/>
              <a:gd name="connsiteX308" fmla="*/ 6175440 w 6717447"/>
              <a:gd name="connsiteY308" fmla="*/ 1410438 h 6853153"/>
              <a:gd name="connsiteX309" fmla="*/ 6244747 w 6717447"/>
              <a:gd name="connsiteY309" fmla="*/ 1555352 h 6853153"/>
              <a:gd name="connsiteX310" fmla="*/ 6313085 w 6717447"/>
              <a:gd name="connsiteY310" fmla="*/ 1627083 h 6853153"/>
              <a:gd name="connsiteX311" fmla="*/ 6328594 w 6717447"/>
              <a:gd name="connsiteY311" fmla="*/ 1686212 h 6853153"/>
              <a:gd name="connsiteX312" fmla="*/ 6339257 w 6717447"/>
              <a:gd name="connsiteY312" fmla="*/ 1730316 h 6853153"/>
              <a:gd name="connsiteX313" fmla="*/ 6341680 w 6717447"/>
              <a:gd name="connsiteY313" fmla="*/ 1762789 h 6853153"/>
              <a:gd name="connsiteX314" fmla="*/ 6418742 w 6717447"/>
              <a:gd name="connsiteY314" fmla="*/ 1890255 h 6853153"/>
              <a:gd name="connsiteX315" fmla="*/ 6416803 w 6717447"/>
              <a:gd name="connsiteY315" fmla="*/ 1904311 h 6853153"/>
              <a:gd name="connsiteX316" fmla="*/ 6472540 w 6717447"/>
              <a:gd name="connsiteY316" fmla="*/ 1998820 h 6853153"/>
              <a:gd name="connsiteX317" fmla="*/ 6483687 w 6717447"/>
              <a:gd name="connsiteY317" fmla="*/ 2032262 h 6853153"/>
              <a:gd name="connsiteX318" fmla="*/ 6500165 w 6717447"/>
              <a:gd name="connsiteY318" fmla="*/ 2185901 h 6853153"/>
              <a:gd name="connsiteX319" fmla="*/ 6522945 w 6717447"/>
              <a:gd name="connsiteY319" fmla="*/ 2320153 h 6853153"/>
              <a:gd name="connsiteX320" fmla="*/ 6532153 w 6717447"/>
              <a:gd name="connsiteY320" fmla="*/ 2395760 h 6853153"/>
              <a:gd name="connsiteX321" fmla="*/ 6587405 w 6717447"/>
              <a:gd name="connsiteY321" fmla="*/ 2478153 h 6853153"/>
              <a:gd name="connsiteX322" fmla="*/ 6607761 w 6717447"/>
              <a:gd name="connsiteY322" fmla="*/ 2576540 h 6853153"/>
              <a:gd name="connsiteX323" fmla="*/ 6627148 w 6717447"/>
              <a:gd name="connsiteY323" fmla="*/ 2751019 h 6853153"/>
              <a:gd name="connsiteX324" fmla="*/ 6631994 w 6717447"/>
              <a:gd name="connsiteY324" fmla="*/ 2760713 h 6853153"/>
              <a:gd name="connsiteX325" fmla="*/ 6664951 w 6717447"/>
              <a:gd name="connsiteY325" fmla="*/ 2870247 h 6853153"/>
              <a:gd name="connsiteX326" fmla="*/ 6682399 w 6717447"/>
              <a:gd name="connsiteY326" fmla="*/ 3002560 h 6853153"/>
              <a:gd name="connsiteX327" fmla="*/ 6685307 w 6717447"/>
              <a:gd name="connsiteY327" fmla="*/ 3097554 h 6853153"/>
              <a:gd name="connsiteX328" fmla="*/ 6700816 w 6717447"/>
              <a:gd name="connsiteY328" fmla="*/ 3198849 h 6853153"/>
              <a:gd name="connsiteX329" fmla="*/ 6693546 w 6717447"/>
              <a:gd name="connsiteY329" fmla="*/ 3278334 h 6853153"/>
              <a:gd name="connsiteX330" fmla="*/ 6681430 w 6717447"/>
              <a:gd name="connsiteY330" fmla="*/ 3345702 h 6853153"/>
              <a:gd name="connsiteX331" fmla="*/ 6691608 w 6717447"/>
              <a:gd name="connsiteY331" fmla="*/ 3416464 h 6853153"/>
              <a:gd name="connsiteX332" fmla="*/ 6700816 w 6717447"/>
              <a:gd name="connsiteY332" fmla="*/ 3474623 h 6853153"/>
              <a:gd name="connsiteX333" fmla="*/ 6696454 w 6717447"/>
              <a:gd name="connsiteY333" fmla="*/ 3536660 h 6853153"/>
              <a:gd name="connsiteX334" fmla="*/ 6693546 w 6717447"/>
              <a:gd name="connsiteY334" fmla="*/ 3595305 h 6853153"/>
              <a:gd name="connsiteX335" fmla="*/ 6713417 w 6717447"/>
              <a:gd name="connsiteY335" fmla="*/ 3713078 h 6853153"/>
              <a:gd name="connsiteX336" fmla="*/ 6717780 w 6717447"/>
              <a:gd name="connsiteY336" fmla="*/ 3821158 h 6853153"/>
              <a:gd name="connsiteX337" fmla="*/ 6692577 w 6717447"/>
              <a:gd name="connsiteY337" fmla="*/ 3973828 h 6853153"/>
              <a:gd name="connsiteX338" fmla="*/ 6660589 w 6717447"/>
              <a:gd name="connsiteY338" fmla="*/ 4062036 h 6853153"/>
              <a:gd name="connsiteX339" fmla="*/ 6658166 w 6717447"/>
              <a:gd name="connsiteY339" fmla="*/ 4175448 h 6853153"/>
              <a:gd name="connsiteX340" fmla="*/ 6618423 w 6717447"/>
              <a:gd name="connsiteY340" fmla="*/ 4307277 h 6853153"/>
              <a:gd name="connsiteX341" fmla="*/ 6605822 w 6717447"/>
              <a:gd name="connsiteY341" fmla="*/ 4345080 h 6853153"/>
              <a:gd name="connsiteX342" fmla="*/ 6584981 w 6717447"/>
              <a:gd name="connsiteY342" fmla="*/ 4485633 h 6853153"/>
              <a:gd name="connsiteX343" fmla="*/ 6540877 w 6717447"/>
              <a:gd name="connsiteY343" fmla="*/ 4571903 h 6853153"/>
              <a:gd name="connsiteX344" fmla="*/ 6487079 w 6717447"/>
              <a:gd name="connsiteY344" fmla="*/ 4727965 h 6853153"/>
              <a:gd name="connsiteX345" fmla="*/ 6402748 w 6717447"/>
              <a:gd name="connsiteY345" fmla="*/ 4911168 h 6853153"/>
              <a:gd name="connsiteX346" fmla="*/ 6384331 w 6717447"/>
              <a:gd name="connsiteY346" fmla="*/ 4944610 h 6853153"/>
              <a:gd name="connsiteX347" fmla="*/ 6378515 w 6717447"/>
              <a:gd name="connsiteY347" fmla="*/ 4958181 h 6853153"/>
              <a:gd name="connsiteX348" fmla="*/ 6301453 w 6717447"/>
              <a:gd name="connsiteY348" fmla="*/ 5079831 h 6853153"/>
              <a:gd name="connsiteX349" fmla="*/ 6266557 w 6717447"/>
              <a:gd name="connsiteY349" fmla="*/ 5108911 h 6853153"/>
              <a:gd name="connsiteX350" fmla="*/ 6237477 w 6717447"/>
              <a:gd name="connsiteY350" fmla="*/ 5173372 h 6853153"/>
              <a:gd name="connsiteX351" fmla="*/ 6141514 w 6717447"/>
              <a:gd name="connsiteY351" fmla="*/ 5275151 h 6853153"/>
              <a:gd name="connsiteX352" fmla="*/ 6107587 w 6717447"/>
              <a:gd name="connsiteY352" fmla="*/ 5324102 h 6853153"/>
              <a:gd name="connsiteX353" fmla="*/ 6035857 w 6717447"/>
              <a:gd name="connsiteY353" fmla="*/ 5402133 h 6853153"/>
              <a:gd name="connsiteX354" fmla="*/ 6014047 w 6717447"/>
              <a:gd name="connsiteY354" fmla="*/ 5442845 h 6853153"/>
              <a:gd name="connsiteX355" fmla="*/ 5978182 w 6717447"/>
              <a:gd name="connsiteY355" fmla="*/ 5485496 h 6853153"/>
              <a:gd name="connsiteX356" fmla="*/ 5946679 w 6717447"/>
              <a:gd name="connsiteY356" fmla="*/ 5531054 h 6853153"/>
              <a:gd name="connsiteX357" fmla="*/ 5928261 w 6717447"/>
              <a:gd name="connsiteY357" fmla="*/ 5552379 h 6853153"/>
              <a:gd name="connsiteX358" fmla="*/ 5844415 w 6717447"/>
              <a:gd name="connsiteY358" fmla="*/ 5635742 h 6853153"/>
              <a:gd name="connsiteX359" fmla="*/ 5811942 w 6717447"/>
              <a:gd name="connsiteY359" fmla="*/ 5671606 h 6853153"/>
              <a:gd name="connsiteX360" fmla="*/ 5798856 w 6717447"/>
              <a:gd name="connsiteY360" fmla="*/ 5707472 h 6853153"/>
              <a:gd name="connsiteX361" fmla="*/ 5702408 w 6717447"/>
              <a:gd name="connsiteY361" fmla="*/ 5781141 h 6853153"/>
              <a:gd name="connsiteX362" fmla="*/ 5675267 w 6717447"/>
              <a:gd name="connsiteY362" fmla="*/ 5806343 h 6853153"/>
              <a:gd name="connsiteX363" fmla="*/ 5512904 w 6717447"/>
              <a:gd name="connsiteY363" fmla="*/ 5965313 h 6853153"/>
              <a:gd name="connsiteX364" fmla="*/ 5446990 w 6717447"/>
              <a:gd name="connsiteY364" fmla="*/ 6013780 h 6853153"/>
              <a:gd name="connsiteX365" fmla="*/ 5423241 w 6717447"/>
              <a:gd name="connsiteY365" fmla="*/ 6041405 h 6853153"/>
              <a:gd name="connsiteX366" fmla="*/ 5323885 w 6717447"/>
              <a:gd name="connsiteY366" fmla="*/ 6122344 h 6853153"/>
              <a:gd name="connsiteX367" fmla="*/ 5243915 w 6717447"/>
              <a:gd name="connsiteY367" fmla="*/ 6176627 h 6853153"/>
              <a:gd name="connsiteX368" fmla="*/ 5137289 w 6717447"/>
              <a:gd name="connsiteY368" fmla="*/ 6265320 h 6853153"/>
              <a:gd name="connsiteX369" fmla="*/ 5086884 w 6717447"/>
              <a:gd name="connsiteY369" fmla="*/ 6287130 h 6853153"/>
              <a:gd name="connsiteX370" fmla="*/ 5037933 w 6717447"/>
              <a:gd name="connsiteY370" fmla="*/ 6322995 h 6853153"/>
              <a:gd name="connsiteX371" fmla="*/ 5034056 w 6717447"/>
              <a:gd name="connsiteY371" fmla="*/ 6329296 h 6853153"/>
              <a:gd name="connsiteX372" fmla="*/ 4927914 w 6717447"/>
              <a:gd name="connsiteY372" fmla="*/ 6395210 h 6853153"/>
              <a:gd name="connsiteX373" fmla="*/ 4819834 w 6717447"/>
              <a:gd name="connsiteY373" fmla="*/ 6453855 h 6853153"/>
              <a:gd name="connsiteX374" fmla="*/ 4680251 w 6717447"/>
              <a:gd name="connsiteY374" fmla="*/ 6531401 h 6853153"/>
              <a:gd name="connsiteX375" fmla="*/ 4613367 w 6717447"/>
              <a:gd name="connsiteY375" fmla="*/ 6574536 h 6853153"/>
              <a:gd name="connsiteX376" fmla="*/ 4568293 w 6717447"/>
              <a:gd name="connsiteY376" fmla="*/ 6585684 h 6853153"/>
              <a:gd name="connsiteX377" fmla="*/ 4465545 w 6717447"/>
              <a:gd name="connsiteY377" fmla="*/ 6621064 h 6853153"/>
              <a:gd name="connsiteX378" fmla="*/ 4417563 w 6717447"/>
              <a:gd name="connsiteY378" fmla="*/ 6652567 h 6853153"/>
              <a:gd name="connsiteX379" fmla="*/ 4348740 w 6717447"/>
              <a:gd name="connsiteY379" fmla="*/ 6668077 h 6853153"/>
              <a:gd name="connsiteX380" fmla="*/ 4329354 w 6717447"/>
              <a:gd name="connsiteY380" fmla="*/ 6670985 h 6853153"/>
              <a:gd name="connsiteX381" fmla="*/ 4283311 w 6717447"/>
              <a:gd name="connsiteY381" fmla="*/ 6700549 h 6853153"/>
              <a:gd name="connsiteX382" fmla="*/ 4148574 w 6717447"/>
              <a:gd name="connsiteY382" fmla="*/ 6733991 h 6853153"/>
              <a:gd name="connsiteX383" fmla="*/ 4052126 w 6717447"/>
              <a:gd name="connsiteY383" fmla="*/ 6771310 h 6853153"/>
              <a:gd name="connsiteX384" fmla="*/ 3986696 w 6717447"/>
              <a:gd name="connsiteY384" fmla="*/ 6794574 h 6853153"/>
              <a:gd name="connsiteX385" fmla="*/ 3970702 w 6717447"/>
              <a:gd name="connsiteY385" fmla="*/ 6802328 h 6853153"/>
              <a:gd name="connsiteX386" fmla="*/ 3934352 w 6717447"/>
              <a:gd name="connsiteY386" fmla="*/ 6825593 h 6853153"/>
              <a:gd name="connsiteX387" fmla="*/ 3773929 w 6717447"/>
              <a:gd name="connsiteY387" fmla="*/ 6840133 h 6853153"/>
              <a:gd name="connsiteX388" fmla="*/ 3653732 w 6717447"/>
              <a:gd name="connsiteY388" fmla="*/ 6847402 h 6853153"/>
              <a:gd name="connsiteX389" fmla="*/ 3592179 w 6717447"/>
              <a:gd name="connsiteY389" fmla="*/ 6840617 h 6853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</a:cxnLst>
            <a:rect l="l" t="t" r="r" b="b"/>
            <a:pathLst>
              <a:path w="6717447" h="6853153">
                <a:moveTo>
                  <a:pt x="3592179" y="6840617"/>
                </a:moveTo>
                <a:cubicBezTo>
                  <a:pt x="3549529" y="6857580"/>
                  <a:pt x="3496216" y="6857580"/>
                  <a:pt x="3440480" y="6848856"/>
                </a:cubicBezTo>
                <a:cubicBezTo>
                  <a:pt x="3398798" y="6842556"/>
                  <a:pt x="3355663" y="6844009"/>
                  <a:pt x="3313497" y="6844494"/>
                </a:cubicBezTo>
                <a:cubicBezTo>
                  <a:pt x="3272786" y="6844979"/>
                  <a:pt x="3232074" y="6849341"/>
                  <a:pt x="3191362" y="6850795"/>
                </a:cubicBezTo>
                <a:cubicBezTo>
                  <a:pt x="3139503" y="6852734"/>
                  <a:pt x="3088129" y="6853703"/>
                  <a:pt x="3036269" y="6854672"/>
                </a:cubicBezTo>
                <a:cubicBezTo>
                  <a:pt x="3007674" y="6855157"/>
                  <a:pt x="2979564" y="6855642"/>
                  <a:pt x="2950969" y="6853703"/>
                </a:cubicBezTo>
                <a:cubicBezTo>
                  <a:pt x="2898140" y="6850795"/>
                  <a:pt x="2845312" y="6847402"/>
                  <a:pt x="2792968" y="6841586"/>
                </a:cubicBezTo>
                <a:cubicBezTo>
                  <a:pt x="2768250" y="6839163"/>
                  <a:pt x="2744501" y="6831408"/>
                  <a:pt x="2720268" y="6826562"/>
                </a:cubicBezTo>
                <a:cubicBezTo>
                  <a:pt x="2674225" y="6817353"/>
                  <a:pt x="2628182" y="6808629"/>
                  <a:pt x="2582624" y="6797966"/>
                </a:cubicBezTo>
                <a:cubicBezTo>
                  <a:pt x="2570992" y="6795058"/>
                  <a:pt x="2561298" y="6783911"/>
                  <a:pt x="2549666" y="6781488"/>
                </a:cubicBezTo>
                <a:cubicBezTo>
                  <a:pt x="2509924" y="6772280"/>
                  <a:pt x="2469697" y="6766948"/>
                  <a:pt x="2429954" y="6757254"/>
                </a:cubicBezTo>
                <a:cubicBezTo>
                  <a:pt x="2389727" y="6747561"/>
                  <a:pt x="2349985" y="6736414"/>
                  <a:pt x="2310727" y="6723328"/>
                </a:cubicBezTo>
                <a:cubicBezTo>
                  <a:pt x="2266138" y="6708303"/>
                  <a:pt x="2223003" y="6688917"/>
                  <a:pt x="2177929" y="6675347"/>
                </a:cubicBezTo>
                <a:cubicBezTo>
                  <a:pt x="2144972" y="6665168"/>
                  <a:pt x="2110561" y="6657414"/>
                  <a:pt x="2076149" y="6654990"/>
                </a:cubicBezTo>
                <a:cubicBezTo>
                  <a:pt x="2022836" y="6651598"/>
                  <a:pt x="1997634" y="6611371"/>
                  <a:pt x="1966131" y="6578898"/>
                </a:cubicBezTo>
                <a:cubicBezTo>
                  <a:pt x="1959345" y="6572113"/>
                  <a:pt x="1951106" y="6560965"/>
                  <a:pt x="1943836" y="6560965"/>
                </a:cubicBezTo>
                <a:cubicBezTo>
                  <a:pt x="1908455" y="6560481"/>
                  <a:pt x="1883253" y="6539641"/>
                  <a:pt x="1862412" y="6516861"/>
                </a:cubicBezTo>
                <a:cubicBezTo>
                  <a:pt x="1830909" y="6482935"/>
                  <a:pt x="1792136" y="6477603"/>
                  <a:pt x="1747062" y="6474211"/>
                </a:cubicBezTo>
                <a:cubicBezTo>
                  <a:pt x="1752394" y="6449008"/>
                  <a:pt x="1739308" y="6444161"/>
                  <a:pt x="1716044" y="6435922"/>
                </a:cubicBezTo>
                <a:cubicBezTo>
                  <a:pt x="1647706" y="6411689"/>
                  <a:pt x="1575976" y="6390364"/>
                  <a:pt x="1534779" y="6319603"/>
                </a:cubicBezTo>
                <a:cubicBezTo>
                  <a:pt x="1525571" y="6304093"/>
                  <a:pt x="1498430" y="6299732"/>
                  <a:pt x="1483890" y="6285676"/>
                </a:cubicBezTo>
                <a:cubicBezTo>
                  <a:pt x="1447540" y="6249811"/>
                  <a:pt x="1408282" y="6219277"/>
                  <a:pt x="1358846" y="6203283"/>
                </a:cubicBezTo>
                <a:cubicBezTo>
                  <a:pt x="1351576" y="6200860"/>
                  <a:pt x="1342368" y="6193590"/>
                  <a:pt x="1341398" y="6187289"/>
                </a:cubicBezTo>
                <a:cubicBezTo>
                  <a:pt x="1330736" y="6131553"/>
                  <a:pt x="1279846" y="6117013"/>
                  <a:pt x="1240103" y="6097142"/>
                </a:cubicBezTo>
                <a:cubicBezTo>
                  <a:pt x="1199876" y="6076786"/>
                  <a:pt x="1170312" y="6051583"/>
                  <a:pt x="1148017" y="6013780"/>
                </a:cubicBezTo>
                <a:cubicBezTo>
                  <a:pt x="1142201" y="6003601"/>
                  <a:pt x="1127661" y="5998270"/>
                  <a:pt x="1116999" y="5990516"/>
                </a:cubicBezTo>
                <a:cubicBezTo>
                  <a:pt x="1110213" y="5985669"/>
                  <a:pt x="1101489" y="5983246"/>
                  <a:pt x="1096643" y="5976945"/>
                </a:cubicBezTo>
                <a:cubicBezTo>
                  <a:pt x="1087434" y="5964828"/>
                  <a:pt x="1083557" y="5945927"/>
                  <a:pt x="1071925" y="5939141"/>
                </a:cubicBezTo>
                <a:cubicBezTo>
                  <a:pt x="1009888" y="5900853"/>
                  <a:pt x="964814" y="5845116"/>
                  <a:pt x="913924" y="5795681"/>
                </a:cubicBezTo>
                <a:cubicBezTo>
                  <a:pt x="875151" y="5758361"/>
                  <a:pt x="834439" y="5723466"/>
                  <a:pt x="794697" y="5687601"/>
                </a:cubicBezTo>
                <a:cubicBezTo>
                  <a:pt x="784034" y="5678392"/>
                  <a:pt x="769494" y="5672092"/>
                  <a:pt x="761740" y="5660944"/>
                </a:cubicBezTo>
                <a:cubicBezTo>
                  <a:pt x="741384" y="5631380"/>
                  <a:pt x="724421" y="5598907"/>
                  <a:pt x="704549" y="5568858"/>
                </a:cubicBezTo>
                <a:cubicBezTo>
                  <a:pt x="696795" y="5557226"/>
                  <a:pt x="685163" y="5548502"/>
                  <a:pt x="676439" y="5537355"/>
                </a:cubicBezTo>
                <a:cubicBezTo>
                  <a:pt x="642512" y="5493735"/>
                  <a:pt x="617310" y="5436544"/>
                  <a:pt x="573205" y="5409888"/>
                </a:cubicBezTo>
                <a:cubicBezTo>
                  <a:pt x="520862" y="5378384"/>
                  <a:pt x="527647" y="5319256"/>
                  <a:pt x="489358" y="5286783"/>
                </a:cubicBezTo>
                <a:cubicBezTo>
                  <a:pt x="443315" y="5247525"/>
                  <a:pt x="437015" y="5178218"/>
                  <a:pt x="378370" y="5148169"/>
                </a:cubicBezTo>
                <a:cubicBezTo>
                  <a:pt x="369162" y="5143807"/>
                  <a:pt x="369162" y="5121512"/>
                  <a:pt x="362376" y="5108911"/>
                </a:cubicBezTo>
                <a:cubicBezTo>
                  <a:pt x="354622" y="5092918"/>
                  <a:pt x="348321" y="5076439"/>
                  <a:pt x="339112" y="5061899"/>
                </a:cubicBezTo>
                <a:cubicBezTo>
                  <a:pt x="332327" y="5050752"/>
                  <a:pt x="319241" y="5042512"/>
                  <a:pt x="314395" y="5030396"/>
                </a:cubicBezTo>
                <a:cubicBezTo>
                  <a:pt x="301793" y="4997438"/>
                  <a:pt x="292585" y="4962543"/>
                  <a:pt x="280468" y="4929101"/>
                </a:cubicBezTo>
                <a:cubicBezTo>
                  <a:pt x="270290" y="4900021"/>
                  <a:pt x="265928" y="4860278"/>
                  <a:pt x="244603" y="4845254"/>
                </a:cubicBezTo>
                <a:cubicBezTo>
                  <a:pt x="200014" y="4813751"/>
                  <a:pt x="205830" y="4765769"/>
                  <a:pt x="187412" y="4726511"/>
                </a:cubicBezTo>
                <a:cubicBezTo>
                  <a:pt x="174327" y="4698401"/>
                  <a:pt x="153486" y="4673683"/>
                  <a:pt x="136038" y="4647026"/>
                </a:cubicBezTo>
                <a:cubicBezTo>
                  <a:pt x="134584" y="4645088"/>
                  <a:pt x="132161" y="4642180"/>
                  <a:pt x="132645" y="4640241"/>
                </a:cubicBezTo>
                <a:cubicBezTo>
                  <a:pt x="146216" y="4593713"/>
                  <a:pt x="101142" y="4568511"/>
                  <a:pt x="93388" y="4530222"/>
                </a:cubicBezTo>
                <a:cubicBezTo>
                  <a:pt x="92903" y="4526830"/>
                  <a:pt x="88541" y="4521498"/>
                  <a:pt x="89995" y="4520044"/>
                </a:cubicBezTo>
                <a:cubicBezTo>
                  <a:pt x="119559" y="4483694"/>
                  <a:pt x="96296" y="4453160"/>
                  <a:pt x="82240" y="4419719"/>
                </a:cubicBezTo>
                <a:cubicBezTo>
                  <a:pt x="76909" y="4406148"/>
                  <a:pt x="82725" y="4388216"/>
                  <a:pt x="79817" y="4373191"/>
                </a:cubicBezTo>
                <a:cubicBezTo>
                  <a:pt x="75940" y="4352350"/>
                  <a:pt x="66731" y="4332479"/>
                  <a:pt x="63338" y="4311638"/>
                </a:cubicBezTo>
                <a:cubicBezTo>
                  <a:pt x="58976" y="4286436"/>
                  <a:pt x="58492" y="4260264"/>
                  <a:pt x="55584" y="4234577"/>
                </a:cubicBezTo>
                <a:cubicBezTo>
                  <a:pt x="51706" y="4195319"/>
                  <a:pt x="46375" y="4156546"/>
                  <a:pt x="42983" y="4117288"/>
                </a:cubicBezTo>
                <a:cubicBezTo>
                  <a:pt x="42013" y="4107110"/>
                  <a:pt x="46860" y="4096932"/>
                  <a:pt x="48314" y="4086269"/>
                </a:cubicBezTo>
                <a:cubicBezTo>
                  <a:pt x="50737" y="4073184"/>
                  <a:pt x="59461" y="4053797"/>
                  <a:pt x="54130" y="4047496"/>
                </a:cubicBezTo>
                <a:cubicBezTo>
                  <a:pt x="13418" y="4003876"/>
                  <a:pt x="46375" y="3947656"/>
                  <a:pt x="26504" y="3901612"/>
                </a:cubicBezTo>
                <a:cubicBezTo>
                  <a:pt x="6148" y="3854115"/>
                  <a:pt x="21657" y="3809526"/>
                  <a:pt x="36682" y="3764937"/>
                </a:cubicBezTo>
                <a:cubicBezTo>
                  <a:pt x="38621" y="3758636"/>
                  <a:pt x="37167" y="3750882"/>
                  <a:pt x="35228" y="3744097"/>
                </a:cubicBezTo>
                <a:cubicBezTo>
                  <a:pt x="24081" y="3695630"/>
                  <a:pt x="4209" y="3646679"/>
                  <a:pt x="332" y="3596274"/>
                </a:cubicBezTo>
                <a:cubicBezTo>
                  <a:pt x="-2576" y="3556047"/>
                  <a:pt x="14387" y="3514366"/>
                  <a:pt x="21173" y="3473169"/>
                </a:cubicBezTo>
                <a:cubicBezTo>
                  <a:pt x="24565" y="3451359"/>
                  <a:pt x="25050" y="3429065"/>
                  <a:pt x="25535" y="3407255"/>
                </a:cubicBezTo>
                <a:cubicBezTo>
                  <a:pt x="26504" y="3373813"/>
                  <a:pt x="25535" y="3340371"/>
                  <a:pt x="26019" y="3306929"/>
                </a:cubicBezTo>
                <a:cubicBezTo>
                  <a:pt x="26019" y="3296751"/>
                  <a:pt x="26019" y="3285604"/>
                  <a:pt x="30866" y="3277365"/>
                </a:cubicBezTo>
                <a:cubicBezTo>
                  <a:pt x="62369" y="3224052"/>
                  <a:pt x="46375" y="3164438"/>
                  <a:pt x="53645" y="3108217"/>
                </a:cubicBezTo>
                <a:cubicBezTo>
                  <a:pt x="54130" y="3105794"/>
                  <a:pt x="51706" y="3101916"/>
                  <a:pt x="52676" y="3100947"/>
                </a:cubicBezTo>
                <a:cubicBezTo>
                  <a:pt x="97750" y="3059750"/>
                  <a:pt x="59946" y="2999167"/>
                  <a:pt x="88056" y="2953124"/>
                </a:cubicBezTo>
                <a:cubicBezTo>
                  <a:pt x="97750" y="2937130"/>
                  <a:pt x="92903" y="2912413"/>
                  <a:pt x="98234" y="2892541"/>
                </a:cubicBezTo>
                <a:cubicBezTo>
                  <a:pt x="125375" y="2790277"/>
                  <a:pt x="153486" y="2688498"/>
                  <a:pt x="181597" y="2586233"/>
                </a:cubicBezTo>
                <a:cubicBezTo>
                  <a:pt x="194682" y="2539221"/>
                  <a:pt x="207768" y="2492693"/>
                  <a:pt x="222308" y="2446166"/>
                </a:cubicBezTo>
                <a:cubicBezTo>
                  <a:pt x="224732" y="2437926"/>
                  <a:pt x="233940" y="2431141"/>
                  <a:pt x="240241" y="2423871"/>
                </a:cubicBezTo>
                <a:cubicBezTo>
                  <a:pt x="271744" y="2388006"/>
                  <a:pt x="303732" y="2352141"/>
                  <a:pt x="335235" y="2316275"/>
                </a:cubicBezTo>
                <a:cubicBezTo>
                  <a:pt x="341051" y="2309975"/>
                  <a:pt x="344444" y="2301736"/>
                  <a:pt x="350260" y="2295435"/>
                </a:cubicBezTo>
                <a:cubicBezTo>
                  <a:pt x="359953" y="2285257"/>
                  <a:pt x="370131" y="2269263"/>
                  <a:pt x="380794" y="2268294"/>
                </a:cubicBezTo>
                <a:cubicBezTo>
                  <a:pt x="389518" y="2267324"/>
                  <a:pt x="404057" y="2283318"/>
                  <a:pt x="408904" y="2294950"/>
                </a:cubicBezTo>
                <a:cubicBezTo>
                  <a:pt x="412297" y="2302220"/>
                  <a:pt x="403573" y="2315306"/>
                  <a:pt x="400180" y="2325484"/>
                </a:cubicBezTo>
                <a:cubicBezTo>
                  <a:pt x="398241" y="2330815"/>
                  <a:pt x="395333" y="2335662"/>
                  <a:pt x="394849" y="2340993"/>
                </a:cubicBezTo>
                <a:cubicBezTo>
                  <a:pt x="391456" y="2366196"/>
                  <a:pt x="391456" y="2392368"/>
                  <a:pt x="385156" y="2416601"/>
                </a:cubicBezTo>
                <a:cubicBezTo>
                  <a:pt x="372070" y="2466037"/>
                  <a:pt x="356076" y="2514503"/>
                  <a:pt x="339597" y="2562970"/>
                </a:cubicBezTo>
                <a:cubicBezTo>
                  <a:pt x="337174" y="2570240"/>
                  <a:pt x="326511" y="2574602"/>
                  <a:pt x="321665" y="2581387"/>
                </a:cubicBezTo>
                <a:cubicBezTo>
                  <a:pt x="314879" y="2591080"/>
                  <a:pt x="306640" y="2601258"/>
                  <a:pt x="304217" y="2612405"/>
                </a:cubicBezTo>
                <a:cubicBezTo>
                  <a:pt x="280953" y="2716608"/>
                  <a:pt x="255265" y="2820326"/>
                  <a:pt x="237333" y="2925014"/>
                </a:cubicBezTo>
                <a:cubicBezTo>
                  <a:pt x="227640" y="2981235"/>
                  <a:pt x="204376" y="3036002"/>
                  <a:pt x="216977" y="3096585"/>
                </a:cubicBezTo>
                <a:cubicBezTo>
                  <a:pt x="223278" y="3125180"/>
                  <a:pt x="209707" y="3158137"/>
                  <a:pt x="206314" y="3189156"/>
                </a:cubicBezTo>
                <a:cubicBezTo>
                  <a:pt x="204860" y="3201757"/>
                  <a:pt x="202437" y="3215812"/>
                  <a:pt x="205830" y="3226960"/>
                </a:cubicBezTo>
                <a:cubicBezTo>
                  <a:pt x="217946" y="3266218"/>
                  <a:pt x="216492" y="3279788"/>
                  <a:pt x="190805" y="3310322"/>
                </a:cubicBezTo>
                <a:cubicBezTo>
                  <a:pt x="201952" y="3348126"/>
                  <a:pt x="223278" y="3384960"/>
                  <a:pt x="191774" y="3422764"/>
                </a:cubicBezTo>
                <a:cubicBezTo>
                  <a:pt x="189836" y="3425187"/>
                  <a:pt x="187897" y="3431003"/>
                  <a:pt x="189351" y="3433427"/>
                </a:cubicBezTo>
                <a:cubicBezTo>
                  <a:pt x="228124" y="3493525"/>
                  <a:pt x="192259" y="3558955"/>
                  <a:pt x="203406" y="3620992"/>
                </a:cubicBezTo>
                <a:cubicBezTo>
                  <a:pt x="208253" y="3647164"/>
                  <a:pt x="220370" y="3672366"/>
                  <a:pt x="222793" y="3698053"/>
                </a:cubicBezTo>
                <a:cubicBezTo>
                  <a:pt x="224732" y="3727133"/>
                  <a:pt x="217946" y="3756213"/>
                  <a:pt x="217946" y="3785293"/>
                </a:cubicBezTo>
                <a:cubicBezTo>
                  <a:pt x="217946" y="3796440"/>
                  <a:pt x="226186" y="3807587"/>
                  <a:pt x="232002" y="3817766"/>
                </a:cubicBezTo>
                <a:cubicBezTo>
                  <a:pt x="236848" y="3826489"/>
                  <a:pt x="250419" y="3836183"/>
                  <a:pt x="248480" y="3841514"/>
                </a:cubicBezTo>
                <a:cubicBezTo>
                  <a:pt x="230063" y="3896766"/>
                  <a:pt x="257204" y="3946686"/>
                  <a:pt x="269321" y="3997091"/>
                </a:cubicBezTo>
                <a:cubicBezTo>
                  <a:pt x="284345" y="4059128"/>
                  <a:pt x="289192" y="4124073"/>
                  <a:pt x="323603" y="4182233"/>
                </a:cubicBezTo>
                <a:cubicBezTo>
                  <a:pt x="339597" y="4208890"/>
                  <a:pt x="338628" y="4245240"/>
                  <a:pt x="350260" y="4275289"/>
                </a:cubicBezTo>
                <a:cubicBezTo>
                  <a:pt x="365284" y="4313093"/>
                  <a:pt x="385156" y="4348958"/>
                  <a:pt x="403573" y="4385792"/>
                </a:cubicBezTo>
                <a:cubicBezTo>
                  <a:pt x="404542" y="4388216"/>
                  <a:pt x="407450" y="4389670"/>
                  <a:pt x="407935" y="4391608"/>
                </a:cubicBezTo>
                <a:cubicBezTo>
                  <a:pt x="411812" y="4423596"/>
                  <a:pt x="412297" y="4456069"/>
                  <a:pt x="420051" y="4487087"/>
                </a:cubicBezTo>
                <a:cubicBezTo>
                  <a:pt x="425867" y="4510836"/>
                  <a:pt x="443315" y="4531676"/>
                  <a:pt x="451555" y="4554940"/>
                </a:cubicBezTo>
                <a:cubicBezTo>
                  <a:pt x="466094" y="4594683"/>
                  <a:pt x="476757" y="4635879"/>
                  <a:pt x="491782" y="4675622"/>
                </a:cubicBezTo>
                <a:cubicBezTo>
                  <a:pt x="499052" y="4695008"/>
                  <a:pt x="510684" y="4712456"/>
                  <a:pt x="520862" y="4730389"/>
                </a:cubicBezTo>
                <a:cubicBezTo>
                  <a:pt x="526678" y="4741051"/>
                  <a:pt x="533463" y="4751229"/>
                  <a:pt x="540733" y="4761407"/>
                </a:cubicBezTo>
                <a:cubicBezTo>
                  <a:pt x="549941" y="4774493"/>
                  <a:pt x="561089" y="4786609"/>
                  <a:pt x="569813" y="4800665"/>
                </a:cubicBezTo>
                <a:cubicBezTo>
                  <a:pt x="587261" y="4828775"/>
                  <a:pt x="606162" y="4856401"/>
                  <a:pt x="619248" y="4886450"/>
                </a:cubicBezTo>
                <a:cubicBezTo>
                  <a:pt x="629426" y="4909230"/>
                  <a:pt x="631365" y="4935401"/>
                  <a:pt x="637181" y="4959635"/>
                </a:cubicBezTo>
                <a:cubicBezTo>
                  <a:pt x="638150" y="4963027"/>
                  <a:pt x="639120" y="4968843"/>
                  <a:pt x="640574" y="4969328"/>
                </a:cubicBezTo>
                <a:cubicBezTo>
                  <a:pt x="700672" y="4982899"/>
                  <a:pt x="673531" y="5047359"/>
                  <a:pt x="705034" y="5078862"/>
                </a:cubicBezTo>
                <a:cubicBezTo>
                  <a:pt x="733629" y="5107458"/>
                  <a:pt x="755439" y="5142838"/>
                  <a:pt x="779672" y="5175795"/>
                </a:cubicBezTo>
                <a:cubicBezTo>
                  <a:pt x="799059" y="5202452"/>
                  <a:pt x="837832" y="5210206"/>
                  <a:pt x="844133" y="5252857"/>
                </a:cubicBezTo>
                <a:cubicBezTo>
                  <a:pt x="847525" y="5274667"/>
                  <a:pt x="876120" y="5293084"/>
                  <a:pt x="894053" y="5311986"/>
                </a:cubicBezTo>
                <a:cubicBezTo>
                  <a:pt x="897930" y="5316348"/>
                  <a:pt x="905685" y="5317801"/>
                  <a:pt x="909078" y="5322648"/>
                </a:cubicBezTo>
                <a:cubicBezTo>
                  <a:pt x="940096" y="5365299"/>
                  <a:pt x="969176" y="5409403"/>
                  <a:pt x="1001164" y="5451569"/>
                </a:cubicBezTo>
                <a:cubicBezTo>
                  <a:pt x="1019096" y="5475317"/>
                  <a:pt x="1041391" y="5495674"/>
                  <a:pt x="1062716" y="5516999"/>
                </a:cubicBezTo>
                <a:cubicBezTo>
                  <a:pt x="1077256" y="5531054"/>
                  <a:pt x="1094219" y="5542201"/>
                  <a:pt x="1108275" y="5556257"/>
                </a:cubicBezTo>
                <a:cubicBezTo>
                  <a:pt x="1152864" y="5598907"/>
                  <a:pt x="1195999" y="5643012"/>
                  <a:pt x="1240588" y="5685662"/>
                </a:cubicBezTo>
                <a:cubicBezTo>
                  <a:pt x="1249312" y="5693901"/>
                  <a:pt x="1262883" y="5695840"/>
                  <a:pt x="1273545" y="5702140"/>
                </a:cubicBezTo>
                <a:cubicBezTo>
                  <a:pt x="1282754" y="5707472"/>
                  <a:pt x="1296809" y="5712803"/>
                  <a:pt x="1299232" y="5721042"/>
                </a:cubicBezTo>
                <a:cubicBezTo>
                  <a:pt x="1318619" y="5781141"/>
                  <a:pt x="1372901" y="5799558"/>
                  <a:pt x="1414098" y="5832031"/>
                </a:cubicBezTo>
                <a:cubicBezTo>
                  <a:pt x="1430092" y="5850932"/>
                  <a:pt x="1443178" y="5874196"/>
                  <a:pt x="1462564" y="5888252"/>
                </a:cubicBezTo>
                <a:cubicBezTo>
                  <a:pt x="1503276" y="5917332"/>
                  <a:pt x="1544957" y="5947865"/>
                  <a:pt x="1591000" y="5967252"/>
                </a:cubicBezTo>
                <a:cubicBezTo>
                  <a:pt x="1682117" y="6006510"/>
                  <a:pt x="1766449" y="6056430"/>
                  <a:pt x="1846418" y="6114590"/>
                </a:cubicBezTo>
                <a:cubicBezTo>
                  <a:pt x="1867744" y="6130099"/>
                  <a:pt x="1894885" y="6138338"/>
                  <a:pt x="1919118" y="6149486"/>
                </a:cubicBezTo>
                <a:cubicBezTo>
                  <a:pt x="1976793" y="6174688"/>
                  <a:pt x="2034468" y="6199406"/>
                  <a:pt x="2092143" y="6224609"/>
                </a:cubicBezTo>
                <a:cubicBezTo>
                  <a:pt x="2098929" y="6227517"/>
                  <a:pt x="2105714" y="6231394"/>
                  <a:pt x="2111530" y="6235756"/>
                </a:cubicBezTo>
                <a:cubicBezTo>
                  <a:pt x="2163389" y="6275499"/>
                  <a:pt x="2223003" y="6283738"/>
                  <a:pt x="2286009" y="6279376"/>
                </a:cubicBezTo>
                <a:cubicBezTo>
                  <a:pt x="2299095" y="6278406"/>
                  <a:pt x="2313150" y="6283738"/>
                  <a:pt x="2325752" y="6288584"/>
                </a:cubicBezTo>
                <a:cubicBezTo>
                  <a:pt x="2368887" y="6306032"/>
                  <a:pt x="2411537" y="6324934"/>
                  <a:pt x="2455157" y="6342866"/>
                </a:cubicBezTo>
                <a:cubicBezTo>
                  <a:pt x="2489083" y="6356922"/>
                  <a:pt x="2523495" y="6369523"/>
                  <a:pt x="2557906" y="6383094"/>
                </a:cubicBezTo>
                <a:cubicBezTo>
                  <a:pt x="2623335" y="6409266"/>
                  <a:pt x="2686342" y="6439315"/>
                  <a:pt x="2760495" y="6436407"/>
                </a:cubicBezTo>
                <a:cubicBezTo>
                  <a:pt x="2806538" y="6434468"/>
                  <a:pt x="2853066" y="6451431"/>
                  <a:pt x="2899594" y="6453370"/>
                </a:cubicBezTo>
                <a:cubicBezTo>
                  <a:pt x="2936913" y="6454824"/>
                  <a:pt x="2970840" y="6454824"/>
                  <a:pt x="3000889" y="6482450"/>
                </a:cubicBezTo>
                <a:cubicBezTo>
                  <a:pt x="3011067" y="6491659"/>
                  <a:pt x="3032392" y="6493112"/>
                  <a:pt x="3047417" y="6491659"/>
                </a:cubicBezTo>
                <a:cubicBezTo>
                  <a:pt x="3095883" y="6485842"/>
                  <a:pt x="3143865" y="6517831"/>
                  <a:pt x="3193785" y="6491174"/>
                </a:cubicBezTo>
                <a:cubicBezTo>
                  <a:pt x="3209779" y="6482450"/>
                  <a:pt x="3234982" y="6491174"/>
                  <a:pt x="3255822" y="6491174"/>
                </a:cubicBezTo>
                <a:cubicBezTo>
                  <a:pt x="3346939" y="6490689"/>
                  <a:pt x="3437571" y="6483419"/>
                  <a:pt x="3525296" y="6455309"/>
                </a:cubicBezTo>
                <a:cubicBezTo>
                  <a:pt x="3534989" y="6452401"/>
                  <a:pt x="3548560" y="6461125"/>
                  <a:pt x="3558737" y="6458701"/>
                </a:cubicBezTo>
                <a:cubicBezTo>
                  <a:pt x="3582001" y="6453370"/>
                  <a:pt x="3603811" y="6443192"/>
                  <a:pt x="3626590" y="6436407"/>
                </a:cubicBezTo>
                <a:cubicBezTo>
                  <a:pt x="3663425" y="6425745"/>
                  <a:pt x="3700260" y="6410719"/>
                  <a:pt x="3737579" y="6407327"/>
                </a:cubicBezTo>
                <a:cubicBezTo>
                  <a:pt x="3801070" y="6401996"/>
                  <a:pt x="3865045" y="6402965"/>
                  <a:pt x="3928536" y="6403449"/>
                </a:cubicBezTo>
                <a:cubicBezTo>
                  <a:pt x="3979426" y="6403935"/>
                  <a:pt x="4028377" y="6399088"/>
                  <a:pt x="4076844" y="6381640"/>
                </a:cubicBezTo>
                <a:cubicBezTo>
                  <a:pt x="4141789" y="6358376"/>
                  <a:pt x="4207703" y="6339959"/>
                  <a:pt x="4273133" y="6318633"/>
                </a:cubicBezTo>
                <a:cubicBezTo>
                  <a:pt x="4288157" y="6313787"/>
                  <a:pt x="4301728" y="6305548"/>
                  <a:pt x="4316268" y="6300216"/>
                </a:cubicBezTo>
                <a:cubicBezTo>
                  <a:pt x="4328869" y="6295370"/>
                  <a:pt x="4341470" y="6291492"/>
                  <a:pt x="4354072" y="6287615"/>
                </a:cubicBezTo>
                <a:cubicBezTo>
                  <a:pt x="4383152" y="6278406"/>
                  <a:pt x="4412716" y="6269682"/>
                  <a:pt x="4441796" y="6260959"/>
                </a:cubicBezTo>
                <a:cubicBezTo>
                  <a:pt x="4515465" y="6239149"/>
                  <a:pt x="4577502" y="6184866"/>
                  <a:pt x="4658441" y="6181474"/>
                </a:cubicBezTo>
                <a:cubicBezTo>
                  <a:pt x="4671527" y="6180989"/>
                  <a:pt x="4684128" y="6172265"/>
                  <a:pt x="4697214" y="6168387"/>
                </a:cubicBezTo>
                <a:cubicBezTo>
                  <a:pt x="4721447" y="6160633"/>
                  <a:pt x="4746650" y="6154817"/>
                  <a:pt x="4769914" y="6145608"/>
                </a:cubicBezTo>
                <a:cubicBezTo>
                  <a:pt x="4788816" y="6138338"/>
                  <a:pt x="4809656" y="6130584"/>
                  <a:pt x="4823711" y="6116528"/>
                </a:cubicBezTo>
                <a:cubicBezTo>
                  <a:pt x="4856669" y="6084056"/>
                  <a:pt x="4893988" y="6064184"/>
                  <a:pt x="4939062" y="6051099"/>
                </a:cubicBezTo>
                <a:cubicBezTo>
                  <a:pt x="4964749" y="6043344"/>
                  <a:pt x="4985105" y="6016203"/>
                  <a:pt x="5007399" y="5997301"/>
                </a:cubicBezTo>
                <a:cubicBezTo>
                  <a:pt x="5040841" y="5968706"/>
                  <a:pt x="5072344" y="5937203"/>
                  <a:pt x="5107725" y="5911031"/>
                </a:cubicBezTo>
                <a:cubicBezTo>
                  <a:pt x="5128565" y="5895522"/>
                  <a:pt x="5155222" y="5889221"/>
                  <a:pt x="5178486" y="5877104"/>
                </a:cubicBezTo>
                <a:cubicBezTo>
                  <a:pt x="5193510" y="5869350"/>
                  <a:pt x="5207081" y="5859172"/>
                  <a:pt x="5220651" y="5849479"/>
                </a:cubicBezTo>
                <a:cubicBezTo>
                  <a:pt x="5253609" y="5826214"/>
                  <a:pt x="5286566" y="5802466"/>
                  <a:pt x="5318554" y="5778233"/>
                </a:cubicBezTo>
                <a:cubicBezTo>
                  <a:pt x="5349087" y="5754969"/>
                  <a:pt x="5378652" y="5730251"/>
                  <a:pt x="5408217" y="5706018"/>
                </a:cubicBezTo>
                <a:cubicBezTo>
                  <a:pt x="5412579" y="5702625"/>
                  <a:pt x="5416456" y="5698263"/>
                  <a:pt x="5419364" y="5693416"/>
                </a:cubicBezTo>
                <a:cubicBezTo>
                  <a:pt x="5432935" y="5670153"/>
                  <a:pt x="5432935" y="5638650"/>
                  <a:pt x="5471708" y="5631380"/>
                </a:cubicBezTo>
                <a:cubicBezTo>
                  <a:pt x="5488186" y="5628472"/>
                  <a:pt x="5500788" y="5602784"/>
                  <a:pt x="5513873" y="5586306"/>
                </a:cubicBezTo>
                <a:cubicBezTo>
                  <a:pt x="5545862" y="5546563"/>
                  <a:pt x="5577365" y="5506336"/>
                  <a:pt x="5608868" y="5466109"/>
                </a:cubicBezTo>
                <a:cubicBezTo>
                  <a:pt x="5611291" y="5463201"/>
                  <a:pt x="5611291" y="5458839"/>
                  <a:pt x="5613715" y="5456416"/>
                </a:cubicBezTo>
                <a:cubicBezTo>
                  <a:pt x="5659758" y="5413765"/>
                  <a:pt x="5706770" y="5372569"/>
                  <a:pt x="5751359" y="5328949"/>
                </a:cubicBezTo>
                <a:cubicBezTo>
                  <a:pt x="5761052" y="5319740"/>
                  <a:pt x="5765899" y="5303262"/>
                  <a:pt x="5767837" y="5289207"/>
                </a:cubicBezTo>
                <a:cubicBezTo>
                  <a:pt x="5775592" y="5239286"/>
                  <a:pt x="5790132" y="5198090"/>
                  <a:pt x="5839083" y="5169979"/>
                </a:cubicBezTo>
                <a:cubicBezTo>
                  <a:pt x="5860408" y="5157862"/>
                  <a:pt x="5868648" y="5122482"/>
                  <a:pt x="5882218" y="5097279"/>
                </a:cubicBezTo>
                <a:cubicBezTo>
                  <a:pt x="5897243" y="5068684"/>
                  <a:pt x="5913237" y="5040574"/>
                  <a:pt x="5925838" y="5011009"/>
                </a:cubicBezTo>
                <a:cubicBezTo>
                  <a:pt x="5933108" y="4994046"/>
                  <a:pt x="5933593" y="4974175"/>
                  <a:pt x="5938924" y="4948972"/>
                </a:cubicBezTo>
                <a:cubicBezTo>
                  <a:pt x="5978666" y="4917469"/>
                  <a:pt x="5984967" y="4905352"/>
                  <a:pt x="5973820" y="4870941"/>
                </a:cubicBezTo>
                <a:cubicBezTo>
                  <a:pt x="6028103" y="4832168"/>
                  <a:pt x="6038280" y="4767223"/>
                  <a:pt x="6063967" y="4711971"/>
                </a:cubicBezTo>
                <a:cubicBezTo>
                  <a:pt x="6079477" y="4679014"/>
                  <a:pt x="6084808" y="4641695"/>
                  <a:pt x="6095470" y="4606799"/>
                </a:cubicBezTo>
                <a:cubicBezTo>
                  <a:pt x="6098863" y="4595167"/>
                  <a:pt x="6102740" y="4583535"/>
                  <a:pt x="6108557" y="4572873"/>
                </a:cubicBezTo>
                <a:cubicBezTo>
                  <a:pt x="6145391" y="4499204"/>
                  <a:pt x="6178833" y="4424565"/>
                  <a:pt x="6205005" y="4346534"/>
                </a:cubicBezTo>
                <a:cubicBezTo>
                  <a:pt x="6226330" y="4283043"/>
                  <a:pt x="6239416" y="4219552"/>
                  <a:pt x="6238446" y="4152668"/>
                </a:cubicBezTo>
                <a:cubicBezTo>
                  <a:pt x="6238446" y="4142491"/>
                  <a:pt x="6241839" y="4129405"/>
                  <a:pt x="6248625" y="4122135"/>
                </a:cubicBezTo>
                <a:cubicBezTo>
                  <a:pt x="6278189" y="4090147"/>
                  <a:pt x="6285459" y="4052828"/>
                  <a:pt x="6277705" y="4011631"/>
                </a:cubicBezTo>
                <a:cubicBezTo>
                  <a:pt x="6276250" y="4002907"/>
                  <a:pt x="6270919" y="3990791"/>
                  <a:pt x="6274796" y="3985944"/>
                </a:cubicBezTo>
                <a:cubicBezTo>
                  <a:pt x="6305815" y="3946686"/>
                  <a:pt x="6290306" y="3896766"/>
                  <a:pt x="6304846" y="3853631"/>
                </a:cubicBezTo>
                <a:cubicBezTo>
                  <a:pt x="6314055" y="3825520"/>
                  <a:pt x="6305330" y="3792078"/>
                  <a:pt x="6306299" y="3761060"/>
                </a:cubicBezTo>
                <a:cubicBezTo>
                  <a:pt x="6306785" y="3747974"/>
                  <a:pt x="6311146" y="3734888"/>
                  <a:pt x="6313569" y="3722287"/>
                </a:cubicBezTo>
                <a:cubicBezTo>
                  <a:pt x="6315024" y="3715017"/>
                  <a:pt x="6319870" y="3706293"/>
                  <a:pt x="6317447" y="3701446"/>
                </a:cubicBezTo>
                <a:cubicBezTo>
                  <a:pt x="6297091" y="3664127"/>
                  <a:pt x="6311631" y="3624869"/>
                  <a:pt x="6312600" y="3587065"/>
                </a:cubicBezTo>
                <a:cubicBezTo>
                  <a:pt x="6315024" y="3510488"/>
                  <a:pt x="6328109" y="3433911"/>
                  <a:pt x="6331987" y="3357334"/>
                </a:cubicBezTo>
                <a:cubicBezTo>
                  <a:pt x="6333441" y="3326316"/>
                  <a:pt x="6331018" y="3288997"/>
                  <a:pt x="6315024" y="3264279"/>
                </a:cubicBezTo>
                <a:cubicBezTo>
                  <a:pt x="6300484" y="3241984"/>
                  <a:pt x="6306299" y="3225506"/>
                  <a:pt x="6309692" y="3207089"/>
                </a:cubicBezTo>
                <a:cubicBezTo>
                  <a:pt x="6321324" y="3135358"/>
                  <a:pt x="6312116" y="3066536"/>
                  <a:pt x="6291275" y="2998198"/>
                </a:cubicBezTo>
                <a:cubicBezTo>
                  <a:pt x="6280613" y="2963787"/>
                  <a:pt x="6277220" y="2927437"/>
                  <a:pt x="6269465" y="2892057"/>
                </a:cubicBezTo>
                <a:cubicBezTo>
                  <a:pt x="6267526" y="2884302"/>
                  <a:pt x="6259772" y="2877517"/>
                  <a:pt x="6257348" y="2869762"/>
                </a:cubicBezTo>
                <a:cubicBezTo>
                  <a:pt x="6252017" y="2851830"/>
                  <a:pt x="6248625" y="2833897"/>
                  <a:pt x="6245232" y="2815964"/>
                </a:cubicBezTo>
                <a:cubicBezTo>
                  <a:pt x="6244263" y="2810148"/>
                  <a:pt x="6246202" y="2799971"/>
                  <a:pt x="6243778" y="2799001"/>
                </a:cubicBezTo>
                <a:cubicBezTo>
                  <a:pt x="6223422" y="2790762"/>
                  <a:pt x="6224392" y="2778645"/>
                  <a:pt x="6232631" y="2761682"/>
                </a:cubicBezTo>
                <a:cubicBezTo>
                  <a:pt x="6234569" y="2758289"/>
                  <a:pt x="6222937" y="2748596"/>
                  <a:pt x="6217606" y="2741326"/>
                </a:cubicBezTo>
                <a:cubicBezTo>
                  <a:pt x="6235539" y="2721455"/>
                  <a:pt x="6232146" y="2674442"/>
                  <a:pt x="6211790" y="2660387"/>
                </a:cubicBezTo>
                <a:cubicBezTo>
                  <a:pt x="6207913" y="2657479"/>
                  <a:pt x="6203551" y="2654571"/>
                  <a:pt x="6201612" y="2650209"/>
                </a:cubicBezTo>
                <a:cubicBezTo>
                  <a:pt x="6179802" y="2603681"/>
                  <a:pt x="6158962" y="2556184"/>
                  <a:pt x="6136182" y="2510141"/>
                </a:cubicBezTo>
                <a:cubicBezTo>
                  <a:pt x="6121158" y="2479123"/>
                  <a:pt x="6101287" y="2450043"/>
                  <a:pt x="6087716" y="2418540"/>
                </a:cubicBezTo>
                <a:cubicBezTo>
                  <a:pt x="6079961" y="2401092"/>
                  <a:pt x="6078507" y="2380736"/>
                  <a:pt x="6077538" y="2361349"/>
                </a:cubicBezTo>
                <a:cubicBezTo>
                  <a:pt x="6076569" y="2338570"/>
                  <a:pt x="6032949" y="2261024"/>
                  <a:pt x="6013078" y="2252300"/>
                </a:cubicBezTo>
                <a:cubicBezTo>
                  <a:pt x="6006777" y="2249392"/>
                  <a:pt x="5999023" y="2249392"/>
                  <a:pt x="6002415" y="2241637"/>
                </a:cubicBezTo>
                <a:cubicBezTo>
                  <a:pt x="5988360" y="2208195"/>
                  <a:pt x="5978182" y="2171846"/>
                  <a:pt x="5958795" y="2141796"/>
                </a:cubicBezTo>
                <a:cubicBezTo>
                  <a:pt x="5937955" y="2110293"/>
                  <a:pt x="5905967" y="2085091"/>
                  <a:pt x="5915660" y="2040986"/>
                </a:cubicBezTo>
                <a:cubicBezTo>
                  <a:pt x="5916145" y="2038563"/>
                  <a:pt x="5915176" y="2035655"/>
                  <a:pt x="5914206" y="2033716"/>
                </a:cubicBezTo>
                <a:cubicBezTo>
                  <a:pt x="5888034" y="1998336"/>
                  <a:pt x="5859439" y="1964409"/>
                  <a:pt x="5836660" y="1927090"/>
                </a:cubicBezTo>
                <a:cubicBezTo>
                  <a:pt x="5814850" y="1890740"/>
                  <a:pt x="5800310" y="1850028"/>
                  <a:pt x="5780439" y="1812224"/>
                </a:cubicBezTo>
                <a:cubicBezTo>
                  <a:pt x="5773169" y="1798654"/>
                  <a:pt x="5760083" y="1787991"/>
                  <a:pt x="5749421" y="1776359"/>
                </a:cubicBezTo>
                <a:cubicBezTo>
                  <a:pt x="5739242" y="1764727"/>
                  <a:pt x="5722279" y="1754549"/>
                  <a:pt x="5719856" y="1741463"/>
                </a:cubicBezTo>
                <a:cubicBezTo>
                  <a:pt x="5714040" y="1710930"/>
                  <a:pt x="5710162" y="1688635"/>
                  <a:pt x="5675751" y="1672157"/>
                </a:cubicBezTo>
                <a:cubicBezTo>
                  <a:pt x="5643764" y="1656647"/>
                  <a:pt x="5621469" y="1620782"/>
                  <a:pt x="5593843" y="1595580"/>
                </a:cubicBezTo>
                <a:cubicBezTo>
                  <a:pt x="5574941" y="1578616"/>
                  <a:pt x="5553132" y="1565046"/>
                  <a:pt x="5534714" y="1548082"/>
                </a:cubicBezTo>
                <a:cubicBezTo>
                  <a:pt x="5523082" y="1537904"/>
                  <a:pt x="5514843" y="1523849"/>
                  <a:pt x="5508058" y="1508825"/>
                </a:cubicBezTo>
                <a:cubicBezTo>
                  <a:pt x="5484793" y="1498162"/>
                  <a:pt x="5453290" y="1497677"/>
                  <a:pt x="5453775" y="1455996"/>
                </a:cubicBezTo>
                <a:cubicBezTo>
                  <a:pt x="5453775" y="1451150"/>
                  <a:pt x="5426149" y="1441941"/>
                  <a:pt x="5412094" y="1442910"/>
                </a:cubicBezTo>
                <a:cubicBezTo>
                  <a:pt x="5385437" y="1444364"/>
                  <a:pt x="5369928" y="1435640"/>
                  <a:pt x="5352965" y="1413831"/>
                </a:cubicBezTo>
                <a:cubicBezTo>
                  <a:pt x="5314676" y="1364395"/>
                  <a:pt x="5277357" y="1314474"/>
                  <a:pt x="5224529" y="1276186"/>
                </a:cubicBezTo>
                <a:cubicBezTo>
                  <a:pt x="5164915" y="1233535"/>
                  <a:pt x="5112572" y="1180707"/>
                  <a:pt x="5056835" y="1132241"/>
                </a:cubicBezTo>
                <a:cubicBezTo>
                  <a:pt x="5051019" y="1127394"/>
                  <a:pt x="5042780" y="1122063"/>
                  <a:pt x="5041811" y="1116247"/>
                </a:cubicBezTo>
                <a:cubicBezTo>
                  <a:pt x="5034541" y="1075535"/>
                  <a:pt x="5019031" y="1044032"/>
                  <a:pt x="4972503" y="1038216"/>
                </a:cubicBezTo>
                <a:cubicBezTo>
                  <a:pt x="4969596" y="1037731"/>
                  <a:pt x="4965718" y="1033854"/>
                  <a:pt x="4964264" y="1030461"/>
                </a:cubicBezTo>
                <a:cubicBezTo>
                  <a:pt x="4933246" y="950007"/>
                  <a:pt x="4852307" y="918503"/>
                  <a:pt x="4796570" y="862282"/>
                </a:cubicBezTo>
                <a:cubicBezTo>
                  <a:pt x="4779607" y="845319"/>
                  <a:pt x="4748104" y="842411"/>
                  <a:pt x="4722417" y="835141"/>
                </a:cubicBezTo>
                <a:cubicBezTo>
                  <a:pt x="4700607" y="828841"/>
                  <a:pt x="4672496" y="832718"/>
                  <a:pt x="4671042" y="798307"/>
                </a:cubicBezTo>
                <a:cubicBezTo>
                  <a:pt x="4671042" y="796368"/>
                  <a:pt x="4668134" y="792975"/>
                  <a:pt x="4666196" y="792975"/>
                </a:cubicBezTo>
                <a:cubicBezTo>
                  <a:pt x="4615791" y="787159"/>
                  <a:pt x="4587680" y="743540"/>
                  <a:pt x="4546483" y="722699"/>
                </a:cubicBezTo>
                <a:cubicBezTo>
                  <a:pt x="4525158" y="711552"/>
                  <a:pt x="4501895" y="703313"/>
                  <a:pt x="4478630" y="696043"/>
                </a:cubicBezTo>
                <a:cubicBezTo>
                  <a:pt x="4428710" y="681018"/>
                  <a:pt x="4378305" y="668901"/>
                  <a:pt x="4328869" y="652907"/>
                </a:cubicBezTo>
                <a:cubicBezTo>
                  <a:pt x="4293004" y="641276"/>
                  <a:pt x="4259562" y="622858"/>
                  <a:pt x="4224182" y="609772"/>
                </a:cubicBezTo>
                <a:cubicBezTo>
                  <a:pt x="4201887" y="601533"/>
                  <a:pt x="4178138" y="597656"/>
                  <a:pt x="4155359" y="591355"/>
                </a:cubicBezTo>
                <a:cubicBezTo>
                  <a:pt x="4146635" y="588932"/>
                  <a:pt x="4137911" y="585054"/>
                  <a:pt x="4131126" y="579723"/>
                </a:cubicBezTo>
                <a:cubicBezTo>
                  <a:pt x="4107378" y="561791"/>
                  <a:pt x="4089930" y="539496"/>
                  <a:pt x="4051157" y="546766"/>
                </a:cubicBezTo>
                <a:cubicBezTo>
                  <a:pt x="4027408" y="551128"/>
                  <a:pt x="3995905" y="534165"/>
                  <a:pt x="3973125" y="519140"/>
                </a:cubicBezTo>
                <a:cubicBezTo>
                  <a:pt x="3941622" y="498300"/>
                  <a:pt x="3911573" y="486668"/>
                  <a:pt x="3872800" y="483760"/>
                </a:cubicBezTo>
                <a:cubicBezTo>
                  <a:pt x="3825788" y="480367"/>
                  <a:pt x="3779745" y="458557"/>
                  <a:pt x="3732732" y="449833"/>
                </a:cubicBezTo>
                <a:cubicBezTo>
                  <a:pt x="3711407" y="445956"/>
                  <a:pt x="3688143" y="454195"/>
                  <a:pt x="3665848" y="456618"/>
                </a:cubicBezTo>
                <a:cubicBezTo>
                  <a:pt x="3657124" y="457588"/>
                  <a:pt x="3642584" y="460980"/>
                  <a:pt x="3639676" y="457103"/>
                </a:cubicBezTo>
                <a:cubicBezTo>
                  <a:pt x="3614959" y="421723"/>
                  <a:pt x="3579093" y="426569"/>
                  <a:pt x="3545167" y="429962"/>
                </a:cubicBezTo>
                <a:cubicBezTo>
                  <a:pt x="3477798" y="436262"/>
                  <a:pt x="3410430" y="444986"/>
                  <a:pt x="3343062" y="452256"/>
                </a:cubicBezTo>
                <a:cubicBezTo>
                  <a:pt x="3337246" y="452741"/>
                  <a:pt x="3330945" y="452741"/>
                  <a:pt x="3325129" y="451772"/>
                </a:cubicBezTo>
                <a:cubicBezTo>
                  <a:pt x="3278602" y="444986"/>
                  <a:pt x="3229166" y="424631"/>
                  <a:pt x="3187000" y="434808"/>
                </a:cubicBezTo>
                <a:cubicBezTo>
                  <a:pt x="3137080" y="447410"/>
                  <a:pt x="3098306" y="417361"/>
                  <a:pt x="3052748" y="423177"/>
                </a:cubicBezTo>
                <a:cubicBezTo>
                  <a:pt x="2978110" y="432870"/>
                  <a:pt x="2900079" y="420269"/>
                  <a:pt x="2831256" y="470189"/>
                </a:cubicBezTo>
                <a:cubicBezTo>
                  <a:pt x="2810901" y="485214"/>
                  <a:pt x="2773097" y="475036"/>
                  <a:pt x="2743048" y="478428"/>
                </a:cubicBezTo>
                <a:cubicBezTo>
                  <a:pt x="2728023" y="480367"/>
                  <a:pt x="2712029" y="484244"/>
                  <a:pt x="2698458" y="490545"/>
                </a:cubicBezTo>
                <a:cubicBezTo>
                  <a:pt x="2672771" y="502661"/>
                  <a:pt x="2648538" y="519140"/>
                  <a:pt x="2618974" y="501208"/>
                </a:cubicBezTo>
                <a:cubicBezTo>
                  <a:pt x="2616065" y="499754"/>
                  <a:pt x="2610249" y="499269"/>
                  <a:pt x="2608311" y="501208"/>
                </a:cubicBezTo>
                <a:cubicBezTo>
                  <a:pt x="2553059" y="544343"/>
                  <a:pt x="2466304" y="494422"/>
                  <a:pt x="2418807" y="566153"/>
                </a:cubicBezTo>
                <a:cubicBezTo>
                  <a:pt x="2410568" y="578754"/>
                  <a:pt x="2383911" y="577784"/>
                  <a:pt x="2368402" y="586993"/>
                </a:cubicBezTo>
                <a:cubicBezTo>
                  <a:pt x="2348046" y="599110"/>
                  <a:pt x="2321390" y="602502"/>
                  <a:pt x="2309758" y="630128"/>
                </a:cubicBezTo>
                <a:cubicBezTo>
                  <a:pt x="2305396" y="640306"/>
                  <a:pt x="2288432" y="645153"/>
                  <a:pt x="2276316" y="650969"/>
                </a:cubicBezTo>
                <a:cubicBezTo>
                  <a:pt x="2235604" y="670840"/>
                  <a:pt x="2190530" y="684895"/>
                  <a:pt x="2154665" y="711067"/>
                </a:cubicBezTo>
                <a:cubicBezTo>
                  <a:pt x="2111045" y="743055"/>
                  <a:pt x="2075665" y="785706"/>
                  <a:pt x="2035438" y="822540"/>
                </a:cubicBezTo>
                <a:cubicBezTo>
                  <a:pt x="2025260" y="831749"/>
                  <a:pt x="2010720" y="841442"/>
                  <a:pt x="1997634" y="842411"/>
                </a:cubicBezTo>
                <a:cubicBezTo>
                  <a:pt x="1973401" y="844350"/>
                  <a:pt x="1947229" y="833203"/>
                  <a:pt x="1930265" y="861313"/>
                </a:cubicBezTo>
                <a:cubicBezTo>
                  <a:pt x="1929296" y="862767"/>
                  <a:pt x="1925419" y="863736"/>
                  <a:pt x="1923480" y="863252"/>
                </a:cubicBezTo>
                <a:cubicBezTo>
                  <a:pt x="1854173" y="850650"/>
                  <a:pt x="1784381" y="838534"/>
                  <a:pt x="1715074" y="825933"/>
                </a:cubicBezTo>
                <a:cubicBezTo>
                  <a:pt x="1692780" y="782313"/>
                  <a:pt x="1640921" y="802669"/>
                  <a:pt x="1609418" y="776497"/>
                </a:cubicBezTo>
                <a:cubicBezTo>
                  <a:pt x="1579853" y="751779"/>
                  <a:pt x="1544957" y="732392"/>
                  <a:pt x="1512485" y="710583"/>
                </a:cubicBezTo>
                <a:cubicBezTo>
                  <a:pt x="1510546" y="709129"/>
                  <a:pt x="1508123" y="707675"/>
                  <a:pt x="1507153" y="705251"/>
                </a:cubicBezTo>
                <a:cubicBezTo>
                  <a:pt x="1492129" y="669871"/>
                  <a:pt x="1473227" y="634975"/>
                  <a:pt x="1463534" y="598140"/>
                </a:cubicBezTo>
                <a:cubicBezTo>
                  <a:pt x="1458202" y="577784"/>
                  <a:pt x="1470319" y="553067"/>
                  <a:pt x="1470319" y="530772"/>
                </a:cubicBezTo>
                <a:cubicBezTo>
                  <a:pt x="1470804" y="471643"/>
                  <a:pt x="1482436" y="454195"/>
                  <a:pt x="1542534" y="435778"/>
                </a:cubicBezTo>
                <a:cubicBezTo>
                  <a:pt x="1542534" y="414453"/>
                  <a:pt x="1542534" y="392158"/>
                  <a:pt x="1542534" y="365986"/>
                </a:cubicBezTo>
                <a:cubicBezTo>
                  <a:pt x="1574522" y="360170"/>
                  <a:pt x="1606025" y="357262"/>
                  <a:pt x="1635589" y="347569"/>
                </a:cubicBezTo>
                <a:cubicBezTo>
                  <a:pt x="1660792" y="339330"/>
                  <a:pt x="1683571" y="323336"/>
                  <a:pt x="1707804" y="312188"/>
                </a:cubicBezTo>
                <a:cubicBezTo>
                  <a:pt x="1715559" y="308311"/>
                  <a:pt x="1724768" y="305888"/>
                  <a:pt x="1733007" y="306372"/>
                </a:cubicBezTo>
                <a:cubicBezTo>
                  <a:pt x="1781473" y="307342"/>
                  <a:pt x="1830425" y="311704"/>
                  <a:pt x="1878891" y="310734"/>
                </a:cubicBezTo>
                <a:cubicBezTo>
                  <a:pt x="1932204" y="309765"/>
                  <a:pt x="1984548" y="303949"/>
                  <a:pt x="2029137" y="267599"/>
                </a:cubicBezTo>
                <a:cubicBezTo>
                  <a:pt x="2038346" y="259845"/>
                  <a:pt x="2055309" y="259845"/>
                  <a:pt x="2068879" y="258875"/>
                </a:cubicBezTo>
                <a:cubicBezTo>
                  <a:pt x="2101352" y="255967"/>
                  <a:pt x="2132370" y="263722"/>
                  <a:pt x="2165328" y="240458"/>
                </a:cubicBezTo>
                <a:cubicBezTo>
                  <a:pt x="2193923" y="220102"/>
                  <a:pt x="2236573" y="218164"/>
                  <a:pt x="2272923" y="208955"/>
                </a:cubicBezTo>
                <a:cubicBezTo>
                  <a:pt x="2307334" y="199746"/>
                  <a:pt x="2351439" y="201685"/>
                  <a:pt x="2374218" y="180360"/>
                </a:cubicBezTo>
                <a:cubicBezTo>
                  <a:pt x="2413476" y="143525"/>
                  <a:pt x="2458065" y="137225"/>
                  <a:pt x="2505077" y="131409"/>
                </a:cubicBezTo>
                <a:cubicBezTo>
                  <a:pt x="2554028" y="125593"/>
                  <a:pt x="2595709" y="94089"/>
                  <a:pt x="2648538" y="97482"/>
                </a:cubicBezTo>
                <a:cubicBezTo>
                  <a:pt x="2680526" y="99421"/>
                  <a:pt x="2713968" y="81973"/>
                  <a:pt x="2746925" y="77126"/>
                </a:cubicBezTo>
                <a:cubicBezTo>
                  <a:pt x="2791029" y="70826"/>
                  <a:pt x="2835134" y="68887"/>
                  <a:pt x="2879238" y="64040"/>
                </a:cubicBezTo>
                <a:cubicBezTo>
                  <a:pt x="2898140" y="62102"/>
                  <a:pt x="2921889" y="65010"/>
                  <a:pt x="2935459" y="54347"/>
                </a:cubicBezTo>
                <a:cubicBezTo>
                  <a:pt x="2965509" y="31083"/>
                  <a:pt x="2995557" y="60648"/>
                  <a:pt x="3024153" y="48531"/>
                </a:cubicBezTo>
                <a:cubicBezTo>
                  <a:pt x="3042570" y="40292"/>
                  <a:pt x="3060018" y="30598"/>
                  <a:pt x="3078920" y="22844"/>
                </a:cubicBezTo>
                <a:cubicBezTo>
                  <a:pt x="3088129" y="18967"/>
                  <a:pt x="3098306" y="17028"/>
                  <a:pt x="3108000" y="16543"/>
                </a:cubicBezTo>
                <a:cubicBezTo>
                  <a:pt x="3188454" y="9758"/>
                  <a:pt x="3269393" y="2973"/>
                  <a:pt x="3350817" y="65"/>
                </a:cubicBezTo>
                <a:cubicBezTo>
                  <a:pt x="3377473" y="-905"/>
                  <a:pt x="3404130" y="9273"/>
                  <a:pt x="3430786" y="14605"/>
                </a:cubicBezTo>
                <a:cubicBezTo>
                  <a:pt x="3439510" y="16543"/>
                  <a:pt x="3450173" y="22844"/>
                  <a:pt x="3455989" y="19936"/>
                </a:cubicBezTo>
                <a:cubicBezTo>
                  <a:pt x="3506878" y="-3813"/>
                  <a:pt x="3553891" y="32052"/>
                  <a:pt x="3603811" y="28660"/>
                </a:cubicBezTo>
                <a:cubicBezTo>
                  <a:pt x="3660517" y="24782"/>
                  <a:pt x="3717707" y="24298"/>
                  <a:pt x="3773929" y="28660"/>
                </a:cubicBezTo>
                <a:cubicBezTo>
                  <a:pt x="3818033" y="32052"/>
                  <a:pt x="3861168" y="45138"/>
                  <a:pt x="3904788" y="52893"/>
                </a:cubicBezTo>
                <a:cubicBezTo>
                  <a:pt x="3940168" y="59194"/>
                  <a:pt x="3976034" y="62586"/>
                  <a:pt x="4011414" y="68887"/>
                </a:cubicBezTo>
                <a:cubicBezTo>
                  <a:pt x="4038071" y="73734"/>
                  <a:pt x="4064242" y="81488"/>
                  <a:pt x="4090414" y="87304"/>
                </a:cubicBezTo>
                <a:cubicBezTo>
                  <a:pt x="4106408" y="91181"/>
                  <a:pt x="4122402" y="94089"/>
                  <a:pt x="4138396" y="97482"/>
                </a:cubicBezTo>
                <a:cubicBezTo>
                  <a:pt x="4173777" y="104752"/>
                  <a:pt x="4209642" y="111537"/>
                  <a:pt x="4245022" y="119292"/>
                </a:cubicBezTo>
                <a:cubicBezTo>
                  <a:pt x="4290581" y="129470"/>
                  <a:pt x="4337109" y="136740"/>
                  <a:pt x="4380244" y="152734"/>
                </a:cubicBezTo>
                <a:cubicBezTo>
                  <a:pt x="4440342" y="174544"/>
                  <a:pt x="4497048" y="203624"/>
                  <a:pt x="4556177" y="228341"/>
                </a:cubicBezTo>
                <a:cubicBezTo>
                  <a:pt x="4577502" y="237065"/>
                  <a:pt x="4601251" y="239973"/>
                  <a:pt x="4621606" y="250151"/>
                </a:cubicBezTo>
                <a:cubicBezTo>
                  <a:pt x="4667165" y="273415"/>
                  <a:pt x="4729687" y="264207"/>
                  <a:pt x="4755858" y="324790"/>
                </a:cubicBezTo>
                <a:cubicBezTo>
                  <a:pt x="4760705" y="335452"/>
                  <a:pt x="4783000" y="337876"/>
                  <a:pt x="4796570" y="346115"/>
                </a:cubicBezTo>
                <a:cubicBezTo>
                  <a:pt x="4844552" y="376164"/>
                  <a:pt x="4893988" y="399428"/>
                  <a:pt x="4952148" y="403305"/>
                </a:cubicBezTo>
                <a:cubicBezTo>
                  <a:pt x="4972503" y="404759"/>
                  <a:pt x="4991890" y="427539"/>
                  <a:pt x="5011761" y="440624"/>
                </a:cubicBezTo>
                <a:cubicBezTo>
                  <a:pt x="5024362" y="448864"/>
                  <a:pt x="5035994" y="458557"/>
                  <a:pt x="5049081" y="465342"/>
                </a:cubicBezTo>
                <a:cubicBezTo>
                  <a:pt x="5099970" y="492484"/>
                  <a:pt x="5151829" y="518655"/>
                  <a:pt x="5203204" y="545312"/>
                </a:cubicBezTo>
                <a:cubicBezTo>
                  <a:pt x="5208535" y="548220"/>
                  <a:pt x="5214836" y="551613"/>
                  <a:pt x="5220651" y="552097"/>
                </a:cubicBezTo>
                <a:cubicBezTo>
                  <a:pt x="5272995" y="556459"/>
                  <a:pt x="5306437" y="588932"/>
                  <a:pt x="5339394" y="626251"/>
                </a:cubicBezTo>
                <a:cubicBezTo>
                  <a:pt x="5353934" y="642245"/>
                  <a:pt x="5380591" y="647091"/>
                  <a:pt x="5400947" y="658723"/>
                </a:cubicBezTo>
                <a:cubicBezTo>
                  <a:pt x="5423726" y="671809"/>
                  <a:pt x="5445536" y="686834"/>
                  <a:pt x="5467830" y="701374"/>
                </a:cubicBezTo>
                <a:cubicBezTo>
                  <a:pt x="5473162" y="705251"/>
                  <a:pt x="5477039" y="711552"/>
                  <a:pt x="5482370" y="714944"/>
                </a:cubicBezTo>
                <a:cubicBezTo>
                  <a:pt x="5502726" y="728030"/>
                  <a:pt x="5522113" y="738693"/>
                  <a:pt x="5533745" y="764380"/>
                </a:cubicBezTo>
                <a:cubicBezTo>
                  <a:pt x="5542953" y="785221"/>
                  <a:pt x="5567671" y="799276"/>
                  <a:pt x="5586573" y="815270"/>
                </a:cubicBezTo>
                <a:cubicBezTo>
                  <a:pt x="5605475" y="831264"/>
                  <a:pt x="5625346" y="846773"/>
                  <a:pt x="5645702" y="861313"/>
                </a:cubicBezTo>
                <a:cubicBezTo>
                  <a:pt x="5653457" y="867129"/>
                  <a:pt x="5664604" y="868098"/>
                  <a:pt x="5672843" y="872945"/>
                </a:cubicBezTo>
                <a:cubicBezTo>
                  <a:pt x="5687868" y="882638"/>
                  <a:pt x="5702892" y="892332"/>
                  <a:pt x="5715979" y="904448"/>
                </a:cubicBezTo>
                <a:cubicBezTo>
                  <a:pt x="5737304" y="923835"/>
                  <a:pt x="5757175" y="944675"/>
                  <a:pt x="5774138" y="966001"/>
                </a:cubicBezTo>
                <a:cubicBezTo>
                  <a:pt x="5793525" y="993626"/>
                  <a:pt x="5812911" y="1021737"/>
                  <a:pt x="5832783" y="1049363"/>
                </a:cubicBezTo>
                <a:cubicBezTo>
                  <a:pt x="5836175" y="1054210"/>
                  <a:pt x="5841507" y="1058087"/>
                  <a:pt x="5843930" y="1063903"/>
                </a:cubicBezTo>
                <a:cubicBezTo>
                  <a:pt x="5869132" y="1127394"/>
                  <a:pt x="5916145" y="1175860"/>
                  <a:pt x="5959764" y="1225781"/>
                </a:cubicBezTo>
                <a:cubicBezTo>
                  <a:pt x="5976728" y="1245652"/>
                  <a:pt x="6001931" y="1260192"/>
                  <a:pt x="6025679" y="1272308"/>
                </a:cubicBezTo>
                <a:cubicBezTo>
                  <a:pt x="6088686" y="1304781"/>
                  <a:pt x="6131336" y="1357125"/>
                  <a:pt x="6175440" y="1410438"/>
                </a:cubicBezTo>
                <a:cubicBezTo>
                  <a:pt x="6211305" y="1454058"/>
                  <a:pt x="6229723" y="1502039"/>
                  <a:pt x="6244747" y="1555352"/>
                </a:cubicBezTo>
                <a:cubicBezTo>
                  <a:pt x="6252986" y="1583463"/>
                  <a:pt x="6288367" y="1604304"/>
                  <a:pt x="6313085" y="1627083"/>
                </a:cubicBezTo>
                <a:cubicBezTo>
                  <a:pt x="6331502" y="1644046"/>
                  <a:pt x="6357674" y="1654709"/>
                  <a:pt x="6328594" y="1686212"/>
                </a:cubicBezTo>
                <a:cubicBezTo>
                  <a:pt x="6322778" y="1692028"/>
                  <a:pt x="6335864" y="1715292"/>
                  <a:pt x="6339257" y="1730316"/>
                </a:cubicBezTo>
                <a:cubicBezTo>
                  <a:pt x="6341196" y="1739525"/>
                  <a:pt x="6340711" y="1749703"/>
                  <a:pt x="6341680" y="1762789"/>
                </a:cubicBezTo>
                <a:cubicBezTo>
                  <a:pt x="6385784" y="1788961"/>
                  <a:pt x="6410018" y="1834519"/>
                  <a:pt x="6418742" y="1890255"/>
                </a:cubicBezTo>
                <a:cubicBezTo>
                  <a:pt x="6419226" y="1894617"/>
                  <a:pt x="6415349" y="1903341"/>
                  <a:pt x="6416803" y="1904311"/>
                </a:cubicBezTo>
                <a:cubicBezTo>
                  <a:pt x="6452668" y="1925636"/>
                  <a:pt x="6462846" y="1961986"/>
                  <a:pt x="6472540" y="1998820"/>
                </a:cubicBezTo>
                <a:cubicBezTo>
                  <a:pt x="6475447" y="2009968"/>
                  <a:pt x="6482233" y="2020630"/>
                  <a:pt x="6483687" y="2032262"/>
                </a:cubicBezTo>
                <a:cubicBezTo>
                  <a:pt x="6489503" y="2083152"/>
                  <a:pt x="6493380" y="2134526"/>
                  <a:pt x="6500165" y="2185901"/>
                </a:cubicBezTo>
                <a:cubicBezTo>
                  <a:pt x="6505981" y="2230974"/>
                  <a:pt x="6516159" y="2275079"/>
                  <a:pt x="6522945" y="2320153"/>
                </a:cubicBezTo>
                <a:cubicBezTo>
                  <a:pt x="6526822" y="2345355"/>
                  <a:pt x="6522460" y="2373466"/>
                  <a:pt x="6532153" y="2395760"/>
                </a:cubicBezTo>
                <a:cubicBezTo>
                  <a:pt x="6545724" y="2425325"/>
                  <a:pt x="6574319" y="2448589"/>
                  <a:pt x="6587405" y="2478153"/>
                </a:cubicBezTo>
                <a:cubicBezTo>
                  <a:pt x="6600491" y="2508203"/>
                  <a:pt x="6609215" y="2544068"/>
                  <a:pt x="6607761" y="2576540"/>
                </a:cubicBezTo>
                <a:cubicBezTo>
                  <a:pt x="6605338" y="2636154"/>
                  <a:pt x="6620362" y="2692860"/>
                  <a:pt x="6627148" y="2751019"/>
                </a:cubicBezTo>
                <a:cubicBezTo>
                  <a:pt x="6627632" y="2754412"/>
                  <a:pt x="6629086" y="2758774"/>
                  <a:pt x="6631994" y="2760713"/>
                </a:cubicBezTo>
                <a:cubicBezTo>
                  <a:pt x="6665436" y="2790762"/>
                  <a:pt x="6678037" y="2822750"/>
                  <a:pt x="6664951" y="2870247"/>
                </a:cubicBezTo>
                <a:cubicBezTo>
                  <a:pt x="6653320" y="2913382"/>
                  <a:pt x="6665921" y="2958456"/>
                  <a:pt x="6682399" y="3002560"/>
                </a:cubicBezTo>
                <a:cubicBezTo>
                  <a:pt x="6693062" y="3030671"/>
                  <a:pt x="6682399" y="3066051"/>
                  <a:pt x="6685307" y="3097554"/>
                </a:cubicBezTo>
                <a:cubicBezTo>
                  <a:pt x="6688215" y="3131481"/>
                  <a:pt x="6698393" y="3164923"/>
                  <a:pt x="6700816" y="3198849"/>
                </a:cubicBezTo>
                <a:cubicBezTo>
                  <a:pt x="6702271" y="3225021"/>
                  <a:pt x="6696939" y="3252162"/>
                  <a:pt x="6693546" y="3278334"/>
                </a:cubicBezTo>
                <a:cubicBezTo>
                  <a:pt x="6690154" y="3301113"/>
                  <a:pt x="6681914" y="3323408"/>
                  <a:pt x="6681430" y="3345702"/>
                </a:cubicBezTo>
                <a:cubicBezTo>
                  <a:pt x="6680945" y="3369451"/>
                  <a:pt x="6687731" y="3392715"/>
                  <a:pt x="6691608" y="3416464"/>
                </a:cubicBezTo>
                <a:cubicBezTo>
                  <a:pt x="6694516" y="3435850"/>
                  <a:pt x="6699847" y="3455237"/>
                  <a:pt x="6700816" y="3474623"/>
                </a:cubicBezTo>
                <a:cubicBezTo>
                  <a:pt x="6701301" y="3495464"/>
                  <a:pt x="6697424" y="3515820"/>
                  <a:pt x="6696454" y="3536660"/>
                </a:cubicBezTo>
                <a:cubicBezTo>
                  <a:pt x="6695485" y="3556047"/>
                  <a:pt x="6700332" y="3578341"/>
                  <a:pt x="6693546" y="3595305"/>
                </a:cubicBezTo>
                <a:cubicBezTo>
                  <a:pt x="6675129" y="3639894"/>
                  <a:pt x="6698393" y="3679636"/>
                  <a:pt x="6713417" y="3713078"/>
                </a:cubicBezTo>
                <a:cubicBezTo>
                  <a:pt x="6730866" y="3751851"/>
                  <a:pt x="6716810" y="3786262"/>
                  <a:pt x="6717780" y="3821158"/>
                </a:cubicBezTo>
                <a:cubicBezTo>
                  <a:pt x="6719234" y="3872048"/>
                  <a:pt x="6704694" y="3923422"/>
                  <a:pt x="6692577" y="3973828"/>
                </a:cubicBezTo>
                <a:cubicBezTo>
                  <a:pt x="6685307" y="4004361"/>
                  <a:pt x="6665436" y="4031987"/>
                  <a:pt x="6660589" y="4062036"/>
                </a:cubicBezTo>
                <a:cubicBezTo>
                  <a:pt x="6654773" y="4098871"/>
                  <a:pt x="6658166" y="4137644"/>
                  <a:pt x="6658166" y="4175448"/>
                </a:cubicBezTo>
                <a:cubicBezTo>
                  <a:pt x="6657681" y="4223430"/>
                  <a:pt x="6641687" y="4266080"/>
                  <a:pt x="6618423" y="4307277"/>
                </a:cubicBezTo>
                <a:cubicBezTo>
                  <a:pt x="6612123" y="4318908"/>
                  <a:pt x="6604853" y="4332479"/>
                  <a:pt x="6605822" y="4345080"/>
                </a:cubicBezTo>
                <a:cubicBezTo>
                  <a:pt x="6609215" y="4394031"/>
                  <a:pt x="6604368" y="4441044"/>
                  <a:pt x="6584981" y="4485633"/>
                </a:cubicBezTo>
                <a:cubicBezTo>
                  <a:pt x="6572380" y="4515197"/>
                  <a:pt x="6555417" y="4543308"/>
                  <a:pt x="6540877" y="4571903"/>
                </a:cubicBezTo>
                <a:cubicBezTo>
                  <a:pt x="6516159" y="4621824"/>
                  <a:pt x="6500650" y="4673683"/>
                  <a:pt x="6487079" y="4727965"/>
                </a:cubicBezTo>
                <a:cubicBezTo>
                  <a:pt x="6471085" y="4792425"/>
                  <a:pt x="6465270" y="4866095"/>
                  <a:pt x="6402748" y="4911168"/>
                </a:cubicBezTo>
                <a:cubicBezTo>
                  <a:pt x="6393539" y="4917954"/>
                  <a:pt x="6390147" y="4933463"/>
                  <a:pt x="6384331" y="4944610"/>
                </a:cubicBezTo>
                <a:cubicBezTo>
                  <a:pt x="6381908" y="4948972"/>
                  <a:pt x="6380938" y="4954303"/>
                  <a:pt x="6378515" y="4958181"/>
                </a:cubicBezTo>
                <a:cubicBezTo>
                  <a:pt x="6353312" y="4998893"/>
                  <a:pt x="6328109" y="5040089"/>
                  <a:pt x="6301453" y="5079831"/>
                </a:cubicBezTo>
                <a:cubicBezTo>
                  <a:pt x="6294668" y="5090494"/>
                  <a:pt x="6281582" y="5096795"/>
                  <a:pt x="6266557" y="5108911"/>
                </a:cubicBezTo>
                <a:cubicBezTo>
                  <a:pt x="6275766" y="5133144"/>
                  <a:pt x="6261226" y="5152531"/>
                  <a:pt x="6237477" y="5173372"/>
                </a:cubicBezTo>
                <a:cubicBezTo>
                  <a:pt x="6202582" y="5203905"/>
                  <a:pt x="6172532" y="5240255"/>
                  <a:pt x="6141514" y="5275151"/>
                </a:cubicBezTo>
                <a:cubicBezTo>
                  <a:pt x="6128428" y="5290176"/>
                  <a:pt x="6112919" y="5305685"/>
                  <a:pt x="6107587" y="5324102"/>
                </a:cubicBezTo>
                <a:cubicBezTo>
                  <a:pt x="6096440" y="5363845"/>
                  <a:pt x="6066876" y="5381777"/>
                  <a:pt x="6035857" y="5402133"/>
                </a:cubicBezTo>
                <a:cubicBezTo>
                  <a:pt x="6024710" y="5409403"/>
                  <a:pt x="6022771" y="5430244"/>
                  <a:pt x="6014047" y="5442845"/>
                </a:cubicBezTo>
                <a:cubicBezTo>
                  <a:pt x="6003384" y="5457870"/>
                  <a:pt x="5989814" y="5470471"/>
                  <a:pt x="5978182" y="5485496"/>
                </a:cubicBezTo>
                <a:cubicBezTo>
                  <a:pt x="5967034" y="5500036"/>
                  <a:pt x="5957341" y="5516029"/>
                  <a:pt x="5946679" y="5531054"/>
                </a:cubicBezTo>
                <a:cubicBezTo>
                  <a:pt x="5941348" y="5538809"/>
                  <a:pt x="5936016" y="5548017"/>
                  <a:pt x="5928261" y="5552379"/>
                </a:cubicBezTo>
                <a:cubicBezTo>
                  <a:pt x="5891911" y="5571766"/>
                  <a:pt x="5857016" y="5591152"/>
                  <a:pt x="5844415" y="5635742"/>
                </a:cubicBezTo>
                <a:cubicBezTo>
                  <a:pt x="5840537" y="5649312"/>
                  <a:pt x="5821635" y="5658521"/>
                  <a:pt x="5811942" y="5671606"/>
                </a:cubicBezTo>
                <a:cubicBezTo>
                  <a:pt x="5805157" y="5680815"/>
                  <a:pt x="5803218" y="5693901"/>
                  <a:pt x="5798856" y="5707472"/>
                </a:cubicBezTo>
                <a:cubicBezTo>
                  <a:pt x="5747966" y="5705533"/>
                  <a:pt x="5726641" y="5744306"/>
                  <a:pt x="5702408" y="5781141"/>
                </a:cubicBezTo>
                <a:cubicBezTo>
                  <a:pt x="5695622" y="5791319"/>
                  <a:pt x="5683991" y="5797619"/>
                  <a:pt x="5675267" y="5806343"/>
                </a:cubicBezTo>
                <a:cubicBezTo>
                  <a:pt x="5620985" y="5859172"/>
                  <a:pt x="5568156" y="5913454"/>
                  <a:pt x="5512904" y="5965313"/>
                </a:cubicBezTo>
                <a:cubicBezTo>
                  <a:pt x="5493033" y="5983730"/>
                  <a:pt x="5468315" y="5996817"/>
                  <a:pt x="5446990" y="6013780"/>
                </a:cubicBezTo>
                <a:cubicBezTo>
                  <a:pt x="5437781" y="6021050"/>
                  <a:pt x="5429542" y="6031228"/>
                  <a:pt x="5423241" y="6041405"/>
                </a:cubicBezTo>
                <a:cubicBezTo>
                  <a:pt x="5399008" y="6079694"/>
                  <a:pt x="5372352" y="6109743"/>
                  <a:pt x="5323885" y="6122344"/>
                </a:cubicBezTo>
                <a:cubicBezTo>
                  <a:pt x="5294321" y="6130099"/>
                  <a:pt x="5269118" y="6156756"/>
                  <a:pt x="5243915" y="6176627"/>
                </a:cubicBezTo>
                <a:cubicBezTo>
                  <a:pt x="5207566" y="6205222"/>
                  <a:pt x="5174124" y="6237210"/>
                  <a:pt x="5137289" y="6265320"/>
                </a:cubicBezTo>
                <a:cubicBezTo>
                  <a:pt x="5123234" y="6275983"/>
                  <a:pt x="5102394" y="6278406"/>
                  <a:pt x="5086884" y="6287130"/>
                </a:cubicBezTo>
                <a:cubicBezTo>
                  <a:pt x="5069436" y="6297308"/>
                  <a:pt x="5053927" y="6310879"/>
                  <a:pt x="5037933" y="6322995"/>
                </a:cubicBezTo>
                <a:cubicBezTo>
                  <a:pt x="5035994" y="6324450"/>
                  <a:pt x="5035994" y="6327842"/>
                  <a:pt x="5034056" y="6329296"/>
                </a:cubicBezTo>
                <a:cubicBezTo>
                  <a:pt x="4998675" y="6351591"/>
                  <a:pt x="4964264" y="6374370"/>
                  <a:pt x="4927914" y="6395210"/>
                </a:cubicBezTo>
                <a:cubicBezTo>
                  <a:pt x="4892534" y="6416051"/>
                  <a:pt x="4855699" y="6433984"/>
                  <a:pt x="4819834" y="6453855"/>
                </a:cubicBezTo>
                <a:cubicBezTo>
                  <a:pt x="4773307" y="6480027"/>
                  <a:pt x="4729202" y="6511045"/>
                  <a:pt x="4680251" y="6531401"/>
                </a:cubicBezTo>
                <a:cubicBezTo>
                  <a:pt x="4654079" y="6542064"/>
                  <a:pt x="4627422" y="6543033"/>
                  <a:pt x="4613367" y="6574536"/>
                </a:cubicBezTo>
                <a:cubicBezTo>
                  <a:pt x="4609490" y="6583260"/>
                  <a:pt x="4583318" y="6580837"/>
                  <a:pt x="4568293" y="6585684"/>
                </a:cubicBezTo>
                <a:cubicBezTo>
                  <a:pt x="4533882" y="6596831"/>
                  <a:pt x="4498986" y="6607494"/>
                  <a:pt x="4465545" y="6621064"/>
                </a:cubicBezTo>
                <a:cubicBezTo>
                  <a:pt x="4448097" y="6628334"/>
                  <a:pt x="4429195" y="6638512"/>
                  <a:pt x="4417563" y="6652567"/>
                </a:cubicBezTo>
                <a:cubicBezTo>
                  <a:pt x="4397207" y="6677770"/>
                  <a:pt x="4371520" y="6663230"/>
                  <a:pt x="4348740" y="6668077"/>
                </a:cubicBezTo>
                <a:cubicBezTo>
                  <a:pt x="4342440" y="6669530"/>
                  <a:pt x="4334201" y="6667592"/>
                  <a:pt x="4329354" y="6670985"/>
                </a:cubicBezTo>
                <a:cubicBezTo>
                  <a:pt x="4313360" y="6680193"/>
                  <a:pt x="4300274" y="6695702"/>
                  <a:pt x="4283311" y="6700549"/>
                </a:cubicBezTo>
                <a:cubicBezTo>
                  <a:pt x="4238722" y="6713150"/>
                  <a:pt x="4187832" y="6712666"/>
                  <a:pt x="4148574" y="6733991"/>
                </a:cubicBezTo>
                <a:cubicBezTo>
                  <a:pt x="4117071" y="6750954"/>
                  <a:pt x="4085083" y="6760647"/>
                  <a:pt x="4052126" y="6771310"/>
                </a:cubicBezTo>
                <a:cubicBezTo>
                  <a:pt x="4030316" y="6778580"/>
                  <a:pt x="4008506" y="6786334"/>
                  <a:pt x="3986696" y="6794574"/>
                </a:cubicBezTo>
                <a:cubicBezTo>
                  <a:pt x="3981365" y="6796513"/>
                  <a:pt x="3975549" y="6799421"/>
                  <a:pt x="3970702" y="6802328"/>
                </a:cubicBezTo>
                <a:cubicBezTo>
                  <a:pt x="3958586" y="6810083"/>
                  <a:pt x="3946954" y="6823654"/>
                  <a:pt x="3934352" y="6825593"/>
                </a:cubicBezTo>
                <a:cubicBezTo>
                  <a:pt x="3881039" y="6832377"/>
                  <a:pt x="3827726" y="6835770"/>
                  <a:pt x="3773929" y="6840133"/>
                </a:cubicBezTo>
                <a:cubicBezTo>
                  <a:pt x="3734186" y="6843040"/>
                  <a:pt x="3693959" y="6846433"/>
                  <a:pt x="3653732" y="6847402"/>
                </a:cubicBezTo>
                <a:cubicBezTo>
                  <a:pt x="3635314" y="6848856"/>
                  <a:pt x="3617867" y="6844009"/>
                  <a:pt x="3592179" y="6840617"/>
                </a:cubicBezTo>
                <a:close/>
              </a:path>
            </a:pathLst>
          </a:custGeom>
          <a:solidFill>
            <a:srgbClr val="000000"/>
          </a:solidFill>
          <a:ln w="484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EC42DF6-E59C-9D6B-80D3-16879CB871EF}"/>
              </a:ext>
            </a:extLst>
          </p:cNvPr>
          <p:cNvSpPr txBox="1"/>
          <p:nvPr/>
        </p:nvSpPr>
        <p:spPr>
          <a:xfrm>
            <a:off x="1349546" y="2141845"/>
            <a:ext cx="6094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+mn-ea"/>
              </a:rPr>
              <a:t>01</a:t>
            </a:r>
            <a:endParaRPr lang="zh-CN" altLang="en-US" sz="3200" dirty="0">
              <a:latin typeface="+mn-ea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D7B6CC4-BBD9-A63E-E52D-5BFB97ED4542}"/>
              </a:ext>
            </a:extLst>
          </p:cNvPr>
          <p:cNvGrpSpPr/>
          <p:nvPr/>
        </p:nvGrpSpPr>
        <p:grpSpPr>
          <a:xfrm>
            <a:off x="2154224" y="3123412"/>
            <a:ext cx="3748649" cy="1007969"/>
            <a:chOff x="-94765" y="1931934"/>
            <a:chExt cx="3748649" cy="1007969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3D97EEC0-222F-3D59-FC7F-A1744C0E1020}"/>
                </a:ext>
              </a:extLst>
            </p:cNvPr>
            <p:cNvSpPr txBox="1"/>
            <p:nvPr/>
          </p:nvSpPr>
          <p:spPr>
            <a:xfrm>
              <a:off x="-94765" y="2332044"/>
              <a:ext cx="3748649" cy="6078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endParaRPr lang="en-US" altLang="zh-CN" sz="1200" dirty="0">
                <a:latin typeface="+mn-ea"/>
                <a:ea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759DB8C-03FE-5734-1C72-395D166ADACB}"/>
                </a:ext>
              </a:extLst>
            </p:cNvPr>
            <p:cNvSpPr txBox="1"/>
            <p:nvPr/>
          </p:nvSpPr>
          <p:spPr>
            <a:xfrm>
              <a:off x="-94765" y="1931934"/>
              <a:ext cx="2235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000" b="0" dirty="0">
                  <a:solidFill>
                    <a:schemeClr val="tx1"/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8" name="图形 11">
            <a:extLst>
              <a:ext uri="{FF2B5EF4-FFF2-40B4-BE49-F238E27FC236}">
                <a16:creationId xmlns:a16="http://schemas.microsoft.com/office/drawing/2014/main" id="{E3A77E54-68B5-6911-CF1E-2EEB30200EAC}"/>
              </a:ext>
            </a:extLst>
          </p:cNvPr>
          <p:cNvSpPr/>
          <p:nvPr/>
        </p:nvSpPr>
        <p:spPr>
          <a:xfrm>
            <a:off x="1220927" y="3247171"/>
            <a:ext cx="866701" cy="884210"/>
          </a:xfrm>
          <a:custGeom>
            <a:avLst/>
            <a:gdLst>
              <a:gd name="connsiteX0" fmla="*/ 3592179 w 6717447"/>
              <a:gd name="connsiteY0" fmla="*/ 6840617 h 6853153"/>
              <a:gd name="connsiteX1" fmla="*/ 3440480 w 6717447"/>
              <a:gd name="connsiteY1" fmla="*/ 6848856 h 6853153"/>
              <a:gd name="connsiteX2" fmla="*/ 3313497 w 6717447"/>
              <a:gd name="connsiteY2" fmla="*/ 6844494 h 6853153"/>
              <a:gd name="connsiteX3" fmla="*/ 3191362 w 6717447"/>
              <a:gd name="connsiteY3" fmla="*/ 6850795 h 6853153"/>
              <a:gd name="connsiteX4" fmla="*/ 3036269 w 6717447"/>
              <a:gd name="connsiteY4" fmla="*/ 6854672 h 6853153"/>
              <a:gd name="connsiteX5" fmla="*/ 2950969 w 6717447"/>
              <a:gd name="connsiteY5" fmla="*/ 6853703 h 6853153"/>
              <a:gd name="connsiteX6" fmla="*/ 2792968 w 6717447"/>
              <a:gd name="connsiteY6" fmla="*/ 6841586 h 6853153"/>
              <a:gd name="connsiteX7" fmla="*/ 2720268 w 6717447"/>
              <a:gd name="connsiteY7" fmla="*/ 6826562 h 6853153"/>
              <a:gd name="connsiteX8" fmla="*/ 2582624 w 6717447"/>
              <a:gd name="connsiteY8" fmla="*/ 6797966 h 6853153"/>
              <a:gd name="connsiteX9" fmla="*/ 2549666 w 6717447"/>
              <a:gd name="connsiteY9" fmla="*/ 6781488 h 6853153"/>
              <a:gd name="connsiteX10" fmla="*/ 2429954 w 6717447"/>
              <a:gd name="connsiteY10" fmla="*/ 6757254 h 6853153"/>
              <a:gd name="connsiteX11" fmla="*/ 2310727 w 6717447"/>
              <a:gd name="connsiteY11" fmla="*/ 6723328 h 6853153"/>
              <a:gd name="connsiteX12" fmla="*/ 2177929 w 6717447"/>
              <a:gd name="connsiteY12" fmla="*/ 6675347 h 6853153"/>
              <a:gd name="connsiteX13" fmla="*/ 2076149 w 6717447"/>
              <a:gd name="connsiteY13" fmla="*/ 6654990 h 6853153"/>
              <a:gd name="connsiteX14" fmla="*/ 1966131 w 6717447"/>
              <a:gd name="connsiteY14" fmla="*/ 6578898 h 6853153"/>
              <a:gd name="connsiteX15" fmla="*/ 1943836 w 6717447"/>
              <a:gd name="connsiteY15" fmla="*/ 6560965 h 6853153"/>
              <a:gd name="connsiteX16" fmla="*/ 1862412 w 6717447"/>
              <a:gd name="connsiteY16" fmla="*/ 6516861 h 6853153"/>
              <a:gd name="connsiteX17" fmla="*/ 1747062 w 6717447"/>
              <a:gd name="connsiteY17" fmla="*/ 6474211 h 6853153"/>
              <a:gd name="connsiteX18" fmla="*/ 1716044 w 6717447"/>
              <a:gd name="connsiteY18" fmla="*/ 6435922 h 6853153"/>
              <a:gd name="connsiteX19" fmla="*/ 1534779 w 6717447"/>
              <a:gd name="connsiteY19" fmla="*/ 6319603 h 6853153"/>
              <a:gd name="connsiteX20" fmla="*/ 1483890 w 6717447"/>
              <a:gd name="connsiteY20" fmla="*/ 6285676 h 6853153"/>
              <a:gd name="connsiteX21" fmla="*/ 1358846 w 6717447"/>
              <a:gd name="connsiteY21" fmla="*/ 6203283 h 6853153"/>
              <a:gd name="connsiteX22" fmla="*/ 1341398 w 6717447"/>
              <a:gd name="connsiteY22" fmla="*/ 6187289 h 6853153"/>
              <a:gd name="connsiteX23" fmla="*/ 1240103 w 6717447"/>
              <a:gd name="connsiteY23" fmla="*/ 6097142 h 6853153"/>
              <a:gd name="connsiteX24" fmla="*/ 1148017 w 6717447"/>
              <a:gd name="connsiteY24" fmla="*/ 6013780 h 6853153"/>
              <a:gd name="connsiteX25" fmla="*/ 1116999 w 6717447"/>
              <a:gd name="connsiteY25" fmla="*/ 5990516 h 6853153"/>
              <a:gd name="connsiteX26" fmla="*/ 1096643 w 6717447"/>
              <a:gd name="connsiteY26" fmla="*/ 5976945 h 6853153"/>
              <a:gd name="connsiteX27" fmla="*/ 1071925 w 6717447"/>
              <a:gd name="connsiteY27" fmla="*/ 5939141 h 6853153"/>
              <a:gd name="connsiteX28" fmla="*/ 913924 w 6717447"/>
              <a:gd name="connsiteY28" fmla="*/ 5795681 h 6853153"/>
              <a:gd name="connsiteX29" fmla="*/ 794697 w 6717447"/>
              <a:gd name="connsiteY29" fmla="*/ 5687601 h 6853153"/>
              <a:gd name="connsiteX30" fmla="*/ 761740 w 6717447"/>
              <a:gd name="connsiteY30" fmla="*/ 5660944 h 6853153"/>
              <a:gd name="connsiteX31" fmla="*/ 704549 w 6717447"/>
              <a:gd name="connsiteY31" fmla="*/ 5568858 h 6853153"/>
              <a:gd name="connsiteX32" fmla="*/ 676439 w 6717447"/>
              <a:gd name="connsiteY32" fmla="*/ 5537355 h 6853153"/>
              <a:gd name="connsiteX33" fmla="*/ 573205 w 6717447"/>
              <a:gd name="connsiteY33" fmla="*/ 5409888 h 6853153"/>
              <a:gd name="connsiteX34" fmla="*/ 489358 w 6717447"/>
              <a:gd name="connsiteY34" fmla="*/ 5286783 h 6853153"/>
              <a:gd name="connsiteX35" fmla="*/ 378370 w 6717447"/>
              <a:gd name="connsiteY35" fmla="*/ 5148169 h 6853153"/>
              <a:gd name="connsiteX36" fmla="*/ 362376 w 6717447"/>
              <a:gd name="connsiteY36" fmla="*/ 5108911 h 6853153"/>
              <a:gd name="connsiteX37" fmla="*/ 339112 w 6717447"/>
              <a:gd name="connsiteY37" fmla="*/ 5061899 h 6853153"/>
              <a:gd name="connsiteX38" fmla="*/ 314395 w 6717447"/>
              <a:gd name="connsiteY38" fmla="*/ 5030396 h 6853153"/>
              <a:gd name="connsiteX39" fmla="*/ 280468 w 6717447"/>
              <a:gd name="connsiteY39" fmla="*/ 4929101 h 6853153"/>
              <a:gd name="connsiteX40" fmla="*/ 244603 w 6717447"/>
              <a:gd name="connsiteY40" fmla="*/ 4845254 h 6853153"/>
              <a:gd name="connsiteX41" fmla="*/ 187412 w 6717447"/>
              <a:gd name="connsiteY41" fmla="*/ 4726511 h 6853153"/>
              <a:gd name="connsiteX42" fmla="*/ 136038 w 6717447"/>
              <a:gd name="connsiteY42" fmla="*/ 4647026 h 6853153"/>
              <a:gd name="connsiteX43" fmla="*/ 132645 w 6717447"/>
              <a:gd name="connsiteY43" fmla="*/ 4640241 h 6853153"/>
              <a:gd name="connsiteX44" fmla="*/ 93388 w 6717447"/>
              <a:gd name="connsiteY44" fmla="*/ 4530222 h 6853153"/>
              <a:gd name="connsiteX45" fmla="*/ 89995 w 6717447"/>
              <a:gd name="connsiteY45" fmla="*/ 4520044 h 6853153"/>
              <a:gd name="connsiteX46" fmla="*/ 82240 w 6717447"/>
              <a:gd name="connsiteY46" fmla="*/ 4419719 h 6853153"/>
              <a:gd name="connsiteX47" fmla="*/ 79817 w 6717447"/>
              <a:gd name="connsiteY47" fmla="*/ 4373191 h 6853153"/>
              <a:gd name="connsiteX48" fmla="*/ 63338 w 6717447"/>
              <a:gd name="connsiteY48" fmla="*/ 4311638 h 6853153"/>
              <a:gd name="connsiteX49" fmla="*/ 55584 w 6717447"/>
              <a:gd name="connsiteY49" fmla="*/ 4234577 h 6853153"/>
              <a:gd name="connsiteX50" fmla="*/ 42983 w 6717447"/>
              <a:gd name="connsiteY50" fmla="*/ 4117288 h 6853153"/>
              <a:gd name="connsiteX51" fmla="*/ 48314 w 6717447"/>
              <a:gd name="connsiteY51" fmla="*/ 4086269 h 6853153"/>
              <a:gd name="connsiteX52" fmla="*/ 54130 w 6717447"/>
              <a:gd name="connsiteY52" fmla="*/ 4047496 h 6853153"/>
              <a:gd name="connsiteX53" fmla="*/ 26504 w 6717447"/>
              <a:gd name="connsiteY53" fmla="*/ 3901612 h 6853153"/>
              <a:gd name="connsiteX54" fmla="*/ 36682 w 6717447"/>
              <a:gd name="connsiteY54" fmla="*/ 3764937 h 6853153"/>
              <a:gd name="connsiteX55" fmla="*/ 35228 w 6717447"/>
              <a:gd name="connsiteY55" fmla="*/ 3744097 h 6853153"/>
              <a:gd name="connsiteX56" fmla="*/ 332 w 6717447"/>
              <a:gd name="connsiteY56" fmla="*/ 3596274 h 6853153"/>
              <a:gd name="connsiteX57" fmla="*/ 21173 w 6717447"/>
              <a:gd name="connsiteY57" fmla="*/ 3473169 h 6853153"/>
              <a:gd name="connsiteX58" fmla="*/ 25535 w 6717447"/>
              <a:gd name="connsiteY58" fmla="*/ 3407255 h 6853153"/>
              <a:gd name="connsiteX59" fmla="*/ 26019 w 6717447"/>
              <a:gd name="connsiteY59" fmla="*/ 3306929 h 6853153"/>
              <a:gd name="connsiteX60" fmla="*/ 30866 w 6717447"/>
              <a:gd name="connsiteY60" fmla="*/ 3277365 h 6853153"/>
              <a:gd name="connsiteX61" fmla="*/ 53645 w 6717447"/>
              <a:gd name="connsiteY61" fmla="*/ 3108217 h 6853153"/>
              <a:gd name="connsiteX62" fmla="*/ 52676 w 6717447"/>
              <a:gd name="connsiteY62" fmla="*/ 3100947 h 6853153"/>
              <a:gd name="connsiteX63" fmla="*/ 88056 w 6717447"/>
              <a:gd name="connsiteY63" fmla="*/ 2953124 h 6853153"/>
              <a:gd name="connsiteX64" fmla="*/ 98234 w 6717447"/>
              <a:gd name="connsiteY64" fmla="*/ 2892541 h 6853153"/>
              <a:gd name="connsiteX65" fmla="*/ 181597 w 6717447"/>
              <a:gd name="connsiteY65" fmla="*/ 2586233 h 6853153"/>
              <a:gd name="connsiteX66" fmla="*/ 222308 w 6717447"/>
              <a:gd name="connsiteY66" fmla="*/ 2446166 h 6853153"/>
              <a:gd name="connsiteX67" fmla="*/ 240241 w 6717447"/>
              <a:gd name="connsiteY67" fmla="*/ 2423871 h 6853153"/>
              <a:gd name="connsiteX68" fmla="*/ 335235 w 6717447"/>
              <a:gd name="connsiteY68" fmla="*/ 2316275 h 6853153"/>
              <a:gd name="connsiteX69" fmla="*/ 350260 w 6717447"/>
              <a:gd name="connsiteY69" fmla="*/ 2295435 h 6853153"/>
              <a:gd name="connsiteX70" fmla="*/ 380794 w 6717447"/>
              <a:gd name="connsiteY70" fmla="*/ 2268294 h 6853153"/>
              <a:gd name="connsiteX71" fmla="*/ 408904 w 6717447"/>
              <a:gd name="connsiteY71" fmla="*/ 2294950 h 6853153"/>
              <a:gd name="connsiteX72" fmla="*/ 400180 w 6717447"/>
              <a:gd name="connsiteY72" fmla="*/ 2325484 h 6853153"/>
              <a:gd name="connsiteX73" fmla="*/ 394849 w 6717447"/>
              <a:gd name="connsiteY73" fmla="*/ 2340993 h 6853153"/>
              <a:gd name="connsiteX74" fmla="*/ 385156 w 6717447"/>
              <a:gd name="connsiteY74" fmla="*/ 2416601 h 6853153"/>
              <a:gd name="connsiteX75" fmla="*/ 339597 w 6717447"/>
              <a:gd name="connsiteY75" fmla="*/ 2562970 h 6853153"/>
              <a:gd name="connsiteX76" fmla="*/ 321665 w 6717447"/>
              <a:gd name="connsiteY76" fmla="*/ 2581387 h 6853153"/>
              <a:gd name="connsiteX77" fmla="*/ 304217 w 6717447"/>
              <a:gd name="connsiteY77" fmla="*/ 2612405 h 6853153"/>
              <a:gd name="connsiteX78" fmla="*/ 237333 w 6717447"/>
              <a:gd name="connsiteY78" fmla="*/ 2925014 h 6853153"/>
              <a:gd name="connsiteX79" fmla="*/ 216977 w 6717447"/>
              <a:gd name="connsiteY79" fmla="*/ 3096585 h 6853153"/>
              <a:gd name="connsiteX80" fmla="*/ 206314 w 6717447"/>
              <a:gd name="connsiteY80" fmla="*/ 3189156 h 6853153"/>
              <a:gd name="connsiteX81" fmla="*/ 205830 w 6717447"/>
              <a:gd name="connsiteY81" fmla="*/ 3226960 h 6853153"/>
              <a:gd name="connsiteX82" fmla="*/ 190805 w 6717447"/>
              <a:gd name="connsiteY82" fmla="*/ 3310322 h 6853153"/>
              <a:gd name="connsiteX83" fmla="*/ 191774 w 6717447"/>
              <a:gd name="connsiteY83" fmla="*/ 3422764 h 6853153"/>
              <a:gd name="connsiteX84" fmla="*/ 189351 w 6717447"/>
              <a:gd name="connsiteY84" fmla="*/ 3433427 h 6853153"/>
              <a:gd name="connsiteX85" fmla="*/ 203406 w 6717447"/>
              <a:gd name="connsiteY85" fmla="*/ 3620992 h 6853153"/>
              <a:gd name="connsiteX86" fmla="*/ 222793 w 6717447"/>
              <a:gd name="connsiteY86" fmla="*/ 3698053 h 6853153"/>
              <a:gd name="connsiteX87" fmla="*/ 217946 w 6717447"/>
              <a:gd name="connsiteY87" fmla="*/ 3785293 h 6853153"/>
              <a:gd name="connsiteX88" fmla="*/ 232002 w 6717447"/>
              <a:gd name="connsiteY88" fmla="*/ 3817766 h 6853153"/>
              <a:gd name="connsiteX89" fmla="*/ 248480 w 6717447"/>
              <a:gd name="connsiteY89" fmla="*/ 3841514 h 6853153"/>
              <a:gd name="connsiteX90" fmla="*/ 269321 w 6717447"/>
              <a:gd name="connsiteY90" fmla="*/ 3997091 h 6853153"/>
              <a:gd name="connsiteX91" fmla="*/ 323603 w 6717447"/>
              <a:gd name="connsiteY91" fmla="*/ 4182233 h 6853153"/>
              <a:gd name="connsiteX92" fmla="*/ 350260 w 6717447"/>
              <a:gd name="connsiteY92" fmla="*/ 4275289 h 6853153"/>
              <a:gd name="connsiteX93" fmla="*/ 403573 w 6717447"/>
              <a:gd name="connsiteY93" fmla="*/ 4385792 h 6853153"/>
              <a:gd name="connsiteX94" fmla="*/ 407935 w 6717447"/>
              <a:gd name="connsiteY94" fmla="*/ 4391608 h 6853153"/>
              <a:gd name="connsiteX95" fmla="*/ 420051 w 6717447"/>
              <a:gd name="connsiteY95" fmla="*/ 4487087 h 6853153"/>
              <a:gd name="connsiteX96" fmla="*/ 451555 w 6717447"/>
              <a:gd name="connsiteY96" fmla="*/ 4554940 h 6853153"/>
              <a:gd name="connsiteX97" fmla="*/ 491782 w 6717447"/>
              <a:gd name="connsiteY97" fmla="*/ 4675622 h 6853153"/>
              <a:gd name="connsiteX98" fmla="*/ 520862 w 6717447"/>
              <a:gd name="connsiteY98" fmla="*/ 4730389 h 6853153"/>
              <a:gd name="connsiteX99" fmla="*/ 540733 w 6717447"/>
              <a:gd name="connsiteY99" fmla="*/ 4761407 h 6853153"/>
              <a:gd name="connsiteX100" fmla="*/ 569813 w 6717447"/>
              <a:gd name="connsiteY100" fmla="*/ 4800665 h 6853153"/>
              <a:gd name="connsiteX101" fmla="*/ 619248 w 6717447"/>
              <a:gd name="connsiteY101" fmla="*/ 4886450 h 6853153"/>
              <a:gd name="connsiteX102" fmla="*/ 637181 w 6717447"/>
              <a:gd name="connsiteY102" fmla="*/ 4959635 h 6853153"/>
              <a:gd name="connsiteX103" fmla="*/ 640574 w 6717447"/>
              <a:gd name="connsiteY103" fmla="*/ 4969328 h 6853153"/>
              <a:gd name="connsiteX104" fmla="*/ 705034 w 6717447"/>
              <a:gd name="connsiteY104" fmla="*/ 5078862 h 6853153"/>
              <a:gd name="connsiteX105" fmla="*/ 779672 w 6717447"/>
              <a:gd name="connsiteY105" fmla="*/ 5175795 h 6853153"/>
              <a:gd name="connsiteX106" fmla="*/ 844133 w 6717447"/>
              <a:gd name="connsiteY106" fmla="*/ 5252857 h 6853153"/>
              <a:gd name="connsiteX107" fmla="*/ 894053 w 6717447"/>
              <a:gd name="connsiteY107" fmla="*/ 5311986 h 6853153"/>
              <a:gd name="connsiteX108" fmla="*/ 909078 w 6717447"/>
              <a:gd name="connsiteY108" fmla="*/ 5322648 h 6853153"/>
              <a:gd name="connsiteX109" fmla="*/ 1001164 w 6717447"/>
              <a:gd name="connsiteY109" fmla="*/ 5451569 h 6853153"/>
              <a:gd name="connsiteX110" fmla="*/ 1062716 w 6717447"/>
              <a:gd name="connsiteY110" fmla="*/ 5516999 h 6853153"/>
              <a:gd name="connsiteX111" fmla="*/ 1108275 w 6717447"/>
              <a:gd name="connsiteY111" fmla="*/ 5556257 h 6853153"/>
              <a:gd name="connsiteX112" fmla="*/ 1240588 w 6717447"/>
              <a:gd name="connsiteY112" fmla="*/ 5685662 h 6853153"/>
              <a:gd name="connsiteX113" fmla="*/ 1273545 w 6717447"/>
              <a:gd name="connsiteY113" fmla="*/ 5702140 h 6853153"/>
              <a:gd name="connsiteX114" fmla="*/ 1299232 w 6717447"/>
              <a:gd name="connsiteY114" fmla="*/ 5721042 h 6853153"/>
              <a:gd name="connsiteX115" fmla="*/ 1414098 w 6717447"/>
              <a:gd name="connsiteY115" fmla="*/ 5832031 h 6853153"/>
              <a:gd name="connsiteX116" fmla="*/ 1462564 w 6717447"/>
              <a:gd name="connsiteY116" fmla="*/ 5888252 h 6853153"/>
              <a:gd name="connsiteX117" fmla="*/ 1591000 w 6717447"/>
              <a:gd name="connsiteY117" fmla="*/ 5967252 h 6853153"/>
              <a:gd name="connsiteX118" fmla="*/ 1846418 w 6717447"/>
              <a:gd name="connsiteY118" fmla="*/ 6114590 h 6853153"/>
              <a:gd name="connsiteX119" fmla="*/ 1919118 w 6717447"/>
              <a:gd name="connsiteY119" fmla="*/ 6149486 h 6853153"/>
              <a:gd name="connsiteX120" fmla="*/ 2092143 w 6717447"/>
              <a:gd name="connsiteY120" fmla="*/ 6224609 h 6853153"/>
              <a:gd name="connsiteX121" fmla="*/ 2111530 w 6717447"/>
              <a:gd name="connsiteY121" fmla="*/ 6235756 h 6853153"/>
              <a:gd name="connsiteX122" fmla="*/ 2286009 w 6717447"/>
              <a:gd name="connsiteY122" fmla="*/ 6279376 h 6853153"/>
              <a:gd name="connsiteX123" fmla="*/ 2325752 w 6717447"/>
              <a:gd name="connsiteY123" fmla="*/ 6288584 h 6853153"/>
              <a:gd name="connsiteX124" fmla="*/ 2455157 w 6717447"/>
              <a:gd name="connsiteY124" fmla="*/ 6342866 h 6853153"/>
              <a:gd name="connsiteX125" fmla="*/ 2557906 w 6717447"/>
              <a:gd name="connsiteY125" fmla="*/ 6383094 h 6853153"/>
              <a:gd name="connsiteX126" fmla="*/ 2760495 w 6717447"/>
              <a:gd name="connsiteY126" fmla="*/ 6436407 h 6853153"/>
              <a:gd name="connsiteX127" fmla="*/ 2899594 w 6717447"/>
              <a:gd name="connsiteY127" fmla="*/ 6453370 h 6853153"/>
              <a:gd name="connsiteX128" fmla="*/ 3000889 w 6717447"/>
              <a:gd name="connsiteY128" fmla="*/ 6482450 h 6853153"/>
              <a:gd name="connsiteX129" fmla="*/ 3047417 w 6717447"/>
              <a:gd name="connsiteY129" fmla="*/ 6491659 h 6853153"/>
              <a:gd name="connsiteX130" fmla="*/ 3193785 w 6717447"/>
              <a:gd name="connsiteY130" fmla="*/ 6491174 h 6853153"/>
              <a:gd name="connsiteX131" fmla="*/ 3255822 w 6717447"/>
              <a:gd name="connsiteY131" fmla="*/ 6491174 h 6853153"/>
              <a:gd name="connsiteX132" fmla="*/ 3525296 w 6717447"/>
              <a:gd name="connsiteY132" fmla="*/ 6455309 h 6853153"/>
              <a:gd name="connsiteX133" fmla="*/ 3558737 w 6717447"/>
              <a:gd name="connsiteY133" fmla="*/ 6458701 h 6853153"/>
              <a:gd name="connsiteX134" fmla="*/ 3626590 w 6717447"/>
              <a:gd name="connsiteY134" fmla="*/ 6436407 h 6853153"/>
              <a:gd name="connsiteX135" fmla="*/ 3737579 w 6717447"/>
              <a:gd name="connsiteY135" fmla="*/ 6407327 h 6853153"/>
              <a:gd name="connsiteX136" fmla="*/ 3928536 w 6717447"/>
              <a:gd name="connsiteY136" fmla="*/ 6403449 h 6853153"/>
              <a:gd name="connsiteX137" fmla="*/ 4076844 w 6717447"/>
              <a:gd name="connsiteY137" fmla="*/ 6381640 h 6853153"/>
              <a:gd name="connsiteX138" fmla="*/ 4273133 w 6717447"/>
              <a:gd name="connsiteY138" fmla="*/ 6318633 h 6853153"/>
              <a:gd name="connsiteX139" fmla="*/ 4316268 w 6717447"/>
              <a:gd name="connsiteY139" fmla="*/ 6300216 h 6853153"/>
              <a:gd name="connsiteX140" fmla="*/ 4354072 w 6717447"/>
              <a:gd name="connsiteY140" fmla="*/ 6287615 h 6853153"/>
              <a:gd name="connsiteX141" fmla="*/ 4441796 w 6717447"/>
              <a:gd name="connsiteY141" fmla="*/ 6260959 h 6853153"/>
              <a:gd name="connsiteX142" fmla="*/ 4658441 w 6717447"/>
              <a:gd name="connsiteY142" fmla="*/ 6181474 h 6853153"/>
              <a:gd name="connsiteX143" fmla="*/ 4697214 w 6717447"/>
              <a:gd name="connsiteY143" fmla="*/ 6168387 h 6853153"/>
              <a:gd name="connsiteX144" fmla="*/ 4769914 w 6717447"/>
              <a:gd name="connsiteY144" fmla="*/ 6145608 h 6853153"/>
              <a:gd name="connsiteX145" fmla="*/ 4823711 w 6717447"/>
              <a:gd name="connsiteY145" fmla="*/ 6116528 h 6853153"/>
              <a:gd name="connsiteX146" fmla="*/ 4939062 w 6717447"/>
              <a:gd name="connsiteY146" fmla="*/ 6051099 h 6853153"/>
              <a:gd name="connsiteX147" fmla="*/ 5007399 w 6717447"/>
              <a:gd name="connsiteY147" fmla="*/ 5997301 h 6853153"/>
              <a:gd name="connsiteX148" fmla="*/ 5107725 w 6717447"/>
              <a:gd name="connsiteY148" fmla="*/ 5911031 h 6853153"/>
              <a:gd name="connsiteX149" fmla="*/ 5178486 w 6717447"/>
              <a:gd name="connsiteY149" fmla="*/ 5877104 h 6853153"/>
              <a:gd name="connsiteX150" fmla="*/ 5220651 w 6717447"/>
              <a:gd name="connsiteY150" fmla="*/ 5849479 h 6853153"/>
              <a:gd name="connsiteX151" fmla="*/ 5318554 w 6717447"/>
              <a:gd name="connsiteY151" fmla="*/ 5778233 h 6853153"/>
              <a:gd name="connsiteX152" fmla="*/ 5408217 w 6717447"/>
              <a:gd name="connsiteY152" fmla="*/ 5706018 h 6853153"/>
              <a:gd name="connsiteX153" fmla="*/ 5419364 w 6717447"/>
              <a:gd name="connsiteY153" fmla="*/ 5693416 h 6853153"/>
              <a:gd name="connsiteX154" fmla="*/ 5471708 w 6717447"/>
              <a:gd name="connsiteY154" fmla="*/ 5631380 h 6853153"/>
              <a:gd name="connsiteX155" fmla="*/ 5513873 w 6717447"/>
              <a:gd name="connsiteY155" fmla="*/ 5586306 h 6853153"/>
              <a:gd name="connsiteX156" fmla="*/ 5608868 w 6717447"/>
              <a:gd name="connsiteY156" fmla="*/ 5466109 h 6853153"/>
              <a:gd name="connsiteX157" fmla="*/ 5613715 w 6717447"/>
              <a:gd name="connsiteY157" fmla="*/ 5456416 h 6853153"/>
              <a:gd name="connsiteX158" fmla="*/ 5751359 w 6717447"/>
              <a:gd name="connsiteY158" fmla="*/ 5328949 h 6853153"/>
              <a:gd name="connsiteX159" fmla="*/ 5767837 w 6717447"/>
              <a:gd name="connsiteY159" fmla="*/ 5289207 h 6853153"/>
              <a:gd name="connsiteX160" fmla="*/ 5839083 w 6717447"/>
              <a:gd name="connsiteY160" fmla="*/ 5169979 h 6853153"/>
              <a:gd name="connsiteX161" fmla="*/ 5882218 w 6717447"/>
              <a:gd name="connsiteY161" fmla="*/ 5097279 h 6853153"/>
              <a:gd name="connsiteX162" fmla="*/ 5925838 w 6717447"/>
              <a:gd name="connsiteY162" fmla="*/ 5011009 h 6853153"/>
              <a:gd name="connsiteX163" fmla="*/ 5938924 w 6717447"/>
              <a:gd name="connsiteY163" fmla="*/ 4948972 h 6853153"/>
              <a:gd name="connsiteX164" fmla="*/ 5973820 w 6717447"/>
              <a:gd name="connsiteY164" fmla="*/ 4870941 h 6853153"/>
              <a:gd name="connsiteX165" fmla="*/ 6063967 w 6717447"/>
              <a:gd name="connsiteY165" fmla="*/ 4711971 h 6853153"/>
              <a:gd name="connsiteX166" fmla="*/ 6095470 w 6717447"/>
              <a:gd name="connsiteY166" fmla="*/ 4606799 h 6853153"/>
              <a:gd name="connsiteX167" fmla="*/ 6108557 w 6717447"/>
              <a:gd name="connsiteY167" fmla="*/ 4572873 h 6853153"/>
              <a:gd name="connsiteX168" fmla="*/ 6205005 w 6717447"/>
              <a:gd name="connsiteY168" fmla="*/ 4346534 h 6853153"/>
              <a:gd name="connsiteX169" fmla="*/ 6238446 w 6717447"/>
              <a:gd name="connsiteY169" fmla="*/ 4152668 h 6853153"/>
              <a:gd name="connsiteX170" fmla="*/ 6248625 w 6717447"/>
              <a:gd name="connsiteY170" fmla="*/ 4122135 h 6853153"/>
              <a:gd name="connsiteX171" fmla="*/ 6277705 w 6717447"/>
              <a:gd name="connsiteY171" fmla="*/ 4011631 h 6853153"/>
              <a:gd name="connsiteX172" fmla="*/ 6274796 w 6717447"/>
              <a:gd name="connsiteY172" fmla="*/ 3985944 h 6853153"/>
              <a:gd name="connsiteX173" fmla="*/ 6304846 w 6717447"/>
              <a:gd name="connsiteY173" fmla="*/ 3853631 h 6853153"/>
              <a:gd name="connsiteX174" fmla="*/ 6306299 w 6717447"/>
              <a:gd name="connsiteY174" fmla="*/ 3761060 h 6853153"/>
              <a:gd name="connsiteX175" fmla="*/ 6313569 w 6717447"/>
              <a:gd name="connsiteY175" fmla="*/ 3722287 h 6853153"/>
              <a:gd name="connsiteX176" fmla="*/ 6317447 w 6717447"/>
              <a:gd name="connsiteY176" fmla="*/ 3701446 h 6853153"/>
              <a:gd name="connsiteX177" fmla="*/ 6312600 w 6717447"/>
              <a:gd name="connsiteY177" fmla="*/ 3587065 h 6853153"/>
              <a:gd name="connsiteX178" fmla="*/ 6331987 w 6717447"/>
              <a:gd name="connsiteY178" fmla="*/ 3357334 h 6853153"/>
              <a:gd name="connsiteX179" fmla="*/ 6315024 w 6717447"/>
              <a:gd name="connsiteY179" fmla="*/ 3264279 h 6853153"/>
              <a:gd name="connsiteX180" fmla="*/ 6309692 w 6717447"/>
              <a:gd name="connsiteY180" fmla="*/ 3207089 h 6853153"/>
              <a:gd name="connsiteX181" fmla="*/ 6291275 w 6717447"/>
              <a:gd name="connsiteY181" fmla="*/ 2998198 h 6853153"/>
              <a:gd name="connsiteX182" fmla="*/ 6269465 w 6717447"/>
              <a:gd name="connsiteY182" fmla="*/ 2892057 h 6853153"/>
              <a:gd name="connsiteX183" fmla="*/ 6257348 w 6717447"/>
              <a:gd name="connsiteY183" fmla="*/ 2869762 h 6853153"/>
              <a:gd name="connsiteX184" fmla="*/ 6245232 w 6717447"/>
              <a:gd name="connsiteY184" fmla="*/ 2815964 h 6853153"/>
              <a:gd name="connsiteX185" fmla="*/ 6243778 w 6717447"/>
              <a:gd name="connsiteY185" fmla="*/ 2799001 h 6853153"/>
              <a:gd name="connsiteX186" fmla="*/ 6232631 w 6717447"/>
              <a:gd name="connsiteY186" fmla="*/ 2761682 h 6853153"/>
              <a:gd name="connsiteX187" fmla="*/ 6217606 w 6717447"/>
              <a:gd name="connsiteY187" fmla="*/ 2741326 h 6853153"/>
              <a:gd name="connsiteX188" fmla="*/ 6211790 w 6717447"/>
              <a:gd name="connsiteY188" fmla="*/ 2660387 h 6853153"/>
              <a:gd name="connsiteX189" fmla="*/ 6201612 w 6717447"/>
              <a:gd name="connsiteY189" fmla="*/ 2650209 h 6853153"/>
              <a:gd name="connsiteX190" fmla="*/ 6136182 w 6717447"/>
              <a:gd name="connsiteY190" fmla="*/ 2510141 h 6853153"/>
              <a:gd name="connsiteX191" fmla="*/ 6087716 w 6717447"/>
              <a:gd name="connsiteY191" fmla="*/ 2418540 h 6853153"/>
              <a:gd name="connsiteX192" fmla="*/ 6077538 w 6717447"/>
              <a:gd name="connsiteY192" fmla="*/ 2361349 h 6853153"/>
              <a:gd name="connsiteX193" fmla="*/ 6013078 w 6717447"/>
              <a:gd name="connsiteY193" fmla="*/ 2252300 h 6853153"/>
              <a:gd name="connsiteX194" fmla="*/ 6002415 w 6717447"/>
              <a:gd name="connsiteY194" fmla="*/ 2241637 h 6853153"/>
              <a:gd name="connsiteX195" fmla="*/ 5958795 w 6717447"/>
              <a:gd name="connsiteY195" fmla="*/ 2141796 h 6853153"/>
              <a:gd name="connsiteX196" fmla="*/ 5915660 w 6717447"/>
              <a:gd name="connsiteY196" fmla="*/ 2040986 h 6853153"/>
              <a:gd name="connsiteX197" fmla="*/ 5914206 w 6717447"/>
              <a:gd name="connsiteY197" fmla="*/ 2033716 h 6853153"/>
              <a:gd name="connsiteX198" fmla="*/ 5836660 w 6717447"/>
              <a:gd name="connsiteY198" fmla="*/ 1927090 h 6853153"/>
              <a:gd name="connsiteX199" fmla="*/ 5780439 w 6717447"/>
              <a:gd name="connsiteY199" fmla="*/ 1812224 h 6853153"/>
              <a:gd name="connsiteX200" fmla="*/ 5749421 w 6717447"/>
              <a:gd name="connsiteY200" fmla="*/ 1776359 h 6853153"/>
              <a:gd name="connsiteX201" fmla="*/ 5719856 w 6717447"/>
              <a:gd name="connsiteY201" fmla="*/ 1741463 h 6853153"/>
              <a:gd name="connsiteX202" fmla="*/ 5675751 w 6717447"/>
              <a:gd name="connsiteY202" fmla="*/ 1672157 h 6853153"/>
              <a:gd name="connsiteX203" fmla="*/ 5593843 w 6717447"/>
              <a:gd name="connsiteY203" fmla="*/ 1595580 h 6853153"/>
              <a:gd name="connsiteX204" fmla="*/ 5534714 w 6717447"/>
              <a:gd name="connsiteY204" fmla="*/ 1548082 h 6853153"/>
              <a:gd name="connsiteX205" fmla="*/ 5508058 w 6717447"/>
              <a:gd name="connsiteY205" fmla="*/ 1508825 h 6853153"/>
              <a:gd name="connsiteX206" fmla="*/ 5453775 w 6717447"/>
              <a:gd name="connsiteY206" fmla="*/ 1455996 h 6853153"/>
              <a:gd name="connsiteX207" fmla="*/ 5412094 w 6717447"/>
              <a:gd name="connsiteY207" fmla="*/ 1442910 h 6853153"/>
              <a:gd name="connsiteX208" fmla="*/ 5352965 w 6717447"/>
              <a:gd name="connsiteY208" fmla="*/ 1413831 h 6853153"/>
              <a:gd name="connsiteX209" fmla="*/ 5224529 w 6717447"/>
              <a:gd name="connsiteY209" fmla="*/ 1276186 h 6853153"/>
              <a:gd name="connsiteX210" fmla="*/ 5056835 w 6717447"/>
              <a:gd name="connsiteY210" fmla="*/ 1132241 h 6853153"/>
              <a:gd name="connsiteX211" fmla="*/ 5041811 w 6717447"/>
              <a:gd name="connsiteY211" fmla="*/ 1116247 h 6853153"/>
              <a:gd name="connsiteX212" fmla="*/ 4972503 w 6717447"/>
              <a:gd name="connsiteY212" fmla="*/ 1038216 h 6853153"/>
              <a:gd name="connsiteX213" fmla="*/ 4964264 w 6717447"/>
              <a:gd name="connsiteY213" fmla="*/ 1030461 h 6853153"/>
              <a:gd name="connsiteX214" fmla="*/ 4796570 w 6717447"/>
              <a:gd name="connsiteY214" fmla="*/ 862282 h 6853153"/>
              <a:gd name="connsiteX215" fmla="*/ 4722417 w 6717447"/>
              <a:gd name="connsiteY215" fmla="*/ 835141 h 6853153"/>
              <a:gd name="connsiteX216" fmla="*/ 4671042 w 6717447"/>
              <a:gd name="connsiteY216" fmla="*/ 798307 h 6853153"/>
              <a:gd name="connsiteX217" fmla="*/ 4666196 w 6717447"/>
              <a:gd name="connsiteY217" fmla="*/ 792975 h 6853153"/>
              <a:gd name="connsiteX218" fmla="*/ 4546483 w 6717447"/>
              <a:gd name="connsiteY218" fmla="*/ 722699 h 6853153"/>
              <a:gd name="connsiteX219" fmla="*/ 4478630 w 6717447"/>
              <a:gd name="connsiteY219" fmla="*/ 696043 h 6853153"/>
              <a:gd name="connsiteX220" fmla="*/ 4328869 w 6717447"/>
              <a:gd name="connsiteY220" fmla="*/ 652907 h 6853153"/>
              <a:gd name="connsiteX221" fmla="*/ 4224182 w 6717447"/>
              <a:gd name="connsiteY221" fmla="*/ 609772 h 6853153"/>
              <a:gd name="connsiteX222" fmla="*/ 4155359 w 6717447"/>
              <a:gd name="connsiteY222" fmla="*/ 591355 h 6853153"/>
              <a:gd name="connsiteX223" fmla="*/ 4131126 w 6717447"/>
              <a:gd name="connsiteY223" fmla="*/ 579723 h 6853153"/>
              <a:gd name="connsiteX224" fmla="*/ 4051157 w 6717447"/>
              <a:gd name="connsiteY224" fmla="*/ 546766 h 6853153"/>
              <a:gd name="connsiteX225" fmla="*/ 3973125 w 6717447"/>
              <a:gd name="connsiteY225" fmla="*/ 519140 h 6853153"/>
              <a:gd name="connsiteX226" fmla="*/ 3872800 w 6717447"/>
              <a:gd name="connsiteY226" fmla="*/ 483760 h 6853153"/>
              <a:gd name="connsiteX227" fmla="*/ 3732732 w 6717447"/>
              <a:gd name="connsiteY227" fmla="*/ 449833 h 6853153"/>
              <a:gd name="connsiteX228" fmla="*/ 3665848 w 6717447"/>
              <a:gd name="connsiteY228" fmla="*/ 456618 h 6853153"/>
              <a:gd name="connsiteX229" fmla="*/ 3639676 w 6717447"/>
              <a:gd name="connsiteY229" fmla="*/ 457103 h 6853153"/>
              <a:gd name="connsiteX230" fmla="*/ 3545167 w 6717447"/>
              <a:gd name="connsiteY230" fmla="*/ 429962 h 6853153"/>
              <a:gd name="connsiteX231" fmla="*/ 3343062 w 6717447"/>
              <a:gd name="connsiteY231" fmla="*/ 452256 h 6853153"/>
              <a:gd name="connsiteX232" fmla="*/ 3325129 w 6717447"/>
              <a:gd name="connsiteY232" fmla="*/ 451772 h 6853153"/>
              <a:gd name="connsiteX233" fmla="*/ 3187000 w 6717447"/>
              <a:gd name="connsiteY233" fmla="*/ 434808 h 6853153"/>
              <a:gd name="connsiteX234" fmla="*/ 3052748 w 6717447"/>
              <a:gd name="connsiteY234" fmla="*/ 423177 h 6853153"/>
              <a:gd name="connsiteX235" fmla="*/ 2831256 w 6717447"/>
              <a:gd name="connsiteY235" fmla="*/ 470189 h 6853153"/>
              <a:gd name="connsiteX236" fmla="*/ 2743048 w 6717447"/>
              <a:gd name="connsiteY236" fmla="*/ 478428 h 6853153"/>
              <a:gd name="connsiteX237" fmla="*/ 2698458 w 6717447"/>
              <a:gd name="connsiteY237" fmla="*/ 490545 h 6853153"/>
              <a:gd name="connsiteX238" fmla="*/ 2618974 w 6717447"/>
              <a:gd name="connsiteY238" fmla="*/ 501208 h 6853153"/>
              <a:gd name="connsiteX239" fmla="*/ 2608311 w 6717447"/>
              <a:gd name="connsiteY239" fmla="*/ 501208 h 6853153"/>
              <a:gd name="connsiteX240" fmla="*/ 2418807 w 6717447"/>
              <a:gd name="connsiteY240" fmla="*/ 566153 h 6853153"/>
              <a:gd name="connsiteX241" fmla="*/ 2368402 w 6717447"/>
              <a:gd name="connsiteY241" fmla="*/ 586993 h 6853153"/>
              <a:gd name="connsiteX242" fmla="*/ 2309758 w 6717447"/>
              <a:gd name="connsiteY242" fmla="*/ 630128 h 6853153"/>
              <a:gd name="connsiteX243" fmla="*/ 2276316 w 6717447"/>
              <a:gd name="connsiteY243" fmla="*/ 650969 h 6853153"/>
              <a:gd name="connsiteX244" fmla="*/ 2154665 w 6717447"/>
              <a:gd name="connsiteY244" fmla="*/ 711067 h 6853153"/>
              <a:gd name="connsiteX245" fmla="*/ 2035438 w 6717447"/>
              <a:gd name="connsiteY245" fmla="*/ 822540 h 6853153"/>
              <a:gd name="connsiteX246" fmla="*/ 1997634 w 6717447"/>
              <a:gd name="connsiteY246" fmla="*/ 842411 h 6853153"/>
              <a:gd name="connsiteX247" fmla="*/ 1930265 w 6717447"/>
              <a:gd name="connsiteY247" fmla="*/ 861313 h 6853153"/>
              <a:gd name="connsiteX248" fmla="*/ 1923480 w 6717447"/>
              <a:gd name="connsiteY248" fmla="*/ 863252 h 6853153"/>
              <a:gd name="connsiteX249" fmla="*/ 1715074 w 6717447"/>
              <a:gd name="connsiteY249" fmla="*/ 825933 h 6853153"/>
              <a:gd name="connsiteX250" fmla="*/ 1609418 w 6717447"/>
              <a:gd name="connsiteY250" fmla="*/ 776497 h 6853153"/>
              <a:gd name="connsiteX251" fmla="*/ 1512485 w 6717447"/>
              <a:gd name="connsiteY251" fmla="*/ 710583 h 6853153"/>
              <a:gd name="connsiteX252" fmla="*/ 1507153 w 6717447"/>
              <a:gd name="connsiteY252" fmla="*/ 705251 h 6853153"/>
              <a:gd name="connsiteX253" fmla="*/ 1463534 w 6717447"/>
              <a:gd name="connsiteY253" fmla="*/ 598140 h 6853153"/>
              <a:gd name="connsiteX254" fmla="*/ 1470319 w 6717447"/>
              <a:gd name="connsiteY254" fmla="*/ 530772 h 6853153"/>
              <a:gd name="connsiteX255" fmla="*/ 1542534 w 6717447"/>
              <a:gd name="connsiteY255" fmla="*/ 435778 h 6853153"/>
              <a:gd name="connsiteX256" fmla="*/ 1542534 w 6717447"/>
              <a:gd name="connsiteY256" fmla="*/ 365986 h 6853153"/>
              <a:gd name="connsiteX257" fmla="*/ 1635589 w 6717447"/>
              <a:gd name="connsiteY257" fmla="*/ 347569 h 6853153"/>
              <a:gd name="connsiteX258" fmla="*/ 1707804 w 6717447"/>
              <a:gd name="connsiteY258" fmla="*/ 312188 h 6853153"/>
              <a:gd name="connsiteX259" fmla="*/ 1733007 w 6717447"/>
              <a:gd name="connsiteY259" fmla="*/ 306372 h 6853153"/>
              <a:gd name="connsiteX260" fmla="*/ 1878891 w 6717447"/>
              <a:gd name="connsiteY260" fmla="*/ 310734 h 6853153"/>
              <a:gd name="connsiteX261" fmla="*/ 2029137 w 6717447"/>
              <a:gd name="connsiteY261" fmla="*/ 267599 h 6853153"/>
              <a:gd name="connsiteX262" fmla="*/ 2068879 w 6717447"/>
              <a:gd name="connsiteY262" fmla="*/ 258875 h 6853153"/>
              <a:gd name="connsiteX263" fmla="*/ 2165328 w 6717447"/>
              <a:gd name="connsiteY263" fmla="*/ 240458 h 6853153"/>
              <a:gd name="connsiteX264" fmla="*/ 2272923 w 6717447"/>
              <a:gd name="connsiteY264" fmla="*/ 208955 h 6853153"/>
              <a:gd name="connsiteX265" fmla="*/ 2374218 w 6717447"/>
              <a:gd name="connsiteY265" fmla="*/ 180360 h 6853153"/>
              <a:gd name="connsiteX266" fmla="*/ 2505077 w 6717447"/>
              <a:gd name="connsiteY266" fmla="*/ 131409 h 6853153"/>
              <a:gd name="connsiteX267" fmla="*/ 2648538 w 6717447"/>
              <a:gd name="connsiteY267" fmla="*/ 97482 h 6853153"/>
              <a:gd name="connsiteX268" fmla="*/ 2746925 w 6717447"/>
              <a:gd name="connsiteY268" fmla="*/ 77126 h 6853153"/>
              <a:gd name="connsiteX269" fmla="*/ 2879238 w 6717447"/>
              <a:gd name="connsiteY269" fmla="*/ 64040 h 6853153"/>
              <a:gd name="connsiteX270" fmla="*/ 2935459 w 6717447"/>
              <a:gd name="connsiteY270" fmla="*/ 54347 h 6853153"/>
              <a:gd name="connsiteX271" fmla="*/ 3024153 w 6717447"/>
              <a:gd name="connsiteY271" fmla="*/ 48531 h 6853153"/>
              <a:gd name="connsiteX272" fmla="*/ 3078920 w 6717447"/>
              <a:gd name="connsiteY272" fmla="*/ 22844 h 6853153"/>
              <a:gd name="connsiteX273" fmla="*/ 3108000 w 6717447"/>
              <a:gd name="connsiteY273" fmla="*/ 16543 h 6853153"/>
              <a:gd name="connsiteX274" fmla="*/ 3350817 w 6717447"/>
              <a:gd name="connsiteY274" fmla="*/ 65 h 6853153"/>
              <a:gd name="connsiteX275" fmla="*/ 3430786 w 6717447"/>
              <a:gd name="connsiteY275" fmla="*/ 14605 h 6853153"/>
              <a:gd name="connsiteX276" fmla="*/ 3455989 w 6717447"/>
              <a:gd name="connsiteY276" fmla="*/ 19936 h 6853153"/>
              <a:gd name="connsiteX277" fmla="*/ 3603811 w 6717447"/>
              <a:gd name="connsiteY277" fmla="*/ 28660 h 6853153"/>
              <a:gd name="connsiteX278" fmla="*/ 3773929 w 6717447"/>
              <a:gd name="connsiteY278" fmla="*/ 28660 h 6853153"/>
              <a:gd name="connsiteX279" fmla="*/ 3904788 w 6717447"/>
              <a:gd name="connsiteY279" fmla="*/ 52893 h 6853153"/>
              <a:gd name="connsiteX280" fmla="*/ 4011414 w 6717447"/>
              <a:gd name="connsiteY280" fmla="*/ 68887 h 6853153"/>
              <a:gd name="connsiteX281" fmla="*/ 4090414 w 6717447"/>
              <a:gd name="connsiteY281" fmla="*/ 87304 h 6853153"/>
              <a:gd name="connsiteX282" fmla="*/ 4138396 w 6717447"/>
              <a:gd name="connsiteY282" fmla="*/ 97482 h 6853153"/>
              <a:gd name="connsiteX283" fmla="*/ 4245022 w 6717447"/>
              <a:gd name="connsiteY283" fmla="*/ 119292 h 6853153"/>
              <a:gd name="connsiteX284" fmla="*/ 4380244 w 6717447"/>
              <a:gd name="connsiteY284" fmla="*/ 152734 h 6853153"/>
              <a:gd name="connsiteX285" fmla="*/ 4556177 w 6717447"/>
              <a:gd name="connsiteY285" fmla="*/ 228341 h 6853153"/>
              <a:gd name="connsiteX286" fmla="*/ 4621606 w 6717447"/>
              <a:gd name="connsiteY286" fmla="*/ 250151 h 6853153"/>
              <a:gd name="connsiteX287" fmla="*/ 4755858 w 6717447"/>
              <a:gd name="connsiteY287" fmla="*/ 324790 h 6853153"/>
              <a:gd name="connsiteX288" fmla="*/ 4796570 w 6717447"/>
              <a:gd name="connsiteY288" fmla="*/ 346115 h 6853153"/>
              <a:gd name="connsiteX289" fmla="*/ 4952148 w 6717447"/>
              <a:gd name="connsiteY289" fmla="*/ 403305 h 6853153"/>
              <a:gd name="connsiteX290" fmla="*/ 5011761 w 6717447"/>
              <a:gd name="connsiteY290" fmla="*/ 440624 h 6853153"/>
              <a:gd name="connsiteX291" fmla="*/ 5049081 w 6717447"/>
              <a:gd name="connsiteY291" fmla="*/ 465342 h 6853153"/>
              <a:gd name="connsiteX292" fmla="*/ 5203204 w 6717447"/>
              <a:gd name="connsiteY292" fmla="*/ 545312 h 6853153"/>
              <a:gd name="connsiteX293" fmla="*/ 5220651 w 6717447"/>
              <a:gd name="connsiteY293" fmla="*/ 552097 h 6853153"/>
              <a:gd name="connsiteX294" fmla="*/ 5339394 w 6717447"/>
              <a:gd name="connsiteY294" fmla="*/ 626251 h 6853153"/>
              <a:gd name="connsiteX295" fmla="*/ 5400947 w 6717447"/>
              <a:gd name="connsiteY295" fmla="*/ 658723 h 6853153"/>
              <a:gd name="connsiteX296" fmla="*/ 5467830 w 6717447"/>
              <a:gd name="connsiteY296" fmla="*/ 701374 h 6853153"/>
              <a:gd name="connsiteX297" fmla="*/ 5482370 w 6717447"/>
              <a:gd name="connsiteY297" fmla="*/ 714944 h 6853153"/>
              <a:gd name="connsiteX298" fmla="*/ 5533745 w 6717447"/>
              <a:gd name="connsiteY298" fmla="*/ 764380 h 6853153"/>
              <a:gd name="connsiteX299" fmla="*/ 5586573 w 6717447"/>
              <a:gd name="connsiteY299" fmla="*/ 815270 h 6853153"/>
              <a:gd name="connsiteX300" fmla="*/ 5645702 w 6717447"/>
              <a:gd name="connsiteY300" fmla="*/ 861313 h 6853153"/>
              <a:gd name="connsiteX301" fmla="*/ 5672843 w 6717447"/>
              <a:gd name="connsiteY301" fmla="*/ 872945 h 6853153"/>
              <a:gd name="connsiteX302" fmla="*/ 5715979 w 6717447"/>
              <a:gd name="connsiteY302" fmla="*/ 904448 h 6853153"/>
              <a:gd name="connsiteX303" fmla="*/ 5774138 w 6717447"/>
              <a:gd name="connsiteY303" fmla="*/ 966001 h 6853153"/>
              <a:gd name="connsiteX304" fmla="*/ 5832783 w 6717447"/>
              <a:gd name="connsiteY304" fmla="*/ 1049363 h 6853153"/>
              <a:gd name="connsiteX305" fmla="*/ 5843930 w 6717447"/>
              <a:gd name="connsiteY305" fmla="*/ 1063903 h 6853153"/>
              <a:gd name="connsiteX306" fmla="*/ 5959764 w 6717447"/>
              <a:gd name="connsiteY306" fmla="*/ 1225781 h 6853153"/>
              <a:gd name="connsiteX307" fmla="*/ 6025679 w 6717447"/>
              <a:gd name="connsiteY307" fmla="*/ 1272308 h 6853153"/>
              <a:gd name="connsiteX308" fmla="*/ 6175440 w 6717447"/>
              <a:gd name="connsiteY308" fmla="*/ 1410438 h 6853153"/>
              <a:gd name="connsiteX309" fmla="*/ 6244747 w 6717447"/>
              <a:gd name="connsiteY309" fmla="*/ 1555352 h 6853153"/>
              <a:gd name="connsiteX310" fmla="*/ 6313085 w 6717447"/>
              <a:gd name="connsiteY310" fmla="*/ 1627083 h 6853153"/>
              <a:gd name="connsiteX311" fmla="*/ 6328594 w 6717447"/>
              <a:gd name="connsiteY311" fmla="*/ 1686212 h 6853153"/>
              <a:gd name="connsiteX312" fmla="*/ 6339257 w 6717447"/>
              <a:gd name="connsiteY312" fmla="*/ 1730316 h 6853153"/>
              <a:gd name="connsiteX313" fmla="*/ 6341680 w 6717447"/>
              <a:gd name="connsiteY313" fmla="*/ 1762789 h 6853153"/>
              <a:gd name="connsiteX314" fmla="*/ 6418742 w 6717447"/>
              <a:gd name="connsiteY314" fmla="*/ 1890255 h 6853153"/>
              <a:gd name="connsiteX315" fmla="*/ 6416803 w 6717447"/>
              <a:gd name="connsiteY315" fmla="*/ 1904311 h 6853153"/>
              <a:gd name="connsiteX316" fmla="*/ 6472540 w 6717447"/>
              <a:gd name="connsiteY316" fmla="*/ 1998820 h 6853153"/>
              <a:gd name="connsiteX317" fmla="*/ 6483687 w 6717447"/>
              <a:gd name="connsiteY317" fmla="*/ 2032262 h 6853153"/>
              <a:gd name="connsiteX318" fmla="*/ 6500165 w 6717447"/>
              <a:gd name="connsiteY318" fmla="*/ 2185901 h 6853153"/>
              <a:gd name="connsiteX319" fmla="*/ 6522945 w 6717447"/>
              <a:gd name="connsiteY319" fmla="*/ 2320153 h 6853153"/>
              <a:gd name="connsiteX320" fmla="*/ 6532153 w 6717447"/>
              <a:gd name="connsiteY320" fmla="*/ 2395760 h 6853153"/>
              <a:gd name="connsiteX321" fmla="*/ 6587405 w 6717447"/>
              <a:gd name="connsiteY321" fmla="*/ 2478153 h 6853153"/>
              <a:gd name="connsiteX322" fmla="*/ 6607761 w 6717447"/>
              <a:gd name="connsiteY322" fmla="*/ 2576540 h 6853153"/>
              <a:gd name="connsiteX323" fmla="*/ 6627148 w 6717447"/>
              <a:gd name="connsiteY323" fmla="*/ 2751019 h 6853153"/>
              <a:gd name="connsiteX324" fmla="*/ 6631994 w 6717447"/>
              <a:gd name="connsiteY324" fmla="*/ 2760713 h 6853153"/>
              <a:gd name="connsiteX325" fmla="*/ 6664951 w 6717447"/>
              <a:gd name="connsiteY325" fmla="*/ 2870247 h 6853153"/>
              <a:gd name="connsiteX326" fmla="*/ 6682399 w 6717447"/>
              <a:gd name="connsiteY326" fmla="*/ 3002560 h 6853153"/>
              <a:gd name="connsiteX327" fmla="*/ 6685307 w 6717447"/>
              <a:gd name="connsiteY327" fmla="*/ 3097554 h 6853153"/>
              <a:gd name="connsiteX328" fmla="*/ 6700816 w 6717447"/>
              <a:gd name="connsiteY328" fmla="*/ 3198849 h 6853153"/>
              <a:gd name="connsiteX329" fmla="*/ 6693546 w 6717447"/>
              <a:gd name="connsiteY329" fmla="*/ 3278334 h 6853153"/>
              <a:gd name="connsiteX330" fmla="*/ 6681430 w 6717447"/>
              <a:gd name="connsiteY330" fmla="*/ 3345702 h 6853153"/>
              <a:gd name="connsiteX331" fmla="*/ 6691608 w 6717447"/>
              <a:gd name="connsiteY331" fmla="*/ 3416464 h 6853153"/>
              <a:gd name="connsiteX332" fmla="*/ 6700816 w 6717447"/>
              <a:gd name="connsiteY332" fmla="*/ 3474623 h 6853153"/>
              <a:gd name="connsiteX333" fmla="*/ 6696454 w 6717447"/>
              <a:gd name="connsiteY333" fmla="*/ 3536660 h 6853153"/>
              <a:gd name="connsiteX334" fmla="*/ 6693546 w 6717447"/>
              <a:gd name="connsiteY334" fmla="*/ 3595305 h 6853153"/>
              <a:gd name="connsiteX335" fmla="*/ 6713417 w 6717447"/>
              <a:gd name="connsiteY335" fmla="*/ 3713078 h 6853153"/>
              <a:gd name="connsiteX336" fmla="*/ 6717780 w 6717447"/>
              <a:gd name="connsiteY336" fmla="*/ 3821158 h 6853153"/>
              <a:gd name="connsiteX337" fmla="*/ 6692577 w 6717447"/>
              <a:gd name="connsiteY337" fmla="*/ 3973828 h 6853153"/>
              <a:gd name="connsiteX338" fmla="*/ 6660589 w 6717447"/>
              <a:gd name="connsiteY338" fmla="*/ 4062036 h 6853153"/>
              <a:gd name="connsiteX339" fmla="*/ 6658166 w 6717447"/>
              <a:gd name="connsiteY339" fmla="*/ 4175448 h 6853153"/>
              <a:gd name="connsiteX340" fmla="*/ 6618423 w 6717447"/>
              <a:gd name="connsiteY340" fmla="*/ 4307277 h 6853153"/>
              <a:gd name="connsiteX341" fmla="*/ 6605822 w 6717447"/>
              <a:gd name="connsiteY341" fmla="*/ 4345080 h 6853153"/>
              <a:gd name="connsiteX342" fmla="*/ 6584981 w 6717447"/>
              <a:gd name="connsiteY342" fmla="*/ 4485633 h 6853153"/>
              <a:gd name="connsiteX343" fmla="*/ 6540877 w 6717447"/>
              <a:gd name="connsiteY343" fmla="*/ 4571903 h 6853153"/>
              <a:gd name="connsiteX344" fmla="*/ 6487079 w 6717447"/>
              <a:gd name="connsiteY344" fmla="*/ 4727965 h 6853153"/>
              <a:gd name="connsiteX345" fmla="*/ 6402748 w 6717447"/>
              <a:gd name="connsiteY345" fmla="*/ 4911168 h 6853153"/>
              <a:gd name="connsiteX346" fmla="*/ 6384331 w 6717447"/>
              <a:gd name="connsiteY346" fmla="*/ 4944610 h 6853153"/>
              <a:gd name="connsiteX347" fmla="*/ 6378515 w 6717447"/>
              <a:gd name="connsiteY347" fmla="*/ 4958181 h 6853153"/>
              <a:gd name="connsiteX348" fmla="*/ 6301453 w 6717447"/>
              <a:gd name="connsiteY348" fmla="*/ 5079831 h 6853153"/>
              <a:gd name="connsiteX349" fmla="*/ 6266557 w 6717447"/>
              <a:gd name="connsiteY349" fmla="*/ 5108911 h 6853153"/>
              <a:gd name="connsiteX350" fmla="*/ 6237477 w 6717447"/>
              <a:gd name="connsiteY350" fmla="*/ 5173372 h 6853153"/>
              <a:gd name="connsiteX351" fmla="*/ 6141514 w 6717447"/>
              <a:gd name="connsiteY351" fmla="*/ 5275151 h 6853153"/>
              <a:gd name="connsiteX352" fmla="*/ 6107587 w 6717447"/>
              <a:gd name="connsiteY352" fmla="*/ 5324102 h 6853153"/>
              <a:gd name="connsiteX353" fmla="*/ 6035857 w 6717447"/>
              <a:gd name="connsiteY353" fmla="*/ 5402133 h 6853153"/>
              <a:gd name="connsiteX354" fmla="*/ 6014047 w 6717447"/>
              <a:gd name="connsiteY354" fmla="*/ 5442845 h 6853153"/>
              <a:gd name="connsiteX355" fmla="*/ 5978182 w 6717447"/>
              <a:gd name="connsiteY355" fmla="*/ 5485496 h 6853153"/>
              <a:gd name="connsiteX356" fmla="*/ 5946679 w 6717447"/>
              <a:gd name="connsiteY356" fmla="*/ 5531054 h 6853153"/>
              <a:gd name="connsiteX357" fmla="*/ 5928261 w 6717447"/>
              <a:gd name="connsiteY357" fmla="*/ 5552379 h 6853153"/>
              <a:gd name="connsiteX358" fmla="*/ 5844415 w 6717447"/>
              <a:gd name="connsiteY358" fmla="*/ 5635742 h 6853153"/>
              <a:gd name="connsiteX359" fmla="*/ 5811942 w 6717447"/>
              <a:gd name="connsiteY359" fmla="*/ 5671606 h 6853153"/>
              <a:gd name="connsiteX360" fmla="*/ 5798856 w 6717447"/>
              <a:gd name="connsiteY360" fmla="*/ 5707472 h 6853153"/>
              <a:gd name="connsiteX361" fmla="*/ 5702408 w 6717447"/>
              <a:gd name="connsiteY361" fmla="*/ 5781141 h 6853153"/>
              <a:gd name="connsiteX362" fmla="*/ 5675267 w 6717447"/>
              <a:gd name="connsiteY362" fmla="*/ 5806343 h 6853153"/>
              <a:gd name="connsiteX363" fmla="*/ 5512904 w 6717447"/>
              <a:gd name="connsiteY363" fmla="*/ 5965313 h 6853153"/>
              <a:gd name="connsiteX364" fmla="*/ 5446990 w 6717447"/>
              <a:gd name="connsiteY364" fmla="*/ 6013780 h 6853153"/>
              <a:gd name="connsiteX365" fmla="*/ 5423241 w 6717447"/>
              <a:gd name="connsiteY365" fmla="*/ 6041405 h 6853153"/>
              <a:gd name="connsiteX366" fmla="*/ 5323885 w 6717447"/>
              <a:gd name="connsiteY366" fmla="*/ 6122344 h 6853153"/>
              <a:gd name="connsiteX367" fmla="*/ 5243915 w 6717447"/>
              <a:gd name="connsiteY367" fmla="*/ 6176627 h 6853153"/>
              <a:gd name="connsiteX368" fmla="*/ 5137289 w 6717447"/>
              <a:gd name="connsiteY368" fmla="*/ 6265320 h 6853153"/>
              <a:gd name="connsiteX369" fmla="*/ 5086884 w 6717447"/>
              <a:gd name="connsiteY369" fmla="*/ 6287130 h 6853153"/>
              <a:gd name="connsiteX370" fmla="*/ 5037933 w 6717447"/>
              <a:gd name="connsiteY370" fmla="*/ 6322995 h 6853153"/>
              <a:gd name="connsiteX371" fmla="*/ 5034056 w 6717447"/>
              <a:gd name="connsiteY371" fmla="*/ 6329296 h 6853153"/>
              <a:gd name="connsiteX372" fmla="*/ 4927914 w 6717447"/>
              <a:gd name="connsiteY372" fmla="*/ 6395210 h 6853153"/>
              <a:gd name="connsiteX373" fmla="*/ 4819834 w 6717447"/>
              <a:gd name="connsiteY373" fmla="*/ 6453855 h 6853153"/>
              <a:gd name="connsiteX374" fmla="*/ 4680251 w 6717447"/>
              <a:gd name="connsiteY374" fmla="*/ 6531401 h 6853153"/>
              <a:gd name="connsiteX375" fmla="*/ 4613367 w 6717447"/>
              <a:gd name="connsiteY375" fmla="*/ 6574536 h 6853153"/>
              <a:gd name="connsiteX376" fmla="*/ 4568293 w 6717447"/>
              <a:gd name="connsiteY376" fmla="*/ 6585684 h 6853153"/>
              <a:gd name="connsiteX377" fmla="*/ 4465545 w 6717447"/>
              <a:gd name="connsiteY377" fmla="*/ 6621064 h 6853153"/>
              <a:gd name="connsiteX378" fmla="*/ 4417563 w 6717447"/>
              <a:gd name="connsiteY378" fmla="*/ 6652567 h 6853153"/>
              <a:gd name="connsiteX379" fmla="*/ 4348740 w 6717447"/>
              <a:gd name="connsiteY379" fmla="*/ 6668077 h 6853153"/>
              <a:gd name="connsiteX380" fmla="*/ 4329354 w 6717447"/>
              <a:gd name="connsiteY380" fmla="*/ 6670985 h 6853153"/>
              <a:gd name="connsiteX381" fmla="*/ 4283311 w 6717447"/>
              <a:gd name="connsiteY381" fmla="*/ 6700549 h 6853153"/>
              <a:gd name="connsiteX382" fmla="*/ 4148574 w 6717447"/>
              <a:gd name="connsiteY382" fmla="*/ 6733991 h 6853153"/>
              <a:gd name="connsiteX383" fmla="*/ 4052126 w 6717447"/>
              <a:gd name="connsiteY383" fmla="*/ 6771310 h 6853153"/>
              <a:gd name="connsiteX384" fmla="*/ 3986696 w 6717447"/>
              <a:gd name="connsiteY384" fmla="*/ 6794574 h 6853153"/>
              <a:gd name="connsiteX385" fmla="*/ 3970702 w 6717447"/>
              <a:gd name="connsiteY385" fmla="*/ 6802328 h 6853153"/>
              <a:gd name="connsiteX386" fmla="*/ 3934352 w 6717447"/>
              <a:gd name="connsiteY386" fmla="*/ 6825593 h 6853153"/>
              <a:gd name="connsiteX387" fmla="*/ 3773929 w 6717447"/>
              <a:gd name="connsiteY387" fmla="*/ 6840133 h 6853153"/>
              <a:gd name="connsiteX388" fmla="*/ 3653732 w 6717447"/>
              <a:gd name="connsiteY388" fmla="*/ 6847402 h 6853153"/>
              <a:gd name="connsiteX389" fmla="*/ 3592179 w 6717447"/>
              <a:gd name="connsiteY389" fmla="*/ 6840617 h 6853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</a:cxnLst>
            <a:rect l="l" t="t" r="r" b="b"/>
            <a:pathLst>
              <a:path w="6717447" h="6853153">
                <a:moveTo>
                  <a:pt x="3592179" y="6840617"/>
                </a:moveTo>
                <a:cubicBezTo>
                  <a:pt x="3549529" y="6857580"/>
                  <a:pt x="3496216" y="6857580"/>
                  <a:pt x="3440480" y="6848856"/>
                </a:cubicBezTo>
                <a:cubicBezTo>
                  <a:pt x="3398798" y="6842556"/>
                  <a:pt x="3355663" y="6844009"/>
                  <a:pt x="3313497" y="6844494"/>
                </a:cubicBezTo>
                <a:cubicBezTo>
                  <a:pt x="3272786" y="6844979"/>
                  <a:pt x="3232074" y="6849341"/>
                  <a:pt x="3191362" y="6850795"/>
                </a:cubicBezTo>
                <a:cubicBezTo>
                  <a:pt x="3139503" y="6852734"/>
                  <a:pt x="3088129" y="6853703"/>
                  <a:pt x="3036269" y="6854672"/>
                </a:cubicBezTo>
                <a:cubicBezTo>
                  <a:pt x="3007674" y="6855157"/>
                  <a:pt x="2979564" y="6855642"/>
                  <a:pt x="2950969" y="6853703"/>
                </a:cubicBezTo>
                <a:cubicBezTo>
                  <a:pt x="2898140" y="6850795"/>
                  <a:pt x="2845312" y="6847402"/>
                  <a:pt x="2792968" y="6841586"/>
                </a:cubicBezTo>
                <a:cubicBezTo>
                  <a:pt x="2768250" y="6839163"/>
                  <a:pt x="2744501" y="6831408"/>
                  <a:pt x="2720268" y="6826562"/>
                </a:cubicBezTo>
                <a:cubicBezTo>
                  <a:pt x="2674225" y="6817353"/>
                  <a:pt x="2628182" y="6808629"/>
                  <a:pt x="2582624" y="6797966"/>
                </a:cubicBezTo>
                <a:cubicBezTo>
                  <a:pt x="2570992" y="6795058"/>
                  <a:pt x="2561298" y="6783911"/>
                  <a:pt x="2549666" y="6781488"/>
                </a:cubicBezTo>
                <a:cubicBezTo>
                  <a:pt x="2509924" y="6772280"/>
                  <a:pt x="2469697" y="6766948"/>
                  <a:pt x="2429954" y="6757254"/>
                </a:cubicBezTo>
                <a:cubicBezTo>
                  <a:pt x="2389727" y="6747561"/>
                  <a:pt x="2349985" y="6736414"/>
                  <a:pt x="2310727" y="6723328"/>
                </a:cubicBezTo>
                <a:cubicBezTo>
                  <a:pt x="2266138" y="6708303"/>
                  <a:pt x="2223003" y="6688917"/>
                  <a:pt x="2177929" y="6675347"/>
                </a:cubicBezTo>
                <a:cubicBezTo>
                  <a:pt x="2144972" y="6665168"/>
                  <a:pt x="2110561" y="6657414"/>
                  <a:pt x="2076149" y="6654990"/>
                </a:cubicBezTo>
                <a:cubicBezTo>
                  <a:pt x="2022836" y="6651598"/>
                  <a:pt x="1997634" y="6611371"/>
                  <a:pt x="1966131" y="6578898"/>
                </a:cubicBezTo>
                <a:cubicBezTo>
                  <a:pt x="1959345" y="6572113"/>
                  <a:pt x="1951106" y="6560965"/>
                  <a:pt x="1943836" y="6560965"/>
                </a:cubicBezTo>
                <a:cubicBezTo>
                  <a:pt x="1908455" y="6560481"/>
                  <a:pt x="1883253" y="6539641"/>
                  <a:pt x="1862412" y="6516861"/>
                </a:cubicBezTo>
                <a:cubicBezTo>
                  <a:pt x="1830909" y="6482935"/>
                  <a:pt x="1792136" y="6477603"/>
                  <a:pt x="1747062" y="6474211"/>
                </a:cubicBezTo>
                <a:cubicBezTo>
                  <a:pt x="1752394" y="6449008"/>
                  <a:pt x="1739308" y="6444161"/>
                  <a:pt x="1716044" y="6435922"/>
                </a:cubicBezTo>
                <a:cubicBezTo>
                  <a:pt x="1647706" y="6411689"/>
                  <a:pt x="1575976" y="6390364"/>
                  <a:pt x="1534779" y="6319603"/>
                </a:cubicBezTo>
                <a:cubicBezTo>
                  <a:pt x="1525571" y="6304093"/>
                  <a:pt x="1498430" y="6299732"/>
                  <a:pt x="1483890" y="6285676"/>
                </a:cubicBezTo>
                <a:cubicBezTo>
                  <a:pt x="1447540" y="6249811"/>
                  <a:pt x="1408282" y="6219277"/>
                  <a:pt x="1358846" y="6203283"/>
                </a:cubicBezTo>
                <a:cubicBezTo>
                  <a:pt x="1351576" y="6200860"/>
                  <a:pt x="1342368" y="6193590"/>
                  <a:pt x="1341398" y="6187289"/>
                </a:cubicBezTo>
                <a:cubicBezTo>
                  <a:pt x="1330736" y="6131553"/>
                  <a:pt x="1279846" y="6117013"/>
                  <a:pt x="1240103" y="6097142"/>
                </a:cubicBezTo>
                <a:cubicBezTo>
                  <a:pt x="1199876" y="6076786"/>
                  <a:pt x="1170312" y="6051583"/>
                  <a:pt x="1148017" y="6013780"/>
                </a:cubicBezTo>
                <a:cubicBezTo>
                  <a:pt x="1142201" y="6003601"/>
                  <a:pt x="1127661" y="5998270"/>
                  <a:pt x="1116999" y="5990516"/>
                </a:cubicBezTo>
                <a:cubicBezTo>
                  <a:pt x="1110213" y="5985669"/>
                  <a:pt x="1101489" y="5983246"/>
                  <a:pt x="1096643" y="5976945"/>
                </a:cubicBezTo>
                <a:cubicBezTo>
                  <a:pt x="1087434" y="5964828"/>
                  <a:pt x="1083557" y="5945927"/>
                  <a:pt x="1071925" y="5939141"/>
                </a:cubicBezTo>
                <a:cubicBezTo>
                  <a:pt x="1009888" y="5900853"/>
                  <a:pt x="964814" y="5845116"/>
                  <a:pt x="913924" y="5795681"/>
                </a:cubicBezTo>
                <a:cubicBezTo>
                  <a:pt x="875151" y="5758361"/>
                  <a:pt x="834439" y="5723466"/>
                  <a:pt x="794697" y="5687601"/>
                </a:cubicBezTo>
                <a:cubicBezTo>
                  <a:pt x="784034" y="5678392"/>
                  <a:pt x="769494" y="5672092"/>
                  <a:pt x="761740" y="5660944"/>
                </a:cubicBezTo>
                <a:cubicBezTo>
                  <a:pt x="741384" y="5631380"/>
                  <a:pt x="724421" y="5598907"/>
                  <a:pt x="704549" y="5568858"/>
                </a:cubicBezTo>
                <a:cubicBezTo>
                  <a:pt x="696795" y="5557226"/>
                  <a:pt x="685163" y="5548502"/>
                  <a:pt x="676439" y="5537355"/>
                </a:cubicBezTo>
                <a:cubicBezTo>
                  <a:pt x="642512" y="5493735"/>
                  <a:pt x="617310" y="5436544"/>
                  <a:pt x="573205" y="5409888"/>
                </a:cubicBezTo>
                <a:cubicBezTo>
                  <a:pt x="520862" y="5378384"/>
                  <a:pt x="527647" y="5319256"/>
                  <a:pt x="489358" y="5286783"/>
                </a:cubicBezTo>
                <a:cubicBezTo>
                  <a:pt x="443315" y="5247525"/>
                  <a:pt x="437015" y="5178218"/>
                  <a:pt x="378370" y="5148169"/>
                </a:cubicBezTo>
                <a:cubicBezTo>
                  <a:pt x="369162" y="5143807"/>
                  <a:pt x="369162" y="5121512"/>
                  <a:pt x="362376" y="5108911"/>
                </a:cubicBezTo>
                <a:cubicBezTo>
                  <a:pt x="354622" y="5092918"/>
                  <a:pt x="348321" y="5076439"/>
                  <a:pt x="339112" y="5061899"/>
                </a:cubicBezTo>
                <a:cubicBezTo>
                  <a:pt x="332327" y="5050752"/>
                  <a:pt x="319241" y="5042512"/>
                  <a:pt x="314395" y="5030396"/>
                </a:cubicBezTo>
                <a:cubicBezTo>
                  <a:pt x="301793" y="4997438"/>
                  <a:pt x="292585" y="4962543"/>
                  <a:pt x="280468" y="4929101"/>
                </a:cubicBezTo>
                <a:cubicBezTo>
                  <a:pt x="270290" y="4900021"/>
                  <a:pt x="265928" y="4860278"/>
                  <a:pt x="244603" y="4845254"/>
                </a:cubicBezTo>
                <a:cubicBezTo>
                  <a:pt x="200014" y="4813751"/>
                  <a:pt x="205830" y="4765769"/>
                  <a:pt x="187412" y="4726511"/>
                </a:cubicBezTo>
                <a:cubicBezTo>
                  <a:pt x="174327" y="4698401"/>
                  <a:pt x="153486" y="4673683"/>
                  <a:pt x="136038" y="4647026"/>
                </a:cubicBezTo>
                <a:cubicBezTo>
                  <a:pt x="134584" y="4645088"/>
                  <a:pt x="132161" y="4642180"/>
                  <a:pt x="132645" y="4640241"/>
                </a:cubicBezTo>
                <a:cubicBezTo>
                  <a:pt x="146216" y="4593713"/>
                  <a:pt x="101142" y="4568511"/>
                  <a:pt x="93388" y="4530222"/>
                </a:cubicBezTo>
                <a:cubicBezTo>
                  <a:pt x="92903" y="4526830"/>
                  <a:pt x="88541" y="4521498"/>
                  <a:pt x="89995" y="4520044"/>
                </a:cubicBezTo>
                <a:cubicBezTo>
                  <a:pt x="119559" y="4483694"/>
                  <a:pt x="96296" y="4453160"/>
                  <a:pt x="82240" y="4419719"/>
                </a:cubicBezTo>
                <a:cubicBezTo>
                  <a:pt x="76909" y="4406148"/>
                  <a:pt x="82725" y="4388216"/>
                  <a:pt x="79817" y="4373191"/>
                </a:cubicBezTo>
                <a:cubicBezTo>
                  <a:pt x="75940" y="4352350"/>
                  <a:pt x="66731" y="4332479"/>
                  <a:pt x="63338" y="4311638"/>
                </a:cubicBezTo>
                <a:cubicBezTo>
                  <a:pt x="58976" y="4286436"/>
                  <a:pt x="58492" y="4260264"/>
                  <a:pt x="55584" y="4234577"/>
                </a:cubicBezTo>
                <a:cubicBezTo>
                  <a:pt x="51706" y="4195319"/>
                  <a:pt x="46375" y="4156546"/>
                  <a:pt x="42983" y="4117288"/>
                </a:cubicBezTo>
                <a:cubicBezTo>
                  <a:pt x="42013" y="4107110"/>
                  <a:pt x="46860" y="4096932"/>
                  <a:pt x="48314" y="4086269"/>
                </a:cubicBezTo>
                <a:cubicBezTo>
                  <a:pt x="50737" y="4073184"/>
                  <a:pt x="59461" y="4053797"/>
                  <a:pt x="54130" y="4047496"/>
                </a:cubicBezTo>
                <a:cubicBezTo>
                  <a:pt x="13418" y="4003876"/>
                  <a:pt x="46375" y="3947656"/>
                  <a:pt x="26504" y="3901612"/>
                </a:cubicBezTo>
                <a:cubicBezTo>
                  <a:pt x="6148" y="3854115"/>
                  <a:pt x="21657" y="3809526"/>
                  <a:pt x="36682" y="3764937"/>
                </a:cubicBezTo>
                <a:cubicBezTo>
                  <a:pt x="38621" y="3758636"/>
                  <a:pt x="37167" y="3750882"/>
                  <a:pt x="35228" y="3744097"/>
                </a:cubicBezTo>
                <a:cubicBezTo>
                  <a:pt x="24081" y="3695630"/>
                  <a:pt x="4209" y="3646679"/>
                  <a:pt x="332" y="3596274"/>
                </a:cubicBezTo>
                <a:cubicBezTo>
                  <a:pt x="-2576" y="3556047"/>
                  <a:pt x="14387" y="3514366"/>
                  <a:pt x="21173" y="3473169"/>
                </a:cubicBezTo>
                <a:cubicBezTo>
                  <a:pt x="24565" y="3451359"/>
                  <a:pt x="25050" y="3429065"/>
                  <a:pt x="25535" y="3407255"/>
                </a:cubicBezTo>
                <a:cubicBezTo>
                  <a:pt x="26504" y="3373813"/>
                  <a:pt x="25535" y="3340371"/>
                  <a:pt x="26019" y="3306929"/>
                </a:cubicBezTo>
                <a:cubicBezTo>
                  <a:pt x="26019" y="3296751"/>
                  <a:pt x="26019" y="3285604"/>
                  <a:pt x="30866" y="3277365"/>
                </a:cubicBezTo>
                <a:cubicBezTo>
                  <a:pt x="62369" y="3224052"/>
                  <a:pt x="46375" y="3164438"/>
                  <a:pt x="53645" y="3108217"/>
                </a:cubicBezTo>
                <a:cubicBezTo>
                  <a:pt x="54130" y="3105794"/>
                  <a:pt x="51706" y="3101916"/>
                  <a:pt x="52676" y="3100947"/>
                </a:cubicBezTo>
                <a:cubicBezTo>
                  <a:pt x="97750" y="3059750"/>
                  <a:pt x="59946" y="2999167"/>
                  <a:pt x="88056" y="2953124"/>
                </a:cubicBezTo>
                <a:cubicBezTo>
                  <a:pt x="97750" y="2937130"/>
                  <a:pt x="92903" y="2912413"/>
                  <a:pt x="98234" y="2892541"/>
                </a:cubicBezTo>
                <a:cubicBezTo>
                  <a:pt x="125375" y="2790277"/>
                  <a:pt x="153486" y="2688498"/>
                  <a:pt x="181597" y="2586233"/>
                </a:cubicBezTo>
                <a:cubicBezTo>
                  <a:pt x="194682" y="2539221"/>
                  <a:pt x="207768" y="2492693"/>
                  <a:pt x="222308" y="2446166"/>
                </a:cubicBezTo>
                <a:cubicBezTo>
                  <a:pt x="224732" y="2437926"/>
                  <a:pt x="233940" y="2431141"/>
                  <a:pt x="240241" y="2423871"/>
                </a:cubicBezTo>
                <a:cubicBezTo>
                  <a:pt x="271744" y="2388006"/>
                  <a:pt x="303732" y="2352141"/>
                  <a:pt x="335235" y="2316275"/>
                </a:cubicBezTo>
                <a:cubicBezTo>
                  <a:pt x="341051" y="2309975"/>
                  <a:pt x="344444" y="2301736"/>
                  <a:pt x="350260" y="2295435"/>
                </a:cubicBezTo>
                <a:cubicBezTo>
                  <a:pt x="359953" y="2285257"/>
                  <a:pt x="370131" y="2269263"/>
                  <a:pt x="380794" y="2268294"/>
                </a:cubicBezTo>
                <a:cubicBezTo>
                  <a:pt x="389518" y="2267324"/>
                  <a:pt x="404057" y="2283318"/>
                  <a:pt x="408904" y="2294950"/>
                </a:cubicBezTo>
                <a:cubicBezTo>
                  <a:pt x="412297" y="2302220"/>
                  <a:pt x="403573" y="2315306"/>
                  <a:pt x="400180" y="2325484"/>
                </a:cubicBezTo>
                <a:cubicBezTo>
                  <a:pt x="398241" y="2330815"/>
                  <a:pt x="395333" y="2335662"/>
                  <a:pt x="394849" y="2340993"/>
                </a:cubicBezTo>
                <a:cubicBezTo>
                  <a:pt x="391456" y="2366196"/>
                  <a:pt x="391456" y="2392368"/>
                  <a:pt x="385156" y="2416601"/>
                </a:cubicBezTo>
                <a:cubicBezTo>
                  <a:pt x="372070" y="2466037"/>
                  <a:pt x="356076" y="2514503"/>
                  <a:pt x="339597" y="2562970"/>
                </a:cubicBezTo>
                <a:cubicBezTo>
                  <a:pt x="337174" y="2570240"/>
                  <a:pt x="326511" y="2574602"/>
                  <a:pt x="321665" y="2581387"/>
                </a:cubicBezTo>
                <a:cubicBezTo>
                  <a:pt x="314879" y="2591080"/>
                  <a:pt x="306640" y="2601258"/>
                  <a:pt x="304217" y="2612405"/>
                </a:cubicBezTo>
                <a:cubicBezTo>
                  <a:pt x="280953" y="2716608"/>
                  <a:pt x="255265" y="2820326"/>
                  <a:pt x="237333" y="2925014"/>
                </a:cubicBezTo>
                <a:cubicBezTo>
                  <a:pt x="227640" y="2981235"/>
                  <a:pt x="204376" y="3036002"/>
                  <a:pt x="216977" y="3096585"/>
                </a:cubicBezTo>
                <a:cubicBezTo>
                  <a:pt x="223278" y="3125180"/>
                  <a:pt x="209707" y="3158137"/>
                  <a:pt x="206314" y="3189156"/>
                </a:cubicBezTo>
                <a:cubicBezTo>
                  <a:pt x="204860" y="3201757"/>
                  <a:pt x="202437" y="3215812"/>
                  <a:pt x="205830" y="3226960"/>
                </a:cubicBezTo>
                <a:cubicBezTo>
                  <a:pt x="217946" y="3266218"/>
                  <a:pt x="216492" y="3279788"/>
                  <a:pt x="190805" y="3310322"/>
                </a:cubicBezTo>
                <a:cubicBezTo>
                  <a:pt x="201952" y="3348126"/>
                  <a:pt x="223278" y="3384960"/>
                  <a:pt x="191774" y="3422764"/>
                </a:cubicBezTo>
                <a:cubicBezTo>
                  <a:pt x="189836" y="3425187"/>
                  <a:pt x="187897" y="3431003"/>
                  <a:pt x="189351" y="3433427"/>
                </a:cubicBezTo>
                <a:cubicBezTo>
                  <a:pt x="228124" y="3493525"/>
                  <a:pt x="192259" y="3558955"/>
                  <a:pt x="203406" y="3620992"/>
                </a:cubicBezTo>
                <a:cubicBezTo>
                  <a:pt x="208253" y="3647164"/>
                  <a:pt x="220370" y="3672366"/>
                  <a:pt x="222793" y="3698053"/>
                </a:cubicBezTo>
                <a:cubicBezTo>
                  <a:pt x="224732" y="3727133"/>
                  <a:pt x="217946" y="3756213"/>
                  <a:pt x="217946" y="3785293"/>
                </a:cubicBezTo>
                <a:cubicBezTo>
                  <a:pt x="217946" y="3796440"/>
                  <a:pt x="226186" y="3807587"/>
                  <a:pt x="232002" y="3817766"/>
                </a:cubicBezTo>
                <a:cubicBezTo>
                  <a:pt x="236848" y="3826489"/>
                  <a:pt x="250419" y="3836183"/>
                  <a:pt x="248480" y="3841514"/>
                </a:cubicBezTo>
                <a:cubicBezTo>
                  <a:pt x="230063" y="3896766"/>
                  <a:pt x="257204" y="3946686"/>
                  <a:pt x="269321" y="3997091"/>
                </a:cubicBezTo>
                <a:cubicBezTo>
                  <a:pt x="284345" y="4059128"/>
                  <a:pt x="289192" y="4124073"/>
                  <a:pt x="323603" y="4182233"/>
                </a:cubicBezTo>
                <a:cubicBezTo>
                  <a:pt x="339597" y="4208890"/>
                  <a:pt x="338628" y="4245240"/>
                  <a:pt x="350260" y="4275289"/>
                </a:cubicBezTo>
                <a:cubicBezTo>
                  <a:pt x="365284" y="4313093"/>
                  <a:pt x="385156" y="4348958"/>
                  <a:pt x="403573" y="4385792"/>
                </a:cubicBezTo>
                <a:cubicBezTo>
                  <a:pt x="404542" y="4388216"/>
                  <a:pt x="407450" y="4389670"/>
                  <a:pt x="407935" y="4391608"/>
                </a:cubicBezTo>
                <a:cubicBezTo>
                  <a:pt x="411812" y="4423596"/>
                  <a:pt x="412297" y="4456069"/>
                  <a:pt x="420051" y="4487087"/>
                </a:cubicBezTo>
                <a:cubicBezTo>
                  <a:pt x="425867" y="4510836"/>
                  <a:pt x="443315" y="4531676"/>
                  <a:pt x="451555" y="4554940"/>
                </a:cubicBezTo>
                <a:cubicBezTo>
                  <a:pt x="466094" y="4594683"/>
                  <a:pt x="476757" y="4635879"/>
                  <a:pt x="491782" y="4675622"/>
                </a:cubicBezTo>
                <a:cubicBezTo>
                  <a:pt x="499052" y="4695008"/>
                  <a:pt x="510684" y="4712456"/>
                  <a:pt x="520862" y="4730389"/>
                </a:cubicBezTo>
                <a:cubicBezTo>
                  <a:pt x="526678" y="4741051"/>
                  <a:pt x="533463" y="4751229"/>
                  <a:pt x="540733" y="4761407"/>
                </a:cubicBezTo>
                <a:cubicBezTo>
                  <a:pt x="549941" y="4774493"/>
                  <a:pt x="561089" y="4786609"/>
                  <a:pt x="569813" y="4800665"/>
                </a:cubicBezTo>
                <a:cubicBezTo>
                  <a:pt x="587261" y="4828775"/>
                  <a:pt x="606162" y="4856401"/>
                  <a:pt x="619248" y="4886450"/>
                </a:cubicBezTo>
                <a:cubicBezTo>
                  <a:pt x="629426" y="4909230"/>
                  <a:pt x="631365" y="4935401"/>
                  <a:pt x="637181" y="4959635"/>
                </a:cubicBezTo>
                <a:cubicBezTo>
                  <a:pt x="638150" y="4963027"/>
                  <a:pt x="639120" y="4968843"/>
                  <a:pt x="640574" y="4969328"/>
                </a:cubicBezTo>
                <a:cubicBezTo>
                  <a:pt x="700672" y="4982899"/>
                  <a:pt x="673531" y="5047359"/>
                  <a:pt x="705034" y="5078862"/>
                </a:cubicBezTo>
                <a:cubicBezTo>
                  <a:pt x="733629" y="5107458"/>
                  <a:pt x="755439" y="5142838"/>
                  <a:pt x="779672" y="5175795"/>
                </a:cubicBezTo>
                <a:cubicBezTo>
                  <a:pt x="799059" y="5202452"/>
                  <a:pt x="837832" y="5210206"/>
                  <a:pt x="844133" y="5252857"/>
                </a:cubicBezTo>
                <a:cubicBezTo>
                  <a:pt x="847525" y="5274667"/>
                  <a:pt x="876120" y="5293084"/>
                  <a:pt x="894053" y="5311986"/>
                </a:cubicBezTo>
                <a:cubicBezTo>
                  <a:pt x="897930" y="5316348"/>
                  <a:pt x="905685" y="5317801"/>
                  <a:pt x="909078" y="5322648"/>
                </a:cubicBezTo>
                <a:cubicBezTo>
                  <a:pt x="940096" y="5365299"/>
                  <a:pt x="969176" y="5409403"/>
                  <a:pt x="1001164" y="5451569"/>
                </a:cubicBezTo>
                <a:cubicBezTo>
                  <a:pt x="1019096" y="5475317"/>
                  <a:pt x="1041391" y="5495674"/>
                  <a:pt x="1062716" y="5516999"/>
                </a:cubicBezTo>
                <a:cubicBezTo>
                  <a:pt x="1077256" y="5531054"/>
                  <a:pt x="1094219" y="5542201"/>
                  <a:pt x="1108275" y="5556257"/>
                </a:cubicBezTo>
                <a:cubicBezTo>
                  <a:pt x="1152864" y="5598907"/>
                  <a:pt x="1195999" y="5643012"/>
                  <a:pt x="1240588" y="5685662"/>
                </a:cubicBezTo>
                <a:cubicBezTo>
                  <a:pt x="1249312" y="5693901"/>
                  <a:pt x="1262883" y="5695840"/>
                  <a:pt x="1273545" y="5702140"/>
                </a:cubicBezTo>
                <a:cubicBezTo>
                  <a:pt x="1282754" y="5707472"/>
                  <a:pt x="1296809" y="5712803"/>
                  <a:pt x="1299232" y="5721042"/>
                </a:cubicBezTo>
                <a:cubicBezTo>
                  <a:pt x="1318619" y="5781141"/>
                  <a:pt x="1372901" y="5799558"/>
                  <a:pt x="1414098" y="5832031"/>
                </a:cubicBezTo>
                <a:cubicBezTo>
                  <a:pt x="1430092" y="5850932"/>
                  <a:pt x="1443178" y="5874196"/>
                  <a:pt x="1462564" y="5888252"/>
                </a:cubicBezTo>
                <a:cubicBezTo>
                  <a:pt x="1503276" y="5917332"/>
                  <a:pt x="1544957" y="5947865"/>
                  <a:pt x="1591000" y="5967252"/>
                </a:cubicBezTo>
                <a:cubicBezTo>
                  <a:pt x="1682117" y="6006510"/>
                  <a:pt x="1766449" y="6056430"/>
                  <a:pt x="1846418" y="6114590"/>
                </a:cubicBezTo>
                <a:cubicBezTo>
                  <a:pt x="1867744" y="6130099"/>
                  <a:pt x="1894885" y="6138338"/>
                  <a:pt x="1919118" y="6149486"/>
                </a:cubicBezTo>
                <a:cubicBezTo>
                  <a:pt x="1976793" y="6174688"/>
                  <a:pt x="2034468" y="6199406"/>
                  <a:pt x="2092143" y="6224609"/>
                </a:cubicBezTo>
                <a:cubicBezTo>
                  <a:pt x="2098929" y="6227517"/>
                  <a:pt x="2105714" y="6231394"/>
                  <a:pt x="2111530" y="6235756"/>
                </a:cubicBezTo>
                <a:cubicBezTo>
                  <a:pt x="2163389" y="6275499"/>
                  <a:pt x="2223003" y="6283738"/>
                  <a:pt x="2286009" y="6279376"/>
                </a:cubicBezTo>
                <a:cubicBezTo>
                  <a:pt x="2299095" y="6278406"/>
                  <a:pt x="2313150" y="6283738"/>
                  <a:pt x="2325752" y="6288584"/>
                </a:cubicBezTo>
                <a:cubicBezTo>
                  <a:pt x="2368887" y="6306032"/>
                  <a:pt x="2411537" y="6324934"/>
                  <a:pt x="2455157" y="6342866"/>
                </a:cubicBezTo>
                <a:cubicBezTo>
                  <a:pt x="2489083" y="6356922"/>
                  <a:pt x="2523495" y="6369523"/>
                  <a:pt x="2557906" y="6383094"/>
                </a:cubicBezTo>
                <a:cubicBezTo>
                  <a:pt x="2623335" y="6409266"/>
                  <a:pt x="2686342" y="6439315"/>
                  <a:pt x="2760495" y="6436407"/>
                </a:cubicBezTo>
                <a:cubicBezTo>
                  <a:pt x="2806538" y="6434468"/>
                  <a:pt x="2853066" y="6451431"/>
                  <a:pt x="2899594" y="6453370"/>
                </a:cubicBezTo>
                <a:cubicBezTo>
                  <a:pt x="2936913" y="6454824"/>
                  <a:pt x="2970840" y="6454824"/>
                  <a:pt x="3000889" y="6482450"/>
                </a:cubicBezTo>
                <a:cubicBezTo>
                  <a:pt x="3011067" y="6491659"/>
                  <a:pt x="3032392" y="6493112"/>
                  <a:pt x="3047417" y="6491659"/>
                </a:cubicBezTo>
                <a:cubicBezTo>
                  <a:pt x="3095883" y="6485842"/>
                  <a:pt x="3143865" y="6517831"/>
                  <a:pt x="3193785" y="6491174"/>
                </a:cubicBezTo>
                <a:cubicBezTo>
                  <a:pt x="3209779" y="6482450"/>
                  <a:pt x="3234982" y="6491174"/>
                  <a:pt x="3255822" y="6491174"/>
                </a:cubicBezTo>
                <a:cubicBezTo>
                  <a:pt x="3346939" y="6490689"/>
                  <a:pt x="3437571" y="6483419"/>
                  <a:pt x="3525296" y="6455309"/>
                </a:cubicBezTo>
                <a:cubicBezTo>
                  <a:pt x="3534989" y="6452401"/>
                  <a:pt x="3548560" y="6461125"/>
                  <a:pt x="3558737" y="6458701"/>
                </a:cubicBezTo>
                <a:cubicBezTo>
                  <a:pt x="3582001" y="6453370"/>
                  <a:pt x="3603811" y="6443192"/>
                  <a:pt x="3626590" y="6436407"/>
                </a:cubicBezTo>
                <a:cubicBezTo>
                  <a:pt x="3663425" y="6425745"/>
                  <a:pt x="3700260" y="6410719"/>
                  <a:pt x="3737579" y="6407327"/>
                </a:cubicBezTo>
                <a:cubicBezTo>
                  <a:pt x="3801070" y="6401996"/>
                  <a:pt x="3865045" y="6402965"/>
                  <a:pt x="3928536" y="6403449"/>
                </a:cubicBezTo>
                <a:cubicBezTo>
                  <a:pt x="3979426" y="6403935"/>
                  <a:pt x="4028377" y="6399088"/>
                  <a:pt x="4076844" y="6381640"/>
                </a:cubicBezTo>
                <a:cubicBezTo>
                  <a:pt x="4141789" y="6358376"/>
                  <a:pt x="4207703" y="6339959"/>
                  <a:pt x="4273133" y="6318633"/>
                </a:cubicBezTo>
                <a:cubicBezTo>
                  <a:pt x="4288157" y="6313787"/>
                  <a:pt x="4301728" y="6305548"/>
                  <a:pt x="4316268" y="6300216"/>
                </a:cubicBezTo>
                <a:cubicBezTo>
                  <a:pt x="4328869" y="6295370"/>
                  <a:pt x="4341470" y="6291492"/>
                  <a:pt x="4354072" y="6287615"/>
                </a:cubicBezTo>
                <a:cubicBezTo>
                  <a:pt x="4383152" y="6278406"/>
                  <a:pt x="4412716" y="6269682"/>
                  <a:pt x="4441796" y="6260959"/>
                </a:cubicBezTo>
                <a:cubicBezTo>
                  <a:pt x="4515465" y="6239149"/>
                  <a:pt x="4577502" y="6184866"/>
                  <a:pt x="4658441" y="6181474"/>
                </a:cubicBezTo>
                <a:cubicBezTo>
                  <a:pt x="4671527" y="6180989"/>
                  <a:pt x="4684128" y="6172265"/>
                  <a:pt x="4697214" y="6168387"/>
                </a:cubicBezTo>
                <a:cubicBezTo>
                  <a:pt x="4721447" y="6160633"/>
                  <a:pt x="4746650" y="6154817"/>
                  <a:pt x="4769914" y="6145608"/>
                </a:cubicBezTo>
                <a:cubicBezTo>
                  <a:pt x="4788816" y="6138338"/>
                  <a:pt x="4809656" y="6130584"/>
                  <a:pt x="4823711" y="6116528"/>
                </a:cubicBezTo>
                <a:cubicBezTo>
                  <a:pt x="4856669" y="6084056"/>
                  <a:pt x="4893988" y="6064184"/>
                  <a:pt x="4939062" y="6051099"/>
                </a:cubicBezTo>
                <a:cubicBezTo>
                  <a:pt x="4964749" y="6043344"/>
                  <a:pt x="4985105" y="6016203"/>
                  <a:pt x="5007399" y="5997301"/>
                </a:cubicBezTo>
                <a:cubicBezTo>
                  <a:pt x="5040841" y="5968706"/>
                  <a:pt x="5072344" y="5937203"/>
                  <a:pt x="5107725" y="5911031"/>
                </a:cubicBezTo>
                <a:cubicBezTo>
                  <a:pt x="5128565" y="5895522"/>
                  <a:pt x="5155222" y="5889221"/>
                  <a:pt x="5178486" y="5877104"/>
                </a:cubicBezTo>
                <a:cubicBezTo>
                  <a:pt x="5193510" y="5869350"/>
                  <a:pt x="5207081" y="5859172"/>
                  <a:pt x="5220651" y="5849479"/>
                </a:cubicBezTo>
                <a:cubicBezTo>
                  <a:pt x="5253609" y="5826214"/>
                  <a:pt x="5286566" y="5802466"/>
                  <a:pt x="5318554" y="5778233"/>
                </a:cubicBezTo>
                <a:cubicBezTo>
                  <a:pt x="5349087" y="5754969"/>
                  <a:pt x="5378652" y="5730251"/>
                  <a:pt x="5408217" y="5706018"/>
                </a:cubicBezTo>
                <a:cubicBezTo>
                  <a:pt x="5412579" y="5702625"/>
                  <a:pt x="5416456" y="5698263"/>
                  <a:pt x="5419364" y="5693416"/>
                </a:cubicBezTo>
                <a:cubicBezTo>
                  <a:pt x="5432935" y="5670153"/>
                  <a:pt x="5432935" y="5638650"/>
                  <a:pt x="5471708" y="5631380"/>
                </a:cubicBezTo>
                <a:cubicBezTo>
                  <a:pt x="5488186" y="5628472"/>
                  <a:pt x="5500788" y="5602784"/>
                  <a:pt x="5513873" y="5586306"/>
                </a:cubicBezTo>
                <a:cubicBezTo>
                  <a:pt x="5545862" y="5546563"/>
                  <a:pt x="5577365" y="5506336"/>
                  <a:pt x="5608868" y="5466109"/>
                </a:cubicBezTo>
                <a:cubicBezTo>
                  <a:pt x="5611291" y="5463201"/>
                  <a:pt x="5611291" y="5458839"/>
                  <a:pt x="5613715" y="5456416"/>
                </a:cubicBezTo>
                <a:cubicBezTo>
                  <a:pt x="5659758" y="5413765"/>
                  <a:pt x="5706770" y="5372569"/>
                  <a:pt x="5751359" y="5328949"/>
                </a:cubicBezTo>
                <a:cubicBezTo>
                  <a:pt x="5761052" y="5319740"/>
                  <a:pt x="5765899" y="5303262"/>
                  <a:pt x="5767837" y="5289207"/>
                </a:cubicBezTo>
                <a:cubicBezTo>
                  <a:pt x="5775592" y="5239286"/>
                  <a:pt x="5790132" y="5198090"/>
                  <a:pt x="5839083" y="5169979"/>
                </a:cubicBezTo>
                <a:cubicBezTo>
                  <a:pt x="5860408" y="5157862"/>
                  <a:pt x="5868648" y="5122482"/>
                  <a:pt x="5882218" y="5097279"/>
                </a:cubicBezTo>
                <a:cubicBezTo>
                  <a:pt x="5897243" y="5068684"/>
                  <a:pt x="5913237" y="5040574"/>
                  <a:pt x="5925838" y="5011009"/>
                </a:cubicBezTo>
                <a:cubicBezTo>
                  <a:pt x="5933108" y="4994046"/>
                  <a:pt x="5933593" y="4974175"/>
                  <a:pt x="5938924" y="4948972"/>
                </a:cubicBezTo>
                <a:cubicBezTo>
                  <a:pt x="5978666" y="4917469"/>
                  <a:pt x="5984967" y="4905352"/>
                  <a:pt x="5973820" y="4870941"/>
                </a:cubicBezTo>
                <a:cubicBezTo>
                  <a:pt x="6028103" y="4832168"/>
                  <a:pt x="6038280" y="4767223"/>
                  <a:pt x="6063967" y="4711971"/>
                </a:cubicBezTo>
                <a:cubicBezTo>
                  <a:pt x="6079477" y="4679014"/>
                  <a:pt x="6084808" y="4641695"/>
                  <a:pt x="6095470" y="4606799"/>
                </a:cubicBezTo>
                <a:cubicBezTo>
                  <a:pt x="6098863" y="4595167"/>
                  <a:pt x="6102740" y="4583535"/>
                  <a:pt x="6108557" y="4572873"/>
                </a:cubicBezTo>
                <a:cubicBezTo>
                  <a:pt x="6145391" y="4499204"/>
                  <a:pt x="6178833" y="4424565"/>
                  <a:pt x="6205005" y="4346534"/>
                </a:cubicBezTo>
                <a:cubicBezTo>
                  <a:pt x="6226330" y="4283043"/>
                  <a:pt x="6239416" y="4219552"/>
                  <a:pt x="6238446" y="4152668"/>
                </a:cubicBezTo>
                <a:cubicBezTo>
                  <a:pt x="6238446" y="4142491"/>
                  <a:pt x="6241839" y="4129405"/>
                  <a:pt x="6248625" y="4122135"/>
                </a:cubicBezTo>
                <a:cubicBezTo>
                  <a:pt x="6278189" y="4090147"/>
                  <a:pt x="6285459" y="4052828"/>
                  <a:pt x="6277705" y="4011631"/>
                </a:cubicBezTo>
                <a:cubicBezTo>
                  <a:pt x="6276250" y="4002907"/>
                  <a:pt x="6270919" y="3990791"/>
                  <a:pt x="6274796" y="3985944"/>
                </a:cubicBezTo>
                <a:cubicBezTo>
                  <a:pt x="6305815" y="3946686"/>
                  <a:pt x="6290306" y="3896766"/>
                  <a:pt x="6304846" y="3853631"/>
                </a:cubicBezTo>
                <a:cubicBezTo>
                  <a:pt x="6314055" y="3825520"/>
                  <a:pt x="6305330" y="3792078"/>
                  <a:pt x="6306299" y="3761060"/>
                </a:cubicBezTo>
                <a:cubicBezTo>
                  <a:pt x="6306785" y="3747974"/>
                  <a:pt x="6311146" y="3734888"/>
                  <a:pt x="6313569" y="3722287"/>
                </a:cubicBezTo>
                <a:cubicBezTo>
                  <a:pt x="6315024" y="3715017"/>
                  <a:pt x="6319870" y="3706293"/>
                  <a:pt x="6317447" y="3701446"/>
                </a:cubicBezTo>
                <a:cubicBezTo>
                  <a:pt x="6297091" y="3664127"/>
                  <a:pt x="6311631" y="3624869"/>
                  <a:pt x="6312600" y="3587065"/>
                </a:cubicBezTo>
                <a:cubicBezTo>
                  <a:pt x="6315024" y="3510488"/>
                  <a:pt x="6328109" y="3433911"/>
                  <a:pt x="6331987" y="3357334"/>
                </a:cubicBezTo>
                <a:cubicBezTo>
                  <a:pt x="6333441" y="3326316"/>
                  <a:pt x="6331018" y="3288997"/>
                  <a:pt x="6315024" y="3264279"/>
                </a:cubicBezTo>
                <a:cubicBezTo>
                  <a:pt x="6300484" y="3241984"/>
                  <a:pt x="6306299" y="3225506"/>
                  <a:pt x="6309692" y="3207089"/>
                </a:cubicBezTo>
                <a:cubicBezTo>
                  <a:pt x="6321324" y="3135358"/>
                  <a:pt x="6312116" y="3066536"/>
                  <a:pt x="6291275" y="2998198"/>
                </a:cubicBezTo>
                <a:cubicBezTo>
                  <a:pt x="6280613" y="2963787"/>
                  <a:pt x="6277220" y="2927437"/>
                  <a:pt x="6269465" y="2892057"/>
                </a:cubicBezTo>
                <a:cubicBezTo>
                  <a:pt x="6267526" y="2884302"/>
                  <a:pt x="6259772" y="2877517"/>
                  <a:pt x="6257348" y="2869762"/>
                </a:cubicBezTo>
                <a:cubicBezTo>
                  <a:pt x="6252017" y="2851830"/>
                  <a:pt x="6248625" y="2833897"/>
                  <a:pt x="6245232" y="2815964"/>
                </a:cubicBezTo>
                <a:cubicBezTo>
                  <a:pt x="6244263" y="2810148"/>
                  <a:pt x="6246202" y="2799971"/>
                  <a:pt x="6243778" y="2799001"/>
                </a:cubicBezTo>
                <a:cubicBezTo>
                  <a:pt x="6223422" y="2790762"/>
                  <a:pt x="6224392" y="2778645"/>
                  <a:pt x="6232631" y="2761682"/>
                </a:cubicBezTo>
                <a:cubicBezTo>
                  <a:pt x="6234569" y="2758289"/>
                  <a:pt x="6222937" y="2748596"/>
                  <a:pt x="6217606" y="2741326"/>
                </a:cubicBezTo>
                <a:cubicBezTo>
                  <a:pt x="6235539" y="2721455"/>
                  <a:pt x="6232146" y="2674442"/>
                  <a:pt x="6211790" y="2660387"/>
                </a:cubicBezTo>
                <a:cubicBezTo>
                  <a:pt x="6207913" y="2657479"/>
                  <a:pt x="6203551" y="2654571"/>
                  <a:pt x="6201612" y="2650209"/>
                </a:cubicBezTo>
                <a:cubicBezTo>
                  <a:pt x="6179802" y="2603681"/>
                  <a:pt x="6158962" y="2556184"/>
                  <a:pt x="6136182" y="2510141"/>
                </a:cubicBezTo>
                <a:cubicBezTo>
                  <a:pt x="6121158" y="2479123"/>
                  <a:pt x="6101287" y="2450043"/>
                  <a:pt x="6087716" y="2418540"/>
                </a:cubicBezTo>
                <a:cubicBezTo>
                  <a:pt x="6079961" y="2401092"/>
                  <a:pt x="6078507" y="2380736"/>
                  <a:pt x="6077538" y="2361349"/>
                </a:cubicBezTo>
                <a:cubicBezTo>
                  <a:pt x="6076569" y="2338570"/>
                  <a:pt x="6032949" y="2261024"/>
                  <a:pt x="6013078" y="2252300"/>
                </a:cubicBezTo>
                <a:cubicBezTo>
                  <a:pt x="6006777" y="2249392"/>
                  <a:pt x="5999023" y="2249392"/>
                  <a:pt x="6002415" y="2241637"/>
                </a:cubicBezTo>
                <a:cubicBezTo>
                  <a:pt x="5988360" y="2208195"/>
                  <a:pt x="5978182" y="2171846"/>
                  <a:pt x="5958795" y="2141796"/>
                </a:cubicBezTo>
                <a:cubicBezTo>
                  <a:pt x="5937955" y="2110293"/>
                  <a:pt x="5905967" y="2085091"/>
                  <a:pt x="5915660" y="2040986"/>
                </a:cubicBezTo>
                <a:cubicBezTo>
                  <a:pt x="5916145" y="2038563"/>
                  <a:pt x="5915176" y="2035655"/>
                  <a:pt x="5914206" y="2033716"/>
                </a:cubicBezTo>
                <a:cubicBezTo>
                  <a:pt x="5888034" y="1998336"/>
                  <a:pt x="5859439" y="1964409"/>
                  <a:pt x="5836660" y="1927090"/>
                </a:cubicBezTo>
                <a:cubicBezTo>
                  <a:pt x="5814850" y="1890740"/>
                  <a:pt x="5800310" y="1850028"/>
                  <a:pt x="5780439" y="1812224"/>
                </a:cubicBezTo>
                <a:cubicBezTo>
                  <a:pt x="5773169" y="1798654"/>
                  <a:pt x="5760083" y="1787991"/>
                  <a:pt x="5749421" y="1776359"/>
                </a:cubicBezTo>
                <a:cubicBezTo>
                  <a:pt x="5739242" y="1764727"/>
                  <a:pt x="5722279" y="1754549"/>
                  <a:pt x="5719856" y="1741463"/>
                </a:cubicBezTo>
                <a:cubicBezTo>
                  <a:pt x="5714040" y="1710930"/>
                  <a:pt x="5710162" y="1688635"/>
                  <a:pt x="5675751" y="1672157"/>
                </a:cubicBezTo>
                <a:cubicBezTo>
                  <a:pt x="5643764" y="1656647"/>
                  <a:pt x="5621469" y="1620782"/>
                  <a:pt x="5593843" y="1595580"/>
                </a:cubicBezTo>
                <a:cubicBezTo>
                  <a:pt x="5574941" y="1578616"/>
                  <a:pt x="5553132" y="1565046"/>
                  <a:pt x="5534714" y="1548082"/>
                </a:cubicBezTo>
                <a:cubicBezTo>
                  <a:pt x="5523082" y="1537904"/>
                  <a:pt x="5514843" y="1523849"/>
                  <a:pt x="5508058" y="1508825"/>
                </a:cubicBezTo>
                <a:cubicBezTo>
                  <a:pt x="5484793" y="1498162"/>
                  <a:pt x="5453290" y="1497677"/>
                  <a:pt x="5453775" y="1455996"/>
                </a:cubicBezTo>
                <a:cubicBezTo>
                  <a:pt x="5453775" y="1451150"/>
                  <a:pt x="5426149" y="1441941"/>
                  <a:pt x="5412094" y="1442910"/>
                </a:cubicBezTo>
                <a:cubicBezTo>
                  <a:pt x="5385437" y="1444364"/>
                  <a:pt x="5369928" y="1435640"/>
                  <a:pt x="5352965" y="1413831"/>
                </a:cubicBezTo>
                <a:cubicBezTo>
                  <a:pt x="5314676" y="1364395"/>
                  <a:pt x="5277357" y="1314474"/>
                  <a:pt x="5224529" y="1276186"/>
                </a:cubicBezTo>
                <a:cubicBezTo>
                  <a:pt x="5164915" y="1233535"/>
                  <a:pt x="5112572" y="1180707"/>
                  <a:pt x="5056835" y="1132241"/>
                </a:cubicBezTo>
                <a:cubicBezTo>
                  <a:pt x="5051019" y="1127394"/>
                  <a:pt x="5042780" y="1122063"/>
                  <a:pt x="5041811" y="1116247"/>
                </a:cubicBezTo>
                <a:cubicBezTo>
                  <a:pt x="5034541" y="1075535"/>
                  <a:pt x="5019031" y="1044032"/>
                  <a:pt x="4972503" y="1038216"/>
                </a:cubicBezTo>
                <a:cubicBezTo>
                  <a:pt x="4969596" y="1037731"/>
                  <a:pt x="4965718" y="1033854"/>
                  <a:pt x="4964264" y="1030461"/>
                </a:cubicBezTo>
                <a:cubicBezTo>
                  <a:pt x="4933246" y="950007"/>
                  <a:pt x="4852307" y="918503"/>
                  <a:pt x="4796570" y="862282"/>
                </a:cubicBezTo>
                <a:cubicBezTo>
                  <a:pt x="4779607" y="845319"/>
                  <a:pt x="4748104" y="842411"/>
                  <a:pt x="4722417" y="835141"/>
                </a:cubicBezTo>
                <a:cubicBezTo>
                  <a:pt x="4700607" y="828841"/>
                  <a:pt x="4672496" y="832718"/>
                  <a:pt x="4671042" y="798307"/>
                </a:cubicBezTo>
                <a:cubicBezTo>
                  <a:pt x="4671042" y="796368"/>
                  <a:pt x="4668134" y="792975"/>
                  <a:pt x="4666196" y="792975"/>
                </a:cubicBezTo>
                <a:cubicBezTo>
                  <a:pt x="4615791" y="787159"/>
                  <a:pt x="4587680" y="743540"/>
                  <a:pt x="4546483" y="722699"/>
                </a:cubicBezTo>
                <a:cubicBezTo>
                  <a:pt x="4525158" y="711552"/>
                  <a:pt x="4501895" y="703313"/>
                  <a:pt x="4478630" y="696043"/>
                </a:cubicBezTo>
                <a:cubicBezTo>
                  <a:pt x="4428710" y="681018"/>
                  <a:pt x="4378305" y="668901"/>
                  <a:pt x="4328869" y="652907"/>
                </a:cubicBezTo>
                <a:cubicBezTo>
                  <a:pt x="4293004" y="641276"/>
                  <a:pt x="4259562" y="622858"/>
                  <a:pt x="4224182" y="609772"/>
                </a:cubicBezTo>
                <a:cubicBezTo>
                  <a:pt x="4201887" y="601533"/>
                  <a:pt x="4178138" y="597656"/>
                  <a:pt x="4155359" y="591355"/>
                </a:cubicBezTo>
                <a:cubicBezTo>
                  <a:pt x="4146635" y="588932"/>
                  <a:pt x="4137911" y="585054"/>
                  <a:pt x="4131126" y="579723"/>
                </a:cubicBezTo>
                <a:cubicBezTo>
                  <a:pt x="4107378" y="561791"/>
                  <a:pt x="4089930" y="539496"/>
                  <a:pt x="4051157" y="546766"/>
                </a:cubicBezTo>
                <a:cubicBezTo>
                  <a:pt x="4027408" y="551128"/>
                  <a:pt x="3995905" y="534165"/>
                  <a:pt x="3973125" y="519140"/>
                </a:cubicBezTo>
                <a:cubicBezTo>
                  <a:pt x="3941622" y="498300"/>
                  <a:pt x="3911573" y="486668"/>
                  <a:pt x="3872800" y="483760"/>
                </a:cubicBezTo>
                <a:cubicBezTo>
                  <a:pt x="3825788" y="480367"/>
                  <a:pt x="3779745" y="458557"/>
                  <a:pt x="3732732" y="449833"/>
                </a:cubicBezTo>
                <a:cubicBezTo>
                  <a:pt x="3711407" y="445956"/>
                  <a:pt x="3688143" y="454195"/>
                  <a:pt x="3665848" y="456618"/>
                </a:cubicBezTo>
                <a:cubicBezTo>
                  <a:pt x="3657124" y="457588"/>
                  <a:pt x="3642584" y="460980"/>
                  <a:pt x="3639676" y="457103"/>
                </a:cubicBezTo>
                <a:cubicBezTo>
                  <a:pt x="3614959" y="421723"/>
                  <a:pt x="3579093" y="426569"/>
                  <a:pt x="3545167" y="429962"/>
                </a:cubicBezTo>
                <a:cubicBezTo>
                  <a:pt x="3477798" y="436262"/>
                  <a:pt x="3410430" y="444986"/>
                  <a:pt x="3343062" y="452256"/>
                </a:cubicBezTo>
                <a:cubicBezTo>
                  <a:pt x="3337246" y="452741"/>
                  <a:pt x="3330945" y="452741"/>
                  <a:pt x="3325129" y="451772"/>
                </a:cubicBezTo>
                <a:cubicBezTo>
                  <a:pt x="3278602" y="444986"/>
                  <a:pt x="3229166" y="424631"/>
                  <a:pt x="3187000" y="434808"/>
                </a:cubicBezTo>
                <a:cubicBezTo>
                  <a:pt x="3137080" y="447410"/>
                  <a:pt x="3098306" y="417361"/>
                  <a:pt x="3052748" y="423177"/>
                </a:cubicBezTo>
                <a:cubicBezTo>
                  <a:pt x="2978110" y="432870"/>
                  <a:pt x="2900079" y="420269"/>
                  <a:pt x="2831256" y="470189"/>
                </a:cubicBezTo>
                <a:cubicBezTo>
                  <a:pt x="2810901" y="485214"/>
                  <a:pt x="2773097" y="475036"/>
                  <a:pt x="2743048" y="478428"/>
                </a:cubicBezTo>
                <a:cubicBezTo>
                  <a:pt x="2728023" y="480367"/>
                  <a:pt x="2712029" y="484244"/>
                  <a:pt x="2698458" y="490545"/>
                </a:cubicBezTo>
                <a:cubicBezTo>
                  <a:pt x="2672771" y="502661"/>
                  <a:pt x="2648538" y="519140"/>
                  <a:pt x="2618974" y="501208"/>
                </a:cubicBezTo>
                <a:cubicBezTo>
                  <a:pt x="2616065" y="499754"/>
                  <a:pt x="2610249" y="499269"/>
                  <a:pt x="2608311" y="501208"/>
                </a:cubicBezTo>
                <a:cubicBezTo>
                  <a:pt x="2553059" y="544343"/>
                  <a:pt x="2466304" y="494422"/>
                  <a:pt x="2418807" y="566153"/>
                </a:cubicBezTo>
                <a:cubicBezTo>
                  <a:pt x="2410568" y="578754"/>
                  <a:pt x="2383911" y="577784"/>
                  <a:pt x="2368402" y="586993"/>
                </a:cubicBezTo>
                <a:cubicBezTo>
                  <a:pt x="2348046" y="599110"/>
                  <a:pt x="2321390" y="602502"/>
                  <a:pt x="2309758" y="630128"/>
                </a:cubicBezTo>
                <a:cubicBezTo>
                  <a:pt x="2305396" y="640306"/>
                  <a:pt x="2288432" y="645153"/>
                  <a:pt x="2276316" y="650969"/>
                </a:cubicBezTo>
                <a:cubicBezTo>
                  <a:pt x="2235604" y="670840"/>
                  <a:pt x="2190530" y="684895"/>
                  <a:pt x="2154665" y="711067"/>
                </a:cubicBezTo>
                <a:cubicBezTo>
                  <a:pt x="2111045" y="743055"/>
                  <a:pt x="2075665" y="785706"/>
                  <a:pt x="2035438" y="822540"/>
                </a:cubicBezTo>
                <a:cubicBezTo>
                  <a:pt x="2025260" y="831749"/>
                  <a:pt x="2010720" y="841442"/>
                  <a:pt x="1997634" y="842411"/>
                </a:cubicBezTo>
                <a:cubicBezTo>
                  <a:pt x="1973401" y="844350"/>
                  <a:pt x="1947229" y="833203"/>
                  <a:pt x="1930265" y="861313"/>
                </a:cubicBezTo>
                <a:cubicBezTo>
                  <a:pt x="1929296" y="862767"/>
                  <a:pt x="1925419" y="863736"/>
                  <a:pt x="1923480" y="863252"/>
                </a:cubicBezTo>
                <a:cubicBezTo>
                  <a:pt x="1854173" y="850650"/>
                  <a:pt x="1784381" y="838534"/>
                  <a:pt x="1715074" y="825933"/>
                </a:cubicBezTo>
                <a:cubicBezTo>
                  <a:pt x="1692780" y="782313"/>
                  <a:pt x="1640921" y="802669"/>
                  <a:pt x="1609418" y="776497"/>
                </a:cubicBezTo>
                <a:cubicBezTo>
                  <a:pt x="1579853" y="751779"/>
                  <a:pt x="1544957" y="732392"/>
                  <a:pt x="1512485" y="710583"/>
                </a:cubicBezTo>
                <a:cubicBezTo>
                  <a:pt x="1510546" y="709129"/>
                  <a:pt x="1508123" y="707675"/>
                  <a:pt x="1507153" y="705251"/>
                </a:cubicBezTo>
                <a:cubicBezTo>
                  <a:pt x="1492129" y="669871"/>
                  <a:pt x="1473227" y="634975"/>
                  <a:pt x="1463534" y="598140"/>
                </a:cubicBezTo>
                <a:cubicBezTo>
                  <a:pt x="1458202" y="577784"/>
                  <a:pt x="1470319" y="553067"/>
                  <a:pt x="1470319" y="530772"/>
                </a:cubicBezTo>
                <a:cubicBezTo>
                  <a:pt x="1470804" y="471643"/>
                  <a:pt x="1482436" y="454195"/>
                  <a:pt x="1542534" y="435778"/>
                </a:cubicBezTo>
                <a:cubicBezTo>
                  <a:pt x="1542534" y="414453"/>
                  <a:pt x="1542534" y="392158"/>
                  <a:pt x="1542534" y="365986"/>
                </a:cubicBezTo>
                <a:cubicBezTo>
                  <a:pt x="1574522" y="360170"/>
                  <a:pt x="1606025" y="357262"/>
                  <a:pt x="1635589" y="347569"/>
                </a:cubicBezTo>
                <a:cubicBezTo>
                  <a:pt x="1660792" y="339330"/>
                  <a:pt x="1683571" y="323336"/>
                  <a:pt x="1707804" y="312188"/>
                </a:cubicBezTo>
                <a:cubicBezTo>
                  <a:pt x="1715559" y="308311"/>
                  <a:pt x="1724768" y="305888"/>
                  <a:pt x="1733007" y="306372"/>
                </a:cubicBezTo>
                <a:cubicBezTo>
                  <a:pt x="1781473" y="307342"/>
                  <a:pt x="1830425" y="311704"/>
                  <a:pt x="1878891" y="310734"/>
                </a:cubicBezTo>
                <a:cubicBezTo>
                  <a:pt x="1932204" y="309765"/>
                  <a:pt x="1984548" y="303949"/>
                  <a:pt x="2029137" y="267599"/>
                </a:cubicBezTo>
                <a:cubicBezTo>
                  <a:pt x="2038346" y="259845"/>
                  <a:pt x="2055309" y="259845"/>
                  <a:pt x="2068879" y="258875"/>
                </a:cubicBezTo>
                <a:cubicBezTo>
                  <a:pt x="2101352" y="255967"/>
                  <a:pt x="2132370" y="263722"/>
                  <a:pt x="2165328" y="240458"/>
                </a:cubicBezTo>
                <a:cubicBezTo>
                  <a:pt x="2193923" y="220102"/>
                  <a:pt x="2236573" y="218164"/>
                  <a:pt x="2272923" y="208955"/>
                </a:cubicBezTo>
                <a:cubicBezTo>
                  <a:pt x="2307334" y="199746"/>
                  <a:pt x="2351439" y="201685"/>
                  <a:pt x="2374218" y="180360"/>
                </a:cubicBezTo>
                <a:cubicBezTo>
                  <a:pt x="2413476" y="143525"/>
                  <a:pt x="2458065" y="137225"/>
                  <a:pt x="2505077" y="131409"/>
                </a:cubicBezTo>
                <a:cubicBezTo>
                  <a:pt x="2554028" y="125593"/>
                  <a:pt x="2595709" y="94089"/>
                  <a:pt x="2648538" y="97482"/>
                </a:cubicBezTo>
                <a:cubicBezTo>
                  <a:pt x="2680526" y="99421"/>
                  <a:pt x="2713968" y="81973"/>
                  <a:pt x="2746925" y="77126"/>
                </a:cubicBezTo>
                <a:cubicBezTo>
                  <a:pt x="2791029" y="70826"/>
                  <a:pt x="2835134" y="68887"/>
                  <a:pt x="2879238" y="64040"/>
                </a:cubicBezTo>
                <a:cubicBezTo>
                  <a:pt x="2898140" y="62102"/>
                  <a:pt x="2921889" y="65010"/>
                  <a:pt x="2935459" y="54347"/>
                </a:cubicBezTo>
                <a:cubicBezTo>
                  <a:pt x="2965509" y="31083"/>
                  <a:pt x="2995557" y="60648"/>
                  <a:pt x="3024153" y="48531"/>
                </a:cubicBezTo>
                <a:cubicBezTo>
                  <a:pt x="3042570" y="40292"/>
                  <a:pt x="3060018" y="30598"/>
                  <a:pt x="3078920" y="22844"/>
                </a:cubicBezTo>
                <a:cubicBezTo>
                  <a:pt x="3088129" y="18967"/>
                  <a:pt x="3098306" y="17028"/>
                  <a:pt x="3108000" y="16543"/>
                </a:cubicBezTo>
                <a:cubicBezTo>
                  <a:pt x="3188454" y="9758"/>
                  <a:pt x="3269393" y="2973"/>
                  <a:pt x="3350817" y="65"/>
                </a:cubicBezTo>
                <a:cubicBezTo>
                  <a:pt x="3377473" y="-905"/>
                  <a:pt x="3404130" y="9273"/>
                  <a:pt x="3430786" y="14605"/>
                </a:cubicBezTo>
                <a:cubicBezTo>
                  <a:pt x="3439510" y="16543"/>
                  <a:pt x="3450173" y="22844"/>
                  <a:pt x="3455989" y="19936"/>
                </a:cubicBezTo>
                <a:cubicBezTo>
                  <a:pt x="3506878" y="-3813"/>
                  <a:pt x="3553891" y="32052"/>
                  <a:pt x="3603811" y="28660"/>
                </a:cubicBezTo>
                <a:cubicBezTo>
                  <a:pt x="3660517" y="24782"/>
                  <a:pt x="3717707" y="24298"/>
                  <a:pt x="3773929" y="28660"/>
                </a:cubicBezTo>
                <a:cubicBezTo>
                  <a:pt x="3818033" y="32052"/>
                  <a:pt x="3861168" y="45138"/>
                  <a:pt x="3904788" y="52893"/>
                </a:cubicBezTo>
                <a:cubicBezTo>
                  <a:pt x="3940168" y="59194"/>
                  <a:pt x="3976034" y="62586"/>
                  <a:pt x="4011414" y="68887"/>
                </a:cubicBezTo>
                <a:cubicBezTo>
                  <a:pt x="4038071" y="73734"/>
                  <a:pt x="4064242" y="81488"/>
                  <a:pt x="4090414" y="87304"/>
                </a:cubicBezTo>
                <a:cubicBezTo>
                  <a:pt x="4106408" y="91181"/>
                  <a:pt x="4122402" y="94089"/>
                  <a:pt x="4138396" y="97482"/>
                </a:cubicBezTo>
                <a:cubicBezTo>
                  <a:pt x="4173777" y="104752"/>
                  <a:pt x="4209642" y="111537"/>
                  <a:pt x="4245022" y="119292"/>
                </a:cubicBezTo>
                <a:cubicBezTo>
                  <a:pt x="4290581" y="129470"/>
                  <a:pt x="4337109" y="136740"/>
                  <a:pt x="4380244" y="152734"/>
                </a:cubicBezTo>
                <a:cubicBezTo>
                  <a:pt x="4440342" y="174544"/>
                  <a:pt x="4497048" y="203624"/>
                  <a:pt x="4556177" y="228341"/>
                </a:cubicBezTo>
                <a:cubicBezTo>
                  <a:pt x="4577502" y="237065"/>
                  <a:pt x="4601251" y="239973"/>
                  <a:pt x="4621606" y="250151"/>
                </a:cubicBezTo>
                <a:cubicBezTo>
                  <a:pt x="4667165" y="273415"/>
                  <a:pt x="4729687" y="264207"/>
                  <a:pt x="4755858" y="324790"/>
                </a:cubicBezTo>
                <a:cubicBezTo>
                  <a:pt x="4760705" y="335452"/>
                  <a:pt x="4783000" y="337876"/>
                  <a:pt x="4796570" y="346115"/>
                </a:cubicBezTo>
                <a:cubicBezTo>
                  <a:pt x="4844552" y="376164"/>
                  <a:pt x="4893988" y="399428"/>
                  <a:pt x="4952148" y="403305"/>
                </a:cubicBezTo>
                <a:cubicBezTo>
                  <a:pt x="4972503" y="404759"/>
                  <a:pt x="4991890" y="427539"/>
                  <a:pt x="5011761" y="440624"/>
                </a:cubicBezTo>
                <a:cubicBezTo>
                  <a:pt x="5024362" y="448864"/>
                  <a:pt x="5035994" y="458557"/>
                  <a:pt x="5049081" y="465342"/>
                </a:cubicBezTo>
                <a:cubicBezTo>
                  <a:pt x="5099970" y="492484"/>
                  <a:pt x="5151829" y="518655"/>
                  <a:pt x="5203204" y="545312"/>
                </a:cubicBezTo>
                <a:cubicBezTo>
                  <a:pt x="5208535" y="548220"/>
                  <a:pt x="5214836" y="551613"/>
                  <a:pt x="5220651" y="552097"/>
                </a:cubicBezTo>
                <a:cubicBezTo>
                  <a:pt x="5272995" y="556459"/>
                  <a:pt x="5306437" y="588932"/>
                  <a:pt x="5339394" y="626251"/>
                </a:cubicBezTo>
                <a:cubicBezTo>
                  <a:pt x="5353934" y="642245"/>
                  <a:pt x="5380591" y="647091"/>
                  <a:pt x="5400947" y="658723"/>
                </a:cubicBezTo>
                <a:cubicBezTo>
                  <a:pt x="5423726" y="671809"/>
                  <a:pt x="5445536" y="686834"/>
                  <a:pt x="5467830" y="701374"/>
                </a:cubicBezTo>
                <a:cubicBezTo>
                  <a:pt x="5473162" y="705251"/>
                  <a:pt x="5477039" y="711552"/>
                  <a:pt x="5482370" y="714944"/>
                </a:cubicBezTo>
                <a:cubicBezTo>
                  <a:pt x="5502726" y="728030"/>
                  <a:pt x="5522113" y="738693"/>
                  <a:pt x="5533745" y="764380"/>
                </a:cubicBezTo>
                <a:cubicBezTo>
                  <a:pt x="5542953" y="785221"/>
                  <a:pt x="5567671" y="799276"/>
                  <a:pt x="5586573" y="815270"/>
                </a:cubicBezTo>
                <a:cubicBezTo>
                  <a:pt x="5605475" y="831264"/>
                  <a:pt x="5625346" y="846773"/>
                  <a:pt x="5645702" y="861313"/>
                </a:cubicBezTo>
                <a:cubicBezTo>
                  <a:pt x="5653457" y="867129"/>
                  <a:pt x="5664604" y="868098"/>
                  <a:pt x="5672843" y="872945"/>
                </a:cubicBezTo>
                <a:cubicBezTo>
                  <a:pt x="5687868" y="882638"/>
                  <a:pt x="5702892" y="892332"/>
                  <a:pt x="5715979" y="904448"/>
                </a:cubicBezTo>
                <a:cubicBezTo>
                  <a:pt x="5737304" y="923835"/>
                  <a:pt x="5757175" y="944675"/>
                  <a:pt x="5774138" y="966001"/>
                </a:cubicBezTo>
                <a:cubicBezTo>
                  <a:pt x="5793525" y="993626"/>
                  <a:pt x="5812911" y="1021737"/>
                  <a:pt x="5832783" y="1049363"/>
                </a:cubicBezTo>
                <a:cubicBezTo>
                  <a:pt x="5836175" y="1054210"/>
                  <a:pt x="5841507" y="1058087"/>
                  <a:pt x="5843930" y="1063903"/>
                </a:cubicBezTo>
                <a:cubicBezTo>
                  <a:pt x="5869132" y="1127394"/>
                  <a:pt x="5916145" y="1175860"/>
                  <a:pt x="5959764" y="1225781"/>
                </a:cubicBezTo>
                <a:cubicBezTo>
                  <a:pt x="5976728" y="1245652"/>
                  <a:pt x="6001931" y="1260192"/>
                  <a:pt x="6025679" y="1272308"/>
                </a:cubicBezTo>
                <a:cubicBezTo>
                  <a:pt x="6088686" y="1304781"/>
                  <a:pt x="6131336" y="1357125"/>
                  <a:pt x="6175440" y="1410438"/>
                </a:cubicBezTo>
                <a:cubicBezTo>
                  <a:pt x="6211305" y="1454058"/>
                  <a:pt x="6229723" y="1502039"/>
                  <a:pt x="6244747" y="1555352"/>
                </a:cubicBezTo>
                <a:cubicBezTo>
                  <a:pt x="6252986" y="1583463"/>
                  <a:pt x="6288367" y="1604304"/>
                  <a:pt x="6313085" y="1627083"/>
                </a:cubicBezTo>
                <a:cubicBezTo>
                  <a:pt x="6331502" y="1644046"/>
                  <a:pt x="6357674" y="1654709"/>
                  <a:pt x="6328594" y="1686212"/>
                </a:cubicBezTo>
                <a:cubicBezTo>
                  <a:pt x="6322778" y="1692028"/>
                  <a:pt x="6335864" y="1715292"/>
                  <a:pt x="6339257" y="1730316"/>
                </a:cubicBezTo>
                <a:cubicBezTo>
                  <a:pt x="6341196" y="1739525"/>
                  <a:pt x="6340711" y="1749703"/>
                  <a:pt x="6341680" y="1762789"/>
                </a:cubicBezTo>
                <a:cubicBezTo>
                  <a:pt x="6385784" y="1788961"/>
                  <a:pt x="6410018" y="1834519"/>
                  <a:pt x="6418742" y="1890255"/>
                </a:cubicBezTo>
                <a:cubicBezTo>
                  <a:pt x="6419226" y="1894617"/>
                  <a:pt x="6415349" y="1903341"/>
                  <a:pt x="6416803" y="1904311"/>
                </a:cubicBezTo>
                <a:cubicBezTo>
                  <a:pt x="6452668" y="1925636"/>
                  <a:pt x="6462846" y="1961986"/>
                  <a:pt x="6472540" y="1998820"/>
                </a:cubicBezTo>
                <a:cubicBezTo>
                  <a:pt x="6475447" y="2009968"/>
                  <a:pt x="6482233" y="2020630"/>
                  <a:pt x="6483687" y="2032262"/>
                </a:cubicBezTo>
                <a:cubicBezTo>
                  <a:pt x="6489503" y="2083152"/>
                  <a:pt x="6493380" y="2134526"/>
                  <a:pt x="6500165" y="2185901"/>
                </a:cubicBezTo>
                <a:cubicBezTo>
                  <a:pt x="6505981" y="2230974"/>
                  <a:pt x="6516159" y="2275079"/>
                  <a:pt x="6522945" y="2320153"/>
                </a:cubicBezTo>
                <a:cubicBezTo>
                  <a:pt x="6526822" y="2345355"/>
                  <a:pt x="6522460" y="2373466"/>
                  <a:pt x="6532153" y="2395760"/>
                </a:cubicBezTo>
                <a:cubicBezTo>
                  <a:pt x="6545724" y="2425325"/>
                  <a:pt x="6574319" y="2448589"/>
                  <a:pt x="6587405" y="2478153"/>
                </a:cubicBezTo>
                <a:cubicBezTo>
                  <a:pt x="6600491" y="2508203"/>
                  <a:pt x="6609215" y="2544068"/>
                  <a:pt x="6607761" y="2576540"/>
                </a:cubicBezTo>
                <a:cubicBezTo>
                  <a:pt x="6605338" y="2636154"/>
                  <a:pt x="6620362" y="2692860"/>
                  <a:pt x="6627148" y="2751019"/>
                </a:cubicBezTo>
                <a:cubicBezTo>
                  <a:pt x="6627632" y="2754412"/>
                  <a:pt x="6629086" y="2758774"/>
                  <a:pt x="6631994" y="2760713"/>
                </a:cubicBezTo>
                <a:cubicBezTo>
                  <a:pt x="6665436" y="2790762"/>
                  <a:pt x="6678037" y="2822750"/>
                  <a:pt x="6664951" y="2870247"/>
                </a:cubicBezTo>
                <a:cubicBezTo>
                  <a:pt x="6653320" y="2913382"/>
                  <a:pt x="6665921" y="2958456"/>
                  <a:pt x="6682399" y="3002560"/>
                </a:cubicBezTo>
                <a:cubicBezTo>
                  <a:pt x="6693062" y="3030671"/>
                  <a:pt x="6682399" y="3066051"/>
                  <a:pt x="6685307" y="3097554"/>
                </a:cubicBezTo>
                <a:cubicBezTo>
                  <a:pt x="6688215" y="3131481"/>
                  <a:pt x="6698393" y="3164923"/>
                  <a:pt x="6700816" y="3198849"/>
                </a:cubicBezTo>
                <a:cubicBezTo>
                  <a:pt x="6702271" y="3225021"/>
                  <a:pt x="6696939" y="3252162"/>
                  <a:pt x="6693546" y="3278334"/>
                </a:cubicBezTo>
                <a:cubicBezTo>
                  <a:pt x="6690154" y="3301113"/>
                  <a:pt x="6681914" y="3323408"/>
                  <a:pt x="6681430" y="3345702"/>
                </a:cubicBezTo>
                <a:cubicBezTo>
                  <a:pt x="6680945" y="3369451"/>
                  <a:pt x="6687731" y="3392715"/>
                  <a:pt x="6691608" y="3416464"/>
                </a:cubicBezTo>
                <a:cubicBezTo>
                  <a:pt x="6694516" y="3435850"/>
                  <a:pt x="6699847" y="3455237"/>
                  <a:pt x="6700816" y="3474623"/>
                </a:cubicBezTo>
                <a:cubicBezTo>
                  <a:pt x="6701301" y="3495464"/>
                  <a:pt x="6697424" y="3515820"/>
                  <a:pt x="6696454" y="3536660"/>
                </a:cubicBezTo>
                <a:cubicBezTo>
                  <a:pt x="6695485" y="3556047"/>
                  <a:pt x="6700332" y="3578341"/>
                  <a:pt x="6693546" y="3595305"/>
                </a:cubicBezTo>
                <a:cubicBezTo>
                  <a:pt x="6675129" y="3639894"/>
                  <a:pt x="6698393" y="3679636"/>
                  <a:pt x="6713417" y="3713078"/>
                </a:cubicBezTo>
                <a:cubicBezTo>
                  <a:pt x="6730866" y="3751851"/>
                  <a:pt x="6716810" y="3786262"/>
                  <a:pt x="6717780" y="3821158"/>
                </a:cubicBezTo>
                <a:cubicBezTo>
                  <a:pt x="6719234" y="3872048"/>
                  <a:pt x="6704694" y="3923422"/>
                  <a:pt x="6692577" y="3973828"/>
                </a:cubicBezTo>
                <a:cubicBezTo>
                  <a:pt x="6685307" y="4004361"/>
                  <a:pt x="6665436" y="4031987"/>
                  <a:pt x="6660589" y="4062036"/>
                </a:cubicBezTo>
                <a:cubicBezTo>
                  <a:pt x="6654773" y="4098871"/>
                  <a:pt x="6658166" y="4137644"/>
                  <a:pt x="6658166" y="4175448"/>
                </a:cubicBezTo>
                <a:cubicBezTo>
                  <a:pt x="6657681" y="4223430"/>
                  <a:pt x="6641687" y="4266080"/>
                  <a:pt x="6618423" y="4307277"/>
                </a:cubicBezTo>
                <a:cubicBezTo>
                  <a:pt x="6612123" y="4318908"/>
                  <a:pt x="6604853" y="4332479"/>
                  <a:pt x="6605822" y="4345080"/>
                </a:cubicBezTo>
                <a:cubicBezTo>
                  <a:pt x="6609215" y="4394031"/>
                  <a:pt x="6604368" y="4441044"/>
                  <a:pt x="6584981" y="4485633"/>
                </a:cubicBezTo>
                <a:cubicBezTo>
                  <a:pt x="6572380" y="4515197"/>
                  <a:pt x="6555417" y="4543308"/>
                  <a:pt x="6540877" y="4571903"/>
                </a:cubicBezTo>
                <a:cubicBezTo>
                  <a:pt x="6516159" y="4621824"/>
                  <a:pt x="6500650" y="4673683"/>
                  <a:pt x="6487079" y="4727965"/>
                </a:cubicBezTo>
                <a:cubicBezTo>
                  <a:pt x="6471085" y="4792425"/>
                  <a:pt x="6465270" y="4866095"/>
                  <a:pt x="6402748" y="4911168"/>
                </a:cubicBezTo>
                <a:cubicBezTo>
                  <a:pt x="6393539" y="4917954"/>
                  <a:pt x="6390147" y="4933463"/>
                  <a:pt x="6384331" y="4944610"/>
                </a:cubicBezTo>
                <a:cubicBezTo>
                  <a:pt x="6381908" y="4948972"/>
                  <a:pt x="6380938" y="4954303"/>
                  <a:pt x="6378515" y="4958181"/>
                </a:cubicBezTo>
                <a:cubicBezTo>
                  <a:pt x="6353312" y="4998893"/>
                  <a:pt x="6328109" y="5040089"/>
                  <a:pt x="6301453" y="5079831"/>
                </a:cubicBezTo>
                <a:cubicBezTo>
                  <a:pt x="6294668" y="5090494"/>
                  <a:pt x="6281582" y="5096795"/>
                  <a:pt x="6266557" y="5108911"/>
                </a:cubicBezTo>
                <a:cubicBezTo>
                  <a:pt x="6275766" y="5133144"/>
                  <a:pt x="6261226" y="5152531"/>
                  <a:pt x="6237477" y="5173372"/>
                </a:cubicBezTo>
                <a:cubicBezTo>
                  <a:pt x="6202582" y="5203905"/>
                  <a:pt x="6172532" y="5240255"/>
                  <a:pt x="6141514" y="5275151"/>
                </a:cubicBezTo>
                <a:cubicBezTo>
                  <a:pt x="6128428" y="5290176"/>
                  <a:pt x="6112919" y="5305685"/>
                  <a:pt x="6107587" y="5324102"/>
                </a:cubicBezTo>
                <a:cubicBezTo>
                  <a:pt x="6096440" y="5363845"/>
                  <a:pt x="6066876" y="5381777"/>
                  <a:pt x="6035857" y="5402133"/>
                </a:cubicBezTo>
                <a:cubicBezTo>
                  <a:pt x="6024710" y="5409403"/>
                  <a:pt x="6022771" y="5430244"/>
                  <a:pt x="6014047" y="5442845"/>
                </a:cubicBezTo>
                <a:cubicBezTo>
                  <a:pt x="6003384" y="5457870"/>
                  <a:pt x="5989814" y="5470471"/>
                  <a:pt x="5978182" y="5485496"/>
                </a:cubicBezTo>
                <a:cubicBezTo>
                  <a:pt x="5967034" y="5500036"/>
                  <a:pt x="5957341" y="5516029"/>
                  <a:pt x="5946679" y="5531054"/>
                </a:cubicBezTo>
                <a:cubicBezTo>
                  <a:pt x="5941348" y="5538809"/>
                  <a:pt x="5936016" y="5548017"/>
                  <a:pt x="5928261" y="5552379"/>
                </a:cubicBezTo>
                <a:cubicBezTo>
                  <a:pt x="5891911" y="5571766"/>
                  <a:pt x="5857016" y="5591152"/>
                  <a:pt x="5844415" y="5635742"/>
                </a:cubicBezTo>
                <a:cubicBezTo>
                  <a:pt x="5840537" y="5649312"/>
                  <a:pt x="5821635" y="5658521"/>
                  <a:pt x="5811942" y="5671606"/>
                </a:cubicBezTo>
                <a:cubicBezTo>
                  <a:pt x="5805157" y="5680815"/>
                  <a:pt x="5803218" y="5693901"/>
                  <a:pt x="5798856" y="5707472"/>
                </a:cubicBezTo>
                <a:cubicBezTo>
                  <a:pt x="5747966" y="5705533"/>
                  <a:pt x="5726641" y="5744306"/>
                  <a:pt x="5702408" y="5781141"/>
                </a:cubicBezTo>
                <a:cubicBezTo>
                  <a:pt x="5695622" y="5791319"/>
                  <a:pt x="5683991" y="5797619"/>
                  <a:pt x="5675267" y="5806343"/>
                </a:cubicBezTo>
                <a:cubicBezTo>
                  <a:pt x="5620985" y="5859172"/>
                  <a:pt x="5568156" y="5913454"/>
                  <a:pt x="5512904" y="5965313"/>
                </a:cubicBezTo>
                <a:cubicBezTo>
                  <a:pt x="5493033" y="5983730"/>
                  <a:pt x="5468315" y="5996817"/>
                  <a:pt x="5446990" y="6013780"/>
                </a:cubicBezTo>
                <a:cubicBezTo>
                  <a:pt x="5437781" y="6021050"/>
                  <a:pt x="5429542" y="6031228"/>
                  <a:pt x="5423241" y="6041405"/>
                </a:cubicBezTo>
                <a:cubicBezTo>
                  <a:pt x="5399008" y="6079694"/>
                  <a:pt x="5372352" y="6109743"/>
                  <a:pt x="5323885" y="6122344"/>
                </a:cubicBezTo>
                <a:cubicBezTo>
                  <a:pt x="5294321" y="6130099"/>
                  <a:pt x="5269118" y="6156756"/>
                  <a:pt x="5243915" y="6176627"/>
                </a:cubicBezTo>
                <a:cubicBezTo>
                  <a:pt x="5207566" y="6205222"/>
                  <a:pt x="5174124" y="6237210"/>
                  <a:pt x="5137289" y="6265320"/>
                </a:cubicBezTo>
                <a:cubicBezTo>
                  <a:pt x="5123234" y="6275983"/>
                  <a:pt x="5102394" y="6278406"/>
                  <a:pt x="5086884" y="6287130"/>
                </a:cubicBezTo>
                <a:cubicBezTo>
                  <a:pt x="5069436" y="6297308"/>
                  <a:pt x="5053927" y="6310879"/>
                  <a:pt x="5037933" y="6322995"/>
                </a:cubicBezTo>
                <a:cubicBezTo>
                  <a:pt x="5035994" y="6324450"/>
                  <a:pt x="5035994" y="6327842"/>
                  <a:pt x="5034056" y="6329296"/>
                </a:cubicBezTo>
                <a:cubicBezTo>
                  <a:pt x="4998675" y="6351591"/>
                  <a:pt x="4964264" y="6374370"/>
                  <a:pt x="4927914" y="6395210"/>
                </a:cubicBezTo>
                <a:cubicBezTo>
                  <a:pt x="4892534" y="6416051"/>
                  <a:pt x="4855699" y="6433984"/>
                  <a:pt x="4819834" y="6453855"/>
                </a:cubicBezTo>
                <a:cubicBezTo>
                  <a:pt x="4773307" y="6480027"/>
                  <a:pt x="4729202" y="6511045"/>
                  <a:pt x="4680251" y="6531401"/>
                </a:cubicBezTo>
                <a:cubicBezTo>
                  <a:pt x="4654079" y="6542064"/>
                  <a:pt x="4627422" y="6543033"/>
                  <a:pt x="4613367" y="6574536"/>
                </a:cubicBezTo>
                <a:cubicBezTo>
                  <a:pt x="4609490" y="6583260"/>
                  <a:pt x="4583318" y="6580837"/>
                  <a:pt x="4568293" y="6585684"/>
                </a:cubicBezTo>
                <a:cubicBezTo>
                  <a:pt x="4533882" y="6596831"/>
                  <a:pt x="4498986" y="6607494"/>
                  <a:pt x="4465545" y="6621064"/>
                </a:cubicBezTo>
                <a:cubicBezTo>
                  <a:pt x="4448097" y="6628334"/>
                  <a:pt x="4429195" y="6638512"/>
                  <a:pt x="4417563" y="6652567"/>
                </a:cubicBezTo>
                <a:cubicBezTo>
                  <a:pt x="4397207" y="6677770"/>
                  <a:pt x="4371520" y="6663230"/>
                  <a:pt x="4348740" y="6668077"/>
                </a:cubicBezTo>
                <a:cubicBezTo>
                  <a:pt x="4342440" y="6669530"/>
                  <a:pt x="4334201" y="6667592"/>
                  <a:pt x="4329354" y="6670985"/>
                </a:cubicBezTo>
                <a:cubicBezTo>
                  <a:pt x="4313360" y="6680193"/>
                  <a:pt x="4300274" y="6695702"/>
                  <a:pt x="4283311" y="6700549"/>
                </a:cubicBezTo>
                <a:cubicBezTo>
                  <a:pt x="4238722" y="6713150"/>
                  <a:pt x="4187832" y="6712666"/>
                  <a:pt x="4148574" y="6733991"/>
                </a:cubicBezTo>
                <a:cubicBezTo>
                  <a:pt x="4117071" y="6750954"/>
                  <a:pt x="4085083" y="6760647"/>
                  <a:pt x="4052126" y="6771310"/>
                </a:cubicBezTo>
                <a:cubicBezTo>
                  <a:pt x="4030316" y="6778580"/>
                  <a:pt x="4008506" y="6786334"/>
                  <a:pt x="3986696" y="6794574"/>
                </a:cubicBezTo>
                <a:cubicBezTo>
                  <a:pt x="3981365" y="6796513"/>
                  <a:pt x="3975549" y="6799421"/>
                  <a:pt x="3970702" y="6802328"/>
                </a:cubicBezTo>
                <a:cubicBezTo>
                  <a:pt x="3958586" y="6810083"/>
                  <a:pt x="3946954" y="6823654"/>
                  <a:pt x="3934352" y="6825593"/>
                </a:cubicBezTo>
                <a:cubicBezTo>
                  <a:pt x="3881039" y="6832377"/>
                  <a:pt x="3827726" y="6835770"/>
                  <a:pt x="3773929" y="6840133"/>
                </a:cubicBezTo>
                <a:cubicBezTo>
                  <a:pt x="3734186" y="6843040"/>
                  <a:pt x="3693959" y="6846433"/>
                  <a:pt x="3653732" y="6847402"/>
                </a:cubicBezTo>
                <a:cubicBezTo>
                  <a:pt x="3635314" y="6848856"/>
                  <a:pt x="3617867" y="6844009"/>
                  <a:pt x="3592179" y="6840617"/>
                </a:cubicBezTo>
                <a:close/>
              </a:path>
            </a:pathLst>
          </a:custGeom>
          <a:solidFill>
            <a:srgbClr val="000000"/>
          </a:solidFill>
          <a:ln w="484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2A8EA7A-008B-DE03-E059-8DEA7E1ED1B4}"/>
              </a:ext>
            </a:extLst>
          </p:cNvPr>
          <p:cNvSpPr txBox="1"/>
          <p:nvPr/>
        </p:nvSpPr>
        <p:spPr>
          <a:xfrm>
            <a:off x="1349546" y="3380961"/>
            <a:ext cx="673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+mn-ea"/>
              </a:rPr>
              <a:t>02</a:t>
            </a:r>
            <a:endParaRPr lang="zh-CN" altLang="en-US" sz="3200" dirty="0">
              <a:latin typeface="+mn-ea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45A6583-6FCC-2CCA-7BA2-02530BDD57CC}"/>
              </a:ext>
            </a:extLst>
          </p:cNvPr>
          <p:cNvGrpSpPr/>
          <p:nvPr/>
        </p:nvGrpSpPr>
        <p:grpSpPr>
          <a:xfrm>
            <a:off x="2154224" y="4362528"/>
            <a:ext cx="3748649" cy="1007969"/>
            <a:chOff x="-94765" y="1931934"/>
            <a:chExt cx="3748649" cy="1007969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5BA43F9-1529-96C9-B2DD-5085A71DF63D}"/>
                </a:ext>
              </a:extLst>
            </p:cNvPr>
            <p:cNvSpPr txBox="1"/>
            <p:nvPr/>
          </p:nvSpPr>
          <p:spPr>
            <a:xfrm>
              <a:off x="-94765" y="2332044"/>
              <a:ext cx="3748649" cy="6078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endParaRPr lang="en-US" altLang="zh-CN" sz="1200" dirty="0">
                <a:latin typeface="+mn-ea"/>
                <a:ea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AA629F6-2646-514C-CBD7-803C21B7CA00}"/>
                </a:ext>
              </a:extLst>
            </p:cNvPr>
            <p:cNvSpPr txBox="1"/>
            <p:nvPr/>
          </p:nvSpPr>
          <p:spPr>
            <a:xfrm>
              <a:off x="-94765" y="1931934"/>
              <a:ext cx="2235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000" b="0" dirty="0">
                  <a:solidFill>
                    <a:schemeClr val="tx1"/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9" name="图形 11">
            <a:extLst>
              <a:ext uri="{FF2B5EF4-FFF2-40B4-BE49-F238E27FC236}">
                <a16:creationId xmlns:a16="http://schemas.microsoft.com/office/drawing/2014/main" id="{633EA275-B152-FE9F-09C1-03986BBF8E11}"/>
              </a:ext>
            </a:extLst>
          </p:cNvPr>
          <p:cNvSpPr/>
          <p:nvPr/>
        </p:nvSpPr>
        <p:spPr>
          <a:xfrm>
            <a:off x="1220927" y="4486287"/>
            <a:ext cx="866701" cy="884210"/>
          </a:xfrm>
          <a:custGeom>
            <a:avLst/>
            <a:gdLst>
              <a:gd name="connsiteX0" fmla="*/ 3592179 w 6717447"/>
              <a:gd name="connsiteY0" fmla="*/ 6840617 h 6853153"/>
              <a:gd name="connsiteX1" fmla="*/ 3440480 w 6717447"/>
              <a:gd name="connsiteY1" fmla="*/ 6848856 h 6853153"/>
              <a:gd name="connsiteX2" fmla="*/ 3313497 w 6717447"/>
              <a:gd name="connsiteY2" fmla="*/ 6844494 h 6853153"/>
              <a:gd name="connsiteX3" fmla="*/ 3191362 w 6717447"/>
              <a:gd name="connsiteY3" fmla="*/ 6850795 h 6853153"/>
              <a:gd name="connsiteX4" fmla="*/ 3036269 w 6717447"/>
              <a:gd name="connsiteY4" fmla="*/ 6854672 h 6853153"/>
              <a:gd name="connsiteX5" fmla="*/ 2950969 w 6717447"/>
              <a:gd name="connsiteY5" fmla="*/ 6853703 h 6853153"/>
              <a:gd name="connsiteX6" fmla="*/ 2792968 w 6717447"/>
              <a:gd name="connsiteY6" fmla="*/ 6841586 h 6853153"/>
              <a:gd name="connsiteX7" fmla="*/ 2720268 w 6717447"/>
              <a:gd name="connsiteY7" fmla="*/ 6826562 h 6853153"/>
              <a:gd name="connsiteX8" fmla="*/ 2582624 w 6717447"/>
              <a:gd name="connsiteY8" fmla="*/ 6797966 h 6853153"/>
              <a:gd name="connsiteX9" fmla="*/ 2549666 w 6717447"/>
              <a:gd name="connsiteY9" fmla="*/ 6781488 h 6853153"/>
              <a:gd name="connsiteX10" fmla="*/ 2429954 w 6717447"/>
              <a:gd name="connsiteY10" fmla="*/ 6757254 h 6853153"/>
              <a:gd name="connsiteX11" fmla="*/ 2310727 w 6717447"/>
              <a:gd name="connsiteY11" fmla="*/ 6723328 h 6853153"/>
              <a:gd name="connsiteX12" fmla="*/ 2177929 w 6717447"/>
              <a:gd name="connsiteY12" fmla="*/ 6675347 h 6853153"/>
              <a:gd name="connsiteX13" fmla="*/ 2076149 w 6717447"/>
              <a:gd name="connsiteY13" fmla="*/ 6654990 h 6853153"/>
              <a:gd name="connsiteX14" fmla="*/ 1966131 w 6717447"/>
              <a:gd name="connsiteY14" fmla="*/ 6578898 h 6853153"/>
              <a:gd name="connsiteX15" fmla="*/ 1943836 w 6717447"/>
              <a:gd name="connsiteY15" fmla="*/ 6560965 h 6853153"/>
              <a:gd name="connsiteX16" fmla="*/ 1862412 w 6717447"/>
              <a:gd name="connsiteY16" fmla="*/ 6516861 h 6853153"/>
              <a:gd name="connsiteX17" fmla="*/ 1747062 w 6717447"/>
              <a:gd name="connsiteY17" fmla="*/ 6474211 h 6853153"/>
              <a:gd name="connsiteX18" fmla="*/ 1716044 w 6717447"/>
              <a:gd name="connsiteY18" fmla="*/ 6435922 h 6853153"/>
              <a:gd name="connsiteX19" fmla="*/ 1534779 w 6717447"/>
              <a:gd name="connsiteY19" fmla="*/ 6319603 h 6853153"/>
              <a:gd name="connsiteX20" fmla="*/ 1483890 w 6717447"/>
              <a:gd name="connsiteY20" fmla="*/ 6285676 h 6853153"/>
              <a:gd name="connsiteX21" fmla="*/ 1358846 w 6717447"/>
              <a:gd name="connsiteY21" fmla="*/ 6203283 h 6853153"/>
              <a:gd name="connsiteX22" fmla="*/ 1341398 w 6717447"/>
              <a:gd name="connsiteY22" fmla="*/ 6187289 h 6853153"/>
              <a:gd name="connsiteX23" fmla="*/ 1240103 w 6717447"/>
              <a:gd name="connsiteY23" fmla="*/ 6097142 h 6853153"/>
              <a:gd name="connsiteX24" fmla="*/ 1148017 w 6717447"/>
              <a:gd name="connsiteY24" fmla="*/ 6013780 h 6853153"/>
              <a:gd name="connsiteX25" fmla="*/ 1116999 w 6717447"/>
              <a:gd name="connsiteY25" fmla="*/ 5990516 h 6853153"/>
              <a:gd name="connsiteX26" fmla="*/ 1096643 w 6717447"/>
              <a:gd name="connsiteY26" fmla="*/ 5976945 h 6853153"/>
              <a:gd name="connsiteX27" fmla="*/ 1071925 w 6717447"/>
              <a:gd name="connsiteY27" fmla="*/ 5939141 h 6853153"/>
              <a:gd name="connsiteX28" fmla="*/ 913924 w 6717447"/>
              <a:gd name="connsiteY28" fmla="*/ 5795681 h 6853153"/>
              <a:gd name="connsiteX29" fmla="*/ 794697 w 6717447"/>
              <a:gd name="connsiteY29" fmla="*/ 5687601 h 6853153"/>
              <a:gd name="connsiteX30" fmla="*/ 761740 w 6717447"/>
              <a:gd name="connsiteY30" fmla="*/ 5660944 h 6853153"/>
              <a:gd name="connsiteX31" fmla="*/ 704549 w 6717447"/>
              <a:gd name="connsiteY31" fmla="*/ 5568858 h 6853153"/>
              <a:gd name="connsiteX32" fmla="*/ 676439 w 6717447"/>
              <a:gd name="connsiteY32" fmla="*/ 5537355 h 6853153"/>
              <a:gd name="connsiteX33" fmla="*/ 573205 w 6717447"/>
              <a:gd name="connsiteY33" fmla="*/ 5409888 h 6853153"/>
              <a:gd name="connsiteX34" fmla="*/ 489358 w 6717447"/>
              <a:gd name="connsiteY34" fmla="*/ 5286783 h 6853153"/>
              <a:gd name="connsiteX35" fmla="*/ 378370 w 6717447"/>
              <a:gd name="connsiteY35" fmla="*/ 5148169 h 6853153"/>
              <a:gd name="connsiteX36" fmla="*/ 362376 w 6717447"/>
              <a:gd name="connsiteY36" fmla="*/ 5108911 h 6853153"/>
              <a:gd name="connsiteX37" fmla="*/ 339112 w 6717447"/>
              <a:gd name="connsiteY37" fmla="*/ 5061899 h 6853153"/>
              <a:gd name="connsiteX38" fmla="*/ 314395 w 6717447"/>
              <a:gd name="connsiteY38" fmla="*/ 5030396 h 6853153"/>
              <a:gd name="connsiteX39" fmla="*/ 280468 w 6717447"/>
              <a:gd name="connsiteY39" fmla="*/ 4929101 h 6853153"/>
              <a:gd name="connsiteX40" fmla="*/ 244603 w 6717447"/>
              <a:gd name="connsiteY40" fmla="*/ 4845254 h 6853153"/>
              <a:gd name="connsiteX41" fmla="*/ 187412 w 6717447"/>
              <a:gd name="connsiteY41" fmla="*/ 4726511 h 6853153"/>
              <a:gd name="connsiteX42" fmla="*/ 136038 w 6717447"/>
              <a:gd name="connsiteY42" fmla="*/ 4647026 h 6853153"/>
              <a:gd name="connsiteX43" fmla="*/ 132645 w 6717447"/>
              <a:gd name="connsiteY43" fmla="*/ 4640241 h 6853153"/>
              <a:gd name="connsiteX44" fmla="*/ 93388 w 6717447"/>
              <a:gd name="connsiteY44" fmla="*/ 4530222 h 6853153"/>
              <a:gd name="connsiteX45" fmla="*/ 89995 w 6717447"/>
              <a:gd name="connsiteY45" fmla="*/ 4520044 h 6853153"/>
              <a:gd name="connsiteX46" fmla="*/ 82240 w 6717447"/>
              <a:gd name="connsiteY46" fmla="*/ 4419719 h 6853153"/>
              <a:gd name="connsiteX47" fmla="*/ 79817 w 6717447"/>
              <a:gd name="connsiteY47" fmla="*/ 4373191 h 6853153"/>
              <a:gd name="connsiteX48" fmla="*/ 63338 w 6717447"/>
              <a:gd name="connsiteY48" fmla="*/ 4311638 h 6853153"/>
              <a:gd name="connsiteX49" fmla="*/ 55584 w 6717447"/>
              <a:gd name="connsiteY49" fmla="*/ 4234577 h 6853153"/>
              <a:gd name="connsiteX50" fmla="*/ 42983 w 6717447"/>
              <a:gd name="connsiteY50" fmla="*/ 4117288 h 6853153"/>
              <a:gd name="connsiteX51" fmla="*/ 48314 w 6717447"/>
              <a:gd name="connsiteY51" fmla="*/ 4086269 h 6853153"/>
              <a:gd name="connsiteX52" fmla="*/ 54130 w 6717447"/>
              <a:gd name="connsiteY52" fmla="*/ 4047496 h 6853153"/>
              <a:gd name="connsiteX53" fmla="*/ 26504 w 6717447"/>
              <a:gd name="connsiteY53" fmla="*/ 3901612 h 6853153"/>
              <a:gd name="connsiteX54" fmla="*/ 36682 w 6717447"/>
              <a:gd name="connsiteY54" fmla="*/ 3764937 h 6853153"/>
              <a:gd name="connsiteX55" fmla="*/ 35228 w 6717447"/>
              <a:gd name="connsiteY55" fmla="*/ 3744097 h 6853153"/>
              <a:gd name="connsiteX56" fmla="*/ 332 w 6717447"/>
              <a:gd name="connsiteY56" fmla="*/ 3596274 h 6853153"/>
              <a:gd name="connsiteX57" fmla="*/ 21173 w 6717447"/>
              <a:gd name="connsiteY57" fmla="*/ 3473169 h 6853153"/>
              <a:gd name="connsiteX58" fmla="*/ 25535 w 6717447"/>
              <a:gd name="connsiteY58" fmla="*/ 3407255 h 6853153"/>
              <a:gd name="connsiteX59" fmla="*/ 26019 w 6717447"/>
              <a:gd name="connsiteY59" fmla="*/ 3306929 h 6853153"/>
              <a:gd name="connsiteX60" fmla="*/ 30866 w 6717447"/>
              <a:gd name="connsiteY60" fmla="*/ 3277365 h 6853153"/>
              <a:gd name="connsiteX61" fmla="*/ 53645 w 6717447"/>
              <a:gd name="connsiteY61" fmla="*/ 3108217 h 6853153"/>
              <a:gd name="connsiteX62" fmla="*/ 52676 w 6717447"/>
              <a:gd name="connsiteY62" fmla="*/ 3100947 h 6853153"/>
              <a:gd name="connsiteX63" fmla="*/ 88056 w 6717447"/>
              <a:gd name="connsiteY63" fmla="*/ 2953124 h 6853153"/>
              <a:gd name="connsiteX64" fmla="*/ 98234 w 6717447"/>
              <a:gd name="connsiteY64" fmla="*/ 2892541 h 6853153"/>
              <a:gd name="connsiteX65" fmla="*/ 181597 w 6717447"/>
              <a:gd name="connsiteY65" fmla="*/ 2586233 h 6853153"/>
              <a:gd name="connsiteX66" fmla="*/ 222308 w 6717447"/>
              <a:gd name="connsiteY66" fmla="*/ 2446166 h 6853153"/>
              <a:gd name="connsiteX67" fmla="*/ 240241 w 6717447"/>
              <a:gd name="connsiteY67" fmla="*/ 2423871 h 6853153"/>
              <a:gd name="connsiteX68" fmla="*/ 335235 w 6717447"/>
              <a:gd name="connsiteY68" fmla="*/ 2316275 h 6853153"/>
              <a:gd name="connsiteX69" fmla="*/ 350260 w 6717447"/>
              <a:gd name="connsiteY69" fmla="*/ 2295435 h 6853153"/>
              <a:gd name="connsiteX70" fmla="*/ 380794 w 6717447"/>
              <a:gd name="connsiteY70" fmla="*/ 2268294 h 6853153"/>
              <a:gd name="connsiteX71" fmla="*/ 408904 w 6717447"/>
              <a:gd name="connsiteY71" fmla="*/ 2294950 h 6853153"/>
              <a:gd name="connsiteX72" fmla="*/ 400180 w 6717447"/>
              <a:gd name="connsiteY72" fmla="*/ 2325484 h 6853153"/>
              <a:gd name="connsiteX73" fmla="*/ 394849 w 6717447"/>
              <a:gd name="connsiteY73" fmla="*/ 2340993 h 6853153"/>
              <a:gd name="connsiteX74" fmla="*/ 385156 w 6717447"/>
              <a:gd name="connsiteY74" fmla="*/ 2416601 h 6853153"/>
              <a:gd name="connsiteX75" fmla="*/ 339597 w 6717447"/>
              <a:gd name="connsiteY75" fmla="*/ 2562970 h 6853153"/>
              <a:gd name="connsiteX76" fmla="*/ 321665 w 6717447"/>
              <a:gd name="connsiteY76" fmla="*/ 2581387 h 6853153"/>
              <a:gd name="connsiteX77" fmla="*/ 304217 w 6717447"/>
              <a:gd name="connsiteY77" fmla="*/ 2612405 h 6853153"/>
              <a:gd name="connsiteX78" fmla="*/ 237333 w 6717447"/>
              <a:gd name="connsiteY78" fmla="*/ 2925014 h 6853153"/>
              <a:gd name="connsiteX79" fmla="*/ 216977 w 6717447"/>
              <a:gd name="connsiteY79" fmla="*/ 3096585 h 6853153"/>
              <a:gd name="connsiteX80" fmla="*/ 206314 w 6717447"/>
              <a:gd name="connsiteY80" fmla="*/ 3189156 h 6853153"/>
              <a:gd name="connsiteX81" fmla="*/ 205830 w 6717447"/>
              <a:gd name="connsiteY81" fmla="*/ 3226960 h 6853153"/>
              <a:gd name="connsiteX82" fmla="*/ 190805 w 6717447"/>
              <a:gd name="connsiteY82" fmla="*/ 3310322 h 6853153"/>
              <a:gd name="connsiteX83" fmla="*/ 191774 w 6717447"/>
              <a:gd name="connsiteY83" fmla="*/ 3422764 h 6853153"/>
              <a:gd name="connsiteX84" fmla="*/ 189351 w 6717447"/>
              <a:gd name="connsiteY84" fmla="*/ 3433427 h 6853153"/>
              <a:gd name="connsiteX85" fmla="*/ 203406 w 6717447"/>
              <a:gd name="connsiteY85" fmla="*/ 3620992 h 6853153"/>
              <a:gd name="connsiteX86" fmla="*/ 222793 w 6717447"/>
              <a:gd name="connsiteY86" fmla="*/ 3698053 h 6853153"/>
              <a:gd name="connsiteX87" fmla="*/ 217946 w 6717447"/>
              <a:gd name="connsiteY87" fmla="*/ 3785293 h 6853153"/>
              <a:gd name="connsiteX88" fmla="*/ 232002 w 6717447"/>
              <a:gd name="connsiteY88" fmla="*/ 3817766 h 6853153"/>
              <a:gd name="connsiteX89" fmla="*/ 248480 w 6717447"/>
              <a:gd name="connsiteY89" fmla="*/ 3841514 h 6853153"/>
              <a:gd name="connsiteX90" fmla="*/ 269321 w 6717447"/>
              <a:gd name="connsiteY90" fmla="*/ 3997091 h 6853153"/>
              <a:gd name="connsiteX91" fmla="*/ 323603 w 6717447"/>
              <a:gd name="connsiteY91" fmla="*/ 4182233 h 6853153"/>
              <a:gd name="connsiteX92" fmla="*/ 350260 w 6717447"/>
              <a:gd name="connsiteY92" fmla="*/ 4275289 h 6853153"/>
              <a:gd name="connsiteX93" fmla="*/ 403573 w 6717447"/>
              <a:gd name="connsiteY93" fmla="*/ 4385792 h 6853153"/>
              <a:gd name="connsiteX94" fmla="*/ 407935 w 6717447"/>
              <a:gd name="connsiteY94" fmla="*/ 4391608 h 6853153"/>
              <a:gd name="connsiteX95" fmla="*/ 420051 w 6717447"/>
              <a:gd name="connsiteY95" fmla="*/ 4487087 h 6853153"/>
              <a:gd name="connsiteX96" fmla="*/ 451555 w 6717447"/>
              <a:gd name="connsiteY96" fmla="*/ 4554940 h 6853153"/>
              <a:gd name="connsiteX97" fmla="*/ 491782 w 6717447"/>
              <a:gd name="connsiteY97" fmla="*/ 4675622 h 6853153"/>
              <a:gd name="connsiteX98" fmla="*/ 520862 w 6717447"/>
              <a:gd name="connsiteY98" fmla="*/ 4730389 h 6853153"/>
              <a:gd name="connsiteX99" fmla="*/ 540733 w 6717447"/>
              <a:gd name="connsiteY99" fmla="*/ 4761407 h 6853153"/>
              <a:gd name="connsiteX100" fmla="*/ 569813 w 6717447"/>
              <a:gd name="connsiteY100" fmla="*/ 4800665 h 6853153"/>
              <a:gd name="connsiteX101" fmla="*/ 619248 w 6717447"/>
              <a:gd name="connsiteY101" fmla="*/ 4886450 h 6853153"/>
              <a:gd name="connsiteX102" fmla="*/ 637181 w 6717447"/>
              <a:gd name="connsiteY102" fmla="*/ 4959635 h 6853153"/>
              <a:gd name="connsiteX103" fmla="*/ 640574 w 6717447"/>
              <a:gd name="connsiteY103" fmla="*/ 4969328 h 6853153"/>
              <a:gd name="connsiteX104" fmla="*/ 705034 w 6717447"/>
              <a:gd name="connsiteY104" fmla="*/ 5078862 h 6853153"/>
              <a:gd name="connsiteX105" fmla="*/ 779672 w 6717447"/>
              <a:gd name="connsiteY105" fmla="*/ 5175795 h 6853153"/>
              <a:gd name="connsiteX106" fmla="*/ 844133 w 6717447"/>
              <a:gd name="connsiteY106" fmla="*/ 5252857 h 6853153"/>
              <a:gd name="connsiteX107" fmla="*/ 894053 w 6717447"/>
              <a:gd name="connsiteY107" fmla="*/ 5311986 h 6853153"/>
              <a:gd name="connsiteX108" fmla="*/ 909078 w 6717447"/>
              <a:gd name="connsiteY108" fmla="*/ 5322648 h 6853153"/>
              <a:gd name="connsiteX109" fmla="*/ 1001164 w 6717447"/>
              <a:gd name="connsiteY109" fmla="*/ 5451569 h 6853153"/>
              <a:gd name="connsiteX110" fmla="*/ 1062716 w 6717447"/>
              <a:gd name="connsiteY110" fmla="*/ 5516999 h 6853153"/>
              <a:gd name="connsiteX111" fmla="*/ 1108275 w 6717447"/>
              <a:gd name="connsiteY111" fmla="*/ 5556257 h 6853153"/>
              <a:gd name="connsiteX112" fmla="*/ 1240588 w 6717447"/>
              <a:gd name="connsiteY112" fmla="*/ 5685662 h 6853153"/>
              <a:gd name="connsiteX113" fmla="*/ 1273545 w 6717447"/>
              <a:gd name="connsiteY113" fmla="*/ 5702140 h 6853153"/>
              <a:gd name="connsiteX114" fmla="*/ 1299232 w 6717447"/>
              <a:gd name="connsiteY114" fmla="*/ 5721042 h 6853153"/>
              <a:gd name="connsiteX115" fmla="*/ 1414098 w 6717447"/>
              <a:gd name="connsiteY115" fmla="*/ 5832031 h 6853153"/>
              <a:gd name="connsiteX116" fmla="*/ 1462564 w 6717447"/>
              <a:gd name="connsiteY116" fmla="*/ 5888252 h 6853153"/>
              <a:gd name="connsiteX117" fmla="*/ 1591000 w 6717447"/>
              <a:gd name="connsiteY117" fmla="*/ 5967252 h 6853153"/>
              <a:gd name="connsiteX118" fmla="*/ 1846418 w 6717447"/>
              <a:gd name="connsiteY118" fmla="*/ 6114590 h 6853153"/>
              <a:gd name="connsiteX119" fmla="*/ 1919118 w 6717447"/>
              <a:gd name="connsiteY119" fmla="*/ 6149486 h 6853153"/>
              <a:gd name="connsiteX120" fmla="*/ 2092143 w 6717447"/>
              <a:gd name="connsiteY120" fmla="*/ 6224609 h 6853153"/>
              <a:gd name="connsiteX121" fmla="*/ 2111530 w 6717447"/>
              <a:gd name="connsiteY121" fmla="*/ 6235756 h 6853153"/>
              <a:gd name="connsiteX122" fmla="*/ 2286009 w 6717447"/>
              <a:gd name="connsiteY122" fmla="*/ 6279376 h 6853153"/>
              <a:gd name="connsiteX123" fmla="*/ 2325752 w 6717447"/>
              <a:gd name="connsiteY123" fmla="*/ 6288584 h 6853153"/>
              <a:gd name="connsiteX124" fmla="*/ 2455157 w 6717447"/>
              <a:gd name="connsiteY124" fmla="*/ 6342866 h 6853153"/>
              <a:gd name="connsiteX125" fmla="*/ 2557906 w 6717447"/>
              <a:gd name="connsiteY125" fmla="*/ 6383094 h 6853153"/>
              <a:gd name="connsiteX126" fmla="*/ 2760495 w 6717447"/>
              <a:gd name="connsiteY126" fmla="*/ 6436407 h 6853153"/>
              <a:gd name="connsiteX127" fmla="*/ 2899594 w 6717447"/>
              <a:gd name="connsiteY127" fmla="*/ 6453370 h 6853153"/>
              <a:gd name="connsiteX128" fmla="*/ 3000889 w 6717447"/>
              <a:gd name="connsiteY128" fmla="*/ 6482450 h 6853153"/>
              <a:gd name="connsiteX129" fmla="*/ 3047417 w 6717447"/>
              <a:gd name="connsiteY129" fmla="*/ 6491659 h 6853153"/>
              <a:gd name="connsiteX130" fmla="*/ 3193785 w 6717447"/>
              <a:gd name="connsiteY130" fmla="*/ 6491174 h 6853153"/>
              <a:gd name="connsiteX131" fmla="*/ 3255822 w 6717447"/>
              <a:gd name="connsiteY131" fmla="*/ 6491174 h 6853153"/>
              <a:gd name="connsiteX132" fmla="*/ 3525296 w 6717447"/>
              <a:gd name="connsiteY132" fmla="*/ 6455309 h 6853153"/>
              <a:gd name="connsiteX133" fmla="*/ 3558737 w 6717447"/>
              <a:gd name="connsiteY133" fmla="*/ 6458701 h 6853153"/>
              <a:gd name="connsiteX134" fmla="*/ 3626590 w 6717447"/>
              <a:gd name="connsiteY134" fmla="*/ 6436407 h 6853153"/>
              <a:gd name="connsiteX135" fmla="*/ 3737579 w 6717447"/>
              <a:gd name="connsiteY135" fmla="*/ 6407327 h 6853153"/>
              <a:gd name="connsiteX136" fmla="*/ 3928536 w 6717447"/>
              <a:gd name="connsiteY136" fmla="*/ 6403449 h 6853153"/>
              <a:gd name="connsiteX137" fmla="*/ 4076844 w 6717447"/>
              <a:gd name="connsiteY137" fmla="*/ 6381640 h 6853153"/>
              <a:gd name="connsiteX138" fmla="*/ 4273133 w 6717447"/>
              <a:gd name="connsiteY138" fmla="*/ 6318633 h 6853153"/>
              <a:gd name="connsiteX139" fmla="*/ 4316268 w 6717447"/>
              <a:gd name="connsiteY139" fmla="*/ 6300216 h 6853153"/>
              <a:gd name="connsiteX140" fmla="*/ 4354072 w 6717447"/>
              <a:gd name="connsiteY140" fmla="*/ 6287615 h 6853153"/>
              <a:gd name="connsiteX141" fmla="*/ 4441796 w 6717447"/>
              <a:gd name="connsiteY141" fmla="*/ 6260959 h 6853153"/>
              <a:gd name="connsiteX142" fmla="*/ 4658441 w 6717447"/>
              <a:gd name="connsiteY142" fmla="*/ 6181474 h 6853153"/>
              <a:gd name="connsiteX143" fmla="*/ 4697214 w 6717447"/>
              <a:gd name="connsiteY143" fmla="*/ 6168387 h 6853153"/>
              <a:gd name="connsiteX144" fmla="*/ 4769914 w 6717447"/>
              <a:gd name="connsiteY144" fmla="*/ 6145608 h 6853153"/>
              <a:gd name="connsiteX145" fmla="*/ 4823711 w 6717447"/>
              <a:gd name="connsiteY145" fmla="*/ 6116528 h 6853153"/>
              <a:gd name="connsiteX146" fmla="*/ 4939062 w 6717447"/>
              <a:gd name="connsiteY146" fmla="*/ 6051099 h 6853153"/>
              <a:gd name="connsiteX147" fmla="*/ 5007399 w 6717447"/>
              <a:gd name="connsiteY147" fmla="*/ 5997301 h 6853153"/>
              <a:gd name="connsiteX148" fmla="*/ 5107725 w 6717447"/>
              <a:gd name="connsiteY148" fmla="*/ 5911031 h 6853153"/>
              <a:gd name="connsiteX149" fmla="*/ 5178486 w 6717447"/>
              <a:gd name="connsiteY149" fmla="*/ 5877104 h 6853153"/>
              <a:gd name="connsiteX150" fmla="*/ 5220651 w 6717447"/>
              <a:gd name="connsiteY150" fmla="*/ 5849479 h 6853153"/>
              <a:gd name="connsiteX151" fmla="*/ 5318554 w 6717447"/>
              <a:gd name="connsiteY151" fmla="*/ 5778233 h 6853153"/>
              <a:gd name="connsiteX152" fmla="*/ 5408217 w 6717447"/>
              <a:gd name="connsiteY152" fmla="*/ 5706018 h 6853153"/>
              <a:gd name="connsiteX153" fmla="*/ 5419364 w 6717447"/>
              <a:gd name="connsiteY153" fmla="*/ 5693416 h 6853153"/>
              <a:gd name="connsiteX154" fmla="*/ 5471708 w 6717447"/>
              <a:gd name="connsiteY154" fmla="*/ 5631380 h 6853153"/>
              <a:gd name="connsiteX155" fmla="*/ 5513873 w 6717447"/>
              <a:gd name="connsiteY155" fmla="*/ 5586306 h 6853153"/>
              <a:gd name="connsiteX156" fmla="*/ 5608868 w 6717447"/>
              <a:gd name="connsiteY156" fmla="*/ 5466109 h 6853153"/>
              <a:gd name="connsiteX157" fmla="*/ 5613715 w 6717447"/>
              <a:gd name="connsiteY157" fmla="*/ 5456416 h 6853153"/>
              <a:gd name="connsiteX158" fmla="*/ 5751359 w 6717447"/>
              <a:gd name="connsiteY158" fmla="*/ 5328949 h 6853153"/>
              <a:gd name="connsiteX159" fmla="*/ 5767837 w 6717447"/>
              <a:gd name="connsiteY159" fmla="*/ 5289207 h 6853153"/>
              <a:gd name="connsiteX160" fmla="*/ 5839083 w 6717447"/>
              <a:gd name="connsiteY160" fmla="*/ 5169979 h 6853153"/>
              <a:gd name="connsiteX161" fmla="*/ 5882218 w 6717447"/>
              <a:gd name="connsiteY161" fmla="*/ 5097279 h 6853153"/>
              <a:gd name="connsiteX162" fmla="*/ 5925838 w 6717447"/>
              <a:gd name="connsiteY162" fmla="*/ 5011009 h 6853153"/>
              <a:gd name="connsiteX163" fmla="*/ 5938924 w 6717447"/>
              <a:gd name="connsiteY163" fmla="*/ 4948972 h 6853153"/>
              <a:gd name="connsiteX164" fmla="*/ 5973820 w 6717447"/>
              <a:gd name="connsiteY164" fmla="*/ 4870941 h 6853153"/>
              <a:gd name="connsiteX165" fmla="*/ 6063967 w 6717447"/>
              <a:gd name="connsiteY165" fmla="*/ 4711971 h 6853153"/>
              <a:gd name="connsiteX166" fmla="*/ 6095470 w 6717447"/>
              <a:gd name="connsiteY166" fmla="*/ 4606799 h 6853153"/>
              <a:gd name="connsiteX167" fmla="*/ 6108557 w 6717447"/>
              <a:gd name="connsiteY167" fmla="*/ 4572873 h 6853153"/>
              <a:gd name="connsiteX168" fmla="*/ 6205005 w 6717447"/>
              <a:gd name="connsiteY168" fmla="*/ 4346534 h 6853153"/>
              <a:gd name="connsiteX169" fmla="*/ 6238446 w 6717447"/>
              <a:gd name="connsiteY169" fmla="*/ 4152668 h 6853153"/>
              <a:gd name="connsiteX170" fmla="*/ 6248625 w 6717447"/>
              <a:gd name="connsiteY170" fmla="*/ 4122135 h 6853153"/>
              <a:gd name="connsiteX171" fmla="*/ 6277705 w 6717447"/>
              <a:gd name="connsiteY171" fmla="*/ 4011631 h 6853153"/>
              <a:gd name="connsiteX172" fmla="*/ 6274796 w 6717447"/>
              <a:gd name="connsiteY172" fmla="*/ 3985944 h 6853153"/>
              <a:gd name="connsiteX173" fmla="*/ 6304846 w 6717447"/>
              <a:gd name="connsiteY173" fmla="*/ 3853631 h 6853153"/>
              <a:gd name="connsiteX174" fmla="*/ 6306299 w 6717447"/>
              <a:gd name="connsiteY174" fmla="*/ 3761060 h 6853153"/>
              <a:gd name="connsiteX175" fmla="*/ 6313569 w 6717447"/>
              <a:gd name="connsiteY175" fmla="*/ 3722287 h 6853153"/>
              <a:gd name="connsiteX176" fmla="*/ 6317447 w 6717447"/>
              <a:gd name="connsiteY176" fmla="*/ 3701446 h 6853153"/>
              <a:gd name="connsiteX177" fmla="*/ 6312600 w 6717447"/>
              <a:gd name="connsiteY177" fmla="*/ 3587065 h 6853153"/>
              <a:gd name="connsiteX178" fmla="*/ 6331987 w 6717447"/>
              <a:gd name="connsiteY178" fmla="*/ 3357334 h 6853153"/>
              <a:gd name="connsiteX179" fmla="*/ 6315024 w 6717447"/>
              <a:gd name="connsiteY179" fmla="*/ 3264279 h 6853153"/>
              <a:gd name="connsiteX180" fmla="*/ 6309692 w 6717447"/>
              <a:gd name="connsiteY180" fmla="*/ 3207089 h 6853153"/>
              <a:gd name="connsiteX181" fmla="*/ 6291275 w 6717447"/>
              <a:gd name="connsiteY181" fmla="*/ 2998198 h 6853153"/>
              <a:gd name="connsiteX182" fmla="*/ 6269465 w 6717447"/>
              <a:gd name="connsiteY182" fmla="*/ 2892057 h 6853153"/>
              <a:gd name="connsiteX183" fmla="*/ 6257348 w 6717447"/>
              <a:gd name="connsiteY183" fmla="*/ 2869762 h 6853153"/>
              <a:gd name="connsiteX184" fmla="*/ 6245232 w 6717447"/>
              <a:gd name="connsiteY184" fmla="*/ 2815964 h 6853153"/>
              <a:gd name="connsiteX185" fmla="*/ 6243778 w 6717447"/>
              <a:gd name="connsiteY185" fmla="*/ 2799001 h 6853153"/>
              <a:gd name="connsiteX186" fmla="*/ 6232631 w 6717447"/>
              <a:gd name="connsiteY186" fmla="*/ 2761682 h 6853153"/>
              <a:gd name="connsiteX187" fmla="*/ 6217606 w 6717447"/>
              <a:gd name="connsiteY187" fmla="*/ 2741326 h 6853153"/>
              <a:gd name="connsiteX188" fmla="*/ 6211790 w 6717447"/>
              <a:gd name="connsiteY188" fmla="*/ 2660387 h 6853153"/>
              <a:gd name="connsiteX189" fmla="*/ 6201612 w 6717447"/>
              <a:gd name="connsiteY189" fmla="*/ 2650209 h 6853153"/>
              <a:gd name="connsiteX190" fmla="*/ 6136182 w 6717447"/>
              <a:gd name="connsiteY190" fmla="*/ 2510141 h 6853153"/>
              <a:gd name="connsiteX191" fmla="*/ 6087716 w 6717447"/>
              <a:gd name="connsiteY191" fmla="*/ 2418540 h 6853153"/>
              <a:gd name="connsiteX192" fmla="*/ 6077538 w 6717447"/>
              <a:gd name="connsiteY192" fmla="*/ 2361349 h 6853153"/>
              <a:gd name="connsiteX193" fmla="*/ 6013078 w 6717447"/>
              <a:gd name="connsiteY193" fmla="*/ 2252300 h 6853153"/>
              <a:gd name="connsiteX194" fmla="*/ 6002415 w 6717447"/>
              <a:gd name="connsiteY194" fmla="*/ 2241637 h 6853153"/>
              <a:gd name="connsiteX195" fmla="*/ 5958795 w 6717447"/>
              <a:gd name="connsiteY195" fmla="*/ 2141796 h 6853153"/>
              <a:gd name="connsiteX196" fmla="*/ 5915660 w 6717447"/>
              <a:gd name="connsiteY196" fmla="*/ 2040986 h 6853153"/>
              <a:gd name="connsiteX197" fmla="*/ 5914206 w 6717447"/>
              <a:gd name="connsiteY197" fmla="*/ 2033716 h 6853153"/>
              <a:gd name="connsiteX198" fmla="*/ 5836660 w 6717447"/>
              <a:gd name="connsiteY198" fmla="*/ 1927090 h 6853153"/>
              <a:gd name="connsiteX199" fmla="*/ 5780439 w 6717447"/>
              <a:gd name="connsiteY199" fmla="*/ 1812224 h 6853153"/>
              <a:gd name="connsiteX200" fmla="*/ 5749421 w 6717447"/>
              <a:gd name="connsiteY200" fmla="*/ 1776359 h 6853153"/>
              <a:gd name="connsiteX201" fmla="*/ 5719856 w 6717447"/>
              <a:gd name="connsiteY201" fmla="*/ 1741463 h 6853153"/>
              <a:gd name="connsiteX202" fmla="*/ 5675751 w 6717447"/>
              <a:gd name="connsiteY202" fmla="*/ 1672157 h 6853153"/>
              <a:gd name="connsiteX203" fmla="*/ 5593843 w 6717447"/>
              <a:gd name="connsiteY203" fmla="*/ 1595580 h 6853153"/>
              <a:gd name="connsiteX204" fmla="*/ 5534714 w 6717447"/>
              <a:gd name="connsiteY204" fmla="*/ 1548082 h 6853153"/>
              <a:gd name="connsiteX205" fmla="*/ 5508058 w 6717447"/>
              <a:gd name="connsiteY205" fmla="*/ 1508825 h 6853153"/>
              <a:gd name="connsiteX206" fmla="*/ 5453775 w 6717447"/>
              <a:gd name="connsiteY206" fmla="*/ 1455996 h 6853153"/>
              <a:gd name="connsiteX207" fmla="*/ 5412094 w 6717447"/>
              <a:gd name="connsiteY207" fmla="*/ 1442910 h 6853153"/>
              <a:gd name="connsiteX208" fmla="*/ 5352965 w 6717447"/>
              <a:gd name="connsiteY208" fmla="*/ 1413831 h 6853153"/>
              <a:gd name="connsiteX209" fmla="*/ 5224529 w 6717447"/>
              <a:gd name="connsiteY209" fmla="*/ 1276186 h 6853153"/>
              <a:gd name="connsiteX210" fmla="*/ 5056835 w 6717447"/>
              <a:gd name="connsiteY210" fmla="*/ 1132241 h 6853153"/>
              <a:gd name="connsiteX211" fmla="*/ 5041811 w 6717447"/>
              <a:gd name="connsiteY211" fmla="*/ 1116247 h 6853153"/>
              <a:gd name="connsiteX212" fmla="*/ 4972503 w 6717447"/>
              <a:gd name="connsiteY212" fmla="*/ 1038216 h 6853153"/>
              <a:gd name="connsiteX213" fmla="*/ 4964264 w 6717447"/>
              <a:gd name="connsiteY213" fmla="*/ 1030461 h 6853153"/>
              <a:gd name="connsiteX214" fmla="*/ 4796570 w 6717447"/>
              <a:gd name="connsiteY214" fmla="*/ 862282 h 6853153"/>
              <a:gd name="connsiteX215" fmla="*/ 4722417 w 6717447"/>
              <a:gd name="connsiteY215" fmla="*/ 835141 h 6853153"/>
              <a:gd name="connsiteX216" fmla="*/ 4671042 w 6717447"/>
              <a:gd name="connsiteY216" fmla="*/ 798307 h 6853153"/>
              <a:gd name="connsiteX217" fmla="*/ 4666196 w 6717447"/>
              <a:gd name="connsiteY217" fmla="*/ 792975 h 6853153"/>
              <a:gd name="connsiteX218" fmla="*/ 4546483 w 6717447"/>
              <a:gd name="connsiteY218" fmla="*/ 722699 h 6853153"/>
              <a:gd name="connsiteX219" fmla="*/ 4478630 w 6717447"/>
              <a:gd name="connsiteY219" fmla="*/ 696043 h 6853153"/>
              <a:gd name="connsiteX220" fmla="*/ 4328869 w 6717447"/>
              <a:gd name="connsiteY220" fmla="*/ 652907 h 6853153"/>
              <a:gd name="connsiteX221" fmla="*/ 4224182 w 6717447"/>
              <a:gd name="connsiteY221" fmla="*/ 609772 h 6853153"/>
              <a:gd name="connsiteX222" fmla="*/ 4155359 w 6717447"/>
              <a:gd name="connsiteY222" fmla="*/ 591355 h 6853153"/>
              <a:gd name="connsiteX223" fmla="*/ 4131126 w 6717447"/>
              <a:gd name="connsiteY223" fmla="*/ 579723 h 6853153"/>
              <a:gd name="connsiteX224" fmla="*/ 4051157 w 6717447"/>
              <a:gd name="connsiteY224" fmla="*/ 546766 h 6853153"/>
              <a:gd name="connsiteX225" fmla="*/ 3973125 w 6717447"/>
              <a:gd name="connsiteY225" fmla="*/ 519140 h 6853153"/>
              <a:gd name="connsiteX226" fmla="*/ 3872800 w 6717447"/>
              <a:gd name="connsiteY226" fmla="*/ 483760 h 6853153"/>
              <a:gd name="connsiteX227" fmla="*/ 3732732 w 6717447"/>
              <a:gd name="connsiteY227" fmla="*/ 449833 h 6853153"/>
              <a:gd name="connsiteX228" fmla="*/ 3665848 w 6717447"/>
              <a:gd name="connsiteY228" fmla="*/ 456618 h 6853153"/>
              <a:gd name="connsiteX229" fmla="*/ 3639676 w 6717447"/>
              <a:gd name="connsiteY229" fmla="*/ 457103 h 6853153"/>
              <a:gd name="connsiteX230" fmla="*/ 3545167 w 6717447"/>
              <a:gd name="connsiteY230" fmla="*/ 429962 h 6853153"/>
              <a:gd name="connsiteX231" fmla="*/ 3343062 w 6717447"/>
              <a:gd name="connsiteY231" fmla="*/ 452256 h 6853153"/>
              <a:gd name="connsiteX232" fmla="*/ 3325129 w 6717447"/>
              <a:gd name="connsiteY232" fmla="*/ 451772 h 6853153"/>
              <a:gd name="connsiteX233" fmla="*/ 3187000 w 6717447"/>
              <a:gd name="connsiteY233" fmla="*/ 434808 h 6853153"/>
              <a:gd name="connsiteX234" fmla="*/ 3052748 w 6717447"/>
              <a:gd name="connsiteY234" fmla="*/ 423177 h 6853153"/>
              <a:gd name="connsiteX235" fmla="*/ 2831256 w 6717447"/>
              <a:gd name="connsiteY235" fmla="*/ 470189 h 6853153"/>
              <a:gd name="connsiteX236" fmla="*/ 2743048 w 6717447"/>
              <a:gd name="connsiteY236" fmla="*/ 478428 h 6853153"/>
              <a:gd name="connsiteX237" fmla="*/ 2698458 w 6717447"/>
              <a:gd name="connsiteY237" fmla="*/ 490545 h 6853153"/>
              <a:gd name="connsiteX238" fmla="*/ 2618974 w 6717447"/>
              <a:gd name="connsiteY238" fmla="*/ 501208 h 6853153"/>
              <a:gd name="connsiteX239" fmla="*/ 2608311 w 6717447"/>
              <a:gd name="connsiteY239" fmla="*/ 501208 h 6853153"/>
              <a:gd name="connsiteX240" fmla="*/ 2418807 w 6717447"/>
              <a:gd name="connsiteY240" fmla="*/ 566153 h 6853153"/>
              <a:gd name="connsiteX241" fmla="*/ 2368402 w 6717447"/>
              <a:gd name="connsiteY241" fmla="*/ 586993 h 6853153"/>
              <a:gd name="connsiteX242" fmla="*/ 2309758 w 6717447"/>
              <a:gd name="connsiteY242" fmla="*/ 630128 h 6853153"/>
              <a:gd name="connsiteX243" fmla="*/ 2276316 w 6717447"/>
              <a:gd name="connsiteY243" fmla="*/ 650969 h 6853153"/>
              <a:gd name="connsiteX244" fmla="*/ 2154665 w 6717447"/>
              <a:gd name="connsiteY244" fmla="*/ 711067 h 6853153"/>
              <a:gd name="connsiteX245" fmla="*/ 2035438 w 6717447"/>
              <a:gd name="connsiteY245" fmla="*/ 822540 h 6853153"/>
              <a:gd name="connsiteX246" fmla="*/ 1997634 w 6717447"/>
              <a:gd name="connsiteY246" fmla="*/ 842411 h 6853153"/>
              <a:gd name="connsiteX247" fmla="*/ 1930265 w 6717447"/>
              <a:gd name="connsiteY247" fmla="*/ 861313 h 6853153"/>
              <a:gd name="connsiteX248" fmla="*/ 1923480 w 6717447"/>
              <a:gd name="connsiteY248" fmla="*/ 863252 h 6853153"/>
              <a:gd name="connsiteX249" fmla="*/ 1715074 w 6717447"/>
              <a:gd name="connsiteY249" fmla="*/ 825933 h 6853153"/>
              <a:gd name="connsiteX250" fmla="*/ 1609418 w 6717447"/>
              <a:gd name="connsiteY250" fmla="*/ 776497 h 6853153"/>
              <a:gd name="connsiteX251" fmla="*/ 1512485 w 6717447"/>
              <a:gd name="connsiteY251" fmla="*/ 710583 h 6853153"/>
              <a:gd name="connsiteX252" fmla="*/ 1507153 w 6717447"/>
              <a:gd name="connsiteY252" fmla="*/ 705251 h 6853153"/>
              <a:gd name="connsiteX253" fmla="*/ 1463534 w 6717447"/>
              <a:gd name="connsiteY253" fmla="*/ 598140 h 6853153"/>
              <a:gd name="connsiteX254" fmla="*/ 1470319 w 6717447"/>
              <a:gd name="connsiteY254" fmla="*/ 530772 h 6853153"/>
              <a:gd name="connsiteX255" fmla="*/ 1542534 w 6717447"/>
              <a:gd name="connsiteY255" fmla="*/ 435778 h 6853153"/>
              <a:gd name="connsiteX256" fmla="*/ 1542534 w 6717447"/>
              <a:gd name="connsiteY256" fmla="*/ 365986 h 6853153"/>
              <a:gd name="connsiteX257" fmla="*/ 1635589 w 6717447"/>
              <a:gd name="connsiteY257" fmla="*/ 347569 h 6853153"/>
              <a:gd name="connsiteX258" fmla="*/ 1707804 w 6717447"/>
              <a:gd name="connsiteY258" fmla="*/ 312188 h 6853153"/>
              <a:gd name="connsiteX259" fmla="*/ 1733007 w 6717447"/>
              <a:gd name="connsiteY259" fmla="*/ 306372 h 6853153"/>
              <a:gd name="connsiteX260" fmla="*/ 1878891 w 6717447"/>
              <a:gd name="connsiteY260" fmla="*/ 310734 h 6853153"/>
              <a:gd name="connsiteX261" fmla="*/ 2029137 w 6717447"/>
              <a:gd name="connsiteY261" fmla="*/ 267599 h 6853153"/>
              <a:gd name="connsiteX262" fmla="*/ 2068879 w 6717447"/>
              <a:gd name="connsiteY262" fmla="*/ 258875 h 6853153"/>
              <a:gd name="connsiteX263" fmla="*/ 2165328 w 6717447"/>
              <a:gd name="connsiteY263" fmla="*/ 240458 h 6853153"/>
              <a:gd name="connsiteX264" fmla="*/ 2272923 w 6717447"/>
              <a:gd name="connsiteY264" fmla="*/ 208955 h 6853153"/>
              <a:gd name="connsiteX265" fmla="*/ 2374218 w 6717447"/>
              <a:gd name="connsiteY265" fmla="*/ 180360 h 6853153"/>
              <a:gd name="connsiteX266" fmla="*/ 2505077 w 6717447"/>
              <a:gd name="connsiteY266" fmla="*/ 131409 h 6853153"/>
              <a:gd name="connsiteX267" fmla="*/ 2648538 w 6717447"/>
              <a:gd name="connsiteY267" fmla="*/ 97482 h 6853153"/>
              <a:gd name="connsiteX268" fmla="*/ 2746925 w 6717447"/>
              <a:gd name="connsiteY268" fmla="*/ 77126 h 6853153"/>
              <a:gd name="connsiteX269" fmla="*/ 2879238 w 6717447"/>
              <a:gd name="connsiteY269" fmla="*/ 64040 h 6853153"/>
              <a:gd name="connsiteX270" fmla="*/ 2935459 w 6717447"/>
              <a:gd name="connsiteY270" fmla="*/ 54347 h 6853153"/>
              <a:gd name="connsiteX271" fmla="*/ 3024153 w 6717447"/>
              <a:gd name="connsiteY271" fmla="*/ 48531 h 6853153"/>
              <a:gd name="connsiteX272" fmla="*/ 3078920 w 6717447"/>
              <a:gd name="connsiteY272" fmla="*/ 22844 h 6853153"/>
              <a:gd name="connsiteX273" fmla="*/ 3108000 w 6717447"/>
              <a:gd name="connsiteY273" fmla="*/ 16543 h 6853153"/>
              <a:gd name="connsiteX274" fmla="*/ 3350817 w 6717447"/>
              <a:gd name="connsiteY274" fmla="*/ 65 h 6853153"/>
              <a:gd name="connsiteX275" fmla="*/ 3430786 w 6717447"/>
              <a:gd name="connsiteY275" fmla="*/ 14605 h 6853153"/>
              <a:gd name="connsiteX276" fmla="*/ 3455989 w 6717447"/>
              <a:gd name="connsiteY276" fmla="*/ 19936 h 6853153"/>
              <a:gd name="connsiteX277" fmla="*/ 3603811 w 6717447"/>
              <a:gd name="connsiteY277" fmla="*/ 28660 h 6853153"/>
              <a:gd name="connsiteX278" fmla="*/ 3773929 w 6717447"/>
              <a:gd name="connsiteY278" fmla="*/ 28660 h 6853153"/>
              <a:gd name="connsiteX279" fmla="*/ 3904788 w 6717447"/>
              <a:gd name="connsiteY279" fmla="*/ 52893 h 6853153"/>
              <a:gd name="connsiteX280" fmla="*/ 4011414 w 6717447"/>
              <a:gd name="connsiteY280" fmla="*/ 68887 h 6853153"/>
              <a:gd name="connsiteX281" fmla="*/ 4090414 w 6717447"/>
              <a:gd name="connsiteY281" fmla="*/ 87304 h 6853153"/>
              <a:gd name="connsiteX282" fmla="*/ 4138396 w 6717447"/>
              <a:gd name="connsiteY282" fmla="*/ 97482 h 6853153"/>
              <a:gd name="connsiteX283" fmla="*/ 4245022 w 6717447"/>
              <a:gd name="connsiteY283" fmla="*/ 119292 h 6853153"/>
              <a:gd name="connsiteX284" fmla="*/ 4380244 w 6717447"/>
              <a:gd name="connsiteY284" fmla="*/ 152734 h 6853153"/>
              <a:gd name="connsiteX285" fmla="*/ 4556177 w 6717447"/>
              <a:gd name="connsiteY285" fmla="*/ 228341 h 6853153"/>
              <a:gd name="connsiteX286" fmla="*/ 4621606 w 6717447"/>
              <a:gd name="connsiteY286" fmla="*/ 250151 h 6853153"/>
              <a:gd name="connsiteX287" fmla="*/ 4755858 w 6717447"/>
              <a:gd name="connsiteY287" fmla="*/ 324790 h 6853153"/>
              <a:gd name="connsiteX288" fmla="*/ 4796570 w 6717447"/>
              <a:gd name="connsiteY288" fmla="*/ 346115 h 6853153"/>
              <a:gd name="connsiteX289" fmla="*/ 4952148 w 6717447"/>
              <a:gd name="connsiteY289" fmla="*/ 403305 h 6853153"/>
              <a:gd name="connsiteX290" fmla="*/ 5011761 w 6717447"/>
              <a:gd name="connsiteY290" fmla="*/ 440624 h 6853153"/>
              <a:gd name="connsiteX291" fmla="*/ 5049081 w 6717447"/>
              <a:gd name="connsiteY291" fmla="*/ 465342 h 6853153"/>
              <a:gd name="connsiteX292" fmla="*/ 5203204 w 6717447"/>
              <a:gd name="connsiteY292" fmla="*/ 545312 h 6853153"/>
              <a:gd name="connsiteX293" fmla="*/ 5220651 w 6717447"/>
              <a:gd name="connsiteY293" fmla="*/ 552097 h 6853153"/>
              <a:gd name="connsiteX294" fmla="*/ 5339394 w 6717447"/>
              <a:gd name="connsiteY294" fmla="*/ 626251 h 6853153"/>
              <a:gd name="connsiteX295" fmla="*/ 5400947 w 6717447"/>
              <a:gd name="connsiteY295" fmla="*/ 658723 h 6853153"/>
              <a:gd name="connsiteX296" fmla="*/ 5467830 w 6717447"/>
              <a:gd name="connsiteY296" fmla="*/ 701374 h 6853153"/>
              <a:gd name="connsiteX297" fmla="*/ 5482370 w 6717447"/>
              <a:gd name="connsiteY297" fmla="*/ 714944 h 6853153"/>
              <a:gd name="connsiteX298" fmla="*/ 5533745 w 6717447"/>
              <a:gd name="connsiteY298" fmla="*/ 764380 h 6853153"/>
              <a:gd name="connsiteX299" fmla="*/ 5586573 w 6717447"/>
              <a:gd name="connsiteY299" fmla="*/ 815270 h 6853153"/>
              <a:gd name="connsiteX300" fmla="*/ 5645702 w 6717447"/>
              <a:gd name="connsiteY300" fmla="*/ 861313 h 6853153"/>
              <a:gd name="connsiteX301" fmla="*/ 5672843 w 6717447"/>
              <a:gd name="connsiteY301" fmla="*/ 872945 h 6853153"/>
              <a:gd name="connsiteX302" fmla="*/ 5715979 w 6717447"/>
              <a:gd name="connsiteY302" fmla="*/ 904448 h 6853153"/>
              <a:gd name="connsiteX303" fmla="*/ 5774138 w 6717447"/>
              <a:gd name="connsiteY303" fmla="*/ 966001 h 6853153"/>
              <a:gd name="connsiteX304" fmla="*/ 5832783 w 6717447"/>
              <a:gd name="connsiteY304" fmla="*/ 1049363 h 6853153"/>
              <a:gd name="connsiteX305" fmla="*/ 5843930 w 6717447"/>
              <a:gd name="connsiteY305" fmla="*/ 1063903 h 6853153"/>
              <a:gd name="connsiteX306" fmla="*/ 5959764 w 6717447"/>
              <a:gd name="connsiteY306" fmla="*/ 1225781 h 6853153"/>
              <a:gd name="connsiteX307" fmla="*/ 6025679 w 6717447"/>
              <a:gd name="connsiteY307" fmla="*/ 1272308 h 6853153"/>
              <a:gd name="connsiteX308" fmla="*/ 6175440 w 6717447"/>
              <a:gd name="connsiteY308" fmla="*/ 1410438 h 6853153"/>
              <a:gd name="connsiteX309" fmla="*/ 6244747 w 6717447"/>
              <a:gd name="connsiteY309" fmla="*/ 1555352 h 6853153"/>
              <a:gd name="connsiteX310" fmla="*/ 6313085 w 6717447"/>
              <a:gd name="connsiteY310" fmla="*/ 1627083 h 6853153"/>
              <a:gd name="connsiteX311" fmla="*/ 6328594 w 6717447"/>
              <a:gd name="connsiteY311" fmla="*/ 1686212 h 6853153"/>
              <a:gd name="connsiteX312" fmla="*/ 6339257 w 6717447"/>
              <a:gd name="connsiteY312" fmla="*/ 1730316 h 6853153"/>
              <a:gd name="connsiteX313" fmla="*/ 6341680 w 6717447"/>
              <a:gd name="connsiteY313" fmla="*/ 1762789 h 6853153"/>
              <a:gd name="connsiteX314" fmla="*/ 6418742 w 6717447"/>
              <a:gd name="connsiteY314" fmla="*/ 1890255 h 6853153"/>
              <a:gd name="connsiteX315" fmla="*/ 6416803 w 6717447"/>
              <a:gd name="connsiteY315" fmla="*/ 1904311 h 6853153"/>
              <a:gd name="connsiteX316" fmla="*/ 6472540 w 6717447"/>
              <a:gd name="connsiteY316" fmla="*/ 1998820 h 6853153"/>
              <a:gd name="connsiteX317" fmla="*/ 6483687 w 6717447"/>
              <a:gd name="connsiteY317" fmla="*/ 2032262 h 6853153"/>
              <a:gd name="connsiteX318" fmla="*/ 6500165 w 6717447"/>
              <a:gd name="connsiteY318" fmla="*/ 2185901 h 6853153"/>
              <a:gd name="connsiteX319" fmla="*/ 6522945 w 6717447"/>
              <a:gd name="connsiteY319" fmla="*/ 2320153 h 6853153"/>
              <a:gd name="connsiteX320" fmla="*/ 6532153 w 6717447"/>
              <a:gd name="connsiteY320" fmla="*/ 2395760 h 6853153"/>
              <a:gd name="connsiteX321" fmla="*/ 6587405 w 6717447"/>
              <a:gd name="connsiteY321" fmla="*/ 2478153 h 6853153"/>
              <a:gd name="connsiteX322" fmla="*/ 6607761 w 6717447"/>
              <a:gd name="connsiteY322" fmla="*/ 2576540 h 6853153"/>
              <a:gd name="connsiteX323" fmla="*/ 6627148 w 6717447"/>
              <a:gd name="connsiteY323" fmla="*/ 2751019 h 6853153"/>
              <a:gd name="connsiteX324" fmla="*/ 6631994 w 6717447"/>
              <a:gd name="connsiteY324" fmla="*/ 2760713 h 6853153"/>
              <a:gd name="connsiteX325" fmla="*/ 6664951 w 6717447"/>
              <a:gd name="connsiteY325" fmla="*/ 2870247 h 6853153"/>
              <a:gd name="connsiteX326" fmla="*/ 6682399 w 6717447"/>
              <a:gd name="connsiteY326" fmla="*/ 3002560 h 6853153"/>
              <a:gd name="connsiteX327" fmla="*/ 6685307 w 6717447"/>
              <a:gd name="connsiteY327" fmla="*/ 3097554 h 6853153"/>
              <a:gd name="connsiteX328" fmla="*/ 6700816 w 6717447"/>
              <a:gd name="connsiteY328" fmla="*/ 3198849 h 6853153"/>
              <a:gd name="connsiteX329" fmla="*/ 6693546 w 6717447"/>
              <a:gd name="connsiteY329" fmla="*/ 3278334 h 6853153"/>
              <a:gd name="connsiteX330" fmla="*/ 6681430 w 6717447"/>
              <a:gd name="connsiteY330" fmla="*/ 3345702 h 6853153"/>
              <a:gd name="connsiteX331" fmla="*/ 6691608 w 6717447"/>
              <a:gd name="connsiteY331" fmla="*/ 3416464 h 6853153"/>
              <a:gd name="connsiteX332" fmla="*/ 6700816 w 6717447"/>
              <a:gd name="connsiteY332" fmla="*/ 3474623 h 6853153"/>
              <a:gd name="connsiteX333" fmla="*/ 6696454 w 6717447"/>
              <a:gd name="connsiteY333" fmla="*/ 3536660 h 6853153"/>
              <a:gd name="connsiteX334" fmla="*/ 6693546 w 6717447"/>
              <a:gd name="connsiteY334" fmla="*/ 3595305 h 6853153"/>
              <a:gd name="connsiteX335" fmla="*/ 6713417 w 6717447"/>
              <a:gd name="connsiteY335" fmla="*/ 3713078 h 6853153"/>
              <a:gd name="connsiteX336" fmla="*/ 6717780 w 6717447"/>
              <a:gd name="connsiteY336" fmla="*/ 3821158 h 6853153"/>
              <a:gd name="connsiteX337" fmla="*/ 6692577 w 6717447"/>
              <a:gd name="connsiteY337" fmla="*/ 3973828 h 6853153"/>
              <a:gd name="connsiteX338" fmla="*/ 6660589 w 6717447"/>
              <a:gd name="connsiteY338" fmla="*/ 4062036 h 6853153"/>
              <a:gd name="connsiteX339" fmla="*/ 6658166 w 6717447"/>
              <a:gd name="connsiteY339" fmla="*/ 4175448 h 6853153"/>
              <a:gd name="connsiteX340" fmla="*/ 6618423 w 6717447"/>
              <a:gd name="connsiteY340" fmla="*/ 4307277 h 6853153"/>
              <a:gd name="connsiteX341" fmla="*/ 6605822 w 6717447"/>
              <a:gd name="connsiteY341" fmla="*/ 4345080 h 6853153"/>
              <a:gd name="connsiteX342" fmla="*/ 6584981 w 6717447"/>
              <a:gd name="connsiteY342" fmla="*/ 4485633 h 6853153"/>
              <a:gd name="connsiteX343" fmla="*/ 6540877 w 6717447"/>
              <a:gd name="connsiteY343" fmla="*/ 4571903 h 6853153"/>
              <a:gd name="connsiteX344" fmla="*/ 6487079 w 6717447"/>
              <a:gd name="connsiteY344" fmla="*/ 4727965 h 6853153"/>
              <a:gd name="connsiteX345" fmla="*/ 6402748 w 6717447"/>
              <a:gd name="connsiteY345" fmla="*/ 4911168 h 6853153"/>
              <a:gd name="connsiteX346" fmla="*/ 6384331 w 6717447"/>
              <a:gd name="connsiteY346" fmla="*/ 4944610 h 6853153"/>
              <a:gd name="connsiteX347" fmla="*/ 6378515 w 6717447"/>
              <a:gd name="connsiteY347" fmla="*/ 4958181 h 6853153"/>
              <a:gd name="connsiteX348" fmla="*/ 6301453 w 6717447"/>
              <a:gd name="connsiteY348" fmla="*/ 5079831 h 6853153"/>
              <a:gd name="connsiteX349" fmla="*/ 6266557 w 6717447"/>
              <a:gd name="connsiteY349" fmla="*/ 5108911 h 6853153"/>
              <a:gd name="connsiteX350" fmla="*/ 6237477 w 6717447"/>
              <a:gd name="connsiteY350" fmla="*/ 5173372 h 6853153"/>
              <a:gd name="connsiteX351" fmla="*/ 6141514 w 6717447"/>
              <a:gd name="connsiteY351" fmla="*/ 5275151 h 6853153"/>
              <a:gd name="connsiteX352" fmla="*/ 6107587 w 6717447"/>
              <a:gd name="connsiteY352" fmla="*/ 5324102 h 6853153"/>
              <a:gd name="connsiteX353" fmla="*/ 6035857 w 6717447"/>
              <a:gd name="connsiteY353" fmla="*/ 5402133 h 6853153"/>
              <a:gd name="connsiteX354" fmla="*/ 6014047 w 6717447"/>
              <a:gd name="connsiteY354" fmla="*/ 5442845 h 6853153"/>
              <a:gd name="connsiteX355" fmla="*/ 5978182 w 6717447"/>
              <a:gd name="connsiteY355" fmla="*/ 5485496 h 6853153"/>
              <a:gd name="connsiteX356" fmla="*/ 5946679 w 6717447"/>
              <a:gd name="connsiteY356" fmla="*/ 5531054 h 6853153"/>
              <a:gd name="connsiteX357" fmla="*/ 5928261 w 6717447"/>
              <a:gd name="connsiteY357" fmla="*/ 5552379 h 6853153"/>
              <a:gd name="connsiteX358" fmla="*/ 5844415 w 6717447"/>
              <a:gd name="connsiteY358" fmla="*/ 5635742 h 6853153"/>
              <a:gd name="connsiteX359" fmla="*/ 5811942 w 6717447"/>
              <a:gd name="connsiteY359" fmla="*/ 5671606 h 6853153"/>
              <a:gd name="connsiteX360" fmla="*/ 5798856 w 6717447"/>
              <a:gd name="connsiteY360" fmla="*/ 5707472 h 6853153"/>
              <a:gd name="connsiteX361" fmla="*/ 5702408 w 6717447"/>
              <a:gd name="connsiteY361" fmla="*/ 5781141 h 6853153"/>
              <a:gd name="connsiteX362" fmla="*/ 5675267 w 6717447"/>
              <a:gd name="connsiteY362" fmla="*/ 5806343 h 6853153"/>
              <a:gd name="connsiteX363" fmla="*/ 5512904 w 6717447"/>
              <a:gd name="connsiteY363" fmla="*/ 5965313 h 6853153"/>
              <a:gd name="connsiteX364" fmla="*/ 5446990 w 6717447"/>
              <a:gd name="connsiteY364" fmla="*/ 6013780 h 6853153"/>
              <a:gd name="connsiteX365" fmla="*/ 5423241 w 6717447"/>
              <a:gd name="connsiteY365" fmla="*/ 6041405 h 6853153"/>
              <a:gd name="connsiteX366" fmla="*/ 5323885 w 6717447"/>
              <a:gd name="connsiteY366" fmla="*/ 6122344 h 6853153"/>
              <a:gd name="connsiteX367" fmla="*/ 5243915 w 6717447"/>
              <a:gd name="connsiteY367" fmla="*/ 6176627 h 6853153"/>
              <a:gd name="connsiteX368" fmla="*/ 5137289 w 6717447"/>
              <a:gd name="connsiteY368" fmla="*/ 6265320 h 6853153"/>
              <a:gd name="connsiteX369" fmla="*/ 5086884 w 6717447"/>
              <a:gd name="connsiteY369" fmla="*/ 6287130 h 6853153"/>
              <a:gd name="connsiteX370" fmla="*/ 5037933 w 6717447"/>
              <a:gd name="connsiteY370" fmla="*/ 6322995 h 6853153"/>
              <a:gd name="connsiteX371" fmla="*/ 5034056 w 6717447"/>
              <a:gd name="connsiteY371" fmla="*/ 6329296 h 6853153"/>
              <a:gd name="connsiteX372" fmla="*/ 4927914 w 6717447"/>
              <a:gd name="connsiteY372" fmla="*/ 6395210 h 6853153"/>
              <a:gd name="connsiteX373" fmla="*/ 4819834 w 6717447"/>
              <a:gd name="connsiteY373" fmla="*/ 6453855 h 6853153"/>
              <a:gd name="connsiteX374" fmla="*/ 4680251 w 6717447"/>
              <a:gd name="connsiteY374" fmla="*/ 6531401 h 6853153"/>
              <a:gd name="connsiteX375" fmla="*/ 4613367 w 6717447"/>
              <a:gd name="connsiteY375" fmla="*/ 6574536 h 6853153"/>
              <a:gd name="connsiteX376" fmla="*/ 4568293 w 6717447"/>
              <a:gd name="connsiteY376" fmla="*/ 6585684 h 6853153"/>
              <a:gd name="connsiteX377" fmla="*/ 4465545 w 6717447"/>
              <a:gd name="connsiteY377" fmla="*/ 6621064 h 6853153"/>
              <a:gd name="connsiteX378" fmla="*/ 4417563 w 6717447"/>
              <a:gd name="connsiteY378" fmla="*/ 6652567 h 6853153"/>
              <a:gd name="connsiteX379" fmla="*/ 4348740 w 6717447"/>
              <a:gd name="connsiteY379" fmla="*/ 6668077 h 6853153"/>
              <a:gd name="connsiteX380" fmla="*/ 4329354 w 6717447"/>
              <a:gd name="connsiteY380" fmla="*/ 6670985 h 6853153"/>
              <a:gd name="connsiteX381" fmla="*/ 4283311 w 6717447"/>
              <a:gd name="connsiteY381" fmla="*/ 6700549 h 6853153"/>
              <a:gd name="connsiteX382" fmla="*/ 4148574 w 6717447"/>
              <a:gd name="connsiteY382" fmla="*/ 6733991 h 6853153"/>
              <a:gd name="connsiteX383" fmla="*/ 4052126 w 6717447"/>
              <a:gd name="connsiteY383" fmla="*/ 6771310 h 6853153"/>
              <a:gd name="connsiteX384" fmla="*/ 3986696 w 6717447"/>
              <a:gd name="connsiteY384" fmla="*/ 6794574 h 6853153"/>
              <a:gd name="connsiteX385" fmla="*/ 3970702 w 6717447"/>
              <a:gd name="connsiteY385" fmla="*/ 6802328 h 6853153"/>
              <a:gd name="connsiteX386" fmla="*/ 3934352 w 6717447"/>
              <a:gd name="connsiteY386" fmla="*/ 6825593 h 6853153"/>
              <a:gd name="connsiteX387" fmla="*/ 3773929 w 6717447"/>
              <a:gd name="connsiteY387" fmla="*/ 6840133 h 6853153"/>
              <a:gd name="connsiteX388" fmla="*/ 3653732 w 6717447"/>
              <a:gd name="connsiteY388" fmla="*/ 6847402 h 6853153"/>
              <a:gd name="connsiteX389" fmla="*/ 3592179 w 6717447"/>
              <a:gd name="connsiteY389" fmla="*/ 6840617 h 6853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</a:cxnLst>
            <a:rect l="l" t="t" r="r" b="b"/>
            <a:pathLst>
              <a:path w="6717447" h="6853153">
                <a:moveTo>
                  <a:pt x="3592179" y="6840617"/>
                </a:moveTo>
                <a:cubicBezTo>
                  <a:pt x="3549529" y="6857580"/>
                  <a:pt x="3496216" y="6857580"/>
                  <a:pt x="3440480" y="6848856"/>
                </a:cubicBezTo>
                <a:cubicBezTo>
                  <a:pt x="3398798" y="6842556"/>
                  <a:pt x="3355663" y="6844009"/>
                  <a:pt x="3313497" y="6844494"/>
                </a:cubicBezTo>
                <a:cubicBezTo>
                  <a:pt x="3272786" y="6844979"/>
                  <a:pt x="3232074" y="6849341"/>
                  <a:pt x="3191362" y="6850795"/>
                </a:cubicBezTo>
                <a:cubicBezTo>
                  <a:pt x="3139503" y="6852734"/>
                  <a:pt x="3088129" y="6853703"/>
                  <a:pt x="3036269" y="6854672"/>
                </a:cubicBezTo>
                <a:cubicBezTo>
                  <a:pt x="3007674" y="6855157"/>
                  <a:pt x="2979564" y="6855642"/>
                  <a:pt x="2950969" y="6853703"/>
                </a:cubicBezTo>
                <a:cubicBezTo>
                  <a:pt x="2898140" y="6850795"/>
                  <a:pt x="2845312" y="6847402"/>
                  <a:pt x="2792968" y="6841586"/>
                </a:cubicBezTo>
                <a:cubicBezTo>
                  <a:pt x="2768250" y="6839163"/>
                  <a:pt x="2744501" y="6831408"/>
                  <a:pt x="2720268" y="6826562"/>
                </a:cubicBezTo>
                <a:cubicBezTo>
                  <a:pt x="2674225" y="6817353"/>
                  <a:pt x="2628182" y="6808629"/>
                  <a:pt x="2582624" y="6797966"/>
                </a:cubicBezTo>
                <a:cubicBezTo>
                  <a:pt x="2570992" y="6795058"/>
                  <a:pt x="2561298" y="6783911"/>
                  <a:pt x="2549666" y="6781488"/>
                </a:cubicBezTo>
                <a:cubicBezTo>
                  <a:pt x="2509924" y="6772280"/>
                  <a:pt x="2469697" y="6766948"/>
                  <a:pt x="2429954" y="6757254"/>
                </a:cubicBezTo>
                <a:cubicBezTo>
                  <a:pt x="2389727" y="6747561"/>
                  <a:pt x="2349985" y="6736414"/>
                  <a:pt x="2310727" y="6723328"/>
                </a:cubicBezTo>
                <a:cubicBezTo>
                  <a:pt x="2266138" y="6708303"/>
                  <a:pt x="2223003" y="6688917"/>
                  <a:pt x="2177929" y="6675347"/>
                </a:cubicBezTo>
                <a:cubicBezTo>
                  <a:pt x="2144972" y="6665168"/>
                  <a:pt x="2110561" y="6657414"/>
                  <a:pt x="2076149" y="6654990"/>
                </a:cubicBezTo>
                <a:cubicBezTo>
                  <a:pt x="2022836" y="6651598"/>
                  <a:pt x="1997634" y="6611371"/>
                  <a:pt x="1966131" y="6578898"/>
                </a:cubicBezTo>
                <a:cubicBezTo>
                  <a:pt x="1959345" y="6572113"/>
                  <a:pt x="1951106" y="6560965"/>
                  <a:pt x="1943836" y="6560965"/>
                </a:cubicBezTo>
                <a:cubicBezTo>
                  <a:pt x="1908455" y="6560481"/>
                  <a:pt x="1883253" y="6539641"/>
                  <a:pt x="1862412" y="6516861"/>
                </a:cubicBezTo>
                <a:cubicBezTo>
                  <a:pt x="1830909" y="6482935"/>
                  <a:pt x="1792136" y="6477603"/>
                  <a:pt x="1747062" y="6474211"/>
                </a:cubicBezTo>
                <a:cubicBezTo>
                  <a:pt x="1752394" y="6449008"/>
                  <a:pt x="1739308" y="6444161"/>
                  <a:pt x="1716044" y="6435922"/>
                </a:cubicBezTo>
                <a:cubicBezTo>
                  <a:pt x="1647706" y="6411689"/>
                  <a:pt x="1575976" y="6390364"/>
                  <a:pt x="1534779" y="6319603"/>
                </a:cubicBezTo>
                <a:cubicBezTo>
                  <a:pt x="1525571" y="6304093"/>
                  <a:pt x="1498430" y="6299732"/>
                  <a:pt x="1483890" y="6285676"/>
                </a:cubicBezTo>
                <a:cubicBezTo>
                  <a:pt x="1447540" y="6249811"/>
                  <a:pt x="1408282" y="6219277"/>
                  <a:pt x="1358846" y="6203283"/>
                </a:cubicBezTo>
                <a:cubicBezTo>
                  <a:pt x="1351576" y="6200860"/>
                  <a:pt x="1342368" y="6193590"/>
                  <a:pt x="1341398" y="6187289"/>
                </a:cubicBezTo>
                <a:cubicBezTo>
                  <a:pt x="1330736" y="6131553"/>
                  <a:pt x="1279846" y="6117013"/>
                  <a:pt x="1240103" y="6097142"/>
                </a:cubicBezTo>
                <a:cubicBezTo>
                  <a:pt x="1199876" y="6076786"/>
                  <a:pt x="1170312" y="6051583"/>
                  <a:pt x="1148017" y="6013780"/>
                </a:cubicBezTo>
                <a:cubicBezTo>
                  <a:pt x="1142201" y="6003601"/>
                  <a:pt x="1127661" y="5998270"/>
                  <a:pt x="1116999" y="5990516"/>
                </a:cubicBezTo>
                <a:cubicBezTo>
                  <a:pt x="1110213" y="5985669"/>
                  <a:pt x="1101489" y="5983246"/>
                  <a:pt x="1096643" y="5976945"/>
                </a:cubicBezTo>
                <a:cubicBezTo>
                  <a:pt x="1087434" y="5964828"/>
                  <a:pt x="1083557" y="5945927"/>
                  <a:pt x="1071925" y="5939141"/>
                </a:cubicBezTo>
                <a:cubicBezTo>
                  <a:pt x="1009888" y="5900853"/>
                  <a:pt x="964814" y="5845116"/>
                  <a:pt x="913924" y="5795681"/>
                </a:cubicBezTo>
                <a:cubicBezTo>
                  <a:pt x="875151" y="5758361"/>
                  <a:pt x="834439" y="5723466"/>
                  <a:pt x="794697" y="5687601"/>
                </a:cubicBezTo>
                <a:cubicBezTo>
                  <a:pt x="784034" y="5678392"/>
                  <a:pt x="769494" y="5672092"/>
                  <a:pt x="761740" y="5660944"/>
                </a:cubicBezTo>
                <a:cubicBezTo>
                  <a:pt x="741384" y="5631380"/>
                  <a:pt x="724421" y="5598907"/>
                  <a:pt x="704549" y="5568858"/>
                </a:cubicBezTo>
                <a:cubicBezTo>
                  <a:pt x="696795" y="5557226"/>
                  <a:pt x="685163" y="5548502"/>
                  <a:pt x="676439" y="5537355"/>
                </a:cubicBezTo>
                <a:cubicBezTo>
                  <a:pt x="642512" y="5493735"/>
                  <a:pt x="617310" y="5436544"/>
                  <a:pt x="573205" y="5409888"/>
                </a:cubicBezTo>
                <a:cubicBezTo>
                  <a:pt x="520862" y="5378384"/>
                  <a:pt x="527647" y="5319256"/>
                  <a:pt x="489358" y="5286783"/>
                </a:cubicBezTo>
                <a:cubicBezTo>
                  <a:pt x="443315" y="5247525"/>
                  <a:pt x="437015" y="5178218"/>
                  <a:pt x="378370" y="5148169"/>
                </a:cubicBezTo>
                <a:cubicBezTo>
                  <a:pt x="369162" y="5143807"/>
                  <a:pt x="369162" y="5121512"/>
                  <a:pt x="362376" y="5108911"/>
                </a:cubicBezTo>
                <a:cubicBezTo>
                  <a:pt x="354622" y="5092918"/>
                  <a:pt x="348321" y="5076439"/>
                  <a:pt x="339112" y="5061899"/>
                </a:cubicBezTo>
                <a:cubicBezTo>
                  <a:pt x="332327" y="5050752"/>
                  <a:pt x="319241" y="5042512"/>
                  <a:pt x="314395" y="5030396"/>
                </a:cubicBezTo>
                <a:cubicBezTo>
                  <a:pt x="301793" y="4997438"/>
                  <a:pt x="292585" y="4962543"/>
                  <a:pt x="280468" y="4929101"/>
                </a:cubicBezTo>
                <a:cubicBezTo>
                  <a:pt x="270290" y="4900021"/>
                  <a:pt x="265928" y="4860278"/>
                  <a:pt x="244603" y="4845254"/>
                </a:cubicBezTo>
                <a:cubicBezTo>
                  <a:pt x="200014" y="4813751"/>
                  <a:pt x="205830" y="4765769"/>
                  <a:pt x="187412" y="4726511"/>
                </a:cubicBezTo>
                <a:cubicBezTo>
                  <a:pt x="174327" y="4698401"/>
                  <a:pt x="153486" y="4673683"/>
                  <a:pt x="136038" y="4647026"/>
                </a:cubicBezTo>
                <a:cubicBezTo>
                  <a:pt x="134584" y="4645088"/>
                  <a:pt x="132161" y="4642180"/>
                  <a:pt x="132645" y="4640241"/>
                </a:cubicBezTo>
                <a:cubicBezTo>
                  <a:pt x="146216" y="4593713"/>
                  <a:pt x="101142" y="4568511"/>
                  <a:pt x="93388" y="4530222"/>
                </a:cubicBezTo>
                <a:cubicBezTo>
                  <a:pt x="92903" y="4526830"/>
                  <a:pt x="88541" y="4521498"/>
                  <a:pt x="89995" y="4520044"/>
                </a:cubicBezTo>
                <a:cubicBezTo>
                  <a:pt x="119559" y="4483694"/>
                  <a:pt x="96296" y="4453160"/>
                  <a:pt x="82240" y="4419719"/>
                </a:cubicBezTo>
                <a:cubicBezTo>
                  <a:pt x="76909" y="4406148"/>
                  <a:pt x="82725" y="4388216"/>
                  <a:pt x="79817" y="4373191"/>
                </a:cubicBezTo>
                <a:cubicBezTo>
                  <a:pt x="75940" y="4352350"/>
                  <a:pt x="66731" y="4332479"/>
                  <a:pt x="63338" y="4311638"/>
                </a:cubicBezTo>
                <a:cubicBezTo>
                  <a:pt x="58976" y="4286436"/>
                  <a:pt x="58492" y="4260264"/>
                  <a:pt x="55584" y="4234577"/>
                </a:cubicBezTo>
                <a:cubicBezTo>
                  <a:pt x="51706" y="4195319"/>
                  <a:pt x="46375" y="4156546"/>
                  <a:pt x="42983" y="4117288"/>
                </a:cubicBezTo>
                <a:cubicBezTo>
                  <a:pt x="42013" y="4107110"/>
                  <a:pt x="46860" y="4096932"/>
                  <a:pt x="48314" y="4086269"/>
                </a:cubicBezTo>
                <a:cubicBezTo>
                  <a:pt x="50737" y="4073184"/>
                  <a:pt x="59461" y="4053797"/>
                  <a:pt x="54130" y="4047496"/>
                </a:cubicBezTo>
                <a:cubicBezTo>
                  <a:pt x="13418" y="4003876"/>
                  <a:pt x="46375" y="3947656"/>
                  <a:pt x="26504" y="3901612"/>
                </a:cubicBezTo>
                <a:cubicBezTo>
                  <a:pt x="6148" y="3854115"/>
                  <a:pt x="21657" y="3809526"/>
                  <a:pt x="36682" y="3764937"/>
                </a:cubicBezTo>
                <a:cubicBezTo>
                  <a:pt x="38621" y="3758636"/>
                  <a:pt x="37167" y="3750882"/>
                  <a:pt x="35228" y="3744097"/>
                </a:cubicBezTo>
                <a:cubicBezTo>
                  <a:pt x="24081" y="3695630"/>
                  <a:pt x="4209" y="3646679"/>
                  <a:pt x="332" y="3596274"/>
                </a:cubicBezTo>
                <a:cubicBezTo>
                  <a:pt x="-2576" y="3556047"/>
                  <a:pt x="14387" y="3514366"/>
                  <a:pt x="21173" y="3473169"/>
                </a:cubicBezTo>
                <a:cubicBezTo>
                  <a:pt x="24565" y="3451359"/>
                  <a:pt x="25050" y="3429065"/>
                  <a:pt x="25535" y="3407255"/>
                </a:cubicBezTo>
                <a:cubicBezTo>
                  <a:pt x="26504" y="3373813"/>
                  <a:pt x="25535" y="3340371"/>
                  <a:pt x="26019" y="3306929"/>
                </a:cubicBezTo>
                <a:cubicBezTo>
                  <a:pt x="26019" y="3296751"/>
                  <a:pt x="26019" y="3285604"/>
                  <a:pt x="30866" y="3277365"/>
                </a:cubicBezTo>
                <a:cubicBezTo>
                  <a:pt x="62369" y="3224052"/>
                  <a:pt x="46375" y="3164438"/>
                  <a:pt x="53645" y="3108217"/>
                </a:cubicBezTo>
                <a:cubicBezTo>
                  <a:pt x="54130" y="3105794"/>
                  <a:pt x="51706" y="3101916"/>
                  <a:pt x="52676" y="3100947"/>
                </a:cubicBezTo>
                <a:cubicBezTo>
                  <a:pt x="97750" y="3059750"/>
                  <a:pt x="59946" y="2999167"/>
                  <a:pt x="88056" y="2953124"/>
                </a:cubicBezTo>
                <a:cubicBezTo>
                  <a:pt x="97750" y="2937130"/>
                  <a:pt x="92903" y="2912413"/>
                  <a:pt x="98234" y="2892541"/>
                </a:cubicBezTo>
                <a:cubicBezTo>
                  <a:pt x="125375" y="2790277"/>
                  <a:pt x="153486" y="2688498"/>
                  <a:pt x="181597" y="2586233"/>
                </a:cubicBezTo>
                <a:cubicBezTo>
                  <a:pt x="194682" y="2539221"/>
                  <a:pt x="207768" y="2492693"/>
                  <a:pt x="222308" y="2446166"/>
                </a:cubicBezTo>
                <a:cubicBezTo>
                  <a:pt x="224732" y="2437926"/>
                  <a:pt x="233940" y="2431141"/>
                  <a:pt x="240241" y="2423871"/>
                </a:cubicBezTo>
                <a:cubicBezTo>
                  <a:pt x="271744" y="2388006"/>
                  <a:pt x="303732" y="2352141"/>
                  <a:pt x="335235" y="2316275"/>
                </a:cubicBezTo>
                <a:cubicBezTo>
                  <a:pt x="341051" y="2309975"/>
                  <a:pt x="344444" y="2301736"/>
                  <a:pt x="350260" y="2295435"/>
                </a:cubicBezTo>
                <a:cubicBezTo>
                  <a:pt x="359953" y="2285257"/>
                  <a:pt x="370131" y="2269263"/>
                  <a:pt x="380794" y="2268294"/>
                </a:cubicBezTo>
                <a:cubicBezTo>
                  <a:pt x="389518" y="2267324"/>
                  <a:pt x="404057" y="2283318"/>
                  <a:pt x="408904" y="2294950"/>
                </a:cubicBezTo>
                <a:cubicBezTo>
                  <a:pt x="412297" y="2302220"/>
                  <a:pt x="403573" y="2315306"/>
                  <a:pt x="400180" y="2325484"/>
                </a:cubicBezTo>
                <a:cubicBezTo>
                  <a:pt x="398241" y="2330815"/>
                  <a:pt x="395333" y="2335662"/>
                  <a:pt x="394849" y="2340993"/>
                </a:cubicBezTo>
                <a:cubicBezTo>
                  <a:pt x="391456" y="2366196"/>
                  <a:pt x="391456" y="2392368"/>
                  <a:pt x="385156" y="2416601"/>
                </a:cubicBezTo>
                <a:cubicBezTo>
                  <a:pt x="372070" y="2466037"/>
                  <a:pt x="356076" y="2514503"/>
                  <a:pt x="339597" y="2562970"/>
                </a:cubicBezTo>
                <a:cubicBezTo>
                  <a:pt x="337174" y="2570240"/>
                  <a:pt x="326511" y="2574602"/>
                  <a:pt x="321665" y="2581387"/>
                </a:cubicBezTo>
                <a:cubicBezTo>
                  <a:pt x="314879" y="2591080"/>
                  <a:pt x="306640" y="2601258"/>
                  <a:pt x="304217" y="2612405"/>
                </a:cubicBezTo>
                <a:cubicBezTo>
                  <a:pt x="280953" y="2716608"/>
                  <a:pt x="255265" y="2820326"/>
                  <a:pt x="237333" y="2925014"/>
                </a:cubicBezTo>
                <a:cubicBezTo>
                  <a:pt x="227640" y="2981235"/>
                  <a:pt x="204376" y="3036002"/>
                  <a:pt x="216977" y="3096585"/>
                </a:cubicBezTo>
                <a:cubicBezTo>
                  <a:pt x="223278" y="3125180"/>
                  <a:pt x="209707" y="3158137"/>
                  <a:pt x="206314" y="3189156"/>
                </a:cubicBezTo>
                <a:cubicBezTo>
                  <a:pt x="204860" y="3201757"/>
                  <a:pt x="202437" y="3215812"/>
                  <a:pt x="205830" y="3226960"/>
                </a:cubicBezTo>
                <a:cubicBezTo>
                  <a:pt x="217946" y="3266218"/>
                  <a:pt x="216492" y="3279788"/>
                  <a:pt x="190805" y="3310322"/>
                </a:cubicBezTo>
                <a:cubicBezTo>
                  <a:pt x="201952" y="3348126"/>
                  <a:pt x="223278" y="3384960"/>
                  <a:pt x="191774" y="3422764"/>
                </a:cubicBezTo>
                <a:cubicBezTo>
                  <a:pt x="189836" y="3425187"/>
                  <a:pt x="187897" y="3431003"/>
                  <a:pt x="189351" y="3433427"/>
                </a:cubicBezTo>
                <a:cubicBezTo>
                  <a:pt x="228124" y="3493525"/>
                  <a:pt x="192259" y="3558955"/>
                  <a:pt x="203406" y="3620992"/>
                </a:cubicBezTo>
                <a:cubicBezTo>
                  <a:pt x="208253" y="3647164"/>
                  <a:pt x="220370" y="3672366"/>
                  <a:pt x="222793" y="3698053"/>
                </a:cubicBezTo>
                <a:cubicBezTo>
                  <a:pt x="224732" y="3727133"/>
                  <a:pt x="217946" y="3756213"/>
                  <a:pt x="217946" y="3785293"/>
                </a:cubicBezTo>
                <a:cubicBezTo>
                  <a:pt x="217946" y="3796440"/>
                  <a:pt x="226186" y="3807587"/>
                  <a:pt x="232002" y="3817766"/>
                </a:cubicBezTo>
                <a:cubicBezTo>
                  <a:pt x="236848" y="3826489"/>
                  <a:pt x="250419" y="3836183"/>
                  <a:pt x="248480" y="3841514"/>
                </a:cubicBezTo>
                <a:cubicBezTo>
                  <a:pt x="230063" y="3896766"/>
                  <a:pt x="257204" y="3946686"/>
                  <a:pt x="269321" y="3997091"/>
                </a:cubicBezTo>
                <a:cubicBezTo>
                  <a:pt x="284345" y="4059128"/>
                  <a:pt x="289192" y="4124073"/>
                  <a:pt x="323603" y="4182233"/>
                </a:cubicBezTo>
                <a:cubicBezTo>
                  <a:pt x="339597" y="4208890"/>
                  <a:pt x="338628" y="4245240"/>
                  <a:pt x="350260" y="4275289"/>
                </a:cubicBezTo>
                <a:cubicBezTo>
                  <a:pt x="365284" y="4313093"/>
                  <a:pt x="385156" y="4348958"/>
                  <a:pt x="403573" y="4385792"/>
                </a:cubicBezTo>
                <a:cubicBezTo>
                  <a:pt x="404542" y="4388216"/>
                  <a:pt x="407450" y="4389670"/>
                  <a:pt x="407935" y="4391608"/>
                </a:cubicBezTo>
                <a:cubicBezTo>
                  <a:pt x="411812" y="4423596"/>
                  <a:pt x="412297" y="4456069"/>
                  <a:pt x="420051" y="4487087"/>
                </a:cubicBezTo>
                <a:cubicBezTo>
                  <a:pt x="425867" y="4510836"/>
                  <a:pt x="443315" y="4531676"/>
                  <a:pt x="451555" y="4554940"/>
                </a:cubicBezTo>
                <a:cubicBezTo>
                  <a:pt x="466094" y="4594683"/>
                  <a:pt x="476757" y="4635879"/>
                  <a:pt x="491782" y="4675622"/>
                </a:cubicBezTo>
                <a:cubicBezTo>
                  <a:pt x="499052" y="4695008"/>
                  <a:pt x="510684" y="4712456"/>
                  <a:pt x="520862" y="4730389"/>
                </a:cubicBezTo>
                <a:cubicBezTo>
                  <a:pt x="526678" y="4741051"/>
                  <a:pt x="533463" y="4751229"/>
                  <a:pt x="540733" y="4761407"/>
                </a:cubicBezTo>
                <a:cubicBezTo>
                  <a:pt x="549941" y="4774493"/>
                  <a:pt x="561089" y="4786609"/>
                  <a:pt x="569813" y="4800665"/>
                </a:cubicBezTo>
                <a:cubicBezTo>
                  <a:pt x="587261" y="4828775"/>
                  <a:pt x="606162" y="4856401"/>
                  <a:pt x="619248" y="4886450"/>
                </a:cubicBezTo>
                <a:cubicBezTo>
                  <a:pt x="629426" y="4909230"/>
                  <a:pt x="631365" y="4935401"/>
                  <a:pt x="637181" y="4959635"/>
                </a:cubicBezTo>
                <a:cubicBezTo>
                  <a:pt x="638150" y="4963027"/>
                  <a:pt x="639120" y="4968843"/>
                  <a:pt x="640574" y="4969328"/>
                </a:cubicBezTo>
                <a:cubicBezTo>
                  <a:pt x="700672" y="4982899"/>
                  <a:pt x="673531" y="5047359"/>
                  <a:pt x="705034" y="5078862"/>
                </a:cubicBezTo>
                <a:cubicBezTo>
                  <a:pt x="733629" y="5107458"/>
                  <a:pt x="755439" y="5142838"/>
                  <a:pt x="779672" y="5175795"/>
                </a:cubicBezTo>
                <a:cubicBezTo>
                  <a:pt x="799059" y="5202452"/>
                  <a:pt x="837832" y="5210206"/>
                  <a:pt x="844133" y="5252857"/>
                </a:cubicBezTo>
                <a:cubicBezTo>
                  <a:pt x="847525" y="5274667"/>
                  <a:pt x="876120" y="5293084"/>
                  <a:pt x="894053" y="5311986"/>
                </a:cubicBezTo>
                <a:cubicBezTo>
                  <a:pt x="897930" y="5316348"/>
                  <a:pt x="905685" y="5317801"/>
                  <a:pt x="909078" y="5322648"/>
                </a:cubicBezTo>
                <a:cubicBezTo>
                  <a:pt x="940096" y="5365299"/>
                  <a:pt x="969176" y="5409403"/>
                  <a:pt x="1001164" y="5451569"/>
                </a:cubicBezTo>
                <a:cubicBezTo>
                  <a:pt x="1019096" y="5475317"/>
                  <a:pt x="1041391" y="5495674"/>
                  <a:pt x="1062716" y="5516999"/>
                </a:cubicBezTo>
                <a:cubicBezTo>
                  <a:pt x="1077256" y="5531054"/>
                  <a:pt x="1094219" y="5542201"/>
                  <a:pt x="1108275" y="5556257"/>
                </a:cubicBezTo>
                <a:cubicBezTo>
                  <a:pt x="1152864" y="5598907"/>
                  <a:pt x="1195999" y="5643012"/>
                  <a:pt x="1240588" y="5685662"/>
                </a:cubicBezTo>
                <a:cubicBezTo>
                  <a:pt x="1249312" y="5693901"/>
                  <a:pt x="1262883" y="5695840"/>
                  <a:pt x="1273545" y="5702140"/>
                </a:cubicBezTo>
                <a:cubicBezTo>
                  <a:pt x="1282754" y="5707472"/>
                  <a:pt x="1296809" y="5712803"/>
                  <a:pt x="1299232" y="5721042"/>
                </a:cubicBezTo>
                <a:cubicBezTo>
                  <a:pt x="1318619" y="5781141"/>
                  <a:pt x="1372901" y="5799558"/>
                  <a:pt x="1414098" y="5832031"/>
                </a:cubicBezTo>
                <a:cubicBezTo>
                  <a:pt x="1430092" y="5850932"/>
                  <a:pt x="1443178" y="5874196"/>
                  <a:pt x="1462564" y="5888252"/>
                </a:cubicBezTo>
                <a:cubicBezTo>
                  <a:pt x="1503276" y="5917332"/>
                  <a:pt x="1544957" y="5947865"/>
                  <a:pt x="1591000" y="5967252"/>
                </a:cubicBezTo>
                <a:cubicBezTo>
                  <a:pt x="1682117" y="6006510"/>
                  <a:pt x="1766449" y="6056430"/>
                  <a:pt x="1846418" y="6114590"/>
                </a:cubicBezTo>
                <a:cubicBezTo>
                  <a:pt x="1867744" y="6130099"/>
                  <a:pt x="1894885" y="6138338"/>
                  <a:pt x="1919118" y="6149486"/>
                </a:cubicBezTo>
                <a:cubicBezTo>
                  <a:pt x="1976793" y="6174688"/>
                  <a:pt x="2034468" y="6199406"/>
                  <a:pt x="2092143" y="6224609"/>
                </a:cubicBezTo>
                <a:cubicBezTo>
                  <a:pt x="2098929" y="6227517"/>
                  <a:pt x="2105714" y="6231394"/>
                  <a:pt x="2111530" y="6235756"/>
                </a:cubicBezTo>
                <a:cubicBezTo>
                  <a:pt x="2163389" y="6275499"/>
                  <a:pt x="2223003" y="6283738"/>
                  <a:pt x="2286009" y="6279376"/>
                </a:cubicBezTo>
                <a:cubicBezTo>
                  <a:pt x="2299095" y="6278406"/>
                  <a:pt x="2313150" y="6283738"/>
                  <a:pt x="2325752" y="6288584"/>
                </a:cubicBezTo>
                <a:cubicBezTo>
                  <a:pt x="2368887" y="6306032"/>
                  <a:pt x="2411537" y="6324934"/>
                  <a:pt x="2455157" y="6342866"/>
                </a:cubicBezTo>
                <a:cubicBezTo>
                  <a:pt x="2489083" y="6356922"/>
                  <a:pt x="2523495" y="6369523"/>
                  <a:pt x="2557906" y="6383094"/>
                </a:cubicBezTo>
                <a:cubicBezTo>
                  <a:pt x="2623335" y="6409266"/>
                  <a:pt x="2686342" y="6439315"/>
                  <a:pt x="2760495" y="6436407"/>
                </a:cubicBezTo>
                <a:cubicBezTo>
                  <a:pt x="2806538" y="6434468"/>
                  <a:pt x="2853066" y="6451431"/>
                  <a:pt x="2899594" y="6453370"/>
                </a:cubicBezTo>
                <a:cubicBezTo>
                  <a:pt x="2936913" y="6454824"/>
                  <a:pt x="2970840" y="6454824"/>
                  <a:pt x="3000889" y="6482450"/>
                </a:cubicBezTo>
                <a:cubicBezTo>
                  <a:pt x="3011067" y="6491659"/>
                  <a:pt x="3032392" y="6493112"/>
                  <a:pt x="3047417" y="6491659"/>
                </a:cubicBezTo>
                <a:cubicBezTo>
                  <a:pt x="3095883" y="6485842"/>
                  <a:pt x="3143865" y="6517831"/>
                  <a:pt x="3193785" y="6491174"/>
                </a:cubicBezTo>
                <a:cubicBezTo>
                  <a:pt x="3209779" y="6482450"/>
                  <a:pt x="3234982" y="6491174"/>
                  <a:pt x="3255822" y="6491174"/>
                </a:cubicBezTo>
                <a:cubicBezTo>
                  <a:pt x="3346939" y="6490689"/>
                  <a:pt x="3437571" y="6483419"/>
                  <a:pt x="3525296" y="6455309"/>
                </a:cubicBezTo>
                <a:cubicBezTo>
                  <a:pt x="3534989" y="6452401"/>
                  <a:pt x="3548560" y="6461125"/>
                  <a:pt x="3558737" y="6458701"/>
                </a:cubicBezTo>
                <a:cubicBezTo>
                  <a:pt x="3582001" y="6453370"/>
                  <a:pt x="3603811" y="6443192"/>
                  <a:pt x="3626590" y="6436407"/>
                </a:cubicBezTo>
                <a:cubicBezTo>
                  <a:pt x="3663425" y="6425745"/>
                  <a:pt x="3700260" y="6410719"/>
                  <a:pt x="3737579" y="6407327"/>
                </a:cubicBezTo>
                <a:cubicBezTo>
                  <a:pt x="3801070" y="6401996"/>
                  <a:pt x="3865045" y="6402965"/>
                  <a:pt x="3928536" y="6403449"/>
                </a:cubicBezTo>
                <a:cubicBezTo>
                  <a:pt x="3979426" y="6403935"/>
                  <a:pt x="4028377" y="6399088"/>
                  <a:pt x="4076844" y="6381640"/>
                </a:cubicBezTo>
                <a:cubicBezTo>
                  <a:pt x="4141789" y="6358376"/>
                  <a:pt x="4207703" y="6339959"/>
                  <a:pt x="4273133" y="6318633"/>
                </a:cubicBezTo>
                <a:cubicBezTo>
                  <a:pt x="4288157" y="6313787"/>
                  <a:pt x="4301728" y="6305548"/>
                  <a:pt x="4316268" y="6300216"/>
                </a:cubicBezTo>
                <a:cubicBezTo>
                  <a:pt x="4328869" y="6295370"/>
                  <a:pt x="4341470" y="6291492"/>
                  <a:pt x="4354072" y="6287615"/>
                </a:cubicBezTo>
                <a:cubicBezTo>
                  <a:pt x="4383152" y="6278406"/>
                  <a:pt x="4412716" y="6269682"/>
                  <a:pt x="4441796" y="6260959"/>
                </a:cubicBezTo>
                <a:cubicBezTo>
                  <a:pt x="4515465" y="6239149"/>
                  <a:pt x="4577502" y="6184866"/>
                  <a:pt x="4658441" y="6181474"/>
                </a:cubicBezTo>
                <a:cubicBezTo>
                  <a:pt x="4671527" y="6180989"/>
                  <a:pt x="4684128" y="6172265"/>
                  <a:pt x="4697214" y="6168387"/>
                </a:cubicBezTo>
                <a:cubicBezTo>
                  <a:pt x="4721447" y="6160633"/>
                  <a:pt x="4746650" y="6154817"/>
                  <a:pt x="4769914" y="6145608"/>
                </a:cubicBezTo>
                <a:cubicBezTo>
                  <a:pt x="4788816" y="6138338"/>
                  <a:pt x="4809656" y="6130584"/>
                  <a:pt x="4823711" y="6116528"/>
                </a:cubicBezTo>
                <a:cubicBezTo>
                  <a:pt x="4856669" y="6084056"/>
                  <a:pt x="4893988" y="6064184"/>
                  <a:pt x="4939062" y="6051099"/>
                </a:cubicBezTo>
                <a:cubicBezTo>
                  <a:pt x="4964749" y="6043344"/>
                  <a:pt x="4985105" y="6016203"/>
                  <a:pt x="5007399" y="5997301"/>
                </a:cubicBezTo>
                <a:cubicBezTo>
                  <a:pt x="5040841" y="5968706"/>
                  <a:pt x="5072344" y="5937203"/>
                  <a:pt x="5107725" y="5911031"/>
                </a:cubicBezTo>
                <a:cubicBezTo>
                  <a:pt x="5128565" y="5895522"/>
                  <a:pt x="5155222" y="5889221"/>
                  <a:pt x="5178486" y="5877104"/>
                </a:cubicBezTo>
                <a:cubicBezTo>
                  <a:pt x="5193510" y="5869350"/>
                  <a:pt x="5207081" y="5859172"/>
                  <a:pt x="5220651" y="5849479"/>
                </a:cubicBezTo>
                <a:cubicBezTo>
                  <a:pt x="5253609" y="5826214"/>
                  <a:pt x="5286566" y="5802466"/>
                  <a:pt x="5318554" y="5778233"/>
                </a:cubicBezTo>
                <a:cubicBezTo>
                  <a:pt x="5349087" y="5754969"/>
                  <a:pt x="5378652" y="5730251"/>
                  <a:pt x="5408217" y="5706018"/>
                </a:cubicBezTo>
                <a:cubicBezTo>
                  <a:pt x="5412579" y="5702625"/>
                  <a:pt x="5416456" y="5698263"/>
                  <a:pt x="5419364" y="5693416"/>
                </a:cubicBezTo>
                <a:cubicBezTo>
                  <a:pt x="5432935" y="5670153"/>
                  <a:pt x="5432935" y="5638650"/>
                  <a:pt x="5471708" y="5631380"/>
                </a:cubicBezTo>
                <a:cubicBezTo>
                  <a:pt x="5488186" y="5628472"/>
                  <a:pt x="5500788" y="5602784"/>
                  <a:pt x="5513873" y="5586306"/>
                </a:cubicBezTo>
                <a:cubicBezTo>
                  <a:pt x="5545862" y="5546563"/>
                  <a:pt x="5577365" y="5506336"/>
                  <a:pt x="5608868" y="5466109"/>
                </a:cubicBezTo>
                <a:cubicBezTo>
                  <a:pt x="5611291" y="5463201"/>
                  <a:pt x="5611291" y="5458839"/>
                  <a:pt x="5613715" y="5456416"/>
                </a:cubicBezTo>
                <a:cubicBezTo>
                  <a:pt x="5659758" y="5413765"/>
                  <a:pt x="5706770" y="5372569"/>
                  <a:pt x="5751359" y="5328949"/>
                </a:cubicBezTo>
                <a:cubicBezTo>
                  <a:pt x="5761052" y="5319740"/>
                  <a:pt x="5765899" y="5303262"/>
                  <a:pt x="5767837" y="5289207"/>
                </a:cubicBezTo>
                <a:cubicBezTo>
                  <a:pt x="5775592" y="5239286"/>
                  <a:pt x="5790132" y="5198090"/>
                  <a:pt x="5839083" y="5169979"/>
                </a:cubicBezTo>
                <a:cubicBezTo>
                  <a:pt x="5860408" y="5157862"/>
                  <a:pt x="5868648" y="5122482"/>
                  <a:pt x="5882218" y="5097279"/>
                </a:cubicBezTo>
                <a:cubicBezTo>
                  <a:pt x="5897243" y="5068684"/>
                  <a:pt x="5913237" y="5040574"/>
                  <a:pt x="5925838" y="5011009"/>
                </a:cubicBezTo>
                <a:cubicBezTo>
                  <a:pt x="5933108" y="4994046"/>
                  <a:pt x="5933593" y="4974175"/>
                  <a:pt x="5938924" y="4948972"/>
                </a:cubicBezTo>
                <a:cubicBezTo>
                  <a:pt x="5978666" y="4917469"/>
                  <a:pt x="5984967" y="4905352"/>
                  <a:pt x="5973820" y="4870941"/>
                </a:cubicBezTo>
                <a:cubicBezTo>
                  <a:pt x="6028103" y="4832168"/>
                  <a:pt x="6038280" y="4767223"/>
                  <a:pt x="6063967" y="4711971"/>
                </a:cubicBezTo>
                <a:cubicBezTo>
                  <a:pt x="6079477" y="4679014"/>
                  <a:pt x="6084808" y="4641695"/>
                  <a:pt x="6095470" y="4606799"/>
                </a:cubicBezTo>
                <a:cubicBezTo>
                  <a:pt x="6098863" y="4595167"/>
                  <a:pt x="6102740" y="4583535"/>
                  <a:pt x="6108557" y="4572873"/>
                </a:cubicBezTo>
                <a:cubicBezTo>
                  <a:pt x="6145391" y="4499204"/>
                  <a:pt x="6178833" y="4424565"/>
                  <a:pt x="6205005" y="4346534"/>
                </a:cubicBezTo>
                <a:cubicBezTo>
                  <a:pt x="6226330" y="4283043"/>
                  <a:pt x="6239416" y="4219552"/>
                  <a:pt x="6238446" y="4152668"/>
                </a:cubicBezTo>
                <a:cubicBezTo>
                  <a:pt x="6238446" y="4142491"/>
                  <a:pt x="6241839" y="4129405"/>
                  <a:pt x="6248625" y="4122135"/>
                </a:cubicBezTo>
                <a:cubicBezTo>
                  <a:pt x="6278189" y="4090147"/>
                  <a:pt x="6285459" y="4052828"/>
                  <a:pt x="6277705" y="4011631"/>
                </a:cubicBezTo>
                <a:cubicBezTo>
                  <a:pt x="6276250" y="4002907"/>
                  <a:pt x="6270919" y="3990791"/>
                  <a:pt x="6274796" y="3985944"/>
                </a:cubicBezTo>
                <a:cubicBezTo>
                  <a:pt x="6305815" y="3946686"/>
                  <a:pt x="6290306" y="3896766"/>
                  <a:pt x="6304846" y="3853631"/>
                </a:cubicBezTo>
                <a:cubicBezTo>
                  <a:pt x="6314055" y="3825520"/>
                  <a:pt x="6305330" y="3792078"/>
                  <a:pt x="6306299" y="3761060"/>
                </a:cubicBezTo>
                <a:cubicBezTo>
                  <a:pt x="6306785" y="3747974"/>
                  <a:pt x="6311146" y="3734888"/>
                  <a:pt x="6313569" y="3722287"/>
                </a:cubicBezTo>
                <a:cubicBezTo>
                  <a:pt x="6315024" y="3715017"/>
                  <a:pt x="6319870" y="3706293"/>
                  <a:pt x="6317447" y="3701446"/>
                </a:cubicBezTo>
                <a:cubicBezTo>
                  <a:pt x="6297091" y="3664127"/>
                  <a:pt x="6311631" y="3624869"/>
                  <a:pt x="6312600" y="3587065"/>
                </a:cubicBezTo>
                <a:cubicBezTo>
                  <a:pt x="6315024" y="3510488"/>
                  <a:pt x="6328109" y="3433911"/>
                  <a:pt x="6331987" y="3357334"/>
                </a:cubicBezTo>
                <a:cubicBezTo>
                  <a:pt x="6333441" y="3326316"/>
                  <a:pt x="6331018" y="3288997"/>
                  <a:pt x="6315024" y="3264279"/>
                </a:cubicBezTo>
                <a:cubicBezTo>
                  <a:pt x="6300484" y="3241984"/>
                  <a:pt x="6306299" y="3225506"/>
                  <a:pt x="6309692" y="3207089"/>
                </a:cubicBezTo>
                <a:cubicBezTo>
                  <a:pt x="6321324" y="3135358"/>
                  <a:pt x="6312116" y="3066536"/>
                  <a:pt x="6291275" y="2998198"/>
                </a:cubicBezTo>
                <a:cubicBezTo>
                  <a:pt x="6280613" y="2963787"/>
                  <a:pt x="6277220" y="2927437"/>
                  <a:pt x="6269465" y="2892057"/>
                </a:cubicBezTo>
                <a:cubicBezTo>
                  <a:pt x="6267526" y="2884302"/>
                  <a:pt x="6259772" y="2877517"/>
                  <a:pt x="6257348" y="2869762"/>
                </a:cubicBezTo>
                <a:cubicBezTo>
                  <a:pt x="6252017" y="2851830"/>
                  <a:pt x="6248625" y="2833897"/>
                  <a:pt x="6245232" y="2815964"/>
                </a:cubicBezTo>
                <a:cubicBezTo>
                  <a:pt x="6244263" y="2810148"/>
                  <a:pt x="6246202" y="2799971"/>
                  <a:pt x="6243778" y="2799001"/>
                </a:cubicBezTo>
                <a:cubicBezTo>
                  <a:pt x="6223422" y="2790762"/>
                  <a:pt x="6224392" y="2778645"/>
                  <a:pt x="6232631" y="2761682"/>
                </a:cubicBezTo>
                <a:cubicBezTo>
                  <a:pt x="6234569" y="2758289"/>
                  <a:pt x="6222937" y="2748596"/>
                  <a:pt x="6217606" y="2741326"/>
                </a:cubicBezTo>
                <a:cubicBezTo>
                  <a:pt x="6235539" y="2721455"/>
                  <a:pt x="6232146" y="2674442"/>
                  <a:pt x="6211790" y="2660387"/>
                </a:cubicBezTo>
                <a:cubicBezTo>
                  <a:pt x="6207913" y="2657479"/>
                  <a:pt x="6203551" y="2654571"/>
                  <a:pt x="6201612" y="2650209"/>
                </a:cubicBezTo>
                <a:cubicBezTo>
                  <a:pt x="6179802" y="2603681"/>
                  <a:pt x="6158962" y="2556184"/>
                  <a:pt x="6136182" y="2510141"/>
                </a:cubicBezTo>
                <a:cubicBezTo>
                  <a:pt x="6121158" y="2479123"/>
                  <a:pt x="6101287" y="2450043"/>
                  <a:pt x="6087716" y="2418540"/>
                </a:cubicBezTo>
                <a:cubicBezTo>
                  <a:pt x="6079961" y="2401092"/>
                  <a:pt x="6078507" y="2380736"/>
                  <a:pt x="6077538" y="2361349"/>
                </a:cubicBezTo>
                <a:cubicBezTo>
                  <a:pt x="6076569" y="2338570"/>
                  <a:pt x="6032949" y="2261024"/>
                  <a:pt x="6013078" y="2252300"/>
                </a:cubicBezTo>
                <a:cubicBezTo>
                  <a:pt x="6006777" y="2249392"/>
                  <a:pt x="5999023" y="2249392"/>
                  <a:pt x="6002415" y="2241637"/>
                </a:cubicBezTo>
                <a:cubicBezTo>
                  <a:pt x="5988360" y="2208195"/>
                  <a:pt x="5978182" y="2171846"/>
                  <a:pt x="5958795" y="2141796"/>
                </a:cubicBezTo>
                <a:cubicBezTo>
                  <a:pt x="5937955" y="2110293"/>
                  <a:pt x="5905967" y="2085091"/>
                  <a:pt x="5915660" y="2040986"/>
                </a:cubicBezTo>
                <a:cubicBezTo>
                  <a:pt x="5916145" y="2038563"/>
                  <a:pt x="5915176" y="2035655"/>
                  <a:pt x="5914206" y="2033716"/>
                </a:cubicBezTo>
                <a:cubicBezTo>
                  <a:pt x="5888034" y="1998336"/>
                  <a:pt x="5859439" y="1964409"/>
                  <a:pt x="5836660" y="1927090"/>
                </a:cubicBezTo>
                <a:cubicBezTo>
                  <a:pt x="5814850" y="1890740"/>
                  <a:pt x="5800310" y="1850028"/>
                  <a:pt x="5780439" y="1812224"/>
                </a:cubicBezTo>
                <a:cubicBezTo>
                  <a:pt x="5773169" y="1798654"/>
                  <a:pt x="5760083" y="1787991"/>
                  <a:pt x="5749421" y="1776359"/>
                </a:cubicBezTo>
                <a:cubicBezTo>
                  <a:pt x="5739242" y="1764727"/>
                  <a:pt x="5722279" y="1754549"/>
                  <a:pt x="5719856" y="1741463"/>
                </a:cubicBezTo>
                <a:cubicBezTo>
                  <a:pt x="5714040" y="1710930"/>
                  <a:pt x="5710162" y="1688635"/>
                  <a:pt x="5675751" y="1672157"/>
                </a:cubicBezTo>
                <a:cubicBezTo>
                  <a:pt x="5643764" y="1656647"/>
                  <a:pt x="5621469" y="1620782"/>
                  <a:pt x="5593843" y="1595580"/>
                </a:cubicBezTo>
                <a:cubicBezTo>
                  <a:pt x="5574941" y="1578616"/>
                  <a:pt x="5553132" y="1565046"/>
                  <a:pt x="5534714" y="1548082"/>
                </a:cubicBezTo>
                <a:cubicBezTo>
                  <a:pt x="5523082" y="1537904"/>
                  <a:pt x="5514843" y="1523849"/>
                  <a:pt x="5508058" y="1508825"/>
                </a:cubicBezTo>
                <a:cubicBezTo>
                  <a:pt x="5484793" y="1498162"/>
                  <a:pt x="5453290" y="1497677"/>
                  <a:pt x="5453775" y="1455996"/>
                </a:cubicBezTo>
                <a:cubicBezTo>
                  <a:pt x="5453775" y="1451150"/>
                  <a:pt x="5426149" y="1441941"/>
                  <a:pt x="5412094" y="1442910"/>
                </a:cubicBezTo>
                <a:cubicBezTo>
                  <a:pt x="5385437" y="1444364"/>
                  <a:pt x="5369928" y="1435640"/>
                  <a:pt x="5352965" y="1413831"/>
                </a:cubicBezTo>
                <a:cubicBezTo>
                  <a:pt x="5314676" y="1364395"/>
                  <a:pt x="5277357" y="1314474"/>
                  <a:pt x="5224529" y="1276186"/>
                </a:cubicBezTo>
                <a:cubicBezTo>
                  <a:pt x="5164915" y="1233535"/>
                  <a:pt x="5112572" y="1180707"/>
                  <a:pt x="5056835" y="1132241"/>
                </a:cubicBezTo>
                <a:cubicBezTo>
                  <a:pt x="5051019" y="1127394"/>
                  <a:pt x="5042780" y="1122063"/>
                  <a:pt x="5041811" y="1116247"/>
                </a:cubicBezTo>
                <a:cubicBezTo>
                  <a:pt x="5034541" y="1075535"/>
                  <a:pt x="5019031" y="1044032"/>
                  <a:pt x="4972503" y="1038216"/>
                </a:cubicBezTo>
                <a:cubicBezTo>
                  <a:pt x="4969596" y="1037731"/>
                  <a:pt x="4965718" y="1033854"/>
                  <a:pt x="4964264" y="1030461"/>
                </a:cubicBezTo>
                <a:cubicBezTo>
                  <a:pt x="4933246" y="950007"/>
                  <a:pt x="4852307" y="918503"/>
                  <a:pt x="4796570" y="862282"/>
                </a:cubicBezTo>
                <a:cubicBezTo>
                  <a:pt x="4779607" y="845319"/>
                  <a:pt x="4748104" y="842411"/>
                  <a:pt x="4722417" y="835141"/>
                </a:cubicBezTo>
                <a:cubicBezTo>
                  <a:pt x="4700607" y="828841"/>
                  <a:pt x="4672496" y="832718"/>
                  <a:pt x="4671042" y="798307"/>
                </a:cubicBezTo>
                <a:cubicBezTo>
                  <a:pt x="4671042" y="796368"/>
                  <a:pt x="4668134" y="792975"/>
                  <a:pt x="4666196" y="792975"/>
                </a:cubicBezTo>
                <a:cubicBezTo>
                  <a:pt x="4615791" y="787159"/>
                  <a:pt x="4587680" y="743540"/>
                  <a:pt x="4546483" y="722699"/>
                </a:cubicBezTo>
                <a:cubicBezTo>
                  <a:pt x="4525158" y="711552"/>
                  <a:pt x="4501895" y="703313"/>
                  <a:pt x="4478630" y="696043"/>
                </a:cubicBezTo>
                <a:cubicBezTo>
                  <a:pt x="4428710" y="681018"/>
                  <a:pt x="4378305" y="668901"/>
                  <a:pt x="4328869" y="652907"/>
                </a:cubicBezTo>
                <a:cubicBezTo>
                  <a:pt x="4293004" y="641276"/>
                  <a:pt x="4259562" y="622858"/>
                  <a:pt x="4224182" y="609772"/>
                </a:cubicBezTo>
                <a:cubicBezTo>
                  <a:pt x="4201887" y="601533"/>
                  <a:pt x="4178138" y="597656"/>
                  <a:pt x="4155359" y="591355"/>
                </a:cubicBezTo>
                <a:cubicBezTo>
                  <a:pt x="4146635" y="588932"/>
                  <a:pt x="4137911" y="585054"/>
                  <a:pt x="4131126" y="579723"/>
                </a:cubicBezTo>
                <a:cubicBezTo>
                  <a:pt x="4107378" y="561791"/>
                  <a:pt x="4089930" y="539496"/>
                  <a:pt x="4051157" y="546766"/>
                </a:cubicBezTo>
                <a:cubicBezTo>
                  <a:pt x="4027408" y="551128"/>
                  <a:pt x="3995905" y="534165"/>
                  <a:pt x="3973125" y="519140"/>
                </a:cubicBezTo>
                <a:cubicBezTo>
                  <a:pt x="3941622" y="498300"/>
                  <a:pt x="3911573" y="486668"/>
                  <a:pt x="3872800" y="483760"/>
                </a:cubicBezTo>
                <a:cubicBezTo>
                  <a:pt x="3825788" y="480367"/>
                  <a:pt x="3779745" y="458557"/>
                  <a:pt x="3732732" y="449833"/>
                </a:cubicBezTo>
                <a:cubicBezTo>
                  <a:pt x="3711407" y="445956"/>
                  <a:pt x="3688143" y="454195"/>
                  <a:pt x="3665848" y="456618"/>
                </a:cubicBezTo>
                <a:cubicBezTo>
                  <a:pt x="3657124" y="457588"/>
                  <a:pt x="3642584" y="460980"/>
                  <a:pt x="3639676" y="457103"/>
                </a:cubicBezTo>
                <a:cubicBezTo>
                  <a:pt x="3614959" y="421723"/>
                  <a:pt x="3579093" y="426569"/>
                  <a:pt x="3545167" y="429962"/>
                </a:cubicBezTo>
                <a:cubicBezTo>
                  <a:pt x="3477798" y="436262"/>
                  <a:pt x="3410430" y="444986"/>
                  <a:pt x="3343062" y="452256"/>
                </a:cubicBezTo>
                <a:cubicBezTo>
                  <a:pt x="3337246" y="452741"/>
                  <a:pt x="3330945" y="452741"/>
                  <a:pt x="3325129" y="451772"/>
                </a:cubicBezTo>
                <a:cubicBezTo>
                  <a:pt x="3278602" y="444986"/>
                  <a:pt x="3229166" y="424631"/>
                  <a:pt x="3187000" y="434808"/>
                </a:cubicBezTo>
                <a:cubicBezTo>
                  <a:pt x="3137080" y="447410"/>
                  <a:pt x="3098306" y="417361"/>
                  <a:pt x="3052748" y="423177"/>
                </a:cubicBezTo>
                <a:cubicBezTo>
                  <a:pt x="2978110" y="432870"/>
                  <a:pt x="2900079" y="420269"/>
                  <a:pt x="2831256" y="470189"/>
                </a:cubicBezTo>
                <a:cubicBezTo>
                  <a:pt x="2810901" y="485214"/>
                  <a:pt x="2773097" y="475036"/>
                  <a:pt x="2743048" y="478428"/>
                </a:cubicBezTo>
                <a:cubicBezTo>
                  <a:pt x="2728023" y="480367"/>
                  <a:pt x="2712029" y="484244"/>
                  <a:pt x="2698458" y="490545"/>
                </a:cubicBezTo>
                <a:cubicBezTo>
                  <a:pt x="2672771" y="502661"/>
                  <a:pt x="2648538" y="519140"/>
                  <a:pt x="2618974" y="501208"/>
                </a:cubicBezTo>
                <a:cubicBezTo>
                  <a:pt x="2616065" y="499754"/>
                  <a:pt x="2610249" y="499269"/>
                  <a:pt x="2608311" y="501208"/>
                </a:cubicBezTo>
                <a:cubicBezTo>
                  <a:pt x="2553059" y="544343"/>
                  <a:pt x="2466304" y="494422"/>
                  <a:pt x="2418807" y="566153"/>
                </a:cubicBezTo>
                <a:cubicBezTo>
                  <a:pt x="2410568" y="578754"/>
                  <a:pt x="2383911" y="577784"/>
                  <a:pt x="2368402" y="586993"/>
                </a:cubicBezTo>
                <a:cubicBezTo>
                  <a:pt x="2348046" y="599110"/>
                  <a:pt x="2321390" y="602502"/>
                  <a:pt x="2309758" y="630128"/>
                </a:cubicBezTo>
                <a:cubicBezTo>
                  <a:pt x="2305396" y="640306"/>
                  <a:pt x="2288432" y="645153"/>
                  <a:pt x="2276316" y="650969"/>
                </a:cubicBezTo>
                <a:cubicBezTo>
                  <a:pt x="2235604" y="670840"/>
                  <a:pt x="2190530" y="684895"/>
                  <a:pt x="2154665" y="711067"/>
                </a:cubicBezTo>
                <a:cubicBezTo>
                  <a:pt x="2111045" y="743055"/>
                  <a:pt x="2075665" y="785706"/>
                  <a:pt x="2035438" y="822540"/>
                </a:cubicBezTo>
                <a:cubicBezTo>
                  <a:pt x="2025260" y="831749"/>
                  <a:pt x="2010720" y="841442"/>
                  <a:pt x="1997634" y="842411"/>
                </a:cubicBezTo>
                <a:cubicBezTo>
                  <a:pt x="1973401" y="844350"/>
                  <a:pt x="1947229" y="833203"/>
                  <a:pt x="1930265" y="861313"/>
                </a:cubicBezTo>
                <a:cubicBezTo>
                  <a:pt x="1929296" y="862767"/>
                  <a:pt x="1925419" y="863736"/>
                  <a:pt x="1923480" y="863252"/>
                </a:cubicBezTo>
                <a:cubicBezTo>
                  <a:pt x="1854173" y="850650"/>
                  <a:pt x="1784381" y="838534"/>
                  <a:pt x="1715074" y="825933"/>
                </a:cubicBezTo>
                <a:cubicBezTo>
                  <a:pt x="1692780" y="782313"/>
                  <a:pt x="1640921" y="802669"/>
                  <a:pt x="1609418" y="776497"/>
                </a:cubicBezTo>
                <a:cubicBezTo>
                  <a:pt x="1579853" y="751779"/>
                  <a:pt x="1544957" y="732392"/>
                  <a:pt x="1512485" y="710583"/>
                </a:cubicBezTo>
                <a:cubicBezTo>
                  <a:pt x="1510546" y="709129"/>
                  <a:pt x="1508123" y="707675"/>
                  <a:pt x="1507153" y="705251"/>
                </a:cubicBezTo>
                <a:cubicBezTo>
                  <a:pt x="1492129" y="669871"/>
                  <a:pt x="1473227" y="634975"/>
                  <a:pt x="1463534" y="598140"/>
                </a:cubicBezTo>
                <a:cubicBezTo>
                  <a:pt x="1458202" y="577784"/>
                  <a:pt x="1470319" y="553067"/>
                  <a:pt x="1470319" y="530772"/>
                </a:cubicBezTo>
                <a:cubicBezTo>
                  <a:pt x="1470804" y="471643"/>
                  <a:pt x="1482436" y="454195"/>
                  <a:pt x="1542534" y="435778"/>
                </a:cubicBezTo>
                <a:cubicBezTo>
                  <a:pt x="1542534" y="414453"/>
                  <a:pt x="1542534" y="392158"/>
                  <a:pt x="1542534" y="365986"/>
                </a:cubicBezTo>
                <a:cubicBezTo>
                  <a:pt x="1574522" y="360170"/>
                  <a:pt x="1606025" y="357262"/>
                  <a:pt x="1635589" y="347569"/>
                </a:cubicBezTo>
                <a:cubicBezTo>
                  <a:pt x="1660792" y="339330"/>
                  <a:pt x="1683571" y="323336"/>
                  <a:pt x="1707804" y="312188"/>
                </a:cubicBezTo>
                <a:cubicBezTo>
                  <a:pt x="1715559" y="308311"/>
                  <a:pt x="1724768" y="305888"/>
                  <a:pt x="1733007" y="306372"/>
                </a:cubicBezTo>
                <a:cubicBezTo>
                  <a:pt x="1781473" y="307342"/>
                  <a:pt x="1830425" y="311704"/>
                  <a:pt x="1878891" y="310734"/>
                </a:cubicBezTo>
                <a:cubicBezTo>
                  <a:pt x="1932204" y="309765"/>
                  <a:pt x="1984548" y="303949"/>
                  <a:pt x="2029137" y="267599"/>
                </a:cubicBezTo>
                <a:cubicBezTo>
                  <a:pt x="2038346" y="259845"/>
                  <a:pt x="2055309" y="259845"/>
                  <a:pt x="2068879" y="258875"/>
                </a:cubicBezTo>
                <a:cubicBezTo>
                  <a:pt x="2101352" y="255967"/>
                  <a:pt x="2132370" y="263722"/>
                  <a:pt x="2165328" y="240458"/>
                </a:cubicBezTo>
                <a:cubicBezTo>
                  <a:pt x="2193923" y="220102"/>
                  <a:pt x="2236573" y="218164"/>
                  <a:pt x="2272923" y="208955"/>
                </a:cubicBezTo>
                <a:cubicBezTo>
                  <a:pt x="2307334" y="199746"/>
                  <a:pt x="2351439" y="201685"/>
                  <a:pt x="2374218" y="180360"/>
                </a:cubicBezTo>
                <a:cubicBezTo>
                  <a:pt x="2413476" y="143525"/>
                  <a:pt x="2458065" y="137225"/>
                  <a:pt x="2505077" y="131409"/>
                </a:cubicBezTo>
                <a:cubicBezTo>
                  <a:pt x="2554028" y="125593"/>
                  <a:pt x="2595709" y="94089"/>
                  <a:pt x="2648538" y="97482"/>
                </a:cubicBezTo>
                <a:cubicBezTo>
                  <a:pt x="2680526" y="99421"/>
                  <a:pt x="2713968" y="81973"/>
                  <a:pt x="2746925" y="77126"/>
                </a:cubicBezTo>
                <a:cubicBezTo>
                  <a:pt x="2791029" y="70826"/>
                  <a:pt x="2835134" y="68887"/>
                  <a:pt x="2879238" y="64040"/>
                </a:cubicBezTo>
                <a:cubicBezTo>
                  <a:pt x="2898140" y="62102"/>
                  <a:pt x="2921889" y="65010"/>
                  <a:pt x="2935459" y="54347"/>
                </a:cubicBezTo>
                <a:cubicBezTo>
                  <a:pt x="2965509" y="31083"/>
                  <a:pt x="2995557" y="60648"/>
                  <a:pt x="3024153" y="48531"/>
                </a:cubicBezTo>
                <a:cubicBezTo>
                  <a:pt x="3042570" y="40292"/>
                  <a:pt x="3060018" y="30598"/>
                  <a:pt x="3078920" y="22844"/>
                </a:cubicBezTo>
                <a:cubicBezTo>
                  <a:pt x="3088129" y="18967"/>
                  <a:pt x="3098306" y="17028"/>
                  <a:pt x="3108000" y="16543"/>
                </a:cubicBezTo>
                <a:cubicBezTo>
                  <a:pt x="3188454" y="9758"/>
                  <a:pt x="3269393" y="2973"/>
                  <a:pt x="3350817" y="65"/>
                </a:cubicBezTo>
                <a:cubicBezTo>
                  <a:pt x="3377473" y="-905"/>
                  <a:pt x="3404130" y="9273"/>
                  <a:pt x="3430786" y="14605"/>
                </a:cubicBezTo>
                <a:cubicBezTo>
                  <a:pt x="3439510" y="16543"/>
                  <a:pt x="3450173" y="22844"/>
                  <a:pt x="3455989" y="19936"/>
                </a:cubicBezTo>
                <a:cubicBezTo>
                  <a:pt x="3506878" y="-3813"/>
                  <a:pt x="3553891" y="32052"/>
                  <a:pt x="3603811" y="28660"/>
                </a:cubicBezTo>
                <a:cubicBezTo>
                  <a:pt x="3660517" y="24782"/>
                  <a:pt x="3717707" y="24298"/>
                  <a:pt x="3773929" y="28660"/>
                </a:cubicBezTo>
                <a:cubicBezTo>
                  <a:pt x="3818033" y="32052"/>
                  <a:pt x="3861168" y="45138"/>
                  <a:pt x="3904788" y="52893"/>
                </a:cubicBezTo>
                <a:cubicBezTo>
                  <a:pt x="3940168" y="59194"/>
                  <a:pt x="3976034" y="62586"/>
                  <a:pt x="4011414" y="68887"/>
                </a:cubicBezTo>
                <a:cubicBezTo>
                  <a:pt x="4038071" y="73734"/>
                  <a:pt x="4064242" y="81488"/>
                  <a:pt x="4090414" y="87304"/>
                </a:cubicBezTo>
                <a:cubicBezTo>
                  <a:pt x="4106408" y="91181"/>
                  <a:pt x="4122402" y="94089"/>
                  <a:pt x="4138396" y="97482"/>
                </a:cubicBezTo>
                <a:cubicBezTo>
                  <a:pt x="4173777" y="104752"/>
                  <a:pt x="4209642" y="111537"/>
                  <a:pt x="4245022" y="119292"/>
                </a:cubicBezTo>
                <a:cubicBezTo>
                  <a:pt x="4290581" y="129470"/>
                  <a:pt x="4337109" y="136740"/>
                  <a:pt x="4380244" y="152734"/>
                </a:cubicBezTo>
                <a:cubicBezTo>
                  <a:pt x="4440342" y="174544"/>
                  <a:pt x="4497048" y="203624"/>
                  <a:pt x="4556177" y="228341"/>
                </a:cubicBezTo>
                <a:cubicBezTo>
                  <a:pt x="4577502" y="237065"/>
                  <a:pt x="4601251" y="239973"/>
                  <a:pt x="4621606" y="250151"/>
                </a:cubicBezTo>
                <a:cubicBezTo>
                  <a:pt x="4667165" y="273415"/>
                  <a:pt x="4729687" y="264207"/>
                  <a:pt x="4755858" y="324790"/>
                </a:cubicBezTo>
                <a:cubicBezTo>
                  <a:pt x="4760705" y="335452"/>
                  <a:pt x="4783000" y="337876"/>
                  <a:pt x="4796570" y="346115"/>
                </a:cubicBezTo>
                <a:cubicBezTo>
                  <a:pt x="4844552" y="376164"/>
                  <a:pt x="4893988" y="399428"/>
                  <a:pt x="4952148" y="403305"/>
                </a:cubicBezTo>
                <a:cubicBezTo>
                  <a:pt x="4972503" y="404759"/>
                  <a:pt x="4991890" y="427539"/>
                  <a:pt x="5011761" y="440624"/>
                </a:cubicBezTo>
                <a:cubicBezTo>
                  <a:pt x="5024362" y="448864"/>
                  <a:pt x="5035994" y="458557"/>
                  <a:pt x="5049081" y="465342"/>
                </a:cubicBezTo>
                <a:cubicBezTo>
                  <a:pt x="5099970" y="492484"/>
                  <a:pt x="5151829" y="518655"/>
                  <a:pt x="5203204" y="545312"/>
                </a:cubicBezTo>
                <a:cubicBezTo>
                  <a:pt x="5208535" y="548220"/>
                  <a:pt x="5214836" y="551613"/>
                  <a:pt x="5220651" y="552097"/>
                </a:cubicBezTo>
                <a:cubicBezTo>
                  <a:pt x="5272995" y="556459"/>
                  <a:pt x="5306437" y="588932"/>
                  <a:pt x="5339394" y="626251"/>
                </a:cubicBezTo>
                <a:cubicBezTo>
                  <a:pt x="5353934" y="642245"/>
                  <a:pt x="5380591" y="647091"/>
                  <a:pt x="5400947" y="658723"/>
                </a:cubicBezTo>
                <a:cubicBezTo>
                  <a:pt x="5423726" y="671809"/>
                  <a:pt x="5445536" y="686834"/>
                  <a:pt x="5467830" y="701374"/>
                </a:cubicBezTo>
                <a:cubicBezTo>
                  <a:pt x="5473162" y="705251"/>
                  <a:pt x="5477039" y="711552"/>
                  <a:pt x="5482370" y="714944"/>
                </a:cubicBezTo>
                <a:cubicBezTo>
                  <a:pt x="5502726" y="728030"/>
                  <a:pt x="5522113" y="738693"/>
                  <a:pt x="5533745" y="764380"/>
                </a:cubicBezTo>
                <a:cubicBezTo>
                  <a:pt x="5542953" y="785221"/>
                  <a:pt x="5567671" y="799276"/>
                  <a:pt x="5586573" y="815270"/>
                </a:cubicBezTo>
                <a:cubicBezTo>
                  <a:pt x="5605475" y="831264"/>
                  <a:pt x="5625346" y="846773"/>
                  <a:pt x="5645702" y="861313"/>
                </a:cubicBezTo>
                <a:cubicBezTo>
                  <a:pt x="5653457" y="867129"/>
                  <a:pt x="5664604" y="868098"/>
                  <a:pt x="5672843" y="872945"/>
                </a:cubicBezTo>
                <a:cubicBezTo>
                  <a:pt x="5687868" y="882638"/>
                  <a:pt x="5702892" y="892332"/>
                  <a:pt x="5715979" y="904448"/>
                </a:cubicBezTo>
                <a:cubicBezTo>
                  <a:pt x="5737304" y="923835"/>
                  <a:pt x="5757175" y="944675"/>
                  <a:pt x="5774138" y="966001"/>
                </a:cubicBezTo>
                <a:cubicBezTo>
                  <a:pt x="5793525" y="993626"/>
                  <a:pt x="5812911" y="1021737"/>
                  <a:pt x="5832783" y="1049363"/>
                </a:cubicBezTo>
                <a:cubicBezTo>
                  <a:pt x="5836175" y="1054210"/>
                  <a:pt x="5841507" y="1058087"/>
                  <a:pt x="5843930" y="1063903"/>
                </a:cubicBezTo>
                <a:cubicBezTo>
                  <a:pt x="5869132" y="1127394"/>
                  <a:pt x="5916145" y="1175860"/>
                  <a:pt x="5959764" y="1225781"/>
                </a:cubicBezTo>
                <a:cubicBezTo>
                  <a:pt x="5976728" y="1245652"/>
                  <a:pt x="6001931" y="1260192"/>
                  <a:pt x="6025679" y="1272308"/>
                </a:cubicBezTo>
                <a:cubicBezTo>
                  <a:pt x="6088686" y="1304781"/>
                  <a:pt x="6131336" y="1357125"/>
                  <a:pt x="6175440" y="1410438"/>
                </a:cubicBezTo>
                <a:cubicBezTo>
                  <a:pt x="6211305" y="1454058"/>
                  <a:pt x="6229723" y="1502039"/>
                  <a:pt x="6244747" y="1555352"/>
                </a:cubicBezTo>
                <a:cubicBezTo>
                  <a:pt x="6252986" y="1583463"/>
                  <a:pt x="6288367" y="1604304"/>
                  <a:pt x="6313085" y="1627083"/>
                </a:cubicBezTo>
                <a:cubicBezTo>
                  <a:pt x="6331502" y="1644046"/>
                  <a:pt x="6357674" y="1654709"/>
                  <a:pt x="6328594" y="1686212"/>
                </a:cubicBezTo>
                <a:cubicBezTo>
                  <a:pt x="6322778" y="1692028"/>
                  <a:pt x="6335864" y="1715292"/>
                  <a:pt x="6339257" y="1730316"/>
                </a:cubicBezTo>
                <a:cubicBezTo>
                  <a:pt x="6341196" y="1739525"/>
                  <a:pt x="6340711" y="1749703"/>
                  <a:pt x="6341680" y="1762789"/>
                </a:cubicBezTo>
                <a:cubicBezTo>
                  <a:pt x="6385784" y="1788961"/>
                  <a:pt x="6410018" y="1834519"/>
                  <a:pt x="6418742" y="1890255"/>
                </a:cubicBezTo>
                <a:cubicBezTo>
                  <a:pt x="6419226" y="1894617"/>
                  <a:pt x="6415349" y="1903341"/>
                  <a:pt x="6416803" y="1904311"/>
                </a:cubicBezTo>
                <a:cubicBezTo>
                  <a:pt x="6452668" y="1925636"/>
                  <a:pt x="6462846" y="1961986"/>
                  <a:pt x="6472540" y="1998820"/>
                </a:cubicBezTo>
                <a:cubicBezTo>
                  <a:pt x="6475447" y="2009968"/>
                  <a:pt x="6482233" y="2020630"/>
                  <a:pt x="6483687" y="2032262"/>
                </a:cubicBezTo>
                <a:cubicBezTo>
                  <a:pt x="6489503" y="2083152"/>
                  <a:pt x="6493380" y="2134526"/>
                  <a:pt x="6500165" y="2185901"/>
                </a:cubicBezTo>
                <a:cubicBezTo>
                  <a:pt x="6505981" y="2230974"/>
                  <a:pt x="6516159" y="2275079"/>
                  <a:pt x="6522945" y="2320153"/>
                </a:cubicBezTo>
                <a:cubicBezTo>
                  <a:pt x="6526822" y="2345355"/>
                  <a:pt x="6522460" y="2373466"/>
                  <a:pt x="6532153" y="2395760"/>
                </a:cubicBezTo>
                <a:cubicBezTo>
                  <a:pt x="6545724" y="2425325"/>
                  <a:pt x="6574319" y="2448589"/>
                  <a:pt x="6587405" y="2478153"/>
                </a:cubicBezTo>
                <a:cubicBezTo>
                  <a:pt x="6600491" y="2508203"/>
                  <a:pt x="6609215" y="2544068"/>
                  <a:pt x="6607761" y="2576540"/>
                </a:cubicBezTo>
                <a:cubicBezTo>
                  <a:pt x="6605338" y="2636154"/>
                  <a:pt x="6620362" y="2692860"/>
                  <a:pt x="6627148" y="2751019"/>
                </a:cubicBezTo>
                <a:cubicBezTo>
                  <a:pt x="6627632" y="2754412"/>
                  <a:pt x="6629086" y="2758774"/>
                  <a:pt x="6631994" y="2760713"/>
                </a:cubicBezTo>
                <a:cubicBezTo>
                  <a:pt x="6665436" y="2790762"/>
                  <a:pt x="6678037" y="2822750"/>
                  <a:pt x="6664951" y="2870247"/>
                </a:cubicBezTo>
                <a:cubicBezTo>
                  <a:pt x="6653320" y="2913382"/>
                  <a:pt x="6665921" y="2958456"/>
                  <a:pt x="6682399" y="3002560"/>
                </a:cubicBezTo>
                <a:cubicBezTo>
                  <a:pt x="6693062" y="3030671"/>
                  <a:pt x="6682399" y="3066051"/>
                  <a:pt x="6685307" y="3097554"/>
                </a:cubicBezTo>
                <a:cubicBezTo>
                  <a:pt x="6688215" y="3131481"/>
                  <a:pt x="6698393" y="3164923"/>
                  <a:pt x="6700816" y="3198849"/>
                </a:cubicBezTo>
                <a:cubicBezTo>
                  <a:pt x="6702271" y="3225021"/>
                  <a:pt x="6696939" y="3252162"/>
                  <a:pt x="6693546" y="3278334"/>
                </a:cubicBezTo>
                <a:cubicBezTo>
                  <a:pt x="6690154" y="3301113"/>
                  <a:pt x="6681914" y="3323408"/>
                  <a:pt x="6681430" y="3345702"/>
                </a:cubicBezTo>
                <a:cubicBezTo>
                  <a:pt x="6680945" y="3369451"/>
                  <a:pt x="6687731" y="3392715"/>
                  <a:pt x="6691608" y="3416464"/>
                </a:cubicBezTo>
                <a:cubicBezTo>
                  <a:pt x="6694516" y="3435850"/>
                  <a:pt x="6699847" y="3455237"/>
                  <a:pt x="6700816" y="3474623"/>
                </a:cubicBezTo>
                <a:cubicBezTo>
                  <a:pt x="6701301" y="3495464"/>
                  <a:pt x="6697424" y="3515820"/>
                  <a:pt x="6696454" y="3536660"/>
                </a:cubicBezTo>
                <a:cubicBezTo>
                  <a:pt x="6695485" y="3556047"/>
                  <a:pt x="6700332" y="3578341"/>
                  <a:pt x="6693546" y="3595305"/>
                </a:cubicBezTo>
                <a:cubicBezTo>
                  <a:pt x="6675129" y="3639894"/>
                  <a:pt x="6698393" y="3679636"/>
                  <a:pt x="6713417" y="3713078"/>
                </a:cubicBezTo>
                <a:cubicBezTo>
                  <a:pt x="6730866" y="3751851"/>
                  <a:pt x="6716810" y="3786262"/>
                  <a:pt x="6717780" y="3821158"/>
                </a:cubicBezTo>
                <a:cubicBezTo>
                  <a:pt x="6719234" y="3872048"/>
                  <a:pt x="6704694" y="3923422"/>
                  <a:pt x="6692577" y="3973828"/>
                </a:cubicBezTo>
                <a:cubicBezTo>
                  <a:pt x="6685307" y="4004361"/>
                  <a:pt x="6665436" y="4031987"/>
                  <a:pt x="6660589" y="4062036"/>
                </a:cubicBezTo>
                <a:cubicBezTo>
                  <a:pt x="6654773" y="4098871"/>
                  <a:pt x="6658166" y="4137644"/>
                  <a:pt x="6658166" y="4175448"/>
                </a:cubicBezTo>
                <a:cubicBezTo>
                  <a:pt x="6657681" y="4223430"/>
                  <a:pt x="6641687" y="4266080"/>
                  <a:pt x="6618423" y="4307277"/>
                </a:cubicBezTo>
                <a:cubicBezTo>
                  <a:pt x="6612123" y="4318908"/>
                  <a:pt x="6604853" y="4332479"/>
                  <a:pt x="6605822" y="4345080"/>
                </a:cubicBezTo>
                <a:cubicBezTo>
                  <a:pt x="6609215" y="4394031"/>
                  <a:pt x="6604368" y="4441044"/>
                  <a:pt x="6584981" y="4485633"/>
                </a:cubicBezTo>
                <a:cubicBezTo>
                  <a:pt x="6572380" y="4515197"/>
                  <a:pt x="6555417" y="4543308"/>
                  <a:pt x="6540877" y="4571903"/>
                </a:cubicBezTo>
                <a:cubicBezTo>
                  <a:pt x="6516159" y="4621824"/>
                  <a:pt x="6500650" y="4673683"/>
                  <a:pt x="6487079" y="4727965"/>
                </a:cubicBezTo>
                <a:cubicBezTo>
                  <a:pt x="6471085" y="4792425"/>
                  <a:pt x="6465270" y="4866095"/>
                  <a:pt x="6402748" y="4911168"/>
                </a:cubicBezTo>
                <a:cubicBezTo>
                  <a:pt x="6393539" y="4917954"/>
                  <a:pt x="6390147" y="4933463"/>
                  <a:pt x="6384331" y="4944610"/>
                </a:cubicBezTo>
                <a:cubicBezTo>
                  <a:pt x="6381908" y="4948972"/>
                  <a:pt x="6380938" y="4954303"/>
                  <a:pt x="6378515" y="4958181"/>
                </a:cubicBezTo>
                <a:cubicBezTo>
                  <a:pt x="6353312" y="4998893"/>
                  <a:pt x="6328109" y="5040089"/>
                  <a:pt x="6301453" y="5079831"/>
                </a:cubicBezTo>
                <a:cubicBezTo>
                  <a:pt x="6294668" y="5090494"/>
                  <a:pt x="6281582" y="5096795"/>
                  <a:pt x="6266557" y="5108911"/>
                </a:cubicBezTo>
                <a:cubicBezTo>
                  <a:pt x="6275766" y="5133144"/>
                  <a:pt x="6261226" y="5152531"/>
                  <a:pt x="6237477" y="5173372"/>
                </a:cubicBezTo>
                <a:cubicBezTo>
                  <a:pt x="6202582" y="5203905"/>
                  <a:pt x="6172532" y="5240255"/>
                  <a:pt x="6141514" y="5275151"/>
                </a:cubicBezTo>
                <a:cubicBezTo>
                  <a:pt x="6128428" y="5290176"/>
                  <a:pt x="6112919" y="5305685"/>
                  <a:pt x="6107587" y="5324102"/>
                </a:cubicBezTo>
                <a:cubicBezTo>
                  <a:pt x="6096440" y="5363845"/>
                  <a:pt x="6066876" y="5381777"/>
                  <a:pt x="6035857" y="5402133"/>
                </a:cubicBezTo>
                <a:cubicBezTo>
                  <a:pt x="6024710" y="5409403"/>
                  <a:pt x="6022771" y="5430244"/>
                  <a:pt x="6014047" y="5442845"/>
                </a:cubicBezTo>
                <a:cubicBezTo>
                  <a:pt x="6003384" y="5457870"/>
                  <a:pt x="5989814" y="5470471"/>
                  <a:pt x="5978182" y="5485496"/>
                </a:cubicBezTo>
                <a:cubicBezTo>
                  <a:pt x="5967034" y="5500036"/>
                  <a:pt x="5957341" y="5516029"/>
                  <a:pt x="5946679" y="5531054"/>
                </a:cubicBezTo>
                <a:cubicBezTo>
                  <a:pt x="5941348" y="5538809"/>
                  <a:pt x="5936016" y="5548017"/>
                  <a:pt x="5928261" y="5552379"/>
                </a:cubicBezTo>
                <a:cubicBezTo>
                  <a:pt x="5891911" y="5571766"/>
                  <a:pt x="5857016" y="5591152"/>
                  <a:pt x="5844415" y="5635742"/>
                </a:cubicBezTo>
                <a:cubicBezTo>
                  <a:pt x="5840537" y="5649312"/>
                  <a:pt x="5821635" y="5658521"/>
                  <a:pt x="5811942" y="5671606"/>
                </a:cubicBezTo>
                <a:cubicBezTo>
                  <a:pt x="5805157" y="5680815"/>
                  <a:pt x="5803218" y="5693901"/>
                  <a:pt x="5798856" y="5707472"/>
                </a:cubicBezTo>
                <a:cubicBezTo>
                  <a:pt x="5747966" y="5705533"/>
                  <a:pt x="5726641" y="5744306"/>
                  <a:pt x="5702408" y="5781141"/>
                </a:cubicBezTo>
                <a:cubicBezTo>
                  <a:pt x="5695622" y="5791319"/>
                  <a:pt x="5683991" y="5797619"/>
                  <a:pt x="5675267" y="5806343"/>
                </a:cubicBezTo>
                <a:cubicBezTo>
                  <a:pt x="5620985" y="5859172"/>
                  <a:pt x="5568156" y="5913454"/>
                  <a:pt x="5512904" y="5965313"/>
                </a:cubicBezTo>
                <a:cubicBezTo>
                  <a:pt x="5493033" y="5983730"/>
                  <a:pt x="5468315" y="5996817"/>
                  <a:pt x="5446990" y="6013780"/>
                </a:cubicBezTo>
                <a:cubicBezTo>
                  <a:pt x="5437781" y="6021050"/>
                  <a:pt x="5429542" y="6031228"/>
                  <a:pt x="5423241" y="6041405"/>
                </a:cubicBezTo>
                <a:cubicBezTo>
                  <a:pt x="5399008" y="6079694"/>
                  <a:pt x="5372352" y="6109743"/>
                  <a:pt x="5323885" y="6122344"/>
                </a:cubicBezTo>
                <a:cubicBezTo>
                  <a:pt x="5294321" y="6130099"/>
                  <a:pt x="5269118" y="6156756"/>
                  <a:pt x="5243915" y="6176627"/>
                </a:cubicBezTo>
                <a:cubicBezTo>
                  <a:pt x="5207566" y="6205222"/>
                  <a:pt x="5174124" y="6237210"/>
                  <a:pt x="5137289" y="6265320"/>
                </a:cubicBezTo>
                <a:cubicBezTo>
                  <a:pt x="5123234" y="6275983"/>
                  <a:pt x="5102394" y="6278406"/>
                  <a:pt x="5086884" y="6287130"/>
                </a:cubicBezTo>
                <a:cubicBezTo>
                  <a:pt x="5069436" y="6297308"/>
                  <a:pt x="5053927" y="6310879"/>
                  <a:pt x="5037933" y="6322995"/>
                </a:cubicBezTo>
                <a:cubicBezTo>
                  <a:pt x="5035994" y="6324450"/>
                  <a:pt x="5035994" y="6327842"/>
                  <a:pt x="5034056" y="6329296"/>
                </a:cubicBezTo>
                <a:cubicBezTo>
                  <a:pt x="4998675" y="6351591"/>
                  <a:pt x="4964264" y="6374370"/>
                  <a:pt x="4927914" y="6395210"/>
                </a:cubicBezTo>
                <a:cubicBezTo>
                  <a:pt x="4892534" y="6416051"/>
                  <a:pt x="4855699" y="6433984"/>
                  <a:pt x="4819834" y="6453855"/>
                </a:cubicBezTo>
                <a:cubicBezTo>
                  <a:pt x="4773307" y="6480027"/>
                  <a:pt x="4729202" y="6511045"/>
                  <a:pt x="4680251" y="6531401"/>
                </a:cubicBezTo>
                <a:cubicBezTo>
                  <a:pt x="4654079" y="6542064"/>
                  <a:pt x="4627422" y="6543033"/>
                  <a:pt x="4613367" y="6574536"/>
                </a:cubicBezTo>
                <a:cubicBezTo>
                  <a:pt x="4609490" y="6583260"/>
                  <a:pt x="4583318" y="6580837"/>
                  <a:pt x="4568293" y="6585684"/>
                </a:cubicBezTo>
                <a:cubicBezTo>
                  <a:pt x="4533882" y="6596831"/>
                  <a:pt x="4498986" y="6607494"/>
                  <a:pt x="4465545" y="6621064"/>
                </a:cubicBezTo>
                <a:cubicBezTo>
                  <a:pt x="4448097" y="6628334"/>
                  <a:pt x="4429195" y="6638512"/>
                  <a:pt x="4417563" y="6652567"/>
                </a:cubicBezTo>
                <a:cubicBezTo>
                  <a:pt x="4397207" y="6677770"/>
                  <a:pt x="4371520" y="6663230"/>
                  <a:pt x="4348740" y="6668077"/>
                </a:cubicBezTo>
                <a:cubicBezTo>
                  <a:pt x="4342440" y="6669530"/>
                  <a:pt x="4334201" y="6667592"/>
                  <a:pt x="4329354" y="6670985"/>
                </a:cubicBezTo>
                <a:cubicBezTo>
                  <a:pt x="4313360" y="6680193"/>
                  <a:pt x="4300274" y="6695702"/>
                  <a:pt x="4283311" y="6700549"/>
                </a:cubicBezTo>
                <a:cubicBezTo>
                  <a:pt x="4238722" y="6713150"/>
                  <a:pt x="4187832" y="6712666"/>
                  <a:pt x="4148574" y="6733991"/>
                </a:cubicBezTo>
                <a:cubicBezTo>
                  <a:pt x="4117071" y="6750954"/>
                  <a:pt x="4085083" y="6760647"/>
                  <a:pt x="4052126" y="6771310"/>
                </a:cubicBezTo>
                <a:cubicBezTo>
                  <a:pt x="4030316" y="6778580"/>
                  <a:pt x="4008506" y="6786334"/>
                  <a:pt x="3986696" y="6794574"/>
                </a:cubicBezTo>
                <a:cubicBezTo>
                  <a:pt x="3981365" y="6796513"/>
                  <a:pt x="3975549" y="6799421"/>
                  <a:pt x="3970702" y="6802328"/>
                </a:cubicBezTo>
                <a:cubicBezTo>
                  <a:pt x="3958586" y="6810083"/>
                  <a:pt x="3946954" y="6823654"/>
                  <a:pt x="3934352" y="6825593"/>
                </a:cubicBezTo>
                <a:cubicBezTo>
                  <a:pt x="3881039" y="6832377"/>
                  <a:pt x="3827726" y="6835770"/>
                  <a:pt x="3773929" y="6840133"/>
                </a:cubicBezTo>
                <a:cubicBezTo>
                  <a:pt x="3734186" y="6843040"/>
                  <a:pt x="3693959" y="6846433"/>
                  <a:pt x="3653732" y="6847402"/>
                </a:cubicBezTo>
                <a:cubicBezTo>
                  <a:pt x="3635314" y="6848856"/>
                  <a:pt x="3617867" y="6844009"/>
                  <a:pt x="3592179" y="6840617"/>
                </a:cubicBezTo>
                <a:close/>
              </a:path>
            </a:pathLst>
          </a:custGeom>
          <a:solidFill>
            <a:srgbClr val="000000"/>
          </a:solidFill>
          <a:ln w="484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6CDC9790-9EC4-7D13-938B-B985A5399FED}"/>
              </a:ext>
            </a:extLst>
          </p:cNvPr>
          <p:cNvSpPr txBox="1"/>
          <p:nvPr/>
        </p:nvSpPr>
        <p:spPr>
          <a:xfrm>
            <a:off x="1349546" y="4620077"/>
            <a:ext cx="667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+mn-ea"/>
              </a:rPr>
              <a:t>03</a:t>
            </a:r>
            <a:endParaRPr lang="zh-CN" altLang="en-US" sz="3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167365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729F49F8-42FF-4D28-7A1F-5ACB7C3994AF}"/>
              </a:ext>
            </a:extLst>
          </p:cNvPr>
          <p:cNvGrpSpPr/>
          <p:nvPr/>
        </p:nvGrpSpPr>
        <p:grpSpPr>
          <a:xfrm>
            <a:off x="304387" y="332874"/>
            <a:ext cx="3730798" cy="851855"/>
            <a:chOff x="5775984" y="1826741"/>
            <a:chExt cx="3730798" cy="851855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F076F217-B94F-F6B5-35EE-1FB7034A978D}"/>
                </a:ext>
              </a:extLst>
            </p:cNvPr>
            <p:cNvSpPr/>
            <p:nvPr/>
          </p:nvSpPr>
          <p:spPr>
            <a:xfrm rot="10800000" flipV="1">
              <a:off x="5775984" y="1826741"/>
              <a:ext cx="3730798" cy="851855"/>
            </a:xfrm>
            <a:custGeom>
              <a:avLst/>
              <a:gdLst>
                <a:gd name="connsiteX0" fmla="*/ 2014366 w 3730798"/>
                <a:gd name="connsiteY0" fmla="*/ 0 h 851855"/>
                <a:gd name="connsiteX1" fmla="*/ 639961 w 3730798"/>
                <a:gd name="connsiteY1" fmla="*/ 0 h 851855"/>
                <a:gd name="connsiteX2" fmla="*/ 326393 w 3730798"/>
                <a:gd name="connsiteY2" fmla="*/ 0 h 851855"/>
                <a:gd name="connsiteX3" fmla="*/ 316737 w 3730798"/>
                <a:gd name="connsiteY3" fmla="*/ 0 h 851855"/>
                <a:gd name="connsiteX4" fmla="*/ 296934 w 3730798"/>
                <a:gd name="connsiteY4" fmla="*/ 0 h 851855"/>
                <a:gd name="connsiteX5" fmla="*/ 279594 w 3730798"/>
                <a:gd name="connsiteY5" fmla="*/ 11811 h 851855"/>
                <a:gd name="connsiteX6" fmla="*/ 225103 w 3730798"/>
                <a:gd name="connsiteY6" fmla="*/ 54868 h 851855"/>
                <a:gd name="connsiteX7" fmla="*/ 212140 w 3730798"/>
                <a:gd name="connsiteY7" fmla="*/ 126387 h 851855"/>
                <a:gd name="connsiteX8" fmla="*/ 95481 w 3730798"/>
                <a:gd name="connsiteY8" fmla="*/ 194795 h 851855"/>
                <a:gd name="connsiteX9" fmla="*/ 82518 w 3730798"/>
                <a:gd name="connsiteY9" fmla="*/ 312958 h 851855"/>
                <a:gd name="connsiteX10" fmla="*/ 12036 w 3730798"/>
                <a:gd name="connsiteY10" fmla="*/ 417903 h 851855"/>
                <a:gd name="connsiteX11" fmla="*/ 0 w 3730798"/>
                <a:gd name="connsiteY11" fmla="*/ 425587 h 851855"/>
                <a:gd name="connsiteX12" fmla="*/ 12036 w 3730798"/>
                <a:gd name="connsiteY12" fmla="*/ 433269 h 851855"/>
                <a:gd name="connsiteX13" fmla="*/ 82518 w 3730798"/>
                <a:gd name="connsiteY13" fmla="*/ 538215 h 851855"/>
                <a:gd name="connsiteX14" fmla="*/ 95481 w 3730798"/>
                <a:gd name="connsiteY14" fmla="*/ 656377 h 851855"/>
                <a:gd name="connsiteX15" fmla="*/ 212140 w 3730798"/>
                <a:gd name="connsiteY15" fmla="*/ 724787 h 851855"/>
                <a:gd name="connsiteX16" fmla="*/ 225103 w 3730798"/>
                <a:gd name="connsiteY16" fmla="*/ 796306 h 851855"/>
                <a:gd name="connsiteX17" fmla="*/ 279594 w 3730798"/>
                <a:gd name="connsiteY17" fmla="*/ 839361 h 851855"/>
                <a:gd name="connsiteX18" fmla="*/ 296934 w 3730798"/>
                <a:gd name="connsiteY18" fmla="*/ 851172 h 851855"/>
                <a:gd name="connsiteX19" fmla="*/ 316737 w 3730798"/>
                <a:gd name="connsiteY19" fmla="*/ 851172 h 851855"/>
                <a:gd name="connsiteX20" fmla="*/ 326393 w 3730798"/>
                <a:gd name="connsiteY20" fmla="*/ 851172 h 851855"/>
                <a:gd name="connsiteX21" fmla="*/ 585036 w 3730798"/>
                <a:gd name="connsiteY21" fmla="*/ 851172 h 851855"/>
                <a:gd name="connsiteX22" fmla="*/ 639961 w 3730798"/>
                <a:gd name="connsiteY22" fmla="*/ 851172 h 851855"/>
                <a:gd name="connsiteX23" fmla="*/ 908260 w 3730798"/>
                <a:gd name="connsiteY23" fmla="*/ 851172 h 851855"/>
                <a:gd name="connsiteX24" fmla="*/ 969782 w 3730798"/>
                <a:gd name="connsiteY24" fmla="*/ 851172 h 851855"/>
                <a:gd name="connsiteX25" fmla="*/ 1008462 w 3730798"/>
                <a:gd name="connsiteY25" fmla="*/ 851172 h 851855"/>
                <a:gd name="connsiteX26" fmla="*/ 1293006 w 3730798"/>
                <a:gd name="connsiteY26" fmla="*/ 851172 h 851855"/>
                <a:gd name="connsiteX27" fmla="*/ 1331686 w 3730798"/>
                <a:gd name="connsiteY27" fmla="*/ 851172 h 851855"/>
                <a:gd name="connsiteX28" fmla="*/ 1393208 w 3730798"/>
                <a:gd name="connsiteY28" fmla="*/ 851172 h 851855"/>
                <a:gd name="connsiteX29" fmla="*/ 1716432 w 3730798"/>
                <a:gd name="connsiteY29" fmla="*/ 851172 h 851855"/>
                <a:gd name="connsiteX30" fmla="*/ 1716432 w 3730798"/>
                <a:gd name="connsiteY30" fmla="*/ 851855 h 851855"/>
                <a:gd name="connsiteX31" fmla="*/ 3090838 w 3730798"/>
                <a:gd name="connsiteY31" fmla="*/ 851855 h 851855"/>
                <a:gd name="connsiteX32" fmla="*/ 3404406 w 3730798"/>
                <a:gd name="connsiteY32" fmla="*/ 851855 h 851855"/>
                <a:gd name="connsiteX33" fmla="*/ 3414062 w 3730798"/>
                <a:gd name="connsiteY33" fmla="*/ 851855 h 851855"/>
                <a:gd name="connsiteX34" fmla="*/ 3433864 w 3730798"/>
                <a:gd name="connsiteY34" fmla="*/ 851855 h 851855"/>
                <a:gd name="connsiteX35" fmla="*/ 3451205 w 3730798"/>
                <a:gd name="connsiteY35" fmla="*/ 840044 h 851855"/>
                <a:gd name="connsiteX36" fmla="*/ 3505696 w 3730798"/>
                <a:gd name="connsiteY36" fmla="*/ 796987 h 851855"/>
                <a:gd name="connsiteX37" fmla="*/ 3518658 w 3730798"/>
                <a:gd name="connsiteY37" fmla="*/ 725468 h 851855"/>
                <a:gd name="connsiteX38" fmla="*/ 3635319 w 3730798"/>
                <a:gd name="connsiteY38" fmla="*/ 657060 h 851855"/>
                <a:gd name="connsiteX39" fmla="*/ 3648281 w 3730798"/>
                <a:gd name="connsiteY39" fmla="*/ 538897 h 851855"/>
                <a:gd name="connsiteX40" fmla="*/ 3718763 w 3730798"/>
                <a:gd name="connsiteY40" fmla="*/ 433952 h 851855"/>
                <a:gd name="connsiteX41" fmla="*/ 3730798 w 3730798"/>
                <a:gd name="connsiteY41" fmla="*/ 426268 h 851855"/>
                <a:gd name="connsiteX42" fmla="*/ 3718763 w 3730798"/>
                <a:gd name="connsiteY42" fmla="*/ 418586 h 851855"/>
                <a:gd name="connsiteX43" fmla="*/ 3648281 w 3730798"/>
                <a:gd name="connsiteY43" fmla="*/ 313640 h 851855"/>
                <a:gd name="connsiteX44" fmla="*/ 3635319 w 3730798"/>
                <a:gd name="connsiteY44" fmla="*/ 195478 h 851855"/>
                <a:gd name="connsiteX45" fmla="*/ 3518658 w 3730798"/>
                <a:gd name="connsiteY45" fmla="*/ 127069 h 851855"/>
                <a:gd name="connsiteX46" fmla="*/ 3505696 w 3730798"/>
                <a:gd name="connsiteY46" fmla="*/ 55549 h 851855"/>
                <a:gd name="connsiteX47" fmla="*/ 3451205 w 3730798"/>
                <a:gd name="connsiteY47" fmla="*/ 12494 h 851855"/>
                <a:gd name="connsiteX48" fmla="*/ 3433864 w 3730798"/>
                <a:gd name="connsiteY48" fmla="*/ 683 h 851855"/>
                <a:gd name="connsiteX49" fmla="*/ 3414062 w 3730798"/>
                <a:gd name="connsiteY49" fmla="*/ 683 h 851855"/>
                <a:gd name="connsiteX50" fmla="*/ 3404406 w 3730798"/>
                <a:gd name="connsiteY50" fmla="*/ 683 h 851855"/>
                <a:gd name="connsiteX51" fmla="*/ 3145762 w 3730798"/>
                <a:gd name="connsiteY51" fmla="*/ 683 h 851855"/>
                <a:gd name="connsiteX52" fmla="*/ 3090838 w 3730798"/>
                <a:gd name="connsiteY52" fmla="*/ 683 h 851855"/>
                <a:gd name="connsiteX53" fmla="*/ 2822538 w 3730798"/>
                <a:gd name="connsiteY53" fmla="*/ 683 h 851855"/>
                <a:gd name="connsiteX54" fmla="*/ 2761016 w 3730798"/>
                <a:gd name="connsiteY54" fmla="*/ 683 h 851855"/>
                <a:gd name="connsiteX55" fmla="*/ 2722336 w 3730798"/>
                <a:gd name="connsiteY55" fmla="*/ 683 h 851855"/>
                <a:gd name="connsiteX56" fmla="*/ 2437792 w 3730798"/>
                <a:gd name="connsiteY56" fmla="*/ 683 h 851855"/>
                <a:gd name="connsiteX57" fmla="*/ 2399112 w 3730798"/>
                <a:gd name="connsiteY57" fmla="*/ 683 h 851855"/>
                <a:gd name="connsiteX58" fmla="*/ 2337590 w 3730798"/>
                <a:gd name="connsiteY58" fmla="*/ 683 h 851855"/>
                <a:gd name="connsiteX59" fmla="*/ 2014366 w 3730798"/>
                <a:gd name="connsiteY59" fmla="*/ 683 h 851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730798" h="851855">
                  <a:moveTo>
                    <a:pt x="2014366" y="0"/>
                  </a:moveTo>
                  <a:lnTo>
                    <a:pt x="639961" y="0"/>
                  </a:lnTo>
                  <a:lnTo>
                    <a:pt x="326393" y="0"/>
                  </a:lnTo>
                  <a:lnTo>
                    <a:pt x="316737" y="0"/>
                  </a:lnTo>
                  <a:lnTo>
                    <a:pt x="296934" y="0"/>
                  </a:lnTo>
                  <a:lnTo>
                    <a:pt x="279594" y="11811"/>
                  </a:lnTo>
                  <a:cubicBezTo>
                    <a:pt x="260232" y="24010"/>
                    <a:pt x="240273" y="35130"/>
                    <a:pt x="225103" y="54868"/>
                  </a:cubicBezTo>
                  <a:cubicBezTo>
                    <a:pt x="208009" y="77175"/>
                    <a:pt x="216461" y="102547"/>
                    <a:pt x="212140" y="126387"/>
                  </a:cubicBezTo>
                  <a:cubicBezTo>
                    <a:pt x="173253" y="149189"/>
                    <a:pt x="132238" y="149012"/>
                    <a:pt x="95481" y="194795"/>
                  </a:cubicBezTo>
                  <a:cubicBezTo>
                    <a:pt x="74129" y="235715"/>
                    <a:pt x="86839" y="273570"/>
                    <a:pt x="82518" y="312958"/>
                  </a:cubicBezTo>
                  <a:cubicBezTo>
                    <a:pt x="76768" y="348738"/>
                    <a:pt x="46135" y="392969"/>
                    <a:pt x="12036" y="417903"/>
                  </a:cubicBezTo>
                  <a:lnTo>
                    <a:pt x="0" y="425587"/>
                  </a:lnTo>
                  <a:lnTo>
                    <a:pt x="12036" y="433269"/>
                  </a:lnTo>
                  <a:cubicBezTo>
                    <a:pt x="46135" y="458204"/>
                    <a:pt x="76768" y="502434"/>
                    <a:pt x="82518" y="538215"/>
                  </a:cubicBezTo>
                  <a:cubicBezTo>
                    <a:pt x="86839" y="577602"/>
                    <a:pt x="74129" y="615458"/>
                    <a:pt x="95481" y="656377"/>
                  </a:cubicBezTo>
                  <a:cubicBezTo>
                    <a:pt x="132238" y="702160"/>
                    <a:pt x="173253" y="701984"/>
                    <a:pt x="212140" y="724787"/>
                  </a:cubicBezTo>
                  <a:cubicBezTo>
                    <a:pt x="216461" y="748626"/>
                    <a:pt x="208009" y="773997"/>
                    <a:pt x="225103" y="796306"/>
                  </a:cubicBezTo>
                  <a:cubicBezTo>
                    <a:pt x="240273" y="816044"/>
                    <a:pt x="260232" y="827164"/>
                    <a:pt x="279594" y="839361"/>
                  </a:cubicBezTo>
                  <a:lnTo>
                    <a:pt x="296934" y="851172"/>
                  </a:lnTo>
                  <a:lnTo>
                    <a:pt x="316737" y="851172"/>
                  </a:lnTo>
                  <a:lnTo>
                    <a:pt x="326393" y="851172"/>
                  </a:lnTo>
                  <a:lnTo>
                    <a:pt x="585036" y="851172"/>
                  </a:lnTo>
                  <a:lnTo>
                    <a:pt x="639961" y="851172"/>
                  </a:lnTo>
                  <a:lnTo>
                    <a:pt x="908260" y="851172"/>
                  </a:lnTo>
                  <a:lnTo>
                    <a:pt x="969782" y="851172"/>
                  </a:lnTo>
                  <a:lnTo>
                    <a:pt x="1008462" y="851172"/>
                  </a:lnTo>
                  <a:lnTo>
                    <a:pt x="1293006" y="851172"/>
                  </a:lnTo>
                  <a:lnTo>
                    <a:pt x="1331686" y="851172"/>
                  </a:lnTo>
                  <a:lnTo>
                    <a:pt x="1393208" y="851172"/>
                  </a:lnTo>
                  <a:lnTo>
                    <a:pt x="1716432" y="851172"/>
                  </a:lnTo>
                  <a:lnTo>
                    <a:pt x="1716432" y="851855"/>
                  </a:lnTo>
                  <a:lnTo>
                    <a:pt x="3090838" y="851855"/>
                  </a:lnTo>
                  <a:lnTo>
                    <a:pt x="3404406" y="851855"/>
                  </a:lnTo>
                  <a:lnTo>
                    <a:pt x="3414062" y="851855"/>
                  </a:lnTo>
                  <a:lnTo>
                    <a:pt x="3433864" y="851855"/>
                  </a:lnTo>
                  <a:lnTo>
                    <a:pt x="3451205" y="840044"/>
                  </a:lnTo>
                  <a:cubicBezTo>
                    <a:pt x="3470565" y="827845"/>
                    <a:pt x="3490526" y="816725"/>
                    <a:pt x="3505696" y="796987"/>
                  </a:cubicBezTo>
                  <a:cubicBezTo>
                    <a:pt x="3522789" y="774680"/>
                    <a:pt x="3514337" y="749308"/>
                    <a:pt x="3518658" y="725468"/>
                  </a:cubicBezTo>
                  <a:cubicBezTo>
                    <a:pt x="3557545" y="702665"/>
                    <a:pt x="3598560" y="702843"/>
                    <a:pt x="3635319" y="657060"/>
                  </a:cubicBezTo>
                  <a:cubicBezTo>
                    <a:pt x="3656669" y="616140"/>
                    <a:pt x="3643960" y="578285"/>
                    <a:pt x="3648281" y="538897"/>
                  </a:cubicBezTo>
                  <a:cubicBezTo>
                    <a:pt x="3654031" y="503117"/>
                    <a:pt x="3684663" y="458886"/>
                    <a:pt x="3718763" y="433952"/>
                  </a:cubicBezTo>
                  <a:lnTo>
                    <a:pt x="3730798" y="426268"/>
                  </a:lnTo>
                  <a:lnTo>
                    <a:pt x="3718763" y="418586"/>
                  </a:lnTo>
                  <a:cubicBezTo>
                    <a:pt x="3684663" y="393651"/>
                    <a:pt x="3654031" y="349421"/>
                    <a:pt x="3648281" y="313640"/>
                  </a:cubicBezTo>
                  <a:cubicBezTo>
                    <a:pt x="3643960" y="274253"/>
                    <a:pt x="3656669" y="236398"/>
                    <a:pt x="3635319" y="195478"/>
                  </a:cubicBezTo>
                  <a:cubicBezTo>
                    <a:pt x="3598560" y="149695"/>
                    <a:pt x="3557545" y="149872"/>
                    <a:pt x="3518658" y="127069"/>
                  </a:cubicBezTo>
                  <a:cubicBezTo>
                    <a:pt x="3514337" y="103229"/>
                    <a:pt x="3522789" y="77858"/>
                    <a:pt x="3505696" y="55549"/>
                  </a:cubicBezTo>
                  <a:cubicBezTo>
                    <a:pt x="3490526" y="35813"/>
                    <a:pt x="3470565" y="24691"/>
                    <a:pt x="3451205" y="12494"/>
                  </a:cubicBezTo>
                  <a:lnTo>
                    <a:pt x="3433864" y="683"/>
                  </a:lnTo>
                  <a:lnTo>
                    <a:pt x="3414062" y="683"/>
                  </a:lnTo>
                  <a:lnTo>
                    <a:pt x="3404406" y="683"/>
                  </a:lnTo>
                  <a:lnTo>
                    <a:pt x="3145762" y="683"/>
                  </a:lnTo>
                  <a:lnTo>
                    <a:pt x="3090838" y="683"/>
                  </a:lnTo>
                  <a:lnTo>
                    <a:pt x="2822538" y="683"/>
                  </a:lnTo>
                  <a:lnTo>
                    <a:pt x="2761016" y="683"/>
                  </a:lnTo>
                  <a:lnTo>
                    <a:pt x="2722336" y="683"/>
                  </a:lnTo>
                  <a:lnTo>
                    <a:pt x="2437792" y="683"/>
                  </a:lnTo>
                  <a:lnTo>
                    <a:pt x="2399112" y="683"/>
                  </a:lnTo>
                  <a:lnTo>
                    <a:pt x="2337590" y="683"/>
                  </a:lnTo>
                  <a:lnTo>
                    <a:pt x="2014366" y="683"/>
                  </a:lnTo>
                  <a:close/>
                </a:path>
              </a:pathLst>
            </a:custGeom>
            <a:solidFill>
              <a:srgbClr val="C38746"/>
            </a:solidFill>
            <a:ln w="85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771E165D-5D49-EA70-A0B8-D17DA46693B2}"/>
                </a:ext>
              </a:extLst>
            </p:cNvPr>
            <p:cNvSpPr/>
            <p:nvPr/>
          </p:nvSpPr>
          <p:spPr>
            <a:xfrm>
              <a:off x="6041047" y="1958056"/>
              <a:ext cx="580220" cy="5802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DD72B44-C14B-6098-0572-8868E01216E4}"/>
                </a:ext>
              </a:extLst>
            </p:cNvPr>
            <p:cNvSpPr txBox="1"/>
            <p:nvPr/>
          </p:nvSpPr>
          <p:spPr>
            <a:xfrm>
              <a:off x="5975931" y="1876001"/>
              <a:ext cx="71045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rgbClr val="C38746"/>
                  </a:solidFill>
                </a:rPr>
                <a:t>壹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A71FBAE-7A04-0470-4297-CADF87199CC5}"/>
                </a:ext>
              </a:extLst>
            </p:cNvPr>
            <p:cNvSpPr txBox="1"/>
            <p:nvPr/>
          </p:nvSpPr>
          <p:spPr>
            <a:xfrm>
              <a:off x="6815320" y="1993196"/>
              <a:ext cx="225969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2" name="图形 9">
            <a:extLst>
              <a:ext uri="{FF2B5EF4-FFF2-40B4-BE49-F238E27FC236}">
                <a16:creationId xmlns:a16="http://schemas.microsoft.com/office/drawing/2014/main" id="{C9D734DF-1C1C-1C4D-A310-56C11D2F272A}"/>
              </a:ext>
            </a:extLst>
          </p:cNvPr>
          <p:cNvSpPr/>
          <p:nvPr/>
        </p:nvSpPr>
        <p:spPr>
          <a:xfrm>
            <a:off x="4374372" y="1907203"/>
            <a:ext cx="3443256" cy="3043594"/>
          </a:xfrm>
          <a:custGeom>
            <a:avLst/>
            <a:gdLst>
              <a:gd name="connsiteX0" fmla="*/ 2332861 w 7758545"/>
              <a:gd name="connsiteY0" fmla="*/ 0 h 6858000"/>
              <a:gd name="connsiteX1" fmla="*/ 2287223 w 7758545"/>
              <a:gd name="connsiteY1" fmla="*/ 52158 h 6858000"/>
              <a:gd name="connsiteX2" fmla="*/ 2191056 w 7758545"/>
              <a:gd name="connsiteY2" fmla="*/ 111244 h 6858000"/>
              <a:gd name="connsiteX3" fmla="*/ 2143380 w 7758545"/>
              <a:gd name="connsiteY3" fmla="*/ 130803 h 6858000"/>
              <a:gd name="connsiteX4" fmla="*/ 2056178 w 7758545"/>
              <a:gd name="connsiteY4" fmla="*/ 208226 h 6858000"/>
              <a:gd name="connsiteX5" fmla="*/ 2092851 w 7758545"/>
              <a:gd name="connsiteY5" fmla="*/ 197224 h 6858000"/>
              <a:gd name="connsiteX6" fmla="*/ 2015836 w 7758545"/>
              <a:gd name="connsiteY6" fmla="*/ 268534 h 6858000"/>
              <a:gd name="connsiteX7" fmla="*/ 2001167 w 7758545"/>
              <a:gd name="connsiteY7" fmla="*/ 272201 h 6858000"/>
              <a:gd name="connsiteX8" fmla="*/ 1895220 w 7758545"/>
              <a:gd name="connsiteY8" fmla="*/ 360626 h 6858000"/>
              <a:gd name="connsiteX9" fmla="*/ 1878921 w 7758545"/>
              <a:gd name="connsiteY9" fmla="*/ 333324 h 6858000"/>
              <a:gd name="connsiteX10" fmla="*/ 1871586 w 7758545"/>
              <a:gd name="connsiteY10" fmla="*/ 336991 h 6858000"/>
              <a:gd name="connsiteX11" fmla="*/ 1902555 w 7758545"/>
              <a:gd name="connsiteY11" fmla="*/ 428676 h 6858000"/>
              <a:gd name="connsiteX12" fmla="*/ 1886663 w 7758545"/>
              <a:gd name="connsiteY12" fmla="*/ 454348 h 6858000"/>
              <a:gd name="connsiteX13" fmla="*/ 1893998 w 7758545"/>
              <a:gd name="connsiteY13" fmla="*/ 460460 h 6858000"/>
              <a:gd name="connsiteX14" fmla="*/ 2059437 w 7758545"/>
              <a:gd name="connsiteY14" fmla="*/ 337399 h 6858000"/>
              <a:gd name="connsiteX15" fmla="*/ 2042730 w 7758545"/>
              <a:gd name="connsiteY15" fmla="*/ 318247 h 6858000"/>
              <a:gd name="connsiteX16" fmla="*/ 2048028 w 7758545"/>
              <a:gd name="connsiteY16" fmla="*/ 310097 h 6858000"/>
              <a:gd name="connsiteX17" fmla="*/ 2078589 w 7758545"/>
              <a:gd name="connsiteY17" fmla="*/ 325582 h 6858000"/>
              <a:gd name="connsiteX18" fmla="*/ 2154789 w 7758545"/>
              <a:gd name="connsiteY18" fmla="*/ 283611 h 6858000"/>
              <a:gd name="connsiteX19" fmla="*/ 2195945 w 7758545"/>
              <a:gd name="connsiteY19" fmla="*/ 353698 h 6858000"/>
              <a:gd name="connsiteX20" fmla="*/ 2094481 w 7758545"/>
              <a:gd name="connsiteY20" fmla="*/ 359811 h 6858000"/>
              <a:gd name="connsiteX21" fmla="*/ 2047620 w 7758545"/>
              <a:gd name="connsiteY21" fmla="*/ 389965 h 6858000"/>
              <a:gd name="connsiteX22" fmla="*/ 2039471 w 7758545"/>
              <a:gd name="connsiteY22" fmla="*/ 444975 h 6858000"/>
              <a:gd name="connsiteX23" fmla="*/ 2153567 w 7758545"/>
              <a:gd name="connsiteY23" fmla="*/ 364701 h 6858000"/>
              <a:gd name="connsiteX24" fmla="*/ 2139305 w 7758545"/>
              <a:gd name="connsiteY24" fmla="*/ 411562 h 6858000"/>
              <a:gd name="connsiteX25" fmla="*/ 2121783 w 7758545"/>
              <a:gd name="connsiteY25" fmla="*/ 473907 h 6858000"/>
              <a:gd name="connsiteX26" fmla="*/ 2148269 w 7758545"/>
              <a:gd name="connsiteY26" fmla="*/ 469425 h 6858000"/>
              <a:gd name="connsiteX27" fmla="*/ 2147047 w 7758545"/>
              <a:gd name="connsiteY27" fmla="*/ 468610 h 6858000"/>
              <a:gd name="connsiteX28" fmla="*/ 2113226 w 7758545"/>
              <a:gd name="connsiteY28" fmla="*/ 500394 h 6858000"/>
              <a:gd name="connsiteX29" fmla="*/ 2083479 w 7758545"/>
              <a:gd name="connsiteY29" fmla="*/ 429083 h 6858000"/>
              <a:gd name="connsiteX30" fmla="*/ 2077774 w 7758545"/>
              <a:gd name="connsiteY30" fmla="*/ 490206 h 6858000"/>
              <a:gd name="connsiteX31" fmla="*/ 2031728 w 7758545"/>
              <a:gd name="connsiteY31" fmla="*/ 479612 h 6858000"/>
              <a:gd name="connsiteX32" fmla="*/ 2054140 w 7758545"/>
              <a:gd name="connsiteY32" fmla="*/ 528103 h 6858000"/>
              <a:gd name="connsiteX33" fmla="*/ 2016651 w 7758545"/>
              <a:gd name="connsiteY33" fmla="*/ 509358 h 6858000"/>
              <a:gd name="connsiteX34" fmla="*/ 1937191 w 7758545"/>
              <a:gd name="connsiteY34" fmla="*/ 509358 h 6858000"/>
              <a:gd name="connsiteX35" fmla="*/ 1955936 w 7758545"/>
              <a:gd name="connsiteY35" fmla="*/ 483687 h 6858000"/>
              <a:gd name="connsiteX36" fmla="*/ 1947379 w 7758545"/>
              <a:gd name="connsiteY36" fmla="*/ 477982 h 6858000"/>
              <a:gd name="connsiteX37" fmla="*/ 1934339 w 7758545"/>
              <a:gd name="connsiteY37" fmla="*/ 501616 h 6858000"/>
              <a:gd name="connsiteX38" fmla="*/ 2030913 w 7758545"/>
              <a:gd name="connsiteY38" fmla="*/ 555404 h 6858000"/>
              <a:gd name="connsiteX39" fmla="*/ 2053733 w 7758545"/>
              <a:gd name="connsiteY39" fmla="*/ 527695 h 6858000"/>
              <a:gd name="connsiteX40" fmla="*/ 2088369 w 7758545"/>
              <a:gd name="connsiteY40" fmla="*/ 499986 h 6858000"/>
              <a:gd name="connsiteX41" fmla="*/ 2039878 w 7758545"/>
              <a:gd name="connsiteY41" fmla="*/ 577816 h 6858000"/>
              <a:gd name="connsiteX42" fmla="*/ 2067995 w 7758545"/>
              <a:gd name="connsiteY42" fmla="*/ 606340 h 6858000"/>
              <a:gd name="connsiteX43" fmla="*/ 2031728 w 7758545"/>
              <a:gd name="connsiteY43" fmla="*/ 629974 h 6858000"/>
              <a:gd name="connsiteX44" fmla="*/ 2019504 w 7758545"/>
              <a:gd name="connsiteY44" fmla="*/ 594931 h 6858000"/>
              <a:gd name="connsiteX45" fmla="*/ 1891145 w 7758545"/>
              <a:gd name="connsiteY45" fmla="*/ 690690 h 6858000"/>
              <a:gd name="connsiteX46" fmla="*/ 1891960 w 7758545"/>
              <a:gd name="connsiteY46" fmla="*/ 689875 h 6858000"/>
              <a:gd name="connsiteX47" fmla="*/ 1856916 w 7758545"/>
              <a:gd name="connsiteY47" fmla="*/ 708212 h 6858000"/>
              <a:gd name="connsiteX48" fmla="*/ 1871179 w 7758545"/>
              <a:gd name="connsiteY48" fmla="*/ 756295 h 6858000"/>
              <a:gd name="connsiteX49" fmla="*/ 1794979 w 7758545"/>
              <a:gd name="connsiteY49" fmla="*/ 756295 h 6858000"/>
              <a:gd name="connsiteX50" fmla="*/ 1834505 w 7758545"/>
              <a:gd name="connsiteY50" fmla="*/ 800711 h 6858000"/>
              <a:gd name="connsiteX51" fmla="*/ 1785199 w 7758545"/>
              <a:gd name="connsiteY51" fmla="*/ 845127 h 6858000"/>
              <a:gd name="connsiteX52" fmla="*/ 1777457 w 7758545"/>
              <a:gd name="connsiteY52" fmla="*/ 742441 h 6858000"/>
              <a:gd name="connsiteX53" fmla="*/ 1759935 w 7758545"/>
              <a:gd name="connsiteY53" fmla="*/ 739588 h 6858000"/>
              <a:gd name="connsiteX54" fmla="*/ 1726928 w 7758545"/>
              <a:gd name="connsiteY54" fmla="*/ 824345 h 6858000"/>
              <a:gd name="connsiteX55" fmla="*/ 1766047 w 7758545"/>
              <a:gd name="connsiteY55" fmla="*/ 853685 h 6858000"/>
              <a:gd name="connsiteX56" fmla="*/ 1720001 w 7758545"/>
              <a:gd name="connsiteY56" fmla="*/ 903805 h 6858000"/>
              <a:gd name="connsiteX57" fmla="*/ 1704517 w 7758545"/>
              <a:gd name="connsiteY57" fmla="*/ 878134 h 6858000"/>
              <a:gd name="connsiteX58" fmla="*/ 1729373 w 7758545"/>
              <a:gd name="connsiteY58" fmla="*/ 856944 h 6858000"/>
              <a:gd name="connsiteX59" fmla="*/ 1719186 w 7758545"/>
              <a:gd name="connsiteY59" fmla="*/ 845942 h 6858000"/>
              <a:gd name="connsiteX60" fmla="*/ 1664990 w 7758545"/>
              <a:gd name="connsiteY60" fmla="*/ 916845 h 6858000"/>
              <a:gd name="connsiteX61" fmla="*/ 1687402 w 7758545"/>
              <a:gd name="connsiteY61" fmla="*/ 904620 h 6858000"/>
              <a:gd name="connsiteX62" fmla="*/ 1698404 w 7758545"/>
              <a:gd name="connsiteY62" fmla="*/ 912363 h 6858000"/>
              <a:gd name="connsiteX63" fmla="*/ 1665805 w 7758545"/>
              <a:gd name="connsiteY63" fmla="*/ 967781 h 6858000"/>
              <a:gd name="connsiteX64" fmla="*/ 1656026 w 7758545"/>
              <a:gd name="connsiteY64" fmla="*/ 963298 h 6858000"/>
              <a:gd name="connsiteX65" fmla="*/ 1650321 w 7758545"/>
              <a:gd name="connsiteY65" fmla="*/ 938034 h 6858000"/>
              <a:gd name="connsiteX66" fmla="*/ 1589605 w 7758545"/>
              <a:gd name="connsiteY66" fmla="*/ 974301 h 6858000"/>
              <a:gd name="connsiteX67" fmla="*/ 1614869 w 7758545"/>
              <a:gd name="connsiteY67" fmla="*/ 1037054 h 6858000"/>
              <a:gd name="connsiteX68" fmla="*/ 1583086 w 7758545"/>
              <a:gd name="connsiteY68" fmla="*/ 1010567 h 6858000"/>
              <a:gd name="connsiteX69" fmla="*/ 1579826 w 7758545"/>
              <a:gd name="connsiteY69" fmla="*/ 1061910 h 6858000"/>
              <a:gd name="connsiteX70" fmla="*/ 1516258 w 7758545"/>
              <a:gd name="connsiteY70" fmla="*/ 1142185 h 6858000"/>
              <a:gd name="connsiteX71" fmla="*/ 1534187 w 7758545"/>
              <a:gd name="connsiteY71" fmla="*/ 1153187 h 6858000"/>
              <a:gd name="connsiteX72" fmla="*/ 1579826 w 7758545"/>
              <a:gd name="connsiteY72" fmla="*/ 1061910 h 6858000"/>
              <a:gd name="connsiteX73" fmla="*/ 1614055 w 7758545"/>
              <a:gd name="connsiteY73" fmla="*/ 1075765 h 6858000"/>
              <a:gd name="connsiteX74" fmla="*/ 1614055 w 7758545"/>
              <a:gd name="connsiteY74" fmla="*/ 1036239 h 6858000"/>
              <a:gd name="connsiteX75" fmla="*/ 1630761 w 7758545"/>
              <a:gd name="connsiteY75" fmla="*/ 1024829 h 6858000"/>
              <a:gd name="connsiteX76" fmla="*/ 1706961 w 7758545"/>
              <a:gd name="connsiteY76" fmla="*/ 1010567 h 6858000"/>
              <a:gd name="connsiteX77" fmla="*/ 1743635 w 7758545"/>
              <a:gd name="connsiteY77" fmla="*/ 936404 h 6858000"/>
              <a:gd name="connsiteX78" fmla="*/ 1758305 w 7758545"/>
              <a:gd name="connsiteY78" fmla="*/ 938034 h 6858000"/>
              <a:gd name="connsiteX79" fmla="*/ 1771752 w 7758545"/>
              <a:gd name="connsiteY79" fmla="*/ 982450 h 6858000"/>
              <a:gd name="connsiteX80" fmla="*/ 1828800 w 7758545"/>
              <a:gd name="connsiteY80" fmla="*/ 984488 h 6858000"/>
              <a:gd name="connsiteX81" fmla="*/ 1810056 w 7758545"/>
              <a:gd name="connsiteY81" fmla="*/ 1009752 h 6858000"/>
              <a:gd name="connsiteX82" fmla="*/ 1812093 w 7758545"/>
              <a:gd name="connsiteY82" fmla="*/ 1051723 h 6858000"/>
              <a:gd name="connsiteX83" fmla="*/ 1836542 w 7758545"/>
              <a:gd name="connsiteY83" fmla="*/ 1072505 h 6858000"/>
              <a:gd name="connsiteX84" fmla="*/ 1852434 w 7758545"/>
              <a:gd name="connsiteY84" fmla="*/ 962891 h 6858000"/>
              <a:gd name="connsiteX85" fmla="*/ 1891145 w 7758545"/>
              <a:gd name="connsiteY85" fmla="*/ 944147 h 6858000"/>
              <a:gd name="connsiteX86" fmla="*/ 1942081 w 7758545"/>
              <a:gd name="connsiteY86" fmla="*/ 929477 h 6858000"/>
              <a:gd name="connsiteX87" fmla="*/ 1960826 w 7758545"/>
              <a:gd name="connsiteY87" fmla="*/ 921735 h 6858000"/>
              <a:gd name="connsiteX88" fmla="*/ 1946564 w 7758545"/>
              <a:gd name="connsiteY88" fmla="*/ 905028 h 6858000"/>
              <a:gd name="connsiteX89" fmla="*/ 1908667 w 7758545"/>
              <a:gd name="connsiteY89" fmla="*/ 904213 h 6858000"/>
              <a:gd name="connsiteX90" fmla="*/ 1906222 w 7758545"/>
              <a:gd name="connsiteY90" fmla="*/ 894841 h 6858000"/>
              <a:gd name="connsiteX91" fmla="*/ 1931079 w 7758545"/>
              <a:gd name="connsiteY91" fmla="*/ 882616 h 6858000"/>
              <a:gd name="connsiteX92" fmla="*/ 1939636 w 7758545"/>
              <a:gd name="connsiteY92" fmla="*/ 817826 h 6858000"/>
              <a:gd name="connsiteX93" fmla="*/ 1957566 w 7758545"/>
              <a:gd name="connsiteY93" fmla="*/ 814973 h 6858000"/>
              <a:gd name="connsiteX94" fmla="*/ 1975495 w 7758545"/>
              <a:gd name="connsiteY94" fmla="*/ 866724 h 6858000"/>
              <a:gd name="connsiteX95" fmla="*/ 2009317 w 7758545"/>
              <a:gd name="connsiteY95" fmla="*/ 834533 h 6858000"/>
              <a:gd name="connsiteX96" fmla="*/ 2061882 w 7758545"/>
              <a:gd name="connsiteY96" fmla="*/ 866724 h 6858000"/>
              <a:gd name="connsiteX97" fmla="*/ 2044360 w 7758545"/>
              <a:gd name="connsiteY97" fmla="*/ 900953 h 6858000"/>
              <a:gd name="connsiteX98" fmla="*/ 2092444 w 7758545"/>
              <a:gd name="connsiteY98" fmla="*/ 942517 h 6858000"/>
              <a:gd name="connsiteX99" fmla="*/ 2082257 w 7758545"/>
              <a:gd name="connsiteY99" fmla="*/ 954741 h 6858000"/>
              <a:gd name="connsiteX100" fmla="*/ 2032543 w 7758545"/>
              <a:gd name="connsiteY100" fmla="*/ 913585 h 6858000"/>
              <a:gd name="connsiteX101" fmla="*/ 2006057 w 7758545"/>
              <a:gd name="connsiteY101" fmla="*/ 951481 h 6858000"/>
              <a:gd name="connsiteX102" fmla="*/ 2012169 w 7758545"/>
              <a:gd name="connsiteY102" fmla="*/ 977153 h 6858000"/>
              <a:gd name="connsiteX103" fmla="*/ 2034173 w 7758545"/>
              <a:gd name="connsiteY103" fmla="*/ 969411 h 6858000"/>
              <a:gd name="connsiteX104" fmla="*/ 2077367 w 7758545"/>
              <a:gd name="connsiteY104" fmla="*/ 964521 h 6858000"/>
              <a:gd name="connsiteX105" fmla="*/ 2028876 w 7758545"/>
              <a:gd name="connsiteY105" fmla="*/ 1016679 h 6858000"/>
              <a:gd name="connsiteX106" fmla="*/ 1970198 w 7758545"/>
              <a:gd name="connsiteY106" fmla="*/ 973893 h 6858000"/>
              <a:gd name="connsiteX107" fmla="*/ 1908667 w 7758545"/>
              <a:gd name="connsiteY107" fmla="*/ 1004047 h 6858000"/>
              <a:gd name="connsiteX108" fmla="*/ 1871994 w 7758545"/>
              <a:gd name="connsiteY108" fmla="*/ 1007307 h 6858000"/>
              <a:gd name="connsiteX109" fmla="*/ 1867511 w 7758545"/>
              <a:gd name="connsiteY109" fmla="*/ 1046833 h 6858000"/>
              <a:gd name="connsiteX110" fmla="*/ 1863029 w 7758545"/>
              <a:gd name="connsiteY110" fmla="*/ 1082285 h 6858000"/>
              <a:gd name="connsiteX111" fmla="*/ 1860991 w 7758545"/>
              <a:gd name="connsiteY111" fmla="*/ 1113661 h 6858000"/>
              <a:gd name="connsiteX112" fmla="*/ 1776642 w 7758545"/>
              <a:gd name="connsiteY112" fmla="*/ 1099399 h 6858000"/>
              <a:gd name="connsiteX113" fmla="*/ 1774197 w 7758545"/>
              <a:gd name="connsiteY113" fmla="*/ 1108364 h 6858000"/>
              <a:gd name="connsiteX114" fmla="*/ 1805573 w 7758545"/>
              <a:gd name="connsiteY114" fmla="*/ 1141778 h 6858000"/>
              <a:gd name="connsiteX115" fmla="*/ 1809648 w 7758545"/>
              <a:gd name="connsiteY115" fmla="*/ 1161744 h 6858000"/>
              <a:gd name="connsiteX116" fmla="*/ 1773789 w 7758545"/>
              <a:gd name="connsiteY116" fmla="*/ 1170302 h 6858000"/>
              <a:gd name="connsiteX117" fmla="*/ 1747303 w 7758545"/>
              <a:gd name="connsiteY117" fmla="*/ 1158077 h 6858000"/>
              <a:gd name="connsiteX118" fmla="*/ 1740375 w 7758545"/>
              <a:gd name="connsiteY118" fmla="*/ 1168264 h 6858000"/>
              <a:gd name="connsiteX119" fmla="*/ 1791719 w 7758545"/>
              <a:gd name="connsiteY119" fmla="*/ 1208198 h 6858000"/>
              <a:gd name="connsiteX120" fmla="*/ 1824725 w 7758545"/>
              <a:gd name="connsiteY120" fmla="*/ 1251392 h 6858000"/>
              <a:gd name="connsiteX121" fmla="*/ 1840617 w 7758545"/>
              <a:gd name="connsiteY121" fmla="*/ 1262394 h 6858000"/>
              <a:gd name="connsiteX122" fmla="*/ 1861399 w 7758545"/>
              <a:gd name="connsiteY122" fmla="*/ 1239982 h 6858000"/>
              <a:gd name="connsiteX123" fmla="*/ 1859361 w 7758545"/>
              <a:gd name="connsiteY123" fmla="*/ 1178044 h 6858000"/>
              <a:gd name="connsiteX124" fmla="*/ 1893998 w 7758545"/>
              <a:gd name="connsiteY124" fmla="*/ 1114068 h 6858000"/>
              <a:gd name="connsiteX125" fmla="*/ 1893998 w 7758545"/>
              <a:gd name="connsiteY125" fmla="*/ 1113661 h 6858000"/>
              <a:gd name="connsiteX126" fmla="*/ 1924559 w 7758545"/>
              <a:gd name="connsiteY126" fmla="*/ 1157670 h 6858000"/>
              <a:gd name="connsiteX127" fmla="*/ 1985682 w 7758545"/>
              <a:gd name="connsiteY127" fmla="*/ 1197603 h 6858000"/>
              <a:gd name="connsiteX128" fmla="*/ 1983237 w 7758545"/>
              <a:gd name="connsiteY128" fmla="*/ 1208605 h 6858000"/>
              <a:gd name="connsiteX129" fmla="*/ 1927412 w 7758545"/>
              <a:gd name="connsiteY129" fmla="*/ 1205345 h 6858000"/>
              <a:gd name="connsiteX130" fmla="*/ 1946971 w 7758545"/>
              <a:gd name="connsiteY130" fmla="*/ 1265246 h 6858000"/>
              <a:gd name="connsiteX131" fmla="*/ 1916002 w 7758545"/>
              <a:gd name="connsiteY131" fmla="*/ 1270951 h 6858000"/>
              <a:gd name="connsiteX132" fmla="*/ 1921299 w 7758545"/>
              <a:gd name="connsiteY132" fmla="*/ 1303142 h 6858000"/>
              <a:gd name="connsiteX133" fmla="*/ 1875661 w 7758545"/>
              <a:gd name="connsiteY133" fmla="*/ 1340631 h 6858000"/>
              <a:gd name="connsiteX134" fmla="*/ 1871586 w 7758545"/>
              <a:gd name="connsiteY134" fmla="*/ 1356931 h 6858000"/>
              <a:gd name="connsiteX135" fmla="*/ 1823910 w 7758545"/>
              <a:gd name="connsiteY135" fmla="*/ 1357746 h 6858000"/>
              <a:gd name="connsiteX136" fmla="*/ 1826355 w 7758545"/>
              <a:gd name="connsiteY136" fmla="*/ 1508108 h 6858000"/>
              <a:gd name="connsiteX137" fmla="*/ 1787644 w 7758545"/>
              <a:gd name="connsiteY137" fmla="*/ 1499551 h 6858000"/>
              <a:gd name="connsiteX138" fmla="*/ 1717556 w 7758545"/>
              <a:gd name="connsiteY138" fmla="*/ 1466137 h 6858000"/>
              <a:gd name="connsiteX139" fmla="*/ 1708184 w 7758545"/>
              <a:gd name="connsiteY139" fmla="*/ 1478769 h 6858000"/>
              <a:gd name="connsiteX140" fmla="*/ 1812908 w 7758545"/>
              <a:gd name="connsiteY140" fmla="*/ 1573713 h 6858000"/>
              <a:gd name="connsiteX141" fmla="*/ 1803536 w 7758545"/>
              <a:gd name="connsiteY141" fmla="*/ 1586753 h 6858000"/>
              <a:gd name="connsiteX142" fmla="*/ 1740783 w 7758545"/>
              <a:gd name="connsiteY142" fmla="*/ 1561896 h 6858000"/>
              <a:gd name="connsiteX143" fmla="*/ 1769714 w 7758545"/>
              <a:gd name="connsiteY143" fmla="*/ 1612832 h 6858000"/>
              <a:gd name="connsiteX144" fmla="*/ 1702072 w 7758545"/>
              <a:gd name="connsiteY144" fmla="*/ 1616092 h 6858000"/>
              <a:gd name="connsiteX145" fmla="*/ 1636466 w 7758545"/>
              <a:gd name="connsiteY145" fmla="*/ 1528482 h 6858000"/>
              <a:gd name="connsiteX146" fmla="*/ 1676400 w 7758545"/>
              <a:gd name="connsiteY146" fmla="*/ 1481621 h 6858000"/>
              <a:gd name="connsiteX147" fmla="*/ 1692292 w 7758545"/>
              <a:gd name="connsiteY147" fmla="*/ 1421721 h 6858000"/>
              <a:gd name="connsiteX148" fmla="*/ 1756267 w 7758545"/>
              <a:gd name="connsiteY148" fmla="*/ 1421721 h 6858000"/>
              <a:gd name="connsiteX149" fmla="*/ 1739968 w 7758545"/>
              <a:gd name="connsiteY149" fmla="*/ 1338186 h 6858000"/>
              <a:gd name="connsiteX150" fmla="*/ 1776642 w 7758545"/>
              <a:gd name="connsiteY150" fmla="*/ 1336149 h 6858000"/>
              <a:gd name="connsiteX151" fmla="*/ 1787236 w 7758545"/>
              <a:gd name="connsiteY151" fmla="*/ 1314552 h 6858000"/>
              <a:gd name="connsiteX152" fmla="*/ 1797831 w 7758545"/>
              <a:gd name="connsiteY152" fmla="*/ 1291733 h 6858000"/>
              <a:gd name="connsiteX153" fmla="*/ 1776234 w 7758545"/>
              <a:gd name="connsiteY153" fmla="*/ 1291733 h 6858000"/>
              <a:gd name="connsiteX154" fmla="*/ 1753822 w 7758545"/>
              <a:gd name="connsiteY154" fmla="*/ 1290103 h 6858000"/>
              <a:gd name="connsiteX155" fmla="*/ 1762380 w 7758545"/>
              <a:gd name="connsiteY155" fmla="*/ 1272581 h 6858000"/>
              <a:gd name="connsiteX156" fmla="*/ 1775419 w 7758545"/>
              <a:gd name="connsiteY156" fmla="*/ 1235907 h 6858000"/>
              <a:gd name="connsiteX157" fmla="*/ 1760750 w 7758545"/>
              <a:gd name="connsiteY157" fmla="*/ 1228980 h 6858000"/>
              <a:gd name="connsiteX158" fmla="*/ 1699219 w 7758545"/>
              <a:gd name="connsiteY158" fmla="*/ 1319442 h 6858000"/>
              <a:gd name="connsiteX159" fmla="*/ 1670288 w 7758545"/>
              <a:gd name="connsiteY159" fmla="*/ 1284398 h 6858000"/>
              <a:gd name="connsiteX160" fmla="*/ 1642171 w 7758545"/>
              <a:gd name="connsiteY160" fmla="*/ 1336556 h 6858000"/>
              <a:gd name="connsiteX161" fmla="*/ 1673955 w 7758545"/>
              <a:gd name="connsiteY161" fmla="*/ 1324332 h 6858000"/>
              <a:gd name="connsiteX162" fmla="*/ 1656433 w 7758545"/>
              <a:gd name="connsiteY162" fmla="*/ 1351226 h 6858000"/>
              <a:gd name="connsiteX163" fmla="*/ 1626687 w 7758545"/>
              <a:gd name="connsiteY163" fmla="*/ 1414386 h 6858000"/>
              <a:gd name="connsiteX164" fmla="*/ 1660508 w 7758545"/>
              <a:gd name="connsiteY164" fmla="*/ 1434353 h 6858000"/>
              <a:gd name="connsiteX165" fmla="*/ 1619759 w 7758545"/>
              <a:gd name="connsiteY165" fmla="*/ 1449837 h 6858000"/>
              <a:gd name="connsiteX166" fmla="*/ 1619759 w 7758545"/>
              <a:gd name="connsiteY166" fmla="*/ 1511368 h 6858000"/>
              <a:gd name="connsiteX167" fmla="*/ 1610795 w 7758545"/>
              <a:gd name="connsiteY167" fmla="*/ 1513405 h 6858000"/>
              <a:gd name="connsiteX168" fmla="*/ 1593680 w 7758545"/>
              <a:gd name="connsiteY168" fmla="*/ 1494254 h 6858000"/>
              <a:gd name="connsiteX169" fmla="*/ 1535002 w 7758545"/>
              <a:gd name="connsiteY169" fmla="*/ 1521963 h 6858000"/>
              <a:gd name="connsiteX170" fmla="*/ 1543559 w 7758545"/>
              <a:gd name="connsiteY170" fmla="*/ 1541929 h 6858000"/>
              <a:gd name="connsiteX171" fmla="*/ 1530520 w 7758545"/>
              <a:gd name="connsiteY171" fmla="*/ 1545189 h 6858000"/>
              <a:gd name="connsiteX172" fmla="*/ 1517073 w 7758545"/>
              <a:gd name="connsiteY172" fmla="*/ 1490586 h 6858000"/>
              <a:gd name="connsiteX173" fmla="*/ 1565564 w 7758545"/>
              <a:gd name="connsiteY173" fmla="*/ 1487734 h 6858000"/>
              <a:gd name="connsiteX174" fmla="*/ 1540707 w 7758545"/>
              <a:gd name="connsiteY174" fmla="*/ 1446985 h 6858000"/>
              <a:gd name="connsiteX175" fmla="*/ 1499958 w 7758545"/>
              <a:gd name="connsiteY175" fmla="*/ 1515443 h 6858000"/>
              <a:gd name="connsiteX176" fmla="*/ 1453912 w 7758545"/>
              <a:gd name="connsiteY176" fmla="*/ 1473879 h 6858000"/>
              <a:gd name="connsiteX177" fmla="*/ 1412349 w 7758545"/>
              <a:gd name="connsiteY177" fmla="*/ 1489771 h 6858000"/>
              <a:gd name="connsiteX178" fmla="*/ 1411126 w 7758545"/>
              <a:gd name="connsiteY178" fmla="*/ 1495884 h 6858000"/>
              <a:gd name="connsiteX179" fmla="*/ 1459617 w 7758545"/>
              <a:gd name="connsiteY179" fmla="*/ 1502811 h 6858000"/>
              <a:gd name="connsiteX180" fmla="*/ 1524815 w 7758545"/>
              <a:gd name="connsiteY180" fmla="*/ 1554969 h 6858000"/>
              <a:gd name="connsiteX181" fmla="*/ 1522777 w 7758545"/>
              <a:gd name="connsiteY181" fmla="*/ 1577788 h 6858000"/>
              <a:gd name="connsiteX182" fmla="*/ 1516665 w 7758545"/>
              <a:gd name="connsiteY182" fmla="*/ 1607127 h 6858000"/>
              <a:gd name="connsiteX183" fmla="*/ 1557821 w 7758545"/>
              <a:gd name="connsiteY183" fmla="*/ 1626279 h 6858000"/>
              <a:gd name="connsiteX184" fmla="*/ 1629131 w 7758545"/>
              <a:gd name="connsiteY184" fmla="*/ 1638504 h 6858000"/>
              <a:gd name="connsiteX185" fmla="*/ 1672325 w 7758545"/>
              <a:gd name="connsiteY185" fmla="*/ 1634429 h 6858000"/>
              <a:gd name="connsiteX186" fmla="*/ 1707369 w 7758545"/>
              <a:gd name="connsiteY186" fmla="*/ 1650321 h 6858000"/>
              <a:gd name="connsiteX187" fmla="*/ 1733041 w 7758545"/>
              <a:gd name="connsiteY187" fmla="*/ 1675178 h 6858000"/>
              <a:gd name="connsiteX188" fmla="*/ 1727743 w 7758545"/>
              <a:gd name="connsiteY188" fmla="*/ 1698812 h 6858000"/>
              <a:gd name="connsiteX189" fmla="*/ 1697182 w 7758545"/>
              <a:gd name="connsiteY189" fmla="*/ 1688217 h 6858000"/>
              <a:gd name="connsiteX190" fmla="*/ 1657248 w 7758545"/>
              <a:gd name="connsiteY190" fmla="*/ 1668658 h 6858000"/>
              <a:gd name="connsiteX191" fmla="*/ 1651543 w 7758545"/>
              <a:gd name="connsiteY191" fmla="*/ 1677215 h 6858000"/>
              <a:gd name="connsiteX192" fmla="*/ 1722446 w 7758545"/>
              <a:gd name="connsiteY192" fmla="*/ 1725298 h 6858000"/>
              <a:gd name="connsiteX193" fmla="*/ 1663360 w 7758545"/>
              <a:gd name="connsiteY193" fmla="*/ 1777864 h 6858000"/>
              <a:gd name="connsiteX194" fmla="*/ 1568824 w 7758545"/>
              <a:gd name="connsiteY194" fmla="*/ 1757082 h 6858000"/>
              <a:gd name="connsiteX195" fmla="*/ 1529705 w 7758545"/>
              <a:gd name="connsiteY195" fmla="*/ 1738338 h 6858000"/>
              <a:gd name="connsiteX196" fmla="*/ 1571676 w 7758545"/>
              <a:gd name="connsiteY196" fmla="*/ 1694329 h 6858000"/>
              <a:gd name="connsiteX197" fmla="*/ 1584715 w 7758545"/>
              <a:gd name="connsiteY197" fmla="*/ 1691885 h 6858000"/>
              <a:gd name="connsiteX198" fmla="*/ 1553746 w 7758545"/>
              <a:gd name="connsiteY198" fmla="*/ 1681290 h 6858000"/>
              <a:gd name="connsiteX199" fmla="*/ 1562304 w 7758545"/>
              <a:gd name="connsiteY199" fmla="*/ 1656433 h 6858000"/>
              <a:gd name="connsiteX200" fmla="*/ 1517073 w 7758545"/>
              <a:gd name="connsiteY200" fmla="*/ 1653581 h 6858000"/>
              <a:gd name="connsiteX201" fmla="*/ 1526445 w 7758545"/>
              <a:gd name="connsiteY201" fmla="*/ 1686995 h 6858000"/>
              <a:gd name="connsiteX202" fmla="*/ 1519925 w 7758545"/>
              <a:gd name="connsiteY202" fmla="*/ 1686180 h 6858000"/>
              <a:gd name="connsiteX203" fmla="*/ 1521963 w 7758545"/>
              <a:gd name="connsiteY203" fmla="*/ 1753822 h 6858000"/>
              <a:gd name="connsiteX204" fmla="*/ 1585123 w 7758545"/>
              <a:gd name="connsiteY204" fmla="*/ 1793756 h 6858000"/>
              <a:gd name="connsiteX205" fmla="*/ 1639726 w 7758545"/>
              <a:gd name="connsiteY205" fmla="*/ 1826763 h 6858000"/>
              <a:gd name="connsiteX206" fmla="*/ 1504441 w 7758545"/>
              <a:gd name="connsiteY206" fmla="*/ 1852027 h 6858000"/>
              <a:gd name="connsiteX207" fmla="*/ 1587975 w 7758545"/>
              <a:gd name="connsiteY207" fmla="*/ 1878513 h 6858000"/>
              <a:gd name="connsiteX208" fmla="*/ 1598570 w 7758545"/>
              <a:gd name="connsiteY208" fmla="*/ 1859769 h 6858000"/>
              <a:gd name="connsiteX209" fmla="*/ 1634836 w 7758545"/>
              <a:gd name="connsiteY209" fmla="*/ 1860584 h 6858000"/>
              <a:gd name="connsiteX210" fmla="*/ 1686995 w 7758545"/>
              <a:gd name="connsiteY210" fmla="*/ 1909075 h 6858000"/>
              <a:gd name="connsiteX211" fmla="*/ 1619759 w 7758545"/>
              <a:gd name="connsiteY211" fmla="*/ 1940859 h 6858000"/>
              <a:gd name="connsiteX212" fmla="*/ 1552117 w 7758545"/>
              <a:gd name="connsiteY212" fmla="*/ 1982830 h 6858000"/>
              <a:gd name="connsiteX213" fmla="*/ 1555376 w 7758545"/>
              <a:gd name="connsiteY213" fmla="*/ 1940451 h 6858000"/>
              <a:gd name="connsiteX214" fmla="*/ 1503626 w 7758545"/>
              <a:gd name="connsiteY214" fmla="*/ 1940451 h 6858000"/>
              <a:gd name="connsiteX215" fmla="*/ 1564341 w 7758545"/>
              <a:gd name="connsiteY215" fmla="*/ 2010947 h 6858000"/>
              <a:gd name="connsiteX216" fmla="*/ 1567194 w 7758545"/>
              <a:gd name="connsiteY216" fmla="*/ 2042730 h 6858000"/>
              <a:gd name="connsiteX217" fmla="*/ 1536225 w 7758545"/>
              <a:gd name="connsiteY217" fmla="*/ 2070440 h 6858000"/>
              <a:gd name="connsiteX218" fmla="*/ 1542744 w 7758545"/>
              <a:gd name="connsiteY218" fmla="*/ 2082257 h 6858000"/>
              <a:gd name="connsiteX219" fmla="*/ 1580641 w 7758545"/>
              <a:gd name="connsiteY219" fmla="*/ 2117708 h 6858000"/>
              <a:gd name="connsiteX220" fmla="*/ 1554969 w 7758545"/>
              <a:gd name="connsiteY220" fmla="*/ 2171904 h 6858000"/>
              <a:gd name="connsiteX221" fmla="*/ 1541929 w 7758545"/>
              <a:gd name="connsiteY221" fmla="*/ 2190241 h 6858000"/>
              <a:gd name="connsiteX222" fmla="*/ 1482436 w 7758545"/>
              <a:gd name="connsiteY222" fmla="*/ 2157234 h 6858000"/>
              <a:gd name="connsiteX223" fmla="*/ 1437613 w 7758545"/>
              <a:gd name="connsiteY223" fmla="*/ 2192278 h 6858000"/>
              <a:gd name="connsiteX224" fmla="*/ 1559044 w 7758545"/>
              <a:gd name="connsiteY224" fmla="*/ 2310449 h 6858000"/>
              <a:gd name="connsiteX225" fmla="*/ 1485289 w 7758545"/>
              <a:gd name="connsiteY225" fmla="*/ 2396429 h 6858000"/>
              <a:gd name="connsiteX226" fmla="*/ 1470619 w 7758545"/>
              <a:gd name="connsiteY226" fmla="*/ 2422508 h 6858000"/>
              <a:gd name="connsiteX227" fmla="*/ 1505256 w 7758545"/>
              <a:gd name="connsiteY227" fmla="*/ 2422916 h 6858000"/>
              <a:gd name="connsiteX228" fmla="*/ 1523592 w 7758545"/>
              <a:gd name="connsiteY228" fmla="*/ 2434325 h 6858000"/>
              <a:gd name="connsiteX229" fmla="*/ 1508515 w 7758545"/>
              <a:gd name="connsiteY229" fmla="*/ 2451440 h 6858000"/>
              <a:gd name="connsiteX230" fmla="*/ 1435983 w 7758545"/>
              <a:gd name="connsiteY230" fmla="*/ 2569611 h 6858000"/>
              <a:gd name="connsiteX231" fmla="*/ 1385862 w 7758545"/>
              <a:gd name="connsiteY231" fmla="*/ 2602617 h 6858000"/>
              <a:gd name="connsiteX232" fmla="*/ 1342261 w 7758545"/>
              <a:gd name="connsiteY232" fmla="*/ 2602617 h 6858000"/>
              <a:gd name="connsiteX233" fmla="*/ 1283990 w 7758545"/>
              <a:gd name="connsiteY233" fmla="*/ 2583873 h 6858000"/>
              <a:gd name="connsiteX234" fmla="*/ 1254651 w 7758545"/>
              <a:gd name="connsiteY234" fmla="*/ 2534567 h 6858000"/>
              <a:gd name="connsiteX235" fmla="*/ 1270951 w 7758545"/>
              <a:gd name="connsiteY235" fmla="*/ 2468962 h 6858000"/>
              <a:gd name="connsiteX236" fmla="*/ 1279916 w 7758545"/>
              <a:gd name="connsiteY236" fmla="*/ 2449402 h 6858000"/>
              <a:gd name="connsiteX237" fmla="*/ 1327591 w 7758545"/>
              <a:gd name="connsiteY237" fmla="*/ 2489743 h 6858000"/>
              <a:gd name="connsiteX238" fmla="*/ 1397679 w 7758545"/>
              <a:gd name="connsiteY238" fmla="*/ 2432695 h 6858000"/>
              <a:gd name="connsiteX239" fmla="*/ 1394827 w 7758545"/>
              <a:gd name="connsiteY239" fmla="*/ 2423731 h 6858000"/>
              <a:gd name="connsiteX240" fmla="*/ 1318627 w 7758545"/>
              <a:gd name="connsiteY240" fmla="*/ 2437178 h 6858000"/>
              <a:gd name="connsiteX241" fmla="*/ 1271358 w 7758545"/>
              <a:gd name="connsiteY241" fmla="*/ 2412728 h 6858000"/>
              <a:gd name="connsiteX242" fmla="*/ 1305180 w 7758545"/>
              <a:gd name="connsiteY242" fmla="*/ 2378907 h 6858000"/>
              <a:gd name="connsiteX243" fmla="*/ 1351633 w 7758545"/>
              <a:gd name="connsiteY243" fmla="*/ 2388279 h 6858000"/>
              <a:gd name="connsiteX244" fmla="*/ 1388307 w 7758545"/>
              <a:gd name="connsiteY244" fmla="*/ 2376055 h 6858000"/>
              <a:gd name="connsiteX245" fmla="*/ 1287250 w 7758545"/>
              <a:gd name="connsiteY245" fmla="*/ 2321044 h 6858000"/>
              <a:gd name="connsiteX246" fmla="*/ 1173154 w 7758545"/>
              <a:gd name="connsiteY246" fmla="*/ 2337343 h 6858000"/>
              <a:gd name="connsiteX247" fmla="*/ 1138925 w 7758545"/>
              <a:gd name="connsiteY247" fmla="*/ 2343863 h 6858000"/>
              <a:gd name="connsiteX248" fmla="*/ 1150335 w 7758545"/>
              <a:gd name="connsiteY248" fmla="*/ 2381759 h 6858000"/>
              <a:gd name="connsiteX249" fmla="*/ 1184564 w 7758545"/>
              <a:gd name="connsiteY249" fmla="*/ 2389094 h 6858000"/>
              <a:gd name="connsiteX250" fmla="*/ 1261171 w 7758545"/>
              <a:gd name="connsiteY250" fmla="*/ 2369127 h 6858000"/>
              <a:gd name="connsiteX251" fmla="*/ 1208605 w 7758545"/>
              <a:gd name="connsiteY251" fmla="*/ 2439215 h 6858000"/>
              <a:gd name="connsiteX252" fmla="*/ 1226942 w 7758545"/>
              <a:gd name="connsiteY252" fmla="*/ 2543124 h 6858000"/>
              <a:gd name="connsiteX253" fmla="*/ 1207383 w 7758545"/>
              <a:gd name="connsiteY253" fmla="*/ 2562276 h 6858000"/>
              <a:gd name="connsiteX254" fmla="*/ 1187416 w 7758545"/>
              <a:gd name="connsiteY254" fmla="*/ 2492188 h 6858000"/>
              <a:gd name="connsiteX255" fmla="*/ 1134850 w 7758545"/>
              <a:gd name="connsiteY255" fmla="*/ 2498301 h 6858000"/>
              <a:gd name="connsiteX256" fmla="*/ 1171932 w 7758545"/>
              <a:gd name="connsiteY256" fmla="*/ 2569203 h 6858000"/>
              <a:gd name="connsiteX257" fmla="*/ 1146667 w 7758545"/>
              <a:gd name="connsiteY257" fmla="*/ 2614842 h 6858000"/>
              <a:gd name="connsiteX258" fmla="*/ 1174376 w 7758545"/>
              <a:gd name="connsiteY258" fmla="*/ 2675150 h 6858000"/>
              <a:gd name="connsiteX259" fmla="*/ 1187009 w 7758545"/>
              <a:gd name="connsiteY259" fmla="*/ 2596505 h 6858000"/>
              <a:gd name="connsiteX260" fmla="*/ 1274211 w 7758545"/>
              <a:gd name="connsiteY260" fmla="*/ 2592430 h 6858000"/>
              <a:gd name="connsiteX261" fmla="*/ 1284805 w 7758545"/>
              <a:gd name="connsiteY261" fmla="*/ 2644996 h 6858000"/>
              <a:gd name="connsiteX262" fmla="*/ 1364673 w 7758545"/>
              <a:gd name="connsiteY262" fmla="*/ 2692264 h 6858000"/>
              <a:gd name="connsiteX263" fmla="*/ 1386677 w 7758545"/>
              <a:gd name="connsiteY263" fmla="*/ 2695524 h 6858000"/>
              <a:gd name="connsiteX264" fmla="*/ 1352448 w 7758545"/>
              <a:gd name="connsiteY264" fmla="*/ 2641736 h 6858000"/>
              <a:gd name="connsiteX265" fmla="*/ 1442503 w 7758545"/>
              <a:gd name="connsiteY265" fmla="*/ 2636846 h 6858000"/>
              <a:gd name="connsiteX266" fmla="*/ 1397679 w 7758545"/>
              <a:gd name="connsiteY266" fmla="*/ 2698377 h 6858000"/>
              <a:gd name="connsiteX267" fmla="*/ 1438020 w 7758545"/>
              <a:gd name="connsiteY267" fmla="*/ 2728531 h 6858000"/>
              <a:gd name="connsiteX268" fmla="*/ 1368340 w 7758545"/>
              <a:gd name="connsiteY268" fmla="*/ 2749312 h 6858000"/>
              <a:gd name="connsiteX269" fmla="*/ 1309662 w 7758545"/>
              <a:gd name="connsiteY269" fmla="*/ 2764797 h 6858000"/>
              <a:gd name="connsiteX270" fmla="*/ 1312514 w 7758545"/>
              <a:gd name="connsiteY270" fmla="*/ 2777429 h 6858000"/>
              <a:gd name="connsiteX271" fmla="*/ 1342668 w 7758545"/>
              <a:gd name="connsiteY271" fmla="*/ 2812473 h 6858000"/>
              <a:gd name="connsiteX272" fmla="*/ 1295400 w 7758545"/>
              <a:gd name="connsiteY272" fmla="*/ 2810843 h 6858000"/>
              <a:gd name="connsiteX273" fmla="*/ 1233462 w 7758545"/>
              <a:gd name="connsiteY273" fmla="*/ 2834070 h 6858000"/>
              <a:gd name="connsiteX274" fmla="*/ 1261171 w 7758545"/>
              <a:gd name="connsiteY274" fmla="*/ 2783541 h 6858000"/>
              <a:gd name="connsiteX275" fmla="*/ 1188638 w 7758545"/>
              <a:gd name="connsiteY275" fmla="*/ 2774577 h 6858000"/>
              <a:gd name="connsiteX276" fmla="*/ 1222460 w 7758545"/>
              <a:gd name="connsiteY276" fmla="*/ 2801063 h 6858000"/>
              <a:gd name="connsiteX277" fmla="*/ 1202086 w 7758545"/>
              <a:gd name="connsiteY277" fmla="*/ 2846294 h 6858000"/>
              <a:gd name="connsiteX278" fmla="*/ 1268098 w 7758545"/>
              <a:gd name="connsiteY278" fmla="*/ 2882968 h 6858000"/>
              <a:gd name="connsiteX279" fmla="*/ 1265654 w 7758545"/>
              <a:gd name="connsiteY279" fmla="*/ 2896415 h 6858000"/>
              <a:gd name="connsiteX280" fmla="*/ 1214310 w 7758545"/>
              <a:gd name="connsiteY280" fmla="*/ 2910270 h 6858000"/>
              <a:gd name="connsiteX281" fmla="*/ 1213495 w 7758545"/>
              <a:gd name="connsiteY281" fmla="*/ 2918012 h 6858000"/>
              <a:gd name="connsiteX282" fmla="*/ 1248132 w 7758545"/>
              <a:gd name="connsiteY282" fmla="*/ 2930644 h 6858000"/>
              <a:gd name="connsiteX283" fmla="*/ 1270136 w 7758545"/>
              <a:gd name="connsiteY283" fmla="*/ 2896823 h 6858000"/>
              <a:gd name="connsiteX284" fmla="*/ 1289288 w 7758545"/>
              <a:gd name="connsiteY284" fmla="*/ 2946536 h 6858000"/>
              <a:gd name="connsiteX285" fmla="*/ 1281138 w 7758545"/>
              <a:gd name="connsiteY285" fmla="*/ 2959575 h 6858000"/>
              <a:gd name="connsiteX286" fmla="*/ 1363858 w 7758545"/>
              <a:gd name="connsiteY286" fmla="*/ 2964873 h 6858000"/>
              <a:gd name="connsiteX287" fmla="*/ 1438835 w 7758545"/>
              <a:gd name="connsiteY287" fmla="*/ 3028441 h 6858000"/>
              <a:gd name="connsiteX288" fmla="*/ 1442095 w 7758545"/>
              <a:gd name="connsiteY288" fmla="*/ 3063485 h 6858000"/>
              <a:gd name="connsiteX289" fmla="*/ 1434760 w 7758545"/>
              <a:gd name="connsiteY289" fmla="*/ 3097714 h 6858000"/>
              <a:gd name="connsiteX290" fmla="*/ 1400124 w 7758545"/>
              <a:gd name="connsiteY290" fmla="*/ 3101381 h 6858000"/>
              <a:gd name="connsiteX291" fmla="*/ 1338594 w 7758545"/>
              <a:gd name="connsiteY291" fmla="*/ 3083452 h 6858000"/>
              <a:gd name="connsiteX292" fmla="*/ 1408681 w 7758545"/>
              <a:gd name="connsiteY292" fmla="*/ 3160466 h 6858000"/>
              <a:gd name="connsiteX293" fmla="*/ 1402976 w 7758545"/>
              <a:gd name="connsiteY293" fmla="*/ 3168616 h 6858000"/>
              <a:gd name="connsiteX294" fmla="*/ 1440058 w 7758545"/>
              <a:gd name="connsiteY294" fmla="*/ 3168616 h 6858000"/>
              <a:gd name="connsiteX295" fmla="*/ 1431093 w 7758545"/>
              <a:gd name="connsiteY295" fmla="*/ 3174728 h 6858000"/>
              <a:gd name="connsiteX296" fmla="*/ 1469804 w 7758545"/>
              <a:gd name="connsiteY296" fmla="*/ 3251743 h 6858000"/>
              <a:gd name="connsiteX297" fmla="*/ 1453097 w 7758545"/>
              <a:gd name="connsiteY297" fmla="*/ 3292899 h 6858000"/>
              <a:gd name="connsiteX298" fmla="*/ 1453097 w 7758545"/>
              <a:gd name="connsiteY298" fmla="*/ 3325498 h 6858000"/>
              <a:gd name="connsiteX299" fmla="*/ 1503626 w 7758545"/>
              <a:gd name="connsiteY299" fmla="*/ 3381732 h 6858000"/>
              <a:gd name="connsiteX300" fmla="*/ 1473064 w 7758545"/>
              <a:gd name="connsiteY300" fmla="*/ 3426148 h 6858000"/>
              <a:gd name="connsiteX301" fmla="*/ 1428648 w 7758545"/>
              <a:gd name="connsiteY301" fmla="*/ 3431445 h 6858000"/>
              <a:gd name="connsiteX302" fmla="*/ 1430278 w 7758545"/>
              <a:gd name="connsiteY302" fmla="*/ 3442447 h 6858000"/>
              <a:gd name="connsiteX303" fmla="*/ 1490179 w 7758545"/>
              <a:gd name="connsiteY303" fmla="*/ 3457117 h 6858000"/>
              <a:gd name="connsiteX304" fmla="*/ 1472657 w 7758545"/>
              <a:gd name="connsiteY304" fmla="*/ 3510905 h 6858000"/>
              <a:gd name="connsiteX305" fmla="*/ 1506886 w 7758545"/>
              <a:gd name="connsiteY305" fmla="*/ 3572843 h 6858000"/>
              <a:gd name="connsiteX306" fmla="*/ 1574121 w 7758545"/>
              <a:gd name="connsiteY306" fmla="*/ 3615629 h 6858000"/>
              <a:gd name="connsiteX307" fmla="*/ 1542744 w 7758545"/>
              <a:gd name="connsiteY307" fmla="*/ 3625816 h 6858000"/>
              <a:gd name="connsiteX308" fmla="*/ 1575343 w 7758545"/>
              <a:gd name="connsiteY308" fmla="*/ 3653118 h 6858000"/>
              <a:gd name="connsiteX309" fmla="*/ 1589198 w 7758545"/>
              <a:gd name="connsiteY309" fmla="*/ 3702016 h 6858000"/>
              <a:gd name="connsiteX310" fmla="*/ 1605090 w 7758545"/>
              <a:gd name="connsiteY310" fmla="*/ 3719946 h 6858000"/>
              <a:gd name="connsiteX311" fmla="*/ 1687402 w 7758545"/>
              <a:gd name="connsiteY311" fmla="*/ 3861343 h 6858000"/>
              <a:gd name="connsiteX312" fmla="*/ 1695552 w 7758545"/>
              <a:gd name="connsiteY312" fmla="*/ 3898425 h 6858000"/>
              <a:gd name="connsiteX313" fmla="*/ 1695144 w 7758545"/>
              <a:gd name="connsiteY313" fmla="*/ 3915539 h 6858000"/>
              <a:gd name="connsiteX314" fmla="*/ 1763602 w 7758545"/>
              <a:gd name="connsiteY314" fmla="*/ 3989294 h 6858000"/>
              <a:gd name="connsiteX315" fmla="*/ 1803536 w 7758545"/>
              <a:gd name="connsiteY315" fmla="*/ 4047157 h 6858000"/>
              <a:gd name="connsiteX316" fmla="*/ 1806796 w 7758545"/>
              <a:gd name="connsiteY316" fmla="*/ 4049195 h 6858000"/>
              <a:gd name="connsiteX317" fmla="*/ 1900518 w 7758545"/>
              <a:gd name="connsiteY317" fmla="*/ 4193445 h 6858000"/>
              <a:gd name="connsiteX318" fmla="*/ 1943304 w 7758545"/>
              <a:gd name="connsiteY318" fmla="*/ 4261903 h 6858000"/>
              <a:gd name="connsiteX319" fmla="*/ 1949824 w 7758545"/>
              <a:gd name="connsiteY319" fmla="*/ 4265163 h 6858000"/>
              <a:gd name="connsiteX320" fmla="*/ 1990980 w 7758545"/>
              <a:gd name="connsiteY320" fmla="*/ 4339325 h 6858000"/>
              <a:gd name="connsiteX321" fmla="*/ 2077774 w 7758545"/>
              <a:gd name="connsiteY321" fmla="*/ 4457497 h 6858000"/>
              <a:gd name="connsiteX322" fmla="*/ 2110373 w 7758545"/>
              <a:gd name="connsiteY322" fmla="*/ 4487651 h 6858000"/>
              <a:gd name="connsiteX323" fmla="*/ 2133600 w 7758545"/>
              <a:gd name="connsiteY323" fmla="*/ 4519842 h 6858000"/>
              <a:gd name="connsiteX324" fmla="*/ 2233842 w 7758545"/>
              <a:gd name="connsiteY324" fmla="*/ 4661647 h 6858000"/>
              <a:gd name="connsiteX325" fmla="*/ 2288037 w 7758545"/>
              <a:gd name="connsiteY325" fmla="*/ 4743959 h 6858000"/>
              <a:gd name="connsiteX326" fmla="*/ 2498708 w 7758545"/>
              <a:gd name="connsiteY326" fmla="*/ 4847461 h 6858000"/>
              <a:gd name="connsiteX327" fmla="*/ 2486076 w 7758545"/>
              <a:gd name="connsiteY327" fmla="*/ 4889025 h 6858000"/>
              <a:gd name="connsiteX328" fmla="*/ 2525195 w 7758545"/>
              <a:gd name="connsiteY328" fmla="*/ 4903287 h 6858000"/>
              <a:gd name="connsiteX329" fmla="*/ 2640513 w 7758545"/>
              <a:gd name="connsiteY329" fmla="*/ 4975412 h 6858000"/>
              <a:gd name="connsiteX330" fmla="*/ 2706119 w 7758545"/>
              <a:gd name="connsiteY330" fmla="*/ 5004343 h 6858000"/>
              <a:gd name="connsiteX331" fmla="*/ 2737088 w 7758545"/>
              <a:gd name="connsiteY331" fmla="*/ 5026755 h 6858000"/>
              <a:gd name="connsiteX332" fmla="*/ 2761537 w 7758545"/>
              <a:gd name="connsiteY332" fmla="*/ 5058947 h 6858000"/>
              <a:gd name="connsiteX333" fmla="*/ 2770094 w 7758545"/>
              <a:gd name="connsiteY333" fmla="*/ 5024310 h 6858000"/>
              <a:gd name="connsiteX334" fmla="*/ 2827142 w 7758545"/>
              <a:gd name="connsiteY334" fmla="*/ 5056909 h 6858000"/>
              <a:gd name="connsiteX335" fmla="*/ 2884190 w 7758545"/>
              <a:gd name="connsiteY335" fmla="*/ 5067911 h 6858000"/>
              <a:gd name="connsiteX336" fmla="*/ 2968948 w 7758545"/>
              <a:gd name="connsiteY336" fmla="*/ 5122515 h 6858000"/>
              <a:gd name="connsiteX337" fmla="*/ 3012549 w 7758545"/>
              <a:gd name="connsiteY337" fmla="*/ 5122515 h 6858000"/>
              <a:gd name="connsiteX338" fmla="*/ 3062262 w 7758545"/>
              <a:gd name="connsiteY338" fmla="*/ 5155521 h 6858000"/>
              <a:gd name="connsiteX339" fmla="*/ 3112383 w 7758545"/>
              <a:gd name="connsiteY339" fmla="*/ 5151854 h 6858000"/>
              <a:gd name="connsiteX340" fmla="*/ 3152724 w 7758545"/>
              <a:gd name="connsiteY340" fmla="*/ 5172636 h 6858000"/>
              <a:gd name="connsiteX341" fmla="*/ 3266820 w 7758545"/>
              <a:gd name="connsiteY341" fmla="*/ 5210532 h 6858000"/>
              <a:gd name="connsiteX342" fmla="*/ 3419628 w 7758545"/>
              <a:gd name="connsiteY342" fmla="*/ 5220311 h 6858000"/>
              <a:gd name="connsiteX343" fmla="*/ 3470971 w 7758545"/>
              <a:gd name="connsiteY343" fmla="*/ 5233351 h 6858000"/>
              <a:gd name="connsiteX344" fmla="*/ 3514572 w 7758545"/>
              <a:gd name="connsiteY344" fmla="*/ 5246391 h 6858000"/>
              <a:gd name="connsiteX345" fmla="*/ 3657600 w 7758545"/>
              <a:gd name="connsiteY345" fmla="*/ 5295696 h 6858000"/>
              <a:gd name="connsiteX346" fmla="*/ 3704868 w 7758545"/>
              <a:gd name="connsiteY346" fmla="*/ 5295289 h 6858000"/>
              <a:gd name="connsiteX347" fmla="*/ 3746839 w 7758545"/>
              <a:gd name="connsiteY347" fmla="*/ 5281434 h 6858000"/>
              <a:gd name="connsiteX348" fmla="*/ 3786366 w 7758545"/>
              <a:gd name="connsiteY348" fmla="*/ 5280620 h 6858000"/>
              <a:gd name="connsiteX349" fmla="*/ 3821817 w 7758545"/>
              <a:gd name="connsiteY349" fmla="*/ 5284287 h 6858000"/>
              <a:gd name="connsiteX350" fmla="*/ 3912686 w 7758545"/>
              <a:gd name="connsiteY350" fmla="*/ 5280212 h 6858000"/>
              <a:gd name="connsiteX351" fmla="*/ 3993369 w 7758545"/>
              <a:gd name="connsiteY351" fmla="*/ 5320553 h 6858000"/>
              <a:gd name="connsiteX352" fmla="*/ 4072014 w 7758545"/>
              <a:gd name="connsiteY352" fmla="*/ 5263913 h 6858000"/>
              <a:gd name="connsiteX353" fmla="*/ 4089128 w 7758545"/>
              <a:gd name="connsiteY353" fmla="*/ 5263913 h 6858000"/>
              <a:gd name="connsiteX354" fmla="*/ 4160846 w 7758545"/>
              <a:gd name="connsiteY354" fmla="*/ 5278990 h 6858000"/>
              <a:gd name="connsiteX355" fmla="*/ 4138027 w 7758545"/>
              <a:gd name="connsiteY355" fmla="*/ 5231314 h 6858000"/>
              <a:gd name="connsiteX356" fmla="*/ 4199150 w 7758545"/>
              <a:gd name="connsiteY356" fmla="*/ 5212162 h 6858000"/>
              <a:gd name="connsiteX357" fmla="*/ 4298576 w 7758545"/>
              <a:gd name="connsiteY357" fmla="*/ 5210532 h 6858000"/>
              <a:gd name="connsiteX358" fmla="*/ 4365404 w 7758545"/>
              <a:gd name="connsiteY358" fmla="*/ 5209309 h 6858000"/>
              <a:gd name="connsiteX359" fmla="*/ 4432232 w 7758545"/>
              <a:gd name="connsiteY359" fmla="*/ 5160004 h 6858000"/>
              <a:gd name="connsiteX360" fmla="*/ 4523101 w 7758545"/>
              <a:gd name="connsiteY360" fmla="*/ 5135554 h 6858000"/>
              <a:gd name="connsiteX361" fmla="*/ 4584224 w 7758545"/>
              <a:gd name="connsiteY361" fmla="*/ 5096435 h 6858000"/>
              <a:gd name="connsiteX362" fmla="*/ 4608266 w 7758545"/>
              <a:gd name="connsiteY362" fmla="*/ 5065059 h 6858000"/>
              <a:gd name="connsiteX363" fmla="*/ 4624158 w 7758545"/>
              <a:gd name="connsiteY363" fmla="*/ 5082173 h 6858000"/>
              <a:gd name="connsiteX364" fmla="*/ 4661647 w 7758545"/>
              <a:gd name="connsiteY364" fmla="*/ 5062614 h 6858000"/>
              <a:gd name="connsiteX365" fmla="*/ 4760666 w 7758545"/>
              <a:gd name="connsiteY365" fmla="*/ 5038980 h 6858000"/>
              <a:gd name="connsiteX366" fmla="*/ 4838496 w 7758545"/>
              <a:gd name="connsiteY366" fmla="*/ 4988451 h 6858000"/>
              <a:gd name="connsiteX367" fmla="*/ 4871910 w 7758545"/>
              <a:gd name="connsiteY367" fmla="*/ 4978264 h 6858000"/>
              <a:gd name="connsiteX368" fmla="*/ 4921216 w 7758545"/>
              <a:gd name="connsiteY368" fmla="*/ 4951370 h 6858000"/>
              <a:gd name="connsiteX369" fmla="*/ 4985599 w 7758545"/>
              <a:gd name="connsiteY369" fmla="*/ 4905732 h 6858000"/>
              <a:gd name="connsiteX370" fmla="*/ 5017383 w 7758545"/>
              <a:gd name="connsiteY370" fmla="*/ 4895952 h 6858000"/>
              <a:gd name="connsiteX371" fmla="*/ 5039387 w 7758545"/>
              <a:gd name="connsiteY371" fmla="*/ 4904917 h 6858000"/>
              <a:gd name="connsiteX372" fmla="*/ 5067503 w 7758545"/>
              <a:gd name="connsiteY372" fmla="*/ 4870280 h 6858000"/>
              <a:gd name="connsiteX373" fmla="*/ 5118439 w 7758545"/>
              <a:gd name="connsiteY373" fmla="*/ 4824642 h 6858000"/>
              <a:gd name="connsiteX374" fmla="*/ 5183637 w 7758545"/>
              <a:gd name="connsiteY374" fmla="*/ 4769631 h 6858000"/>
              <a:gd name="connsiteX375" fmla="*/ 5186490 w 7758545"/>
              <a:gd name="connsiteY375" fmla="*/ 4762704 h 6858000"/>
              <a:gd name="connsiteX376" fmla="*/ 5292029 w 7758545"/>
              <a:gd name="connsiteY376" fmla="*/ 4703619 h 6858000"/>
              <a:gd name="connsiteX377" fmla="*/ 5438724 w 7758545"/>
              <a:gd name="connsiteY377" fmla="*/ 4630271 h 6858000"/>
              <a:gd name="connsiteX378" fmla="*/ 5413867 w 7758545"/>
              <a:gd name="connsiteY378" fmla="*/ 4618046 h 6858000"/>
              <a:gd name="connsiteX379" fmla="*/ 5452578 w 7758545"/>
              <a:gd name="connsiteY379" fmla="*/ 4524732 h 6858000"/>
              <a:gd name="connsiteX380" fmla="*/ 5546708 w 7758545"/>
              <a:gd name="connsiteY380" fmla="*/ 4450569 h 6858000"/>
              <a:gd name="connsiteX381" fmla="*/ 5576047 w 7758545"/>
              <a:gd name="connsiteY381" fmla="*/ 4384964 h 6858000"/>
              <a:gd name="connsiteX382" fmla="*/ 5624538 w 7758545"/>
              <a:gd name="connsiteY382" fmla="*/ 4361737 h 6858000"/>
              <a:gd name="connsiteX383" fmla="*/ 5662027 w 7758545"/>
              <a:gd name="connsiteY383" fmla="*/ 4311616 h 6858000"/>
              <a:gd name="connsiteX384" fmla="*/ 5701960 w 7758545"/>
              <a:gd name="connsiteY384" fmla="*/ 4288797 h 6858000"/>
              <a:gd name="connsiteX385" fmla="*/ 5755341 w 7758545"/>
              <a:gd name="connsiteY385" fmla="*/ 4179183 h 6858000"/>
              <a:gd name="connsiteX386" fmla="*/ 5830726 w 7758545"/>
              <a:gd name="connsiteY386" fmla="*/ 4098093 h 6858000"/>
              <a:gd name="connsiteX387" fmla="*/ 5841321 w 7758545"/>
              <a:gd name="connsiteY387" fmla="*/ 4005594 h 6858000"/>
              <a:gd name="connsiteX388" fmla="*/ 5882885 w 7758545"/>
              <a:gd name="connsiteY388" fmla="*/ 3938766 h 6858000"/>
              <a:gd name="connsiteX389" fmla="*/ 5919151 w 7758545"/>
              <a:gd name="connsiteY389" fmla="*/ 3888238 h 6858000"/>
              <a:gd name="connsiteX390" fmla="*/ 5882885 w 7758545"/>
              <a:gd name="connsiteY390" fmla="*/ 3867456 h 6858000"/>
              <a:gd name="connsiteX391" fmla="*/ 5947675 w 7758545"/>
              <a:gd name="connsiteY391" fmla="*/ 3780661 h 6858000"/>
              <a:gd name="connsiteX392" fmla="*/ 5981904 w 7758545"/>
              <a:gd name="connsiteY392" fmla="*/ 3679604 h 6858000"/>
              <a:gd name="connsiteX393" fmla="*/ 6037322 w 7758545"/>
              <a:gd name="connsiteY393" fmla="*/ 3530057 h 6858000"/>
              <a:gd name="connsiteX394" fmla="*/ 6046287 w 7758545"/>
              <a:gd name="connsiteY394" fmla="*/ 3470564 h 6858000"/>
              <a:gd name="connsiteX395" fmla="*/ 6025912 w 7758545"/>
              <a:gd name="connsiteY395" fmla="*/ 3458339 h 6858000"/>
              <a:gd name="connsiteX396" fmla="*/ 6096407 w 7758545"/>
              <a:gd name="connsiteY396" fmla="*/ 3347910 h 6858000"/>
              <a:gd name="connsiteX397" fmla="*/ 6065031 w 7758545"/>
              <a:gd name="connsiteY397" fmla="*/ 3275378 h 6858000"/>
              <a:gd name="connsiteX398" fmla="*/ 6062586 w 7758545"/>
              <a:gd name="connsiteY398" fmla="*/ 3208142 h 6858000"/>
              <a:gd name="connsiteX399" fmla="*/ 6076848 w 7758545"/>
              <a:gd name="connsiteY399" fmla="*/ 3060632 h 6858000"/>
              <a:gd name="connsiteX400" fmla="*/ 6062586 w 7758545"/>
              <a:gd name="connsiteY400" fmla="*/ 2979950 h 6858000"/>
              <a:gd name="connsiteX401" fmla="*/ 6058104 w 7758545"/>
              <a:gd name="connsiteY401" fmla="*/ 2914752 h 6858000"/>
              <a:gd name="connsiteX402" fmla="*/ 6064624 w 7758545"/>
              <a:gd name="connsiteY402" fmla="*/ 2836107 h 6858000"/>
              <a:gd name="connsiteX403" fmla="*/ 6058919 w 7758545"/>
              <a:gd name="connsiteY403" fmla="*/ 2789654 h 6858000"/>
              <a:gd name="connsiteX404" fmla="*/ 6058511 w 7758545"/>
              <a:gd name="connsiteY404" fmla="*/ 2721196 h 6858000"/>
              <a:gd name="connsiteX405" fmla="*/ 6076033 w 7758545"/>
              <a:gd name="connsiteY405" fmla="*/ 2643773 h 6858000"/>
              <a:gd name="connsiteX406" fmla="*/ 6047917 w 7758545"/>
              <a:gd name="connsiteY406" fmla="*/ 2551274 h 6858000"/>
              <a:gd name="connsiteX407" fmla="*/ 6029172 w 7758545"/>
              <a:gd name="connsiteY407" fmla="*/ 2501561 h 6858000"/>
              <a:gd name="connsiteX408" fmla="*/ 6036507 w 7758545"/>
              <a:gd name="connsiteY408" fmla="*/ 2393577 h 6858000"/>
              <a:gd name="connsiteX409" fmla="*/ 5998203 w 7758545"/>
              <a:gd name="connsiteY409" fmla="*/ 2313709 h 6858000"/>
              <a:gd name="connsiteX410" fmla="*/ 5998610 w 7758545"/>
              <a:gd name="connsiteY410" fmla="*/ 2295780 h 6858000"/>
              <a:gd name="connsiteX411" fmla="*/ 5929746 w 7758545"/>
              <a:gd name="connsiteY411" fmla="*/ 2179646 h 6858000"/>
              <a:gd name="connsiteX412" fmla="*/ 5906519 w 7758545"/>
              <a:gd name="connsiteY412" fmla="*/ 2049658 h 6858000"/>
              <a:gd name="connsiteX413" fmla="*/ 5860473 w 7758545"/>
              <a:gd name="connsiteY413" fmla="*/ 1980793 h 6858000"/>
              <a:gd name="connsiteX414" fmla="*/ 5771641 w 7758545"/>
              <a:gd name="connsiteY414" fmla="*/ 1867511 h 6858000"/>
              <a:gd name="connsiteX415" fmla="*/ 5743931 w 7758545"/>
              <a:gd name="connsiteY415" fmla="*/ 1770937 h 6858000"/>
              <a:gd name="connsiteX416" fmla="*/ 5689736 w 7758545"/>
              <a:gd name="connsiteY416" fmla="*/ 1750155 h 6858000"/>
              <a:gd name="connsiteX417" fmla="*/ 5668954 w 7758545"/>
              <a:gd name="connsiteY417" fmla="*/ 1709814 h 6858000"/>
              <a:gd name="connsiteX418" fmla="*/ 5642060 w 7758545"/>
              <a:gd name="connsiteY418" fmla="*/ 1601015 h 6858000"/>
              <a:gd name="connsiteX419" fmla="*/ 5553635 w 7758545"/>
              <a:gd name="connsiteY419" fmla="*/ 1532965 h 6858000"/>
              <a:gd name="connsiteX420" fmla="*/ 5543855 w 7758545"/>
              <a:gd name="connsiteY420" fmla="*/ 1522778 h 6858000"/>
              <a:gd name="connsiteX421" fmla="*/ 5490067 w 7758545"/>
              <a:gd name="connsiteY421" fmla="*/ 1471027 h 6858000"/>
              <a:gd name="connsiteX422" fmla="*/ 5480695 w 7758545"/>
              <a:gd name="connsiteY422" fmla="*/ 1442503 h 6858000"/>
              <a:gd name="connsiteX423" fmla="*/ 5322183 w 7758545"/>
              <a:gd name="connsiteY423" fmla="*/ 1398087 h 6858000"/>
              <a:gd name="connsiteX424" fmla="*/ 5307921 w 7758545"/>
              <a:gd name="connsiteY424" fmla="*/ 1389937 h 6858000"/>
              <a:gd name="connsiteX425" fmla="*/ 5254133 w 7758545"/>
              <a:gd name="connsiteY425" fmla="*/ 1381787 h 6858000"/>
              <a:gd name="connsiteX426" fmla="*/ 5173858 w 7758545"/>
              <a:gd name="connsiteY426" fmla="*/ 1360598 h 6858000"/>
              <a:gd name="connsiteX427" fmla="*/ 5135554 w 7758545"/>
              <a:gd name="connsiteY427" fmla="*/ 1346743 h 6858000"/>
              <a:gd name="connsiteX428" fmla="*/ 5090731 w 7758545"/>
              <a:gd name="connsiteY428" fmla="*/ 1289695 h 6858000"/>
              <a:gd name="connsiteX429" fmla="*/ 5080951 w 7758545"/>
              <a:gd name="connsiteY429" fmla="*/ 1251799 h 6858000"/>
              <a:gd name="connsiteX430" fmla="*/ 5054872 w 7758545"/>
              <a:gd name="connsiteY430" fmla="*/ 1206568 h 6858000"/>
              <a:gd name="connsiteX431" fmla="*/ 5030015 w 7758545"/>
              <a:gd name="connsiteY431" fmla="*/ 1109179 h 6858000"/>
              <a:gd name="connsiteX432" fmla="*/ 5043462 w 7758545"/>
              <a:gd name="connsiteY432" fmla="*/ 1008937 h 6858000"/>
              <a:gd name="connsiteX433" fmla="*/ 5093990 w 7758545"/>
              <a:gd name="connsiteY433" fmla="*/ 844720 h 6858000"/>
              <a:gd name="connsiteX434" fmla="*/ 5170598 w 7758545"/>
              <a:gd name="connsiteY434" fmla="*/ 775447 h 6858000"/>
              <a:gd name="connsiteX435" fmla="*/ 5229683 w 7758545"/>
              <a:gd name="connsiteY435" fmla="*/ 743663 h 6858000"/>
              <a:gd name="connsiteX436" fmla="*/ 5232128 w 7758545"/>
              <a:gd name="connsiteY436" fmla="*/ 706989 h 6858000"/>
              <a:gd name="connsiteX437" fmla="*/ 5253318 w 7758545"/>
              <a:gd name="connsiteY437" fmla="*/ 662981 h 6858000"/>
              <a:gd name="connsiteX438" fmla="*/ 5283879 w 7758545"/>
              <a:gd name="connsiteY438" fmla="*/ 632827 h 6858000"/>
              <a:gd name="connsiteX439" fmla="*/ 5289992 w 7758545"/>
              <a:gd name="connsiteY439" fmla="*/ 575779 h 6858000"/>
              <a:gd name="connsiteX440" fmla="*/ 5287139 w 7758545"/>
              <a:gd name="connsiteY440" fmla="*/ 513026 h 6858000"/>
              <a:gd name="connsiteX441" fmla="*/ 5347854 w 7758545"/>
              <a:gd name="connsiteY441" fmla="*/ 429083 h 6858000"/>
              <a:gd name="connsiteX442" fmla="*/ 5295289 w 7758545"/>
              <a:gd name="connsiteY442" fmla="*/ 397299 h 6858000"/>
              <a:gd name="connsiteX443" fmla="*/ 5300994 w 7758545"/>
              <a:gd name="connsiteY443" fmla="*/ 387520 h 6858000"/>
              <a:gd name="connsiteX444" fmla="*/ 5441984 w 7758545"/>
              <a:gd name="connsiteY444" fmla="*/ 387520 h 6858000"/>
              <a:gd name="connsiteX445" fmla="*/ 5523074 w 7758545"/>
              <a:gd name="connsiteY445" fmla="*/ 290945 h 6858000"/>
              <a:gd name="connsiteX446" fmla="*/ 5510849 w 7758545"/>
              <a:gd name="connsiteY446" fmla="*/ 262014 h 6858000"/>
              <a:gd name="connsiteX447" fmla="*/ 5523481 w 7758545"/>
              <a:gd name="connsiteY447" fmla="*/ 228193 h 6858000"/>
              <a:gd name="connsiteX448" fmla="*/ 5576047 w 7758545"/>
              <a:gd name="connsiteY448" fmla="*/ 202521 h 6858000"/>
              <a:gd name="connsiteX449" fmla="*/ 5623315 w 7758545"/>
              <a:gd name="connsiteY449" fmla="*/ 173589 h 6858000"/>
              <a:gd name="connsiteX450" fmla="*/ 5642467 w 7758545"/>
              <a:gd name="connsiteY450" fmla="*/ 166255 h 6858000"/>
              <a:gd name="connsiteX451" fmla="*/ 5782642 w 7758545"/>
              <a:gd name="connsiteY451" fmla="*/ 92499 h 6858000"/>
              <a:gd name="connsiteX452" fmla="*/ 5847840 w 7758545"/>
              <a:gd name="connsiteY452" fmla="*/ 64790 h 6858000"/>
              <a:gd name="connsiteX453" fmla="*/ 5926485 w 7758545"/>
              <a:gd name="connsiteY453" fmla="*/ 62753 h 6858000"/>
              <a:gd name="connsiteX454" fmla="*/ 5994943 w 7758545"/>
              <a:gd name="connsiteY454" fmla="*/ 72940 h 6858000"/>
              <a:gd name="connsiteX455" fmla="*/ 6012872 w 7758545"/>
              <a:gd name="connsiteY455" fmla="*/ 77015 h 6858000"/>
              <a:gd name="connsiteX456" fmla="*/ 6068698 w 7758545"/>
              <a:gd name="connsiteY456" fmla="*/ 106762 h 6858000"/>
              <a:gd name="connsiteX457" fmla="*/ 6073995 w 7758545"/>
              <a:gd name="connsiteY457" fmla="*/ 99019 h 6858000"/>
              <a:gd name="connsiteX458" fmla="*/ 6079700 w 7758545"/>
              <a:gd name="connsiteY458" fmla="*/ 123876 h 6858000"/>
              <a:gd name="connsiteX459" fmla="*/ 6084590 w 7758545"/>
              <a:gd name="connsiteY459" fmla="*/ 114504 h 6858000"/>
              <a:gd name="connsiteX460" fmla="*/ 6286296 w 7758545"/>
              <a:gd name="connsiteY460" fmla="*/ 198039 h 6858000"/>
              <a:gd name="connsiteX461" fmla="*/ 6331935 w 7758545"/>
              <a:gd name="connsiteY461" fmla="*/ 273424 h 6858000"/>
              <a:gd name="connsiteX462" fmla="*/ 6390205 w 7758545"/>
              <a:gd name="connsiteY462" fmla="*/ 302355 h 6858000"/>
              <a:gd name="connsiteX463" fmla="*/ 6396725 w 7758545"/>
              <a:gd name="connsiteY463" fmla="*/ 344326 h 6858000"/>
              <a:gd name="connsiteX464" fmla="*/ 6410172 w 7758545"/>
              <a:gd name="connsiteY464" fmla="*/ 334954 h 6858000"/>
              <a:gd name="connsiteX465" fmla="*/ 6527528 w 7758545"/>
              <a:gd name="connsiteY465" fmla="*/ 381407 h 6858000"/>
              <a:gd name="connsiteX466" fmla="*/ 6612286 w 7758545"/>
              <a:gd name="connsiteY466" fmla="*/ 423786 h 6858000"/>
              <a:gd name="connsiteX467" fmla="*/ 6708860 w 7758545"/>
              <a:gd name="connsiteY467" fmla="*/ 497541 h 6858000"/>
              <a:gd name="connsiteX468" fmla="*/ 6811954 w 7758545"/>
              <a:gd name="connsiteY468" fmla="*/ 528103 h 6858000"/>
              <a:gd name="connsiteX469" fmla="*/ 6822956 w 7758545"/>
              <a:gd name="connsiteY469" fmla="*/ 528918 h 6858000"/>
              <a:gd name="connsiteX470" fmla="*/ 6910973 w 7758545"/>
              <a:gd name="connsiteY470" fmla="*/ 645459 h 6858000"/>
              <a:gd name="connsiteX471" fmla="*/ 6906491 w 7758545"/>
              <a:gd name="connsiteY471" fmla="*/ 662166 h 6858000"/>
              <a:gd name="connsiteX472" fmla="*/ 7014067 w 7758545"/>
              <a:gd name="connsiteY472" fmla="*/ 745701 h 6858000"/>
              <a:gd name="connsiteX473" fmla="*/ 7122459 w 7758545"/>
              <a:gd name="connsiteY473" fmla="*/ 851240 h 6858000"/>
              <a:gd name="connsiteX474" fmla="*/ 7109827 w 7758545"/>
              <a:gd name="connsiteY474" fmla="*/ 892803 h 6858000"/>
              <a:gd name="connsiteX475" fmla="*/ 7123681 w 7758545"/>
              <a:gd name="connsiteY475" fmla="*/ 902175 h 6858000"/>
              <a:gd name="connsiteX476" fmla="*/ 7132238 w 7758545"/>
              <a:gd name="connsiteY476" fmla="*/ 868354 h 6858000"/>
              <a:gd name="connsiteX477" fmla="*/ 7150575 w 7758545"/>
              <a:gd name="connsiteY477" fmla="*/ 871614 h 6858000"/>
              <a:gd name="connsiteX478" fmla="*/ 7317645 w 7758545"/>
              <a:gd name="connsiteY478" fmla="*/ 1170709 h 6858000"/>
              <a:gd name="connsiteX479" fmla="*/ 7500606 w 7758545"/>
              <a:gd name="connsiteY479" fmla="*/ 1461247 h 6858000"/>
              <a:gd name="connsiteX480" fmla="*/ 7498976 w 7758545"/>
              <a:gd name="connsiteY480" fmla="*/ 1523185 h 6858000"/>
              <a:gd name="connsiteX481" fmla="*/ 7514868 w 7758545"/>
              <a:gd name="connsiteY481" fmla="*/ 1563119 h 6858000"/>
              <a:gd name="connsiteX482" fmla="*/ 7554802 w 7758545"/>
              <a:gd name="connsiteY482" fmla="*/ 1651951 h 6858000"/>
              <a:gd name="connsiteX483" fmla="*/ 7563359 w 7758545"/>
              <a:gd name="connsiteY483" fmla="*/ 1687402 h 6858000"/>
              <a:gd name="connsiteX484" fmla="*/ 7573546 w 7758545"/>
              <a:gd name="connsiteY484" fmla="*/ 1757897 h 6858000"/>
              <a:gd name="connsiteX485" fmla="*/ 7571509 w 7758545"/>
              <a:gd name="connsiteY485" fmla="*/ 1768492 h 6858000"/>
              <a:gd name="connsiteX486" fmla="*/ 7627335 w 7758545"/>
              <a:gd name="connsiteY486" fmla="*/ 1874031 h 6858000"/>
              <a:gd name="connsiteX487" fmla="*/ 7636299 w 7758545"/>
              <a:gd name="connsiteY487" fmla="*/ 1938007 h 6858000"/>
              <a:gd name="connsiteX488" fmla="*/ 7655043 w 7758545"/>
              <a:gd name="connsiteY488" fmla="*/ 2065550 h 6858000"/>
              <a:gd name="connsiteX489" fmla="*/ 7642819 w 7758545"/>
              <a:gd name="connsiteY489" fmla="*/ 2138490 h 6858000"/>
              <a:gd name="connsiteX490" fmla="*/ 7645264 w 7758545"/>
              <a:gd name="connsiteY490" fmla="*/ 2174756 h 6858000"/>
              <a:gd name="connsiteX491" fmla="*/ 7662378 w 7758545"/>
              <a:gd name="connsiteY491" fmla="*/ 2255846 h 6858000"/>
              <a:gd name="connsiteX492" fmla="*/ 7667268 w 7758545"/>
              <a:gd name="connsiteY492" fmla="*/ 2280295 h 6858000"/>
              <a:gd name="connsiteX493" fmla="*/ 7699052 w 7758545"/>
              <a:gd name="connsiteY493" fmla="*/ 2419248 h 6858000"/>
              <a:gd name="connsiteX494" fmla="*/ 7724724 w 7758545"/>
              <a:gd name="connsiteY494" fmla="*/ 2513378 h 6858000"/>
              <a:gd name="connsiteX495" fmla="*/ 7694977 w 7758545"/>
              <a:gd name="connsiteY495" fmla="*/ 2630734 h 6858000"/>
              <a:gd name="connsiteX496" fmla="*/ 7730836 w 7758545"/>
              <a:gd name="connsiteY496" fmla="*/ 2673520 h 6858000"/>
              <a:gd name="connsiteX497" fmla="*/ 7716166 w 7758545"/>
              <a:gd name="connsiteY497" fmla="*/ 2712639 h 6858000"/>
              <a:gd name="connsiteX498" fmla="*/ 7732466 w 7758545"/>
              <a:gd name="connsiteY498" fmla="*/ 2782726 h 6858000"/>
              <a:gd name="connsiteX499" fmla="*/ 7725131 w 7758545"/>
              <a:gd name="connsiteY499" fmla="*/ 2826735 h 6858000"/>
              <a:gd name="connsiteX500" fmla="*/ 7761805 w 7758545"/>
              <a:gd name="connsiteY500" fmla="*/ 2932274 h 6858000"/>
              <a:gd name="connsiteX501" fmla="*/ 7728799 w 7758545"/>
              <a:gd name="connsiteY501" fmla="*/ 3030886 h 6858000"/>
              <a:gd name="connsiteX502" fmla="*/ 7749173 w 7758545"/>
              <a:gd name="connsiteY502" fmla="*/ 3157614 h 6858000"/>
              <a:gd name="connsiteX503" fmla="*/ 7755693 w 7758545"/>
              <a:gd name="connsiteY503" fmla="*/ 3175951 h 6858000"/>
              <a:gd name="connsiteX504" fmla="*/ 7753656 w 7758545"/>
              <a:gd name="connsiteY504" fmla="*/ 3213440 h 6858000"/>
              <a:gd name="connsiteX505" fmla="*/ 7714129 w 7758545"/>
              <a:gd name="connsiteY505" fmla="*/ 3356875 h 6858000"/>
              <a:gd name="connsiteX506" fmla="*/ 7732466 w 7758545"/>
              <a:gd name="connsiteY506" fmla="*/ 3388659 h 6858000"/>
              <a:gd name="connsiteX507" fmla="*/ 7714944 w 7758545"/>
              <a:gd name="connsiteY507" fmla="*/ 3496235 h 6858000"/>
              <a:gd name="connsiteX508" fmla="*/ 7681938 w 7758545"/>
              <a:gd name="connsiteY508" fmla="*/ 3554099 h 6858000"/>
              <a:gd name="connsiteX509" fmla="*/ 7673380 w 7758545"/>
              <a:gd name="connsiteY509" fmla="*/ 3631928 h 6858000"/>
              <a:gd name="connsiteX510" fmla="*/ 7642411 w 7758545"/>
              <a:gd name="connsiteY510" fmla="*/ 3727280 h 6858000"/>
              <a:gd name="connsiteX511" fmla="*/ 7619592 w 7758545"/>
              <a:gd name="connsiteY511" fmla="*/ 3812853 h 6858000"/>
              <a:gd name="connsiteX512" fmla="*/ 7601663 w 7758545"/>
              <a:gd name="connsiteY512" fmla="*/ 3942026 h 6858000"/>
              <a:gd name="connsiteX513" fmla="*/ 7564582 w 7758545"/>
              <a:gd name="connsiteY513" fmla="*/ 4029228 h 6858000"/>
              <a:gd name="connsiteX514" fmla="*/ 7533205 w 7758545"/>
              <a:gd name="connsiteY514" fmla="*/ 4080164 h 6858000"/>
              <a:gd name="connsiteX515" fmla="*/ 7512831 w 7758545"/>
              <a:gd name="connsiteY515" fmla="*/ 4179590 h 6858000"/>
              <a:gd name="connsiteX516" fmla="*/ 7473712 w 7758545"/>
              <a:gd name="connsiteY516" fmla="*/ 4279425 h 6858000"/>
              <a:gd name="connsiteX517" fmla="*/ 7469637 w 7758545"/>
              <a:gd name="connsiteY517" fmla="*/ 4320989 h 6858000"/>
              <a:gd name="connsiteX518" fmla="*/ 7468007 w 7758545"/>
              <a:gd name="connsiteY518" fmla="*/ 4330360 h 6858000"/>
              <a:gd name="connsiteX519" fmla="*/ 7476972 w 7758545"/>
              <a:gd name="connsiteY519" fmla="*/ 4368664 h 6858000"/>
              <a:gd name="connsiteX520" fmla="*/ 7430926 w 7758545"/>
              <a:gd name="connsiteY520" fmla="*/ 4402079 h 6858000"/>
              <a:gd name="connsiteX521" fmla="*/ 7428074 w 7758545"/>
              <a:gd name="connsiteY521" fmla="*/ 4449754 h 6858000"/>
              <a:gd name="connsiteX522" fmla="*/ 7378768 w 7758545"/>
              <a:gd name="connsiteY522" fmla="*/ 4533289 h 6858000"/>
              <a:gd name="connsiteX523" fmla="*/ 7299308 w 7758545"/>
              <a:gd name="connsiteY523" fmla="*/ 4650645 h 6858000"/>
              <a:gd name="connsiteX524" fmla="*/ 7290751 w 7758545"/>
              <a:gd name="connsiteY524" fmla="*/ 4667352 h 6858000"/>
              <a:gd name="connsiteX525" fmla="*/ 7247149 w 7758545"/>
              <a:gd name="connsiteY525" fmla="*/ 4779004 h 6858000"/>
              <a:gd name="connsiteX526" fmla="*/ 7211698 w 7758545"/>
              <a:gd name="connsiteY526" fmla="*/ 4901250 h 6858000"/>
              <a:gd name="connsiteX527" fmla="*/ 7124903 w 7758545"/>
              <a:gd name="connsiteY527" fmla="*/ 5018605 h 6858000"/>
              <a:gd name="connsiteX528" fmla="*/ 7031182 w 7758545"/>
              <a:gd name="connsiteY528" fmla="*/ 5115995 h 6858000"/>
              <a:gd name="connsiteX529" fmla="*/ 6974949 w 7758545"/>
              <a:gd name="connsiteY529" fmla="*/ 5237018 h 6858000"/>
              <a:gd name="connsiteX530" fmla="*/ 6898341 w 7758545"/>
              <a:gd name="connsiteY530" fmla="*/ 5283472 h 6858000"/>
              <a:gd name="connsiteX531" fmla="*/ 6884079 w 7758545"/>
              <a:gd name="connsiteY531" fmla="*/ 5294066 h 6858000"/>
              <a:gd name="connsiteX532" fmla="*/ 6803804 w 7758545"/>
              <a:gd name="connsiteY532" fmla="*/ 5399605 h 6858000"/>
              <a:gd name="connsiteX533" fmla="*/ 6739829 w 7758545"/>
              <a:gd name="connsiteY533" fmla="*/ 5496588 h 6858000"/>
              <a:gd name="connsiteX534" fmla="*/ 6696228 w 7758545"/>
              <a:gd name="connsiteY534" fmla="*/ 5507997 h 6858000"/>
              <a:gd name="connsiteX535" fmla="*/ 6692153 w 7758545"/>
              <a:gd name="connsiteY535" fmla="*/ 5533669 h 6858000"/>
              <a:gd name="connsiteX536" fmla="*/ 6594763 w 7758545"/>
              <a:gd name="connsiteY536" fmla="*/ 5696663 h 6858000"/>
              <a:gd name="connsiteX537" fmla="*/ 6547495 w 7758545"/>
              <a:gd name="connsiteY537" fmla="*/ 5746377 h 6858000"/>
              <a:gd name="connsiteX538" fmla="*/ 6532010 w 7758545"/>
              <a:gd name="connsiteY538" fmla="*/ 5767566 h 6858000"/>
              <a:gd name="connsiteX539" fmla="*/ 6505524 w 7758545"/>
              <a:gd name="connsiteY539" fmla="*/ 5783050 h 6858000"/>
              <a:gd name="connsiteX540" fmla="*/ 6460700 w 7758545"/>
              <a:gd name="connsiteY540" fmla="*/ 5820132 h 6858000"/>
              <a:gd name="connsiteX541" fmla="*/ 6422804 w 7758545"/>
              <a:gd name="connsiteY541" fmla="*/ 5877588 h 6858000"/>
              <a:gd name="connsiteX542" fmla="*/ 6317673 w 7758545"/>
              <a:gd name="connsiteY542" fmla="*/ 5955417 h 6858000"/>
              <a:gd name="connsiteX543" fmla="*/ 6206836 w 7758545"/>
              <a:gd name="connsiteY543" fmla="*/ 6054437 h 6858000"/>
              <a:gd name="connsiteX544" fmla="*/ 6122486 w 7758545"/>
              <a:gd name="connsiteY544" fmla="*/ 6114745 h 6858000"/>
              <a:gd name="connsiteX545" fmla="*/ 6087850 w 7758545"/>
              <a:gd name="connsiteY545" fmla="*/ 6143269 h 6858000"/>
              <a:gd name="connsiteX546" fmla="*/ 5948490 w 7758545"/>
              <a:gd name="connsiteY546" fmla="*/ 6225989 h 6858000"/>
              <a:gd name="connsiteX547" fmla="*/ 5888589 w 7758545"/>
              <a:gd name="connsiteY547" fmla="*/ 6227211 h 6858000"/>
              <a:gd name="connsiteX548" fmla="*/ 5843765 w 7758545"/>
              <a:gd name="connsiteY548" fmla="*/ 6294039 h 6858000"/>
              <a:gd name="connsiteX549" fmla="*/ 5785088 w 7758545"/>
              <a:gd name="connsiteY549" fmla="*/ 6331528 h 6858000"/>
              <a:gd name="connsiteX550" fmla="*/ 5757379 w 7758545"/>
              <a:gd name="connsiteY550" fmla="*/ 6355569 h 6858000"/>
              <a:gd name="connsiteX551" fmla="*/ 5760231 w 7758545"/>
              <a:gd name="connsiteY551" fmla="*/ 6358014 h 6858000"/>
              <a:gd name="connsiteX552" fmla="*/ 5724372 w 7758545"/>
              <a:gd name="connsiteY552" fmla="*/ 6397540 h 6858000"/>
              <a:gd name="connsiteX553" fmla="*/ 5631465 w 7758545"/>
              <a:gd name="connsiteY553" fmla="*/ 6444401 h 6858000"/>
              <a:gd name="connsiteX554" fmla="*/ 5618018 w 7758545"/>
              <a:gd name="connsiteY554" fmla="*/ 6450106 h 6858000"/>
              <a:gd name="connsiteX555" fmla="*/ 5466840 w 7758545"/>
              <a:gd name="connsiteY555" fmla="*/ 6470888 h 6858000"/>
              <a:gd name="connsiteX556" fmla="*/ 5435057 w 7758545"/>
              <a:gd name="connsiteY556" fmla="*/ 6504302 h 6858000"/>
              <a:gd name="connsiteX557" fmla="*/ 5292029 w 7758545"/>
              <a:gd name="connsiteY557" fmla="*/ 6582132 h 6858000"/>
              <a:gd name="connsiteX558" fmla="*/ 5107030 w 7758545"/>
              <a:gd name="connsiteY558" fmla="*/ 6643662 h 6858000"/>
              <a:gd name="connsiteX559" fmla="*/ 5051612 w 7758545"/>
              <a:gd name="connsiteY559" fmla="*/ 6674224 h 6858000"/>
              <a:gd name="connsiteX560" fmla="*/ 4868650 w 7758545"/>
              <a:gd name="connsiteY560" fmla="*/ 6717417 h 6858000"/>
              <a:gd name="connsiteX561" fmla="*/ 4796118 w 7758545"/>
              <a:gd name="connsiteY561" fmla="*/ 6736162 h 6858000"/>
              <a:gd name="connsiteX562" fmla="*/ 4705248 w 7758545"/>
              <a:gd name="connsiteY562" fmla="*/ 6747979 h 6858000"/>
              <a:gd name="connsiteX563" fmla="*/ 4626603 w 7758545"/>
              <a:gd name="connsiteY563" fmla="*/ 6763464 h 6858000"/>
              <a:gd name="connsiteX564" fmla="*/ 4582187 w 7758545"/>
              <a:gd name="connsiteY564" fmla="*/ 6781393 h 6858000"/>
              <a:gd name="connsiteX565" fmla="*/ 4550403 w 7758545"/>
              <a:gd name="connsiteY565" fmla="*/ 6789950 h 6858000"/>
              <a:gd name="connsiteX566" fmla="*/ 4439159 w 7758545"/>
              <a:gd name="connsiteY566" fmla="*/ 6820512 h 6858000"/>
              <a:gd name="connsiteX567" fmla="*/ 4432232 w 7758545"/>
              <a:gd name="connsiteY567" fmla="*/ 6823364 h 6858000"/>
              <a:gd name="connsiteX568" fmla="*/ 4321396 w 7758545"/>
              <a:gd name="connsiteY568" fmla="*/ 6832736 h 6858000"/>
              <a:gd name="connsiteX569" fmla="*/ 4261495 w 7758545"/>
              <a:gd name="connsiteY569" fmla="*/ 6849851 h 6858000"/>
              <a:gd name="connsiteX570" fmla="*/ 4170218 w 7758545"/>
              <a:gd name="connsiteY570" fmla="*/ 6839256 h 6858000"/>
              <a:gd name="connsiteX571" fmla="*/ 3922466 w 7758545"/>
              <a:gd name="connsiteY571" fmla="*/ 6844961 h 6858000"/>
              <a:gd name="connsiteX572" fmla="*/ 3737060 w 7758545"/>
              <a:gd name="connsiteY572" fmla="*/ 6855963 h 6858000"/>
              <a:gd name="connsiteX573" fmla="*/ 3713018 w 7758545"/>
              <a:gd name="connsiteY573" fmla="*/ 6855555 h 6858000"/>
              <a:gd name="connsiteX574" fmla="*/ 3622556 w 7758545"/>
              <a:gd name="connsiteY574" fmla="*/ 6836811 h 6858000"/>
              <a:gd name="connsiteX575" fmla="*/ 3623371 w 7758545"/>
              <a:gd name="connsiteY575" fmla="*/ 6839663 h 6858000"/>
              <a:gd name="connsiteX576" fmla="*/ 3550431 w 7758545"/>
              <a:gd name="connsiteY576" fmla="*/ 6838849 h 6858000"/>
              <a:gd name="connsiteX577" fmla="*/ 3379694 w 7758545"/>
              <a:gd name="connsiteY577" fmla="*/ 6825401 h 6858000"/>
              <a:gd name="connsiteX578" fmla="*/ 3303087 w 7758545"/>
              <a:gd name="connsiteY578" fmla="*/ 6803397 h 6858000"/>
              <a:gd name="connsiteX579" fmla="*/ 3278230 w 7758545"/>
              <a:gd name="connsiteY579" fmla="*/ 6807879 h 6858000"/>
              <a:gd name="connsiteX580" fmla="*/ 3123385 w 7758545"/>
              <a:gd name="connsiteY580" fmla="*/ 6781800 h 6858000"/>
              <a:gd name="connsiteX581" fmla="*/ 3065929 w 7758545"/>
              <a:gd name="connsiteY581" fmla="*/ 6779355 h 6858000"/>
              <a:gd name="connsiteX582" fmla="*/ 3039443 w 7758545"/>
              <a:gd name="connsiteY582" fmla="*/ 6779763 h 6858000"/>
              <a:gd name="connsiteX583" fmla="*/ 2911492 w 7758545"/>
              <a:gd name="connsiteY583" fmla="*/ 6734939 h 6858000"/>
              <a:gd name="connsiteX584" fmla="*/ 2868298 w 7758545"/>
              <a:gd name="connsiteY584" fmla="*/ 6710490 h 6858000"/>
              <a:gd name="connsiteX585" fmla="*/ 2685744 w 7758545"/>
              <a:gd name="connsiteY585" fmla="*/ 6670149 h 6858000"/>
              <a:gd name="connsiteX586" fmla="*/ 2559424 w 7758545"/>
              <a:gd name="connsiteY586" fmla="*/ 6629400 h 6858000"/>
              <a:gd name="connsiteX587" fmla="*/ 2518267 w 7758545"/>
              <a:gd name="connsiteY587" fmla="*/ 6627363 h 6858000"/>
              <a:gd name="connsiteX588" fmla="*/ 2427398 w 7758545"/>
              <a:gd name="connsiteY588" fmla="*/ 6596801 h 6858000"/>
              <a:gd name="connsiteX589" fmla="*/ 2368312 w 7758545"/>
              <a:gd name="connsiteY589" fmla="*/ 6579687 h 6858000"/>
              <a:gd name="connsiteX590" fmla="*/ 2226914 w 7758545"/>
              <a:gd name="connsiteY590" fmla="*/ 6513267 h 6858000"/>
              <a:gd name="connsiteX591" fmla="*/ 2194315 w 7758545"/>
              <a:gd name="connsiteY591" fmla="*/ 6500635 h 6858000"/>
              <a:gd name="connsiteX592" fmla="*/ 2078589 w 7758545"/>
              <a:gd name="connsiteY592" fmla="*/ 6450106 h 6858000"/>
              <a:gd name="connsiteX593" fmla="*/ 1986090 w 7758545"/>
              <a:gd name="connsiteY593" fmla="*/ 6407320 h 6858000"/>
              <a:gd name="connsiteX594" fmla="*/ 1954713 w 7758545"/>
              <a:gd name="connsiteY594" fmla="*/ 6388983 h 6858000"/>
              <a:gd name="connsiteX595" fmla="*/ 1816168 w 7758545"/>
              <a:gd name="connsiteY595" fmla="*/ 6304633 h 6858000"/>
              <a:gd name="connsiteX596" fmla="*/ 1737930 w 7758545"/>
              <a:gd name="connsiteY596" fmla="*/ 6257772 h 6858000"/>
              <a:gd name="connsiteX597" fmla="*/ 1626279 w 7758545"/>
              <a:gd name="connsiteY597" fmla="*/ 6158753 h 6858000"/>
              <a:gd name="connsiteX598" fmla="*/ 1546819 w 7758545"/>
              <a:gd name="connsiteY598" fmla="*/ 6118412 h 6858000"/>
              <a:gd name="connsiteX599" fmla="*/ 1528075 w 7758545"/>
              <a:gd name="connsiteY599" fmla="*/ 6106187 h 6858000"/>
              <a:gd name="connsiteX600" fmla="*/ 1416831 w 7758545"/>
              <a:gd name="connsiteY600" fmla="*/ 6012873 h 6858000"/>
              <a:gd name="connsiteX601" fmla="*/ 1290918 w 7758545"/>
              <a:gd name="connsiteY601" fmla="*/ 5919558 h 6858000"/>
              <a:gd name="connsiteX602" fmla="*/ 1219200 w 7758545"/>
              <a:gd name="connsiteY602" fmla="*/ 5864548 h 6858000"/>
              <a:gd name="connsiteX603" fmla="*/ 1207790 w 7758545"/>
              <a:gd name="connsiteY603" fmla="*/ 5846211 h 6858000"/>
              <a:gd name="connsiteX604" fmla="*/ 1121403 w 7758545"/>
              <a:gd name="connsiteY604" fmla="*/ 5761046 h 6858000"/>
              <a:gd name="connsiteX605" fmla="*/ 1052130 w 7758545"/>
              <a:gd name="connsiteY605" fmla="*/ 5695033 h 6858000"/>
              <a:gd name="connsiteX606" fmla="*/ 1028496 w 7758545"/>
              <a:gd name="connsiteY606" fmla="*/ 5659990 h 6858000"/>
              <a:gd name="connsiteX607" fmla="*/ 950666 w 7758545"/>
              <a:gd name="connsiteY607" fmla="*/ 5590309 h 6858000"/>
              <a:gd name="connsiteX608" fmla="*/ 849202 w 7758545"/>
              <a:gd name="connsiteY608" fmla="*/ 5465619 h 6858000"/>
              <a:gd name="connsiteX609" fmla="*/ 813751 w 7758545"/>
              <a:gd name="connsiteY609" fmla="*/ 5421610 h 6858000"/>
              <a:gd name="connsiteX610" fmla="*/ 722474 w 7758545"/>
              <a:gd name="connsiteY610" fmla="*/ 5287139 h 6858000"/>
              <a:gd name="connsiteX611" fmla="*/ 692320 w 7758545"/>
              <a:gd name="connsiteY611" fmla="*/ 5243538 h 6858000"/>
              <a:gd name="connsiteX612" fmla="*/ 593708 w 7758545"/>
              <a:gd name="connsiteY612" fmla="*/ 5128220 h 6858000"/>
              <a:gd name="connsiteX613" fmla="*/ 558257 w 7758545"/>
              <a:gd name="connsiteY613" fmla="*/ 5037758 h 6858000"/>
              <a:gd name="connsiteX614" fmla="*/ 544402 w 7758545"/>
              <a:gd name="connsiteY614" fmla="*/ 5018605 h 6858000"/>
              <a:gd name="connsiteX615" fmla="*/ 497949 w 7758545"/>
              <a:gd name="connsiteY615" fmla="*/ 4967262 h 6858000"/>
              <a:gd name="connsiteX616" fmla="*/ 502431 w 7758545"/>
              <a:gd name="connsiteY616" fmla="*/ 4933441 h 6858000"/>
              <a:gd name="connsiteX617" fmla="*/ 472684 w 7758545"/>
              <a:gd name="connsiteY617" fmla="*/ 4917956 h 6858000"/>
              <a:gd name="connsiteX618" fmla="*/ 481242 w 7758545"/>
              <a:gd name="connsiteY618" fmla="*/ 4911844 h 6858000"/>
              <a:gd name="connsiteX619" fmla="*/ 460052 w 7758545"/>
              <a:gd name="connsiteY619" fmla="*/ 4877615 h 6858000"/>
              <a:gd name="connsiteX620" fmla="*/ 442530 w 7758545"/>
              <a:gd name="connsiteY620" fmla="*/ 4827087 h 6858000"/>
              <a:gd name="connsiteX621" fmla="*/ 433973 w 7758545"/>
              <a:gd name="connsiteY621" fmla="*/ 4803453 h 6858000"/>
              <a:gd name="connsiteX622" fmla="*/ 350031 w 7758545"/>
              <a:gd name="connsiteY622" fmla="*/ 4672649 h 6858000"/>
              <a:gd name="connsiteX623" fmla="*/ 343104 w 7758545"/>
              <a:gd name="connsiteY623" fmla="*/ 4633123 h 6858000"/>
              <a:gd name="connsiteX624" fmla="*/ 276276 w 7758545"/>
              <a:gd name="connsiteY624" fmla="*/ 4448124 h 6858000"/>
              <a:gd name="connsiteX625" fmla="*/ 262014 w 7758545"/>
              <a:gd name="connsiteY625" fmla="*/ 4382519 h 6858000"/>
              <a:gd name="connsiteX626" fmla="*/ 283611 w 7758545"/>
              <a:gd name="connsiteY626" fmla="*/ 4346253 h 6858000"/>
              <a:gd name="connsiteX627" fmla="*/ 210263 w 7758545"/>
              <a:gd name="connsiteY627" fmla="*/ 4249678 h 6858000"/>
              <a:gd name="connsiteX628" fmla="*/ 196001 w 7758545"/>
              <a:gd name="connsiteY628" fmla="*/ 4180406 h 6858000"/>
              <a:gd name="connsiteX629" fmla="*/ 208226 w 7758545"/>
              <a:gd name="connsiteY629" fmla="*/ 4153919 h 6858000"/>
              <a:gd name="connsiteX630" fmla="*/ 169514 w 7758545"/>
              <a:gd name="connsiteY630" fmla="*/ 4042675 h 6858000"/>
              <a:gd name="connsiteX631" fmla="*/ 124283 w 7758545"/>
              <a:gd name="connsiteY631" fmla="*/ 3992554 h 6858000"/>
              <a:gd name="connsiteX632" fmla="*/ 107984 w 7758545"/>
              <a:gd name="connsiteY632" fmla="*/ 3926134 h 6858000"/>
              <a:gd name="connsiteX633" fmla="*/ 101057 w 7758545"/>
              <a:gd name="connsiteY633" fmla="*/ 3836079 h 6858000"/>
              <a:gd name="connsiteX634" fmla="*/ 66013 w 7758545"/>
              <a:gd name="connsiteY634" fmla="*/ 3664935 h 6858000"/>
              <a:gd name="connsiteX635" fmla="*/ 97389 w 7758545"/>
              <a:gd name="connsiteY635" fmla="*/ 3576918 h 6858000"/>
              <a:gd name="connsiteX636" fmla="*/ 90055 w 7758545"/>
              <a:gd name="connsiteY636" fmla="*/ 3552061 h 6858000"/>
              <a:gd name="connsiteX637" fmla="*/ 35451 w 7758545"/>
              <a:gd name="connsiteY637" fmla="*/ 3393141 h 6858000"/>
              <a:gd name="connsiteX638" fmla="*/ 61938 w 7758545"/>
              <a:gd name="connsiteY638" fmla="*/ 3375619 h 6858000"/>
              <a:gd name="connsiteX639" fmla="*/ 89647 w 7758545"/>
              <a:gd name="connsiteY639" fmla="*/ 3341798 h 6858000"/>
              <a:gd name="connsiteX640" fmla="*/ 57048 w 7758545"/>
              <a:gd name="connsiteY640" fmla="*/ 3330388 h 6858000"/>
              <a:gd name="connsiteX641" fmla="*/ 4890 w 7758545"/>
              <a:gd name="connsiteY641" fmla="*/ 3287602 h 6858000"/>
              <a:gd name="connsiteX642" fmla="*/ 53788 w 7758545"/>
              <a:gd name="connsiteY642" fmla="*/ 3157614 h 6858000"/>
              <a:gd name="connsiteX643" fmla="*/ 8965 w 7758545"/>
              <a:gd name="connsiteY643" fmla="*/ 3149464 h 6858000"/>
              <a:gd name="connsiteX644" fmla="*/ 0 w 7758545"/>
              <a:gd name="connsiteY644" fmla="*/ 3080192 h 6858000"/>
              <a:gd name="connsiteX645" fmla="*/ 66013 w 7758545"/>
              <a:gd name="connsiteY645" fmla="*/ 3057372 h 6858000"/>
              <a:gd name="connsiteX646" fmla="*/ 42786 w 7758545"/>
              <a:gd name="connsiteY646" fmla="*/ 3043110 h 6858000"/>
              <a:gd name="connsiteX647" fmla="*/ 24857 w 7758545"/>
              <a:gd name="connsiteY647" fmla="*/ 2951018 h 6858000"/>
              <a:gd name="connsiteX648" fmla="*/ 30154 w 7758545"/>
              <a:gd name="connsiteY648" fmla="*/ 2890710 h 6858000"/>
              <a:gd name="connsiteX649" fmla="*/ 65198 w 7758545"/>
              <a:gd name="connsiteY649" fmla="*/ 2811658 h 6858000"/>
              <a:gd name="connsiteX650" fmla="*/ 35859 w 7758545"/>
              <a:gd name="connsiteY650" fmla="*/ 2788024 h 6858000"/>
              <a:gd name="connsiteX651" fmla="*/ 66828 w 7758545"/>
              <a:gd name="connsiteY651" fmla="*/ 2751757 h 6858000"/>
              <a:gd name="connsiteX652" fmla="*/ 96167 w 7758545"/>
              <a:gd name="connsiteY652" fmla="*/ 2730161 h 6858000"/>
              <a:gd name="connsiteX653" fmla="*/ 84757 w 7758545"/>
              <a:gd name="connsiteY653" fmla="*/ 2702452 h 6858000"/>
              <a:gd name="connsiteX654" fmla="*/ 46861 w 7758545"/>
              <a:gd name="connsiteY654" fmla="*/ 2670260 h 6858000"/>
              <a:gd name="connsiteX655" fmla="*/ 40341 w 7758545"/>
              <a:gd name="connsiteY655" fmla="*/ 2653553 h 6858000"/>
              <a:gd name="connsiteX656" fmla="*/ 59493 w 7758545"/>
              <a:gd name="connsiteY656" fmla="*/ 2647848 h 6858000"/>
              <a:gd name="connsiteX657" fmla="*/ 88017 w 7758545"/>
              <a:gd name="connsiteY657" fmla="*/ 2618509 h 6858000"/>
              <a:gd name="connsiteX658" fmla="*/ 113281 w 7758545"/>
              <a:gd name="connsiteY658" fmla="*/ 2527640 h 6858000"/>
              <a:gd name="connsiteX659" fmla="*/ 88832 w 7758545"/>
              <a:gd name="connsiteY659" fmla="*/ 2519490 h 6858000"/>
              <a:gd name="connsiteX660" fmla="*/ 70903 w 7758545"/>
              <a:gd name="connsiteY660" fmla="*/ 2499116 h 6858000"/>
              <a:gd name="connsiteX661" fmla="*/ 94537 w 7758545"/>
              <a:gd name="connsiteY661" fmla="*/ 2489336 h 6858000"/>
              <a:gd name="connsiteX662" fmla="*/ 120616 w 7758545"/>
              <a:gd name="connsiteY662" fmla="*/ 2477111 h 6858000"/>
              <a:gd name="connsiteX663" fmla="*/ 123061 w 7758545"/>
              <a:gd name="connsiteY663" fmla="*/ 2448180 h 6858000"/>
              <a:gd name="connsiteX664" fmla="*/ 161365 w 7758545"/>
              <a:gd name="connsiteY664" fmla="*/ 2386649 h 6858000"/>
              <a:gd name="connsiteX665" fmla="*/ 187851 w 7758545"/>
              <a:gd name="connsiteY665" fmla="*/ 2374425 h 6858000"/>
              <a:gd name="connsiteX666" fmla="*/ 162995 w 7758545"/>
              <a:gd name="connsiteY666" fmla="*/ 2358125 h 6858000"/>
              <a:gd name="connsiteX667" fmla="*/ 128766 w 7758545"/>
              <a:gd name="connsiteY667" fmla="*/ 2339381 h 6858000"/>
              <a:gd name="connsiteX668" fmla="*/ 184591 w 7758545"/>
              <a:gd name="connsiteY668" fmla="*/ 2300262 h 6858000"/>
              <a:gd name="connsiteX669" fmla="*/ 169514 w 7758545"/>
              <a:gd name="connsiteY669" fmla="*/ 2218765 h 6858000"/>
              <a:gd name="connsiteX670" fmla="*/ 224118 w 7758545"/>
              <a:gd name="connsiteY670" fmla="*/ 2171496 h 6858000"/>
              <a:gd name="connsiteX671" fmla="*/ 214338 w 7758545"/>
              <a:gd name="connsiteY671" fmla="*/ 2136045 h 6858000"/>
              <a:gd name="connsiteX672" fmla="*/ 194779 w 7758545"/>
              <a:gd name="connsiteY672" fmla="*/ 2010539 h 6858000"/>
              <a:gd name="connsiteX673" fmla="*/ 229007 w 7758545"/>
              <a:gd name="connsiteY673" fmla="*/ 1982423 h 6858000"/>
              <a:gd name="connsiteX674" fmla="*/ 290538 w 7758545"/>
              <a:gd name="connsiteY674" fmla="*/ 1854472 h 6858000"/>
              <a:gd name="connsiteX675" fmla="*/ 296650 w 7758545"/>
              <a:gd name="connsiteY675" fmla="*/ 1809241 h 6858000"/>
              <a:gd name="connsiteX676" fmla="*/ 266496 w 7758545"/>
              <a:gd name="connsiteY676" fmla="*/ 1796201 h 6858000"/>
              <a:gd name="connsiteX677" fmla="*/ 305207 w 7758545"/>
              <a:gd name="connsiteY677" fmla="*/ 1677215 h 6858000"/>
              <a:gd name="connsiteX678" fmla="*/ 263236 w 7758545"/>
              <a:gd name="connsiteY678" fmla="*/ 1661323 h 6858000"/>
              <a:gd name="connsiteX679" fmla="*/ 286871 w 7758545"/>
              <a:gd name="connsiteY679" fmla="*/ 1574936 h 6858000"/>
              <a:gd name="connsiteX680" fmla="*/ 286056 w 7758545"/>
              <a:gd name="connsiteY680" fmla="*/ 1511775 h 6858000"/>
              <a:gd name="connsiteX681" fmla="*/ 350031 w 7758545"/>
              <a:gd name="connsiteY681" fmla="*/ 1477547 h 6858000"/>
              <a:gd name="connsiteX682" fmla="*/ 360218 w 7758545"/>
              <a:gd name="connsiteY682" fmla="*/ 1476324 h 6858000"/>
              <a:gd name="connsiteX683" fmla="*/ 381407 w 7758545"/>
              <a:gd name="connsiteY683" fmla="*/ 1420498 h 6858000"/>
              <a:gd name="connsiteX684" fmla="*/ 414414 w 7758545"/>
              <a:gd name="connsiteY684" fmla="*/ 1334519 h 6858000"/>
              <a:gd name="connsiteX685" fmla="*/ 411154 w 7758545"/>
              <a:gd name="connsiteY685" fmla="*/ 1304772 h 6858000"/>
              <a:gd name="connsiteX686" fmla="*/ 401782 w 7758545"/>
              <a:gd name="connsiteY686" fmla="*/ 1258726 h 6858000"/>
              <a:gd name="connsiteX687" fmla="*/ 385890 w 7758545"/>
              <a:gd name="connsiteY687" fmla="*/ 1257096 h 6858000"/>
              <a:gd name="connsiteX688" fmla="*/ 486947 w 7758545"/>
              <a:gd name="connsiteY688" fmla="*/ 1132813 h 6858000"/>
              <a:gd name="connsiteX689" fmla="*/ 552959 w 7758545"/>
              <a:gd name="connsiteY689" fmla="*/ 1026459 h 6858000"/>
              <a:gd name="connsiteX690" fmla="*/ 542365 w 7758545"/>
              <a:gd name="connsiteY690" fmla="*/ 989785 h 6858000"/>
              <a:gd name="connsiteX691" fmla="*/ 687430 w 7758545"/>
              <a:gd name="connsiteY691" fmla="*/ 903805 h 6858000"/>
              <a:gd name="connsiteX692" fmla="*/ 698025 w 7758545"/>
              <a:gd name="connsiteY692" fmla="*/ 806416 h 6858000"/>
              <a:gd name="connsiteX693" fmla="*/ 788487 w 7758545"/>
              <a:gd name="connsiteY693" fmla="*/ 773002 h 6858000"/>
              <a:gd name="connsiteX694" fmla="*/ 810083 w 7758545"/>
              <a:gd name="connsiteY694" fmla="*/ 808861 h 6858000"/>
              <a:gd name="connsiteX695" fmla="*/ 893211 w 7758545"/>
              <a:gd name="connsiteY695" fmla="*/ 658906 h 6858000"/>
              <a:gd name="connsiteX696" fmla="*/ 945776 w 7758545"/>
              <a:gd name="connsiteY696" fmla="*/ 611637 h 6858000"/>
              <a:gd name="connsiteX697" fmla="*/ 1045611 w 7758545"/>
              <a:gd name="connsiteY697" fmla="*/ 574149 h 6858000"/>
              <a:gd name="connsiteX698" fmla="*/ 1103474 w 7758545"/>
              <a:gd name="connsiteY698" fmla="*/ 522398 h 6858000"/>
              <a:gd name="connsiteX699" fmla="*/ 1155632 w 7758545"/>
              <a:gd name="connsiteY699" fmla="*/ 550514 h 6858000"/>
              <a:gd name="connsiteX700" fmla="*/ 1162967 w 7758545"/>
              <a:gd name="connsiteY700" fmla="*/ 539105 h 6858000"/>
              <a:gd name="connsiteX701" fmla="*/ 1134035 w 7758545"/>
              <a:gd name="connsiteY701" fmla="*/ 502024 h 6858000"/>
              <a:gd name="connsiteX702" fmla="*/ 1210235 w 7758545"/>
              <a:gd name="connsiteY702" fmla="*/ 421341 h 6858000"/>
              <a:gd name="connsiteX703" fmla="*/ 1222052 w 7758545"/>
              <a:gd name="connsiteY703" fmla="*/ 431936 h 6858000"/>
              <a:gd name="connsiteX704" fmla="*/ 1170709 w 7758545"/>
              <a:gd name="connsiteY704" fmla="*/ 494689 h 6858000"/>
              <a:gd name="connsiteX705" fmla="*/ 1240797 w 7758545"/>
              <a:gd name="connsiteY705" fmla="*/ 480019 h 6858000"/>
              <a:gd name="connsiteX706" fmla="*/ 1325961 w 7758545"/>
              <a:gd name="connsiteY706" fmla="*/ 501616 h 6858000"/>
              <a:gd name="connsiteX707" fmla="*/ 1330444 w 7758545"/>
              <a:gd name="connsiteY707" fmla="*/ 524435 h 6858000"/>
              <a:gd name="connsiteX708" fmla="*/ 1376082 w 7758545"/>
              <a:gd name="connsiteY708" fmla="*/ 543995 h 6858000"/>
              <a:gd name="connsiteX709" fmla="*/ 1328406 w 7758545"/>
              <a:gd name="connsiteY709" fmla="*/ 537882 h 6858000"/>
              <a:gd name="connsiteX710" fmla="*/ 1335741 w 7758545"/>
              <a:gd name="connsiteY710" fmla="*/ 590448 h 6858000"/>
              <a:gd name="connsiteX711" fmla="*/ 1295807 w 7758545"/>
              <a:gd name="connsiteY711" fmla="*/ 560294 h 6858000"/>
              <a:gd name="connsiteX712" fmla="*/ 1306810 w 7758545"/>
              <a:gd name="connsiteY712" fmla="*/ 573741 h 6858000"/>
              <a:gd name="connsiteX713" fmla="*/ 1259541 w 7758545"/>
              <a:gd name="connsiteY713" fmla="*/ 623455 h 6858000"/>
              <a:gd name="connsiteX714" fmla="*/ 1240389 w 7758545"/>
              <a:gd name="connsiteY714" fmla="*/ 613267 h 6858000"/>
              <a:gd name="connsiteX715" fmla="*/ 1268913 w 7758545"/>
              <a:gd name="connsiteY715" fmla="*/ 647904 h 6858000"/>
              <a:gd name="connsiteX716" fmla="*/ 1264023 w 7758545"/>
              <a:gd name="connsiteY716" fmla="*/ 655239 h 6858000"/>
              <a:gd name="connsiteX717" fmla="*/ 1239982 w 7758545"/>
              <a:gd name="connsiteY717" fmla="*/ 638532 h 6858000"/>
              <a:gd name="connsiteX718" fmla="*/ 1208605 w 7758545"/>
              <a:gd name="connsiteY718" fmla="*/ 621417 h 6858000"/>
              <a:gd name="connsiteX719" fmla="*/ 1204531 w 7758545"/>
              <a:gd name="connsiteY719" fmla="*/ 630382 h 6858000"/>
              <a:gd name="connsiteX720" fmla="*/ 1230202 w 7758545"/>
              <a:gd name="connsiteY720" fmla="*/ 664611 h 6858000"/>
              <a:gd name="connsiteX721" fmla="*/ 1204531 w 7758545"/>
              <a:gd name="connsiteY721" fmla="*/ 698432 h 6858000"/>
              <a:gd name="connsiteX722" fmla="*/ 1182526 w 7758545"/>
              <a:gd name="connsiteY722" fmla="*/ 745701 h 6858000"/>
              <a:gd name="connsiteX723" fmla="*/ 1208198 w 7758545"/>
              <a:gd name="connsiteY723" fmla="*/ 753035 h 6858000"/>
              <a:gd name="connsiteX724" fmla="*/ 1280730 w 7758545"/>
              <a:gd name="connsiteY724" fmla="*/ 676835 h 6858000"/>
              <a:gd name="connsiteX725" fmla="*/ 1311292 w 7758545"/>
              <a:gd name="connsiteY725" fmla="*/ 657683 h 6858000"/>
              <a:gd name="connsiteX726" fmla="*/ 1368748 w 7758545"/>
              <a:gd name="connsiteY726" fmla="*/ 601858 h 6858000"/>
              <a:gd name="connsiteX727" fmla="*/ 1374452 w 7758545"/>
              <a:gd name="connsiteY727" fmla="*/ 646274 h 6858000"/>
              <a:gd name="connsiteX728" fmla="*/ 1393197 w 7758545"/>
              <a:gd name="connsiteY728" fmla="*/ 623047 h 6858000"/>
              <a:gd name="connsiteX729" fmla="*/ 1402569 w 7758545"/>
              <a:gd name="connsiteY729" fmla="*/ 627937 h 6858000"/>
              <a:gd name="connsiteX730" fmla="*/ 1369970 w 7758545"/>
              <a:gd name="connsiteY730" fmla="*/ 680503 h 6858000"/>
              <a:gd name="connsiteX731" fmla="*/ 1415609 w 7758545"/>
              <a:gd name="connsiteY731" fmla="*/ 626714 h 6858000"/>
              <a:gd name="connsiteX732" fmla="*/ 1374452 w 7758545"/>
              <a:gd name="connsiteY732" fmla="*/ 591671 h 6858000"/>
              <a:gd name="connsiteX733" fmla="*/ 1434353 w 7758545"/>
              <a:gd name="connsiteY733" fmla="*/ 516286 h 6858000"/>
              <a:gd name="connsiteX734" fmla="*/ 1503218 w 7758545"/>
              <a:gd name="connsiteY734" fmla="*/ 466165 h 6858000"/>
              <a:gd name="connsiteX735" fmla="*/ 1548042 w 7758545"/>
              <a:gd name="connsiteY735" fmla="*/ 421749 h 6858000"/>
              <a:gd name="connsiteX736" fmla="*/ 1623019 w 7758545"/>
              <a:gd name="connsiteY736" fmla="*/ 414006 h 6858000"/>
              <a:gd name="connsiteX737" fmla="*/ 1658471 w 7758545"/>
              <a:gd name="connsiteY737" fmla="*/ 442530 h 6858000"/>
              <a:gd name="connsiteX738" fmla="*/ 1699219 w 7758545"/>
              <a:gd name="connsiteY738" fmla="*/ 350846 h 6858000"/>
              <a:gd name="connsiteX739" fmla="*/ 1655211 w 7758545"/>
              <a:gd name="connsiteY739" fmla="*/ 338214 h 6858000"/>
              <a:gd name="connsiteX740" fmla="*/ 1720001 w 7758545"/>
              <a:gd name="connsiteY740" fmla="*/ 286056 h 6858000"/>
              <a:gd name="connsiteX741" fmla="*/ 1761157 w 7758545"/>
              <a:gd name="connsiteY741" fmla="*/ 317025 h 6858000"/>
              <a:gd name="connsiteX742" fmla="*/ 1770122 w 7758545"/>
              <a:gd name="connsiteY742" fmla="*/ 307652 h 6858000"/>
              <a:gd name="connsiteX743" fmla="*/ 1746895 w 7758545"/>
              <a:gd name="connsiteY743" fmla="*/ 274646 h 6858000"/>
              <a:gd name="connsiteX744" fmla="*/ 1766455 w 7758545"/>
              <a:gd name="connsiteY744" fmla="*/ 269349 h 6858000"/>
              <a:gd name="connsiteX745" fmla="*/ 1830022 w 7758545"/>
              <a:gd name="connsiteY745" fmla="*/ 259161 h 6858000"/>
              <a:gd name="connsiteX746" fmla="*/ 1885033 w 7758545"/>
              <a:gd name="connsiteY746" fmla="*/ 219635 h 6858000"/>
              <a:gd name="connsiteX747" fmla="*/ 1964493 w 7758545"/>
              <a:gd name="connsiteY747" fmla="*/ 168699 h 6858000"/>
              <a:gd name="connsiteX748" fmla="*/ 2054547 w 7758545"/>
              <a:gd name="connsiteY748" fmla="*/ 101872 h 6858000"/>
              <a:gd name="connsiteX749" fmla="*/ 2062697 w 7758545"/>
              <a:gd name="connsiteY749" fmla="*/ 109206 h 6858000"/>
              <a:gd name="connsiteX750" fmla="*/ 2052103 w 7758545"/>
              <a:gd name="connsiteY750" fmla="*/ 138953 h 6858000"/>
              <a:gd name="connsiteX751" fmla="*/ 2062290 w 7758545"/>
              <a:gd name="connsiteY751" fmla="*/ 145065 h 6858000"/>
              <a:gd name="connsiteX752" fmla="*/ 2092444 w 7758545"/>
              <a:gd name="connsiteY752" fmla="*/ 98612 h 6858000"/>
              <a:gd name="connsiteX753" fmla="*/ 2160087 w 7758545"/>
              <a:gd name="connsiteY753" fmla="*/ 59086 h 6858000"/>
              <a:gd name="connsiteX754" fmla="*/ 2229767 w 7758545"/>
              <a:gd name="connsiteY754" fmla="*/ 20782 h 6858000"/>
              <a:gd name="connsiteX755" fmla="*/ 2324711 w 7758545"/>
              <a:gd name="connsiteY755" fmla="*/ 815 h 6858000"/>
              <a:gd name="connsiteX756" fmla="*/ 2332861 w 7758545"/>
              <a:gd name="connsiteY756" fmla="*/ 0 h 6858000"/>
              <a:gd name="connsiteX757" fmla="*/ 987340 w 7758545"/>
              <a:gd name="connsiteY757" fmla="*/ 2697154 h 6858000"/>
              <a:gd name="connsiteX758" fmla="*/ 973893 w 7758545"/>
              <a:gd name="connsiteY758" fmla="*/ 2713046 h 6858000"/>
              <a:gd name="connsiteX759" fmla="*/ 1012197 w 7758545"/>
              <a:gd name="connsiteY759" fmla="*/ 2777022 h 6858000"/>
              <a:gd name="connsiteX760" fmla="*/ 1041536 w 7758545"/>
              <a:gd name="connsiteY760" fmla="*/ 2763982 h 6858000"/>
              <a:gd name="connsiteX761" fmla="*/ 1048871 w 7758545"/>
              <a:gd name="connsiteY761" fmla="*/ 2740755 h 6858000"/>
              <a:gd name="connsiteX762" fmla="*/ 1034609 w 7758545"/>
              <a:gd name="connsiteY762" fmla="*/ 2731791 h 6858000"/>
              <a:gd name="connsiteX763" fmla="*/ 986118 w 7758545"/>
              <a:gd name="connsiteY763" fmla="*/ 2696339 h 6858000"/>
              <a:gd name="connsiteX764" fmla="*/ 1011789 w 7758545"/>
              <a:gd name="connsiteY764" fmla="*/ 2689819 h 6858000"/>
              <a:gd name="connsiteX765" fmla="*/ 981635 w 7758545"/>
              <a:gd name="connsiteY765" fmla="*/ 2609137 h 6858000"/>
              <a:gd name="connsiteX766" fmla="*/ 987340 w 7758545"/>
              <a:gd name="connsiteY766" fmla="*/ 2697154 h 6858000"/>
              <a:gd name="connsiteX767" fmla="*/ 1453505 w 7758545"/>
              <a:gd name="connsiteY767" fmla="*/ 1816575 h 6858000"/>
              <a:gd name="connsiteX768" fmla="*/ 1424981 w 7758545"/>
              <a:gd name="connsiteY768" fmla="*/ 1798646 h 6858000"/>
              <a:gd name="connsiteX769" fmla="*/ 1363450 w 7758545"/>
              <a:gd name="connsiteY769" fmla="*/ 1723669 h 6858000"/>
              <a:gd name="connsiteX770" fmla="*/ 1352448 w 7758545"/>
              <a:gd name="connsiteY770" fmla="*/ 1750970 h 6858000"/>
              <a:gd name="connsiteX771" fmla="*/ 1394012 w 7758545"/>
              <a:gd name="connsiteY771" fmla="*/ 1778679 h 6858000"/>
              <a:gd name="connsiteX772" fmla="*/ 1440873 w 7758545"/>
              <a:gd name="connsiteY772" fmla="*/ 1830430 h 6858000"/>
              <a:gd name="connsiteX773" fmla="*/ 1498328 w 7758545"/>
              <a:gd name="connsiteY773" fmla="*/ 1867511 h 6858000"/>
              <a:gd name="connsiteX774" fmla="*/ 1453505 w 7758545"/>
              <a:gd name="connsiteY774" fmla="*/ 1816575 h 6858000"/>
              <a:gd name="connsiteX775" fmla="*/ 1463285 w 7758545"/>
              <a:gd name="connsiteY775" fmla="*/ 1779087 h 6858000"/>
              <a:gd name="connsiteX776" fmla="*/ 1466544 w 7758545"/>
              <a:gd name="connsiteY776" fmla="*/ 1737116 h 6858000"/>
              <a:gd name="connsiteX777" fmla="*/ 1473472 w 7758545"/>
              <a:gd name="connsiteY777" fmla="*/ 1711444 h 6858000"/>
              <a:gd name="connsiteX778" fmla="*/ 1418868 w 7758545"/>
              <a:gd name="connsiteY778" fmla="*/ 1684957 h 6858000"/>
              <a:gd name="connsiteX779" fmla="*/ 1431093 w 7758545"/>
              <a:gd name="connsiteY779" fmla="*/ 1749340 h 6858000"/>
              <a:gd name="connsiteX780" fmla="*/ 1442503 w 7758545"/>
              <a:gd name="connsiteY780" fmla="*/ 1777864 h 6858000"/>
              <a:gd name="connsiteX781" fmla="*/ 1453505 w 7758545"/>
              <a:gd name="connsiteY781" fmla="*/ 1816575 h 6858000"/>
              <a:gd name="connsiteX782" fmla="*/ 1246502 w 7758545"/>
              <a:gd name="connsiteY782" fmla="*/ 2945721 h 6858000"/>
              <a:gd name="connsiteX783" fmla="*/ 1120996 w 7758545"/>
              <a:gd name="connsiteY783" fmla="*/ 2992174 h 6858000"/>
              <a:gd name="connsiteX784" fmla="*/ 1198011 w 7758545"/>
              <a:gd name="connsiteY784" fmla="*/ 3042703 h 6858000"/>
              <a:gd name="connsiteX785" fmla="*/ 1222460 w 7758545"/>
              <a:gd name="connsiteY785" fmla="*/ 3039035 h 6858000"/>
              <a:gd name="connsiteX786" fmla="*/ 1246502 w 7758545"/>
              <a:gd name="connsiteY786" fmla="*/ 2945721 h 6858000"/>
              <a:gd name="connsiteX787" fmla="*/ 1316997 w 7758545"/>
              <a:gd name="connsiteY787" fmla="*/ 1423758 h 6858000"/>
              <a:gd name="connsiteX788" fmla="*/ 1395642 w 7758545"/>
              <a:gd name="connsiteY788" fmla="*/ 1438428 h 6858000"/>
              <a:gd name="connsiteX789" fmla="*/ 1451467 w 7758545"/>
              <a:gd name="connsiteY789" fmla="*/ 1411126 h 6858000"/>
              <a:gd name="connsiteX790" fmla="*/ 1370785 w 7758545"/>
              <a:gd name="connsiteY790" fmla="*/ 1351226 h 6858000"/>
              <a:gd name="connsiteX791" fmla="*/ 1316997 w 7758545"/>
              <a:gd name="connsiteY791" fmla="*/ 1423758 h 6858000"/>
              <a:gd name="connsiteX792" fmla="*/ 1022384 w 7758545"/>
              <a:gd name="connsiteY792" fmla="*/ 2130340 h 6858000"/>
              <a:gd name="connsiteX793" fmla="*/ 1124256 w 7758545"/>
              <a:gd name="connsiteY793" fmla="*/ 2102224 h 6858000"/>
              <a:gd name="connsiteX794" fmla="*/ 1107956 w 7758545"/>
              <a:gd name="connsiteY794" fmla="*/ 2052510 h 6858000"/>
              <a:gd name="connsiteX795" fmla="*/ 1054575 w 7758545"/>
              <a:gd name="connsiteY795" fmla="*/ 2107928 h 6858000"/>
              <a:gd name="connsiteX796" fmla="*/ 1022791 w 7758545"/>
              <a:gd name="connsiteY796" fmla="*/ 2079404 h 6858000"/>
              <a:gd name="connsiteX797" fmla="*/ 1019532 w 7758545"/>
              <a:gd name="connsiteY797" fmla="*/ 2107521 h 6858000"/>
              <a:gd name="connsiteX798" fmla="*/ 1022384 w 7758545"/>
              <a:gd name="connsiteY798" fmla="*/ 2130340 h 6858000"/>
              <a:gd name="connsiteX799" fmla="*/ 1364673 w 7758545"/>
              <a:gd name="connsiteY799" fmla="*/ 2074107 h 6858000"/>
              <a:gd name="connsiteX800" fmla="*/ 1322294 w 7758545"/>
              <a:gd name="connsiteY800" fmla="*/ 2098964 h 6858000"/>
              <a:gd name="connsiteX801" fmla="*/ 1284805 w 7758545"/>
              <a:gd name="connsiteY801" fmla="*/ 2065957 h 6858000"/>
              <a:gd name="connsiteX802" fmla="*/ 1323109 w 7758545"/>
              <a:gd name="connsiteY802" fmla="*/ 2153160 h 6858000"/>
              <a:gd name="connsiteX803" fmla="*/ 1364673 w 7758545"/>
              <a:gd name="connsiteY803" fmla="*/ 2074107 h 6858000"/>
              <a:gd name="connsiteX804" fmla="*/ 1186601 w 7758545"/>
              <a:gd name="connsiteY804" fmla="*/ 2706934 h 6858000"/>
              <a:gd name="connsiteX805" fmla="*/ 1090842 w 7758545"/>
              <a:gd name="connsiteY805" fmla="*/ 2693894 h 6858000"/>
              <a:gd name="connsiteX806" fmla="*/ 1103474 w 7758545"/>
              <a:gd name="connsiteY806" fmla="*/ 2759500 h 6858000"/>
              <a:gd name="connsiteX807" fmla="*/ 1144630 w 7758545"/>
              <a:gd name="connsiteY807" fmla="*/ 2712639 h 6858000"/>
              <a:gd name="connsiteX808" fmla="*/ 1171117 w 7758545"/>
              <a:gd name="connsiteY808" fmla="*/ 2779466 h 6858000"/>
              <a:gd name="connsiteX809" fmla="*/ 1186601 w 7758545"/>
              <a:gd name="connsiteY809" fmla="*/ 2706934 h 6858000"/>
              <a:gd name="connsiteX810" fmla="*/ 1073727 w 7758545"/>
              <a:gd name="connsiteY810" fmla="*/ 2498708 h 6858000"/>
              <a:gd name="connsiteX811" fmla="*/ 957594 w 7758545"/>
              <a:gd name="connsiteY811" fmla="*/ 2432695 h 6858000"/>
              <a:gd name="connsiteX812" fmla="*/ 1073727 w 7758545"/>
              <a:gd name="connsiteY812" fmla="*/ 2498708 h 6858000"/>
              <a:gd name="connsiteX813" fmla="*/ 1352041 w 7758545"/>
              <a:gd name="connsiteY813" fmla="*/ 3071634 h 6858000"/>
              <a:gd name="connsiteX814" fmla="*/ 1360190 w 7758545"/>
              <a:gd name="connsiteY814" fmla="*/ 2994619 h 6858000"/>
              <a:gd name="connsiteX815" fmla="*/ 1351226 w 7758545"/>
              <a:gd name="connsiteY815" fmla="*/ 2993397 h 6858000"/>
              <a:gd name="connsiteX816" fmla="*/ 1303142 w 7758545"/>
              <a:gd name="connsiteY816" fmla="*/ 3065930 h 6858000"/>
              <a:gd name="connsiteX817" fmla="*/ 1352041 w 7758545"/>
              <a:gd name="connsiteY817" fmla="*/ 3071634 h 6858000"/>
              <a:gd name="connsiteX818" fmla="*/ 1826762 w 7758545"/>
              <a:gd name="connsiteY818" fmla="*/ 486947 h 6858000"/>
              <a:gd name="connsiteX819" fmla="*/ 1859769 w 7758545"/>
              <a:gd name="connsiteY819" fmla="*/ 513026 h 6858000"/>
              <a:gd name="connsiteX820" fmla="*/ 1899295 w 7758545"/>
              <a:gd name="connsiteY820" fmla="*/ 512211 h 6858000"/>
              <a:gd name="connsiteX821" fmla="*/ 1864659 w 7758545"/>
              <a:gd name="connsiteY821" fmla="*/ 464127 h 6858000"/>
              <a:gd name="connsiteX822" fmla="*/ 1826762 w 7758545"/>
              <a:gd name="connsiteY822" fmla="*/ 486947 h 6858000"/>
              <a:gd name="connsiteX823" fmla="*/ 1328406 w 7758545"/>
              <a:gd name="connsiteY823" fmla="*/ 1334519 h 6858000"/>
              <a:gd name="connsiteX824" fmla="*/ 1420498 w 7758545"/>
              <a:gd name="connsiteY824" fmla="*/ 1334519 h 6858000"/>
              <a:gd name="connsiteX825" fmla="*/ 1328406 w 7758545"/>
              <a:gd name="connsiteY825" fmla="*/ 1334519 h 6858000"/>
              <a:gd name="connsiteX826" fmla="*/ 944961 w 7758545"/>
              <a:gd name="connsiteY826" fmla="*/ 2726086 h 6858000"/>
              <a:gd name="connsiteX827" fmla="*/ 933552 w 7758545"/>
              <a:gd name="connsiteY827" fmla="*/ 2714676 h 6858000"/>
              <a:gd name="connsiteX828" fmla="*/ 880986 w 7758545"/>
              <a:gd name="connsiteY828" fmla="*/ 2744423 h 6858000"/>
              <a:gd name="connsiteX829" fmla="*/ 886283 w 7758545"/>
              <a:gd name="connsiteY829" fmla="*/ 2755017 h 6858000"/>
              <a:gd name="connsiteX830" fmla="*/ 928254 w 7758545"/>
              <a:gd name="connsiteY830" fmla="*/ 2771317 h 6858000"/>
              <a:gd name="connsiteX831" fmla="*/ 944961 w 7758545"/>
              <a:gd name="connsiteY831" fmla="*/ 2726086 h 6858000"/>
              <a:gd name="connsiteX832" fmla="*/ 1197196 w 7758545"/>
              <a:gd name="connsiteY832" fmla="*/ 2725271 h 6858000"/>
              <a:gd name="connsiteX833" fmla="*/ 1216755 w 7758545"/>
              <a:gd name="connsiteY833" fmla="*/ 2737903 h 6858000"/>
              <a:gd name="connsiteX834" fmla="*/ 1244057 w 7758545"/>
              <a:gd name="connsiteY834" fmla="*/ 2686967 h 6858000"/>
              <a:gd name="connsiteX835" fmla="*/ 1228980 w 7758545"/>
              <a:gd name="connsiteY835" fmla="*/ 2673520 h 6858000"/>
              <a:gd name="connsiteX836" fmla="*/ 1197196 w 7758545"/>
              <a:gd name="connsiteY836" fmla="*/ 2725271 h 6858000"/>
              <a:gd name="connsiteX837" fmla="*/ 1447800 w 7758545"/>
              <a:gd name="connsiteY837" fmla="*/ 1300290 h 6858000"/>
              <a:gd name="connsiteX838" fmla="*/ 1456357 w 7758545"/>
              <a:gd name="connsiteY838" fmla="*/ 1255059 h 6858000"/>
              <a:gd name="connsiteX839" fmla="*/ 1446985 w 7758545"/>
              <a:gd name="connsiteY839" fmla="*/ 1223682 h 6858000"/>
              <a:gd name="connsiteX840" fmla="*/ 1447800 w 7758545"/>
              <a:gd name="connsiteY840" fmla="*/ 1300290 h 6858000"/>
              <a:gd name="connsiteX841" fmla="*/ 1581863 w 7758545"/>
              <a:gd name="connsiteY841" fmla="*/ 698840 h 6858000"/>
              <a:gd name="connsiteX842" fmla="*/ 1618537 w 7758545"/>
              <a:gd name="connsiteY842" fmla="*/ 727364 h 6858000"/>
              <a:gd name="connsiteX843" fmla="*/ 1650321 w 7758545"/>
              <a:gd name="connsiteY843" fmla="*/ 684578 h 6858000"/>
              <a:gd name="connsiteX844" fmla="*/ 1581863 w 7758545"/>
              <a:gd name="connsiteY844" fmla="*/ 698840 h 6858000"/>
              <a:gd name="connsiteX845" fmla="*/ 1205753 w 7758545"/>
              <a:gd name="connsiteY845" fmla="*/ 1623427 h 6858000"/>
              <a:gd name="connsiteX846" fmla="*/ 1284805 w 7758545"/>
              <a:gd name="connsiteY846" fmla="*/ 1638096 h 6858000"/>
              <a:gd name="connsiteX847" fmla="*/ 1286843 w 7758545"/>
              <a:gd name="connsiteY847" fmla="*/ 1629947 h 6858000"/>
              <a:gd name="connsiteX848" fmla="*/ 1226535 w 7758545"/>
              <a:gd name="connsiteY848" fmla="*/ 1600607 h 6858000"/>
              <a:gd name="connsiteX849" fmla="*/ 1205753 w 7758545"/>
              <a:gd name="connsiteY849" fmla="*/ 1623427 h 6858000"/>
              <a:gd name="connsiteX850" fmla="*/ 995082 w 7758545"/>
              <a:gd name="connsiteY850" fmla="*/ 2969355 h 6858000"/>
              <a:gd name="connsiteX851" fmla="*/ 1004455 w 7758545"/>
              <a:gd name="connsiteY851" fmla="*/ 2960798 h 6858000"/>
              <a:gd name="connsiteX852" fmla="*/ 983673 w 7758545"/>
              <a:gd name="connsiteY852" fmla="*/ 2931459 h 6858000"/>
              <a:gd name="connsiteX853" fmla="*/ 951889 w 7758545"/>
              <a:gd name="connsiteY853" fmla="*/ 2936756 h 6858000"/>
              <a:gd name="connsiteX854" fmla="*/ 953111 w 7758545"/>
              <a:gd name="connsiteY854" fmla="*/ 2964873 h 6858000"/>
              <a:gd name="connsiteX855" fmla="*/ 995082 w 7758545"/>
              <a:gd name="connsiteY855" fmla="*/ 296935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</a:cxnLst>
            <a:rect l="l" t="t" r="r" b="b"/>
            <a:pathLst>
              <a:path w="7758545" h="6858000">
                <a:moveTo>
                  <a:pt x="2332861" y="0"/>
                </a:moveTo>
                <a:cubicBezTo>
                  <a:pt x="2317784" y="17522"/>
                  <a:pt x="2305559" y="38711"/>
                  <a:pt x="2287223" y="52158"/>
                </a:cubicBezTo>
                <a:cubicBezTo>
                  <a:pt x="2257068" y="74570"/>
                  <a:pt x="2223654" y="92907"/>
                  <a:pt x="2191056" y="111244"/>
                </a:cubicBezTo>
                <a:cubicBezTo>
                  <a:pt x="2175979" y="119394"/>
                  <a:pt x="2156419" y="120616"/>
                  <a:pt x="2143380" y="130803"/>
                </a:cubicBezTo>
                <a:cubicBezTo>
                  <a:pt x="2114856" y="152807"/>
                  <a:pt x="2088776" y="178479"/>
                  <a:pt x="2056178" y="208226"/>
                </a:cubicBezTo>
                <a:cubicBezTo>
                  <a:pt x="2072477" y="203336"/>
                  <a:pt x="2082664" y="200483"/>
                  <a:pt x="2092851" y="197224"/>
                </a:cubicBezTo>
                <a:cubicBezTo>
                  <a:pt x="2061067" y="214745"/>
                  <a:pt x="2066772" y="273424"/>
                  <a:pt x="2015836" y="268534"/>
                </a:cubicBezTo>
                <a:cubicBezTo>
                  <a:pt x="2010946" y="268126"/>
                  <a:pt x="2004834" y="269349"/>
                  <a:pt x="2001167" y="272201"/>
                </a:cubicBezTo>
                <a:cubicBezTo>
                  <a:pt x="1966123" y="301133"/>
                  <a:pt x="1931079" y="330472"/>
                  <a:pt x="1895220" y="360626"/>
                </a:cubicBezTo>
                <a:cubicBezTo>
                  <a:pt x="1890738" y="353291"/>
                  <a:pt x="1885033" y="343511"/>
                  <a:pt x="1878921" y="333324"/>
                </a:cubicBezTo>
                <a:cubicBezTo>
                  <a:pt x="1876476" y="334547"/>
                  <a:pt x="1874031" y="335769"/>
                  <a:pt x="1871586" y="336991"/>
                </a:cubicBezTo>
                <a:cubicBezTo>
                  <a:pt x="1881366" y="365516"/>
                  <a:pt x="1890738" y="394040"/>
                  <a:pt x="1902555" y="428676"/>
                </a:cubicBezTo>
                <a:cubicBezTo>
                  <a:pt x="1900518" y="431936"/>
                  <a:pt x="1893590" y="442938"/>
                  <a:pt x="1886663" y="454348"/>
                </a:cubicBezTo>
                <a:cubicBezTo>
                  <a:pt x="1889108" y="456385"/>
                  <a:pt x="1891553" y="458422"/>
                  <a:pt x="1893998" y="460460"/>
                </a:cubicBezTo>
                <a:cubicBezTo>
                  <a:pt x="1948601" y="419711"/>
                  <a:pt x="2002797" y="379370"/>
                  <a:pt x="2059437" y="337399"/>
                </a:cubicBezTo>
                <a:cubicBezTo>
                  <a:pt x="2056178" y="333732"/>
                  <a:pt x="2049250" y="325989"/>
                  <a:pt x="2042730" y="318247"/>
                </a:cubicBezTo>
                <a:cubicBezTo>
                  <a:pt x="2044360" y="315395"/>
                  <a:pt x="2046398" y="312950"/>
                  <a:pt x="2048028" y="310097"/>
                </a:cubicBezTo>
                <a:cubicBezTo>
                  <a:pt x="2059030" y="315802"/>
                  <a:pt x="2070440" y="321507"/>
                  <a:pt x="2078589" y="325582"/>
                </a:cubicBezTo>
                <a:cubicBezTo>
                  <a:pt x="2106298" y="310505"/>
                  <a:pt x="2132785" y="295835"/>
                  <a:pt x="2154789" y="283611"/>
                </a:cubicBezTo>
                <a:cubicBezTo>
                  <a:pt x="2169866" y="309690"/>
                  <a:pt x="2182498" y="330879"/>
                  <a:pt x="2195945" y="353698"/>
                </a:cubicBezTo>
                <a:cubicBezTo>
                  <a:pt x="2184128" y="362663"/>
                  <a:pt x="2101816" y="365923"/>
                  <a:pt x="2094481" y="359811"/>
                </a:cubicBezTo>
                <a:cubicBezTo>
                  <a:pt x="2076144" y="370813"/>
                  <a:pt x="2056178" y="376925"/>
                  <a:pt x="2047620" y="389965"/>
                </a:cubicBezTo>
                <a:cubicBezTo>
                  <a:pt x="2039063" y="403004"/>
                  <a:pt x="2041916" y="423786"/>
                  <a:pt x="2039471" y="444975"/>
                </a:cubicBezTo>
                <a:cubicBezTo>
                  <a:pt x="2082664" y="414821"/>
                  <a:pt x="2118116" y="389965"/>
                  <a:pt x="2153567" y="364701"/>
                </a:cubicBezTo>
                <a:cubicBezTo>
                  <a:pt x="2160494" y="373665"/>
                  <a:pt x="2159272" y="373258"/>
                  <a:pt x="2139305" y="411562"/>
                </a:cubicBezTo>
                <a:cubicBezTo>
                  <a:pt x="2130340" y="429083"/>
                  <a:pt x="2128303" y="449865"/>
                  <a:pt x="2121783" y="473907"/>
                </a:cubicBezTo>
                <a:cubicBezTo>
                  <a:pt x="2134415" y="471870"/>
                  <a:pt x="2141342" y="470647"/>
                  <a:pt x="2148269" y="469425"/>
                </a:cubicBezTo>
                <a:lnTo>
                  <a:pt x="2147047" y="468610"/>
                </a:lnTo>
                <a:cubicBezTo>
                  <a:pt x="2156419" y="501209"/>
                  <a:pt x="2123820" y="488984"/>
                  <a:pt x="2113226" y="500394"/>
                </a:cubicBezTo>
                <a:cubicBezTo>
                  <a:pt x="2107928" y="445383"/>
                  <a:pt x="2103446" y="433973"/>
                  <a:pt x="2083479" y="429083"/>
                </a:cubicBezTo>
                <a:cubicBezTo>
                  <a:pt x="2081442" y="449458"/>
                  <a:pt x="2079812" y="469832"/>
                  <a:pt x="2077774" y="490206"/>
                </a:cubicBezTo>
                <a:cubicBezTo>
                  <a:pt x="2061067" y="486539"/>
                  <a:pt x="2046805" y="483279"/>
                  <a:pt x="2031728" y="479612"/>
                </a:cubicBezTo>
                <a:cubicBezTo>
                  <a:pt x="2040693" y="498764"/>
                  <a:pt x="2047620" y="513433"/>
                  <a:pt x="2054140" y="528103"/>
                </a:cubicBezTo>
                <a:cubicBezTo>
                  <a:pt x="2038248" y="520360"/>
                  <a:pt x="2022764" y="512211"/>
                  <a:pt x="2016651" y="509358"/>
                </a:cubicBezTo>
                <a:cubicBezTo>
                  <a:pt x="1986497" y="509358"/>
                  <a:pt x="1965715" y="509358"/>
                  <a:pt x="1937191" y="509358"/>
                </a:cubicBezTo>
                <a:cubicBezTo>
                  <a:pt x="1947786" y="495096"/>
                  <a:pt x="1951861" y="489391"/>
                  <a:pt x="1955936" y="483687"/>
                </a:cubicBezTo>
                <a:cubicBezTo>
                  <a:pt x="1953083" y="481649"/>
                  <a:pt x="1950231" y="480019"/>
                  <a:pt x="1947379" y="477982"/>
                </a:cubicBezTo>
                <a:cubicBezTo>
                  <a:pt x="1942896" y="485724"/>
                  <a:pt x="1933524" y="494281"/>
                  <a:pt x="1934339" y="501616"/>
                </a:cubicBezTo>
                <a:cubicBezTo>
                  <a:pt x="1941674" y="565591"/>
                  <a:pt x="1999944" y="535845"/>
                  <a:pt x="2030913" y="555404"/>
                </a:cubicBezTo>
                <a:cubicBezTo>
                  <a:pt x="2039878" y="544810"/>
                  <a:pt x="2046805" y="536252"/>
                  <a:pt x="2053733" y="527695"/>
                </a:cubicBezTo>
                <a:cubicBezTo>
                  <a:pt x="2065142" y="518323"/>
                  <a:pt x="2076959" y="509358"/>
                  <a:pt x="2088369" y="499986"/>
                </a:cubicBezTo>
                <a:cubicBezTo>
                  <a:pt x="2107928" y="547255"/>
                  <a:pt x="2065142" y="557849"/>
                  <a:pt x="2039878" y="577816"/>
                </a:cubicBezTo>
                <a:cubicBezTo>
                  <a:pt x="2050065" y="588003"/>
                  <a:pt x="2059030" y="596968"/>
                  <a:pt x="2067995" y="606340"/>
                </a:cubicBezTo>
                <a:cubicBezTo>
                  <a:pt x="2056992" y="613675"/>
                  <a:pt x="2045583" y="621010"/>
                  <a:pt x="2031728" y="629974"/>
                </a:cubicBezTo>
                <a:cubicBezTo>
                  <a:pt x="2027653" y="618565"/>
                  <a:pt x="2024394" y="608785"/>
                  <a:pt x="2019504" y="594931"/>
                </a:cubicBezTo>
                <a:cubicBezTo>
                  <a:pt x="1974273" y="625084"/>
                  <a:pt x="1918854" y="638124"/>
                  <a:pt x="1891145" y="690690"/>
                </a:cubicBezTo>
                <a:cubicBezTo>
                  <a:pt x="1891145" y="690690"/>
                  <a:pt x="1891960" y="689875"/>
                  <a:pt x="1891960" y="689875"/>
                </a:cubicBezTo>
                <a:cubicBezTo>
                  <a:pt x="1880143" y="695987"/>
                  <a:pt x="1868326" y="702507"/>
                  <a:pt x="1856916" y="708212"/>
                </a:cubicBezTo>
                <a:cubicBezTo>
                  <a:pt x="1861806" y="725326"/>
                  <a:pt x="1866289" y="739996"/>
                  <a:pt x="1871179" y="756295"/>
                </a:cubicBezTo>
                <a:cubicBezTo>
                  <a:pt x="1846322" y="756295"/>
                  <a:pt x="1825948" y="756295"/>
                  <a:pt x="1794979" y="756295"/>
                </a:cubicBezTo>
                <a:cubicBezTo>
                  <a:pt x="1808833" y="771780"/>
                  <a:pt x="1818205" y="782374"/>
                  <a:pt x="1834505" y="800711"/>
                </a:cubicBezTo>
                <a:cubicBezTo>
                  <a:pt x="1821058" y="812936"/>
                  <a:pt x="1805166" y="827198"/>
                  <a:pt x="1785199" y="845127"/>
                </a:cubicBezTo>
                <a:cubicBezTo>
                  <a:pt x="1782346" y="804786"/>
                  <a:pt x="1779902" y="773817"/>
                  <a:pt x="1777457" y="742441"/>
                </a:cubicBezTo>
                <a:cubicBezTo>
                  <a:pt x="1771752" y="741626"/>
                  <a:pt x="1765640" y="740403"/>
                  <a:pt x="1759935" y="739588"/>
                </a:cubicBezTo>
                <a:cubicBezTo>
                  <a:pt x="1773382" y="778299"/>
                  <a:pt x="1774604" y="811713"/>
                  <a:pt x="1726928" y="824345"/>
                </a:cubicBezTo>
                <a:cubicBezTo>
                  <a:pt x="1742005" y="835348"/>
                  <a:pt x="1753822" y="844312"/>
                  <a:pt x="1766047" y="853685"/>
                </a:cubicBezTo>
                <a:cubicBezTo>
                  <a:pt x="1750563" y="870391"/>
                  <a:pt x="1736301" y="885876"/>
                  <a:pt x="1720001" y="903805"/>
                </a:cubicBezTo>
                <a:cubicBezTo>
                  <a:pt x="1714296" y="894433"/>
                  <a:pt x="1709406" y="886283"/>
                  <a:pt x="1704517" y="878134"/>
                </a:cubicBezTo>
                <a:cubicBezTo>
                  <a:pt x="1713481" y="870391"/>
                  <a:pt x="1721223" y="863872"/>
                  <a:pt x="1729373" y="856944"/>
                </a:cubicBezTo>
                <a:cubicBezTo>
                  <a:pt x="1726113" y="853277"/>
                  <a:pt x="1722853" y="849610"/>
                  <a:pt x="1719186" y="845942"/>
                </a:cubicBezTo>
                <a:cubicBezTo>
                  <a:pt x="1683735" y="850832"/>
                  <a:pt x="1683327" y="892803"/>
                  <a:pt x="1664990" y="916845"/>
                </a:cubicBezTo>
                <a:cubicBezTo>
                  <a:pt x="1672325" y="912770"/>
                  <a:pt x="1679660" y="908695"/>
                  <a:pt x="1687402" y="904620"/>
                </a:cubicBezTo>
                <a:cubicBezTo>
                  <a:pt x="1691070" y="907065"/>
                  <a:pt x="1694737" y="909918"/>
                  <a:pt x="1698404" y="912363"/>
                </a:cubicBezTo>
                <a:cubicBezTo>
                  <a:pt x="1687402" y="930699"/>
                  <a:pt x="1676807" y="949444"/>
                  <a:pt x="1665805" y="967781"/>
                </a:cubicBezTo>
                <a:cubicBezTo>
                  <a:pt x="1662545" y="966151"/>
                  <a:pt x="1659285" y="964928"/>
                  <a:pt x="1656026" y="963298"/>
                </a:cubicBezTo>
                <a:cubicBezTo>
                  <a:pt x="1654396" y="956371"/>
                  <a:pt x="1652766" y="949036"/>
                  <a:pt x="1650321" y="938034"/>
                </a:cubicBezTo>
                <a:cubicBezTo>
                  <a:pt x="1629131" y="950666"/>
                  <a:pt x="1609572" y="962483"/>
                  <a:pt x="1589605" y="974301"/>
                </a:cubicBezTo>
                <a:cubicBezTo>
                  <a:pt x="1641356" y="984488"/>
                  <a:pt x="1618129" y="1014642"/>
                  <a:pt x="1614869" y="1037054"/>
                </a:cubicBezTo>
                <a:cubicBezTo>
                  <a:pt x="1604275" y="1028089"/>
                  <a:pt x="1593273" y="1019124"/>
                  <a:pt x="1583086" y="1010567"/>
                </a:cubicBezTo>
                <a:cubicBezTo>
                  <a:pt x="1563526" y="1028904"/>
                  <a:pt x="1615277" y="1046426"/>
                  <a:pt x="1579826" y="1061910"/>
                </a:cubicBezTo>
                <a:cubicBezTo>
                  <a:pt x="1558636" y="1088804"/>
                  <a:pt x="1537447" y="1115291"/>
                  <a:pt x="1516258" y="1142185"/>
                </a:cubicBezTo>
                <a:cubicBezTo>
                  <a:pt x="1522370" y="1145853"/>
                  <a:pt x="1528075" y="1149520"/>
                  <a:pt x="1534187" y="1153187"/>
                </a:cubicBezTo>
                <a:cubicBezTo>
                  <a:pt x="1549264" y="1122626"/>
                  <a:pt x="1564341" y="1092064"/>
                  <a:pt x="1579826" y="1061910"/>
                </a:cubicBezTo>
                <a:cubicBezTo>
                  <a:pt x="1590013" y="1065985"/>
                  <a:pt x="1600200" y="1070060"/>
                  <a:pt x="1614055" y="1075765"/>
                </a:cubicBezTo>
                <a:cubicBezTo>
                  <a:pt x="1614055" y="1058243"/>
                  <a:pt x="1614055" y="1047241"/>
                  <a:pt x="1614055" y="1036239"/>
                </a:cubicBezTo>
                <a:cubicBezTo>
                  <a:pt x="1619759" y="1032571"/>
                  <a:pt x="1628317" y="1030126"/>
                  <a:pt x="1630761" y="1024829"/>
                </a:cubicBezTo>
                <a:cubicBezTo>
                  <a:pt x="1646246" y="990193"/>
                  <a:pt x="1667843" y="979190"/>
                  <a:pt x="1706961" y="1010567"/>
                </a:cubicBezTo>
                <a:cubicBezTo>
                  <a:pt x="1719594" y="985303"/>
                  <a:pt x="1730596" y="963298"/>
                  <a:pt x="1743635" y="936404"/>
                </a:cubicBezTo>
                <a:cubicBezTo>
                  <a:pt x="1744043" y="936404"/>
                  <a:pt x="1755452" y="937627"/>
                  <a:pt x="1758305" y="938034"/>
                </a:cubicBezTo>
                <a:cubicBezTo>
                  <a:pt x="1763195" y="955964"/>
                  <a:pt x="1763195" y="977968"/>
                  <a:pt x="1771752" y="982450"/>
                </a:cubicBezTo>
                <a:cubicBezTo>
                  <a:pt x="1785606" y="989378"/>
                  <a:pt x="1805166" y="984488"/>
                  <a:pt x="1828800" y="984488"/>
                </a:cubicBezTo>
                <a:cubicBezTo>
                  <a:pt x="1819835" y="996712"/>
                  <a:pt x="1815353" y="1002825"/>
                  <a:pt x="1810056" y="1009752"/>
                </a:cubicBezTo>
                <a:cubicBezTo>
                  <a:pt x="1835320" y="1020347"/>
                  <a:pt x="1843877" y="1033386"/>
                  <a:pt x="1812093" y="1051723"/>
                </a:cubicBezTo>
                <a:cubicBezTo>
                  <a:pt x="1819835" y="1058243"/>
                  <a:pt x="1826355" y="1063948"/>
                  <a:pt x="1836542" y="1072505"/>
                </a:cubicBezTo>
                <a:cubicBezTo>
                  <a:pt x="1842654" y="1029719"/>
                  <a:pt x="1848359" y="990193"/>
                  <a:pt x="1852434" y="962891"/>
                </a:cubicBezTo>
                <a:cubicBezTo>
                  <a:pt x="1870364" y="954741"/>
                  <a:pt x="1886256" y="952704"/>
                  <a:pt x="1891145" y="944147"/>
                </a:cubicBezTo>
                <a:cubicBezTo>
                  <a:pt x="1904592" y="920512"/>
                  <a:pt x="1917225" y="909918"/>
                  <a:pt x="1942081" y="929477"/>
                </a:cubicBezTo>
                <a:cubicBezTo>
                  <a:pt x="1944526" y="931514"/>
                  <a:pt x="1954713" y="924587"/>
                  <a:pt x="1960826" y="921735"/>
                </a:cubicBezTo>
                <a:cubicBezTo>
                  <a:pt x="1955936" y="916030"/>
                  <a:pt x="1952268" y="906250"/>
                  <a:pt x="1946564" y="905028"/>
                </a:cubicBezTo>
                <a:cubicBezTo>
                  <a:pt x="1934339" y="902583"/>
                  <a:pt x="1921299" y="904213"/>
                  <a:pt x="1908667" y="904213"/>
                </a:cubicBezTo>
                <a:cubicBezTo>
                  <a:pt x="1907852" y="900953"/>
                  <a:pt x="1907037" y="898101"/>
                  <a:pt x="1906222" y="894841"/>
                </a:cubicBezTo>
                <a:cubicBezTo>
                  <a:pt x="1916410" y="889951"/>
                  <a:pt x="1926597" y="885061"/>
                  <a:pt x="1931079" y="882616"/>
                </a:cubicBezTo>
                <a:cubicBezTo>
                  <a:pt x="1934339" y="859389"/>
                  <a:pt x="1936784" y="838608"/>
                  <a:pt x="1939636" y="817826"/>
                </a:cubicBezTo>
                <a:cubicBezTo>
                  <a:pt x="1945749" y="817011"/>
                  <a:pt x="1951453" y="815788"/>
                  <a:pt x="1957566" y="814973"/>
                </a:cubicBezTo>
                <a:cubicBezTo>
                  <a:pt x="1963271" y="831273"/>
                  <a:pt x="1968975" y="847980"/>
                  <a:pt x="1975495" y="866724"/>
                </a:cubicBezTo>
                <a:cubicBezTo>
                  <a:pt x="1985275" y="857759"/>
                  <a:pt x="1999537" y="843905"/>
                  <a:pt x="2009317" y="834533"/>
                </a:cubicBezTo>
                <a:cubicBezTo>
                  <a:pt x="2026431" y="845127"/>
                  <a:pt x="2041916" y="854499"/>
                  <a:pt x="2061882" y="866724"/>
                </a:cubicBezTo>
                <a:cubicBezTo>
                  <a:pt x="2056992" y="875689"/>
                  <a:pt x="2050880" y="887913"/>
                  <a:pt x="2044360" y="900953"/>
                </a:cubicBezTo>
                <a:cubicBezTo>
                  <a:pt x="2059437" y="913993"/>
                  <a:pt x="2076144" y="928255"/>
                  <a:pt x="2092444" y="942517"/>
                </a:cubicBezTo>
                <a:cubicBezTo>
                  <a:pt x="2089184" y="946591"/>
                  <a:pt x="2085924" y="950666"/>
                  <a:pt x="2082257" y="954741"/>
                </a:cubicBezTo>
                <a:cubicBezTo>
                  <a:pt x="2066365" y="941702"/>
                  <a:pt x="2050065" y="928255"/>
                  <a:pt x="2032543" y="913585"/>
                </a:cubicBezTo>
                <a:cubicBezTo>
                  <a:pt x="2022356" y="927440"/>
                  <a:pt x="2011761" y="938442"/>
                  <a:pt x="2006057" y="951481"/>
                </a:cubicBezTo>
                <a:cubicBezTo>
                  <a:pt x="2003204" y="958409"/>
                  <a:pt x="2006872" y="971448"/>
                  <a:pt x="2012169" y="977153"/>
                </a:cubicBezTo>
                <a:cubicBezTo>
                  <a:pt x="2016651" y="981635"/>
                  <a:pt x="2033358" y="993045"/>
                  <a:pt x="2034173" y="969411"/>
                </a:cubicBezTo>
                <a:cubicBezTo>
                  <a:pt x="2034173" y="967781"/>
                  <a:pt x="2055363" y="966966"/>
                  <a:pt x="2077367" y="964521"/>
                </a:cubicBezTo>
                <a:cubicBezTo>
                  <a:pt x="2057400" y="986118"/>
                  <a:pt x="2044768" y="999565"/>
                  <a:pt x="2028876" y="1016679"/>
                </a:cubicBezTo>
                <a:cubicBezTo>
                  <a:pt x="2009317" y="1002010"/>
                  <a:pt x="1991387" y="984895"/>
                  <a:pt x="1970198" y="973893"/>
                </a:cubicBezTo>
                <a:cubicBezTo>
                  <a:pt x="1932302" y="954334"/>
                  <a:pt x="1915595" y="964521"/>
                  <a:pt x="1908667" y="1004047"/>
                </a:cubicBezTo>
                <a:cubicBezTo>
                  <a:pt x="1895628" y="1004862"/>
                  <a:pt x="1876883" y="1000787"/>
                  <a:pt x="1871994" y="1007307"/>
                </a:cubicBezTo>
                <a:cubicBezTo>
                  <a:pt x="1865066" y="1016679"/>
                  <a:pt x="1868734" y="1033386"/>
                  <a:pt x="1867511" y="1046833"/>
                </a:cubicBezTo>
                <a:cubicBezTo>
                  <a:pt x="1866289" y="1058650"/>
                  <a:pt x="1864251" y="1070467"/>
                  <a:pt x="1863029" y="1082285"/>
                </a:cubicBezTo>
                <a:cubicBezTo>
                  <a:pt x="1861806" y="1093287"/>
                  <a:pt x="1861399" y="1104696"/>
                  <a:pt x="1860991" y="1113661"/>
                </a:cubicBezTo>
                <a:cubicBezTo>
                  <a:pt x="1832060" y="1108771"/>
                  <a:pt x="1804351" y="1104289"/>
                  <a:pt x="1776642" y="1099399"/>
                </a:cubicBezTo>
                <a:cubicBezTo>
                  <a:pt x="1775827" y="1102251"/>
                  <a:pt x="1775012" y="1105511"/>
                  <a:pt x="1774197" y="1108364"/>
                </a:cubicBezTo>
                <a:cubicBezTo>
                  <a:pt x="1784791" y="1119366"/>
                  <a:pt x="1796201" y="1129553"/>
                  <a:pt x="1805573" y="1141778"/>
                </a:cubicBezTo>
                <a:cubicBezTo>
                  <a:pt x="1809241" y="1146667"/>
                  <a:pt x="1810463" y="1161337"/>
                  <a:pt x="1809648" y="1161744"/>
                </a:cubicBezTo>
                <a:cubicBezTo>
                  <a:pt x="1798238" y="1165819"/>
                  <a:pt x="1785606" y="1170709"/>
                  <a:pt x="1773789" y="1170302"/>
                </a:cubicBezTo>
                <a:cubicBezTo>
                  <a:pt x="1764825" y="1169894"/>
                  <a:pt x="1756267" y="1162559"/>
                  <a:pt x="1747303" y="1158077"/>
                </a:cubicBezTo>
                <a:cubicBezTo>
                  <a:pt x="1744858" y="1161337"/>
                  <a:pt x="1742820" y="1165004"/>
                  <a:pt x="1740375" y="1168264"/>
                </a:cubicBezTo>
                <a:cubicBezTo>
                  <a:pt x="1757490" y="1181711"/>
                  <a:pt x="1773382" y="1197603"/>
                  <a:pt x="1791719" y="1208198"/>
                </a:cubicBezTo>
                <a:cubicBezTo>
                  <a:pt x="1809648" y="1218385"/>
                  <a:pt x="1837765" y="1217978"/>
                  <a:pt x="1824725" y="1251392"/>
                </a:cubicBezTo>
                <a:cubicBezTo>
                  <a:pt x="1824318" y="1253021"/>
                  <a:pt x="1838580" y="1263616"/>
                  <a:pt x="1840617" y="1262394"/>
                </a:cubicBezTo>
                <a:cubicBezTo>
                  <a:pt x="1848767" y="1256281"/>
                  <a:pt x="1860584" y="1248132"/>
                  <a:pt x="1861399" y="1239982"/>
                </a:cubicBezTo>
                <a:cubicBezTo>
                  <a:pt x="1863436" y="1219607"/>
                  <a:pt x="1858139" y="1198826"/>
                  <a:pt x="1859361" y="1178044"/>
                </a:cubicBezTo>
                <a:cubicBezTo>
                  <a:pt x="1860991" y="1151965"/>
                  <a:pt x="1861399" y="1123848"/>
                  <a:pt x="1893998" y="1114068"/>
                </a:cubicBezTo>
                <a:lnTo>
                  <a:pt x="1893998" y="1113661"/>
                </a:lnTo>
                <a:cubicBezTo>
                  <a:pt x="1896443" y="1133628"/>
                  <a:pt x="1899295" y="1149927"/>
                  <a:pt x="1924559" y="1157670"/>
                </a:cubicBezTo>
                <a:cubicBezTo>
                  <a:pt x="1946971" y="1165004"/>
                  <a:pt x="1965715" y="1183749"/>
                  <a:pt x="1985682" y="1197603"/>
                </a:cubicBezTo>
                <a:cubicBezTo>
                  <a:pt x="1984867" y="1201271"/>
                  <a:pt x="1984052" y="1204938"/>
                  <a:pt x="1983237" y="1208605"/>
                </a:cubicBezTo>
                <a:cubicBezTo>
                  <a:pt x="1965308" y="1207383"/>
                  <a:pt x="1947379" y="1206568"/>
                  <a:pt x="1927412" y="1205345"/>
                </a:cubicBezTo>
                <a:cubicBezTo>
                  <a:pt x="1932709" y="1221645"/>
                  <a:pt x="1939636" y="1242019"/>
                  <a:pt x="1946971" y="1265246"/>
                </a:cubicBezTo>
                <a:cubicBezTo>
                  <a:pt x="1935154" y="1267283"/>
                  <a:pt x="1925782" y="1268913"/>
                  <a:pt x="1916002" y="1270951"/>
                </a:cubicBezTo>
                <a:cubicBezTo>
                  <a:pt x="1917632" y="1281138"/>
                  <a:pt x="1919262" y="1291325"/>
                  <a:pt x="1921299" y="1303142"/>
                </a:cubicBezTo>
                <a:cubicBezTo>
                  <a:pt x="1873216" y="1295808"/>
                  <a:pt x="1870364" y="1298660"/>
                  <a:pt x="1875661" y="1340631"/>
                </a:cubicBezTo>
                <a:cubicBezTo>
                  <a:pt x="1876476" y="1345928"/>
                  <a:pt x="1873623" y="1356931"/>
                  <a:pt x="1871586" y="1356931"/>
                </a:cubicBezTo>
                <a:cubicBezTo>
                  <a:pt x="1858954" y="1358560"/>
                  <a:pt x="1845914" y="1357746"/>
                  <a:pt x="1823910" y="1357746"/>
                </a:cubicBezTo>
                <a:cubicBezTo>
                  <a:pt x="1788866" y="1401347"/>
                  <a:pt x="1788866" y="1454727"/>
                  <a:pt x="1826355" y="1508108"/>
                </a:cubicBezTo>
                <a:cubicBezTo>
                  <a:pt x="1805981" y="1516258"/>
                  <a:pt x="1796609" y="1469397"/>
                  <a:pt x="1787644" y="1499551"/>
                </a:cubicBezTo>
                <a:cubicBezTo>
                  <a:pt x="1763195" y="1487734"/>
                  <a:pt x="1740375" y="1477139"/>
                  <a:pt x="1717556" y="1466137"/>
                </a:cubicBezTo>
                <a:cubicBezTo>
                  <a:pt x="1714296" y="1470212"/>
                  <a:pt x="1711036" y="1474694"/>
                  <a:pt x="1708184" y="1478769"/>
                </a:cubicBezTo>
                <a:cubicBezTo>
                  <a:pt x="1743228" y="1510553"/>
                  <a:pt x="1778272" y="1542337"/>
                  <a:pt x="1812908" y="1573713"/>
                </a:cubicBezTo>
                <a:cubicBezTo>
                  <a:pt x="1809648" y="1578196"/>
                  <a:pt x="1806796" y="1582271"/>
                  <a:pt x="1803536" y="1586753"/>
                </a:cubicBezTo>
                <a:cubicBezTo>
                  <a:pt x="1785606" y="1579826"/>
                  <a:pt x="1768084" y="1572898"/>
                  <a:pt x="1740783" y="1561896"/>
                </a:cubicBezTo>
                <a:cubicBezTo>
                  <a:pt x="1753415" y="1583901"/>
                  <a:pt x="1762380" y="1600200"/>
                  <a:pt x="1769714" y="1612832"/>
                </a:cubicBezTo>
                <a:cubicBezTo>
                  <a:pt x="1745673" y="1614055"/>
                  <a:pt x="1724076" y="1615277"/>
                  <a:pt x="1702072" y="1616092"/>
                </a:cubicBezTo>
                <a:cubicBezTo>
                  <a:pt x="1686180" y="1616907"/>
                  <a:pt x="1627909" y="1541522"/>
                  <a:pt x="1636466" y="1528482"/>
                </a:cubicBezTo>
                <a:cubicBezTo>
                  <a:pt x="1647468" y="1511368"/>
                  <a:pt x="1666213" y="1499143"/>
                  <a:pt x="1676400" y="1481621"/>
                </a:cubicBezTo>
                <a:cubicBezTo>
                  <a:pt x="1684957" y="1466544"/>
                  <a:pt x="1686180" y="1446578"/>
                  <a:pt x="1692292" y="1421721"/>
                </a:cubicBezTo>
                <a:cubicBezTo>
                  <a:pt x="1707776" y="1421721"/>
                  <a:pt x="1729373" y="1421721"/>
                  <a:pt x="1756267" y="1421721"/>
                </a:cubicBezTo>
                <a:cubicBezTo>
                  <a:pt x="1751377" y="1398087"/>
                  <a:pt x="1746080" y="1369155"/>
                  <a:pt x="1739968" y="1338186"/>
                </a:cubicBezTo>
                <a:cubicBezTo>
                  <a:pt x="1748525" y="1337779"/>
                  <a:pt x="1761157" y="1336964"/>
                  <a:pt x="1776642" y="1336149"/>
                </a:cubicBezTo>
                <a:cubicBezTo>
                  <a:pt x="1779902" y="1330036"/>
                  <a:pt x="1783569" y="1322294"/>
                  <a:pt x="1787236" y="1314552"/>
                </a:cubicBezTo>
                <a:cubicBezTo>
                  <a:pt x="1790496" y="1308032"/>
                  <a:pt x="1793349" y="1301920"/>
                  <a:pt x="1797831" y="1291733"/>
                </a:cubicBezTo>
                <a:cubicBezTo>
                  <a:pt x="1788051" y="1291733"/>
                  <a:pt x="1781939" y="1292140"/>
                  <a:pt x="1776234" y="1291733"/>
                </a:cubicBezTo>
                <a:cubicBezTo>
                  <a:pt x="1768899" y="1291325"/>
                  <a:pt x="1761157" y="1290510"/>
                  <a:pt x="1753822" y="1290103"/>
                </a:cubicBezTo>
                <a:cubicBezTo>
                  <a:pt x="1756675" y="1284398"/>
                  <a:pt x="1760342" y="1278693"/>
                  <a:pt x="1762380" y="1272581"/>
                </a:cubicBezTo>
                <a:cubicBezTo>
                  <a:pt x="1766862" y="1260356"/>
                  <a:pt x="1770937" y="1248132"/>
                  <a:pt x="1775419" y="1235907"/>
                </a:cubicBezTo>
                <a:cubicBezTo>
                  <a:pt x="1770529" y="1233462"/>
                  <a:pt x="1765640" y="1231425"/>
                  <a:pt x="1760750" y="1228980"/>
                </a:cubicBezTo>
                <a:cubicBezTo>
                  <a:pt x="1743228" y="1255059"/>
                  <a:pt x="1725298" y="1281138"/>
                  <a:pt x="1699219" y="1319442"/>
                </a:cubicBezTo>
                <a:cubicBezTo>
                  <a:pt x="1689440" y="1307625"/>
                  <a:pt x="1680882" y="1297437"/>
                  <a:pt x="1670288" y="1284398"/>
                </a:cubicBezTo>
                <a:cubicBezTo>
                  <a:pt x="1618944" y="1305587"/>
                  <a:pt x="1618944" y="1305587"/>
                  <a:pt x="1642171" y="1336556"/>
                </a:cubicBezTo>
                <a:cubicBezTo>
                  <a:pt x="1653173" y="1332074"/>
                  <a:pt x="1663768" y="1328406"/>
                  <a:pt x="1673955" y="1324332"/>
                </a:cubicBezTo>
                <a:cubicBezTo>
                  <a:pt x="1667843" y="1333296"/>
                  <a:pt x="1661323" y="1341853"/>
                  <a:pt x="1656433" y="1351226"/>
                </a:cubicBezTo>
                <a:cubicBezTo>
                  <a:pt x="1646246" y="1371600"/>
                  <a:pt x="1636874" y="1392382"/>
                  <a:pt x="1626687" y="1414386"/>
                </a:cubicBezTo>
                <a:cubicBezTo>
                  <a:pt x="1636059" y="1420091"/>
                  <a:pt x="1644209" y="1424573"/>
                  <a:pt x="1660508" y="1434353"/>
                </a:cubicBezTo>
                <a:cubicBezTo>
                  <a:pt x="1640541" y="1441688"/>
                  <a:pt x="1627909" y="1446578"/>
                  <a:pt x="1619759" y="1449837"/>
                </a:cubicBezTo>
                <a:cubicBezTo>
                  <a:pt x="1619759" y="1470212"/>
                  <a:pt x="1619759" y="1490586"/>
                  <a:pt x="1619759" y="1511368"/>
                </a:cubicBezTo>
                <a:cubicBezTo>
                  <a:pt x="1616907" y="1512183"/>
                  <a:pt x="1613647" y="1512590"/>
                  <a:pt x="1610795" y="1513405"/>
                </a:cubicBezTo>
                <a:cubicBezTo>
                  <a:pt x="1604275" y="1506478"/>
                  <a:pt x="1598162" y="1499143"/>
                  <a:pt x="1593680" y="1494254"/>
                </a:cubicBezTo>
                <a:cubicBezTo>
                  <a:pt x="1573713" y="1503626"/>
                  <a:pt x="1554969" y="1512590"/>
                  <a:pt x="1535002" y="1521963"/>
                </a:cubicBezTo>
                <a:cubicBezTo>
                  <a:pt x="1535410" y="1523185"/>
                  <a:pt x="1539484" y="1531742"/>
                  <a:pt x="1543559" y="1541929"/>
                </a:cubicBezTo>
                <a:cubicBezTo>
                  <a:pt x="1537039" y="1543559"/>
                  <a:pt x="1532965" y="1546412"/>
                  <a:pt x="1530520" y="1545189"/>
                </a:cubicBezTo>
                <a:cubicBezTo>
                  <a:pt x="1504033" y="1532150"/>
                  <a:pt x="1507701" y="1512183"/>
                  <a:pt x="1517073" y="1490586"/>
                </a:cubicBezTo>
                <a:cubicBezTo>
                  <a:pt x="1530520" y="1489771"/>
                  <a:pt x="1542337" y="1488956"/>
                  <a:pt x="1565564" y="1487734"/>
                </a:cubicBezTo>
                <a:cubicBezTo>
                  <a:pt x="1554561" y="1469804"/>
                  <a:pt x="1542744" y="1446578"/>
                  <a:pt x="1540707" y="1446985"/>
                </a:cubicBezTo>
                <a:cubicBezTo>
                  <a:pt x="1516665" y="1457580"/>
                  <a:pt x="1487734" y="1466544"/>
                  <a:pt x="1499958" y="1515443"/>
                </a:cubicBezTo>
                <a:cubicBezTo>
                  <a:pt x="1477547" y="1495068"/>
                  <a:pt x="1464507" y="1483251"/>
                  <a:pt x="1453912" y="1473879"/>
                </a:cubicBezTo>
                <a:cubicBezTo>
                  <a:pt x="1440873" y="1478769"/>
                  <a:pt x="1426611" y="1484066"/>
                  <a:pt x="1412349" y="1489771"/>
                </a:cubicBezTo>
                <a:cubicBezTo>
                  <a:pt x="1411941" y="1491809"/>
                  <a:pt x="1411534" y="1493846"/>
                  <a:pt x="1411126" y="1495884"/>
                </a:cubicBezTo>
                <a:cubicBezTo>
                  <a:pt x="1427426" y="1497921"/>
                  <a:pt x="1446578" y="1495068"/>
                  <a:pt x="1459617" y="1502811"/>
                </a:cubicBezTo>
                <a:cubicBezTo>
                  <a:pt x="1483251" y="1516665"/>
                  <a:pt x="1504441" y="1536225"/>
                  <a:pt x="1524815" y="1554969"/>
                </a:cubicBezTo>
                <a:cubicBezTo>
                  <a:pt x="1528075" y="1558229"/>
                  <a:pt x="1524000" y="1570046"/>
                  <a:pt x="1522777" y="1577788"/>
                </a:cubicBezTo>
                <a:cubicBezTo>
                  <a:pt x="1520740" y="1587976"/>
                  <a:pt x="1512998" y="1604275"/>
                  <a:pt x="1516665" y="1607127"/>
                </a:cubicBezTo>
                <a:cubicBezTo>
                  <a:pt x="1528482" y="1616500"/>
                  <a:pt x="1545597" y="1628724"/>
                  <a:pt x="1557821" y="1626279"/>
                </a:cubicBezTo>
                <a:cubicBezTo>
                  <a:pt x="1584715" y="1620982"/>
                  <a:pt x="1605497" y="1623834"/>
                  <a:pt x="1629131" y="1638504"/>
                </a:cubicBezTo>
                <a:cubicBezTo>
                  <a:pt x="1639319" y="1644616"/>
                  <a:pt x="1658878" y="1636059"/>
                  <a:pt x="1672325" y="1634429"/>
                </a:cubicBezTo>
                <a:cubicBezTo>
                  <a:pt x="1682920" y="1639319"/>
                  <a:pt x="1695959" y="1643394"/>
                  <a:pt x="1707369" y="1650321"/>
                </a:cubicBezTo>
                <a:cubicBezTo>
                  <a:pt x="1717556" y="1656841"/>
                  <a:pt x="1727336" y="1664990"/>
                  <a:pt x="1733041" y="1675178"/>
                </a:cubicBezTo>
                <a:cubicBezTo>
                  <a:pt x="1735893" y="1680475"/>
                  <a:pt x="1729781" y="1690662"/>
                  <a:pt x="1727743" y="1698812"/>
                </a:cubicBezTo>
                <a:cubicBezTo>
                  <a:pt x="1717556" y="1695144"/>
                  <a:pt x="1706961" y="1692292"/>
                  <a:pt x="1697182" y="1688217"/>
                </a:cubicBezTo>
                <a:cubicBezTo>
                  <a:pt x="1683735" y="1682105"/>
                  <a:pt x="1670288" y="1675178"/>
                  <a:pt x="1657248" y="1668658"/>
                </a:cubicBezTo>
                <a:cubicBezTo>
                  <a:pt x="1655211" y="1671510"/>
                  <a:pt x="1653581" y="1674363"/>
                  <a:pt x="1651543" y="1677215"/>
                </a:cubicBezTo>
                <a:cubicBezTo>
                  <a:pt x="1674363" y="1692700"/>
                  <a:pt x="1697182" y="1708184"/>
                  <a:pt x="1722446" y="1725298"/>
                </a:cubicBezTo>
                <a:cubicBezTo>
                  <a:pt x="1701257" y="1744450"/>
                  <a:pt x="1682512" y="1760750"/>
                  <a:pt x="1663360" y="1777864"/>
                </a:cubicBezTo>
                <a:cubicBezTo>
                  <a:pt x="1632799" y="1770937"/>
                  <a:pt x="1601015" y="1761157"/>
                  <a:pt x="1568824" y="1757082"/>
                </a:cubicBezTo>
                <a:cubicBezTo>
                  <a:pt x="1552117" y="1754638"/>
                  <a:pt x="1526852" y="1766455"/>
                  <a:pt x="1529705" y="1738338"/>
                </a:cubicBezTo>
                <a:cubicBezTo>
                  <a:pt x="1531742" y="1718371"/>
                  <a:pt x="1538670" y="1690662"/>
                  <a:pt x="1571676" y="1694329"/>
                </a:cubicBezTo>
                <a:cubicBezTo>
                  <a:pt x="1574121" y="1694737"/>
                  <a:pt x="1576566" y="1693515"/>
                  <a:pt x="1584715" y="1691885"/>
                </a:cubicBezTo>
                <a:cubicBezTo>
                  <a:pt x="1572083" y="1687402"/>
                  <a:pt x="1563526" y="1684550"/>
                  <a:pt x="1553746" y="1681290"/>
                </a:cubicBezTo>
                <a:cubicBezTo>
                  <a:pt x="1556599" y="1673140"/>
                  <a:pt x="1559451" y="1665398"/>
                  <a:pt x="1562304" y="1656433"/>
                </a:cubicBezTo>
                <a:cubicBezTo>
                  <a:pt x="1546004" y="1655211"/>
                  <a:pt x="1531335" y="1654396"/>
                  <a:pt x="1517073" y="1653581"/>
                </a:cubicBezTo>
                <a:cubicBezTo>
                  <a:pt x="1520333" y="1664583"/>
                  <a:pt x="1523185" y="1675993"/>
                  <a:pt x="1526445" y="1686995"/>
                </a:cubicBezTo>
                <a:cubicBezTo>
                  <a:pt x="1524408" y="1686587"/>
                  <a:pt x="1522370" y="1686587"/>
                  <a:pt x="1519925" y="1686180"/>
                </a:cubicBezTo>
                <a:cubicBezTo>
                  <a:pt x="1519925" y="1708999"/>
                  <a:pt x="1511775" y="1737116"/>
                  <a:pt x="1521963" y="1753822"/>
                </a:cubicBezTo>
                <a:cubicBezTo>
                  <a:pt x="1533780" y="1772974"/>
                  <a:pt x="1548449" y="1800683"/>
                  <a:pt x="1585123" y="1793756"/>
                </a:cubicBezTo>
                <a:cubicBezTo>
                  <a:pt x="1598978" y="1791311"/>
                  <a:pt x="1616907" y="1812501"/>
                  <a:pt x="1639726" y="1826763"/>
                </a:cubicBezTo>
                <a:cubicBezTo>
                  <a:pt x="1591643" y="1835727"/>
                  <a:pt x="1552524" y="1843062"/>
                  <a:pt x="1504441" y="1852027"/>
                </a:cubicBezTo>
                <a:cubicBezTo>
                  <a:pt x="1538262" y="1862621"/>
                  <a:pt x="1561081" y="1869956"/>
                  <a:pt x="1587975" y="1878513"/>
                </a:cubicBezTo>
                <a:cubicBezTo>
                  <a:pt x="1590420" y="1874031"/>
                  <a:pt x="1593273" y="1865881"/>
                  <a:pt x="1598570" y="1859769"/>
                </a:cubicBezTo>
                <a:cubicBezTo>
                  <a:pt x="1610387" y="1846730"/>
                  <a:pt x="1620574" y="1841432"/>
                  <a:pt x="1634836" y="1860584"/>
                </a:cubicBezTo>
                <a:cubicBezTo>
                  <a:pt x="1648283" y="1878921"/>
                  <a:pt x="1668658" y="1892775"/>
                  <a:pt x="1686995" y="1909075"/>
                </a:cubicBezTo>
                <a:cubicBezTo>
                  <a:pt x="1667028" y="1911927"/>
                  <a:pt x="1662545" y="1961233"/>
                  <a:pt x="1619759" y="1940859"/>
                </a:cubicBezTo>
                <a:cubicBezTo>
                  <a:pt x="1619352" y="1972643"/>
                  <a:pt x="1600607" y="1984867"/>
                  <a:pt x="1552117" y="1982830"/>
                </a:cubicBezTo>
                <a:cubicBezTo>
                  <a:pt x="1553339" y="1969383"/>
                  <a:pt x="1554154" y="1955936"/>
                  <a:pt x="1555376" y="1940451"/>
                </a:cubicBezTo>
                <a:cubicBezTo>
                  <a:pt x="1540707" y="1940451"/>
                  <a:pt x="1526445" y="1940451"/>
                  <a:pt x="1503626" y="1940451"/>
                </a:cubicBezTo>
                <a:cubicBezTo>
                  <a:pt x="1527260" y="1966938"/>
                  <a:pt x="1547227" y="1987720"/>
                  <a:pt x="1564341" y="2010947"/>
                </a:cubicBezTo>
                <a:cubicBezTo>
                  <a:pt x="1570046" y="2018689"/>
                  <a:pt x="1571268" y="2034173"/>
                  <a:pt x="1567194" y="2042730"/>
                </a:cubicBezTo>
                <a:cubicBezTo>
                  <a:pt x="1562304" y="2052918"/>
                  <a:pt x="1549264" y="2059437"/>
                  <a:pt x="1536225" y="2070440"/>
                </a:cubicBezTo>
                <a:cubicBezTo>
                  <a:pt x="1535817" y="2070032"/>
                  <a:pt x="1537855" y="2078997"/>
                  <a:pt x="1542744" y="2082257"/>
                </a:cubicBezTo>
                <a:cubicBezTo>
                  <a:pt x="1557821" y="2092037"/>
                  <a:pt x="1590013" y="2084294"/>
                  <a:pt x="1580641" y="2117708"/>
                </a:cubicBezTo>
                <a:cubicBezTo>
                  <a:pt x="1575343" y="2136452"/>
                  <a:pt x="1563934" y="2153974"/>
                  <a:pt x="1554969" y="2171904"/>
                </a:cubicBezTo>
                <a:cubicBezTo>
                  <a:pt x="1552117" y="2177201"/>
                  <a:pt x="1547634" y="2182091"/>
                  <a:pt x="1541929" y="2190241"/>
                </a:cubicBezTo>
                <a:cubicBezTo>
                  <a:pt x="1521148" y="2178831"/>
                  <a:pt x="1501588" y="2167829"/>
                  <a:pt x="1482436" y="2157234"/>
                </a:cubicBezTo>
                <a:cubicBezTo>
                  <a:pt x="1471027" y="2166199"/>
                  <a:pt x="1457172" y="2177201"/>
                  <a:pt x="1437613" y="2192278"/>
                </a:cubicBezTo>
                <a:cubicBezTo>
                  <a:pt x="1499551" y="2207355"/>
                  <a:pt x="1516258" y="2270923"/>
                  <a:pt x="1559044" y="2310449"/>
                </a:cubicBezTo>
                <a:cubicBezTo>
                  <a:pt x="1545597" y="2345493"/>
                  <a:pt x="1527260" y="2380129"/>
                  <a:pt x="1485289" y="2396429"/>
                </a:cubicBezTo>
                <a:cubicBezTo>
                  <a:pt x="1479176" y="2398874"/>
                  <a:pt x="1477139" y="2410691"/>
                  <a:pt x="1470619" y="2422508"/>
                </a:cubicBezTo>
                <a:cubicBezTo>
                  <a:pt x="1485696" y="2422508"/>
                  <a:pt x="1495883" y="2420878"/>
                  <a:pt x="1505256" y="2422916"/>
                </a:cubicBezTo>
                <a:cubicBezTo>
                  <a:pt x="1511775" y="2424138"/>
                  <a:pt x="1517480" y="2430250"/>
                  <a:pt x="1523592" y="2434325"/>
                </a:cubicBezTo>
                <a:cubicBezTo>
                  <a:pt x="1518703" y="2440030"/>
                  <a:pt x="1512998" y="2445327"/>
                  <a:pt x="1508515" y="2451440"/>
                </a:cubicBezTo>
                <a:cubicBezTo>
                  <a:pt x="1480399" y="2487706"/>
                  <a:pt x="1417238" y="2499931"/>
                  <a:pt x="1435983" y="2569611"/>
                </a:cubicBezTo>
                <a:cubicBezTo>
                  <a:pt x="1445355" y="2604655"/>
                  <a:pt x="1411534" y="2603840"/>
                  <a:pt x="1385862" y="2602617"/>
                </a:cubicBezTo>
                <a:cubicBezTo>
                  <a:pt x="1369563" y="2601802"/>
                  <a:pt x="1353263" y="2602617"/>
                  <a:pt x="1342261" y="2602617"/>
                </a:cubicBezTo>
                <a:cubicBezTo>
                  <a:pt x="1320257" y="2595690"/>
                  <a:pt x="1301105" y="2591615"/>
                  <a:pt x="1283990" y="2583873"/>
                </a:cubicBezTo>
                <a:cubicBezTo>
                  <a:pt x="1263209" y="2574501"/>
                  <a:pt x="1240797" y="2553311"/>
                  <a:pt x="1254651" y="2534567"/>
                </a:cubicBezTo>
                <a:cubicBezTo>
                  <a:pt x="1271358" y="2512155"/>
                  <a:pt x="1265246" y="2490151"/>
                  <a:pt x="1270951" y="2468962"/>
                </a:cubicBezTo>
                <a:cubicBezTo>
                  <a:pt x="1272173" y="2464479"/>
                  <a:pt x="1275026" y="2459997"/>
                  <a:pt x="1279916" y="2449402"/>
                </a:cubicBezTo>
                <a:cubicBezTo>
                  <a:pt x="1297437" y="2464479"/>
                  <a:pt x="1312514" y="2477111"/>
                  <a:pt x="1327591" y="2489743"/>
                </a:cubicBezTo>
                <a:cubicBezTo>
                  <a:pt x="1349188" y="2472222"/>
                  <a:pt x="1373230" y="2452255"/>
                  <a:pt x="1397679" y="2432695"/>
                </a:cubicBezTo>
                <a:cubicBezTo>
                  <a:pt x="1396864" y="2429843"/>
                  <a:pt x="1396049" y="2426583"/>
                  <a:pt x="1394827" y="2423731"/>
                </a:cubicBezTo>
                <a:cubicBezTo>
                  <a:pt x="1369563" y="2428213"/>
                  <a:pt x="1343483" y="2431065"/>
                  <a:pt x="1318627" y="2437178"/>
                </a:cubicBezTo>
                <a:cubicBezTo>
                  <a:pt x="1294585" y="2443290"/>
                  <a:pt x="1276656" y="2437993"/>
                  <a:pt x="1271358" y="2412728"/>
                </a:cubicBezTo>
                <a:cubicBezTo>
                  <a:pt x="1266061" y="2387057"/>
                  <a:pt x="1282768" y="2377685"/>
                  <a:pt x="1305180" y="2378907"/>
                </a:cubicBezTo>
                <a:cubicBezTo>
                  <a:pt x="1320664" y="2379722"/>
                  <a:pt x="1340631" y="2361385"/>
                  <a:pt x="1351633" y="2388279"/>
                </a:cubicBezTo>
                <a:cubicBezTo>
                  <a:pt x="1352041" y="2389094"/>
                  <a:pt x="1368340" y="2382982"/>
                  <a:pt x="1388307" y="2376055"/>
                </a:cubicBezTo>
                <a:cubicBezTo>
                  <a:pt x="1349596" y="2354865"/>
                  <a:pt x="1320257" y="2338973"/>
                  <a:pt x="1287250" y="2321044"/>
                </a:cubicBezTo>
                <a:cubicBezTo>
                  <a:pt x="1259134" y="2356495"/>
                  <a:pt x="1213903" y="2334491"/>
                  <a:pt x="1173154" y="2337343"/>
                </a:cubicBezTo>
                <a:cubicBezTo>
                  <a:pt x="1161744" y="2338158"/>
                  <a:pt x="1150335" y="2341418"/>
                  <a:pt x="1138925" y="2343863"/>
                </a:cubicBezTo>
                <a:cubicBezTo>
                  <a:pt x="1142593" y="2356903"/>
                  <a:pt x="1142593" y="2372795"/>
                  <a:pt x="1150335" y="2381759"/>
                </a:cubicBezTo>
                <a:cubicBezTo>
                  <a:pt x="1156855" y="2389094"/>
                  <a:pt x="1173562" y="2391132"/>
                  <a:pt x="1184564" y="2389094"/>
                </a:cubicBezTo>
                <a:cubicBezTo>
                  <a:pt x="1208605" y="2385019"/>
                  <a:pt x="1232240" y="2376870"/>
                  <a:pt x="1261171" y="2369127"/>
                </a:cubicBezTo>
                <a:cubicBezTo>
                  <a:pt x="1264838" y="2410284"/>
                  <a:pt x="1227350" y="2424546"/>
                  <a:pt x="1208605" y="2439215"/>
                </a:cubicBezTo>
                <a:cubicBezTo>
                  <a:pt x="1215940" y="2477926"/>
                  <a:pt x="1223275" y="2510118"/>
                  <a:pt x="1226942" y="2543124"/>
                </a:cubicBezTo>
                <a:cubicBezTo>
                  <a:pt x="1227757" y="2549236"/>
                  <a:pt x="1213495" y="2556571"/>
                  <a:pt x="1207383" y="2562276"/>
                </a:cubicBezTo>
                <a:cubicBezTo>
                  <a:pt x="1200048" y="2536197"/>
                  <a:pt x="1193936" y="2515823"/>
                  <a:pt x="1187416" y="2492188"/>
                </a:cubicBezTo>
                <a:cubicBezTo>
                  <a:pt x="1166227" y="2494633"/>
                  <a:pt x="1147890" y="2496671"/>
                  <a:pt x="1134850" y="2498301"/>
                </a:cubicBezTo>
                <a:cubicBezTo>
                  <a:pt x="1150742" y="2526825"/>
                  <a:pt x="1167042" y="2546792"/>
                  <a:pt x="1171932" y="2569203"/>
                </a:cubicBezTo>
                <a:cubicBezTo>
                  <a:pt x="1174376" y="2581021"/>
                  <a:pt x="1156855" y="2597320"/>
                  <a:pt x="1146667" y="2614842"/>
                </a:cubicBezTo>
                <a:cubicBezTo>
                  <a:pt x="1152780" y="2628289"/>
                  <a:pt x="1161744" y="2647848"/>
                  <a:pt x="1174376" y="2675150"/>
                </a:cubicBezTo>
                <a:cubicBezTo>
                  <a:pt x="1179266" y="2645811"/>
                  <a:pt x="1182526" y="2623807"/>
                  <a:pt x="1187009" y="2596505"/>
                </a:cubicBezTo>
                <a:cubicBezTo>
                  <a:pt x="1213495" y="2595283"/>
                  <a:pt x="1242019" y="2594060"/>
                  <a:pt x="1274211" y="2592430"/>
                </a:cubicBezTo>
                <a:cubicBezTo>
                  <a:pt x="1277471" y="2608322"/>
                  <a:pt x="1280730" y="2625029"/>
                  <a:pt x="1284805" y="2644996"/>
                </a:cubicBezTo>
                <a:cubicBezTo>
                  <a:pt x="1321887" y="2641736"/>
                  <a:pt x="1339001" y="2673927"/>
                  <a:pt x="1364673" y="2692264"/>
                </a:cubicBezTo>
                <a:cubicBezTo>
                  <a:pt x="1369563" y="2695524"/>
                  <a:pt x="1374860" y="2697969"/>
                  <a:pt x="1386677" y="2695524"/>
                </a:cubicBezTo>
                <a:cubicBezTo>
                  <a:pt x="1375267" y="2677595"/>
                  <a:pt x="1363858" y="2659665"/>
                  <a:pt x="1352448" y="2641736"/>
                </a:cubicBezTo>
                <a:cubicBezTo>
                  <a:pt x="1388714" y="2618917"/>
                  <a:pt x="1432723" y="2616064"/>
                  <a:pt x="1442503" y="2636846"/>
                </a:cubicBezTo>
                <a:cubicBezTo>
                  <a:pt x="1462877" y="2680447"/>
                  <a:pt x="1426203" y="2687782"/>
                  <a:pt x="1397679" y="2698377"/>
                </a:cubicBezTo>
                <a:cubicBezTo>
                  <a:pt x="1411534" y="2708564"/>
                  <a:pt x="1422943" y="2717529"/>
                  <a:pt x="1438020" y="2728531"/>
                </a:cubicBezTo>
                <a:cubicBezTo>
                  <a:pt x="1409496" y="2737088"/>
                  <a:pt x="1389122" y="2743608"/>
                  <a:pt x="1368340" y="2749312"/>
                </a:cubicBezTo>
                <a:cubicBezTo>
                  <a:pt x="1348781" y="2755017"/>
                  <a:pt x="1328814" y="2759907"/>
                  <a:pt x="1309662" y="2764797"/>
                </a:cubicBezTo>
                <a:cubicBezTo>
                  <a:pt x="1311292" y="2772539"/>
                  <a:pt x="1311292" y="2775391"/>
                  <a:pt x="1312514" y="2777429"/>
                </a:cubicBezTo>
                <a:cubicBezTo>
                  <a:pt x="1322294" y="2789246"/>
                  <a:pt x="1332481" y="2801063"/>
                  <a:pt x="1342668" y="2812473"/>
                </a:cubicBezTo>
                <a:cubicBezTo>
                  <a:pt x="1326777" y="2811658"/>
                  <a:pt x="1310477" y="2807583"/>
                  <a:pt x="1295400" y="2810843"/>
                </a:cubicBezTo>
                <a:cubicBezTo>
                  <a:pt x="1275433" y="2814918"/>
                  <a:pt x="1257096" y="2825105"/>
                  <a:pt x="1233462" y="2834070"/>
                </a:cubicBezTo>
                <a:cubicBezTo>
                  <a:pt x="1243242" y="2816140"/>
                  <a:pt x="1252206" y="2800248"/>
                  <a:pt x="1261171" y="2783541"/>
                </a:cubicBezTo>
                <a:cubicBezTo>
                  <a:pt x="1238352" y="2774984"/>
                  <a:pt x="1220830" y="2742385"/>
                  <a:pt x="1188638" y="2774577"/>
                </a:cubicBezTo>
                <a:cubicBezTo>
                  <a:pt x="1201678" y="2784764"/>
                  <a:pt x="1212273" y="2792914"/>
                  <a:pt x="1222460" y="2801063"/>
                </a:cubicBezTo>
                <a:cubicBezTo>
                  <a:pt x="1215533" y="2816140"/>
                  <a:pt x="1208605" y="2831625"/>
                  <a:pt x="1202086" y="2846294"/>
                </a:cubicBezTo>
                <a:cubicBezTo>
                  <a:pt x="1226127" y="2859741"/>
                  <a:pt x="1246909" y="2871151"/>
                  <a:pt x="1268098" y="2882968"/>
                </a:cubicBezTo>
                <a:cubicBezTo>
                  <a:pt x="1267283" y="2887450"/>
                  <a:pt x="1266468" y="2891933"/>
                  <a:pt x="1265654" y="2896415"/>
                </a:cubicBezTo>
                <a:cubicBezTo>
                  <a:pt x="1248539" y="2900898"/>
                  <a:pt x="1231425" y="2905787"/>
                  <a:pt x="1214310" y="2910270"/>
                </a:cubicBezTo>
                <a:cubicBezTo>
                  <a:pt x="1213903" y="2912715"/>
                  <a:pt x="1213903" y="2915567"/>
                  <a:pt x="1213495" y="2918012"/>
                </a:cubicBezTo>
                <a:cubicBezTo>
                  <a:pt x="1224905" y="2922087"/>
                  <a:pt x="1235907" y="2926569"/>
                  <a:pt x="1248132" y="2930644"/>
                </a:cubicBezTo>
                <a:cubicBezTo>
                  <a:pt x="1253836" y="2921679"/>
                  <a:pt x="1258319" y="2914752"/>
                  <a:pt x="1270136" y="2896823"/>
                </a:cubicBezTo>
                <a:cubicBezTo>
                  <a:pt x="1278693" y="2918827"/>
                  <a:pt x="1283990" y="2932681"/>
                  <a:pt x="1289288" y="2946536"/>
                </a:cubicBezTo>
                <a:cubicBezTo>
                  <a:pt x="1286435" y="2951018"/>
                  <a:pt x="1283583" y="2955501"/>
                  <a:pt x="1281138" y="2959575"/>
                </a:cubicBezTo>
                <a:cubicBezTo>
                  <a:pt x="1308847" y="2961613"/>
                  <a:pt x="1336556" y="2966503"/>
                  <a:pt x="1363858" y="2964873"/>
                </a:cubicBezTo>
                <a:cubicBezTo>
                  <a:pt x="1418461" y="2961613"/>
                  <a:pt x="1436798" y="2975875"/>
                  <a:pt x="1438835" y="3028441"/>
                </a:cubicBezTo>
                <a:cubicBezTo>
                  <a:pt x="1439243" y="3040258"/>
                  <a:pt x="1442503" y="3052075"/>
                  <a:pt x="1442095" y="3063485"/>
                </a:cubicBezTo>
                <a:cubicBezTo>
                  <a:pt x="1441688" y="3075302"/>
                  <a:pt x="1442095" y="3091194"/>
                  <a:pt x="1434760" y="3097714"/>
                </a:cubicBezTo>
                <a:cubicBezTo>
                  <a:pt x="1427833" y="3104233"/>
                  <a:pt x="1411534" y="3103418"/>
                  <a:pt x="1400124" y="3101381"/>
                </a:cubicBezTo>
                <a:cubicBezTo>
                  <a:pt x="1382602" y="3098529"/>
                  <a:pt x="1365488" y="3091601"/>
                  <a:pt x="1338594" y="3083452"/>
                </a:cubicBezTo>
                <a:cubicBezTo>
                  <a:pt x="1366710" y="3114420"/>
                  <a:pt x="1387492" y="3137647"/>
                  <a:pt x="1408681" y="3160466"/>
                </a:cubicBezTo>
                <a:cubicBezTo>
                  <a:pt x="1406644" y="3163319"/>
                  <a:pt x="1404606" y="3166171"/>
                  <a:pt x="1402976" y="3168616"/>
                </a:cubicBezTo>
                <a:cubicBezTo>
                  <a:pt x="1415201" y="3168616"/>
                  <a:pt x="1427833" y="3168616"/>
                  <a:pt x="1440058" y="3168616"/>
                </a:cubicBezTo>
                <a:cubicBezTo>
                  <a:pt x="1437205" y="3170654"/>
                  <a:pt x="1433945" y="3172691"/>
                  <a:pt x="1431093" y="3174728"/>
                </a:cubicBezTo>
                <a:cubicBezTo>
                  <a:pt x="1444540" y="3199993"/>
                  <a:pt x="1460840" y="3224442"/>
                  <a:pt x="1469804" y="3251743"/>
                </a:cubicBezTo>
                <a:cubicBezTo>
                  <a:pt x="1473472" y="3262746"/>
                  <a:pt x="1463285" y="3282712"/>
                  <a:pt x="1453097" y="3292899"/>
                </a:cubicBezTo>
                <a:cubicBezTo>
                  <a:pt x="1439650" y="3306347"/>
                  <a:pt x="1437613" y="3312051"/>
                  <a:pt x="1453097" y="3325498"/>
                </a:cubicBezTo>
                <a:cubicBezTo>
                  <a:pt x="1471842" y="3341798"/>
                  <a:pt x="1487734" y="3362172"/>
                  <a:pt x="1503626" y="3381732"/>
                </a:cubicBezTo>
                <a:cubicBezTo>
                  <a:pt x="1516258" y="3397624"/>
                  <a:pt x="1497513" y="3423703"/>
                  <a:pt x="1473064" y="3426148"/>
                </a:cubicBezTo>
                <a:cubicBezTo>
                  <a:pt x="1458395" y="3427778"/>
                  <a:pt x="1443318" y="3429408"/>
                  <a:pt x="1428648" y="3431445"/>
                </a:cubicBezTo>
                <a:cubicBezTo>
                  <a:pt x="1429056" y="3435112"/>
                  <a:pt x="1429871" y="3438780"/>
                  <a:pt x="1430278" y="3442447"/>
                </a:cubicBezTo>
                <a:cubicBezTo>
                  <a:pt x="1450245" y="3447337"/>
                  <a:pt x="1470212" y="3452227"/>
                  <a:pt x="1490179" y="3457117"/>
                </a:cubicBezTo>
                <a:cubicBezTo>
                  <a:pt x="1484474" y="3475046"/>
                  <a:pt x="1478361" y="3492976"/>
                  <a:pt x="1472657" y="3510905"/>
                </a:cubicBezTo>
                <a:cubicBezTo>
                  <a:pt x="1528482" y="3521907"/>
                  <a:pt x="1530927" y="3526797"/>
                  <a:pt x="1506886" y="3572843"/>
                </a:cubicBezTo>
                <a:cubicBezTo>
                  <a:pt x="1529297" y="3587105"/>
                  <a:pt x="1551302" y="3601367"/>
                  <a:pt x="1574121" y="3615629"/>
                </a:cubicBezTo>
                <a:cubicBezTo>
                  <a:pt x="1568009" y="3617666"/>
                  <a:pt x="1558229" y="3620926"/>
                  <a:pt x="1542744" y="3625816"/>
                </a:cubicBezTo>
                <a:cubicBezTo>
                  <a:pt x="1556599" y="3637633"/>
                  <a:pt x="1565971" y="3645375"/>
                  <a:pt x="1575343" y="3653118"/>
                </a:cubicBezTo>
                <a:cubicBezTo>
                  <a:pt x="1563934" y="3673899"/>
                  <a:pt x="1553746" y="3693459"/>
                  <a:pt x="1589198" y="3702016"/>
                </a:cubicBezTo>
                <a:cubicBezTo>
                  <a:pt x="1595718" y="3703646"/>
                  <a:pt x="1605090" y="3713833"/>
                  <a:pt x="1605090" y="3719946"/>
                </a:cubicBezTo>
                <a:cubicBezTo>
                  <a:pt x="1607535" y="3781883"/>
                  <a:pt x="1652358" y="3818557"/>
                  <a:pt x="1687402" y="3861343"/>
                </a:cubicBezTo>
                <a:cubicBezTo>
                  <a:pt x="1694329" y="3870308"/>
                  <a:pt x="1693514" y="3885793"/>
                  <a:pt x="1695552" y="3898425"/>
                </a:cubicBezTo>
                <a:cubicBezTo>
                  <a:pt x="1696367" y="3904129"/>
                  <a:pt x="1692292" y="3912279"/>
                  <a:pt x="1695144" y="3915539"/>
                </a:cubicBezTo>
                <a:cubicBezTo>
                  <a:pt x="1715519" y="3938766"/>
                  <a:pt x="1736708" y="3960770"/>
                  <a:pt x="1763602" y="3989294"/>
                </a:cubicBezTo>
                <a:cubicBezTo>
                  <a:pt x="1765232" y="4008039"/>
                  <a:pt x="1759935" y="4042268"/>
                  <a:pt x="1803536" y="4047157"/>
                </a:cubicBezTo>
                <a:cubicBezTo>
                  <a:pt x="1804758" y="4047157"/>
                  <a:pt x="1805981" y="4048380"/>
                  <a:pt x="1806796" y="4049195"/>
                </a:cubicBezTo>
                <a:cubicBezTo>
                  <a:pt x="1838172" y="4097278"/>
                  <a:pt x="1869549" y="4145362"/>
                  <a:pt x="1900518" y="4193445"/>
                </a:cubicBezTo>
                <a:cubicBezTo>
                  <a:pt x="1915187" y="4215857"/>
                  <a:pt x="1928634" y="4239084"/>
                  <a:pt x="1943304" y="4261903"/>
                </a:cubicBezTo>
                <a:cubicBezTo>
                  <a:pt x="1944526" y="4263533"/>
                  <a:pt x="1949008" y="4263533"/>
                  <a:pt x="1949824" y="4265163"/>
                </a:cubicBezTo>
                <a:cubicBezTo>
                  <a:pt x="1962863" y="4306727"/>
                  <a:pt x="1970198" y="4314061"/>
                  <a:pt x="1990980" y="4339325"/>
                </a:cubicBezTo>
                <a:cubicBezTo>
                  <a:pt x="2021541" y="4377221"/>
                  <a:pt x="2048028" y="4418785"/>
                  <a:pt x="2077774" y="4457497"/>
                </a:cubicBezTo>
                <a:cubicBezTo>
                  <a:pt x="2086739" y="4469314"/>
                  <a:pt x="2100186" y="4477056"/>
                  <a:pt x="2110373" y="4487651"/>
                </a:cubicBezTo>
                <a:cubicBezTo>
                  <a:pt x="2119338" y="4497430"/>
                  <a:pt x="2134007" y="4509247"/>
                  <a:pt x="2133600" y="4519842"/>
                </a:cubicBezTo>
                <a:cubicBezTo>
                  <a:pt x="2131563" y="4593189"/>
                  <a:pt x="2173126" y="4632308"/>
                  <a:pt x="2233842" y="4661647"/>
                </a:cubicBezTo>
                <a:cubicBezTo>
                  <a:pt x="2268478" y="4678354"/>
                  <a:pt x="2281925" y="4712991"/>
                  <a:pt x="2288037" y="4743959"/>
                </a:cubicBezTo>
                <a:cubicBezTo>
                  <a:pt x="2360978" y="4779818"/>
                  <a:pt x="2431065" y="4814455"/>
                  <a:pt x="2498708" y="4847461"/>
                </a:cubicBezTo>
                <a:cubicBezTo>
                  <a:pt x="2492596" y="4866205"/>
                  <a:pt x="2482408" y="4885358"/>
                  <a:pt x="2486076" y="4889025"/>
                </a:cubicBezTo>
                <a:cubicBezTo>
                  <a:pt x="2495448" y="4897990"/>
                  <a:pt x="2511748" y="4903287"/>
                  <a:pt x="2525195" y="4903287"/>
                </a:cubicBezTo>
                <a:cubicBezTo>
                  <a:pt x="2579390" y="4903287"/>
                  <a:pt x="2613212" y="4935886"/>
                  <a:pt x="2640513" y="4975412"/>
                </a:cubicBezTo>
                <a:cubicBezTo>
                  <a:pt x="2658035" y="5000269"/>
                  <a:pt x="2673927" y="5015346"/>
                  <a:pt x="2706119" y="5004343"/>
                </a:cubicBezTo>
                <a:cubicBezTo>
                  <a:pt x="2723233" y="4998231"/>
                  <a:pt x="2739533" y="4998639"/>
                  <a:pt x="2737088" y="5026755"/>
                </a:cubicBezTo>
                <a:cubicBezTo>
                  <a:pt x="2736273" y="5034905"/>
                  <a:pt x="2749720" y="5043870"/>
                  <a:pt x="2761537" y="5058947"/>
                </a:cubicBezTo>
                <a:cubicBezTo>
                  <a:pt x="2765204" y="5044685"/>
                  <a:pt x="2766834" y="5038165"/>
                  <a:pt x="2770094" y="5024310"/>
                </a:cubicBezTo>
                <a:cubicBezTo>
                  <a:pt x="2788431" y="5034905"/>
                  <a:pt x="2806768" y="5045092"/>
                  <a:pt x="2827142" y="5056909"/>
                </a:cubicBezTo>
                <a:cubicBezTo>
                  <a:pt x="2843034" y="5059762"/>
                  <a:pt x="2866261" y="5058947"/>
                  <a:pt x="2884190" y="5067911"/>
                </a:cubicBezTo>
                <a:cubicBezTo>
                  <a:pt x="2913937" y="5082989"/>
                  <a:pt x="2939201" y="5106623"/>
                  <a:pt x="2968948" y="5122515"/>
                </a:cubicBezTo>
                <a:cubicBezTo>
                  <a:pt x="2980357" y="5128627"/>
                  <a:pt x="2999509" y="5127812"/>
                  <a:pt x="3012549" y="5122515"/>
                </a:cubicBezTo>
                <a:cubicBezTo>
                  <a:pt x="3048407" y="5108253"/>
                  <a:pt x="3063485" y="5116402"/>
                  <a:pt x="3062262" y="5155521"/>
                </a:cubicBezTo>
                <a:cubicBezTo>
                  <a:pt x="3079376" y="5153891"/>
                  <a:pt x="3096898" y="5148186"/>
                  <a:pt x="3112383" y="5151854"/>
                </a:cubicBezTo>
                <a:cubicBezTo>
                  <a:pt x="3126645" y="5155521"/>
                  <a:pt x="3138055" y="5169376"/>
                  <a:pt x="3152724" y="5172636"/>
                </a:cubicBezTo>
                <a:cubicBezTo>
                  <a:pt x="3190620" y="5185268"/>
                  <a:pt x="3228517" y="5199122"/>
                  <a:pt x="3266820" y="5210532"/>
                </a:cubicBezTo>
                <a:cubicBezTo>
                  <a:pt x="3316941" y="5225609"/>
                  <a:pt x="3368284" y="5230906"/>
                  <a:pt x="3419628" y="5220311"/>
                </a:cubicBezTo>
                <a:cubicBezTo>
                  <a:pt x="3440817" y="5215829"/>
                  <a:pt x="3454672" y="5219497"/>
                  <a:pt x="3470971" y="5233351"/>
                </a:cubicBezTo>
                <a:cubicBezTo>
                  <a:pt x="3481973" y="5242316"/>
                  <a:pt x="3499495" y="5245576"/>
                  <a:pt x="3514572" y="5246391"/>
                </a:cubicBezTo>
                <a:cubicBezTo>
                  <a:pt x="3567138" y="5250465"/>
                  <a:pt x="3616851" y="5260653"/>
                  <a:pt x="3657600" y="5295696"/>
                </a:cubicBezTo>
                <a:cubicBezTo>
                  <a:pt x="3673084" y="5295696"/>
                  <a:pt x="3689384" y="5297326"/>
                  <a:pt x="3704868" y="5295289"/>
                </a:cubicBezTo>
                <a:cubicBezTo>
                  <a:pt x="3719538" y="5293252"/>
                  <a:pt x="3738690" y="5291214"/>
                  <a:pt x="3746839" y="5281434"/>
                </a:cubicBezTo>
                <a:cubicBezTo>
                  <a:pt x="3762324" y="5263097"/>
                  <a:pt x="3770474" y="5256985"/>
                  <a:pt x="3786366" y="5280620"/>
                </a:cubicBezTo>
                <a:cubicBezTo>
                  <a:pt x="3790848" y="5287139"/>
                  <a:pt x="3810407" y="5286325"/>
                  <a:pt x="3821817" y="5284287"/>
                </a:cubicBezTo>
                <a:cubicBezTo>
                  <a:pt x="3851563" y="5278990"/>
                  <a:pt x="3880088" y="5292437"/>
                  <a:pt x="3912686" y="5280212"/>
                </a:cubicBezTo>
                <a:cubicBezTo>
                  <a:pt x="3944063" y="5268395"/>
                  <a:pt x="3980737" y="5283879"/>
                  <a:pt x="3993369" y="5320553"/>
                </a:cubicBezTo>
                <a:cubicBezTo>
                  <a:pt x="4019855" y="5301401"/>
                  <a:pt x="4045527" y="5282250"/>
                  <a:pt x="4072014" y="5263913"/>
                </a:cubicBezTo>
                <a:cubicBezTo>
                  <a:pt x="4075681" y="5261467"/>
                  <a:pt x="4083423" y="5263097"/>
                  <a:pt x="4089128" y="5263913"/>
                </a:cubicBezTo>
                <a:cubicBezTo>
                  <a:pt x="4113985" y="5268802"/>
                  <a:pt x="4138434" y="5274100"/>
                  <a:pt x="4160846" y="5278990"/>
                </a:cubicBezTo>
                <a:cubicBezTo>
                  <a:pt x="4152289" y="5260653"/>
                  <a:pt x="4144954" y="5245983"/>
                  <a:pt x="4138027" y="5231314"/>
                </a:cubicBezTo>
                <a:cubicBezTo>
                  <a:pt x="4158808" y="5224386"/>
                  <a:pt x="4183665" y="5206049"/>
                  <a:pt x="4199150" y="5212162"/>
                </a:cubicBezTo>
                <a:cubicBezTo>
                  <a:pt x="4234601" y="5226424"/>
                  <a:pt x="4264347" y="5223164"/>
                  <a:pt x="4298576" y="5210532"/>
                </a:cubicBezTo>
                <a:cubicBezTo>
                  <a:pt x="4318136" y="5203197"/>
                  <a:pt x="4342177" y="5209309"/>
                  <a:pt x="4365404" y="5209309"/>
                </a:cubicBezTo>
                <a:cubicBezTo>
                  <a:pt x="4368257" y="5172228"/>
                  <a:pt x="4387816" y="5150224"/>
                  <a:pt x="4432232" y="5160004"/>
                </a:cubicBezTo>
                <a:cubicBezTo>
                  <a:pt x="4470536" y="5168153"/>
                  <a:pt x="4496207" y="5164079"/>
                  <a:pt x="4523101" y="5135554"/>
                </a:cubicBezTo>
                <a:cubicBezTo>
                  <a:pt x="4538994" y="5118440"/>
                  <a:pt x="4564665" y="5110697"/>
                  <a:pt x="4584224" y="5096435"/>
                </a:cubicBezTo>
                <a:cubicBezTo>
                  <a:pt x="4593597" y="5089508"/>
                  <a:pt x="4599302" y="5077284"/>
                  <a:pt x="4608266" y="5065059"/>
                </a:cubicBezTo>
                <a:cubicBezTo>
                  <a:pt x="4613156" y="5070357"/>
                  <a:pt x="4619676" y="5077284"/>
                  <a:pt x="4624158" y="5082173"/>
                </a:cubicBezTo>
                <a:cubicBezTo>
                  <a:pt x="4636790" y="5075246"/>
                  <a:pt x="4648608" y="5066282"/>
                  <a:pt x="4661647" y="5062614"/>
                </a:cubicBezTo>
                <a:cubicBezTo>
                  <a:pt x="4694246" y="5053649"/>
                  <a:pt x="4729290" y="5050797"/>
                  <a:pt x="4760666" y="5038980"/>
                </a:cubicBezTo>
                <a:cubicBezTo>
                  <a:pt x="4789190" y="5028385"/>
                  <a:pt x="4826272" y="5028385"/>
                  <a:pt x="4838496" y="4988451"/>
                </a:cubicBezTo>
                <a:cubicBezTo>
                  <a:pt x="4840534" y="4982339"/>
                  <a:pt x="4860501" y="4982339"/>
                  <a:pt x="4871910" y="4978264"/>
                </a:cubicBezTo>
                <a:cubicBezTo>
                  <a:pt x="4889432" y="4971745"/>
                  <a:pt x="4906546" y="4964410"/>
                  <a:pt x="4921216" y="4951370"/>
                </a:cubicBezTo>
                <a:cubicBezTo>
                  <a:pt x="4951370" y="4948518"/>
                  <a:pt x="4978264" y="4944851"/>
                  <a:pt x="4985599" y="4905732"/>
                </a:cubicBezTo>
                <a:cubicBezTo>
                  <a:pt x="4986821" y="4900434"/>
                  <a:pt x="5006381" y="4895952"/>
                  <a:pt x="5017383" y="4895952"/>
                </a:cubicBezTo>
                <a:cubicBezTo>
                  <a:pt x="5026347" y="4895952"/>
                  <a:pt x="5035312" y="4902879"/>
                  <a:pt x="5039387" y="4904917"/>
                </a:cubicBezTo>
                <a:cubicBezTo>
                  <a:pt x="5050797" y="4890655"/>
                  <a:pt x="5058132" y="4879245"/>
                  <a:pt x="5067503" y="4870280"/>
                </a:cubicBezTo>
                <a:cubicBezTo>
                  <a:pt x="5081766" y="4856018"/>
                  <a:pt x="5097250" y="4843386"/>
                  <a:pt x="5118439" y="4824642"/>
                </a:cubicBezTo>
                <a:cubicBezTo>
                  <a:pt x="5149816" y="4829532"/>
                  <a:pt x="5168560" y="4816900"/>
                  <a:pt x="5183637" y="4769631"/>
                </a:cubicBezTo>
                <a:cubicBezTo>
                  <a:pt x="5184452" y="4767186"/>
                  <a:pt x="5184860" y="4763519"/>
                  <a:pt x="5186490" y="4762704"/>
                </a:cubicBezTo>
                <a:cubicBezTo>
                  <a:pt x="5218681" y="4744367"/>
                  <a:pt x="5250872" y="4726438"/>
                  <a:pt x="5292029" y="4703619"/>
                </a:cubicBezTo>
                <a:cubicBezTo>
                  <a:pt x="5324220" y="4666945"/>
                  <a:pt x="5384528" y="4658795"/>
                  <a:pt x="5438724" y="4630271"/>
                </a:cubicBezTo>
                <a:cubicBezTo>
                  <a:pt x="5426907" y="4624566"/>
                  <a:pt x="5418757" y="4620491"/>
                  <a:pt x="5413867" y="4618046"/>
                </a:cubicBezTo>
                <a:cubicBezTo>
                  <a:pt x="5426092" y="4586262"/>
                  <a:pt x="5431797" y="4549588"/>
                  <a:pt x="5452578" y="4524732"/>
                </a:cubicBezTo>
                <a:cubicBezTo>
                  <a:pt x="5477435" y="4494985"/>
                  <a:pt x="5495772" y="4454237"/>
                  <a:pt x="5546708" y="4450569"/>
                </a:cubicBezTo>
                <a:cubicBezTo>
                  <a:pt x="5594384" y="4447309"/>
                  <a:pt x="5600904" y="4428565"/>
                  <a:pt x="5576047" y="4384964"/>
                </a:cubicBezTo>
                <a:cubicBezTo>
                  <a:pt x="5592346" y="4377221"/>
                  <a:pt x="5609053" y="4370702"/>
                  <a:pt x="5624538" y="4361737"/>
                </a:cubicBezTo>
                <a:cubicBezTo>
                  <a:pt x="5643690" y="4350735"/>
                  <a:pt x="5667324" y="4343400"/>
                  <a:pt x="5662027" y="4311616"/>
                </a:cubicBezTo>
                <a:cubicBezTo>
                  <a:pt x="5661212" y="4307134"/>
                  <a:pt x="5684031" y="4298984"/>
                  <a:pt x="5701960" y="4288797"/>
                </a:cubicBezTo>
                <a:cubicBezTo>
                  <a:pt x="5716630" y="4258643"/>
                  <a:pt x="5735782" y="4219524"/>
                  <a:pt x="5755341" y="4179183"/>
                </a:cubicBezTo>
                <a:cubicBezTo>
                  <a:pt x="5778976" y="4153919"/>
                  <a:pt x="5804647" y="4126210"/>
                  <a:pt x="5830726" y="4098093"/>
                </a:cubicBezTo>
                <a:cubicBezTo>
                  <a:pt x="5791200" y="4064679"/>
                  <a:pt x="5798535" y="4034933"/>
                  <a:pt x="5841321" y="4005594"/>
                </a:cubicBezTo>
                <a:cubicBezTo>
                  <a:pt x="5860880" y="3992147"/>
                  <a:pt x="5868623" y="3961178"/>
                  <a:pt x="5882885" y="3938766"/>
                </a:cubicBezTo>
                <a:cubicBezTo>
                  <a:pt x="5893479" y="3922059"/>
                  <a:pt x="5906111" y="3906575"/>
                  <a:pt x="5919151" y="3888238"/>
                </a:cubicBezTo>
                <a:cubicBezTo>
                  <a:pt x="5913446" y="3884978"/>
                  <a:pt x="5901629" y="3878458"/>
                  <a:pt x="5882885" y="3867456"/>
                </a:cubicBezTo>
                <a:cubicBezTo>
                  <a:pt x="5905704" y="3836894"/>
                  <a:pt x="5925263" y="3807555"/>
                  <a:pt x="5947675" y="3780661"/>
                </a:cubicBezTo>
                <a:cubicBezTo>
                  <a:pt x="5972532" y="3750915"/>
                  <a:pt x="5969679" y="3713018"/>
                  <a:pt x="5981904" y="3679604"/>
                </a:cubicBezTo>
                <a:cubicBezTo>
                  <a:pt x="5999833" y="3629484"/>
                  <a:pt x="6020207" y="3580585"/>
                  <a:pt x="6037322" y="3530057"/>
                </a:cubicBezTo>
                <a:cubicBezTo>
                  <a:pt x="6043434" y="3511720"/>
                  <a:pt x="6043434" y="3491346"/>
                  <a:pt x="6046287" y="3470564"/>
                </a:cubicBezTo>
                <a:cubicBezTo>
                  <a:pt x="6041804" y="3467711"/>
                  <a:pt x="6034469" y="3463636"/>
                  <a:pt x="6025912" y="3458339"/>
                </a:cubicBezTo>
                <a:cubicBezTo>
                  <a:pt x="6062179" y="3427370"/>
                  <a:pt x="6109040" y="3406588"/>
                  <a:pt x="6096407" y="3347910"/>
                </a:cubicBezTo>
                <a:cubicBezTo>
                  <a:pt x="6058919" y="3338131"/>
                  <a:pt x="6050769" y="3326313"/>
                  <a:pt x="6065031" y="3275378"/>
                </a:cubicBezTo>
                <a:cubicBezTo>
                  <a:pt x="6071958" y="3250521"/>
                  <a:pt x="6067476" y="3232592"/>
                  <a:pt x="6062586" y="3208142"/>
                </a:cubicBezTo>
                <a:cubicBezTo>
                  <a:pt x="6053214" y="3160466"/>
                  <a:pt x="6039359" y="3106678"/>
                  <a:pt x="6076848" y="3060632"/>
                </a:cubicBezTo>
                <a:cubicBezTo>
                  <a:pt x="6086220" y="3048815"/>
                  <a:pt x="6075625" y="2986470"/>
                  <a:pt x="6062586" y="2979950"/>
                </a:cubicBezTo>
                <a:cubicBezTo>
                  <a:pt x="6024282" y="2959983"/>
                  <a:pt x="6038952" y="2931866"/>
                  <a:pt x="6058104" y="2914752"/>
                </a:cubicBezTo>
                <a:cubicBezTo>
                  <a:pt x="6088257" y="2887450"/>
                  <a:pt x="6078886" y="2864631"/>
                  <a:pt x="6064624" y="2836107"/>
                </a:cubicBezTo>
                <a:cubicBezTo>
                  <a:pt x="6058104" y="2822660"/>
                  <a:pt x="6059326" y="2805138"/>
                  <a:pt x="6058919" y="2789654"/>
                </a:cubicBezTo>
                <a:cubicBezTo>
                  <a:pt x="6058511" y="2766834"/>
                  <a:pt x="6065846" y="2741570"/>
                  <a:pt x="6058511" y="2721196"/>
                </a:cubicBezTo>
                <a:cubicBezTo>
                  <a:pt x="6046694" y="2688597"/>
                  <a:pt x="6050769" y="2664555"/>
                  <a:pt x="6076033" y="2643773"/>
                </a:cubicBezTo>
                <a:cubicBezTo>
                  <a:pt x="6060549" y="2613212"/>
                  <a:pt x="6041804" y="2587540"/>
                  <a:pt x="6047917" y="2551274"/>
                </a:cubicBezTo>
                <a:cubicBezTo>
                  <a:pt x="6050361" y="2536197"/>
                  <a:pt x="6038137" y="2516637"/>
                  <a:pt x="6029172" y="2501561"/>
                </a:cubicBezTo>
                <a:cubicBezTo>
                  <a:pt x="6006353" y="2463257"/>
                  <a:pt x="6015318" y="2427805"/>
                  <a:pt x="6036507" y="2393577"/>
                </a:cubicBezTo>
                <a:cubicBezTo>
                  <a:pt x="6010020" y="2372387"/>
                  <a:pt x="5987201" y="2351198"/>
                  <a:pt x="5998203" y="2313709"/>
                </a:cubicBezTo>
                <a:cubicBezTo>
                  <a:pt x="5999833" y="2308005"/>
                  <a:pt x="6001056" y="2300262"/>
                  <a:pt x="5998610" y="2295780"/>
                </a:cubicBezTo>
                <a:cubicBezTo>
                  <a:pt x="5978644" y="2255439"/>
                  <a:pt x="5957454" y="2215912"/>
                  <a:pt x="5929746" y="2179646"/>
                </a:cubicBezTo>
                <a:cubicBezTo>
                  <a:pt x="5922411" y="2138898"/>
                  <a:pt x="5915076" y="2098149"/>
                  <a:pt x="5906519" y="2049658"/>
                </a:cubicBezTo>
                <a:cubicBezTo>
                  <a:pt x="5894701" y="2032543"/>
                  <a:pt x="5875142" y="2007687"/>
                  <a:pt x="5860473" y="1980793"/>
                </a:cubicBezTo>
                <a:cubicBezTo>
                  <a:pt x="5836838" y="1938414"/>
                  <a:pt x="5827466" y="1888293"/>
                  <a:pt x="5771641" y="1867511"/>
                </a:cubicBezTo>
                <a:cubicBezTo>
                  <a:pt x="5740672" y="1855694"/>
                  <a:pt x="5729262" y="1799461"/>
                  <a:pt x="5743931" y="1770937"/>
                </a:cubicBezTo>
                <a:cubicBezTo>
                  <a:pt x="5726002" y="1763602"/>
                  <a:pt x="5708480" y="1753008"/>
                  <a:pt x="5689736" y="1750155"/>
                </a:cubicBezTo>
                <a:cubicBezTo>
                  <a:pt x="5660804" y="1745673"/>
                  <a:pt x="5661212" y="1728151"/>
                  <a:pt x="5668954" y="1709814"/>
                </a:cubicBezTo>
                <a:cubicBezTo>
                  <a:pt x="5686883" y="1666620"/>
                  <a:pt x="5662434" y="1630354"/>
                  <a:pt x="5642060" y="1601015"/>
                </a:cubicBezTo>
                <a:cubicBezTo>
                  <a:pt x="5621685" y="1571676"/>
                  <a:pt x="5583789" y="1554969"/>
                  <a:pt x="5553635" y="1532965"/>
                </a:cubicBezTo>
                <a:cubicBezTo>
                  <a:pt x="5549968" y="1530112"/>
                  <a:pt x="5544671" y="1526445"/>
                  <a:pt x="5543855" y="1522778"/>
                </a:cubicBezTo>
                <a:cubicBezTo>
                  <a:pt x="5538558" y="1492216"/>
                  <a:pt x="5520222" y="1477139"/>
                  <a:pt x="5490067" y="1471027"/>
                </a:cubicBezTo>
                <a:cubicBezTo>
                  <a:pt x="5483955" y="1469804"/>
                  <a:pt x="5480288" y="1455542"/>
                  <a:pt x="5480695" y="1442503"/>
                </a:cubicBezTo>
                <a:cubicBezTo>
                  <a:pt x="5434649" y="1411941"/>
                  <a:pt x="5384121" y="1385455"/>
                  <a:pt x="5322183" y="1398087"/>
                </a:cubicBezTo>
                <a:cubicBezTo>
                  <a:pt x="5318108" y="1398902"/>
                  <a:pt x="5313218" y="1391159"/>
                  <a:pt x="5307921" y="1389937"/>
                </a:cubicBezTo>
                <a:cubicBezTo>
                  <a:pt x="5289584" y="1385862"/>
                  <a:pt x="5263505" y="1374045"/>
                  <a:pt x="5254133" y="1381787"/>
                </a:cubicBezTo>
                <a:cubicBezTo>
                  <a:pt x="5214199" y="1415201"/>
                  <a:pt x="5201974" y="1361820"/>
                  <a:pt x="5173858" y="1360598"/>
                </a:cubicBezTo>
                <a:cubicBezTo>
                  <a:pt x="5162041" y="1360190"/>
                  <a:pt x="5150223" y="1352448"/>
                  <a:pt x="5135554" y="1346743"/>
                </a:cubicBezTo>
                <a:cubicBezTo>
                  <a:pt x="5138406" y="1321887"/>
                  <a:pt x="5138406" y="1321887"/>
                  <a:pt x="5090731" y="1289695"/>
                </a:cubicBezTo>
                <a:cubicBezTo>
                  <a:pt x="5086248" y="1271358"/>
                  <a:pt x="5086248" y="1253021"/>
                  <a:pt x="5080951" y="1251799"/>
                </a:cubicBezTo>
                <a:cubicBezTo>
                  <a:pt x="5056094" y="1244464"/>
                  <a:pt x="5058132" y="1226535"/>
                  <a:pt x="5054872" y="1206568"/>
                </a:cubicBezTo>
                <a:cubicBezTo>
                  <a:pt x="5049574" y="1173562"/>
                  <a:pt x="5041832" y="1140148"/>
                  <a:pt x="5030015" y="1109179"/>
                </a:cubicBezTo>
                <a:cubicBezTo>
                  <a:pt x="5016160" y="1072097"/>
                  <a:pt x="5036127" y="1041536"/>
                  <a:pt x="5043462" y="1008937"/>
                </a:cubicBezTo>
                <a:cubicBezTo>
                  <a:pt x="5056094" y="953111"/>
                  <a:pt x="5074431" y="898508"/>
                  <a:pt x="5093990" y="844720"/>
                </a:cubicBezTo>
                <a:cubicBezTo>
                  <a:pt x="5106623" y="809676"/>
                  <a:pt x="5135147" y="788487"/>
                  <a:pt x="5170598" y="775447"/>
                </a:cubicBezTo>
                <a:cubicBezTo>
                  <a:pt x="5191380" y="767705"/>
                  <a:pt x="5212569" y="757518"/>
                  <a:pt x="5229683" y="743663"/>
                </a:cubicBezTo>
                <a:cubicBezTo>
                  <a:pt x="5236203" y="738366"/>
                  <a:pt x="5235796" y="718399"/>
                  <a:pt x="5232128" y="706989"/>
                </a:cubicBezTo>
                <a:cubicBezTo>
                  <a:pt x="5225201" y="684170"/>
                  <a:pt x="5221534" y="669501"/>
                  <a:pt x="5253318" y="662981"/>
                </a:cubicBezTo>
                <a:cubicBezTo>
                  <a:pt x="5267580" y="660128"/>
                  <a:pt x="5278582" y="638532"/>
                  <a:pt x="5283879" y="632827"/>
                </a:cubicBezTo>
                <a:cubicBezTo>
                  <a:pt x="5286731" y="608785"/>
                  <a:pt x="5289992" y="592078"/>
                  <a:pt x="5289992" y="575779"/>
                </a:cubicBezTo>
                <a:cubicBezTo>
                  <a:pt x="5289992" y="554589"/>
                  <a:pt x="5280619" y="531363"/>
                  <a:pt x="5287139" y="513026"/>
                </a:cubicBezTo>
                <a:cubicBezTo>
                  <a:pt x="5298141" y="480427"/>
                  <a:pt x="5293659" y="434788"/>
                  <a:pt x="5347854" y="429083"/>
                </a:cubicBezTo>
                <a:cubicBezTo>
                  <a:pt x="5327480" y="416859"/>
                  <a:pt x="5311588" y="407079"/>
                  <a:pt x="5295289" y="397299"/>
                </a:cubicBezTo>
                <a:cubicBezTo>
                  <a:pt x="5297326" y="394040"/>
                  <a:pt x="5298956" y="390780"/>
                  <a:pt x="5300994" y="387520"/>
                </a:cubicBezTo>
                <a:cubicBezTo>
                  <a:pt x="5345817" y="387520"/>
                  <a:pt x="5390233" y="387520"/>
                  <a:pt x="5441984" y="387520"/>
                </a:cubicBezTo>
                <a:cubicBezTo>
                  <a:pt x="5453394" y="351253"/>
                  <a:pt x="5448911" y="289723"/>
                  <a:pt x="5523074" y="290945"/>
                </a:cubicBezTo>
                <a:cubicBezTo>
                  <a:pt x="5518591" y="279536"/>
                  <a:pt x="5516554" y="268941"/>
                  <a:pt x="5510849" y="262014"/>
                </a:cubicBezTo>
                <a:cubicBezTo>
                  <a:pt x="5494957" y="242047"/>
                  <a:pt x="5499847" y="234305"/>
                  <a:pt x="5523481" y="228193"/>
                </a:cubicBezTo>
                <a:cubicBezTo>
                  <a:pt x="5540188" y="223710"/>
                  <a:pt x="5555673" y="212708"/>
                  <a:pt x="5576047" y="202521"/>
                </a:cubicBezTo>
                <a:cubicBezTo>
                  <a:pt x="5576454" y="177664"/>
                  <a:pt x="5587864" y="160142"/>
                  <a:pt x="5623315" y="173589"/>
                </a:cubicBezTo>
                <a:cubicBezTo>
                  <a:pt x="5628205" y="175627"/>
                  <a:pt x="5637985" y="170737"/>
                  <a:pt x="5642467" y="166255"/>
                </a:cubicBezTo>
                <a:cubicBezTo>
                  <a:pt x="5681179" y="125913"/>
                  <a:pt x="5725187" y="99019"/>
                  <a:pt x="5782642" y="92499"/>
                </a:cubicBezTo>
                <a:cubicBezTo>
                  <a:pt x="5805054" y="90055"/>
                  <a:pt x="5825021" y="69273"/>
                  <a:pt x="5847840" y="64790"/>
                </a:cubicBezTo>
                <a:cubicBezTo>
                  <a:pt x="5873105" y="59493"/>
                  <a:pt x="5900406" y="61123"/>
                  <a:pt x="5926485" y="62753"/>
                </a:cubicBezTo>
                <a:cubicBezTo>
                  <a:pt x="5949305" y="63975"/>
                  <a:pt x="5972124" y="69273"/>
                  <a:pt x="5994943" y="72940"/>
                </a:cubicBezTo>
                <a:cubicBezTo>
                  <a:pt x="6001056" y="73755"/>
                  <a:pt x="6007575" y="74163"/>
                  <a:pt x="6012872" y="77015"/>
                </a:cubicBezTo>
                <a:cubicBezTo>
                  <a:pt x="6031617" y="86387"/>
                  <a:pt x="6050361" y="96982"/>
                  <a:pt x="6068698" y="106762"/>
                </a:cubicBezTo>
                <a:cubicBezTo>
                  <a:pt x="6070328" y="104317"/>
                  <a:pt x="6072366" y="101464"/>
                  <a:pt x="6073995" y="99019"/>
                </a:cubicBezTo>
                <a:cubicBezTo>
                  <a:pt x="6076033" y="107169"/>
                  <a:pt x="6078070" y="115726"/>
                  <a:pt x="6079700" y="123876"/>
                </a:cubicBezTo>
                <a:cubicBezTo>
                  <a:pt x="6081330" y="120616"/>
                  <a:pt x="6082960" y="117764"/>
                  <a:pt x="6084590" y="114504"/>
                </a:cubicBezTo>
                <a:cubicBezTo>
                  <a:pt x="6155493" y="143843"/>
                  <a:pt x="6226396" y="173182"/>
                  <a:pt x="6286296" y="198039"/>
                </a:cubicBezTo>
                <a:cubicBezTo>
                  <a:pt x="6304225" y="229415"/>
                  <a:pt x="6313598" y="256717"/>
                  <a:pt x="6331935" y="273424"/>
                </a:cubicBezTo>
                <a:cubicBezTo>
                  <a:pt x="6347419" y="287278"/>
                  <a:pt x="6348234" y="332509"/>
                  <a:pt x="6390205" y="302355"/>
                </a:cubicBezTo>
                <a:cubicBezTo>
                  <a:pt x="6392650" y="319062"/>
                  <a:pt x="6394280" y="329657"/>
                  <a:pt x="6396725" y="344326"/>
                </a:cubicBezTo>
                <a:cubicBezTo>
                  <a:pt x="6405690" y="338214"/>
                  <a:pt x="6411802" y="333732"/>
                  <a:pt x="6410172" y="334954"/>
                </a:cubicBezTo>
                <a:cubicBezTo>
                  <a:pt x="6452958" y="351661"/>
                  <a:pt x="6490854" y="365516"/>
                  <a:pt x="6527528" y="381407"/>
                </a:cubicBezTo>
                <a:cubicBezTo>
                  <a:pt x="6556460" y="394040"/>
                  <a:pt x="6586206" y="406264"/>
                  <a:pt x="6612286" y="423786"/>
                </a:cubicBezTo>
                <a:cubicBezTo>
                  <a:pt x="6645699" y="446198"/>
                  <a:pt x="6673409" y="478389"/>
                  <a:pt x="6708860" y="497541"/>
                </a:cubicBezTo>
                <a:cubicBezTo>
                  <a:pt x="6739829" y="514248"/>
                  <a:pt x="6777318" y="518323"/>
                  <a:pt x="6811954" y="528103"/>
                </a:cubicBezTo>
                <a:cubicBezTo>
                  <a:pt x="6815621" y="528918"/>
                  <a:pt x="6821733" y="526880"/>
                  <a:pt x="6822956" y="528918"/>
                </a:cubicBezTo>
                <a:cubicBezTo>
                  <a:pt x="6852703" y="567221"/>
                  <a:pt x="6882449" y="605933"/>
                  <a:pt x="6910973" y="645459"/>
                </a:cubicBezTo>
                <a:cubicBezTo>
                  <a:pt x="6913010" y="648311"/>
                  <a:pt x="6908121" y="656461"/>
                  <a:pt x="6906491" y="662166"/>
                </a:cubicBezTo>
                <a:cubicBezTo>
                  <a:pt x="6958241" y="667871"/>
                  <a:pt x="7015697" y="717584"/>
                  <a:pt x="7014067" y="745701"/>
                </a:cubicBezTo>
                <a:cubicBezTo>
                  <a:pt x="7052779" y="783597"/>
                  <a:pt x="7088230" y="817826"/>
                  <a:pt x="7122459" y="851240"/>
                </a:cubicBezTo>
                <a:cubicBezTo>
                  <a:pt x="7118384" y="865094"/>
                  <a:pt x="7113902" y="878949"/>
                  <a:pt x="7109827" y="892803"/>
                </a:cubicBezTo>
                <a:cubicBezTo>
                  <a:pt x="7114309" y="896063"/>
                  <a:pt x="7119199" y="898916"/>
                  <a:pt x="7123681" y="902175"/>
                </a:cubicBezTo>
                <a:cubicBezTo>
                  <a:pt x="7126534" y="890766"/>
                  <a:pt x="7129386" y="879764"/>
                  <a:pt x="7132238" y="868354"/>
                </a:cubicBezTo>
                <a:cubicBezTo>
                  <a:pt x="7138351" y="869576"/>
                  <a:pt x="7144463" y="870391"/>
                  <a:pt x="7150575" y="871614"/>
                </a:cubicBezTo>
                <a:cubicBezTo>
                  <a:pt x="7185212" y="983673"/>
                  <a:pt x="7261004" y="1071282"/>
                  <a:pt x="7317645" y="1170709"/>
                </a:cubicBezTo>
                <a:cubicBezTo>
                  <a:pt x="7373878" y="1268913"/>
                  <a:pt x="7423184" y="1372822"/>
                  <a:pt x="7500606" y="1461247"/>
                </a:cubicBezTo>
                <a:cubicBezTo>
                  <a:pt x="7465562" y="1484066"/>
                  <a:pt x="7470860" y="1502403"/>
                  <a:pt x="7498976" y="1523185"/>
                </a:cubicBezTo>
                <a:cubicBezTo>
                  <a:pt x="7509164" y="1530520"/>
                  <a:pt x="7518535" y="1552932"/>
                  <a:pt x="7514868" y="1563119"/>
                </a:cubicBezTo>
                <a:cubicBezTo>
                  <a:pt x="7496124" y="1612425"/>
                  <a:pt x="7549097" y="1619759"/>
                  <a:pt x="7554802" y="1651951"/>
                </a:cubicBezTo>
                <a:cubicBezTo>
                  <a:pt x="7557655" y="1663768"/>
                  <a:pt x="7561322" y="1675585"/>
                  <a:pt x="7563359" y="1687402"/>
                </a:cubicBezTo>
                <a:cubicBezTo>
                  <a:pt x="7567434" y="1710629"/>
                  <a:pt x="7570287" y="1734263"/>
                  <a:pt x="7573546" y="1757897"/>
                </a:cubicBezTo>
                <a:cubicBezTo>
                  <a:pt x="7573954" y="1761565"/>
                  <a:pt x="7570287" y="1766047"/>
                  <a:pt x="7571509" y="1768492"/>
                </a:cubicBezTo>
                <a:cubicBezTo>
                  <a:pt x="7590253" y="1803536"/>
                  <a:pt x="7611443" y="1837765"/>
                  <a:pt x="7627335" y="1874031"/>
                </a:cubicBezTo>
                <a:cubicBezTo>
                  <a:pt x="7635484" y="1893183"/>
                  <a:pt x="7637522" y="1916817"/>
                  <a:pt x="7636299" y="1938007"/>
                </a:cubicBezTo>
                <a:cubicBezTo>
                  <a:pt x="7633854" y="1981607"/>
                  <a:pt x="7663193" y="2018281"/>
                  <a:pt x="7655043" y="2065550"/>
                </a:cubicBezTo>
                <a:cubicBezTo>
                  <a:pt x="7650969" y="2088776"/>
                  <a:pt x="7659934" y="2114448"/>
                  <a:pt x="7642819" y="2138490"/>
                </a:cubicBezTo>
                <a:cubicBezTo>
                  <a:pt x="7637114" y="2146232"/>
                  <a:pt x="7638744" y="2166607"/>
                  <a:pt x="7645264" y="2174756"/>
                </a:cubicBezTo>
                <a:cubicBezTo>
                  <a:pt x="7664823" y="2200021"/>
                  <a:pt x="7673380" y="2224877"/>
                  <a:pt x="7662378" y="2255846"/>
                </a:cubicBezTo>
                <a:cubicBezTo>
                  <a:pt x="7659934" y="2262773"/>
                  <a:pt x="7666453" y="2272145"/>
                  <a:pt x="7667268" y="2280295"/>
                </a:cubicBezTo>
                <a:cubicBezTo>
                  <a:pt x="7673380" y="2327156"/>
                  <a:pt x="7703942" y="2367497"/>
                  <a:pt x="7699052" y="2419248"/>
                </a:cubicBezTo>
                <a:cubicBezTo>
                  <a:pt x="7696200" y="2449402"/>
                  <a:pt x="7712907" y="2482816"/>
                  <a:pt x="7724724" y="2513378"/>
                </a:cubicBezTo>
                <a:cubicBezTo>
                  <a:pt x="7750803" y="2578575"/>
                  <a:pt x="7750395" y="2583465"/>
                  <a:pt x="7694977" y="2630734"/>
                </a:cubicBezTo>
                <a:cubicBezTo>
                  <a:pt x="7706795" y="2644588"/>
                  <a:pt x="7718612" y="2658850"/>
                  <a:pt x="7730836" y="2673520"/>
                </a:cubicBezTo>
                <a:cubicBezTo>
                  <a:pt x="7726354" y="2685337"/>
                  <a:pt x="7721057" y="2699192"/>
                  <a:pt x="7716166" y="2712639"/>
                </a:cubicBezTo>
                <a:cubicBezTo>
                  <a:pt x="7741431" y="2729346"/>
                  <a:pt x="7746321" y="2758277"/>
                  <a:pt x="7732466" y="2782726"/>
                </a:cubicBezTo>
                <a:cubicBezTo>
                  <a:pt x="7725539" y="2795358"/>
                  <a:pt x="7721057" y="2813695"/>
                  <a:pt x="7725131" y="2826735"/>
                </a:cubicBezTo>
                <a:cubicBezTo>
                  <a:pt x="7735726" y="2862594"/>
                  <a:pt x="7760175" y="2896415"/>
                  <a:pt x="7761805" y="2932274"/>
                </a:cubicBezTo>
                <a:cubicBezTo>
                  <a:pt x="7763027" y="2963650"/>
                  <a:pt x="7741431" y="2996249"/>
                  <a:pt x="7728799" y="3030886"/>
                </a:cubicBezTo>
                <a:cubicBezTo>
                  <a:pt x="7753656" y="3067152"/>
                  <a:pt x="7762213" y="3110346"/>
                  <a:pt x="7749173" y="3157614"/>
                </a:cubicBezTo>
                <a:cubicBezTo>
                  <a:pt x="7747951" y="3162911"/>
                  <a:pt x="7755693" y="3169839"/>
                  <a:pt x="7755693" y="3175951"/>
                </a:cubicBezTo>
                <a:cubicBezTo>
                  <a:pt x="7756508" y="3188583"/>
                  <a:pt x="7756915" y="3201623"/>
                  <a:pt x="7753656" y="3213440"/>
                </a:cubicBezTo>
                <a:cubicBezTo>
                  <a:pt x="7741024" y="3261523"/>
                  <a:pt x="7725131" y="3308792"/>
                  <a:pt x="7714129" y="3356875"/>
                </a:cubicBezTo>
                <a:cubicBezTo>
                  <a:pt x="7712092" y="3365432"/>
                  <a:pt x="7726761" y="3377657"/>
                  <a:pt x="7732466" y="3388659"/>
                </a:cubicBezTo>
                <a:cubicBezTo>
                  <a:pt x="7753248" y="3428185"/>
                  <a:pt x="7714944" y="3458747"/>
                  <a:pt x="7714944" y="3496235"/>
                </a:cubicBezTo>
                <a:cubicBezTo>
                  <a:pt x="7714944" y="3515387"/>
                  <a:pt x="7688458" y="3533317"/>
                  <a:pt x="7681938" y="3554099"/>
                </a:cubicBezTo>
                <a:cubicBezTo>
                  <a:pt x="7674603" y="3578548"/>
                  <a:pt x="7675010" y="3605849"/>
                  <a:pt x="7673380" y="3631928"/>
                </a:cubicBezTo>
                <a:cubicBezTo>
                  <a:pt x="7670936" y="3666157"/>
                  <a:pt x="7670528" y="3697941"/>
                  <a:pt x="7642411" y="3727280"/>
                </a:cubicBezTo>
                <a:cubicBezTo>
                  <a:pt x="7617147" y="3753359"/>
                  <a:pt x="7606145" y="3791256"/>
                  <a:pt x="7619592" y="3812853"/>
                </a:cubicBezTo>
                <a:cubicBezTo>
                  <a:pt x="7611850" y="3865418"/>
                  <a:pt x="7602478" y="3903722"/>
                  <a:pt x="7601663" y="3942026"/>
                </a:cubicBezTo>
                <a:cubicBezTo>
                  <a:pt x="7600848" y="3977885"/>
                  <a:pt x="7598811" y="4007224"/>
                  <a:pt x="7564582" y="4029228"/>
                </a:cubicBezTo>
                <a:cubicBezTo>
                  <a:pt x="7548690" y="4039415"/>
                  <a:pt x="7528315" y="4069569"/>
                  <a:pt x="7533205" y="4080164"/>
                </a:cubicBezTo>
                <a:cubicBezTo>
                  <a:pt x="7550727" y="4119283"/>
                  <a:pt x="7504681" y="4139657"/>
                  <a:pt x="7512831" y="4179590"/>
                </a:cubicBezTo>
                <a:cubicBezTo>
                  <a:pt x="7518943" y="4208930"/>
                  <a:pt x="7485529" y="4244788"/>
                  <a:pt x="7473712" y="4279425"/>
                </a:cubicBezTo>
                <a:cubicBezTo>
                  <a:pt x="7469637" y="4291242"/>
                  <a:pt x="7436631" y="4304689"/>
                  <a:pt x="7469637" y="4320989"/>
                </a:cubicBezTo>
                <a:cubicBezTo>
                  <a:pt x="7470452" y="4321396"/>
                  <a:pt x="7469637" y="4329546"/>
                  <a:pt x="7468007" y="4330360"/>
                </a:cubicBezTo>
                <a:cubicBezTo>
                  <a:pt x="7438668" y="4345438"/>
                  <a:pt x="7460673" y="4355218"/>
                  <a:pt x="7476972" y="4368664"/>
                </a:cubicBezTo>
                <a:cubicBezTo>
                  <a:pt x="7459450" y="4380482"/>
                  <a:pt x="7440706" y="4387816"/>
                  <a:pt x="7430926" y="4402079"/>
                </a:cubicBezTo>
                <a:cubicBezTo>
                  <a:pt x="7422776" y="4413895"/>
                  <a:pt x="7424814" y="4433455"/>
                  <a:pt x="7428074" y="4449754"/>
                </a:cubicBezTo>
                <a:cubicBezTo>
                  <a:pt x="7411774" y="4477871"/>
                  <a:pt x="7396289" y="4506395"/>
                  <a:pt x="7378768" y="4533289"/>
                </a:cubicBezTo>
                <a:cubicBezTo>
                  <a:pt x="7353096" y="4572815"/>
                  <a:pt x="7325795" y="4611526"/>
                  <a:pt x="7299308" y="4650645"/>
                </a:cubicBezTo>
                <a:cubicBezTo>
                  <a:pt x="7295640" y="4655942"/>
                  <a:pt x="7289528" y="4663277"/>
                  <a:pt x="7290751" y="4667352"/>
                </a:cubicBezTo>
                <a:cubicBezTo>
                  <a:pt x="7307050" y="4717065"/>
                  <a:pt x="7256114" y="4739477"/>
                  <a:pt x="7247149" y="4779004"/>
                </a:cubicBezTo>
                <a:cubicBezTo>
                  <a:pt x="7237778" y="4819752"/>
                  <a:pt x="7223923" y="4859686"/>
                  <a:pt x="7211698" y="4901250"/>
                </a:cubicBezTo>
                <a:cubicBezTo>
                  <a:pt x="7179099" y="4903287"/>
                  <a:pt x="7135498" y="4959927"/>
                  <a:pt x="7124903" y="5018605"/>
                </a:cubicBezTo>
                <a:cubicBezTo>
                  <a:pt x="7067448" y="5024718"/>
                  <a:pt x="7043814" y="5060984"/>
                  <a:pt x="7031182" y="5115995"/>
                </a:cubicBezTo>
                <a:cubicBezTo>
                  <a:pt x="7021402" y="5158781"/>
                  <a:pt x="7000620" y="5201567"/>
                  <a:pt x="6974949" y="5237018"/>
                </a:cubicBezTo>
                <a:cubicBezTo>
                  <a:pt x="6958649" y="5259430"/>
                  <a:pt x="6924420" y="5268395"/>
                  <a:pt x="6898341" y="5283472"/>
                </a:cubicBezTo>
                <a:cubicBezTo>
                  <a:pt x="6893043" y="5286325"/>
                  <a:pt x="6887746" y="5289584"/>
                  <a:pt x="6884079" y="5294066"/>
                </a:cubicBezTo>
                <a:cubicBezTo>
                  <a:pt x="6857185" y="5329111"/>
                  <a:pt x="6829883" y="5363747"/>
                  <a:pt x="6803804" y="5399605"/>
                </a:cubicBezTo>
                <a:cubicBezTo>
                  <a:pt x="6780985" y="5430982"/>
                  <a:pt x="6756128" y="5461951"/>
                  <a:pt x="6739829" y="5496588"/>
                </a:cubicBezTo>
                <a:cubicBezTo>
                  <a:pt x="6727604" y="5522259"/>
                  <a:pt x="6714972" y="5516147"/>
                  <a:pt x="6696228" y="5507997"/>
                </a:cubicBezTo>
                <a:cubicBezTo>
                  <a:pt x="6695005" y="5517369"/>
                  <a:pt x="6695820" y="5527149"/>
                  <a:pt x="6692153" y="5533669"/>
                </a:cubicBezTo>
                <a:cubicBezTo>
                  <a:pt x="6660369" y="5588679"/>
                  <a:pt x="6628992" y="5643690"/>
                  <a:pt x="6594763" y="5696663"/>
                </a:cubicBezTo>
                <a:cubicBezTo>
                  <a:pt x="6582539" y="5715408"/>
                  <a:pt x="6562979" y="5729670"/>
                  <a:pt x="6547495" y="5746377"/>
                </a:cubicBezTo>
                <a:cubicBezTo>
                  <a:pt x="6541383" y="5752897"/>
                  <a:pt x="6538530" y="5762269"/>
                  <a:pt x="6532010" y="5767566"/>
                </a:cubicBezTo>
                <a:cubicBezTo>
                  <a:pt x="6524268" y="5774493"/>
                  <a:pt x="6514489" y="5783050"/>
                  <a:pt x="6505524" y="5783050"/>
                </a:cubicBezTo>
                <a:cubicBezTo>
                  <a:pt x="6479037" y="5783458"/>
                  <a:pt x="6468035" y="5794053"/>
                  <a:pt x="6460700" y="5820132"/>
                </a:cubicBezTo>
                <a:cubicBezTo>
                  <a:pt x="6454588" y="5841321"/>
                  <a:pt x="6439919" y="5863325"/>
                  <a:pt x="6422804" y="5877588"/>
                </a:cubicBezTo>
                <a:cubicBezTo>
                  <a:pt x="6388983" y="5905704"/>
                  <a:pt x="6341714" y="5922004"/>
                  <a:pt x="6317673" y="5955417"/>
                </a:cubicBezTo>
                <a:cubicBezTo>
                  <a:pt x="6287518" y="5997389"/>
                  <a:pt x="6228026" y="5999018"/>
                  <a:pt x="6206836" y="6054437"/>
                </a:cubicBezTo>
                <a:cubicBezTo>
                  <a:pt x="6196649" y="6081331"/>
                  <a:pt x="6151418" y="6094778"/>
                  <a:pt x="6122486" y="6114745"/>
                </a:cubicBezTo>
                <a:cubicBezTo>
                  <a:pt x="6110262" y="6123302"/>
                  <a:pt x="6100482" y="6135526"/>
                  <a:pt x="6087850" y="6143269"/>
                </a:cubicBezTo>
                <a:cubicBezTo>
                  <a:pt x="6042212" y="6171793"/>
                  <a:pt x="5996573" y="6201539"/>
                  <a:pt x="5948490" y="6225989"/>
                </a:cubicBezTo>
                <a:cubicBezTo>
                  <a:pt x="5932598" y="6234138"/>
                  <a:pt x="5908963" y="6227211"/>
                  <a:pt x="5888589" y="6227211"/>
                </a:cubicBezTo>
                <a:cubicBezTo>
                  <a:pt x="5893887" y="6259402"/>
                  <a:pt x="5875957" y="6281407"/>
                  <a:pt x="5843765" y="6294039"/>
                </a:cubicBezTo>
                <a:cubicBezTo>
                  <a:pt x="5822576" y="6302188"/>
                  <a:pt x="5804239" y="6318080"/>
                  <a:pt x="5785088" y="6331528"/>
                </a:cubicBezTo>
                <a:cubicBezTo>
                  <a:pt x="5775308" y="6338455"/>
                  <a:pt x="5767158" y="6347012"/>
                  <a:pt x="5757379" y="6355569"/>
                </a:cubicBezTo>
                <a:cubicBezTo>
                  <a:pt x="5754934" y="6353532"/>
                  <a:pt x="5757379" y="6355569"/>
                  <a:pt x="5760231" y="6358014"/>
                </a:cubicBezTo>
                <a:cubicBezTo>
                  <a:pt x="5748414" y="6371869"/>
                  <a:pt x="5737819" y="6395910"/>
                  <a:pt x="5724372" y="6397540"/>
                </a:cubicBezTo>
                <a:cubicBezTo>
                  <a:pt x="5686068" y="6401615"/>
                  <a:pt x="5655914" y="6415062"/>
                  <a:pt x="5631465" y="6444401"/>
                </a:cubicBezTo>
                <a:cubicBezTo>
                  <a:pt x="5628613" y="6447661"/>
                  <a:pt x="5622093" y="6450514"/>
                  <a:pt x="5618018" y="6450106"/>
                </a:cubicBezTo>
                <a:cubicBezTo>
                  <a:pt x="5565452" y="6440734"/>
                  <a:pt x="5517776" y="6466813"/>
                  <a:pt x="5466840" y="6470888"/>
                </a:cubicBezTo>
                <a:cubicBezTo>
                  <a:pt x="5441576" y="6472925"/>
                  <a:pt x="5429352" y="6484335"/>
                  <a:pt x="5435057" y="6504302"/>
                </a:cubicBezTo>
                <a:cubicBezTo>
                  <a:pt x="5385751" y="6531604"/>
                  <a:pt x="5340927" y="6562165"/>
                  <a:pt x="5292029" y="6582132"/>
                </a:cubicBezTo>
                <a:cubicBezTo>
                  <a:pt x="5232128" y="6606989"/>
                  <a:pt x="5168153" y="6622065"/>
                  <a:pt x="5107030" y="6643662"/>
                </a:cubicBezTo>
                <a:cubicBezTo>
                  <a:pt x="5087470" y="6650589"/>
                  <a:pt x="5071578" y="6668519"/>
                  <a:pt x="5051612" y="6674224"/>
                </a:cubicBezTo>
                <a:cubicBezTo>
                  <a:pt x="4993749" y="6690116"/>
                  <a:pt x="4934663" y="6702341"/>
                  <a:pt x="4868650" y="6717417"/>
                </a:cubicBezTo>
                <a:cubicBezTo>
                  <a:pt x="4862945" y="6753684"/>
                  <a:pt x="4825864" y="6734532"/>
                  <a:pt x="4796118" y="6736162"/>
                </a:cubicBezTo>
                <a:cubicBezTo>
                  <a:pt x="4765556" y="6737792"/>
                  <a:pt x="4734995" y="6741459"/>
                  <a:pt x="4705248" y="6747979"/>
                </a:cubicBezTo>
                <a:cubicBezTo>
                  <a:pt x="4679169" y="6752869"/>
                  <a:pt x="4652682" y="6756943"/>
                  <a:pt x="4626603" y="6763464"/>
                </a:cubicBezTo>
                <a:cubicBezTo>
                  <a:pt x="4611118" y="6767131"/>
                  <a:pt x="4597264" y="6775688"/>
                  <a:pt x="4582187" y="6781393"/>
                </a:cubicBezTo>
                <a:cubicBezTo>
                  <a:pt x="4572000" y="6785060"/>
                  <a:pt x="4558961" y="6792802"/>
                  <a:pt x="4550403" y="6789950"/>
                </a:cubicBezTo>
                <a:cubicBezTo>
                  <a:pt x="4505172" y="6774058"/>
                  <a:pt x="4473388" y="6800952"/>
                  <a:pt x="4439159" y="6820512"/>
                </a:cubicBezTo>
                <a:cubicBezTo>
                  <a:pt x="4437122" y="6821734"/>
                  <a:pt x="4433454" y="6824179"/>
                  <a:pt x="4432232" y="6823364"/>
                </a:cubicBezTo>
                <a:cubicBezTo>
                  <a:pt x="4393113" y="6793210"/>
                  <a:pt x="4361737" y="6848220"/>
                  <a:pt x="4321396" y="6832736"/>
                </a:cubicBezTo>
                <a:cubicBezTo>
                  <a:pt x="4305911" y="6827031"/>
                  <a:pt x="4281870" y="6849443"/>
                  <a:pt x="4261495" y="6849851"/>
                </a:cubicBezTo>
                <a:cubicBezTo>
                  <a:pt x="4231341" y="6850258"/>
                  <a:pt x="4200372" y="6838033"/>
                  <a:pt x="4170218" y="6839256"/>
                </a:cubicBezTo>
                <a:cubicBezTo>
                  <a:pt x="4087906" y="6842923"/>
                  <a:pt x="4006001" y="6827439"/>
                  <a:pt x="3922466" y="6844961"/>
                </a:cubicBezTo>
                <a:cubicBezTo>
                  <a:pt x="3862566" y="6857593"/>
                  <a:pt x="3798998" y="6852295"/>
                  <a:pt x="3737060" y="6855963"/>
                </a:cubicBezTo>
                <a:cubicBezTo>
                  <a:pt x="3728502" y="6856370"/>
                  <a:pt x="3720353" y="6862075"/>
                  <a:pt x="3713018" y="6855555"/>
                </a:cubicBezTo>
                <a:cubicBezTo>
                  <a:pt x="3682864" y="6849443"/>
                  <a:pt x="3652710" y="6842923"/>
                  <a:pt x="3622556" y="6836811"/>
                </a:cubicBezTo>
                <a:cubicBezTo>
                  <a:pt x="3622964" y="6837626"/>
                  <a:pt x="3622964" y="6838849"/>
                  <a:pt x="3623371" y="6839663"/>
                </a:cubicBezTo>
                <a:cubicBezTo>
                  <a:pt x="3598922" y="6839663"/>
                  <a:pt x="3574065" y="6842923"/>
                  <a:pt x="3550431" y="6838849"/>
                </a:cubicBezTo>
                <a:cubicBezTo>
                  <a:pt x="3493790" y="6829884"/>
                  <a:pt x="3439187" y="6814399"/>
                  <a:pt x="3379694" y="6825401"/>
                </a:cubicBezTo>
                <a:cubicBezTo>
                  <a:pt x="3360542" y="6829069"/>
                  <a:pt x="3321831" y="6835588"/>
                  <a:pt x="3303087" y="6803397"/>
                </a:cubicBezTo>
                <a:cubicBezTo>
                  <a:pt x="3301864" y="6800952"/>
                  <a:pt x="3286380" y="6809102"/>
                  <a:pt x="3278230" y="6807879"/>
                </a:cubicBezTo>
                <a:cubicBezTo>
                  <a:pt x="3226479" y="6799729"/>
                  <a:pt x="3175136" y="6789950"/>
                  <a:pt x="3123385" y="6781800"/>
                </a:cubicBezTo>
                <a:cubicBezTo>
                  <a:pt x="3104641" y="6778948"/>
                  <a:pt x="3085081" y="6779763"/>
                  <a:pt x="3065929" y="6779355"/>
                </a:cubicBezTo>
                <a:cubicBezTo>
                  <a:pt x="3056965" y="6779355"/>
                  <a:pt x="3047592" y="6782208"/>
                  <a:pt x="3039443" y="6779763"/>
                </a:cubicBezTo>
                <a:cubicBezTo>
                  <a:pt x="2996657" y="6765908"/>
                  <a:pt x="2953871" y="6751239"/>
                  <a:pt x="2911492" y="6734939"/>
                </a:cubicBezTo>
                <a:cubicBezTo>
                  <a:pt x="2896415" y="6729235"/>
                  <a:pt x="2883783" y="6714565"/>
                  <a:pt x="2868298" y="6710490"/>
                </a:cubicBezTo>
                <a:cubicBezTo>
                  <a:pt x="2807583" y="6695413"/>
                  <a:pt x="2746460" y="6683596"/>
                  <a:pt x="2685744" y="6670149"/>
                </a:cubicBezTo>
                <a:cubicBezTo>
                  <a:pt x="2642551" y="6660369"/>
                  <a:pt x="2596505" y="6660777"/>
                  <a:pt x="2559424" y="6629400"/>
                </a:cubicBezTo>
                <a:cubicBezTo>
                  <a:pt x="2550866" y="6622473"/>
                  <a:pt x="2532122" y="6626956"/>
                  <a:pt x="2518267" y="6627363"/>
                </a:cubicBezTo>
                <a:cubicBezTo>
                  <a:pt x="2484446" y="6627770"/>
                  <a:pt x="2453477" y="6627770"/>
                  <a:pt x="2427398" y="6596801"/>
                </a:cubicBezTo>
                <a:cubicBezTo>
                  <a:pt x="2416396" y="6583762"/>
                  <a:pt x="2388687" y="6580909"/>
                  <a:pt x="2368312" y="6579687"/>
                </a:cubicBezTo>
                <a:cubicBezTo>
                  <a:pt x="2311264" y="6576834"/>
                  <a:pt x="2271738" y="6540568"/>
                  <a:pt x="2226914" y="6513267"/>
                </a:cubicBezTo>
                <a:cubicBezTo>
                  <a:pt x="2217135" y="6507154"/>
                  <a:pt x="2204910" y="6505524"/>
                  <a:pt x="2194315" y="6500635"/>
                </a:cubicBezTo>
                <a:cubicBezTo>
                  <a:pt x="2155604" y="6483520"/>
                  <a:pt x="2118930" y="6459478"/>
                  <a:pt x="2078589" y="6450106"/>
                </a:cubicBezTo>
                <a:cubicBezTo>
                  <a:pt x="2043545" y="6441956"/>
                  <a:pt x="2032136" y="6389798"/>
                  <a:pt x="1986090" y="6407320"/>
                </a:cubicBezTo>
                <a:cubicBezTo>
                  <a:pt x="1978755" y="6410172"/>
                  <a:pt x="1962048" y="6398355"/>
                  <a:pt x="1954713" y="6388983"/>
                </a:cubicBezTo>
                <a:cubicBezTo>
                  <a:pt x="1919262" y="6342530"/>
                  <a:pt x="1871994" y="6319303"/>
                  <a:pt x="1816168" y="6304633"/>
                </a:cubicBezTo>
                <a:cubicBezTo>
                  <a:pt x="1788051" y="6297299"/>
                  <a:pt x="1763602" y="6274072"/>
                  <a:pt x="1737930" y="6257772"/>
                </a:cubicBezTo>
                <a:cubicBezTo>
                  <a:pt x="1695144" y="6230878"/>
                  <a:pt x="1664583" y="6190130"/>
                  <a:pt x="1626279" y="6158753"/>
                </a:cubicBezTo>
                <a:cubicBezTo>
                  <a:pt x="1603867" y="6140416"/>
                  <a:pt x="1573713" y="6131859"/>
                  <a:pt x="1546819" y="6118412"/>
                </a:cubicBezTo>
                <a:cubicBezTo>
                  <a:pt x="1540299" y="6115152"/>
                  <a:pt x="1531742" y="6111892"/>
                  <a:pt x="1528075" y="6106187"/>
                </a:cubicBezTo>
                <a:cubicBezTo>
                  <a:pt x="1500366" y="6063809"/>
                  <a:pt x="1462469" y="6036100"/>
                  <a:pt x="1416831" y="6012873"/>
                </a:cubicBezTo>
                <a:cubicBezTo>
                  <a:pt x="1370377" y="5989239"/>
                  <a:pt x="1323517" y="5958677"/>
                  <a:pt x="1290918" y="5919558"/>
                </a:cubicBezTo>
                <a:cubicBezTo>
                  <a:pt x="1269321" y="5893480"/>
                  <a:pt x="1244872" y="5880847"/>
                  <a:pt x="1219200" y="5864548"/>
                </a:cubicBezTo>
                <a:cubicBezTo>
                  <a:pt x="1214310" y="5861695"/>
                  <a:pt x="1215940" y="5847841"/>
                  <a:pt x="1207790" y="5846211"/>
                </a:cubicBezTo>
                <a:cubicBezTo>
                  <a:pt x="1178859" y="5817687"/>
                  <a:pt x="1150335" y="5789163"/>
                  <a:pt x="1121403" y="5761046"/>
                </a:cubicBezTo>
                <a:cubicBezTo>
                  <a:pt x="1098584" y="5739042"/>
                  <a:pt x="1074542" y="5717852"/>
                  <a:pt x="1052130" y="5695033"/>
                </a:cubicBezTo>
                <a:cubicBezTo>
                  <a:pt x="1042351" y="5685254"/>
                  <a:pt x="1038276" y="5669769"/>
                  <a:pt x="1028496" y="5659990"/>
                </a:cubicBezTo>
                <a:cubicBezTo>
                  <a:pt x="1003640" y="5635540"/>
                  <a:pt x="980413" y="5606202"/>
                  <a:pt x="950666" y="5590309"/>
                </a:cubicBezTo>
                <a:cubicBezTo>
                  <a:pt x="897693" y="5562193"/>
                  <a:pt x="867947" y="5520221"/>
                  <a:pt x="849202" y="5465619"/>
                </a:cubicBezTo>
                <a:cubicBezTo>
                  <a:pt x="843497" y="5448911"/>
                  <a:pt x="828420" y="5432612"/>
                  <a:pt x="813751" y="5421610"/>
                </a:cubicBezTo>
                <a:cubicBezTo>
                  <a:pt x="767297" y="5386974"/>
                  <a:pt x="733476" y="5346225"/>
                  <a:pt x="722474" y="5287139"/>
                </a:cubicBezTo>
                <a:cubicBezTo>
                  <a:pt x="719621" y="5271247"/>
                  <a:pt x="703729" y="5256985"/>
                  <a:pt x="692320" y="5243538"/>
                </a:cubicBezTo>
                <a:cubicBezTo>
                  <a:pt x="659721" y="5204827"/>
                  <a:pt x="622640" y="5169376"/>
                  <a:pt x="593708" y="5128220"/>
                </a:cubicBezTo>
                <a:cubicBezTo>
                  <a:pt x="575779" y="5102548"/>
                  <a:pt x="570481" y="5067911"/>
                  <a:pt x="558257" y="5037758"/>
                </a:cubicBezTo>
                <a:cubicBezTo>
                  <a:pt x="555404" y="5030830"/>
                  <a:pt x="549699" y="5024310"/>
                  <a:pt x="544402" y="5018605"/>
                </a:cubicBezTo>
                <a:cubicBezTo>
                  <a:pt x="528918" y="5001491"/>
                  <a:pt x="510988" y="4986007"/>
                  <a:pt x="497949" y="4967262"/>
                </a:cubicBezTo>
                <a:cubicBezTo>
                  <a:pt x="493466" y="4960743"/>
                  <a:pt x="500394" y="4946073"/>
                  <a:pt x="502431" y="4933441"/>
                </a:cubicBezTo>
                <a:cubicBezTo>
                  <a:pt x="492651" y="4928144"/>
                  <a:pt x="482464" y="4923254"/>
                  <a:pt x="472684" y="4917956"/>
                </a:cubicBezTo>
                <a:cubicBezTo>
                  <a:pt x="475537" y="4915919"/>
                  <a:pt x="478389" y="4913882"/>
                  <a:pt x="481242" y="4911844"/>
                </a:cubicBezTo>
                <a:cubicBezTo>
                  <a:pt x="473907" y="4900434"/>
                  <a:pt x="465350" y="4889840"/>
                  <a:pt x="460052" y="4877615"/>
                </a:cubicBezTo>
                <a:cubicBezTo>
                  <a:pt x="453125" y="4861316"/>
                  <a:pt x="448235" y="4843794"/>
                  <a:pt x="442530" y="4827087"/>
                </a:cubicBezTo>
                <a:cubicBezTo>
                  <a:pt x="439678" y="4818937"/>
                  <a:pt x="438456" y="4810380"/>
                  <a:pt x="433973" y="4803453"/>
                </a:cubicBezTo>
                <a:cubicBezTo>
                  <a:pt x="406264" y="4759851"/>
                  <a:pt x="376518" y="4717065"/>
                  <a:pt x="350031" y="4672649"/>
                </a:cubicBezTo>
                <a:cubicBezTo>
                  <a:pt x="343511" y="4662055"/>
                  <a:pt x="347179" y="4645755"/>
                  <a:pt x="343104" y="4633123"/>
                </a:cubicBezTo>
                <a:cubicBezTo>
                  <a:pt x="322729" y="4570778"/>
                  <a:pt x="308060" y="4506802"/>
                  <a:pt x="276276" y="4448124"/>
                </a:cubicBezTo>
                <a:cubicBezTo>
                  <a:pt x="266089" y="4428973"/>
                  <a:pt x="263236" y="4404931"/>
                  <a:pt x="262014" y="4382519"/>
                </a:cubicBezTo>
                <a:cubicBezTo>
                  <a:pt x="261199" y="4373554"/>
                  <a:pt x="272609" y="4363367"/>
                  <a:pt x="283611" y="4346253"/>
                </a:cubicBezTo>
                <a:cubicBezTo>
                  <a:pt x="260791" y="4316914"/>
                  <a:pt x="231860" y="4285537"/>
                  <a:pt x="210263" y="4249678"/>
                </a:cubicBezTo>
                <a:cubicBezTo>
                  <a:pt x="198853" y="4230526"/>
                  <a:pt x="198446" y="4204040"/>
                  <a:pt x="196001" y="4180406"/>
                </a:cubicBezTo>
                <a:cubicBezTo>
                  <a:pt x="195186" y="4171848"/>
                  <a:pt x="204151" y="4162476"/>
                  <a:pt x="208226" y="4153919"/>
                </a:cubicBezTo>
                <a:cubicBezTo>
                  <a:pt x="147103" y="4116022"/>
                  <a:pt x="137730" y="4089128"/>
                  <a:pt x="169514" y="4042675"/>
                </a:cubicBezTo>
                <a:cubicBezTo>
                  <a:pt x="154437" y="4026375"/>
                  <a:pt x="137730" y="4010484"/>
                  <a:pt x="124283" y="3992554"/>
                </a:cubicBezTo>
                <a:cubicBezTo>
                  <a:pt x="110021" y="3973402"/>
                  <a:pt x="95759" y="3957918"/>
                  <a:pt x="107984" y="3926134"/>
                </a:cubicBezTo>
                <a:cubicBezTo>
                  <a:pt x="117764" y="3900870"/>
                  <a:pt x="119801" y="3868271"/>
                  <a:pt x="101057" y="3836079"/>
                </a:cubicBezTo>
                <a:cubicBezTo>
                  <a:pt x="71310" y="3785144"/>
                  <a:pt x="47676" y="3731763"/>
                  <a:pt x="66013" y="3664935"/>
                </a:cubicBezTo>
                <a:cubicBezTo>
                  <a:pt x="74570" y="3633966"/>
                  <a:pt x="74570" y="3602589"/>
                  <a:pt x="97389" y="3576918"/>
                </a:cubicBezTo>
                <a:cubicBezTo>
                  <a:pt x="100649" y="3573250"/>
                  <a:pt x="95759" y="3556543"/>
                  <a:pt x="90055" y="3552061"/>
                </a:cubicBezTo>
                <a:cubicBezTo>
                  <a:pt x="46046" y="3519462"/>
                  <a:pt x="17929" y="3443670"/>
                  <a:pt x="35451" y="3393141"/>
                </a:cubicBezTo>
                <a:cubicBezTo>
                  <a:pt x="38304" y="3384992"/>
                  <a:pt x="54603" y="3382954"/>
                  <a:pt x="61938" y="3375619"/>
                </a:cubicBezTo>
                <a:cubicBezTo>
                  <a:pt x="72125" y="3365432"/>
                  <a:pt x="80275" y="3353208"/>
                  <a:pt x="89647" y="3341798"/>
                </a:cubicBezTo>
                <a:cubicBezTo>
                  <a:pt x="79052" y="3337723"/>
                  <a:pt x="68458" y="3332018"/>
                  <a:pt x="57048" y="3330388"/>
                </a:cubicBezTo>
                <a:cubicBezTo>
                  <a:pt x="28524" y="3325906"/>
                  <a:pt x="16299" y="3315311"/>
                  <a:pt x="4890" y="3287602"/>
                </a:cubicBezTo>
                <a:cubicBezTo>
                  <a:pt x="22819" y="3239926"/>
                  <a:pt x="37489" y="3201215"/>
                  <a:pt x="53788" y="3157614"/>
                </a:cubicBezTo>
                <a:cubicBezTo>
                  <a:pt x="37081" y="3154762"/>
                  <a:pt x="24042" y="3152317"/>
                  <a:pt x="8965" y="3149464"/>
                </a:cubicBezTo>
                <a:cubicBezTo>
                  <a:pt x="6112" y="3127460"/>
                  <a:pt x="3260" y="3104641"/>
                  <a:pt x="0" y="3080192"/>
                </a:cubicBezTo>
                <a:cubicBezTo>
                  <a:pt x="20374" y="3073264"/>
                  <a:pt x="40341" y="3066337"/>
                  <a:pt x="66013" y="3057372"/>
                </a:cubicBezTo>
                <a:cubicBezTo>
                  <a:pt x="54603" y="3050445"/>
                  <a:pt x="48898" y="3046370"/>
                  <a:pt x="42786" y="3043110"/>
                </a:cubicBezTo>
                <a:cubicBezTo>
                  <a:pt x="-2445" y="3018661"/>
                  <a:pt x="-10595" y="2988100"/>
                  <a:pt x="24857" y="2951018"/>
                </a:cubicBezTo>
                <a:cubicBezTo>
                  <a:pt x="46046" y="2929014"/>
                  <a:pt x="38304" y="2908640"/>
                  <a:pt x="30154" y="2890710"/>
                </a:cubicBezTo>
                <a:cubicBezTo>
                  <a:pt x="10595" y="2847924"/>
                  <a:pt x="17522" y="2826327"/>
                  <a:pt x="65198" y="2811658"/>
                </a:cubicBezTo>
                <a:cubicBezTo>
                  <a:pt x="54196" y="2803101"/>
                  <a:pt x="37081" y="2796581"/>
                  <a:pt x="35859" y="2788024"/>
                </a:cubicBezTo>
                <a:cubicBezTo>
                  <a:pt x="33006" y="2768872"/>
                  <a:pt x="36674" y="2749312"/>
                  <a:pt x="66828" y="2751757"/>
                </a:cubicBezTo>
                <a:cubicBezTo>
                  <a:pt x="76607" y="2752572"/>
                  <a:pt x="90462" y="2740348"/>
                  <a:pt x="96167" y="2730161"/>
                </a:cubicBezTo>
                <a:cubicBezTo>
                  <a:pt x="99427" y="2724863"/>
                  <a:pt x="91684" y="2709786"/>
                  <a:pt x="84757" y="2702452"/>
                </a:cubicBezTo>
                <a:cubicBezTo>
                  <a:pt x="73755" y="2690227"/>
                  <a:pt x="59086" y="2681670"/>
                  <a:pt x="46861" y="2670260"/>
                </a:cubicBezTo>
                <a:cubicBezTo>
                  <a:pt x="42786" y="2666593"/>
                  <a:pt x="42379" y="2659258"/>
                  <a:pt x="40341" y="2653553"/>
                </a:cubicBezTo>
                <a:cubicBezTo>
                  <a:pt x="46861" y="2651516"/>
                  <a:pt x="54603" y="2646218"/>
                  <a:pt x="59493" y="2647848"/>
                </a:cubicBezTo>
                <a:cubicBezTo>
                  <a:pt x="93314" y="2660480"/>
                  <a:pt x="94537" y="2631141"/>
                  <a:pt x="88017" y="2618509"/>
                </a:cubicBezTo>
                <a:cubicBezTo>
                  <a:pt x="68458" y="2580206"/>
                  <a:pt x="88017" y="2554941"/>
                  <a:pt x="113281" y="2527640"/>
                </a:cubicBezTo>
                <a:cubicBezTo>
                  <a:pt x="102687" y="2524380"/>
                  <a:pt x="94537" y="2523565"/>
                  <a:pt x="88832" y="2519490"/>
                </a:cubicBezTo>
                <a:cubicBezTo>
                  <a:pt x="81905" y="2514193"/>
                  <a:pt x="77015" y="2506043"/>
                  <a:pt x="70903" y="2499116"/>
                </a:cubicBezTo>
                <a:cubicBezTo>
                  <a:pt x="78645" y="2495856"/>
                  <a:pt x="86795" y="2492596"/>
                  <a:pt x="94537" y="2489336"/>
                </a:cubicBezTo>
                <a:cubicBezTo>
                  <a:pt x="103502" y="2485669"/>
                  <a:pt x="115726" y="2484039"/>
                  <a:pt x="120616" y="2477111"/>
                </a:cubicBezTo>
                <a:cubicBezTo>
                  <a:pt x="125506" y="2469776"/>
                  <a:pt x="126321" y="2456329"/>
                  <a:pt x="123061" y="2448180"/>
                </a:cubicBezTo>
                <a:cubicBezTo>
                  <a:pt x="110836" y="2418026"/>
                  <a:pt x="128766" y="2389094"/>
                  <a:pt x="161365" y="2386649"/>
                </a:cubicBezTo>
                <a:cubicBezTo>
                  <a:pt x="170329" y="2385834"/>
                  <a:pt x="179294" y="2378500"/>
                  <a:pt x="187851" y="2374425"/>
                </a:cubicBezTo>
                <a:cubicBezTo>
                  <a:pt x="179702" y="2369127"/>
                  <a:pt x="171552" y="2363015"/>
                  <a:pt x="162995" y="2358125"/>
                </a:cubicBezTo>
                <a:cubicBezTo>
                  <a:pt x="152807" y="2352013"/>
                  <a:pt x="142213" y="2346308"/>
                  <a:pt x="128766" y="2339381"/>
                </a:cubicBezTo>
                <a:cubicBezTo>
                  <a:pt x="153622" y="2321859"/>
                  <a:pt x="173997" y="2307189"/>
                  <a:pt x="184591" y="2300262"/>
                </a:cubicBezTo>
                <a:cubicBezTo>
                  <a:pt x="177257" y="2266441"/>
                  <a:pt x="162587" y="2239139"/>
                  <a:pt x="169514" y="2218765"/>
                </a:cubicBezTo>
                <a:cubicBezTo>
                  <a:pt x="175627" y="2199613"/>
                  <a:pt x="204151" y="2187388"/>
                  <a:pt x="224118" y="2171496"/>
                </a:cubicBezTo>
                <a:cubicBezTo>
                  <a:pt x="221265" y="2162939"/>
                  <a:pt x="209856" y="2145417"/>
                  <a:pt x="214338" y="2136045"/>
                </a:cubicBezTo>
                <a:cubicBezTo>
                  <a:pt x="238380" y="2089184"/>
                  <a:pt x="214745" y="2051695"/>
                  <a:pt x="194779" y="2010539"/>
                </a:cubicBezTo>
                <a:cubicBezTo>
                  <a:pt x="205781" y="2001574"/>
                  <a:pt x="217598" y="1991795"/>
                  <a:pt x="229007" y="1982423"/>
                </a:cubicBezTo>
                <a:cubicBezTo>
                  <a:pt x="194779" y="1937599"/>
                  <a:pt x="228600" y="1867104"/>
                  <a:pt x="290538" y="1854472"/>
                </a:cubicBezTo>
                <a:cubicBezTo>
                  <a:pt x="292575" y="1840210"/>
                  <a:pt x="294613" y="1825540"/>
                  <a:pt x="296650" y="1809241"/>
                </a:cubicBezTo>
                <a:cubicBezTo>
                  <a:pt x="288093" y="1805573"/>
                  <a:pt x="279128" y="1801498"/>
                  <a:pt x="266496" y="1796201"/>
                </a:cubicBezTo>
                <a:cubicBezTo>
                  <a:pt x="279536" y="1756675"/>
                  <a:pt x="292168" y="1717556"/>
                  <a:pt x="305207" y="1677215"/>
                </a:cubicBezTo>
                <a:cubicBezTo>
                  <a:pt x="289723" y="1671510"/>
                  <a:pt x="277498" y="1667028"/>
                  <a:pt x="263236" y="1661323"/>
                </a:cubicBezTo>
                <a:cubicBezTo>
                  <a:pt x="303985" y="1629947"/>
                  <a:pt x="304800" y="1612832"/>
                  <a:pt x="286871" y="1574936"/>
                </a:cubicBezTo>
                <a:cubicBezTo>
                  <a:pt x="278313" y="1556599"/>
                  <a:pt x="275868" y="1519110"/>
                  <a:pt x="286056" y="1511775"/>
                </a:cubicBezTo>
                <a:cubicBezTo>
                  <a:pt x="303985" y="1498736"/>
                  <a:pt x="312135" y="1456357"/>
                  <a:pt x="350031" y="1477547"/>
                </a:cubicBezTo>
                <a:cubicBezTo>
                  <a:pt x="354921" y="1480399"/>
                  <a:pt x="363886" y="1475509"/>
                  <a:pt x="360218" y="1476324"/>
                </a:cubicBezTo>
                <a:cubicBezTo>
                  <a:pt x="369183" y="1452690"/>
                  <a:pt x="375295" y="1436390"/>
                  <a:pt x="381407" y="1420498"/>
                </a:cubicBezTo>
                <a:cubicBezTo>
                  <a:pt x="392410" y="1391974"/>
                  <a:pt x="405042" y="1363858"/>
                  <a:pt x="414414" y="1334519"/>
                </a:cubicBezTo>
                <a:cubicBezTo>
                  <a:pt x="417266" y="1325962"/>
                  <a:pt x="412784" y="1314552"/>
                  <a:pt x="411154" y="1304772"/>
                </a:cubicBezTo>
                <a:cubicBezTo>
                  <a:pt x="408709" y="1291733"/>
                  <a:pt x="405857" y="1279101"/>
                  <a:pt x="401782" y="1258726"/>
                </a:cubicBezTo>
                <a:cubicBezTo>
                  <a:pt x="405449" y="1259134"/>
                  <a:pt x="397707" y="1258319"/>
                  <a:pt x="385890" y="1257096"/>
                </a:cubicBezTo>
                <a:cubicBezTo>
                  <a:pt x="418489" y="1213495"/>
                  <a:pt x="427861" y="1160115"/>
                  <a:pt x="486947" y="1132813"/>
                </a:cubicBezTo>
                <a:cubicBezTo>
                  <a:pt x="519545" y="1117736"/>
                  <a:pt x="548885" y="1072912"/>
                  <a:pt x="552959" y="1026459"/>
                </a:cubicBezTo>
                <a:cubicBezTo>
                  <a:pt x="553774" y="1016679"/>
                  <a:pt x="547255" y="1006084"/>
                  <a:pt x="542365" y="989785"/>
                </a:cubicBezTo>
                <a:cubicBezTo>
                  <a:pt x="590041" y="969411"/>
                  <a:pt x="612045" y="901768"/>
                  <a:pt x="687430" y="903805"/>
                </a:cubicBezTo>
                <a:cubicBezTo>
                  <a:pt x="654831" y="864687"/>
                  <a:pt x="678873" y="838200"/>
                  <a:pt x="698025" y="806416"/>
                </a:cubicBezTo>
                <a:cubicBezTo>
                  <a:pt x="720029" y="769742"/>
                  <a:pt x="752220" y="771780"/>
                  <a:pt x="788487" y="773002"/>
                </a:cubicBezTo>
                <a:cubicBezTo>
                  <a:pt x="792562" y="779929"/>
                  <a:pt x="799489" y="791339"/>
                  <a:pt x="810083" y="808861"/>
                </a:cubicBezTo>
                <a:cubicBezTo>
                  <a:pt x="852869" y="763223"/>
                  <a:pt x="895248" y="724919"/>
                  <a:pt x="893211" y="658906"/>
                </a:cubicBezTo>
                <a:cubicBezTo>
                  <a:pt x="891581" y="618157"/>
                  <a:pt x="906658" y="607970"/>
                  <a:pt x="945776" y="611637"/>
                </a:cubicBezTo>
                <a:cubicBezTo>
                  <a:pt x="983673" y="614897"/>
                  <a:pt x="1016679" y="598598"/>
                  <a:pt x="1045611" y="574149"/>
                </a:cubicBezTo>
                <a:cubicBezTo>
                  <a:pt x="1066800" y="556219"/>
                  <a:pt x="1087174" y="537067"/>
                  <a:pt x="1103474" y="522398"/>
                </a:cubicBezTo>
                <a:cubicBezTo>
                  <a:pt x="1119366" y="530955"/>
                  <a:pt x="1137295" y="540735"/>
                  <a:pt x="1155632" y="550514"/>
                </a:cubicBezTo>
                <a:cubicBezTo>
                  <a:pt x="1158077" y="546847"/>
                  <a:pt x="1160522" y="543180"/>
                  <a:pt x="1162967" y="539105"/>
                </a:cubicBezTo>
                <a:cubicBezTo>
                  <a:pt x="1154002" y="527288"/>
                  <a:pt x="1144630" y="515878"/>
                  <a:pt x="1134035" y="502024"/>
                </a:cubicBezTo>
                <a:cubicBezTo>
                  <a:pt x="1156855" y="473092"/>
                  <a:pt x="1175191" y="438456"/>
                  <a:pt x="1210235" y="421341"/>
                </a:cubicBezTo>
                <a:cubicBezTo>
                  <a:pt x="1214310" y="425009"/>
                  <a:pt x="1217978" y="428268"/>
                  <a:pt x="1222052" y="431936"/>
                </a:cubicBezTo>
                <a:cubicBezTo>
                  <a:pt x="1204938" y="452718"/>
                  <a:pt x="1187824" y="473907"/>
                  <a:pt x="1170709" y="494689"/>
                </a:cubicBezTo>
                <a:cubicBezTo>
                  <a:pt x="1202493" y="522398"/>
                  <a:pt x="1209828" y="520768"/>
                  <a:pt x="1240797" y="480019"/>
                </a:cubicBezTo>
                <a:cubicBezTo>
                  <a:pt x="1254244" y="462497"/>
                  <a:pt x="1315774" y="477574"/>
                  <a:pt x="1325961" y="501616"/>
                </a:cubicBezTo>
                <a:cubicBezTo>
                  <a:pt x="1328814" y="508543"/>
                  <a:pt x="1329221" y="516693"/>
                  <a:pt x="1330444" y="524435"/>
                </a:cubicBezTo>
                <a:cubicBezTo>
                  <a:pt x="1367118" y="504061"/>
                  <a:pt x="1375675" y="507321"/>
                  <a:pt x="1376082" y="543995"/>
                </a:cubicBezTo>
                <a:cubicBezTo>
                  <a:pt x="1358968" y="541957"/>
                  <a:pt x="1341853" y="539512"/>
                  <a:pt x="1328406" y="537882"/>
                </a:cubicBezTo>
                <a:cubicBezTo>
                  <a:pt x="1330444" y="553367"/>
                  <a:pt x="1332481" y="567221"/>
                  <a:pt x="1335741" y="590448"/>
                </a:cubicBezTo>
                <a:cubicBezTo>
                  <a:pt x="1315367" y="574964"/>
                  <a:pt x="1305587" y="567629"/>
                  <a:pt x="1295807" y="560294"/>
                </a:cubicBezTo>
                <a:cubicBezTo>
                  <a:pt x="1299475" y="564777"/>
                  <a:pt x="1303142" y="569259"/>
                  <a:pt x="1306810" y="573741"/>
                </a:cubicBezTo>
                <a:cubicBezTo>
                  <a:pt x="1290918" y="590448"/>
                  <a:pt x="1275026" y="606748"/>
                  <a:pt x="1259541" y="623455"/>
                </a:cubicBezTo>
                <a:cubicBezTo>
                  <a:pt x="1253021" y="620195"/>
                  <a:pt x="1246909" y="616527"/>
                  <a:pt x="1240389" y="613267"/>
                </a:cubicBezTo>
                <a:cubicBezTo>
                  <a:pt x="1249761" y="624677"/>
                  <a:pt x="1259541" y="636494"/>
                  <a:pt x="1268913" y="647904"/>
                </a:cubicBezTo>
                <a:cubicBezTo>
                  <a:pt x="1267283" y="650349"/>
                  <a:pt x="1265654" y="652794"/>
                  <a:pt x="1264023" y="655239"/>
                </a:cubicBezTo>
                <a:cubicBezTo>
                  <a:pt x="1255874" y="649534"/>
                  <a:pt x="1248132" y="643421"/>
                  <a:pt x="1239982" y="638532"/>
                </a:cubicBezTo>
                <a:cubicBezTo>
                  <a:pt x="1229795" y="632419"/>
                  <a:pt x="1219200" y="627122"/>
                  <a:pt x="1208605" y="621417"/>
                </a:cubicBezTo>
                <a:cubicBezTo>
                  <a:pt x="1207383" y="624270"/>
                  <a:pt x="1205753" y="627122"/>
                  <a:pt x="1204531" y="630382"/>
                </a:cubicBezTo>
                <a:cubicBezTo>
                  <a:pt x="1213903" y="641791"/>
                  <a:pt x="1230202" y="653201"/>
                  <a:pt x="1230202" y="664611"/>
                </a:cubicBezTo>
                <a:cubicBezTo>
                  <a:pt x="1230202" y="676020"/>
                  <a:pt x="1211865" y="686207"/>
                  <a:pt x="1204531" y="698432"/>
                </a:cubicBezTo>
                <a:cubicBezTo>
                  <a:pt x="1195566" y="713102"/>
                  <a:pt x="1184971" y="728994"/>
                  <a:pt x="1182526" y="745701"/>
                </a:cubicBezTo>
                <a:cubicBezTo>
                  <a:pt x="1180081" y="761593"/>
                  <a:pt x="1192713" y="764445"/>
                  <a:pt x="1208198" y="753035"/>
                </a:cubicBezTo>
                <a:cubicBezTo>
                  <a:pt x="1236722" y="731846"/>
                  <a:pt x="1268098" y="714324"/>
                  <a:pt x="1280730" y="676835"/>
                </a:cubicBezTo>
                <a:cubicBezTo>
                  <a:pt x="1283583" y="668278"/>
                  <a:pt x="1301920" y="665833"/>
                  <a:pt x="1311292" y="657683"/>
                </a:cubicBezTo>
                <a:cubicBezTo>
                  <a:pt x="1329629" y="641384"/>
                  <a:pt x="1346743" y="623455"/>
                  <a:pt x="1368748" y="601858"/>
                </a:cubicBezTo>
                <a:cubicBezTo>
                  <a:pt x="1370785" y="618972"/>
                  <a:pt x="1372415" y="629159"/>
                  <a:pt x="1374452" y="646274"/>
                </a:cubicBezTo>
                <a:cubicBezTo>
                  <a:pt x="1382602" y="636087"/>
                  <a:pt x="1387899" y="629567"/>
                  <a:pt x="1393197" y="623047"/>
                </a:cubicBezTo>
                <a:cubicBezTo>
                  <a:pt x="1396457" y="624677"/>
                  <a:pt x="1399309" y="626307"/>
                  <a:pt x="1402569" y="627937"/>
                </a:cubicBezTo>
                <a:cubicBezTo>
                  <a:pt x="1392382" y="644644"/>
                  <a:pt x="1381787" y="661758"/>
                  <a:pt x="1369970" y="680503"/>
                </a:cubicBezTo>
                <a:cubicBezTo>
                  <a:pt x="1401347" y="681318"/>
                  <a:pt x="1431093" y="645051"/>
                  <a:pt x="1415609" y="626714"/>
                </a:cubicBezTo>
                <a:cubicBezTo>
                  <a:pt x="1401754" y="610415"/>
                  <a:pt x="1382602" y="598190"/>
                  <a:pt x="1374452" y="591671"/>
                </a:cubicBezTo>
                <a:cubicBezTo>
                  <a:pt x="1396457" y="563147"/>
                  <a:pt x="1413164" y="537067"/>
                  <a:pt x="1434353" y="516286"/>
                </a:cubicBezTo>
                <a:cubicBezTo>
                  <a:pt x="1454727" y="496726"/>
                  <a:pt x="1480806" y="483687"/>
                  <a:pt x="1503218" y="466165"/>
                </a:cubicBezTo>
                <a:cubicBezTo>
                  <a:pt x="1519518" y="453125"/>
                  <a:pt x="1537855" y="439271"/>
                  <a:pt x="1548042" y="421749"/>
                </a:cubicBezTo>
                <a:cubicBezTo>
                  <a:pt x="1568824" y="386297"/>
                  <a:pt x="1592865" y="382630"/>
                  <a:pt x="1623019" y="414006"/>
                </a:cubicBezTo>
                <a:cubicBezTo>
                  <a:pt x="1632799" y="424194"/>
                  <a:pt x="1645431" y="432343"/>
                  <a:pt x="1658471" y="442530"/>
                </a:cubicBezTo>
                <a:cubicBezTo>
                  <a:pt x="1673140" y="409524"/>
                  <a:pt x="1685772" y="381407"/>
                  <a:pt x="1699219" y="350846"/>
                </a:cubicBezTo>
                <a:cubicBezTo>
                  <a:pt x="1689440" y="347994"/>
                  <a:pt x="1676807" y="344326"/>
                  <a:pt x="1655211" y="338214"/>
                </a:cubicBezTo>
                <a:cubicBezTo>
                  <a:pt x="1681697" y="317025"/>
                  <a:pt x="1702887" y="299910"/>
                  <a:pt x="1720001" y="286056"/>
                </a:cubicBezTo>
                <a:cubicBezTo>
                  <a:pt x="1736708" y="298688"/>
                  <a:pt x="1748933" y="308060"/>
                  <a:pt x="1761157" y="317025"/>
                </a:cubicBezTo>
                <a:cubicBezTo>
                  <a:pt x="1764010" y="313765"/>
                  <a:pt x="1767269" y="310912"/>
                  <a:pt x="1770122" y="307652"/>
                </a:cubicBezTo>
                <a:cubicBezTo>
                  <a:pt x="1762787" y="297465"/>
                  <a:pt x="1755860" y="287278"/>
                  <a:pt x="1746895" y="274646"/>
                </a:cubicBezTo>
                <a:cubicBezTo>
                  <a:pt x="1753822" y="272609"/>
                  <a:pt x="1763602" y="267311"/>
                  <a:pt x="1766455" y="269349"/>
                </a:cubicBezTo>
                <a:cubicBezTo>
                  <a:pt x="1792126" y="293390"/>
                  <a:pt x="1812093" y="287686"/>
                  <a:pt x="1830022" y="259161"/>
                </a:cubicBezTo>
                <a:cubicBezTo>
                  <a:pt x="1841025" y="241640"/>
                  <a:pt x="1844692" y="213523"/>
                  <a:pt x="1885033" y="219635"/>
                </a:cubicBezTo>
                <a:cubicBezTo>
                  <a:pt x="1908667" y="222895"/>
                  <a:pt x="1938414" y="187444"/>
                  <a:pt x="1964493" y="168699"/>
                </a:cubicBezTo>
                <a:cubicBezTo>
                  <a:pt x="1995055" y="147103"/>
                  <a:pt x="2024394" y="124283"/>
                  <a:pt x="2054547" y="101872"/>
                </a:cubicBezTo>
                <a:cubicBezTo>
                  <a:pt x="2057400" y="104317"/>
                  <a:pt x="2059845" y="106762"/>
                  <a:pt x="2062697" y="109206"/>
                </a:cubicBezTo>
                <a:cubicBezTo>
                  <a:pt x="2059030" y="118986"/>
                  <a:pt x="2055363" y="129173"/>
                  <a:pt x="2052103" y="138953"/>
                </a:cubicBezTo>
                <a:cubicBezTo>
                  <a:pt x="2055363" y="140990"/>
                  <a:pt x="2059030" y="143028"/>
                  <a:pt x="2062290" y="145065"/>
                </a:cubicBezTo>
                <a:cubicBezTo>
                  <a:pt x="2072069" y="129988"/>
                  <a:pt x="2081849" y="114911"/>
                  <a:pt x="2092444" y="98612"/>
                </a:cubicBezTo>
                <a:cubicBezTo>
                  <a:pt x="2134822" y="108799"/>
                  <a:pt x="2136860" y="101872"/>
                  <a:pt x="2160087" y="59086"/>
                </a:cubicBezTo>
                <a:cubicBezTo>
                  <a:pt x="2170681" y="39526"/>
                  <a:pt x="2204503" y="29339"/>
                  <a:pt x="2229767" y="20782"/>
                </a:cubicBezTo>
                <a:cubicBezTo>
                  <a:pt x="2260328" y="10595"/>
                  <a:pt x="2292927" y="6927"/>
                  <a:pt x="2324711" y="815"/>
                </a:cubicBezTo>
                <a:lnTo>
                  <a:pt x="2332861" y="0"/>
                </a:lnTo>
                <a:close/>
                <a:moveTo>
                  <a:pt x="987340" y="2697154"/>
                </a:moveTo>
                <a:cubicBezTo>
                  <a:pt x="982858" y="2702452"/>
                  <a:pt x="973078" y="2710601"/>
                  <a:pt x="973893" y="2713046"/>
                </a:cubicBezTo>
                <a:cubicBezTo>
                  <a:pt x="985710" y="2735458"/>
                  <a:pt x="999565" y="2756647"/>
                  <a:pt x="1012197" y="2777022"/>
                </a:cubicBezTo>
                <a:cubicBezTo>
                  <a:pt x="1025644" y="2771317"/>
                  <a:pt x="1035831" y="2769687"/>
                  <a:pt x="1041536" y="2763982"/>
                </a:cubicBezTo>
                <a:cubicBezTo>
                  <a:pt x="1046833" y="2758685"/>
                  <a:pt x="1048871" y="2748497"/>
                  <a:pt x="1048871" y="2740755"/>
                </a:cubicBezTo>
                <a:cubicBezTo>
                  <a:pt x="1048871" y="2737495"/>
                  <a:pt x="1037868" y="2730161"/>
                  <a:pt x="1034609" y="2731791"/>
                </a:cubicBezTo>
                <a:cubicBezTo>
                  <a:pt x="997935" y="2747275"/>
                  <a:pt x="997120" y="2715083"/>
                  <a:pt x="986118" y="2696339"/>
                </a:cubicBezTo>
                <a:cubicBezTo>
                  <a:pt x="994675" y="2694302"/>
                  <a:pt x="1003232" y="2691857"/>
                  <a:pt x="1011789" y="2689819"/>
                </a:cubicBezTo>
                <a:cubicBezTo>
                  <a:pt x="956371" y="2679225"/>
                  <a:pt x="1005270" y="2633994"/>
                  <a:pt x="981635" y="2609137"/>
                </a:cubicBezTo>
                <a:cubicBezTo>
                  <a:pt x="966558" y="2643366"/>
                  <a:pt x="960853" y="2671075"/>
                  <a:pt x="987340" y="2697154"/>
                </a:cubicBezTo>
                <a:close/>
                <a:moveTo>
                  <a:pt x="1453505" y="1816575"/>
                </a:moveTo>
                <a:cubicBezTo>
                  <a:pt x="1443725" y="1810871"/>
                  <a:pt x="1432316" y="1806796"/>
                  <a:pt x="1424981" y="1798646"/>
                </a:cubicBezTo>
                <a:cubicBezTo>
                  <a:pt x="1403384" y="1774604"/>
                  <a:pt x="1383825" y="1748933"/>
                  <a:pt x="1363450" y="1723669"/>
                </a:cubicBezTo>
                <a:cubicBezTo>
                  <a:pt x="1353263" y="1735893"/>
                  <a:pt x="1348781" y="1748118"/>
                  <a:pt x="1352448" y="1750970"/>
                </a:cubicBezTo>
                <a:cubicBezTo>
                  <a:pt x="1364673" y="1761972"/>
                  <a:pt x="1380972" y="1768492"/>
                  <a:pt x="1394012" y="1778679"/>
                </a:cubicBezTo>
                <a:cubicBezTo>
                  <a:pt x="1413164" y="1793349"/>
                  <a:pt x="1437613" y="1818613"/>
                  <a:pt x="1440873" y="1830430"/>
                </a:cubicBezTo>
                <a:cubicBezTo>
                  <a:pt x="1450652" y="1866289"/>
                  <a:pt x="1477547" y="1858954"/>
                  <a:pt x="1498328" y="1867511"/>
                </a:cubicBezTo>
                <a:cubicBezTo>
                  <a:pt x="1483251" y="1850804"/>
                  <a:pt x="1467767" y="1833690"/>
                  <a:pt x="1453505" y="1816575"/>
                </a:cubicBezTo>
                <a:cubicBezTo>
                  <a:pt x="1484474" y="1811686"/>
                  <a:pt x="1482844" y="1794164"/>
                  <a:pt x="1463285" y="1779087"/>
                </a:cubicBezTo>
                <a:cubicBezTo>
                  <a:pt x="1440058" y="1760750"/>
                  <a:pt x="1428241" y="1749748"/>
                  <a:pt x="1466544" y="1737116"/>
                </a:cubicBezTo>
                <a:cubicBezTo>
                  <a:pt x="1471842" y="1735486"/>
                  <a:pt x="1471842" y="1717556"/>
                  <a:pt x="1473472" y="1711444"/>
                </a:cubicBezTo>
                <a:cubicBezTo>
                  <a:pt x="1452282" y="1701257"/>
                  <a:pt x="1435575" y="1693107"/>
                  <a:pt x="1418868" y="1684957"/>
                </a:cubicBezTo>
                <a:cubicBezTo>
                  <a:pt x="1440873" y="1704517"/>
                  <a:pt x="1455135" y="1721631"/>
                  <a:pt x="1431093" y="1749340"/>
                </a:cubicBezTo>
                <a:cubicBezTo>
                  <a:pt x="1427833" y="1753008"/>
                  <a:pt x="1439243" y="1767677"/>
                  <a:pt x="1442503" y="1777864"/>
                </a:cubicBezTo>
                <a:cubicBezTo>
                  <a:pt x="1446985" y="1790496"/>
                  <a:pt x="1449837" y="1803536"/>
                  <a:pt x="1453505" y="1816575"/>
                </a:cubicBezTo>
                <a:close/>
                <a:moveTo>
                  <a:pt x="1246502" y="2945721"/>
                </a:moveTo>
                <a:cubicBezTo>
                  <a:pt x="1201678" y="2962428"/>
                  <a:pt x="1162967" y="2976690"/>
                  <a:pt x="1120996" y="2992174"/>
                </a:cubicBezTo>
                <a:cubicBezTo>
                  <a:pt x="1149520" y="3011326"/>
                  <a:pt x="1173154" y="3028441"/>
                  <a:pt x="1198011" y="3042703"/>
                </a:cubicBezTo>
                <a:cubicBezTo>
                  <a:pt x="1204123" y="3045963"/>
                  <a:pt x="1221237" y="3043110"/>
                  <a:pt x="1222460" y="3039035"/>
                </a:cubicBezTo>
                <a:cubicBezTo>
                  <a:pt x="1231017" y="3012549"/>
                  <a:pt x="1236722" y="2984840"/>
                  <a:pt x="1246502" y="2945721"/>
                </a:cubicBezTo>
                <a:close/>
                <a:moveTo>
                  <a:pt x="1316997" y="1423758"/>
                </a:moveTo>
                <a:cubicBezTo>
                  <a:pt x="1352448" y="1431093"/>
                  <a:pt x="1374860" y="1440465"/>
                  <a:pt x="1395642" y="1438428"/>
                </a:cubicBezTo>
                <a:cubicBezTo>
                  <a:pt x="1414794" y="1436390"/>
                  <a:pt x="1432316" y="1420906"/>
                  <a:pt x="1451467" y="1411126"/>
                </a:cubicBezTo>
                <a:cubicBezTo>
                  <a:pt x="1427426" y="1393197"/>
                  <a:pt x="1401754" y="1374452"/>
                  <a:pt x="1370785" y="1351226"/>
                </a:cubicBezTo>
                <a:cubicBezTo>
                  <a:pt x="1353671" y="1373638"/>
                  <a:pt x="1337371" y="1396049"/>
                  <a:pt x="1316997" y="1423758"/>
                </a:cubicBezTo>
                <a:close/>
                <a:moveTo>
                  <a:pt x="1022384" y="2130340"/>
                </a:moveTo>
                <a:cubicBezTo>
                  <a:pt x="1059058" y="2120153"/>
                  <a:pt x="1091249" y="2111596"/>
                  <a:pt x="1124256" y="2102224"/>
                </a:cubicBezTo>
                <a:cubicBezTo>
                  <a:pt x="1118143" y="2083887"/>
                  <a:pt x="1112846" y="2067995"/>
                  <a:pt x="1107956" y="2052510"/>
                </a:cubicBezTo>
                <a:cubicBezTo>
                  <a:pt x="1067207" y="2047213"/>
                  <a:pt x="1062318" y="2078182"/>
                  <a:pt x="1054575" y="2107928"/>
                </a:cubicBezTo>
                <a:cubicBezTo>
                  <a:pt x="1042758" y="2097334"/>
                  <a:pt x="1034609" y="2089999"/>
                  <a:pt x="1022791" y="2079404"/>
                </a:cubicBezTo>
                <a:cubicBezTo>
                  <a:pt x="1021161" y="2092851"/>
                  <a:pt x="1019532" y="2100186"/>
                  <a:pt x="1019532" y="2107521"/>
                </a:cubicBezTo>
                <a:cubicBezTo>
                  <a:pt x="1018717" y="2112411"/>
                  <a:pt x="1020346" y="2117301"/>
                  <a:pt x="1022384" y="2130340"/>
                </a:cubicBezTo>
                <a:close/>
                <a:moveTo>
                  <a:pt x="1364673" y="2074107"/>
                </a:moveTo>
                <a:cubicBezTo>
                  <a:pt x="1349188" y="2083479"/>
                  <a:pt x="1333296" y="2092851"/>
                  <a:pt x="1322294" y="2098964"/>
                </a:cubicBezTo>
                <a:cubicBezTo>
                  <a:pt x="1307625" y="2086332"/>
                  <a:pt x="1298660" y="2078182"/>
                  <a:pt x="1284805" y="2065957"/>
                </a:cubicBezTo>
                <a:cubicBezTo>
                  <a:pt x="1284805" y="2109558"/>
                  <a:pt x="1305587" y="2152345"/>
                  <a:pt x="1323109" y="2153160"/>
                </a:cubicBezTo>
                <a:cubicBezTo>
                  <a:pt x="1346336" y="2154382"/>
                  <a:pt x="1364673" y="2119338"/>
                  <a:pt x="1364673" y="2074107"/>
                </a:cubicBezTo>
                <a:close/>
                <a:moveTo>
                  <a:pt x="1186601" y="2706934"/>
                </a:moveTo>
                <a:cubicBezTo>
                  <a:pt x="1151965" y="2702044"/>
                  <a:pt x="1122218" y="2697969"/>
                  <a:pt x="1090842" y="2693894"/>
                </a:cubicBezTo>
                <a:cubicBezTo>
                  <a:pt x="1094102" y="2710601"/>
                  <a:pt x="1098176" y="2732605"/>
                  <a:pt x="1103474" y="2759500"/>
                </a:cubicBezTo>
                <a:cubicBezTo>
                  <a:pt x="1118958" y="2741978"/>
                  <a:pt x="1129960" y="2729346"/>
                  <a:pt x="1144630" y="2712639"/>
                </a:cubicBezTo>
                <a:cubicBezTo>
                  <a:pt x="1153187" y="2734235"/>
                  <a:pt x="1160114" y="2751757"/>
                  <a:pt x="1171117" y="2779466"/>
                </a:cubicBezTo>
                <a:cubicBezTo>
                  <a:pt x="1177636" y="2747682"/>
                  <a:pt x="1182526" y="2726086"/>
                  <a:pt x="1186601" y="2706934"/>
                </a:cubicBezTo>
                <a:close/>
                <a:moveTo>
                  <a:pt x="1073727" y="2498708"/>
                </a:moveTo>
                <a:cubicBezTo>
                  <a:pt x="1059058" y="2449810"/>
                  <a:pt x="1019939" y="2424953"/>
                  <a:pt x="957594" y="2432695"/>
                </a:cubicBezTo>
                <a:cubicBezTo>
                  <a:pt x="1001602" y="2457552"/>
                  <a:pt x="1037461" y="2477926"/>
                  <a:pt x="1073727" y="2498708"/>
                </a:cubicBezTo>
                <a:close/>
                <a:moveTo>
                  <a:pt x="1352041" y="3071634"/>
                </a:moveTo>
                <a:cubicBezTo>
                  <a:pt x="1354893" y="3043925"/>
                  <a:pt x="1357745" y="3019476"/>
                  <a:pt x="1360190" y="2994619"/>
                </a:cubicBezTo>
                <a:cubicBezTo>
                  <a:pt x="1357338" y="2994212"/>
                  <a:pt x="1354078" y="2993804"/>
                  <a:pt x="1351226" y="2993397"/>
                </a:cubicBezTo>
                <a:cubicBezTo>
                  <a:pt x="1335334" y="3017439"/>
                  <a:pt x="1319034" y="3041480"/>
                  <a:pt x="1303142" y="3065930"/>
                </a:cubicBezTo>
                <a:cubicBezTo>
                  <a:pt x="1318627" y="3067559"/>
                  <a:pt x="1334519" y="3069189"/>
                  <a:pt x="1352041" y="3071634"/>
                </a:cubicBezTo>
                <a:close/>
                <a:moveTo>
                  <a:pt x="1826762" y="486947"/>
                </a:moveTo>
                <a:cubicBezTo>
                  <a:pt x="1839395" y="496726"/>
                  <a:pt x="1849989" y="504468"/>
                  <a:pt x="1859769" y="513026"/>
                </a:cubicBezTo>
                <a:cubicBezTo>
                  <a:pt x="1883811" y="533400"/>
                  <a:pt x="1883811" y="533400"/>
                  <a:pt x="1899295" y="512211"/>
                </a:cubicBezTo>
                <a:cubicBezTo>
                  <a:pt x="1886663" y="494689"/>
                  <a:pt x="1876068" y="480019"/>
                  <a:pt x="1864659" y="464127"/>
                </a:cubicBezTo>
                <a:cubicBezTo>
                  <a:pt x="1855694" y="469425"/>
                  <a:pt x="1843062" y="477167"/>
                  <a:pt x="1826762" y="486947"/>
                </a:cubicBezTo>
                <a:close/>
                <a:moveTo>
                  <a:pt x="1328406" y="1334519"/>
                </a:moveTo>
                <a:cubicBezTo>
                  <a:pt x="1358560" y="1334519"/>
                  <a:pt x="1388714" y="1334519"/>
                  <a:pt x="1420498" y="1334519"/>
                </a:cubicBezTo>
                <a:cubicBezTo>
                  <a:pt x="1407459" y="1308032"/>
                  <a:pt x="1376490" y="1306402"/>
                  <a:pt x="1328406" y="1334519"/>
                </a:cubicBezTo>
                <a:close/>
                <a:moveTo>
                  <a:pt x="944961" y="2726086"/>
                </a:moveTo>
                <a:cubicBezTo>
                  <a:pt x="941294" y="2722418"/>
                  <a:pt x="937627" y="2718343"/>
                  <a:pt x="933552" y="2714676"/>
                </a:cubicBezTo>
                <a:cubicBezTo>
                  <a:pt x="916030" y="2724456"/>
                  <a:pt x="898508" y="2734235"/>
                  <a:pt x="880986" y="2744423"/>
                </a:cubicBezTo>
                <a:cubicBezTo>
                  <a:pt x="882616" y="2748090"/>
                  <a:pt x="884653" y="2751350"/>
                  <a:pt x="886283" y="2755017"/>
                </a:cubicBezTo>
                <a:cubicBezTo>
                  <a:pt x="899730" y="2760315"/>
                  <a:pt x="913585" y="2765612"/>
                  <a:pt x="928254" y="2771317"/>
                </a:cubicBezTo>
                <a:cubicBezTo>
                  <a:pt x="934774" y="2755017"/>
                  <a:pt x="939664" y="2740348"/>
                  <a:pt x="944961" y="2726086"/>
                </a:cubicBezTo>
                <a:close/>
                <a:moveTo>
                  <a:pt x="1197196" y="2725271"/>
                </a:moveTo>
                <a:cubicBezTo>
                  <a:pt x="1203715" y="2729346"/>
                  <a:pt x="1210235" y="2733828"/>
                  <a:pt x="1216755" y="2737903"/>
                </a:cubicBezTo>
                <a:cubicBezTo>
                  <a:pt x="1226127" y="2721196"/>
                  <a:pt x="1235907" y="2704489"/>
                  <a:pt x="1244057" y="2686967"/>
                </a:cubicBezTo>
                <a:cubicBezTo>
                  <a:pt x="1244872" y="2685337"/>
                  <a:pt x="1234277" y="2678410"/>
                  <a:pt x="1228980" y="2673520"/>
                </a:cubicBezTo>
                <a:cubicBezTo>
                  <a:pt x="1218385" y="2691042"/>
                  <a:pt x="1207790" y="2708156"/>
                  <a:pt x="1197196" y="2725271"/>
                </a:cubicBezTo>
                <a:close/>
                <a:moveTo>
                  <a:pt x="1447800" y="1300290"/>
                </a:moveTo>
                <a:cubicBezTo>
                  <a:pt x="1441688" y="1281546"/>
                  <a:pt x="1424573" y="1267283"/>
                  <a:pt x="1456357" y="1255059"/>
                </a:cubicBezTo>
                <a:cubicBezTo>
                  <a:pt x="1477139" y="1246909"/>
                  <a:pt x="1470619" y="1228980"/>
                  <a:pt x="1446985" y="1223682"/>
                </a:cubicBezTo>
                <a:cubicBezTo>
                  <a:pt x="1416424" y="1295400"/>
                  <a:pt x="1416424" y="1295400"/>
                  <a:pt x="1447800" y="1300290"/>
                </a:cubicBezTo>
                <a:close/>
                <a:moveTo>
                  <a:pt x="1581863" y="698840"/>
                </a:moveTo>
                <a:cubicBezTo>
                  <a:pt x="1599793" y="712694"/>
                  <a:pt x="1609165" y="720029"/>
                  <a:pt x="1618537" y="727364"/>
                </a:cubicBezTo>
                <a:cubicBezTo>
                  <a:pt x="1627094" y="715954"/>
                  <a:pt x="1635651" y="704544"/>
                  <a:pt x="1650321" y="684578"/>
                </a:cubicBezTo>
                <a:cubicBezTo>
                  <a:pt x="1623834" y="689875"/>
                  <a:pt x="1609980" y="693135"/>
                  <a:pt x="1581863" y="698840"/>
                </a:cubicBezTo>
                <a:close/>
                <a:moveTo>
                  <a:pt x="1205753" y="1623427"/>
                </a:moveTo>
                <a:cubicBezTo>
                  <a:pt x="1236722" y="1629132"/>
                  <a:pt x="1260764" y="1633614"/>
                  <a:pt x="1284805" y="1638096"/>
                </a:cubicBezTo>
                <a:cubicBezTo>
                  <a:pt x="1285620" y="1635244"/>
                  <a:pt x="1286028" y="1632799"/>
                  <a:pt x="1286843" y="1629947"/>
                </a:cubicBezTo>
                <a:cubicBezTo>
                  <a:pt x="1267283" y="1620574"/>
                  <a:pt x="1248132" y="1611202"/>
                  <a:pt x="1226535" y="1600607"/>
                </a:cubicBezTo>
                <a:cubicBezTo>
                  <a:pt x="1222867" y="1605090"/>
                  <a:pt x="1216348" y="1612017"/>
                  <a:pt x="1205753" y="1623427"/>
                </a:cubicBezTo>
                <a:close/>
                <a:moveTo>
                  <a:pt x="995082" y="2969355"/>
                </a:moveTo>
                <a:cubicBezTo>
                  <a:pt x="998342" y="2966503"/>
                  <a:pt x="1001602" y="2963650"/>
                  <a:pt x="1004455" y="2960798"/>
                </a:cubicBezTo>
                <a:cubicBezTo>
                  <a:pt x="997935" y="2950611"/>
                  <a:pt x="993045" y="2936349"/>
                  <a:pt x="983673" y="2931459"/>
                </a:cubicBezTo>
                <a:cubicBezTo>
                  <a:pt x="975523" y="2927384"/>
                  <a:pt x="960038" y="2931051"/>
                  <a:pt x="951889" y="2936756"/>
                </a:cubicBezTo>
                <a:cubicBezTo>
                  <a:pt x="947814" y="2939609"/>
                  <a:pt x="952296" y="2955093"/>
                  <a:pt x="953111" y="2964873"/>
                </a:cubicBezTo>
                <a:cubicBezTo>
                  <a:pt x="971041" y="2938794"/>
                  <a:pt x="983265" y="2944498"/>
                  <a:pt x="995082" y="2969355"/>
                </a:cubicBezTo>
                <a:close/>
              </a:path>
            </a:pathLst>
          </a:cu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40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图形 7">
            <a:extLst>
              <a:ext uri="{FF2B5EF4-FFF2-40B4-BE49-F238E27FC236}">
                <a16:creationId xmlns:a16="http://schemas.microsoft.com/office/drawing/2014/main" id="{79F57AEF-DC77-E0B9-3108-922B588A0EB8}"/>
              </a:ext>
            </a:extLst>
          </p:cNvPr>
          <p:cNvSpPr/>
          <p:nvPr/>
        </p:nvSpPr>
        <p:spPr>
          <a:xfrm>
            <a:off x="4035185" y="2561247"/>
            <a:ext cx="663671" cy="544810"/>
          </a:xfrm>
          <a:custGeom>
            <a:avLst/>
            <a:gdLst>
              <a:gd name="connsiteX0" fmla="*/ 8049203 w 8348229"/>
              <a:gd name="connsiteY0" fmla="*/ 3490045 h 6853097"/>
              <a:gd name="connsiteX1" fmla="*/ 8148716 w 8348229"/>
              <a:gd name="connsiteY1" fmla="*/ 3510144 h 6853097"/>
              <a:gd name="connsiteX2" fmla="*/ 8271268 w 8348229"/>
              <a:gd name="connsiteY2" fmla="*/ 3467496 h 6853097"/>
              <a:gd name="connsiteX3" fmla="*/ 8304602 w 8348229"/>
              <a:gd name="connsiteY3" fmla="*/ 3531223 h 6853097"/>
              <a:gd name="connsiteX4" fmla="*/ 8248228 w 8348229"/>
              <a:gd name="connsiteY4" fmla="*/ 3544948 h 6853097"/>
              <a:gd name="connsiteX5" fmla="*/ 8267836 w 8348229"/>
              <a:gd name="connsiteY5" fmla="*/ 3557203 h 6853097"/>
              <a:gd name="connsiteX6" fmla="*/ 8286954 w 8348229"/>
              <a:gd name="connsiteY6" fmla="*/ 3582204 h 6853097"/>
              <a:gd name="connsiteX7" fmla="*/ 8268817 w 8348229"/>
              <a:gd name="connsiteY7" fmla="*/ 3611126 h 6853097"/>
              <a:gd name="connsiteX8" fmla="*/ 8181559 w 8348229"/>
              <a:gd name="connsiteY8" fmla="*/ 3639068 h 6853097"/>
              <a:gd name="connsiteX9" fmla="*/ 8126656 w 8348229"/>
              <a:gd name="connsiteY9" fmla="*/ 3644951 h 6853097"/>
              <a:gd name="connsiteX10" fmla="*/ 8049203 w 8348229"/>
              <a:gd name="connsiteY10" fmla="*/ 3650833 h 6853097"/>
              <a:gd name="connsiteX11" fmla="*/ 8094793 w 8348229"/>
              <a:gd name="connsiteY11" fmla="*/ 3682697 h 6853097"/>
              <a:gd name="connsiteX12" fmla="*/ 8213423 w 8348229"/>
              <a:gd name="connsiteY12" fmla="*/ 3705246 h 6853097"/>
              <a:gd name="connsiteX13" fmla="*/ 8231071 w 8348229"/>
              <a:gd name="connsiteY13" fmla="*/ 3737600 h 6853097"/>
              <a:gd name="connsiteX14" fmla="*/ 8206070 w 8348229"/>
              <a:gd name="connsiteY14" fmla="*/ 3760149 h 6853097"/>
              <a:gd name="connsiteX15" fmla="*/ 8181559 w 8348229"/>
              <a:gd name="connsiteY15" fmla="*/ 3773385 h 6853097"/>
              <a:gd name="connsiteX16" fmla="*/ 8201168 w 8348229"/>
              <a:gd name="connsiteY16" fmla="*/ 3795934 h 6853097"/>
              <a:gd name="connsiteX17" fmla="*/ 8219796 w 8348229"/>
              <a:gd name="connsiteY17" fmla="*/ 3826817 h 6853097"/>
              <a:gd name="connsiteX18" fmla="*/ 8193325 w 8348229"/>
              <a:gd name="connsiteY18" fmla="*/ 3864564 h 6853097"/>
              <a:gd name="connsiteX19" fmla="*/ 8186462 w 8348229"/>
              <a:gd name="connsiteY19" fmla="*/ 3866034 h 6853097"/>
              <a:gd name="connsiteX20" fmla="*/ 8139892 w 8348229"/>
              <a:gd name="connsiteY20" fmla="*/ 3885152 h 6853097"/>
              <a:gd name="connsiteX21" fmla="*/ 8139892 w 8348229"/>
              <a:gd name="connsiteY21" fmla="*/ 3828288 h 6853097"/>
              <a:gd name="connsiteX22" fmla="*/ 8018811 w 8348229"/>
              <a:gd name="connsiteY22" fmla="*/ 3849367 h 6853097"/>
              <a:gd name="connsiteX23" fmla="*/ 8033027 w 8348229"/>
              <a:gd name="connsiteY23" fmla="*/ 3860642 h 6853097"/>
              <a:gd name="connsiteX24" fmla="*/ 8105577 w 8348229"/>
              <a:gd name="connsiteY24" fmla="*/ 3897407 h 6853097"/>
              <a:gd name="connsiteX25" fmla="*/ 8148716 w 8348229"/>
              <a:gd name="connsiteY25" fmla="*/ 3967507 h 6853097"/>
              <a:gd name="connsiteX26" fmla="*/ 8114891 w 8348229"/>
              <a:gd name="connsiteY26" fmla="*/ 4026822 h 6853097"/>
              <a:gd name="connsiteX27" fmla="*/ 8030576 w 8348229"/>
              <a:gd name="connsiteY27" fmla="*/ 4028783 h 6853097"/>
              <a:gd name="connsiteX28" fmla="*/ 8108028 w 8348229"/>
              <a:gd name="connsiteY28" fmla="*/ 3991037 h 6853097"/>
              <a:gd name="connsiteX29" fmla="*/ 8043321 w 8348229"/>
              <a:gd name="connsiteY29" fmla="*/ 3999371 h 6853097"/>
              <a:gd name="connsiteX30" fmla="*/ 7988908 w 8348229"/>
              <a:gd name="connsiteY30" fmla="*/ 3969468 h 6853097"/>
              <a:gd name="connsiteX31" fmla="*/ 7984006 w 8348229"/>
              <a:gd name="connsiteY31" fmla="*/ 4003292 h 6853097"/>
              <a:gd name="connsiteX32" fmla="*/ 8026654 w 8348229"/>
              <a:gd name="connsiteY32" fmla="*/ 3995449 h 6853097"/>
              <a:gd name="connsiteX33" fmla="*/ 8031556 w 8348229"/>
              <a:gd name="connsiteY33" fmla="*/ 4029763 h 6853097"/>
              <a:gd name="connsiteX34" fmla="*/ 8006556 w 8348229"/>
              <a:gd name="connsiteY34" fmla="*/ 4031724 h 6853097"/>
              <a:gd name="connsiteX35" fmla="*/ 7930574 w 8348229"/>
              <a:gd name="connsiteY35" fmla="*/ 4048882 h 6853097"/>
              <a:gd name="connsiteX36" fmla="*/ 7829101 w 8348229"/>
              <a:gd name="connsiteY36" fmla="*/ 4071921 h 6853097"/>
              <a:gd name="connsiteX37" fmla="*/ 7788413 w 8348229"/>
              <a:gd name="connsiteY37" fmla="*/ 4085157 h 6853097"/>
              <a:gd name="connsiteX38" fmla="*/ 7779589 w 8348229"/>
              <a:gd name="connsiteY38" fmla="*/ 4122903 h 6853097"/>
              <a:gd name="connsiteX39" fmla="*/ 7879592 w 8348229"/>
              <a:gd name="connsiteY39" fmla="*/ 4118491 h 6853097"/>
              <a:gd name="connsiteX40" fmla="*/ 7900181 w 8348229"/>
              <a:gd name="connsiteY40" fmla="*/ 4127315 h 6853097"/>
              <a:gd name="connsiteX41" fmla="*/ 7955574 w 8348229"/>
              <a:gd name="connsiteY41" fmla="*/ 4167512 h 6853097"/>
              <a:gd name="connsiteX42" fmla="*/ 7988418 w 8348229"/>
              <a:gd name="connsiteY42" fmla="*/ 4181728 h 6853097"/>
              <a:gd name="connsiteX43" fmla="*/ 8000673 w 8348229"/>
              <a:gd name="connsiteY43" fmla="*/ 4205258 h 6853097"/>
              <a:gd name="connsiteX44" fmla="*/ 7982535 w 8348229"/>
              <a:gd name="connsiteY44" fmla="*/ 4222415 h 6853097"/>
              <a:gd name="connsiteX45" fmla="*/ 7825669 w 8348229"/>
              <a:gd name="connsiteY45" fmla="*/ 4203787 h 6853097"/>
              <a:gd name="connsiteX46" fmla="*/ 7752138 w 8348229"/>
              <a:gd name="connsiteY46" fmla="*/ 4204768 h 6853097"/>
              <a:gd name="connsiteX47" fmla="*/ 7726157 w 8348229"/>
              <a:gd name="connsiteY47" fmla="*/ 4208199 h 6853097"/>
              <a:gd name="connsiteX48" fmla="*/ 7666352 w 8348229"/>
              <a:gd name="connsiteY48" fmla="*/ 4158688 h 6853097"/>
              <a:gd name="connsiteX49" fmla="*/ 7683509 w 8348229"/>
              <a:gd name="connsiteY49" fmla="*/ 4083196 h 6853097"/>
              <a:gd name="connsiteX50" fmla="*/ 7739393 w 8348229"/>
              <a:gd name="connsiteY50" fmla="*/ 4026332 h 6853097"/>
              <a:gd name="connsiteX51" fmla="*/ 7829591 w 8348229"/>
              <a:gd name="connsiteY51" fmla="*/ 3983194 h 6853097"/>
              <a:gd name="connsiteX52" fmla="*/ 7824199 w 8348229"/>
              <a:gd name="connsiteY52" fmla="*/ 3968978 h 6853097"/>
              <a:gd name="connsiteX53" fmla="*/ 7793316 w 8348229"/>
              <a:gd name="connsiteY53" fmla="*/ 3978782 h 6853097"/>
              <a:gd name="connsiteX54" fmla="*/ 7778119 w 8348229"/>
              <a:gd name="connsiteY54" fmla="*/ 3989076 h 6853097"/>
              <a:gd name="connsiteX55" fmla="*/ 7709490 w 8348229"/>
              <a:gd name="connsiteY55" fmla="*/ 3984174 h 6853097"/>
              <a:gd name="connsiteX56" fmla="*/ 7734981 w 8348229"/>
              <a:gd name="connsiteY56" fmla="*/ 3918977 h 6853097"/>
              <a:gd name="connsiteX57" fmla="*/ 7762432 w 8348229"/>
              <a:gd name="connsiteY57" fmla="*/ 3899858 h 6853097"/>
              <a:gd name="connsiteX58" fmla="*/ 7715372 w 8348229"/>
              <a:gd name="connsiteY58" fmla="*/ 3814562 h 6853097"/>
              <a:gd name="connsiteX59" fmla="*/ 7714392 w 8348229"/>
              <a:gd name="connsiteY59" fmla="*/ 3792013 h 6853097"/>
              <a:gd name="connsiteX60" fmla="*/ 7743805 w 8348229"/>
              <a:gd name="connsiteY60" fmla="*/ 3783679 h 6853097"/>
              <a:gd name="connsiteX61" fmla="*/ 7810473 w 8348229"/>
              <a:gd name="connsiteY61" fmla="*/ 3767012 h 6853097"/>
              <a:gd name="connsiteX62" fmla="*/ 7825669 w 8348229"/>
              <a:gd name="connsiteY62" fmla="*/ 3702305 h 6853097"/>
              <a:gd name="connsiteX63" fmla="*/ 7853611 w 8348229"/>
              <a:gd name="connsiteY63" fmla="*/ 3657206 h 6853097"/>
              <a:gd name="connsiteX64" fmla="*/ 7763413 w 8348229"/>
              <a:gd name="connsiteY64" fmla="*/ 3695442 h 6853097"/>
              <a:gd name="connsiteX65" fmla="*/ 7708509 w 8348229"/>
              <a:gd name="connsiteY65" fmla="*/ 3628774 h 6853097"/>
              <a:gd name="connsiteX66" fmla="*/ 7761942 w 8348229"/>
              <a:gd name="connsiteY66" fmla="*/ 3582694 h 6853097"/>
              <a:gd name="connsiteX67" fmla="*/ 7761942 w 8348229"/>
              <a:gd name="connsiteY67" fmla="*/ 3527301 h 6853097"/>
              <a:gd name="connsiteX68" fmla="*/ 7831061 w 8348229"/>
              <a:gd name="connsiteY68" fmla="*/ 3531223 h 6853097"/>
              <a:gd name="connsiteX69" fmla="*/ 7799688 w 8348229"/>
              <a:gd name="connsiteY69" fmla="*/ 3571420 h 6853097"/>
              <a:gd name="connsiteX70" fmla="*/ 7834983 w 8348229"/>
              <a:gd name="connsiteY70" fmla="*/ 3600342 h 6853097"/>
              <a:gd name="connsiteX71" fmla="*/ 7840375 w 8348229"/>
              <a:gd name="connsiteY71" fmla="*/ 3488084 h 6853097"/>
              <a:gd name="connsiteX72" fmla="*/ 7813414 w 8348229"/>
              <a:gd name="connsiteY72" fmla="*/ 3475829 h 6853097"/>
              <a:gd name="connsiteX73" fmla="*/ 7771256 w 8348229"/>
              <a:gd name="connsiteY73" fmla="*/ 3483672 h 6853097"/>
              <a:gd name="connsiteX74" fmla="*/ 7754589 w 8348229"/>
              <a:gd name="connsiteY74" fmla="*/ 3473868 h 6853097"/>
              <a:gd name="connsiteX75" fmla="*/ 7758511 w 8348229"/>
              <a:gd name="connsiteY75" fmla="*/ 3450338 h 6853097"/>
              <a:gd name="connsiteX76" fmla="*/ 7826159 w 8348229"/>
              <a:gd name="connsiteY76" fmla="*/ 3442985 h 6853097"/>
              <a:gd name="connsiteX77" fmla="*/ 7868808 w 8348229"/>
              <a:gd name="connsiteY77" fmla="*/ 3441025 h 6853097"/>
              <a:gd name="connsiteX78" fmla="*/ 7920769 w 8348229"/>
              <a:gd name="connsiteY78" fmla="*/ 3409651 h 6853097"/>
              <a:gd name="connsiteX79" fmla="*/ 7887435 w 8348229"/>
              <a:gd name="connsiteY79" fmla="*/ 3390533 h 6853097"/>
              <a:gd name="connsiteX80" fmla="*/ 7797237 w 8348229"/>
              <a:gd name="connsiteY80" fmla="*/ 3396906 h 6853097"/>
              <a:gd name="connsiteX81" fmla="*/ 7800179 w 8348229"/>
              <a:gd name="connsiteY81" fmla="*/ 3346414 h 6853097"/>
              <a:gd name="connsiteX82" fmla="*/ 7772236 w 8348229"/>
              <a:gd name="connsiteY82" fmla="*/ 3321414 h 6853097"/>
              <a:gd name="connsiteX83" fmla="*/ 7737432 w 8348229"/>
              <a:gd name="connsiteY83" fmla="*/ 3316022 h 6853097"/>
              <a:gd name="connsiteX84" fmla="*/ 7698705 w 8348229"/>
              <a:gd name="connsiteY84" fmla="*/ 3236608 h 6853097"/>
              <a:gd name="connsiteX85" fmla="*/ 7671254 w 8348229"/>
              <a:gd name="connsiteY85" fmla="*/ 3222392 h 6853097"/>
              <a:gd name="connsiteX86" fmla="*/ 7675666 w 8348229"/>
              <a:gd name="connsiteY86" fmla="*/ 3208666 h 6853097"/>
              <a:gd name="connsiteX87" fmla="*/ 7734491 w 8348229"/>
              <a:gd name="connsiteY87" fmla="*/ 3208666 h 6853097"/>
              <a:gd name="connsiteX88" fmla="*/ 7727138 w 8348229"/>
              <a:gd name="connsiteY88" fmla="*/ 3250824 h 6853097"/>
              <a:gd name="connsiteX89" fmla="*/ 7767825 w 8348229"/>
              <a:gd name="connsiteY89" fmla="*/ 3241020 h 6853097"/>
              <a:gd name="connsiteX90" fmla="*/ 7799198 w 8348229"/>
              <a:gd name="connsiteY90" fmla="*/ 3201313 h 6853097"/>
              <a:gd name="connsiteX91" fmla="*/ 7777629 w 8348229"/>
              <a:gd name="connsiteY91" fmla="*/ 3099840 h 6853097"/>
              <a:gd name="connsiteX92" fmla="*/ 7639390 w 8348229"/>
              <a:gd name="connsiteY92" fmla="*/ 3090526 h 6853097"/>
              <a:gd name="connsiteX93" fmla="*/ 7638410 w 8348229"/>
              <a:gd name="connsiteY93" fmla="*/ 3079742 h 6853097"/>
              <a:gd name="connsiteX94" fmla="*/ 7678607 w 8348229"/>
              <a:gd name="connsiteY94" fmla="*/ 3061114 h 6853097"/>
              <a:gd name="connsiteX95" fmla="*/ 7677137 w 8348229"/>
              <a:gd name="connsiteY95" fmla="*/ 3057192 h 6853097"/>
              <a:gd name="connsiteX96" fmla="*/ 7638410 w 8348229"/>
              <a:gd name="connsiteY96" fmla="*/ 3060133 h 6853097"/>
              <a:gd name="connsiteX97" fmla="*/ 7625174 w 8348229"/>
              <a:gd name="connsiteY97" fmla="*/ 3045427 h 6853097"/>
              <a:gd name="connsiteX98" fmla="*/ 7641841 w 8348229"/>
              <a:gd name="connsiteY98" fmla="*/ 3036113 h 6853097"/>
              <a:gd name="connsiteX99" fmla="*/ 7662921 w 8348229"/>
              <a:gd name="connsiteY99" fmla="*/ 3038074 h 6853097"/>
              <a:gd name="connsiteX100" fmla="*/ 7714882 w 8348229"/>
              <a:gd name="connsiteY100" fmla="*/ 3064545 h 6853097"/>
              <a:gd name="connsiteX101" fmla="*/ 7719784 w 8348229"/>
              <a:gd name="connsiteY101" fmla="*/ 2984151 h 6853097"/>
              <a:gd name="connsiteX102" fmla="*/ 7666352 w 8348229"/>
              <a:gd name="connsiteY102" fmla="*/ 3018466 h 6853097"/>
              <a:gd name="connsiteX103" fmla="*/ 7605566 w 8348229"/>
              <a:gd name="connsiteY103" fmla="*/ 3000818 h 6853097"/>
              <a:gd name="connsiteX104" fmla="*/ 7523702 w 8348229"/>
              <a:gd name="connsiteY104" fmla="*/ 2971896 h 6853097"/>
              <a:gd name="connsiteX105" fmla="*/ 7558506 w 8348229"/>
              <a:gd name="connsiteY105" fmla="*/ 3010622 h 6853097"/>
              <a:gd name="connsiteX106" fmla="*/ 7566349 w 8348229"/>
              <a:gd name="connsiteY106" fmla="*/ 3093958 h 6853097"/>
              <a:gd name="connsiteX107" fmla="*/ 7553604 w 8348229"/>
              <a:gd name="connsiteY107" fmla="*/ 3106213 h 6853097"/>
              <a:gd name="connsiteX108" fmla="*/ 7572232 w 8348229"/>
              <a:gd name="connsiteY108" fmla="*/ 3172881 h 6853097"/>
              <a:gd name="connsiteX109" fmla="*/ 7524682 w 8348229"/>
              <a:gd name="connsiteY109" fmla="*/ 3182195 h 6853097"/>
              <a:gd name="connsiteX110" fmla="*/ 7488407 w 8348229"/>
              <a:gd name="connsiteY110" fmla="*/ 3229255 h 6853097"/>
              <a:gd name="connsiteX111" fmla="*/ 7505564 w 8348229"/>
              <a:gd name="connsiteY111" fmla="*/ 3260628 h 6853097"/>
              <a:gd name="connsiteX112" fmla="*/ 7459485 w 8348229"/>
              <a:gd name="connsiteY112" fmla="*/ 3307198 h 6853097"/>
              <a:gd name="connsiteX113" fmla="*/ 7471250 w 8348229"/>
              <a:gd name="connsiteY113" fmla="*/ 3327296 h 6853097"/>
              <a:gd name="connsiteX114" fmla="*/ 7408013 w 8348229"/>
              <a:gd name="connsiteY114" fmla="*/ 3347395 h 6853097"/>
              <a:gd name="connsiteX115" fmla="*/ 7446249 w 8348229"/>
              <a:gd name="connsiteY115" fmla="*/ 3379258 h 6853097"/>
              <a:gd name="connsiteX116" fmla="*/ 7387914 w 8348229"/>
              <a:gd name="connsiteY116" fmla="*/ 3412102 h 6853097"/>
              <a:gd name="connsiteX117" fmla="*/ 7344776 w 8348229"/>
              <a:gd name="connsiteY117" fmla="*/ 3462594 h 6853097"/>
              <a:gd name="connsiteX118" fmla="*/ 7299186 w 8348229"/>
              <a:gd name="connsiteY118" fmla="*/ 3480731 h 6853097"/>
              <a:gd name="connsiteX119" fmla="*/ 7261441 w 8348229"/>
              <a:gd name="connsiteY119" fmla="*/ 3474359 h 6853097"/>
              <a:gd name="connsiteX120" fmla="*/ 7297716 w 8348229"/>
              <a:gd name="connsiteY120" fmla="*/ 3515046 h 6853097"/>
              <a:gd name="connsiteX121" fmla="*/ 7197224 w 8348229"/>
              <a:gd name="connsiteY121" fmla="*/ 3515536 h 6853097"/>
              <a:gd name="connsiteX122" fmla="*/ 7153595 w 8348229"/>
              <a:gd name="connsiteY122" fmla="*/ 3528281 h 6853097"/>
              <a:gd name="connsiteX123" fmla="*/ 7048691 w 8348229"/>
              <a:gd name="connsiteY123" fmla="*/ 3477790 h 6853097"/>
              <a:gd name="connsiteX124" fmla="*/ 7002121 w 8348229"/>
              <a:gd name="connsiteY124" fmla="*/ 3525830 h 6853097"/>
              <a:gd name="connsiteX125" fmla="*/ 6921727 w 8348229"/>
              <a:gd name="connsiteY125" fmla="*/ 3529752 h 6853097"/>
              <a:gd name="connsiteX126" fmla="*/ 6956041 w 8348229"/>
              <a:gd name="connsiteY126" fmla="*/ 3617009 h 6853097"/>
              <a:gd name="connsiteX127" fmla="*/ 6926629 w 8348229"/>
              <a:gd name="connsiteY127" fmla="*/ 3640049 h 6853097"/>
              <a:gd name="connsiteX128" fmla="*/ 6967316 w 8348229"/>
              <a:gd name="connsiteY128" fmla="*/ 3664069 h 6853097"/>
              <a:gd name="connsiteX129" fmla="*/ 6948688 w 8348229"/>
              <a:gd name="connsiteY129" fmla="*/ 3692991 h 6853097"/>
              <a:gd name="connsiteX130" fmla="*/ 7007023 w 8348229"/>
              <a:gd name="connsiteY130" fmla="*/ 3734168 h 6853097"/>
              <a:gd name="connsiteX131" fmla="*/ 6985454 w 8348229"/>
              <a:gd name="connsiteY131" fmla="*/ 3758188 h 6853097"/>
              <a:gd name="connsiteX132" fmla="*/ 7031533 w 8348229"/>
              <a:gd name="connsiteY132" fmla="*/ 3778777 h 6853097"/>
              <a:gd name="connsiteX133" fmla="*/ 7017317 w 8348229"/>
              <a:gd name="connsiteY133" fmla="*/ 3802307 h 6853097"/>
              <a:gd name="connsiteX134" fmla="*/ 6928100 w 8348229"/>
              <a:gd name="connsiteY134" fmla="*/ 3842014 h 6853097"/>
              <a:gd name="connsiteX135" fmla="*/ 6962414 w 8348229"/>
              <a:gd name="connsiteY135" fmla="*/ 3870446 h 6853097"/>
              <a:gd name="connsiteX136" fmla="*/ 6923688 w 8348229"/>
              <a:gd name="connsiteY136" fmla="*/ 3880740 h 6853097"/>
              <a:gd name="connsiteX137" fmla="*/ 6983983 w 8348229"/>
              <a:gd name="connsiteY137" fmla="*/ 3924369 h 6853097"/>
              <a:gd name="connsiteX138" fmla="*/ 6967806 w 8348229"/>
              <a:gd name="connsiteY138" fmla="*/ 3933193 h 6853097"/>
              <a:gd name="connsiteX139" fmla="*/ 7033984 w 8348229"/>
              <a:gd name="connsiteY139" fmla="*/ 4025842 h 6853097"/>
              <a:gd name="connsiteX140" fmla="*/ 7020749 w 8348229"/>
              <a:gd name="connsiteY140" fmla="*/ 4080255 h 6853097"/>
              <a:gd name="connsiteX141" fmla="*/ 6992317 w 8348229"/>
              <a:gd name="connsiteY141" fmla="*/ 4120452 h 6853097"/>
              <a:gd name="connsiteX142" fmla="*/ 6983493 w 8348229"/>
              <a:gd name="connsiteY142" fmla="*/ 4145452 h 6853097"/>
              <a:gd name="connsiteX143" fmla="*/ 7013886 w 8348229"/>
              <a:gd name="connsiteY143" fmla="*/ 4151335 h 6853097"/>
              <a:gd name="connsiteX144" fmla="*/ 6947218 w 8348229"/>
              <a:gd name="connsiteY144" fmla="*/ 4203787 h 6853097"/>
              <a:gd name="connsiteX145" fmla="*/ 6966826 w 8348229"/>
              <a:gd name="connsiteY145" fmla="*/ 4218493 h 6853097"/>
              <a:gd name="connsiteX146" fmla="*/ 6909472 w 8348229"/>
              <a:gd name="connsiteY146" fmla="*/ 4278299 h 6853097"/>
              <a:gd name="connsiteX147" fmla="*/ 6920256 w 8348229"/>
              <a:gd name="connsiteY147" fmla="*/ 4378791 h 6853097"/>
              <a:gd name="connsiteX148" fmla="*/ 6906530 w 8348229"/>
              <a:gd name="connsiteY148" fmla="*/ 4414576 h 6853097"/>
              <a:gd name="connsiteX149" fmla="*/ 6969277 w 8348229"/>
              <a:gd name="connsiteY149" fmla="*/ 4444479 h 6853097"/>
              <a:gd name="connsiteX150" fmla="*/ 6908981 w 8348229"/>
              <a:gd name="connsiteY150" fmla="*/ 4477813 h 6853097"/>
              <a:gd name="connsiteX151" fmla="*/ 6920747 w 8348229"/>
              <a:gd name="connsiteY151" fmla="*/ 4527324 h 6853097"/>
              <a:gd name="connsiteX152" fmla="*/ 6839862 w 8348229"/>
              <a:gd name="connsiteY152" fmla="*/ 4520461 h 6853097"/>
              <a:gd name="connsiteX153" fmla="*/ 6894765 w 8348229"/>
              <a:gd name="connsiteY153" fmla="*/ 4609679 h 6853097"/>
              <a:gd name="connsiteX154" fmla="*/ 6917805 w 8348229"/>
              <a:gd name="connsiteY154" fmla="*/ 4609679 h 6853097"/>
              <a:gd name="connsiteX155" fmla="*/ 6863393 w 8348229"/>
              <a:gd name="connsiteY155" fmla="*/ 4683700 h 6853097"/>
              <a:gd name="connsiteX156" fmla="*/ 6886432 w 8348229"/>
              <a:gd name="connsiteY156" fmla="*/ 4747427 h 6853097"/>
              <a:gd name="connsiteX157" fmla="*/ 6879569 w 8348229"/>
              <a:gd name="connsiteY157" fmla="*/ 4769486 h 6853097"/>
              <a:gd name="connsiteX158" fmla="*/ 6859471 w 8348229"/>
              <a:gd name="connsiteY158" fmla="*/ 4750858 h 6853097"/>
              <a:gd name="connsiteX159" fmla="*/ 6860942 w 8348229"/>
              <a:gd name="connsiteY159" fmla="*/ 4785173 h 6853097"/>
              <a:gd name="connsiteX160" fmla="*/ 6764370 w 8348229"/>
              <a:gd name="connsiteY160" fmla="*/ 4827821 h 6853097"/>
              <a:gd name="connsiteX161" fmla="*/ 6779567 w 8348229"/>
              <a:gd name="connsiteY161" fmla="*/ 4912627 h 6853097"/>
              <a:gd name="connsiteX162" fmla="*/ 6745743 w 8348229"/>
              <a:gd name="connsiteY162" fmla="*/ 4930274 h 6853097"/>
              <a:gd name="connsiteX163" fmla="*/ 6747703 w 8348229"/>
              <a:gd name="connsiteY163" fmla="*/ 4936647 h 6853097"/>
              <a:gd name="connsiteX164" fmla="*/ 6784959 w 8348229"/>
              <a:gd name="connsiteY164" fmla="*/ 4941059 h 6853097"/>
              <a:gd name="connsiteX165" fmla="*/ 6781528 w 8348229"/>
              <a:gd name="connsiteY165" fmla="*/ 4976354 h 6853097"/>
              <a:gd name="connsiteX166" fmla="*/ 6765841 w 8348229"/>
              <a:gd name="connsiteY166" fmla="*/ 5015570 h 6853097"/>
              <a:gd name="connsiteX167" fmla="*/ 6630544 w 8348229"/>
              <a:gd name="connsiteY167" fmla="*/ 5036649 h 6853097"/>
              <a:gd name="connsiteX168" fmla="*/ 6638387 w 8348229"/>
              <a:gd name="connsiteY168" fmla="*/ 5072925 h 6853097"/>
              <a:gd name="connsiteX169" fmla="*/ 6661917 w 8348229"/>
              <a:gd name="connsiteY169" fmla="*/ 5108710 h 6853097"/>
              <a:gd name="connsiteX170" fmla="*/ 6599171 w 8348229"/>
              <a:gd name="connsiteY170" fmla="*/ 5140573 h 6853097"/>
              <a:gd name="connsiteX171" fmla="*/ 6589857 w 8348229"/>
              <a:gd name="connsiteY171" fmla="*/ 5181751 h 6853097"/>
              <a:gd name="connsiteX172" fmla="*/ 6608975 w 8348229"/>
              <a:gd name="connsiteY172" fmla="*/ 5217536 h 6853097"/>
              <a:gd name="connsiteX173" fmla="*/ 6571229 w 8348229"/>
              <a:gd name="connsiteY173" fmla="*/ 5247929 h 6853097"/>
              <a:gd name="connsiteX174" fmla="*/ 6525640 w 8348229"/>
              <a:gd name="connsiteY174" fmla="*/ 5252831 h 6853097"/>
              <a:gd name="connsiteX175" fmla="*/ 6507502 w 8348229"/>
              <a:gd name="connsiteY175" fmla="*/ 5273419 h 6853097"/>
              <a:gd name="connsiteX176" fmla="*/ 6498678 w 8348229"/>
              <a:gd name="connsiteY176" fmla="*/ 5280772 h 6853097"/>
              <a:gd name="connsiteX177" fmla="*/ 6453579 w 8348229"/>
              <a:gd name="connsiteY177" fmla="*/ 5349892 h 6853097"/>
              <a:gd name="connsiteX178" fmla="*/ 6400147 w 8348229"/>
              <a:gd name="connsiteY178" fmla="*/ 5388128 h 6853097"/>
              <a:gd name="connsiteX179" fmla="*/ 6372205 w 8348229"/>
              <a:gd name="connsiteY179" fmla="*/ 5382246 h 6853097"/>
              <a:gd name="connsiteX180" fmla="*/ 6280536 w 8348229"/>
              <a:gd name="connsiteY180" fmla="*/ 5384697 h 6853097"/>
              <a:gd name="connsiteX181" fmla="*/ 6317302 w 8348229"/>
              <a:gd name="connsiteY181" fmla="*/ 5427344 h 6853097"/>
              <a:gd name="connsiteX182" fmla="*/ 6298673 w 8348229"/>
              <a:gd name="connsiteY182" fmla="*/ 5492542 h 6853097"/>
              <a:gd name="connsiteX183" fmla="*/ 6261908 w 8348229"/>
              <a:gd name="connsiteY183" fmla="*/ 5563622 h 6853097"/>
              <a:gd name="connsiteX184" fmla="*/ 6246712 w 8348229"/>
              <a:gd name="connsiteY184" fmla="*/ 5558230 h 6853097"/>
              <a:gd name="connsiteX185" fmla="*/ 6227103 w 8348229"/>
              <a:gd name="connsiteY185" fmla="*/ 5579799 h 6853097"/>
              <a:gd name="connsiteX186" fmla="*/ 6249653 w 8348229"/>
              <a:gd name="connsiteY186" fmla="*/ 5583231 h 6853097"/>
              <a:gd name="connsiteX187" fmla="*/ 6251614 w 8348229"/>
              <a:gd name="connsiteY187" fmla="*/ 5590094 h 6853097"/>
              <a:gd name="connsiteX188" fmla="*/ 6217299 w 8348229"/>
              <a:gd name="connsiteY188" fmla="*/ 5602349 h 6853097"/>
              <a:gd name="connsiteX189" fmla="*/ 6189358 w 8348229"/>
              <a:gd name="connsiteY189" fmla="*/ 5605290 h 6853097"/>
              <a:gd name="connsiteX190" fmla="*/ 6205044 w 8348229"/>
              <a:gd name="connsiteY190" fmla="*/ 5634702 h 6853097"/>
              <a:gd name="connsiteX191" fmla="*/ 6119258 w 8348229"/>
              <a:gd name="connsiteY191" fmla="*/ 5646958 h 6853097"/>
              <a:gd name="connsiteX192" fmla="*/ 6142297 w 8348229"/>
              <a:gd name="connsiteY192" fmla="*/ 5673919 h 6853097"/>
              <a:gd name="connsiteX193" fmla="*/ 5999647 w 8348229"/>
              <a:gd name="connsiteY193" fmla="*/ 5701860 h 6853097"/>
              <a:gd name="connsiteX194" fmla="*/ 5905527 w 8348229"/>
              <a:gd name="connsiteY194" fmla="*/ 5692056 h 6853097"/>
              <a:gd name="connsiteX195" fmla="*/ 5922195 w 8348229"/>
              <a:gd name="connsiteY195" fmla="*/ 5725881 h 6853097"/>
              <a:gd name="connsiteX196" fmla="*/ 5910430 w 8348229"/>
              <a:gd name="connsiteY196" fmla="*/ 5751371 h 6853097"/>
              <a:gd name="connsiteX197" fmla="*/ 5808956 w 8348229"/>
              <a:gd name="connsiteY197" fmla="*/ 5759705 h 6853097"/>
              <a:gd name="connsiteX198" fmla="*/ 5824643 w 8348229"/>
              <a:gd name="connsiteY198" fmla="*/ 5848923 h 6853097"/>
              <a:gd name="connsiteX199" fmla="*/ 5817290 w 8348229"/>
              <a:gd name="connsiteY199" fmla="*/ 5846472 h 6853097"/>
              <a:gd name="connsiteX200" fmla="*/ 5801113 w 8348229"/>
              <a:gd name="connsiteY200" fmla="*/ 5889610 h 6853097"/>
              <a:gd name="connsiteX201" fmla="*/ 5768269 w 8348229"/>
              <a:gd name="connsiteY201" fmla="*/ 5936670 h 6853097"/>
              <a:gd name="connsiteX202" fmla="*/ 5756504 w 8348229"/>
              <a:gd name="connsiteY202" fmla="*/ 5959219 h 6853097"/>
              <a:gd name="connsiteX203" fmla="*/ 5722190 w 8348229"/>
              <a:gd name="connsiteY203" fmla="*/ 6032750 h 6853097"/>
              <a:gd name="connsiteX204" fmla="*/ 5734445 w 8348229"/>
              <a:gd name="connsiteY204" fmla="*/ 6065104 h 6853097"/>
              <a:gd name="connsiteX205" fmla="*/ 5709935 w 8348229"/>
              <a:gd name="connsiteY205" fmla="*/ 6059222 h 6853097"/>
              <a:gd name="connsiteX206" fmla="*/ 5701601 w 8348229"/>
              <a:gd name="connsiteY206" fmla="*/ 6095497 h 6853097"/>
              <a:gd name="connsiteX207" fmla="*/ 5522185 w 8348229"/>
              <a:gd name="connsiteY207" fmla="*/ 6068046 h 6853097"/>
              <a:gd name="connsiteX208" fmla="*/ 5474635 w 8348229"/>
              <a:gd name="connsiteY208" fmla="*/ 6123439 h 6853097"/>
              <a:gd name="connsiteX209" fmla="*/ 5447184 w 8348229"/>
              <a:gd name="connsiteY209" fmla="*/ 6140596 h 6853097"/>
              <a:gd name="connsiteX210" fmla="*/ 5452576 w 8348229"/>
              <a:gd name="connsiteY210" fmla="*/ 6147949 h 6853097"/>
              <a:gd name="connsiteX211" fmla="*/ 5366299 w 8348229"/>
              <a:gd name="connsiteY211" fmla="*/ 6147949 h 6853097"/>
              <a:gd name="connsiteX212" fmla="*/ 5346691 w 8348229"/>
              <a:gd name="connsiteY212" fmla="*/ 6183244 h 6853097"/>
              <a:gd name="connsiteX213" fmla="*/ 5288356 w 8348229"/>
              <a:gd name="connsiteY213" fmla="*/ 6155792 h 6853097"/>
              <a:gd name="connsiteX214" fmla="*/ 5239336 w 8348229"/>
              <a:gd name="connsiteY214" fmla="*/ 6195500 h 6853097"/>
              <a:gd name="connsiteX215" fmla="*/ 5141294 w 8348229"/>
              <a:gd name="connsiteY215" fmla="*/ 6200402 h 6853097"/>
              <a:gd name="connsiteX216" fmla="*/ 5107960 w 8348229"/>
              <a:gd name="connsiteY216" fmla="*/ 6304815 h 6853097"/>
              <a:gd name="connsiteX217" fmla="*/ 5060900 w 8348229"/>
              <a:gd name="connsiteY217" fmla="*/ 6262658 h 6853097"/>
              <a:gd name="connsiteX218" fmla="*/ 5008938 w 8348229"/>
              <a:gd name="connsiteY218" fmla="*/ 6267070 h 6853097"/>
              <a:gd name="connsiteX219" fmla="*/ 5018742 w 8348229"/>
              <a:gd name="connsiteY219" fmla="*/ 6339620 h 6853097"/>
              <a:gd name="connsiteX220" fmla="*/ 4966781 w 8348229"/>
              <a:gd name="connsiteY220" fmla="*/ 6346483 h 6853097"/>
              <a:gd name="connsiteX221" fmla="*/ 4884425 w 8348229"/>
              <a:gd name="connsiteY221" fmla="*/ 6333248 h 6853097"/>
              <a:gd name="connsiteX222" fmla="*/ 4850601 w 8348229"/>
              <a:gd name="connsiteY222" fmla="*/ 6395014 h 6853097"/>
              <a:gd name="connsiteX223" fmla="*/ 4830013 w 8348229"/>
              <a:gd name="connsiteY223" fmla="*/ 6439132 h 6853097"/>
              <a:gd name="connsiteX224" fmla="*/ 4866288 w 8348229"/>
              <a:gd name="connsiteY224" fmla="*/ 6487663 h 6853097"/>
              <a:gd name="connsiteX225" fmla="*/ 4862856 w 8348229"/>
              <a:gd name="connsiteY225" fmla="*/ 6497957 h 6853097"/>
              <a:gd name="connsiteX226" fmla="*/ 4750599 w 8348229"/>
              <a:gd name="connsiteY226" fmla="*/ 6489624 h 6853097"/>
              <a:gd name="connsiteX227" fmla="*/ 4751089 w 8348229"/>
              <a:gd name="connsiteY227" fmla="*/ 6479820 h 6853097"/>
              <a:gd name="connsiteX228" fmla="*/ 4814326 w 8348229"/>
              <a:gd name="connsiteY228" fmla="*/ 6482761 h 6853097"/>
              <a:gd name="connsiteX229" fmla="*/ 4773149 w 8348229"/>
              <a:gd name="connsiteY229" fmla="*/ 6447466 h 6853097"/>
              <a:gd name="connsiteX230" fmla="*/ 4603537 w 8348229"/>
              <a:gd name="connsiteY230" fmla="*/ 6499428 h 6853097"/>
              <a:gd name="connsiteX231" fmla="*/ 4524613 w 8348229"/>
              <a:gd name="connsiteY231" fmla="*/ 6470506 h 6853097"/>
              <a:gd name="connsiteX232" fmla="*/ 4505005 w 8348229"/>
              <a:gd name="connsiteY232" fmla="*/ 6525899 h 6853097"/>
              <a:gd name="connsiteX233" fmla="*/ 4435396 w 8348229"/>
              <a:gd name="connsiteY233" fmla="*/ 6526390 h 6853097"/>
              <a:gd name="connsiteX234" fmla="*/ 4408924 w 8348229"/>
              <a:gd name="connsiteY234" fmla="*/ 6573449 h 6853097"/>
              <a:gd name="connsiteX235" fmla="*/ 4388336 w 8348229"/>
              <a:gd name="connsiteY235" fmla="*/ 6603352 h 6853097"/>
              <a:gd name="connsiteX236" fmla="*/ 4358923 w 8348229"/>
              <a:gd name="connsiteY236" fmla="*/ 6639627 h 6853097"/>
              <a:gd name="connsiteX237" fmla="*/ 4216273 w 8348229"/>
              <a:gd name="connsiteY237" fmla="*/ 6721002 h 6853097"/>
              <a:gd name="connsiteX238" fmla="*/ 4188331 w 8348229"/>
              <a:gd name="connsiteY238" fmla="*/ 6720511 h 6853097"/>
              <a:gd name="connsiteX239" fmla="*/ 4172154 w 8348229"/>
              <a:gd name="connsiteY239" fmla="*/ 6683746 h 6853097"/>
              <a:gd name="connsiteX240" fmla="*/ 4148624 w 8348229"/>
              <a:gd name="connsiteY240" fmla="*/ 6665608 h 6853097"/>
              <a:gd name="connsiteX241" fmla="*/ 4106957 w 8348229"/>
              <a:gd name="connsiteY241" fmla="*/ 6670510 h 6853097"/>
              <a:gd name="connsiteX242" fmla="*/ 4064799 w 8348229"/>
              <a:gd name="connsiteY242" fmla="*/ 6698452 h 6853097"/>
              <a:gd name="connsiteX243" fmla="*/ 4055975 w 8348229"/>
              <a:gd name="connsiteY243" fmla="*/ 6739630 h 6853097"/>
              <a:gd name="connsiteX244" fmla="*/ 4033916 w 8348229"/>
              <a:gd name="connsiteY244" fmla="*/ 6757277 h 6853097"/>
              <a:gd name="connsiteX245" fmla="*/ 3953522 w 8348229"/>
              <a:gd name="connsiteY245" fmla="*/ 6774924 h 6853097"/>
              <a:gd name="connsiteX246" fmla="*/ 3900580 w 8348229"/>
              <a:gd name="connsiteY246" fmla="*/ 6764630 h 6853097"/>
              <a:gd name="connsiteX247" fmla="*/ 3791263 w 8348229"/>
              <a:gd name="connsiteY247" fmla="*/ 6785219 h 6853097"/>
              <a:gd name="connsiteX248" fmla="*/ 3747635 w 8348229"/>
              <a:gd name="connsiteY248" fmla="*/ 6735708 h 6853097"/>
              <a:gd name="connsiteX249" fmla="*/ 3623612 w 8348229"/>
              <a:gd name="connsiteY249" fmla="*/ 6781787 h 6853097"/>
              <a:gd name="connsiteX250" fmla="*/ 3608906 w 8348229"/>
              <a:gd name="connsiteY250" fmla="*/ 6803357 h 6853097"/>
              <a:gd name="connsiteX251" fmla="*/ 3551552 w 8348229"/>
              <a:gd name="connsiteY251" fmla="*/ 6817082 h 6853097"/>
              <a:gd name="connsiteX252" fmla="*/ 3480472 w 8348229"/>
              <a:gd name="connsiteY252" fmla="*/ 6813651 h 6853097"/>
              <a:gd name="connsiteX253" fmla="*/ 3421647 w 8348229"/>
              <a:gd name="connsiteY253" fmla="*/ 6838161 h 6853097"/>
              <a:gd name="connsiteX254" fmla="*/ 3360861 w 8348229"/>
              <a:gd name="connsiteY254" fmla="*/ 6825416 h 6853097"/>
              <a:gd name="connsiteX255" fmla="*/ 3318703 w 8348229"/>
              <a:gd name="connsiteY255" fmla="*/ 6818553 h 6853097"/>
              <a:gd name="connsiteX256" fmla="*/ 3276545 w 8348229"/>
              <a:gd name="connsiteY256" fmla="*/ 6813161 h 6853097"/>
              <a:gd name="connsiteX257" fmla="*/ 3253016 w 8348229"/>
              <a:gd name="connsiteY257" fmla="*/ 6855318 h 6853097"/>
              <a:gd name="connsiteX258" fmla="*/ 3239290 w 8348229"/>
              <a:gd name="connsiteY258" fmla="*/ 6837180 h 6853097"/>
              <a:gd name="connsiteX259" fmla="*/ 3184387 w 8348229"/>
              <a:gd name="connsiteY259" fmla="*/ 6804827 h 6853097"/>
              <a:gd name="connsiteX260" fmla="*/ 3134876 w 8348229"/>
              <a:gd name="connsiteY260" fmla="*/ 6792572 h 6853097"/>
              <a:gd name="connsiteX261" fmla="*/ 3115758 w 8348229"/>
              <a:gd name="connsiteY261" fmla="*/ 6793062 h 6853097"/>
              <a:gd name="connsiteX262" fmla="*/ 2985853 w 8348229"/>
              <a:gd name="connsiteY262" fmla="*/ 6781787 h 6853097"/>
              <a:gd name="connsiteX263" fmla="*/ 2976539 w 8348229"/>
              <a:gd name="connsiteY263" fmla="*/ 6780317 h 6853097"/>
              <a:gd name="connsiteX264" fmla="*/ 2961342 w 8348229"/>
              <a:gd name="connsiteY264" fmla="*/ 6811690 h 6853097"/>
              <a:gd name="connsiteX265" fmla="*/ 2860360 w 8348229"/>
              <a:gd name="connsiteY265" fmla="*/ 6803357 h 6853097"/>
              <a:gd name="connsiteX266" fmla="*/ 2854967 w 8348229"/>
              <a:gd name="connsiteY266" fmla="*/ 6773454 h 6853097"/>
              <a:gd name="connsiteX267" fmla="*/ 2812319 w 8348229"/>
              <a:gd name="connsiteY267" fmla="*/ 6804827 h 6853097"/>
              <a:gd name="connsiteX268" fmla="*/ 2784868 w 8348229"/>
              <a:gd name="connsiteY268" fmla="*/ 6752865 h 6853097"/>
              <a:gd name="connsiteX269" fmla="*/ 2746631 w 8348229"/>
              <a:gd name="connsiteY269" fmla="*/ 6717570 h 6853097"/>
              <a:gd name="connsiteX270" fmla="*/ 2694179 w 8348229"/>
              <a:gd name="connsiteY270" fmla="*/ 6708256 h 6853097"/>
              <a:gd name="connsiteX271" fmla="*/ 2696140 w 8348229"/>
              <a:gd name="connsiteY271" fmla="*/ 6684236 h 6853097"/>
              <a:gd name="connsiteX272" fmla="*/ 2646629 w 8348229"/>
              <a:gd name="connsiteY272" fmla="*/ 6730316 h 6853097"/>
              <a:gd name="connsiteX273" fmla="*/ 2583883 w 8348229"/>
              <a:gd name="connsiteY273" fmla="*/ 6733747 h 6853097"/>
              <a:gd name="connsiteX274" fmla="*/ 2591726 w 8348229"/>
              <a:gd name="connsiteY274" fmla="*/ 6707766 h 6853097"/>
              <a:gd name="connsiteX275" fmla="*/ 2488782 w 8348229"/>
              <a:gd name="connsiteY275" fmla="*/ 6721492 h 6853097"/>
              <a:gd name="connsiteX276" fmla="*/ 2474566 w 8348229"/>
              <a:gd name="connsiteY276" fmla="*/ 6699922 h 6853097"/>
              <a:gd name="connsiteX277" fmla="*/ 2422114 w 8348229"/>
              <a:gd name="connsiteY277" fmla="*/ 6699432 h 6853097"/>
              <a:gd name="connsiteX278" fmla="*/ 2297602 w 8348229"/>
              <a:gd name="connsiteY278" fmla="*/ 6620509 h 6853097"/>
              <a:gd name="connsiteX279" fmla="*/ 2262797 w 8348229"/>
              <a:gd name="connsiteY279" fmla="*/ 6570508 h 6853097"/>
              <a:gd name="connsiteX280" fmla="*/ 2231424 w 8348229"/>
              <a:gd name="connsiteY280" fmla="*/ 6582273 h 6853097"/>
              <a:gd name="connsiteX281" fmla="*/ 2177501 w 8348229"/>
              <a:gd name="connsiteY281" fmla="*/ 6567566 h 6853097"/>
              <a:gd name="connsiteX282" fmla="*/ 2173089 w 8348229"/>
              <a:gd name="connsiteY282" fmla="*/ 6562174 h 6853097"/>
              <a:gd name="connsiteX283" fmla="*/ 2091224 w 8348229"/>
              <a:gd name="connsiteY283" fmla="*/ 6540605 h 6853097"/>
              <a:gd name="connsiteX284" fmla="*/ 2085832 w 8348229"/>
              <a:gd name="connsiteY284" fmla="*/ 6558743 h 6853097"/>
              <a:gd name="connsiteX285" fmla="*/ 1985340 w 8348229"/>
              <a:gd name="connsiteY285" fmla="*/ 6511683 h 6853097"/>
              <a:gd name="connsiteX286" fmla="*/ 1918181 w 8348229"/>
              <a:gd name="connsiteY286" fmla="*/ 6503840 h 6853097"/>
              <a:gd name="connsiteX287" fmla="*/ 1835826 w 8348229"/>
              <a:gd name="connsiteY287" fmla="*/ 6457270 h 6853097"/>
              <a:gd name="connsiteX288" fmla="*/ 1814257 w 8348229"/>
              <a:gd name="connsiteY288" fmla="*/ 6445505 h 6853097"/>
              <a:gd name="connsiteX289" fmla="*/ 1842199 w 8348229"/>
              <a:gd name="connsiteY289" fmla="*/ 6419524 h 6853097"/>
              <a:gd name="connsiteX290" fmla="*/ 1761315 w 8348229"/>
              <a:gd name="connsiteY290" fmla="*/ 6395504 h 6853097"/>
              <a:gd name="connsiteX291" fmla="*/ 1729942 w 8348229"/>
              <a:gd name="connsiteY291" fmla="*/ 6373935 h 6853097"/>
              <a:gd name="connsiteX292" fmla="*/ 1672097 w 8348229"/>
              <a:gd name="connsiteY292" fmla="*/ 6283246 h 6853097"/>
              <a:gd name="connsiteX293" fmla="*/ 1497583 w 8348229"/>
              <a:gd name="connsiteY293" fmla="*/ 6235206 h 6853097"/>
              <a:gd name="connsiteX294" fmla="*/ 1547584 w 8348229"/>
              <a:gd name="connsiteY294" fmla="*/ 6227853 h 6853097"/>
              <a:gd name="connsiteX295" fmla="*/ 1544643 w 8348229"/>
              <a:gd name="connsiteY295" fmla="*/ 6198931 h 6853097"/>
              <a:gd name="connsiteX296" fmla="*/ 1476995 w 8348229"/>
              <a:gd name="connsiteY296" fmla="*/ 6226382 h 6853097"/>
              <a:gd name="connsiteX297" fmla="*/ 1483857 w 8348229"/>
              <a:gd name="connsiteY297" fmla="*/ 6195009 h 6853097"/>
              <a:gd name="connsiteX298" fmla="*/ 1397581 w 8348229"/>
              <a:gd name="connsiteY298" fmla="*/ 6159224 h 6853097"/>
              <a:gd name="connsiteX299" fmla="*/ 1392189 w 8348229"/>
              <a:gd name="connsiteY299" fmla="*/ 6151381 h 6853097"/>
              <a:gd name="connsiteX300" fmla="*/ 1274539 w 8348229"/>
              <a:gd name="connsiteY300" fmla="*/ 6084712 h 6853097"/>
              <a:gd name="connsiteX301" fmla="*/ 1251009 w 8348229"/>
              <a:gd name="connsiteY301" fmla="*/ 6055300 h 6853097"/>
              <a:gd name="connsiteX302" fmla="*/ 1184831 w 8348229"/>
              <a:gd name="connsiteY302" fmla="*/ 6017554 h 6853097"/>
              <a:gd name="connsiteX303" fmla="*/ 1098064 w 8348229"/>
              <a:gd name="connsiteY303" fmla="*/ 5964121 h 6853097"/>
              <a:gd name="connsiteX304" fmla="*/ 1099045 w 8348229"/>
              <a:gd name="connsiteY304" fmla="*/ 5923925 h 6853097"/>
              <a:gd name="connsiteX305" fmla="*/ 1089241 w 8348229"/>
              <a:gd name="connsiteY305" fmla="*/ 5884218 h 6853097"/>
              <a:gd name="connsiteX306" fmla="*/ 1028455 w 8348229"/>
              <a:gd name="connsiteY306" fmla="*/ 5846962 h 6853097"/>
              <a:gd name="connsiteX307" fmla="*/ 1050024 w 8348229"/>
              <a:gd name="connsiteY307" fmla="*/ 5826863 h 6853097"/>
              <a:gd name="connsiteX308" fmla="*/ 1026984 w 8348229"/>
              <a:gd name="connsiteY308" fmla="*/ 5807745 h 6853097"/>
              <a:gd name="connsiteX309" fmla="*/ 1044632 w 8348229"/>
              <a:gd name="connsiteY309" fmla="*/ 5791079 h 6853097"/>
              <a:gd name="connsiteX310" fmla="*/ 974532 w 8348229"/>
              <a:gd name="connsiteY310" fmla="*/ 5776372 h 6853097"/>
              <a:gd name="connsiteX311" fmla="*/ 1041690 w 8348229"/>
              <a:gd name="connsiteY311" fmla="*/ 5730783 h 6853097"/>
              <a:gd name="connsiteX312" fmla="*/ 1014239 w 8348229"/>
              <a:gd name="connsiteY312" fmla="*/ 5681762 h 6853097"/>
              <a:gd name="connsiteX313" fmla="*/ 944139 w 8348229"/>
              <a:gd name="connsiteY313" fmla="*/ 5690586 h 6853097"/>
              <a:gd name="connsiteX314" fmla="*/ 944139 w 8348229"/>
              <a:gd name="connsiteY314" fmla="*/ 5638134 h 6853097"/>
              <a:gd name="connsiteX315" fmla="*/ 908844 w 8348229"/>
              <a:gd name="connsiteY315" fmla="*/ 5541563 h 6853097"/>
              <a:gd name="connsiteX316" fmla="*/ 876000 w 8348229"/>
              <a:gd name="connsiteY316" fmla="*/ 5538622 h 6853097"/>
              <a:gd name="connsiteX317" fmla="*/ 888746 w 8348229"/>
              <a:gd name="connsiteY317" fmla="*/ 5510190 h 6853097"/>
              <a:gd name="connsiteX318" fmla="*/ 792175 w 8348229"/>
              <a:gd name="connsiteY318" fmla="*/ 5422442 h 6853097"/>
              <a:gd name="connsiteX319" fmla="*/ 816195 w 8348229"/>
              <a:gd name="connsiteY319" fmla="*/ 5404795 h 6853097"/>
              <a:gd name="connsiteX320" fmla="*/ 821587 w 8348229"/>
              <a:gd name="connsiteY320" fmla="*/ 5362637 h 6853097"/>
              <a:gd name="connsiteX321" fmla="*/ 807371 w 8348229"/>
              <a:gd name="connsiteY321" fmla="*/ 5327342 h 6853097"/>
              <a:gd name="connsiteX322" fmla="*/ 788744 w 8348229"/>
              <a:gd name="connsiteY322" fmla="*/ 5316068 h 6853097"/>
              <a:gd name="connsiteX323" fmla="*/ 726977 w 8348229"/>
              <a:gd name="connsiteY323" fmla="*/ 5328323 h 6853097"/>
              <a:gd name="connsiteX324" fmla="*/ 725017 w 8348229"/>
              <a:gd name="connsiteY324" fmla="*/ 5319499 h 6853097"/>
              <a:gd name="connsiteX325" fmla="*/ 764723 w 8348229"/>
              <a:gd name="connsiteY325" fmla="*/ 5291067 h 6853097"/>
              <a:gd name="connsiteX326" fmla="*/ 764723 w 8348229"/>
              <a:gd name="connsiteY326" fmla="*/ 5236164 h 6853097"/>
              <a:gd name="connsiteX327" fmla="*/ 715703 w 8348229"/>
              <a:gd name="connsiteY327" fmla="*/ 5232732 h 6853097"/>
              <a:gd name="connsiteX328" fmla="*/ 754919 w 8348229"/>
              <a:gd name="connsiteY328" fmla="*/ 5196947 h 6853097"/>
              <a:gd name="connsiteX329" fmla="*/ 725997 w 8348229"/>
              <a:gd name="connsiteY329" fmla="*/ 5157240 h 6853097"/>
              <a:gd name="connsiteX330" fmla="*/ 735801 w 8348229"/>
              <a:gd name="connsiteY330" fmla="*/ 5070474 h 6853097"/>
              <a:gd name="connsiteX331" fmla="*/ 778449 w 8348229"/>
              <a:gd name="connsiteY331" fmla="*/ 5072434 h 6853097"/>
              <a:gd name="connsiteX332" fmla="*/ 761782 w 8348229"/>
              <a:gd name="connsiteY332" fmla="*/ 5002335 h 6853097"/>
              <a:gd name="connsiteX333" fmla="*/ 666682 w 8348229"/>
              <a:gd name="connsiteY333" fmla="*/ 4957726 h 6853097"/>
              <a:gd name="connsiteX334" fmla="*/ 687271 w 8348229"/>
              <a:gd name="connsiteY334" fmla="*/ 4897921 h 6853097"/>
              <a:gd name="connsiteX335" fmla="*/ 643642 w 8348229"/>
              <a:gd name="connsiteY335" fmla="*/ 4860175 h 6853097"/>
              <a:gd name="connsiteX336" fmla="*/ 653937 w 8348229"/>
              <a:gd name="connsiteY336" fmla="*/ 4819487 h 6853097"/>
              <a:gd name="connsiteX337" fmla="*/ 701977 w 8348229"/>
              <a:gd name="connsiteY337" fmla="*/ 4798899 h 6853097"/>
              <a:gd name="connsiteX338" fmla="*/ 624034 w 8348229"/>
              <a:gd name="connsiteY338" fmla="*/ 4810664 h 6853097"/>
              <a:gd name="connsiteX339" fmla="*/ 576974 w 8348229"/>
              <a:gd name="connsiteY339" fmla="*/ 4782232 h 6853097"/>
              <a:gd name="connsiteX340" fmla="*/ 579425 w 8348229"/>
              <a:gd name="connsiteY340" fmla="*/ 4773408 h 6853097"/>
              <a:gd name="connsiteX341" fmla="*/ 635309 w 8348229"/>
              <a:gd name="connsiteY341" fmla="*/ 4780761 h 6853097"/>
              <a:gd name="connsiteX342" fmla="*/ 578935 w 8348229"/>
              <a:gd name="connsiteY342" fmla="*/ 4718995 h 6853097"/>
              <a:gd name="connsiteX343" fmla="*/ 590700 w 8348229"/>
              <a:gd name="connsiteY343" fmla="*/ 4696445 h 6853097"/>
              <a:gd name="connsiteX344" fmla="*/ 536287 w 8348229"/>
              <a:gd name="connsiteY344" fmla="*/ 4658209 h 6853097"/>
              <a:gd name="connsiteX345" fmla="*/ 520600 w 8348229"/>
              <a:gd name="connsiteY345" fmla="*/ 4616542 h 6853097"/>
              <a:gd name="connsiteX346" fmla="*/ 515698 w 8348229"/>
              <a:gd name="connsiteY346" fmla="*/ 4584678 h 6853097"/>
              <a:gd name="connsiteX347" fmla="*/ 499521 w 8348229"/>
              <a:gd name="connsiteY347" fmla="*/ 4535658 h 6853097"/>
              <a:gd name="connsiteX348" fmla="*/ 497560 w 8348229"/>
              <a:gd name="connsiteY348" fmla="*/ 4465558 h 6853097"/>
              <a:gd name="connsiteX349" fmla="*/ 414715 w 8348229"/>
              <a:gd name="connsiteY349" fmla="*/ 4424380 h 6853097"/>
              <a:gd name="connsiteX350" fmla="*/ 421088 w 8348229"/>
              <a:gd name="connsiteY350" fmla="*/ 4350849 h 6853097"/>
              <a:gd name="connsiteX351" fmla="*/ 340204 w 8348229"/>
              <a:gd name="connsiteY351" fmla="*/ 4318496 h 6853097"/>
              <a:gd name="connsiteX352" fmla="*/ 297066 w 8348229"/>
              <a:gd name="connsiteY352" fmla="*/ 4269475 h 6853097"/>
              <a:gd name="connsiteX353" fmla="*/ 358832 w 8348229"/>
              <a:gd name="connsiteY353" fmla="*/ 4187610 h 6853097"/>
              <a:gd name="connsiteX354" fmla="*/ 305399 w 8348229"/>
              <a:gd name="connsiteY354" fmla="*/ 4155747 h 6853097"/>
              <a:gd name="connsiteX355" fmla="*/ 274516 w 8348229"/>
              <a:gd name="connsiteY355" fmla="*/ 4115550 h 6853097"/>
              <a:gd name="connsiteX356" fmla="*/ 320596 w 8348229"/>
              <a:gd name="connsiteY356" fmla="*/ 4097902 h 6853097"/>
              <a:gd name="connsiteX357" fmla="*/ 263241 w 8348229"/>
              <a:gd name="connsiteY357" fmla="*/ 4094471 h 6853097"/>
              <a:gd name="connsiteX358" fmla="*/ 262261 w 8348229"/>
              <a:gd name="connsiteY358" fmla="*/ 4086627 h 6853097"/>
              <a:gd name="connsiteX359" fmla="*/ 281869 w 8348229"/>
              <a:gd name="connsiteY359" fmla="*/ 4078294 h 6853097"/>
              <a:gd name="connsiteX360" fmla="*/ 281869 w 8348229"/>
              <a:gd name="connsiteY360" fmla="*/ 4006724 h 6853097"/>
              <a:gd name="connsiteX361" fmla="*/ 259810 w 8348229"/>
              <a:gd name="connsiteY361" fmla="*/ 3985155 h 6853097"/>
              <a:gd name="connsiteX362" fmla="*/ 282850 w 8348229"/>
              <a:gd name="connsiteY362" fmla="*/ 3943977 h 6853097"/>
              <a:gd name="connsiteX363" fmla="*/ 294615 w 8348229"/>
              <a:gd name="connsiteY363" fmla="*/ 3891035 h 6853097"/>
              <a:gd name="connsiteX364" fmla="*/ 284320 w 8348229"/>
              <a:gd name="connsiteY364" fmla="*/ 3742992 h 6853097"/>
              <a:gd name="connsiteX365" fmla="*/ 295105 w 8348229"/>
              <a:gd name="connsiteY365" fmla="*/ 3740541 h 6853097"/>
              <a:gd name="connsiteX366" fmla="*/ 318635 w 8348229"/>
              <a:gd name="connsiteY366" fmla="*/ 3770444 h 6853097"/>
              <a:gd name="connsiteX367" fmla="*/ 341674 w 8348229"/>
              <a:gd name="connsiteY367" fmla="*/ 3705737 h 6853097"/>
              <a:gd name="connsiteX368" fmla="*/ 289222 w 8348229"/>
              <a:gd name="connsiteY368" fmla="*/ 3681226 h 6853097"/>
              <a:gd name="connsiteX369" fmla="*/ 277457 w 8348229"/>
              <a:gd name="connsiteY369" fmla="*/ 3668971 h 6853097"/>
              <a:gd name="connsiteX370" fmla="*/ 271085 w 8348229"/>
              <a:gd name="connsiteY370" fmla="*/ 3512105 h 6853097"/>
              <a:gd name="connsiteX371" fmla="*/ 302948 w 8348229"/>
              <a:gd name="connsiteY371" fmla="*/ 3476319 h 6853097"/>
              <a:gd name="connsiteX372" fmla="*/ 325007 w 8348229"/>
              <a:gd name="connsiteY372" fmla="*/ 3440044 h 6853097"/>
              <a:gd name="connsiteX373" fmla="*/ 382362 w 8348229"/>
              <a:gd name="connsiteY373" fmla="*/ 3395435 h 6853097"/>
              <a:gd name="connsiteX374" fmla="*/ 316184 w 8348229"/>
              <a:gd name="connsiteY374" fmla="*/ 3299355 h 6853097"/>
              <a:gd name="connsiteX375" fmla="*/ 300007 w 8348229"/>
              <a:gd name="connsiteY375" fmla="*/ 3303276 h 6853097"/>
              <a:gd name="connsiteX376" fmla="*/ 316184 w 8348229"/>
              <a:gd name="connsiteY376" fmla="*/ 3247883 h 6853097"/>
              <a:gd name="connsiteX377" fmla="*/ 307850 w 8348229"/>
              <a:gd name="connsiteY377" fmla="*/ 3217000 h 6853097"/>
              <a:gd name="connsiteX378" fmla="*/ 310791 w 8348229"/>
              <a:gd name="connsiteY378" fmla="*/ 3139547 h 6853097"/>
              <a:gd name="connsiteX379" fmla="*/ 320105 w 8348229"/>
              <a:gd name="connsiteY379" fmla="*/ 3102291 h 6853097"/>
              <a:gd name="connsiteX380" fmla="*/ 385793 w 8348229"/>
              <a:gd name="connsiteY380" fmla="*/ 3027290 h 6853097"/>
              <a:gd name="connsiteX381" fmla="*/ 464717 w 8348229"/>
              <a:gd name="connsiteY381" fmla="*/ 2957680 h 6853097"/>
              <a:gd name="connsiteX382" fmla="*/ 450500 w 8348229"/>
              <a:gd name="connsiteY382" fmla="*/ 2935131 h 6853097"/>
              <a:gd name="connsiteX383" fmla="*/ 488246 w 8348229"/>
              <a:gd name="connsiteY383" fmla="*/ 2916503 h 6853097"/>
              <a:gd name="connsiteX384" fmla="*/ 504913 w 8348229"/>
              <a:gd name="connsiteY384" fmla="*/ 2846403 h 6853097"/>
              <a:gd name="connsiteX385" fmla="*/ 344126 w 8348229"/>
              <a:gd name="connsiteY385" fmla="*/ 2863560 h 6853097"/>
              <a:gd name="connsiteX386" fmla="*/ 308831 w 8348229"/>
              <a:gd name="connsiteY386" fmla="*/ 2905718 h 6853097"/>
              <a:gd name="connsiteX387" fmla="*/ 320596 w 8348229"/>
              <a:gd name="connsiteY387" fmla="*/ 2818461 h 6853097"/>
              <a:gd name="connsiteX388" fmla="*/ 383832 w 8348229"/>
              <a:gd name="connsiteY388" fmla="*/ 2838560 h 6853097"/>
              <a:gd name="connsiteX389" fmla="*/ 460795 w 8348229"/>
              <a:gd name="connsiteY389" fmla="*/ 2814539 h 6853097"/>
              <a:gd name="connsiteX390" fmla="*/ 500011 w 8348229"/>
              <a:gd name="connsiteY390" fmla="*/ 2777774 h 6853097"/>
              <a:gd name="connsiteX391" fmla="*/ 490207 w 8348229"/>
              <a:gd name="connsiteY391" fmla="*/ 2712576 h 6853097"/>
              <a:gd name="connsiteX392" fmla="*/ 530404 w 8348229"/>
              <a:gd name="connsiteY392" fmla="*/ 2683164 h 6853097"/>
              <a:gd name="connsiteX393" fmla="*/ 502953 w 8348229"/>
              <a:gd name="connsiteY393" fmla="*/ 2641006 h 6853097"/>
              <a:gd name="connsiteX394" fmla="*/ 390205 w 8348229"/>
              <a:gd name="connsiteY394" fmla="*/ 2773852 h 6853097"/>
              <a:gd name="connsiteX395" fmla="*/ 382852 w 8348229"/>
              <a:gd name="connsiteY395" fmla="*/ 2713067 h 6853097"/>
              <a:gd name="connsiteX396" fmla="*/ 372558 w 8348229"/>
              <a:gd name="connsiteY396" fmla="*/ 2708165 h 6853097"/>
              <a:gd name="connsiteX397" fmla="*/ 429912 w 8348229"/>
              <a:gd name="connsiteY397" fmla="*/ 2666987 h 6853097"/>
              <a:gd name="connsiteX398" fmla="*/ 480893 w 8348229"/>
              <a:gd name="connsiteY398" fmla="*/ 2614045 h 6853097"/>
              <a:gd name="connsiteX399" fmla="*/ 520110 w 8348229"/>
              <a:gd name="connsiteY399" fmla="*/ 2564044 h 6853097"/>
              <a:gd name="connsiteX400" fmla="*/ 516678 w 8348229"/>
              <a:gd name="connsiteY400" fmla="*/ 2554239 h 6853097"/>
              <a:gd name="connsiteX401" fmla="*/ 417657 w 8348229"/>
              <a:gd name="connsiteY401" fmla="*/ 2542965 h 6853097"/>
              <a:gd name="connsiteX402" fmla="*/ 405401 w 8348229"/>
              <a:gd name="connsiteY402" fmla="*/ 2555710 h 6853097"/>
              <a:gd name="connsiteX403" fmla="*/ 237260 w 8348229"/>
              <a:gd name="connsiteY403" fmla="*/ 2566495 h 6853097"/>
              <a:gd name="connsiteX404" fmla="*/ 279908 w 8348229"/>
              <a:gd name="connsiteY404" fmla="*/ 2529729 h 6853097"/>
              <a:gd name="connsiteX405" fmla="*/ 234319 w 8348229"/>
              <a:gd name="connsiteY405" fmla="*/ 2553259 h 6853097"/>
              <a:gd name="connsiteX406" fmla="*/ 275987 w 8348229"/>
              <a:gd name="connsiteY406" fmla="*/ 2617476 h 6853097"/>
              <a:gd name="connsiteX407" fmla="*/ 256378 w 8348229"/>
              <a:gd name="connsiteY407" fmla="*/ 2670419 h 6853097"/>
              <a:gd name="connsiteX408" fmla="*/ 328439 w 8348229"/>
              <a:gd name="connsiteY408" fmla="*/ 2692968 h 6853097"/>
              <a:gd name="connsiteX409" fmla="*/ 325498 w 8348229"/>
              <a:gd name="connsiteY409" fmla="*/ 2707674 h 6853097"/>
              <a:gd name="connsiteX410" fmla="*/ 276477 w 8348229"/>
              <a:gd name="connsiteY410" fmla="*/ 2698851 h 6853097"/>
              <a:gd name="connsiteX411" fmla="*/ 212260 w 8348229"/>
              <a:gd name="connsiteY411" fmla="*/ 2710616 h 6853097"/>
              <a:gd name="connsiteX412" fmla="*/ 221574 w 8348229"/>
              <a:gd name="connsiteY412" fmla="*/ 2771401 h 6853097"/>
              <a:gd name="connsiteX413" fmla="*/ 255888 w 8348229"/>
              <a:gd name="connsiteY413" fmla="*/ 2813069 h 6853097"/>
              <a:gd name="connsiteX414" fmla="*/ 252947 w 8348229"/>
              <a:gd name="connsiteY414" fmla="*/ 2825324 h 6853097"/>
              <a:gd name="connsiteX415" fmla="*/ 217652 w 8348229"/>
              <a:gd name="connsiteY415" fmla="*/ 2832677 h 6853097"/>
              <a:gd name="connsiteX416" fmla="*/ 106375 w 8348229"/>
              <a:gd name="connsiteY416" fmla="*/ 2824834 h 6853097"/>
              <a:gd name="connsiteX417" fmla="*/ 76472 w 8348229"/>
              <a:gd name="connsiteY417" fmla="*/ 2835619 h 6853097"/>
              <a:gd name="connsiteX418" fmla="*/ 46570 w 8348229"/>
              <a:gd name="connsiteY418" fmla="*/ 2841011 h 6853097"/>
              <a:gd name="connsiteX419" fmla="*/ 83335 w 8348229"/>
              <a:gd name="connsiteY419" fmla="*/ 2745910 h 6853097"/>
              <a:gd name="connsiteX420" fmla="*/ 112748 w 8348229"/>
              <a:gd name="connsiteY420" fmla="*/ 2714537 h 6853097"/>
              <a:gd name="connsiteX421" fmla="*/ 163239 w 8348229"/>
              <a:gd name="connsiteY421" fmla="*/ 2691498 h 6853097"/>
              <a:gd name="connsiteX422" fmla="*/ 83335 w 8348229"/>
              <a:gd name="connsiteY422" fmla="*/ 2682674 h 6853097"/>
              <a:gd name="connsiteX423" fmla="*/ 0 w 8348229"/>
              <a:gd name="connsiteY423" fmla="*/ 2685125 h 6853097"/>
              <a:gd name="connsiteX424" fmla="*/ 75002 w 8348229"/>
              <a:gd name="connsiteY424" fmla="*/ 2581691 h 6853097"/>
              <a:gd name="connsiteX425" fmla="*/ 158337 w 8348229"/>
              <a:gd name="connsiteY425" fmla="*/ 2560122 h 6853097"/>
              <a:gd name="connsiteX426" fmla="*/ 196083 w 8348229"/>
              <a:gd name="connsiteY426" fmla="*/ 2562573 h 6853097"/>
              <a:gd name="connsiteX427" fmla="*/ 182357 w 8348229"/>
              <a:gd name="connsiteY427" fmla="*/ 2523356 h 6853097"/>
              <a:gd name="connsiteX428" fmla="*/ 217162 w 8348229"/>
              <a:gd name="connsiteY428" fmla="*/ 2533651 h 6853097"/>
              <a:gd name="connsiteX429" fmla="*/ 148043 w 8348229"/>
              <a:gd name="connsiteY429" fmla="*/ 2474336 h 6853097"/>
              <a:gd name="connsiteX430" fmla="*/ 192651 w 8348229"/>
              <a:gd name="connsiteY430" fmla="*/ 2436590 h 6853097"/>
              <a:gd name="connsiteX431" fmla="*/ 206867 w 8348229"/>
              <a:gd name="connsiteY431" fmla="*/ 2427766 h 6853097"/>
              <a:gd name="connsiteX432" fmla="*/ 247064 w 8348229"/>
              <a:gd name="connsiteY432" fmla="*/ 2411589 h 6853097"/>
              <a:gd name="connsiteX433" fmla="*/ 269124 w 8348229"/>
              <a:gd name="connsiteY433" fmla="*/ 2445904 h 6853097"/>
              <a:gd name="connsiteX434" fmla="*/ 364224 w 8348229"/>
              <a:gd name="connsiteY434" fmla="*/ 2417472 h 6853097"/>
              <a:gd name="connsiteX435" fmla="*/ 318145 w 8348229"/>
              <a:gd name="connsiteY435" fmla="*/ 2380706 h 6853097"/>
              <a:gd name="connsiteX436" fmla="*/ 448540 w 8348229"/>
              <a:gd name="connsiteY436" fmla="*/ 2332666 h 6853097"/>
              <a:gd name="connsiteX437" fmla="*/ 446089 w 8348229"/>
              <a:gd name="connsiteY437" fmla="*/ 2320411 h 6853097"/>
              <a:gd name="connsiteX438" fmla="*/ 412755 w 8348229"/>
              <a:gd name="connsiteY438" fmla="*/ 2326293 h 6853097"/>
              <a:gd name="connsiteX439" fmla="*/ 340694 w 8348229"/>
              <a:gd name="connsiteY439" fmla="*/ 2296881 h 6853097"/>
              <a:gd name="connsiteX440" fmla="*/ 408833 w 8348229"/>
              <a:gd name="connsiteY440" fmla="*/ 2244428 h 6853097"/>
              <a:gd name="connsiteX441" fmla="*/ 365204 w 8348229"/>
              <a:gd name="connsiteY441" fmla="*/ 2216977 h 6853097"/>
              <a:gd name="connsiteX442" fmla="*/ 527953 w 8348229"/>
              <a:gd name="connsiteY442" fmla="*/ 2207663 h 6853097"/>
              <a:gd name="connsiteX443" fmla="*/ 562758 w 8348229"/>
              <a:gd name="connsiteY443" fmla="*/ 2174329 h 6853097"/>
              <a:gd name="connsiteX444" fmla="*/ 614230 w 8348229"/>
              <a:gd name="connsiteY444" fmla="*/ 2147858 h 6853097"/>
              <a:gd name="connsiteX445" fmla="*/ 676486 w 8348229"/>
              <a:gd name="connsiteY445" fmla="*/ 2148348 h 6853097"/>
              <a:gd name="connsiteX446" fmla="*/ 646583 w 8348229"/>
              <a:gd name="connsiteY446" fmla="*/ 2162074 h 6853097"/>
              <a:gd name="connsiteX447" fmla="*/ 609818 w 8348229"/>
              <a:gd name="connsiteY447" fmla="*/ 2235605 h 6853097"/>
              <a:gd name="connsiteX448" fmla="*/ 613740 w 8348229"/>
              <a:gd name="connsiteY448" fmla="*/ 2269919 h 6853097"/>
              <a:gd name="connsiteX449" fmla="*/ 589719 w 8348229"/>
              <a:gd name="connsiteY449" fmla="*/ 2287077 h 6853097"/>
              <a:gd name="connsiteX450" fmla="*/ 483835 w 8348229"/>
              <a:gd name="connsiteY450" fmla="*/ 2326293 h 6853097"/>
              <a:gd name="connsiteX451" fmla="*/ 517169 w 8348229"/>
              <a:gd name="connsiteY451" fmla="*/ 2361588 h 6853097"/>
              <a:gd name="connsiteX452" fmla="*/ 519130 w 8348229"/>
              <a:gd name="connsiteY452" fmla="*/ 2354725 h 6853097"/>
              <a:gd name="connsiteX453" fmla="*/ 569621 w 8348229"/>
              <a:gd name="connsiteY453" fmla="*/ 2369922 h 6853097"/>
              <a:gd name="connsiteX454" fmla="*/ 567660 w 8348229"/>
              <a:gd name="connsiteY454" fmla="*/ 2383647 h 6853097"/>
              <a:gd name="connsiteX455" fmla="*/ 445598 w 8348229"/>
              <a:gd name="connsiteY455" fmla="*/ 2422374 h 6853097"/>
              <a:gd name="connsiteX456" fmla="*/ 379420 w 8348229"/>
              <a:gd name="connsiteY456" fmla="*/ 2495415 h 6853097"/>
              <a:gd name="connsiteX457" fmla="*/ 475011 w 8348229"/>
              <a:gd name="connsiteY457" fmla="*/ 2494434 h 6853097"/>
              <a:gd name="connsiteX458" fmla="*/ 515698 w 8348229"/>
              <a:gd name="connsiteY458" fmla="*/ 2476297 h 6853097"/>
              <a:gd name="connsiteX459" fmla="*/ 609328 w 8348229"/>
              <a:gd name="connsiteY459" fmla="*/ 2386098 h 6853097"/>
              <a:gd name="connsiteX460" fmla="*/ 655897 w 8348229"/>
              <a:gd name="connsiteY460" fmla="*/ 2363549 h 6853097"/>
              <a:gd name="connsiteX461" fmla="*/ 669133 w 8348229"/>
              <a:gd name="connsiteY461" fmla="*/ 2372373 h 6853097"/>
              <a:gd name="connsiteX462" fmla="*/ 669133 w 8348229"/>
              <a:gd name="connsiteY462" fmla="*/ 2316979 h 6853097"/>
              <a:gd name="connsiteX463" fmla="*/ 613740 w 8348229"/>
              <a:gd name="connsiteY463" fmla="*/ 2269429 h 6853097"/>
              <a:gd name="connsiteX464" fmla="*/ 668643 w 8348229"/>
              <a:gd name="connsiteY464" fmla="*/ 2228742 h 6853097"/>
              <a:gd name="connsiteX465" fmla="*/ 634328 w 8348229"/>
              <a:gd name="connsiteY465" fmla="*/ 2213055 h 6853097"/>
              <a:gd name="connsiteX466" fmla="*/ 643642 w 8348229"/>
              <a:gd name="connsiteY466" fmla="*/ 2194427 h 6853097"/>
              <a:gd name="connsiteX467" fmla="*/ 693643 w 8348229"/>
              <a:gd name="connsiteY467" fmla="*/ 2203251 h 6853097"/>
              <a:gd name="connsiteX468" fmla="*/ 701977 w 8348229"/>
              <a:gd name="connsiteY468" fmla="*/ 2218938 h 6853097"/>
              <a:gd name="connsiteX469" fmla="*/ 717173 w 8348229"/>
              <a:gd name="connsiteY469" fmla="*/ 2235605 h 6853097"/>
              <a:gd name="connsiteX470" fmla="*/ 735311 w 8348229"/>
              <a:gd name="connsiteY470" fmla="*/ 2216977 h 6853097"/>
              <a:gd name="connsiteX471" fmla="*/ 782861 w 8348229"/>
              <a:gd name="connsiteY471" fmla="*/ 2169917 h 6853097"/>
              <a:gd name="connsiteX472" fmla="*/ 799038 w 8348229"/>
              <a:gd name="connsiteY472" fmla="*/ 2117465 h 6853097"/>
              <a:gd name="connsiteX473" fmla="*/ 809332 w 8348229"/>
              <a:gd name="connsiteY473" fmla="*/ 2084131 h 6853097"/>
              <a:gd name="connsiteX474" fmla="*/ 816195 w 8348229"/>
              <a:gd name="connsiteY474" fmla="*/ 2022365 h 6853097"/>
              <a:gd name="connsiteX475" fmla="*/ 768645 w 8348229"/>
              <a:gd name="connsiteY475" fmla="*/ 1973834 h 6853097"/>
              <a:gd name="connsiteX476" fmla="*/ 758841 w 8348229"/>
              <a:gd name="connsiteY476" fmla="*/ 2005207 h 6853097"/>
              <a:gd name="connsiteX477" fmla="*/ 729428 w 8348229"/>
              <a:gd name="connsiteY477" fmla="*/ 2033639 h 6853097"/>
              <a:gd name="connsiteX478" fmla="*/ 573052 w 8348229"/>
              <a:gd name="connsiteY478" fmla="*/ 2058150 h 6853097"/>
              <a:gd name="connsiteX479" fmla="*/ 570601 w 8348229"/>
              <a:gd name="connsiteY479" fmla="*/ 2057169 h 6853097"/>
              <a:gd name="connsiteX480" fmla="*/ 591680 w 8348229"/>
              <a:gd name="connsiteY480" fmla="*/ 2006188 h 6853097"/>
              <a:gd name="connsiteX481" fmla="*/ 579915 w 8348229"/>
              <a:gd name="connsiteY481" fmla="*/ 1960108 h 6853097"/>
              <a:gd name="connsiteX482" fmla="*/ 568640 w 8348229"/>
              <a:gd name="connsiteY482" fmla="*/ 1958638 h 6853097"/>
              <a:gd name="connsiteX483" fmla="*/ 613249 w 8348229"/>
              <a:gd name="connsiteY483" fmla="*/ 1911578 h 6853097"/>
              <a:gd name="connsiteX484" fmla="*/ 625995 w 8348229"/>
              <a:gd name="connsiteY484" fmla="*/ 1946873 h 6853097"/>
              <a:gd name="connsiteX485" fmla="*/ 733840 w 8348229"/>
              <a:gd name="connsiteY485" fmla="*/ 1936088 h 6853097"/>
              <a:gd name="connsiteX486" fmla="*/ 781390 w 8348229"/>
              <a:gd name="connsiteY486" fmla="*/ 1905205 h 6853097"/>
              <a:gd name="connsiteX487" fmla="*/ 655897 w 8348229"/>
              <a:gd name="connsiteY487" fmla="*/ 1866969 h 6853097"/>
              <a:gd name="connsiteX488" fmla="*/ 674525 w 8348229"/>
              <a:gd name="connsiteY488" fmla="*/ 1850792 h 6853097"/>
              <a:gd name="connsiteX489" fmla="*/ 748056 w 8348229"/>
              <a:gd name="connsiteY489" fmla="*/ 1783633 h 6853097"/>
              <a:gd name="connsiteX490" fmla="*/ 807862 w 8348229"/>
              <a:gd name="connsiteY490" fmla="*/ 1775300 h 6853097"/>
              <a:gd name="connsiteX491" fmla="*/ 836294 w 8348229"/>
              <a:gd name="connsiteY491" fmla="*/ 1779712 h 6853097"/>
              <a:gd name="connsiteX492" fmla="*/ 870608 w 8348229"/>
              <a:gd name="connsiteY492" fmla="*/ 1799810 h 6853097"/>
              <a:gd name="connsiteX493" fmla="*/ 732370 w 8348229"/>
              <a:gd name="connsiteY493" fmla="*/ 1825301 h 6853097"/>
              <a:gd name="connsiteX494" fmla="*/ 879922 w 8348229"/>
              <a:gd name="connsiteY494" fmla="*/ 1832164 h 6853097"/>
              <a:gd name="connsiteX495" fmla="*/ 936296 w 8348229"/>
              <a:gd name="connsiteY495" fmla="*/ 1777261 h 6853097"/>
              <a:gd name="connsiteX496" fmla="*/ 850019 w 8348229"/>
              <a:gd name="connsiteY496" fmla="*/ 1732652 h 6853097"/>
              <a:gd name="connsiteX497" fmla="*/ 885805 w 8348229"/>
              <a:gd name="connsiteY497" fmla="*/ 1729711 h 6853097"/>
              <a:gd name="connsiteX498" fmla="*/ 904923 w 8348229"/>
              <a:gd name="connsiteY498" fmla="*/ 1715985 h 6853097"/>
              <a:gd name="connsiteX499" fmla="*/ 888256 w 8348229"/>
              <a:gd name="connsiteY499" fmla="*/ 1695396 h 6853097"/>
              <a:gd name="connsiteX500" fmla="*/ 859333 w 8348229"/>
              <a:gd name="connsiteY500" fmla="*/ 1682651 h 6853097"/>
              <a:gd name="connsiteX501" fmla="*/ 901001 w 8348229"/>
              <a:gd name="connsiteY501" fmla="*/ 1628238 h 6853097"/>
              <a:gd name="connsiteX502" fmla="*/ 955414 w 8348229"/>
              <a:gd name="connsiteY502" fmla="*/ 1615002 h 6853097"/>
              <a:gd name="connsiteX503" fmla="*/ 1047083 w 8348229"/>
              <a:gd name="connsiteY503" fmla="*/ 1587551 h 6853097"/>
              <a:gd name="connsiteX504" fmla="*/ 1023063 w 8348229"/>
              <a:gd name="connsiteY504" fmla="*/ 1579707 h 6853097"/>
              <a:gd name="connsiteX505" fmla="*/ 996591 w 8348229"/>
              <a:gd name="connsiteY505" fmla="*/ 1558138 h 6853097"/>
              <a:gd name="connsiteX506" fmla="*/ 1036788 w 8348229"/>
              <a:gd name="connsiteY506" fmla="*/ 1539510 h 6853097"/>
              <a:gd name="connsiteX507" fmla="*/ 1112280 w 8348229"/>
              <a:gd name="connsiteY507" fmla="*/ 1565981 h 6853097"/>
              <a:gd name="connsiteX508" fmla="*/ 1176007 w 8348229"/>
              <a:gd name="connsiteY508" fmla="*/ 1549314 h 6853097"/>
              <a:gd name="connsiteX509" fmla="*/ 1080417 w 8348229"/>
              <a:gd name="connsiteY509" fmla="*/ 1507157 h 6853097"/>
              <a:gd name="connsiteX510" fmla="*/ 1203459 w 8348229"/>
              <a:gd name="connsiteY510" fmla="*/ 1463038 h 6853097"/>
              <a:gd name="connsiteX511" fmla="*/ 1138752 w 8348229"/>
              <a:gd name="connsiteY511" fmla="*/ 1447351 h 6853097"/>
              <a:gd name="connsiteX512" fmla="*/ 1264245 w 8348229"/>
              <a:gd name="connsiteY512" fmla="*/ 1413037 h 6853097"/>
              <a:gd name="connsiteX513" fmla="*/ 1315716 w 8348229"/>
              <a:gd name="connsiteY513" fmla="*/ 1391468 h 6853097"/>
              <a:gd name="connsiteX514" fmla="*/ 1281402 w 8348229"/>
              <a:gd name="connsiteY514" fmla="*/ 1348820 h 6853097"/>
              <a:gd name="connsiteX515" fmla="*/ 1334344 w 8348229"/>
              <a:gd name="connsiteY515" fmla="*/ 1341467 h 6853097"/>
              <a:gd name="connsiteX516" fmla="*/ 1330423 w 8348229"/>
              <a:gd name="connsiteY516" fmla="*/ 1331662 h 6853097"/>
              <a:gd name="connsiteX517" fmla="*/ 1364247 w 8348229"/>
              <a:gd name="connsiteY517" fmla="*/ 1316956 h 6853097"/>
              <a:gd name="connsiteX518" fmla="*/ 1447092 w 8348229"/>
              <a:gd name="connsiteY518" fmla="*/ 1295877 h 6853097"/>
              <a:gd name="connsiteX519" fmla="*/ 1604448 w 8348229"/>
              <a:gd name="connsiteY519" fmla="*/ 1144403 h 6853097"/>
              <a:gd name="connsiteX520" fmla="*/ 1655430 w 8348229"/>
              <a:gd name="connsiteY520" fmla="*/ 1110089 h 6853097"/>
              <a:gd name="connsiteX521" fmla="*/ 1640724 w 8348229"/>
              <a:gd name="connsiteY521" fmla="*/ 1097343 h 6853097"/>
              <a:gd name="connsiteX522" fmla="*/ 1674058 w 8348229"/>
              <a:gd name="connsiteY522" fmla="*/ 1034597 h 6853097"/>
              <a:gd name="connsiteX523" fmla="*/ 1689745 w 8348229"/>
              <a:gd name="connsiteY523" fmla="*/ 1020381 h 6853097"/>
              <a:gd name="connsiteX524" fmla="*/ 1770629 w 8348229"/>
              <a:gd name="connsiteY524" fmla="*/ 987047 h 6853097"/>
              <a:gd name="connsiteX525" fmla="*/ 1849062 w 8348229"/>
              <a:gd name="connsiteY525" fmla="*/ 917927 h 6853097"/>
              <a:gd name="connsiteX526" fmla="*/ 1850042 w 8348229"/>
              <a:gd name="connsiteY526" fmla="*/ 914496 h 6853097"/>
              <a:gd name="connsiteX527" fmla="*/ 1957888 w 8348229"/>
              <a:gd name="connsiteY527" fmla="*/ 846847 h 6853097"/>
              <a:gd name="connsiteX528" fmla="*/ 1933868 w 8348229"/>
              <a:gd name="connsiteY528" fmla="*/ 815964 h 6853097"/>
              <a:gd name="connsiteX529" fmla="*/ 1972594 w 8348229"/>
              <a:gd name="connsiteY529" fmla="*/ 761061 h 6853097"/>
              <a:gd name="connsiteX530" fmla="*/ 1989261 w 8348229"/>
              <a:gd name="connsiteY530" fmla="*/ 744394 h 6853097"/>
              <a:gd name="connsiteX531" fmla="*/ 2036321 w 8348229"/>
              <a:gd name="connsiteY531" fmla="*/ 701256 h 6853097"/>
              <a:gd name="connsiteX532" fmla="*/ 2051027 w 8348229"/>
              <a:gd name="connsiteY532" fmla="*/ 685569 h 6853097"/>
              <a:gd name="connsiteX533" fmla="*/ 2180442 w 8348229"/>
              <a:gd name="connsiteY533" fmla="*/ 662529 h 6853097"/>
              <a:gd name="connsiteX534" fmla="*/ 2243679 w 8348229"/>
              <a:gd name="connsiteY534" fmla="*/ 664000 h 6853097"/>
              <a:gd name="connsiteX535" fmla="*/ 2284366 w 8348229"/>
              <a:gd name="connsiteY535" fmla="*/ 664490 h 6853097"/>
              <a:gd name="connsiteX536" fmla="*/ 2314269 w 8348229"/>
              <a:gd name="connsiteY536" fmla="*/ 662039 h 6853097"/>
              <a:gd name="connsiteX537" fmla="*/ 2431428 w 8348229"/>
              <a:gd name="connsiteY537" fmla="*/ 652725 h 6853097"/>
              <a:gd name="connsiteX538" fmla="*/ 2487312 w 8348229"/>
              <a:gd name="connsiteY538" fmla="*/ 588018 h 6853097"/>
              <a:gd name="connsiteX539" fmla="*/ 2503489 w 8348229"/>
              <a:gd name="connsiteY539" fmla="*/ 573802 h 6853097"/>
              <a:gd name="connsiteX540" fmla="*/ 2651041 w 8348229"/>
              <a:gd name="connsiteY540" fmla="*/ 522330 h 6853097"/>
              <a:gd name="connsiteX541" fmla="*/ 2631433 w 8348229"/>
              <a:gd name="connsiteY541" fmla="*/ 505663 h 6853097"/>
              <a:gd name="connsiteX542" fmla="*/ 2633884 w 8348229"/>
              <a:gd name="connsiteY542" fmla="*/ 498310 h 6853097"/>
              <a:gd name="connsiteX543" fmla="*/ 2718200 w 8348229"/>
              <a:gd name="connsiteY543" fmla="*/ 395857 h 6853097"/>
              <a:gd name="connsiteX544" fmla="*/ 2785358 w 8348229"/>
              <a:gd name="connsiteY544" fmla="*/ 349777 h 6853097"/>
              <a:gd name="connsiteX545" fmla="*/ 2837810 w 8348229"/>
              <a:gd name="connsiteY545" fmla="*/ 347816 h 6853097"/>
              <a:gd name="connsiteX546" fmla="*/ 2848104 w 8348229"/>
              <a:gd name="connsiteY546" fmla="*/ 346346 h 6853097"/>
              <a:gd name="connsiteX547" fmla="*/ 2928989 w 8348229"/>
              <a:gd name="connsiteY547" fmla="*/ 317423 h 6853097"/>
              <a:gd name="connsiteX548" fmla="*/ 2980951 w 8348229"/>
              <a:gd name="connsiteY548" fmla="*/ 272324 h 6853097"/>
              <a:gd name="connsiteX549" fmla="*/ 3018697 w 8348229"/>
              <a:gd name="connsiteY549" fmla="*/ 247814 h 6853097"/>
              <a:gd name="connsiteX550" fmla="*/ 3033403 w 8348229"/>
              <a:gd name="connsiteY550" fmla="*/ 235069 h 6853097"/>
              <a:gd name="connsiteX551" fmla="*/ 3111836 w 8348229"/>
              <a:gd name="connsiteY551" fmla="*/ 238500 h 6853097"/>
              <a:gd name="connsiteX552" fmla="*/ 3193701 w 8348229"/>
              <a:gd name="connsiteY552" fmla="*/ 261050 h 6853097"/>
              <a:gd name="connsiteX553" fmla="*/ 3253016 w 8348229"/>
              <a:gd name="connsiteY553" fmla="*/ 242422 h 6853097"/>
              <a:gd name="connsiteX554" fmla="*/ 3315272 w 8348229"/>
              <a:gd name="connsiteY554" fmla="*/ 237520 h 6853097"/>
              <a:gd name="connsiteX555" fmla="*/ 3408901 w 8348229"/>
              <a:gd name="connsiteY555" fmla="*/ 216441 h 6853097"/>
              <a:gd name="connsiteX556" fmla="*/ 3449098 w 8348229"/>
              <a:gd name="connsiteY556" fmla="*/ 195362 h 6853097"/>
              <a:gd name="connsiteX557" fmla="*/ 3454001 w 8348229"/>
              <a:gd name="connsiteY557" fmla="*/ 176244 h 6853097"/>
              <a:gd name="connsiteX558" fmla="*/ 3624103 w 8348229"/>
              <a:gd name="connsiteY558" fmla="*/ 122321 h 6853097"/>
              <a:gd name="connsiteX559" fmla="*/ 3713810 w 8348229"/>
              <a:gd name="connsiteY559" fmla="*/ 140459 h 6853097"/>
              <a:gd name="connsiteX560" fmla="*/ 3735380 w 8348229"/>
              <a:gd name="connsiteY560" fmla="*/ 119870 h 6853097"/>
              <a:gd name="connsiteX561" fmla="*/ 3801558 w 8348229"/>
              <a:gd name="connsiteY561" fmla="*/ 106634 h 6853097"/>
              <a:gd name="connsiteX562" fmla="*/ 3824597 w 8348229"/>
              <a:gd name="connsiteY562" fmla="*/ 76732 h 6853097"/>
              <a:gd name="connsiteX563" fmla="*/ 3889795 w 8348229"/>
              <a:gd name="connsiteY563" fmla="*/ 54672 h 6853097"/>
              <a:gd name="connsiteX564" fmla="*/ 4002543 w 8348229"/>
              <a:gd name="connsiteY564" fmla="*/ 40456 h 6853097"/>
              <a:gd name="connsiteX565" fmla="*/ 4037838 w 8348229"/>
              <a:gd name="connsiteY565" fmla="*/ 33593 h 6853097"/>
              <a:gd name="connsiteX566" fmla="*/ 4031955 w 8348229"/>
              <a:gd name="connsiteY566" fmla="*/ 60065 h 6853097"/>
              <a:gd name="connsiteX567" fmla="*/ 4042740 w 8348229"/>
              <a:gd name="connsiteY567" fmla="*/ 56143 h 6853097"/>
              <a:gd name="connsiteX568" fmla="*/ 4078525 w 8348229"/>
              <a:gd name="connsiteY568" fmla="*/ 34084 h 6853097"/>
              <a:gd name="connsiteX569" fmla="*/ 4105976 w 8348229"/>
              <a:gd name="connsiteY569" fmla="*/ 28691 h 6853097"/>
              <a:gd name="connsiteX570" fmla="*/ 4260882 w 8348229"/>
              <a:gd name="connsiteY570" fmla="*/ 19868 h 6853097"/>
              <a:gd name="connsiteX571" fmla="*/ 4289804 w 8348229"/>
              <a:gd name="connsiteY571" fmla="*/ 20358 h 6853097"/>
              <a:gd name="connsiteX572" fmla="*/ 4454514 w 8348229"/>
              <a:gd name="connsiteY572" fmla="*/ 22319 h 6853097"/>
              <a:gd name="connsiteX573" fmla="*/ 4469220 w 8348229"/>
              <a:gd name="connsiteY573" fmla="*/ 39476 h 6853097"/>
              <a:gd name="connsiteX574" fmla="*/ 4516280 w 8348229"/>
              <a:gd name="connsiteY574" fmla="*/ 39476 h 6853097"/>
              <a:gd name="connsiteX575" fmla="*/ 4555496 w 8348229"/>
              <a:gd name="connsiteY575" fmla="*/ 33103 h 6853097"/>
              <a:gd name="connsiteX576" fmla="*/ 4621184 w 8348229"/>
              <a:gd name="connsiteY576" fmla="*/ 38005 h 6853097"/>
              <a:gd name="connsiteX577" fmla="*/ 4651087 w 8348229"/>
              <a:gd name="connsiteY577" fmla="*/ 50751 h 6853097"/>
              <a:gd name="connsiteX578" fmla="*/ 4727069 w 8348229"/>
              <a:gd name="connsiteY578" fmla="*/ 136047 h 6853097"/>
              <a:gd name="connsiteX579" fmla="*/ 4786874 w 8348229"/>
              <a:gd name="connsiteY579" fmla="*/ 177224 h 6853097"/>
              <a:gd name="connsiteX580" fmla="*/ 4871680 w 8348229"/>
              <a:gd name="connsiteY580" fmla="*/ 163008 h 6853097"/>
              <a:gd name="connsiteX581" fmla="*/ 4892759 w 8348229"/>
              <a:gd name="connsiteY581" fmla="*/ 113007 h 6853097"/>
              <a:gd name="connsiteX582" fmla="*/ 4882955 w 8348229"/>
              <a:gd name="connsiteY582" fmla="*/ 80163 h 6853097"/>
              <a:gd name="connsiteX583" fmla="*/ 4928054 w 8348229"/>
              <a:gd name="connsiteY583" fmla="*/ 67418 h 6853097"/>
              <a:gd name="connsiteX584" fmla="*/ 5008938 w 8348229"/>
              <a:gd name="connsiteY584" fmla="*/ 75261 h 6853097"/>
              <a:gd name="connsiteX585" fmla="*/ 5016291 w 8348229"/>
              <a:gd name="connsiteY585" fmla="*/ 109085 h 6853097"/>
              <a:gd name="connsiteX586" fmla="*/ 5059920 w 8348229"/>
              <a:gd name="connsiteY586" fmla="*/ 55163 h 6853097"/>
              <a:gd name="connsiteX587" fmla="*/ 5076587 w 8348229"/>
              <a:gd name="connsiteY587" fmla="*/ 57614 h 6853097"/>
              <a:gd name="connsiteX588" fmla="*/ 5138843 w 8348229"/>
              <a:gd name="connsiteY588" fmla="*/ 48790 h 6853097"/>
              <a:gd name="connsiteX589" fmla="*/ 5187374 w 8348229"/>
              <a:gd name="connsiteY589" fmla="*/ 36535 h 6853097"/>
              <a:gd name="connsiteX590" fmla="*/ 5331985 w 8348229"/>
              <a:gd name="connsiteY590" fmla="*/ 36044 h 6853097"/>
              <a:gd name="connsiteX591" fmla="*/ 5366299 w 8348229"/>
              <a:gd name="connsiteY591" fmla="*/ 68398 h 6853097"/>
              <a:gd name="connsiteX592" fmla="*/ 5382476 w 8348229"/>
              <a:gd name="connsiteY592" fmla="*/ 108105 h 6853097"/>
              <a:gd name="connsiteX593" fmla="*/ 5412379 w 8348229"/>
              <a:gd name="connsiteY593" fmla="*/ 92418 h 6853097"/>
              <a:gd name="connsiteX594" fmla="*/ 5405516 w 8348229"/>
              <a:gd name="connsiteY594" fmla="*/ 123301 h 6853097"/>
              <a:gd name="connsiteX595" fmla="*/ 5431987 w 8348229"/>
              <a:gd name="connsiteY595" fmla="*/ 120360 h 6853097"/>
              <a:gd name="connsiteX596" fmla="*/ 5476596 w 8348229"/>
              <a:gd name="connsiteY596" fmla="*/ 105164 h 6853097"/>
              <a:gd name="connsiteX597" fmla="*/ 5558460 w 8348229"/>
              <a:gd name="connsiteY597" fmla="*/ 64967 h 6853097"/>
              <a:gd name="connsiteX598" fmla="*/ 5572186 w 8348229"/>
              <a:gd name="connsiteY598" fmla="*/ 52221 h 6853097"/>
              <a:gd name="connsiteX599" fmla="*/ 5773662 w 8348229"/>
              <a:gd name="connsiteY599" fmla="*/ 91438 h 6853097"/>
              <a:gd name="connsiteX600" fmla="*/ 5881997 w 8348229"/>
              <a:gd name="connsiteY600" fmla="*/ 138498 h 6853097"/>
              <a:gd name="connsiteX601" fmla="*/ 5889350 w 8348229"/>
              <a:gd name="connsiteY601" fmla="*/ 163989 h 6853097"/>
              <a:gd name="connsiteX602" fmla="*/ 5968764 w 8348229"/>
              <a:gd name="connsiteY602" fmla="*/ 156145 h 6853097"/>
              <a:gd name="connsiteX603" fmla="*/ 6043276 w 8348229"/>
              <a:gd name="connsiteY603" fmla="*/ 209088 h 6853097"/>
              <a:gd name="connsiteX604" fmla="*/ 6107493 w 8348229"/>
              <a:gd name="connsiteY604" fmla="*/ 265462 h 6853097"/>
              <a:gd name="connsiteX605" fmla="*/ 6179063 w 8348229"/>
              <a:gd name="connsiteY605" fmla="*/ 284580 h 6853097"/>
              <a:gd name="connsiteX606" fmla="*/ 6273183 w 8348229"/>
              <a:gd name="connsiteY606" fmla="*/ 306639 h 6853097"/>
              <a:gd name="connsiteX607" fmla="*/ 6229064 w 8348229"/>
              <a:gd name="connsiteY607" fmla="*/ 357130 h 6853097"/>
              <a:gd name="connsiteX608" fmla="*/ 6265830 w 8348229"/>
              <a:gd name="connsiteY608" fmla="*/ 365464 h 6853097"/>
              <a:gd name="connsiteX609" fmla="*/ 6265830 w 8348229"/>
              <a:gd name="connsiteY609" fmla="*/ 346836 h 6853097"/>
              <a:gd name="connsiteX610" fmla="*/ 6322204 w 8348229"/>
              <a:gd name="connsiteY610" fmla="*/ 378699 h 6853097"/>
              <a:gd name="connsiteX611" fmla="*/ 6364851 w 8348229"/>
              <a:gd name="connsiteY611" fmla="*/ 443407 h 6853097"/>
              <a:gd name="connsiteX612" fmla="*/ 6417304 w 8348229"/>
              <a:gd name="connsiteY612" fmla="*/ 444387 h 6853097"/>
              <a:gd name="connsiteX613" fmla="*/ 6436912 w 8348229"/>
              <a:gd name="connsiteY613" fmla="*/ 436054 h 6853097"/>
              <a:gd name="connsiteX614" fmla="*/ 6447697 w 8348229"/>
              <a:gd name="connsiteY614" fmla="*/ 494879 h 6853097"/>
              <a:gd name="connsiteX615" fmla="*/ 6501129 w 8348229"/>
              <a:gd name="connsiteY615" fmla="*/ 465956 h 6853097"/>
              <a:gd name="connsiteX616" fmla="*/ 6503580 w 8348229"/>
              <a:gd name="connsiteY616" fmla="*/ 487525 h 6853097"/>
              <a:gd name="connsiteX617" fmla="*/ 6591328 w 8348229"/>
              <a:gd name="connsiteY617" fmla="*/ 496839 h 6853097"/>
              <a:gd name="connsiteX618" fmla="*/ 6469756 w 8348229"/>
              <a:gd name="connsiteY618" fmla="*/ 571841 h 6853097"/>
              <a:gd name="connsiteX619" fmla="*/ 6528091 w 8348229"/>
              <a:gd name="connsiteY619" fmla="*/ 611058 h 6853097"/>
              <a:gd name="connsiteX620" fmla="*/ 6595739 w 8348229"/>
              <a:gd name="connsiteY620" fmla="*/ 567429 h 6853097"/>
              <a:gd name="connsiteX621" fmla="*/ 6638387 w 8348229"/>
              <a:gd name="connsiteY621" fmla="*/ 591940 h 6853097"/>
              <a:gd name="connsiteX622" fmla="*/ 6687408 w 8348229"/>
              <a:gd name="connsiteY622" fmla="*/ 557135 h 6853097"/>
              <a:gd name="connsiteX623" fmla="*/ 6735448 w 8348229"/>
              <a:gd name="connsiteY623" fmla="*/ 562037 h 6853097"/>
              <a:gd name="connsiteX624" fmla="*/ 6799175 w 8348229"/>
              <a:gd name="connsiteY624" fmla="*/ 572822 h 6853097"/>
              <a:gd name="connsiteX625" fmla="*/ 6831529 w 8348229"/>
              <a:gd name="connsiteY625" fmla="*/ 568900 h 6853097"/>
              <a:gd name="connsiteX626" fmla="*/ 6890354 w 8348229"/>
              <a:gd name="connsiteY626" fmla="*/ 585077 h 6853097"/>
              <a:gd name="connsiteX627" fmla="*/ 6841823 w 8348229"/>
              <a:gd name="connsiteY627" fmla="*/ 619881 h 6853097"/>
              <a:gd name="connsiteX628" fmla="*/ 6820744 w 8348229"/>
              <a:gd name="connsiteY628" fmla="*/ 656647 h 6853097"/>
              <a:gd name="connsiteX629" fmla="*/ 6987905 w 8348229"/>
              <a:gd name="connsiteY629" fmla="*/ 650274 h 6853097"/>
              <a:gd name="connsiteX630" fmla="*/ 6948198 w 8348229"/>
              <a:gd name="connsiteY630" fmla="*/ 684099 h 6853097"/>
              <a:gd name="connsiteX631" fmla="*/ 7096241 w 8348229"/>
              <a:gd name="connsiteY631" fmla="*/ 733610 h 6853097"/>
              <a:gd name="connsiteX632" fmla="*/ 7177125 w 8348229"/>
              <a:gd name="connsiteY632" fmla="*/ 688020 h 6853097"/>
              <a:gd name="connsiteX633" fmla="*/ 7206538 w 8348229"/>
              <a:gd name="connsiteY633" fmla="*/ 700766 h 6853097"/>
              <a:gd name="connsiteX634" fmla="*/ 7274186 w 8348229"/>
              <a:gd name="connsiteY634" fmla="*/ 745865 h 6853097"/>
              <a:gd name="connsiteX635" fmla="*/ 7309971 w 8348229"/>
              <a:gd name="connsiteY635" fmla="*/ 783611 h 6853097"/>
              <a:gd name="connsiteX636" fmla="*/ 7356051 w 8348229"/>
              <a:gd name="connsiteY636" fmla="*/ 823808 h 6853097"/>
              <a:gd name="connsiteX637" fmla="*/ 7394287 w 8348229"/>
              <a:gd name="connsiteY637" fmla="*/ 871358 h 6853097"/>
              <a:gd name="connsiteX638" fmla="*/ 7412915 w 8348229"/>
              <a:gd name="connsiteY638" fmla="*/ 891946 h 6853097"/>
              <a:gd name="connsiteX639" fmla="*/ 7508995 w 8348229"/>
              <a:gd name="connsiteY639" fmla="*/ 947340 h 6853097"/>
              <a:gd name="connsiteX640" fmla="*/ 7503113 w 8348229"/>
              <a:gd name="connsiteY640" fmla="*/ 1020871 h 6853097"/>
              <a:gd name="connsiteX641" fmla="*/ 7517329 w 8348229"/>
              <a:gd name="connsiteY641" fmla="*/ 1056166 h 6853097"/>
              <a:gd name="connsiteX642" fmla="*/ 7585468 w 8348229"/>
              <a:gd name="connsiteY642" fmla="*/ 1074304 h 6853097"/>
              <a:gd name="connsiteX643" fmla="*/ 7590370 w 8348229"/>
              <a:gd name="connsiteY643" fmla="*/ 1124305 h 6853097"/>
              <a:gd name="connsiteX644" fmla="*/ 7633998 w 8348229"/>
              <a:gd name="connsiteY644" fmla="*/ 1141952 h 6853097"/>
              <a:gd name="connsiteX645" fmla="*/ 7693313 w 8348229"/>
              <a:gd name="connsiteY645" fmla="*/ 1151266 h 6853097"/>
              <a:gd name="connsiteX646" fmla="*/ 7655567 w 8348229"/>
              <a:gd name="connsiteY646" fmla="*/ 1202738 h 6853097"/>
              <a:gd name="connsiteX647" fmla="*/ 7696254 w 8348229"/>
              <a:gd name="connsiteY647" fmla="*/ 1220385 h 6853097"/>
              <a:gd name="connsiteX648" fmla="*/ 7741844 w 8348229"/>
              <a:gd name="connsiteY648" fmla="*/ 1255190 h 6853097"/>
              <a:gd name="connsiteX649" fmla="*/ 7720275 w 8348229"/>
              <a:gd name="connsiteY649" fmla="*/ 1315976 h 6853097"/>
              <a:gd name="connsiteX650" fmla="*/ 7682039 w 8348229"/>
              <a:gd name="connsiteY650" fmla="*/ 1368918 h 6853097"/>
              <a:gd name="connsiteX651" fmla="*/ 7780570 w 8348229"/>
              <a:gd name="connsiteY651" fmla="*/ 1369899 h 6853097"/>
              <a:gd name="connsiteX652" fmla="*/ 7802140 w 8348229"/>
              <a:gd name="connsiteY652" fmla="*/ 1426763 h 6853097"/>
              <a:gd name="connsiteX653" fmla="*/ 7923711 w 8348229"/>
              <a:gd name="connsiteY653" fmla="*/ 1505196 h 6853097"/>
              <a:gd name="connsiteX654" fmla="*/ 7974202 w 8348229"/>
              <a:gd name="connsiteY654" fmla="*/ 1575786 h 6853097"/>
              <a:gd name="connsiteX655" fmla="*/ 8003124 w 8348229"/>
              <a:gd name="connsiteY655" fmla="*/ 1601767 h 6853097"/>
              <a:gd name="connsiteX656" fmla="*/ 8019301 w 8348229"/>
              <a:gd name="connsiteY656" fmla="*/ 1661572 h 6853097"/>
              <a:gd name="connsiteX657" fmla="*/ 7997732 w 8348229"/>
              <a:gd name="connsiteY657" fmla="*/ 1686573 h 6853097"/>
              <a:gd name="connsiteX658" fmla="*/ 7981555 w 8348229"/>
              <a:gd name="connsiteY658" fmla="*/ 1715004 h 6853097"/>
              <a:gd name="connsiteX659" fmla="*/ 7934495 w 8348229"/>
              <a:gd name="connsiteY659" fmla="*/ 1688043 h 6853097"/>
              <a:gd name="connsiteX660" fmla="*/ 7913416 w 8348229"/>
              <a:gd name="connsiteY660" fmla="*/ 1715004 h 6853097"/>
              <a:gd name="connsiteX661" fmla="*/ 8005085 w 8348229"/>
              <a:gd name="connsiteY661" fmla="*/ 1766476 h 6853097"/>
              <a:gd name="connsiteX662" fmla="*/ 8075185 w 8348229"/>
              <a:gd name="connsiteY662" fmla="*/ 1771869 h 6853097"/>
              <a:gd name="connsiteX663" fmla="*/ 8086950 w 8348229"/>
              <a:gd name="connsiteY663" fmla="*/ 1842458 h 6853097"/>
              <a:gd name="connsiteX664" fmla="*/ 7980574 w 8348229"/>
              <a:gd name="connsiteY664" fmla="*/ 1852753 h 6853097"/>
              <a:gd name="connsiteX665" fmla="*/ 7971751 w 8348229"/>
              <a:gd name="connsiteY665" fmla="*/ 1861577 h 6853097"/>
              <a:gd name="connsiteX666" fmla="*/ 7989889 w 8348229"/>
              <a:gd name="connsiteY666" fmla="*/ 1909617 h 6853097"/>
              <a:gd name="connsiteX667" fmla="*/ 8024693 w 8348229"/>
              <a:gd name="connsiteY667" fmla="*/ 1915499 h 6853097"/>
              <a:gd name="connsiteX668" fmla="*/ 8147736 w 8348229"/>
              <a:gd name="connsiteY668" fmla="*/ 1968932 h 6853097"/>
              <a:gd name="connsiteX669" fmla="*/ 8135480 w 8348229"/>
              <a:gd name="connsiteY669" fmla="*/ 2011580 h 6853097"/>
              <a:gd name="connsiteX670" fmla="*/ 8134010 w 8348229"/>
              <a:gd name="connsiteY670" fmla="*/ 2040992 h 6853097"/>
              <a:gd name="connsiteX671" fmla="*/ 8149696 w 8348229"/>
              <a:gd name="connsiteY671" fmla="*/ 2043443 h 6853097"/>
              <a:gd name="connsiteX672" fmla="*/ 8159500 w 8348229"/>
              <a:gd name="connsiteY672" fmla="*/ 2014521 h 6853097"/>
              <a:gd name="connsiteX673" fmla="*/ 8193325 w 8348229"/>
              <a:gd name="connsiteY673" fmla="*/ 2032169 h 6853097"/>
              <a:gd name="connsiteX674" fmla="*/ 8209012 w 8348229"/>
              <a:gd name="connsiteY674" fmla="*/ 2099327 h 6853097"/>
              <a:gd name="connsiteX675" fmla="*/ 8195776 w 8348229"/>
              <a:gd name="connsiteY675" fmla="*/ 2121877 h 6853097"/>
              <a:gd name="connsiteX676" fmla="*/ 8213914 w 8348229"/>
              <a:gd name="connsiteY676" fmla="*/ 2151779 h 6853097"/>
              <a:gd name="connsiteX677" fmla="*/ 8198717 w 8348229"/>
              <a:gd name="connsiteY677" fmla="*/ 2211094 h 6853097"/>
              <a:gd name="connsiteX678" fmla="*/ 8128127 w 8348229"/>
              <a:gd name="connsiteY678" fmla="*/ 2236585 h 6853097"/>
              <a:gd name="connsiteX679" fmla="*/ 8129108 w 8348229"/>
              <a:gd name="connsiteY679" fmla="*/ 2241977 h 6853097"/>
              <a:gd name="connsiteX680" fmla="*/ 8181069 w 8348229"/>
              <a:gd name="connsiteY680" fmla="*/ 2235114 h 6853097"/>
              <a:gd name="connsiteX681" fmla="*/ 8232051 w 8348229"/>
              <a:gd name="connsiteY681" fmla="*/ 2258154 h 6853097"/>
              <a:gd name="connsiteX682" fmla="*/ 8216365 w 8348229"/>
              <a:gd name="connsiteY682" fmla="*/ 2317960 h 6853097"/>
              <a:gd name="connsiteX683" fmla="*/ 8248718 w 8348229"/>
              <a:gd name="connsiteY683" fmla="*/ 2333156 h 6853097"/>
              <a:gd name="connsiteX684" fmla="*/ 8286464 w 8348229"/>
              <a:gd name="connsiteY684" fmla="*/ 2374333 h 6853097"/>
              <a:gd name="connsiteX685" fmla="*/ 8256561 w 8348229"/>
              <a:gd name="connsiteY685" fmla="*/ 2412079 h 6853097"/>
              <a:gd name="connsiteX686" fmla="*/ 8179108 w 8348229"/>
              <a:gd name="connsiteY686" fmla="*/ 2453257 h 6853097"/>
              <a:gd name="connsiteX687" fmla="*/ 8165873 w 8348229"/>
              <a:gd name="connsiteY687" fmla="*/ 2526298 h 6853097"/>
              <a:gd name="connsiteX688" fmla="*/ 8285484 w 8348229"/>
              <a:gd name="connsiteY688" fmla="*/ 2472865 h 6853097"/>
              <a:gd name="connsiteX689" fmla="*/ 8324700 w 8348229"/>
              <a:gd name="connsiteY689" fmla="*/ 2500807 h 6853097"/>
              <a:gd name="connsiteX690" fmla="*/ 8267346 w 8348229"/>
              <a:gd name="connsiteY690" fmla="*/ 2585613 h 6853097"/>
              <a:gd name="connsiteX691" fmla="*/ 8290876 w 8348229"/>
              <a:gd name="connsiteY691" fmla="*/ 2596888 h 6853097"/>
              <a:gd name="connsiteX692" fmla="*/ 8201168 w 8348229"/>
              <a:gd name="connsiteY692" fmla="*/ 2694929 h 6853097"/>
              <a:gd name="connsiteX693" fmla="*/ 8283033 w 8348229"/>
              <a:gd name="connsiteY693" fmla="*/ 2712576 h 6853097"/>
              <a:gd name="connsiteX694" fmla="*/ 8258522 w 8348229"/>
              <a:gd name="connsiteY694" fmla="*/ 2750322 h 6853097"/>
              <a:gd name="connsiteX695" fmla="*/ 8346270 w 8348229"/>
              <a:gd name="connsiteY695" fmla="*/ 2828265 h 6853097"/>
              <a:gd name="connsiteX696" fmla="*/ 8321759 w 8348229"/>
              <a:gd name="connsiteY696" fmla="*/ 2854736 h 6853097"/>
              <a:gd name="connsiteX697" fmla="*/ 8290386 w 8348229"/>
              <a:gd name="connsiteY697" fmla="*/ 2871894 h 6853097"/>
              <a:gd name="connsiteX698" fmla="*/ 8307053 w 8348229"/>
              <a:gd name="connsiteY698" fmla="*/ 2905228 h 6853097"/>
              <a:gd name="connsiteX699" fmla="*/ 8328132 w 8348229"/>
              <a:gd name="connsiteY699" fmla="*/ 2907679 h 6853097"/>
              <a:gd name="connsiteX700" fmla="*/ 8350191 w 8348229"/>
              <a:gd name="connsiteY700" fmla="*/ 2934150 h 6853097"/>
              <a:gd name="connsiteX701" fmla="*/ 8334504 w 8348229"/>
              <a:gd name="connsiteY701" fmla="*/ 2953268 h 6853097"/>
              <a:gd name="connsiteX702" fmla="*/ 8329112 w 8348229"/>
              <a:gd name="connsiteY702" fmla="*/ 2958170 h 6853097"/>
              <a:gd name="connsiteX703" fmla="*/ 8279601 w 8348229"/>
              <a:gd name="connsiteY703" fmla="*/ 2997387 h 6853097"/>
              <a:gd name="connsiteX704" fmla="*/ 8306562 w 8348229"/>
              <a:gd name="connsiteY704" fmla="*/ 3051310 h 6853097"/>
              <a:gd name="connsiteX705" fmla="*/ 8299700 w 8348229"/>
              <a:gd name="connsiteY705" fmla="*/ 3117978 h 6853097"/>
              <a:gd name="connsiteX706" fmla="*/ 8247247 w 8348229"/>
              <a:gd name="connsiteY706" fmla="*/ 3133174 h 6853097"/>
              <a:gd name="connsiteX707" fmla="*/ 8207051 w 8348229"/>
              <a:gd name="connsiteY707" fmla="*/ 3180234 h 6853097"/>
              <a:gd name="connsiteX708" fmla="*/ 8180579 w 8348229"/>
              <a:gd name="connsiteY708" fmla="*/ 3177783 h 6853097"/>
              <a:gd name="connsiteX709" fmla="*/ 8184501 w 8348229"/>
              <a:gd name="connsiteY709" fmla="*/ 3215039 h 6853097"/>
              <a:gd name="connsiteX710" fmla="*/ 8305582 w 8348229"/>
              <a:gd name="connsiteY710" fmla="*/ 3165528 h 6853097"/>
              <a:gd name="connsiteX711" fmla="*/ 8228620 w 8348229"/>
              <a:gd name="connsiteY711" fmla="*/ 3242491 h 6853097"/>
              <a:gd name="connsiteX712" fmla="*/ 8228620 w 8348229"/>
              <a:gd name="connsiteY712" fmla="*/ 3291021 h 6853097"/>
              <a:gd name="connsiteX713" fmla="*/ 8324700 w 8348229"/>
              <a:gd name="connsiteY713" fmla="*/ 3348865 h 6853097"/>
              <a:gd name="connsiteX714" fmla="*/ 8311464 w 8348229"/>
              <a:gd name="connsiteY714" fmla="*/ 3438083 h 6853097"/>
              <a:gd name="connsiteX715" fmla="*/ 8299700 w 8348229"/>
              <a:gd name="connsiteY715" fmla="*/ 3437593 h 6853097"/>
              <a:gd name="connsiteX716" fmla="*/ 8285484 w 8348229"/>
              <a:gd name="connsiteY716" fmla="*/ 3394945 h 6853097"/>
              <a:gd name="connsiteX717" fmla="*/ 8215384 w 8348229"/>
              <a:gd name="connsiteY717" fmla="*/ 3444456 h 6853097"/>
              <a:gd name="connsiteX718" fmla="*/ 8168814 w 8348229"/>
              <a:gd name="connsiteY718" fmla="*/ 3404749 h 6853097"/>
              <a:gd name="connsiteX719" fmla="*/ 8067832 w 8348229"/>
              <a:gd name="connsiteY719" fmla="*/ 3449848 h 6853097"/>
              <a:gd name="connsiteX720" fmla="*/ 8049203 w 8348229"/>
              <a:gd name="connsiteY720" fmla="*/ 3490045 h 6853097"/>
              <a:gd name="connsiteX721" fmla="*/ 8027635 w 8348229"/>
              <a:gd name="connsiteY721" fmla="*/ 3432691 h 6853097"/>
              <a:gd name="connsiteX722" fmla="*/ 7965868 w 8348229"/>
              <a:gd name="connsiteY722" fmla="*/ 3465045 h 6853097"/>
              <a:gd name="connsiteX723" fmla="*/ 7945770 w 8348229"/>
              <a:gd name="connsiteY723" fmla="*/ 3495437 h 6853097"/>
              <a:gd name="connsiteX724" fmla="*/ 7975182 w 8348229"/>
              <a:gd name="connsiteY724" fmla="*/ 3517007 h 6853097"/>
              <a:gd name="connsiteX725" fmla="*/ 8000673 w 8348229"/>
              <a:gd name="connsiteY725" fmla="*/ 3547399 h 6853097"/>
              <a:gd name="connsiteX726" fmla="*/ 7965868 w 8348229"/>
              <a:gd name="connsiteY726" fmla="*/ 3566518 h 6853097"/>
              <a:gd name="connsiteX727" fmla="*/ 7928123 w 8348229"/>
              <a:gd name="connsiteY727" fmla="*/ 3597401 h 6853097"/>
              <a:gd name="connsiteX728" fmla="*/ 7967339 w 8348229"/>
              <a:gd name="connsiteY728" fmla="*/ 3598871 h 6853097"/>
              <a:gd name="connsiteX729" fmla="*/ 8098224 w 8348229"/>
              <a:gd name="connsiteY729" fmla="*/ 3517987 h 6853097"/>
              <a:gd name="connsiteX730" fmla="*/ 8026164 w 8348229"/>
              <a:gd name="connsiteY730" fmla="*/ 3510634 h 6853097"/>
              <a:gd name="connsiteX731" fmla="*/ 8038909 w 8348229"/>
              <a:gd name="connsiteY731" fmla="*/ 3493477 h 6853097"/>
              <a:gd name="connsiteX732" fmla="*/ 8049203 w 8348229"/>
              <a:gd name="connsiteY732" fmla="*/ 3490045 h 6853097"/>
              <a:gd name="connsiteX733" fmla="*/ 6213377 w 8348229"/>
              <a:gd name="connsiteY733" fmla="*/ 3324845 h 6853097"/>
              <a:gd name="connsiteX734" fmla="*/ 6188867 w 8348229"/>
              <a:gd name="connsiteY734" fmla="*/ 3281217 h 6853097"/>
              <a:gd name="connsiteX735" fmla="*/ 6174651 w 8348229"/>
              <a:gd name="connsiteY735" fmla="*/ 3276805 h 6853097"/>
              <a:gd name="connsiteX736" fmla="*/ 6183475 w 8348229"/>
              <a:gd name="connsiteY736" fmla="*/ 3269452 h 6853097"/>
              <a:gd name="connsiteX737" fmla="*/ 6169749 w 8348229"/>
              <a:gd name="connsiteY737" fmla="*/ 3242000 h 6853097"/>
              <a:gd name="connsiteX738" fmla="*/ 6101610 w 8348229"/>
              <a:gd name="connsiteY738" fmla="*/ 3172391 h 6853097"/>
              <a:gd name="connsiteX739" fmla="*/ 6100139 w 8348229"/>
              <a:gd name="connsiteY739" fmla="*/ 3166509 h 6853097"/>
              <a:gd name="connsiteX740" fmla="*/ 6123670 w 8348229"/>
              <a:gd name="connsiteY740" fmla="*/ 3141508 h 6853097"/>
              <a:gd name="connsiteX741" fmla="*/ 6068276 w 8348229"/>
              <a:gd name="connsiteY741" fmla="*/ 3116997 h 6853097"/>
              <a:gd name="connsiteX742" fmla="*/ 5995726 w 8348229"/>
              <a:gd name="connsiteY742" fmla="*/ 3079251 h 6853097"/>
              <a:gd name="connsiteX743" fmla="*/ 5959940 w 8348229"/>
              <a:gd name="connsiteY743" fmla="*/ 3068957 h 6853097"/>
              <a:gd name="connsiteX744" fmla="*/ 5985922 w 8348229"/>
              <a:gd name="connsiteY744" fmla="*/ 3040525 h 6853097"/>
              <a:gd name="connsiteX745" fmla="*/ 5944254 w 8348229"/>
              <a:gd name="connsiteY745" fmla="*/ 3010132 h 6853097"/>
              <a:gd name="connsiteX746" fmla="*/ 5869252 w 8348229"/>
              <a:gd name="connsiteY746" fmla="*/ 2983661 h 6853097"/>
              <a:gd name="connsiteX747" fmla="*/ 5793760 w 8348229"/>
              <a:gd name="connsiteY747" fmla="*/ 3020426 h 6853097"/>
              <a:gd name="connsiteX748" fmla="*/ 5786897 w 8348229"/>
              <a:gd name="connsiteY748" fmla="*/ 3013073 h 6853097"/>
              <a:gd name="connsiteX749" fmla="*/ 5778564 w 8348229"/>
              <a:gd name="connsiteY749" fmla="*/ 3020426 h 6853097"/>
              <a:gd name="connsiteX750" fmla="*/ 5795231 w 8348229"/>
              <a:gd name="connsiteY750" fmla="*/ 3039545 h 6853097"/>
              <a:gd name="connsiteX751" fmla="*/ 5861899 w 8348229"/>
              <a:gd name="connsiteY751" fmla="*/ 3078271 h 6853097"/>
              <a:gd name="connsiteX752" fmla="*/ 5851115 w 8348229"/>
              <a:gd name="connsiteY752" fmla="*/ 3107193 h 6853097"/>
              <a:gd name="connsiteX753" fmla="*/ 5902586 w 8348229"/>
              <a:gd name="connsiteY753" fmla="*/ 3116507 h 6853097"/>
              <a:gd name="connsiteX754" fmla="*/ 5901115 w 8348229"/>
              <a:gd name="connsiteY754" fmla="*/ 3126311 h 6853097"/>
              <a:gd name="connsiteX755" fmla="*/ 5878076 w 8348229"/>
              <a:gd name="connsiteY755" fmla="*/ 3128762 h 6853097"/>
              <a:gd name="connsiteX756" fmla="*/ 5860428 w 8348229"/>
              <a:gd name="connsiteY756" fmla="*/ 3209156 h 6853097"/>
              <a:gd name="connsiteX757" fmla="*/ 5917293 w 8348229"/>
              <a:gd name="connsiteY757" fmla="*/ 3229745 h 6853097"/>
              <a:gd name="connsiteX758" fmla="*/ 5889840 w 8348229"/>
              <a:gd name="connsiteY758" fmla="*/ 3283668 h 6853097"/>
              <a:gd name="connsiteX759" fmla="*/ 5933469 w 8348229"/>
              <a:gd name="connsiteY759" fmla="*/ 3300335 h 6853097"/>
              <a:gd name="connsiteX760" fmla="*/ 5956999 w 8348229"/>
              <a:gd name="connsiteY760" fmla="*/ 3301806 h 6853097"/>
              <a:gd name="connsiteX761" fmla="*/ 6018765 w 8348229"/>
              <a:gd name="connsiteY761" fmla="*/ 3338571 h 6853097"/>
              <a:gd name="connsiteX762" fmla="*/ 6078570 w 8348229"/>
              <a:gd name="connsiteY762" fmla="*/ 3356709 h 6853097"/>
              <a:gd name="connsiteX763" fmla="*/ 6076610 w 8348229"/>
              <a:gd name="connsiteY763" fmla="*/ 3366023 h 6853097"/>
              <a:gd name="connsiteX764" fmla="*/ 6019745 w 8348229"/>
              <a:gd name="connsiteY764" fmla="*/ 3359650 h 6853097"/>
              <a:gd name="connsiteX765" fmla="*/ 6014353 w 8348229"/>
              <a:gd name="connsiteY765" fmla="*/ 3400337 h 6853097"/>
              <a:gd name="connsiteX766" fmla="*/ 6053080 w 8348229"/>
              <a:gd name="connsiteY766" fmla="*/ 3422396 h 6853097"/>
              <a:gd name="connsiteX767" fmla="*/ 6039844 w 8348229"/>
              <a:gd name="connsiteY767" fmla="*/ 3436123 h 6853097"/>
              <a:gd name="connsiteX768" fmla="*/ 6076610 w 8348229"/>
              <a:gd name="connsiteY768" fmla="*/ 3441025 h 6853097"/>
              <a:gd name="connsiteX769" fmla="*/ 6077100 w 8348229"/>
              <a:gd name="connsiteY769" fmla="*/ 3447397 h 6853097"/>
              <a:gd name="connsiteX770" fmla="*/ 6032001 w 8348229"/>
              <a:gd name="connsiteY770" fmla="*/ 3452299 h 6853097"/>
              <a:gd name="connsiteX771" fmla="*/ 6060923 w 8348229"/>
              <a:gd name="connsiteY771" fmla="*/ 3512105 h 6853097"/>
              <a:gd name="connsiteX772" fmla="*/ 6033471 w 8348229"/>
              <a:gd name="connsiteY772" fmla="*/ 3517497 h 6853097"/>
              <a:gd name="connsiteX773" fmla="*/ 6031020 w 8348229"/>
              <a:gd name="connsiteY773" fmla="*/ 3528281 h 6853097"/>
              <a:gd name="connsiteX774" fmla="*/ 6186907 w 8348229"/>
              <a:gd name="connsiteY774" fmla="*/ 3596910 h 6853097"/>
              <a:gd name="connsiteX775" fmla="*/ 6172200 w 8348229"/>
              <a:gd name="connsiteY775" fmla="*/ 3621421 h 6853097"/>
              <a:gd name="connsiteX776" fmla="*/ 6203573 w 8348229"/>
              <a:gd name="connsiteY776" fmla="*/ 3621421 h 6853097"/>
              <a:gd name="connsiteX777" fmla="*/ 6204554 w 8348229"/>
              <a:gd name="connsiteY777" fmla="*/ 3625342 h 6853097"/>
              <a:gd name="connsiteX778" fmla="*/ 6186907 w 8348229"/>
              <a:gd name="connsiteY778" fmla="*/ 3630735 h 6853097"/>
              <a:gd name="connsiteX779" fmla="*/ 6200632 w 8348229"/>
              <a:gd name="connsiteY779" fmla="*/ 3690540 h 6853097"/>
              <a:gd name="connsiteX780" fmla="*/ 6228574 w 8348229"/>
              <a:gd name="connsiteY780" fmla="*/ 3717992 h 6853097"/>
              <a:gd name="connsiteX781" fmla="*/ 6279555 w 8348229"/>
              <a:gd name="connsiteY781" fmla="*/ 3771424 h 6853097"/>
              <a:gd name="connsiteX782" fmla="*/ 6265340 w 8348229"/>
              <a:gd name="connsiteY782" fmla="*/ 3833190 h 6853097"/>
              <a:gd name="connsiteX783" fmla="*/ 6331518 w 8348229"/>
              <a:gd name="connsiteY783" fmla="*/ 3833190 h 6853097"/>
              <a:gd name="connsiteX784" fmla="*/ 6332988 w 8348229"/>
              <a:gd name="connsiteY784" fmla="*/ 3867015 h 6853097"/>
              <a:gd name="connsiteX785" fmla="*/ 6298183 w 8348229"/>
              <a:gd name="connsiteY785" fmla="*/ 3856720 h 6853097"/>
              <a:gd name="connsiteX786" fmla="*/ 6318282 w 8348229"/>
              <a:gd name="connsiteY786" fmla="*/ 3889564 h 6853097"/>
              <a:gd name="connsiteX787" fmla="*/ 6264359 w 8348229"/>
              <a:gd name="connsiteY787" fmla="*/ 3944958 h 6853097"/>
              <a:gd name="connsiteX788" fmla="*/ 6367302 w 8348229"/>
              <a:gd name="connsiteY788" fmla="*/ 3942507 h 6853097"/>
              <a:gd name="connsiteX789" fmla="*/ 6356518 w 8348229"/>
              <a:gd name="connsiteY789" fmla="*/ 3890054 h 6853097"/>
              <a:gd name="connsiteX790" fmla="*/ 6418284 w 8348229"/>
              <a:gd name="connsiteY790" fmla="*/ 3878289 h 6853097"/>
              <a:gd name="connsiteX791" fmla="*/ 6371714 w 8348229"/>
              <a:gd name="connsiteY791" fmla="*/ 3756228 h 6853097"/>
              <a:gd name="connsiteX792" fmla="*/ 6340341 w 8348229"/>
              <a:gd name="connsiteY792" fmla="*/ 3692991 h 6853097"/>
              <a:gd name="connsiteX793" fmla="*/ 6318282 w 8348229"/>
              <a:gd name="connsiteY793" fmla="*/ 3683187 h 6853097"/>
              <a:gd name="connsiteX794" fmla="*/ 6392303 w 8348229"/>
              <a:gd name="connsiteY794" fmla="*/ 3553282 h 6853097"/>
              <a:gd name="connsiteX795" fmla="*/ 6310929 w 8348229"/>
              <a:gd name="connsiteY795" fmla="*/ 3517987 h 6853097"/>
              <a:gd name="connsiteX796" fmla="*/ 6341322 w 8348229"/>
              <a:gd name="connsiteY796" fmla="*/ 3475829 h 6853097"/>
              <a:gd name="connsiteX797" fmla="*/ 6315341 w 8348229"/>
              <a:gd name="connsiteY797" fmla="*/ 3423377 h 6853097"/>
              <a:gd name="connsiteX798" fmla="*/ 6298183 w 8348229"/>
              <a:gd name="connsiteY798" fmla="*/ 3418475 h 6853097"/>
              <a:gd name="connsiteX799" fmla="*/ 6341812 w 8348229"/>
              <a:gd name="connsiteY799" fmla="*/ 3378768 h 6853097"/>
              <a:gd name="connsiteX800" fmla="*/ 6296712 w 8348229"/>
              <a:gd name="connsiteY800" fmla="*/ 3371905 h 6853097"/>
              <a:gd name="connsiteX801" fmla="*/ 6212397 w 8348229"/>
              <a:gd name="connsiteY801" fmla="*/ 3322394 h 6853097"/>
              <a:gd name="connsiteX802" fmla="*/ 6323674 w 8348229"/>
              <a:gd name="connsiteY802" fmla="*/ 3269942 h 6853097"/>
              <a:gd name="connsiteX803" fmla="*/ 6268771 w 8348229"/>
              <a:gd name="connsiteY803" fmla="*/ 3200333 h 6853097"/>
              <a:gd name="connsiteX804" fmla="*/ 6214848 w 8348229"/>
              <a:gd name="connsiteY804" fmla="*/ 3219451 h 6853097"/>
              <a:gd name="connsiteX805" fmla="*/ 6201122 w 8348229"/>
              <a:gd name="connsiteY805" fmla="*/ 3255726 h 6853097"/>
              <a:gd name="connsiteX806" fmla="*/ 6261418 w 8348229"/>
              <a:gd name="connsiteY806" fmla="*/ 3272393 h 6853097"/>
              <a:gd name="connsiteX807" fmla="*/ 6213377 w 8348229"/>
              <a:gd name="connsiteY807" fmla="*/ 3324845 h 6853097"/>
              <a:gd name="connsiteX808" fmla="*/ 6317302 w 8348229"/>
              <a:gd name="connsiteY808" fmla="*/ 2195898 h 6853097"/>
              <a:gd name="connsiteX809" fmla="*/ 6269261 w 8348229"/>
              <a:gd name="connsiteY809" fmla="*/ 2077268 h 6853097"/>
              <a:gd name="connsiteX810" fmla="*/ 6246221 w 8348229"/>
              <a:gd name="connsiteY810" fmla="*/ 2035110 h 6853097"/>
              <a:gd name="connsiteX811" fmla="*/ 6208475 w 8348229"/>
              <a:gd name="connsiteY811" fmla="*/ 1972363 h 6853097"/>
              <a:gd name="connsiteX812" fmla="*/ 6175632 w 8348229"/>
              <a:gd name="connsiteY812" fmla="*/ 1920401 h 6853097"/>
              <a:gd name="connsiteX813" fmla="*/ 6154062 w 8348229"/>
              <a:gd name="connsiteY813" fmla="*/ 1884616 h 6853097"/>
              <a:gd name="connsiteX814" fmla="*/ 6144748 w 8348229"/>
              <a:gd name="connsiteY814" fmla="*/ 1832654 h 6853097"/>
              <a:gd name="connsiteX815" fmla="*/ 6098179 w 8348229"/>
              <a:gd name="connsiteY815" fmla="*/ 1767947 h 6853097"/>
              <a:gd name="connsiteX816" fmla="*/ 6052100 w 8348229"/>
              <a:gd name="connsiteY816" fmla="*/ 1717456 h 6853097"/>
              <a:gd name="connsiteX817" fmla="*/ 5972196 w 8348229"/>
              <a:gd name="connsiteY817" fmla="*/ 1615002 h 6853097"/>
              <a:gd name="connsiteX818" fmla="*/ 5923665 w 8348229"/>
              <a:gd name="connsiteY818" fmla="*/ 1543432 h 6853097"/>
              <a:gd name="connsiteX819" fmla="*/ 5940332 w 8348229"/>
              <a:gd name="connsiteY819" fmla="*/ 1529216 h 6853097"/>
              <a:gd name="connsiteX820" fmla="*/ 5908959 w 8348229"/>
              <a:gd name="connsiteY820" fmla="*/ 1516961 h 6853097"/>
              <a:gd name="connsiteX821" fmla="*/ 5884448 w 8348229"/>
              <a:gd name="connsiteY821" fmla="*/ 1481176 h 6853097"/>
              <a:gd name="connsiteX822" fmla="*/ 5867781 w 8348229"/>
              <a:gd name="connsiteY822" fmla="*/ 1446861 h 6853097"/>
              <a:gd name="connsiteX823" fmla="*/ 5798662 w 8348229"/>
              <a:gd name="connsiteY823" fmla="*/ 1368428 h 6853097"/>
              <a:gd name="connsiteX824" fmla="*/ 5746210 w 8348229"/>
              <a:gd name="connsiteY824" fmla="*/ 1326270 h 6853097"/>
              <a:gd name="connsiteX825" fmla="*/ 5691306 w 8348229"/>
              <a:gd name="connsiteY825" fmla="*/ 1281661 h 6853097"/>
              <a:gd name="connsiteX826" fmla="*/ 5680522 w 8348229"/>
              <a:gd name="connsiteY826" fmla="*/ 1306662 h 6853097"/>
              <a:gd name="connsiteX827" fmla="*/ 5638364 w 8348229"/>
              <a:gd name="connsiteY827" fmla="*/ 1255190 h 6853097"/>
              <a:gd name="connsiteX828" fmla="*/ 5623168 w 8348229"/>
              <a:gd name="connsiteY828" fmla="*/ 1227248 h 6853097"/>
              <a:gd name="connsiteX829" fmla="*/ 5471204 w 8348229"/>
              <a:gd name="connsiteY829" fmla="*/ 1157149 h 6853097"/>
              <a:gd name="connsiteX830" fmla="*/ 5478066 w 8348229"/>
              <a:gd name="connsiteY830" fmla="*/ 1136560 h 6853097"/>
              <a:gd name="connsiteX831" fmla="*/ 5377084 w 8348229"/>
              <a:gd name="connsiteY831" fmla="*/ 1087049 h 6853097"/>
              <a:gd name="connsiteX832" fmla="*/ 5235904 w 8348229"/>
              <a:gd name="connsiteY832" fmla="*/ 1046852 h 6853097"/>
              <a:gd name="connsiteX833" fmla="*/ 5218256 w 8348229"/>
              <a:gd name="connsiteY833" fmla="*/ 1045381 h 6853097"/>
              <a:gd name="connsiteX834" fmla="*/ 5139333 w 8348229"/>
              <a:gd name="connsiteY834" fmla="*/ 1006655 h 6853097"/>
              <a:gd name="connsiteX835" fmla="*/ 5111392 w 8348229"/>
              <a:gd name="connsiteY835" fmla="*/ 1003714 h 6853097"/>
              <a:gd name="connsiteX836" fmla="*/ 5016781 w 8348229"/>
              <a:gd name="connsiteY836" fmla="*/ 1069892 h 6853097"/>
              <a:gd name="connsiteX837" fmla="*/ 4955505 w 8348229"/>
              <a:gd name="connsiteY837" fmla="*/ 1150286 h 6853097"/>
              <a:gd name="connsiteX838" fmla="*/ 4961388 w 8348229"/>
              <a:gd name="connsiteY838" fmla="*/ 1164992 h 6853097"/>
              <a:gd name="connsiteX839" fmla="*/ 5007468 w 8348229"/>
              <a:gd name="connsiteY839" fmla="*/ 1147344 h 6853097"/>
              <a:gd name="connsiteX840" fmla="*/ 5087371 w 8348229"/>
              <a:gd name="connsiteY840" fmla="*/ 1216954 h 6853097"/>
              <a:gd name="connsiteX841" fmla="*/ 5068253 w 8348229"/>
              <a:gd name="connsiteY841" fmla="*/ 1258622 h 6853097"/>
              <a:gd name="connsiteX842" fmla="*/ 5084920 w 8348229"/>
              <a:gd name="connsiteY842" fmla="*/ 1282151 h 6853097"/>
              <a:gd name="connsiteX843" fmla="*/ 5147667 w 8348229"/>
              <a:gd name="connsiteY843" fmla="*/ 1286073 h 6853097"/>
              <a:gd name="connsiteX844" fmla="*/ 5246689 w 8348229"/>
              <a:gd name="connsiteY844" fmla="*/ 1259602 h 6853097"/>
              <a:gd name="connsiteX845" fmla="*/ 5247669 w 8348229"/>
              <a:gd name="connsiteY845" fmla="*/ 1282151 h 6853097"/>
              <a:gd name="connsiteX846" fmla="*/ 5274140 w 8348229"/>
              <a:gd name="connsiteY846" fmla="*/ 1258131 h 6853097"/>
              <a:gd name="connsiteX847" fmla="*/ 5317279 w 8348229"/>
              <a:gd name="connsiteY847" fmla="*/ 1312054 h 6853097"/>
              <a:gd name="connsiteX848" fmla="*/ 5331985 w 8348229"/>
              <a:gd name="connsiteY848" fmla="*/ 1297348 h 6853097"/>
              <a:gd name="connsiteX849" fmla="*/ 5292278 w 8348229"/>
              <a:gd name="connsiteY849" fmla="*/ 1279700 h 6853097"/>
              <a:gd name="connsiteX850" fmla="*/ 5293749 w 8348229"/>
              <a:gd name="connsiteY850" fmla="*/ 1272838 h 6853097"/>
              <a:gd name="connsiteX851" fmla="*/ 5340808 w 8348229"/>
              <a:gd name="connsiteY851" fmla="*/ 1278230 h 6853097"/>
              <a:gd name="connsiteX852" fmla="*/ 5342769 w 8348229"/>
              <a:gd name="connsiteY852" fmla="*/ 1264504 h 6853097"/>
              <a:gd name="connsiteX853" fmla="*/ 5446694 w 8348229"/>
              <a:gd name="connsiteY853" fmla="*/ 1264504 h 6853097"/>
              <a:gd name="connsiteX854" fmla="*/ 5412379 w 8348229"/>
              <a:gd name="connsiteY854" fmla="*/ 1424802 h 6853097"/>
              <a:gd name="connsiteX855" fmla="*/ 5568265 w 8348229"/>
              <a:gd name="connsiteY855" fmla="*/ 1375781 h 6853097"/>
              <a:gd name="connsiteX856" fmla="*/ 5575128 w 8348229"/>
              <a:gd name="connsiteY856" fmla="*/ 1461077 h 6853097"/>
              <a:gd name="connsiteX857" fmla="*/ 5583952 w 8348229"/>
              <a:gd name="connsiteY857" fmla="*/ 1476764 h 6853097"/>
              <a:gd name="connsiteX858" fmla="*/ 5611893 w 8348229"/>
              <a:gd name="connsiteY858" fmla="*/ 1489999 h 6853097"/>
              <a:gd name="connsiteX859" fmla="*/ 5682973 w 8348229"/>
              <a:gd name="connsiteY859" fmla="*/ 1491470 h 6853097"/>
              <a:gd name="connsiteX860" fmla="*/ 5743269 w 8348229"/>
              <a:gd name="connsiteY860" fmla="*/ 1492450 h 6853097"/>
              <a:gd name="connsiteX861" fmla="*/ 5743269 w 8348229"/>
              <a:gd name="connsiteY861" fmla="*/ 1509117 h 6853097"/>
              <a:gd name="connsiteX862" fmla="*/ 5741308 w 8348229"/>
              <a:gd name="connsiteY862" fmla="*/ 1536569 h 6853097"/>
              <a:gd name="connsiteX863" fmla="*/ 5689346 w 8348229"/>
              <a:gd name="connsiteY863" fmla="*/ 1616473 h 6853097"/>
              <a:gd name="connsiteX864" fmla="*/ 5744739 w 8348229"/>
              <a:gd name="connsiteY864" fmla="*/ 1622355 h 6853097"/>
              <a:gd name="connsiteX865" fmla="*/ 5824153 w 8348229"/>
              <a:gd name="connsiteY865" fmla="*/ 1614512 h 6853097"/>
              <a:gd name="connsiteX866" fmla="*/ 5841800 w 8348229"/>
              <a:gd name="connsiteY866" fmla="*/ 1617943 h 6853097"/>
              <a:gd name="connsiteX867" fmla="*/ 5824153 w 8348229"/>
              <a:gd name="connsiteY867" fmla="*/ 1648336 h 6853097"/>
              <a:gd name="connsiteX868" fmla="*/ 5892291 w 8348229"/>
              <a:gd name="connsiteY868" fmla="*/ 1641473 h 6853097"/>
              <a:gd name="connsiteX869" fmla="*/ 5902586 w 8348229"/>
              <a:gd name="connsiteY869" fmla="*/ 1661572 h 6853097"/>
              <a:gd name="connsiteX870" fmla="*/ 5894252 w 8348229"/>
              <a:gd name="connsiteY870" fmla="*/ 1745888 h 6853097"/>
              <a:gd name="connsiteX871" fmla="*/ 5897684 w 8348229"/>
              <a:gd name="connsiteY871" fmla="*/ 1784614 h 6853097"/>
              <a:gd name="connsiteX872" fmla="*/ 5983471 w 8348229"/>
              <a:gd name="connsiteY872" fmla="*/ 1826772 h 6853097"/>
              <a:gd name="connsiteX873" fmla="*/ 6007490 w 8348229"/>
              <a:gd name="connsiteY873" fmla="*/ 1887067 h 6853097"/>
              <a:gd name="connsiteX874" fmla="*/ 5995235 w 8348229"/>
              <a:gd name="connsiteY874" fmla="*/ 1919421 h 6853097"/>
              <a:gd name="connsiteX875" fmla="*/ 6036413 w 8348229"/>
              <a:gd name="connsiteY875" fmla="*/ 1919421 h 6853097"/>
              <a:gd name="connsiteX876" fmla="*/ 6039844 w 8348229"/>
              <a:gd name="connsiteY876" fmla="*/ 1951284 h 6853097"/>
              <a:gd name="connsiteX877" fmla="*/ 6061413 w 8348229"/>
              <a:gd name="connsiteY877" fmla="*/ 1940500 h 6853097"/>
              <a:gd name="connsiteX878" fmla="*/ 6097688 w 8348229"/>
              <a:gd name="connsiteY878" fmla="*/ 1990011 h 6853097"/>
              <a:gd name="connsiteX879" fmla="*/ 6115336 w 8348229"/>
              <a:gd name="connsiteY879" fmla="*/ 2081189 h 6853097"/>
              <a:gd name="connsiteX880" fmla="*/ 6076610 w 8348229"/>
              <a:gd name="connsiteY880" fmla="*/ 2102268 h 6853097"/>
              <a:gd name="connsiteX881" fmla="*/ 6105532 w 8348229"/>
              <a:gd name="connsiteY881" fmla="*/ 2118935 h 6853097"/>
              <a:gd name="connsiteX882" fmla="*/ 6085433 w 8348229"/>
              <a:gd name="connsiteY882" fmla="*/ 2137073 h 6853097"/>
              <a:gd name="connsiteX883" fmla="*/ 6085923 w 8348229"/>
              <a:gd name="connsiteY883" fmla="*/ 2149328 h 6853097"/>
              <a:gd name="connsiteX884" fmla="*/ 6176122 w 8348229"/>
              <a:gd name="connsiteY884" fmla="*/ 2155211 h 6853097"/>
              <a:gd name="connsiteX885" fmla="*/ 6237398 w 8348229"/>
              <a:gd name="connsiteY885" fmla="*/ 2168937 h 6853097"/>
              <a:gd name="connsiteX886" fmla="*/ 6266320 w 8348229"/>
              <a:gd name="connsiteY886" fmla="*/ 2212565 h 6853097"/>
              <a:gd name="connsiteX887" fmla="*/ 6258477 w 8348229"/>
              <a:gd name="connsiteY887" fmla="*/ 2221879 h 6853097"/>
              <a:gd name="connsiteX888" fmla="*/ 6317302 w 8348229"/>
              <a:gd name="connsiteY888" fmla="*/ 2195898 h 6853097"/>
              <a:gd name="connsiteX889" fmla="*/ 1387777 w 8348229"/>
              <a:gd name="connsiteY889" fmla="*/ 1756182 h 6853097"/>
              <a:gd name="connsiteX890" fmla="*/ 1422091 w 8348229"/>
              <a:gd name="connsiteY890" fmla="*/ 1790497 h 6853097"/>
              <a:gd name="connsiteX891" fmla="*/ 1469641 w 8348229"/>
              <a:gd name="connsiteY891" fmla="*/ 1823340 h 6853097"/>
              <a:gd name="connsiteX892" fmla="*/ 1579448 w 8348229"/>
              <a:gd name="connsiteY892" fmla="*/ 1835595 h 6853097"/>
              <a:gd name="connsiteX893" fmla="*/ 1642195 w 8348229"/>
              <a:gd name="connsiteY893" fmla="*/ 1822850 h 6853097"/>
              <a:gd name="connsiteX894" fmla="*/ 1624547 w 8348229"/>
              <a:gd name="connsiteY894" fmla="*/ 1784614 h 6853097"/>
              <a:gd name="connsiteX895" fmla="*/ 1619645 w 8348229"/>
              <a:gd name="connsiteY895" fmla="*/ 1779222 h 6853097"/>
              <a:gd name="connsiteX896" fmla="*/ 1621115 w 8348229"/>
              <a:gd name="connsiteY896" fmla="*/ 1726279 h 6853097"/>
              <a:gd name="connsiteX897" fmla="*/ 1662783 w 8348229"/>
              <a:gd name="connsiteY897" fmla="*/ 1713044 h 6853097"/>
              <a:gd name="connsiteX898" fmla="*/ 1667685 w 8348229"/>
              <a:gd name="connsiteY898" fmla="*/ 1688533 h 6853097"/>
              <a:gd name="connsiteX899" fmla="*/ 1642195 w 8348229"/>
              <a:gd name="connsiteY899" fmla="*/ 1691475 h 6853097"/>
              <a:gd name="connsiteX900" fmla="*/ 1639253 w 8348229"/>
              <a:gd name="connsiteY900" fmla="*/ 1680690 h 6853097"/>
              <a:gd name="connsiteX901" fmla="*/ 1833865 w 8348229"/>
              <a:gd name="connsiteY901" fmla="*/ 1629708 h 6853097"/>
              <a:gd name="connsiteX902" fmla="*/ 1812787 w 8348229"/>
              <a:gd name="connsiteY902" fmla="*/ 1592943 h 6853097"/>
              <a:gd name="connsiteX903" fmla="*/ 1944652 w 8348229"/>
              <a:gd name="connsiteY903" fmla="*/ 1527255 h 6853097"/>
              <a:gd name="connsiteX904" fmla="*/ 1920142 w 8348229"/>
              <a:gd name="connsiteY904" fmla="*/ 1448332 h 6853097"/>
              <a:gd name="connsiteX905" fmla="*/ 1949064 w 8348229"/>
              <a:gd name="connsiteY905" fmla="*/ 1423331 h 6853097"/>
              <a:gd name="connsiteX906" fmla="*/ 1886318 w 8348229"/>
              <a:gd name="connsiteY906" fmla="*/ 1368918 h 6853097"/>
              <a:gd name="connsiteX907" fmla="*/ 1942201 w 8348229"/>
              <a:gd name="connsiteY907" fmla="*/ 1332643 h 6853097"/>
              <a:gd name="connsiteX908" fmla="*/ 1932887 w 8348229"/>
              <a:gd name="connsiteY908" fmla="*/ 1327251 h 6853097"/>
              <a:gd name="connsiteX909" fmla="*/ 1957888 w 8348229"/>
              <a:gd name="connsiteY909" fmla="*/ 1290485 h 6853097"/>
              <a:gd name="connsiteX910" fmla="*/ 2069165 w 8348229"/>
              <a:gd name="connsiteY910" fmla="*/ 1259112 h 6853097"/>
              <a:gd name="connsiteX911" fmla="*/ 2046616 w 8348229"/>
              <a:gd name="connsiteY911" fmla="*/ 1247347 h 6853097"/>
              <a:gd name="connsiteX912" fmla="*/ 1949064 w 8348229"/>
              <a:gd name="connsiteY912" fmla="*/ 1230189 h 6853097"/>
              <a:gd name="connsiteX913" fmla="*/ 1919652 w 8348229"/>
              <a:gd name="connsiteY913" fmla="*/ 1230189 h 6853097"/>
              <a:gd name="connsiteX914" fmla="*/ 1816218 w 8348229"/>
              <a:gd name="connsiteY914" fmla="*/ 1220385 h 6853097"/>
              <a:gd name="connsiteX915" fmla="*/ 1879455 w 8348229"/>
              <a:gd name="connsiteY915" fmla="*/ 1265975 h 6853097"/>
              <a:gd name="connsiteX916" fmla="*/ 1895141 w 8348229"/>
              <a:gd name="connsiteY916" fmla="*/ 1283132 h 6853097"/>
              <a:gd name="connsiteX917" fmla="*/ 1886808 w 8348229"/>
              <a:gd name="connsiteY917" fmla="*/ 1296367 h 6853097"/>
              <a:gd name="connsiteX918" fmla="*/ 1757883 w 8348229"/>
              <a:gd name="connsiteY918" fmla="*/ 1308623 h 6853097"/>
              <a:gd name="connsiteX919" fmla="*/ 1707882 w 8348229"/>
              <a:gd name="connsiteY919" fmla="*/ 1335584 h 6853097"/>
              <a:gd name="connsiteX920" fmla="*/ 1719647 w 8348229"/>
              <a:gd name="connsiteY920" fmla="*/ 1393919 h 6853097"/>
              <a:gd name="connsiteX921" fmla="*/ 1645626 w 8348229"/>
              <a:gd name="connsiteY921" fmla="*/ 1357153 h 6853097"/>
              <a:gd name="connsiteX922" fmla="*/ 1660332 w 8348229"/>
              <a:gd name="connsiteY922" fmla="*/ 1395389 h 6853097"/>
              <a:gd name="connsiteX923" fmla="*/ 1666215 w 8348229"/>
              <a:gd name="connsiteY923" fmla="*/ 1444900 h 6853097"/>
              <a:gd name="connsiteX924" fmla="*/ 1681411 w 8348229"/>
              <a:gd name="connsiteY924" fmla="*/ 1490980 h 6853097"/>
              <a:gd name="connsiteX925" fmla="*/ 1659352 w 8348229"/>
              <a:gd name="connsiteY925" fmla="*/ 1566472 h 6853097"/>
              <a:gd name="connsiteX926" fmla="*/ 1682882 w 8348229"/>
              <a:gd name="connsiteY926" fmla="*/ 1579707 h 6853097"/>
              <a:gd name="connsiteX927" fmla="*/ 1677980 w 8348229"/>
              <a:gd name="connsiteY927" fmla="*/ 1590982 h 6853097"/>
              <a:gd name="connsiteX928" fmla="*/ 1624057 w 8348229"/>
              <a:gd name="connsiteY928" fmla="*/ 1571864 h 6853097"/>
              <a:gd name="connsiteX929" fmla="*/ 1559840 w 8348229"/>
              <a:gd name="connsiteY929" fmla="*/ 1579217 h 6853097"/>
              <a:gd name="connsiteX930" fmla="*/ 1565232 w 8348229"/>
              <a:gd name="connsiteY930" fmla="*/ 1620395 h 6853097"/>
              <a:gd name="connsiteX931" fmla="*/ 1555918 w 8348229"/>
              <a:gd name="connsiteY931" fmla="*/ 1650787 h 6853097"/>
              <a:gd name="connsiteX932" fmla="*/ 1499054 w 8348229"/>
              <a:gd name="connsiteY932" fmla="*/ 1691965 h 6853097"/>
              <a:gd name="connsiteX933" fmla="*/ 1387777 w 8348229"/>
              <a:gd name="connsiteY933" fmla="*/ 1756182 h 6853097"/>
              <a:gd name="connsiteX934" fmla="*/ 1127477 w 8348229"/>
              <a:gd name="connsiteY934" fmla="*/ 2120896 h 6853097"/>
              <a:gd name="connsiteX935" fmla="*/ 1121594 w 8348229"/>
              <a:gd name="connsiteY935" fmla="*/ 2131681 h 6853097"/>
              <a:gd name="connsiteX936" fmla="*/ 1184831 w 8348229"/>
              <a:gd name="connsiteY936" fmla="*/ 2175799 h 6853097"/>
              <a:gd name="connsiteX937" fmla="*/ 1180909 w 8348229"/>
              <a:gd name="connsiteY937" fmla="*/ 2182662 h 6853097"/>
              <a:gd name="connsiteX938" fmla="*/ 1136301 w 8348229"/>
              <a:gd name="connsiteY938" fmla="*/ 2177270 h 6853097"/>
              <a:gd name="connsiteX939" fmla="*/ 1096104 w 8348229"/>
              <a:gd name="connsiteY939" fmla="*/ 2219918 h 6853097"/>
              <a:gd name="connsiteX940" fmla="*/ 1117673 w 8348229"/>
              <a:gd name="connsiteY940" fmla="*/ 2243938 h 6853097"/>
              <a:gd name="connsiteX941" fmla="*/ 1031886 w 8348229"/>
              <a:gd name="connsiteY941" fmla="*/ 2277763 h 6853097"/>
              <a:gd name="connsiteX942" fmla="*/ 1034828 w 8348229"/>
              <a:gd name="connsiteY942" fmla="*/ 2284625 h 6853097"/>
              <a:gd name="connsiteX943" fmla="*/ 989238 w 8348229"/>
              <a:gd name="connsiteY943" fmla="*/ 2284625 h 6853097"/>
              <a:gd name="connsiteX944" fmla="*/ 1083848 w 8348229"/>
              <a:gd name="connsiteY944" fmla="*/ 2414040 h 6853097"/>
              <a:gd name="connsiteX945" fmla="*/ 1117673 w 8348229"/>
              <a:gd name="connsiteY945" fmla="*/ 2416491 h 6853097"/>
              <a:gd name="connsiteX946" fmla="*/ 1214734 w 8348229"/>
              <a:gd name="connsiteY946" fmla="*/ 2384137 h 6853097"/>
              <a:gd name="connsiteX947" fmla="*/ 1189243 w 8348229"/>
              <a:gd name="connsiteY947" fmla="*/ 2370412 h 6853097"/>
              <a:gd name="connsiteX948" fmla="*/ 1131889 w 8348229"/>
              <a:gd name="connsiteY948" fmla="*/ 2357176 h 6853097"/>
              <a:gd name="connsiteX949" fmla="*/ 1131398 w 8348229"/>
              <a:gd name="connsiteY949" fmla="*/ 2344431 h 6853097"/>
              <a:gd name="connsiteX950" fmla="*/ 1204439 w 8348229"/>
              <a:gd name="connsiteY950" fmla="*/ 2318450 h 6853097"/>
              <a:gd name="connsiteX951" fmla="*/ 1167674 w 8348229"/>
              <a:gd name="connsiteY951" fmla="*/ 2283645 h 6853097"/>
              <a:gd name="connsiteX952" fmla="*/ 1298559 w 8348229"/>
              <a:gd name="connsiteY952" fmla="*/ 2283645 h 6853097"/>
              <a:gd name="connsiteX953" fmla="*/ 1234342 w 8348229"/>
              <a:gd name="connsiteY953" fmla="*/ 2208153 h 6853097"/>
              <a:gd name="connsiteX954" fmla="*/ 1313265 w 8348229"/>
              <a:gd name="connsiteY954" fmla="*/ 2198349 h 6853097"/>
              <a:gd name="connsiteX955" fmla="*/ 1312775 w 8348229"/>
              <a:gd name="connsiteY955" fmla="*/ 2190506 h 6853097"/>
              <a:gd name="connsiteX956" fmla="*/ 1286794 w 8348229"/>
              <a:gd name="connsiteY956" fmla="*/ 2182662 h 6853097"/>
              <a:gd name="connsiteX957" fmla="*/ 1387777 w 8348229"/>
              <a:gd name="connsiteY957" fmla="*/ 2109621 h 6853097"/>
              <a:gd name="connsiteX958" fmla="*/ 1227969 w 8348229"/>
              <a:gd name="connsiteY958" fmla="*/ 2047365 h 6853097"/>
              <a:gd name="connsiteX959" fmla="*/ 1257872 w 8348229"/>
              <a:gd name="connsiteY959" fmla="*/ 2031678 h 6853097"/>
              <a:gd name="connsiteX960" fmla="*/ 1130418 w 8348229"/>
              <a:gd name="connsiteY960" fmla="*/ 2011580 h 6853097"/>
              <a:gd name="connsiteX961" fmla="*/ 1102966 w 8348229"/>
              <a:gd name="connsiteY961" fmla="*/ 2049816 h 6853097"/>
              <a:gd name="connsiteX962" fmla="*/ 1173556 w 8348229"/>
              <a:gd name="connsiteY962" fmla="*/ 2127269 h 6853097"/>
              <a:gd name="connsiteX963" fmla="*/ 1127477 w 8348229"/>
              <a:gd name="connsiteY963" fmla="*/ 2120896 h 6853097"/>
              <a:gd name="connsiteX964" fmla="*/ 4749128 w 8348229"/>
              <a:gd name="connsiteY964" fmla="*/ 958615 h 6853097"/>
              <a:gd name="connsiteX965" fmla="*/ 4677558 w 8348229"/>
              <a:gd name="connsiteY965" fmla="*/ 919398 h 6853097"/>
              <a:gd name="connsiteX966" fmla="*/ 4711873 w 8348229"/>
              <a:gd name="connsiteY966" fmla="*/ 951752 h 6853097"/>
              <a:gd name="connsiteX967" fmla="*/ 4709912 w 8348229"/>
              <a:gd name="connsiteY967" fmla="*/ 956654 h 6853097"/>
              <a:gd name="connsiteX968" fmla="*/ 4658930 w 8348229"/>
              <a:gd name="connsiteY968" fmla="*/ 939497 h 6853097"/>
              <a:gd name="connsiteX969" fmla="*/ 4655499 w 8348229"/>
              <a:gd name="connsiteY969" fmla="*/ 1011557 h 6853097"/>
              <a:gd name="connsiteX970" fmla="*/ 4663342 w 8348229"/>
              <a:gd name="connsiteY970" fmla="*/ 1033616 h 6853097"/>
              <a:gd name="connsiteX971" fmla="*/ 4718245 w 8348229"/>
              <a:gd name="connsiteY971" fmla="*/ 1004694 h 6853097"/>
              <a:gd name="connsiteX972" fmla="*/ 4700598 w 8348229"/>
              <a:gd name="connsiteY972" fmla="*/ 1029695 h 6853097"/>
              <a:gd name="connsiteX973" fmla="*/ 4705990 w 8348229"/>
              <a:gd name="connsiteY973" fmla="*/ 1034107 h 6853097"/>
              <a:gd name="connsiteX974" fmla="*/ 4746677 w 8348229"/>
              <a:gd name="connsiteY974" fmla="*/ 1011557 h 6853097"/>
              <a:gd name="connsiteX975" fmla="*/ 4743246 w 8348229"/>
              <a:gd name="connsiteY975" fmla="*/ 1043911 h 6853097"/>
              <a:gd name="connsiteX976" fmla="*/ 4749618 w 8348229"/>
              <a:gd name="connsiteY976" fmla="*/ 1078225 h 6853097"/>
              <a:gd name="connsiteX977" fmla="*/ 4769227 w 8348229"/>
              <a:gd name="connsiteY977" fmla="*/ 1058617 h 6853097"/>
              <a:gd name="connsiteX978" fmla="*/ 4846680 w 8348229"/>
              <a:gd name="connsiteY978" fmla="*/ 1063029 h 6853097"/>
              <a:gd name="connsiteX979" fmla="*/ 4836385 w 8348229"/>
              <a:gd name="connsiteY979" fmla="*/ 1023812 h 6853097"/>
              <a:gd name="connsiteX980" fmla="*/ 4843248 w 8348229"/>
              <a:gd name="connsiteY980" fmla="*/ 1021361 h 6853097"/>
              <a:gd name="connsiteX981" fmla="*/ 4871190 w 8348229"/>
              <a:gd name="connsiteY981" fmla="*/ 1053225 h 6853097"/>
              <a:gd name="connsiteX982" fmla="*/ 4940309 w 8348229"/>
              <a:gd name="connsiteY982" fmla="*/ 1041950 h 6853097"/>
              <a:gd name="connsiteX983" fmla="*/ 4935897 w 8348229"/>
              <a:gd name="connsiteY983" fmla="*/ 1004694 h 6853097"/>
              <a:gd name="connsiteX984" fmla="*/ 4905505 w 8348229"/>
              <a:gd name="connsiteY984" fmla="*/ 1016459 h 6853097"/>
              <a:gd name="connsiteX985" fmla="*/ 4913838 w 8348229"/>
              <a:gd name="connsiteY985" fmla="*/ 975282 h 6853097"/>
              <a:gd name="connsiteX986" fmla="*/ 4954035 w 8348229"/>
              <a:gd name="connsiteY986" fmla="*/ 966948 h 6853097"/>
              <a:gd name="connsiteX987" fmla="*/ 4954035 w 8348229"/>
              <a:gd name="connsiteY987" fmla="*/ 957634 h 6853097"/>
              <a:gd name="connsiteX988" fmla="*/ 4851582 w 8348229"/>
              <a:gd name="connsiteY988" fmla="*/ 950281 h 6853097"/>
              <a:gd name="connsiteX989" fmla="*/ 4817757 w 8348229"/>
              <a:gd name="connsiteY989" fmla="*/ 941457 h 6853097"/>
              <a:gd name="connsiteX990" fmla="*/ 4766776 w 8348229"/>
              <a:gd name="connsiteY990" fmla="*/ 936065 h 6853097"/>
              <a:gd name="connsiteX991" fmla="*/ 4749128 w 8348229"/>
              <a:gd name="connsiteY991" fmla="*/ 958615 h 6853097"/>
              <a:gd name="connsiteX992" fmla="*/ 1366208 w 8348229"/>
              <a:gd name="connsiteY992" fmla="*/ 1824811 h 6853097"/>
              <a:gd name="connsiteX993" fmla="*/ 1405915 w 8348229"/>
              <a:gd name="connsiteY993" fmla="*/ 1798830 h 6853097"/>
              <a:gd name="connsiteX994" fmla="*/ 1405424 w 8348229"/>
              <a:gd name="connsiteY994" fmla="*/ 1786085 h 6853097"/>
              <a:gd name="connsiteX995" fmla="*/ 1337286 w 8348229"/>
              <a:gd name="connsiteY995" fmla="*/ 1774320 h 6853097"/>
              <a:gd name="connsiteX996" fmla="*/ 1342188 w 8348229"/>
              <a:gd name="connsiteY996" fmla="*/ 1791477 h 6853097"/>
              <a:gd name="connsiteX997" fmla="*/ 1307383 w 8348229"/>
              <a:gd name="connsiteY997" fmla="*/ 1833144 h 6853097"/>
              <a:gd name="connsiteX998" fmla="*/ 1270127 w 8348229"/>
              <a:gd name="connsiteY998" fmla="*/ 1870890 h 6853097"/>
              <a:gd name="connsiteX999" fmla="*/ 1275029 w 8348229"/>
              <a:gd name="connsiteY999" fmla="*/ 1894911 h 6853097"/>
              <a:gd name="connsiteX1000" fmla="*/ 1353462 w 8348229"/>
              <a:gd name="connsiteY1000" fmla="*/ 1921872 h 6853097"/>
              <a:gd name="connsiteX1001" fmla="*/ 1356894 w 8348229"/>
              <a:gd name="connsiteY1001" fmla="*/ 1943931 h 6853097"/>
              <a:gd name="connsiteX1002" fmla="*/ 1464249 w 8348229"/>
              <a:gd name="connsiteY1002" fmla="*/ 1913538 h 6853097"/>
              <a:gd name="connsiteX1003" fmla="*/ 1443170 w 8348229"/>
              <a:gd name="connsiteY1003" fmla="*/ 1851282 h 6853097"/>
              <a:gd name="connsiteX1004" fmla="*/ 1366208 w 8348229"/>
              <a:gd name="connsiteY1004" fmla="*/ 1824811 h 6853097"/>
              <a:gd name="connsiteX1005" fmla="*/ 7973712 w 8348229"/>
              <a:gd name="connsiteY1005" fmla="*/ 2955229 h 6853097"/>
              <a:gd name="connsiteX1006" fmla="*/ 7998222 w 8348229"/>
              <a:gd name="connsiteY1006" fmla="*/ 3027780 h 6853097"/>
              <a:gd name="connsiteX1007" fmla="*/ 8002634 w 8348229"/>
              <a:gd name="connsiteY1007" fmla="*/ 3061114 h 6853097"/>
              <a:gd name="connsiteX1008" fmla="*/ 7999693 w 8348229"/>
              <a:gd name="connsiteY1008" fmla="*/ 3125821 h 6853097"/>
              <a:gd name="connsiteX1009" fmla="*/ 7999693 w 8348229"/>
              <a:gd name="connsiteY1009" fmla="*/ 3136116 h 6853097"/>
              <a:gd name="connsiteX1010" fmla="*/ 8052635 w 8348229"/>
              <a:gd name="connsiteY1010" fmla="*/ 3200823 h 6853097"/>
              <a:gd name="connsiteX1011" fmla="*/ 8114891 w 8348229"/>
              <a:gd name="connsiteY1011" fmla="*/ 3220921 h 6853097"/>
              <a:gd name="connsiteX1012" fmla="*/ 8098715 w 8348229"/>
              <a:gd name="connsiteY1012" fmla="*/ 3170430 h 6853097"/>
              <a:gd name="connsiteX1013" fmla="*/ 8070283 w 8348229"/>
              <a:gd name="connsiteY1013" fmla="*/ 3144449 h 6853097"/>
              <a:gd name="connsiteX1014" fmla="*/ 8048713 w 8348229"/>
              <a:gd name="connsiteY1014" fmla="*/ 3105233 h 6853097"/>
              <a:gd name="connsiteX1015" fmla="*/ 8063910 w 8348229"/>
              <a:gd name="connsiteY1015" fmla="*/ 3080232 h 6853097"/>
              <a:gd name="connsiteX1016" fmla="*/ 8059008 w 8348229"/>
              <a:gd name="connsiteY1016" fmla="*/ 3049349 h 6853097"/>
              <a:gd name="connsiteX1017" fmla="*/ 8036948 w 8348229"/>
              <a:gd name="connsiteY1017" fmla="*/ 2993465 h 6853097"/>
              <a:gd name="connsiteX1018" fmla="*/ 8042341 w 8348229"/>
              <a:gd name="connsiteY1018" fmla="*/ 2966994 h 6853097"/>
              <a:gd name="connsiteX1019" fmla="*/ 8074695 w 8348229"/>
              <a:gd name="connsiteY1019" fmla="*/ 2970916 h 6853097"/>
              <a:gd name="connsiteX1020" fmla="*/ 8122245 w 8348229"/>
              <a:gd name="connsiteY1020" fmla="*/ 2985132 h 6853097"/>
              <a:gd name="connsiteX1021" fmla="*/ 8104107 w 8348229"/>
              <a:gd name="connsiteY1021" fmla="*/ 2941993 h 6853097"/>
              <a:gd name="connsiteX1022" fmla="*/ 8074695 w 8348229"/>
              <a:gd name="connsiteY1022" fmla="*/ 2922385 h 6853097"/>
              <a:gd name="connsiteX1023" fmla="*/ 7973712 w 8348229"/>
              <a:gd name="connsiteY1023" fmla="*/ 2955229 h 6853097"/>
              <a:gd name="connsiteX1024" fmla="*/ 1361306 w 8348229"/>
              <a:gd name="connsiteY1024" fmla="*/ 2018443 h 6853097"/>
              <a:gd name="connsiteX1025" fmla="*/ 1378463 w 8348229"/>
              <a:gd name="connsiteY1025" fmla="*/ 2070895 h 6853097"/>
              <a:gd name="connsiteX1026" fmla="*/ 1457877 w 8348229"/>
              <a:gd name="connsiteY1026" fmla="*/ 2049816 h 6853097"/>
              <a:gd name="connsiteX1027" fmla="*/ 1303951 w 8348229"/>
              <a:gd name="connsiteY1027" fmla="*/ 1945402 h 6853097"/>
              <a:gd name="connsiteX1028" fmla="*/ 1158850 w 8348229"/>
              <a:gd name="connsiteY1028" fmla="*/ 1953245 h 6853097"/>
              <a:gd name="connsiteX1029" fmla="*/ 1256892 w 8348229"/>
              <a:gd name="connsiteY1029" fmla="*/ 1996874 h 6853097"/>
              <a:gd name="connsiteX1030" fmla="*/ 1361306 w 8348229"/>
              <a:gd name="connsiteY1030" fmla="*/ 2018443 h 6853097"/>
              <a:gd name="connsiteX1031" fmla="*/ 6118768 w 8348229"/>
              <a:gd name="connsiteY1031" fmla="*/ 4062607 h 6853097"/>
              <a:gd name="connsiteX1032" fmla="*/ 6119748 w 8348229"/>
              <a:gd name="connsiteY1032" fmla="*/ 4069470 h 6853097"/>
              <a:gd name="connsiteX1033" fmla="*/ 6300144 w 8348229"/>
              <a:gd name="connsiteY1033" fmla="*/ 4052313 h 6853097"/>
              <a:gd name="connsiteX1034" fmla="*/ 6300634 w 8348229"/>
              <a:gd name="connsiteY1034" fmla="*/ 4020449 h 6853097"/>
              <a:gd name="connsiteX1035" fmla="*/ 6308478 w 8348229"/>
              <a:gd name="connsiteY1035" fmla="*/ 3996919 h 6853097"/>
              <a:gd name="connsiteX1036" fmla="*/ 6336420 w 8348229"/>
              <a:gd name="connsiteY1036" fmla="*/ 3998390 h 6853097"/>
              <a:gd name="connsiteX1037" fmla="*/ 6338871 w 8348229"/>
              <a:gd name="connsiteY1037" fmla="*/ 3989566 h 6853097"/>
              <a:gd name="connsiteX1038" fmla="*/ 6313870 w 8348229"/>
              <a:gd name="connsiteY1038" fmla="*/ 3982704 h 6853097"/>
              <a:gd name="connsiteX1039" fmla="*/ 6261418 w 8348229"/>
              <a:gd name="connsiteY1039" fmla="*/ 3969958 h 6853097"/>
              <a:gd name="connsiteX1040" fmla="*/ 6192299 w 8348229"/>
              <a:gd name="connsiteY1040" fmla="*/ 3984664 h 6853097"/>
              <a:gd name="connsiteX1041" fmla="*/ 6285438 w 8348229"/>
              <a:gd name="connsiteY1041" fmla="*/ 4024371 h 6853097"/>
              <a:gd name="connsiteX1042" fmla="*/ 6220240 w 8348229"/>
              <a:gd name="connsiteY1042" fmla="*/ 4021430 h 6853097"/>
              <a:gd name="connsiteX1043" fmla="*/ 6133474 w 8348229"/>
              <a:gd name="connsiteY1043" fmla="*/ 4017018 h 6853097"/>
              <a:gd name="connsiteX1044" fmla="*/ 6132984 w 8348229"/>
              <a:gd name="connsiteY1044" fmla="*/ 4025842 h 6853097"/>
              <a:gd name="connsiteX1045" fmla="*/ 6170239 w 8348229"/>
              <a:gd name="connsiteY1045" fmla="*/ 4041038 h 6853097"/>
              <a:gd name="connsiteX1046" fmla="*/ 6118768 w 8348229"/>
              <a:gd name="connsiteY1046" fmla="*/ 4062607 h 6853097"/>
              <a:gd name="connsiteX1047" fmla="*/ 6563385 w 8348229"/>
              <a:gd name="connsiteY1047" fmla="*/ 2774343 h 6853097"/>
              <a:gd name="connsiteX1048" fmla="*/ 6536914 w 8348229"/>
              <a:gd name="connsiteY1048" fmla="*/ 2713067 h 6853097"/>
              <a:gd name="connsiteX1049" fmla="*/ 6478580 w 8348229"/>
              <a:gd name="connsiteY1049" fmla="*/ 2663556 h 6853097"/>
              <a:gd name="connsiteX1050" fmla="*/ 6441324 w 8348229"/>
              <a:gd name="connsiteY1050" fmla="*/ 2684634 h 6853097"/>
              <a:gd name="connsiteX1051" fmla="*/ 6457991 w 8348229"/>
              <a:gd name="connsiteY1051" fmla="*/ 2730224 h 6853097"/>
              <a:gd name="connsiteX1052" fmla="*/ 6529561 w 8348229"/>
              <a:gd name="connsiteY1052" fmla="*/ 2730224 h 6853097"/>
              <a:gd name="connsiteX1053" fmla="*/ 6563385 w 8348229"/>
              <a:gd name="connsiteY1053" fmla="*/ 2774343 h 6853097"/>
              <a:gd name="connsiteX1054" fmla="*/ 7920279 w 8348229"/>
              <a:gd name="connsiteY1054" fmla="*/ 1689024 h 6853097"/>
              <a:gd name="connsiteX1055" fmla="*/ 7889396 w 8348229"/>
              <a:gd name="connsiteY1055" fmla="*/ 1616473 h 6853097"/>
              <a:gd name="connsiteX1056" fmla="*/ 7800179 w 8348229"/>
              <a:gd name="connsiteY1056" fmla="*/ 1674808 h 6853097"/>
              <a:gd name="connsiteX1057" fmla="*/ 7920279 w 8348229"/>
              <a:gd name="connsiteY1057" fmla="*/ 1689024 h 6853097"/>
              <a:gd name="connsiteX1058" fmla="*/ 7906553 w 8348229"/>
              <a:gd name="connsiteY1058" fmla="*/ 3245922 h 6853097"/>
              <a:gd name="connsiteX1059" fmla="*/ 7914887 w 8348229"/>
              <a:gd name="connsiteY1059" fmla="*/ 3232196 h 6853097"/>
              <a:gd name="connsiteX1060" fmla="*/ 7873220 w 8348229"/>
              <a:gd name="connsiteY1060" fmla="*/ 3211117 h 6853097"/>
              <a:gd name="connsiteX1061" fmla="*/ 7902141 w 8348229"/>
              <a:gd name="connsiteY1061" fmla="*/ 3125331 h 6853097"/>
              <a:gd name="connsiteX1062" fmla="*/ 7848219 w 8348229"/>
              <a:gd name="connsiteY1062" fmla="*/ 3150331 h 6853097"/>
              <a:gd name="connsiteX1063" fmla="*/ 7829591 w 8348229"/>
              <a:gd name="connsiteY1063" fmla="*/ 3206215 h 6853097"/>
              <a:gd name="connsiteX1064" fmla="*/ 7906553 w 8348229"/>
              <a:gd name="connsiteY1064" fmla="*/ 3245922 h 6853097"/>
              <a:gd name="connsiteX1065" fmla="*/ 7976163 w 8348229"/>
              <a:gd name="connsiteY1065" fmla="*/ 2405216 h 6853097"/>
              <a:gd name="connsiteX1066" fmla="*/ 8034988 w 8348229"/>
              <a:gd name="connsiteY1066" fmla="*/ 2356686 h 6853097"/>
              <a:gd name="connsiteX1067" fmla="*/ 8034497 w 8348229"/>
              <a:gd name="connsiteY1067" fmla="*/ 2303253 h 6853097"/>
              <a:gd name="connsiteX1068" fmla="*/ 7992830 w 8348229"/>
              <a:gd name="connsiteY1068" fmla="*/ 2282174 h 6853097"/>
              <a:gd name="connsiteX1069" fmla="*/ 7962927 w 8348229"/>
              <a:gd name="connsiteY1069" fmla="*/ 2306195 h 6853097"/>
              <a:gd name="connsiteX1070" fmla="*/ 7976163 w 8348229"/>
              <a:gd name="connsiteY1070" fmla="*/ 2405216 h 6853097"/>
              <a:gd name="connsiteX1071" fmla="*/ 8137931 w 8348229"/>
              <a:gd name="connsiteY1071" fmla="*/ 2854736 h 6853097"/>
              <a:gd name="connsiteX1072" fmla="*/ 8234502 w 8348229"/>
              <a:gd name="connsiteY1072" fmla="*/ 2902287 h 6853097"/>
              <a:gd name="connsiteX1073" fmla="*/ 8229600 w 8348229"/>
              <a:gd name="connsiteY1073" fmla="*/ 2820422 h 6853097"/>
              <a:gd name="connsiteX1074" fmla="*/ 8202149 w 8348229"/>
              <a:gd name="connsiteY1074" fmla="*/ 2803265 h 6853097"/>
              <a:gd name="connsiteX1075" fmla="*/ 8137931 w 8348229"/>
              <a:gd name="connsiteY1075" fmla="*/ 2854736 h 6853097"/>
              <a:gd name="connsiteX1076" fmla="*/ 947571 w 8348229"/>
              <a:gd name="connsiteY1076" fmla="*/ 1759613 h 6853097"/>
              <a:gd name="connsiteX1077" fmla="*/ 979434 w 8348229"/>
              <a:gd name="connsiteY1077" fmla="*/ 1762555 h 6853097"/>
              <a:gd name="connsiteX1078" fmla="*/ 1049044 w 8348229"/>
              <a:gd name="connsiteY1078" fmla="*/ 1725299 h 6853097"/>
              <a:gd name="connsiteX1079" fmla="*/ 947571 w 8348229"/>
              <a:gd name="connsiteY1079" fmla="*/ 1759613 h 6853097"/>
              <a:gd name="connsiteX1080" fmla="*/ 6273673 w 8348229"/>
              <a:gd name="connsiteY1080" fmla="*/ 2288547 h 6853097"/>
              <a:gd name="connsiteX1081" fmla="*/ 6337890 w 8348229"/>
              <a:gd name="connsiteY1081" fmla="*/ 2337568 h 6853097"/>
              <a:gd name="connsiteX1082" fmla="*/ 6364851 w 8348229"/>
              <a:gd name="connsiteY1082" fmla="*/ 2288057 h 6853097"/>
              <a:gd name="connsiteX1083" fmla="*/ 6356028 w 8348229"/>
              <a:gd name="connsiteY1083" fmla="*/ 2278253 h 6853097"/>
              <a:gd name="connsiteX1084" fmla="*/ 6273673 w 8348229"/>
              <a:gd name="connsiteY1084" fmla="*/ 2288547 h 6853097"/>
              <a:gd name="connsiteX1085" fmla="*/ 8035968 w 8348229"/>
              <a:gd name="connsiteY1085" fmla="*/ 2765519 h 6853097"/>
              <a:gd name="connsiteX1086" fmla="*/ 8125186 w 8348229"/>
              <a:gd name="connsiteY1086" fmla="*/ 2712576 h 6853097"/>
              <a:gd name="connsiteX1087" fmla="*/ 8035968 w 8348229"/>
              <a:gd name="connsiteY1087" fmla="*/ 2765519 h 6853097"/>
              <a:gd name="connsiteX1088" fmla="*/ 7133007 w 8348229"/>
              <a:gd name="connsiteY1088" fmla="*/ 1507157 h 6853097"/>
              <a:gd name="connsiteX1089" fmla="*/ 7221244 w 8348229"/>
              <a:gd name="connsiteY1089" fmla="*/ 1489509 h 6853097"/>
              <a:gd name="connsiteX1090" fmla="*/ 7236440 w 8348229"/>
              <a:gd name="connsiteY1090" fmla="*/ 1474803 h 6853097"/>
              <a:gd name="connsiteX1091" fmla="*/ 7220753 w 8348229"/>
              <a:gd name="connsiteY1091" fmla="*/ 1464018 h 6853097"/>
              <a:gd name="connsiteX1092" fmla="*/ 7122712 w 8348229"/>
              <a:gd name="connsiteY1092" fmla="*/ 1469901 h 6853097"/>
              <a:gd name="connsiteX1093" fmla="*/ 7133007 w 8348229"/>
              <a:gd name="connsiteY1093" fmla="*/ 1507157 h 6853097"/>
              <a:gd name="connsiteX1094" fmla="*/ 2156912 w 8348229"/>
              <a:gd name="connsiteY1094" fmla="*/ 1108128 h 6853097"/>
              <a:gd name="connsiteX1095" fmla="*/ 2074067 w 8348229"/>
              <a:gd name="connsiteY1095" fmla="*/ 1088029 h 6853097"/>
              <a:gd name="connsiteX1096" fmla="*/ 2060831 w 8348229"/>
              <a:gd name="connsiteY1096" fmla="*/ 1108618 h 6853097"/>
              <a:gd name="connsiteX1097" fmla="*/ 2156912 w 8348229"/>
              <a:gd name="connsiteY1097" fmla="*/ 1108128 h 6853097"/>
              <a:gd name="connsiteX1098" fmla="*/ 8038909 w 8348229"/>
              <a:gd name="connsiteY1098" fmla="*/ 3349846 h 6853097"/>
              <a:gd name="connsiteX1099" fmla="*/ 8077146 w 8348229"/>
              <a:gd name="connsiteY1099" fmla="*/ 3303767 h 6853097"/>
              <a:gd name="connsiteX1100" fmla="*/ 8101166 w 8348229"/>
              <a:gd name="connsiteY1100" fmla="*/ 3247393 h 6853097"/>
              <a:gd name="connsiteX1101" fmla="*/ 8038909 w 8348229"/>
              <a:gd name="connsiteY1101" fmla="*/ 3349846 h 6853097"/>
              <a:gd name="connsiteX1102" fmla="*/ 7960476 w 8348229"/>
              <a:gd name="connsiteY1102" fmla="*/ 3821425 h 6853097"/>
              <a:gd name="connsiteX1103" fmla="*/ 8012438 w 8348229"/>
              <a:gd name="connsiteY1103" fmla="*/ 3774856 h 6853097"/>
              <a:gd name="connsiteX1104" fmla="*/ 7935476 w 8348229"/>
              <a:gd name="connsiteY1104" fmla="*/ 3767993 h 6853097"/>
              <a:gd name="connsiteX1105" fmla="*/ 7960476 w 8348229"/>
              <a:gd name="connsiteY1105" fmla="*/ 3821425 h 6853097"/>
              <a:gd name="connsiteX1106" fmla="*/ 7609488 w 8348229"/>
              <a:gd name="connsiteY1106" fmla="*/ 2925817 h 6853097"/>
              <a:gd name="connsiteX1107" fmla="*/ 7720275 w 8348229"/>
              <a:gd name="connsiteY1107" fmla="*/ 2941993 h 6853097"/>
              <a:gd name="connsiteX1108" fmla="*/ 7677137 w 8348229"/>
              <a:gd name="connsiteY1108" fmla="*/ 2898855 h 6853097"/>
              <a:gd name="connsiteX1109" fmla="*/ 7609488 w 8348229"/>
              <a:gd name="connsiteY1109" fmla="*/ 2925817 h 6853097"/>
              <a:gd name="connsiteX1110" fmla="*/ 6771233 w 8348229"/>
              <a:gd name="connsiteY1110" fmla="*/ 680177 h 6853097"/>
              <a:gd name="connsiteX1111" fmla="*/ 6791822 w 8348229"/>
              <a:gd name="connsiteY1111" fmla="*/ 655667 h 6853097"/>
              <a:gd name="connsiteX1112" fmla="*/ 6798685 w 8348229"/>
              <a:gd name="connsiteY1112" fmla="*/ 637529 h 6853097"/>
              <a:gd name="connsiteX1113" fmla="*/ 6781528 w 8348229"/>
              <a:gd name="connsiteY1113" fmla="*/ 627235 h 6853097"/>
              <a:gd name="connsiteX1114" fmla="*/ 6731527 w 8348229"/>
              <a:gd name="connsiteY1114" fmla="*/ 626744 h 6853097"/>
              <a:gd name="connsiteX1115" fmla="*/ 6771233 w 8348229"/>
              <a:gd name="connsiteY1115" fmla="*/ 680177 h 6853097"/>
              <a:gd name="connsiteX1116" fmla="*/ 8028615 w 8348229"/>
              <a:gd name="connsiteY1116" fmla="*/ 2803265 h 6853097"/>
              <a:gd name="connsiteX1117" fmla="*/ 7954104 w 8348229"/>
              <a:gd name="connsiteY1117" fmla="*/ 2836599 h 6853097"/>
              <a:gd name="connsiteX1118" fmla="*/ 8006066 w 8348229"/>
              <a:gd name="connsiteY1118" fmla="*/ 2844442 h 6853097"/>
              <a:gd name="connsiteX1119" fmla="*/ 8028615 w 8348229"/>
              <a:gd name="connsiteY1119" fmla="*/ 2803265 h 6853097"/>
              <a:gd name="connsiteX1120" fmla="*/ 892667 w 8348229"/>
              <a:gd name="connsiteY1120" fmla="*/ 1903734 h 6853097"/>
              <a:gd name="connsiteX1121" fmla="*/ 805411 w 8348229"/>
              <a:gd name="connsiteY1121" fmla="*/ 1981187 h 6853097"/>
              <a:gd name="connsiteX1122" fmla="*/ 892667 w 8348229"/>
              <a:gd name="connsiteY1122" fmla="*/ 1903734 h 6853097"/>
              <a:gd name="connsiteX1123" fmla="*/ 6140337 w 8348229"/>
              <a:gd name="connsiteY1123" fmla="*/ 3824366 h 6853097"/>
              <a:gd name="connsiteX1124" fmla="*/ 6130533 w 8348229"/>
              <a:gd name="connsiteY1124" fmla="*/ 3832210 h 6853097"/>
              <a:gd name="connsiteX1125" fmla="*/ 6158474 w 8348229"/>
              <a:gd name="connsiteY1125" fmla="*/ 3866524 h 6853097"/>
              <a:gd name="connsiteX1126" fmla="*/ 6191318 w 8348229"/>
              <a:gd name="connsiteY1126" fmla="*/ 3828288 h 6853097"/>
              <a:gd name="connsiteX1127" fmla="*/ 6140337 w 8348229"/>
              <a:gd name="connsiteY1127" fmla="*/ 3824366 h 6853097"/>
              <a:gd name="connsiteX1128" fmla="*/ 7625174 w 8348229"/>
              <a:gd name="connsiteY1128" fmla="*/ 2785617 h 6853097"/>
              <a:gd name="connsiteX1129" fmla="*/ 7693313 w 8348229"/>
              <a:gd name="connsiteY1129" fmla="*/ 2801794 h 6853097"/>
              <a:gd name="connsiteX1130" fmla="*/ 7625174 w 8348229"/>
              <a:gd name="connsiteY1130" fmla="*/ 2785617 h 6853097"/>
              <a:gd name="connsiteX1131" fmla="*/ 8067832 w 8348229"/>
              <a:gd name="connsiteY1131" fmla="*/ 2060601 h 6853097"/>
              <a:gd name="connsiteX1132" fmla="*/ 8075185 w 8348229"/>
              <a:gd name="connsiteY1132" fmla="*/ 2056189 h 6853097"/>
              <a:gd name="connsiteX1133" fmla="*/ 8038909 w 8348229"/>
              <a:gd name="connsiteY1133" fmla="*/ 1998344 h 6853097"/>
              <a:gd name="connsiteX1134" fmla="*/ 8019791 w 8348229"/>
              <a:gd name="connsiteY1134" fmla="*/ 2040502 h 6853097"/>
              <a:gd name="connsiteX1135" fmla="*/ 8067832 w 8348229"/>
              <a:gd name="connsiteY1135" fmla="*/ 2060601 h 6853097"/>
              <a:gd name="connsiteX1136" fmla="*/ 951002 w 8348229"/>
              <a:gd name="connsiteY1136" fmla="*/ 1627257 h 6853097"/>
              <a:gd name="connsiteX1137" fmla="*/ 904923 w 8348229"/>
              <a:gd name="connsiteY1137" fmla="*/ 1641964 h 6853097"/>
              <a:gd name="connsiteX1138" fmla="*/ 947080 w 8348229"/>
              <a:gd name="connsiteY1138" fmla="*/ 1687553 h 6853097"/>
              <a:gd name="connsiteX1139" fmla="*/ 957375 w 8348229"/>
              <a:gd name="connsiteY1139" fmla="*/ 1682651 h 6853097"/>
              <a:gd name="connsiteX1140" fmla="*/ 951002 w 8348229"/>
              <a:gd name="connsiteY1140" fmla="*/ 1627257 h 6853097"/>
              <a:gd name="connsiteX1141" fmla="*/ 7855572 w 8348229"/>
              <a:gd name="connsiteY1141" fmla="*/ 3889074 h 6853097"/>
              <a:gd name="connsiteX1142" fmla="*/ 7903122 w 8348229"/>
              <a:gd name="connsiteY1142" fmla="*/ 3835151 h 6853097"/>
              <a:gd name="connsiteX1143" fmla="*/ 7846258 w 8348229"/>
              <a:gd name="connsiteY1143" fmla="*/ 3840544 h 6853097"/>
              <a:gd name="connsiteX1144" fmla="*/ 7855572 w 8348229"/>
              <a:gd name="connsiteY1144" fmla="*/ 3889074 h 6853097"/>
              <a:gd name="connsiteX1145" fmla="*/ 7100652 w 8348229"/>
              <a:gd name="connsiteY1145" fmla="*/ 853710 h 6853097"/>
              <a:gd name="connsiteX1146" fmla="*/ 7104574 w 8348229"/>
              <a:gd name="connsiteY1146" fmla="*/ 844887 h 6853097"/>
              <a:gd name="connsiteX1147" fmla="*/ 7071240 w 8348229"/>
              <a:gd name="connsiteY1147" fmla="*/ 835573 h 6853097"/>
              <a:gd name="connsiteX1148" fmla="*/ 7043298 w 8348229"/>
              <a:gd name="connsiteY1148" fmla="*/ 866456 h 6853097"/>
              <a:gd name="connsiteX1149" fmla="*/ 7100652 w 8348229"/>
              <a:gd name="connsiteY1149" fmla="*/ 853710 h 6853097"/>
              <a:gd name="connsiteX1150" fmla="*/ 8189893 w 8348229"/>
              <a:gd name="connsiteY1150" fmla="*/ 2580711 h 6853097"/>
              <a:gd name="connsiteX1151" fmla="*/ 8167344 w 8348229"/>
              <a:gd name="connsiteY1151" fmla="*/ 2647379 h 6853097"/>
              <a:gd name="connsiteX1152" fmla="*/ 8189893 w 8348229"/>
              <a:gd name="connsiteY1152" fmla="*/ 2580711 h 6853097"/>
              <a:gd name="connsiteX1153" fmla="*/ 7924691 w 8348229"/>
              <a:gd name="connsiteY1153" fmla="*/ 3706717 h 6853097"/>
              <a:gd name="connsiteX1154" fmla="*/ 7949692 w 8348229"/>
              <a:gd name="connsiteY1154" fmla="*/ 3656716 h 6853097"/>
              <a:gd name="connsiteX1155" fmla="*/ 7891357 w 8348229"/>
              <a:gd name="connsiteY1155" fmla="*/ 3659167 h 6853097"/>
              <a:gd name="connsiteX1156" fmla="*/ 7924691 w 8348229"/>
              <a:gd name="connsiteY1156" fmla="*/ 3706717 h 6853097"/>
              <a:gd name="connsiteX1157" fmla="*/ 8091362 w 8348229"/>
              <a:gd name="connsiteY1157" fmla="*/ 2622378 h 6853097"/>
              <a:gd name="connsiteX1158" fmla="*/ 8030576 w 8348229"/>
              <a:gd name="connsiteY1158" fmla="*/ 2630712 h 6853097"/>
              <a:gd name="connsiteX1159" fmla="*/ 8091362 w 8348229"/>
              <a:gd name="connsiteY1159" fmla="*/ 2622378 h 6853097"/>
              <a:gd name="connsiteX1160" fmla="*/ 1321109 w 8348229"/>
              <a:gd name="connsiteY1160" fmla="*/ 4322907 h 6853097"/>
              <a:gd name="connsiteX1161" fmla="*/ 1324050 w 8348229"/>
              <a:gd name="connsiteY1161" fmla="*/ 4337614 h 6853097"/>
              <a:gd name="connsiteX1162" fmla="*/ 1393659 w 8348229"/>
              <a:gd name="connsiteY1162" fmla="*/ 4319476 h 6853097"/>
              <a:gd name="connsiteX1163" fmla="*/ 1390718 w 8348229"/>
              <a:gd name="connsiteY1163" fmla="*/ 4308201 h 6853097"/>
              <a:gd name="connsiteX1164" fmla="*/ 1321109 w 8348229"/>
              <a:gd name="connsiteY1164" fmla="*/ 4322907 h 6853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</a:cxnLst>
            <a:rect l="l" t="t" r="r" b="b"/>
            <a:pathLst>
              <a:path w="8348229" h="6853097">
                <a:moveTo>
                  <a:pt x="8049203" y="3490045"/>
                </a:moveTo>
                <a:cubicBezTo>
                  <a:pt x="8085479" y="3477790"/>
                  <a:pt x="8120284" y="3475829"/>
                  <a:pt x="8148716" y="3510144"/>
                </a:cubicBezTo>
                <a:cubicBezTo>
                  <a:pt x="8176657" y="3455731"/>
                  <a:pt x="8228620" y="3481221"/>
                  <a:pt x="8271268" y="3467496"/>
                </a:cubicBezTo>
                <a:cubicBezTo>
                  <a:pt x="8281562" y="3487104"/>
                  <a:pt x="8291366" y="3506222"/>
                  <a:pt x="8304602" y="3531223"/>
                </a:cubicBezTo>
                <a:cubicBezTo>
                  <a:pt x="8286464" y="3535635"/>
                  <a:pt x="8270287" y="3539556"/>
                  <a:pt x="8248228" y="3544948"/>
                </a:cubicBezTo>
                <a:cubicBezTo>
                  <a:pt x="8256561" y="3550341"/>
                  <a:pt x="8263424" y="3552792"/>
                  <a:pt x="8267836" y="3557203"/>
                </a:cubicBezTo>
                <a:cubicBezTo>
                  <a:pt x="8275190" y="3564557"/>
                  <a:pt x="8286954" y="3573871"/>
                  <a:pt x="8286954" y="3582204"/>
                </a:cubicBezTo>
                <a:cubicBezTo>
                  <a:pt x="8286464" y="3592498"/>
                  <a:pt x="8277641" y="3607205"/>
                  <a:pt x="8268817" y="3611126"/>
                </a:cubicBezTo>
                <a:cubicBezTo>
                  <a:pt x="8240875" y="3622891"/>
                  <a:pt x="8210972" y="3631715"/>
                  <a:pt x="8181559" y="3639068"/>
                </a:cubicBezTo>
                <a:cubicBezTo>
                  <a:pt x="8163422" y="3643970"/>
                  <a:pt x="8140383" y="3652304"/>
                  <a:pt x="8126656" y="3644951"/>
                </a:cubicBezTo>
                <a:cubicBezTo>
                  <a:pt x="8097244" y="3629754"/>
                  <a:pt x="8074695" y="3639559"/>
                  <a:pt x="8049203" y="3650833"/>
                </a:cubicBezTo>
                <a:cubicBezTo>
                  <a:pt x="8066361" y="3662598"/>
                  <a:pt x="8083518" y="3674853"/>
                  <a:pt x="8094793" y="3682697"/>
                </a:cubicBezTo>
                <a:cubicBezTo>
                  <a:pt x="8137441" y="3690050"/>
                  <a:pt x="8176167" y="3694952"/>
                  <a:pt x="8213423" y="3705246"/>
                </a:cubicBezTo>
                <a:cubicBezTo>
                  <a:pt x="8222247" y="3707697"/>
                  <a:pt x="8231561" y="3726815"/>
                  <a:pt x="8231071" y="3737600"/>
                </a:cubicBezTo>
                <a:cubicBezTo>
                  <a:pt x="8231071" y="3745443"/>
                  <a:pt x="8215384" y="3753286"/>
                  <a:pt x="8206070" y="3760149"/>
                </a:cubicBezTo>
                <a:cubicBezTo>
                  <a:pt x="8198717" y="3765542"/>
                  <a:pt x="8189893" y="3768973"/>
                  <a:pt x="8181559" y="3773385"/>
                </a:cubicBezTo>
                <a:cubicBezTo>
                  <a:pt x="8188422" y="3780738"/>
                  <a:pt x="8195286" y="3788091"/>
                  <a:pt x="8201168" y="3795934"/>
                </a:cubicBezTo>
                <a:cubicBezTo>
                  <a:pt x="8208521" y="3805739"/>
                  <a:pt x="8221757" y="3818484"/>
                  <a:pt x="8219796" y="3826817"/>
                </a:cubicBezTo>
                <a:cubicBezTo>
                  <a:pt x="8216365" y="3840544"/>
                  <a:pt x="8203129" y="3852308"/>
                  <a:pt x="8193325" y="3864564"/>
                </a:cubicBezTo>
                <a:cubicBezTo>
                  <a:pt x="8192344" y="3866034"/>
                  <a:pt x="8188422" y="3865054"/>
                  <a:pt x="8186462" y="3866034"/>
                </a:cubicBezTo>
                <a:cubicBezTo>
                  <a:pt x="8170775" y="3872407"/>
                  <a:pt x="8155579" y="3878780"/>
                  <a:pt x="8139892" y="3885152"/>
                </a:cubicBezTo>
                <a:cubicBezTo>
                  <a:pt x="8139892" y="3867995"/>
                  <a:pt x="8139892" y="3850348"/>
                  <a:pt x="8139892" y="3828288"/>
                </a:cubicBezTo>
                <a:cubicBezTo>
                  <a:pt x="8101166" y="3835151"/>
                  <a:pt x="8060479" y="3842504"/>
                  <a:pt x="8018811" y="3849367"/>
                </a:cubicBezTo>
                <a:cubicBezTo>
                  <a:pt x="8021262" y="3851328"/>
                  <a:pt x="8026654" y="3857210"/>
                  <a:pt x="8033027" y="3860642"/>
                </a:cubicBezTo>
                <a:cubicBezTo>
                  <a:pt x="8057047" y="3873387"/>
                  <a:pt x="8080087" y="3890544"/>
                  <a:pt x="8105577" y="3897407"/>
                </a:cubicBezTo>
                <a:cubicBezTo>
                  <a:pt x="8144794" y="3907702"/>
                  <a:pt x="8147245" y="3941526"/>
                  <a:pt x="8148716" y="3967507"/>
                </a:cubicBezTo>
                <a:cubicBezTo>
                  <a:pt x="8149696" y="3987606"/>
                  <a:pt x="8132539" y="4016528"/>
                  <a:pt x="8114891" y="4026822"/>
                </a:cubicBezTo>
                <a:cubicBezTo>
                  <a:pt x="8091362" y="4040548"/>
                  <a:pt x="8059008" y="4054764"/>
                  <a:pt x="8030576" y="4028783"/>
                </a:cubicBezTo>
                <a:cubicBezTo>
                  <a:pt x="8056067" y="4016528"/>
                  <a:pt x="8081067" y="4004273"/>
                  <a:pt x="8108028" y="3991037"/>
                </a:cubicBezTo>
                <a:cubicBezTo>
                  <a:pt x="8080577" y="3949369"/>
                  <a:pt x="8065381" y="3979272"/>
                  <a:pt x="8043321" y="3999371"/>
                </a:cubicBezTo>
                <a:cubicBezTo>
                  <a:pt x="8041360" y="3940056"/>
                  <a:pt x="8005576" y="3992017"/>
                  <a:pt x="7988908" y="3969468"/>
                </a:cubicBezTo>
                <a:cubicBezTo>
                  <a:pt x="7986947" y="3984174"/>
                  <a:pt x="7985477" y="3992998"/>
                  <a:pt x="7984006" y="4003292"/>
                </a:cubicBezTo>
                <a:cubicBezTo>
                  <a:pt x="7998222" y="4000841"/>
                  <a:pt x="8010968" y="3998390"/>
                  <a:pt x="8026654" y="3995449"/>
                </a:cubicBezTo>
                <a:cubicBezTo>
                  <a:pt x="8028615" y="4008685"/>
                  <a:pt x="8030086" y="4019469"/>
                  <a:pt x="8031556" y="4029763"/>
                </a:cubicBezTo>
                <a:cubicBezTo>
                  <a:pt x="8023223" y="4030254"/>
                  <a:pt x="8014889" y="4030254"/>
                  <a:pt x="8006556" y="4031724"/>
                </a:cubicBezTo>
                <a:cubicBezTo>
                  <a:pt x="7981065" y="4037607"/>
                  <a:pt x="7956064" y="4049372"/>
                  <a:pt x="7930574" y="4048882"/>
                </a:cubicBezTo>
                <a:cubicBezTo>
                  <a:pt x="7893808" y="4048391"/>
                  <a:pt x="7860474" y="4050842"/>
                  <a:pt x="7829101" y="4071921"/>
                </a:cubicBezTo>
                <a:cubicBezTo>
                  <a:pt x="7818806" y="4079274"/>
                  <a:pt x="7804100" y="4080255"/>
                  <a:pt x="7788413" y="4085157"/>
                </a:cubicBezTo>
                <a:cubicBezTo>
                  <a:pt x="7785962" y="4094471"/>
                  <a:pt x="7783511" y="4106726"/>
                  <a:pt x="7779589" y="4122903"/>
                </a:cubicBezTo>
                <a:cubicBezTo>
                  <a:pt x="7814395" y="4120942"/>
                  <a:pt x="7847238" y="4118981"/>
                  <a:pt x="7879592" y="4118491"/>
                </a:cubicBezTo>
                <a:cubicBezTo>
                  <a:pt x="7886945" y="4118491"/>
                  <a:pt x="7899690" y="4122903"/>
                  <a:pt x="7900181" y="4127315"/>
                </a:cubicBezTo>
                <a:cubicBezTo>
                  <a:pt x="7906553" y="4158198"/>
                  <a:pt x="7933025" y="4159668"/>
                  <a:pt x="7955574" y="4167512"/>
                </a:cubicBezTo>
                <a:cubicBezTo>
                  <a:pt x="7966849" y="4171433"/>
                  <a:pt x="7979104" y="4174865"/>
                  <a:pt x="7988418" y="4181728"/>
                </a:cubicBezTo>
                <a:cubicBezTo>
                  <a:pt x="7995281" y="4186630"/>
                  <a:pt x="8001164" y="4197905"/>
                  <a:pt x="8000673" y="4205258"/>
                </a:cubicBezTo>
                <a:cubicBezTo>
                  <a:pt x="8000183" y="4211630"/>
                  <a:pt x="7989889" y="4219964"/>
                  <a:pt x="7982535" y="4222415"/>
                </a:cubicBezTo>
                <a:cubicBezTo>
                  <a:pt x="7927632" y="4241043"/>
                  <a:pt x="7865866" y="4232219"/>
                  <a:pt x="7825669" y="4203787"/>
                </a:cubicBezTo>
                <a:cubicBezTo>
                  <a:pt x="7789884" y="4178787"/>
                  <a:pt x="7776648" y="4195454"/>
                  <a:pt x="7752138" y="4204768"/>
                </a:cubicBezTo>
                <a:cubicBezTo>
                  <a:pt x="7743805" y="4207709"/>
                  <a:pt x="7731059" y="4212121"/>
                  <a:pt x="7726157" y="4208199"/>
                </a:cubicBezTo>
                <a:cubicBezTo>
                  <a:pt x="7703117" y="4191532"/>
                  <a:pt x="7682039" y="4172414"/>
                  <a:pt x="7666352" y="4158688"/>
                </a:cubicBezTo>
                <a:cubicBezTo>
                  <a:pt x="7673215" y="4130256"/>
                  <a:pt x="7682529" y="4107216"/>
                  <a:pt x="7683509" y="4083196"/>
                </a:cubicBezTo>
                <a:cubicBezTo>
                  <a:pt x="7685960" y="4045940"/>
                  <a:pt x="7713412" y="4038097"/>
                  <a:pt x="7739393" y="4026332"/>
                </a:cubicBezTo>
                <a:cubicBezTo>
                  <a:pt x="7769785" y="4012606"/>
                  <a:pt x="7799688" y="3997410"/>
                  <a:pt x="7829591" y="3983194"/>
                </a:cubicBezTo>
                <a:cubicBezTo>
                  <a:pt x="7827630" y="3978292"/>
                  <a:pt x="7825669" y="3973880"/>
                  <a:pt x="7824199" y="3968978"/>
                </a:cubicBezTo>
                <a:cubicBezTo>
                  <a:pt x="7813904" y="3972409"/>
                  <a:pt x="7803120" y="3974860"/>
                  <a:pt x="7793316" y="3978782"/>
                </a:cubicBezTo>
                <a:cubicBezTo>
                  <a:pt x="7787923" y="3981233"/>
                  <a:pt x="7783511" y="3986135"/>
                  <a:pt x="7778119" y="3989076"/>
                </a:cubicBezTo>
                <a:cubicBezTo>
                  <a:pt x="7753609" y="4001822"/>
                  <a:pt x="7721745" y="4009175"/>
                  <a:pt x="7709490" y="3984174"/>
                </a:cubicBezTo>
                <a:cubicBezTo>
                  <a:pt x="7702627" y="3969958"/>
                  <a:pt x="7723216" y="3939565"/>
                  <a:pt x="7734981" y="3918977"/>
                </a:cubicBezTo>
                <a:cubicBezTo>
                  <a:pt x="7739883" y="3909663"/>
                  <a:pt x="7754099" y="3905741"/>
                  <a:pt x="7762432" y="3899858"/>
                </a:cubicBezTo>
                <a:cubicBezTo>
                  <a:pt x="7745275" y="3869466"/>
                  <a:pt x="7729589" y="3842504"/>
                  <a:pt x="7715372" y="3814562"/>
                </a:cubicBezTo>
                <a:cubicBezTo>
                  <a:pt x="7711941" y="3808190"/>
                  <a:pt x="7710960" y="3794464"/>
                  <a:pt x="7714392" y="3792013"/>
                </a:cubicBezTo>
                <a:cubicBezTo>
                  <a:pt x="7722726" y="3786130"/>
                  <a:pt x="7735962" y="3780738"/>
                  <a:pt x="7743805" y="3783679"/>
                </a:cubicBezTo>
                <a:cubicBezTo>
                  <a:pt x="7771256" y="3794464"/>
                  <a:pt x="7790865" y="3781228"/>
                  <a:pt x="7810473" y="3767012"/>
                </a:cubicBezTo>
                <a:cubicBezTo>
                  <a:pt x="7834983" y="3749365"/>
                  <a:pt x="7855082" y="3729756"/>
                  <a:pt x="7825669" y="3702305"/>
                </a:cubicBezTo>
                <a:cubicBezTo>
                  <a:pt x="7835963" y="3685638"/>
                  <a:pt x="7844787" y="3671422"/>
                  <a:pt x="7853611" y="3657206"/>
                </a:cubicBezTo>
                <a:cubicBezTo>
                  <a:pt x="7808512" y="3635147"/>
                  <a:pt x="7771746" y="3649363"/>
                  <a:pt x="7763413" y="3695442"/>
                </a:cubicBezTo>
                <a:cubicBezTo>
                  <a:pt x="7743315" y="3670932"/>
                  <a:pt x="7726157" y="3650343"/>
                  <a:pt x="7708509" y="3628774"/>
                </a:cubicBezTo>
                <a:cubicBezTo>
                  <a:pt x="7731550" y="3608675"/>
                  <a:pt x="7750177" y="3592989"/>
                  <a:pt x="7761942" y="3582694"/>
                </a:cubicBezTo>
                <a:cubicBezTo>
                  <a:pt x="7761942" y="3559655"/>
                  <a:pt x="7761942" y="3543478"/>
                  <a:pt x="7761942" y="3527301"/>
                </a:cubicBezTo>
                <a:cubicBezTo>
                  <a:pt x="7782041" y="3528281"/>
                  <a:pt x="7801649" y="3529262"/>
                  <a:pt x="7831061" y="3531223"/>
                </a:cubicBezTo>
                <a:cubicBezTo>
                  <a:pt x="7816355" y="3549850"/>
                  <a:pt x="7809493" y="3558674"/>
                  <a:pt x="7799688" y="3571420"/>
                </a:cubicBezTo>
                <a:cubicBezTo>
                  <a:pt x="7811944" y="3581714"/>
                  <a:pt x="7824199" y="3592008"/>
                  <a:pt x="7834983" y="3600342"/>
                </a:cubicBezTo>
                <a:cubicBezTo>
                  <a:pt x="7878612" y="3561125"/>
                  <a:pt x="7853121" y="3523869"/>
                  <a:pt x="7840375" y="3488084"/>
                </a:cubicBezTo>
                <a:cubicBezTo>
                  <a:pt x="7837924" y="3481221"/>
                  <a:pt x="7822728" y="3475829"/>
                  <a:pt x="7813414" y="3475829"/>
                </a:cubicBezTo>
                <a:cubicBezTo>
                  <a:pt x="7799198" y="3475829"/>
                  <a:pt x="7785472" y="3482692"/>
                  <a:pt x="7771256" y="3483672"/>
                </a:cubicBezTo>
                <a:cubicBezTo>
                  <a:pt x="7765864" y="3484163"/>
                  <a:pt x="7755570" y="3478280"/>
                  <a:pt x="7754589" y="3473868"/>
                </a:cubicBezTo>
                <a:cubicBezTo>
                  <a:pt x="7752628" y="3466515"/>
                  <a:pt x="7755570" y="3450829"/>
                  <a:pt x="7758511" y="3450338"/>
                </a:cubicBezTo>
                <a:cubicBezTo>
                  <a:pt x="7780570" y="3446417"/>
                  <a:pt x="7803610" y="3444456"/>
                  <a:pt x="7826159" y="3442985"/>
                </a:cubicBezTo>
                <a:cubicBezTo>
                  <a:pt x="7840375" y="3442005"/>
                  <a:pt x="7856552" y="3445927"/>
                  <a:pt x="7868808" y="3441025"/>
                </a:cubicBezTo>
                <a:cubicBezTo>
                  <a:pt x="7886455" y="3434162"/>
                  <a:pt x="7901651" y="3421416"/>
                  <a:pt x="7920769" y="3409651"/>
                </a:cubicBezTo>
                <a:cubicBezTo>
                  <a:pt x="7917828" y="3392494"/>
                  <a:pt x="7910475" y="3384651"/>
                  <a:pt x="7887435" y="3390533"/>
                </a:cubicBezTo>
                <a:cubicBezTo>
                  <a:pt x="7857042" y="3397886"/>
                  <a:pt x="7825669" y="3415534"/>
                  <a:pt x="7797237" y="3396906"/>
                </a:cubicBezTo>
                <a:cubicBezTo>
                  <a:pt x="7798708" y="3377298"/>
                  <a:pt x="7804100" y="3360630"/>
                  <a:pt x="7800179" y="3346414"/>
                </a:cubicBezTo>
                <a:cubicBezTo>
                  <a:pt x="7797237" y="3336120"/>
                  <a:pt x="7783511" y="3326806"/>
                  <a:pt x="7772236" y="3321414"/>
                </a:cubicBezTo>
                <a:cubicBezTo>
                  <a:pt x="7761942" y="3316512"/>
                  <a:pt x="7748707" y="3318963"/>
                  <a:pt x="7737432" y="3316022"/>
                </a:cubicBezTo>
                <a:cubicBezTo>
                  <a:pt x="7682529" y="3302296"/>
                  <a:pt x="7678117" y="3293962"/>
                  <a:pt x="7698705" y="3236608"/>
                </a:cubicBezTo>
                <a:cubicBezTo>
                  <a:pt x="7691352" y="3232686"/>
                  <a:pt x="7681548" y="3227784"/>
                  <a:pt x="7671254" y="3222392"/>
                </a:cubicBezTo>
                <a:cubicBezTo>
                  <a:pt x="7672725" y="3217980"/>
                  <a:pt x="7674195" y="3213568"/>
                  <a:pt x="7675666" y="3208666"/>
                </a:cubicBezTo>
                <a:cubicBezTo>
                  <a:pt x="7695274" y="3208666"/>
                  <a:pt x="7714882" y="3208666"/>
                  <a:pt x="7734491" y="3208666"/>
                </a:cubicBezTo>
                <a:cubicBezTo>
                  <a:pt x="7732530" y="3218960"/>
                  <a:pt x="7731059" y="3229255"/>
                  <a:pt x="7727138" y="3250824"/>
                </a:cubicBezTo>
                <a:cubicBezTo>
                  <a:pt x="7742334" y="3247393"/>
                  <a:pt x="7757530" y="3247883"/>
                  <a:pt x="7767825" y="3241020"/>
                </a:cubicBezTo>
                <a:cubicBezTo>
                  <a:pt x="7779589" y="3232196"/>
                  <a:pt x="7786943" y="3217490"/>
                  <a:pt x="7799198" y="3201313"/>
                </a:cubicBezTo>
                <a:cubicBezTo>
                  <a:pt x="7734001" y="3184646"/>
                  <a:pt x="7768315" y="3141508"/>
                  <a:pt x="7777629" y="3099840"/>
                </a:cubicBezTo>
                <a:cubicBezTo>
                  <a:pt x="7728608" y="3096409"/>
                  <a:pt x="7683999" y="3093467"/>
                  <a:pt x="7639390" y="3090526"/>
                </a:cubicBezTo>
                <a:cubicBezTo>
                  <a:pt x="7638900" y="3087095"/>
                  <a:pt x="7638900" y="3083663"/>
                  <a:pt x="7638410" y="3079742"/>
                </a:cubicBezTo>
                <a:cubicBezTo>
                  <a:pt x="7651646" y="3073369"/>
                  <a:pt x="7664881" y="3067487"/>
                  <a:pt x="7678607" y="3061114"/>
                </a:cubicBezTo>
                <a:cubicBezTo>
                  <a:pt x="7678117" y="3059643"/>
                  <a:pt x="7677627" y="3058173"/>
                  <a:pt x="7677137" y="3057192"/>
                </a:cubicBezTo>
                <a:cubicBezTo>
                  <a:pt x="7664391" y="3058663"/>
                  <a:pt x="7651155" y="3061114"/>
                  <a:pt x="7638410" y="3060133"/>
                </a:cubicBezTo>
                <a:cubicBezTo>
                  <a:pt x="7633508" y="3059643"/>
                  <a:pt x="7629586" y="3050819"/>
                  <a:pt x="7625174" y="3045427"/>
                </a:cubicBezTo>
                <a:cubicBezTo>
                  <a:pt x="7630567" y="3041996"/>
                  <a:pt x="7635959" y="3037094"/>
                  <a:pt x="7641841" y="3036113"/>
                </a:cubicBezTo>
                <a:cubicBezTo>
                  <a:pt x="7648704" y="3035133"/>
                  <a:pt x="7657528" y="3041015"/>
                  <a:pt x="7662921" y="3038074"/>
                </a:cubicBezTo>
                <a:cubicBezTo>
                  <a:pt x="7692823" y="3023858"/>
                  <a:pt x="7708509" y="3034643"/>
                  <a:pt x="7714882" y="3064545"/>
                </a:cubicBezTo>
                <a:cubicBezTo>
                  <a:pt x="7750668" y="3052290"/>
                  <a:pt x="7750668" y="3052290"/>
                  <a:pt x="7719784" y="2984151"/>
                </a:cubicBezTo>
                <a:cubicBezTo>
                  <a:pt x="7702627" y="2995426"/>
                  <a:pt x="7684980" y="3006701"/>
                  <a:pt x="7666352" y="3018466"/>
                </a:cubicBezTo>
                <a:cubicBezTo>
                  <a:pt x="7650175" y="2981210"/>
                  <a:pt x="7635469" y="2977779"/>
                  <a:pt x="7605566" y="3000818"/>
                </a:cubicBezTo>
                <a:cubicBezTo>
                  <a:pt x="7585468" y="2974837"/>
                  <a:pt x="7564389" y="2946405"/>
                  <a:pt x="7523702" y="2971896"/>
                </a:cubicBezTo>
                <a:cubicBezTo>
                  <a:pt x="7527623" y="2991504"/>
                  <a:pt x="7528604" y="3009152"/>
                  <a:pt x="7558506" y="3010622"/>
                </a:cubicBezTo>
                <a:cubicBezTo>
                  <a:pt x="7583507" y="3012093"/>
                  <a:pt x="7587919" y="3064055"/>
                  <a:pt x="7566349" y="3093958"/>
                </a:cubicBezTo>
                <a:cubicBezTo>
                  <a:pt x="7562428" y="3099350"/>
                  <a:pt x="7556055" y="3103762"/>
                  <a:pt x="7553604" y="3106213"/>
                </a:cubicBezTo>
                <a:cubicBezTo>
                  <a:pt x="7559977" y="3129253"/>
                  <a:pt x="7565369" y="3148371"/>
                  <a:pt x="7572232" y="3172881"/>
                </a:cubicBezTo>
                <a:cubicBezTo>
                  <a:pt x="7553114" y="3176803"/>
                  <a:pt x="7536447" y="3179744"/>
                  <a:pt x="7524682" y="3182195"/>
                </a:cubicBezTo>
                <a:cubicBezTo>
                  <a:pt x="7512917" y="3197392"/>
                  <a:pt x="7502622" y="3211117"/>
                  <a:pt x="7488407" y="3229255"/>
                </a:cubicBezTo>
                <a:cubicBezTo>
                  <a:pt x="7491838" y="3235138"/>
                  <a:pt x="7498211" y="3247393"/>
                  <a:pt x="7505564" y="3260628"/>
                </a:cubicBezTo>
                <a:cubicBezTo>
                  <a:pt x="7491838" y="3274844"/>
                  <a:pt x="7477622" y="3289060"/>
                  <a:pt x="7459485" y="3307198"/>
                </a:cubicBezTo>
                <a:cubicBezTo>
                  <a:pt x="7459485" y="3307688"/>
                  <a:pt x="7463896" y="3315041"/>
                  <a:pt x="7471250" y="3327296"/>
                </a:cubicBezTo>
                <a:cubicBezTo>
                  <a:pt x="7450661" y="3333669"/>
                  <a:pt x="7433013" y="3339552"/>
                  <a:pt x="7408013" y="3347395"/>
                </a:cubicBezTo>
                <a:cubicBezTo>
                  <a:pt x="7420758" y="3358179"/>
                  <a:pt x="7430562" y="3366513"/>
                  <a:pt x="7446249" y="3379258"/>
                </a:cubicBezTo>
                <a:cubicBezTo>
                  <a:pt x="7425660" y="3390533"/>
                  <a:pt x="7404581" y="3398867"/>
                  <a:pt x="7387914" y="3412102"/>
                </a:cubicBezTo>
                <a:cubicBezTo>
                  <a:pt x="7370757" y="3425828"/>
                  <a:pt x="7353109" y="3442985"/>
                  <a:pt x="7344776" y="3462594"/>
                </a:cubicBezTo>
                <a:cubicBezTo>
                  <a:pt x="7333992" y="3489065"/>
                  <a:pt x="7319775" y="3487104"/>
                  <a:pt x="7299186" y="3480731"/>
                </a:cubicBezTo>
                <a:cubicBezTo>
                  <a:pt x="7288402" y="3477300"/>
                  <a:pt x="7276637" y="3476810"/>
                  <a:pt x="7261441" y="3474359"/>
                </a:cubicBezTo>
                <a:cubicBezTo>
                  <a:pt x="7274186" y="3488574"/>
                  <a:pt x="7283010" y="3498379"/>
                  <a:pt x="7297716" y="3515046"/>
                </a:cubicBezTo>
                <a:cubicBezTo>
                  <a:pt x="7256539" y="3515046"/>
                  <a:pt x="7226636" y="3513575"/>
                  <a:pt x="7197224" y="3515536"/>
                </a:cubicBezTo>
                <a:cubicBezTo>
                  <a:pt x="7182517" y="3516516"/>
                  <a:pt x="7167321" y="3522399"/>
                  <a:pt x="7153595" y="3528281"/>
                </a:cubicBezTo>
                <a:cubicBezTo>
                  <a:pt x="7108496" y="3548380"/>
                  <a:pt x="7069770" y="3533674"/>
                  <a:pt x="7048691" y="3477790"/>
                </a:cubicBezTo>
                <a:cubicBezTo>
                  <a:pt x="7031533" y="3495437"/>
                  <a:pt x="7017317" y="3510144"/>
                  <a:pt x="7002121" y="3525830"/>
                </a:cubicBezTo>
                <a:cubicBezTo>
                  <a:pt x="6983983" y="3499849"/>
                  <a:pt x="6956532" y="3518477"/>
                  <a:pt x="6921727" y="3529752"/>
                </a:cubicBezTo>
                <a:cubicBezTo>
                  <a:pt x="6932512" y="3557203"/>
                  <a:pt x="6943296" y="3584655"/>
                  <a:pt x="6956041" y="3617009"/>
                </a:cubicBezTo>
                <a:cubicBezTo>
                  <a:pt x="6953100" y="3619460"/>
                  <a:pt x="6942316" y="3627793"/>
                  <a:pt x="6926629" y="3640049"/>
                </a:cubicBezTo>
                <a:cubicBezTo>
                  <a:pt x="6941335" y="3648872"/>
                  <a:pt x="6953100" y="3655735"/>
                  <a:pt x="6967316" y="3664069"/>
                </a:cubicBezTo>
                <a:cubicBezTo>
                  <a:pt x="6960943" y="3673873"/>
                  <a:pt x="6954571" y="3683187"/>
                  <a:pt x="6948688" y="3692991"/>
                </a:cubicBezTo>
                <a:cubicBezTo>
                  <a:pt x="6966826" y="3705737"/>
                  <a:pt x="6984964" y="3718482"/>
                  <a:pt x="7007023" y="3734168"/>
                </a:cubicBezTo>
                <a:cubicBezTo>
                  <a:pt x="7001141" y="3741031"/>
                  <a:pt x="6993298" y="3749365"/>
                  <a:pt x="6985454" y="3758188"/>
                </a:cubicBezTo>
                <a:cubicBezTo>
                  <a:pt x="7000160" y="3764561"/>
                  <a:pt x="7015847" y="3771915"/>
                  <a:pt x="7031533" y="3778777"/>
                </a:cubicBezTo>
                <a:cubicBezTo>
                  <a:pt x="7026631" y="3786621"/>
                  <a:pt x="7022219" y="3794464"/>
                  <a:pt x="7017317" y="3802307"/>
                </a:cubicBezTo>
                <a:cubicBezTo>
                  <a:pt x="6986925" y="3816033"/>
                  <a:pt x="6956532" y="3829269"/>
                  <a:pt x="6928100" y="3842014"/>
                </a:cubicBezTo>
                <a:cubicBezTo>
                  <a:pt x="6935453" y="3847897"/>
                  <a:pt x="6947218" y="3857701"/>
                  <a:pt x="6962414" y="3870446"/>
                </a:cubicBezTo>
                <a:cubicBezTo>
                  <a:pt x="6947218" y="3874368"/>
                  <a:pt x="6936924" y="3877309"/>
                  <a:pt x="6923688" y="3880740"/>
                </a:cubicBezTo>
                <a:cubicBezTo>
                  <a:pt x="6944767" y="3895937"/>
                  <a:pt x="6963885" y="3909663"/>
                  <a:pt x="6983983" y="3924369"/>
                </a:cubicBezTo>
                <a:cubicBezTo>
                  <a:pt x="6977611" y="3927800"/>
                  <a:pt x="6972708" y="3930741"/>
                  <a:pt x="6967806" y="3933193"/>
                </a:cubicBezTo>
                <a:cubicBezTo>
                  <a:pt x="6990846" y="3964566"/>
                  <a:pt x="7016827" y="3992998"/>
                  <a:pt x="7033984" y="4025842"/>
                </a:cubicBezTo>
                <a:cubicBezTo>
                  <a:pt x="7040357" y="4038587"/>
                  <a:pt x="7028102" y="4063097"/>
                  <a:pt x="7020749" y="4080255"/>
                </a:cubicBezTo>
                <a:cubicBezTo>
                  <a:pt x="7014376" y="4094961"/>
                  <a:pt x="7001141" y="4106726"/>
                  <a:pt x="6992317" y="4120452"/>
                </a:cubicBezTo>
                <a:cubicBezTo>
                  <a:pt x="6987905" y="4127805"/>
                  <a:pt x="6986434" y="4137119"/>
                  <a:pt x="6983493" y="4145452"/>
                </a:cubicBezTo>
                <a:cubicBezTo>
                  <a:pt x="6992807" y="4147413"/>
                  <a:pt x="7002121" y="4149374"/>
                  <a:pt x="7013886" y="4151335"/>
                </a:cubicBezTo>
                <a:cubicBezTo>
                  <a:pt x="7000160" y="4178296"/>
                  <a:pt x="6947708" y="4161139"/>
                  <a:pt x="6947218" y="4203787"/>
                </a:cubicBezTo>
                <a:cubicBezTo>
                  <a:pt x="6947218" y="4208199"/>
                  <a:pt x="6959473" y="4213101"/>
                  <a:pt x="6966826" y="4218493"/>
                </a:cubicBezTo>
                <a:cubicBezTo>
                  <a:pt x="6947708" y="4238592"/>
                  <a:pt x="6928590" y="4258200"/>
                  <a:pt x="6909472" y="4278299"/>
                </a:cubicBezTo>
                <a:cubicBezTo>
                  <a:pt x="6954081" y="4315554"/>
                  <a:pt x="6955061" y="4334673"/>
                  <a:pt x="6920256" y="4378791"/>
                </a:cubicBezTo>
                <a:cubicBezTo>
                  <a:pt x="6912413" y="4388595"/>
                  <a:pt x="6910452" y="4403302"/>
                  <a:pt x="6906530" y="4414576"/>
                </a:cubicBezTo>
                <a:cubicBezTo>
                  <a:pt x="6930061" y="4425851"/>
                  <a:pt x="6949179" y="4434675"/>
                  <a:pt x="6969277" y="4444479"/>
                </a:cubicBezTo>
                <a:cubicBezTo>
                  <a:pt x="6963394" y="4482715"/>
                  <a:pt x="6930061" y="4465558"/>
                  <a:pt x="6908981" y="4477813"/>
                </a:cubicBezTo>
                <a:cubicBezTo>
                  <a:pt x="6911923" y="4490558"/>
                  <a:pt x="6915354" y="4504284"/>
                  <a:pt x="6920747" y="4527324"/>
                </a:cubicBezTo>
                <a:cubicBezTo>
                  <a:pt x="6891334" y="4524873"/>
                  <a:pt x="6864863" y="4522422"/>
                  <a:pt x="6839862" y="4520461"/>
                </a:cubicBezTo>
                <a:cubicBezTo>
                  <a:pt x="6857020" y="4548403"/>
                  <a:pt x="6874177" y="4576345"/>
                  <a:pt x="6894765" y="4609679"/>
                </a:cubicBezTo>
                <a:cubicBezTo>
                  <a:pt x="6897707" y="4609679"/>
                  <a:pt x="6908001" y="4609679"/>
                  <a:pt x="6917805" y="4609679"/>
                </a:cubicBezTo>
                <a:cubicBezTo>
                  <a:pt x="6933492" y="4654288"/>
                  <a:pt x="6914374" y="4679778"/>
                  <a:pt x="6863393" y="4683700"/>
                </a:cubicBezTo>
                <a:cubicBezTo>
                  <a:pt x="6871236" y="4704779"/>
                  <a:pt x="6880059" y="4725858"/>
                  <a:pt x="6886432" y="4747427"/>
                </a:cubicBezTo>
                <a:cubicBezTo>
                  <a:pt x="6888393" y="4753800"/>
                  <a:pt x="6882020" y="4762133"/>
                  <a:pt x="6879569" y="4769486"/>
                </a:cubicBezTo>
                <a:cubicBezTo>
                  <a:pt x="6873687" y="4764094"/>
                  <a:pt x="6867314" y="4758211"/>
                  <a:pt x="6859471" y="4750858"/>
                </a:cubicBezTo>
                <a:cubicBezTo>
                  <a:pt x="6836431" y="4759682"/>
                  <a:pt x="6835940" y="4760662"/>
                  <a:pt x="6860942" y="4785173"/>
                </a:cubicBezTo>
                <a:cubicBezTo>
                  <a:pt x="6828097" y="4799879"/>
                  <a:pt x="6795744" y="4814095"/>
                  <a:pt x="6764370" y="4827821"/>
                </a:cubicBezTo>
                <a:cubicBezTo>
                  <a:pt x="6769272" y="4855763"/>
                  <a:pt x="6774665" y="4883705"/>
                  <a:pt x="6779567" y="4912627"/>
                </a:cubicBezTo>
                <a:cubicBezTo>
                  <a:pt x="6769763" y="4917529"/>
                  <a:pt x="6757507" y="4923902"/>
                  <a:pt x="6745743" y="4930274"/>
                </a:cubicBezTo>
                <a:cubicBezTo>
                  <a:pt x="6746233" y="4932235"/>
                  <a:pt x="6747213" y="4934686"/>
                  <a:pt x="6747703" y="4936647"/>
                </a:cubicBezTo>
                <a:cubicBezTo>
                  <a:pt x="6759468" y="4938118"/>
                  <a:pt x="6770743" y="4939098"/>
                  <a:pt x="6784959" y="4941059"/>
                </a:cubicBezTo>
                <a:cubicBezTo>
                  <a:pt x="6783979" y="4952824"/>
                  <a:pt x="6784959" y="4965079"/>
                  <a:pt x="6781528" y="4976354"/>
                </a:cubicBezTo>
                <a:cubicBezTo>
                  <a:pt x="6778096" y="4989589"/>
                  <a:pt x="6771233" y="5001845"/>
                  <a:pt x="6765841" y="5015570"/>
                </a:cubicBezTo>
                <a:cubicBezTo>
                  <a:pt x="6722213" y="5022433"/>
                  <a:pt x="6676133" y="5029786"/>
                  <a:pt x="6630544" y="5036649"/>
                </a:cubicBezTo>
                <a:cubicBezTo>
                  <a:pt x="6634465" y="5052336"/>
                  <a:pt x="6642309" y="5065572"/>
                  <a:pt x="6638387" y="5072925"/>
                </a:cubicBezTo>
                <a:cubicBezTo>
                  <a:pt x="6624171" y="5100866"/>
                  <a:pt x="6633485" y="5110671"/>
                  <a:pt x="6661917" y="5108710"/>
                </a:cubicBezTo>
                <a:cubicBezTo>
                  <a:pt x="6656035" y="5152828"/>
                  <a:pt x="6626622" y="5145965"/>
                  <a:pt x="6599171" y="5140573"/>
                </a:cubicBezTo>
                <a:cubicBezTo>
                  <a:pt x="6595249" y="5156750"/>
                  <a:pt x="6592308" y="5170966"/>
                  <a:pt x="6589857" y="5181751"/>
                </a:cubicBezTo>
                <a:cubicBezTo>
                  <a:pt x="6597210" y="5194986"/>
                  <a:pt x="6610936" y="5207732"/>
                  <a:pt x="6608975" y="5217536"/>
                </a:cubicBezTo>
                <a:cubicBezTo>
                  <a:pt x="6605543" y="5233713"/>
                  <a:pt x="6594759" y="5249400"/>
                  <a:pt x="6571229" y="5247929"/>
                </a:cubicBezTo>
                <a:cubicBezTo>
                  <a:pt x="6556032" y="5246948"/>
                  <a:pt x="6540346" y="5249400"/>
                  <a:pt x="6525640" y="5252831"/>
                </a:cubicBezTo>
                <a:cubicBezTo>
                  <a:pt x="6516326" y="5254792"/>
                  <a:pt x="6490835" y="5246948"/>
                  <a:pt x="6507502" y="5273419"/>
                </a:cubicBezTo>
                <a:cubicBezTo>
                  <a:pt x="6507992" y="5273910"/>
                  <a:pt x="6502109" y="5279302"/>
                  <a:pt x="6498678" y="5280772"/>
                </a:cubicBezTo>
                <a:cubicBezTo>
                  <a:pt x="6467305" y="5293518"/>
                  <a:pt x="6452109" y="5318029"/>
                  <a:pt x="6453579" y="5349892"/>
                </a:cubicBezTo>
                <a:cubicBezTo>
                  <a:pt x="6455540" y="5393030"/>
                  <a:pt x="6427598" y="5389109"/>
                  <a:pt x="6400147" y="5388128"/>
                </a:cubicBezTo>
                <a:cubicBezTo>
                  <a:pt x="6390833" y="5387638"/>
                  <a:pt x="6381028" y="5384207"/>
                  <a:pt x="6372205" y="5382246"/>
                </a:cubicBezTo>
                <a:cubicBezTo>
                  <a:pt x="6342302" y="5443031"/>
                  <a:pt x="6311909" y="5366559"/>
                  <a:pt x="6280536" y="5384697"/>
                </a:cubicBezTo>
                <a:cubicBezTo>
                  <a:pt x="6293281" y="5399403"/>
                  <a:pt x="6306027" y="5413128"/>
                  <a:pt x="6317302" y="5427344"/>
                </a:cubicBezTo>
                <a:cubicBezTo>
                  <a:pt x="6339851" y="5456267"/>
                  <a:pt x="6305046" y="5470973"/>
                  <a:pt x="6298673" y="5492542"/>
                </a:cubicBezTo>
                <a:cubicBezTo>
                  <a:pt x="6291320" y="5516562"/>
                  <a:pt x="6275634" y="5537641"/>
                  <a:pt x="6261908" y="5563622"/>
                </a:cubicBezTo>
                <a:cubicBezTo>
                  <a:pt x="6263869" y="5564112"/>
                  <a:pt x="6257006" y="5561661"/>
                  <a:pt x="6246712" y="5558230"/>
                </a:cubicBezTo>
                <a:cubicBezTo>
                  <a:pt x="6242300" y="5563132"/>
                  <a:pt x="6234946" y="5570975"/>
                  <a:pt x="6227103" y="5579799"/>
                </a:cubicBezTo>
                <a:cubicBezTo>
                  <a:pt x="6234456" y="5580780"/>
                  <a:pt x="6241810" y="5581760"/>
                  <a:pt x="6249653" y="5583231"/>
                </a:cubicBezTo>
                <a:cubicBezTo>
                  <a:pt x="6250143" y="5585682"/>
                  <a:pt x="6250633" y="5588133"/>
                  <a:pt x="6251614" y="5590094"/>
                </a:cubicBezTo>
                <a:cubicBezTo>
                  <a:pt x="6240339" y="5594505"/>
                  <a:pt x="6229064" y="5599407"/>
                  <a:pt x="6217299" y="5602349"/>
                </a:cubicBezTo>
                <a:cubicBezTo>
                  <a:pt x="6208475" y="5604800"/>
                  <a:pt x="6198671" y="5604309"/>
                  <a:pt x="6189358" y="5605290"/>
                </a:cubicBezTo>
                <a:cubicBezTo>
                  <a:pt x="6193769" y="5613623"/>
                  <a:pt x="6198181" y="5621957"/>
                  <a:pt x="6205044" y="5634702"/>
                </a:cubicBezTo>
                <a:cubicBezTo>
                  <a:pt x="6178083" y="5638624"/>
                  <a:pt x="6149650" y="5642546"/>
                  <a:pt x="6119258" y="5646958"/>
                </a:cubicBezTo>
                <a:cubicBezTo>
                  <a:pt x="6123670" y="5651860"/>
                  <a:pt x="6128082" y="5657252"/>
                  <a:pt x="6142297" y="5673919"/>
                </a:cubicBezTo>
                <a:cubicBezTo>
                  <a:pt x="6079061" y="5646958"/>
                  <a:pt x="6040334" y="5676860"/>
                  <a:pt x="5999647" y="5701860"/>
                </a:cubicBezTo>
                <a:cubicBezTo>
                  <a:pt x="5972686" y="5698919"/>
                  <a:pt x="5943273" y="5695978"/>
                  <a:pt x="5905527" y="5692056"/>
                </a:cubicBezTo>
                <a:cubicBezTo>
                  <a:pt x="5914841" y="5709704"/>
                  <a:pt x="5922685" y="5717547"/>
                  <a:pt x="5922195" y="5725881"/>
                </a:cubicBezTo>
                <a:cubicBezTo>
                  <a:pt x="5922195" y="5734705"/>
                  <a:pt x="5915822" y="5750391"/>
                  <a:pt x="5910430" y="5751371"/>
                </a:cubicBezTo>
                <a:cubicBezTo>
                  <a:pt x="5875134" y="5756273"/>
                  <a:pt x="5838859" y="5757744"/>
                  <a:pt x="5808956" y="5759705"/>
                </a:cubicBezTo>
                <a:cubicBezTo>
                  <a:pt x="5813858" y="5786667"/>
                  <a:pt x="5819251" y="5818040"/>
                  <a:pt x="5824643" y="5848923"/>
                </a:cubicBezTo>
                <a:cubicBezTo>
                  <a:pt x="5822192" y="5847943"/>
                  <a:pt x="5819741" y="5846962"/>
                  <a:pt x="5817290" y="5846472"/>
                </a:cubicBezTo>
                <a:cubicBezTo>
                  <a:pt x="5811898" y="5860688"/>
                  <a:pt x="5808466" y="5876374"/>
                  <a:pt x="5801113" y="5889610"/>
                </a:cubicBezTo>
                <a:cubicBezTo>
                  <a:pt x="5791799" y="5906277"/>
                  <a:pt x="5779054" y="5920984"/>
                  <a:pt x="5768269" y="5936670"/>
                </a:cubicBezTo>
                <a:cubicBezTo>
                  <a:pt x="5763367" y="5944023"/>
                  <a:pt x="5754053" y="5954807"/>
                  <a:pt x="5756504" y="5959219"/>
                </a:cubicBezTo>
                <a:cubicBezTo>
                  <a:pt x="5776603" y="5998436"/>
                  <a:pt x="5753073" y="6017064"/>
                  <a:pt x="5722190" y="6032750"/>
                </a:cubicBezTo>
                <a:cubicBezTo>
                  <a:pt x="5726112" y="6042555"/>
                  <a:pt x="5729543" y="6051379"/>
                  <a:pt x="5734445" y="6065104"/>
                </a:cubicBezTo>
                <a:cubicBezTo>
                  <a:pt x="5723661" y="6062653"/>
                  <a:pt x="5716798" y="6060693"/>
                  <a:pt x="5709935" y="6059222"/>
                </a:cubicBezTo>
                <a:cubicBezTo>
                  <a:pt x="5706993" y="6071967"/>
                  <a:pt x="5704052" y="6086183"/>
                  <a:pt x="5701601" y="6095497"/>
                </a:cubicBezTo>
                <a:cubicBezTo>
                  <a:pt x="5637874" y="6085693"/>
                  <a:pt x="5580520" y="6076869"/>
                  <a:pt x="5522185" y="6068046"/>
                </a:cubicBezTo>
                <a:cubicBezTo>
                  <a:pt x="5536891" y="6106282"/>
                  <a:pt x="5515813" y="6121969"/>
                  <a:pt x="5474635" y="6123439"/>
                </a:cubicBezTo>
                <a:cubicBezTo>
                  <a:pt x="5465321" y="6123929"/>
                  <a:pt x="5456007" y="6134714"/>
                  <a:pt x="5447184" y="6140596"/>
                </a:cubicBezTo>
                <a:cubicBezTo>
                  <a:pt x="5449145" y="6143047"/>
                  <a:pt x="5450615" y="6145498"/>
                  <a:pt x="5452576" y="6147949"/>
                </a:cubicBezTo>
                <a:cubicBezTo>
                  <a:pt x="5426104" y="6147949"/>
                  <a:pt x="5399633" y="6147949"/>
                  <a:pt x="5366299" y="6147949"/>
                </a:cubicBezTo>
                <a:cubicBezTo>
                  <a:pt x="5362868" y="6154322"/>
                  <a:pt x="5355024" y="6168538"/>
                  <a:pt x="5346691" y="6183244"/>
                </a:cubicBezTo>
                <a:cubicBezTo>
                  <a:pt x="5317279" y="6195500"/>
                  <a:pt x="5316789" y="6130302"/>
                  <a:pt x="5288356" y="6155792"/>
                </a:cubicBezTo>
                <a:cubicBezTo>
                  <a:pt x="5272179" y="6170499"/>
                  <a:pt x="5228551" y="6144518"/>
                  <a:pt x="5239336" y="6195500"/>
                </a:cubicBezTo>
                <a:cubicBezTo>
                  <a:pt x="5202570" y="6166577"/>
                  <a:pt x="5166295" y="6180303"/>
                  <a:pt x="5141294" y="6200402"/>
                </a:cubicBezTo>
                <a:cubicBezTo>
                  <a:pt x="5113353" y="6222461"/>
                  <a:pt x="5091293" y="6256776"/>
                  <a:pt x="5107960" y="6304815"/>
                </a:cubicBezTo>
                <a:cubicBezTo>
                  <a:pt x="5089332" y="6288148"/>
                  <a:pt x="5075606" y="6275893"/>
                  <a:pt x="5060900" y="6262658"/>
                </a:cubicBezTo>
                <a:cubicBezTo>
                  <a:pt x="5045704" y="6264129"/>
                  <a:pt x="5029037" y="6265109"/>
                  <a:pt x="5008938" y="6267070"/>
                </a:cubicBezTo>
                <a:cubicBezTo>
                  <a:pt x="5035900" y="6290109"/>
                  <a:pt x="4942270" y="6317561"/>
                  <a:pt x="5018742" y="6339620"/>
                </a:cubicBezTo>
                <a:cubicBezTo>
                  <a:pt x="5001095" y="6353836"/>
                  <a:pt x="4994232" y="6375896"/>
                  <a:pt x="4966781" y="6346483"/>
                </a:cubicBezTo>
                <a:cubicBezTo>
                  <a:pt x="4949623" y="6327856"/>
                  <a:pt x="4920211" y="6324914"/>
                  <a:pt x="4884425" y="6333248"/>
                </a:cubicBezTo>
                <a:cubicBezTo>
                  <a:pt x="4834425" y="6344522"/>
                  <a:pt x="4852562" y="6368052"/>
                  <a:pt x="4850601" y="6395014"/>
                </a:cubicBezTo>
                <a:cubicBezTo>
                  <a:pt x="4849621" y="6409230"/>
                  <a:pt x="4874621" y="6440113"/>
                  <a:pt x="4830013" y="6439132"/>
                </a:cubicBezTo>
                <a:cubicBezTo>
                  <a:pt x="4842758" y="6455800"/>
                  <a:pt x="4854523" y="6471486"/>
                  <a:pt x="4866288" y="6487663"/>
                </a:cubicBezTo>
                <a:cubicBezTo>
                  <a:pt x="4865308" y="6491094"/>
                  <a:pt x="4863837" y="6494526"/>
                  <a:pt x="4862856" y="6497957"/>
                </a:cubicBezTo>
                <a:cubicBezTo>
                  <a:pt x="4825601" y="6495016"/>
                  <a:pt x="4788345" y="6492565"/>
                  <a:pt x="4750599" y="6489624"/>
                </a:cubicBezTo>
                <a:cubicBezTo>
                  <a:pt x="4750599" y="6486192"/>
                  <a:pt x="4750599" y="6483251"/>
                  <a:pt x="4751089" y="6479820"/>
                </a:cubicBezTo>
                <a:cubicBezTo>
                  <a:pt x="4768737" y="6480800"/>
                  <a:pt x="4786384" y="6481780"/>
                  <a:pt x="4814326" y="6482761"/>
                </a:cubicBezTo>
                <a:cubicBezTo>
                  <a:pt x="4793737" y="6465114"/>
                  <a:pt x="4781482" y="6454329"/>
                  <a:pt x="4773149" y="6447466"/>
                </a:cubicBezTo>
                <a:cubicBezTo>
                  <a:pt x="4711873" y="6466584"/>
                  <a:pt x="4653538" y="6484231"/>
                  <a:pt x="4603537" y="6499428"/>
                </a:cubicBezTo>
                <a:cubicBezTo>
                  <a:pt x="4573144" y="6488153"/>
                  <a:pt x="4550104" y="6479820"/>
                  <a:pt x="4524613" y="6470506"/>
                </a:cubicBezTo>
                <a:cubicBezTo>
                  <a:pt x="4514809" y="6486192"/>
                  <a:pt x="4544222" y="6521487"/>
                  <a:pt x="4505005" y="6525899"/>
                </a:cubicBezTo>
                <a:cubicBezTo>
                  <a:pt x="4482455" y="6528841"/>
                  <a:pt x="4459416" y="6526390"/>
                  <a:pt x="4435396" y="6526390"/>
                </a:cubicBezTo>
                <a:cubicBezTo>
                  <a:pt x="4443239" y="6550900"/>
                  <a:pt x="4437357" y="6567566"/>
                  <a:pt x="4408924" y="6573449"/>
                </a:cubicBezTo>
                <a:cubicBezTo>
                  <a:pt x="4395199" y="6576390"/>
                  <a:pt x="4377551" y="6577861"/>
                  <a:pt x="4388336" y="6603352"/>
                </a:cubicBezTo>
                <a:cubicBezTo>
                  <a:pt x="4398630" y="6627372"/>
                  <a:pt x="4373630" y="6640117"/>
                  <a:pt x="4358923" y="6639627"/>
                </a:cubicBezTo>
                <a:cubicBezTo>
                  <a:pt x="4294216" y="6639137"/>
                  <a:pt x="4254999" y="6677863"/>
                  <a:pt x="4216273" y="6721002"/>
                </a:cubicBezTo>
                <a:cubicBezTo>
                  <a:pt x="4211861" y="6725904"/>
                  <a:pt x="4192253" y="6725414"/>
                  <a:pt x="4188331" y="6720511"/>
                </a:cubicBezTo>
                <a:cubicBezTo>
                  <a:pt x="4179998" y="6710707"/>
                  <a:pt x="4179998" y="6694040"/>
                  <a:pt x="4172154" y="6683746"/>
                </a:cubicBezTo>
                <a:cubicBezTo>
                  <a:pt x="4164801" y="6673452"/>
                  <a:pt x="4151565" y="6667569"/>
                  <a:pt x="4148624" y="6665608"/>
                </a:cubicBezTo>
                <a:cubicBezTo>
                  <a:pt x="4129506" y="6668059"/>
                  <a:pt x="4115290" y="6674922"/>
                  <a:pt x="4106957" y="6670510"/>
                </a:cubicBezTo>
                <a:cubicBezTo>
                  <a:pt x="4073623" y="6653353"/>
                  <a:pt x="4068230" y="6671981"/>
                  <a:pt x="4064799" y="6698452"/>
                </a:cubicBezTo>
                <a:cubicBezTo>
                  <a:pt x="4063328" y="6712668"/>
                  <a:pt x="4061858" y="6727375"/>
                  <a:pt x="4055975" y="6739630"/>
                </a:cubicBezTo>
                <a:cubicBezTo>
                  <a:pt x="4052544" y="6747473"/>
                  <a:pt x="4035877" y="6758747"/>
                  <a:pt x="4033916" y="6757277"/>
                </a:cubicBezTo>
                <a:cubicBezTo>
                  <a:pt x="3999601" y="6731786"/>
                  <a:pt x="3980483" y="6771983"/>
                  <a:pt x="3953522" y="6774924"/>
                </a:cubicBezTo>
                <a:cubicBezTo>
                  <a:pt x="3937345" y="6743061"/>
                  <a:pt x="3927051" y="6739139"/>
                  <a:pt x="3900580" y="6764630"/>
                </a:cubicBezTo>
                <a:cubicBezTo>
                  <a:pt x="3867245" y="6796984"/>
                  <a:pt x="3829499" y="6803847"/>
                  <a:pt x="3791263" y="6785219"/>
                </a:cubicBezTo>
                <a:cubicBezTo>
                  <a:pt x="3770675" y="6775414"/>
                  <a:pt x="3758419" y="6748943"/>
                  <a:pt x="3747635" y="6735708"/>
                </a:cubicBezTo>
                <a:cubicBezTo>
                  <a:pt x="3704497" y="6751394"/>
                  <a:pt x="3663319" y="6765610"/>
                  <a:pt x="3623612" y="6781787"/>
                </a:cubicBezTo>
                <a:cubicBezTo>
                  <a:pt x="3616259" y="6784729"/>
                  <a:pt x="3611847" y="6794043"/>
                  <a:pt x="3608906" y="6803357"/>
                </a:cubicBezTo>
                <a:cubicBezTo>
                  <a:pt x="3593220" y="6821004"/>
                  <a:pt x="3566748" y="6763649"/>
                  <a:pt x="3551552" y="6817082"/>
                </a:cubicBezTo>
                <a:cubicBezTo>
                  <a:pt x="3527042" y="6782768"/>
                  <a:pt x="3506453" y="6790121"/>
                  <a:pt x="3480472" y="6813651"/>
                </a:cubicBezTo>
                <a:cubicBezTo>
                  <a:pt x="3465766" y="6827376"/>
                  <a:pt x="3438804" y="6826396"/>
                  <a:pt x="3421647" y="6838161"/>
                </a:cubicBezTo>
                <a:cubicBezTo>
                  <a:pt x="3394195" y="6857770"/>
                  <a:pt x="3379979" y="6842573"/>
                  <a:pt x="3360861" y="6825416"/>
                </a:cubicBezTo>
                <a:cubicBezTo>
                  <a:pt x="3352037" y="6817572"/>
                  <a:pt x="3333410" y="6820514"/>
                  <a:pt x="3318703" y="6818553"/>
                </a:cubicBezTo>
                <a:cubicBezTo>
                  <a:pt x="3304487" y="6816592"/>
                  <a:pt x="3290271" y="6815121"/>
                  <a:pt x="3276545" y="6813161"/>
                </a:cubicBezTo>
                <a:cubicBezTo>
                  <a:pt x="3269683" y="6824925"/>
                  <a:pt x="3262820" y="6838161"/>
                  <a:pt x="3253016" y="6855318"/>
                </a:cubicBezTo>
                <a:cubicBezTo>
                  <a:pt x="3246153" y="6846004"/>
                  <a:pt x="3242231" y="6842083"/>
                  <a:pt x="3239290" y="6837180"/>
                </a:cubicBezTo>
                <a:cubicBezTo>
                  <a:pt x="3227525" y="6816102"/>
                  <a:pt x="3218211" y="6794533"/>
                  <a:pt x="3184387" y="6804827"/>
                </a:cubicBezTo>
                <a:cubicBezTo>
                  <a:pt x="3170661" y="6809239"/>
                  <a:pt x="3151543" y="6796494"/>
                  <a:pt x="3134876" y="6792572"/>
                </a:cubicBezTo>
                <a:cubicBezTo>
                  <a:pt x="3128503" y="6791101"/>
                  <a:pt x="3119679" y="6789631"/>
                  <a:pt x="3115758" y="6793062"/>
                </a:cubicBezTo>
                <a:cubicBezTo>
                  <a:pt x="3068698" y="6829827"/>
                  <a:pt x="3026050" y="6820514"/>
                  <a:pt x="2985853" y="6781787"/>
                </a:cubicBezTo>
                <a:cubicBezTo>
                  <a:pt x="2984382" y="6780317"/>
                  <a:pt x="2981441" y="6780807"/>
                  <a:pt x="2976539" y="6780317"/>
                </a:cubicBezTo>
                <a:cubicBezTo>
                  <a:pt x="2972127" y="6790121"/>
                  <a:pt x="2967225" y="6800415"/>
                  <a:pt x="2961342" y="6811690"/>
                </a:cubicBezTo>
                <a:cubicBezTo>
                  <a:pt x="2930459" y="6769532"/>
                  <a:pt x="2916243" y="6768551"/>
                  <a:pt x="2860360" y="6803357"/>
                </a:cubicBezTo>
                <a:cubicBezTo>
                  <a:pt x="2858889" y="6794533"/>
                  <a:pt x="2857418" y="6786689"/>
                  <a:pt x="2854967" y="6773454"/>
                </a:cubicBezTo>
                <a:cubicBezTo>
                  <a:pt x="2840751" y="6783748"/>
                  <a:pt x="2829967" y="6792082"/>
                  <a:pt x="2812319" y="6804827"/>
                </a:cubicBezTo>
                <a:cubicBezTo>
                  <a:pt x="2803005" y="6786689"/>
                  <a:pt x="2796633" y="6768061"/>
                  <a:pt x="2784868" y="6752865"/>
                </a:cubicBezTo>
                <a:cubicBezTo>
                  <a:pt x="2773103" y="6737669"/>
                  <a:pt x="2756926" y="6726394"/>
                  <a:pt x="2746631" y="6717570"/>
                </a:cubicBezTo>
                <a:cubicBezTo>
                  <a:pt x="2727023" y="6714629"/>
                  <a:pt x="2710356" y="6712178"/>
                  <a:pt x="2694179" y="6708256"/>
                </a:cubicBezTo>
                <a:cubicBezTo>
                  <a:pt x="2693199" y="6708256"/>
                  <a:pt x="2695160" y="6696001"/>
                  <a:pt x="2696140" y="6684236"/>
                </a:cubicBezTo>
                <a:cubicBezTo>
                  <a:pt x="2678983" y="6699922"/>
                  <a:pt x="2662806" y="6715119"/>
                  <a:pt x="2646629" y="6730316"/>
                </a:cubicBezTo>
                <a:cubicBezTo>
                  <a:pt x="2626041" y="6700413"/>
                  <a:pt x="2606432" y="6729826"/>
                  <a:pt x="2583883" y="6733747"/>
                </a:cubicBezTo>
                <a:cubicBezTo>
                  <a:pt x="2586334" y="6726394"/>
                  <a:pt x="2588295" y="6719041"/>
                  <a:pt x="2591726" y="6707766"/>
                </a:cubicBezTo>
                <a:cubicBezTo>
                  <a:pt x="2557412" y="6712178"/>
                  <a:pt x="2526528" y="6716099"/>
                  <a:pt x="2488782" y="6721492"/>
                </a:cubicBezTo>
                <a:cubicBezTo>
                  <a:pt x="2487312" y="6719041"/>
                  <a:pt x="2480449" y="6709236"/>
                  <a:pt x="2474566" y="6699922"/>
                </a:cubicBezTo>
                <a:cubicBezTo>
                  <a:pt x="2455448" y="6721492"/>
                  <a:pt x="2448095" y="6718551"/>
                  <a:pt x="2422114" y="6699432"/>
                </a:cubicBezTo>
                <a:cubicBezTo>
                  <a:pt x="2384368" y="6671491"/>
                  <a:pt x="2343191" y="6648941"/>
                  <a:pt x="2297602" y="6620509"/>
                </a:cubicBezTo>
                <a:cubicBezTo>
                  <a:pt x="2290248" y="6609725"/>
                  <a:pt x="2277013" y="6591097"/>
                  <a:pt x="2262797" y="6570508"/>
                </a:cubicBezTo>
                <a:cubicBezTo>
                  <a:pt x="2251522" y="6574429"/>
                  <a:pt x="2241228" y="6577861"/>
                  <a:pt x="2231424" y="6582273"/>
                </a:cubicBezTo>
                <a:cubicBezTo>
                  <a:pt x="2208874" y="6593058"/>
                  <a:pt x="2184364" y="6612666"/>
                  <a:pt x="2177501" y="6567566"/>
                </a:cubicBezTo>
                <a:cubicBezTo>
                  <a:pt x="2177011" y="6565606"/>
                  <a:pt x="2173579" y="6561684"/>
                  <a:pt x="2173089" y="6562174"/>
                </a:cubicBezTo>
                <a:cubicBezTo>
                  <a:pt x="2139755" y="6577371"/>
                  <a:pt x="2119166" y="6545017"/>
                  <a:pt x="2091224" y="6540605"/>
                </a:cubicBezTo>
                <a:cubicBezTo>
                  <a:pt x="2090244" y="6540605"/>
                  <a:pt x="2087793" y="6551880"/>
                  <a:pt x="2085832" y="6558743"/>
                </a:cubicBezTo>
                <a:cubicBezTo>
                  <a:pt x="2052008" y="6544037"/>
                  <a:pt x="2001516" y="6538645"/>
                  <a:pt x="1985340" y="6511683"/>
                </a:cubicBezTo>
                <a:cubicBezTo>
                  <a:pt x="1958868" y="6468545"/>
                  <a:pt x="1938280" y="6512663"/>
                  <a:pt x="1918181" y="6503840"/>
                </a:cubicBezTo>
                <a:cubicBezTo>
                  <a:pt x="1889749" y="6490604"/>
                  <a:pt x="1847591" y="6501388"/>
                  <a:pt x="1835826" y="6457270"/>
                </a:cubicBezTo>
                <a:cubicBezTo>
                  <a:pt x="1834846" y="6452858"/>
                  <a:pt x="1824061" y="6450897"/>
                  <a:pt x="1814257" y="6445505"/>
                </a:cubicBezTo>
                <a:cubicBezTo>
                  <a:pt x="1825042" y="6435210"/>
                  <a:pt x="1833375" y="6427367"/>
                  <a:pt x="1842199" y="6419524"/>
                </a:cubicBezTo>
                <a:cubicBezTo>
                  <a:pt x="1789257" y="6365601"/>
                  <a:pt x="1780923" y="6362660"/>
                  <a:pt x="1761315" y="6395504"/>
                </a:cubicBezTo>
                <a:cubicBezTo>
                  <a:pt x="1750530" y="6388151"/>
                  <a:pt x="1731412" y="6382268"/>
                  <a:pt x="1729942" y="6373935"/>
                </a:cubicBezTo>
                <a:cubicBezTo>
                  <a:pt x="1724059" y="6334228"/>
                  <a:pt x="1661313" y="6334228"/>
                  <a:pt x="1672097" y="6283246"/>
                </a:cubicBezTo>
                <a:cubicBezTo>
                  <a:pt x="1605919" y="6309227"/>
                  <a:pt x="1557879" y="6271972"/>
                  <a:pt x="1497583" y="6235206"/>
                </a:cubicBezTo>
                <a:cubicBezTo>
                  <a:pt x="1520133" y="6231774"/>
                  <a:pt x="1532388" y="6229814"/>
                  <a:pt x="1547584" y="6227853"/>
                </a:cubicBezTo>
                <a:cubicBezTo>
                  <a:pt x="1546604" y="6219519"/>
                  <a:pt x="1545624" y="6211186"/>
                  <a:pt x="1544643" y="6198931"/>
                </a:cubicBezTo>
                <a:cubicBezTo>
                  <a:pt x="1520133" y="6208735"/>
                  <a:pt x="1499544" y="6217068"/>
                  <a:pt x="1476995" y="6226382"/>
                </a:cubicBezTo>
                <a:cubicBezTo>
                  <a:pt x="1478465" y="6219029"/>
                  <a:pt x="1481406" y="6206774"/>
                  <a:pt x="1483857" y="6195009"/>
                </a:cubicBezTo>
                <a:cubicBezTo>
                  <a:pt x="1446602" y="6205304"/>
                  <a:pt x="1419640" y="6194029"/>
                  <a:pt x="1397581" y="6159224"/>
                </a:cubicBezTo>
                <a:cubicBezTo>
                  <a:pt x="1395620" y="6156283"/>
                  <a:pt x="1394150" y="6151381"/>
                  <a:pt x="1392189" y="6151381"/>
                </a:cubicBezTo>
                <a:cubicBezTo>
                  <a:pt x="1341207" y="6149910"/>
                  <a:pt x="1322089" y="6093536"/>
                  <a:pt x="1274539" y="6084712"/>
                </a:cubicBezTo>
                <a:cubicBezTo>
                  <a:pt x="1265225" y="6082752"/>
                  <a:pt x="1257382" y="6066085"/>
                  <a:pt x="1251009" y="6055300"/>
                </a:cubicBezTo>
                <a:cubicBezTo>
                  <a:pt x="1235813" y="6029319"/>
                  <a:pt x="1210322" y="6026378"/>
                  <a:pt x="1184831" y="6017554"/>
                </a:cubicBezTo>
                <a:cubicBezTo>
                  <a:pt x="1153458" y="6006770"/>
                  <a:pt x="1124536" y="5985201"/>
                  <a:pt x="1098064" y="5964121"/>
                </a:cubicBezTo>
                <a:cubicBezTo>
                  <a:pt x="1091692" y="5959219"/>
                  <a:pt x="1100025" y="5937650"/>
                  <a:pt x="1099045" y="5923925"/>
                </a:cubicBezTo>
                <a:cubicBezTo>
                  <a:pt x="1098064" y="5910199"/>
                  <a:pt x="1097574" y="5892061"/>
                  <a:pt x="1089241" y="5884218"/>
                </a:cubicBezTo>
                <a:cubicBezTo>
                  <a:pt x="1072574" y="5869021"/>
                  <a:pt x="1051004" y="5860198"/>
                  <a:pt x="1028455" y="5846962"/>
                </a:cubicBezTo>
                <a:cubicBezTo>
                  <a:pt x="1036788" y="5839119"/>
                  <a:pt x="1042181" y="5834216"/>
                  <a:pt x="1050024" y="5826863"/>
                </a:cubicBezTo>
                <a:cubicBezTo>
                  <a:pt x="1042181" y="5820491"/>
                  <a:pt x="1035318" y="5814608"/>
                  <a:pt x="1026984" y="5807745"/>
                </a:cubicBezTo>
                <a:cubicBezTo>
                  <a:pt x="1031396" y="5803334"/>
                  <a:pt x="1035808" y="5799412"/>
                  <a:pt x="1044632" y="5791079"/>
                </a:cubicBezTo>
                <a:cubicBezTo>
                  <a:pt x="1017670" y="5788137"/>
                  <a:pt x="986787" y="5824902"/>
                  <a:pt x="974532" y="5776372"/>
                </a:cubicBezTo>
                <a:cubicBezTo>
                  <a:pt x="996101" y="5761666"/>
                  <a:pt x="1018651" y="5746469"/>
                  <a:pt x="1041690" y="5730783"/>
                </a:cubicBezTo>
                <a:cubicBezTo>
                  <a:pt x="1013258" y="5726371"/>
                  <a:pt x="1001493" y="5707743"/>
                  <a:pt x="1014239" y="5681762"/>
                </a:cubicBezTo>
                <a:cubicBezTo>
                  <a:pt x="990709" y="5684703"/>
                  <a:pt x="970120" y="5687644"/>
                  <a:pt x="944139" y="5690586"/>
                </a:cubicBezTo>
                <a:cubicBezTo>
                  <a:pt x="944139" y="5672938"/>
                  <a:pt x="944139" y="5655291"/>
                  <a:pt x="944139" y="5638134"/>
                </a:cubicBezTo>
                <a:cubicBezTo>
                  <a:pt x="898550" y="5617055"/>
                  <a:pt x="889236" y="5592545"/>
                  <a:pt x="908844" y="5541563"/>
                </a:cubicBezTo>
                <a:cubicBezTo>
                  <a:pt x="898060" y="5540582"/>
                  <a:pt x="888256" y="5539602"/>
                  <a:pt x="876000" y="5538622"/>
                </a:cubicBezTo>
                <a:cubicBezTo>
                  <a:pt x="880902" y="5528327"/>
                  <a:pt x="884824" y="5519014"/>
                  <a:pt x="888746" y="5510190"/>
                </a:cubicBezTo>
                <a:cubicBezTo>
                  <a:pt x="887765" y="5481757"/>
                  <a:pt x="838254" y="5435678"/>
                  <a:pt x="792175" y="5422442"/>
                </a:cubicBezTo>
                <a:cubicBezTo>
                  <a:pt x="801979" y="5415089"/>
                  <a:pt x="808352" y="5408226"/>
                  <a:pt x="816195" y="5404795"/>
                </a:cubicBezTo>
                <a:cubicBezTo>
                  <a:pt x="842666" y="5393520"/>
                  <a:pt x="836784" y="5380285"/>
                  <a:pt x="821587" y="5362637"/>
                </a:cubicBezTo>
                <a:cubicBezTo>
                  <a:pt x="815215" y="5355284"/>
                  <a:pt x="813744" y="5344009"/>
                  <a:pt x="807371" y="5327342"/>
                </a:cubicBezTo>
                <a:cubicBezTo>
                  <a:pt x="804430" y="5325382"/>
                  <a:pt x="792665" y="5318519"/>
                  <a:pt x="788744" y="5316068"/>
                </a:cubicBezTo>
                <a:cubicBezTo>
                  <a:pt x="763743" y="5320970"/>
                  <a:pt x="745605" y="5324891"/>
                  <a:pt x="726977" y="5328323"/>
                </a:cubicBezTo>
                <a:cubicBezTo>
                  <a:pt x="726487" y="5325382"/>
                  <a:pt x="725507" y="5322440"/>
                  <a:pt x="725017" y="5319499"/>
                </a:cubicBezTo>
                <a:cubicBezTo>
                  <a:pt x="738742" y="5309695"/>
                  <a:pt x="752468" y="5299891"/>
                  <a:pt x="764723" y="5291067"/>
                </a:cubicBezTo>
                <a:cubicBezTo>
                  <a:pt x="764723" y="5271459"/>
                  <a:pt x="764723" y="5252831"/>
                  <a:pt x="764723" y="5236164"/>
                </a:cubicBezTo>
                <a:cubicBezTo>
                  <a:pt x="746586" y="5234693"/>
                  <a:pt x="730899" y="5233713"/>
                  <a:pt x="715703" y="5232732"/>
                </a:cubicBezTo>
                <a:cubicBezTo>
                  <a:pt x="726977" y="5222438"/>
                  <a:pt x="738252" y="5212143"/>
                  <a:pt x="754919" y="5196947"/>
                </a:cubicBezTo>
                <a:cubicBezTo>
                  <a:pt x="746586" y="5185673"/>
                  <a:pt x="734821" y="5169495"/>
                  <a:pt x="725997" y="5157240"/>
                </a:cubicBezTo>
                <a:cubicBezTo>
                  <a:pt x="728938" y="5131750"/>
                  <a:pt x="731879" y="5105278"/>
                  <a:pt x="735801" y="5070474"/>
                </a:cubicBezTo>
                <a:cubicBezTo>
                  <a:pt x="742664" y="5070964"/>
                  <a:pt x="757860" y="5071454"/>
                  <a:pt x="778449" y="5072434"/>
                </a:cubicBezTo>
                <a:cubicBezTo>
                  <a:pt x="774037" y="5054787"/>
                  <a:pt x="768155" y="5030277"/>
                  <a:pt x="761782" y="5002335"/>
                </a:cubicBezTo>
                <a:cubicBezTo>
                  <a:pt x="724036" y="5009688"/>
                  <a:pt x="689231" y="4991060"/>
                  <a:pt x="666682" y="4957726"/>
                </a:cubicBezTo>
                <a:cubicBezTo>
                  <a:pt x="659819" y="4947432"/>
                  <a:pt x="678447" y="4920470"/>
                  <a:pt x="687271" y="4897921"/>
                </a:cubicBezTo>
                <a:cubicBezTo>
                  <a:pt x="675996" y="4888607"/>
                  <a:pt x="659329" y="4874881"/>
                  <a:pt x="643642" y="4860175"/>
                </a:cubicBezTo>
                <a:cubicBezTo>
                  <a:pt x="624034" y="4841547"/>
                  <a:pt x="631877" y="4827821"/>
                  <a:pt x="653937" y="4819487"/>
                </a:cubicBezTo>
                <a:cubicBezTo>
                  <a:pt x="669623" y="4813115"/>
                  <a:pt x="686290" y="4809193"/>
                  <a:pt x="701977" y="4798899"/>
                </a:cubicBezTo>
                <a:cubicBezTo>
                  <a:pt x="677957" y="4802330"/>
                  <a:pt x="653937" y="4806252"/>
                  <a:pt x="624034" y="4810664"/>
                </a:cubicBezTo>
                <a:cubicBezTo>
                  <a:pt x="612759" y="4803801"/>
                  <a:pt x="595112" y="4793016"/>
                  <a:pt x="576974" y="4782232"/>
                </a:cubicBezTo>
                <a:cubicBezTo>
                  <a:pt x="577954" y="4779291"/>
                  <a:pt x="578445" y="4776349"/>
                  <a:pt x="579425" y="4773408"/>
                </a:cubicBezTo>
                <a:cubicBezTo>
                  <a:pt x="594621" y="4775369"/>
                  <a:pt x="609818" y="4777330"/>
                  <a:pt x="635309" y="4780761"/>
                </a:cubicBezTo>
                <a:cubicBezTo>
                  <a:pt x="614230" y="4757721"/>
                  <a:pt x="598543" y="4740074"/>
                  <a:pt x="578935" y="4718995"/>
                </a:cubicBezTo>
                <a:cubicBezTo>
                  <a:pt x="580405" y="4716544"/>
                  <a:pt x="585308" y="4706740"/>
                  <a:pt x="590700" y="4696445"/>
                </a:cubicBezTo>
                <a:cubicBezTo>
                  <a:pt x="572072" y="4683700"/>
                  <a:pt x="555405" y="4671445"/>
                  <a:pt x="536287" y="4658209"/>
                </a:cubicBezTo>
                <a:cubicBezTo>
                  <a:pt x="559327" y="4641052"/>
                  <a:pt x="540208" y="4628797"/>
                  <a:pt x="520600" y="4616542"/>
                </a:cubicBezTo>
                <a:cubicBezTo>
                  <a:pt x="544130" y="4599875"/>
                  <a:pt x="537757" y="4590561"/>
                  <a:pt x="515698" y="4584678"/>
                </a:cubicBezTo>
                <a:cubicBezTo>
                  <a:pt x="469128" y="4572913"/>
                  <a:pt x="468148" y="4569972"/>
                  <a:pt x="499521" y="4535658"/>
                </a:cubicBezTo>
                <a:cubicBezTo>
                  <a:pt x="470599" y="4503304"/>
                  <a:pt x="469128" y="4481735"/>
                  <a:pt x="497560" y="4465558"/>
                </a:cubicBezTo>
                <a:cubicBezTo>
                  <a:pt x="471579" y="4452812"/>
                  <a:pt x="447559" y="4441048"/>
                  <a:pt x="414715" y="4424380"/>
                </a:cubicBezTo>
                <a:cubicBezTo>
                  <a:pt x="416186" y="4405262"/>
                  <a:pt x="418637" y="4376340"/>
                  <a:pt x="421088" y="4350849"/>
                </a:cubicBezTo>
                <a:cubicBezTo>
                  <a:pt x="390205" y="4338594"/>
                  <a:pt x="359812" y="4326339"/>
                  <a:pt x="340204" y="4318496"/>
                </a:cubicBezTo>
                <a:cubicBezTo>
                  <a:pt x="324027" y="4299868"/>
                  <a:pt x="313733" y="4288593"/>
                  <a:pt x="297066" y="4269475"/>
                </a:cubicBezTo>
                <a:cubicBezTo>
                  <a:pt x="312752" y="4248396"/>
                  <a:pt x="332851" y="4221434"/>
                  <a:pt x="358832" y="4187610"/>
                </a:cubicBezTo>
                <a:cubicBezTo>
                  <a:pt x="345106" y="4179277"/>
                  <a:pt x="326478" y="4168492"/>
                  <a:pt x="305399" y="4155747"/>
                </a:cubicBezTo>
                <a:cubicBezTo>
                  <a:pt x="311282" y="4139080"/>
                  <a:pt x="304909" y="4121922"/>
                  <a:pt x="274516" y="4115550"/>
                </a:cubicBezTo>
                <a:cubicBezTo>
                  <a:pt x="286771" y="4110648"/>
                  <a:pt x="299517" y="4106236"/>
                  <a:pt x="320596" y="4097902"/>
                </a:cubicBezTo>
                <a:cubicBezTo>
                  <a:pt x="294615" y="4096431"/>
                  <a:pt x="278928" y="4095451"/>
                  <a:pt x="263241" y="4094471"/>
                </a:cubicBezTo>
                <a:cubicBezTo>
                  <a:pt x="262751" y="4092020"/>
                  <a:pt x="262751" y="4089078"/>
                  <a:pt x="262261" y="4086627"/>
                </a:cubicBezTo>
                <a:cubicBezTo>
                  <a:pt x="271085" y="4082706"/>
                  <a:pt x="279908" y="4079274"/>
                  <a:pt x="281869" y="4078294"/>
                </a:cubicBezTo>
                <a:cubicBezTo>
                  <a:pt x="281869" y="4051333"/>
                  <a:pt x="281869" y="4027802"/>
                  <a:pt x="281869" y="4006724"/>
                </a:cubicBezTo>
                <a:cubicBezTo>
                  <a:pt x="274026" y="3999371"/>
                  <a:pt x="259320" y="3991037"/>
                  <a:pt x="259810" y="3985155"/>
                </a:cubicBezTo>
                <a:cubicBezTo>
                  <a:pt x="261280" y="3973390"/>
                  <a:pt x="271575" y="3962605"/>
                  <a:pt x="282850" y="3943977"/>
                </a:cubicBezTo>
                <a:cubicBezTo>
                  <a:pt x="282359" y="3930251"/>
                  <a:pt x="262261" y="3901329"/>
                  <a:pt x="294615" y="3891035"/>
                </a:cubicBezTo>
                <a:cubicBezTo>
                  <a:pt x="291183" y="3839073"/>
                  <a:pt x="287752" y="3791032"/>
                  <a:pt x="284320" y="3742992"/>
                </a:cubicBezTo>
                <a:cubicBezTo>
                  <a:pt x="287752" y="3742012"/>
                  <a:pt x="291673" y="3741522"/>
                  <a:pt x="295105" y="3740541"/>
                </a:cubicBezTo>
                <a:cubicBezTo>
                  <a:pt x="301477" y="3748384"/>
                  <a:pt x="307360" y="3756228"/>
                  <a:pt x="318635" y="3770444"/>
                </a:cubicBezTo>
                <a:cubicBezTo>
                  <a:pt x="326968" y="3746424"/>
                  <a:pt x="333831" y="3727796"/>
                  <a:pt x="341674" y="3705737"/>
                </a:cubicBezTo>
                <a:cubicBezTo>
                  <a:pt x="324517" y="3697893"/>
                  <a:pt x="306870" y="3690050"/>
                  <a:pt x="289222" y="3681226"/>
                </a:cubicBezTo>
                <a:cubicBezTo>
                  <a:pt x="284320" y="3678775"/>
                  <a:pt x="277948" y="3673873"/>
                  <a:pt x="277457" y="3668971"/>
                </a:cubicBezTo>
                <a:cubicBezTo>
                  <a:pt x="270104" y="3617009"/>
                  <a:pt x="262751" y="3565537"/>
                  <a:pt x="271085" y="3512105"/>
                </a:cubicBezTo>
                <a:cubicBezTo>
                  <a:pt x="274516" y="3490045"/>
                  <a:pt x="280399" y="3479751"/>
                  <a:pt x="302948" y="3476319"/>
                </a:cubicBezTo>
                <a:cubicBezTo>
                  <a:pt x="321086" y="3473378"/>
                  <a:pt x="342655" y="3472888"/>
                  <a:pt x="325007" y="3440044"/>
                </a:cubicBezTo>
                <a:cubicBezTo>
                  <a:pt x="310791" y="3413573"/>
                  <a:pt x="335792" y="3391513"/>
                  <a:pt x="382362" y="3395435"/>
                </a:cubicBezTo>
                <a:cubicBezTo>
                  <a:pt x="357851" y="3359650"/>
                  <a:pt x="336772" y="3329747"/>
                  <a:pt x="316184" y="3299355"/>
                </a:cubicBezTo>
                <a:cubicBezTo>
                  <a:pt x="310791" y="3300825"/>
                  <a:pt x="305399" y="3301806"/>
                  <a:pt x="300007" y="3303276"/>
                </a:cubicBezTo>
                <a:cubicBezTo>
                  <a:pt x="305889" y="3283178"/>
                  <a:pt x="311772" y="3263079"/>
                  <a:pt x="316184" y="3247883"/>
                </a:cubicBezTo>
                <a:cubicBezTo>
                  <a:pt x="313242" y="3237589"/>
                  <a:pt x="307360" y="3227294"/>
                  <a:pt x="307850" y="3217000"/>
                </a:cubicBezTo>
                <a:cubicBezTo>
                  <a:pt x="308340" y="3191019"/>
                  <a:pt x="311772" y="3165038"/>
                  <a:pt x="310791" y="3139547"/>
                </a:cubicBezTo>
                <a:cubicBezTo>
                  <a:pt x="313733" y="3126802"/>
                  <a:pt x="313242" y="3111605"/>
                  <a:pt x="320105" y="3102291"/>
                </a:cubicBezTo>
                <a:cubicBezTo>
                  <a:pt x="338243" y="3078271"/>
                  <a:pt x="359322" y="3056702"/>
                  <a:pt x="385793" y="3027290"/>
                </a:cubicBezTo>
                <a:cubicBezTo>
                  <a:pt x="373048" y="2978759"/>
                  <a:pt x="424029" y="2974347"/>
                  <a:pt x="464717" y="2957680"/>
                </a:cubicBezTo>
                <a:cubicBezTo>
                  <a:pt x="459324" y="2949346"/>
                  <a:pt x="455403" y="2942974"/>
                  <a:pt x="450500" y="2935131"/>
                </a:cubicBezTo>
                <a:cubicBezTo>
                  <a:pt x="465697" y="2927777"/>
                  <a:pt x="480893" y="2920424"/>
                  <a:pt x="488246" y="2916503"/>
                </a:cubicBezTo>
                <a:cubicBezTo>
                  <a:pt x="494619" y="2890031"/>
                  <a:pt x="499031" y="2869933"/>
                  <a:pt x="504913" y="2846403"/>
                </a:cubicBezTo>
                <a:cubicBezTo>
                  <a:pt x="453442" y="2851795"/>
                  <a:pt x="399029" y="2857678"/>
                  <a:pt x="344126" y="2863560"/>
                </a:cubicBezTo>
                <a:cubicBezTo>
                  <a:pt x="352949" y="2897385"/>
                  <a:pt x="334812" y="2905718"/>
                  <a:pt x="308831" y="2905718"/>
                </a:cubicBezTo>
                <a:cubicBezTo>
                  <a:pt x="312262" y="2879247"/>
                  <a:pt x="315693" y="2854246"/>
                  <a:pt x="320596" y="2818461"/>
                </a:cubicBezTo>
                <a:cubicBezTo>
                  <a:pt x="342655" y="2825324"/>
                  <a:pt x="363734" y="2830226"/>
                  <a:pt x="383832" y="2838560"/>
                </a:cubicBezTo>
                <a:cubicBezTo>
                  <a:pt x="416676" y="2852285"/>
                  <a:pt x="436775" y="2825814"/>
                  <a:pt x="460795" y="2814539"/>
                </a:cubicBezTo>
                <a:cubicBezTo>
                  <a:pt x="475991" y="2807186"/>
                  <a:pt x="487756" y="2791010"/>
                  <a:pt x="500011" y="2777774"/>
                </a:cubicBezTo>
                <a:cubicBezTo>
                  <a:pt x="533836" y="2741989"/>
                  <a:pt x="533346" y="2741499"/>
                  <a:pt x="490207" y="2712576"/>
                </a:cubicBezTo>
                <a:cubicBezTo>
                  <a:pt x="503443" y="2702772"/>
                  <a:pt x="515208" y="2694439"/>
                  <a:pt x="530404" y="2683164"/>
                </a:cubicBezTo>
                <a:cubicBezTo>
                  <a:pt x="522561" y="2671399"/>
                  <a:pt x="515208" y="2660124"/>
                  <a:pt x="502953" y="2641006"/>
                </a:cubicBezTo>
                <a:cubicBezTo>
                  <a:pt x="476481" y="2700321"/>
                  <a:pt x="466187" y="2769441"/>
                  <a:pt x="390205" y="2773852"/>
                </a:cubicBezTo>
                <a:cubicBezTo>
                  <a:pt x="387264" y="2750322"/>
                  <a:pt x="385303" y="2731695"/>
                  <a:pt x="382852" y="2713067"/>
                </a:cubicBezTo>
                <a:cubicBezTo>
                  <a:pt x="379420" y="2711596"/>
                  <a:pt x="375989" y="2709635"/>
                  <a:pt x="372558" y="2708165"/>
                </a:cubicBezTo>
                <a:cubicBezTo>
                  <a:pt x="390205" y="2695419"/>
                  <a:pt x="407852" y="2682674"/>
                  <a:pt x="429912" y="2666987"/>
                </a:cubicBezTo>
                <a:cubicBezTo>
                  <a:pt x="425010" y="2635614"/>
                  <a:pt x="439226" y="2617476"/>
                  <a:pt x="480893" y="2614045"/>
                </a:cubicBezTo>
                <a:cubicBezTo>
                  <a:pt x="495109" y="2613064"/>
                  <a:pt x="507365" y="2582181"/>
                  <a:pt x="520110" y="2564044"/>
                </a:cubicBezTo>
                <a:cubicBezTo>
                  <a:pt x="521090" y="2562573"/>
                  <a:pt x="518639" y="2557181"/>
                  <a:pt x="516678" y="2554239"/>
                </a:cubicBezTo>
                <a:cubicBezTo>
                  <a:pt x="510796" y="2544435"/>
                  <a:pt x="426480" y="2534631"/>
                  <a:pt x="417657" y="2542965"/>
                </a:cubicBezTo>
                <a:cubicBezTo>
                  <a:pt x="413245" y="2546886"/>
                  <a:pt x="407362" y="2556200"/>
                  <a:pt x="405401" y="2555710"/>
                </a:cubicBezTo>
                <a:cubicBezTo>
                  <a:pt x="349518" y="2534141"/>
                  <a:pt x="301477" y="2598848"/>
                  <a:pt x="237260" y="2566495"/>
                </a:cubicBezTo>
                <a:cubicBezTo>
                  <a:pt x="251476" y="2554239"/>
                  <a:pt x="263241" y="2543945"/>
                  <a:pt x="279908" y="2529729"/>
                </a:cubicBezTo>
                <a:cubicBezTo>
                  <a:pt x="253437" y="2522866"/>
                  <a:pt x="241182" y="2534141"/>
                  <a:pt x="234319" y="2553259"/>
                </a:cubicBezTo>
                <a:cubicBezTo>
                  <a:pt x="221083" y="2589534"/>
                  <a:pt x="228437" y="2601299"/>
                  <a:pt x="275987" y="2617476"/>
                </a:cubicBezTo>
                <a:cubicBezTo>
                  <a:pt x="269614" y="2634143"/>
                  <a:pt x="263732" y="2650810"/>
                  <a:pt x="256378" y="2670419"/>
                </a:cubicBezTo>
                <a:cubicBezTo>
                  <a:pt x="281379" y="2678262"/>
                  <a:pt x="304909" y="2685615"/>
                  <a:pt x="328439" y="2692968"/>
                </a:cubicBezTo>
                <a:cubicBezTo>
                  <a:pt x="327458" y="2697870"/>
                  <a:pt x="326478" y="2702772"/>
                  <a:pt x="325498" y="2707674"/>
                </a:cubicBezTo>
                <a:cubicBezTo>
                  <a:pt x="308831" y="2705223"/>
                  <a:pt x="287261" y="2708165"/>
                  <a:pt x="276477" y="2698851"/>
                </a:cubicBezTo>
                <a:cubicBezTo>
                  <a:pt x="240692" y="2668458"/>
                  <a:pt x="225495" y="2694929"/>
                  <a:pt x="212260" y="2710616"/>
                </a:cubicBezTo>
                <a:cubicBezTo>
                  <a:pt x="216672" y="2735616"/>
                  <a:pt x="226966" y="2756205"/>
                  <a:pt x="221574" y="2771401"/>
                </a:cubicBezTo>
                <a:cubicBezTo>
                  <a:pt x="209809" y="2803755"/>
                  <a:pt x="225495" y="2811598"/>
                  <a:pt x="255888" y="2813069"/>
                </a:cubicBezTo>
                <a:cubicBezTo>
                  <a:pt x="254908" y="2816990"/>
                  <a:pt x="253927" y="2820912"/>
                  <a:pt x="252947" y="2825324"/>
                </a:cubicBezTo>
                <a:cubicBezTo>
                  <a:pt x="241182" y="2827775"/>
                  <a:pt x="228927" y="2833168"/>
                  <a:pt x="217652" y="2832677"/>
                </a:cubicBezTo>
                <a:cubicBezTo>
                  <a:pt x="180396" y="2830717"/>
                  <a:pt x="143631" y="2826305"/>
                  <a:pt x="106375" y="2824834"/>
                </a:cubicBezTo>
                <a:cubicBezTo>
                  <a:pt x="96571" y="2824344"/>
                  <a:pt x="86767" y="2831697"/>
                  <a:pt x="76472" y="2835619"/>
                </a:cubicBezTo>
                <a:cubicBezTo>
                  <a:pt x="67649" y="2839050"/>
                  <a:pt x="58825" y="2841991"/>
                  <a:pt x="46570" y="2841011"/>
                </a:cubicBezTo>
                <a:cubicBezTo>
                  <a:pt x="74021" y="2813559"/>
                  <a:pt x="81865" y="2781696"/>
                  <a:pt x="83335" y="2745910"/>
                </a:cubicBezTo>
                <a:cubicBezTo>
                  <a:pt x="83825" y="2735126"/>
                  <a:pt x="100983" y="2722871"/>
                  <a:pt x="112748" y="2714537"/>
                </a:cubicBezTo>
                <a:cubicBezTo>
                  <a:pt x="125983" y="2705714"/>
                  <a:pt x="142650" y="2700321"/>
                  <a:pt x="163239" y="2691498"/>
                </a:cubicBezTo>
                <a:cubicBezTo>
                  <a:pt x="132846" y="2671399"/>
                  <a:pt x="112257" y="2662085"/>
                  <a:pt x="83335" y="2682674"/>
                </a:cubicBezTo>
                <a:cubicBezTo>
                  <a:pt x="59805" y="2699341"/>
                  <a:pt x="29412" y="2718459"/>
                  <a:pt x="0" y="2685125"/>
                </a:cubicBezTo>
                <a:cubicBezTo>
                  <a:pt x="10294" y="2676791"/>
                  <a:pt x="74021" y="2589534"/>
                  <a:pt x="75002" y="2581691"/>
                </a:cubicBezTo>
                <a:cubicBezTo>
                  <a:pt x="104414" y="2583652"/>
                  <a:pt x="138238" y="2598848"/>
                  <a:pt x="158337" y="2560122"/>
                </a:cubicBezTo>
                <a:cubicBezTo>
                  <a:pt x="160298" y="2556200"/>
                  <a:pt x="179906" y="2561102"/>
                  <a:pt x="196083" y="2562573"/>
                </a:cubicBezTo>
                <a:cubicBezTo>
                  <a:pt x="193142" y="2553259"/>
                  <a:pt x="188730" y="2541004"/>
                  <a:pt x="182357" y="2523356"/>
                </a:cubicBezTo>
                <a:cubicBezTo>
                  <a:pt x="196083" y="2527278"/>
                  <a:pt x="206377" y="2530710"/>
                  <a:pt x="217162" y="2533651"/>
                </a:cubicBezTo>
                <a:cubicBezTo>
                  <a:pt x="229417" y="2496395"/>
                  <a:pt x="215691" y="2482179"/>
                  <a:pt x="148043" y="2474336"/>
                </a:cubicBezTo>
                <a:cubicBezTo>
                  <a:pt x="167161" y="2458159"/>
                  <a:pt x="179416" y="2446884"/>
                  <a:pt x="192651" y="2436590"/>
                </a:cubicBezTo>
                <a:cubicBezTo>
                  <a:pt x="197063" y="2433158"/>
                  <a:pt x="201965" y="2430217"/>
                  <a:pt x="206867" y="2427766"/>
                </a:cubicBezTo>
                <a:cubicBezTo>
                  <a:pt x="220103" y="2421393"/>
                  <a:pt x="234319" y="2410119"/>
                  <a:pt x="247064" y="2411589"/>
                </a:cubicBezTo>
                <a:cubicBezTo>
                  <a:pt x="255398" y="2412570"/>
                  <a:pt x="261280" y="2432668"/>
                  <a:pt x="269124" y="2445904"/>
                </a:cubicBezTo>
                <a:cubicBezTo>
                  <a:pt x="296575" y="2437570"/>
                  <a:pt x="327458" y="2428256"/>
                  <a:pt x="364224" y="2417472"/>
                </a:cubicBezTo>
                <a:cubicBezTo>
                  <a:pt x="348047" y="2404726"/>
                  <a:pt x="337263" y="2396393"/>
                  <a:pt x="318145" y="2380706"/>
                </a:cubicBezTo>
                <a:cubicBezTo>
                  <a:pt x="367165" y="2362568"/>
                  <a:pt x="407852" y="2347862"/>
                  <a:pt x="448540" y="2332666"/>
                </a:cubicBezTo>
                <a:cubicBezTo>
                  <a:pt x="447559" y="2328744"/>
                  <a:pt x="446579" y="2324332"/>
                  <a:pt x="446089" y="2320411"/>
                </a:cubicBezTo>
                <a:cubicBezTo>
                  <a:pt x="434814" y="2322371"/>
                  <a:pt x="422068" y="2320901"/>
                  <a:pt x="412755" y="2326293"/>
                </a:cubicBezTo>
                <a:cubicBezTo>
                  <a:pt x="379911" y="2346392"/>
                  <a:pt x="356871" y="2339039"/>
                  <a:pt x="340694" y="2296881"/>
                </a:cubicBezTo>
                <a:cubicBezTo>
                  <a:pt x="371577" y="2289037"/>
                  <a:pt x="419617" y="2299332"/>
                  <a:pt x="408833" y="2244428"/>
                </a:cubicBezTo>
                <a:cubicBezTo>
                  <a:pt x="394127" y="2235114"/>
                  <a:pt x="380401" y="2226781"/>
                  <a:pt x="365204" y="2216977"/>
                </a:cubicBezTo>
                <a:cubicBezTo>
                  <a:pt x="409813" y="2191976"/>
                  <a:pt x="477952" y="2180211"/>
                  <a:pt x="527953" y="2207663"/>
                </a:cubicBezTo>
                <a:cubicBezTo>
                  <a:pt x="527953" y="2184133"/>
                  <a:pt x="533836" y="2171388"/>
                  <a:pt x="562758" y="2174329"/>
                </a:cubicBezTo>
                <a:cubicBezTo>
                  <a:pt x="579425" y="2175799"/>
                  <a:pt x="602465" y="2161583"/>
                  <a:pt x="614230" y="2147858"/>
                </a:cubicBezTo>
                <a:cubicBezTo>
                  <a:pt x="635309" y="2122857"/>
                  <a:pt x="650505" y="2133642"/>
                  <a:pt x="676486" y="2148348"/>
                </a:cubicBezTo>
                <a:cubicBezTo>
                  <a:pt x="662270" y="2155211"/>
                  <a:pt x="654917" y="2160603"/>
                  <a:pt x="646583" y="2162074"/>
                </a:cubicBezTo>
                <a:cubicBezTo>
                  <a:pt x="599033" y="2170897"/>
                  <a:pt x="589719" y="2190996"/>
                  <a:pt x="609818" y="2235605"/>
                </a:cubicBezTo>
                <a:cubicBezTo>
                  <a:pt x="614230" y="2245409"/>
                  <a:pt x="612759" y="2258154"/>
                  <a:pt x="613740" y="2269919"/>
                </a:cubicBezTo>
                <a:cubicBezTo>
                  <a:pt x="605896" y="2275802"/>
                  <a:pt x="598543" y="2283645"/>
                  <a:pt x="589719" y="2287077"/>
                </a:cubicBezTo>
                <a:cubicBezTo>
                  <a:pt x="555895" y="2300312"/>
                  <a:pt x="521581" y="2312567"/>
                  <a:pt x="483835" y="2326293"/>
                </a:cubicBezTo>
                <a:cubicBezTo>
                  <a:pt x="500011" y="2343450"/>
                  <a:pt x="508345" y="2352764"/>
                  <a:pt x="517169" y="2361588"/>
                </a:cubicBezTo>
                <a:cubicBezTo>
                  <a:pt x="517659" y="2359137"/>
                  <a:pt x="518639" y="2357176"/>
                  <a:pt x="519130" y="2354725"/>
                </a:cubicBezTo>
                <a:cubicBezTo>
                  <a:pt x="535797" y="2359627"/>
                  <a:pt x="552954" y="2365019"/>
                  <a:pt x="569621" y="2369922"/>
                </a:cubicBezTo>
                <a:cubicBezTo>
                  <a:pt x="569131" y="2374333"/>
                  <a:pt x="568150" y="2379235"/>
                  <a:pt x="567660" y="2383647"/>
                </a:cubicBezTo>
                <a:cubicBezTo>
                  <a:pt x="531875" y="2411099"/>
                  <a:pt x="488246" y="2420903"/>
                  <a:pt x="445598" y="2422374"/>
                </a:cubicBezTo>
                <a:cubicBezTo>
                  <a:pt x="409813" y="2423354"/>
                  <a:pt x="370106" y="2463551"/>
                  <a:pt x="379420" y="2495415"/>
                </a:cubicBezTo>
                <a:cubicBezTo>
                  <a:pt x="412264" y="2495415"/>
                  <a:pt x="443638" y="2497375"/>
                  <a:pt x="475011" y="2494434"/>
                </a:cubicBezTo>
                <a:cubicBezTo>
                  <a:pt x="489227" y="2493454"/>
                  <a:pt x="506384" y="2486591"/>
                  <a:pt x="515698" y="2476297"/>
                </a:cubicBezTo>
                <a:cubicBezTo>
                  <a:pt x="545111" y="2444433"/>
                  <a:pt x="563738" y="2401785"/>
                  <a:pt x="609328" y="2386098"/>
                </a:cubicBezTo>
                <a:cubicBezTo>
                  <a:pt x="625505" y="2380706"/>
                  <a:pt x="640701" y="2370902"/>
                  <a:pt x="655897" y="2363549"/>
                </a:cubicBezTo>
                <a:cubicBezTo>
                  <a:pt x="660309" y="2366490"/>
                  <a:pt x="664721" y="2369431"/>
                  <a:pt x="669133" y="2372373"/>
                </a:cubicBezTo>
                <a:cubicBezTo>
                  <a:pt x="669133" y="2353745"/>
                  <a:pt x="669623" y="2335607"/>
                  <a:pt x="669133" y="2316979"/>
                </a:cubicBezTo>
                <a:cubicBezTo>
                  <a:pt x="667662" y="2281684"/>
                  <a:pt x="637269" y="2279723"/>
                  <a:pt x="613740" y="2269429"/>
                </a:cubicBezTo>
                <a:cubicBezTo>
                  <a:pt x="632367" y="2255703"/>
                  <a:pt x="651486" y="2241487"/>
                  <a:pt x="668643" y="2228742"/>
                </a:cubicBezTo>
                <a:cubicBezTo>
                  <a:pt x="657858" y="2223840"/>
                  <a:pt x="646093" y="2218447"/>
                  <a:pt x="634328" y="2213055"/>
                </a:cubicBezTo>
                <a:cubicBezTo>
                  <a:pt x="637269" y="2206683"/>
                  <a:pt x="640701" y="2194427"/>
                  <a:pt x="643642" y="2194427"/>
                </a:cubicBezTo>
                <a:cubicBezTo>
                  <a:pt x="660309" y="2195408"/>
                  <a:pt x="677466" y="2198839"/>
                  <a:pt x="693643" y="2203251"/>
                </a:cubicBezTo>
                <a:cubicBezTo>
                  <a:pt x="697565" y="2204231"/>
                  <a:pt x="698545" y="2214036"/>
                  <a:pt x="701977" y="2218938"/>
                </a:cubicBezTo>
                <a:cubicBezTo>
                  <a:pt x="706389" y="2224820"/>
                  <a:pt x="712271" y="2230212"/>
                  <a:pt x="717173" y="2235605"/>
                </a:cubicBezTo>
                <a:cubicBezTo>
                  <a:pt x="723546" y="2229232"/>
                  <a:pt x="735311" y="2223350"/>
                  <a:pt x="735311" y="2216977"/>
                </a:cubicBezTo>
                <a:cubicBezTo>
                  <a:pt x="736291" y="2185113"/>
                  <a:pt x="752958" y="2174819"/>
                  <a:pt x="782861" y="2169917"/>
                </a:cubicBezTo>
                <a:cubicBezTo>
                  <a:pt x="816195" y="2165015"/>
                  <a:pt x="807371" y="2135112"/>
                  <a:pt x="799038" y="2117465"/>
                </a:cubicBezTo>
                <a:cubicBezTo>
                  <a:pt x="790214" y="2098837"/>
                  <a:pt x="792665" y="2092954"/>
                  <a:pt x="809332" y="2084131"/>
                </a:cubicBezTo>
                <a:cubicBezTo>
                  <a:pt x="835313" y="2069915"/>
                  <a:pt x="837274" y="2043934"/>
                  <a:pt x="816195" y="2022365"/>
                </a:cubicBezTo>
                <a:cubicBezTo>
                  <a:pt x="801979" y="2007658"/>
                  <a:pt x="787763" y="1993442"/>
                  <a:pt x="768645" y="1973834"/>
                </a:cubicBezTo>
                <a:cubicBezTo>
                  <a:pt x="763743" y="1990501"/>
                  <a:pt x="763253" y="1999325"/>
                  <a:pt x="758841" y="2005207"/>
                </a:cubicBezTo>
                <a:cubicBezTo>
                  <a:pt x="750017" y="2015992"/>
                  <a:pt x="735311" y="2035600"/>
                  <a:pt x="729428" y="2033639"/>
                </a:cubicBezTo>
                <a:cubicBezTo>
                  <a:pt x="672074" y="2012560"/>
                  <a:pt x="625505" y="2055208"/>
                  <a:pt x="573052" y="2058150"/>
                </a:cubicBezTo>
                <a:cubicBezTo>
                  <a:pt x="571091" y="2058150"/>
                  <a:pt x="568640" y="2056189"/>
                  <a:pt x="570601" y="2057169"/>
                </a:cubicBezTo>
                <a:cubicBezTo>
                  <a:pt x="578445" y="2040012"/>
                  <a:pt x="589719" y="2023835"/>
                  <a:pt x="591680" y="2006188"/>
                </a:cubicBezTo>
                <a:cubicBezTo>
                  <a:pt x="593641" y="1991482"/>
                  <a:pt x="584327" y="1975305"/>
                  <a:pt x="579915" y="1960108"/>
                </a:cubicBezTo>
                <a:cubicBezTo>
                  <a:pt x="575994" y="1959618"/>
                  <a:pt x="572562" y="1959128"/>
                  <a:pt x="568640" y="1958638"/>
                </a:cubicBezTo>
                <a:cubicBezTo>
                  <a:pt x="582366" y="1943931"/>
                  <a:pt x="596092" y="1929715"/>
                  <a:pt x="613249" y="1911578"/>
                </a:cubicBezTo>
                <a:cubicBezTo>
                  <a:pt x="618642" y="1926284"/>
                  <a:pt x="622073" y="1936578"/>
                  <a:pt x="625995" y="1946873"/>
                </a:cubicBezTo>
                <a:cubicBezTo>
                  <a:pt x="662760" y="1943441"/>
                  <a:pt x="699036" y="1942951"/>
                  <a:pt x="733840" y="1936088"/>
                </a:cubicBezTo>
                <a:cubicBezTo>
                  <a:pt x="750017" y="1932657"/>
                  <a:pt x="763743" y="1916970"/>
                  <a:pt x="781390" y="1905205"/>
                </a:cubicBezTo>
                <a:cubicBezTo>
                  <a:pt x="734331" y="1890989"/>
                  <a:pt x="696094" y="1879224"/>
                  <a:pt x="655897" y="1866969"/>
                </a:cubicBezTo>
                <a:cubicBezTo>
                  <a:pt x="661290" y="1862557"/>
                  <a:pt x="668153" y="1856674"/>
                  <a:pt x="674525" y="1850792"/>
                </a:cubicBezTo>
                <a:cubicBezTo>
                  <a:pt x="699036" y="1828242"/>
                  <a:pt x="723056" y="1805203"/>
                  <a:pt x="748056" y="1783633"/>
                </a:cubicBezTo>
                <a:cubicBezTo>
                  <a:pt x="765704" y="1768437"/>
                  <a:pt x="783841" y="1755202"/>
                  <a:pt x="807862" y="1775300"/>
                </a:cubicBezTo>
                <a:cubicBezTo>
                  <a:pt x="814234" y="1780692"/>
                  <a:pt x="827470" y="1776280"/>
                  <a:pt x="836294" y="1779712"/>
                </a:cubicBezTo>
                <a:cubicBezTo>
                  <a:pt x="847568" y="1784124"/>
                  <a:pt x="857373" y="1791967"/>
                  <a:pt x="870608" y="1799810"/>
                </a:cubicBezTo>
                <a:cubicBezTo>
                  <a:pt x="824038" y="1835595"/>
                  <a:pt x="775018" y="1780692"/>
                  <a:pt x="732370" y="1825301"/>
                </a:cubicBezTo>
                <a:cubicBezTo>
                  <a:pt x="785312" y="1827752"/>
                  <a:pt x="832372" y="1831184"/>
                  <a:pt x="879922" y="1832164"/>
                </a:cubicBezTo>
                <a:cubicBezTo>
                  <a:pt x="915707" y="1833144"/>
                  <a:pt x="915707" y="1796379"/>
                  <a:pt x="936296" y="1777261"/>
                </a:cubicBezTo>
                <a:cubicBezTo>
                  <a:pt x="910805" y="1752750"/>
                  <a:pt x="861784" y="1782163"/>
                  <a:pt x="850019" y="1732652"/>
                </a:cubicBezTo>
                <a:cubicBezTo>
                  <a:pt x="862275" y="1731672"/>
                  <a:pt x="874530" y="1732652"/>
                  <a:pt x="885805" y="1729711"/>
                </a:cubicBezTo>
                <a:cubicBezTo>
                  <a:pt x="893158" y="1727750"/>
                  <a:pt x="898550" y="1720887"/>
                  <a:pt x="904923" y="1715985"/>
                </a:cubicBezTo>
                <a:cubicBezTo>
                  <a:pt x="899530" y="1709122"/>
                  <a:pt x="895119" y="1700298"/>
                  <a:pt x="888256" y="1695396"/>
                </a:cubicBezTo>
                <a:cubicBezTo>
                  <a:pt x="877961" y="1688533"/>
                  <a:pt x="865216" y="1685102"/>
                  <a:pt x="859333" y="1682651"/>
                </a:cubicBezTo>
                <a:cubicBezTo>
                  <a:pt x="875510" y="1660592"/>
                  <a:pt x="884824" y="1639513"/>
                  <a:pt x="901001" y="1628238"/>
                </a:cubicBezTo>
                <a:cubicBezTo>
                  <a:pt x="915217" y="1617943"/>
                  <a:pt x="937276" y="1614512"/>
                  <a:pt x="955414" y="1615002"/>
                </a:cubicBezTo>
                <a:cubicBezTo>
                  <a:pt x="1011788" y="1615983"/>
                  <a:pt x="1011788" y="1616963"/>
                  <a:pt x="1047083" y="1587551"/>
                </a:cubicBezTo>
                <a:cubicBezTo>
                  <a:pt x="1037769" y="1584609"/>
                  <a:pt x="1028945" y="1583629"/>
                  <a:pt x="1023063" y="1579707"/>
                </a:cubicBezTo>
                <a:cubicBezTo>
                  <a:pt x="1013258" y="1573825"/>
                  <a:pt x="1005415" y="1565491"/>
                  <a:pt x="996591" y="1558138"/>
                </a:cubicBezTo>
                <a:cubicBezTo>
                  <a:pt x="1010317" y="1551275"/>
                  <a:pt x="1027474" y="1535589"/>
                  <a:pt x="1036788" y="1539510"/>
                </a:cubicBezTo>
                <a:cubicBezTo>
                  <a:pt x="1060809" y="1549805"/>
                  <a:pt x="1090221" y="1540981"/>
                  <a:pt x="1112280" y="1565981"/>
                </a:cubicBezTo>
                <a:cubicBezTo>
                  <a:pt x="1119634" y="1574315"/>
                  <a:pt x="1154928" y="1558138"/>
                  <a:pt x="1176007" y="1549314"/>
                </a:cubicBezTo>
                <a:cubicBezTo>
                  <a:pt x="1145124" y="1527745"/>
                  <a:pt x="1097574" y="1554707"/>
                  <a:pt x="1080417" y="1507157"/>
                </a:cubicBezTo>
                <a:cubicBezTo>
                  <a:pt x="1115222" y="1472842"/>
                  <a:pt x="1176007" y="1511568"/>
                  <a:pt x="1203459" y="1463038"/>
                </a:cubicBezTo>
                <a:cubicBezTo>
                  <a:pt x="1183851" y="1458136"/>
                  <a:pt x="1165223" y="1454214"/>
                  <a:pt x="1138752" y="1447351"/>
                </a:cubicBezTo>
                <a:cubicBezTo>
                  <a:pt x="1184831" y="1423331"/>
                  <a:pt x="1218655" y="1400291"/>
                  <a:pt x="1264245" y="1413037"/>
                </a:cubicBezTo>
                <a:cubicBezTo>
                  <a:pt x="1276990" y="1416468"/>
                  <a:pt x="1295618" y="1400291"/>
                  <a:pt x="1315716" y="1391468"/>
                </a:cubicBezTo>
                <a:cubicBezTo>
                  <a:pt x="1302481" y="1375291"/>
                  <a:pt x="1293657" y="1364506"/>
                  <a:pt x="1281402" y="1348820"/>
                </a:cubicBezTo>
                <a:cubicBezTo>
                  <a:pt x="1301991" y="1345878"/>
                  <a:pt x="1318167" y="1343427"/>
                  <a:pt x="1334344" y="1341467"/>
                </a:cubicBezTo>
                <a:cubicBezTo>
                  <a:pt x="1332874" y="1338035"/>
                  <a:pt x="1331893" y="1335094"/>
                  <a:pt x="1330423" y="1331662"/>
                </a:cubicBezTo>
                <a:cubicBezTo>
                  <a:pt x="1341697" y="1326270"/>
                  <a:pt x="1352972" y="1317446"/>
                  <a:pt x="1364247" y="1316956"/>
                </a:cubicBezTo>
                <a:cubicBezTo>
                  <a:pt x="1393659" y="1315976"/>
                  <a:pt x="1418660" y="1317937"/>
                  <a:pt x="1447092" y="1295877"/>
                </a:cubicBezTo>
                <a:cubicBezTo>
                  <a:pt x="1504936" y="1250288"/>
                  <a:pt x="1552977" y="1195385"/>
                  <a:pt x="1604448" y="1144403"/>
                </a:cubicBezTo>
                <a:cubicBezTo>
                  <a:pt x="1618174" y="1130677"/>
                  <a:pt x="1637292" y="1121854"/>
                  <a:pt x="1655430" y="1110089"/>
                </a:cubicBezTo>
                <a:cubicBezTo>
                  <a:pt x="1645626" y="1101755"/>
                  <a:pt x="1639743" y="1096363"/>
                  <a:pt x="1640724" y="1097343"/>
                </a:cubicBezTo>
                <a:cubicBezTo>
                  <a:pt x="1652979" y="1073323"/>
                  <a:pt x="1662783" y="1053715"/>
                  <a:pt x="1674058" y="1034597"/>
                </a:cubicBezTo>
                <a:cubicBezTo>
                  <a:pt x="1677489" y="1028714"/>
                  <a:pt x="1683372" y="1023322"/>
                  <a:pt x="1689745" y="1020381"/>
                </a:cubicBezTo>
                <a:cubicBezTo>
                  <a:pt x="1716216" y="1008616"/>
                  <a:pt x="1742687" y="996361"/>
                  <a:pt x="1770629" y="987047"/>
                </a:cubicBezTo>
                <a:cubicBezTo>
                  <a:pt x="1807394" y="975282"/>
                  <a:pt x="1825532" y="943908"/>
                  <a:pt x="1849062" y="917927"/>
                </a:cubicBezTo>
                <a:cubicBezTo>
                  <a:pt x="1849552" y="916947"/>
                  <a:pt x="1849062" y="914986"/>
                  <a:pt x="1850042" y="914496"/>
                </a:cubicBezTo>
                <a:cubicBezTo>
                  <a:pt x="1885337" y="892437"/>
                  <a:pt x="1920632" y="870377"/>
                  <a:pt x="1957888" y="846847"/>
                </a:cubicBezTo>
                <a:cubicBezTo>
                  <a:pt x="1949554" y="836553"/>
                  <a:pt x="1939260" y="823317"/>
                  <a:pt x="1933868" y="815964"/>
                </a:cubicBezTo>
                <a:cubicBezTo>
                  <a:pt x="1949064" y="794395"/>
                  <a:pt x="1960339" y="777238"/>
                  <a:pt x="1972594" y="761061"/>
                </a:cubicBezTo>
                <a:cubicBezTo>
                  <a:pt x="1977006" y="754688"/>
                  <a:pt x="1983379" y="749786"/>
                  <a:pt x="1989261" y="744394"/>
                </a:cubicBezTo>
                <a:cubicBezTo>
                  <a:pt x="2004948" y="730178"/>
                  <a:pt x="2020634" y="715962"/>
                  <a:pt x="2036321" y="701256"/>
                </a:cubicBezTo>
                <a:cubicBezTo>
                  <a:pt x="2041713" y="696354"/>
                  <a:pt x="2045145" y="686550"/>
                  <a:pt x="2051027" y="685569"/>
                </a:cubicBezTo>
                <a:cubicBezTo>
                  <a:pt x="2094166" y="676745"/>
                  <a:pt x="2136814" y="668902"/>
                  <a:pt x="2180442" y="662529"/>
                </a:cubicBezTo>
                <a:cubicBezTo>
                  <a:pt x="2201031" y="659588"/>
                  <a:pt x="2222600" y="660078"/>
                  <a:pt x="2243679" y="664000"/>
                </a:cubicBezTo>
                <a:cubicBezTo>
                  <a:pt x="2257405" y="664000"/>
                  <a:pt x="2270640" y="664981"/>
                  <a:pt x="2284366" y="664490"/>
                </a:cubicBezTo>
                <a:cubicBezTo>
                  <a:pt x="2294660" y="664000"/>
                  <a:pt x="2306916" y="658118"/>
                  <a:pt x="2314269" y="662039"/>
                </a:cubicBezTo>
                <a:cubicBezTo>
                  <a:pt x="2344171" y="679196"/>
                  <a:pt x="2407898" y="676745"/>
                  <a:pt x="2431428" y="652725"/>
                </a:cubicBezTo>
                <a:cubicBezTo>
                  <a:pt x="2451527" y="632627"/>
                  <a:pt x="2468684" y="609587"/>
                  <a:pt x="2487312" y="588018"/>
                </a:cubicBezTo>
                <a:cubicBezTo>
                  <a:pt x="2492214" y="582626"/>
                  <a:pt x="2497116" y="575763"/>
                  <a:pt x="2503489" y="573802"/>
                </a:cubicBezTo>
                <a:cubicBezTo>
                  <a:pt x="2552019" y="556154"/>
                  <a:pt x="2601040" y="539487"/>
                  <a:pt x="2651041" y="522330"/>
                </a:cubicBezTo>
                <a:cubicBezTo>
                  <a:pt x="2646629" y="518408"/>
                  <a:pt x="2638786" y="512036"/>
                  <a:pt x="2631433" y="505663"/>
                </a:cubicBezTo>
                <a:cubicBezTo>
                  <a:pt x="2632413" y="502232"/>
                  <a:pt x="2632413" y="498800"/>
                  <a:pt x="2633884" y="498310"/>
                </a:cubicBezTo>
                <a:cubicBezTo>
                  <a:pt x="2676532" y="475760"/>
                  <a:pt x="2706925" y="446838"/>
                  <a:pt x="2718200" y="395857"/>
                </a:cubicBezTo>
                <a:cubicBezTo>
                  <a:pt x="2724082" y="368405"/>
                  <a:pt x="2758397" y="357130"/>
                  <a:pt x="2785358" y="349777"/>
                </a:cubicBezTo>
                <a:cubicBezTo>
                  <a:pt x="2801535" y="345365"/>
                  <a:pt x="2820163" y="348307"/>
                  <a:pt x="2837810" y="347816"/>
                </a:cubicBezTo>
                <a:cubicBezTo>
                  <a:pt x="2841241" y="347816"/>
                  <a:pt x="2847124" y="348307"/>
                  <a:pt x="2848104" y="346346"/>
                </a:cubicBezTo>
                <a:cubicBezTo>
                  <a:pt x="2867222" y="313012"/>
                  <a:pt x="2902517" y="327718"/>
                  <a:pt x="2928989" y="317423"/>
                </a:cubicBezTo>
                <a:cubicBezTo>
                  <a:pt x="2949577" y="309580"/>
                  <a:pt x="2965264" y="289482"/>
                  <a:pt x="2980951" y="272324"/>
                </a:cubicBezTo>
                <a:cubicBezTo>
                  <a:pt x="2995657" y="269383"/>
                  <a:pt x="3019677" y="283109"/>
                  <a:pt x="3018697" y="247814"/>
                </a:cubicBezTo>
                <a:cubicBezTo>
                  <a:pt x="3018697" y="243402"/>
                  <a:pt x="3028501" y="235069"/>
                  <a:pt x="3033403" y="235069"/>
                </a:cubicBezTo>
                <a:cubicBezTo>
                  <a:pt x="3059384" y="234578"/>
                  <a:pt x="3086345" y="234088"/>
                  <a:pt x="3111836" y="238500"/>
                </a:cubicBezTo>
                <a:cubicBezTo>
                  <a:pt x="3139778" y="243402"/>
                  <a:pt x="3166249" y="259089"/>
                  <a:pt x="3193701" y="261050"/>
                </a:cubicBezTo>
                <a:cubicBezTo>
                  <a:pt x="3212818" y="262520"/>
                  <a:pt x="3232917" y="246834"/>
                  <a:pt x="3253016" y="242422"/>
                </a:cubicBezTo>
                <a:cubicBezTo>
                  <a:pt x="3273114" y="238010"/>
                  <a:pt x="3294683" y="236049"/>
                  <a:pt x="3315272" y="237520"/>
                </a:cubicBezTo>
                <a:cubicBezTo>
                  <a:pt x="3349096" y="239971"/>
                  <a:pt x="3382430" y="251246"/>
                  <a:pt x="3408901" y="216441"/>
                </a:cubicBezTo>
                <a:cubicBezTo>
                  <a:pt x="3416255" y="206637"/>
                  <a:pt x="3432922" y="203695"/>
                  <a:pt x="3449098" y="195362"/>
                </a:cubicBezTo>
                <a:cubicBezTo>
                  <a:pt x="3449589" y="192421"/>
                  <a:pt x="3448608" y="180165"/>
                  <a:pt x="3454001" y="176244"/>
                </a:cubicBezTo>
                <a:cubicBezTo>
                  <a:pt x="3503512" y="137027"/>
                  <a:pt x="3554983" y="102713"/>
                  <a:pt x="3624103" y="122321"/>
                </a:cubicBezTo>
                <a:cubicBezTo>
                  <a:pt x="3653515" y="130655"/>
                  <a:pt x="3683417" y="137027"/>
                  <a:pt x="3713810" y="140459"/>
                </a:cubicBezTo>
                <a:cubicBezTo>
                  <a:pt x="3720183" y="141439"/>
                  <a:pt x="3728517" y="127223"/>
                  <a:pt x="3735380" y="119870"/>
                </a:cubicBezTo>
                <a:cubicBezTo>
                  <a:pt x="3754007" y="100262"/>
                  <a:pt x="3769204" y="68398"/>
                  <a:pt x="3801558" y="106634"/>
                </a:cubicBezTo>
                <a:cubicBezTo>
                  <a:pt x="3810381" y="95360"/>
                  <a:pt x="3817244" y="86046"/>
                  <a:pt x="3824597" y="76732"/>
                </a:cubicBezTo>
                <a:cubicBezTo>
                  <a:pt x="3841755" y="54672"/>
                  <a:pt x="3858912" y="49770"/>
                  <a:pt x="3889795" y="54672"/>
                </a:cubicBezTo>
                <a:cubicBezTo>
                  <a:pt x="3925580" y="60555"/>
                  <a:pt x="3964797" y="46339"/>
                  <a:pt x="4002543" y="40456"/>
                </a:cubicBezTo>
                <a:cubicBezTo>
                  <a:pt x="4012837" y="38986"/>
                  <a:pt x="4023131" y="36535"/>
                  <a:pt x="4037838" y="33593"/>
                </a:cubicBezTo>
                <a:cubicBezTo>
                  <a:pt x="4035387" y="45358"/>
                  <a:pt x="4033916" y="52221"/>
                  <a:pt x="4031955" y="60065"/>
                </a:cubicBezTo>
                <a:cubicBezTo>
                  <a:pt x="4036367" y="58594"/>
                  <a:pt x="4039798" y="57614"/>
                  <a:pt x="4042740" y="56143"/>
                </a:cubicBezTo>
                <a:cubicBezTo>
                  <a:pt x="4054504" y="48790"/>
                  <a:pt x="4065779" y="39966"/>
                  <a:pt x="4078525" y="34084"/>
                </a:cubicBezTo>
                <a:cubicBezTo>
                  <a:pt x="4086858" y="30162"/>
                  <a:pt x="4100094" y="34084"/>
                  <a:pt x="4105976" y="28691"/>
                </a:cubicBezTo>
                <a:cubicBezTo>
                  <a:pt x="4152546" y="-16408"/>
                  <a:pt x="4207449" y="12024"/>
                  <a:pt x="4260882" y="19868"/>
                </a:cubicBezTo>
                <a:cubicBezTo>
                  <a:pt x="4270196" y="21338"/>
                  <a:pt x="4281961" y="24280"/>
                  <a:pt x="4289804" y="20358"/>
                </a:cubicBezTo>
                <a:cubicBezTo>
                  <a:pt x="4345197" y="-7584"/>
                  <a:pt x="4400101" y="-6604"/>
                  <a:pt x="4454514" y="22319"/>
                </a:cubicBezTo>
                <a:cubicBezTo>
                  <a:pt x="4462847" y="26731"/>
                  <a:pt x="4467749" y="37515"/>
                  <a:pt x="4469220" y="39476"/>
                </a:cubicBezTo>
                <a:cubicBezTo>
                  <a:pt x="4488338" y="39476"/>
                  <a:pt x="4502064" y="40456"/>
                  <a:pt x="4516280" y="39476"/>
                </a:cubicBezTo>
                <a:cubicBezTo>
                  <a:pt x="4529516" y="38496"/>
                  <a:pt x="4546182" y="39966"/>
                  <a:pt x="4555496" y="33103"/>
                </a:cubicBezTo>
                <a:cubicBezTo>
                  <a:pt x="4580497" y="13985"/>
                  <a:pt x="4600105" y="22809"/>
                  <a:pt x="4621184" y="38005"/>
                </a:cubicBezTo>
                <a:cubicBezTo>
                  <a:pt x="4630008" y="44378"/>
                  <a:pt x="4640793" y="49280"/>
                  <a:pt x="4651087" y="50751"/>
                </a:cubicBezTo>
                <a:cubicBezTo>
                  <a:pt x="4710402" y="59574"/>
                  <a:pt x="4729520" y="81634"/>
                  <a:pt x="4727069" y="136047"/>
                </a:cubicBezTo>
                <a:cubicBezTo>
                  <a:pt x="4746677" y="149282"/>
                  <a:pt x="4764815" y="162028"/>
                  <a:pt x="4786874" y="177224"/>
                </a:cubicBezTo>
                <a:cubicBezTo>
                  <a:pt x="4810894" y="173303"/>
                  <a:pt x="4841778" y="168400"/>
                  <a:pt x="4871680" y="163008"/>
                </a:cubicBezTo>
                <a:cubicBezTo>
                  <a:pt x="4892269" y="159087"/>
                  <a:pt x="4908446" y="125262"/>
                  <a:pt x="4892759" y="113007"/>
                </a:cubicBezTo>
                <a:cubicBezTo>
                  <a:pt x="4878053" y="101732"/>
                  <a:pt x="4872170" y="88987"/>
                  <a:pt x="4882955" y="80163"/>
                </a:cubicBezTo>
                <a:cubicBezTo>
                  <a:pt x="4894230" y="70359"/>
                  <a:pt x="4922171" y="61535"/>
                  <a:pt x="4928054" y="67418"/>
                </a:cubicBezTo>
                <a:cubicBezTo>
                  <a:pt x="4954525" y="92909"/>
                  <a:pt x="4981977" y="74281"/>
                  <a:pt x="5008938" y="75261"/>
                </a:cubicBezTo>
                <a:cubicBezTo>
                  <a:pt x="5011389" y="87026"/>
                  <a:pt x="5013840" y="97320"/>
                  <a:pt x="5016291" y="109085"/>
                </a:cubicBezTo>
                <a:cubicBezTo>
                  <a:pt x="5031488" y="89477"/>
                  <a:pt x="5045214" y="71339"/>
                  <a:pt x="5059920" y="55163"/>
                </a:cubicBezTo>
                <a:cubicBezTo>
                  <a:pt x="5061390" y="53692"/>
                  <a:pt x="5072175" y="60555"/>
                  <a:pt x="5076587" y="57614"/>
                </a:cubicBezTo>
                <a:cubicBezTo>
                  <a:pt x="5097176" y="54672"/>
                  <a:pt x="5118255" y="52712"/>
                  <a:pt x="5138843" y="48790"/>
                </a:cubicBezTo>
                <a:cubicBezTo>
                  <a:pt x="5155020" y="45849"/>
                  <a:pt x="5171687" y="41437"/>
                  <a:pt x="5187374" y="36535"/>
                </a:cubicBezTo>
                <a:cubicBezTo>
                  <a:pt x="5235414" y="20358"/>
                  <a:pt x="5284434" y="24770"/>
                  <a:pt x="5331985" y="36044"/>
                </a:cubicBezTo>
                <a:cubicBezTo>
                  <a:pt x="5345220" y="39476"/>
                  <a:pt x="5356985" y="55653"/>
                  <a:pt x="5366299" y="68398"/>
                </a:cubicBezTo>
                <a:cubicBezTo>
                  <a:pt x="5373653" y="79183"/>
                  <a:pt x="5376594" y="92909"/>
                  <a:pt x="5382476" y="108105"/>
                </a:cubicBezTo>
                <a:cubicBezTo>
                  <a:pt x="5391300" y="103203"/>
                  <a:pt x="5399633" y="99281"/>
                  <a:pt x="5412379" y="92418"/>
                </a:cubicBezTo>
                <a:cubicBezTo>
                  <a:pt x="5409928" y="104183"/>
                  <a:pt x="5407967" y="111536"/>
                  <a:pt x="5405516" y="123301"/>
                </a:cubicBezTo>
                <a:cubicBezTo>
                  <a:pt x="5414830" y="122321"/>
                  <a:pt x="5424144" y="122811"/>
                  <a:pt x="5431987" y="120360"/>
                </a:cubicBezTo>
                <a:cubicBezTo>
                  <a:pt x="5447184" y="115458"/>
                  <a:pt x="5465321" y="100752"/>
                  <a:pt x="5476596" y="105164"/>
                </a:cubicBezTo>
                <a:cubicBezTo>
                  <a:pt x="5521205" y="121831"/>
                  <a:pt x="5541793" y="100262"/>
                  <a:pt x="5558460" y="64967"/>
                </a:cubicBezTo>
                <a:cubicBezTo>
                  <a:pt x="5561892" y="58104"/>
                  <a:pt x="5570226" y="53692"/>
                  <a:pt x="5572186" y="52221"/>
                </a:cubicBezTo>
                <a:cubicBezTo>
                  <a:pt x="5636894" y="93399"/>
                  <a:pt x="5706993" y="82124"/>
                  <a:pt x="5773662" y="91438"/>
                </a:cubicBezTo>
                <a:cubicBezTo>
                  <a:pt x="5786897" y="121831"/>
                  <a:pt x="5846212" y="148792"/>
                  <a:pt x="5881997" y="138498"/>
                </a:cubicBezTo>
                <a:cubicBezTo>
                  <a:pt x="5884448" y="147322"/>
                  <a:pt x="5887389" y="156635"/>
                  <a:pt x="5889350" y="163989"/>
                </a:cubicBezTo>
                <a:cubicBezTo>
                  <a:pt x="5922195" y="160557"/>
                  <a:pt x="5953077" y="157616"/>
                  <a:pt x="5968764" y="156145"/>
                </a:cubicBezTo>
                <a:cubicBezTo>
                  <a:pt x="6000137" y="179185"/>
                  <a:pt x="6019745" y="199284"/>
                  <a:pt x="6043276" y="209088"/>
                </a:cubicBezTo>
                <a:cubicBezTo>
                  <a:pt x="6072688" y="221343"/>
                  <a:pt x="6095237" y="231147"/>
                  <a:pt x="6107493" y="265462"/>
                </a:cubicBezTo>
                <a:cubicBezTo>
                  <a:pt x="6111905" y="277717"/>
                  <a:pt x="6150631" y="277717"/>
                  <a:pt x="6179063" y="284580"/>
                </a:cubicBezTo>
                <a:cubicBezTo>
                  <a:pt x="6193769" y="327228"/>
                  <a:pt x="6240339" y="287031"/>
                  <a:pt x="6273183" y="306639"/>
                </a:cubicBezTo>
                <a:cubicBezTo>
                  <a:pt x="6259947" y="321835"/>
                  <a:pt x="6247202" y="336051"/>
                  <a:pt x="6229064" y="357130"/>
                </a:cubicBezTo>
                <a:cubicBezTo>
                  <a:pt x="6245241" y="360562"/>
                  <a:pt x="6255536" y="363013"/>
                  <a:pt x="6265830" y="365464"/>
                </a:cubicBezTo>
                <a:cubicBezTo>
                  <a:pt x="6265830" y="359091"/>
                  <a:pt x="6265830" y="353209"/>
                  <a:pt x="6265830" y="346836"/>
                </a:cubicBezTo>
                <a:cubicBezTo>
                  <a:pt x="6294261" y="340953"/>
                  <a:pt x="6311909" y="345856"/>
                  <a:pt x="6322204" y="378699"/>
                </a:cubicBezTo>
                <a:cubicBezTo>
                  <a:pt x="6329557" y="402720"/>
                  <a:pt x="6345733" y="426740"/>
                  <a:pt x="6364851" y="443407"/>
                </a:cubicBezTo>
                <a:cubicBezTo>
                  <a:pt x="6375146" y="452230"/>
                  <a:pt x="6399656" y="445858"/>
                  <a:pt x="6417304" y="444387"/>
                </a:cubicBezTo>
                <a:cubicBezTo>
                  <a:pt x="6423676" y="443897"/>
                  <a:pt x="6430049" y="438995"/>
                  <a:pt x="6436912" y="436054"/>
                </a:cubicBezTo>
                <a:cubicBezTo>
                  <a:pt x="6440343" y="455662"/>
                  <a:pt x="6443775" y="472819"/>
                  <a:pt x="6447697" y="494879"/>
                </a:cubicBezTo>
                <a:cubicBezTo>
                  <a:pt x="6469266" y="483114"/>
                  <a:pt x="6483972" y="475270"/>
                  <a:pt x="6501129" y="465956"/>
                </a:cubicBezTo>
                <a:cubicBezTo>
                  <a:pt x="6502109" y="474290"/>
                  <a:pt x="6502600" y="481643"/>
                  <a:pt x="6503580" y="487525"/>
                </a:cubicBezTo>
                <a:cubicBezTo>
                  <a:pt x="6532503" y="490467"/>
                  <a:pt x="6560934" y="493408"/>
                  <a:pt x="6591328" y="496839"/>
                </a:cubicBezTo>
                <a:cubicBezTo>
                  <a:pt x="6550150" y="522330"/>
                  <a:pt x="6513875" y="544880"/>
                  <a:pt x="6469756" y="571841"/>
                </a:cubicBezTo>
                <a:cubicBezTo>
                  <a:pt x="6495737" y="589979"/>
                  <a:pt x="6515835" y="614489"/>
                  <a:pt x="6528091" y="611058"/>
                </a:cubicBezTo>
                <a:cubicBezTo>
                  <a:pt x="6554071" y="603705"/>
                  <a:pt x="6575641" y="581155"/>
                  <a:pt x="6595739" y="567429"/>
                </a:cubicBezTo>
                <a:cubicBezTo>
                  <a:pt x="6607994" y="574782"/>
                  <a:pt x="6624661" y="593900"/>
                  <a:pt x="6638387" y="591940"/>
                </a:cubicBezTo>
                <a:cubicBezTo>
                  <a:pt x="6656035" y="589489"/>
                  <a:pt x="6670741" y="569880"/>
                  <a:pt x="6687408" y="557135"/>
                </a:cubicBezTo>
                <a:cubicBezTo>
                  <a:pt x="6701133" y="558606"/>
                  <a:pt x="6718291" y="559586"/>
                  <a:pt x="6735448" y="562037"/>
                </a:cubicBezTo>
                <a:cubicBezTo>
                  <a:pt x="6756527" y="564978"/>
                  <a:pt x="6777606" y="570370"/>
                  <a:pt x="6799175" y="572822"/>
                </a:cubicBezTo>
                <a:cubicBezTo>
                  <a:pt x="6809960" y="573802"/>
                  <a:pt x="6822215" y="573312"/>
                  <a:pt x="6831529" y="568900"/>
                </a:cubicBezTo>
                <a:cubicBezTo>
                  <a:pt x="6852608" y="559586"/>
                  <a:pt x="6871726" y="554684"/>
                  <a:pt x="6890354" y="585077"/>
                </a:cubicBezTo>
                <a:cubicBezTo>
                  <a:pt x="6874177" y="596351"/>
                  <a:pt x="6856039" y="606156"/>
                  <a:pt x="6841823" y="619881"/>
                </a:cubicBezTo>
                <a:cubicBezTo>
                  <a:pt x="6832019" y="629195"/>
                  <a:pt x="6827607" y="643902"/>
                  <a:pt x="6820744" y="656647"/>
                </a:cubicBezTo>
                <a:cubicBezTo>
                  <a:pt x="6880550" y="680667"/>
                  <a:pt x="6927610" y="609587"/>
                  <a:pt x="6987905" y="650274"/>
                </a:cubicBezTo>
                <a:cubicBezTo>
                  <a:pt x="6975159" y="661059"/>
                  <a:pt x="6964375" y="670373"/>
                  <a:pt x="6948198" y="684099"/>
                </a:cubicBezTo>
                <a:cubicBezTo>
                  <a:pt x="7007023" y="689981"/>
                  <a:pt x="7047710" y="729198"/>
                  <a:pt x="7096241" y="733610"/>
                </a:cubicBezTo>
                <a:cubicBezTo>
                  <a:pt x="7122712" y="717923"/>
                  <a:pt x="7149183" y="700766"/>
                  <a:pt x="7177125" y="688020"/>
                </a:cubicBezTo>
                <a:cubicBezTo>
                  <a:pt x="7183988" y="685079"/>
                  <a:pt x="7205067" y="693903"/>
                  <a:pt x="7206538" y="700766"/>
                </a:cubicBezTo>
                <a:cubicBezTo>
                  <a:pt x="7215851" y="736061"/>
                  <a:pt x="7245754" y="737531"/>
                  <a:pt x="7274186" y="745865"/>
                </a:cubicBezTo>
                <a:cubicBezTo>
                  <a:pt x="7268794" y="774787"/>
                  <a:pt x="7283010" y="783120"/>
                  <a:pt x="7309971" y="783611"/>
                </a:cubicBezTo>
                <a:cubicBezTo>
                  <a:pt x="7334482" y="784101"/>
                  <a:pt x="7351639" y="792434"/>
                  <a:pt x="7356051" y="823808"/>
                </a:cubicBezTo>
                <a:cubicBezTo>
                  <a:pt x="7358502" y="840965"/>
                  <a:pt x="7380561" y="855671"/>
                  <a:pt x="7394287" y="871358"/>
                </a:cubicBezTo>
                <a:cubicBezTo>
                  <a:pt x="7400170" y="878221"/>
                  <a:pt x="7409974" y="883613"/>
                  <a:pt x="7412915" y="891946"/>
                </a:cubicBezTo>
                <a:cubicBezTo>
                  <a:pt x="7430072" y="938026"/>
                  <a:pt x="7457524" y="964987"/>
                  <a:pt x="7508995" y="947340"/>
                </a:cubicBezTo>
                <a:cubicBezTo>
                  <a:pt x="7522231" y="975282"/>
                  <a:pt x="7531545" y="997831"/>
                  <a:pt x="7503113" y="1020871"/>
                </a:cubicBezTo>
                <a:cubicBezTo>
                  <a:pt x="7484485" y="1036067"/>
                  <a:pt x="7502622" y="1050283"/>
                  <a:pt x="7517329" y="1056166"/>
                </a:cubicBezTo>
                <a:cubicBezTo>
                  <a:pt x="7537428" y="1064009"/>
                  <a:pt x="7558996" y="1067441"/>
                  <a:pt x="7585468" y="1074304"/>
                </a:cubicBezTo>
                <a:cubicBezTo>
                  <a:pt x="7586938" y="1089010"/>
                  <a:pt x="7587428" y="1106657"/>
                  <a:pt x="7590370" y="1124305"/>
                </a:cubicBezTo>
                <a:cubicBezTo>
                  <a:pt x="7594782" y="1155188"/>
                  <a:pt x="7610468" y="1161560"/>
                  <a:pt x="7633998" y="1141952"/>
                </a:cubicBezTo>
                <a:cubicBezTo>
                  <a:pt x="7657528" y="1122344"/>
                  <a:pt x="7675176" y="1129697"/>
                  <a:pt x="7693313" y="1151266"/>
                </a:cubicBezTo>
                <a:cubicBezTo>
                  <a:pt x="7681058" y="1167933"/>
                  <a:pt x="7669784" y="1183620"/>
                  <a:pt x="7655567" y="1202738"/>
                </a:cubicBezTo>
                <a:cubicBezTo>
                  <a:pt x="7670764" y="1209111"/>
                  <a:pt x="7684490" y="1213032"/>
                  <a:pt x="7696254" y="1220385"/>
                </a:cubicBezTo>
                <a:cubicBezTo>
                  <a:pt x="7712431" y="1230680"/>
                  <a:pt x="7731059" y="1240484"/>
                  <a:pt x="7741844" y="1255190"/>
                </a:cubicBezTo>
                <a:cubicBezTo>
                  <a:pt x="7762432" y="1283132"/>
                  <a:pt x="7753609" y="1307642"/>
                  <a:pt x="7720275" y="1315976"/>
                </a:cubicBezTo>
                <a:cubicBezTo>
                  <a:pt x="7691843" y="1323329"/>
                  <a:pt x="7671744" y="1333133"/>
                  <a:pt x="7682039" y="1368918"/>
                </a:cubicBezTo>
                <a:cubicBezTo>
                  <a:pt x="7713902" y="1368918"/>
                  <a:pt x="7747726" y="1364506"/>
                  <a:pt x="7780570" y="1369899"/>
                </a:cubicBezTo>
                <a:cubicBezTo>
                  <a:pt x="7811944" y="1375291"/>
                  <a:pt x="7819297" y="1399311"/>
                  <a:pt x="7802140" y="1426763"/>
                </a:cubicBezTo>
                <a:cubicBezTo>
                  <a:pt x="7843807" y="1453234"/>
                  <a:pt x="7886945" y="1475293"/>
                  <a:pt x="7923711" y="1505196"/>
                </a:cubicBezTo>
                <a:cubicBezTo>
                  <a:pt x="7945280" y="1522843"/>
                  <a:pt x="7956555" y="1552746"/>
                  <a:pt x="7974202" y="1575786"/>
                </a:cubicBezTo>
                <a:cubicBezTo>
                  <a:pt x="7982045" y="1586080"/>
                  <a:pt x="7991849" y="1596374"/>
                  <a:pt x="8003124" y="1601767"/>
                </a:cubicBezTo>
                <a:cubicBezTo>
                  <a:pt x="8027144" y="1613041"/>
                  <a:pt x="8035478" y="1640493"/>
                  <a:pt x="8019301" y="1661572"/>
                </a:cubicBezTo>
                <a:cubicBezTo>
                  <a:pt x="8012438" y="1670396"/>
                  <a:pt x="8004105" y="1677749"/>
                  <a:pt x="7997732" y="1686573"/>
                </a:cubicBezTo>
                <a:cubicBezTo>
                  <a:pt x="7992340" y="1694416"/>
                  <a:pt x="7988418" y="1703240"/>
                  <a:pt x="7981555" y="1715004"/>
                </a:cubicBezTo>
                <a:cubicBezTo>
                  <a:pt x="7964888" y="1705691"/>
                  <a:pt x="7950182" y="1697357"/>
                  <a:pt x="7934495" y="1688043"/>
                </a:cubicBezTo>
                <a:cubicBezTo>
                  <a:pt x="7929103" y="1694906"/>
                  <a:pt x="7922730" y="1702749"/>
                  <a:pt x="7913416" y="1715004"/>
                </a:cubicBezTo>
                <a:cubicBezTo>
                  <a:pt x="7946751" y="1733632"/>
                  <a:pt x="7978123" y="1751280"/>
                  <a:pt x="8005085" y="1766476"/>
                </a:cubicBezTo>
                <a:cubicBezTo>
                  <a:pt x="8031066" y="1768437"/>
                  <a:pt x="8054106" y="1769908"/>
                  <a:pt x="8075185" y="1771869"/>
                </a:cubicBezTo>
                <a:cubicBezTo>
                  <a:pt x="8079597" y="1797359"/>
                  <a:pt x="8083028" y="1818438"/>
                  <a:pt x="8086950" y="1842458"/>
                </a:cubicBezTo>
                <a:cubicBezTo>
                  <a:pt x="8050674" y="1835595"/>
                  <a:pt x="8031556" y="1929225"/>
                  <a:pt x="7980574" y="1852753"/>
                </a:cubicBezTo>
                <a:cubicBezTo>
                  <a:pt x="7977633" y="1855694"/>
                  <a:pt x="7974692" y="1858635"/>
                  <a:pt x="7971751" y="1861577"/>
                </a:cubicBezTo>
                <a:cubicBezTo>
                  <a:pt x="7977633" y="1877753"/>
                  <a:pt x="7980084" y="1896381"/>
                  <a:pt x="7989889" y="1909617"/>
                </a:cubicBezTo>
                <a:cubicBezTo>
                  <a:pt x="7995281" y="1916970"/>
                  <a:pt x="8014399" y="1919421"/>
                  <a:pt x="8024693" y="1915499"/>
                </a:cubicBezTo>
                <a:cubicBezTo>
                  <a:pt x="8070773" y="1899813"/>
                  <a:pt x="8133520" y="1923833"/>
                  <a:pt x="8147736" y="1968932"/>
                </a:cubicBezTo>
                <a:cubicBezTo>
                  <a:pt x="8151657" y="1980697"/>
                  <a:pt x="8138912" y="1996874"/>
                  <a:pt x="8135480" y="2011580"/>
                </a:cubicBezTo>
                <a:cubicBezTo>
                  <a:pt x="8133029" y="2020894"/>
                  <a:pt x="8133029" y="2031188"/>
                  <a:pt x="8134010" y="2040992"/>
                </a:cubicBezTo>
                <a:cubicBezTo>
                  <a:pt x="8134010" y="2042463"/>
                  <a:pt x="8149206" y="2044914"/>
                  <a:pt x="8149696" y="2043443"/>
                </a:cubicBezTo>
                <a:cubicBezTo>
                  <a:pt x="8154108" y="2035110"/>
                  <a:pt x="8156069" y="2025796"/>
                  <a:pt x="8159500" y="2014521"/>
                </a:cubicBezTo>
                <a:cubicBezTo>
                  <a:pt x="8170775" y="2020404"/>
                  <a:pt x="8184011" y="2027267"/>
                  <a:pt x="8193325" y="2032169"/>
                </a:cubicBezTo>
                <a:cubicBezTo>
                  <a:pt x="8198227" y="2053738"/>
                  <a:pt x="8202639" y="2071875"/>
                  <a:pt x="8209012" y="2099327"/>
                </a:cubicBezTo>
                <a:cubicBezTo>
                  <a:pt x="8208521" y="2100798"/>
                  <a:pt x="8202149" y="2111092"/>
                  <a:pt x="8195776" y="2121877"/>
                </a:cubicBezTo>
                <a:cubicBezTo>
                  <a:pt x="8201658" y="2131681"/>
                  <a:pt x="8208031" y="2141975"/>
                  <a:pt x="8213914" y="2151779"/>
                </a:cubicBezTo>
                <a:cubicBezTo>
                  <a:pt x="8170775" y="2181682"/>
                  <a:pt x="8170285" y="2184623"/>
                  <a:pt x="8198717" y="2211094"/>
                </a:cubicBezTo>
                <a:cubicBezTo>
                  <a:pt x="8174697" y="2219918"/>
                  <a:pt x="8151657" y="2228252"/>
                  <a:pt x="8128127" y="2236585"/>
                </a:cubicBezTo>
                <a:cubicBezTo>
                  <a:pt x="8128617" y="2238546"/>
                  <a:pt x="8129108" y="2240017"/>
                  <a:pt x="8129108" y="2241977"/>
                </a:cubicBezTo>
                <a:cubicBezTo>
                  <a:pt x="8146755" y="2240017"/>
                  <a:pt x="8164893" y="2240507"/>
                  <a:pt x="8181069" y="2235114"/>
                </a:cubicBezTo>
                <a:cubicBezTo>
                  <a:pt x="8206561" y="2226781"/>
                  <a:pt x="8226169" y="2240507"/>
                  <a:pt x="8232051" y="2258154"/>
                </a:cubicBezTo>
                <a:cubicBezTo>
                  <a:pt x="8236953" y="2271880"/>
                  <a:pt x="8223718" y="2292469"/>
                  <a:pt x="8216365" y="2317960"/>
                </a:cubicBezTo>
                <a:cubicBezTo>
                  <a:pt x="8221267" y="2320411"/>
                  <a:pt x="8236953" y="2323842"/>
                  <a:pt x="8248718" y="2333156"/>
                </a:cubicBezTo>
                <a:cubicBezTo>
                  <a:pt x="8263915" y="2344431"/>
                  <a:pt x="8281562" y="2358157"/>
                  <a:pt x="8286464" y="2374333"/>
                </a:cubicBezTo>
                <a:cubicBezTo>
                  <a:pt x="8288915" y="2383157"/>
                  <a:pt x="8269307" y="2401785"/>
                  <a:pt x="8256561" y="2412079"/>
                </a:cubicBezTo>
                <a:cubicBezTo>
                  <a:pt x="8233522" y="2430217"/>
                  <a:pt x="8208031" y="2444923"/>
                  <a:pt x="8179108" y="2453257"/>
                </a:cubicBezTo>
                <a:cubicBezTo>
                  <a:pt x="8175187" y="2474826"/>
                  <a:pt x="8171265" y="2495905"/>
                  <a:pt x="8165873" y="2526298"/>
                </a:cubicBezTo>
                <a:cubicBezTo>
                  <a:pt x="8205090" y="2508650"/>
                  <a:pt x="8243326" y="2491493"/>
                  <a:pt x="8285484" y="2472865"/>
                </a:cubicBezTo>
                <a:cubicBezTo>
                  <a:pt x="8294798" y="2479238"/>
                  <a:pt x="8309504" y="2490022"/>
                  <a:pt x="8324700" y="2500807"/>
                </a:cubicBezTo>
                <a:cubicBezTo>
                  <a:pt x="8305582" y="2528749"/>
                  <a:pt x="8287445" y="2555710"/>
                  <a:pt x="8267346" y="2585613"/>
                </a:cubicBezTo>
                <a:cubicBezTo>
                  <a:pt x="8282052" y="2592476"/>
                  <a:pt x="8289896" y="2596397"/>
                  <a:pt x="8290876" y="2596888"/>
                </a:cubicBezTo>
                <a:cubicBezTo>
                  <a:pt x="8294798" y="2654732"/>
                  <a:pt x="8249698" y="2669928"/>
                  <a:pt x="8201168" y="2694929"/>
                </a:cubicBezTo>
                <a:cubicBezTo>
                  <a:pt x="8236463" y="2702772"/>
                  <a:pt x="8259012" y="2707674"/>
                  <a:pt x="8283033" y="2712576"/>
                </a:cubicBezTo>
                <a:cubicBezTo>
                  <a:pt x="8276170" y="2723361"/>
                  <a:pt x="8269307" y="2733655"/>
                  <a:pt x="8258522" y="2750322"/>
                </a:cubicBezTo>
                <a:cubicBezTo>
                  <a:pt x="8322739" y="2743950"/>
                  <a:pt x="8311955" y="2807677"/>
                  <a:pt x="8346270" y="2828265"/>
                </a:cubicBezTo>
                <a:cubicBezTo>
                  <a:pt x="8337936" y="2837089"/>
                  <a:pt x="8331073" y="2847383"/>
                  <a:pt x="8321759" y="2854736"/>
                </a:cubicBezTo>
                <a:cubicBezTo>
                  <a:pt x="8312445" y="2862090"/>
                  <a:pt x="8297739" y="2863560"/>
                  <a:pt x="8290386" y="2871894"/>
                </a:cubicBezTo>
                <a:cubicBezTo>
                  <a:pt x="8273229" y="2892483"/>
                  <a:pt x="8279601" y="2904738"/>
                  <a:pt x="8307053" y="2905228"/>
                </a:cubicBezTo>
                <a:cubicBezTo>
                  <a:pt x="8314406" y="2905228"/>
                  <a:pt x="8323229" y="2903757"/>
                  <a:pt x="8328132" y="2907679"/>
                </a:cubicBezTo>
                <a:cubicBezTo>
                  <a:pt x="8336956" y="2914542"/>
                  <a:pt x="8345779" y="2923856"/>
                  <a:pt x="8350191" y="2934150"/>
                </a:cubicBezTo>
                <a:cubicBezTo>
                  <a:pt x="8351662" y="2937582"/>
                  <a:pt x="8339897" y="2946895"/>
                  <a:pt x="8334504" y="2953268"/>
                </a:cubicBezTo>
                <a:cubicBezTo>
                  <a:pt x="8333034" y="2955229"/>
                  <a:pt x="8331073" y="2956700"/>
                  <a:pt x="8329112" y="2958170"/>
                </a:cubicBezTo>
                <a:cubicBezTo>
                  <a:pt x="8311464" y="2970916"/>
                  <a:pt x="8284503" y="2981210"/>
                  <a:pt x="8279601" y="2997387"/>
                </a:cubicBezTo>
                <a:cubicBezTo>
                  <a:pt x="8275680" y="3011113"/>
                  <a:pt x="8302641" y="3031701"/>
                  <a:pt x="8306562" y="3051310"/>
                </a:cubicBezTo>
                <a:cubicBezTo>
                  <a:pt x="8310484" y="3072879"/>
                  <a:pt x="8309994" y="3099840"/>
                  <a:pt x="8299700" y="3117978"/>
                </a:cubicBezTo>
                <a:cubicBezTo>
                  <a:pt x="8292837" y="3129743"/>
                  <a:pt x="8265385" y="3133174"/>
                  <a:pt x="8247247" y="3133174"/>
                </a:cubicBezTo>
                <a:cubicBezTo>
                  <a:pt x="8202639" y="3133174"/>
                  <a:pt x="8196756" y="3138076"/>
                  <a:pt x="8207051" y="3180234"/>
                </a:cubicBezTo>
                <a:cubicBezTo>
                  <a:pt x="8198227" y="3179254"/>
                  <a:pt x="8190383" y="3178764"/>
                  <a:pt x="8180579" y="3177783"/>
                </a:cubicBezTo>
                <a:cubicBezTo>
                  <a:pt x="8181559" y="3188568"/>
                  <a:pt x="8183030" y="3198862"/>
                  <a:pt x="8184501" y="3215039"/>
                </a:cubicBezTo>
                <a:cubicBezTo>
                  <a:pt x="8224208" y="3190038"/>
                  <a:pt x="8251169" y="3141508"/>
                  <a:pt x="8305582" y="3165528"/>
                </a:cubicBezTo>
                <a:cubicBezTo>
                  <a:pt x="8313425" y="3217980"/>
                  <a:pt x="8295288" y="3237098"/>
                  <a:pt x="8228620" y="3242491"/>
                </a:cubicBezTo>
                <a:cubicBezTo>
                  <a:pt x="8228620" y="3258667"/>
                  <a:pt x="8228620" y="3274354"/>
                  <a:pt x="8228620" y="3291021"/>
                </a:cubicBezTo>
                <a:cubicBezTo>
                  <a:pt x="8260483" y="3310139"/>
                  <a:pt x="8293817" y="3330238"/>
                  <a:pt x="8324700" y="3348865"/>
                </a:cubicBezTo>
                <a:cubicBezTo>
                  <a:pt x="8319798" y="3381709"/>
                  <a:pt x="8315876" y="3409651"/>
                  <a:pt x="8311464" y="3438083"/>
                </a:cubicBezTo>
                <a:cubicBezTo>
                  <a:pt x="8307543" y="3438083"/>
                  <a:pt x="8303621" y="3437593"/>
                  <a:pt x="8299700" y="3437593"/>
                </a:cubicBezTo>
                <a:cubicBezTo>
                  <a:pt x="8296268" y="3427299"/>
                  <a:pt x="8292837" y="3417004"/>
                  <a:pt x="8285484" y="3394945"/>
                </a:cubicBezTo>
                <a:cubicBezTo>
                  <a:pt x="8280092" y="3451319"/>
                  <a:pt x="8240384" y="3444946"/>
                  <a:pt x="8215384" y="3444456"/>
                </a:cubicBezTo>
                <a:cubicBezTo>
                  <a:pt x="8198227" y="3443966"/>
                  <a:pt x="8182050" y="3416514"/>
                  <a:pt x="8168814" y="3404749"/>
                </a:cubicBezTo>
                <a:cubicBezTo>
                  <a:pt x="8137441" y="3418965"/>
                  <a:pt x="8102146" y="3433671"/>
                  <a:pt x="8067832" y="3449848"/>
                </a:cubicBezTo>
                <a:cubicBezTo>
                  <a:pt x="8052145" y="3457201"/>
                  <a:pt x="8040870" y="3469947"/>
                  <a:pt x="8049203" y="3490045"/>
                </a:cubicBezTo>
                <a:cubicBezTo>
                  <a:pt x="8041850" y="3470927"/>
                  <a:pt x="8034988" y="3451809"/>
                  <a:pt x="8027635" y="3432691"/>
                </a:cubicBezTo>
                <a:cubicBezTo>
                  <a:pt x="8005576" y="3443966"/>
                  <a:pt x="7984496" y="3452299"/>
                  <a:pt x="7965868" y="3465045"/>
                </a:cubicBezTo>
                <a:cubicBezTo>
                  <a:pt x="7956064" y="3471417"/>
                  <a:pt x="7943809" y="3486614"/>
                  <a:pt x="7945770" y="3495437"/>
                </a:cubicBezTo>
                <a:cubicBezTo>
                  <a:pt x="7947731" y="3504752"/>
                  <a:pt x="7963908" y="3514556"/>
                  <a:pt x="7975182" y="3517007"/>
                </a:cubicBezTo>
                <a:cubicBezTo>
                  <a:pt x="7993810" y="3521418"/>
                  <a:pt x="8008517" y="3529262"/>
                  <a:pt x="8000673" y="3547399"/>
                </a:cubicBezTo>
                <a:cubicBezTo>
                  <a:pt x="7996752" y="3557203"/>
                  <a:pt x="7977143" y="3567498"/>
                  <a:pt x="7965868" y="3566518"/>
                </a:cubicBezTo>
                <a:cubicBezTo>
                  <a:pt x="7942829" y="3564557"/>
                  <a:pt x="7931064" y="3569459"/>
                  <a:pt x="7928123" y="3597401"/>
                </a:cubicBezTo>
                <a:cubicBezTo>
                  <a:pt x="7942339" y="3598381"/>
                  <a:pt x="7958025" y="3604264"/>
                  <a:pt x="7967339" y="3598871"/>
                </a:cubicBezTo>
                <a:cubicBezTo>
                  <a:pt x="8010968" y="3573871"/>
                  <a:pt x="8053125" y="3545929"/>
                  <a:pt x="8098224" y="3517987"/>
                </a:cubicBezTo>
                <a:cubicBezTo>
                  <a:pt x="8072244" y="3515046"/>
                  <a:pt x="8052145" y="3513085"/>
                  <a:pt x="8026164" y="3510634"/>
                </a:cubicBezTo>
                <a:cubicBezTo>
                  <a:pt x="8033517" y="3500340"/>
                  <a:pt x="8035478" y="3495928"/>
                  <a:pt x="8038909" y="3493477"/>
                </a:cubicBezTo>
                <a:cubicBezTo>
                  <a:pt x="8041850" y="3491025"/>
                  <a:pt x="8045772" y="3491025"/>
                  <a:pt x="8049203" y="3490045"/>
                </a:cubicBezTo>
                <a:close/>
                <a:moveTo>
                  <a:pt x="6213377" y="3324845"/>
                </a:moveTo>
                <a:cubicBezTo>
                  <a:pt x="6206515" y="3312100"/>
                  <a:pt x="6199162" y="3299355"/>
                  <a:pt x="6188867" y="3281217"/>
                </a:cubicBezTo>
                <a:cubicBezTo>
                  <a:pt x="6189358" y="3281217"/>
                  <a:pt x="6182004" y="3279256"/>
                  <a:pt x="6174651" y="3276805"/>
                </a:cubicBezTo>
                <a:cubicBezTo>
                  <a:pt x="6177592" y="3274354"/>
                  <a:pt x="6180534" y="3271903"/>
                  <a:pt x="6183475" y="3269452"/>
                </a:cubicBezTo>
                <a:cubicBezTo>
                  <a:pt x="6179063" y="3260138"/>
                  <a:pt x="6177102" y="3247393"/>
                  <a:pt x="6169749" y="3242000"/>
                </a:cubicBezTo>
                <a:cubicBezTo>
                  <a:pt x="6142788" y="3222392"/>
                  <a:pt x="6110924" y="3208666"/>
                  <a:pt x="6101610" y="3172391"/>
                </a:cubicBezTo>
                <a:cubicBezTo>
                  <a:pt x="6101120" y="3169940"/>
                  <a:pt x="6100630" y="3167979"/>
                  <a:pt x="6100139" y="3166509"/>
                </a:cubicBezTo>
                <a:cubicBezTo>
                  <a:pt x="6107983" y="3158175"/>
                  <a:pt x="6115336" y="3149841"/>
                  <a:pt x="6123670" y="3141508"/>
                </a:cubicBezTo>
                <a:cubicBezTo>
                  <a:pt x="6102100" y="3132684"/>
                  <a:pt x="6079551" y="3129743"/>
                  <a:pt x="6068276" y="3116997"/>
                </a:cubicBezTo>
                <a:cubicBezTo>
                  <a:pt x="6048178" y="3093958"/>
                  <a:pt x="6023667" y="3084644"/>
                  <a:pt x="5995726" y="3079251"/>
                </a:cubicBezTo>
                <a:cubicBezTo>
                  <a:pt x="5984451" y="3077291"/>
                  <a:pt x="5973666" y="3073369"/>
                  <a:pt x="5959940" y="3068957"/>
                </a:cubicBezTo>
                <a:cubicBezTo>
                  <a:pt x="5972196" y="3055721"/>
                  <a:pt x="5980529" y="3046408"/>
                  <a:pt x="5985922" y="3040525"/>
                </a:cubicBezTo>
                <a:cubicBezTo>
                  <a:pt x="5970235" y="3028760"/>
                  <a:pt x="5958469" y="3016995"/>
                  <a:pt x="5944254" y="3010132"/>
                </a:cubicBezTo>
                <a:cubicBezTo>
                  <a:pt x="5920234" y="2998858"/>
                  <a:pt x="5893762" y="2982190"/>
                  <a:pt x="5869252" y="2983661"/>
                </a:cubicBezTo>
                <a:cubicBezTo>
                  <a:pt x="5844742" y="2985132"/>
                  <a:pt x="5821702" y="3006211"/>
                  <a:pt x="5793760" y="3020426"/>
                </a:cubicBezTo>
                <a:cubicBezTo>
                  <a:pt x="5796211" y="3023368"/>
                  <a:pt x="5791799" y="3017975"/>
                  <a:pt x="5786897" y="3013073"/>
                </a:cubicBezTo>
                <a:cubicBezTo>
                  <a:pt x="5783956" y="3015524"/>
                  <a:pt x="5781505" y="3017975"/>
                  <a:pt x="5778564" y="3020426"/>
                </a:cubicBezTo>
                <a:cubicBezTo>
                  <a:pt x="5784446" y="3027290"/>
                  <a:pt x="5791309" y="3040035"/>
                  <a:pt x="5795231" y="3039545"/>
                </a:cubicBezTo>
                <a:cubicBezTo>
                  <a:pt x="5831016" y="3030231"/>
                  <a:pt x="5844742" y="3057192"/>
                  <a:pt x="5861899" y="3078271"/>
                </a:cubicBezTo>
                <a:cubicBezTo>
                  <a:pt x="5858468" y="3087585"/>
                  <a:pt x="5855036" y="3096899"/>
                  <a:pt x="5851115" y="3107193"/>
                </a:cubicBezTo>
                <a:cubicBezTo>
                  <a:pt x="5870723" y="3110625"/>
                  <a:pt x="5886409" y="3113566"/>
                  <a:pt x="5902586" y="3116507"/>
                </a:cubicBezTo>
                <a:cubicBezTo>
                  <a:pt x="5902096" y="3119939"/>
                  <a:pt x="5901606" y="3122880"/>
                  <a:pt x="5901115" y="3126311"/>
                </a:cubicBezTo>
                <a:cubicBezTo>
                  <a:pt x="5891801" y="3127292"/>
                  <a:pt x="5882487" y="3128272"/>
                  <a:pt x="5878076" y="3128762"/>
                </a:cubicBezTo>
                <a:cubicBezTo>
                  <a:pt x="5871703" y="3158175"/>
                  <a:pt x="5866311" y="3183666"/>
                  <a:pt x="5860428" y="3209156"/>
                </a:cubicBezTo>
                <a:cubicBezTo>
                  <a:pt x="5881507" y="3217000"/>
                  <a:pt x="5899155" y="3223372"/>
                  <a:pt x="5917293" y="3229745"/>
                </a:cubicBezTo>
                <a:cubicBezTo>
                  <a:pt x="5908959" y="3246412"/>
                  <a:pt x="5900135" y="3263079"/>
                  <a:pt x="5889840" y="3283668"/>
                </a:cubicBezTo>
                <a:cubicBezTo>
                  <a:pt x="5905527" y="3289550"/>
                  <a:pt x="5919253" y="3295923"/>
                  <a:pt x="5933469" y="3300335"/>
                </a:cubicBezTo>
                <a:cubicBezTo>
                  <a:pt x="5941312" y="3302786"/>
                  <a:pt x="5956509" y="3299355"/>
                  <a:pt x="5956999" y="3301806"/>
                </a:cubicBezTo>
                <a:cubicBezTo>
                  <a:pt x="5966313" y="3334159"/>
                  <a:pt x="5994745" y="3332199"/>
                  <a:pt x="6018765" y="3338571"/>
                </a:cubicBezTo>
                <a:cubicBezTo>
                  <a:pt x="6038864" y="3343963"/>
                  <a:pt x="6058472" y="3350336"/>
                  <a:pt x="6078570" y="3356709"/>
                </a:cubicBezTo>
                <a:cubicBezTo>
                  <a:pt x="6078080" y="3359650"/>
                  <a:pt x="6077100" y="3363082"/>
                  <a:pt x="6076610" y="3366023"/>
                </a:cubicBezTo>
                <a:cubicBezTo>
                  <a:pt x="6057492" y="3363572"/>
                  <a:pt x="6037883" y="3361611"/>
                  <a:pt x="6019745" y="3359650"/>
                </a:cubicBezTo>
                <a:cubicBezTo>
                  <a:pt x="6017785" y="3374847"/>
                  <a:pt x="6016314" y="3388082"/>
                  <a:pt x="6014353" y="3400337"/>
                </a:cubicBezTo>
                <a:cubicBezTo>
                  <a:pt x="6025138" y="3406710"/>
                  <a:pt x="6038864" y="3414063"/>
                  <a:pt x="6053080" y="3422396"/>
                </a:cubicBezTo>
                <a:cubicBezTo>
                  <a:pt x="6047688" y="3428279"/>
                  <a:pt x="6043766" y="3431711"/>
                  <a:pt x="6039844" y="3436123"/>
                </a:cubicBezTo>
                <a:cubicBezTo>
                  <a:pt x="6053080" y="3438083"/>
                  <a:pt x="6064845" y="3439554"/>
                  <a:pt x="6076610" y="3441025"/>
                </a:cubicBezTo>
                <a:cubicBezTo>
                  <a:pt x="6076610" y="3442985"/>
                  <a:pt x="6077100" y="3445436"/>
                  <a:pt x="6077100" y="3447397"/>
                </a:cubicBezTo>
                <a:cubicBezTo>
                  <a:pt x="6063864" y="3448868"/>
                  <a:pt x="6050139" y="3450338"/>
                  <a:pt x="6032001" y="3452299"/>
                </a:cubicBezTo>
                <a:cubicBezTo>
                  <a:pt x="6042295" y="3473868"/>
                  <a:pt x="6052100" y="3493477"/>
                  <a:pt x="6060923" y="3512105"/>
                </a:cubicBezTo>
                <a:cubicBezTo>
                  <a:pt x="6055531" y="3513085"/>
                  <a:pt x="6044746" y="3515046"/>
                  <a:pt x="6033471" y="3517497"/>
                </a:cubicBezTo>
                <a:cubicBezTo>
                  <a:pt x="6032491" y="3520928"/>
                  <a:pt x="6031510" y="3524850"/>
                  <a:pt x="6031020" y="3528281"/>
                </a:cubicBezTo>
                <a:cubicBezTo>
                  <a:pt x="6096218" y="3524360"/>
                  <a:pt x="6124650" y="3589557"/>
                  <a:pt x="6186907" y="3596910"/>
                </a:cubicBezTo>
                <a:cubicBezTo>
                  <a:pt x="6180534" y="3607205"/>
                  <a:pt x="6176612" y="3613577"/>
                  <a:pt x="6172200" y="3621421"/>
                </a:cubicBezTo>
                <a:cubicBezTo>
                  <a:pt x="6182985" y="3621421"/>
                  <a:pt x="6193279" y="3621421"/>
                  <a:pt x="6203573" y="3621421"/>
                </a:cubicBezTo>
                <a:cubicBezTo>
                  <a:pt x="6204064" y="3622891"/>
                  <a:pt x="6204064" y="3624362"/>
                  <a:pt x="6204554" y="3625342"/>
                </a:cubicBezTo>
                <a:cubicBezTo>
                  <a:pt x="6197201" y="3627303"/>
                  <a:pt x="6189848" y="3629754"/>
                  <a:pt x="6186907" y="3630735"/>
                </a:cubicBezTo>
                <a:cubicBezTo>
                  <a:pt x="6191318" y="3651323"/>
                  <a:pt x="6193279" y="3672402"/>
                  <a:pt x="6200632" y="3690540"/>
                </a:cubicBezTo>
                <a:cubicBezTo>
                  <a:pt x="6205534" y="3702305"/>
                  <a:pt x="6218770" y="3717992"/>
                  <a:pt x="6228574" y="3717992"/>
                </a:cubicBezTo>
                <a:cubicBezTo>
                  <a:pt x="6268281" y="3717992"/>
                  <a:pt x="6283967" y="3731227"/>
                  <a:pt x="6279555" y="3771424"/>
                </a:cubicBezTo>
                <a:cubicBezTo>
                  <a:pt x="6277595" y="3789562"/>
                  <a:pt x="6271222" y="3807209"/>
                  <a:pt x="6265340" y="3833190"/>
                </a:cubicBezTo>
                <a:cubicBezTo>
                  <a:pt x="6289359" y="3833190"/>
                  <a:pt x="6309948" y="3833190"/>
                  <a:pt x="6331518" y="3833190"/>
                </a:cubicBezTo>
                <a:cubicBezTo>
                  <a:pt x="6332008" y="3843485"/>
                  <a:pt x="6332498" y="3854759"/>
                  <a:pt x="6332988" y="3867015"/>
                </a:cubicBezTo>
                <a:cubicBezTo>
                  <a:pt x="6322204" y="3863583"/>
                  <a:pt x="6312890" y="3861132"/>
                  <a:pt x="6298183" y="3856720"/>
                </a:cubicBezTo>
                <a:cubicBezTo>
                  <a:pt x="6307987" y="3873387"/>
                  <a:pt x="6314851" y="3884172"/>
                  <a:pt x="6318282" y="3889564"/>
                </a:cubicBezTo>
                <a:cubicBezTo>
                  <a:pt x="6298673" y="3910153"/>
                  <a:pt x="6281516" y="3926820"/>
                  <a:pt x="6264359" y="3944958"/>
                </a:cubicBezTo>
                <a:cubicBezTo>
                  <a:pt x="6299654" y="3993978"/>
                  <a:pt x="6330537" y="3942016"/>
                  <a:pt x="6367302" y="3942507"/>
                </a:cubicBezTo>
                <a:cubicBezTo>
                  <a:pt x="6363871" y="3924859"/>
                  <a:pt x="6360439" y="3909173"/>
                  <a:pt x="6356518" y="3890054"/>
                </a:cubicBezTo>
                <a:cubicBezTo>
                  <a:pt x="6371714" y="3887113"/>
                  <a:pt x="6391813" y="3883191"/>
                  <a:pt x="6418284" y="3878289"/>
                </a:cubicBezTo>
                <a:cubicBezTo>
                  <a:pt x="6348184" y="3842014"/>
                  <a:pt x="6335929" y="3801327"/>
                  <a:pt x="6371714" y="3756228"/>
                </a:cubicBezTo>
                <a:cubicBezTo>
                  <a:pt x="6362400" y="3737110"/>
                  <a:pt x="6353086" y="3718972"/>
                  <a:pt x="6340341" y="3692991"/>
                </a:cubicBezTo>
                <a:cubicBezTo>
                  <a:pt x="6338871" y="3692501"/>
                  <a:pt x="6328086" y="3687599"/>
                  <a:pt x="6318282" y="3683187"/>
                </a:cubicBezTo>
                <a:cubicBezTo>
                  <a:pt x="6332988" y="3633676"/>
                  <a:pt x="6325145" y="3575341"/>
                  <a:pt x="6392303" y="3553282"/>
                </a:cubicBezTo>
                <a:cubicBezTo>
                  <a:pt x="6359459" y="3539066"/>
                  <a:pt x="6333478" y="3527791"/>
                  <a:pt x="6310929" y="3517987"/>
                </a:cubicBezTo>
                <a:cubicBezTo>
                  <a:pt x="6324165" y="3500830"/>
                  <a:pt x="6342792" y="3487594"/>
                  <a:pt x="6341322" y="3475829"/>
                </a:cubicBezTo>
                <a:cubicBezTo>
                  <a:pt x="6339851" y="3457691"/>
                  <a:pt x="6324655" y="3441025"/>
                  <a:pt x="6315341" y="3423377"/>
                </a:cubicBezTo>
                <a:cubicBezTo>
                  <a:pt x="6309458" y="3421906"/>
                  <a:pt x="6304066" y="3419945"/>
                  <a:pt x="6298183" y="3418475"/>
                </a:cubicBezTo>
                <a:cubicBezTo>
                  <a:pt x="6312399" y="3405730"/>
                  <a:pt x="6326616" y="3392494"/>
                  <a:pt x="6341812" y="3378768"/>
                </a:cubicBezTo>
                <a:cubicBezTo>
                  <a:pt x="6331027" y="3376807"/>
                  <a:pt x="6312399" y="3367984"/>
                  <a:pt x="6296712" y="3371905"/>
                </a:cubicBezTo>
                <a:cubicBezTo>
                  <a:pt x="6262889" y="3379749"/>
                  <a:pt x="6223672" y="3359160"/>
                  <a:pt x="6212397" y="3322394"/>
                </a:cubicBezTo>
                <a:cubicBezTo>
                  <a:pt x="6234946" y="3277785"/>
                  <a:pt x="6286908" y="3294452"/>
                  <a:pt x="6323674" y="3269942"/>
                </a:cubicBezTo>
                <a:cubicBezTo>
                  <a:pt x="6261908" y="3277295"/>
                  <a:pt x="6272202" y="3232686"/>
                  <a:pt x="6268771" y="3200333"/>
                </a:cubicBezTo>
                <a:cubicBezTo>
                  <a:pt x="6249163" y="3207196"/>
                  <a:pt x="6232005" y="3213078"/>
                  <a:pt x="6214848" y="3219451"/>
                </a:cubicBezTo>
                <a:cubicBezTo>
                  <a:pt x="6211417" y="3229255"/>
                  <a:pt x="6206515" y="3241510"/>
                  <a:pt x="6201122" y="3255726"/>
                </a:cubicBezTo>
                <a:cubicBezTo>
                  <a:pt x="6219750" y="3261118"/>
                  <a:pt x="6237398" y="3266021"/>
                  <a:pt x="6261418" y="3272393"/>
                </a:cubicBezTo>
                <a:cubicBezTo>
                  <a:pt x="6232986" y="3284158"/>
                  <a:pt x="6201613" y="3286609"/>
                  <a:pt x="6213377" y="3324845"/>
                </a:cubicBezTo>
                <a:close/>
                <a:moveTo>
                  <a:pt x="6317302" y="2195898"/>
                </a:moveTo>
                <a:cubicBezTo>
                  <a:pt x="6299654" y="2159623"/>
                  <a:pt x="6263869" y="2128249"/>
                  <a:pt x="6269261" y="2077268"/>
                </a:cubicBezTo>
                <a:cubicBezTo>
                  <a:pt x="6270732" y="2064032"/>
                  <a:pt x="6255045" y="2048836"/>
                  <a:pt x="6246221" y="2035110"/>
                </a:cubicBezTo>
                <a:cubicBezTo>
                  <a:pt x="6232986" y="2014031"/>
                  <a:pt x="6210436" y="1994423"/>
                  <a:pt x="6208475" y="1972363"/>
                </a:cubicBezTo>
                <a:cubicBezTo>
                  <a:pt x="6205534" y="1945892"/>
                  <a:pt x="6193769" y="1934617"/>
                  <a:pt x="6175632" y="1920401"/>
                </a:cubicBezTo>
                <a:cubicBezTo>
                  <a:pt x="6165337" y="1912558"/>
                  <a:pt x="6158474" y="1897852"/>
                  <a:pt x="6154062" y="1884616"/>
                </a:cubicBezTo>
                <a:cubicBezTo>
                  <a:pt x="6148670" y="1867949"/>
                  <a:pt x="6152101" y="1847851"/>
                  <a:pt x="6144748" y="1832654"/>
                </a:cubicBezTo>
                <a:cubicBezTo>
                  <a:pt x="6132493" y="1809124"/>
                  <a:pt x="6115336" y="1788536"/>
                  <a:pt x="6098179" y="1767947"/>
                </a:cubicBezTo>
                <a:cubicBezTo>
                  <a:pt x="6083472" y="1750299"/>
                  <a:pt x="6058962" y="1737554"/>
                  <a:pt x="6052100" y="1717456"/>
                </a:cubicBezTo>
                <a:cubicBezTo>
                  <a:pt x="6036413" y="1673337"/>
                  <a:pt x="6007000" y="1643434"/>
                  <a:pt x="5972196" y="1615002"/>
                </a:cubicBezTo>
                <a:cubicBezTo>
                  <a:pt x="5987392" y="1570884"/>
                  <a:pt x="5925626" y="1577746"/>
                  <a:pt x="5923665" y="1543432"/>
                </a:cubicBezTo>
                <a:cubicBezTo>
                  <a:pt x="5928567" y="1539510"/>
                  <a:pt x="5933469" y="1535098"/>
                  <a:pt x="5940332" y="1529216"/>
                </a:cubicBezTo>
                <a:cubicBezTo>
                  <a:pt x="5929057" y="1524804"/>
                  <a:pt x="5920724" y="1521373"/>
                  <a:pt x="5908959" y="1516961"/>
                </a:cubicBezTo>
                <a:cubicBezTo>
                  <a:pt x="5937881" y="1474803"/>
                  <a:pt x="5906508" y="1480195"/>
                  <a:pt x="5884448" y="1481176"/>
                </a:cubicBezTo>
                <a:cubicBezTo>
                  <a:pt x="5878566" y="1467940"/>
                  <a:pt x="5875134" y="1455685"/>
                  <a:pt x="5867781" y="1446861"/>
                </a:cubicBezTo>
                <a:cubicBezTo>
                  <a:pt x="5845722" y="1419900"/>
                  <a:pt x="5823172" y="1393429"/>
                  <a:pt x="5798662" y="1368428"/>
                </a:cubicBezTo>
                <a:cubicBezTo>
                  <a:pt x="5782976" y="1352251"/>
                  <a:pt x="5765328" y="1328231"/>
                  <a:pt x="5746210" y="1326270"/>
                </a:cubicBezTo>
                <a:cubicBezTo>
                  <a:pt x="5715327" y="1322839"/>
                  <a:pt x="5697679" y="1314505"/>
                  <a:pt x="5691306" y="1281661"/>
                </a:cubicBezTo>
                <a:cubicBezTo>
                  <a:pt x="5687875" y="1289995"/>
                  <a:pt x="5684444" y="1297838"/>
                  <a:pt x="5680522" y="1306662"/>
                </a:cubicBezTo>
                <a:cubicBezTo>
                  <a:pt x="5664836" y="1288034"/>
                  <a:pt x="5651110" y="1272347"/>
                  <a:pt x="5638364" y="1255190"/>
                </a:cubicBezTo>
                <a:cubicBezTo>
                  <a:pt x="5631992" y="1246857"/>
                  <a:pt x="5631011" y="1232150"/>
                  <a:pt x="5623168" y="1227248"/>
                </a:cubicBezTo>
                <a:cubicBezTo>
                  <a:pt x="5576598" y="1195385"/>
                  <a:pt x="5527087" y="1170384"/>
                  <a:pt x="5471204" y="1157149"/>
                </a:cubicBezTo>
                <a:cubicBezTo>
                  <a:pt x="5473655" y="1150286"/>
                  <a:pt x="5476596" y="1140972"/>
                  <a:pt x="5478066" y="1136560"/>
                </a:cubicBezTo>
                <a:cubicBezTo>
                  <a:pt x="5441791" y="1119403"/>
                  <a:pt x="5406986" y="1106657"/>
                  <a:pt x="5377084" y="1087049"/>
                </a:cubicBezTo>
                <a:cubicBezTo>
                  <a:pt x="5333455" y="1058617"/>
                  <a:pt x="5291297" y="1032636"/>
                  <a:pt x="5235904" y="1046852"/>
                </a:cubicBezTo>
                <a:cubicBezTo>
                  <a:pt x="5230512" y="1048323"/>
                  <a:pt x="5223159" y="1047832"/>
                  <a:pt x="5218256" y="1045381"/>
                </a:cubicBezTo>
                <a:cubicBezTo>
                  <a:pt x="5191786" y="1032636"/>
                  <a:pt x="5165805" y="1018420"/>
                  <a:pt x="5139333" y="1006655"/>
                </a:cubicBezTo>
                <a:cubicBezTo>
                  <a:pt x="5131000" y="1002733"/>
                  <a:pt x="5117764" y="999792"/>
                  <a:pt x="5111392" y="1003714"/>
                </a:cubicBezTo>
                <a:cubicBezTo>
                  <a:pt x="5078547" y="1024302"/>
                  <a:pt x="5044724" y="1044401"/>
                  <a:pt x="5016781" y="1069892"/>
                </a:cubicBezTo>
                <a:cubicBezTo>
                  <a:pt x="4993252" y="1091461"/>
                  <a:pt x="4977075" y="1121363"/>
                  <a:pt x="4955505" y="1150286"/>
                </a:cubicBezTo>
                <a:cubicBezTo>
                  <a:pt x="4955996" y="1151756"/>
                  <a:pt x="4958937" y="1159109"/>
                  <a:pt x="4961388" y="1164992"/>
                </a:cubicBezTo>
                <a:cubicBezTo>
                  <a:pt x="4978545" y="1158129"/>
                  <a:pt x="4994722" y="1152247"/>
                  <a:pt x="5007468" y="1147344"/>
                </a:cubicBezTo>
                <a:cubicBezTo>
                  <a:pt x="5030017" y="1179698"/>
                  <a:pt x="5035410" y="1223327"/>
                  <a:pt x="5087371" y="1216954"/>
                </a:cubicBezTo>
                <a:cubicBezTo>
                  <a:pt x="5079528" y="1233131"/>
                  <a:pt x="5070214" y="1245386"/>
                  <a:pt x="5068253" y="1258622"/>
                </a:cubicBezTo>
                <a:cubicBezTo>
                  <a:pt x="5067273" y="1265975"/>
                  <a:pt x="5077567" y="1280681"/>
                  <a:pt x="5084920" y="1282151"/>
                </a:cubicBezTo>
                <a:cubicBezTo>
                  <a:pt x="5105019" y="1286073"/>
                  <a:pt x="5126098" y="1285093"/>
                  <a:pt x="5147667" y="1286073"/>
                </a:cubicBezTo>
                <a:cubicBezTo>
                  <a:pt x="5150608" y="1266465"/>
                  <a:pt x="5192276" y="1252739"/>
                  <a:pt x="5246689" y="1259602"/>
                </a:cubicBezTo>
                <a:cubicBezTo>
                  <a:pt x="5247179" y="1266955"/>
                  <a:pt x="5247179" y="1273818"/>
                  <a:pt x="5247669" y="1282151"/>
                </a:cubicBezTo>
                <a:cubicBezTo>
                  <a:pt x="5256983" y="1273818"/>
                  <a:pt x="5263846" y="1267445"/>
                  <a:pt x="5274140" y="1258131"/>
                </a:cubicBezTo>
                <a:cubicBezTo>
                  <a:pt x="5275611" y="1305681"/>
                  <a:pt x="5285905" y="1316956"/>
                  <a:pt x="5317279" y="1312054"/>
                </a:cubicBezTo>
                <a:cubicBezTo>
                  <a:pt x="5322181" y="1307152"/>
                  <a:pt x="5327083" y="1302250"/>
                  <a:pt x="5331985" y="1297348"/>
                </a:cubicBezTo>
                <a:cubicBezTo>
                  <a:pt x="5318749" y="1291465"/>
                  <a:pt x="5305514" y="1285583"/>
                  <a:pt x="5292278" y="1279700"/>
                </a:cubicBezTo>
                <a:cubicBezTo>
                  <a:pt x="5292768" y="1277249"/>
                  <a:pt x="5293258" y="1274798"/>
                  <a:pt x="5293749" y="1272838"/>
                </a:cubicBezTo>
                <a:cubicBezTo>
                  <a:pt x="5308945" y="1274798"/>
                  <a:pt x="5324142" y="1276269"/>
                  <a:pt x="5340808" y="1278230"/>
                </a:cubicBezTo>
                <a:cubicBezTo>
                  <a:pt x="5341299" y="1274308"/>
                  <a:pt x="5342279" y="1269406"/>
                  <a:pt x="5342769" y="1264504"/>
                </a:cubicBezTo>
                <a:cubicBezTo>
                  <a:pt x="5378065" y="1264504"/>
                  <a:pt x="5413849" y="1264504"/>
                  <a:pt x="5446694" y="1264504"/>
                </a:cubicBezTo>
                <a:cubicBezTo>
                  <a:pt x="5436889" y="1310583"/>
                  <a:pt x="5425614" y="1363036"/>
                  <a:pt x="5412379" y="1424802"/>
                </a:cubicBezTo>
                <a:cubicBezTo>
                  <a:pt x="5465321" y="1408135"/>
                  <a:pt x="5511891" y="1393429"/>
                  <a:pt x="5568265" y="1375781"/>
                </a:cubicBezTo>
                <a:cubicBezTo>
                  <a:pt x="5570226" y="1402743"/>
                  <a:pt x="5572677" y="1431665"/>
                  <a:pt x="5575128" y="1461077"/>
                </a:cubicBezTo>
                <a:cubicBezTo>
                  <a:pt x="5573167" y="1465489"/>
                  <a:pt x="5577579" y="1472842"/>
                  <a:pt x="5583952" y="1476764"/>
                </a:cubicBezTo>
                <a:cubicBezTo>
                  <a:pt x="5592775" y="1482646"/>
                  <a:pt x="5609442" y="1492450"/>
                  <a:pt x="5611893" y="1489999"/>
                </a:cubicBezTo>
                <a:cubicBezTo>
                  <a:pt x="5637384" y="1463528"/>
                  <a:pt x="5658463" y="1482156"/>
                  <a:pt x="5682973" y="1491470"/>
                </a:cubicBezTo>
                <a:cubicBezTo>
                  <a:pt x="5699150" y="1497843"/>
                  <a:pt x="5719739" y="1492450"/>
                  <a:pt x="5743269" y="1492450"/>
                </a:cubicBezTo>
                <a:cubicBezTo>
                  <a:pt x="5743269" y="1491470"/>
                  <a:pt x="5743759" y="1500294"/>
                  <a:pt x="5743269" y="1509117"/>
                </a:cubicBezTo>
                <a:cubicBezTo>
                  <a:pt x="5742778" y="1518431"/>
                  <a:pt x="5741798" y="1527745"/>
                  <a:pt x="5741308" y="1536569"/>
                </a:cubicBezTo>
                <a:cubicBezTo>
                  <a:pt x="5699640" y="1554217"/>
                  <a:pt x="5690816" y="1566962"/>
                  <a:pt x="5689346" y="1616473"/>
                </a:cubicBezTo>
                <a:cubicBezTo>
                  <a:pt x="5707484" y="1618434"/>
                  <a:pt x="5727092" y="1617453"/>
                  <a:pt x="5744739" y="1622355"/>
                </a:cubicBezTo>
                <a:cubicBezTo>
                  <a:pt x="5773171" y="1630689"/>
                  <a:pt x="5800623" y="1653238"/>
                  <a:pt x="5824153" y="1614512"/>
                </a:cubicBezTo>
                <a:cubicBezTo>
                  <a:pt x="5825133" y="1613041"/>
                  <a:pt x="5834447" y="1616473"/>
                  <a:pt x="5841800" y="1617943"/>
                </a:cubicBezTo>
                <a:cubicBezTo>
                  <a:pt x="5836408" y="1627257"/>
                  <a:pt x="5832486" y="1634120"/>
                  <a:pt x="5824153" y="1648336"/>
                </a:cubicBezTo>
                <a:cubicBezTo>
                  <a:pt x="5850134" y="1645395"/>
                  <a:pt x="5870232" y="1643434"/>
                  <a:pt x="5892291" y="1641473"/>
                </a:cubicBezTo>
                <a:cubicBezTo>
                  <a:pt x="5894743" y="1646375"/>
                  <a:pt x="5899155" y="1654219"/>
                  <a:pt x="5902586" y="1661572"/>
                </a:cubicBezTo>
                <a:cubicBezTo>
                  <a:pt x="5917293" y="1690984"/>
                  <a:pt x="5933959" y="1719907"/>
                  <a:pt x="5894252" y="1745888"/>
                </a:cubicBezTo>
                <a:cubicBezTo>
                  <a:pt x="5888370" y="1749809"/>
                  <a:pt x="5881507" y="1765986"/>
                  <a:pt x="5897684" y="1784614"/>
                </a:cubicBezTo>
                <a:cubicBezTo>
                  <a:pt x="5922195" y="1813046"/>
                  <a:pt x="5955038" y="1817948"/>
                  <a:pt x="5983471" y="1826772"/>
                </a:cubicBezTo>
                <a:cubicBezTo>
                  <a:pt x="6032491" y="1841968"/>
                  <a:pt x="6037883" y="1846870"/>
                  <a:pt x="6007490" y="1887067"/>
                </a:cubicBezTo>
                <a:cubicBezTo>
                  <a:pt x="6001118" y="1895891"/>
                  <a:pt x="5999157" y="1907656"/>
                  <a:pt x="5995235" y="1919421"/>
                </a:cubicBezTo>
                <a:cubicBezTo>
                  <a:pt x="6011902" y="1919421"/>
                  <a:pt x="6023177" y="1919421"/>
                  <a:pt x="6036413" y="1919421"/>
                </a:cubicBezTo>
                <a:cubicBezTo>
                  <a:pt x="6037883" y="1930206"/>
                  <a:pt x="6038864" y="1939519"/>
                  <a:pt x="6039844" y="1951284"/>
                </a:cubicBezTo>
                <a:cubicBezTo>
                  <a:pt x="6050139" y="1945892"/>
                  <a:pt x="6057982" y="1942461"/>
                  <a:pt x="6061413" y="1940500"/>
                </a:cubicBezTo>
                <a:cubicBezTo>
                  <a:pt x="6074159" y="1957657"/>
                  <a:pt x="6084453" y="1971873"/>
                  <a:pt x="6097688" y="1990011"/>
                </a:cubicBezTo>
                <a:cubicBezTo>
                  <a:pt x="6101610" y="2015502"/>
                  <a:pt x="6043276" y="2050306"/>
                  <a:pt x="6115336" y="2081189"/>
                </a:cubicBezTo>
                <a:cubicBezTo>
                  <a:pt x="6099159" y="2090013"/>
                  <a:pt x="6089845" y="2094915"/>
                  <a:pt x="6076610" y="2102268"/>
                </a:cubicBezTo>
                <a:cubicBezTo>
                  <a:pt x="6089845" y="2109621"/>
                  <a:pt x="6097198" y="2114033"/>
                  <a:pt x="6105532" y="2118935"/>
                </a:cubicBezTo>
                <a:cubicBezTo>
                  <a:pt x="6097198" y="2126289"/>
                  <a:pt x="6091316" y="2131681"/>
                  <a:pt x="6085433" y="2137073"/>
                </a:cubicBezTo>
                <a:cubicBezTo>
                  <a:pt x="6085433" y="2140995"/>
                  <a:pt x="6085923" y="2144916"/>
                  <a:pt x="6085923" y="2149328"/>
                </a:cubicBezTo>
                <a:cubicBezTo>
                  <a:pt x="6116317" y="2151289"/>
                  <a:pt x="6146219" y="2151779"/>
                  <a:pt x="6176122" y="2155211"/>
                </a:cubicBezTo>
                <a:cubicBezTo>
                  <a:pt x="6197201" y="2157662"/>
                  <a:pt x="6220240" y="2159132"/>
                  <a:pt x="6237398" y="2168937"/>
                </a:cubicBezTo>
                <a:cubicBezTo>
                  <a:pt x="6251124" y="2176780"/>
                  <a:pt x="6257006" y="2197369"/>
                  <a:pt x="6266320" y="2212565"/>
                </a:cubicBezTo>
                <a:cubicBezTo>
                  <a:pt x="6263869" y="2215506"/>
                  <a:pt x="6261418" y="2218938"/>
                  <a:pt x="6258477" y="2221879"/>
                </a:cubicBezTo>
                <a:cubicBezTo>
                  <a:pt x="6277104" y="2215016"/>
                  <a:pt x="6295732" y="2206192"/>
                  <a:pt x="6317302" y="2195898"/>
                </a:cubicBezTo>
                <a:close/>
                <a:moveTo>
                  <a:pt x="1387777" y="1756182"/>
                </a:moveTo>
                <a:cubicBezTo>
                  <a:pt x="1399542" y="1766966"/>
                  <a:pt x="1422091" y="1778731"/>
                  <a:pt x="1422091" y="1790497"/>
                </a:cubicBezTo>
                <a:cubicBezTo>
                  <a:pt x="1422582" y="1828733"/>
                  <a:pt x="1458367" y="1828733"/>
                  <a:pt x="1469641" y="1823340"/>
                </a:cubicBezTo>
                <a:cubicBezTo>
                  <a:pt x="1511309" y="1803732"/>
                  <a:pt x="1543173" y="1825791"/>
                  <a:pt x="1579448" y="1835595"/>
                </a:cubicBezTo>
                <a:cubicBezTo>
                  <a:pt x="1598566" y="1840988"/>
                  <a:pt x="1627488" y="1835105"/>
                  <a:pt x="1642195" y="1822850"/>
                </a:cubicBezTo>
                <a:cubicBezTo>
                  <a:pt x="1661803" y="1806183"/>
                  <a:pt x="1632390" y="1796869"/>
                  <a:pt x="1624547" y="1784614"/>
                </a:cubicBezTo>
                <a:cubicBezTo>
                  <a:pt x="1623076" y="1782653"/>
                  <a:pt x="1621606" y="1780692"/>
                  <a:pt x="1619645" y="1779222"/>
                </a:cubicBezTo>
                <a:cubicBezTo>
                  <a:pt x="1598076" y="1761084"/>
                  <a:pt x="1603958" y="1741476"/>
                  <a:pt x="1621115" y="1726279"/>
                </a:cubicBezTo>
                <a:cubicBezTo>
                  <a:pt x="1630429" y="1717946"/>
                  <a:pt x="1647097" y="1717456"/>
                  <a:pt x="1662783" y="1713044"/>
                </a:cubicBezTo>
                <a:cubicBezTo>
                  <a:pt x="1663273" y="1710102"/>
                  <a:pt x="1665234" y="1700298"/>
                  <a:pt x="1667685" y="1688533"/>
                </a:cubicBezTo>
                <a:cubicBezTo>
                  <a:pt x="1657391" y="1689514"/>
                  <a:pt x="1649548" y="1690494"/>
                  <a:pt x="1642195" y="1691475"/>
                </a:cubicBezTo>
                <a:cubicBezTo>
                  <a:pt x="1641214" y="1688043"/>
                  <a:pt x="1640234" y="1684121"/>
                  <a:pt x="1639253" y="1680690"/>
                </a:cubicBezTo>
                <a:cubicBezTo>
                  <a:pt x="1696607" y="1645885"/>
                  <a:pt x="1759354" y="1626767"/>
                  <a:pt x="1833865" y="1629708"/>
                </a:cubicBezTo>
                <a:cubicBezTo>
                  <a:pt x="1825042" y="1614512"/>
                  <a:pt x="1820140" y="1605198"/>
                  <a:pt x="1812787" y="1592943"/>
                </a:cubicBezTo>
                <a:cubicBezTo>
                  <a:pt x="1859847" y="1569413"/>
                  <a:pt x="1904455" y="1547354"/>
                  <a:pt x="1944652" y="1527255"/>
                </a:cubicBezTo>
                <a:cubicBezTo>
                  <a:pt x="1936319" y="1500784"/>
                  <a:pt x="1927005" y="1470391"/>
                  <a:pt x="1920142" y="1448332"/>
                </a:cubicBezTo>
                <a:cubicBezTo>
                  <a:pt x="1933378" y="1437057"/>
                  <a:pt x="1947594" y="1431174"/>
                  <a:pt x="1949064" y="1423331"/>
                </a:cubicBezTo>
                <a:cubicBezTo>
                  <a:pt x="1956907" y="1382644"/>
                  <a:pt x="1926024" y="1374801"/>
                  <a:pt x="1886318" y="1368918"/>
                </a:cubicBezTo>
                <a:cubicBezTo>
                  <a:pt x="1911318" y="1352741"/>
                  <a:pt x="1927985" y="1341957"/>
                  <a:pt x="1942201" y="1332643"/>
                </a:cubicBezTo>
                <a:cubicBezTo>
                  <a:pt x="1943182" y="1333133"/>
                  <a:pt x="1937789" y="1330192"/>
                  <a:pt x="1932887" y="1327251"/>
                </a:cubicBezTo>
                <a:cubicBezTo>
                  <a:pt x="1942201" y="1313525"/>
                  <a:pt x="1950045" y="1301760"/>
                  <a:pt x="1957888" y="1290485"/>
                </a:cubicBezTo>
                <a:cubicBezTo>
                  <a:pt x="2000046" y="1298819"/>
                  <a:pt x="2039752" y="1303721"/>
                  <a:pt x="2069165" y="1259112"/>
                </a:cubicBezTo>
                <a:cubicBezTo>
                  <a:pt x="2060341" y="1254700"/>
                  <a:pt x="2049557" y="1253229"/>
                  <a:pt x="2046616" y="1247347"/>
                </a:cubicBezTo>
                <a:cubicBezTo>
                  <a:pt x="2020634" y="1199797"/>
                  <a:pt x="1985830" y="1215483"/>
                  <a:pt x="1949064" y="1230189"/>
                </a:cubicBezTo>
                <a:cubicBezTo>
                  <a:pt x="1940240" y="1233621"/>
                  <a:pt x="1925534" y="1235092"/>
                  <a:pt x="1919652" y="1230189"/>
                </a:cubicBezTo>
                <a:cubicBezTo>
                  <a:pt x="1887298" y="1202738"/>
                  <a:pt x="1852984" y="1213522"/>
                  <a:pt x="1816218" y="1220385"/>
                </a:cubicBezTo>
                <a:cubicBezTo>
                  <a:pt x="1836316" y="1238523"/>
                  <a:pt x="1858376" y="1251759"/>
                  <a:pt x="1879455" y="1265975"/>
                </a:cubicBezTo>
                <a:cubicBezTo>
                  <a:pt x="1885827" y="1270387"/>
                  <a:pt x="1891710" y="1276269"/>
                  <a:pt x="1895141" y="1283132"/>
                </a:cubicBezTo>
                <a:cubicBezTo>
                  <a:pt x="1896612" y="1285583"/>
                  <a:pt x="1890239" y="1296367"/>
                  <a:pt x="1886808" y="1296367"/>
                </a:cubicBezTo>
                <a:cubicBezTo>
                  <a:pt x="1843670" y="1301760"/>
                  <a:pt x="1800041" y="1313034"/>
                  <a:pt x="1757883" y="1308623"/>
                </a:cubicBezTo>
                <a:cubicBezTo>
                  <a:pt x="1727981" y="1305191"/>
                  <a:pt x="1711314" y="1307642"/>
                  <a:pt x="1707882" y="1335584"/>
                </a:cubicBezTo>
                <a:cubicBezTo>
                  <a:pt x="1705921" y="1352741"/>
                  <a:pt x="1714745" y="1371369"/>
                  <a:pt x="1719647" y="1393919"/>
                </a:cubicBezTo>
                <a:cubicBezTo>
                  <a:pt x="1697588" y="1383134"/>
                  <a:pt x="1671607" y="1369899"/>
                  <a:pt x="1645626" y="1357153"/>
                </a:cubicBezTo>
                <a:cubicBezTo>
                  <a:pt x="1647587" y="1375781"/>
                  <a:pt x="1651508" y="1389997"/>
                  <a:pt x="1660332" y="1395389"/>
                </a:cubicBezTo>
                <a:cubicBezTo>
                  <a:pt x="1690235" y="1413037"/>
                  <a:pt x="1693176" y="1430194"/>
                  <a:pt x="1666215" y="1444900"/>
                </a:cubicBezTo>
                <a:cubicBezTo>
                  <a:pt x="1672587" y="1463528"/>
                  <a:pt x="1682882" y="1478234"/>
                  <a:pt x="1681411" y="1490980"/>
                </a:cubicBezTo>
                <a:cubicBezTo>
                  <a:pt x="1677489" y="1516961"/>
                  <a:pt x="1667195" y="1541471"/>
                  <a:pt x="1659352" y="1566472"/>
                </a:cubicBezTo>
                <a:cubicBezTo>
                  <a:pt x="1668666" y="1571374"/>
                  <a:pt x="1675529" y="1575786"/>
                  <a:pt x="1682882" y="1579707"/>
                </a:cubicBezTo>
                <a:cubicBezTo>
                  <a:pt x="1681411" y="1583629"/>
                  <a:pt x="1679450" y="1587060"/>
                  <a:pt x="1677980" y="1590982"/>
                </a:cubicBezTo>
                <a:cubicBezTo>
                  <a:pt x="1659842" y="1584119"/>
                  <a:pt x="1642685" y="1573825"/>
                  <a:pt x="1624057" y="1571864"/>
                </a:cubicBezTo>
                <a:cubicBezTo>
                  <a:pt x="1602978" y="1569903"/>
                  <a:pt x="1577977" y="1569903"/>
                  <a:pt x="1559840" y="1579217"/>
                </a:cubicBezTo>
                <a:cubicBezTo>
                  <a:pt x="1539251" y="1590002"/>
                  <a:pt x="1550526" y="1606179"/>
                  <a:pt x="1565232" y="1620395"/>
                </a:cubicBezTo>
                <a:cubicBezTo>
                  <a:pt x="1568663" y="1623826"/>
                  <a:pt x="1558859" y="1650787"/>
                  <a:pt x="1555918" y="1650787"/>
                </a:cubicBezTo>
                <a:cubicBezTo>
                  <a:pt x="1524055" y="1648826"/>
                  <a:pt x="1518662" y="1680200"/>
                  <a:pt x="1499054" y="1691965"/>
                </a:cubicBezTo>
                <a:cubicBezTo>
                  <a:pt x="1462779" y="1714514"/>
                  <a:pt x="1426013" y="1734613"/>
                  <a:pt x="1387777" y="1756182"/>
                </a:cubicBezTo>
                <a:close/>
                <a:moveTo>
                  <a:pt x="1127477" y="2120896"/>
                </a:moveTo>
                <a:cubicBezTo>
                  <a:pt x="1125516" y="2124328"/>
                  <a:pt x="1123555" y="2128249"/>
                  <a:pt x="1121594" y="2131681"/>
                </a:cubicBezTo>
                <a:cubicBezTo>
                  <a:pt x="1142673" y="2146387"/>
                  <a:pt x="1163752" y="2161093"/>
                  <a:pt x="1184831" y="2175799"/>
                </a:cubicBezTo>
                <a:cubicBezTo>
                  <a:pt x="1183360" y="2178250"/>
                  <a:pt x="1181890" y="2180701"/>
                  <a:pt x="1180909" y="2182662"/>
                </a:cubicBezTo>
                <a:cubicBezTo>
                  <a:pt x="1167674" y="2181192"/>
                  <a:pt x="1154438" y="2179231"/>
                  <a:pt x="1136301" y="2177270"/>
                </a:cubicBezTo>
                <a:cubicBezTo>
                  <a:pt x="1153458" y="2224330"/>
                  <a:pt x="1107378" y="2200310"/>
                  <a:pt x="1096104" y="2219918"/>
                </a:cubicBezTo>
                <a:cubicBezTo>
                  <a:pt x="1101986" y="2226291"/>
                  <a:pt x="1107868" y="2233154"/>
                  <a:pt x="1117673" y="2243938"/>
                </a:cubicBezTo>
                <a:cubicBezTo>
                  <a:pt x="1086299" y="2256194"/>
                  <a:pt x="1059338" y="2266978"/>
                  <a:pt x="1031886" y="2277763"/>
                </a:cubicBezTo>
                <a:cubicBezTo>
                  <a:pt x="1032867" y="2280214"/>
                  <a:pt x="1033847" y="2282174"/>
                  <a:pt x="1034828" y="2284625"/>
                </a:cubicBezTo>
                <a:cubicBezTo>
                  <a:pt x="1020121" y="2284625"/>
                  <a:pt x="1005415" y="2284625"/>
                  <a:pt x="989238" y="2284625"/>
                </a:cubicBezTo>
                <a:cubicBezTo>
                  <a:pt x="1006396" y="2342470"/>
                  <a:pt x="1039730" y="2382667"/>
                  <a:pt x="1083848" y="2414040"/>
                </a:cubicBezTo>
                <a:cubicBezTo>
                  <a:pt x="1091692" y="2419923"/>
                  <a:pt x="1107378" y="2419432"/>
                  <a:pt x="1117673" y="2416491"/>
                </a:cubicBezTo>
                <a:cubicBezTo>
                  <a:pt x="1148065" y="2408158"/>
                  <a:pt x="1177968" y="2396883"/>
                  <a:pt x="1214734" y="2384137"/>
                </a:cubicBezTo>
                <a:cubicBezTo>
                  <a:pt x="1206890" y="2379726"/>
                  <a:pt x="1198557" y="2373353"/>
                  <a:pt x="1189243" y="2370412"/>
                </a:cubicBezTo>
                <a:cubicBezTo>
                  <a:pt x="1170615" y="2365019"/>
                  <a:pt x="1151007" y="2361588"/>
                  <a:pt x="1131889" y="2357176"/>
                </a:cubicBezTo>
                <a:cubicBezTo>
                  <a:pt x="1131889" y="2352764"/>
                  <a:pt x="1131398" y="2348843"/>
                  <a:pt x="1131398" y="2344431"/>
                </a:cubicBezTo>
                <a:cubicBezTo>
                  <a:pt x="1153948" y="2336587"/>
                  <a:pt x="1176498" y="2328254"/>
                  <a:pt x="1204439" y="2318450"/>
                </a:cubicBezTo>
                <a:cubicBezTo>
                  <a:pt x="1188753" y="2303744"/>
                  <a:pt x="1178458" y="2293449"/>
                  <a:pt x="1167674" y="2283645"/>
                </a:cubicBezTo>
                <a:cubicBezTo>
                  <a:pt x="1210812" y="2283645"/>
                  <a:pt x="1252480" y="2283645"/>
                  <a:pt x="1298559" y="2283645"/>
                </a:cubicBezTo>
                <a:cubicBezTo>
                  <a:pt x="1275519" y="2256684"/>
                  <a:pt x="1256892" y="2234624"/>
                  <a:pt x="1234342" y="2208153"/>
                </a:cubicBezTo>
                <a:cubicBezTo>
                  <a:pt x="1268166" y="2203741"/>
                  <a:pt x="1290716" y="2201290"/>
                  <a:pt x="1313265" y="2198349"/>
                </a:cubicBezTo>
                <a:cubicBezTo>
                  <a:pt x="1313265" y="2195898"/>
                  <a:pt x="1312775" y="2192957"/>
                  <a:pt x="1312775" y="2190506"/>
                </a:cubicBezTo>
                <a:cubicBezTo>
                  <a:pt x="1304442" y="2188055"/>
                  <a:pt x="1295618" y="2185113"/>
                  <a:pt x="1286794" y="2182662"/>
                </a:cubicBezTo>
                <a:cubicBezTo>
                  <a:pt x="1303461" y="2137563"/>
                  <a:pt x="1344148" y="2125308"/>
                  <a:pt x="1387777" y="2109621"/>
                </a:cubicBezTo>
                <a:cubicBezTo>
                  <a:pt x="1329932" y="2087072"/>
                  <a:pt x="1280912" y="2067954"/>
                  <a:pt x="1227969" y="2047365"/>
                </a:cubicBezTo>
                <a:cubicBezTo>
                  <a:pt x="1240224" y="2040992"/>
                  <a:pt x="1249048" y="2036580"/>
                  <a:pt x="1257872" y="2031678"/>
                </a:cubicBezTo>
                <a:cubicBezTo>
                  <a:pt x="1212773" y="2040502"/>
                  <a:pt x="1171595" y="2023835"/>
                  <a:pt x="1130418" y="2011580"/>
                </a:cubicBezTo>
                <a:cubicBezTo>
                  <a:pt x="1120614" y="2024816"/>
                  <a:pt x="1112280" y="2037071"/>
                  <a:pt x="1102966" y="2049816"/>
                </a:cubicBezTo>
                <a:cubicBezTo>
                  <a:pt x="1182870" y="2053248"/>
                  <a:pt x="1198067" y="2069915"/>
                  <a:pt x="1173556" y="2127269"/>
                </a:cubicBezTo>
                <a:cubicBezTo>
                  <a:pt x="1157870" y="2125308"/>
                  <a:pt x="1142673" y="2123347"/>
                  <a:pt x="1127477" y="2120896"/>
                </a:cubicBezTo>
                <a:close/>
                <a:moveTo>
                  <a:pt x="4749128" y="958615"/>
                </a:moveTo>
                <a:cubicBezTo>
                  <a:pt x="4737363" y="922830"/>
                  <a:pt x="4717265" y="906162"/>
                  <a:pt x="4677558" y="919398"/>
                </a:cubicBezTo>
                <a:cubicBezTo>
                  <a:pt x="4690303" y="931163"/>
                  <a:pt x="4701088" y="941457"/>
                  <a:pt x="4711873" y="951752"/>
                </a:cubicBezTo>
                <a:cubicBezTo>
                  <a:pt x="4711382" y="953222"/>
                  <a:pt x="4710892" y="955183"/>
                  <a:pt x="4709912" y="956654"/>
                </a:cubicBezTo>
                <a:cubicBezTo>
                  <a:pt x="4693735" y="951262"/>
                  <a:pt x="4677558" y="945379"/>
                  <a:pt x="4658930" y="939497"/>
                </a:cubicBezTo>
                <a:cubicBezTo>
                  <a:pt x="4674127" y="969889"/>
                  <a:pt x="4673636" y="969399"/>
                  <a:pt x="4655499" y="1011557"/>
                </a:cubicBezTo>
                <a:cubicBezTo>
                  <a:pt x="4653538" y="1015969"/>
                  <a:pt x="4659420" y="1023812"/>
                  <a:pt x="4663342" y="1033616"/>
                </a:cubicBezTo>
                <a:cubicBezTo>
                  <a:pt x="4695206" y="983615"/>
                  <a:pt x="4695206" y="983615"/>
                  <a:pt x="4718245" y="1004694"/>
                </a:cubicBezTo>
                <a:cubicBezTo>
                  <a:pt x="4712363" y="1013028"/>
                  <a:pt x="4706480" y="1021361"/>
                  <a:pt x="4700598" y="1029695"/>
                </a:cubicBezTo>
                <a:cubicBezTo>
                  <a:pt x="4702559" y="1031165"/>
                  <a:pt x="4704029" y="1032636"/>
                  <a:pt x="4705990" y="1034107"/>
                </a:cubicBezTo>
                <a:cubicBezTo>
                  <a:pt x="4718245" y="1027244"/>
                  <a:pt x="4730501" y="1020871"/>
                  <a:pt x="4746677" y="1011557"/>
                </a:cubicBezTo>
                <a:cubicBezTo>
                  <a:pt x="4745207" y="1025283"/>
                  <a:pt x="4742756" y="1034597"/>
                  <a:pt x="4743246" y="1043911"/>
                </a:cubicBezTo>
                <a:cubicBezTo>
                  <a:pt x="4744226" y="1055676"/>
                  <a:pt x="4747167" y="1066951"/>
                  <a:pt x="4749618" y="1078225"/>
                </a:cubicBezTo>
                <a:cubicBezTo>
                  <a:pt x="4757462" y="1070382"/>
                  <a:pt x="4765305" y="1062539"/>
                  <a:pt x="4769227" y="1058617"/>
                </a:cubicBezTo>
                <a:cubicBezTo>
                  <a:pt x="4796188" y="1060088"/>
                  <a:pt x="4821189" y="1061558"/>
                  <a:pt x="4846680" y="1063029"/>
                </a:cubicBezTo>
                <a:cubicBezTo>
                  <a:pt x="4843248" y="1049303"/>
                  <a:pt x="4839817" y="1036558"/>
                  <a:pt x="4836385" y="1023812"/>
                </a:cubicBezTo>
                <a:cubicBezTo>
                  <a:pt x="4838836" y="1022832"/>
                  <a:pt x="4840797" y="1021851"/>
                  <a:pt x="4843248" y="1021361"/>
                </a:cubicBezTo>
                <a:cubicBezTo>
                  <a:pt x="4853052" y="1032636"/>
                  <a:pt x="4863347" y="1043911"/>
                  <a:pt x="4871190" y="1053225"/>
                </a:cubicBezTo>
                <a:cubicBezTo>
                  <a:pt x="4895210" y="1049303"/>
                  <a:pt x="4917269" y="1045872"/>
                  <a:pt x="4940309" y="1041950"/>
                </a:cubicBezTo>
                <a:cubicBezTo>
                  <a:pt x="4938839" y="1028224"/>
                  <a:pt x="4937368" y="1016459"/>
                  <a:pt x="4935897" y="1004694"/>
                </a:cubicBezTo>
                <a:cubicBezTo>
                  <a:pt x="4924622" y="1009106"/>
                  <a:pt x="4914818" y="1013028"/>
                  <a:pt x="4905505" y="1016459"/>
                </a:cubicBezTo>
                <a:cubicBezTo>
                  <a:pt x="4908446" y="1001753"/>
                  <a:pt x="4910897" y="989498"/>
                  <a:pt x="4913838" y="975282"/>
                </a:cubicBezTo>
                <a:cubicBezTo>
                  <a:pt x="4924622" y="972831"/>
                  <a:pt x="4939329" y="969889"/>
                  <a:pt x="4954035" y="966948"/>
                </a:cubicBezTo>
                <a:cubicBezTo>
                  <a:pt x="4954035" y="964007"/>
                  <a:pt x="4954035" y="961066"/>
                  <a:pt x="4954035" y="957634"/>
                </a:cubicBezTo>
                <a:cubicBezTo>
                  <a:pt x="4919720" y="955183"/>
                  <a:pt x="4885896" y="953222"/>
                  <a:pt x="4851582" y="950281"/>
                </a:cubicBezTo>
                <a:cubicBezTo>
                  <a:pt x="4839817" y="949301"/>
                  <a:pt x="4820208" y="947830"/>
                  <a:pt x="4817757" y="941457"/>
                </a:cubicBezTo>
                <a:cubicBezTo>
                  <a:pt x="4803541" y="901751"/>
                  <a:pt x="4783443" y="929692"/>
                  <a:pt x="4766776" y="936065"/>
                </a:cubicBezTo>
                <a:cubicBezTo>
                  <a:pt x="4761874" y="939497"/>
                  <a:pt x="4757952" y="948320"/>
                  <a:pt x="4749128" y="958615"/>
                </a:cubicBezTo>
                <a:close/>
                <a:moveTo>
                  <a:pt x="1366208" y="1824811"/>
                </a:moveTo>
                <a:cubicBezTo>
                  <a:pt x="1381404" y="1815007"/>
                  <a:pt x="1393659" y="1806673"/>
                  <a:pt x="1405915" y="1798830"/>
                </a:cubicBezTo>
                <a:cubicBezTo>
                  <a:pt x="1405915" y="1794418"/>
                  <a:pt x="1405424" y="1790497"/>
                  <a:pt x="1405424" y="1786085"/>
                </a:cubicBezTo>
                <a:cubicBezTo>
                  <a:pt x="1382875" y="1782163"/>
                  <a:pt x="1359835" y="1778241"/>
                  <a:pt x="1337286" y="1774320"/>
                </a:cubicBezTo>
                <a:cubicBezTo>
                  <a:pt x="1338756" y="1780202"/>
                  <a:pt x="1340717" y="1785594"/>
                  <a:pt x="1342188" y="1791477"/>
                </a:cubicBezTo>
                <a:cubicBezTo>
                  <a:pt x="1330423" y="1805203"/>
                  <a:pt x="1319638" y="1819909"/>
                  <a:pt x="1307383" y="1833144"/>
                </a:cubicBezTo>
                <a:cubicBezTo>
                  <a:pt x="1295128" y="1846380"/>
                  <a:pt x="1280421" y="1856674"/>
                  <a:pt x="1270127" y="1870890"/>
                </a:cubicBezTo>
                <a:cubicBezTo>
                  <a:pt x="1266696" y="1875302"/>
                  <a:pt x="1270617" y="1892950"/>
                  <a:pt x="1275029" y="1894911"/>
                </a:cubicBezTo>
                <a:cubicBezTo>
                  <a:pt x="1300030" y="1905205"/>
                  <a:pt x="1326501" y="1913048"/>
                  <a:pt x="1353462" y="1921872"/>
                </a:cubicBezTo>
                <a:cubicBezTo>
                  <a:pt x="1354443" y="1929225"/>
                  <a:pt x="1355913" y="1938049"/>
                  <a:pt x="1356894" y="1943931"/>
                </a:cubicBezTo>
                <a:cubicBezTo>
                  <a:pt x="1401012" y="1955696"/>
                  <a:pt x="1437288" y="1946382"/>
                  <a:pt x="1464249" y="1913538"/>
                </a:cubicBezTo>
                <a:cubicBezTo>
                  <a:pt x="1457386" y="1893440"/>
                  <a:pt x="1450523" y="1873342"/>
                  <a:pt x="1443170" y="1851282"/>
                </a:cubicBezTo>
                <a:cubicBezTo>
                  <a:pt x="1422091" y="1843929"/>
                  <a:pt x="1395130" y="1835105"/>
                  <a:pt x="1366208" y="1824811"/>
                </a:cubicBezTo>
                <a:close/>
                <a:moveTo>
                  <a:pt x="7973712" y="2955229"/>
                </a:moveTo>
                <a:cubicBezTo>
                  <a:pt x="7983516" y="2983661"/>
                  <a:pt x="7991849" y="3005230"/>
                  <a:pt x="7998222" y="3027780"/>
                </a:cubicBezTo>
                <a:cubicBezTo>
                  <a:pt x="8001164" y="3038564"/>
                  <a:pt x="8000673" y="3050329"/>
                  <a:pt x="8002634" y="3061114"/>
                </a:cubicBezTo>
                <a:cubicBezTo>
                  <a:pt x="8005576" y="3082683"/>
                  <a:pt x="8036458" y="3105723"/>
                  <a:pt x="7999693" y="3125821"/>
                </a:cubicBezTo>
                <a:cubicBezTo>
                  <a:pt x="7998222" y="3126802"/>
                  <a:pt x="7999693" y="3132684"/>
                  <a:pt x="7999693" y="3136116"/>
                </a:cubicBezTo>
                <a:cubicBezTo>
                  <a:pt x="7998713" y="3182195"/>
                  <a:pt x="8006066" y="3190038"/>
                  <a:pt x="8052635" y="3200823"/>
                </a:cubicBezTo>
                <a:cubicBezTo>
                  <a:pt x="8073224" y="3205725"/>
                  <a:pt x="8092832" y="3214058"/>
                  <a:pt x="8114891" y="3220921"/>
                </a:cubicBezTo>
                <a:cubicBezTo>
                  <a:pt x="8108028" y="3200333"/>
                  <a:pt x="8098715" y="3185626"/>
                  <a:pt x="8098715" y="3170430"/>
                </a:cubicBezTo>
                <a:cubicBezTo>
                  <a:pt x="8098224" y="3148371"/>
                  <a:pt x="8090871" y="3143469"/>
                  <a:pt x="8070283" y="3144449"/>
                </a:cubicBezTo>
                <a:cubicBezTo>
                  <a:pt x="8036948" y="3145920"/>
                  <a:pt x="8032046" y="3135625"/>
                  <a:pt x="8048713" y="3105233"/>
                </a:cubicBezTo>
                <a:cubicBezTo>
                  <a:pt x="8053615" y="3096899"/>
                  <a:pt x="8062439" y="3089056"/>
                  <a:pt x="8063910" y="3080232"/>
                </a:cubicBezTo>
                <a:cubicBezTo>
                  <a:pt x="8065381" y="3069938"/>
                  <a:pt x="8064400" y="3051800"/>
                  <a:pt x="8059008" y="3049349"/>
                </a:cubicBezTo>
                <a:cubicBezTo>
                  <a:pt x="8032046" y="3037094"/>
                  <a:pt x="8029105" y="3018466"/>
                  <a:pt x="8036948" y="2993465"/>
                </a:cubicBezTo>
                <a:cubicBezTo>
                  <a:pt x="8039890" y="2984641"/>
                  <a:pt x="8038909" y="2967975"/>
                  <a:pt x="8042341" y="2966994"/>
                </a:cubicBezTo>
                <a:cubicBezTo>
                  <a:pt x="8052635" y="2965033"/>
                  <a:pt x="8063910" y="2968465"/>
                  <a:pt x="8074695" y="2970916"/>
                </a:cubicBezTo>
                <a:cubicBezTo>
                  <a:pt x="8090871" y="2974837"/>
                  <a:pt x="8106558" y="2980230"/>
                  <a:pt x="8122245" y="2985132"/>
                </a:cubicBezTo>
                <a:cubicBezTo>
                  <a:pt x="8118323" y="2964543"/>
                  <a:pt x="8112930" y="2951797"/>
                  <a:pt x="8104107" y="2941993"/>
                </a:cubicBezTo>
                <a:cubicBezTo>
                  <a:pt x="8096264" y="2933170"/>
                  <a:pt x="8082538" y="2920424"/>
                  <a:pt x="8074695" y="2922385"/>
                </a:cubicBezTo>
                <a:cubicBezTo>
                  <a:pt x="8039399" y="2931209"/>
                  <a:pt x="8006556" y="2943954"/>
                  <a:pt x="7973712" y="2955229"/>
                </a:cubicBezTo>
                <a:close/>
                <a:moveTo>
                  <a:pt x="1361306" y="2018443"/>
                </a:moveTo>
                <a:cubicBezTo>
                  <a:pt x="1331403" y="2047855"/>
                  <a:pt x="1374051" y="2052757"/>
                  <a:pt x="1378463" y="2070895"/>
                </a:cubicBezTo>
                <a:cubicBezTo>
                  <a:pt x="1382385" y="2087072"/>
                  <a:pt x="1432876" y="2073346"/>
                  <a:pt x="1457877" y="2049816"/>
                </a:cubicBezTo>
                <a:cubicBezTo>
                  <a:pt x="1404934" y="2014031"/>
                  <a:pt x="1351501" y="1977756"/>
                  <a:pt x="1303951" y="1945402"/>
                </a:cubicBezTo>
                <a:cubicBezTo>
                  <a:pt x="1257382" y="1947853"/>
                  <a:pt x="1212283" y="1950304"/>
                  <a:pt x="1158850" y="1953245"/>
                </a:cubicBezTo>
                <a:cubicBezTo>
                  <a:pt x="1184341" y="1994913"/>
                  <a:pt x="1227479" y="1981187"/>
                  <a:pt x="1256892" y="1996874"/>
                </a:cubicBezTo>
                <a:cubicBezTo>
                  <a:pt x="1286304" y="2012560"/>
                  <a:pt x="1324050" y="2011580"/>
                  <a:pt x="1361306" y="2018443"/>
                </a:cubicBezTo>
                <a:close/>
                <a:moveTo>
                  <a:pt x="6118768" y="4062607"/>
                </a:moveTo>
                <a:cubicBezTo>
                  <a:pt x="6119258" y="4065058"/>
                  <a:pt x="6119258" y="4067019"/>
                  <a:pt x="6119748" y="4069470"/>
                </a:cubicBezTo>
                <a:cubicBezTo>
                  <a:pt x="6180044" y="4063588"/>
                  <a:pt x="6239849" y="4058195"/>
                  <a:pt x="6300144" y="4052313"/>
                </a:cubicBezTo>
                <a:cubicBezTo>
                  <a:pt x="6300144" y="4037117"/>
                  <a:pt x="6299164" y="4028783"/>
                  <a:pt x="6300634" y="4020449"/>
                </a:cubicBezTo>
                <a:cubicBezTo>
                  <a:pt x="6302105" y="4012116"/>
                  <a:pt x="6306027" y="4004273"/>
                  <a:pt x="6308478" y="3996919"/>
                </a:cubicBezTo>
                <a:cubicBezTo>
                  <a:pt x="6318772" y="3997410"/>
                  <a:pt x="6327596" y="3997900"/>
                  <a:pt x="6336420" y="3998390"/>
                </a:cubicBezTo>
                <a:cubicBezTo>
                  <a:pt x="6337400" y="3995449"/>
                  <a:pt x="6337890" y="3992508"/>
                  <a:pt x="6338871" y="3989566"/>
                </a:cubicBezTo>
                <a:cubicBezTo>
                  <a:pt x="6330537" y="3987115"/>
                  <a:pt x="6322204" y="3984664"/>
                  <a:pt x="6313870" y="3982704"/>
                </a:cubicBezTo>
                <a:cubicBezTo>
                  <a:pt x="6296222" y="3978292"/>
                  <a:pt x="6277104" y="3977311"/>
                  <a:pt x="6261418" y="3969958"/>
                </a:cubicBezTo>
                <a:cubicBezTo>
                  <a:pt x="6232495" y="3955742"/>
                  <a:pt x="6207005" y="3961624"/>
                  <a:pt x="6192299" y="3984664"/>
                </a:cubicBezTo>
                <a:cubicBezTo>
                  <a:pt x="6221221" y="3996919"/>
                  <a:pt x="6251124" y="4009665"/>
                  <a:pt x="6285438" y="4024371"/>
                </a:cubicBezTo>
                <a:cubicBezTo>
                  <a:pt x="6256516" y="4033195"/>
                  <a:pt x="6231515" y="4046921"/>
                  <a:pt x="6220240" y="4021430"/>
                </a:cubicBezTo>
                <a:cubicBezTo>
                  <a:pt x="6186416" y="4019469"/>
                  <a:pt x="6159945" y="4018489"/>
                  <a:pt x="6133474" y="4017018"/>
                </a:cubicBezTo>
                <a:cubicBezTo>
                  <a:pt x="6133474" y="4019959"/>
                  <a:pt x="6132984" y="4022900"/>
                  <a:pt x="6132984" y="4025842"/>
                </a:cubicBezTo>
                <a:cubicBezTo>
                  <a:pt x="6142297" y="4029763"/>
                  <a:pt x="6152101" y="4033195"/>
                  <a:pt x="6170239" y="4041038"/>
                </a:cubicBezTo>
                <a:cubicBezTo>
                  <a:pt x="6148180" y="4050352"/>
                  <a:pt x="6133474" y="4056725"/>
                  <a:pt x="6118768" y="4062607"/>
                </a:cubicBezTo>
                <a:close/>
                <a:moveTo>
                  <a:pt x="6563385" y="2774343"/>
                </a:moveTo>
                <a:cubicBezTo>
                  <a:pt x="6552111" y="2749342"/>
                  <a:pt x="6537895" y="2731695"/>
                  <a:pt x="6536914" y="2713067"/>
                </a:cubicBezTo>
                <a:cubicBezTo>
                  <a:pt x="6534954" y="2673360"/>
                  <a:pt x="6501619" y="2672379"/>
                  <a:pt x="6478580" y="2663556"/>
                </a:cubicBezTo>
                <a:cubicBezTo>
                  <a:pt x="6469266" y="2660124"/>
                  <a:pt x="6451128" y="2678752"/>
                  <a:pt x="6441324" y="2684634"/>
                </a:cubicBezTo>
                <a:cubicBezTo>
                  <a:pt x="6448677" y="2704733"/>
                  <a:pt x="6454069" y="2718949"/>
                  <a:pt x="6457991" y="2730224"/>
                </a:cubicBezTo>
                <a:cubicBezTo>
                  <a:pt x="6481521" y="2730224"/>
                  <a:pt x="6502600" y="2730224"/>
                  <a:pt x="6529561" y="2730224"/>
                </a:cubicBezTo>
                <a:cubicBezTo>
                  <a:pt x="6515835" y="2761107"/>
                  <a:pt x="6527110" y="2772872"/>
                  <a:pt x="6563385" y="2774343"/>
                </a:cubicBezTo>
                <a:close/>
                <a:moveTo>
                  <a:pt x="7920279" y="1689024"/>
                </a:moveTo>
                <a:cubicBezTo>
                  <a:pt x="7907534" y="1657160"/>
                  <a:pt x="7904102" y="1622355"/>
                  <a:pt x="7889396" y="1616473"/>
                </a:cubicBezTo>
                <a:cubicBezTo>
                  <a:pt x="7852631" y="1601767"/>
                  <a:pt x="7812434" y="1632650"/>
                  <a:pt x="7800179" y="1674808"/>
                </a:cubicBezTo>
                <a:cubicBezTo>
                  <a:pt x="7835473" y="1678729"/>
                  <a:pt x="7870769" y="1683141"/>
                  <a:pt x="7920279" y="1689024"/>
                </a:cubicBezTo>
                <a:close/>
                <a:moveTo>
                  <a:pt x="7906553" y="3245922"/>
                </a:moveTo>
                <a:cubicBezTo>
                  <a:pt x="7909494" y="3241510"/>
                  <a:pt x="7911945" y="3236608"/>
                  <a:pt x="7914887" y="3232196"/>
                </a:cubicBezTo>
                <a:cubicBezTo>
                  <a:pt x="7902141" y="3225823"/>
                  <a:pt x="7888906" y="3218960"/>
                  <a:pt x="7873220" y="3211117"/>
                </a:cubicBezTo>
                <a:cubicBezTo>
                  <a:pt x="7907043" y="3190038"/>
                  <a:pt x="7913416" y="3160626"/>
                  <a:pt x="7902141" y="3125331"/>
                </a:cubicBezTo>
                <a:cubicBezTo>
                  <a:pt x="7881063" y="3135135"/>
                  <a:pt x="7862435" y="3143959"/>
                  <a:pt x="7848219" y="3150331"/>
                </a:cubicBezTo>
                <a:cubicBezTo>
                  <a:pt x="7841846" y="3169450"/>
                  <a:pt x="7835963" y="3187097"/>
                  <a:pt x="7829591" y="3206215"/>
                </a:cubicBezTo>
                <a:cubicBezTo>
                  <a:pt x="7853611" y="3218470"/>
                  <a:pt x="7880082" y="3232196"/>
                  <a:pt x="7906553" y="3245922"/>
                </a:cubicBezTo>
                <a:close/>
                <a:moveTo>
                  <a:pt x="7976163" y="2405216"/>
                </a:moveTo>
                <a:cubicBezTo>
                  <a:pt x="8021262" y="2416001"/>
                  <a:pt x="8043321" y="2395412"/>
                  <a:pt x="8034988" y="2356686"/>
                </a:cubicBezTo>
                <a:cubicBezTo>
                  <a:pt x="8031556" y="2340019"/>
                  <a:pt x="8034497" y="2321881"/>
                  <a:pt x="8034497" y="2303253"/>
                </a:cubicBezTo>
                <a:cubicBezTo>
                  <a:pt x="8021752" y="2296881"/>
                  <a:pt x="8006556" y="2289037"/>
                  <a:pt x="7992830" y="2282174"/>
                </a:cubicBezTo>
                <a:cubicBezTo>
                  <a:pt x="7983026" y="2290018"/>
                  <a:pt x="7973712" y="2297861"/>
                  <a:pt x="7962927" y="2306195"/>
                </a:cubicBezTo>
                <a:cubicBezTo>
                  <a:pt x="8018811" y="2325803"/>
                  <a:pt x="8023223" y="2360117"/>
                  <a:pt x="7976163" y="2405216"/>
                </a:cubicBezTo>
                <a:close/>
                <a:moveTo>
                  <a:pt x="8137931" y="2854736"/>
                </a:moveTo>
                <a:cubicBezTo>
                  <a:pt x="8174206" y="2872874"/>
                  <a:pt x="8202149" y="2886110"/>
                  <a:pt x="8234502" y="2902287"/>
                </a:cubicBezTo>
                <a:cubicBezTo>
                  <a:pt x="8212933" y="2876796"/>
                  <a:pt x="8205580" y="2847874"/>
                  <a:pt x="8229600" y="2820422"/>
                </a:cubicBezTo>
                <a:cubicBezTo>
                  <a:pt x="8220286" y="2814539"/>
                  <a:pt x="8205580" y="2800814"/>
                  <a:pt x="8202149" y="2803265"/>
                </a:cubicBezTo>
                <a:cubicBezTo>
                  <a:pt x="8180579" y="2816990"/>
                  <a:pt x="8161461" y="2835128"/>
                  <a:pt x="8137931" y="2854736"/>
                </a:cubicBezTo>
                <a:close/>
                <a:moveTo>
                  <a:pt x="947571" y="1759613"/>
                </a:moveTo>
                <a:cubicBezTo>
                  <a:pt x="958355" y="1760594"/>
                  <a:pt x="971101" y="1758143"/>
                  <a:pt x="979434" y="1762555"/>
                </a:cubicBezTo>
                <a:cubicBezTo>
                  <a:pt x="1017670" y="1783143"/>
                  <a:pt x="1039730" y="1772359"/>
                  <a:pt x="1049044" y="1725299"/>
                </a:cubicBezTo>
                <a:cubicBezTo>
                  <a:pt x="991199" y="1697847"/>
                  <a:pt x="969630" y="1705200"/>
                  <a:pt x="947571" y="1759613"/>
                </a:cubicBezTo>
                <a:close/>
                <a:moveTo>
                  <a:pt x="6273673" y="2288547"/>
                </a:moveTo>
                <a:cubicBezTo>
                  <a:pt x="6285438" y="2322371"/>
                  <a:pt x="6320243" y="2348352"/>
                  <a:pt x="6337890" y="2337568"/>
                </a:cubicBezTo>
                <a:cubicBezTo>
                  <a:pt x="6351616" y="2328744"/>
                  <a:pt x="6356518" y="2305214"/>
                  <a:pt x="6364851" y="2288057"/>
                </a:cubicBezTo>
                <a:cubicBezTo>
                  <a:pt x="6361910" y="2284625"/>
                  <a:pt x="6358969" y="2281684"/>
                  <a:pt x="6356028" y="2278253"/>
                </a:cubicBezTo>
                <a:cubicBezTo>
                  <a:pt x="6329067" y="2281684"/>
                  <a:pt x="6302105" y="2285116"/>
                  <a:pt x="6273673" y="2288547"/>
                </a:cubicBezTo>
                <a:close/>
                <a:moveTo>
                  <a:pt x="8035968" y="2765519"/>
                </a:moveTo>
                <a:cubicBezTo>
                  <a:pt x="8076165" y="2796892"/>
                  <a:pt x="8078126" y="2795422"/>
                  <a:pt x="8125186" y="2712576"/>
                </a:cubicBezTo>
                <a:cubicBezTo>
                  <a:pt x="8091852" y="2701302"/>
                  <a:pt x="8068322" y="2715027"/>
                  <a:pt x="8035968" y="2765519"/>
                </a:cubicBezTo>
                <a:close/>
                <a:moveTo>
                  <a:pt x="7133007" y="1507157"/>
                </a:moveTo>
                <a:cubicBezTo>
                  <a:pt x="7165360" y="1500784"/>
                  <a:pt x="7193792" y="1495882"/>
                  <a:pt x="7221244" y="1489509"/>
                </a:cubicBezTo>
                <a:cubicBezTo>
                  <a:pt x="7227126" y="1488039"/>
                  <a:pt x="7231048" y="1479705"/>
                  <a:pt x="7236440" y="1474803"/>
                </a:cubicBezTo>
                <a:cubicBezTo>
                  <a:pt x="7231048" y="1470881"/>
                  <a:pt x="7225655" y="1463528"/>
                  <a:pt x="7220753" y="1464018"/>
                </a:cubicBezTo>
                <a:cubicBezTo>
                  <a:pt x="7189380" y="1464999"/>
                  <a:pt x="7158007" y="1467450"/>
                  <a:pt x="7122712" y="1469901"/>
                </a:cubicBezTo>
                <a:cubicBezTo>
                  <a:pt x="7127614" y="1488039"/>
                  <a:pt x="7130065" y="1496862"/>
                  <a:pt x="7133007" y="1507157"/>
                </a:cubicBezTo>
                <a:close/>
                <a:moveTo>
                  <a:pt x="2156912" y="1108128"/>
                </a:moveTo>
                <a:cubicBezTo>
                  <a:pt x="2126029" y="1100285"/>
                  <a:pt x="2100538" y="1092441"/>
                  <a:pt x="2074067" y="1088029"/>
                </a:cubicBezTo>
                <a:cubicBezTo>
                  <a:pt x="2070636" y="1087539"/>
                  <a:pt x="2058871" y="1103716"/>
                  <a:pt x="2060831" y="1108618"/>
                </a:cubicBezTo>
                <a:cubicBezTo>
                  <a:pt x="2072106" y="1136560"/>
                  <a:pt x="2131912" y="1141462"/>
                  <a:pt x="2156912" y="1108128"/>
                </a:cubicBezTo>
                <a:close/>
                <a:moveTo>
                  <a:pt x="8038909" y="3349846"/>
                </a:moveTo>
                <a:cubicBezTo>
                  <a:pt x="8051655" y="3334650"/>
                  <a:pt x="8066851" y="3320924"/>
                  <a:pt x="8077146" y="3303767"/>
                </a:cubicBezTo>
                <a:cubicBezTo>
                  <a:pt x="8087440" y="3286609"/>
                  <a:pt x="8093322" y="3266511"/>
                  <a:pt x="8101166" y="3247393"/>
                </a:cubicBezTo>
                <a:cubicBezTo>
                  <a:pt x="8057047" y="3262099"/>
                  <a:pt x="8030086" y="3298864"/>
                  <a:pt x="8038909" y="3349846"/>
                </a:cubicBezTo>
                <a:close/>
                <a:moveTo>
                  <a:pt x="7960476" y="3821425"/>
                </a:moveTo>
                <a:cubicBezTo>
                  <a:pt x="7976163" y="3807700"/>
                  <a:pt x="7994301" y="3791523"/>
                  <a:pt x="8012438" y="3774856"/>
                </a:cubicBezTo>
                <a:cubicBezTo>
                  <a:pt x="7958515" y="3741522"/>
                  <a:pt x="7954104" y="3741522"/>
                  <a:pt x="7935476" y="3767993"/>
                </a:cubicBezTo>
                <a:cubicBezTo>
                  <a:pt x="7944300" y="3786621"/>
                  <a:pt x="7951162" y="3801817"/>
                  <a:pt x="7960476" y="3821425"/>
                </a:cubicBezTo>
                <a:close/>
                <a:moveTo>
                  <a:pt x="7609488" y="2925817"/>
                </a:moveTo>
                <a:cubicBezTo>
                  <a:pt x="7648214" y="2931699"/>
                  <a:pt x="7681548" y="2936601"/>
                  <a:pt x="7720275" y="2941993"/>
                </a:cubicBezTo>
                <a:cubicBezTo>
                  <a:pt x="7713902" y="2910130"/>
                  <a:pt x="7709000" y="2888071"/>
                  <a:pt x="7677137" y="2898855"/>
                </a:cubicBezTo>
                <a:cubicBezTo>
                  <a:pt x="7657528" y="2905718"/>
                  <a:pt x="7638410" y="2914052"/>
                  <a:pt x="7609488" y="2925817"/>
                </a:cubicBezTo>
                <a:close/>
                <a:moveTo>
                  <a:pt x="6771233" y="680177"/>
                </a:moveTo>
                <a:cubicBezTo>
                  <a:pt x="6779567" y="670373"/>
                  <a:pt x="6786430" y="663510"/>
                  <a:pt x="6791822" y="655667"/>
                </a:cubicBezTo>
                <a:cubicBezTo>
                  <a:pt x="6795254" y="650274"/>
                  <a:pt x="6800156" y="641941"/>
                  <a:pt x="6798685" y="637529"/>
                </a:cubicBezTo>
                <a:cubicBezTo>
                  <a:pt x="6796724" y="632627"/>
                  <a:pt x="6787901" y="627725"/>
                  <a:pt x="6781528" y="627235"/>
                </a:cubicBezTo>
                <a:cubicBezTo>
                  <a:pt x="6765351" y="625764"/>
                  <a:pt x="6748684" y="626744"/>
                  <a:pt x="6731527" y="626744"/>
                </a:cubicBezTo>
                <a:cubicBezTo>
                  <a:pt x="6712899" y="669883"/>
                  <a:pt x="6767311" y="654196"/>
                  <a:pt x="6771233" y="680177"/>
                </a:cubicBezTo>
                <a:close/>
                <a:moveTo>
                  <a:pt x="8028615" y="2803265"/>
                </a:moveTo>
                <a:cubicBezTo>
                  <a:pt x="8000183" y="2782186"/>
                  <a:pt x="7980084" y="2791500"/>
                  <a:pt x="7954104" y="2836599"/>
                </a:cubicBezTo>
                <a:cubicBezTo>
                  <a:pt x="7971751" y="2839540"/>
                  <a:pt x="7988908" y="2841991"/>
                  <a:pt x="8006066" y="2844442"/>
                </a:cubicBezTo>
                <a:cubicBezTo>
                  <a:pt x="8013909" y="2830226"/>
                  <a:pt x="8020772" y="2817481"/>
                  <a:pt x="8028615" y="2803265"/>
                </a:cubicBezTo>
                <a:close/>
                <a:moveTo>
                  <a:pt x="892667" y="1903734"/>
                </a:moveTo>
                <a:cubicBezTo>
                  <a:pt x="864726" y="1928735"/>
                  <a:pt x="836784" y="1953245"/>
                  <a:pt x="805411" y="1981187"/>
                </a:cubicBezTo>
                <a:cubicBezTo>
                  <a:pt x="874040" y="1991972"/>
                  <a:pt x="866686" y="1931186"/>
                  <a:pt x="892667" y="1903734"/>
                </a:cubicBezTo>
                <a:close/>
                <a:moveTo>
                  <a:pt x="6140337" y="3824366"/>
                </a:moveTo>
                <a:cubicBezTo>
                  <a:pt x="6136905" y="3826817"/>
                  <a:pt x="6133474" y="3829759"/>
                  <a:pt x="6130533" y="3832210"/>
                </a:cubicBezTo>
                <a:cubicBezTo>
                  <a:pt x="6139846" y="3843485"/>
                  <a:pt x="6149160" y="3855250"/>
                  <a:pt x="6158474" y="3866524"/>
                </a:cubicBezTo>
                <a:cubicBezTo>
                  <a:pt x="6167788" y="3855740"/>
                  <a:pt x="6177102" y="3844955"/>
                  <a:pt x="6191318" y="3828288"/>
                </a:cubicBezTo>
                <a:cubicBezTo>
                  <a:pt x="6166317" y="3826327"/>
                  <a:pt x="6153572" y="3825347"/>
                  <a:pt x="6140337" y="3824366"/>
                </a:cubicBezTo>
                <a:close/>
                <a:moveTo>
                  <a:pt x="7625174" y="2785617"/>
                </a:moveTo>
                <a:cubicBezTo>
                  <a:pt x="7646253" y="2791990"/>
                  <a:pt x="7661940" y="2821402"/>
                  <a:pt x="7693313" y="2801794"/>
                </a:cubicBezTo>
                <a:cubicBezTo>
                  <a:pt x="7673215" y="2773852"/>
                  <a:pt x="7652626" y="2765519"/>
                  <a:pt x="7625174" y="2785617"/>
                </a:cubicBezTo>
                <a:close/>
                <a:moveTo>
                  <a:pt x="8067832" y="2060601"/>
                </a:moveTo>
                <a:cubicBezTo>
                  <a:pt x="8070283" y="2059130"/>
                  <a:pt x="8072734" y="2057659"/>
                  <a:pt x="8075185" y="2056189"/>
                </a:cubicBezTo>
                <a:cubicBezTo>
                  <a:pt x="8063910" y="2038541"/>
                  <a:pt x="8052635" y="2020404"/>
                  <a:pt x="8038909" y="1998344"/>
                </a:cubicBezTo>
                <a:cubicBezTo>
                  <a:pt x="8030086" y="2017462"/>
                  <a:pt x="8024203" y="2030698"/>
                  <a:pt x="8019791" y="2040502"/>
                </a:cubicBezTo>
                <a:cubicBezTo>
                  <a:pt x="8035968" y="2046875"/>
                  <a:pt x="8052145" y="2053738"/>
                  <a:pt x="8067832" y="2060601"/>
                </a:cubicBezTo>
                <a:close/>
                <a:moveTo>
                  <a:pt x="951002" y="1627257"/>
                </a:moveTo>
                <a:cubicBezTo>
                  <a:pt x="934825" y="1632159"/>
                  <a:pt x="925021" y="1635591"/>
                  <a:pt x="904923" y="1641964"/>
                </a:cubicBezTo>
                <a:cubicBezTo>
                  <a:pt x="921590" y="1660101"/>
                  <a:pt x="934335" y="1673827"/>
                  <a:pt x="947080" y="1687553"/>
                </a:cubicBezTo>
                <a:cubicBezTo>
                  <a:pt x="950512" y="1686082"/>
                  <a:pt x="953943" y="1684121"/>
                  <a:pt x="957375" y="1682651"/>
                </a:cubicBezTo>
                <a:cubicBezTo>
                  <a:pt x="955414" y="1665494"/>
                  <a:pt x="953453" y="1648826"/>
                  <a:pt x="951002" y="1627257"/>
                </a:cubicBezTo>
                <a:close/>
                <a:moveTo>
                  <a:pt x="7855572" y="3889074"/>
                </a:moveTo>
                <a:cubicBezTo>
                  <a:pt x="7873220" y="3868975"/>
                  <a:pt x="7886945" y="3853779"/>
                  <a:pt x="7903122" y="3835151"/>
                </a:cubicBezTo>
                <a:cubicBezTo>
                  <a:pt x="7884004" y="3837112"/>
                  <a:pt x="7866847" y="3838583"/>
                  <a:pt x="7846258" y="3840544"/>
                </a:cubicBezTo>
                <a:cubicBezTo>
                  <a:pt x="7850179" y="3860642"/>
                  <a:pt x="7853121" y="3875838"/>
                  <a:pt x="7855572" y="3889074"/>
                </a:cubicBezTo>
                <a:close/>
                <a:moveTo>
                  <a:pt x="7100652" y="853710"/>
                </a:moveTo>
                <a:cubicBezTo>
                  <a:pt x="7102123" y="850769"/>
                  <a:pt x="7103594" y="847828"/>
                  <a:pt x="7104574" y="844887"/>
                </a:cubicBezTo>
                <a:cubicBezTo>
                  <a:pt x="7093299" y="841455"/>
                  <a:pt x="7081044" y="833122"/>
                  <a:pt x="7071240" y="835573"/>
                </a:cubicBezTo>
                <a:cubicBezTo>
                  <a:pt x="7062417" y="838024"/>
                  <a:pt x="7056044" y="851259"/>
                  <a:pt x="7043298" y="866456"/>
                </a:cubicBezTo>
                <a:cubicBezTo>
                  <a:pt x="7070260" y="860573"/>
                  <a:pt x="7085456" y="857142"/>
                  <a:pt x="7100652" y="853710"/>
                </a:cubicBezTo>
                <a:close/>
                <a:moveTo>
                  <a:pt x="8189893" y="2580711"/>
                </a:moveTo>
                <a:cubicBezTo>
                  <a:pt x="8150677" y="2593946"/>
                  <a:pt x="8186952" y="2629732"/>
                  <a:pt x="8167344" y="2647379"/>
                </a:cubicBezTo>
                <a:cubicBezTo>
                  <a:pt x="8197246" y="2632673"/>
                  <a:pt x="8199207" y="2609143"/>
                  <a:pt x="8189893" y="2580711"/>
                </a:cubicBezTo>
                <a:close/>
                <a:moveTo>
                  <a:pt x="7924691" y="3706717"/>
                </a:moveTo>
                <a:cubicBezTo>
                  <a:pt x="7933025" y="3690540"/>
                  <a:pt x="7939398" y="3676814"/>
                  <a:pt x="7949692" y="3656716"/>
                </a:cubicBezTo>
                <a:cubicBezTo>
                  <a:pt x="7924201" y="3657696"/>
                  <a:pt x="7909004" y="3658676"/>
                  <a:pt x="7891357" y="3659167"/>
                </a:cubicBezTo>
                <a:cubicBezTo>
                  <a:pt x="7902141" y="3674853"/>
                  <a:pt x="7910965" y="3687599"/>
                  <a:pt x="7924691" y="3706717"/>
                </a:cubicBezTo>
                <a:close/>
                <a:moveTo>
                  <a:pt x="8091362" y="2622378"/>
                </a:moveTo>
                <a:cubicBezTo>
                  <a:pt x="8069302" y="2591005"/>
                  <a:pt x="8048713" y="2591985"/>
                  <a:pt x="8030576" y="2630712"/>
                </a:cubicBezTo>
                <a:cubicBezTo>
                  <a:pt x="8052635" y="2627771"/>
                  <a:pt x="8071263" y="2625320"/>
                  <a:pt x="8091362" y="2622378"/>
                </a:cubicBezTo>
                <a:close/>
                <a:moveTo>
                  <a:pt x="1321109" y="4322907"/>
                </a:moveTo>
                <a:cubicBezTo>
                  <a:pt x="1322089" y="4327810"/>
                  <a:pt x="1323070" y="4332712"/>
                  <a:pt x="1324050" y="4337614"/>
                </a:cubicBezTo>
                <a:cubicBezTo>
                  <a:pt x="1347090" y="4331731"/>
                  <a:pt x="1370620" y="4325358"/>
                  <a:pt x="1393659" y="4319476"/>
                </a:cubicBezTo>
                <a:cubicBezTo>
                  <a:pt x="1392679" y="4315554"/>
                  <a:pt x="1391699" y="4312123"/>
                  <a:pt x="1390718" y="4308201"/>
                </a:cubicBezTo>
                <a:cubicBezTo>
                  <a:pt x="1367678" y="4313103"/>
                  <a:pt x="1344639" y="4318005"/>
                  <a:pt x="1321109" y="4322907"/>
                </a:cubicBezTo>
                <a:close/>
              </a:path>
            </a:pathLst>
          </a:custGeom>
          <a:solidFill>
            <a:srgbClr val="000000"/>
          </a:solidFill>
          <a:ln w="48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C5B2B67-493F-D1EA-CAA9-E7B922135E8E}"/>
              </a:ext>
            </a:extLst>
          </p:cNvPr>
          <p:cNvGrpSpPr/>
          <p:nvPr/>
        </p:nvGrpSpPr>
        <p:grpSpPr>
          <a:xfrm>
            <a:off x="8156815" y="2329667"/>
            <a:ext cx="3748649" cy="1007969"/>
            <a:chOff x="-94765" y="1931934"/>
            <a:chExt cx="3748649" cy="1007969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BC4D5077-4BBF-F332-8138-7802560D58D6}"/>
                </a:ext>
              </a:extLst>
            </p:cNvPr>
            <p:cNvSpPr txBox="1"/>
            <p:nvPr/>
          </p:nvSpPr>
          <p:spPr>
            <a:xfrm>
              <a:off x="-94765" y="2332044"/>
              <a:ext cx="3748649" cy="6078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endParaRPr lang="en-US" altLang="zh-CN" sz="1200" dirty="0">
                <a:latin typeface="+mn-ea"/>
                <a:ea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8A881A8F-EC77-0D46-2EE0-3BBE977802B9}"/>
                </a:ext>
              </a:extLst>
            </p:cNvPr>
            <p:cNvSpPr txBox="1"/>
            <p:nvPr/>
          </p:nvSpPr>
          <p:spPr>
            <a:xfrm>
              <a:off x="-94765" y="1931934"/>
              <a:ext cx="2235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000" b="0" dirty="0">
                  <a:solidFill>
                    <a:schemeClr val="tx1"/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6" name="图形 7">
            <a:extLst>
              <a:ext uri="{FF2B5EF4-FFF2-40B4-BE49-F238E27FC236}">
                <a16:creationId xmlns:a16="http://schemas.microsoft.com/office/drawing/2014/main" id="{B2111F8C-4C02-4ED4-EB36-71DCE5BA96D9}"/>
              </a:ext>
            </a:extLst>
          </p:cNvPr>
          <p:cNvSpPr/>
          <p:nvPr/>
        </p:nvSpPr>
        <p:spPr>
          <a:xfrm>
            <a:off x="7357192" y="2561247"/>
            <a:ext cx="663671" cy="544810"/>
          </a:xfrm>
          <a:custGeom>
            <a:avLst/>
            <a:gdLst>
              <a:gd name="connsiteX0" fmla="*/ 8049203 w 8348229"/>
              <a:gd name="connsiteY0" fmla="*/ 3490045 h 6853097"/>
              <a:gd name="connsiteX1" fmla="*/ 8148716 w 8348229"/>
              <a:gd name="connsiteY1" fmla="*/ 3510144 h 6853097"/>
              <a:gd name="connsiteX2" fmla="*/ 8271268 w 8348229"/>
              <a:gd name="connsiteY2" fmla="*/ 3467496 h 6853097"/>
              <a:gd name="connsiteX3" fmla="*/ 8304602 w 8348229"/>
              <a:gd name="connsiteY3" fmla="*/ 3531223 h 6853097"/>
              <a:gd name="connsiteX4" fmla="*/ 8248228 w 8348229"/>
              <a:gd name="connsiteY4" fmla="*/ 3544948 h 6853097"/>
              <a:gd name="connsiteX5" fmla="*/ 8267836 w 8348229"/>
              <a:gd name="connsiteY5" fmla="*/ 3557203 h 6853097"/>
              <a:gd name="connsiteX6" fmla="*/ 8286954 w 8348229"/>
              <a:gd name="connsiteY6" fmla="*/ 3582204 h 6853097"/>
              <a:gd name="connsiteX7" fmla="*/ 8268817 w 8348229"/>
              <a:gd name="connsiteY7" fmla="*/ 3611126 h 6853097"/>
              <a:gd name="connsiteX8" fmla="*/ 8181559 w 8348229"/>
              <a:gd name="connsiteY8" fmla="*/ 3639068 h 6853097"/>
              <a:gd name="connsiteX9" fmla="*/ 8126656 w 8348229"/>
              <a:gd name="connsiteY9" fmla="*/ 3644951 h 6853097"/>
              <a:gd name="connsiteX10" fmla="*/ 8049203 w 8348229"/>
              <a:gd name="connsiteY10" fmla="*/ 3650833 h 6853097"/>
              <a:gd name="connsiteX11" fmla="*/ 8094793 w 8348229"/>
              <a:gd name="connsiteY11" fmla="*/ 3682697 h 6853097"/>
              <a:gd name="connsiteX12" fmla="*/ 8213423 w 8348229"/>
              <a:gd name="connsiteY12" fmla="*/ 3705246 h 6853097"/>
              <a:gd name="connsiteX13" fmla="*/ 8231071 w 8348229"/>
              <a:gd name="connsiteY13" fmla="*/ 3737600 h 6853097"/>
              <a:gd name="connsiteX14" fmla="*/ 8206070 w 8348229"/>
              <a:gd name="connsiteY14" fmla="*/ 3760149 h 6853097"/>
              <a:gd name="connsiteX15" fmla="*/ 8181559 w 8348229"/>
              <a:gd name="connsiteY15" fmla="*/ 3773385 h 6853097"/>
              <a:gd name="connsiteX16" fmla="*/ 8201168 w 8348229"/>
              <a:gd name="connsiteY16" fmla="*/ 3795934 h 6853097"/>
              <a:gd name="connsiteX17" fmla="*/ 8219796 w 8348229"/>
              <a:gd name="connsiteY17" fmla="*/ 3826817 h 6853097"/>
              <a:gd name="connsiteX18" fmla="*/ 8193325 w 8348229"/>
              <a:gd name="connsiteY18" fmla="*/ 3864564 h 6853097"/>
              <a:gd name="connsiteX19" fmla="*/ 8186462 w 8348229"/>
              <a:gd name="connsiteY19" fmla="*/ 3866034 h 6853097"/>
              <a:gd name="connsiteX20" fmla="*/ 8139892 w 8348229"/>
              <a:gd name="connsiteY20" fmla="*/ 3885152 h 6853097"/>
              <a:gd name="connsiteX21" fmla="*/ 8139892 w 8348229"/>
              <a:gd name="connsiteY21" fmla="*/ 3828288 h 6853097"/>
              <a:gd name="connsiteX22" fmla="*/ 8018811 w 8348229"/>
              <a:gd name="connsiteY22" fmla="*/ 3849367 h 6853097"/>
              <a:gd name="connsiteX23" fmla="*/ 8033027 w 8348229"/>
              <a:gd name="connsiteY23" fmla="*/ 3860642 h 6853097"/>
              <a:gd name="connsiteX24" fmla="*/ 8105577 w 8348229"/>
              <a:gd name="connsiteY24" fmla="*/ 3897407 h 6853097"/>
              <a:gd name="connsiteX25" fmla="*/ 8148716 w 8348229"/>
              <a:gd name="connsiteY25" fmla="*/ 3967507 h 6853097"/>
              <a:gd name="connsiteX26" fmla="*/ 8114891 w 8348229"/>
              <a:gd name="connsiteY26" fmla="*/ 4026822 h 6853097"/>
              <a:gd name="connsiteX27" fmla="*/ 8030576 w 8348229"/>
              <a:gd name="connsiteY27" fmla="*/ 4028783 h 6853097"/>
              <a:gd name="connsiteX28" fmla="*/ 8108028 w 8348229"/>
              <a:gd name="connsiteY28" fmla="*/ 3991037 h 6853097"/>
              <a:gd name="connsiteX29" fmla="*/ 8043321 w 8348229"/>
              <a:gd name="connsiteY29" fmla="*/ 3999371 h 6853097"/>
              <a:gd name="connsiteX30" fmla="*/ 7988908 w 8348229"/>
              <a:gd name="connsiteY30" fmla="*/ 3969468 h 6853097"/>
              <a:gd name="connsiteX31" fmla="*/ 7984006 w 8348229"/>
              <a:gd name="connsiteY31" fmla="*/ 4003292 h 6853097"/>
              <a:gd name="connsiteX32" fmla="*/ 8026654 w 8348229"/>
              <a:gd name="connsiteY32" fmla="*/ 3995449 h 6853097"/>
              <a:gd name="connsiteX33" fmla="*/ 8031556 w 8348229"/>
              <a:gd name="connsiteY33" fmla="*/ 4029763 h 6853097"/>
              <a:gd name="connsiteX34" fmla="*/ 8006556 w 8348229"/>
              <a:gd name="connsiteY34" fmla="*/ 4031724 h 6853097"/>
              <a:gd name="connsiteX35" fmla="*/ 7930574 w 8348229"/>
              <a:gd name="connsiteY35" fmla="*/ 4048882 h 6853097"/>
              <a:gd name="connsiteX36" fmla="*/ 7829101 w 8348229"/>
              <a:gd name="connsiteY36" fmla="*/ 4071921 h 6853097"/>
              <a:gd name="connsiteX37" fmla="*/ 7788413 w 8348229"/>
              <a:gd name="connsiteY37" fmla="*/ 4085157 h 6853097"/>
              <a:gd name="connsiteX38" fmla="*/ 7779589 w 8348229"/>
              <a:gd name="connsiteY38" fmla="*/ 4122903 h 6853097"/>
              <a:gd name="connsiteX39" fmla="*/ 7879592 w 8348229"/>
              <a:gd name="connsiteY39" fmla="*/ 4118491 h 6853097"/>
              <a:gd name="connsiteX40" fmla="*/ 7900181 w 8348229"/>
              <a:gd name="connsiteY40" fmla="*/ 4127315 h 6853097"/>
              <a:gd name="connsiteX41" fmla="*/ 7955574 w 8348229"/>
              <a:gd name="connsiteY41" fmla="*/ 4167512 h 6853097"/>
              <a:gd name="connsiteX42" fmla="*/ 7988418 w 8348229"/>
              <a:gd name="connsiteY42" fmla="*/ 4181728 h 6853097"/>
              <a:gd name="connsiteX43" fmla="*/ 8000673 w 8348229"/>
              <a:gd name="connsiteY43" fmla="*/ 4205258 h 6853097"/>
              <a:gd name="connsiteX44" fmla="*/ 7982535 w 8348229"/>
              <a:gd name="connsiteY44" fmla="*/ 4222415 h 6853097"/>
              <a:gd name="connsiteX45" fmla="*/ 7825669 w 8348229"/>
              <a:gd name="connsiteY45" fmla="*/ 4203787 h 6853097"/>
              <a:gd name="connsiteX46" fmla="*/ 7752138 w 8348229"/>
              <a:gd name="connsiteY46" fmla="*/ 4204768 h 6853097"/>
              <a:gd name="connsiteX47" fmla="*/ 7726157 w 8348229"/>
              <a:gd name="connsiteY47" fmla="*/ 4208199 h 6853097"/>
              <a:gd name="connsiteX48" fmla="*/ 7666352 w 8348229"/>
              <a:gd name="connsiteY48" fmla="*/ 4158688 h 6853097"/>
              <a:gd name="connsiteX49" fmla="*/ 7683509 w 8348229"/>
              <a:gd name="connsiteY49" fmla="*/ 4083196 h 6853097"/>
              <a:gd name="connsiteX50" fmla="*/ 7739393 w 8348229"/>
              <a:gd name="connsiteY50" fmla="*/ 4026332 h 6853097"/>
              <a:gd name="connsiteX51" fmla="*/ 7829591 w 8348229"/>
              <a:gd name="connsiteY51" fmla="*/ 3983194 h 6853097"/>
              <a:gd name="connsiteX52" fmla="*/ 7824199 w 8348229"/>
              <a:gd name="connsiteY52" fmla="*/ 3968978 h 6853097"/>
              <a:gd name="connsiteX53" fmla="*/ 7793316 w 8348229"/>
              <a:gd name="connsiteY53" fmla="*/ 3978782 h 6853097"/>
              <a:gd name="connsiteX54" fmla="*/ 7778119 w 8348229"/>
              <a:gd name="connsiteY54" fmla="*/ 3989076 h 6853097"/>
              <a:gd name="connsiteX55" fmla="*/ 7709490 w 8348229"/>
              <a:gd name="connsiteY55" fmla="*/ 3984174 h 6853097"/>
              <a:gd name="connsiteX56" fmla="*/ 7734981 w 8348229"/>
              <a:gd name="connsiteY56" fmla="*/ 3918977 h 6853097"/>
              <a:gd name="connsiteX57" fmla="*/ 7762432 w 8348229"/>
              <a:gd name="connsiteY57" fmla="*/ 3899858 h 6853097"/>
              <a:gd name="connsiteX58" fmla="*/ 7715372 w 8348229"/>
              <a:gd name="connsiteY58" fmla="*/ 3814562 h 6853097"/>
              <a:gd name="connsiteX59" fmla="*/ 7714392 w 8348229"/>
              <a:gd name="connsiteY59" fmla="*/ 3792013 h 6853097"/>
              <a:gd name="connsiteX60" fmla="*/ 7743805 w 8348229"/>
              <a:gd name="connsiteY60" fmla="*/ 3783679 h 6853097"/>
              <a:gd name="connsiteX61" fmla="*/ 7810473 w 8348229"/>
              <a:gd name="connsiteY61" fmla="*/ 3767012 h 6853097"/>
              <a:gd name="connsiteX62" fmla="*/ 7825669 w 8348229"/>
              <a:gd name="connsiteY62" fmla="*/ 3702305 h 6853097"/>
              <a:gd name="connsiteX63" fmla="*/ 7853611 w 8348229"/>
              <a:gd name="connsiteY63" fmla="*/ 3657206 h 6853097"/>
              <a:gd name="connsiteX64" fmla="*/ 7763413 w 8348229"/>
              <a:gd name="connsiteY64" fmla="*/ 3695442 h 6853097"/>
              <a:gd name="connsiteX65" fmla="*/ 7708509 w 8348229"/>
              <a:gd name="connsiteY65" fmla="*/ 3628774 h 6853097"/>
              <a:gd name="connsiteX66" fmla="*/ 7761942 w 8348229"/>
              <a:gd name="connsiteY66" fmla="*/ 3582694 h 6853097"/>
              <a:gd name="connsiteX67" fmla="*/ 7761942 w 8348229"/>
              <a:gd name="connsiteY67" fmla="*/ 3527301 h 6853097"/>
              <a:gd name="connsiteX68" fmla="*/ 7831061 w 8348229"/>
              <a:gd name="connsiteY68" fmla="*/ 3531223 h 6853097"/>
              <a:gd name="connsiteX69" fmla="*/ 7799688 w 8348229"/>
              <a:gd name="connsiteY69" fmla="*/ 3571420 h 6853097"/>
              <a:gd name="connsiteX70" fmla="*/ 7834983 w 8348229"/>
              <a:gd name="connsiteY70" fmla="*/ 3600342 h 6853097"/>
              <a:gd name="connsiteX71" fmla="*/ 7840375 w 8348229"/>
              <a:gd name="connsiteY71" fmla="*/ 3488084 h 6853097"/>
              <a:gd name="connsiteX72" fmla="*/ 7813414 w 8348229"/>
              <a:gd name="connsiteY72" fmla="*/ 3475829 h 6853097"/>
              <a:gd name="connsiteX73" fmla="*/ 7771256 w 8348229"/>
              <a:gd name="connsiteY73" fmla="*/ 3483672 h 6853097"/>
              <a:gd name="connsiteX74" fmla="*/ 7754589 w 8348229"/>
              <a:gd name="connsiteY74" fmla="*/ 3473868 h 6853097"/>
              <a:gd name="connsiteX75" fmla="*/ 7758511 w 8348229"/>
              <a:gd name="connsiteY75" fmla="*/ 3450338 h 6853097"/>
              <a:gd name="connsiteX76" fmla="*/ 7826159 w 8348229"/>
              <a:gd name="connsiteY76" fmla="*/ 3442985 h 6853097"/>
              <a:gd name="connsiteX77" fmla="*/ 7868808 w 8348229"/>
              <a:gd name="connsiteY77" fmla="*/ 3441025 h 6853097"/>
              <a:gd name="connsiteX78" fmla="*/ 7920769 w 8348229"/>
              <a:gd name="connsiteY78" fmla="*/ 3409651 h 6853097"/>
              <a:gd name="connsiteX79" fmla="*/ 7887435 w 8348229"/>
              <a:gd name="connsiteY79" fmla="*/ 3390533 h 6853097"/>
              <a:gd name="connsiteX80" fmla="*/ 7797237 w 8348229"/>
              <a:gd name="connsiteY80" fmla="*/ 3396906 h 6853097"/>
              <a:gd name="connsiteX81" fmla="*/ 7800179 w 8348229"/>
              <a:gd name="connsiteY81" fmla="*/ 3346414 h 6853097"/>
              <a:gd name="connsiteX82" fmla="*/ 7772236 w 8348229"/>
              <a:gd name="connsiteY82" fmla="*/ 3321414 h 6853097"/>
              <a:gd name="connsiteX83" fmla="*/ 7737432 w 8348229"/>
              <a:gd name="connsiteY83" fmla="*/ 3316022 h 6853097"/>
              <a:gd name="connsiteX84" fmla="*/ 7698705 w 8348229"/>
              <a:gd name="connsiteY84" fmla="*/ 3236608 h 6853097"/>
              <a:gd name="connsiteX85" fmla="*/ 7671254 w 8348229"/>
              <a:gd name="connsiteY85" fmla="*/ 3222392 h 6853097"/>
              <a:gd name="connsiteX86" fmla="*/ 7675666 w 8348229"/>
              <a:gd name="connsiteY86" fmla="*/ 3208666 h 6853097"/>
              <a:gd name="connsiteX87" fmla="*/ 7734491 w 8348229"/>
              <a:gd name="connsiteY87" fmla="*/ 3208666 h 6853097"/>
              <a:gd name="connsiteX88" fmla="*/ 7727138 w 8348229"/>
              <a:gd name="connsiteY88" fmla="*/ 3250824 h 6853097"/>
              <a:gd name="connsiteX89" fmla="*/ 7767825 w 8348229"/>
              <a:gd name="connsiteY89" fmla="*/ 3241020 h 6853097"/>
              <a:gd name="connsiteX90" fmla="*/ 7799198 w 8348229"/>
              <a:gd name="connsiteY90" fmla="*/ 3201313 h 6853097"/>
              <a:gd name="connsiteX91" fmla="*/ 7777629 w 8348229"/>
              <a:gd name="connsiteY91" fmla="*/ 3099840 h 6853097"/>
              <a:gd name="connsiteX92" fmla="*/ 7639390 w 8348229"/>
              <a:gd name="connsiteY92" fmla="*/ 3090526 h 6853097"/>
              <a:gd name="connsiteX93" fmla="*/ 7638410 w 8348229"/>
              <a:gd name="connsiteY93" fmla="*/ 3079742 h 6853097"/>
              <a:gd name="connsiteX94" fmla="*/ 7678607 w 8348229"/>
              <a:gd name="connsiteY94" fmla="*/ 3061114 h 6853097"/>
              <a:gd name="connsiteX95" fmla="*/ 7677137 w 8348229"/>
              <a:gd name="connsiteY95" fmla="*/ 3057192 h 6853097"/>
              <a:gd name="connsiteX96" fmla="*/ 7638410 w 8348229"/>
              <a:gd name="connsiteY96" fmla="*/ 3060133 h 6853097"/>
              <a:gd name="connsiteX97" fmla="*/ 7625174 w 8348229"/>
              <a:gd name="connsiteY97" fmla="*/ 3045427 h 6853097"/>
              <a:gd name="connsiteX98" fmla="*/ 7641841 w 8348229"/>
              <a:gd name="connsiteY98" fmla="*/ 3036113 h 6853097"/>
              <a:gd name="connsiteX99" fmla="*/ 7662921 w 8348229"/>
              <a:gd name="connsiteY99" fmla="*/ 3038074 h 6853097"/>
              <a:gd name="connsiteX100" fmla="*/ 7714882 w 8348229"/>
              <a:gd name="connsiteY100" fmla="*/ 3064545 h 6853097"/>
              <a:gd name="connsiteX101" fmla="*/ 7719784 w 8348229"/>
              <a:gd name="connsiteY101" fmla="*/ 2984151 h 6853097"/>
              <a:gd name="connsiteX102" fmla="*/ 7666352 w 8348229"/>
              <a:gd name="connsiteY102" fmla="*/ 3018466 h 6853097"/>
              <a:gd name="connsiteX103" fmla="*/ 7605566 w 8348229"/>
              <a:gd name="connsiteY103" fmla="*/ 3000818 h 6853097"/>
              <a:gd name="connsiteX104" fmla="*/ 7523702 w 8348229"/>
              <a:gd name="connsiteY104" fmla="*/ 2971896 h 6853097"/>
              <a:gd name="connsiteX105" fmla="*/ 7558506 w 8348229"/>
              <a:gd name="connsiteY105" fmla="*/ 3010622 h 6853097"/>
              <a:gd name="connsiteX106" fmla="*/ 7566349 w 8348229"/>
              <a:gd name="connsiteY106" fmla="*/ 3093958 h 6853097"/>
              <a:gd name="connsiteX107" fmla="*/ 7553604 w 8348229"/>
              <a:gd name="connsiteY107" fmla="*/ 3106213 h 6853097"/>
              <a:gd name="connsiteX108" fmla="*/ 7572232 w 8348229"/>
              <a:gd name="connsiteY108" fmla="*/ 3172881 h 6853097"/>
              <a:gd name="connsiteX109" fmla="*/ 7524682 w 8348229"/>
              <a:gd name="connsiteY109" fmla="*/ 3182195 h 6853097"/>
              <a:gd name="connsiteX110" fmla="*/ 7488407 w 8348229"/>
              <a:gd name="connsiteY110" fmla="*/ 3229255 h 6853097"/>
              <a:gd name="connsiteX111" fmla="*/ 7505564 w 8348229"/>
              <a:gd name="connsiteY111" fmla="*/ 3260628 h 6853097"/>
              <a:gd name="connsiteX112" fmla="*/ 7459485 w 8348229"/>
              <a:gd name="connsiteY112" fmla="*/ 3307198 h 6853097"/>
              <a:gd name="connsiteX113" fmla="*/ 7471250 w 8348229"/>
              <a:gd name="connsiteY113" fmla="*/ 3327296 h 6853097"/>
              <a:gd name="connsiteX114" fmla="*/ 7408013 w 8348229"/>
              <a:gd name="connsiteY114" fmla="*/ 3347395 h 6853097"/>
              <a:gd name="connsiteX115" fmla="*/ 7446249 w 8348229"/>
              <a:gd name="connsiteY115" fmla="*/ 3379258 h 6853097"/>
              <a:gd name="connsiteX116" fmla="*/ 7387914 w 8348229"/>
              <a:gd name="connsiteY116" fmla="*/ 3412102 h 6853097"/>
              <a:gd name="connsiteX117" fmla="*/ 7344776 w 8348229"/>
              <a:gd name="connsiteY117" fmla="*/ 3462594 h 6853097"/>
              <a:gd name="connsiteX118" fmla="*/ 7299186 w 8348229"/>
              <a:gd name="connsiteY118" fmla="*/ 3480731 h 6853097"/>
              <a:gd name="connsiteX119" fmla="*/ 7261441 w 8348229"/>
              <a:gd name="connsiteY119" fmla="*/ 3474359 h 6853097"/>
              <a:gd name="connsiteX120" fmla="*/ 7297716 w 8348229"/>
              <a:gd name="connsiteY120" fmla="*/ 3515046 h 6853097"/>
              <a:gd name="connsiteX121" fmla="*/ 7197224 w 8348229"/>
              <a:gd name="connsiteY121" fmla="*/ 3515536 h 6853097"/>
              <a:gd name="connsiteX122" fmla="*/ 7153595 w 8348229"/>
              <a:gd name="connsiteY122" fmla="*/ 3528281 h 6853097"/>
              <a:gd name="connsiteX123" fmla="*/ 7048691 w 8348229"/>
              <a:gd name="connsiteY123" fmla="*/ 3477790 h 6853097"/>
              <a:gd name="connsiteX124" fmla="*/ 7002121 w 8348229"/>
              <a:gd name="connsiteY124" fmla="*/ 3525830 h 6853097"/>
              <a:gd name="connsiteX125" fmla="*/ 6921727 w 8348229"/>
              <a:gd name="connsiteY125" fmla="*/ 3529752 h 6853097"/>
              <a:gd name="connsiteX126" fmla="*/ 6956041 w 8348229"/>
              <a:gd name="connsiteY126" fmla="*/ 3617009 h 6853097"/>
              <a:gd name="connsiteX127" fmla="*/ 6926629 w 8348229"/>
              <a:gd name="connsiteY127" fmla="*/ 3640049 h 6853097"/>
              <a:gd name="connsiteX128" fmla="*/ 6967316 w 8348229"/>
              <a:gd name="connsiteY128" fmla="*/ 3664069 h 6853097"/>
              <a:gd name="connsiteX129" fmla="*/ 6948688 w 8348229"/>
              <a:gd name="connsiteY129" fmla="*/ 3692991 h 6853097"/>
              <a:gd name="connsiteX130" fmla="*/ 7007023 w 8348229"/>
              <a:gd name="connsiteY130" fmla="*/ 3734168 h 6853097"/>
              <a:gd name="connsiteX131" fmla="*/ 6985454 w 8348229"/>
              <a:gd name="connsiteY131" fmla="*/ 3758188 h 6853097"/>
              <a:gd name="connsiteX132" fmla="*/ 7031533 w 8348229"/>
              <a:gd name="connsiteY132" fmla="*/ 3778777 h 6853097"/>
              <a:gd name="connsiteX133" fmla="*/ 7017317 w 8348229"/>
              <a:gd name="connsiteY133" fmla="*/ 3802307 h 6853097"/>
              <a:gd name="connsiteX134" fmla="*/ 6928100 w 8348229"/>
              <a:gd name="connsiteY134" fmla="*/ 3842014 h 6853097"/>
              <a:gd name="connsiteX135" fmla="*/ 6962414 w 8348229"/>
              <a:gd name="connsiteY135" fmla="*/ 3870446 h 6853097"/>
              <a:gd name="connsiteX136" fmla="*/ 6923688 w 8348229"/>
              <a:gd name="connsiteY136" fmla="*/ 3880740 h 6853097"/>
              <a:gd name="connsiteX137" fmla="*/ 6983983 w 8348229"/>
              <a:gd name="connsiteY137" fmla="*/ 3924369 h 6853097"/>
              <a:gd name="connsiteX138" fmla="*/ 6967806 w 8348229"/>
              <a:gd name="connsiteY138" fmla="*/ 3933193 h 6853097"/>
              <a:gd name="connsiteX139" fmla="*/ 7033984 w 8348229"/>
              <a:gd name="connsiteY139" fmla="*/ 4025842 h 6853097"/>
              <a:gd name="connsiteX140" fmla="*/ 7020749 w 8348229"/>
              <a:gd name="connsiteY140" fmla="*/ 4080255 h 6853097"/>
              <a:gd name="connsiteX141" fmla="*/ 6992317 w 8348229"/>
              <a:gd name="connsiteY141" fmla="*/ 4120452 h 6853097"/>
              <a:gd name="connsiteX142" fmla="*/ 6983493 w 8348229"/>
              <a:gd name="connsiteY142" fmla="*/ 4145452 h 6853097"/>
              <a:gd name="connsiteX143" fmla="*/ 7013886 w 8348229"/>
              <a:gd name="connsiteY143" fmla="*/ 4151335 h 6853097"/>
              <a:gd name="connsiteX144" fmla="*/ 6947218 w 8348229"/>
              <a:gd name="connsiteY144" fmla="*/ 4203787 h 6853097"/>
              <a:gd name="connsiteX145" fmla="*/ 6966826 w 8348229"/>
              <a:gd name="connsiteY145" fmla="*/ 4218493 h 6853097"/>
              <a:gd name="connsiteX146" fmla="*/ 6909472 w 8348229"/>
              <a:gd name="connsiteY146" fmla="*/ 4278299 h 6853097"/>
              <a:gd name="connsiteX147" fmla="*/ 6920256 w 8348229"/>
              <a:gd name="connsiteY147" fmla="*/ 4378791 h 6853097"/>
              <a:gd name="connsiteX148" fmla="*/ 6906530 w 8348229"/>
              <a:gd name="connsiteY148" fmla="*/ 4414576 h 6853097"/>
              <a:gd name="connsiteX149" fmla="*/ 6969277 w 8348229"/>
              <a:gd name="connsiteY149" fmla="*/ 4444479 h 6853097"/>
              <a:gd name="connsiteX150" fmla="*/ 6908981 w 8348229"/>
              <a:gd name="connsiteY150" fmla="*/ 4477813 h 6853097"/>
              <a:gd name="connsiteX151" fmla="*/ 6920747 w 8348229"/>
              <a:gd name="connsiteY151" fmla="*/ 4527324 h 6853097"/>
              <a:gd name="connsiteX152" fmla="*/ 6839862 w 8348229"/>
              <a:gd name="connsiteY152" fmla="*/ 4520461 h 6853097"/>
              <a:gd name="connsiteX153" fmla="*/ 6894765 w 8348229"/>
              <a:gd name="connsiteY153" fmla="*/ 4609679 h 6853097"/>
              <a:gd name="connsiteX154" fmla="*/ 6917805 w 8348229"/>
              <a:gd name="connsiteY154" fmla="*/ 4609679 h 6853097"/>
              <a:gd name="connsiteX155" fmla="*/ 6863393 w 8348229"/>
              <a:gd name="connsiteY155" fmla="*/ 4683700 h 6853097"/>
              <a:gd name="connsiteX156" fmla="*/ 6886432 w 8348229"/>
              <a:gd name="connsiteY156" fmla="*/ 4747427 h 6853097"/>
              <a:gd name="connsiteX157" fmla="*/ 6879569 w 8348229"/>
              <a:gd name="connsiteY157" fmla="*/ 4769486 h 6853097"/>
              <a:gd name="connsiteX158" fmla="*/ 6859471 w 8348229"/>
              <a:gd name="connsiteY158" fmla="*/ 4750858 h 6853097"/>
              <a:gd name="connsiteX159" fmla="*/ 6860942 w 8348229"/>
              <a:gd name="connsiteY159" fmla="*/ 4785173 h 6853097"/>
              <a:gd name="connsiteX160" fmla="*/ 6764370 w 8348229"/>
              <a:gd name="connsiteY160" fmla="*/ 4827821 h 6853097"/>
              <a:gd name="connsiteX161" fmla="*/ 6779567 w 8348229"/>
              <a:gd name="connsiteY161" fmla="*/ 4912627 h 6853097"/>
              <a:gd name="connsiteX162" fmla="*/ 6745743 w 8348229"/>
              <a:gd name="connsiteY162" fmla="*/ 4930274 h 6853097"/>
              <a:gd name="connsiteX163" fmla="*/ 6747703 w 8348229"/>
              <a:gd name="connsiteY163" fmla="*/ 4936647 h 6853097"/>
              <a:gd name="connsiteX164" fmla="*/ 6784959 w 8348229"/>
              <a:gd name="connsiteY164" fmla="*/ 4941059 h 6853097"/>
              <a:gd name="connsiteX165" fmla="*/ 6781528 w 8348229"/>
              <a:gd name="connsiteY165" fmla="*/ 4976354 h 6853097"/>
              <a:gd name="connsiteX166" fmla="*/ 6765841 w 8348229"/>
              <a:gd name="connsiteY166" fmla="*/ 5015570 h 6853097"/>
              <a:gd name="connsiteX167" fmla="*/ 6630544 w 8348229"/>
              <a:gd name="connsiteY167" fmla="*/ 5036649 h 6853097"/>
              <a:gd name="connsiteX168" fmla="*/ 6638387 w 8348229"/>
              <a:gd name="connsiteY168" fmla="*/ 5072925 h 6853097"/>
              <a:gd name="connsiteX169" fmla="*/ 6661917 w 8348229"/>
              <a:gd name="connsiteY169" fmla="*/ 5108710 h 6853097"/>
              <a:gd name="connsiteX170" fmla="*/ 6599171 w 8348229"/>
              <a:gd name="connsiteY170" fmla="*/ 5140573 h 6853097"/>
              <a:gd name="connsiteX171" fmla="*/ 6589857 w 8348229"/>
              <a:gd name="connsiteY171" fmla="*/ 5181751 h 6853097"/>
              <a:gd name="connsiteX172" fmla="*/ 6608975 w 8348229"/>
              <a:gd name="connsiteY172" fmla="*/ 5217536 h 6853097"/>
              <a:gd name="connsiteX173" fmla="*/ 6571229 w 8348229"/>
              <a:gd name="connsiteY173" fmla="*/ 5247929 h 6853097"/>
              <a:gd name="connsiteX174" fmla="*/ 6525640 w 8348229"/>
              <a:gd name="connsiteY174" fmla="*/ 5252831 h 6853097"/>
              <a:gd name="connsiteX175" fmla="*/ 6507502 w 8348229"/>
              <a:gd name="connsiteY175" fmla="*/ 5273419 h 6853097"/>
              <a:gd name="connsiteX176" fmla="*/ 6498678 w 8348229"/>
              <a:gd name="connsiteY176" fmla="*/ 5280772 h 6853097"/>
              <a:gd name="connsiteX177" fmla="*/ 6453579 w 8348229"/>
              <a:gd name="connsiteY177" fmla="*/ 5349892 h 6853097"/>
              <a:gd name="connsiteX178" fmla="*/ 6400147 w 8348229"/>
              <a:gd name="connsiteY178" fmla="*/ 5388128 h 6853097"/>
              <a:gd name="connsiteX179" fmla="*/ 6372205 w 8348229"/>
              <a:gd name="connsiteY179" fmla="*/ 5382246 h 6853097"/>
              <a:gd name="connsiteX180" fmla="*/ 6280536 w 8348229"/>
              <a:gd name="connsiteY180" fmla="*/ 5384697 h 6853097"/>
              <a:gd name="connsiteX181" fmla="*/ 6317302 w 8348229"/>
              <a:gd name="connsiteY181" fmla="*/ 5427344 h 6853097"/>
              <a:gd name="connsiteX182" fmla="*/ 6298673 w 8348229"/>
              <a:gd name="connsiteY182" fmla="*/ 5492542 h 6853097"/>
              <a:gd name="connsiteX183" fmla="*/ 6261908 w 8348229"/>
              <a:gd name="connsiteY183" fmla="*/ 5563622 h 6853097"/>
              <a:gd name="connsiteX184" fmla="*/ 6246712 w 8348229"/>
              <a:gd name="connsiteY184" fmla="*/ 5558230 h 6853097"/>
              <a:gd name="connsiteX185" fmla="*/ 6227103 w 8348229"/>
              <a:gd name="connsiteY185" fmla="*/ 5579799 h 6853097"/>
              <a:gd name="connsiteX186" fmla="*/ 6249653 w 8348229"/>
              <a:gd name="connsiteY186" fmla="*/ 5583231 h 6853097"/>
              <a:gd name="connsiteX187" fmla="*/ 6251614 w 8348229"/>
              <a:gd name="connsiteY187" fmla="*/ 5590094 h 6853097"/>
              <a:gd name="connsiteX188" fmla="*/ 6217299 w 8348229"/>
              <a:gd name="connsiteY188" fmla="*/ 5602349 h 6853097"/>
              <a:gd name="connsiteX189" fmla="*/ 6189358 w 8348229"/>
              <a:gd name="connsiteY189" fmla="*/ 5605290 h 6853097"/>
              <a:gd name="connsiteX190" fmla="*/ 6205044 w 8348229"/>
              <a:gd name="connsiteY190" fmla="*/ 5634702 h 6853097"/>
              <a:gd name="connsiteX191" fmla="*/ 6119258 w 8348229"/>
              <a:gd name="connsiteY191" fmla="*/ 5646958 h 6853097"/>
              <a:gd name="connsiteX192" fmla="*/ 6142297 w 8348229"/>
              <a:gd name="connsiteY192" fmla="*/ 5673919 h 6853097"/>
              <a:gd name="connsiteX193" fmla="*/ 5999647 w 8348229"/>
              <a:gd name="connsiteY193" fmla="*/ 5701860 h 6853097"/>
              <a:gd name="connsiteX194" fmla="*/ 5905527 w 8348229"/>
              <a:gd name="connsiteY194" fmla="*/ 5692056 h 6853097"/>
              <a:gd name="connsiteX195" fmla="*/ 5922195 w 8348229"/>
              <a:gd name="connsiteY195" fmla="*/ 5725881 h 6853097"/>
              <a:gd name="connsiteX196" fmla="*/ 5910430 w 8348229"/>
              <a:gd name="connsiteY196" fmla="*/ 5751371 h 6853097"/>
              <a:gd name="connsiteX197" fmla="*/ 5808956 w 8348229"/>
              <a:gd name="connsiteY197" fmla="*/ 5759705 h 6853097"/>
              <a:gd name="connsiteX198" fmla="*/ 5824643 w 8348229"/>
              <a:gd name="connsiteY198" fmla="*/ 5848923 h 6853097"/>
              <a:gd name="connsiteX199" fmla="*/ 5817290 w 8348229"/>
              <a:gd name="connsiteY199" fmla="*/ 5846472 h 6853097"/>
              <a:gd name="connsiteX200" fmla="*/ 5801113 w 8348229"/>
              <a:gd name="connsiteY200" fmla="*/ 5889610 h 6853097"/>
              <a:gd name="connsiteX201" fmla="*/ 5768269 w 8348229"/>
              <a:gd name="connsiteY201" fmla="*/ 5936670 h 6853097"/>
              <a:gd name="connsiteX202" fmla="*/ 5756504 w 8348229"/>
              <a:gd name="connsiteY202" fmla="*/ 5959219 h 6853097"/>
              <a:gd name="connsiteX203" fmla="*/ 5722190 w 8348229"/>
              <a:gd name="connsiteY203" fmla="*/ 6032750 h 6853097"/>
              <a:gd name="connsiteX204" fmla="*/ 5734445 w 8348229"/>
              <a:gd name="connsiteY204" fmla="*/ 6065104 h 6853097"/>
              <a:gd name="connsiteX205" fmla="*/ 5709935 w 8348229"/>
              <a:gd name="connsiteY205" fmla="*/ 6059222 h 6853097"/>
              <a:gd name="connsiteX206" fmla="*/ 5701601 w 8348229"/>
              <a:gd name="connsiteY206" fmla="*/ 6095497 h 6853097"/>
              <a:gd name="connsiteX207" fmla="*/ 5522185 w 8348229"/>
              <a:gd name="connsiteY207" fmla="*/ 6068046 h 6853097"/>
              <a:gd name="connsiteX208" fmla="*/ 5474635 w 8348229"/>
              <a:gd name="connsiteY208" fmla="*/ 6123439 h 6853097"/>
              <a:gd name="connsiteX209" fmla="*/ 5447184 w 8348229"/>
              <a:gd name="connsiteY209" fmla="*/ 6140596 h 6853097"/>
              <a:gd name="connsiteX210" fmla="*/ 5452576 w 8348229"/>
              <a:gd name="connsiteY210" fmla="*/ 6147949 h 6853097"/>
              <a:gd name="connsiteX211" fmla="*/ 5366299 w 8348229"/>
              <a:gd name="connsiteY211" fmla="*/ 6147949 h 6853097"/>
              <a:gd name="connsiteX212" fmla="*/ 5346691 w 8348229"/>
              <a:gd name="connsiteY212" fmla="*/ 6183244 h 6853097"/>
              <a:gd name="connsiteX213" fmla="*/ 5288356 w 8348229"/>
              <a:gd name="connsiteY213" fmla="*/ 6155792 h 6853097"/>
              <a:gd name="connsiteX214" fmla="*/ 5239336 w 8348229"/>
              <a:gd name="connsiteY214" fmla="*/ 6195500 h 6853097"/>
              <a:gd name="connsiteX215" fmla="*/ 5141294 w 8348229"/>
              <a:gd name="connsiteY215" fmla="*/ 6200402 h 6853097"/>
              <a:gd name="connsiteX216" fmla="*/ 5107960 w 8348229"/>
              <a:gd name="connsiteY216" fmla="*/ 6304815 h 6853097"/>
              <a:gd name="connsiteX217" fmla="*/ 5060900 w 8348229"/>
              <a:gd name="connsiteY217" fmla="*/ 6262658 h 6853097"/>
              <a:gd name="connsiteX218" fmla="*/ 5008938 w 8348229"/>
              <a:gd name="connsiteY218" fmla="*/ 6267070 h 6853097"/>
              <a:gd name="connsiteX219" fmla="*/ 5018742 w 8348229"/>
              <a:gd name="connsiteY219" fmla="*/ 6339620 h 6853097"/>
              <a:gd name="connsiteX220" fmla="*/ 4966781 w 8348229"/>
              <a:gd name="connsiteY220" fmla="*/ 6346483 h 6853097"/>
              <a:gd name="connsiteX221" fmla="*/ 4884425 w 8348229"/>
              <a:gd name="connsiteY221" fmla="*/ 6333248 h 6853097"/>
              <a:gd name="connsiteX222" fmla="*/ 4850601 w 8348229"/>
              <a:gd name="connsiteY222" fmla="*/ 6395014 h 6853097"/>
              <a:gd name="connsiteX223" fmla="*/ 4830013 w 8348229"/>
              <a:gd name="connsiteY223" fmla="*/ 6439132 h 6853097"/>
              <a:gd name="connsiteX224" fmla="*/ 4866288 w 8348229"/>
              <a:gd name="connsiteY224" fmla="*/ 6487663 h 6853097"/>
              <a:gd name="connsiteX225" fmla="*/ 4862856 w 8348229"/>
              <a:gd name="connsiteY225" fmla="*/ 6497957 h 6853097"/>
              <a:gd name="connsiteX226" fmla="*/ 4750599 w 8348229"/>
              <a:gd name="connsiteY226" fmla="*/ 6489624 h 6853097"/>
              <a:gd name="connsiteX227" fmla="*/ 4751089 w 8348229"/>
              <a:gd name="connsiteY227" fmla="*/ 6479820 h 6853097"/>
              <a:gd name="connsiteX228" fmla="*/ 4814326 w 8348229"/>
              <a:gd name="connsiteY228" fmla="*/ 6482761 h 6853097"/>
              <a:gd name="connsiteX229" fmla="*/ 4773149 w 8348229"/>
              <a:gd name="connsiteY229" fmla="*/ 6447466 h 6853097"/>
              <a:gd name="connsiteX230" fmla="*/ 4603537 w 8348229"/>
              <a:gd name="connsiteY230" fmla="*/ 6499428 h 6853097"/>
              <a:gd name="connsiteX231" fmla="*/ 4524613 w 8348229"/>
              <a:gd name="connsiteY231" fmla="*/ 6470506 h 6853097"/>
              <a:gd name="connsiteX232" fmla="*/ 4505005 w 8348229"/>
              <a:gd name="connsiteY232" fmla="*/ 6525899 h 6853097"/>
              <a:gd name="connsiteX233" fmla="*/ 4435396 w 8348229"/>
              <a:gd name="connsiteY233" fmla="*/ 6526390 h 6853097"/>
              <a:gd name="connsiteX234" fmla="*/ 4408924 w 8348229"/>
              <a:gd name="connsiteY234" fmla="*/ 6573449 h 6853097"/>
              <a:gd name="connsiteX235" fmla="*/ 4388336 w 8348229"/>
              <a:gd name="connsiteY235" fmla="*/ 6603352 h 6853097"/>
              <a:gd name="connsiteX236" fmla="*/ 4358923 w 8348229"/>
              <a:gd name="connsiteY236" fmla="*/ 6639627 h 6853097"/>
              <a:gd name="connsiteX237" fmla="*/ 4216273 w 8348229"/>
              <a:gd name="connsiteY237" fmla="*/ 6721002 h 6853097"/>
              <a:gd name="connsiteX238" fmla="*/ 4188331 w 8348229"/>
              <a:gd name="connsiteY238" fmla="*/ 6720511 h 6853097"/>
              <a:gd name="connsiteX239" fmla="*/ 4172154 w 8348229"/>
              <a:gd name="connsiteY239" fmla="*/ 6683746 h 6853097"/>
              <a:gd name="connsiteX240" fmla="*/ 4148624 w 8348229"/>
              <a:gd name="connsiteY240" fmla="*/ 6665608 h 6853097"/>
              <a:gd name="connsiteX241" fmla="*/ 4106957 w 8348229"/>
              <a:gd name="connsiteY241" fmla="*/ 6670510 h 6853097"/>
              <a:gd name="connsiteX242" fmla="*/ 4064799 w 8348229"/>
              <a:gd name="connsiteY242" fmla="*/ 6698452 h 6853097"/>
              <a:gd name="connsiteX243" fmla="*/ 4055975 w 8348229"/>
              <a:gd name="connsiteY243" fmla="*/ 6739630 h 6853097"/>
              <a:gd name="connsiteX244" fmla="*/ 4033916 w 8348229"/>
              <a:gd name="connsiteY244" fmla="*/ 6757277 h 6853097"/>
              <a:gd name="connsiteX245" fmla="*/ 3953522 w 8348229"/>
              <a:gd name="connsiteY245" fmla="*/ 6774924 h 6853097"/>
              <a:gd name="connsiteX246" fmla="*/ 3900580 w 8348229"/>
              <a:gd name="connsiteY246" fmla="*/ 6764630 h 6853097"/>
              <a:gd name="connsiteX247" fmla="*/ 3791263 w 8348229"/>
              <a:gd name="connsiteY247" fmla="*/ 6785219 h 6853097"/>
              <a:gd name="connsiteX248" fmla="*/ 3747635 w 8348229"/>
              <a:gd name="connsiteY248" fmla="*/ 6735708 h 6853097"/>
              <a:gd name="connsiteX249" fmla="*/ 3623612 w 8348229"/>
              <a:gd name="connsiteY249" fmla="*/ 6781787 h 6853097"/>
              <a:gd name="connsiteX250" fmla="*/ 3608906 w 8348229"/>
              <a:gd name="connsiteY250" fmla="*/ 6803357 h 6853097"/>
              <a:gd name="connsiteX251" fmla="*/ 3551552 w 8348229"/>
              <a:gd name="connsiteY251" fmla="*/ 6817082 h 6853097"/>
              <a:gd name="connsiteX252" fmla="*/ 3480472 w 8348229"/>
              <a:gd name="connsiteY252" fmla="*/ 6813651 h 6853097"/>
              <a:gd name="connsiteX253" fmla="*/ 3421647 w 8348229"/>
              <a:gd name="connsiteY253" fmla="*/ 6838161 h 6853097"/>
              <a:gd name="connsiteX254" fmla="*/ 3360861 w 8348229"/>
              <a:gd name="connsiteY254" fmla="*/ 6825416 h 6853097"/>
              <a:gd name="connsiteX255" fmla="*/ 3318703 w 8348229"/>
              <a:gd name="connsiteY255" fmla="*/ 6818553 h 6853097"/>
              <a:gd name="connsiteX256" fmla="*/ 3276545 w 8348229"/>
              <a:gd name="connsiteY256" fmla="*/ 6813161 h 6853097"/>
              <a:gd name="connsiteX257" fmla="*/ 3253016 w 8348229"/>
              <a:gd name="connsiteY257" fmla="*/ 6855318 h 6853097"/>
              <a:gd name="connsiteX258" fmla="*/ 3239290 w 8348229"/>
              <a:gd name="connsiteY258" fmla="*/ 6837180 h 6853097"/>
              <a:gd name="connsiteX259" fmla="*/ 3184387 w 8348229"/>
              <a:gd name="connsiteY259" fmla="*/ 6804827 h 6853097"/>
              <a:gd name="connsiteX260" fmla="*/ 3134876 w 8348229"/>
              <a:gd name="connsiteY260" fmla="*/ 6792572 h 6853097"/>
              <a:gd name="connsiteX261" fmla="*/ 3115758 w 8348229"/>
              <a:gd name="connsiteY261" fmla="*/ 6793062 h 6853097"/>
              <a:gd name="connsiteX262" fmla="*/ 2985853 w 8348229"/>
              <a:gd name="connsiteY262" fmla="*/ 6781787 h 6853097"/>
              <a:gd name="connsiteX263" fmla="*/ 2976539 w 8348229"/>
              <a:gd name="connsiteY263" fmla="*/ 6780317 h 6853097"/>
              <a:gd name="connsiteX264" fmla="*/ 2961342 w 8348229"/>
              <a:gd name="connsiteY264" fmla="*/ 6811690 h 6853097"/>
              <a:gd name="connsiteX265" fmla="*/ 2860360 w 8348229"/>
              <a:gd name="connsiteY265" fmla="*/ 6803357 h 6853097"/>
              <a:gd name="connsiteX266" fmla="*/ 2854967 w 8348229"/>
              <a:gd name="connsiteY266" fmla="*/ 6773454 h 6853097"/>
              <a:gd name="connsiteX267" fmla="*/ 2812319 w 8348229"/>
              <a:gd name="connsiteY267" fmla="*/ 6804827 h 6853097"/>
              <a:gd name="connsiteX268" fmla="*/ 2784868 w 8348229"/>
              <a:gd name="connsiteY268" fmla="*/ 6752865 h 6853097"/>
              <a:gd name="connsiteX269" fmla="*/ 2746631 w 8348229"/>
              <a:gd name="connsiteY269" fmla="*/ 6717570 h 6853097"/>
              <a:gd name="connsiteX270" fmla="*/ 2694179 w 8348229"/>
              <a:gd name="connsiteY270" fmla="*/ 6708256 h 6853097"/>
              <a:gd name="connsiteX271" fmla="*/ 2696140 w 8348229"/>
              <a:gd name="connsiteY271" fmla="*/ 6684236 h 6853097"/>
              <a:gd name="connsiteX272" fmla="*/ 2646629 w 8348229"/>
              <a:gd name="connsiteY272" fmla="*/ 6730316 h 6853097"/>
              <a:gd name="connsiteX273" fmla="*/ 2583883 w 8348229"/>
              <a:gd name="connsiteY273" fmla="*/ 6733747 h 6853097"/>
              <a:gd name="connsiteX274" fmla="*/ 2591726 w 8348229"/>
              <a:gd name="connsiteY274" fmla="*/ 6707766 h 6853097"/>
              <a:gd name="connsiteX275" fmla="*/ 2488782 w 8348229"/>
              <a:gd name="connsiteY275" fmla="*/ 6721492 h 6853097"/>
              <a:gd name="connsiteX276" fmla="*/ 2474566 w 8348229"/>
              <a:gd name="connsiteY276" fmla="*/ 6699922 h 6853097"/>
              <a:gd name="connsiteX277" fmla="*/ 2422114 w 8348229"/>
              <a:gd name="connsiteY277" fmla="*/ 6699432 h 6853097"/>
              <a:gd name="connsiteX278" fmla="*/ 2297602 w 8348229"/>
              <a:gd name="connsiteY278" fmla="*/ 6620509 h 6853097"/>
              <a:gd name="connsiteX279" fmla="*/ 2262797 w 8348229"/>
              <a:gd name="connsiteY279" fmla="*/ 6570508 h 6853097"/>
              <a:gd name="connsiteX280" fmla="*/ 2231424 w 8348229"/>
              <a:gd name="connsiteY280" fmla="*/ 6582273 h 6853097"/>
              <a:gd name="connsiteX281" fmla="*/ 2177501 w 8348229"/>
              <a:gd name="connsiteY281" fmla="*/ 6567566 h 6853097"/>
              <a:gd name="connsiteX282" fmla="*/ 2173089 w 8348229"/>
              <a:gd name="connsiteY282" fmla="*/ 6562174 h 6853097"/>
              <a:gd name="connsiteX283" fmla="*/ 2091224 w 8348229"/>
              <a:gd name="connsiteY283" fmla="*/ 6540605 h 6853097"/>
              <a:gd name="connsiteX284" fmla="*/ 2085832 w 8348229"/>
              <a:gd name="connsiteY284" fmla="*/ 6558743 h 6853097"/>
              <a:gd name="connsiteX285" fmla="*/ 1985340 w 8348229"/>
              <a:gd name="connsiteY285" fmla="*/ 6511683 h 6853097"/>
              <a:gd name="connsiteX286" fmla="*/ 1918181 w 8348229"/>
              <a:gd name="connsiteY286" fmla="*/ 6503840 h 6853097"/>
              <a:gd name="connsiteX287" fmla="*/ 1835826 w 8348229"/>
              <a:gd name="connsiteY287" fmla="*/ 6457270 h 6853097"/>
              <a:gd name="connsiteX288" fmla="*/ 1814257 w 8348229"/>
              <a:gd name="connsiteY288" fmla="*/ 6445505 h 6853097"/>
              <a:gd name="connsiteX289" fmla="*/ 1842199 w 8348229"/>
              <a:gd name="connsiteY289" fmla="*/ 6419524 h 6853097"/>
              <a:gd name="connsiteX290" fmla="*/ 1761315 w 8348229"/>
              <a:gd name="connsiteY290" fmla="*/ 6395504 h 6853097"/>
              <a:gd name="connsiteX291" fmla="*/ 1729942 w 8348229"/>
              <a:gd name="connsiteY291" fmla="*/ 6373935 h 6853097"/>
              <a:gd name="connsiteX292" fmla="*/ 1672097 w 8348229"/>
              <a:gd name="connsiteY292" fmla="*/ 6283246 h 6853097"/>
              <a:gd name="connsiteX293" fmla="*/ 1497583 w 8348229"/>
              <a:gd name="connsiteY293" fmla="*/ 6235206 h 6853097"/>
              <a:gd name="connsiteX294" fmla="*/ 1547584 w 8348229"/>
              <a:gd name="connsiteY294" fmla="*/ 6227853 h 6853097"/>
              <a:gd name="connsiteX295" fmla="*/ 1544643 w 8348229"/>
              <a:gd name="connsiteY295" fmla="*/ 6198931 h 6853097"/>
              <a:gd name="connsiteX296" fmla="*/ 1476995 w 8348229"/>
              <a:gd name="connsiteY296" fmla="*/ 6226382 h 6853097"/>
              <a:gd name="connsiteX297" fmla="*/ 1483857 w 8348229"/>
              <a:gd name="connsiteY297" fmla="*/ 6195009 h 6853097"/>
              <a:gd name="connsiteX298" fmla="*/ 1397581 w 8348229"/>
              <a:gd name="connsiteY298" fmla="*/ 6159224 h 6853097"/>
              <a:gd name="connsiteX299" fmla="*/ 1392189 w 8348229"/>
              <a:gd name="connsiteY299" fmla="*/ 6151381 h 6853097"/>
              <a:gd name="connsiteX300" fmla="*/ 1274539 w 8348229"/>
              <a:gd name="connsiteY300" fmla="*/ 6084712 h 6853097"/>
              <a:gd name="connsiteX301" fmla="*/ 1251009 w 8348229"/>
              <a:gd name="connsiteY301" fmla="*/ 6055300 h 6853097"/>
              <a:gd name="connsiteX302" fmla="*/ 1184831 w 8348229"/>
              <a:gd name="connsiteY302" fmla="*/ 6017554 h 6853097"/>
              <a:gd name="connsiteX303" fmla="*/ 1098064 w 8348229"/>
              <a:gd name="connsiteY303" fmla="*/ 5964121 h 6853097"/>
              <a:gd name="connsiteX304" fmla="*/ 1099045 w 8348229"/>
              <a:gd name="connsiteY304" fmla="*/ 5923925 h 6853097"/>
              <a:gd name="connsiteX305" fmla="*/ 1089241 w 8348229"/>
              <a:gd name="connsiteY305" fmla="*/ 5884218 h 6853097"/>
              <a:gd name="connsiteX306" fmla="*/ 1028455 w 8348229"/>
              <a:gd name="connsiteY306" fmla="*/ 5846962 h 6853097"/>
              <a:gd name="connsiteX307" fmla="*/ 1050024 w 8348229"/>
              <a:gd name="connsiteY307" fmla="*/ 5826863 h 6853097"/>
              <a:gd name="connsiteX308" fmla="*/ 1026984 w 8348229"/>
              <a:gd name="connsiteY308" fmla="*/ 5807745 h 6853097"/>
              <a:gd name="connsiteX309" fmla="*/ 1044632 w 8348229"/>
              <a:gd name="connsiteY309" fmla="*/ 5791079 h 6853097"/>
              <a:gd name="connsiteX310" fmla="*/ 974532 w 8348229"/>
              <a:gd name="connsiteY310" fmla="*/ 5776372 h 6853097"/>
              <a:gd name="connsiteX311" fmla="*/ 1041690 w 8348229"/>
              <a:gd name="connsiteY311" fmla="*/ 5730783 h 6853097"/>
              <a:gd name="connsiteX312" fmla="*/ 1014239 w 8348229"/>
              <a:gd name="connsiteY312" fmla="*/ 5681762 h 6853097"/>
              <a:gd name="connsiteX313" fmla="*/ 944139 w 8348229"/>
              <a:gd name="connsiteY313" fmla="*/ 5690586 h 6853097"/>
              <a:gd name="connsiteX314" fmla="*/ 944139 w 8348229"/>
              <a:gd name="connsiteY314" fmla="*/ 5638134 h 6853097"/>
              <a:gd name="connsiteX315" fmla="*/ 908844 w 8348229"/>
              <a:gd name="connsiteY315" fmla="*/ 5541563 h 6853097"/>
              <a:gd name="connsiteX316" fmla="*/ 876000 w 8348229"/>
              <a:gd name="connsiteY316" fmla="*/ 5538622 h 6853097"/>
              <a:gd name="connsiteX317" fmla="*/ 888746 w 8348229"/>
              <a:gd name="connsiteY317" fmla="*/ 5510190 h 6853097"/>
              <a:gd name="connsiteX318" fmla="*/ 792175 w 8348229"/>
              <a:gd name="connsiteY318" fmla="*/ 5422442 h 6853097"/>
              <a:gd name="connsiteX319" fmla="*/ 816195 w 8348229"/>
              <a:gd name="connsiteY319" fmla="*/ 5404795 h 6853097"/>
              <a:gd name="connsiteX320" fmla="*/ 821587 w 8348229"/>
              <a:gd name="connsiteY320" fmla="*/ 5362637 h 6853097"/>
              <a:gd name="connsiteX321" fmla="*/ 807371 w 8348229"/>
              <a:gd name="connsiteY321" fmla="*/ 5327342 h 6853097"/>
              <a:gd name="connsiteX322" fmla="*/ 788744 w 8348229"/>
              <a:gd name="connsiteY322" fmla="*/ 5316068 h 6853097"/>
              <a:gd name="connsiteX323" fmla="*/ 726977 w 8348229"/>
              <a:gd name="connsiteY323" fmla="*/ 5328323 h 6853097"/>
              <a:gd name="connsiteX324" fmla="*/ 725017 w 8348229"/>
              <a:gd name="connsiteY324" fmla="*/ 5319499 h 6853097"/>
              <a:gd name="connsiteX325" fmla="*/ 764723 w 8348229"/>
              <a:gd name="connsiteY325" fmla="*/ 5291067 h 6853097"/>
              <a:gd name="connsiteX326" fmla="*/ 764723 w 8348229"/>
              <a:gd name="connsiteY326" fmla="*/ 5236164 h 6853097"/>
              <a:gd name="connsiteX327" fmla="*/ 715703 w 8348229"/>
              <a:gd name="connsiteY327" fmla="*/ 5232732 h 6853097"/>
              <a:gd name="connsiteX328" fmla="*/ 754919 w 8348229"/>
              <a:gd name="connsiteY328" fmla="*/ 5196947 h 6853097"/>
              <a:gd name="connsiteX329" fmla="*/ 725997 w 8348229"/>
              <a:gd name="connsiteY329" fmla="*/ 5157240 h 6853097"/>
              <a:gd name="connsiteX330" fmla="*/ 735801 w 8348229"/>
              <a:gd name="connsiteY330" fmla="*/ 5070474 h 6853097"/>
              <a:gd name="connsiteX331" fmla="*/ 778449 w 8348229"/>
              <a:gd name="connsiteY331" fmla="*/ 5072434 h 6853097"/>
              <a:gd name="connsiteX332" fmla="*/ 761782 w 8348229"/>
              <a:gd name="connsiteY332" fmla="*/ 5002335 h 6853097"/>
              <a:gd name="connsiteX333" fmla="*/ 666682 w 8348229"/>
              <a:gd name="connsiteY333" fmla="*/ 4957726 h 6853097"/>
              <a:gd name="connsiteX334" fmla="*/ 687271 w 8348229"/>
              <a:gd name="connsiteY334" fmla="*/ 4897921 h 6853097"/>
              <a:gd name="connsiteX335" fmla="*/ 643642 w 8348229"/>
              <a:gd name="connsiteY335" fmla="*/ 4860175 h 6853097"/>
              <a:gd name="connsiteX336" fmla="*/ 653937 w 8348229"/>
              <a:gd name="connsiteY336" fmla="*/ 4819487 h 6853097"/>
              <a:gd name="connsiteX337" fmla="*/ 701977 w 8348229"/>
              <a:gd name="connsiteY337" fmla="*/ 4798899 h 6853097"/>
              <a:gd name="connsiteX338" fmla="*/ 624034 w 8348229"/>
              <a:gd name="connsiteY338" fmla="*/ 4810664 h 6853097"/>
              <a:gd name="connsiteX339" fmla="*/ 576974 w 8348229"/>
              <a:gd name="connsiteY339" fmla="*/ 4782232 h 6853097"/>
              <a:gd name="connsiteX340" fmla="*/ 579425 w 8348229"/>
              <a:gd name="connsiteY340" fmla="*/ 4773408 h 6853097"/>
              <a:gd name="connsiteX341" fmla="*/ 635309 w 8348229"/>
              <a:gd name="connsiteY341" fmla="*/ 4780761 h 6853097"/>
              <a:gd name="connsiteX342" fmla="*/ 578935 w 8348229"/>
              <a:gd name="connsiteY342" fmla="*/ 4718995 h 6853097"/>
              <a:gd name="connsiteX343" fmla="*/ 590700 w 8348229"/>
              <a:gd name="connsiteY343" fmla="*/ 4696445 h 6853097"/>
              <a:gd name="connsiteX344" fmla="*/ 536287 w 8348229"/>
              <a:gd name="connsiteY344" fmla="*/ 4658209 h 6853097"/>
              <a:gd name="connsiteX345" fmla="*/ 520600 w 8348229"/>
              <a:gd name="connsiteY345" fmla="*/ 4616542 h 6853097"/>
              <a:gd name="connsiteX346" fmla="*/ 515698 w 8348229"/>
              <a:gd name="connsiteY346" fmla="*/ 4584678 h 6853097"/>
              <a:gd name="connsiteX347" fmla="*/ 499521 w 8348229"/>
              <a:gd name="connsiteY347" fmla="*/ 4535658 h 6853097"/>
              <a:gd name="connsiteX348" fmla="*/ 497560 w 8348229"/>
              <a:gd name="connsiteY348" fmla="*/ 4465558 h 6853097"/>
              <a:gd name="connsiteX349" fmla="*/ 414715 w 8348229"/>
              <a:gd name="connsiteY349" fmla="*/ 4424380 h 6853097"/>
              <a:gd name="connsiteX350" fmla="*/ 421088 w 8348229"/>
              <a:gd name="connsiteY350" fmla="*/ 4350849 h 6853097"/>
              <a:gd name="connsiteX351" fmla="*/ 340204 w 8348229"/>
              <a:gd name="connsiteY351" fmla="*/ 4318496 h 6853097"/>
              <a:gd name="connsiteX352" fmla="*/ 297066 w 8348229"/>
              <a:gd name="connsiteY352" fmla="*/ 4269475 h 6853097"/>
              <a:gd name="connsiteX353" fmla="*/ 358832 w 8348229"/>
              <a:gd name="connsiteY353" fmla="*/ 4187610 h 6853097"/>
              <a:gd name="connsiteX354" fmla="*/ 305399 w 8348229"/>
              <a:gd name="connsiteY354" fmla="*/ 4155747 h 6853097"/>
              <a:gd name="connsiteX355" fmla="*/ 274516 w 8348229"/>
              <a:gd name="connsiteY355" fmla="*/ 4115550 h 6853097"/>
              <a:gd name="connsiteX356" fmla="*/ 320596 w 8348229"/>
              <a:gd name="connsiteY356" fmla="*/ 4097902 h 6853097"/>
              <a:gd name="connsiteX357" fmla="*/ 263241 w 8348229"/>
              <a:gd name="connsiteY357" fmla="*/ 4094471 h 6853097"/>
              <a:gd name="connsiteX358" fmla="*/ 262261 w 8348229"/>
              <a:gd name="connsiteY358" fmla="*/ 4086627 h 6853097"/>
              <a:gd name="connsiteX359" fmla="*/ 281869 w 8348229"/>
              <a:gd name="connsiteY359" fmla="*/ 4078294 h 6853097"/>
              <a:gd name="connsiteX360" fmla="*/ 281869 w 8348229"/>
              <a:gd name="connsiteY360" fmla="*/ 4006724 h 6853097"/>
              <a:gd name="connsiteX361" fmla="*/ 259810 w 8348229"/>
              <a:gd name="connsiteY361" fmla="*/ 3985155 h 6853097"/>
              <a:gd name="connsiteX362" fmla="*/ 282850 w 8348229"/>
              <a:gd name="connsiteY362" fmla="*/ 3943977 h 6853097"/>
              <a:gd name="connsiteX363" fmla="*/ 294615 w 8348229"/>
              <a:gd name="connsiteY363" fmla="*/ 3891035 h 6853097"/>
              <a:gd name="connsiteX364" fmla="*/ 284320 w 8348229"/>
              <a:gd name="connsiteY364" fmla="*/ 3742992 h 6853097"/>
              <a:gd name="connsiteX365" fmla="*/ 295105 w 8348229"/>
              <a:gd name="connsiteY365" fmla="*/ 3740541 h 6853097"/>
              <a:gd name="connsiteX366" fmla="*/ 318635 w 8348229"/>
              <a:gd name="connsiteY366" fmla="*/ 3770444 h 6853097"/>
              <a:gd name="connsiteX367" fmla="*/ 341674 w 8348229"/>
              <a:gd name="connsiteY367" fmla="*/ 3705737 h 6853097"/>
              <a:gd name="connsiteX368" fmla="*/ 289222 w 8348229"/>
              <a:gd name="connsiteY368" fmla="*/ 3681226 h 6853097"/>
              <a:gd name="connsiteX369" fmla="*/ 277457 w 8348229"/>
              <a:gd name="connsiteY369" fmla="*/ 3668971 h 6853097"/>
              <a:gd name="connsiteX370" fmla="*/ 271085 w 8348229"/>
              <a:gd name="connsiteY370" fmla="*/ 3512105 h 6853097"/>
              <a:gd name="connsiteX371" fmla="*/ 302948 w 8348229"/>
              <a:gd name="connsiteY371" fmla="*/ 3476319 h 6853097"/>
              <a:gd name="connsiteX372" fmla="*/ 325007 w 8348229"/>
              <a:gd name="connsiteY372" fmla="*/ 3440044 h 6853097"/>
              <a:gd name="connsiteX373" fmla="*/ 382362 w 8348229"/>
              <a:gd name="connsiteY373" fmla="*/ 3395435 h 6853097"/>
              <a:gd name="connsiteX374" fmla="*/ 316184 w 8348229"/>
              <a:gd name="connsiteY374" fmla="*/ 3299355 h 6853097"/>
              <a:gd name="connsiteX375" fmla="*/ 300007 w 8348229"/>
              <a:gd name="connsiteY375" fmla="*/ 3303276 h 6853097"/>
              <a:gd name="connsiteX376" fmla="*/ 316184 w 8348229"/>
              <a:gd name="connsiteY376" fmla="*/ 3247883 h 6853097"/>
              <a:gd name="connsiteX377" fmla="*/ 307850 w 8348229"/>
              <a:gd name="connsiteY377" fmla="*/ 3217000 h 6853097"/>
              <a:gd name="connsiteX378" fmla="*/ 310791 w 8348229"/>
              <a:gd name="connsiteY378" fmla="*/ 3139547 h 6853097"/>
              <a:gd name="connsiteX379" fmla="*/ 320105 w 8348229"/>
              <a:gd name="connsiteY379" fmla="*/ 3102291 h 6853097"/>
              <a:gd name="connsiteX380" fmla="*/ 385793 w 8348229"/>
              <a:gd name="connsiteY380" fmla="*/ 3027290 h 6853097"/>
              <a:gd name="connsiteX381" fmla="*/ 464717 w 8348229"/>
              <a:gd name="connsiteY381" fmla="*/ 2957680 h 6853097"/>
              <a:gd name="connsiteX382" fmla="*/ 450500 w 8348229"/>
              <a:gd name="connsiteY382" fmla="*/ 2935131 h 6853097"/>
              <a:gd name="connsiteX383" fmla="*/ 488246 w 8348229"/>
              <a:gd name="connsiteY383" fmla="*/ 2916503 h 6853097"/>
              <a:gd name="connsiteX384" fmla="*/ 504913 w 8348229"/>
              <a:gd name="connsiteY384" fmla="*/ 2846403 h 6853097"/>
              <a:gd name="connsiteX385" fmla="*/ 344126 w 8348229"/>
              <a:gd name="connsiteY385" fmla="*/ 2863560 h 6853097"/>
              <a:gd name="connsiteX386" fmla="*/ 308831 w 8348229"/>
              <a:gd name="connsiteY386" fmla="*/ 2905718 h 6853097"/>
              <a:gd name="connsiteX387" fmla="*/ 320596 w 8348229"/>
              <a:gd name="connsiteY387" fmla="*/ 2818461 h 6853097"/>
              <a:gd name="connsiteX388" fmla="*/ 383832 w 8348229"/>
              <a:gd name="connsiteY388" fmla="*/ 2838560 h 6853097"/>
              <a:gd name="connsiteX389" fmla="*/ 460795 w 8348229"/>
              <a:gd name="connsiteY389" fmla="*/ 2814539 h 6853097"/>
              <a:gd name="connsiteX390" fmla="*/ 500011 w 8348229"/>
              <a:gd name="connsiteY390" fmla="*/ 2777774 h 6853097"/>
              <a:gd name="connsiteX391" fmla="*/ 490207 w 8348229"/>
              <a:gd name="connsiteY391" fmla="*/ 2712576 h 6853097"/>
              <a:gd name="connsiteX392" fmla="*/ 530404 w 8348229"/>
              <a:gd name="connsiteY392" fmla="*/ 2683164 h 6853097"/>
              <a:gd name="connsiteX393" fmla="*/ 502953 w 8348229"/>
              <a:gd name="connsiteY393" fmla="*/ 2641006 h 6853097"/>
              <a:gd name="connsiteX394" fmla="*/ 390205 w 8348229"/>
              <a:gd name="connsiteY394" fmla="*/ 2773852 h 6853097"/>
              <a:gd name="connsiteX395" fmla="*/ 382852 w 8348229"/>
              <a:gd name="connsiteY395" fmla="*/ 2713067 h 6853097"/>
              <a:gd name="connsiteX396" fmla="*/ 372558 w 8348229"/>
              <a:gd name="connsiteY396" fmla="*/ 2708165 h 6853097"/>
              <a:gd name="connsiteX397" fmla="*/ 429912 w 8348229"/>
              <a:gd name="connsiteY397" fmla="*/ 2666987 h 6853097"/>
              <a:gd name="connsiteX398" fmla="*/ 480893 w 8348229"/>
              <a:gd name="connsiteY398" fmla="*/ 2614045 h 6853097"/>
              <a:gd name="connsiteX399" fmla="*/ 520110 w 8348229"/>
              <a:gd name="connsiteY399" fmla="*/ 2564044 h 6853097"/>
              <a:gd name="connsiteX400" fmla="*/ 516678 w 8348229"/>
              <a:gd name="connsiteY400" fmla="*/ 2554239 h 6853097"/>
              <a:gd name="connsiteX401" fmla="*/ 417657 w 8348229"/>
              <a:gd name="connsiteY401" fmla="*/ 2542965 h 6853097"/>
              <a:gd name="connsiteX402" fmla="*/ 405401 w 8348229"/>
              <a:gd name="connsiteY402" fmla="*/ 2555710 h 6853097"/>
              <a:gd name="connsiteX403" fmla="*/ 237260 w 8348229"/>
              <a:gd name="connsiteY403" fmla="*/ 2566495 h 6853097"/>
              <a:gd name="connsiteX404" fmla="*/ 279908 w 8348229"/>
              <a:gd name="connsiteY404" fmla="*/ 2529729 h 6853097"/>
              <a:gd name="connsiteX405" fmla="*/ 234319 w 8348229"/>
              <a:gd name="connsiteY405" fmla="*/ 2553259 h 6853097"/>
              <a:gd name="connsiteX406" fmla="*/ 275987 w 8348229"/>
              <a:gd name="connsiteY406" fmla="*/ 2617476 h 6853097"/>
              <a:gd name="connsiteX407" fmla="*/ 256378 w 8348229"/>
              <a:gd name="connsiteY407" fmla="*/ 2670419 h 6853097"/>
              <a:gd name="connsiteX408" fmla="*/ 328439 w 8348229"/>
              <a:gd name="connsiteY408" fmla="*/ 2692968 h 6853097"/>
              <a:gd name="connsiteX409" fmla="*/ 325498 w 8348229"/>
              <a:gd name="connsiteY409" fmla="*/ 2707674 h 6853097"/>
              <a:gd name="connsiteX410" fmla="*/ 276477 w 8348229"/>
              <a:gd name="connsiteY410" fmla="*/ 2698851 h 6853097"/>
              <a:gd name="connsiteX411" fmla="*/ 212260 w 8348229"/>
              <a:gd name="connsiteY411" fmla="*/ 2710616 h 6853097"/>
              <a:gd name="connsiteX412" fmla="*/ 221574 w 8348229"/>
              <a:gd name="connsiteY412" fmla="*/ 2771401 h 6853097"/>
              <a:gd name="connsiteX413" fmla="*/ 255888 w 8348229"/>
              <a:gd name="connsiteY413" fmla="*/ 2813069 h 6853097"/>
              <a:gd name="connsiteX414" fmla="*/ 252947 w 8348229"/>
              <a:gd name="connsiteY414" fmla="*/ 2825324 h 6853097"/>
              <a:gd name="connsiteX415" fmla="*/ 217652 w 8348229"/>
              <a:gd name="connsiteY415" fmla="*/ 2832677 h 6853097"/>
              <a:gd name="connsiteX416" fmla="*/ 106375 w 8348229"/>
              <a:gd name="connsiteY416" fmla="*/ 2824834 h 6853097"/>
              <a:gd name="connsiteX417" fmla="*/ 76472 w 8348229"/>
              <a:gd name="connsiteY417" fmla="*/ 2835619 h 6853097"/>
              <a:gd name="connsiteX418" fmla="*/ 46570 w 8348229"/>
              <a:gd name="connsiteY418" fmla="*/ 2841011 h 6853097"/>
              <a:gd name="connsiteX419" fmla="*/ 83335 w 8348229"/>
              <a:gd name="connsiteY419" fmla="*/ 2745910 h 6853097"/>
              <a:gd name="connsiteX420" fmla="*/ 112748 w 8348229"/>
              <a:gd name="connsiteY420" fmla="*/ 2714537 h 6853097"/>
              <a:gd name="connsiteX421" fmla="*/ 163239 w 8348229"/>
              <a:gd name="connsiteY421" fmla="*/ 2691498 h 6853097"/>
              <a:gd name="connsiteX422" fmla="*/ 83335 w 8348229"/>
              <a:gd name="connsiteY422" fmla="*/ 2682674 h 6853097"/>
              <a:gd name="connsiteX423" fmla="*/ 0 w 8348229"/>
              <a:gd name="connsiteY423" fmla="*/ 2685125 h 6853097"/>
              <a:gd name="connsiteX424" fmla="*/ 75002 w 8348229"/>
              <a:gd name="connsiteY424" fmla="*/ 2581691 h 6853097"/>
              <a:gd name="connsiteX425" fmla="*/ 158337 w 8348229"/>
              <a:gd name="connsiteY425" fmla="*/ 2560122 h 6853097"/>
              <a:gd name="connsiteX426" fmla="*/ 196083 w 8348229"/>
              <a:gd name="connsiteY426" fmla="*/ 2562573 h 6853097"/>
              <a:gd name="connsiteX427" fmla="*/ 182357 w 8348229"/>
              <a:gd name="connsiteY427" fmla="*/ 2523356 h 6853097"/>
              <a:gd name="connsiteX428" fmla="*/ 217162 w 8348229"/>
              <a:gd name="connsiteY428" fmla="*/ 2533651 h 6853097"/>
              <a:gd name="connsiteX429" fmla="*/ 148043 w 8348229"/>
              <a:gd name="connsiteY429" fmla="*/ 2474336 h 6853097"/>
              <a:gd name="connsiteX430" fmla="*/ 192651 w 8348229"/>
              <a:gd name="connsiteY430" fmla="*/ 2436590 h 6853097"/>
              <a:gd name="connsiteX431" fmla="*/ 206867 w 8348229"/>
              <a:gd name="connsiteY431" fmla="*/ 2427766 h 6853097"/>
              <a:gd name="connsiteX432" fmla="*/ 247064 w 8348229"/>
              <a:gd name="connsiteY432" fmla="*/ 2411589 h 6853097"/>
              <a:gd name="connsiteX433" fmla="*/ 269124 w 8348229"/>
              <a:gd name="connsiteY433" fmla="*/ 2445904 h 6853097"/>
              <a:gd name="connsiteX434" fmla="*/ 364224 w 8348229"/>
              <a:gd name="connsiteY434" fmla="*/ 2417472 h 6853097"/>
              <a:gd name="connsiteX435" fmla="*/ 318145 w 8348229"/>
              <a:gd name="connsiteY435" fmla="*/ 2380706 h 6853097"/>
              <a:gd name="connsiteX436" fmla="*/ 448540 w 8348229"/>
              <a:gd name="connsiteY436" fmla="*/ 2332666 h 6853097"/>
              <a:gd name="connsiteX437" fmla="*/ 446089 w 8348229"/>
              <a:gd name="connsiteY437" fmla="*/ 2320411 h 6853097"/>
              <a:gd name="connsiteX438" fmla="*/ 412755 w 8348229"/>
              <a:gd name="connsiteY438" fmla="*/ 2326293 h 6853097"/>
              <a:gd name="connsiteX439" fmla="*/ 340694 w 8348229"/>
              <a:gd name="connsiteY439" fmla="*/ 2296881 h 6853097"/>
              <a:gd name="connsiteX440" fmla="*/ 408833 w 8348229"/>
              <a:gd name="connsiteY440" fmla="*/ 2244428 h 6853097"/>
              <a:gd name="connsiteX441" fmla="*/ 365204 w 8348229"/>
              <a:gd name="connsiteY441" fmla="*/ 2216977 h 6853097"/>
              <a:gd name="connsiteX442" fmla="*/ 527953 w 8348229"/>
              <a:gd name="connsiteY442" fmla="*/ 2207663 h 6853097"/>
              <a:gd name="connsiteX443" fmla="*/ 562758 w 8348229"/>
              <a:gd name="connsiteY443" fmla="*/ 2174329 h 6853097"/>
              <a:gd name="connsiteX444" fmla="*/ 614230 w 8348229"/>
              <a:gd name="connsiteY444" fmla="*/ 2147858 h 6853097"/>
              <a:gd name="connsiteX445" fmla="*/ 676486 w 8348229"/>
              <a:gd name="connsiteY445" fmla="*/ 2148348 h 6853097"/>
              <a:gd name="connsiteX446" fmla="*/ 646583 w 8348229"/>
              <a:gd name="connsiteY446" fmla="*/ 2162074 h 6853097"/>
              <a:gd name="connsiteX447" fmla="*/ 609818 w 8348229"/>
              <a:gd name="connsiteY447" fmla="*/ 2235605 h 6853097"/>
              <a:gd name="connsiteX448" fmla="*/ 613740 w 8348229"/>
              <a:gd name="connsiteY448" fmla="*/ 2269919 h 6853097"/>
              <a:gd name="connsiteX449" fmla="*/ 589719 w 8348229"/>
              <a:gd name="connsiteY449" fmla="*/ 2287077 h 6853097"/>
              <a:gd name="connsiteX450" fmla="*/ 483835 w 8348229"/>
              <a:gd name="connsiteY450" fmla="*/ 2326293 h 6853097"/>
              <a:gd name="connsiteX451" fmla="*/ 517169 w 8348229"/>
              <a:gd name="connsiteY451" fmla="*/ 2361588 h 6853097"/>
              <a:gd name="connsiteX452" fmla="*/ 519130 w 8348229"/>
              <a:gd name="connsiteY452" fmla="*/ 2354725 h 6853097"/>
              <a:gd name="connsiteX453" fmla="*/ 569621 w 8348229"/>
              <a:gd name="connsiteY453" fmla="*/ 2369922 h 6853097"/>
              <a:gd name="connsiteX454" fmla="*/ 567660 w 8348229"/>
              <a:gd name="connsiteY454" fmla="*/ 2383647 h 6853097"/>
              <a:gd name="connsiteX455" fmla="*/ 445598 w 8348229"/>
              <a:gd name="connsiteY455" fmla="*/ 2422374 h 6853097"/>
              <a:gd name="connsiteX456" fmla="*/ 379420 w 8348229"/>
              <a:gd name="connsiteY456" fmla="*/ 2495415 h 6853097"/>
              <a:gd name="connsiteX457" fmla="*/ 475011 w 8348229"/>
              <a:gd name="connsiteY457" fmla="*/ 2494434 h 6853097"/>
              <a:gd name="connsiteX458" fmla="*/ 515698 w 8348229"/>
              <a:gd name="connsiteY458" fmla="*/ 2476297 h 6853097"/>
              <a:gd name="connsiteX459" fmla="*/ 609328 w 8348229"/>
              <a:gd name="connsiteY459" fmla="*/ 2386098 h 6853097"/>
              <a:gd name="connsiteX460" fmla="*/ 655897 w 8348229"/>
              <a:gd name="connsiteY460" fmla="*/ 2363549 h 6853097"/>
              <a:gd name="connsiteX461" fmla="*/ 669133 w 8348229"/>
              <a:gd name="connsiteY461" fmla="*/ 2372373 h 6853097"/>
              <a:gd name="connsiteX462" fmla="*/ 669133 w 8348229"/>
              <a:gd name="connsiteY462" fmla="*/ 2316979 h 6853097"/>
              <a:gd name="connsiteX463" fmla="*/ 613740 w 8348229"/>
              <a:gd name="connsiteY463" fmla="*/ 2269429 h 6853097"/>
              <a:gd name="connsiteX464" fmla="*/ 668643 w 8348229"/>
              <a:gd name="connsiteY464" fmla="*/ 2228742 h 6853097"/>
              <a:gd name="connsiteX465" fmla="*/ 634328 w 8348229"/>
              <a:gd name="connsiteY465" fmla="*/ 2213055 h 6853097"/>
              <a:gd name="connsiteX466" fmla="*/ 643642 w 8348229"/>
              <a:gd name="connsiteY466" fmla="*/ 2194427 h 6853097"/>
              <a:gd name="connsiteX467" fmla="*/ 693643 w 8348229"/>
              <a:gd name="connsiteY467" fmla="*/ 2203251 h 6853097"/>
              <a:gd name="connsiteX468" fmla="*/ 701977 w 8348229"/>
              <a:gd name="connsiteY468" fmla="*/ 2218938 h 6853097"/>
              <a:gd name="connsiteX469" fmla="*/ 717173 w 8348229"/>
              <a:gd name="connsiteY469" fmla="*/ 2235605 h 6853097"/>
              <a:gd name="connsiteX470" fmla="*/ 735311 w 8348229"/>
              <a:gd name="connsiteY470" fmla="*/ 2216977 h 6853097"/>
              <a:gd name="connsiteX471" fmla="*/ 782861 w 8348229"/>
              <a:gd name="connsiteY471" fmla="*/ 2169917 h 6853097"/>
              <a:gd name="connsiteX472" fmla="*/ 799038 w 8348229"/>
              <a:gd name="connsiteY472" fmla="*/ 2117465 h 6853097"/>
              <a:gd name="connsiteX473" fmla="*/ 809332 w 8348229"/>
              <a:gd name="connsiteY473" fmla="*/ 2084131 h 6853097"/>
              <a:gd name="connsiteX474" fmla="*/ 816195 w 8348229"/>
              <a:gd name="connsiteY474" fmla="*/ 2022365 h 6853097"/>
              <a:gd name="connsiteX475" fmla="*/ 768645 w 8348229"/>
              <a:gd name="connsiteY475" fmla="*/ 1973834 h 6853097"/>
              <a:gd name="connsiteX476" fmla="*/ 758841 w 8348229"/>
              <a:gd name="connsiteY476" fmla="*/ 2005207 h 6853097"/>
              <a:gd name="connsiteX477" fmla="*/ 729428 w 8348229"/>
              <a:gd name="connsiteY477" fmla="*/ 2033639 h 6853097"/>
              <a:gd name="connsiteX478" fmla="*/ 573052 w 8348229"/>
              <a:gd name="connsiteY478" fmla="*/ 2058150 h 6853097"/>
              <a:gd name="connsiteX479" fmla="*/ 570601 w 8348229"/>
              <a:gd name="connsiteY479" fmla="*/ 2057169 h 6853097"/>
              <a:gd name="connsiteX480" fmla="*/ 591680 w 8348229"/>
              <a:gd name="connsiteY480" fmla="*/ 2006188 h 6853097"/>
              <a:gd name="connsiteX481" fmla="*/ 579915 w 8348229"/>
              <a:gd name="connsiteY481" fmla="*/ 1960108 h 6853097"/>
              <a:gd name="connsiteX482" fmla="*/ 568640 w 8348229"/>
              <a:gd name="connsiteY482" fmla="*/ 1958638 h 6853097"/>
              <a:gd name="connsiteX483" fmla="*/ 613249 w 8348229"/>
              <a:gd name="connsiteY483" fmla="*/ 1911578 h 6853097"/>
              <a:gd name="connsiteX484" fmla="*/ 625995 w 8348229"/>
              <a:gd name="connsiteY484" fmla="*/ 1946873 h 6853097"/>
              <a:gd name="connsiteX485" fmla="*/ 733840 w 8348229"/>
              <a:gd name="connsiteY485" fmla="*/ 1936088 h 6853097"/>
              <a:gd name="connsiteX486" fmla="*/ 781390 w 8348229"/>
              <a:gd name="connsiteY486" fmla="*/ 1905205 h 6853097"/>
              <a:gd name="connsiteX487" fmla="*/ 655897 w 8348229"/>
              <a:gd name="connsiteY487" fmla="*/ 1866969 h 6853097"/>
              <a:gd name="connsiteX488" fmla="*/ 674525 w 8348229"/>
              <a:gd name="connsiteY488" fmla="*/ 1850792 h 6853097"/>
              <a:gd name="connsiteX489" fmla="*/ 748056 w 8348229"/>
              <a:gd name="connsiteY489" fmla="*/ 1783633 h 6853097"/>
              <a:gd name="connsiteX490" fmla="*/ 807862 w 8348229"/>
              <a:gd name="connsiteY490" fmla="*/ 1775300 h 6853097"/>
              <a:gd name="connsiteX491" fmla="*/ 836294 w 8348229"/>
              <a:gd name="connsiteY491" fmla="*/ 1779712 h 6853097"/>
              <a:gd name="connsiteX492" fmla="*/ 870608 w 8348229"/>
              <a:gd name="connsiteY492" fmla="*/ 1799810 h 6853097"/>
              <a:gd name="connsiteX493" fmla="*/ 732370 w 8348229"/>
              <a:gd name="connsiteY493" fmla="*/ 1825301 h 6853097"/>
              <a:gd name="connsiteX494" fmla="*/ 879922 w 8348229"/>
              <a:gd name="connsiteY494" fmla="*/ 1832164 h 6853097"/>
              <a:gd name="connsiteX495" fmla="*/ 936296 w 8348229"/>
              <a:gd name="connsiteY495" fmla="*/ 1777261 h 6853097"/>
              <a:gd name="connsiteX496" fmla="*/ 850019 w 8348229"/>
              <a:gd name="connsiteY496" fmla="*/ 1732652 h 6853097"/>
              <a:gd name="connsiteX497" fmla="*/ 885805 w 8348229"/>
              <a:gd name="connsiteY497" fmla="*/ 1729711 h 6853097"/>
              <a:gd name="connsiteX498" fmla="*/ 904923 w 8348229"/>
              <a:gd name="connsiteY498" fmla="*/ 1715985 h 6853097"/>
              <a:gd name="connsiteX499" fmla="*/ 888256 w 8348229"/>
              <a:gd name="connsiteY499" fmla="*/ 1695396 h 6853097"/>
              <a:gd name="connsiteX500" fmla="*/ 859333 w 8348229"/>
              <a:gd name="connsiteY500" fmla="*/ 1682651 h 6853097"/>
              <a:gd name="connsiteX501" fmla="*/ 901001 w 8348229"/>
              <a:gd name="connsiteY501" fmla="*/ 1628238 h 6853097"/>
              <a:gd name="connsiteX502" fmla="*/ 955414 w 8348229"/>
              <a:gd name="connsiteY502" fmla="*/ 1615002 h 6853097"/>
              <a:gd name="connsiteX503" fmla="*/ 1047083 w 8348229"/>
              <a:gd name="connsiteY503" fmla="*/ 1587551 h 6853097"/>
              <a:gd name="connsiteX504" fmla="*/ 1023063 w 8348229"/>
              <a:gd name="connsiteY504" fmla="*/ 1579707 h 6853097"/>
              <a:gd name="connsiteX505" fmla="*/ 996591 w 8348229"/>
              <a:gd name="connsiteY505" fmla="*/ 1558138 h 6853097"/>
              <a:gd name="connsiteX506" fmla="*/ 1036788 w 8348229"/>
              <a:gd name="connsiteY506" fmla="*/ 1539510 h 6853097"/>
              <a:gd name="connsiteX507" fmla="*/ 1112280 w 8348229"/>
              <a:gd name="connsiteY507" fmla="*/ 1565981 h 6853097"/>
              <a:gd name="connsiteX508" fmla="*/ 1176007 w 8348229"/>
              <a:gd name="connsiteY508" fmla="*/ 1549314 h 6853097"/>
              <a:gd name="connsiteX509" fmla="*/ 1080417 w 8348229"/>
              <a:gd name="connsiteY509" fmla="*/ 1507157 h 6853097"/>
              <a:gd name="connsiteX510" fmla="*/ 1203459 w 8348229"/>
              <a:gd name="connsiteY510" fmla="*/ 1463038 h 6853097"/>
              <a:gd name="connsiteX511" fmla="*/ 1138752 w 8348229"/>
              <a:gd name="connsiteY511" fmla="*/ 1447351 h 6853097"/>
              <a:gd name="connsiteX512" fmla="*/ 1264245 w 8348229"/>
              <a:gd name="connsiteY512" fmla="*/ 1413037 h 6853097"/>
              <a:gd name="connsiteX513" fmla="*/ 1315716 w 8348229"/>
              <a:gd name="connsiteY513" fmla="*/ 1391468 h 6853097"/>
              <a:gd name="connsiteX514" fmla="*/ 1281402 w 8348229"/>
              <a:gd name="connsiteY514" fmla="*/ 1348820 h 6853097"/>
              <a:gd name="connsiteX515" fmla="*/ 1334344 w 8348229"/>
              <a:gd name="connsiteY515" fmla="*/ 1341467 h 6853097"/>
              <a:gd name="connsiteX516" fmla="*/ 1330423 w 8348229"/>
              <a:gd name="connsiteY516" fmla="*/ 1331662 h 6853097"/>
              <a:gd name="connsiteX517" fmla="*/ 1364247 w 8348229"/>
              <a:gd name="connsiteY517" fmla="*/ 1316956 h 6853097"/>
              <a:gd name="connsiteX518" fmla="*/ 1447092 w 8348229"/>
              <a:gd name="connsiteY518" fmla="*/ 1295877 h 6853097"/>
              <a:gd name="connsiteX519" fmla="*/ 1604448 w 8348229"/>
              <a:gd name="connsiteY519" fmla="*/ 1144403 h 6853097"/>
              <a:gd name="connsiteX520" fmla="*/ 1655430 w 8348229"/>
              <a:gd name="connsiteY520" fmla="*/ 1110089 h 6853097"/>
              <a:gd name="connsiteX521" fmla="*/ 1640724 w 8348229"/>
              <a:gd name="connsiteY521" fmla="*/ 1097343 h 6853097"/>
              <a:gd name="connsiteX522" fmla="*/ 1674058 w 8348229"/>
              <a:gd name="connsiteY522" fmla="*/ 1034597 h 6853097"/>
              <a:gd name="connsiteX523" fmla="*/ 1689745 w 8348229"/>
              <a:gd name="connsiteY523" fmla="*/ 1020381 h 6853097"/>
              <a:gd name="connsiteX524" fmla="*/ 1770629 w 8348229"/>
              <a:gd name="connsiteY524" fmla="*/ 987047 h 6853097"/>
              <a:gd name="connsiteX525" fmla="*/ 1849062 w 8348229"/>
              <a:gd name="connsiteY525" fmla="*/ 917927 h 6853097"/>
              <a:gd name="connsiteX526" fmla="*/ 1850042 w 8348229"/>
              <a:gd name="connsiteY526" fmla="*/ 914496 h 6853097"/>
              <a:gd name="connsiteX527" fmla="*/ 1957888 w 8348229"/>
              <a:gd name="connsiteY527" fmla="*/ 846847 h 6853097"/>
              <a:gd name="connsiteX528" fmla="*/ 1933868 w 8348229"/>
              <a:gd name="connsiteY528" fmla="*/ 815964 h 6853097"/>
              <a:gd name="connsiteX529" fmla="*/ 1972594 w 8348229"/>
              <a:gd name="connsiteY529" fmla="*/ 761061 h 6853097"/>
              <a:gd name="connsiteX530" fmla="*/ 1989261 w 8348229"/>
              <a:gd name="connsiteY530" fmla="*/ 744394 h 6853097"/>
              <a:gd name="connsiteX531" fmla="*/ 2036321 w 8348229"/>
              <a:gd name="connsiteY531" fmla="*/ 701256 h 6853097"/>
              <a:gd name="connsiteX532" fmla="*/ 2051027 w 8348229"/>
              <a:gd name="connsiteY532" fmla="*/ 685569 h 6853097"/>
              <a:gd name="connsiteX533" fmla="*/ 2180442 w 8348229"/>
              <a:gd name="connsiteY533" fmla="*/ 662529 h 6853097"/>
              <a:gd name="connsiteX534" fmla="*/ 2243679 w 8348229"/>
              <a:gd name="connsiteY534" fmla="*/ 664000 h 6853097"/>
              <a:gd name="connsiteX535" fmla="*/ 2284366 w 8348229"/>
              <a:gd name="connsiteY535" fmla="*/ 664490 h 6853097"/>
              <a:gd name="connsiteX536" fmla="*/ 2314269 w 8348229"/>
              <a:gd name="connsiteY536" fmla="*/ 662039 h 6853097"/>
              <a:gd name="connsiteX537" fmla="*/ 2431428 w 8348229"/>
              <a:gd name="connsiteY537" fmla="*/ 652725 h 6853097"/>
              <a:gd name="connsiteX538" fmla="*/ 2487312 w 8348229"/>
              <a:gd name="connsiteY538" fmla="*/ 588018 h 6853097"/>
              <a:gd name="connsiteX539" fmla="*/ 2503489 w 8348229"/>
              <a:gd name="connsiteY539" fmla="*/ 573802 h 6853097"/>
              <a:gd name="connsiteX540" fmla="*/ 2651041 w 8348229"/>
              <a:gd name="connsiteY540" fmla="*/ 522330 h 6853097"/>
              <a:gd name="connsiteX541" fmla="*/ 2631433 w 8348229"/>
              <a:gd name="connsiteY541" fmla="*/ 505663 h 6853097"/>
              <a:gd name="connsiteX542" fmla="*/ 2633884 w 8348229"/>
              <a:gd name="connsiteY542" fmla="*/ 498310 h 6853097"/>
              <a:gd name="connsiteX543" fmla="*/ 2718200 w 8348229"/>
              <a:gd name="connsiteY543" fmla="*/ 395857 h 6853097"/>
              <a:gd name="connsiteX544" fmla="*/ 2785358 w 8348229"/>
              <a:gd name="connsiteY544" fmla="*/ 349777 h 6853097"/>
              <a:gd name="connsiteX545" fmla="*/ 2837810 w 8348229"/>
              <a:gd name="connsiteY545" fmla="*/ 347816 h 6853097"/>
              <a:gd name="connsiteX546" fmla="*/ 2848104 w 8348229"/>
              <a:gd name="connsiteY546" fmla="*/ 346346 h 6853097"/>
              <a:gd name="connsiteX547" fmla="*/ 2928989 w 8348229"/>
              <a:gd name="connsiteY547" fmla="*/ 317423 h 6853097"/>
              <a:gd name="connsiteX548" fmla="*/ 2980951 w 8348229"/>
              <a:gd name="connsiteY548" fmla="*/ 272324 h 6853097"/>
              <a:gd name="connsiteX549" fmla="*/ 3018697 w 8348229"/>
              <a:gd name="connsiteY549" fmla="*/ 247814 h 6853097"/>
              <a:gd name="connsiteX550" fmla="*/ 3033403 w 8348229"/>
              <a:gd name="connsiteY550" fmla="*/ 235069 h 6853097"/>
              <a:gd name="connsiteX551" fmla="*/ 3111836 w 8348229"/>
              <a:gd name="connsiteY551" fmla="*/ 238500 h 6853097"/>
              <a:gd name="connsiteX552" fmla="*/ 3193701 w 8348229"/>
              <a:gd name="connsiteY552" fmla="*/ 261050 h 6853097"/>
              <a:gd name="connsiteX553" fmla="*/ 3253016 w 8348229"/>
              <a:gd name="connsiteY553" fmla="*/ 242422 h 6853097"/>
              <a:gd name="connsiteX554" fmla="*/ 3315272 w 8348229"/>
              <a:gd name="connsiteY554" fmla="*/ 237520 h 6853097"/>
              <a:gd name="connsiteX555" fmla="*/ 3408901 w 8348229"/>
              <a:gd name="connsiteY555" fmla="*/ 216441 h 6853097"/>
              <a:gd name="connsiteX556" fmla="*/ 3449098 w 8348229"/>
              <a:gd name="connsiteY556" fmla="*/ 195362 h 6853097"/>
              <a:gd name="connsiteX557" fmla="*/ 3454001 w 8348229"/>
              <a:gd name="connsiteY557" fmla="*/ 176244 h 6853097"/>
              <a:gd name="connsiteX558" fmla="*/ 3624103 w 8348229"/>
              <a:gd name="connsiteY558" fmla="*/ 122321 h 6853097"/>
              <a:gd name="connsiteX559" fmla="*/ 3713810 w 8348229"/>
              <a:gd name="connsiteY559" fmla="*/ 140459 h 6853097"/>
              <a:gd name="connsiteX560" fmla="*/ 3735380 w 8348229"/>
              <a:gd name="connsiteY560" fmla="*/ 119870 h 6853097"/>
              <a:gd name="connsiteX561" fmla="*/ 3801558 w 8348229"/>
              <a:gd name="connsiteY561" fmla="*/ 106634 h 6853097"/>
              <a:gd name="connsiteX562" fmla="*/ 3824597 w 8348229"/>
              <a:gd name="connsiteY562" fmla="*/ 76732 h 6853097"/>
              <a:gd name="connsiteX563" fmla="*/ 3889795 w 8348229"/>
              <a:gd name="connsiteY563" fmla="*/ 54672 h 6853097"/>
              <a:gd name="connsiteX564" fmla="*/ 4002543 w 8348229"/>
              <a:gd name="connsiteY564" fmla="*/ 40456 h 6853097"/>
              <a:gd name="connsiteX565" fmla="*/ 4037838 w 8348229"/>
              <a:gd name="connsiteY565" fmla="*/ 33593 h 6853097"/>
              <a:gd name="connsiteX566" fmla="*/ 4031955 w 8348229"/>
              <a:gd name="connsiteY566" fmla="*/ 60065 h 6853097"/>
              <a:gd name="connsiteX567" fmla="*/ 4042740 w 8348229"/>
              <a:gd name="connsiteY567" fmla="*/ 56143 h 6853097"/>
              <a:gd name="connsiteX568" fmla="*/ 4078525 w 8348229"/>
              <a:gd name="connsiteY568" fmla="*/ 34084 h 6853097"/>
              <a:gd name="connsiteX569" fmla="*/ 4105976 w 8348229"/>
              <a:gd name="connsiteY569" fmla="*/ 28691 h 6853097"/>
              <a:gd name="connsiteX570" fmla="*/ 4260882 w 8348229"/>
              <a:gd name="connsiteY570" fmla="*/ 19868 h 6853097"/>
              <a:gd name="connsiteX571" fmla="*/ 4289804 w 8348229"/>
              <a:gd name="connsiteY571" fmla="*/ 20358 h 6853097"/>
              <a:gd name="connsiteX572" fmla="*/ 4454514 w 8348229"/>
              <a:gd name="connsiteY572" fmla="*/ 22319 h 6853097"/>
              <a:gd name="connsiteX573" fmla="*/ 4469220 w 8348229"/>
              <a:gd name="connsiteY573" fmla="*/ 39476 h 6853097"/>
              <a:gd name="connsiteX574" fmla="*/ 4516280 w 8348229"/>
              <a:gd name="connsiteY574" fmla="*/ 39476 h 6853097"/>
              <a:gd name="connsiteX575" fmla="*/ 4555496 w 8348229"/>
              <a:gd name="connsiteY575" fmla="*/ 33103 h 6853097"/>
              <a:gd name="connsiteX576" fmla="*/ 4621184 w 8348229"/>
              <a:gd name="connsiteY576" fmla="*/ 38005 h 6853097"/>
              <a:gd name="connsiteX577" fmla="*/ 4651087 w 8348229"/>
              <a:gd name="connsiteY577" fmla="*/ 50751 h 6853097"/>
              <a:gd name="connsiteX578" fmla="*/ 4727069 w 8348229"/>
              <a:gd name="connsiteY578" fmla="*/ 136047 h 6853097"/>
              <a:gd name="connsiteX579" fmla="*/ 4786874 w 8348229"/>
              <a:gd name="connsiteY579" fmla="*/ 177224 h 6853097"/>
              <a:gd name="connsiteX580" fmla="*/ 4871680 w 8348229"/>
              <a:gd name="connsiteY580" fmla="*/ 163008 h 6853097"/>
              <a:gd name="connsiteX581" fmla="*/ 4892759 w 8348229"/>
              <a:gd name="connsiteY581" fmla="*/ 113007 h 6853097"/>
              <a:gd name="connsiteX582" fmla="*/ 4882955 w 8348229"/>
              <a:gd name="connsiteY582" fmla="*/ 80163 h 6853097"/>
              <a:gd name="connsiteX583" fmla="*/ 4928054 w 8348229"/>
              <a:gd name="connsiteY583" fmla="*/ 67418 h 6853097"/>
              <a:gd name="connsiteX584" fmla="*/ 5008938 w 8348229"/>
              <a:gd name="connsiteY584" fmla="*/ 75261 h 6853097"/>
              <a:gd name="connsiteX585" fmla="*/ 5016291 w 8348229"/>
              <a:gd name="connsiteY585" fmla="*/ 109085 h 6853097"/>
              <a:gd name="connsiteX586" fmla="*/ 5059920 w 8348229"/>
              <a:gd name="connsiteY586" fmla="*/ 55163 h 6853097"/>
              <a:gd name="connsiteX587" fmla="*/ 5076587 w 8348229"/>
              <a:gd name="connsiteY587" fmla="*/ 57614 h 6853097"/>
              <a:gd name="connsiteX588" fmla="*/ 5138843 w 8348229"/>
              <a:gd name="connsiteY588" fmla="*/ 48790 h 6853097"/>
              <a:gd name="connsiteX589" fmla="*/ 5187374 w 8348229"/>
              <a:gd name="connsiteY589" fmla="*/ 36535 h 6853097"/>
              <a:gd name="connsiteX590" fmla="*/ 5331985 w 8348229"/>
              <a:gd name="connsiteY590" fmla="*/ 36044 h 6853097"/>
              <a:gd name="connsiteX591" fmla="*/ 5366299 w 8348229"/>
              <a:gd name="connsiteY591" fmla="*/ 68398 h 6853097"/>
              <a:gd name="connsiteX592" fmla="*/ 5382476 w 8348229"/>
              <a:gd name="connsiteY592" fmla="*/ 108105 h 6853097"/>
              <a:gd name="connsiteX593" fmla="*/ 5412379 w 8348229"/>
              <a:gd name="connsiteY593" fmla="*/ 92418 h 6853097"/>
              <a:gd name="connsiteX594" fmla="*/ 5405516 w 8348229"/>
              <a:gd name="connsiteY594" fmla="*/ 123301 h 6853097"/>
              <a:gd name="connsiteX595" fmla="*/ 5431987 w 8348229"/>
              <a:gd name="connsiteY595" fmla="*/ 120360 h 6853097"/>
              <a:gd name="connsiteX596" fmla="*/ 5476596 w 8348229"/>
              <a:gd name="connsiteY596" fmla="*/ 105164 h 6853097"/>
              <a:gd name="connsiteX597" fmla="*/ 5558460 w 8348229"/>
              <a:gd name="connsiteY597" fmla="*/ 64967 h 6853097"/>
              <a:gd name="connsiteX598" fmla="*/ 5572186 w 8348229"/>
              <a:gd name="connsiteY598" fmla="*/ 52221 h 6853097"/>
              <a:gd name="connsiteX599" fmla="*/ 5773662 w 8348229"/>
              <a:gd name="connsiteY599" fmla="*/ 91438 h 6853097"/>
              <a:gd name="connsiteX600" fmla="*/ 5881997 w 8348229"/>
              <a:gd name="connsiteY600" fmla="*/ 138498 h 6853097"/>
              <a:gd name="connsiteX601" fmla="*/ 5889350 w 8348229"/>
              <a:gd name="connsiteY601" fmla="*/ 163989 h 6853097"/>
              <a:gd name="connsiteX602" fmla="*/ 5968764 w 8348229"/>
              <a:gd name="connsiteY602" fmla="*/ 156145 h 6853097"/>
              <a:gd name="connsiteX603" fmla="*/ 6043276 w 8348229"/>
              <a:gd name="connsiteY603" fmla="*/ 209088 h 6853097"/>
              <a:gd name="connsiteX604" fmla="*/ 6107493 w 8348229"/>
              <a:gd name="connsiteY604" fmla="*/ 265462 h 6853097"/>
              <a:gd name="connsiteX605" fmla="*/ 6179063 w 8348229"/>
              <a:gd name="connsiteY605" fmla="*/ 284580 h 6853097"/>
              <a:gd name="connsiteX606" fmla="*/ 6273183 w 8348229"/>
              <a:gd name="connsiteY606" fmla="*/ 306639 h 6853097"/>
              <a:gd name="connsiteX607" fmla="*/ 6229064 w 8348229"/>
              <a:gd name="connsiteY607" fmla="*/ 357130 h 6853097"/>
              <a:gd name="connsiteX608" fmla="*/ 6265830 w 8348229"/>
              <a:gd name="connsiteY608" fmla="*/ 365464 h 6853097"/>
              <a:gd name="connsiteX609" fmla="*/ 6265830 w 8348229"/>
              <a:gd name="connsiteY609" fmla="*/ 346836 h 6853097"/>
              <a:gd name="connsiteX610" fmla="*/ 6322204 w 8348229"/>
              <a:gd name="connsiteY610" fmla="*/ 378699 h 6853097"/>
              <a:gd name="connsiteX611" fmla="*/ 6364851 w 8348229"/>
              <a:gd name="connsiteY611" fmla="*/ 443407 h 6853097"/>
              <a:gd name="connsiteX612" fmla="*/ 6417304 w 8348229"/>
              <a:gd name="connsiteY612" fmla="*/ 444387 h 6853097"/>
              <a:gd name="connsiteX613" fmla="*/ 6436912 w 8348229"/>
              <a:gd name="connsiteY613" fmla="*/ 436054 h 6853097"/>
              <a:gd name="connsiteX614" fmla="*/ 6447697 w 8348229"/>
              <a:gd name="connsiteY614" fmla="*/ 494879 h 6853097"/>
              <a:gd name="connsiteX615" fmla="*/ 6501129 w 8348229"/>
              <a:gd name="connsiteY615" fmla="*/ 465956 h 6853097"/>
              <a:gd name="connsiteX616" fmla="*/ 6503580 w 8348229"/>
              <a:gd name="connsiteY616" fmla="*/ 487525 h 6853097"/>
              <a:gd name="connsiteX617" fmla="*/ 6591328 w 8348229"/>
              <a:gd name="connsiteY617" fmla="*/ 496839 h 6853097"/>
              <a:gd name="connsiteX618" fmla="*/ 6469756 w 8348229"/>
              <a:gd name="connsiteY618" fmla="*/ 571841 h 6853097"/>
              <a:gd name="connsiteX619" fmla="*/ 6528091 w 8348229"/>
              <a:gd name="connsiteY619" fmla="*/ 611058 h 6853097"/>
              <a:gd name="connsiteX620" fmla="*/ 6595739 w 8348229"/>
              <a:gd name="connsiteY620" fmla="*/ 567429 h 6853097"/>
              <a:gd name="connsiteX621" fmla="*/ 6638387 w 8348229"/>
              <a:gd name="connsiteY621" fmla="*/ 591940 h 6853097"/>
              <a:gd name="connsiteX622" fmla="*/ 6687408 w 8348229"/>
              <a:gd name="connsiteY622" fmla="*/ 557135 h 6853097"/>
              <a:gd name="connsiteX623" fmla="*/ 6735448 w 8348229"/>
              <a:gd name="connsiteY623" fmla="*/ 562037 h 6853097"/>
              <a:gd name="connsiteX624" fmla="*/ 6799175 w 8348229"/>
              <a:gd name="connsiteY624" fmla="*/ 572822 h 6853097"/>
              <a:gd name="connsiteX625" fmla="*/ 6831529 w 8348229"/>
              <a:gd name="connsiteY625" fmla="*/ 568900 h 6853097"/>
              <a:gd name="connsiteX626" fmla="*/ 6890354 w 8348229"/>
              <a:gd name="connsiteY626" fmla="*/ 585077 h 6853097"/>
              <a:gd name="connsiteX627" fmla="*/ 6841823 w 8348229"/>
              <a:gd name="connsiteY627" fmla="*/ 619881 h 6853097"/>
              <a:gd name="connsiteX628" fmla="*/ 6820744 w 8348229"/>
              <a:gd name="connsiteY628" fmla="*/ 656647 h 6853097"/>
              <a:gd name="connsiteX629" fmla="*/ 6987905 w 8348229"/>
              <a:gd name="connsiteY629" fmla="*/ 650274 h 6853097"/>
              <a:gd name="connsiteX630" fmla="*/ 6948198 w 8348229"/>
              <a:gd name="connsiteY630" fmla="*/ 684099 h 6853097"/>
              <a:gd name="connsiteX631" fmla="*/ 7096241 w 8348229"/>
              <a:gd name="connsiteY631" fmla="*/ 733610 h 6853097"/>
              <a:gd name="connsiteX632" fmla="*/ 7177125 w 8348229"/>
              <a:gd name="connsiteY632" fmla="*/ 688020 h 6853097"/>
              <a:gd name="connsiteX633" fmla="*/ 7206538 w 8348229"/>
              <a:gd name="connsiteY633" fmla="*/ 700766 h 6853097"/>
              <a:gd name="connsiteX634" fmla="*/ 7274186 w 8348229"/>
              <a:gd name="connsiteY634" fmla="*/ 745865 h 6853097"/>
              <a:gd name="connsiteX635" fmla="*/ 7309971 w 8348229"/>
              <a:gd name="connsiteY635" fmla="*/ 783611 h 6853097"/>
              <a:gd name="connsiteX636" fmla="*/ 7356051 w 8348229"/>
              <a:gd name="connsiteY636" fmla="*/ 823808 h 6853097"/>
              <a:gd name="connsiteX637" fmla="*/ 7394287 w 8348229"/>
              <a:gd name="connsiteY637" fmla="*/ 871358 h 6853097"/>
              <a:gd name="connsiteX638" fmla="*/ 7412915 w 8348229"/>
              <a:gd name="connsiteY638" fmla="*/ 891946 h 6853097"/>
              <a:gd name="connsiteX639" fmla="*/ 7508995 w 8348229"/>
              <a:gd name="connsiteY639" fmla="*/ 947340 h 6853097"/>
              <a:gd name="connsiteX640" fmla="*/ 7503113 w 8348229"/>
              <a:gd name="connsiteY640" fmla="*/ 1020871 h 6853097"/>
              <a:gd name="connsiteX641" fmla="*/ 7517329 w 8348229"/>
              <a:gd name="connsiteY641" fmla="*/ 1056166 h 6853097"/>
              <a:gd name="connsiteX642" fmla="*/ 7585468 w 8348229"/>
              <a:gd name="connsiteY642" fmla="*/ 1074304 h 6853097"/>
              <a:gd name="connsiteX643" fmla="*/ 7590370 w 8348229"/>
              <a:gd name="connsiteY643" fmla="*/ 1124305 h 6853097"/>
              <a:gd name="connsiteX644" fmla="*/ 7633998 w 8348229"/>
              <a:gd name="connsiteY644" fmla="*/ 1141952 h 6853097"/>
              <a:gd name="connsiteX645" fmla="*/ 7693313 w 8348229"/>
              <a:gd name="connsiteY645" fmla="*/ 1151266 h 6853097"/>
              <a:gd name="connsiteX646" fmla="*/ 7655567 w 8348229"/>
              <a:gd name="connsiteY646" fmla="*/ 1202738 h 6853097"/>
              <a:gd name="connsiteX647" fmla="*/ 7696254 w 8348229"/>
              <a:gd name="connsiteY647" fmla="*/ 1220385 h 6853097"/>
              <a:gd name="connsiteX648" fmla="*/ 7741844 w 8348229"/>
              <a:gd name="connsiteY648" fmla="*/ 1255190 h 6853097"/>
              <a:gd name="connsiteX649" fmla="*/ 7720275 w 8348229"/>
              <a:gd name="connsiteY649" fmla="*/ 1315976 h 6853097"/>
              <a:gd name="connsiteX650" fmla="*/ 7682039 w 8348229"/>
              <a:gd name="connsiteY650" fmla="*/ 1368918 h 6853097"/>
              <a:gd name="connsiteX651" fmla="*/ 7780570 w 8348229"/>
              <a:gd name="connsiteY651" fmla="*/ 1369899 h 6853097"/>
              <a:gd name="connsiteX652" fmla="*/ 7802140 w 8348229"/>
              <a:gd name="connsiteY652" fmla="*/ 1426763 h 6853097"/>
              <a:gd name="connsiteX653" fmla="*/ 7923711 w 8348229"/>
              <a:gd name="connsiteY653" fmla="*/ 1505196 h 6853097"/>
              <a:gd name="connsiteX654" fmla="*/ 7974202 w 8348229"/>
              <a:gd name="connsiteY654" fmla="*/ 1575786 h 6853097"/>
              <a:gd name="connsiteX655" fmla="*/ 8003124 w 8348229"/>
              <a:gd name="connsiteY655" fmla="*/ 1601767 h 6853097"/>
              <a:gd name="connsiteX656" fmla="*/ 8019301 w 8348229"/>
              <a:gd name="connsiteY656" fmla="*/ 1661572 h 6853097"/>
              <a:gd name="connsiteX657" fmla="*/ 7997732 w 8348229"/>
              <a:gd name="connsiteY657" fmla="*/ 1686573 h 6853097"/>
              <a:gd name="connsiteX658" fmla="*/ 7981555 w 8348229"/>
              <a:gd name="connsiteY658" fmla="*/ 1715004 h 6853097"/>
              <a:gd name="connsiteX659" fmla="*/ 7934495 w 8348229"/>
              <a:gd name="connsiteY659" fmla="*/ 1688043 h 6853097"/>
              <a:gd name="connsiteX660" fmla="*/ 7913416 w 8348229"/>
              <a:gd name="connsiteY660" fmla="*/ 1715004 h 6853097"/>
              <a:gd name="connsiteX661" fmla="*/ 8005085 w 8348229"/>
              <a:gd name="connsiteY661" fmla="*/ 1766476 h 6853097"/>
              <a:gd name="connsiteX662" fmla="*/ 8075185 w 8348229"/>
              <a:gd name="connsiteY662" fmla="*/ 1771869 h 6853097"/>
              <a:gd name="connsiteX663" fmla="*/ 8086950 w 8348229"/>
              <a:gd name="connsiteY663" fmla="*/ 1842458 h 6853097"/>
              <a:gd name="connsiteX664" fmla="*/ 7980574 w 8348229"/>
              <a:gd name="connsiteY664" fmla="*/ 1852753 h 6853097"/>
              <a:gd name="connsiteX665" fmla="*/ 7971751 w 8348229"/>
              <a:gd name="connsiteY665" fmla="*/ 1861577 h 6853097"/>
              <a:gd name="connsiteX666" fmla="*/ 7989889 w 8348229"/>
              <a:gd name="connsiteY666" fmla="*/ 1909617 h 6853097"/>
              <a:gd name="connsiteX667" fmla="*/ 8024693 w 8348229"/>
              <a:gd name="connsiteY667" fmla="*/ 1915499 h 6853097"/>
              <a:gd name="connsiteX668" fmla="*/ 8147736 w 8348229"/>
              <a:gd name="connsiteY668" fmla="*/ 1968932 h 6853097"/>
              <a:gd name="connsiteX669" fmla="*/ 8135480 w 8348229"/>
              <a:gd name="connsiteY669" fmla="*/ 2011580 h 6853097"/>
              <a:gd name="connsiteX670" fmla="*/ 8134010 w 8348229"/>
              <a:gd name="connsiteY670" fmla="*/ 2040992 h 6853097"/>
              <a:gd name="connsiteX671" fmla="*/ 8149696 w 8348229"/>
              <a:gd name="connsiteY671" fmla="*/ 2043443 h 6853097"/>
              <a:gd name="connsiteX672" fmla="*/ 8159500 w 8348229"/>
              <a:gd name="connsiteY672" fmla="*/ 2014521 h 6853097"/>
              <a:gd name="connsiteX673" fmla="*/ 8193325 w 8348229"/>
              <a:gd name="connsiteY673" fmla="*/ 2032169 h 6853097"/>
              <a:gd name="connsiteX674" fmla="*/ 8209012 w 8348229"/>
              <a:gd name="connsiteY674" fmla="*/ 2099327 h 6853097"/>
              <a:gd name="connsiteX675" fmla="*/ 8195776 w 8348229"/>
              <a:gd name="connsiteY675" fmla="*/ 2121877 h 6853097"/>
              <a:gd name="connsiteX676" fmla="*/ 8213914 w 8348229"/>
              <a:gd name="connsiteY676" fmla="*/ 2151779 h 6853097"/>
              <a:gd name="connsiteX677" fmla="*/ 8198717 w 8348229"/>
              <a:gd name="connsiteY677" fmla="*/ 2211094 h 6853097"/>
              <a:gd name="connsiteX678" fmla="*/ 8128127 w 8348229"/>
              <a:gd name="connsiteY678" fmla="*/ 2236585 h 6853097"/>
              <a:gd name="connsiteX679" fmla="*/ 8129108 w 8348229"/>
              <a:gd name="connsiteY679" fmla="*/ 2241977 h 6853097"/>
              <a:gd name="connsiteX680" fmla="*/ 8181069 w 8348229"/>
              <a:gd name="connsiteY680" fmla="*/ 2235114 h 6853097"/>
              <a:gd name="connsiteX681" fmla="*/ 8232051 w 8348229"/>
              <a:gd name="connsiteY681" fmla="*/ 2258154 h 6853097"/>
              <a:gd name="connsiteX682" fmla="*/ 8216365 w 8348229"/>
              <a:gd name="connsiteY682" fmla="*/ 2317960 h 6853097"/>
              <a:gd name="connsiteX683" fmla="*/ 8248718 w 8348229"/>
              <a:gd name="connsiteY683" fmla="*/ 2333156 h 6853097"/>
              <a:gd name="connsiteX684" fmla="*/ 8286464 w 8348229"/>
              <a:gd name="connsiteY684" fmla="*/ 2374333 h 6853097"/>
              <a:gd name="connsiteX685" fmla="*/ 8256561 w 8348229"/>
              <a:gd name="connsiteY685" fmla="*/ 2412079 h 6853097"/>
              <a:gd name="connsiteX686" fmla="*/ 8179108 w 8348229"/>
              <a:gd name="connsiteY686" fmla="*/ 2453257 h 6853097"/>
              <a:gd name="connsiteX687" fmla="*/ 8165873 w 8348229"/>
              <a:gd name="connsiteY687" fmla="*/ 2526298 h 6853097"/>
              <a:gd name="connsiteX688" fmla="*/ 8285484 w 8348229"/>
              <a:gd name="connsiteY688" fmla="*/ 2472865 h 6853097"/>
              <a:gd name="connsiteX689" fmla="*/ 8324700 w 8348229"/>
              <a:gd name="connsiteY689" fmla="*/ 2500807 h 6853097"/>
              <a:gd name="connsiteX690" fmla="*/ 8267346 w 8348229"/>
              <a:gd name="connsiteY690" fmla="*/ 2585613 h 6853097"/>
              <a:gd name="connsiteX691" fmla="*/ 8290876 w 8348229"/>
              <a:gd name="connsiteY691" fmla="*/ 2596888 h 6853097"/>
              <a:gd name="connsiteX692" fmla="*/ 8201168 w 8348229"/>
              <a:gd name="connsiteY692" fmla="*/ 2694929 h 6853097"/>
              <a:gd name="connsiteX693" fmla="*/ 8283033 w 8348229"/>
              <a:gd name="connsiteY693" fmla="*/ 2712576 h 6853097"/>
              <a:gd name="connsiteX694" fmla="*/ 8258522 w 8348229"/>
              <a:gd name="connsiteY694" fmla="*/ 2750322 h 6853097"/>
              <a:gd name="connsiteX695" fmla="*/ 8346270 w 8348229"/>
              <a:gd name="connsiteY695" fmla="*/ 2828265 h 6853097"/>
              <a:gd name="connsiteX696" fmla="*/ 8321759 w 8348229"/>
              <a:gd name="connsiteY696" fmla="*/ 2854736 h 6853097"/>
              <a:gd name="connsiteX697" fmla="*/ 8290386 w 8348229"/>
              <a:gd name="connsiteY697" fmla="*/ 2871894 h 6853097"/>
              <a:gd name="connsiteX698" fmla="*/ 8307053 w 8348229"/>
              <a:gd name="connsiteY698" fmla="*/ 2905228 h 6853097"/>
              <a:gd name="connsiteX699" fmla="*/ 8328132 w 8348229"/>
              <a:gd name="connsiteY699" fmla="*/ 2907679 h 6853097"/>
              <a:gd name="connsiteX700" fmla="*/ 8350191 w 8348229"/>
              <a:gd name="connsiteY700" fmla="*/ 2934150 h 6853097"/>
              <a:gd name="connsiteX701" fmla="*/ 8334504 w 8348229"/>
              <a:gd name="connsiteY701" fmla="*/ 2953268 h 6853097"/>
              <a:gd name="connsiteX702" fmla="*/ 8329112 w 8348229"/>
              <a:gd name="connsiteY702" fmla="*/ 2958170 h 6853097"/>
              <a:gd name="connsiteX703" fmla="*/ 8279601 w 8348229"/>
              <a:gd name="connsiteY703" fmla="*/ 2997387 h 6853097"/>
              <a:gd name="connsiteX704" fmla="*/ 8306562 w 8348229"/>
              <a:gd name="connsiteY704" fmla="*/ 3051310 h 6853097"/>
              <a:gd name="connsiteX705" fmla="*/ 8299700 w 8348229"/>
              <a:gd name="connsiteY705" fmla="*/ 3117978 h 6853097"/>
              <a:gd name="connsiteX706" fmla="*/ 8247247 w 8348229"/>
              <a:gd name="connsiteY706" fmla="*/ 3133174 h 6853097"/>
              <a:gd name="connsiteX707" fmla="*/ 8207051 w 8348229"/>
              <a:gd name="connsiteY707" fmla="*/ 3180234 h 6853097"/>
              <a:gd name="connsiteX708" fmla="*/ 8180579 w 8348229"/>
              <a:gd name="connsiteY708" fmla="*/ 3177783 h 6853097"/>
              <a:gd name="connsiteX709" fmla="*/ 8184501 w 8348229"/>
              <a:gd name="connsiteY709" fmla="*/ 3215039 h 6853097"/>
              <a:gd name="connsiteX710" fmla="*/ 8305582 w 8348229"/>
              <a:gd name="connsiteY710" fmla="*/ 3165528 h 6853097"/>
              <a:gd name="connsiteX711" fmla="*/ 8228620 w 8348229"/>
              <a:gd name="connsiteY711" fmla="*/ 3242491 h 6853097"/>
              <a:gd name="connsiteX712" fmla="*/ 8228620 w 8348229"/>
              <a:gd name="connsiteY712" fmla="*/ 3291021 h 6853097"/>
              <a:gd name="connsiteX713" fmla="*/ 8324700 w 8348229"/>
              <a:gd name="connsiteY713" fmla="*/ 3348865 h 6853097"/>
              <a:gd name="connsiteX714" fmla="*/ 8311464 w 8348229"/>
              <a:gd name="connsiteY714" fmla="*/ 3438083 h 6853097"/>
              <a:gd name="connsiteX715" fmla="*/ 8299700 w 8348229"/>
              <a:gd name="connsiteY715" fmla="*/ 3437593 h 6853097"/>
              <a:gd name="connsiteX716" fmla="*/ 8285484 w 8348229"/>
              <a:gd name="connsiteY716" fmla="*/ 3394945 h 6853097"/>
              <a:gd name="connsiteX717" fmla="*/ 8215384 w 8348229"/>
              <a:gd name="connsiteY717" fmla="*/ 3444456 h 6853097"/>
              <a:gd name="connsiteX718" fmla="*/ 8168814 w 8348229"/>
              <a:gd name="connsiteY718" fmla="*/ 3404749 h 6853097"/>
              <a:gd name="connsiteX719" fmla="*/ 8067832 w 8348229"/>
              <a:gd name="connsiteY719" fmla="*/ 3449848 h 6853097"/>
              <a:gd name="connsiteX720" fmla="*/ 8049203 w 8348229"/>
              <a:gd name="connsiteY720" fmla="*/ 3490045 h 6853097"/>
              <a:gd name="connsiteX721" fmla="*/ 8027635 w 8348229"/>
              <a:gd name="connsiteY721" fmla="*/ 3432691 h 6853097"/>
              <a:gd name="connsiteX722" fmla="*/ 7965868 w 8348229"/>
              <a:gd name="connsiteY722" fmla="*/ 3465045 h 6853097"/>
              <a:gd name="connsiteX723" fmla="*/ 7945770 w 8348229"/>
              <a:gd name="connsiteY723" fmla="*/ 3495437 h 6853097"/>
              <a:gd name="connsiteX724" fmla="*/ 7975182 w 8348229"/>
              <a:gd name="connsiteY724" fmla="*/ 3517007 h 6853097"/>
              <a:gd name="connsiteX725" fmla="*/ 8000673 w 8348229"/>
              <a:gd name="connsiteY725" fmla="*/ 3547399 h 6853097"/>
              <a:gd name="connsiteX726" fmla="*/ 7965868 w 8348229"/>
              <a:gd name="connsiteY726" fmla="*/ 3566518 h 6853097"/>
              <a:gd name="connsiteX727" fmla="*/ 7928123 w 8348229"/>
              <a:gd name="connsiteY727" fmla="*/ 3597401 h 6853097"/>
              <a:gd name="connsiteX728" fmla="*/ 7967339 w 8348229"/>
              <a:gd name="connsiteY728" fmla="*/ 3598871 h 6853097"/>
              <a:gd name="connsiteX729" fmla="*/ 8098224 w 8348229"/>
              <a:gd name="connsiteY729" fmla="*/ 3517987 h 6853097"/>
              <a:gd name="connsiteX730" fmla="*/ 8026164 w 8348229"/>
              <a:gd name="connsiteY730" fmla="*/ 3510634 h 6853097"/>
              <a:gd name="connsiteX731" fmla="*/ 8038909 w 8348229"/>
              <a:gd name="connsiteY731" fmla="*/ 3493477 h 6853097"/>
              <a:gd name="connsiteX732" fmla="*/ 8049203 w 8348229"/>
              <a:gd name="connsiteY732" fmla="*/ 3490045 h 6853097"/>
              <a:gd name="connsiteX733" fmla="*/ 6213377 w 8348229"/>
              <a:gd name="connsiteY733" fmla="*/ 3324845 h 6853097"/>
              <a:gd name="connsiteX734" fmla="*/ 6188867 w 8348229"/>
              <a:gd name="connsiteY734" fmla="*/ 3281217 h 6853097"/>
              <a:gd name="connsiteX735" fmla="*/ 6174651 w 8348229"/>
              <a:gd name="connsiteY735" fmla="*/ 3276805 h 6853097"/>
              <a:gd name="connsiteX736" fmla="*/ 6183475 w 8348229"/>
              <a:gd name="connsiteY736" fmla="*/ 3269452 h 6853097"/>
              <a:gd name="connsiteX737" fmla="*/ 6169749 w 8348229"/>
              <a:gd name="connsiteY737" fmla="*/ 3242000 h 6853097"/>
              <a:gd name="connsiteX738" fmla="*/ 6101610 w 8348229"/>
              <a:gd name="connsiteY738" fmla="*/ 3172391 h 6853097"/>
              <a:gd name="connsiteX739" fmla="*/ 6100139 w 8348229"/>
              <a:gd name="connsiteY739" fmla="*/ 3166509 h 6853097"/>
              <a:gd name="connsiteX740" fmla="*/ 6123670 w 8348229"/>
              <a:gd name="connsiteY740" fmla="*/ 3141508 h 6853097"/>
              <a:gd name="connsiteX741" fmla="*/ 6068276 w 8348229"/>
              <a:gd name="connsiteY741" fmla="*/ 3116997 h 6853097"/>
              <a:gd name="connsiteX742" fmla="*/ 5995726 w 8348229"/>
              <a:gd name="connsiteY742" fmla="*/ 3079251 h 6853097"/>
              <a:gd name="connsiteX743" fmla="*/ 5959940 w 8348229"/>
              <a:gd name="connsiteY743" fmla="*/ 3068957 h 6853097"/>
              <a:gd name="connsiteX744" fmla="*/ 5985922 w 8348229"/>
              <a:gd name="connsiteY744" fmla="*/ 3040525 h 6853097"/>
              <a:gd name="connsiteX745" fmla="*/ 5944254 w 8348229"/>
              <a:gd name="connsiteY745" fmla="*/ 3010132 h 6853097"/>
              <a:gd name="connsiteX746" fmla="*/ 5869252 w 8348229"/>
              <a:gd name="connsiteY746" fmla="*/ 2983661 h 6853097"/>
              <a:gd name="connsiteX747" fmla="*/ 5793760 w 8348229"/>
              <a:gd name="connsiteY747" fmla="*/ 3020426 h 6853097"/>
              <a:gd name="connsiteX748" fmla="*/ 5786897 w 8348229"/>
              <a:gd name="connsiteY748" fmla="*/ 3013073 h 6853097"/>
              <a:gd name="connsiteX749" fmla="*/ 5778564 w 8348229"/>
              <a:gd name="connsiteY749" fmla="*/ 3020426 h 6853097"/>
              <a:gd name="connsiteX750" fmla="*/ 5795231 w 8348229"/>
              <a:gd name="connsiteY750" fmla="*/ 3039545 h 6853097"/>
              <a:gd name="connsiteX751" fmla="*/ 5861899 w 8348229"/>
              <a:gd name="connsiteY751" fmla="*/ 3078271 h 6853097"/>
              <a:gd name="connsiteX752" fmla="*/ 5851115 w 8348229"/>
              <a:gd name="connsiteY752" fmla="*/ 3107193 h 6853097"/>
              <a:gd name="connsiteX753" fmla="*/ 5902586 w 8348229"/>
              <a:gd name="connsiteY753" fmla="*/ 3116507 h 6853097"/>
              <a:gd name="connsiteX754" fmla="*/ 5901115 w 8348229"/>
              <a:gd name="connsiteY754" fmla="*/ 3126311 h 6853097"/>
              <a:gd name="connsiteX755" fmla="*/ 5878076 w 8348229"/>
              <a:gd name="connsiteY755" fmla="*/ 3128762 h 6853097"/>
              <a:gd name="connsiteX756" fmla="*/ 5860428 w 8348229"/>
              <a:gd name="connsiteY756" fmla="*/ 3209156 h 6853097"/>
              <a:gd name="connsiteX757" fmla="*/ 5917293 w 8348229"/>
              <a:gd name="connsiteY757" fmla="*/ 3229745 h 6853097"/>
              <a:gd name="connsiteX758" fmla="*/ 5889840 w 8348229"/>
              <a:gd name="connsiteY758" fmla="*/ 3283668 h 6853097"/>
              <a:gd name="connsiteX759" fmla="*/ 5933469 w 8348229"/>
              <a:gd name="connsiteY759" fmla="*/ 3300335 h 6853097"/>
              <a:gd name="connsiteX760" fmla="*/ 5956999 w 8348229"/>
              <a:gd name="connsiteY760" fmla="*/ 3301806 h 6853097"/>
              <a:gd name="connsiteX761" fmla="*/ 6018765 w 8348229"/>
              <a:gd name="connsiteY761" fmla="*/ 3338571 h 6853097"/>
              <a:gd name="connsiteX762" fmla="*/ 6078570 w 8348229"/>
              <a:gd name="connsiteY762" fmla="*/ 3356709 h 6853097"/>
              <a:gd name="connsiteX763" fmla="*/ 6076610 w 8348229"/>
              <a:gd name="connsiteY763" fmla="*/ 3366023 h 6853097"/>
              <a:gd name="connsiteX764" fmla="*/ 6019745 w 8348229"/>
              <a:gd name="connsiteY764" fmla="*/ 3359650 h 6853097"/>
              <a:gd name="connsiteX765" fmla="*/ 6014353 w 8348229"/>
              <a:gd name="connsiteY765" fmla="*/ 3400337 h 6853097"/>
              <a:gd name="connsiteX766" fmla="*/ 6053080 w 8348229"/>
              <a:gd name="connsiteY766" fmla="*/ 3422396 h 6853097"/>
              <a:gd name="connsiteX767" fmla="*/ 6039844 w 8348229"/>
              <a:gd name="connsiteY767" fmla="*/ 3436123 h 6853097"/>
              <a:gd name="connsiteX768" fmla="*/ 6076610 w 8348229"/>
              <a:gd name="connsiteY768" fmla="*/ 3441025 h 6853097"/>
              <a:gd name="connsiteX769" fmla="*/ 6077100 w 8348229"/>
              <a:gd name="connsiteY769" fmla="*/ 3447397 h 6853097"/>
              <a:gd name="connsiteX770" fmla="*/ 6032001 w 8348229"/>
              <a:gd name="connsiteY770" fmla="*/ 3452299 h 6853097"/>
              <a:gd name="connsiteX771" fmla="*/ 6060923 w 8348229"/>
              <a:gd name="connsiteY771" fmla="*/ 3512105 h 6853097"/>
              <a:gd name="connsiteX772" fmla="*/ 6033471 w 8348229"/>
              <a:gd name="connsiteY772" fmla="*/ 3517497 h 6853097"/>
              <a:gd name="connsiteX773" fmla="*/ 6031020 w 8348229"/>
              <a:gd name="connsiteY773" fmla="*/ 3528281 h 6853097"/>
              <a:gd name="connsiteX774" fmla="*/ 6186907 w 8348229"/>
              <a:gd name="connsiteY774" fmla="*/ 3596910 h 6853097"/>
              <a:gd name="connsiteX775" fmla="*/ 6172200 w 8348229"/>
              <a:gd name="connsiteY775" fmla="*/ 3621421 h 6853097"/>
              <a:gd name="connsiteX776" fmla="*/ 6203573 w 8348229"/>
              <a:gd name="connsiteY776" fmla="*/ 3621421 h 6853097"/>
              <a:gd name="connsiteX777" fmla="*/ 6204554 w 8348229"/>
              <a:gd name="connsiteY777" fmla="*/ 3625342 h 6853097"/>
              <a:gd name="connsiteX778" fmla="*/ 6186907 w 8348229"/>
              <a:gd name="connsiteY778" fmla="*/ 3630735 h 6853097"/>
              <a:gd name="connsiteX779" fmla="*/ 6200632 w 8348229"/>
              <a:gd name="connsiteY779" fmla="*/ 3690540 h 6853097"/>
              <a:gd name="connsiteX780" fmla="*/ 6228574 w 8348229"/>
              <a:gd name="connsiteY780" fmla="*/ 3717992 h 6853097"/>
              <a:gd name="connsiteX781" fmla="*/ 6279555 w 8348229"/>
              <a:gd name="connsiteY781" fmla="*/ 3771424 h 6853097"/>
              <a:gd name="connsiteX782" fmla="*/ 6265340 w 8348229"/>
              <a:gd name="connsiteY782" fmla="*/ 3833190 h 6853097"/>
              <a:gd name="connsiteX783" fmla="*/ 6331518 w 8348229"/>
              <a:gd name="connsiteY783" fmla="*/ 3833190 h 6853097"/>
              <a:gd name="connsiteX784" fmla="*/ 6332988 w 8348229"/>
              <a:gd name="connsiteY784" fmla="*/ 3867015 h 6853097"/>
              <a:gd name="connsiteX785" fmla="*/ 6298183 w 8348229"/>
              <a:gd name="connsiteY785" fmla="*/ 3856720 h 6853097"/>
              <a:gd name="connsiteX786" fmla="*/ 6318282 w 8348229"/>
              <a:gd name="connsiteY786" fmla="*/ 3889564 h 6853097"/>
              <a:gd name="connsiteX787" fmla="*/ 6264359 w 8348229"/>
              <a:gd name="connsiteY787" fmla="*/ 3944958 h 6853097"/>
              <a:gd name="connsiteX788" fmla="*/ 6367302 w 8348229"/>
              <a:gd name="connsiteY788" fmla="*/ 3942507 h 6853097"/>
              <a:gd name="connsiteX789" fmla="*/ 6356518 w 8348229"/>
              <a:gd name="connsiteY789" fmla="*/ 3890054 h 6853097"/>
              <a:gd name="connsiteX790" fmla="*/ 6418284 w 8348229"/>
              <a:gd name="connsiteY790" fmla="*/ 3878289 h 6853097"/>
              <a:gd name="connsiteX791" fmla="*/ 6371714 w 8348229"/>
              <a:gd name="connsiteY791" fmla="*/ 3756228 h 6853097"/>
              <a:gd name="connsiteX792" fmla="*/ 6340341 w 8348229"/>
              <a:gd name="connsiteY792" fmla="*/ 3692991 h 6853097"/>
              <a:gd name="connsiteX793" fmla="*/ 6318282 w 8348229"/>
              <a:gd name="connsiteY793" fmla="*/ 3683187 h 6853097"/>
              <a:gd name="connsiteX794" fmla="*/ 6392303 w 8348229"/>
              <a:gd name="connsiteY794" fmla="*/ 3553282 h 6853097"/>
              <a:gd name="connsiteX795" fmla="*/ 6310929 w 8348229"/>
              <a:gd name="connsiteY795" fmla="*/ 3517987 h 6853097"/>
              <a:gd name="connsiteX796" fmla="*/ 6341322 w 8348229"/>
              <a:gd name="connsiteY796" fmla="*/ 3475829 h 6853097"/>
              <a:gd name="connsiteX797" fmla="*/ 6315341 w 8348229"/>
              <a:gd name="connsiteY797" fmla="*/ 3423377 h 6853097"/>
              <a:gd name="connsiteX798" fmla="*/ 6298183 w 8348229"/>
              <a:gd name="connsiteY798" fmla="*/ 3418475 h 6853097"/>
              <a:gd name="connsiteX799" fmla="*/ 6341812 w 8348229"/>
              <a:gd name="connsiteY799" fmla="*/ 3378768 h 6853097"/>
              <a:gd name="connsiteX800" fmla="*/ 6296712 w 8348229"/>
              <a:gd name="connsiteY800" fmla="*/ 3371905 h 6853097"/>
              <a:gd name="connsiteX801" fmla="*/ 6212397 w 8348229"/>
              <a:gd name="connsiteY801" fmla="*/ 3322394 h 6853097"/>
              <a:gd name="connsiteX802" fmla="*/ 6323674 w 8348229"/>
              <a:gd name="connsiteY802" fmla="*/ 3269942 h 6853097"/>
              <a:gd name="connsiteX803" fmla="*/ 6268771 w 8348229"/>
              <a:gd name="connsiteY803" fmla="*/ 3200333 h 6853097"/>
              <a:gd name="connsiteX804" fmla="*/ 6214848 w 8348229"/>
              <a:gd name="connsiteY804" fmla="*/ 3219451 h 6853097"/>
              <a:gd name="connsiteX805" fmla="*/ 6201122 w 8348229"/>
              <a:gd name="connsiteY805" fmla="*/ 3255726 h 6853097"/>
              <a:gd name="connsiteX806" fmla="*/ 6261418 w 8348229"/>
              <a:gd name="connsiteY806" fmla="*/ 3272393 h 6853097"/>
              <a:gd name="connsiteX807" fmla="*/ 6213377 w 8348229"/>
              <a:gd name="connsiteY807" fmla="*/ 3324845 h 6853097"/>
              <a:gd name="connsiteX808" fmla="*/ 6317302 w 8348229"/>
              <a:gd name="connsiteY808" fmla="*/ 2195898 h 6853097"/>
              <a:gd name="connsiteX809" fmla="*/ 6269261 w 8348229"/>
              <a:gd name="connsiteY809" fmla="*/ 2077268 h 6853097"/>
              <a:gd name="connsiteX810" fmla="*/ 6246221 w 8348229"/>
              <a:gd name="connsiteY810" fmla="*/ 2035110 h 6853097"/>
              <a:gd name="connsiteX811" fmla="*/ 6208475 w 8348229"/>
              <a:gd name="connsiteY811" fmla="*/ 1972363 h 6853097"/>
              <a:gd name="connsiteX812" fmla="*/ 6175632 w 8348229"/>
              <a:gd name="connsiteY812" fmla="*/ 1920401 h 6853097"/>
              <a:gd name="connsiteX813" fmla="*/ 6154062 w 8348229"/>
              <a:gd name="connsiteY813" fmla="*/ 1884616 h 6853097"/>
              <a:gd name="connsiteX814" fmla="*/ 6144748 w 8348229"/>
              <a:gd name="connsiteY814" fmla="*/ 1832654 h 6853097"/>
              <a:gd name="connsiteX815" fmla="*/ 6098179 w 8348229"/>
              <a:gd name="connsiteY815" fmla="*/ 1767947 h 6853097"/>
              <a:gd name="connsiteX816" fmla="*/ 6052100 w 8348229"/>
              <a:gd name="connsiteY816" fmla="*/ 1717456 h 6853097"/>
              <a:gd name="connsiteX817" fmla="*/ 5972196 w 8348229"/>
              <a:gd name="connsiteY817" fmla="*/ 1615002 h 6853097"/>
              <a:gd name="connsiteX818" fmla="*/ 5923665 w 8348229"/>
              <a:gd name="connsiteY818" fmla="*/ 1543432 h 6853097"/>
              <a:gd name="connsiteX819" fmla="*/ 5940332 w 8348229"/>
              <a:gd name="connsiteY819" fmla="*/ 1529216 h 6853097"/>
              <a:gd name="connsiteX820" fmla="*/ 5908959 w 8348229"/>
              <a:gd name="connsiteY820" fmla="*/ 1516961 h 6853097"/>
              <a:gd name="connsiteX821" fmla="*/ 5884448 w 8348229"/>
              <a:gd name="connsiteY821" fmla="*/ 1481176 h 6853097"/>
              <a:gd name="connsiteX822" fmla="*/ 5867781 w 8348229"/>
              <a:gd name="connsiteY822" fmla="*/ 1446861 h 6853097"/>
              <a:gd name="connsiteX823" fmla="*/ 5798662 w 8348229"/>
              <a:gd name="connsiteY823" fmla="*/ 1368428 h 6853097"/>
              <a:gd name="connsiteX824" fmla="*/ 5746210 w 8348229"/>
              <a:gd name="connsiteY824" fmla="*/ 1326270 h 6853097"/>
              <a:gd name="connsiteX825" fmla="*/ 5691306 w 8348229"/>
              <a:gd name="connsiteY825" fmla="*/ 1281661 h 6853097"/>
              <a:gd name="connsiteX826" fmla="*/ 5680522 w 8348229"/>
              <a:gd name="connsiteY826" fmla="*/ 1306662 h 6853097"/>
              <a:gd name="connsiteX827" fmla="*/ 5638364 w 8348229"/>
              <a:gd name="connsiteY827" fmla="*/ 1255190 h 6853097"/>
              <a:gd name="connsiteX828" fmla="*/ 5623168 w 8348229"/>
              <a:gd name="connsiteY828" fmla="*/ 1227248 h 6853097"/>
              <a:gd name="connsiteX829" fmla="*/ 5471204 w 8348229"/>
              <a:gd name="connsiteY829" fmla="*/ 1157149 h 6853097"/>
              <a:gd name="connsiteX830" fmla="*/ 5478066 w 8348229"/>
              <a:gd name="connsiteY830" fmla="*/ 1136560 h 6853097"/>
              <a:gd name="connsiteX831" fmla="*/ 5377084 w 8348229"/>
              <a:gd name="connsiteY831" fmla="*/ 1087049 h 6853097"/>
              <a:gd name="connsiteX832" fmla="*/ 5235904 w 8348229"/>
              <a:gd name="connsiteY832" fmla="*/ 1046852 h 6853097"/>
              <a:gd name="connsiteX833" fmla="*/ 5218256 w 8348229"/>
              <a:gd name="connsiteY833" fmla="*/ 1045381 h 6853097"/>
              <a:gd name="connsiteX834" fmla="*/ 5139333 w 8348229"/>
              <a:gd name="connsiteY834" fmla="*/ 1006655 h 6853097"/>
              <a:gd name="connsiteX835" fmla="*/ 5111392 w 8348229"/>
              <a:gd name="connsiteY835" fmla="*/ 1003714 h 6853097"/>
              <a:gd name="connsiteX836" fmla="*/ 5016781 w 8348229"/>
              <a:gd name="connsiteY836" fmla="*/ 1069892 h 6853097"/>
              <a:gd name="connsiteX837" fmla="*/ 4955505 w 8348229"/>
              <a:gd name="connsiteY837" fmla="*/ 1150286 h 6853097"/>
              <a:gd name="connsiteX838" fmla="*/ 4961388 w 8348229"/>
              <a:gd name="connsiteY838" fmla="*/ 1164992 h 6853097"/>
              <a:gd name="connsiteX839" fmla="*/ 5007468 w 8348229"/>
              <a:gd name="connsiteY839" fmla="*/ 1147344 h 6853097"/>
              <a:gd name="connsiteX840" fmla="*/ 5087371 w 8348229"/>
              <a:gd name="connsiteY840" fmla="*/ 1216954 h 6853097"/>
              <a:gd name="connsiteX841" fmla="*/ 5068253 w 8348229"/>
              <a:gd name="connsiteY841" fmla="*/ 1258622 h 6853097"/>
              <a:gd name="connsiteX842" fmla="*/ 5084920 w 8348229"/>
              <a:gd name="connsiteY842" fmla="*/ 1282151 h 6853097"/>
              <a:gd name="connsiteX843" fmla="*/ 5147667 w 8348229"/>
              <a:gd name="connsiteY843" fmla="*/ 1286073 h 6853097"/>
              <a:gd name="connsiteX844" fmla="*/ 5246689 w 8348229"/>
              <a:gd name="connsiteY844" fmla="*/ 1259602 h 6853097"/>
              <a:gd name="connsiteX845" fmla="*/ 5247669 w 8348229"/>
              <a:gd name="connsiteY845" fmla="*/ 1282151 h 6853097"/>
              <a:gd name="connsiteX846" fmla="*/ 5274140 w 8348229"/>
              <a:gd name="connsiteY846" fmla="*/ 1258131 h 6853097"/>
              <a:gd name="connsiteX847" fmla="*/ 5317279 w 8348229"/>
              <a:gd name="connsiteY847" fmla="*/ 1312054 h 6853097"/>
              <a:gd name="connsiteX848" fmla="*/ 5331985 w 8348229"/>
              <a:gd name="connsiteY848" fmla="*/ 1297348 h 6853097"/>
              <a:gd name="connsiteX849" fmla="*/ 5292278 w 8348229"/>
              <a:gd name="connsiteY849" fmla="*/ 1279700 h 6853097"/>
              <a:gd name="connsiteX850" fmla="*/ 5293749 w 8348229"/>
              <a:gd name="connsiteY850" fmla="*/ 1272838 h 6853097"/>
              <a:gd name="connsiteX851" fmla="*/ 5340808 w 8348229"/>
              <a:gd name="connsiteY851" fmla="*/ 1278230 h 6853097"/>
              <a:gd name="connsiteX852" fmla="*/ 5342769 w 8348229"/>
              <a:gd name="connsiteY852" fmla="*/ 1264504 h 6853097"/>
              <a:gd name="connsiteX853" fmla="*/ 5446694 w 8348229"/>
              <a:gd name="connsiteY853" fmla="*/ 1264504 h 6853097"/>
              <a:gd name="connsiteX854" fmla="*/ 5412379 w 8348229"/>
              <a:gd name="connsiteY854" fmla="*/ 1424802 h 6853097"/>
              <a:gd name="connsiteX855" fmla="*/ 5568265 w 8348229"/>
              <a:gd name="connsiteY855" fmla="*/ 1375781 h 6853097"/>
              <a:gd name="connsiteX856" fmla="*/ 5575128 w 8348229"/>
              <a:gd name="connsiteY856" fmla="*/ 1461077 h 6853097"/>
              <a:gd name="connsiteX857" fmla="*/ 5583952 w 8348229"/>
              <a:gd name="connsiteY857" fmla="*/ 1476764 h 6853097"/>
              <a:gd name="connsiteX858" fmla="*/ 5611893 w 8348229"/>
              <a:gd name="connsiteY858" fmla="*/ 1489999 h 6853097"/>
              <a:gd name="connsiteX859" fmla="*/ 5682973 w 8348229"/>
              <a:gd name="connsiteY859" fmla="*/ 1491470 h 6853097"/>
              <a:gd name="connsiteX860" fmla="*/ 5743269 w 8348229"/>
              <a:gd name="connsiteY860" fmla="*/ 1492450 h 6853097"/>
              <a:gd name="connsiteX861" fmla="*/ 5743269 w 8348229"/>
              <a:gd name="connsiteY861" fmla="*/ 1509117 h 6853097"/>
              <a:gd name="connsiteX862" fmla="*/ 5741308 w 8348229"/>
              <a:gd name="connsiteY862" fmla="*/ 1536569 h 6853097"/>
              <a:gd name="connsiteX863" fmla="*/ 5689346 w 8348229"/>
              <a:gd name="connsiteY863" fmla="*/ 1616473 h 6853097"/>
              <a:gd name="connsiteX864" fmla="*/ 5744739 w 8348229"/>
              <a:gd name="connsiteY864" fmla="*/ 1622355 h 6853097"/>
              <a:gd name="connsiteX865" fmla="*/ 5824153 w 8348229"/>
              <a:gd name="connsiteY865" fmla="*/ 1614512 h 6853097"/>
              <a:gd name="connsiteX866" fmla="*/ 5841800 w 8348229"/>
              <a:gd name="connsiteY866" fmla="*/ 1617943 h 6853097"/>
              <a:gd name="connsiteX867" fmla="*/ 5824153 w 8348229"/>
              <a:gd name="connsiteY867" fmla="*/ 1648336 h 6853097"/>
              <a:gd name="connsiteX868" fmla="*/ 5892291 w 8348229"/>
              <a:gd name="connsiteY868" fmla="*/ 1641473 h 6853097"/>
              <a:gd name="connsiteX869" fmla="*/ 5902586 w 8348229"/>
              <a:gd name="connsiteY869" fmla="*/ 1661572 h 6853097"/>
              <a:gd name="connsiteX870" fmla="*/ 5894252 w 8348229"/>
              <a:gd name="connsiteY870" fmla="*/ 1745888 h 6853097"/>
              <a:gd name="connsiteX871" fmla="*/ 5897684 w 8348229"/>
              <a:gd name="connsiteY871" fmla="*/ 1784614 h 6853097"/>
              <a:gd name="connsiteX872" fmla="*/ 5983471 w 8348229"/>
              <a:gd name="connsiteY872" fmla="*/ 1826772 h 6853097"/>
              <a:gd name="connsiteX873" fmla="*/ 6007490 w 8348229"/>
              <a:gd name="connsiteY873" fmla="*/ 1887067 h 6853097"/>
              <a:gd name="connsiteX874" fmla="*/ 5995235 w 8348229"/>
              <a:gd name="connsiteY874" fmla="*/ 1919421 h 6853097"/>
              <a:gd name="connsiteX875" fmla="*/ 6036413 w 8348229"/>
              <a:gd name="connsiteY875" fmla="*/ 1919421 h 6853097"/>
              <a:gd name="connsiteX876" fmla="*/ 6039844 w 8348229"/>
              <a:gd name="connsiteY876" fmla="*/ 1951284 h 6853097"/>
              <a:gd name="connsiteX877" fmla="*/ 6061413 w 8348229"/>
              <a:gd name="connsiteY877" fmla="*/ 1940500 h 6853097"/>
              <a:gd name="connsiteX878" fmla="*/ 6097688 w 8348229"/>
              <a:gd name="connsiteY878" fmla="*/ 1990011 h 6853097"/>
              <a:gd name="connsiteX879" fmla="*/ 6115336 w 8348229"/>
              <a:gd name="connsiteY879" fmla="*/ 2081189 h 6853097"/>
              <a:gd name="connsiteX880" fmla="*/ 6076610 w 8348229"/>
              <a:gd name="connsiteY880" fmla="*/ 2102268 h 6853097"/>
              <a:gd name="connsiteX881" fmla="*/ 6105532 w 8348229"/>
              <a:gd name="connsiteY881" fmla="*/ 2118935 h 6853097"/>
              <a:gd name="connsiteX882" fmla="*/ 6085433 w 8348229"/>
              <a:gd name="connsiteY882" fmla="*/ 2137073 h 6853097"/>
              <a:gd name="connsiteX883" fmla="*/ 6085923 w 8348229"/>
              <a:gd name="connsiteY883" fmla="*/ 2149328 h 6853097"/>
              <a:gd name="connsiteX884" fmla="*/ 6176122 w 8348229"/>
              <a:gd name="connsiteY884" fmla="*/ 2155211 h 6853097"/>
              <a:gd name="connsiteX885" fmla="*/ 6237398 w 8348229"/>
              <a:gd name="connsiteY885" fmla="*/ 2168937 h 6853097"/>
              <a:gd name="connsiteX886" fmla="*/ 6266320 w 8348229"/>
              <a:gd name="connsiteY886" fmla="*/ 2212565 h 6853097"/>
              <a:gd name="connsiteX887" fmla="*/ 6258477 w 8348229"/>
              <a:gd name="connsiteY887" fmla="*/ 2221879 h 6853097"/>
              <a:gd name="connsiteX888" fmla="*/ 6317302 w 8348229"/>
              <a:gd name="connsiteY888" fmla="*/ 2195898 h 6853097"/>
              <a:gd name="connsiteX889" fmla="*/ 1387777 w 8348229"/>
              <a:gd name="connsiteY889" fmla="*/ 1756182 h 6853097"/>
              <a:gd name="connsiteX890" fmla="*/ 1422091 w 8348229"/>
              <a:gd name="connsiteY890" fmla="*/ 1790497 h 6853097"/>
              <a:gd name="connsiteX891" fmla="*/ 1469641 w 8348229"/>
              <a:gd name="connsiteY891" fmla="*/ 1823340 h 6853097"/>
              <a:gd name="connsiteX892" fmla="*/ 1579448 w 8348229"/>
              <a:gd name="connsiteY892" fmla="*/ 1835595 h 6853097"/>
              <a:gd name="connsiteX893" fmla="*/ 1642195 w 8348229"/>
              <a:gd name="connsiteY893" fmla="*/ 1822850 h 6853097"/>
              <a:gd name="connsiteX894" fmla="*/ 1624547 w 8348229"/>
              <a:gd name="connsiteY894" fmla="*/ 1784614 h 6853097"/>
              <a:gd name="connsiteX895" fmla="*/ 1619645 w 8348229"/>
              <a:gd name="connsiteY895" fmla="*/ 1779222 h 6853097"/>
              <a:gd name="connsiteX896" fmla="*/ 1621115 w 8348229"/>
              <a:gd name="connsiteY896" fmla="*/ 1726279 h 6853097"/>
              <a:gd name="connsiteX897" fmla="*/ 1662783 w 8348229"/>
              <a:gd name="connsiteY897" fmla="*/ 1713044 h 6853097"/>
              <a:gd name="connsiteX898" fmla="*/ 1667685 w 8348229"/>
              <a:gd name="connsiteY898" fmla="*/ 1688533 h 6853097"/>
              <a:gd name="connsiteX899" fmla="*/ 1642195 w 8348229"/>
              <a:gd name="connsiteY899" fmla="*/ 1691475 h 6853097"/>
              <a:gd name="connsiteX900" fmla="*/ 1639253 w 8348229"/>
              <a:gd name="connsiteY900" fmla="*/ 1680690 h 6853097"/>
              <a:gd name="connsiteX901" fmla="*/ 1833865 w 8348229"/>
              <a:gd name="connsiteY901" fmla="*/ 1629708 h 6853097"/>
              <a:gd name="connsiteX902" fmla="*/ 1812787 w 8348229"/>
              <a:gd name="connsiteY902" fmla="*/ 1592943 h 6853097"/>
              <a:gd name="connsiteX903" fmla="*/ 1944652 w 8348229"/>
              <a:gd name="connsiteY903" fmla="*/ 1527255 h 6853097"/>
              <a:gd name="connsiteX904" fmla="*/ 1920142 w 8348229"/>
              <a:gd name="connsiteY904" fmla="*/ 1448332 h 6853097"/>
              <a:gd name="connsiteX905" fmla="*/ 1949064 w 8348229"/>
              <a:gd name="connsiteY905" fmla="*/ 1423331 h 6853097"/>
              <a:gd name="connsiteX906" fmla="*/ 1886318 w 8348229"/>
              <a:gd name="connsiteY906" fmla="*/ 1368918 h 6853097"/>
              <a:gd name="connsiteX907" fmla="*/ 1942201 w 8348229"/>
              <a:gd name="connsiteY907" fmla="*/ 1332643 h 6853097"/>
              <a:gd name="connsiteX908" fmla="*/ 1932887 w 8348229"/>
              <a:gd name="connsiteY908" fmla="*/ 1327251 h 6853097"/>
              <a:gd name="connsiteX909" fmla="*/ 1957888 w 8348229"/>
              <a:gd name="connsiteY909" fmla="*/ 1290485 h 6853097"/>
              <a:gd name="connsiteX910" fmla="*/ 2069165 w 8348229"/>
              <a:gd name="connsiteY910" fmla="*/ 1259112 h 6853097"/>
              <a:gd name="connsiteX911" fmla="*/ 2046616 w 8348229"/>
              <a:gd name="connsiteY911" fmla="*/ 1247347 h 6853097"/>
              <a:gd name="connsiteX912" fmla="*/ 1949064 w 8348229"/>
              <a:gd name="connsiteY912" fmla="*/ 1230189 h 6853097"/>
              <a:gd name="connsiteX913" fmla="*/ 1919652 w 8348229"/>
              <a:gd name="connsiteY913" fmla="*/ 1230189 h 6853097"/>
              <a:gd name="connsiteX914" fmla="*/ 1816218 w 8348229"/>
              <a:gd name="connsiteY914" fmla="*/ 1220385 h 6853097"/>
              <a:gd name="connsiteX915" fmla="*/ 1879455 w 8348229"/>
              <a:gd name="connsiteY915" fmla="*/ 1265975 h 6853097"/>
              <a:gd name="connsiteX916" fmla="*/ 1895141 w 8348229"/>
              <a:gd name="connsiteY916" fmla="*/ 1283132 h 6853097"/>
              <a:gd name="connsiteX917" fmla="*/ 1886808 w 8348229"/>
              <a:gd name="connsiteY917" fmla="*/ 1296367 h 6853097"/>
              <a:gd name="connsiteX918" fmla="*/ 1757883 w 8348229"/>
              <a:gd name="connsiteY918" fmla="*/ 1308623 h 6853097"/>
              <a:gd name="connsiteX919" fmla="*/ 1707882 w 8348229"/>
              <a:gd name="connsiteY919" fmla="*/ 1335584 h 6853097"/>
              <a:gd name="connsiteX920" fmla="*/ 1719647 w 8348229"/>
              <a:gd name="connsiteY920" fmla="*/ 1393919 h 6853097"/>
              <a:gd name="connsiteX921" fmla="*/ 1645626 w 8348229"/>
              <a:gd name="connsiteY921" fmla="*/ 1357153 h 6853097"/>
              <a:gd name="connsiteX922" fmla="*/ 1660332 w 8348229"/>
              <a:gd name="connsiteY922" fmla="*/ 1395389 h 6853097"/>
              <a:gd name="connsiteX923" fmla="*/ 1666215 w 8348229"/>
              <a:gd name="connsiteY923" fmla="*/ 1444900 h 6853097"/>
              <a:gd name="connsiteX924" fmla="*/ 1681411 w 8348229"/>
              <a:gd name="connsiteY924" fmla="*/ 1490980 h 6853097"/>
              <a:gd name="connsiteX925" fmla="*/ 1659352 w 8348229"/>
              <a:gd name="connsiteY925" fmla="*/ 1566472 h 6853097"/>
              <a:gd name="connsiteX926" fmla="*/ 1682882 w 8348229"/>
              <a:gd name="connsiteY926" fmla="*/ 1579707 h 6853097"/>
              <a:gd name="connsiteX927" fmla="*/ 1677980 w 8348229"/>
              <a:gd name="connsiteY927" fmla="*/ 1590982 h 6853097"/>
              <a:gd name="connsiteX928" fmla="*/ 1624057 w 8348229"/>
              <a:gd name="connsiteY928" fmla="*/ 1571864 h 6853097"/>
              <a:gd name="connsiteX929" fmla="*/ 1559840 w 8348229"/>
              <a:gd name="connsiteY929" fmla="*/ 1579217 h 6853097"/>
              <a:gd name="connsiteX930" fmla="*/ 1565232 w 8348229"/>
              <a:gd name="connsiteY930" fmla="*/ 1620395 h 6853097"/>
              <a:gd name="connsiteX931" fmla="*/ 1555918 w 8348229"/>
              <a:gd name="connsiteY931" fmla="*/ 1650787 h 6853097"/>
              <a:gd name="connsiteX932" fmla="*/ 1499054 w 8348229"/>
              <a:gd name="connsiteY932" fmla="*/ 1691965 h 6853097"/>
              <a:gd name="connsiteX933" fmla="*/ 1387777 w 8348229"/>
              <a:gd name="connsiteY933" fmla="*/ 1756182 h 6853097"/>
              <a:gd name="connsiteX934" fmla="*/ 1127477 w 8348229"/>
              <a:gd name="connsiteY934" fmla="*/ 2120896 h 6853097"/>
              <a:gd name="connsiteX935" fmla="*/ 1121594 w 8348229"/>
              <a:gd name="connsiteY935" fmla="*/ 2131681 h 6853097"/>
              <a:gd name="connsiteX936" fmla="*/ 1184831 w 8348229"/>
              <a:gd name="connsiteY936" fmla="*/ 2175799 h 6853097"/>
              <a:gd name="connsiteX937" fmla="*/ 1180909 w 8348229"/>
              <a:gd name="connsiteY937" fmla="*/ 2182662 h 6853097"/>
              <a:gd name="connsiteX938" fmla="*/ 1136301 w 8348229"/>
              <a:gd name="connsiteY938" fmla="*/ 2177270 h 6853097"/>
              <a:gd name="connsiteX939" fmla="*/ 1096104 w 8348229"/>
              <a:gd name="connsiteY939" fmla="*/ 2219918 h 6853097"/>
              <a:gd name="connsiteX940" fmla="*/ 1117673 w 8348229"/>
              <a:gd name="connsiteY940" fmla="*/ 2243938 h 6853097"/>
              <a:gd name="connsiteX941" fmla="*/ 1031886 w 8348229"/>
              <a:gd name="connsiteY941" fmla="*/ 2277763 h 6853097"/>
              <a:gd name="connsiteX942" fmla="*/ 1034828 w 8348229"/>
              <a:gd name="connsiteY942" fmla="*/ 2284625 h 6853097"/>
              <a:gd name="connsiteX943" fmla="*/ 989238 w 8348229"/>
              <a:gd name="connsiteY943" fmla="*/ 2284625 h 6853097"/>
              <a:gd name="connsiteX944" fmla="*/ 1083848 w 8348229"/>
              <a:gd name="connsiteY944" fmla="*/ 2414040 h 6853097"/>
              <a:gd name="connsiteX945" fmla="*/ 1117673 w 8348229"/>
              <a:gd name="connsiteY945" fmla="*/ 2416491 h 6853097"/>
              <a:gd name="connsiteX946" fmla="*/ 1214734 w 8348229"/>
              <a:gd name="connsiteY946" fmla="*/ 2384137 h 6853097"/>
              <a:gd name="connsiteX947" fmla="*/ 1189243 w 8348229"/>
              <a:gd name="connsiteY947" fmla="*/ 2370412 h 6853097"/>
              <a:gd name="connsiteX948" fmla="*/ 1131889 w 8348229"/>
              <a:gd name="connsiteY948" fmla="*/ 2357176 h 6853097"/>
              <a:gd name="connsiteX949" fmla="*/ 1131398 w 8348229"/>
              <a:gd name="connsiteY949" fmla="*/ 2344431 h 6853097"/>
              <a:gd name="connsiteX950" fmla="*/ 1204439 w 8348229"/>
              <a:gd name="connsiteY950" fmla="*/ 2318450 h 6853097"/>
              <a:gd name="connsiteX951" fmla="*/ 1167674 w 8348229"/>
              <a:gd name="connsiteY951" fmla="*/ 2283645 h 6853097"/>
              <a:gd name="connsiteX952" fmla="*/ 1298559 w 8348229"/>
              <a:gd name="connsiteY952" fmla="*/ 2283645 h 6853097"/>
              <a:gd name="connsiteX953" fmla="*/ 1234342 w 8348229"/>
              <a:gd name="connsiteY953" fmla="*/ 2208153 h 6853097"/>
              <a:gd name="connsiteX954" fmla="*/ 1313265 w 8348229"/>
              <a:gd name="connsiteY954" fmla="*/ 2198349 h 6853097"/>
              <a:gd name="connsiteX955" fmla="*/ 1312775 w 8348229"/>
              <a:gd name="connsiteY955" fmla="*/ 2190506 h 6853097"/>
              <a:gd name="connsiteX956" fmla="*/ 1286794 w 8348229"/>
              <a:gd name="connsiteY956" fmla="*/ 2182662 h 6853097"/>
              <a:gd name="connsiteX957" fmla="*/ 1387777 w 8348229"/>
              <a:gd name="connsiteY957" fmla="*/ 2109621 h 6853097"/>
              <a:gd name="connsiteX958" fmla="*/ 1227969 w 8348229"/>
              <a:gd name="connsiteY958" fmla="*/ 2047365 h 6853097"/>
              <a:gd name="connsiteX959" fmla="*/ 1257872 w 8348229"/>
              <a:gd name="connsiteY959" fmla="*/ 2031678 h 6853097"/>
              <a:gd name="connsiteX960" fmla="*/ 1130418 w 8348229"/>
              <a:gd name="connsiteY960" fmla="*/ 2011580 h 6853097"/>
              <a:gd name="connsiteX961" fmla="*/ 1102966 w 8348229"/>
              <a:gd name="connsiteY961" fmla="*/ 2049816 h 6853097"/>
              <a:gd name="connsiteX962" fmla="*/ 1173556 w 8348229"/>
              <a:gd name="connsiteY962" fmla="*/ 2127269 h 6853097"/>
              <a:gd name="connsiteX963" fmla="*/ 1127477 w 8348229"/>
              <a:gd name="connsiteY963" fmla="*/ 2120896 h 6853097"/>
              <a:gd name="connsiteX964" fmla="*/ 4749128 w 8348229"/>
              <a:gd name="connsiteY964" fmla="*/ 958615 h 6853097"/>
              <a:gd name="connsiteX965" fmla="*/ 4677558 w 8348229"/>
              <a:gd name="connsiteY965" fmla="*/ 919398 h 6853097"/>
              <a:gd name="connsiteX966" fmla="*/ 4711873 w 8348229"/>
              <a:gd name="connsiteY966" fmla="*/ 951752 h 6853097"/>
              <a:gd name="connsiteX967" fmla="*/ 4709912 w 8348229"/>
              <a:gd name="connsiteY967" fmla="*/ 956654 h 6853097"/>
              <a:gd name="connsiteX968" fmla="*/ 4658930 w 8348229"/>
              <a:gd name="connsiteY968" fmla="*/ 939497 h 6853097"/>
              <a:gd name="connsiteX969" fmla="*/ 4655499 w 8348229"/>
              <a:gd name="connsiteY969" fmla="*/ 1011557 h 6853097"/>
              <a:gd name="connsiteX970" fmla="*/ 4663342 w 8348229"/>
              <a:gd name="connsiteY970" fmla="*/ 1033616 h 6853097"/>
              <a:gd name="connsiteX971" fmla="*/ 4718245 w 8348229"/>
              <a:gd name="connsiteY971" fmla="*/ 1004694 h 6853097"/>
              <a:gd name="connsiteX972" fmla="*/ 4700598 w 8348229"/>
              <a:gd name="connsiteY972" fmla="*/ 1029695 h 6853097"/>
              <a:gd name="connsiteX973" fmla="*/ 4705990 w 8348229"/>
              <a:gd name="connsiteY973" fmla="*/ 1034107 h 6853097"/>
              <a:gd name="connsiteX974" fmla="*/ 4746677 w 8348229"/>
              <a:gd name="connsiteY974" fmla="*/ 1011557 h 6853097"/>
              <a:gd name="connsiteX975" fmla="*/ 4743246 w 8348229"/>
              <a:gd name="connsiteY975" fmla="*/ 1043911 h 6853097"/>
              <a:gd name="connsiteX976" fmla="*/ 4749618 w 8348229"/>
              <a:gd name="connsiteY976" fmla="*/ 1078225 h 6853097"/>
              <a:gd name="connsiteX977" fmla="*/ 4769227 w 8348229"/>
              <a:gd name="connsiteY977" fmla="*/ 1058617 h 6853097"/>
              <a:gd name="connsiteX978" fmla="*/ 4846680 w 8348229"/>
              <a:gd name="connsiteY978" fmla="*/ 1063029 h 6853097"/>
              <a:gd name="connsiteX979" fmla="*/ 4836385 w 8348229"/>
              <a:gd name="connsiteY979" fmla="*/ 1023812 h 6853097"/>
              <a:gd name="connsiteX980" fmla="*/ 4843248 w 8348229"/>
              <a:gd name="connsiteY980" fmla="*/ 1021361 h 6853097"/>
              <a:gd name="connsiteX981" fmla="*/ 4871190 w 8348229"/>
              <a:gd name="connsiteY981" fmla="*/ 1053225 h 6853097"/>
              <a:gd name="connsiteX982" fmla="*/ 4940309 w 8348229"/>
              <a:gd name="connsiteY982" fmla="*/ 1041950 h 6853097"/>
              <a:gd name="connsiteX983" fmla="*/ 4935897 w 8348229"/>
              <a:gd name="connsiteY983" fmla="*/ 1004694 h 6853097"/>
              <a:gd name="connsiteX984" fmla="*/ 4905505 w 8348229"/>
              <a:gd name="connsiteY984" fmla="*/ 1016459 h 6853097"/>
              <a:gd name="connsiteX985" fmla="*/ 4913838 w 8348229"/>
              <a:gd name="connsiteY985" fmla="*/ 975282 h 6853097"/>
              <a:gd name="connsiteX986" fmla="*/ 4954035 w 8348229"/>
              <a:gd name="connsiteY986" fmla="*/ 966948 h 6853097"/>
              <a:gd name="connsiteX987" fmla="*/ 4954035 w 8348229"/>
              <a:gd name="connsiteY987" fmla="*/ 957634 h 6853097"/>
              <a:gd name="connsiteX988" fmla="*/ 4851582 w 8348229"/>
              <a:gd name="connsiteY988" fmla="*/ 950281 h 6853097"/>
              <a:gd name="connsiteX989" fmla="*/ 4817757 w 8348229"/>
              <a:gd name="connsiteY989" fmla="*/ 941457 h 6853097"/>
              <a:gd name="connsiteX990" fmla="*/ 4766776 w 8348229"/>
              <a:gd name="connsiteY990" fmla="*/ 936065 h 6853097"/>
              <a:gd name="connsiteX991" fmla="*/ 4749128 w 8348229"/>
              <a:gd name="connsiteY991" fmla="*/ 958615 h 6853097"/>
              <a:gd name="connsiteX992" fmla="*/ 1366208 w 8348229"/>
              <a:gd name="connsiteY992" fmla="*/ 1824811 h 6853097"/>
              <a:gd name="connsiteX993" fmla="*/ 1405915 w 8348229"/>
              <a:gd name="connsiteY993" fmla="*/ 1798830 h 6853097"/>
              <a:gd name="connsiteX994" fmla="*/ 1405424 w 8348229"/>
              <a:gd name="connsiteY994" fmla="*/ 1786085 h 6853097"/>
              <a:gd name="connsiteX995" fmla="*/ 1337286 w 8348229"/>
              <a:gd name="connsiteY995" fmla="*/ 1774320 h 6853097"/>
              <a:gd name="connsiteX996" fmla="*/ 1342188 w 8348229"/>
              <a:gd name="connsiteY996" fmla="*/ 1791477 h 6853097"/>
              <a:gd name="connsiteX997" fmla="*/ 1307383 w 8348229"/>
              <a:gd name="connsiteY997" fmla="*/ 1833144 h 6853097"/>
              <a:gd name="connsiteX998" fmla="*/ 1270127 w 8348229"/>
              <a:gd name="connsiteY998" fmla="*/ 1870890 h 6853097"/>
              <a:gd name="connsiteX999" fmla="*/ 1275029 w 8348229"/>
              <a:gd name="connsiteY999" fmla="*/ 1894911 h 6853097"/>
              <a:gd name="connsiteX1000" fmla="*/ 1353462 w 8348229"/>
              <a:gd name="connsiteY1000" fmla="*/ 1921872 h 6853097"/>
              <a:gd name="connsiteX1001" fmla="*/ 1356894 w 8348229"/>
              <a:gd name="connsiteY1001" fmla="*/ 1943931 h 6853097"/>
              <a:gd name="connsiteX1002" fmla="*/ 1464249 w 8348229"/>
              <a:gd name="connsiteY1002" fmla="*/ 1913538 h 6853097"/>
              <a:gd name="connsiteX1003" fmla="*/ 1443170 w 8348229"/>
              <a:gd name="connsiteY1003" fmla="*/ 1851282 h 6853097"/>
              <a:gd name="connsiteX1004" fmla="*/ 1366208 w 8348229"/>
              <a:gd name="connsiteY1004" fmla="*/ 1824811 h 6853097"/>
              <a:gd name="connsiteX1005" fmla="*/ 7973712 w 8348229"/>
              <a:gd name="connsiteY1005" fmla="*/ 2955229 h 6853097"/>
              <a:gd name="connsiteX1006" fmla="*/ 7998222 w 8348229"/>
              <a:gd name="connsiteY1006" fmla="*/ 3027780 h 6853097"/>
              <a:gd name="connsiteX1007" fmla="*/ 8002634 w 8348229"/>
              <a:gd name="connsiteY1007" fmla="*/ 3061114 h 6853097"/>
              <a:gd name="connsiteX1008" fmla="*/ 7999693 w 8348229"/>
              <a:gd name="connsiteY1008" fmla="*/ 3125821 h 6853097"/>
              <a:gd name="connsiteX1009" fmla="*/ 7999693 w 8348229"/>
              <a:gd name="connsiteY1009" fmla="*/ 3136116 h 6853097"/>
              <a:gd name="connsiteX1010" fmla="*/ 8052635 w 8348229"/>
              <a:gd name="connsiteY1010" fmla="*/ 3200823 h 6853097"/>
              <a:gd name="connsiteX1011" fmla="*/ 8114891 w 8348229"/>
              <a:gd name="connsiteY1011" fmla="*/ 3220921 h 6853097"/>
              <a:gd name="connsiteX1012" fmla="*/ 8098715 w 8348229"/>
              <a:gd name="connsiteY1012" fmla="*/ 3170430 h 6853097"/>
              <a:gd name="connsiteX1013" fmla="*/ 8070283 w 8348229"/>
              <a:gd name="connsiteY1013" fmla="*/ 3144449 h 6853097"/>
              <a:gd name="connsiteX1014" fmla="*/ 8048713 w 8348229"/>
              <a:gd name="connsiteY1014" fmla="*/ 3105233 h 6853097"/>
              <a:gd name="connsiteX1015" fmla="*/ 8063910 w 8348229"/>
              <a:gd name="connsiteY1015" fmla="*/ 3080232 h 6853097"/>
              <a:gd name="connsiteX1016" fmla="*/ 8059008 w 8348229"/>
              <a:gd name="connsiteY1016" fmla="*/ 3049349 h 6853097"/>
              <a:gd name="connsiteX1017" fmla="*/ 8036948 w 8348229"/>
              <a:gd name="connsiteY1017" fmla="*/ 2993465 h 6853097"/>
              <a:gd name="connsiteX1018" fmla="*/ 8042341 w 8348229"/>
              <a:gd name="connsiteY1018" fmla="*/ 2966994 h 6853097"/>
              <a:gd name="connsiteX1019" fmla="*/ 8074695 w 8348229"/>
              <a:gd name="connsiteY1019" fmla="*/ 2970916 h 6853097"/>
              <a:gd name="connsiteX1020" fmla="*/ 8122245 w 8348229"/>
              <a:gd name="connsiteY1020" fmla="*/ 2985132 h 6853097"/>
              <a:gd name="connsiteX1021" fmla="*/ 8104107 w 8348229"/>
              <a:gd name="connsiteY1021" fmla="*/ 2941993 h 6853097"/>
              <a:gd name="connsiteX1022" fmla="*/ 8074695 w 8348229"/>
              <a:gd name="connsiteY1022" fmla="*/ 2922385 h 6853097"/>
              <a:gd name="connsiteX1023" fmla="*/ 7973712 w 8348229"/>
              <a:gd name="connsiteY1023" fmla="*/ 2955229 h 6853097"/>
              <a:gd name="connsiteX1024" fmla="*/ 1361306 w 8348229"/>
              <a:gd name="connsiteY1024" fmla="*/ 2018443 h 6853097"/>
              <a:gd name="connsiteX1025" fmla="*/ 1378463 w 8348229"/>
              <a:gd name="connsiteY1025" fmla="*/ 2070895 h 6853097"/>
              <a:gd name="connsiteX1026" fmla="*/ 1457877 w 8348229"/>
              <a:gd name="connsiteY1026" fmla="*/ 2049816 h 6853097"/>
              <a:gd name="connsiteX1027" fmla="*/ 1303951 w 8348229"/>
              <a:gd name="connsiteY1027" fmla="*/ 1945402 h 6853097"/>
              <a:gd name="connsiteX1028" fmla="*/ 1158850 w 8348229"/>
              <a:gd name="connsiteY1028" fmla="*/ 1953245 h 6853097"/>
              <a:gd name="connsiteX1029" fmla="*/ 1256892 w 8348229"/>
              <a:gd name="connsiteY1029" fmla="*/ 1996874 h 6853097"/>
              <a:gd name="connsiteX1030" fmla="*/ 1361306 w 8348229"/>
              <a:gd name="connsiteY1030" fmla="*/ 2018443 h 6853097"/>
              <a:gd name="connsiteX1031" fmla="*/ 6118768 w 8348229"/>
              <a:gd name="connsiteY1031" fmla="*/ 4062607 h 6853097"/>
              <a:gd name="connsiteX1032" fmla="*/ 6119748 w 8348229"/>
              <a:gd name="connsiteY1032" fmla="*/ 4069470 h 6853097"/>
              <a:gd name="connsiteX1033" fmla="*/ 6300144 w 8348229"/>
              <a:gd name="connsiteY1033" fmla="*/ 4052313 h 6853097"/>
              <a:gd name="connsiteX1034" fmla="*/ 6300634 w 8348229"/>
              <a:gd name="connsiteY1034" fmla="*/ 4020449 h 6853097"/>
              <a:gd name="connsiteX1035" fmla="*/ 6308478 w 8348229"/>
              <a:gd name="connsiteY1035" fmla="*/ 3996919 h 6853097"/>
              <a:gd name="connsiteX1036" fmla="*/ 6336420 w 8348229"/>
              <a:gd name="connsiteY1036" fmla="*/ 3998390 h 6853097"/>
              <a:gd name="connsiteX1037" fmla="*/ 6338871 w 8348229"/>
              <a:gd name="connsiteY1037" fmla="*/ 3989566 h 6853097"/>
              <a:gd name="connsiteX1038" fmla="*/ 6313870 w 8348229"/>
              <a:gd name="connsiteY1038" fmla="*/ 3982704 h 6853097"/>
              <a:gd name="connsiteX1039" fmla="*/ 6261418 w 8348229"/>
              <a:gd name="connsiteY1039" fmla="*/ 3969958 h 6853097"/>
              <a:gd name="connsiteX1040" fmla="*/ 6192299 w 8348229"/>
              <a:gd name="connsiteY1040" fmla="*/ 3984664 h 6853097"/>
              <a:gd name="connsiteX1041" fmla="*/ 6285438 w 8348229"/>
              <a:gd name="connsiteY1041" fmla="*/ 4024371 h 6853097"/>
              <a:gd name="connsiteX1042" fmla="*/ 6220240 w 8348229"/>
              <a:gd name="connsiteY1042" fmla="*/ 4021430 h 6853097"/>
              <a:gd name="connsiteX1043" fmla="*/ 6133474 w 8348229"/>
              <a:gd name="connsiteY1043" fmla="*/ 4017018 h 6853097"/>
              <a:gd name="connsiteX1044" fmla="*/ 6132984 w 8348229"/>
              <a:gd name="connsiteY1044" fmla="*/ 4025842 h 6853097"/>
              <a:gd name="connsiteX1045" fmla="*/ 6170239 w 8348229"/>
              <a:gd name="connsiteY1045" fmla="*/ 4041038 h 6853097"/>
              <a:gd name="connsiteX1046" fmla="*/ 6118768 w 8348229"/>
              <a:gd name="connsiteY1046" fmla="*/ 4062607 h 6853097"/>
              <a:gd name="connsiteX1047" fmla="*/ 6563385 w 8348229"/>
              <a:gd name="connsiteY1047" fmla="*/ 2774343 h 6853097"/>
              <a:gd name="connsiteX1048" fmla="*/ 6536914 w 8348229"/>
              <a:gd name="connsiteY1048" fmla="*/ 2713067 h 6853097"/>
              <a:gd name="connsiteX1049" fmla="*/ 6478580 w 8348229"/>
              <a:gd name="connsiteY1049" fmla="*/ 2663556 h 6853097"/>
              <a:gd name="connsiteX1050" fmla="*/ 6441324 w 8348229"/>
              <a:gd name="connsiteY1050" fmla="*/ 2684634 h 6853097"/>
              <a:gd name="connsiteX1051" fmla="*/ 6457991 w 8348229"/>
              <a:gd name="connsiteY1051" fmla="*/ 2730224 h 6853097"/>
              <a:gd name="connsiteX1052" fmla="*/ 6529561 w 8348229"/>
              <a:gd name="connsiteY1052" fmla="*/ 2730224 h 6853097"/>
              <a:gd name="connsiteX1053" fmla="*/ 6563385 w 8348229"/>
              <a:gd name="connsiteY1053" fmla="*/ 2774343 h 6853097"/>
              <a:gd name="connsiteX1054" fmla="*/ 7920279 w 8348229"/>
              <a:gd name="connsiteY1054" fmla="*/ 1689024 h 6853097"/>
              <a:gd name="connsiteX1055" fmla="*/ 7889396 w 8348229"/>
              <a:gd name="connsiteY1055" fmla="*/ 1616473 h 6853097"/>
              <a:gd name="connsiteX1056" fmla="*/ 7800179 w 8348229"/>
              <a:gd name="connsiteY1056" fmla="*/ 1674808 h 6853097"/>
              <a:gd name="connsiteX1057" fmla="*/ 7920279 w 8348229"/>
              <a:gd name="connsiteY1057" fmla="*/ 1689024 h 6853097"/>
              <a:gd name="connsiteX1058" fmla="*/ 7906553 w 8348229"/>
              <a:gd name="connsiteY1058" fmla="*/ 3245922 h 6853097"/>
              <a:gd name="connsiteX1059" fmla="*/ 7914887 w 8348229"/>
              <a:gd name="connsiteY1059" fmla="*/ 3232196 h 6853097"/>
              <a:gd name="connsiteX1060" fmla="*/ 7873220 w 8348229"/>
              <a:gd name="connsiteY1060" fmla="*/ 3211117 h 6853097"/>
              <a:gd name="connsiteX1061" fmla="*/ 7902141 w 8348229"/>
              <a:gd name="connsiteY1061" fmla="*/ 3125331 h 6853097"/>
              <a:gd name="connsiteX1062" fmla="*/ 7848219 w 8348229"/>
              <a:gd name="connsiteY1062" fmla="*/ 3150331 h 6853097"/>
              <a:gd name="connsiteX1063" fmla="*/ 7829591 w 8348229"/>
              <a:gd name="connsiteY1063" fmla="*/ 3206215 h 6853097"/>
              <a:gd name="connsiteX1064" fmla="*/ 7906553 w 8348229"/>
              <a:gd name="connsiteY1064" fmla="*/ 3245922 h 6853097"/>
              <a:gd name="connsiteX1065" fmla="*/ 7976163 w 8348229"/>
              <a:gd name="connsiteY1065" fmla="*/ 2405216 h 6853097"/>
              <a:gd name="connsiteX1066" fmla="*/ 8034988 w 8348229"/>
              <a:gd name="connsiteY1066" fmla="*/ 2356686 h 6853097"/>
              <a:gd name="connsiteX1067" fmla="*/ 8034497 w 8348229"/>
              <a:gd name="connsiteY1067" fmla="*/ 2303253 h 6853097"/>
              <a:gd name="connsiteX1068" fmla="*/ 7992830 w 8348229"/>
              <a:gd name="connsiteY1068" fmla="*/ 2282174 h 6853097"/>
              <a:gd name="connsiteX1069" fmla="*/ 7962927 w 8348229"/>
              <a:gd name="connsiteY1069" fmla="*/ 2306195 h 6853097"/>
              <a:gd name="connsiteX1070" fmla="*/ 7976163 w 8348229"/>
              <a:gd name="connsiteY1070" fmla="*/ 2405216 h 6853097"/>
              <a:gd name="connsiteX1071" fmla="*/ 8137931 w 8348229"/>
              <a:gd name="connsiteY1071" fmla="*/ 2854736 h 6853097"/>
              <a:gd name="connsiteX1072" fmla="*/ 8234502 w 8348229"/>
              <a:gd name="connsiteY1072" fmla="*/ 2902287 h 6853097"/>
              <a:gd name="connsiteX1073" fmla="*/ 8229600 w 8348229"/>
              <a:gd name="connsiteY1073" fmla="*/ 2820422 h 6853097"/>
              <a:gd name="connsiteX1074" fmla="*/ 8202149 w 8348229"/>
              <a:gd name="connsiteY1074" fmla="*/ 2803265 h 6853097"/>
              <a:gd name="connsiteX1075" fmla="*/ 8137931 w 8348229"/>
              <a:gd name="connsiteY1075" fmla="*/ 2854736 h 6853097"/>
              <a:gd name="connsiteX1076" fmla="*/ 947571 w 8348229"/>
              <a:gd name="connsiteY1076" fmla="*/ 1759613 h 6853097"/>
              <a:gd name="connsiteX1077" fmla="*/ 979434 w 8348229"/>
              <a:gd name="connsiteY1077" fmla="*/ 1762555 h 6853097"/>
              <a:gd name="connsiteX1078" fmla="*/ 1049044 w 8348229"/>
              <a:gd name="connsiteY1078" fmla="*/ 1725299 h 6853097"/>
              <a:gd name="connsiteX1079" fmla="*/ 947571 w 8348229"/>
              <a:gd name="connsiteY1079" fmla="*/ 1759613 h 6853097"/>
              <a:gd name="connsiteX1080" fmla="*/ 6273673 w 8348229"/>
              <a:gd name="connsiteY1080" fmla="*/ 2288547 h 6853097"/>
              <a:gd name="connsiteX1081" fmla="*/ 6337890 w 8348229"/>
              <a:gd name="connsiteY1081" fmla="*/ 2337568 h 6853097"/>
              <a:gd name="connsiteX1082" fmla="*/ 6364851 w 8348229"/>
              <a:gd name="connsiteY1082" fmla="*/ 2288057 h 6853097"/>
              <a:gd name="connsiteX1083" fmla="*/ 6356028 w 8348229"/>
              <a:gd name="connsiteY1083" fmla="*/ 2278253 h 6853097"/>
              <a:gd name="connsiteX1084" fmla="*/ 6273673 w 8348229"/>
              <a:gd name="connsiteY1084" fmla="*/ 2288547 h 6853097"/>
              <a:gd name="connsiteX1085" fmla="*/ 8035968 w 8348229"/>
              <a:gd name="connsiteY1085" fmla="*/ 2765519 h 6853097"/>
              <a:gd name="connsiteX1086" fmla="*/ 8125186 w 8348229"/>
              <a:gd name="connsiteY1086" fmla="*/ 2712576 h 6853097"/>
              <a:gd name="connsiteX1087" fmla="*/ 8035968 w 8348229"/>
              <a:gd name="connsiteY1087" fmla="*/ 2765519 h 6853097"/>
              <a:gd name="connsiteX1088" fmla="*/ 7133007 w 8348229"/>
              <a:gd name="connsiteY1088" fmla="*/ 1507157 h 6853097"/>
              <a:gd name="connsiteX1089" fmla="*/ 7221244 w 8348229"/>
              <a:gd name="connsiteY1089" fmla="*/ 1489509 h 6853097"/>
              <a:gd name="connsiteX1090" fmla="*/ 7236440 w 8348229"/>
              <a:gd name="connsiteY1090" fmla="*/ 1474803 h 6853097"/>
              <a:gd name="connsiteX1091" fmla="*/ 7220753 w 8348229"/>
              <a:gd name="connsiteY1091" fmla="*/ 1464018 h 6853097"/>
              <a:gd name="connsiteX1092" fmla="*/ 7122712 w 8348229"/>
              <a:gd name="connsiteY1092" fmla="*/ 1469901 h 6853097"/>
              <a:gd name="connsiteX1093" fmla="*/ 7133007 w 8348229"/>
              <a:gd name="connsiteY1093" fmla="*/ 1507157 h 6853097"/>
              <a:gd name="connsiteX1094" fmla="*/ 2156912 w 8348229"/>
              <a:gd name="connsiteY1094" fmla="*/ 1108128 h 6853097"/>
              <a:gd name="connsiteX1095" fmla="*/ 2074067 w 8348229"/>
              <a:gd name="connsiteY1095" fmla="*/ 1088029 h 6853097"/>
              <a:gd name="connsiteX1096" fmla="*/ 2060831 w 8348229"/>
              <a:gd name="connsiteY1096" fmla="*/ 1108618 h 6853097"/>
              <a:gd name="connsiteX1097" fmla="*/ 2156912 w 8348229"/>
              <a:gd name="connsiteY1097" fmla="*/ 1108128 h 6853097"/>
              <a:gd name="connsiteX1098" fmla="*/ 8038909 w 8348229"/>
              <a:gd name="connsiteY1098" fmla="*/ 3349846 h 6853097"/>
              <a:gd name="connsiteX1099" fmla="*/ 8077146 w 8348229"/>
              <a:gd name="connsiteY1099" fmla="*/ 3303767 h 6853097"/>
              <a:gd name="connsiteX1100" fmla="*/ 8101166 w 8348229"/>
              <a:gd name="connsiteY1100" fmla="*/ 3247393 h 6853097"/>
              <a:gd name="connsiteX1101" fmla="*/ 8038909 w 8348229"/>
              <a:gd name="connsiteY1101" fmla="*/ 3349846 h 6853097"/>
              <a:gd name="connsiteX1102" fmla="*/ 7960476 w 8348229"/>
              <a:gd name="connsiteY1102" fmla="*/ 3821425 h 6853097"/>
              <a:gd name="connsiteX1103" fmla="*/ 8012438 w 8348229"/>
              <a:gd name="connsiteY1103" fmla="*/ 3774856 h 6853097"/>
              <a:gd name="connsiteX1104" fmla="*/ 7935476 w 8348229"/>
              <a:gd name="connsiteY1104" fmla="*/ 3767993 h 6853097"/>
              <a:gd name="connsiteX1105" fmla="*/ 7960476 w 8348229"/>
              <a:gd name="connsiteY1105" fmla="*/ 3821425 h 6853097"/>
              <a:gd name="connsiteX1106" fmla="*/ 7609488 w 8348229"/>
              <a:gd name="connsiteY1106" fmla="*/ 2925817 h 6853097"/>
              <a:gd name="connsiteX1107" fmla="*/ 7720275 w 8348229"/>
              <a:gd name="connsiteY1107" fmla="*/ 2941993 h 6853097"/>
              <a:gd name="connsiteX1108" fmla="*/ 7677137 w 8348229"/>
              <a:gd name="connsiteY1108" fmla="*/ 2898855 h 6853097"/>
              <a:gd name="connsiteX1109" fmla="*/ 7609488 w 8348229"/>
              <a:gd name="connsiteY1109" fmla="*/ 2925817 h 6853097"/>
              <a:gd name="connsiteX1110" fmla="*/ 6771233 w 8348229"/>
              <a:gd name="connsiteY1110" fmla="*/ 680177 h 6853097"/>
              <a:gd name="connsiteX1111" fmla="*/ 6791822 w 8348229"/>
              <a:gd name="connsiteY1111" fmla="*/ 655667 h 6853097"/>
              <a:gd name="connsiteX1112" fmla="*/ 6798685 w 8348229"/>
              <a:gd name="connsiteY1112" fmla="*/ 637529 h 6853097"/>
              <a:gd name="connsiteX1113" fmla="*/ 6781528 w 8348229"/>
              <a:gd name="connsiteY1113" fmla="*/ 627235 h 6853097"/>
              <a:gd name="connsiteX1114" fmla="*/ 6731527 w 8348229"/>
              <a:gd name="connsiteY1114" fmla="*/ 626744 h 6853097"/>
              <a:gd name="connsiteX1115" fmla="*/ 6771233 w 8348229"/>
              <a:gd name="connsiteY1115" fmla="*/ 680177 h 6853097"/>
              <a:gd name="connsiteX1116" fmla="*/ 8028615 w 8348229"/>
              <a:gd name="connsiteY1116" fmla="*/ 2803265 h 6853097"/>
              <a:gd name="connsiteX1117" fmla="*/ 7954104 w 8348229"/>
              <a:gd name="connsiteY1117" fmla="*/ 2836599 h 6853097"/>
              <a:gd name="connsiteX1118" fmla="*/ 8006066 w 8348229"/>
              <a:gd name="connsiteY1118" fmla="*/ 2844442 h 6853097"/>
              <a:gd name="connsiteX1119" fmla="*/ 8028615 w 8348229"/>
              <a:gd name="connsiteY1119" fmla="*/ 2803265 h 6853097"/>
              <a:gd name="connsiteX1120" fmla="*/ 892667 w 8348229"/>
              <a:gd name="connsiteY1120" fmla="*/ 1903734 h 6853097"/>
              <a:gd name="connsiteX1121" fmla="*/ 805411 w 8348229"/>
              <a:gd name="connsiteY1121" fmla="*/ 1981187 h 6853097"/>
              <a:gd name="connsiteX1122" fmla="*/ 892667 w 8348229"/>
              <a:gd name="connsiteY1122" fmla="*/ 1903734 h 6853097"/>
              <a:gd name="connsiteX1123" fmla="*/ 6140337 w 8348229"/>
              <a:gd name="connsiteY1123" fmla="*/ 3824366 h 6853097"/>
              <a:gd name="connsiteX1124" fmla="*/ 6130533 w 8348229"/>
              <a:gd name="connsiteY1124" fmla="*/ 3832210 h 6853097"/>
              <a:gd name="connsiteX1125" fmla="*/ 6158474 w 8348229"/>
              <a:gd name="connsiteY1125" fmla="*/ 3866524 h 6853097"/>
              <a:gd name="connsiteX1126" fmla="*/ 6191318 w 8348229"/>
              <a:gd name="connsiteY1126" fmla="*/ 3828288 h 6853097"/>
              <a:gd name="connsiteX1127" fmla="*/ 6140337 w 8348229"/>
              <a:gd name="connsiteY1127" fmla="*/ 3824366 h 6853097"/>
              <a:gd name="connsiteX1128" fmla="*/ 7625174 w 8348229"/>
              <a:gd name="connsiteY1128" fmla="*/ 2785617 h 6853097"/>
              <a:gd name="connsiteX1129" fmla="*/ 7693313 w 8348229"/>
              <a:gd name="connsiteY1129" fmla="*/ 2801794 h 6853097"/>
              <a:gd name="connsiteX1130" fmla="*/ 7625174 w 8348229"/>
              <a:gd name="connsiteY1130" fmla="*/ 2785617 h 6853097"/>
              <a:gd name="connsiteX1131" fmla="*/ 8067832 w 8348229"/>
              <a:gd name="connsiteY1131" fmla="*/ 2060601 h 6853097"/>
              <a:gd name="connsiteX1132" fmla="*/ 8075185 w 8348229"/>
              <a:gd name="connsiteY1132" fmla="*/ 2056189 h 6853097"/>
              <a:gd name="connsiteX1133" fmla="*/ 8038909 w 8348229"/>
              <a:gd name="connsiteY1133" fmla="*/ 1998344 h 6853097"/>
              <a:gd name="connsiteX1134" fmla="*/ 8019791 w 8348229"/>
              <a:gd name="connsiteY1134" fmla="*/ 2040502 h 6853097"/>
              <a:gd name="connsiteX1135" fmla="*/ 8067832 w 8348229"/>
              <a:gd name="connsiteY1135" fmla="*/ 2060601 h 6853097"/>
              <a:gd name="connsiteX1136" fmla="*/ 951002 w 8348229"/>
              <a:gd name="connsiteY1136" fmla="*/ 1627257 h 6853097"/>
              <a:gd name="connsiteX1137" fmla="*/ 904923 w 8348229"/>
              <a:gd name="connsiteY1137" fmla="*/ 1641964 h 6853097"/>
              <a:gd name="connsiteX1138" fmla="*/ 947080 w 8348229"/>
              <a:gd name="connsiteY1138" fmla="*/ 1687553 h 6853097"/>
              <a:gd name="connsiteX1139" fmla="*/ 957375 w 8348229"/>
              <a:gd name="connsiteY1139" fmla="*/ 1682651 h 6853097"/>
              <a:gd name="connsiteX1140" fmla="*/ 951002 w 8348229"/>
              <a:gd name="connsiteY1140" fmla="*/ 1627257 h 6853097"/>
              <a:gd name="connsiteX1141" fmla="*/ 7855572 w 8348229"/>
              <a:gd name="connsiteY1141" fmla="*/ 3889074 h 6853097"/>
              <a:gd name="connsiteX1142" fmla="*/ 7903122 w 8348229"/>
              <a:gd name="connsiteY1142" fmla="*/ 3835151 h 6853097"/>
              <a:gd name="connsiteX1143" fmla="*/ 7846258 w 8348229"/>
              <a:gd name="connsiteY1143" fmla="*/ 3840544 h 6853097"/>
              <a:gd name="connsiteX1144" fmla="*/ 7855572 w 8348229"/>
              <a:gd name="connsiteY1144" fmla="*/ 3889074 h 6853097"/>
              <a:gd name="connsiteX1145" fmla="*/ 7100652 w 8348229"/>
              <a:gd name="connsiteY1145" fmla="*/ 853710 h 6853097"/>
              <a:gd name="connsiteX1146" fmla="*/ 7104574 w 8348229"/>
              <a:gd name="connsiteY1146" fmla="*/ 844887 h 6853097"/>
              <a:gd name="connsiteX1147" fmla="*/ 7071240 w 8348229"/>
              <a:gd name="connsiteY1147" fmla="*/ 835573 h 6853097"/>
              <a:gd name="connsiteX1148" fmla="*/ 7043298 w 8348229"/>
              <a:gd name="connsiteY1148" fmla="*/ 866456 h 6853097"/>
              <a:gd name="connsiteX1149" fmla="*/ 7100652 w 8348229"/>
              <a:gd name="connsiteY1149" fmla="*/ 853710 h 6853097"/>
              <a:gd name="connsiteX1150" fmla="*/ 8189893 w 8348229"/>
              <a:gd name="connsiteY1150" fmla="*/ 2580711 h 6853097"/>
              <a:gd name="connsiteX1151" fmla="*/ 8167344 w 8348229"/>
              <a:gd name="connsiteY1151" fmla="*/ 2647379 h 6853097"/>
              <a:gd name="connsiteX1152" fmla="*/ 8189893 w 8348229"/>
              <a:gd name="connsiteY1152" fmla="*/ 2580711 h 6853097"/>
              <a:gd name="connsiteX1153" fmla="*/ 7924691 w 8348229"/>
              <a:gd name="connsiteY1153" fmla="*/ 3706717 h 6853097"/>
              <a:gd name="connsiteX1154" fmla="*/ 7949692 w 8348229"/>
              <a:gd name="connsiteY1154" fmla="*/ 3656716 h 6853097"/>
              <a:gd name="connsiteX1155" fmla="*/ 7891357 w 8348229"/>
              <a:gd name="connsiteY1155" fmla="*/ 3659167 h 6853097"/>
              <a:gd name="connsiteX1156" fmla="*/ 7924691 w 8348229"/>
              <a:gd name="connsiteY1156" fmla="*/ 3706717 h 6853097"/>
              <a:gd name="connsiteX1157" fmla="*/ 8091362 w 8348229"/>
              <a:gd name="connsiteY1157" fmla="*/ 2622378 h 6853097"/>
              <a:gd name="connsiteX1158" fmla="*/ 8030576 w 8348229"/>
              <a:gd name="connsiteY1158" fmla="*/ 2630712 h 6853097"/>
              <a:gd name="connsiteX1159" fmla="*/ 8091362 w 8348229"/>
              <a:gd name="connsiteY1159" fmla="*/ 2622378 h 6853097"/>
              <a:gd name="connsiteX1160" fmla="*/ 1321109 w 8348229"/>
              <a:gd name="connsiteY1160" fmla="*/ 4322907 h 6853097"/>
              <a:gd name="connsiteX1161" fmla="*/ 1324050 w 8348229"/>
              <a:gd name="connsiteY1161" fmla="*/ 4337614 h 6853097"/>
              <a:gd name="connsiteX1162" fmla="*/ 1393659 w 8348229"/>
              <a:gd name="connsiteY1162" fmla="*/ 4319476 h 6853097"/>
              <a:gd name="connsiteX1163" fmla="*/ 1390718 w 8348229"/>
              <a:gd name="connsiteY1163" fmla="*/ 4308201 h 6853097"/>
              <a:gd name="connsiteX1164" fmla="*/ 1321109 w 8348229"/>
              <a:gd name="connsiteY1164" fmla="*/ 4322907 h 6853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</a:cxnLst>
            <a:rect l="l" t="t" r="r" b="b"/>
            <a:pathLst>
              <a:path w="8348229" h="6853097">
                <a:moveTo>
                  <a:pt x="8049203" y="3490045"/>
                </a:moveTo>
                <a:cubicBezTo>
                  <a:pt x="8085479" y="3477790"/>
                  <a:pt x="8120284" y="3475829"/>
                  <a:pt x="8148716" y="3510144"/>
                </a:cubicBezTo>
                <a:cubicBezTo>
                  <a:pt x="8176657" y="3455731"/>
                  <a:pt x="8228620" y="3481221"/>
                  <a:pt x="8271268" y="3467496"/>
                </a:cubicBezTo>
                <a:cubicBezTo>
                  <a:pt x="8281562" y="3487104"/>
                  <a:pt x="8291366" y="3506222"/>
                  <a:pt x="8304602" y="3531223"/>
                </a:cubicBezTo>
                <a:cubicBezTo>
                  <a:pt x="8286464" y="3535635"/>
                  <a:pt x="8270287" y="3539556"/>
                  <a:pt x="8248228" y="3544948"/>
                </a:cubicBezTo>
                <a:cubicBezTo>
                  <a:pt x="8256561" y="3550341"/>
                  <a:pt x="8263424" y="3552792"/>
                  <a:pt x="8267836" y="3557203"/>
                </a:cubicBezTo>
                <a:cubicBezTo>
                  <a:pt x="8275190" y="3564557"/>
                  <a:pt x="8286954" y="3573871"/>
                  <a:pt x="8286954" y="3582204"/>
                </a:cubicBezTo>
                <a:cubicBezTo>
                  <a:pt x="8286464" y="3592498"/>
                  <a:pt x="8277641" y="3607205"/>
                  <a:pt x="8268817" y="3611126"/>
                </a:cubicBezTo>
                <a:cubicBezTo>
                  <a:pt x="8240875" y="3622891"/>
                  <a:pt x="8210972" y="3631715"/>
                  <a:pt x="8181559" y="3639068"/>
                </a:cubicBezTo>
                <a:cubicBezTo>
                  <a:pt x="8163422" y="3643970"/>
                  <a:pt x="8140383" y="3652304"/>
                  <a:pt x="8126656" y="3644951"/>
                </a:cubicBezTo>
                <a:cubicBezTo>
                  <a:pt x="8097244" y="3629754"/>
                  <a:pt x="8074695" y="3639559"/>
                  <a:pt x="8049203" y="3650833"/>
                </a:cubicBezTo>
                <a:cubicBezTo>
                  <a:pt x="8066361" y="3662598"/>
                  <a:pt x="8083518" y="3674853"/>
                  <a:pt x="8094793" y="3682697"/>
                </a:cubicBezTo>
                <a:cubicBezTo>
                  <a:pt x="8137441" y="3690050"/>
                  <a:pt x="8176167" y="3694952"/>
                  <a:pt x="8213423" y="3705246"/>
                </a:cubicBezTo>
                <a:cubicBezTo>
                  <a:pt x="8222247" y="3707697"/>
                  <a:pt x="8231561" y="3726815"/>
                  <a:pt x="8231071" y="3737600"/>
                </a:cubicBezTo>
                <a:cubicBezTo>
                  <a:pt x="8231071" y="3745443"/>
                  <a:pt x="8215384" y="3753286"/>
                  <a:pt x="8206070" y="3760149"/>
                </a:cubicBezTo>
                <a:cubicBezTo>
                  <a:pt x="8198717" y="3765542"/>
                  <a:pt x="8189893" y="3768973"/>
                  <a:pt x="8181559" y="3773385"/>
                </a:cubicBezTo>
                <a:cubicBezTo>
                  <a:pt x="8188422" y="3780738"/>
                  <a:pt x="8195286" y="3788091"/>
                  <a:pt x="8201168" y="3795934"/>
                </a:cubicBezTo>
                <a:cubicBezTo>
                  <a:pt x="8208521" y="3805739"/>
                  <a:pt x="8221757" y="3818484"/>
                  <a:pt x="8219796" y="3826817"/>
                </a:cubicBezTo>
                <a:cubicBezTo>
                  <a:pt x="8216365" y="3840544"/>
                  <a:pt x="8203129" y="3852308"/>
                  <a:pt x="8193325" y="3864564"/>
                </a:cubicBezTo>
                <a:cubicBezTo>
                  <a:pt x="8192344" y="3866034"/>
                  <a:pt x="8188422" y="3865054"/>
                  <a:pt x="8186462" y="3866034"/>
                </a:cubicBezTo>
                <a:cubicBezTo>
                  <a:pt x="8170775" y="3872407"/>
                  <a:pt x="8155579" y="3878780"/>
                  <a:pt x="8139892" y="3885152"/>
                </a:cubicBezTo>
                <a:cubicBezTo>
                  <a:pt x="8139892" y="3867995"/>
                  <a:pt x="8139892" y="3850348"/>
                  <a:pt x="8139892" y="3828288"/>
                </a:cubicBezTo>
                <a:cubicBezTo>
                  <a:pt x="8101166" y="3835151"/>
                  <a:pt x="8060479" y="3842504"/>
                  <a:pt x="8018811" y="3849367"/>
                </a:cubicBezTo>
                <a:cubicBezTo>
                  <a:pt x="8021262" y="3851328"/>
                  <a:pt x="8026654" y="3857210"/>
                  <a:pt x="8033027" y="3860642"/>
                </a:cubicBezTo>
                <a:cubicBezTo>
                  <a:pt x="8057047" y="3873387"/>
                  <a:pt x="8080087" y="3890544"/>
                  <a:pt x="8105577" y="3897407"/>
                </a:cubicBezTo>
                <a:cubicBezTo>
                  <a:pt x="8144794" y="3907702"/>
                  <a:pt x="8147245" y="3941526"/>
                  <a:pt x="8148716" y="3967507"/>
                </a:cubicBezTo>
                <a:cubicBezTo>
                  <a:pt x="8149696" y="3987606"/>
                  <a:pt x="8132539" y="4016528"/>
                  <a:pt x="8114891" y="4026822"/>
                </a:cubicBezTo>
                <a:cubicBezTo>
                  <a:pt x="8091362" y="4040548"/>
                  <a:pt x="8059008" y="4054764"/>
                  <a:pt x="8030576" y="4028783"/>
                </a:cubicBezTo>
                <a:cubicBezTo>
                  <a:pt x="8056067" y="4016528"/>
                  <a:pt x="8081067" y="4004273"/>
                  <a:pt x="8108028" y="3991037"/>
                </a:cubicBezTo>
                <a:cubicBezTo>
                  <a:pt x="8080577" y="3949369"/>
                  <a:pt x="8065381" y="3979272"/>
                  <a:pt x="8043321" y="3999371"/>
                </a:cubicBezTo>
                <a:cubicBezTo>
                  <a:pt x="8041360" y="3940056"/>
                  <a:pt x="8005576" y="3992017"/>
                  <a:pt x="7988908" y="3969468"/>
                </a:cubicBezTo>
                <a:cubicBezTo>
                  <a:pt x="7986947" y="3984174"/>
                  <a:pt x="7985477" y="3992998"/>
                  <a:pt x="7984006" y="4003292"/>
                </a:cubicBezTo>
                <a:cubicBezTo>
                  <a:pt x="7998222" y="4000841"/>
                  <a:pt x="8010968" y="3998390"/>
                  <a:pt x="8026654" y="3995449"/>
                </a:cubicBezTo>
                <a:cubicBezTo>
                  <a:pt x="8028615" y="4008685"/>
                  <a:pt x="8030086" y="4019469"/>
                  <a:pt x="8031556" y="4029763"/>
                </a:cubicBezTo>
                <a:cubicBezTo>
                  <a:pt x="8023223" y="4030254"/>
                  <a:pt x="8014889" y="4030254"/>
                  <a:pt x="8006556" y="4031724"/>
                </a:cubicBezTo>
                <a:cubicBezTo>
                  <a:pt x="7981065" y="4037607"/>
                  <a:pt x="7956064" y="4049372"/>
                  <a:pt x="7930574" y="4048882"/>
                </a:cubicBezTo>
                <a:cubicBezTo>
                  <a:pt x="7893808" y="4048391"/>
                  <a:pt x="7860474" y="4050842"/>
                  <a:pt x="7829101" y="4071921"/>
                </a:cubicBezTo>
                <a:cubicBezTo>
                  <a:pt x="7818806" y="4079274"/>
                  <a:pt x="7804100" y="4080255"/>
                  <a:pt x="7788413" y="4085157"/>
                </a:cubicBezTo>
                <a:cubicBezTo>
                  <a:pt x="7785962" y="4094471"/>
                  <a:pt x="7783511" y="4106726"/>
                  <a:pt x="7779589" y="4122903"/>
                </a:cubicBezTo>
                <a:cubicBezTo>
                  <a:pt x="7814395" y="4120942"/>
                  <a:pt x="7847238" y="4118981"/>
                  <a:pt x="7879592" y="4118491"/>
                </a:cubicBezTo>
                <a:cubicBezTo>
                  <a:pt x="7886945" y="4118491"/>
                  <a:pt x="7899690" y="4122903"/>
                  <a:pt x="7900181" y="4127315"/>
                </a:cubicBezTo>
                <a:cubicBezTo>
                  <a:pt x="7906553" y="4158198"/>
                  <a:pt x="7933025" y="4159668"/>
                  <a:pt x="7955574" y="4167512"/>
                </a:cubicBezTo>
                <a:cubicBezTo>
                  <a:pt x="7966849" y="4171433"/>
                  <a:pt x="7979104" y="4174865"/>
                  <a:pt x="7988418" y="4181728"/>
                </a:cubicBezTo>
                <a:cubicBezTo>
                  <a:pt x="7995281" y="4186630"/>
                  <a:pt x="8001164" y="4197905"/>
                  <a:pt x="8000673" y="4205258"/>
                </a:cubicBezTo>
                <a:cubicBezTo>
                  <a:pt x="8000183" y="4211630"/>
                  <a:pt x="7989889" y="4219964"/>
                  <a:pt x="7982535" y="4222415"/>
                </a:cubicBezTo>
                <a:cubicBezTo>
                  <a:pt x="7927632" y="4241043"/>
                  <a:pt x="7865866" y="4232219"/>
                  <a:pt x="7825669" y="4203787"/>
                </a:cubicBezTo>
                <a:cubicBezTo>
                  <a:pt x="7789884" y="4178787"/>
                  <a:pt x="7776648" y="4195454"/>
                  <a:pt x="7752138" y="4204768"/>
                </a:cubicBezTo>
                <a:cubicBezTo>
                  <a:pt x="7743805" y="4207709"/>
                  <a:pt x="7731059" y="4212121"/>
                  <a:pt x="7726157" y="4208199"/>
                </a:cubicBezTo>
                <a:cubicBezTo>
                  <a:pt x="7703117" y="4191532"/>
                  <a:pt x="7682039" y="4172414"/>
                  <a:pt x="7666352" y="4158688"/>
                </a:cubicBezTo>
                <a:cubicBezTo>
                  <a:pt x="7673215" y="4130256"/>
                  <a:pt x="7682529" y="4107216"/>
                  <a:pt x="7683509" y="4083196"/>
                </a:cubicBezTo>
                <a:cubicBezTo>
                  <a:pt x="7685960" y="4045940"/>
                  <a:pt x="7713412" y="4038097"/>
                  <a:pt x="7739393" y="4026332"/>
                </a:cubicBezTo>
                <a:cubicBezTo>
                  <a:pt x="7769785" y="4012606"/>
                  <a:pt x="7799688" y="3997410"/>
                  <a:pt x="7829591" y="3983194"/>
                </a:cubicBezTo>
                <a:cubicBezTo>
                  <a:pt x="7827630" y="3978292"/>
                  <a:pt x="7825669" y="3973880"/>
                  <a:pt x="7824199" y="3968978"/>
                </a:cubicBezTo>
                <a:cubicBezTo>
                  <a:pt x="7813904" y="3972409"/>
                  <a:pt x="7803120" y="3974860"/>
                  <a:pt x="7793316" y="3978782"/>
                </a:cubicBezTo>
                <a:cubicBezTo>
                  <a:pt x="7787923" y="3981233"/>
                  <a:pt x="7783511" y="3986135"/>
                  <a:pt x="7778119" y="3989076"/>
                </a:cubicBezTo>
                <a:cubicBezTo>
                  <a:pt x="7753609" y="4001822"/>
                  <a:pt x="7721745" y="4009175"/>
                  <a:pt x="7709490" y="3984174"/>
                </a:cubicBezTo>
                <a:cubicBezTo>
                  <a:pt x="7702627" y="3969958"/>
                  <a:pt x="7723216" y="3939565"/>
                  <a:pt x="7734981" y="3918977"/>
                </a:cubicBezTo>
                <a:cubicBezTo>
                  <a:pt x="7739883" y="3909663"/>
                  <a:pt x="7754099" y="3905741"/>
                  <a:pt x="7762432" y="3899858"/>
                </a:cubicBezTo>
                <a:cubicBezTo>
                  <a:pt x="7745275" y="3869466"/>
                  <a:pt x="7729589" y="3842504"/>
                  <a:pt x="7715372" y="3814562"/>
                </a:cubicBezTo>
                <a:cubicBezTo>
                  <a:pt x="7711941" y="3808190"/>
                  <a:pt x="7710960" y="3794464"/>
                  <a:pt x="7714392" y="3792013"/>
                </a:cubicBezTo>
                <a:cubicBezTo>
                  <a:pt x="7722726" y="3786130"/>
                  <a:pt x="7735962" y="3780738"/>
                  <a:pt x="7743805" y="3783679"/>
                </a:cubicBezTo>
                <a:cubicBezTo>
                  <a:pt x="7771256" y="3794464"/>
                  <a:pt x="7790865" y="3781228"/>
                  <a:pt x="7810473" y="3767012"/>
                </a:cubicBezTo>
                <a:cubicBezTo>
                  <a:pt x="7834983" y="3749365"/>
                  <a:pt x="7855082" y="3729756"/>
                  <a:pt x="7825669" y="3702305"/>
                </a:cubicBezTo>
                <a:cubicBezTo>
                  <a:pt x="7835963" y="3685638"/>
                  <a:pt x="7844787" y="3671422"/>
                  <a:pt x="7853611" y="3657206"/>
                </a:cubicBezTo>
                <a:cubicBezTo>
                  <a:pt x="7808512" y="3635147"/>
                  <a:pt x="7771746" y="3649363"/>
                  <a:pt x="7763413" y="3695442"/>
                </a:cubicBezTo>
                <a:cubicBezTo>
                  <a:pt x="7743315" y="3670932"/>
                  <a:pt x="7726157" y="3650343"/>
                  <a:pt x="7708509" y="3628774"/>
                </a:cubicBezTo>
                <a:cubicBezTo>
                  <a:pt x="7731550" y="3608675"/>
                  <a:pt x="7750177" y="3592989"/>
                  <a:pt x="7761942" y="3582694"/>
                </a:cubicBezTo>
                <a:cubicBezTo>
                  <a:pt x="7761942" y="3559655"/>
                  <a:pt x="7761942" y="3543478"/>
                  <a:pt x="7761942" y="3527301"/>
                </a:cubicBezTo>
                <a:cubicBezTo>
                  <a:pt x="7782041" y="3528281"/>
                  <a:pt x="7801649" y="3529262"/>
                  <a:pt x="7831061" y="3531223"/>
                </a:cubicBezTo>
                <a:cubicBezTo>
                  <a:pt x="7816355" y="3549850"/>
                  <a:pt x="7809493" y="3558674"/>
                  <a:pt x="7799688" y="3571420"/>
                </a:cubicBezTo>
                <a:cubicBezTo>
                  <a:pt x="7811944" y="3581714"/>
                  <a:pt x="7824199" y="3592008"/>
                  <a:pt x="7834983" y="3600342"/>
                </a:cubicBezTo>
                <a:cubicBezTo>
                  <a:pt x="7878612" y="3561125"/>
                  <a:pt x="7853121" y="3523869"/>
                  <a:pt x="7840375" y="3488084"/>
                </a:cubicBezTo>
                <a:cubicBezTo>
                  <a:pt x="7837924" y="3481221"/>
                  <a:pt x="7822728" y="3475829"/>
                  <a:pt x="7813414" y="3475829"/>
                </a:cubicBezTo>
                <a:cubicBezTo>
                  <a:pt x="7799198" y="3475829"/>
                  <a:pt x="7785472" y="3482692"/>
                  <a:pt x="7771256" y="3483672"/>
                </a:cubicBezTo>
                <a:cubicBezTo>
                  <a:pt x="7765864" y="3484163"/>
                  <a:pt x="7755570" y="3478280"/>
                  <a:pt x="7754589" y="3473868"/>
                </a:cubicBezTo>
                <a:cubicBezTo>
                  <a:pt x="7752628" y="3466515"/>
                  <a:pt x="7755570" y="3450829"/>
                  <a:pt x="7758511" y="3450338"/>
                </a:cubicBezTo>
                <a:cubicBezTo>
                  <a:pt x="7780570" y="3446417"/>
                  <a:pt x="7803610" y="3444456"/>
                  <a:pt x="7826159" y="3442985"/>
                </a:cubicBezTo>
                <a:cubicBezTo>
                  <a:pt x="7840375" y="3442005"/>
                  <a:pt x="7856552" y="3445927"/>
                  <a:pt x="7868808" y="3441025"/>
                </a:cubicBezTo>
                <a:cubicBezTo>
                  <a:pt x="7886455" y="3434162"/>
                  <a:pt x="7901651" y="3421416"/>
                  <a:pt x="7920769" y="3409651"/>
                </a:cubicBezTo>
                <a:cubicBezTo>
                  <a:pt x="7917828" y="3392494"/>
                  <a:pt x="7910475" y="3384651"/>
                  <a:pt x="7887435" y="3390533"/>
                </a:cubicBezTo>
                <a:cubicBezTo>
                  <a:pt x="7857042" y="3397886"/>
                  <a:pt x="7825669" y="3415534"/>
                  <a:pt x="7797237" y="3396906"/>
                </a:cubicBezTo>
                <a:cubicBezTo>
                  <a:pt x="7798708" y="3377298"/>
                  <a:pt x="7804100" y="3360630"/>
                  <a:pt x="7800179" y="3346414"/>
                </a:cubicBezTo>
                <a:cubicBezTo>
                  <a:pt x="7797237" y="3336120"/>
                  <a:pt x="7783511" y="3326806"/>
                  <a:pt x="7772236" y="3321414"/>
                </a:cubicBezTo>
                <a:cubicBezTo>
                  <a:pt x="7761942" y="3316512"/>
                  <a:pt x="7748707" y="3318963"/>
                  <a:pt x="7737432" y="3316022"/>
                </a:cubicBezTo>
                <a:cubicBezTo>
                  <a:pt x="7682529" y="3302296"/>
                  <a:pt x="7678117" y="3293962"/>
                  <a:pt x="7698705" y="3236608"/>
                </a:cubicBezTo>
                <a:cubicBezTo>
                  <a:pt x="7691352" y="3232686"/>
                  <a:pt x="7681548" y="3227784"/>
                  <a:pt x="7671254" y="3222392"/>
                </a:cubicBezTo>
                <a:cubicBezTo>
                  <a:pt x="7672725" y="3217980"/>
                  <a:pt x="7674195" y="3213568"/>
                  <a:pt x="7675666" y="3208666"/>
                </a:cubicBezTo>
                <a:cubicBezTo>
                  <a:pt x="7695274" y="3208666"/>
                  <a:pt x="7714882" y="3208666"/>
                  <a:pt x="7734491" y="3208666"/>
                </a:cubicBezTo>
                <a:cubicBezTo>
                  <a:pt x="7732530" y="3218960"/>
                  <a:pt x="7731059" y="3229255"/>
                  <a:pt x="7727138" y="3250824"/>
                </a:cubicBezTo>
                <a:cubicBezTo>
                  <a:pt x="7742334" y="3247393"/>
                  <a:pt x="7757530" y="3247883"/>
                  <a:pt x="7767825" y="3241020"/>
                </a:cubicBezTo>
                <a:cubicBezTo>
                  <a:pt x="7779589" y="3232196"/>
                  <a:pt x="7786943" y="3217490"/>
                  <a:pt x="7799198" y="3201313"/>
                </a:cubicBezTo>
                <a:cubicBezTo>
                  <a:pt x="7734001" y="3184646"/>
                  <a:pt x="7768315" y="3141508"/>
                  <a:pt x="7777629" y="3099840"/>
                </a:cubicBezTo>
                <a:cubicBezTo>
                  <a:pt x="7728608" y="3096409"/>
                  <a:pt x="7683999" y="3093467"/>
                  <a:pt x="7639390" y="3090526"/>
                </a:cubicBezTo>
                <a:cubicBezTo>
                  <a:pt x="7638900" y="3087095"/>
                  <a:pt x="7638900" y="3083663"/>
                  <a:pt x="7638410" y="3079742"/>
                </a:cubicBezTo>
                <a:cubicBezTo>
                  <a:pt x="7651646" y="3073369"/>
                  <a:pt x="7664881" y="3067487"/>
                  <a:pt x="7678607" y="3061114"/>
                </a:cubicBezTo>
                <a:cubicBezTo>
                  <a:pt x="7678117" y="3059643"/>
                  <a:pt x="7677627" y="3058173"/>
                  <a:pt x="7677137" y="3057192"/>
                </a:cubicBezTo>
                <a:cubicBezTo>
                  <a:pt x="7664391" y="3058663"/>
                  <a:pt x="7651155" y="3061114"/>
                  <a:pt x="7638410" y="3060133"/>
                </a:cubicBezTo>
                <a:cubicBezTo>
                  <a:pt x="7633508" y="3059643"/>
                  <a:pt x="7629586" y="3050819"/>
                  <a:pt x="7625174" y="3045427"/>
                </a:cubicBezTo>
                <a:cubicBezTo>
                  <a:pt x="7630567" y="3041996"/>
                  <a:pt x="7635959" y="3037094"/>
                  <a:pt x="7641841" y="3036113"/>
                </a:cubicBezTo>
                <a:cubicBezTo>
                  <a:pt x="7648704" y="3035133"/>
                  <a:pt x="7657528" y="3041015"/>
                  <a:pt x="7662921" y="3038074"/>
                </a:cubicBezTo>
                <a:cubicBezTo>
                  <a:pt x="7692823" y="3023858"/>
                  <a:pt x="7708509" y="3034643"/>
                  <a:pt x="7714882" y="3064545"/>
                </a:cubicBezTo>
                <a:cubicBezTo>
                  <a:pt x="7750668" y="3052290"/>
                  <a:pt x="7750668" y="3052290"/>
                  <a:pt x="7719784" y="2984151"/>
                </a:cubicBezTo>
                <a:cubicBezTo>
                  <a:pt x="7702627" y="2995426"/>
                  <a:pt x="7684980" y="3006701"/>
                  <a:pt x="7666352" y="3018466"/>
                </a:cubicBezTo>
                <a:cubicBezTo>
                  <a:pt x="7650175" y="2981210"/>
                  <a:pt x="7635469" y="2977779"/>
                  <a:pt x="7605566" y="3000818"/>
                </a:cubicBezTo>
                <a:cubicBezTo>
                  <a:pt x="7585468" y="2974837"/>
                  <a:pt x="7564389" y="2946405"/>
                  <a:pt x="7523702" y="2971896"/>
                </a:cubicBezTo>
                <a:cubicBezTo>
                  <a:pt x="7527623" y="2991504"/>
                  <a:pt x="7528604" y="3009152"/>
                  <a:pt x="7558506" y="3010622"/>
                </a:cubicBezTo>
                <a:cubicBezTo>
                  <a:pt x="7583507" y="3012093"/>
                  <a:pt x="7587919" y="3064055"/>
                  <a:pt x="7566349" y="3093958"/>
                </a:cubicBezTo>
                <a:cubicBezTo>
                  <a:pt x="7562428" y="3099350"/>
                  <a:pt x="7556055" y="3103762"/>
                  <a:pt x="7553604" y="3106213"/>
                </a:cubicBezTo>
                <a:cubicBezTo>
                  <a:pt x="7559977" y="3129253"/>
                  <a:pt x="7565369" y="3148371"/>
                  <a:pt x="7572232" y="3172881"/>
                </a:cubicBezTo>
                <a:cubicBezTo>
                  <a:pt x="7553114" y="3176803"/>
                  <a:pt x="7536447" y="3179744"/>
                  <a:pt x="7524682" y="3182195"/>
                </a:cubicBezTo>
                <a:cubicBezTo>
                  <a:pt x="7512917" y="3197392"/>
                  <a:pt x="7502622" y="3211117"/>
                  <a:pt x="7488407" y="3229255"/>
                </a:cubicBezTo>
                <a:cubicBezTo>
                  <a:pt x="7491838" y="3235138"/>
                  <a:pt x="7498211" y="3247393"/>
                  <a:pt x="7505564" y="3260628"/>
                </a:cubicBezTo>
                <a:cubicBezTo>
                  <a:pt x="7491838" y="3274844"/>
                  <a:pt x="7477622" y="3289060"/>
                  <a:pt x="7459485" y="3307198"/>
                </a:cubicBezTo>
                <a:cubicBezTo>
                  <a:pt x="7459485" y="3307688"/>
                  <a:pt x="7463896" y="3315041"/>
                  <a:pt x="7471250" y="3327296"/>
                </a:cubicBezTo>
                <a:cubicBezTo>
                  <a:pt x="7450661" y="3333669"/>
                  <a:pt x="7433013" y="3339552"/>
                  <a:pt x="7408013" y="3347395"/>
                </a:cubicBezTo>
                <a:cubicBezTo>
                  <a:pt x="7420758" y="3358179"/>
                  <a:pt x="7430562" y="3366513"/>
                  <a:pt x="7446249" y="3379258"/>
                </a:cubicBezTo>
                <a:cubicBezTo>
                  <a:pt x="7425660" y="3390533"/>
                  <a:pt x="7404581" y="3398867"/>
                  <a:pt x="7387914" y="3412102"/>
                </a:cubicBezTo>
                <a:cubicBezTo>
                  <a:pt x="7370757" y="3425828"/>
                  <a:pt x="7353109" y="3442985"/>
                  <a:pt x="7344776" y="3462594"/>
                </a:cubicBezTo>
                <a:cubicBezTo>
                  <a:pt x="7333992" y="3489065"/>
                  <a:pt x="7319775" y="3487104"/>
                  <a:pt x="7299186" y="3480731"/>
                </a:cubicBezTo>
                <a:cubicBezTo>
                  <a:pt x="7288402" y="3477300"/>
                  <a:pt x="7276637" y="3476810"/>
                  <a:pt x="7261441" y="3474359"/>
                </a:cubicBezTo>
                <a:cubicBezTo>
                  <a:pt x="7274186" y="3488574"/>
                  <a:pt x="7283010" y="3498379"/>
                  <a:pt x="7297716" y="3515046"/>
                </a:cubicBezTo>
                <a:cubicBezTo>
                  <a:pt x="7256539" y="3515046"/>
                  <a:pt x="7226636" y="3513575"/>
                  <a:pt x="7197224" y="3515536"/>
                </a:cubicBezTo>
                <a:cubicBezTo>
                  <a:pt x="7182517" y="3516516"/>
                  <a:pt x="7167321" y="3522399"/>
                  <a:pt x="7153595" y="3528281"/>
                </a:cubicBezTo>
                <a:cubicBezTo>
                  <a:pt x="7108496" y="3548380"/>
                  <a:pt x="7069770" y="3533674"/>
                  <a:pt x="7048691" y="3477790"/>
                </a:cubicBezTo>
                <a:cubicBezTo>
                  <a:pt x="7031533" y="3495437"/>
                  <a:pt x="7017317" y="3510144"/>
                  <a:pt x="7002121" y="3525830"/>
                </a:cubicBezTo>
                <a:cubicBezTo>
                  <a:pt x="6983983" y="3499849"/>
                  <a:pt x="6956532" y="3518477"/>
                  <a:pt x="6921727" y="3529752"/>
                </a:cubicBezTo>
                <a:cubicBezTo>
                  <a:pt x="6932512" y="3557203"/>
                  <a:pt x="6943296" y="3584655"/>
                  <a:pt x="6956041" y="3617009"/>
                </a:cubicBezTo>
                <a:cubicBezTo>
                  <a:pt x="6953100" y="3619460"/>
                  <a:pt x="6942316" y="3627793"/>
                  <a:pt x="6926629" y="3640049"/>
                </a:cubicBezTo>
                <a:cubicBezTo>
                  <a:pt x="6941335" y="3648872"/>
                  <a:pt x="6953100" y="3655735"/>
                  <a:pt x="6967316" y="3664069"/>
                </a:cubicBezTo>
                <a:cubicBezTo>
                  <a:pt x="6960943" y="3673873"/>
                  <a:pt x="6954571" y="3683187"/>
                  <a:pt x="6948688" y="3692991"/>
                </a:cubicBezTo>
                <a:cubicBezTo>
                  <a:pt x="6966826" y="3705737"/>
                  <a:pt x="6984964" y="3718482"/>
                  <a:pt x="7007023" y="3734168"/>
                </a:cubicBezTo>
                <a:cubicBezTo>
                  <a:pt x="7001141" y="3741031"/>
                  <a:pt x="6993298" y="3749365"/>
                  <a:pt x="6985454" y="3758188"/>
                </a:cubicBezTo>
                <a:cubicBezTo>
                  <a:pt x="7000160" y="3764561"/>
                  <a:pt x="7015847" y="3771915"/>
                  <a:pt x="7031533" y="3778777"/>
                </a:cubicBezTo>
                <a:cubicBezTo>
                  <a:pt x="7026631" y="3786621"/>
                  <a:pt x="7022219" y="3794464"/>
                  <a:pt x="7017317" y="3802307"/>
                </a:cubicBezTo>
                <a:cubicBezTo>
                  <a:pt x="6986925" y="3816033"/>
                  <a:pt x="6956532" y="3829269"/>
                  <a:pt x="6928100" y="3842014"/>
                </a:cubicBezTo>
                <a:cubicBezTo>
                  <a:pt x="6935453" y="3847897"/>
                  <a:pt x="6947218" y="3857701"/>
                  <a:pt x="6962414" y="3870446"/>
                </a:cubicBezTo>
                <a:cubicBezTo>
                  <a:pt x="6947218" y="3874368"/>
                  <a:pt x="6936924" y="3877309"/>
                  <a:pt x="6923688" y="3880740"/>
                </a:cubicBezTo>
                <a:cubicBezTo>
                  <a:pt x="6944767" y="3895937"/>
                  <a:pt x="6963885" y="3909663"/>
                  <a:pt x="6983983" y="3924369"/>
                </a:cubicBezTo>
                <a:cubicBezTo>
                  <a:pt x="6977611" y="3927800"/>
                  <a:pt x="6972708" y="3930741"/>
                  <a:pt x="6967806" y="3933193"/>
                </a:cubicBezTo>
                <a:cubicBezTo>
                  <a:pt x="6990846" y="3964566"/>
                  <a:pt x="7016827" y="3992998"/>
                  <a:pt x="7033984" y="4025842"/>
                </a:cubicBezTo>
                <a:cubicBezTo>
                  <a:pt x="7040357" y="4038587"/>
                  <a:pt x="7028102" y="4063097"/>
                  <a:pt x="7020749" y="4080255"/>
                </a:cubicBezTo>
                <a:cubicBezTo>
                  <a:pt x="7014376" y="4094961"/>
                  <a:pt x="7001141" y="4106726"/>
                  <a:pt x="6992317" y="4120452"/>
                </a:cubicBezTo>
                <a:cubicBezTo>
                  <a:pt x="6987905" y="4127805"/>
                  <a:pt x="6986434" y="4137119"/>
                  <a:pt x="6983493" y="4145452"/>
                </a:cubicBezTo>
                <a:cubicBezTo>
                  <a:pt x="6992807" y="4147413"/>
                  <a:pt x="7002121" y="4149374"/>
                  <a:pt x="7013886" y="4151335"/>
                </a:cubicBezTo>
                <a:cubicBezTo>
                  <a:pt x="7000160" y="4178296"/>
                  <a:pt x="6947708" y="4161139"/>
                  <a:pt x="6947218" y="4203787"/>
                </a:cubicBezTo>
                <a:cubicBezTo>
                  <a:pt x="6947218" y="4208199"/>
                  <a:pt x="6959473" y="4213101"/>
                  <a:pt x="6966826" y="4218493"/>
                </a:cubicBezTo>
                <a:cubicBezTo>
                  <a:pt x="6947708" y="4238592"/>
                  <a:pt x="6928590" y="4258200"/>
                  <a:pt x="6909472" y="4278299"/>
                </a:cubicBezTo>
                <a:cubicBezTo>
                  <a:pt x="6954081" y="4315554"/>
                  <a:pt x="6955061" y="4334673"/>
                  <a:pt x="6920256" y="4378791"/>
                </a:cubicBezTo>
                <a:cubicBezTo>
                  <a:pt x="6912413" y="4388595"/>
                  <a:pt x="6910452" y="4403302"/>
                  <a:pt x="6906530" y="4414576"/>
                </a:cubicBezTo>
                <a:cubicBezTo>
                  <a:pt x="6930061" y="4425851"/>
                  <a:pt x="6949179" y="4434675"/>
                  <a:pt x="6969277" y="4444479"/>
                </a:cubicBezTo>
                <a:cubicBezTo>
                  <a:pt x="6963394" y="4482715"/>
                  <a:pt x="6930061" y="4465558"/>
                  <a:pt x="6908981" y="4477813"/>
                </a:cubicBezTo>
                <a:cubicBezTo>
                  <a:pt x="6911923" y="4490558"/>
                  <a:pt x="6915354" y="4504284"/>
                  <a:pt x="6920747" y="4527324"/>
                </a:cubicBezTo>
                <a:cubicBezTo>
                  <a:pt x="6891334" y="4524873"/>
                  <a:pt x="6864863" y="4522422"/>
                  <a:pt x="6839862" y="4520461"/>
                </a:cubicBezTo>
                <a:cubicBezTo>
                  <a:pt x="6857020" y="4548403"/>
                  <a:pt x="6874177" y="4576345"/>
                  <a:pt x="6894765" y="4609679"/>
                </a:cubicBezTo>
                <a:cubicBezTo>
                  <a:pt x="6897707" y="4609679"/>
                  <a:pt x="6908001" y="4609679"/>
                  <a:pt x="6917805" y="4609679"/>
                </a:cubicBezTo>
                <a:cubicBezTo>
                  <a:pt x="6933492" y="4654288"/>
                  <a:pt x="6914374" y="4679778"/>
                  <a:pt x="6863393" y="4683700"/>
                </a:cubicBezTo>
                <a:cubicBezTo>
                  <a:pt x="6871236" y="4704779"/>
                  <a:pt x="6880059" y="4725858"/>
                  <a:pt x="6886432" y="4747427"/>
                </a:cubicBezTo>
                <a:cubicBezTo>
                  <a:pt x="6888393" y="4753800"/>
                  <a:pt x="6882020" y="4762133"/>
                  <a:pt x="6879569" y="4769486"/>
                </a:cubicBezTo>
                <a:cubicBezTo>
                  <a:pt x="6873687" y="4764094"/>
                  <a:pt x="6867314" y="4758211"/>
                  <a:pt x="6859471" y="4750858"/>
                </a:cubicBezTo>
                <a:cubicBezTo>
                  <a:pt x="6836431" y="4759682"/>
                  <a:pt x="6835940" y="4760662"/>
                  <a:pt x="6860942" y="4785173"/>
                </a:cubicBezTo>
                <a:cubicBezTo>
                  <a:pt x="6828097" y="4799879"/>
                  <a:pt x="6795744" y="4814095"/>
                  <a:pt x="6764370" y="4827821"/>
                </a:cubicBezTo>
                <a:cubicBezTo>
                  <a:pt x="6769272" y="4855763"/>
                  <a:pt x="6774665" y="4883705"/>
                  <a:pt x="6779567" y="4912627"/>
                </a:cubicBezTo>
                <a:cubicBezTo>
                  <a:pt x="6769763" y="4917529"/>
                  <a:pt x="6757507" y="4923902"/>
                  <a:pt x="6745743" y="4930274"/>
                </a:cubicBezTo>
                <a:cubicBezTo>
                  <a:pt x="6746233" y="4932235"/>
                  <a:pt x="6747213" y="4934686"/>
                  <a:pt x="6747703" y="4936647"/>
                </a:cubicBezTo>
                <a:cubicBezTo>
                  <a:pt x="6759468" y="4938118"/>
                  <a:pt x="6770743" y="4939098"/>
                  <a:pt x="6784959" y="4941059"/>
                </a:cubicBezTo>
                <a:cubicBezTo>
                  <a:pt x="6783979" y="4952824"/>
                  <a:pt x="6784959" y="4965079"/>
                  <a:pt x="6781528" y="4976354"/>
                </a:cubicBezTo>
                <a:cubicBezTo>
                  <a:pt x="6778096" y="4989589"/>
                  <a:pt x="6771233" y="5001845"/>
                  <a:pt x="6765841" y="5015570"/>
                </a:cubicBezTo>
                <a:cubicBezTo>
                  <a:pt x="6722213" y="5022433"/>
                  <a:pt x="6676133" y="5029786"/>
                  <a:pt x="6630544" y="5036649"/>
                </a:cubicBezTo>
                <a:cubicBezTo>
                  <a:pt x="6634465" y="5052336"/>
                  <a:pt x="6642309" y="5065572"/>
                  <a:pt x="6638387" y="5072925"/>
                </a:cubicBezTo>
                <a:cubicBezTo>
                  <a:pt x="6624171" y="5100866"/>
                  <a:pt x="6633485" y="5110671"/>
                  <a:pt x="6661917" y="5108710"/>
                </a:cubicBezTo>
                <a:cubicBezTo>
                  <a:pt x="6656035" y="5152828"/>
                  <a:pt x="6626622" y="5145965"/>
                  <a:pt x="6599171" y="5140573"/>
                </a:cubicBezTo>
                <a:cubicBezTo>
                  <a:pt x="6595249" y="5156750"/>
                  <a:pt x="6592308" y="5170966"/>
                  <a:pt x="6589857" y="5181751"/>
                </a:cubicBezTo>
                <a:cubicBezTo>
                  <a:pt x="6597210" y="5194986"/>
                  <a:pt x="6610936" y="5207732"/>
                  <a:pt x="6608975" y="5217536"/>
                </a:cubicBezTo>
                <a:cubicBezTo>
                  <a:pt x="6605543" y="5233713"/>
                  <a:pt x="6594759" y="5249400"/>
                  <a:pt x="6571229" y="5247929"/>
                </a:cubicBezTo>
                <a:cubicBezTo>
                  <a:pt x="6556032" y="5246948"/>
                  <a:pt x="6540346" y="5249400"/>
                  <a:pt x="6525640" y="5252831"/>
                </a:cubicBezTo>
                <a:cubicBezTo>
                  <a:pt x="6516326" y="5254792"/>
                  <a:pt x="6490835" y="5246948"/>
                  <a:pt x="6507502" y="5273419"/>
                </a:cubicBezTo>
                <a:cubicBezTo>
                  <a:pt x="6507992" y="5273910"/>
                  <a:pt x="6502109" y="5279302"/>
                  <a:pt x="6498678" y="5280772"/>
                </a:cubicBezTo>
                <a:cubicBezTo>
                  <a:pt x="6467305" y="5293518"/>
                  <a:pt x="6452109" y="5318029"/>
                  <a:pt x="6453579" y="5349892"/>
                </a:cubicBezTo>
                <a:cubicBezTo>
                  <a:pt x="6455540" y="5393030"/>
                  <a:pt x="6427598" y="5389109"/>
                  <a:pt x="6400147" y="5388128"/>
                </a:cubicBezTo>
                <a:cubicBezTo>
                  <a:pt x="6390833" y="5387638"/>
                  <a:pt x="6381028" y="5384207"/>
                  <a:pt x="6372205" y="5382246"/>
                </a:cubicBezTo>
                <a:cubicBezTo>
                  <a:pt x="6342302" y="5443031"/>
                  <a:pt x="6311909" y="5366559"/>
                  <a:pt x="6280536" y="5384697"/>
                </a:cubicBezTo>
                <a:cubicBezTo>
                  <a:pt x="6293281" y="5399403"/>
                  <a:pt x="6306027" y="5413128"/>
                  <a:pt x="6317302" y="5427344"/>
                </a:cubicBezTo>
                <a:cubicBezTo>
                  <a:pt x="6339851" y="5456267"/>
                  <a:pt x="6305046" y="5470973"/>
                  <a:pt x="6298673" y="5492542"/>
                </a:cubicBezTo>
                <a:cubicBezTo>
                  <a:pt x="6291320" y="5516562"/>
                  <a:pt x="6275634" y="5537641"/>
                  <a:pt x="6261908" y="5563622"/>
                </a:cubicBezTo>
                <a:cubicBezTo>
                  <a:pt x="6263869" y="5564112"/>
                  <a:pt x="6257006" y="5561661"/>
                  <a:pt x="6246712" y="5558230"/>
                </a:cubicBezTo>
                <a:cubicBezTo>
                  <a:pt x="6242300" y="5563132"/>
                  <a:pt x="6234946" y="5570975"/>
                  <a:pt x="6227103" y="5579799"/>
                </a:cubicBezTo>
                <a:cubicBezTo>
                  <a:pt x="6234456" y="5580780"/>
                  <a:pt x="6241810" y="5581760"/>
                  <a:pt x="6249653" y="5583231"/>
                </a:cubicBezTo>
                <a:cubicBezTo>
                  <a:pt x="6250143" y="5585682"/>
                  <a:pt x="6250633" y="5588133"/>
                  <a:pt x="6251614" y="5590094"/>
                </a:cubicBezTo>
                <a:cubicBezTo>
                  <a:pt x="6240339" y="5594505"/>
                  <a:pt x="6229064" y="5599407"/>
                  <a:pt x="6217299" y="5602349"/>
                </a:cubicBezTo>
                <a:cubicBezTo>
                  <a:pt x="6208475" y="5604800"/>
                  <a:pt x="6198671" y="5604309"/>
                  <a:pt x="6189358" y="5605290"/>
                </a:cubicBezTo>
                <a:cubicBezTo>
                  <a:pt x="6193769" y="5613623"/>
                  <a:pt x="6198181" y="5621957"/>
                  <a:pt x="6205044" y="5634702"/>
                </a:cubicBezTo>
                <a:cubicBezTo>
                  <a:pt x="6178083" y="5638624"/>
                  <a:pt x="6149650" y="5642546"/>
                  <a:pt x="6119258" y="5646958"/>
                </a:cubicBezTo>
                <a:cubicBezTo>
                  <a:pt x="6123670" y="5651860"/>
                  <a:pt x="6128082" y="5657252"/>
                  <a:pt x="6142297" y="5673919"/>
                </a:cubicBezTo>
                <a:cubicBezTo>
                  <a:pt x="6079061" y="5646958"/>
                  <a:pt x="6040334" y="5676860"/>
                  <a:pt x="5999647" y="5701860"/>
                </a:cubicBezTo>
                <a:cubicBezTo>
                  <a:pt x="5972686" y="5698919"/>
                  <a:pt x="5943273" y="5695978"/>
                  <a:pt x="5905527" y="5692056"/>
                </a:cubicBezTo>
                <a:cubicBezTo>
                  <a:pt x="5914841" y="5709704"/>
                  <a:pt x="5922685" y="5717547"/>
                  <a:pt x="5922195" y="5725881"/>
                </a:cubicBezTo>
                <a:cubicBezTo>
                  <a:pt x="5922195" y="5734705"/>
                  <a:pt x="5915822" y="5750391"/>
                  <a:pt x="5910430" y="5751371"/>
                </a:cubicBezTo>
                <a:cubicBezTo>
                  <a:pt x="5875134" y="5756273"/>
                  <a:pt x="5838859" y="5757744"/>
                  <a:pt x="5808956" y="5759705"/>
                </a:cubicBezTo>
                <a:cubicBezTo>
                  <a:pt x="5813858" y="5786667"/>
                  <a:pt x="5819251" y="5818040"/>
                  <a:pt x="5824643" y="5848923"/>
                </a:cubicBezTo>
                <a:cubicBezTo>
                  <a:pt x="5822192" y="5847943"/>
                  <a:pt x="5819741" y="5846962"/>
                  <a:pt x="5817290" y="5846472"/>
                </a:cubicBezTo>
                <a:cubicBezTo>
                  <a:pt x="5811898" y="5860688"/>
                  <a:pt x="5808466" y="5876374"/>
                  <a:pt x="5801113" y="5889610"/>
                </a:cubicBezTo>
                <a:cubicBezTo>
                  <a:pt x="5791799" y="5906277"/>
                  <a:pt x="5779054" y="5920984"/>
                  <a:pt x="5768269" y="5936670"/>
                </a:cubicBezTo>
                <a:cubicBezTo>
                  <a:pt x="5763367" y="5944023"/>
                  <a:pt x="5754053" y="5954807"/>
                  <a:pt x="5756504" y="5959219"/>
                </a:cubicBezTo>
                <a:cubicBezTo>
                  <a:pt x="5776603" y="5998436"/>
                  <a:pt x="5753073" y="6017064"/>
                  <a:pt x="5722190" y="6032750"/>
                </a:cubicBezTo>
                <a:cubicBezTo>
                  <a:pt x="5726112" y="6042555"/>
                  <a:pt x="5729543" y="6051379"/>
                  <a:pt x="5734445" y="6065104"/>
                </a:cubicBezTo>
                <a:cubicBezTo>
                  <a:pt x="5723661" y="6062653"/>
                  <a:pt x="5716798" y="6060693"/>
                  <a:pt x="5709935" y="6059222"/>
                </a:cubicBezTo>
                <a:cubicBezTo>
                  <a:pt x="5706993" y="6071967"/>
                  <a:pt x="5704052" y="6086183"/>
                  <a:pt x="5701601" y="6095497"/>
                </a:cubicBezTo>
                <a:cubicBezTo>
                  <a:pt x="5637874" y="6085693"/>
                  <a:pt x="5580520" y="6076869"/>
                  <a:pt x="5522185" y="6068046"/>
                </a:cubicBezTo>
                <a:cubicBezTo>
                  <a:pt x="5536891" y="6106282"/>
                  <a:pt x="5515813" y="6121969"/>
                  <a:pt x="5474635" y="6123439"/>
                </a:cubicBezTo>
                <a:cubicBezTo>
                  <a:pt x="5465321" y="6123929"/>
                  <a:pt x="5456007" y="6134714"/>
                  <a:pt x="5447184" y="6140596"/>
                </a:cubicBezTo>
                <a:cubicBezTo>
                  <a:pt x="5449145" y="6143047"/>
                  <a:pt x="5450615" y="6145498"/>
                  <a:pt x="5452576" y="6147949"/>
                </a:cubicBezTo>
                <a:cubicBezTo>
                  <a:pt x="5426104" y="6147949"/>
                  <a:pt x="5399633" y="6147949"/>
                  <a:pt x="5366299" y="6147949"/>
                </a:cubicBezTo>
                <a:cubicBezTo>
                  <a:pt x="5362868" y="6154322"/>
                  <a:pt x="5355024" y="6168538"/>
                  <a:pt x="5346691" y="6183244"/>
                </a:cubicBezTo>
                <a:cubicBezTo>
                  <a:pt x="5317279" y="6195500"/>
                  <a:pt x="5316789" y="6130302"/>
                  <a:pt x="5288356" y="6155792"/>
                </a:cubicBezTo>
                <a:cubicBezTo>
                  <a:pt x="5272179" y="6170499"/>
                  <a:pt x="5228551" y="6144518"/>
                  <a:pt x="5239336" y="6195500"/>
                </a:cubicBezTo>
                <a:cubicBezTo>
                  <a:pt x="5202570" y="6166577"/>
                  <a:pt x="5166295" y="6180303"/>
                  <a:pt x="5141294" y="6200402"/>
                </a:cubicBezTo>
                <a:cubicBezTo>
                  <a:pt x="5113353" y="6222461"/>
                  <a:pt x="5091293" y="6256776"/>
                  <a:pt x="5107960" y="6304815"/>
                </a:cubicBezTo>
                <a:cubicBezTo>
                  <a:pt x="5089332" y="6288148"/>
                  <a:pt x="5075606" y="6275893"/>
                  <a:pt x="5060900" y="6262658"/>
                </a:cubicBezTo>
                <a:cubicBezTo>
                  <a:pt x="5045704" y="6264129"/>
                  <a:pt x="5029037" y="6265109"/>
                  <a:pt x="5008938" y="6267070"/>
                </a:cubicBezTo>
                <a:cubicBezTo>
                  <a:pt x="5035900" y="6290109"/>
                  <a:pt x="4942270" y="6317561"/>
                  <a:pt x="5018742" y="6339620"/>
                </a:cubicBezTo>
                <a:cubicBezTo>
                  <a:pt x="5001095" y="6353836"/>
                  <a:pt x="4994232" y="6375896"/>
                  <a:pt x="4966781" y="6346483"/>
                </a:cubicBezTo>
                <a:cubicBezTo>
                  <a:pt x="4949623" y="6327856"/>
                  <a:pt x="4920211" y="6324914"/>
                  <a:pt x="4884425" y="6333248"/>
                </a:cubicBezTo>
                <a:cubicBezTo>
                  <a:pt x="4834425" y="6344522"/>
                  <a:pt x="4852562" y="6368052"/>
                  <a:pt x="4850601" y="6395014"/>
                </a:cubicBezTo>
                <a:cubicBezTo>
                  <a:pt x="4849621" y="6409230"/>
                  <a:pt x="4874621" y="6440113"/>
                  <a:pt x="4830013" y="6439132"/>
                </a:cubicBezTo>
                <a:cubicBezTo>
                  <a:pt x="4842758" y="6455800"/>
                  <a:pt x="4854523" y="6471486"/>
                  <a:pt x="4866288" y="6487663"/>
                </a:cubicBezTo>
                <a:cubicBezTo>
                  <a:pt x="4865308" y="6491094"/>
                  <a:pt x="4863837" y="6494526"/>
                  <a:pt x="4862856" y="6497957"/>
                </a:cubicBezTo>
                <a:cubicBezTo>
                  <a:pt x="4825601" y="6495016"/>
                  <a:pt x="4788345" y="6492565"/>
                  <a:pt x="4750599" y="6489624"/>
                </a:cubicBezTo>
                <a:cubicBezTo>
                  <a:pt x="4750599" y="6486192"/>
                  <a:pt x="4750599" y="6483251"/>
                  <a:pt x="4751089" y="6479820"/>
                </a:cubicBezTo>
                <a:cubicBezTo>
                  <a:pt x="4768737" y="6480800"/>
                  <a:pt x="4786384" y="6481780"/>
                  <a:pt x="4814326" y="6482761"/>
                </a:cubicBezTo>
                <a:cubicBezTo>
                  <a:pt x="4793737" y="6465114"/>
                  <a:pt x="4781482" y="6454329"/>
                  <a:pt x="4773149" y="6447466"/>
                </a:cubicBezTo>
                <a:cubicBezTo>
                  <a:pt x="4711873" y="6466584"/>
                  <a:pt x="4653538" y="6484231"/>
                  <a:pt x="4603537" y="6499428"/>
                </a:cubicBezTo>
                <a:cubicBezTo>
                  <a:pt x="4573144" y="6488153"/>
                  <a:pt x="4550104" y="6479820"/>
                  <a:pt x="4524613" y="6470506"/>
                </a:cubicBezTo>
                <a:cubicBezTo>
                  <a:pt x="4514809" y="6486192"/>
                  <a:pt x="4544222" y="6521487"/>
                  <a:pt x="4505005" y="6525899"/>
                </a:cubicBezTo>
                <a:cubicBezTo>
                  <a:pt x="4482455" y="6528841"/>
                  <a:pt x="4459416" y="6526390"/>
                  <a:pt x="4435396" y="6526390"/>
                </a:cubicBezTo>
                <a:cubicBezTo>
                  <a:pt x="4443239" y="6550900"/>
                  <a:pt x="4437357" y="6567566"/>
                  <a:pt x="4408924" y="6573449"/>
                </a:cubicBezTo>
                <a:cubicBezTo>
                  <a:pt x="4395199" y="6576390"/>
                  <a:pt x="4377551" y="6577861"/>
                  <a:pt x="4388336" y="6603352"/>
                </a:cubicBezTo>
                <a:cubicBezTo>
                  <a:pt x="4398630" y="6627372"/>
                  <a:pt x="4373630" y="6640117"/>
                  <a:pt x="4358923" y="6639627"/>
                </a:cubicBezTo>
                <a:cubicBezTo>
                  <a:pt x="4294216" y="6639137"/>
                  <a:pt x="4254999" y="6677863"/>
                  <a:pt x="4216273" y="6721002"/>
                </a:cubicBezTo>
                <a:cubicBezTo>
                  <a:pt x="4211861" y="6725904"/>
                  <a:pt x="4192253" y="6725414"/>
                  <a:pt x="4188331" y="6720511"/>
                </a:cubicBezTo>
                <a:cubicBezTo>
                  <a:pt x="4179998" y="6710707"/>
                  <a:pt x="4179998" y="6694040"/>
                  <a:pt x="4172154" y="6683746"/>
                </a:cubicBezTo>
                <a:cubicBezTo>
                  <a:pt x="4164801" y="6673452"/>
                  <a:pt x="4151565" y="6667569"/>
                  <a:pt x="4148624" y="6665608"/>
                </a:cubicBezTo>
                <a:cubicBezTo>
                  <a:pt x="4129506" y="6668059"/>
                  <a:pt x="4115290" y="6674922"/>
                  <a:pt x="4106957" y="6670510"/>
                </a:cubicBezTo>
                <a:cubicBezTo>
                  <a:pt x="4073623" y="6653353"/>
                  <a:pt x="4068230" y="6671981"/>
                  <a:pt x="4064799" y="6698452"/>
                </a:cubicBezTo>
                <a:cubicBezTo>
                  <a:pt x="4063328" y="6712668"/>
                  <a:pt x="4061858" y="6727375"/>
                  <a:pt x="4055975" y="6739630"/>
                </a:cubicBezTo>
                <a:cubicBezTo>
                  <a:pt x="4052544" y="6747473"/>
                  <a:pt x="4035877" y="6758747"/>
                  <a:pt x="4033916" y="6757277"/>
                </a:cubicBezTo>
                <a:cubicBezTo>
                  <a:pt x="3999601" y="6731786"/>
                  <a:pt x="3980483" y="6771983"/>
                  <a:pt x="3953522" y="6774924"/>
                </a:cubicBezTo>
                <a:cubicBezTo>
                  <a:pt x="3937345" y="6743061"/>
                  <a:pt x="3927051" y="6739139"/>
                  <a:pt x="3900580" y="6764630"/>
                </a:cubicBezTo>
                <a:cubicBezTo>
                  <a:pt x="3867245" y="6796984"/>
                  <a:pt x="3829499" y="6803847"/>
                  <a:pt x="3791263" y="6785219"/>
                </a:cubicBezTo>
                <a:cubicBezTo>
                  <a:pt x="3770675" y="6775414"/>
                  <a:pt x="3758419" y="6748943"/>
                  <a:pt x="3747635" y="6735708"/>
                </a:cubicBezTo>
                <a:cubicBezTo>
                  <a:pt x="3704497" y="6751394"/>
                  <a:pt x="3663319" y="6765610"/>
                  <a:pt x="3623612" y="6781787"/>
                </a:cubicBezTo>
                <a:cubicBezTo>
                  <a:pt x="3616259" y="6784729"/>
                  <a:pt x="3611847" y="6794043"/>
                  <a:pt x="3608906" y="6803357"/>
                </a:cubicBezTo>
                <a:cubicBezTo>
                  <a:pt x="3593220" y="6821004"/>
                  <a:pt x="3566748" y="6763649"/>
                  <a:pt x="3551552" y="6817082"/>
                </a:cubicBezTo>
                <a:cubicBezTo>
                  <a:pt x="3527042" y="6782768"/>
                  <a:pt x="3506453" y="6790121"/>
                  <a:pt x="3480472" y="6813651"/>
                </a:cubicBezTo>
                <a:cubicBezTo>
                  <a:pt x="3465766" y="6827376"/>
                  <a:pt x="3438804" y="6826396"/>
                  <a:pt x="3421647" y="6838161"/>
                </a:cubicBezTo>
                <a:cubicBezTo>
                  <a:pt x="3394195" y="6857770"/>
                  <a:pt x="3379979" y="6842573"/>
                  <a:pt x="3360861" y="6825416"/>
                </a:cubicBezTo>
                <a:cubicBezTo>
                  <a:pt x="3352037" y="6817572"/>
                  <a:pt x="3333410" y="6820514"/>
                  <a:pt x="3318703" y="6818553"/>
                </a:cubicBezTo>
                <a:cubicBezTo>
                  <a:pt x="3304487" y="6816592"/>
                  <a:pt x="3290271" y="6815121"/>
                  <a:pt x="3276545" y="6813161"/>
                </a:cubicBezTo>
                <a:cubicBezTo>
                  <a:pt x="3269683" y="6824925"/>
                  <a:pt x="3262820" y="6838161"/>
                  <a:pt x="3253016" y="6855318"/>
                </a:cubicBezTo>
                <a:cubicBezTo>
                  <a:pt x="3246153" y="6846004"/>
                  <a:pt x="3242231" y="6842083"/>
                  <a:pt x="3239290" y="6837180"/>
                </a:cubicBezTo>
                <a:cubicBezTo>
                  <a:pt x="3227525" y="6816102"/>
                  <a:pt x="3218211" y="6794533"/>
                  <a:pt x="3184387" y="6804827"/>
                </a:cubicBezTo>
                <a:cubicBezTo>
                  <a:pt x="3170661" y="6809239"/>
                  <a:pt x="3151543" y="6796494"/>
                  <a:pt x="3134876" y="6792572"/>
                </a:cubicBezTo>
                <a:cubicBezTo>
                  <a:pt x="3128503" y="6791101"/>
                  <a:pt x="3119679" y="6789631"/>
                  <a:pt x="3115758" y="6793062"/>
                </a:cubicBezTo>
                <a:cubicBezTo>
                  <a:pt x="3068698" y="6829827"/>
                  <a:pt x="3026050" y="6820514"/>
                  <a:pt x="2985853" y="6781787"/>
                </a:cubicBezTo>
                <a:cubicBezTo>
                  <a:pt x="2984382" y="6780317"/>
                  <a:pt x="2981441" y="6780807"/>
                  <a:pt x="2976539" y="6780317"/>
                </a:cubicBezTo>
                <a:cubicBezTo>
                  <a:pt x="2972127" y="6790121"/>
                  <a:pt x="2967225" y="6800415"/>
                  <a:pt x="2961342" y="6811690"/>
                </a:cubicBezTo>
                <a:cubicBezTo>
                  <a:pt x="2930459" y="6769532"/>
                  <a:pt x="2916243" y="6768551"/>
                  <a:pt x="2860360" y="6803357"/>
                </a:cubicBezTo>
                <a:cubicBezTo>
                  <a:pt x="2858889" y="6794533"/>
                  <a:pt x="2857418" y="6786689"/>
                  <a:pt x="2854967" y="6773454"/>
                </a:cubicBezTo>
                <a:cubicBezTo>
                  <a:pt x="2840751" y="6783748"/>
                  <a:pt x="2829967" y="6792082"/>
                  <a:pt x="2812319" y="6804827"/>
                </a:cubicBezTo>
                <a:cubicBezTo>
                  <a:pt x="2803005" y="6786689"/>
                  <a:pt x="2796633" y="6768061"/>
                  <a:pt x="2784868" y="6752865"/>
                </a:cubicBezTo>
                <a:cubicBezTo>
                  <a:pt x="2773103" y="6737669"/>
                  <a:pt x="2756926" y="6726394"/>
                  <a:pt x="2746631" y="6717570"/>
                </a:cubicBezTo>
                <a:cubicBezTo>
                  <a:pt x="2727023" y="6714629"/>
                  <a:pt x="2710356" y="6712178"/>
                  <a:pt x="2694179" y="6708256"/>
                </a:cubicBezTo>
                <a:cubicBezTo>
                  <a:pt x="2693199" y="6708256"/>
                  <a:pt x="2695160" y="6696001"/>
                  <a:pt x="2696140" y="6684236"/>
                </a:cubicBezTo>
                <a:cubicBezTo>
                  <a:pt x="2678983" y="6699922"/>
                  <a:pt x="2662806" y="6715119"/>
                  <a:pt x="2646629" y="6730316"/>
                </a:cubicBezTo>
                <a:cubicBezTo>
                  <a:pt x="2626041" y="6700413"/>
                  <a:pt x="2606432" y="6729826"/>
                  <a:pt x="2583883" y="6733747"/>
                </a:cubicBezTo>
                <a:cubicBezTo>
                  <a:pt x="2586334" y="6726394"/>
                  <a:pt x="2588295" y="6719041"/>
                  <a:pt x="2591726" y="6707766"/>
                </a:cubicBezTo>
                <a:cubicBezTo>
                  <a:pt x="2557412" y="6712178"/>
                  <a:pt x="2526528" y="6716099"/>
                  <a:pt x="2488782" y="6721492"/>
                </a:cubicBezTo>
                <a:cubicBezTo>
                  <a:pt x="2487312" y="6719041"/>
                  <a:pt x="2480449" y="6709236"/>
                  <a:pt x="2474566" y="6699922"/>
                </a:cubicBezTo>
                <a:cubicBezTo>
                  <a:pt x="2455448" y="6721492"/>
                  <a:pt x="2448095" y="6718551"/>
                  <a:pt x="2422114" y="6699432"/>
                </a:cubicBezTo>
                <a:cubicBezTo>
                  <a:pt x="2384368" y="6671491"/>
                  <a:pt x="2343191" y="6648941"/>
                  <a:pt x="2297602" y="6620509"/>
                </a:cubicBezTo>
                <a:cubicBezTo>
                  <a:pt x="2290248" y="6609725"/>
                  <a:pt x="2277013" y="6591097"/>
                  <a:pt x="2262797" y="6570508"/>
                </a:cubicBezTo>
                <a:cubicBezTo>
                  <a:pt x="2251522" y="6574429"/>
                  <a:pt x="2241228" y="6577861"/>
                  <a:pt x="2231424" y="6582273"/>
                </a:cubicBezTo>
                <a:cubicBezTo>
                  <a:pt x="2208874" y="6593058"/>
                  <a:pt x="2184364" y="6612666"/>
                  <a:pt x="2177501" y="6567566"/>
                </a:cubicBezTo>
                <a:cubicBezTo>
                  <a:pt x="2177011" y="6565606"/>
                  <a:pt x="2173579" y="6561684"/>
                  <a:pt x="2173089" y="6562174"/>
                </a:cubicBezTo>
                <a:cubicBezTo>
                  <a:pt x="2139755" y="6577371"/>
                  <a:pt x="2119166" y="6545017"/>
                  <a:pt x="2091224" y="6540605"/>
                </a:cubicBezTo>
                <a:cubicBezTo>
                  <a:pt x="2090244" y="6540605"/>
                  <a:pt x="2087793" y="6551880"/>
                  <a:pt x="2085832" y="6558743"/>
                </a:cubicBezTo>
                <a:cubicBezTo>
                  <a:pt x="2052008" y="6544037"/>
                  <a:pt x="2001516" y="6538645"/>
                  <a:pt x="1985340" y="6511683"/>
                </a:cubicBezTo>
                <a:cubicBezTo>
                  <a:pt x="1958868" y="6468545"/>
                  <a:pt x="1938280" y="6512663"/>
                  <a:pt x="1918181" y="6503840"/>
                </a:cubicBezTo>
                <a:cubicBezTo>
                  <a:pt x="1889749" y="6490604"/>
                  <a:pt x="1847591" y="6501388"/>
                  <a:pt x="1835826" y="6457270"/>
                </a:cubicBezTo>
                <a:cubicBezTo>
                  <a:pt x="1834846" y="6452858"/>
                  <a:pt x="1824061" y="6450897"/>
                  <a:pt x="1814257" y="6445505"/>
                </a:cubicBezTo>
                <a:cubicBezTo>
                  <a:pt x="1825042" y="6435210"/>
                  <a:pt x="1833375" y="6427367"/>
                  <a:pt x="1842199" y="6419524"/>
                </a:cubicBezTo>
                <a:cubicBezTo>
                  <a:pt x="1789257" y="6365601"/>
                  <a:pt x="1780923" y="6362660"/>
                  <a:pt x="1761315" y="6395504"/>
                </a:cubicBezTo>
                <a:cubicBezTo>
                  <a:pt x="1750530" y="6388151"/>
                  <a:pt x="1731412" y="6382268"/>
                  <a:pt x="1729942" y="6373935"/>
                </a:cubicBezTo>
                <a:cubicBezTo>
                  <a:pt x="1724059" y="6334228"/>
                  <a:pt x="1661313" y="6334228"/>
                  <a:pt x="1672097" y="6283246"/>
                </a:cubicBezTo>
                <a:cubicBezTo>
                  <a:pt x="1605919" y="6309227"/>
                  <a:pt x="1557879" y="6271972"/>
                  <a:pt x="1497583" y="6235206"/>
                </a:cubicBezTo>
                <a:cubicBezTo>
                  <a:pt x="1520133" y="6231774"/>
                  <a:pt x="1532388" y="6229814"/>
                  <a:pt x="1547584" y="6227853"/>
                </a:cubicBezTo>
                <a:cubicBezTo>
                  <a:pt x="1546604" y="6219519"/>
                  <a:pt x="1545624" y="6211186"/>
                  <a:pt x="1544643" y="6198931"/>
                </a:cubicBezTo>
                <a:cubicBezTo>
                  <a:pt x="1520133" y="6208735"/>
                  <a:pt x="1499544" y="6217068"/>
                  <a:pt x="1476995" y="6226382"/>
                </a:cubicBezTo>
                <a:cubicBezTo>
                  <a:pt x="1478465" y="6219029"/>
                  <a:pt x="1481406" y="6206774"/>
                  <a:pt x="1483857" y="6195009"/>
                </a:cubicBezTo>
                <a:cubicBezTo>
                  <a:pt x="1446602" y="6205304"/>
                  <a:pt x="1419640" y="6194029"/>
                  <a:pt x="1397581" y="6159224"/>
                </a:cubicBezTo>
                <a:cubicBezTo>
                  <a:pt x="1395620" y="6156283"/>
                  <a:pt x="1394150" y="6151381"/>
                  <a:pt x="1392189" y="6151381"/>
                </a:cubicBezTo>
                <a:cubicBezTo>
                  <a:pt x="1341207" y="6149910"/>
                  <a:pt x="1322089" y="6093536"/>
                  <a:pt x="1274539" y="6084712"/>
                </a:cubicBezTo>
                <a:cubicBezTo>
                  <a:pt x="1265225" y="6082752"/>
                  <a:pt x="1257382" y="6066085"/>
                  <a:pt x="1251009" y="6055300"/>
                </a:cubicBezTo>
                <a:cubicBezTo>
                  <a:pt x="1235813" y="6029319"/>
                  <a:pt x="1210322" y="6026378"/>
                  <a:pt x="1184831" y="6017554"/>
                </a:cubicBezTo>
                <a:cubicBezTo>
                  <a:pt x="1153458" y="6006770"/>
                  <a:pt x="1124536" y="5985201"/>
                  <a:pt x="1098064" y="5964121"/>
                </a:cubicBezTo>
                <a:cubicBezTo>
                  <a:pt x="1091692" y="5959219"/>
                  <a:pt x="1100025" y="5937650"/>
                  <a:pt x="1099045" y="5923925"/>
                </a:cubicBezTo>
                <a:cubicBezTo>
                  <a:pt x="1098064" y="5910199"/>
                  <a:pt x="1097574" y="5892061"/>
                  <a:pt x="1089241" y="5884218"/>
                </a:cubicBezTo>
                <a:cubicBezTo>
                  <a:pt x="1072574" y="5869021"/>
                  <a:pt x="1051004" y="5860198"/>
                  <a:pt x="1028455" y="5846962"/>
                </a:cubicBezTo>
                <a:cubicBezTo>
                  <a:pt x="1036788" y="5839119"/>
                  <a:pt x="1042181" y="5834216"/>
                  <a:pt x="1050024" y="5826863"/>
                </a:cubicBezTo>
                <a:cubicBezTo>
                  <a:pt x="1042181" y="5820491"/>
                  <a:pt x="1035318" y="5814608"/>
                  <a:pt x="1026984" y="5807745"/>
                </a:cubicBezTo>
                <a:cubicBezTo>
                  <a:pt x="1031396" y="5803334"/>
                  <a:pt x="1035808" y="5799412"/>
                  <a:pt x="1044632" y="5791079"/>
                </a:cubicBezTo>
                <a:cubicBezTo>
                  <a:pt x="1017670" y="5788137"/>
                  <a:pt x="986787" y="5824902"/>
                  <a:pt x="974532" y="5776372"/>
                </a:cubicBezTo>
                <a:cubicBezTo>
                  <a:pt x="996101" y="5761666"/>
                  <a:pt x="1018651" y="5746469"/>
                  <a:pt x="1041690" y="5730783"/>
                </a:cubicBezTo>
                <a:cubicBezTo>
                  <a:pt x="1013258" y="5726371"/>
                  <a:pt x="1001493" y="5707743"/>
                  <a:pt x="1014239" y="5681762"/>
                </a:cubicBezTo>
                <a:cubicBezTo>
                  <a:pt x="990709" y="5684703"/>
                  <a:pt x="970120" y="5687644"/>
                  <a:pt x="944139" y="5690586"/>
                </a:cubicBezTo>
                <a:cubicBezTo>
                  <a:pt x="944139" y="5672938"/>
                  <a:pt x="944139" y="5655291"/>
                  <a:pt x="944139" y="5638134"/>
                </a:cubicBezTo>
                <a:cubicBezTo>
                  <a:pt x="898550" y="5617055"/>
                  <a:pt x="889236" y="5592545"/>
                  <a:pt x="908844" y="5541563"/>
                </a:cubicBezTo>
                <a:cubicBezTo>
                  <a:pt x="898060" y="5540582"/>
                  <a:pt x="888256" y="5539602"/>
                  <a:pt x="876000" y="5538622"/>
                </a:cubicBezTo>
                <a:cubicBezTo>
                  <a:pt x="880902" y="5528327"/>
                  <a:pt x="884824" y="5519014"/>
                  <a:pt x="888746" y="5510190"/>
                </a:cubicBezTo>
                <a:cubicBezTo>
                  <a:pt x="887765" y="5481757"/>
                  <a:pt x="838254" y="5435678"/>
                  <a:pt x="792175" y="5422442"/>
                </a:cubicBezTo>
                <a:cubicBezTo>
                  <a:pt x="801979" y="5415089"/>
                  <a:pt x="808352" y="5408226"/>
                  <a:pt x="816195" y="5404795"/>
                </a:cubicBezTo>
                <a:cubicBezTo>
                  <a:pt x="842666" y="5393520"/>
                  <a:pt x="836784" y="5380285"/>
                  <a:pt x="821587" y="5362637"/>
                </a:cubicBezTo>
                <a:cubicBezTo>
                  <a:pt x="815215" y="5355284"/>
                  <a:pt x="813744" y="5344009"/>
                  <a:pt x="807371" y="5327342"/>
                </a:cubicBezTo>
                <a:cubicBezTo>
                  <a:pt x="804430" y="5325382"/>
                  <a:pt x="792665" y="5318519"/>
                  <a:pt x="788744" y="5316068"/>
                </a:cubicBezTo>
                <a:cubicBezTo>
                  <a:pt x="763743" y="5320970"/>
                  <a:pt x="745605" y="5324891"/>
                  <a:pt x="726977" y="5328323"/>
                </a:cubicBezTo>
                <a:cubicBezTo>
                  <a:pt x="726487" y="5325382"/>
                  <a:pt x="725507" y="5322440"/>
                  <a:pt x="725017" y="5319499"/>
                </a:cubicBezTo>
                <a:cubicBezTo>
                  <a:pt x="738742" y="5309695"/>
                  <a:pt x="752468" y="5299891"/>
                  <a:pt x="764723" y="5291067"/>
                </a:cubicBezTo>
                <a:cubicBezTo>
                  <a:pt x="764723" y="5271459"/>
                  <a:pt x="764723" y="5252831"/>
                  <a:pt x="764723" y="5236164"/>
                </a:cubicBezTo>
                <a:cubicBezTo>
                  <a:pt x="746586" y="5234693"/>
                  <a:pt x="730899" y="5233713"/>
                  <a:pt x="715703" y="5232732"/>
                </a:cubicBezTo>
                <a:cubicBezTo>
                  <a:pt x="726977" y="5222438"/>
                  <a:pt x="738252" y="5212143"/>
                  <a:pt x="754919" y="5196947"/>
                </a:cubicBezTo>
                <a:cubicBezTo>
                  <a:pt x="746586" y="5185673"/>
                  <a:pt x="734821" y="5169495"/>
                  <a:pt x="725997" y="5157240"/>
                </a:cubicBezTo>
                <a:cubicBezTo>
                  <a:pt x="728938" y="5131750"/>
                  <a:pt x="731879" y="5105278"/>
                  <a:pt x="735801" y="5070474"/>
                </a:cubicBezTo>
                <a:cubicBezTo>
                  <a:pt x="742664" y="5070964"/>
                  <a:pt x="757860" y="5071454"/>
                  <a:pt x="778449" y="5072434"/>
                </a:cubicBezTo>
                <a:cubicBezTo>
                  <a:pt x="774037" y="5054787"/>
                  <a:pt x="768155" y="5030277"/>
                  <a:pt x="761782" y="5002335"/>
                </a:cubicBezTo>
                <a:cubicBezTo>
                  <a:pt x="724036" y="5009688"/>
                  <a:pt x="689231" y="4991060"/>
                  <a:pt x="666682" y="4957726"/>
                </a:cubicBezTo>
                <a:cubicBezTo>
                  <a:pt x="659819" y="4947432"/>
                  <a:pt x="678447" y="4920470"/>
                  <a:pt x="687271" y="4897921"/>
                </a:cubicBezTo>
                <a:cubicBezTo>
                  <a:pt x="675996" y="4888607"/>
                  <a:pt x="659329" y="4874881"/>
                  <a:pt x="643642" y="4860175"/>
                </a:cubicBezTo>
                <a:cubicBezTo>
                  <a:pt x="624034" y="4841547"/>
                  <a:pt x="631877" y="4827821"/>
                  <a:pt x="653937" y="4819487"/>
                </a:cubicBezTo>
                <a:cubicBezTo>
                  <a:pt x="669623" y="4813115"/>
                  <a:pt x="686290" y="4809193"/>
                  <a:pt x="701977" y="4798899"/>
                </a:cubicBezTo>
                <a:cubicBezTo>
                  <a:pt x="677957" y="4802330"/>
                  <a:pt x="653937" y="4806252"/>
                  <a:pt x="624034" y="4810664"/>
                </a:cubicBezTo>
                <a:cubicBezTo>
                  <a:pt x="612759" y="4803801"/>
                  <a:pt x="595112" y="4793016"/>
                  <a:pt x="576974" y="4782232"/>
                </a:cubicBezTo>
                <a:cubicBezTo>
                  <a:pt x="577954" y="4779291"/>
                  <a:pt x="578445" y="4776349"/>
                  <a:pt x="579425" y="4773408"/>
                </a:cubicBezTo>
                <a:cubicBezTo>
                  <a:pt x="594621" y="4775369"/>
                  <a:pt x="609818" y="4777330"/>
                  <a:pt x="635309" y="4780761"/>
                </a:cubicBezTo>
                <a:cubicBezTo>
                  <a:pt x="614230" y="4757721"/>
                  <a:pt x="598543" y="4740074"/>
                  <a:pt x="578935" y="4718995"/>
                </a:cubicBezTo>
                <a:cubicBezTo>
                  <a:pt x="580405" y="4716544"/>
                  <a:pt x="585308" y="4706740"/>
                  <a:pt x="590700" y="4696445"/>
                </a:cubicBezTo>
                <a:cubicBezTo>
                  <a:pt x="572072" y="4683700"/>
                  <a:pt x="555405" y="4671445"/>
                  <a:pt x="536287" y="4658209"/>
                </a:cubicBezTo>
                <a:cubicBezTo>
                  <a:pt x="559327" y="4641052"/>
                  <a:pt x="540208" y="4628797"/>
                  <a:pt x="520600" y="4616542"/>
                </a:cubicBezTo>
                <a:cubicBezTo>
                  <a:pt x="544130" y="4599875"/>
                  <a:pt x="537757" y="4590561"/>
                  <a:pt x="515698" y="4584678"/>
                </a:cubicBezTo>
                <a:cubicBezTo>
                  <a:pt x="469128" y="4572913"/>
                  <a:pt x="468148" y="4569972"/>
                  <a:pt x="499521" y="4535658"/>
                </a:cubicBezTo>
                <a:cubicBezTo>
                  <a:pt x="470599" y="4503304"/>
                  <a:pt x="469128" y="4481735"/>
                  <a:pt x="497560" y="4465558"/>
                </a:cubicBezTo>
                <a:cubicBezTo>
                  <a:pt x="471579" y="4452812"/>
                  <a:pt x="447559" y="4441048"/>
                  <a:pt x="414715" y="4424380"/>
                </a:cubicBezTo>
                <a:cubicBezTo>
                  <a:pt x="416186" y="4405262"/>
                  <a:pt x="418637" y="4376340"/>
                  <a:pt x="421088" y="4350849"/>
                </a:cubicBezTo>
                <a:cubicBezTo>
                  <a:pt x="390205" y="4338594"/>
                  <a:pt x="359812" y="4326339"/>
                  <a:pt x="340204" y="4318496"/>
                </a:cubicBezTo>
                <a:cubicBezTo>
                  <a:pt x="324027" y="4299868"/>
                  <a:pt x="313733" y="4288593"/>
                  <a:pt x="297066" y="4269475"/>
                </a:cubicBezTo>
                <a:cubicBezTo>
                  <a:pt x="312752" y="4248396"/>
                  <a:pt x="332851" y="4221434"/>
                  <a:pt x="358832" y="4187610"/>
                </a:cubicBezTo>
                <a:cubicBezTo>
                  <a:pt x="345106" y="4179277"/>
                  <a:pt x="326478" y="4168492"/>
                  <a:pt x="305399" y="4155747"/>
                </a:cubicBezTo>
                <a:cubicBezTo>
                  <a:pt x="311282" y="4139080"/>
                  <a:pt x="304909" y="4121922"/>
                  <a:pt x="274516" y="4115550"/>
                </a:cubicBezTo>
                <a:cubicBezTo>
                  <a:pt x="286771" y="4110648"/>
                  <a:pt x="299517" y="4106236"/>
                  <a:pt x="320596" y="4097902"/>
                </a:cubicBezTo>
                <a:cubicBezTo>
                  <a:pt x="294615" y="4096431"/>
                  <a:pt x="278928" y="4095451"/>
                  <a:pt x="263241" y="4094471"/>
                </a:cubicBezTo>
                <a:cubicBezTo>
                  <a:pt x="262751" y="4092020"/>
                  <a:pt x="262751" y="4089078"/>
                  <a:pt x="262261" y="4086627"/>
                </a:cubicBezTo>
                <a:cubicBezTo>
                  <a:pt x="271085" y="4082706"/>
                  <a:pt x="279908" y="4079274"/>
                  <a:pt x="281869" y="4078294"/>
                </a:cubicBezTo>
                <a:cubicBezTo>
                  <a:pt x="281869" y="4051333"/>
                  <a:pt x="281869" y="4027802"/>
                  <a:pt x="281869" y="4006724"/>
                </a:cubicBezTo>
                <a:cubicBezTo>
                  <a:pt x="274026" y="3999371"/>
                  <a:pt x="259320" y="3991037"/>
                  <a:pt x="259810" y="3985155"/>
                </a:cubicBezTo>
                <a:cubicBezTo>
                  <a:pt x="261280" y="3973390"/>
                  <a:pt x="271575" y="3962605"/>
                  <a:pt x="282850" y="3943977"/>
                </a:cubicBezTo>
                <a:cubicBezTo>
                  <a:pt x="282359" y="3930251"/>
                  <a:pt x="262261" y="3901329"/>
                  <a:pt x="294615" y="3891035"/>
                </a:cubicBezTo>
                <a:cubicBezTo>
                  <a:pt x="291183" y="3839073"/>
                  <a:pt x="287752" y="3791032"/>
                  <a:pt x="284320" y="3742992"/>
                </a:cubicBezTo>
                <a:cubicBezTo>
                  <a:pt x="287752" y="3742012"/>
                  <a:pt x="291673" y="3741522"/>
                  <a:pt x="295105" y="3740541"/>
                </a:cubicBezTo>
                <a:cubicBezTo>
                  <a:pt x="301477" y="3748384"/>
                  <a:pt x="307360" y="3756228"/>
                  <a:pt x="318635" y="3770444"/>
                </a:cubicBezTo>
                <a:cubicBezTo>
                  <a:pt x="326968" y="3746424"/>
                  <a:pt x="333831" y="3727796"/>
                  <a:pt x="341674" y="3705737"/>
                </a:cubicBezTo>
                <a:cubicBezTo>
                  <a:pt x="324517" y="3697893"/>
                  <a:pt x="306870" y="3690050"/>
                  <a:pt x="289222" y="3681226"/>
                </a:cubicBezTo>
                <a:cubicBezTo>
                  <a:pt x="284320" y="3678775"/>
                  <a:pt x="277948" y="3673873"/>
                  <a:pt x="277457" y="3668971"/>
                </a:cubicBezTo>
                <a:cubicBezTo>
                  <a:pt x="270104" y="3617009"/>
                  <a:pt x="262751" y="3565537"/>
                  <a:pt x="271085" y="3512105"/>
                </a:cubicBezTo>
                <a:cubicBezTo>
                  <a:pt x="274516" y="3490045"/>
                  <a:pt x="280399" y="3479751"/>
                  <a:pt x="302948" y="3476319"/>
                </a:cubicBezTo>
                <a:cubicBezTo>
                  <a:pt x="321086" y="3473378"/>
                  <a:pt x="342655" y="3472888"/>
                  <a:pt x="325007" y="3440044"/>
                </a:cubicBezTo>
                <a:cubicBezTo>
                  <a:pt x="310791" y="3413573"/>
                  <a:pt x="335792" y="3391513"/>
                  <a:pt x="382362" y="3395435"/>
                </a:cubicBezTo>
                <a:cubicBezTo>
                  <a:pt x="357851" y="3359650"/>
                  <a:pt x="336772" y="3329747"/>
                  <a:pt x="316184" y="3299355"/>
                </a:cubicBezTo>
                <a:cubicBezTo>
                  <a:pt x="310791" y="3300825"/>
                  <a:pt x="305399" y="3301806"/>
                  <a:pt x="300007" y="3303276"/>
                </a:cubicBezTo>
                <a:cubicBezTo>
                  <a:pt x="305889" y="3283178"/>
                  <a:pt x="311772" y="3263079"/>
                  <a:pt x="316184" y="3247883"/>
                </a:cubicBezTo>
                <a:cubicBezTo>
                  <a:pt x="313242" y="3237589"/>
                  <a:pt x="307360" y="3227294"/>
                  <a:pt x="307850" y="3217000"/>
                </a:cubicBezTo>
                <a:cubicBezTo>
                  <a:pt x="308340" y="3191019"/>
                  <a:pt x="311772" y="3165038"/>
                  <a:pt x="310791" y="3139547"/>
                </a:cubicBezTo>
                <a:cubicBezTo>
                  <a:pt x="313733" y="3126802"/>
                  <a:pt x="313242" y="3111605"/>
                  <a:pt x="320105" y="3102291"/>
                </a:cubicBezTo>
                <a:cubicBezTo>
                  <a:pt x="338243" y="3078271"/>
                  <a:pt x="359322" y="3056702"/>
                  <a:pt x="385793" y="3027290"/>
                </a:cubicBezTo>
                <a:cubicBezTo>
                  <a:pt x="373048" y="2978759"/>
                  <a:pt x="424029" y="2974347"/>
                  <a:pt x="464717" y="2957680"/>
                </a:cubicBezTo>
                <a:cubicBezTo>
                  <a:pt x="459324" y="2949346"/>
                  <a:pt x="455403" y="2942974"/>
                  <a:pt x="450500" y="2935131"/>
                </a:cubicBezTo>
                <a:cubicBezTo>
                  <a:pt x="465697" y="2927777"/>
                  <a:pt x="480893" y="2920424"/>
                  <a:pt x="488246" y="2916503"/>
                </a:cubicBezTo>
                <a:cubicBezTo>
                  <a:pt x="494619" y="2890031"/>
                  <a:pt x="499031" y="2869933"/>
                  <a:pt x="504913" y="2846403"/>
                </a:cubicBezTo>
                <a:cubicBezTo>
                  <a:pt x="453442" y="2851795"/>
                  <a:pt x="399029" y="2857678"/>
                  <a:pt x="344126" y="2863560"/>
                </a:cubicBezTo>
                <a:cubicBezTo>
                  <a:pt x="352949" y="2897385"/>
                  <a:pt x="334812" y="2905718"/>
                  <a:pt x="308831" y="2905718"/>
                </a:cubicBezTo>
                <a:cubicBezTo>
                  <a:pt x="312262" y="2879247"/>
                  <a:pt x="315693" y="2854246"/>
                  <a:pt x="320596" y="2818461"/>
                </a:cubicBezTo>
                <a:cubicBezTo>
                  <a:pt x="342655" y="2825324"/>
                  <a:pt x="363734" y="2830226"/>
                  <a:pt x="383832" y="2838560"/>
                </a:cubicBezTo>
                <a:cubicBezTo>
                  <a:pt x="416676" y="2852285"/>
                  <a:pt x="436775" y="2825814"/>
                  <a:pt x="460795" y="2814539"/>
                </a:cubicBezTo>
                <a:cubicBezTo>
                  <a:pt x="475991" y="2807186"/>
                  <a:pt x="487756" y="2791010"/>
                  <a:pt x="500011" y="2777774"/>
                </a:cubicBezTo>
                <a:cubicBezTo>
                  <a:pt x="533836" y="2741989"/>
                  <a:pt x="533346" y="2741499"/>
                  <a:pt x="490207" y="2712576"/>
                </a:cubicBezTo>
                <a:cubicBezTo>
                  <a:pt x="503443" y="2702772"/>
                  <a:pt x="515208" y="2694439"/>
                  <a:pt x="530404" y="2683164"/>
                </a:cubicBezTo>
                <a:cubicBezTo>
                  <a:pt x="522561" y="2671399"/>
                  <a:pt x="515208" y="2660124"/>
                  <a:pt x="502953" y="2641006"/>
                </a:cubicBezTo>
                <a:cubicBezTo>
                  <a:pt x="476481" y="2700321"/>
                  <a:pt x="466187" y="2769441"/>
                  <a:pt x="390205" y="2773852"/>
                </a:cubicBezTo>
                <a:cubicBezTo>
                  <a:pt x="387264" y="2750322"/>
                  <a:pt x="385303" y="2731695"/>
                  <a:pt x="382852" y="2713067"/>
                </a:cubicBezTo>
                <a:cubicBezTo>
                  <a:pt x="379420" y="2711596"/>
                  <a:pt x="375989" y="2709635"/>
                  <a:pt x="372558" y="2708165"/>
                </a:cubicBezTo>
                <a:cubicBezTo>
                  <a:pt x="390205" y="2695419"/>
                  <a:pt x="407852" y="2682674"/>
                  <a:pt x="429912" y="2666987"/>
                </a:cubicBezTo>
                <a:cubicBezTo>
                  <a:pt x="425010" y="2635614"/>
                  <a:pt x="439226" y="2617476"/>
                  <a:pt x="480893" y="2614045"/>
                </a:cubicBezTo>
                <a:cubicBezTo>
                  <a:pt x="495109" y="2613064"/>
                  <a:pt x="507365" y="2582181"/>
                  <a:pt x="520110" y="2564044"/>
                </a:cubicBezTo>
                <a:cubicBezTo>
                  <a:pt x="521090" y="2562573"/>
                  <a:pt x="518639" y="2557181"/>
                  <a:pt x="516678" y="2554239"/>
                </a:cubicBezTo>
                <a:cubicBezTo>
                  <a:pt x="510796" y="2544435"/>
                  <a:pt x="426480" y="2534631"/>
                  <a:pt x="417657" y="2542965"/>
                </a:cubicBezTo>
                <a:cubicBezTo>
                  <a:pt x="413245" y="2546886"/>
                  <a:pt x="407362" y="2556200"/>
                  <a:pt x="405401" y="2555710"/>
                </a:cubicBezTo>
                <a:cubicBezTo>
                  <a:pt x="349518" y="2534141"/>
                  <a:pt x="301477" y="2598848"/>
                  <a:pt x="237260" y="2566495"/>
                </a:cubicBezTo>
                <a:cubicBezTo>
                  <a:pt x="251476" y="2554239"/>
                  <a:pt x="263241" y="2543945"/>
                  <a:pt x="279908" y="2529729"/>
                </a:cubicBezTo>
                <a:cubicBezTo>
                  <a:pt x="253437" y="2522866"/>
                  <a:pt x="241182" y="2534141"/>
                  <a:pt x="234319" y="2553259"/>
                </a:cubicBezTo>
                <a:cubicBezTo>
                  <a:pt x="221083" y="2589534"/>
                  <a:pt x="228437" y="2601299"/>
                  <a:pt x="275987" y="2617476"/>
                </a:cubicBezTo>
                <a:cubicBezTo>
                  <a:pt x="269614" y="2634143"/>
                  <a:pt x="263732" y="2650810"/>
                  <a:pt x="256378" y="2670419"/>
                </a:cubicBezTo>
                <a:cubicBezTo>
                  <a:pt x="281379" y="2678262"/>
                  <a:pt x="304909" y="2685615"/>
                  <a:pt x="328439" y="2692968"/>
                </a:cubicBezTo>
                <a:cubicBezTo>
                  <a:pt x="327458" y="2697870"/>
                  <a:pt x="326478" y="2702772"/>
                  <a:pt x="325498" y="2707674"/>
                </a:cubicBezTo>
                <a:cubicBezTo>
                  <a:pt x="308831" y="2705223"/>
                  <a:pt x="287261" y="2708165"/>
                  <a:pt x="276477" y="2698851"/>
                </a:cubicBezTo>
                <a:cubicBezTo>
                  <a:pt x="240692" y="2668458"/>
                  <a:pt x="225495" y="2694929"/>
                  <a:pt x="212260" y="2710616"/>
                </a:cubicBezTo>
                <a:cubicBezTo>
                  <a:pt x="216672" y="2735616"/>
                  <a:pt x="226966" y="2756205"/>
                  <a:pt x="221574" y="2771401"/>
                </a:cubicBezTo>
                <a:cubicBezTo>
                  <a:pt x="209809" y="2803755"/>
                  <a:pt x="225495" y="2811598"/>
                  <a:pt x="255888" y="2813069"/>
                </a:cubicBezTo>
                <a:cubicBezTo>
                  <a:pt x="254908" y="2816990"/>
                  <a:pt x="253927" y="2820912"/>
                  <a:pt x="252947" y="2825324"/>
                </a:cubicBezTo>
                <a:cubicBezTo>
                  <a:pt x="241182" y="2827775"/>
                  <a:pt x="228927" y="2833168"/>
                  <a:pt x="217652" y="2832677"/>
                </a:cubicBezTo>
                <a:cubicBezTo>
                  <a:pt x="180396" y="2830717"/>
                  <a:pt x="143631" y="2826305"/>
                  <a:pt x="106375" y="2824834"/>
                </a:cubicBezTo>
                <a:cubicBezTo>
                  <a:pt x="96571" y="2824344"/>
                  <a:pt x="86767" y="2831697"/>
                  <a:pt x="76472" y="2835619"/>
                </a:cubicBezTo>
                <a:cubicBezTo>
                  <a:pt x="67649" y="2839050"/>
                  <a:pt x="58825" y="2841991"/>
                  <a:pt x="46570" y="2841011"/>
                </a:cubicBezTo>
                <a:cubicBezTo>
                  <a:pt x="74021" y="2813559"/>
                  <a:pt x="81865" y="2781696"/>
                  <a:pt x="83335" y="2745910"/>
                </a:cubicBezTo>
                <a:cubicBezTo>
                  <a:pt x="83825" y="2735126"/>
                  <a:pt x="100983" y="2722871"/>
                  <a:pt x="112748" y="2714537"/>
                </a:cubicBezTo>
                <a:cubicBezTo>
                  <a:pt x="125983" y="2705714"/>
                  <a:pt x="142650" y="2700321"/>
                  <a:pt x="163239" y="2691498"/>
                </a:cubicBezTo>
                <a:cubicBezTo>
                  <a:pt x="132846" y="2671399"/>
                  <a:pt x="112257" y="2662085"/>
                  <a:pt x="83335" y="2682674"/>
                </a:cubicBezTo>
                <a:cubicBezTo>
                  <a:pt x="59805" y="2699341"/>
                  <a:pt x="29412" y="2718459"/>
                  <a:pt x="0" y="2685125"/>
                </a:cubicBezTo>
                <a:cubicBezTo>
                  <a:pt x="10294" y="2676791"/>
                  <a:pt x="74021" y="2589534"/>
                  <a:pt x="75002" y="2581691"/>
                </a:cubicBezTo>
                <a:cubicBezTo>
                  <a:pt x="104414" y="2583652"/>
                  <a:pt x="138238" y="2598848"/>
                  <a:pt x="158337" y="2560122"/>
                </a:cubicBezTo>
                <a:cubicBezTo>
                  <a:pt x="160298" y="2556200"/>
                  <a:pt x="179906" y="2561102"/>
                  <a:pt x="196083" y="2562573"/>
                </a:cubicBezTo>
                <a:cubicBezTo>
                  <a:pt x="193142" y="2553259"/>
                  <a:pt x="188730" y="2541004"/>
                  <a:pt x="182357" y="2523356"/>
                </a:cubicBezTo>
                <a:cubicBezTo>
                  <a:pt x="196083" y="2527278"/>
                  <a:pt x="206377" y="2530710"/>
                  <a:pt x="217162" y="2533651"/>
                </a:cubicBezTo>
                <a:cubicBezTo>
                  <a:pt x="229417" y="2496395"/>
                  <a:pt x="215691" y="2482179"/>
                  <a:pt x="148043" y="2474336"/>
                </a:cubicBezTo>
                <a:cubicBezTo>
                  <a:pt x="167161" y="2458159"/>
                  <a:pt x="179416" y="2446884"/>
                  <a:pt x="192651" y="2436590"/>
                </a:cubicBezTo>
                <a:cubicBezTo>
                  <a:pt x="197063" y="2433158"/>
                  <a:pt x="201965" y="2430217"/>
                  <a:pt x="206867" y="2427766"/>
                </a:cubicBezTo>
                <a:cubicBezTo>
                  <a:pt x="220103" y="2421393"/>
                  <a:pt x="234319" y="2410119"/>
                  <a:pt x="247064" y="2411589"/>
                </a:cubicBezTo>
                <a:cubicBezTo>
                  <a:pt x="255398" y="2412570"/>
                  <a:pt x="261280" y="2432668"/>
                  <a:pt x="269124" y="2445904"/>
                </a:cubicBezTo>
                <a:cubicBezTo>
                  <a:pt x="296575" y="2437570"/>
                  <a:pt x="327458" y="2428256"/>
                  <a:pt x="364224" y="2417472"/>
                </a:cubicBezTo>
                <a:cubicBezTo>
                  <a:pt x="348047" y="2404726"/>
                  <a:pt x="337263" y="2396393"/>
                  <a:pt x="318145" y="2380706"/>
                </a:cubicBezTo>
                <a:cubicBezTo>
                  <a:pt x="367165" y="2362568"/>
                  <a:pt x="407852" y="2347862"/>
                  <a:pt x="448540" y="2332666"/>
                </a:cubicBezTo>
                <a:cubicBezTo>
                  <a:pt x="447559" y="2328744"/>
                  <a:pt x="446579" y="2324332"/>
                  <a:pt x="446089" y="2320411"/>
                </a:cubicBezTo>
                <a:cubicBezTo>
                  <a:pt x="434814" y="2322371"/>
                  <a:pt x="422068" y="2320901"/>
                  <a:pt x="412755" y="2326293"/>
                </a:cubicBezTo>
                <a:cubicBezTo>
                  <a:pt x="379911" y="2346392"/>
                  <a:pt x="356871" y="2339039"/>
                  <a:pt x="340694" y="2296881"/>
                </a:cubicBezTo>
                <a:cubicBezTo>
                  <a:pt x="371577" y="2289037"/>
                  <a:pt x="419617" y="2299332"/>
                  <a:pt x="408833" y="2244428"/>
                </a:cubicBezTo>
                <a:cubicBezTo>
                  <a:pt x="394127" y="2235114"/>
                  <a:pt x="380401" y="2226781"/>
                  <a:pt x="365204" y="2216977"/>
                </a:cubicBezTo>
                <a:cubicBezTo>
                  <a:pt x="409813" y="2191976"/>
                  <a:pt x="477952" y="2180211"/>
                  <a:pt x="527953" y="2207663"/>
                </a:cubicBezTo>
                <a:cubicBezTo>
                  <a:pt x="527953" y="2184133"/>
                  <a:pt x="533836" y="2171388"/>
                  <a:pt x="562758" y="2174329"/>
                </a:cubicBezTo>
                <a:cubicBezTo>
                  <a:pt x="579425" y="2175799"/>
                  <a:pt x="602465" y="2161583"/>
                  <a:pt x="614230" y="2147858"/>
                </a:cubicBezTo>
                <a:cubicBezTo>
                  <a:pt x="635309" y="2122857"/>
                  <a:pt x="650505" y="2133642"/>
                  <a:pt x="676486" y="2148348"/>
                </a:cubicBezTo>
                <a:cubicBezTo>
                  <a:pt x="662270" y="2155211"/>
                  <a:pt x="654917" y="2160603"/>
                  <a:pt x="646583" y="2162074"/>
                </a:cubicBezTo>
                <a:cubicBezTo>
                  <a:pt x="599033" y="2170897"/>
                  <a:pt x="589719" y="2190996"/>
                  <a:pt x="609818" y="2235605"/>
                </a:cubicBezTo>
                <a:cubicBezTo>
                  <a:pt x="614230" y="2245409"/>
                  <a:pt x="612759" y="2258154"/>
                  <a:pt x="613740" y="2269919"/>
                </a:cubicBezTo>
                <a:cubicBezTo>
                  <a:pt x="605896" y="2275802"/>
                  <a:pt x="598543" y="2283645"/>
                  <a:pt x="589719" y="2287077"/>
                </a:cubicBezTo>
                <a:cubicBezTo>
                  <a:pt x="555895" y="2300312"/>
                  <a:pt x="521581" y="2312567"/>
                  <a:pt x="483835" y="2326293"/>
                </a:cubicBezTo>
                <a:cubicBezTo>
                  <a:pt x="500011" y="2343450"/>
                  <a:pt x="508345" y="2352764"/>
                  <a:pt x="517169" y="2361588"/>
                </a:cubicBezTo>
                <a:cubicBezTo>
                  <a:pt x="517659" y="2359137"/>
                  <a:pt x="518639" y="2357176"/>
                  <a:pt x="519130" y="2354725"/>
                </a:cubicBezTo>
                <a:cubicBezTo>
                  <a:pt x="535797" y="2359627"/>
                  <a:pt x="552954" y="2365019"/>
                  <a:pt x="569621" y="2369922"/>
                </a:cubicBezTo>
                <a:cubicBezTo>
                  <a:pt x="569131" y="2374333"/>
                  <a:pt x="568150" y="2379235"/>
                  <a:pt x="567660" y="2383647"/>
                </a:cubicBezTo>
                <a:cubicBezTo>
                  <a:pt x="531875" y="2411099"/>
                  <a:pt x="488246" y="2420903"/>
                  <a:pt x="445598" y="2422374"/>
                </a:cubicBezTo>
                <a:cubicBezTo>
                  <a:pt x="409813" y="2423354"/>
                  <a:pt x="370106" y="2463551"/>
                  <a:pt x="379420" y="2495415"/>
                </a:cubicBezTo>
                <a:cubicBezTo>
                  <a:pt x="412264" y="2495415"/>
                  <a:pt x="443638" y="2497375"/>
                  <a:pt x="475011" y="2494434"/>
                </a:cubicBezTo>
                <a:cubicBezTo>
                  <a:pt x="489227" y="2493454"/>
                  <a:pt x="506384" y="2486591"/>
                  <a:pt x="515698" y="2476297"/>
                </a:cubicBezTo>
                <a:cubicBezTo>
                  <a:pt x="545111" y="2444433"/>
                  <a:pt x="563738" y="2401785"/>
                  <a:pt x="609328" y="2386098"/>
                </a:cubicBezTo>
                <a:cubicBezTo>
                  <a:pt x="625505" y="2380706"/>
                  <a:pt x="640701" y="2370902"/>
                  <a:pt x="655897" y="2363549"/>
                </a:cubicBezTo>
                <a:cubicBezTo>
                  <a:pt x="660309" y="2366490"/>
                  <a:pt x="664721" y="2369431"/>
                  <a:pt x="669133" y="2372373"/>
                </a:cubicBezTo>
                <a:cubicBezTo>
                  <a:pt x="669133" y="2353745"/>
                  <a:pt x="669623" y="2335607"/>
                  <a:pt x="669133" y="2316979"/>
                </a:cubicBezTo>
                <a:cubicBezTo>
                  <a:pt x="667662" y="2281684"/>
                  <a:pt x="637269" y="2279723"/>
                  <a:pt x="613740" y="2269429"/>
                </a:cubicBezTo>
                <a:cubicBezTo>
                  <a:pt x="632367" y="2255703"/>
                  <a:pt x="651486" y="2241487"/>
                  <a:pt x="668643" y="2228742"/>
                </a:cubicBezTo>
                <a:cubicBezTo>
                  <a:pt x="657858" y="2223840"/>
                  <a:pt x="646093" y="2218447"/>
                  <a:pt x="634328" y="2213055"/>
                </a:cubicBezTo>
                <a:cubicBezTo>
                  <a:pt x="637269" y="2206683"/>
                  <a:pt x="640701" y="2194427"/>
                  <a:pt x="643642" y="2194427"/>
                </a:cubicBezTo>
                <a:cubicBezTo>
                  <a:pt x="660309" y="2195408"/>
                  <a:pt x="677466" y="2198839"/>
                  <a:pt x="693643" y="2203251"/>
                </a:cubicBezTo>
                <a:cubicBezTo>
                  <a:pt x="697565" y="2204231"/>
                  <a:pt x="698545" y="2214036"/>
                  <a:pt x="701977" y="2218938"/>
                </a:cubicBezTo>
                <a:cubicBezTo>
                  <a:pt x="706389" y="2224820"/>
                  <a:pt x="712271" y="2230212"/>
                  <a:pt x="717173" y="2235605"/>
                </a:cubicBezTo>
                <a:cubicBezTo>
                  <a:pt x="723546" y="2229232"/>
                  <a:pt x="735311" y="2223350"/>
                  <a:pt x="735311" y="2216977"/>
                </a:cubicBezTo>
                <a:cubicBezTo>
                  <a:pt x="736291" y="2185113"/>
                  <a:pt x="752958" y="2174819"/>
                  <a:pt x="782861" y="2169917"/>
                </a:cubicBezTo>
                <a:cubicBezTo>
                  <a:pt x="816195" y="2165015"/>
                  <a:pt x="807371" y="2135112"/>
                  <a:pt x="799038" y="2117465"/>
                </a:cubicBezTo>
                <a:cubicBezTo>
                  <a:pt x="790214" y="2098837"/>
                  <a:pt x="792665" y="2092954"/>
                  <a:pt x="809332" y="2084131"/>
                </a:cubicBezTo>
                <a:cubicBezTo>
                  <a:pt x="835313" y="2069915"/>
                  <a:pt x="837274" y="2043934"/>
                  <a:pt x="816195" y="2022365"/>
                </a:cubicBezTo>
                <a:cubicBezTo>
                  <a:pt x="801979" y="2007658"/>
                  <a:pt x="787763" y="1993442"/>
                  <a:pt x="768645" y="1973834"/>
                </a:cubicBezTo>
                <a:cubicBezTo>
                  <a:pt x="763743" y="1990501"/>
                  <a:pt x="763253" y="1999325"/>
                  <a:pt x="758841" y="2005207"/>
                </a:cubicBezTo>
                <a:cubicBezTo>
                  <a:pt x="750017" y="2015992"/>
                  <a:pt x="735311" y="2035600"/>
                  <a:pt x="729428" y="2033639"/>
                </a:cubicBezTo>
                <a:cubicBezTo>
                  <a:pt x="672074" y="2012560"/>
                  <a:pt x="625505" y="2055208"/>
                  <a:pt x="573052" y="2058150"/>
                </a:cubicBezTo>
                <a:cubicBezTo>
                  <a:pt x="571091" y="2058150"/>
                  <a:pt x="568640" y="2056189"/>
                  <a:pt x="570601" y="2057169"/>
                </a:cubicBezTo>
                <a:cubicBezTo>
                  <a:pt x="578445" y="2040012"/>
                  <a:pt x="589719" y="2023835"/>
                  <a:pt x="591680" y="2006188"/>
                </a:cubicBezTo>
                <a:cubicBezTo>
                  <a:pt x="593641" y="1991482"/>
                  <a:pt x="584327" y="1975305"/>
                  <a:pt x="579915" y="1960108"/>
                </a:cubicBezTo>
                <a:cubicBezTo>
                  <a:pt x="575994" y="1959618"/>
                  <a:pt x="572562" y="1959128"/>
                  <a:pt x="568640" y="1958638"/>
                </a:cubicBezTo>
                <a:cubicBezTo>
                  <a:pt x="582366" y="1943931"/>
                  <a:pt x="596092" y="1929715"/>
                  <a:pt x="613249" y="1911578"/>
                </a:cubicBezTo>
                <a:cubicBezTo>
                  <a:pt x="618642" y="1926284"/>
                  <a:pt x="622073" y="1936578"/>
                  <a:pt x="625995" y="1946873"/>
                </a:cubicBezTo>
                <a:cubicBezTo>
                  <a:pt x="662760" y="1943441"/>
                  <a:pt x="699036" y="1942951"/>
                  <a:pt x="733840" y="1936088"/>
                </a:cubicBezTo>
                <a:cubicBezTo>
                  <a:pt x="750017" y="1932657"/>
                  <a:pt x="763743" y="1916970"/>
                  <a:pt x="781390" y="1905205"/>
                </a:cubicBezTo>
                <a:cubicBezTo>
                  <a:pt x="734331" y="1890989"/>
                  <a:pt x="696094" y="1879224"/>
                  <a:pt x="655897" y="1866969"/>
                </a:cubicBezTo>
                <a:cubicBezTo>
                  <a:pt x="661290" y="1862557"/>
                  <a:pt x="668153" y="1856674"/>
                  <a:pt x="674525" y="1850792"/>
                </a:cubicBezTo>
                <a:cubicBezTo>
                  <a:pt x="699036" y="1828242"/>
                  <a:pt x="723056" y="1805203"/>
                  <a:pt x="748056" y="1783633"/>
                </a:cubicBezTo>
                <a:cubicBezTo>
                  <a:pt x="765704" y="1768437"/>
                  <a:pt x="783841" y="1755202"/>
                  <a:pt x="807862" y="1775300"/>
                </a:cubicBezTo>
                <a:cubicBezTo>
                  <a:pt x="814234" y="1780692"/>
                  <a:pt x="827470" y="1776280"/>
                  <a:pt x="836294" y="1779712"/>
                </a:cubicBezTo>
                <a:cubicBezTo>
                  <a:pt x="847568" y="1784124"/>
                  <a:pt x="857373" y="1791967"/>
                  <a:pt x="870608" y="1799810"/>
                </a:cubicBezTo>
                <a:cubicBezTo>
                  <a:pt x="824038" y="1835595"/>
                  <a:pt x="775018" y="1780692"/>
                  <a:pt x="732370" y="1825301"/>
                </a:cubicBezTo>
                <a:cubicBezTo>
                  <a:pt x="785312" y="1827752"/>
                  <a:pt x="832372" y="1831184"/>
                  <a:pt x="879922" y="1832164"/>
                </a:cubicBezTo>
                <a:cubicBezTo>
                  <a:pt x="915707" y="1833144"/>
                  <a:pt x="915707" y="1796379"/>
                  <a:pt x="936296" y="1777261"/>
                </a:cubicBezTo>
                <a:cubicBezTo>
                  <a:pt x="910805" y="1752750"/>
                  <a:pt x="861784" y="1782163"/>
                  <a:pt x="850019" y="1732652"/>
                </a:cubicBezTo>
                <a:cubicBezTo>
                  <a:pt x="862275" y="1731672"/>
                  <a:pt x="874530" y="1732652"/>
                  <a:pt x="885805" y="1729711"/>
                </a:cubicBezTo>
                <a:cubicBezTo>
                  <a:pt x="893158" y="1727750"/>
                  <a:pt x="898550" y="1720887"/>
                  <a:pt x="904923" y="1715985"/>
                </a:cubicBezTo>
                <a:cubicBezTo>
                  <a:pt x="899530" y="1709122"/>
                  <a:pt x="895119" y="1700298"/>
                  <a:pt x="888256" y="1695396"/>
                </a:cubicBezTo>
                <a:cubicBezTo>
                  <a:pt x="877961" y="1688533"/>
                  <a:pt x="865216" y="1685102"/>
                  <a:pt x="859333" y="1682651"/>
                </a:cubicBezTo>
                <a:cubicBezTo>
                  <a:pt x="875510" y="1660592"/>
                  <a:pt x="884824" y="1639513"/>
                  <a:pt x="901001" y="1628238"/>
                </a:cubicBezTo>
                <a:cubicBezTo>
                  <a:pt x="915217" y="1617943"/>
                  <a:pt x="937276" y="1614512"/>
                  <a:pt x="955414" y="1615002"/>
                </a:cubicBezTo>
                <a:cubicBezTo>
                  <a:pt x="1011788" y="1615983"/>
                  <a:pt x="1011788" y="1616963"/>
                  <a:pt x="1047083" y="1587551"/>
                </a:cubicBezTo>
                <a:cubicBezTo>
                  <a:pt x="1037769" y="1584609"/>
                  <a:pt x="1028945" y="1583629"/>
                  <a:pt x="1023063" y="1579707"/>
                </a:cubicBezTo>
                <a:cubicBezTo>
                  <a:pt x="1013258" y="1573825"/>
                  <a:pt x="1005415" y="1565491"/>
                  <a:pt x="996591" y="1558138"/>
                </a:cubicBezTo>
                <a:cubicBezTo>
                  <a:pt x="1010317" y="1551275"/>
                  <a:pt x="1027474" y="1535589"/>
                  <a:pt x="1036788" y="1539510"/>
                </a:cubicBezTo>
                <a:cubicBezTo>
                  <a:pt x="1060809" y="1549805"/>
                  <a:pt x="1090221" y="1540981"/>
                  <a:pt x="1112280" y="1565981"/>
                </a:cubicBezTo>
                <a:cubicBezTo>
                  <a:pt x="1119634" y="1574315"/>
                  <a:pt x="1154928" y="1558138"/>
                  <a:pt x="1176007" y="1549314"/>
                </a:cubicBezTo>
                <a:cubicBezTo>
                  <a:pt x="1145124" y="1527745"/>
                  <a:pt x="1097574" y="1554707"/>
                  <a:pt x="1080417" y="1507157"/>
                </a:cubicBezTo>
                <a:cubicBezTo>
                  <a:pt x="1115222" y="1472842"/>
                  <a:pt x="1176007" y="1511568"/>
                  <a:pt x="1203459" y="1463038"/>
                </a:cubicBezTo>
                <a:cubicBezTo>
                  <a:pt x="1183851" y="1458136"/>
                  <a:pt x="1165223" y="1454214"/>
                  <a:pt x="1138752" y="1447351"/>
                </a:cubicBezTo>
                <a:cubicBezTo>
                  <a:pt x="1184831" y="1423331"/>
                  <a:pt x="1218655" y="1400291"/>
                  <a:pt x="1264245" y="1413037"/>
                </a:cubicBezTo>
                <a:cubicBezTo>
                  <a:pt x="1276990" y="1416468"/>
                  <a:pt x="1295618" y="1400291"/>
                  <a:pt x="1315716" y="1391468"/>
                </a:cubicBezTo>
                <a:cubicBezTo>
                  <a:pt x="1302481" y="1375291"/>
                  <a:pt x="1293657" y="1364506"/>
                  <a:pt x="1281402" y="1348820"/>
                </a:cubicBezTo>
                <a:cubicBezTo>
                  <a:pt x="1301991" y="1345878"/>
                  <a:pt x="1318167" y="1343427"/>
                  <a:pt x="1334344" y="1341467"/>
                </a:cubicBezTo>
                <a:cubicBezTo>
                  <a:pt x="1332874" y="1338035"/>
                  <a:pt x="1331893" y="1335094"/>
                  <a:pt x="1330423" y="1331662"/>
                </a:cubicBezTo>
                <a:cubicBezTo>
                  <a:pt x="1341697" y="1326270"/>
                  <a:pt x="1352972" y="1317446"/>
                  <a:pt x="1364247" y="1316956"/>
                </a:cubicBezTo>
                <a:cubicBezTo>
                  <a:pt x="1393659" y="1315976"/>
                  <a:pt x="1418660" y="1317937"/>
                  <a:pt x="1447092" y="1295877"/>
                </a:cubicBezTo>
                <a:cubicBezTo>
                  <a:pt x="1504936" y="1250288"/>
                  <a:pt x="1552977" y="1195385"/>
                  <a:pt x="1604448" y="1144403"/>
                </a:cubicBezTo>
                <a:cubicBezTo>
                  <a:pt x="1618174" y="1130677"/>
                  <a:pt x="1637292" y="1121854"/>
                  <a:pt x="1655430" y="1110089"/>
                </a:cubicBezTo>
                <a:cubicBezTo>
                  <a:pt x="1645626" y="1101755"/>
                  <a:pt x="1639743" y="1096363"/>
                  <a:pt x="1640724" y="1097343"/>
                </a:cubicBezTo>
                <a:cubicBezTo>
                  <a:pt x="1652979" y="1073323"/>
                  <a:pt x="1662783" y="1053715"/>
                  <a:pt x="1674058" y="1034597"/>
                </a:cubicBezTo>
                <a:cubicBezTo>
                  <a:pt x="1677489" y="1028714"/>
                  <a:pt x="1683372" y="1023322"/>
                  <a:pt x="1689745" y="1020381"/>
                </a:cubicBezTo>
                <a:cubicBezTo>
                  <a:pt x="1716216" y="1008616"/>
                  <a:pt x="1742687" y="996361"/>
                  <a:pt x="1770629" y="987047"/>
                </a:cubicBezTo>
                <a:cubicBezTo>
                  <a:pt x="1807394" y="975282"/>
                  <a:pt x="1825532" y="943908"/>
                  <a:pt x="1849062" y="917927"/>
                </a:cubicBezTo>
                <a:cubicBezTo>
                  <a:pt x="1849552" y="916947"/>
                  <a:pt x="1849062" y="914986"/>
                  <a:pt x="1850042" y="914496"/>
                </a:cubicBezTo>
                <a:cubicBezTo>
                  <a:pt x="1885337" y="892437"/>
                  <a:pt x="1920632" y="870377"/>
                  <a:pt x="1957888" y="846847"/>
                </a:cubicBezTo>
                <a:cubicBezTo>
                  <a:pt x="1949554" y="836553"/>
                  <a:pt x="1939260" y="823317"/>
                  <a:pt x="1933868" y="815964"/>
                </a:cubicBezTo>
                <a:cubicBezTo>
                  <a:pt x="1949064" y="794395"/>
                  <a:pt x="1960339" y="777238"/>
                  <a:pt x="1972594" y="761061"/>
                </a:cubicBezTo>
                <a:cubicBezTo>
                  <a:pt x="1977006" y="754688"/>
                  <a:pt x="1983379" y="749786"/>
                  <a:pt x="1989261" y="744394"/>
                </a:cubicBezTo>
                <a:cubicBezTo>
                  <a:pt x="2004948" y="730178"/>
                  <a:pt x="2020634" y="715962"/>
                  <a:pt x="2036321" y="701256"/>
                </a:cubicBezTo>
                <a:cubicBezTo>
                  <a:pt x="2041713" y="696354"/>
                  <a:pt x="2045145" y="686550"/>
                  <a:pt x="2051027" y="685569"/>
                </a:cubicBezTo>
                <a:cubicBezTo>
                  <a:pt x="2094166" y="676745"/>
                  <a:pt x="2136814" y="668902"/>
                  <a:pt x="2180442" y="662529"/>
                </a:cubicBezTo>
                <a:cubicBezTo>
                  <a:pt x="2201031" y="659588"/>
                  <a:pt x="2222600" y="660078"/>
                  <a:pt x="2243679" y="664000"/>
                </a:cubicBezTo>
                <a:cubicBezTo>
                  <a:pt x="2257405" y="664000"/>
                  <a:pt x="2270640" y="664981"/>
                  <a:pt x="2284366" y="664490"/>
                </a:cubicBezTo>
                <a:cubicBezTo>
                  <a:pt x="2294660" y="664000"/>
                  <a:pt x="2306916" y="658118"/>
                  <a:pt x="2314269" y="662039"/>
                </a:cubicBezTo>
                <a:cubicBezTo>
                  <a:pt x="2344171" y="679196"/>
                  <a:pt x="2407898" y="676745"/>
                  <a:pt x="2431428" y="652725"/>
                </a:cubicBezTo>
                <a:cubicBezTo>
                  <a:pt x="2451527" y="632627"/>
                  <a:pt x="2468684" y="609587"/>
                  <a:pt x="2487312" y="588018"/>
                </a:cubicBezTo>
                <a:cubicBezTo>
                  <a:pt x="2492214" y="582626"/>
                  <a:pt x="2497116" y="575763"/>
                  <a:pt x="2503489" y="573802"/>
                </a:cubicBezTo>
                <a:cubicBezTo>
                  <a:pt x="2552019" y="556154"/>
                  <a:pt x="2601040" y="539487"/>
                  <a:pt x="2651041" y="522330"/>
                </a:cubicBezTo>
                <a:cubicBezTo>
                  <a:pt x="2646629" y="518408"/>
                  <a:pt x="2638786" y="512036"/>
                  <a:pt x="2631433" y="505663"/>
                </a:cubicBezTo>
                <a:cubicBezTo>
                  <a:pt x="2632413" y="502232"/>
                  <a:pt x="2632413" y="498800"/>
                  <a:pt x="2633884" y="498310"/>
                </a:cubicBezTo>
                <a:cubicBezTo>
                  <a:pt x="2676532" y="475760"/>
                  <a:pt x="2706925" y="446838"/>
                  <a:pt x="2718200" y="395857"/>
                </a:cubicBezTo>
                <a:cubicBezTo>
                  <a:pt x="2724082" y="368405"/>
                  <a:pt x="2758397" y="357130"/>
                  <a:pt x="2785358" y="349777"/>
                </a:cubicBezTo>
                <a:cubicBezTo>
                  <a:pt x="2801535" y="345365"/>
                  <a:pt x="2820163" y="348307"/>
                  <a:pt x="2837810" y="347816"/>
                </a:cubicBezTo>
                <a:cubicBezTo>
                  <a:pt x="2841241" y="347816"/>
                  <a:pt x="2847124" y="348307"/>
                  <a:pt x="2848104" y="346346"/>
                </a:cubicBezTo>
                <a:cubicBezTo>
                  <a:pt x="2867222" y="313012"/>
                  <a:pt x="2902517" y="327718"/>
                  <a:pt x="2928989" y="317423"/>
                </a:cubicBezTo>
                <a:cubicBezTo>
                  <a:pt x="2949577" y="309580"/>
                  <a:pt x="2965264" y="289482"/>
                  <a:pt x="2980951" y="272324"/>
                </a:cubicBezTo>
                <a:cubicBezTo>
                  <a:pt x="2995657" y="269383"/>
                  <a:pt x="3019677" y="283109"/>
                  <a:pt x="3018697" y="247814"/>
                </a:cubicBezTo>
                <a:cubicBezTo>
                  <a:pt x="3018697" y="243402"/>
                  <a:pt x="3028501" y="235069"/>
                  <a:pt x="3033403" y="235069"/>
                </a:cubicBezTo>
                <a:cubicBezTo>
                  <a:pt x="3059384" y="234578"/>
                  <a:pt x="3086345" y="234088"/>
                  <a:pt x="3111836" y="238500"/>
                </a:cubicBezTo>
                <a:cubicBezTo>
                  <a:pt x="3139778" y="243402"/>
                  <a:pt x="3166249" y="259089"/>
                  <a:pt x="3193701" y="261050"/>
                </a:cubicBezTo>
                <a:cubicBezTo>
                  <a:pt x="3212818" y="262520"/>
                  <a:pt x="3232917" y="246834"/>
                  <a:pt x="3253016" y="242422"/>
                </a:cubicBezTo>
                <a:cubicBezTo>
                  <a:pt x="3273114" y="238010"/>
                  <a:pt x="3294683" y="236049"/>
                  <a:pt x="3315272" y="237520"/>
                </a:cubicBezTo>
                <a:cubicBezTo>
                  <a:pt x="3349096" y="239971"/>
                  <a:pt x="3382430" y="251246"/>
                  <a:pt x="3408901" y="216441"/>
                </a:cubicBezTo>
                <a:cubicBezTo>
                  <a:pt x="3416255" y="206637"/>
                  <a:pt x="3432922" y="203695"/>
                  <a:pt x="3449098" y="195362"/>
                </a:cubicBezTo>
                <a:cubicBezTo>
                  <a:pt x="3449589" y="192421"/>
                  <a:pt x="3448608" y="180165"/>
                  <a:pt x="3454001" y="176244"/>
                </a:cubicBezTo>
                <a:cubicBezTo>
                  <a:pt x="3503512" y="137027"/>
                  <a:pt x="3554983" y="102713"/>
                  <a:pt x="3624103" y="122321"/>
                </a:cubicBezTo>
                <a:cubicBezTo>
                  <a:pt x="3653515" y="130655"/>
                  <a:pt x="3683417" y="137027"/>
                  <a:pt x="3713810" y="140459"/>
                </a:cubicBezTo>
                <a:cubicBezTo>
                  <a:pt x="3720183" y="141439"/>
                  <a:pt x="3728517" y="127223"/>
                  <a:pt x="3735380" y="119870"/>
                </a:cubicBezTo>
                <a:cubicBezTo>
                  <a:pt x="3754007" y="100262"/>
                  <a:pt x="3769204" y="68398"/>
                  <a:pt x="3801558" y="106634"/>
                </a:cubicBezTo>
                <a:cubicBezTo>
                  <a:pt x="3810381" y="95360"/>
                  <a:pt x="3817244" y="86046"/>
                  <a:pt x="3824597" y="76732"/>
                </a:cubicBezTo>
                <a:cubicBezTo>
                  <a:pt x="3841755" y="54672"/>
                  <a:pt x="3858912" y="49770"/>
                  <a:pt x="3889795" y="54672"/>
                </a:cubicBezTo>
                <a:cubicBezTo>
                  <a:pt x="3925580" y="60555"/>
                  <a:pt x="3964797" y="46339"/>
                  <a:pt x="4002543" y="40456"/>
                </a:cubicBezTo>
                <a:cubicBezTo>
                  <a:pt x="4012837" y="38986"/>
                  <a:pt x="4023131" y="36535"/>
                  <a:pt x="4037838" y="33593"/>
                </a:cubicBezTo>
                <a:cubicBezTo>
                  <a:pt x="4035387" y="45358"/>
                  <a:pt x="4033916" y="52221"/>
                  <a:pt x="4031955" y="60065"/>
                </a:cubicBezTo>
                <a:cubicBezTo>
                  <a:pt x="4036367" y="58594"/>
                  <a:pt x="4039798" y="57614"/>
                  <a:pt x="4042740" y="56143"/>
                </a:cubicBezTo>
                <a:cubicBezTo>
                  <a:pt x="4054504" y="48790"/>
                  <a:pt x="4065779" y="39966"/>
                  <a:pt x="4078525" y="34084"/>
                </a:cubicBezTo>
                <a:cubicBezTo>
                  <a:pt x="4086858" y="30162"/>
                  <a:pt x="4100094" y="34084"/>
                  <a:pt x="4105976" y="28691"/>
                </a:cubicBezTo>
                <a:cubicBezTo>
                  <a:pt x="4152546" y="-16408"/>
                  <a:pt x="4207449" y="12024"/>
                  <a:pt x="4260882" y="19868"/>
                </a:cubicBezTo>
                <a:cubicBezTo>
                  <a:pt x="4270196" y="21338"/>
                  <a:pt x="4281961" y="24280"/>
                  <a:pt x="4289804" y="20358"/>
                </a:cubicBezTo>
                <a:cubicBezTo>
                  <a:pt x="4345197" y="-7584"/>
                  <a:pt x="4400101" y="-6604"/>
                  <a:pt x="4454514" y="22319"/>
                </a:cubicBezTo>
                <a:cubicBezTo>
                  <a:pt x="4462847" y="26731"/>
                  <a:pt x="4467749" y="37515"/>
                  <a:pt x="4469220" y="39476"/>
                </a:cubicBezTo>
                <a:cubicBezTo>
                  <a:pt x="4488338" y="39476"/>
                  <a:pt x="4502064" y="40456"/>
                  <a:pt x="4516280" y="39476"/>
                </a:cubicBezTo>
                <a:cubicBezTo>
                  <a:pt x="4529516" y="38496"/>
                  <a:pt x="4546182" y="39966"/>
                  <a:pt x="4555496" y="33103"/>
                </a:cubicBezTo>
                <a:cubicBezTo>
                  <a:pt x="4580497" y="13985"/>
                  <a:pt x="4600105" y="22809"/>
                  <a:pt x="4621184" y="38005"/>
                </a:cubicBezTo>
                <a:cubicBezTo>
                  <a:pt x="4630008" y="44378"/>
                  <a:pt x="4640793" y="49280"/>
                  <a:pt x="4651087" y="50751"/>
                </a:cubicBezTo>
                <a:cubicBezTo>
                  <a:pt x="4710402" y="59574"/>
                  <a:pt x="4729520" y="81634"/>
                  <a:pt x="4727069" y="136047"/>
                </a:cubicBezTo>
                <a:cubicBezTo>
                  <a:pt x="4746677" y="149282"/>
                  <a:pt x="4764815" y="162028"/>
                  <a:pt x="4786874" y="177224"/>
                </a:cubicBezTo>
                <a:cubicBezTo>
                  <a:pt x="4810894" y="173303"/>
                  <a:pt x="4841778" y="168400"/>
                  <a:pt x="4871680" y="163008"/>
                </a:cubicBezTo>
                <a:cubicBezTo>
                  <a:pt x="4892269" y="159087"/>
                  <a:pt x="4908446" y="125262"/>
                  <a:pt x="4892759" y="113007"/>
                </a:cubicBezTo>
                <a:cubicBezTo>
                  <a:pt x="4878053" y="101732"/>
                  <a:pt x="4872170" y="88987"/>
                  <a:pt x="4882955" y="80163"/>
                </a:cubicBezTo>
                <a:cubicBezTo>
                  <a:pt x="4894230" y="70359"/>
                  <a:pt x="4922171" y="61535"/>
                  <a:pt x="4928054" y="67418"/>
                </a:cubicBezTo>
                <a:cubicBezTo>
                  <a:pt x="4954525" y="92909"/>
                  <a:pt x="4981977" y="74281"/>
                  <a:pt x="5008938" y="75261"/>
                </a:cubicBezTo>
                <a:cubicBezTo>
                  <a:pt x="5011389" y="87026"/>
                  <a:pt x="5013840" y="97320"/>
                  <a:pt x="5016291" y="109085"/>
                </a:cubicBezTo>
                <a:cubicBezTo>
                  <a:pt x="5031488" y="89477"/>
                  <a:pt x="5045214" y="71339"/>
                  <a:pt x="5059920" y="55163"/>
                </a:cubicBezTo>
                <a:cubicBezTo>
                  <a:pt x="5061390" y="53692"/>
                  <a:pt x="5072175" y="60555"/>
                  <a:pt x="5076587" y="57614"/>
                </a:cubicBezTo>
                <a:cubicBezTo>
                  <a:pt x="5097176" y="54672"/>
                  <a:pt x="5118255" y="52712"/>
                  <a:pt x="5138843" y="48790"/>
                </a:cubicBezTo>
                <a:cubicBezTo>
                  <a:pt x="5155020" y="45849"/>
                  <a:pt x="5171687" y="41437"/>
                  <a:pt x="5187374" y="36535"/>
                </a:cubicBezTo>
                <a:cubicBezTo>
                  <a:pt x="5235414" y="20358"/>
                  <a:pt x="5284434" y="24770"/>
                  <a:pt x="5331985" y="36044"/>
                </a:cubicBezTo>
                <a:cubicBezTo>
                  <a:pt x="5345220" y="39476"/>
                  <a:pt x="5356985" y="55653"/>
                  <a:pt x="5366299" y="68398"/>
                </a:cubicBezTo>
                <a:cubicBezTo>
                  <a:pt x="5373653" y="79183"/>
                  <a:pt x="5376594" y="92909"/>
                  <a:pt x="5382476" y="108105"/>
                </a:cubicBezTo>
                <a:cubicBezTo>
                  <a:pt x="5391300" y="103203"/>
                  <a:pt x="5399633" y="99281"/>
                  <a:pt x="5412379" y="92418"/>
                </a:cubicBezTo>
                <a:cubicBezTo>
                  <a:pt x="5409928" y="104183"/>
                  <a:pt x="5407967" y="111536"/>
                  <a:pt x="5405516" y="123301"/>
                </a:cubicBezTo>
                <a:cubicBezTo>
                  <a:pt x="5414830" y="122321"/>
                  <a:pt x="5424144" y="122811"/>
                  <a:pt x="5431987" y="120360"/>
                </a:cubicBezTo>
                <a:cubicBezTo>
                  <a:pt x="5447184" y="115458"/>
                  <a:pt x="5465321" y="100752"/>
                  <a:pt x="5476596" y="105164"/>
                </a:cubicBezTo>
                <a:cubicBezTo>
                  <a:pt x="5521205" y="121831"/>
                  <a:pt x="5541793" y="100262"/>
                  <a:pt x="5558460" y="64967"/>
                </a:cubicBezTo>
                <a:cubicBezTo>
                  <a:pt x="5561892" y="58104"/>
                  <a:pt x="5570226" y="53692"/>
                  <a:pt x="5572186" y="52221"/>
                </a:cubicBezTo>
                <a:cubicBezTo>
                  <a:pt x="5636894" y="93399"/>
                  <a:pt x="5706993" y="82124"/>
                  <a:pt x="5773662" y="91438"/>
                </a:cubicBezTo>
                <a:cubicBezTo>
                  <a:pt x="5786897" y="121831"/>
                  <a:pt x="5846212" y="148792"/>
                  <a:pt x="5881997" y="138498"/>
                </a:cubicBezTo>
                <a:cubicBezTo>
                  <a:pt x="5884448" y="147322"/>
                  <a:pt x="5887389" y="156635"/>
                  <a:pt x="5889350" y="163989"/>
                </a:cubicBezTo>
                <a:cubicBezTo>
                  <a:pt x="5922195" y="160557"/>
                  <a:pt x="5953077" y="157616"/>
                  <a:pt x="5968764" y="156145"/>
                </a:cubicBezTo>
                <a:cubicBezTo>
                  <a:pt x="6000137" y="179185"/>
                  <a:pt x="6019745" y="199284"/>
                  <a:pt x="6043276" y="209088"/>
                </a:cubicBezTo>
                <a:cubicBezTo>
                  <a:pt x="6072688" y="221343"/>
                  <a:pt x="6095237" y="231147"/>
                  <a:pt x="6107493" y="265462"/>
                </a:cubicBezTo>
                <a:cubicBezTo>
                  <a:pt x="6111905" y="277717"/>
                  <a:pt x="6150631" y="277717"/>
                  <a:pt x="6179063" y="284580"/>
                </a:cubicBezTo>
                <a:cubicBezTo>
                  <a:pt x="6193769" y="327228"/>
                  <a:pt x="6240339" y="287031"/>
                  <a:pt x="6273183" y="306639"/>
                </a:cubicBezTo>
                <a:cubicBezTo>
                  <a:pt x="6259947" y="321835"/>
                  <a:pt x="6247202" y="336051"/>
                  <a:pt x="6229064" y="357130"/>
                </a:cubicBezTo>
                <a:cubicBezTo>
                  <a:pt x="6245241" y="360562"/>
                  <a:pt x="6255536" y="363013"/>
                  <a:pt x="6265830" y="365464"/>
                </a:cubicBezTo>
                <a:cubicBezTo>
                  <a:pt x="6265830" y="359091"/>
                  <a:pt x="6265830" y="353209"/>
                  <a:pt x="6265830" y="346836"/>
                </a:cubicBezTo>
                <a:cubicBezTo>
                  <a:pt x="6294261" y="340953"/>
                  <a:pt x="6311909" y="345856"/>
                  <a:pt x="6322204" y="378699"/>
                </a:cubicBezTo>
                <a:cubicBezTo>
                  <a:pt x="6329557" y="402720"/>
                  <a:pt x="6345733" y="426740"/>
                  <a:pt x="6364851" y="443407"/>
                </a:cubicBezTo>
                <a:cubicBezTo>
                  <a:pt x="6375146" y="452230"/>
                  <a:pt x="6399656" y="445858"/>
                  <a:pt x="6417304" y="444387"/>
                </a:cubicBezTo>
                <a:cubicBezTo>
                  <a:pt x="6423676" y="443897"/>
                  <a:pt x="6430049" y="438995"/>
                  <a:pt x="6436912" y="436054"/>
                </a:cubicBezTo>
                <a:cubicBezTo>
                  <a:pt x="6440343" y="455662"/>
                  <a:pt x="6443775" y="472819"/>
                  <a:pt x="6447697" y="494879"/>
                </a:cubicBezTo>
                <a:cubicBezTo>
                  <a:pt x="6469266" y="483114"/>
                  <a:pt x="6483972" y="475270"/>
                  <a:pt x="6501129" y="465956"/>
                </a:cubicBezTo>
                <a:cubicBezTo>
                  <a:pt x="6502109" y="474290"/>
                  <a:pt x="6502600" y="481643"/>
                  <a:pt x="6503580" y="487525"/>
                </a:cubicBezTo>
                <a:cubicBezTo>
                  <a:pt x="6532503" y="490467"/>
                  <a:pt x="6560934" y="493408"/>
                  <a:pt x="6591328" y="496839"/>
                </a:cubicBezTo>
                <a:cubicBezTo>
                  <a:pt x="6550150" y="522330"/>
                  <a:pt x="6513875" y="544880"/>
                  <a:pt x="6469756" y="571841"/>
                </a:cubicBezTo>
                <a:cubicBezTo>
                  <a:pt x="6495737" y="589979"/>
                  <a:pt x="6515835" y="614489"/>
                  <a:pt x="6528091" y="611058"/>
                </a:cubicBezTo>
                <a:cubicBezTo>
                  <a:pt x="6554071" y="603705"/>
                  <a:pt x="6575641" y="581155"/>
                  <a:pt x="6595739" y="567429"/>
                </a:cubicBezTo>
                <a:cubicBezTo>
                  <a:pt x="6607994" y="574782"/>
                  <a:pt x="6624661" y="593900"/>
                  <a:pt x="6638387" y="591940"/>
                </a:cubicBezTo>
                <a:cubicBezTo>
                  <a:pt x="6656035" y="589489"/>
                  <a:pt x="6670741" y="569880"/>
                  <a:pt x="6687408" y="557135"/>
                </a:cubicBezTo>
                <a:cubicBezTo>
                  <a:pt x="6701133" y="558606"/>
                  <a:pt x="6718291" y="559586"/>
                  <a:pt x="6735448" y="562037"/>
                </a:cubicBezTo>
                <a:cubicBezTo>
                  <a:pt x="6756527" y="564978"/>
                  <a:pt x="6777606" y="570370"/>
                  <a:pt x="6799175" y="572822"/>
                </a:cubicBezTo>
                <a:cubicBezTo>
                  <a:pt x="6809960" y="573802"/>
                  <a:pt x="6822215" y="573312"/>
                  <a:pt x="6831529" y="568900"/>
                </a:cubicBezTo>
                <a:cubicBezTo>
                  <a:pt x="6852608" y="559586"/>
                  <a:pt x="6871726" y="554684"/>
                  <a:pt x="6890354" y="585077"/>
                </a:cubicBezTo>
                <a:cubicBezTo>
                  <a:pt x="6874177" y="596351"/>
                  <a:pt x="6856039" y="606156"/>
                  <a:pt x="6841823" y="619881"/>
                </a:cubicBezTo>
                <a:cubicBezTo>
                  <a:pt x="6832019" y="629195"/>
                  <a:pt x="6827607" y="643902"/>
                  <a:pt x="6820744" y="656647"/>
                </a:cubicBezTo>
                <a:cubicBezTo>
                  <a:pt x="6880550" y="680667"/>
                  <a:pt x="6927610" y="609587"/>
                  <a:pt x="6987905" y="650274"/>
                </a:cubicBezTo>
                <a:cubicBezTo>
                  <a:pt x="6975159" y="661059"/>
                  <a:pt x="6964375" y="670373"/>
                  <a:pt x="6948198" y="684099"/>
                </a:cubicBezTo>
                <a:cubicBezTo>
                  <a:pt x="7007023" y="689981"/>
                  <a:pt x="7047710" y="729198"/>
                  <a:pt x="7096241" y="733610"/>
                </a:cubicBezTo>
                <a:cubicBezTo>
                  <a:pt x="7122712" y="717923"/>
                  <a:pt x="7149183" y="700766"/>
                  <a:pt x="7177125" y="688020"/>
                </a:cubicBezTo>
                <a:cubicBezTo>
                  <a:pt x="7183988" y="685079"/>
                  <a:pt x="7205067" y="693903"/>
                  <a:pt x="7206538" y="700766"/>
                </a:cubicBezTo>
                <a:cubicBezTo>
                  <a:pt x="7215851" y="736061"/>
                  <a:pt x="7245754" y="737531"/>
                  <a:pt x="7274186" y="745865"/>
                </a:cubicBezTo>
                <a:cubicBezTo>
                  <a:pt x="7268794" y="774787"/>
                  <a:pt x="7283010" y="783120"/>
                  <a:pt x="7309971" y="783611"/>
                </a:cubicBezTo>
                <a:cubicBezTo>
                  <a:pt x="7334482" y="784101"/>
                  <a:pt x="7351639" y="792434"/>
                  <a:pt x="7356051" y="823808"/>
                </a:cubicBezTo>
                <a:cubicBezTo>
                  <a:pt x="7358502" y="840965"/>
                  <a:pt x="7380561" y="855671"/>
                  <a:pt x="7394287" y="871358"/>
                </a:cubicBezTo>
                <a:cubicBezTo>
                  <a:pt x="7400170" y="878221"/>
                  <a:pt x="7409974" y="883613"/>
                  <a:pt x="7412915" y="891946"/>
                </a:cubicBezTo>
                <a:cubicBezTo>
                  <a:pt x="7430072" y="938026"/>
                  <a:pt x="7457524" y="964987"/>
                  <a:pt x="7508995" y="947340"/>
                </a:cubicBezTo>
                <a:cubicBezTo>
                  <a:pt x="7522231" y="975282"/>
                  <a:pt x="7531545" y="997831"/>
                  <a:pt x="7503113" y="1020871"/>
                </a:cubicBezTo>
                <a:cubicBezTo>
                  <a:pt x="7484485" y="1036067"/>
                  <a:pt x="7502622" y="1050283"/>
                  <a:pt x="7517329" y="1056166"/>
                </a:cubicBezTo>
                <a:cubicBezTo>
                  <a:pt x="7537428" y="1064009"/>
                  <a:pt x="7558996" y="1067441"/>
                  <a:pt x="7585468" y="1074304"/>
                </a:cubicBezTo>
                <a:cubicBezTo>
                  <a:pt x="7586938" y="1089010"/>
                  <a:pt x="7587428" y="1106657"/>
                  <a:pt x="7590370" y="1124305"/>
                </a:cubicBezTo>
                <a:cubicBezTo>
                  <a:pt x="7594782" y="1155188"/>
                  <a:pt x="7610468" y="1161560"/>
                  <a:pt x="7633998" y="1141952"/>
                </a:cubicBezTo>
                <a:cubicBezTo>
                  <a:pt x="7657528" y="1122344"/>
                  <a:pt x="7675176" y="1129697"/>
                  <a:pt x="7693313" y="1151266"/>
                </a:cubicBezTo>
                <a:cubicBezTo>
                  <a:pt x="7681058" y="1167933"/>
                  <a:pt x="7669784" y="1183620"/>
                  <a:pt x="7655567" y="1202738"/>
                </a:cubicBezTo>
                <a:cubicBezTo>
                  <a:pt x="7670764" y="1209111"/>
                  <a:pt x="7684490" y="1213032"/>
                  <a:pt x="7696254" y="1220385"/>
                </a:cubicBezTo>
                <a:cubicBezTo>
                  <a:pt x="7712431" y="1230680"/>
                  <a:pt x="7731059" y="1240484"/>
                  <a:pt x="7741844" y="1255190"/>
                </a:cubicBezTo>
                <a:cubicBezTo>
                  <a:pt x="7762432" y="1283132"/>
                  <a:pt x="7753609" y="1307642"/>
                  <a:pt x="7720275" y="1315976"/>
                </a:cubicBezTo>
                <a:cubicBezTo>
                  <a:pt x="7691843" y="1323329"/>
                  <a:pt x="7671744" y="1333133"/>
                  <a:pt x="7682039" y="1368918"/>
                </a:cubicBezTo>
                <a:cubicBezTo>
                  <a:pt x="7713902" y="1368918"/>
                  <a:pt x="7747726" y="1364506"/>
                  <a:pt x="7780570" y="1369899"/>
                </a:cubicBezTo>
                <a:cubicBezTo>
                  <a:pt x="7811944" y="1375291"/>
                  <a:pt x="7819297" y="1399311"/>
                  <a:pt x="7802140" y="1426763"/>
                </a:cubicBezTo>
                <a:cubicBezTo>
                  <a:pt x="7843807" y="1453234"/>
                  <a:pt x="7886945" y="1475293"/>
                  <a:pt x="7923711" y="1505196"/>
                </a:cubicBezTo>
                <a:cubicBezTo>
                  <a:pt x="7945280" y="1522843"/>
                  <a:pt x="7956555" y="1552746"/>
                  <a:pt x="7974202" y="1575786"/>
                </a:cubicBezTo>
                <a:cubicBezTo>
                  <a:pt x="7982045" y="1586080"/>
                  <a:pt x="7991849" y="1596374"/>
                  <a:pt x="8003124" y="1601767"/>
                </a:cubicBezTo>
                <a:cubicBezTo>
                  <a:pt x="8027144" y="1613041"/>
                  <a:pt x="8035478" y="1640493"/>
                  <a:pt x="8019301" y="1661572"/>
                </a:cubicBezTo>
                <a:cubicBezTo>
                  <a:pt x="8012438" y="1670396"/>
                  <a:pt x="8004105" y="1677749"/>
                  <a:pt x="7997732" y="1686573"/>
                </a:cubicBezTo>
                <a:cubicBezTo>
                  <a:pt x="7992340" y="1694416"/>
                  <a:pt x="7988418" y="1703240"/>
                  <a:pt x="7981555" y="1715004"/>
                </a:cubicBezTo>
                <a:cubicBezTo>
                  <a:pt x="7964888" y="1705691"/>
                  <a:pt x="7950182" y="1697357"/>
                  <a:pt x="7934495" y="1688043"/>
                </a:cubicBezTo>
                <a:cubicBezTo>
                  <a:pt x="7929103" y="1694906"/>
                  <a:pt x="7922730" y="1702749"/>
                  <a:pt x="7913416" y="1715004"/>
                </a:cubicBezTo>
                <a:cubicBezTo>
                  <a:pt x="7946751" y="1733632"/>
                  <a:pt x="7978123" y="1751280"/>
                  <a:pt x="8005085" y="1766476"/>
                </a:cubicBezTo>
                <a:cubicBezTo>
                  <a:pt x="8031066" y="1768437"/>
                  <a:pt x="8054106" y="1769908"/>
                  <a:pt x="8075185" y="1771869"/>
                </a:cubicBezTo>
                <a:cubicBezTo>
                  <a:pt x="8079597" y="1797359"/>
                  <a:pt x="8083028" y="1818438"/>
                  <a:pt x="8086950" y="1842458"/>
                </a:cubicBezTo>
                <a:cubicBezTo>
                  <a:pt x="8050674" y="1835595"/>
                  <a:pt x="8031556" y="1929225"/>
                  <a:pt x="7980574" y="1852753"/>
                </a:cubicBezTo>
                <a:cubicBezTo>
                  <a:pt x="7977633" y="1855694"/>
                  <a:pt x="7974692" y="1858635"/>
                  <a:pt x="7971751" y="1861577"/>
                </a:cubicBezTo>
                <a:cubicBezTo>
                  <a:pt x="7977633" y="1877753"/>
                  <a:pt x="7980084" y="1896381"/>
                  <a:pt x="7989889" y="1909617"/>
                </a:cubicBezTo>
                <a:cubicBezTo>
                  <a:pt x="7995281" y="1916970"/>
                  <a:pt x="8014399" y="1919421"/>
                  <a:pt x="8024693" y="1915499"/>
                </a:cubicBezTo>
                <a:cubicBezTo>
                  <a:pt x="8070773" y="1899813"/>
                  <a:pt x="8133520" y="1923833"/>
                  <a:pt x="8147736" y="1968932"/>
                </a:cubicBezTo>
                <a:cubicBezTo>
                  <a:pt x="8151657" y="1980697"/>
                  <a:pt x="8138912" y="1996874"/>
                  <a:pt x="8135480" y="2011580"/>
                </a:cubicBezTo>
                <a:cubicBezTo>
                  <a:pt x="8133029" y="2020894"/>
                  <a:pt x="8133029" y="2031188"/>
                  <a:pt x="8134010" y="2040992"/>
                </a:cubicBezTo>
                <a:cubicBezTo>
                  <a:pt x="8134010" y="2042463"/>
                  <a:pt x="8149206" y="2044914"/>
                  <a:pt x="8149696" y="2043443"/>
                </a:cubicBezTo>
                <a:cubicBezTo>
                  <a:pt x="8154108" y="2035110"/>
                  <a:pt x="8156069" y="2025796"/>
                  <a:pt x="8159500" y="2014521"/>
                </a:cubicBezTo>
                <a:cubicBezTo>
                  <a:pt x="8170775" y="2020404"/>
                  <a:pt x="8184011" y="2027267"/>
                  <a:pt x="8193325" y="2032169"/>
                </a:cubicBezTo>
                <a:cubicBezTo>
                  <a:pt x="8198227" y="2053738"/>
                  <a:pt x="8202639" y="2071875"/>
                  <a:pt x="8209012" y="2099327"/>
                </a:cubicBezTo>
                <a:cubicBezTo>
                  <a:pt x="8208521" y="2100798"/>
                  <a:pt x="8202149" y="2111092"/>
                  <a:pt x="8195776" y="2121877"/>
                </a:cubicBezTo>
                <a:cubicBezTo>
                  <a:pt x="8201658" y="2131681"/>
                  <a:pt x="8208031" y="2141975"/>
                  <a:pt x="8213914" y="2151779"/>
                </a:cubicBezTo>
                <a:cubicBezTo>
                  <a:pt x="8170775" y="2181682"/>
                  <a:pt x="8170285" y="2184623"/>
                  <a:pt x="8198717" y="2211094"/>
                </a:cubicBezTo>
                <a:cubicBezTo>
                  <a:pt x="8174697" y="2219918"/>
                  <a:pt x="8151657" y="2228252"/>
                  <a:pt x="8128127" y="2236585"/>
                </a:cubicBezTo>
                <a:cubicBezTo>
                  <a:pt x="8128617" y="2238546"/>
                  <a:pt x="8129108" y="2240017"/>
                  <a:pt x="8129108" y="2241977"/>
                </a:cubicBezTo>
                <a:cubicBezTo>
                  <a:pt x="8146755" y="2240017"/>
                  <a:pt x="8164893" y="2240507"/>
                  <a:pt x="8181069" y="2235114"/>
                </a:cubicBezTo>
                <a:cubicBezTo>
                  <a:pt x="8206561" y="2226781"/>
                  <a:pt x="8226169" y="2240507"/>
                  <a:pt x="8232051" y="2258154"/>
                </a:cubicBezTo>
                <a:cubicBezTo>
                  <a:pt x="8236953" y="2271880"/>
                  <a:pt x="8223718" y="2292469"/>
                  <a:pt x="8216365" y="2317960"/>
                </a:cubicBezTo>
                <a:cubicBezTo>
                  <a:pt x="8221267" y="2320411"/>
                  <a:pt x="8236953" y="2323842"/>
                  <a:pt x="8248718" y="2333156"/>
                </a:cubicBezTo>
                <a:cubicBezTo>
                  <a:pt x="8263915" y="2344431"/>
                  <a:pt x="8281562" y="2358157"/>
                  <a:pt x="8286464" y="2374333"/>
                </a:cubicBezTo>
                <a:cubicBezTo>
                  <a:pt x="8288915" y="2383157"/>
                  <a:pt x="8269307" y="2401785"/>
                  <a:pt x="8256561" y="2412079"/>
                </a:cubicBezTo>
                <a:cubicBezTo>
                  <a:pt x="8233522" y="2430217"/>
                  <a:pt x="8208031" y="2444923"/>
                  <a:pt x="8179108" y="2453257"/>
                </a:cubicBezTo>
                <a:cubicBezTo>
                  <a:pt x="8175187" y="2474826"/>
                  <a:pt x="8171265" y="2495905"/>
                  <a:pt x="8165873" y="2526298"/>
                </a:cubicBezTo>
                <a:cubicBezTo>
                  <a:pt x="8205090" y="2508650"/>
                  <a:pt x="8243326" y="2491493"/>
                  <a:pt x="8285484" y="2472865"/>
                </a:cubicBezTo>
                <a:cubicBezTo>
                  <a:pt x="8294798" y="2479238"/>
                  <a:pt x="8309504" y="2490022"/>
                  <a:pt x="8324700" y="2500807"/>
                </a:cubicBezTo>
                <a:cubicBezTo>
                  <a:pt x="8305582" y="2528749"/>
                  <a:pt x="8287445" y="2555710"/>
                  <a:pt x="8267346" y="2585613"/>
                </a:cubicBezTo>
                <a:cubicBezTo>
                  <a:pt x="8282052" y="2592476"/>
                  <a:pt x="8289896" y="2596397"/>
                  <a:pt x="8290876" y="2596888"/>
                </a:cubicBezTo>
                <a:cubicBezTo>
                  <a:pt x="8294798" y="2654732"/>
                  <a:pt x="8249698" y="2669928"/>
                  <a:pt x="8201168" y="2694929"/>
                </a:cubicBezTo>
                <a:cubicBezTo>
                  <a:pt x="8236463" y="2702772"/>
                  <a:pt x="8259012" y="2707674"/>
                  <a:pt x="8283033" y="2712576"/>
                </a:cubicBezTo>
                <a:cubicBezTo>
                  <a:pt x="8276170" y="2723361"/>
                  <a:pt x="8269307" y="2733655"/>
                  <a:pt x="8258522" y="2750322"/>
                </a:cubicBezTo>
                <a:cubicBezTo>
                  <a:pt x="8322739" y="2743950"/>
                  <a:pt x="8311955" y="2807677"/>
                  <a:pt x="8346270" y="2828265"/>
                </a:cubicBezTo>
                <a:cubicBezTo>
                  <a:pt x="8337936" y="2837089"/>
                  <a:pt x="8331073" y="2847383"/>
                  <a:pt x="8321759" y="2854736"/>
                </a:cubicBezTo>
                <a:cubicBezTo>
                  <a:pt x="8312445" y="2862090"/>
                  <a:pt x="8297739" y="2863560"/>
                  <a:pt x="8290386" y="2871894"/>
                </a:cubicBezTo>
                <a:cubicBezTo>
                  <a:pt x="8273229" y="2892483"/>
                  <a:pt x="8279601" y="2904738"/>
                  <a:pt x="8307053" y="2905228"/>
                </a:cubicBezTo>
                <a:cubicBezTo>
                  <a:pt x="8314406" y="2905228"/>
                  <a:pt x="8323229" y="2903757"/>
                  <a:pt x="8328132" y="2907679"/>
                </a:cubicBezTo>
                <a:cubicBezTo>
                  <a:pt x="8336956" y="2914542"/>
                  <a:pt x="8345779" y="2923856"/>
                  <a:pt x="8350191" y="2934150"/>
                </a:cubicBezTo>
                <a:cubicBezTo>
                  <a:pt x="8351662" y="2937582"/>
                  <a:pt x="8339897" y="2946895"/>
                  <a:pt x="8334504" y="2953268"/>
                </a:cubicBezTo>
                <a:cubicBezTo>
                  <a:pt x="8333034" y="2955229"/>
                  <a:pt x="8331073" y="2956700"/>
                  <a:pt x="8329112" y="2958170"/>
                </a:cubicBezTo>
                <a:cubicBezTo>
                  <a:pt x="8311464" y="2970916"/>
                  <a:pt x="8284503" y="2981210"/>
                  <a:pt x="8279601" y="2997387"/>
                </a:cubicBezTo>
                <a:cubicBezTo>
                  <a:pt x="8275680" y="3011113"/>
                  <a:pt x="8302641" y="3031701"/>
                  <a:pt x="8306562" y="3051310"/>
                </a:cubicBezTo>
                <a:cubicBezTo>
                  <a:pt x="8310484" y="3072879"/>
                  <a:pt x="8309994" y="3099840"/>
                  <a:pt x="8299700" y="3117978"/>
                </a:cubicBezTo>
                <a:cubicBezTo>
                  <a:pt x="8292837" y="3129743"/>
                  <a:pt x="8265385" y="3133174"/>
                  <a:pt x="8247247" y="3133174"/>
                </a:cubicBezTo>
                <a:cubicBezTo>
                  <a:pt x="8202639" y="3133174"/>
                  <a:pt x="8196756" y="3138076"/>
                  <a:pt x="8207051" y="3180234"/>
                </a:cubicBezTo>
                <a:cubicBezTo>
                  <a:pt x="8198227" y="3179254"/>
                  <a:pt x="8190383" y="3178764"/>
                  <a:pt x="8180579" y="3177783"/>
                </a:cubicBezTo>
                <a:cubicBezTo>
                  <a:pt x="8181559" y="3188568"/>
                  <a:pt x="8183030" y="3198862"/>
                  <a:pt x="8184501" y="3215039"/>
                </a:cubicBezTo>
                <a:cubicBezTo>
                  <a:pt x="8224208" y="3190038"/>
                  <a:pt x="8251169" y="3141508"/>
                  <a:pt x="8305582" y="3165528"/>
                </a:cubicBezTo>
                <a:cubicBezTo>
                  <a:pt x="8313425" y="3217980"/>
                  <a:pt x="8295288" y="3237098"/>
                  <a:pt x="8228620" y="3242491"/>
                </a:cubicBezTo>
                <a:cubicBezTo>
                  <a:pt x="8228620" y="3258667"/>
                  <a:pt x="8228620" y="3274354"/>
                  <a:pt x="8228620" y="3291021"/>
                </a:cubicBezTo>
                <a:cubicBezTo>
                  <a:pt x="8260483" y="3310139"/>
                  <a:pt x="8293817" y="3330238"/>
                  <a:pt x="8324700" y="3348865"/>
                </a:cubicBezTo>
                <a:cubicBezTo>
                  <a:pt x="8319798" y="3381709"/>
                  <a:pt x="8315876" y="3409651"/>
                  <a:pt x="8311464" y="3438083"/>
                </a:cubicBezTo>
                <a:cubicBezTo>
                  <a:pt x="8307543" y="3438083"/>
                  <a:pt x="8303621" y="3437593"/>
                  <a:pt x="8299700" y="3437593"/>
                </a:cubicBezTo>
                <a:cubicBezTo>
                  <a:pt x="8296268" y="3427299"/>
                  <a:pt x="8292837" y="3417004"/>
                  <a:pt x="8285484" y="3394945"/>
                </a:cubicBezTo>
                <a:cubicBezTo>
                  <a:pt x="8280092" y="3451319"/>
                  <a:pt x="8240384" y="3444946"/>
                  <a:pt x="8215384" y="3444456"/>
                </a:cubicBezTo>
                <a:cubicBezTo>
                  <a:pt x="8198227" y="3443966"/>
                  <a:pt x="8182050" y="3416514"/>
                  <a:pt x="8168814" y="3404749"/>
                </a:cubicBezTo>
                <a:cubicBezTo>
                  <a:pt x="8137441" y="3418965"/>
                  <a:pt x="8102146" y="3433671"/>
                  <a:pt x="8067832" y="3449848"/>
                </a:cubicBezTo>
                <a:cubicBezTo>
                  <a:pt x="8052145" y="3457201"/>
                  <a:pt x="8040870" y="3469947"/>
                  <a:pt x="8049203" y="3490045"/>
                </a:cubicBezTo>
                <a:cubicBezTo>
                  <a:pt x="8041850" y="3470927"/>
                  <a:pt x="8034988" y="3451809"/>
                  <a:pt x="8027635" y="3432691"/>
                </a:cubicBezTo>
                <a:cubicBezTo>
                  <a:pt x="8005576" y="3443966"/>
                  <a:pt x="7984496" y="3452299"/>
                  <a:pt x="7965868" y="3465045"/>
                </a:cubicBezTo>
                <a:cubicBezTo>
                  <a:pt x="7956064" y="3471417"/>
                  <a:pt x="7943809" y="3486614"/>
                  <a:pt x="7945770" y="3495437"/>
                </a:cubicBezTo>
                <a:cubicBezTo>
                  <a:pt x="7947731" y="3504752"/>
                  <a:pt x="7963908" y="3514556"/>
                  <a:pt x="7975182" y="3517007"/>
                </a:cubicBezTo>
                <a:cubicBezTo>
                  <a:pt x="7993810" y="3521418"/>
                  <a:pt x="8008517" y="3529262"/>
                  <a:pt x="8000673" y="3547399"/>
                </a:cubicBezTo>
                <a:cubicBezTo>
                  <a:pt x="7996752" y="3557203"/>
                  <a:pt x="7977143" y="3567498"/>
                  <a:pt x="7965868" y="3566518"/>
                </a:cubicBezTo>
                <a:cubicBezTo>
                  <a:pt x="7942829" y="3564557"/>
                  <a:pt x="7931064" y="3569459"/>
                  <a:pt x="7928123" y="3597401"/>
                </a:cubicBezTo>
                <a:cubicBezTo>
                  <a:pt x="7942339" y="3598381"/>
                  <a:pt x="7958025" y="3604264"/>
                  <a:pt x="7967339" y="3598871"/>
                </a:cubicBezTo>
                <a:cubicBezTo>
                  <a:pt x="8010968" y="3573871"/>
                  <a:pt x="8053125" y="3545929"/>
                  <a:pt x="8098224" y="3517987"/>
                </a:cubicBezTo>
                <a:cubicBezTo>
                  <a:pt x="8072244" y="3515046"/>
                  <a:pt x="8052145" y="3513085"/>
                  <a:pt x="8026164" y="3510634"/>
                </a:cubicBezTo>
                <a:cubicBezTo>
                  <a:pt x="8033517" y="3500340"/>
                  <a:pt x="8035478" y="3495928"/>
                  <a:pt x="8038909" y="3493477"/>
                </a:cubicBezTo>
                <a:cubicBezTo>
                  <a:pt x="8041850" y="3491025"/>
                  <a:pt x="8045772" y="3491025"/>
                  <a:pt x="8049203" y="3490045"/>
                </a:cubicBezTo>
                <a:close/>
                <a:moveTo>
                  <a:pt x="6213377" y="3324845"/>
                </a:moveTo>
                <a:cubicBezTo>
                  <a:pt x="6206515" y="3312100"/>
                  <a:pt x="6199162" y="3299355"/>
                  <a:pt x="6188867" y="3281217"/>
                </a:cubicBezTo>
                <a:cubicBezTo>
                  <a:pt x="6189358" y="3281217"/>
                  <a:pt x="6182004" y="3279256"/>
                  <a:pt x="6174651" y="3276805"/>
                </a:cubicBezTo>
                <a:cubicBezTo>
                  <a:pt x="6177592" y="3274354"/>
                  <a:pt x="6180534" y="3271903"/>
                  <a:pt x="6183475" y="3269452"/>
                </a:cubicBezTo>
                <a:cubicBezTo>
                  <a:pt x="6179063" y="3260138"/>
                  <a:pt x="6177102" y="3247393"/>
                  <a:pt x="6169749" y="3242000"/>
                </a:cubicBezTo>
                <a:cubicBezTo>
                  <a:pt x="6142788" y="3222392"/>
                  <a:pt x="6110924" y="3208666"/>
                  <a:pt x="6101610" y="3172391"/>
                </a:cubicBezTo>
                <a:cubicBezTo>
                  <a:pt x="6101120" y="3169940"/>
                  <a:pt x="6100630" y="3167979"/>
                  <a:pt x="6100139" y="3166509"/>
                </a:cubicBezTo>
                <a:cubicBezTo>
                  <a:pt x="6107983" y="3158175"/>
                  <a:pt x="6115336" y="3149841"/>
                  <a:pt x="6123670" y="3141508"/>
                </a:cubicBezTo>
                <a:cubicBezTo>
                  <a:pt x="6102100" y="3132684"/>
                  <a:pt x="6079551" y="3129743"/>
                  <a:pt x="6068276" y="3116997"/>
                </a:cubicBezTo>
                <a:cubicBezTo>
                  <a:pt x="6048178" y="3093958"/>
                  <a:pt x="6023667" y="3084644"/>
                  <a:pt x="5995726" y="3079251"/>
                </a:cubicBezTo>
                <a:cubicBezTo>
                  <a:pt x="5984451" y="3077291"/>
                  <a:pt x="5973666" y="3073369"/>
                  <a:pt x="5959940" y="3068957"/>
                </a:cubicBezTo>
                <a:cubicBezTo>
                  <a:pt x="5972196" y="3055721"/>
                  <a:pt x="5980529" y="3046408"/>
                  <a:pt x="5985922" y="3040525"/>
                </a:cubicBezTo>
                <a:cubicBezTo>
                  <a:pt x="5970235" y="3028760"/>
                  <a:pt x="5958469" y="3016995"/>
                  <a:pt x="5944254" y="3010132"/>
                </a:cubicBezTo>
                <a:cubicBezTo>
                  <a:pt x="5920234" y="2998858"/>
                  <a:pt x="5893762" y="2982190"/>
                  <a:pt x="5869252" y="2983661"/>
                </a:cubicBezTo>
                <a:cubicBezTo>
                  <a:pt x="5844742" y="2985132"/>
                  <a:pt x="5821702" y="3006211"/>
                  <a:pt x="5793760" y="3020426"/>
                </a:cubicBezTo>
                <a:cubicBezTo>
                  <a:pt x="5796211" y="3023368"/>
                  <a:pt x="5791799" y="3017975"/>
                  <a:pt x="5786897" y="3013073"/>
                </a:cubicBezTo>
                <a:cubicBezTo>
                  <a:pt x="5783956" y="3015524"/>
                  <a:pt x="5781505" y="3017975"/>
                  <a:pt x="5778564" y="3020426"/>
                </a:cubicBezTo>
                <a:cubicBezTo>
                  <a:pt x="5784446" y="3027290"/>
                  <a:pt x="5791309" y="3040035"/>
                  <a:pt x="5795231" y="3039545"/>
                </a:cubicBezTo>
                <a:cubicBezTo>
                  <a:pt x="5831016" y="3030231"/>
                  <a:pt x="5844742" y="3057192"/>
                  <a:pt x="5861899" y="3078271"/>
                </a:cubicBezTo>
                <a:cubicBezTo>
                  <a:pt x="5858468" y="3087585"/>
                  <a:pt x="5855036" y="3096899"/>
                  <a:pt x="5851115" y="3107193"/>
                </a:cubicBezTo>
                <a:cubicBezTo>
                  <a:pt x="5870723" y="3110625"/>
                  <a:pt x="5886409" y="3113566"/>
                  <a:pt x="5902586" y="3116507"/>
                </a:cubicBezTo>
                <a:cubicBezTo>
                  <a:pt x="5902096" y="3119939"/>
                  <a:pt x="5901606" y="3122880"/>
                  <a:pt x="5901115" y="3126311"/>
                </a:cubicBezTo>
                <a:cubicBezTo>
                  <a:pt x="5891801" y="3127292"/>
                  <a:pt x="5882487" y="3128272"/>
                  <a:pt x="5878076" y="3128762"/>
                </a:cubicBezTo>
                <a:cubicBezTo>
                  <a:pt x="5871703" y="3158175"/>
                  <a:pt x="5866311" y="3183666"/>
                  <a:pt x="5860428" y="3209156"/>
                </a:cubicBezTo>
                <a:cubicBezTo>
                  <a:pt x="5881507" y="3217000"/>
                  <a:pt x="5899155" y="3223372"/>
                  <a:pt x="5917293" y="3229745"/>
                </a:cubicBezTo>
                <a:cubicBezTo>
                  <a:pt x="5908959" y="3246412"/>
                  <a:pt x="5900135" y="3263079"/>
                  <a:pt x="5889840" y="3283668"/>
                </a:cubicBezTo>
                <a:cubicBezTo>
                  <a:pt x="5905527" y="3289550"/>
                  <a:pt x="5919253" y="3295923"/>
                  <a:pt x="5933469" y="3300335"/>
                </a:cubicBezTo>
                <a:cubicBezTo>
                  <a:pt x="5941312" y="3302786"/>
                  <a:pt x="5956509" y="3299355"/>
                  <a:pt x="5956999" y="3301806"/>
                </a:cubicBezTo>
                <a:cubicBezTo>
                  <a:pt x="5966313" y="3334159"/>
                  <a:pt x="5994745" y="3332199"/>
                  <a:pt x="6018765" y="3338571"/>
                </a:cubicBezTo>
                <a:cubicBezTo>
                  <a:pt x="6038864" y="3343963"/>
                  <a:pt x="6058472" y="3350336"/>
                  <a:pt x="6078570" y="3356709"/>
                </a:cubicBezTo>
                <a:cubicBezTo>
                  <a:pt x="6078080" y="3359650"/>
                  <a:pt x="6077100" y="3363082"/>
                  <a:pt x="6076610" y="3366023"/>
                </a:cubicBezTo>
                <a:cubicBezTo>
                  <a:pt x="6057492" y="3363572"/>
                  <a:pt x="6037883" y="3361611"/>
                  <a:pt x="6019745" y="3359650"/>
                </a:cubicBezTo>
                <a:cubicBezTo>
                  <a:pt x="6017785" y="3374847"/>
                  <a:pt x="6016314" y="3388082"/>
                  <a:pt x="6014353" y="3400337"/>
                </a:cubicBezTo>
                <a:cubicBezTo>
                  <a:pt x="6025138" y="3406710"/>
                  <a:pt x="6038864" y="3414063"/>
                  <a:pt x="6053080" y="3422396"/>
                </a:cubicBezTo>
                <a:cubicBezTo>
                  <a:pt x="6047688" y="3428279"/>
                  <a:pt x="6043766" y="3431711"/>
                  <a:pt x="6039844" y="3436123"/>
                </a:cubicBezTo>
                <a:cubicBezTo>
                  <a:pt x="6053080" y="3438083"/>
                  <a:pt x="6064845" y="3439554"/>
                  <a:pt x="6076610" y="3441025"/>
                </a:cubicBezTo>
                <a:cubicBezTo>
                  <a:pt x="6076610" y="3442985"/>
                  <a:pt x="6077100" y="3445436"/>
                  <a:pt x="6077100" y="3447397"/>
                </a:cubicBezTo>
                <a:cubicBezTo>
                  <a:pt x="6063864" y="3448868"/>
                  <a:pt x="6050139" y="3450338"/>
                  <a:pt x="6032001" y="3452299"/>
                </a:cubicBezTo>
                <a:cubicBezTo>
                  <a:pt x="6042295" y="3473868"/>
                  <a:pt x="6052100" y="3493477"/>
                  <a:pt x="6060923" y="3512105"/>
                </a:cubicBezTo>
                <a:cubicBezTo>
                  <a:pt x="6055531" y="3513085"/>
                  <a:pt x="6044746" y="3515046"/>
                  <a:pt x="6033471" y="3517497"/>
                </a:cubicBezTo>
                <a:cubicBezTo>
                  <a:pt x="6032491" y="3520928"/>
                  <a:pt x="6031510" y="3524850"/>
                  <a:pt x="6031020" y="3528281"/>
                </a:cubicBezTo>
                <a:cubicBezTo>
                  <a:pt x="6096218" y="3524360"/>
                  <a:pt x="6124650" y="3589557"/>
                  <a:pt x="6186907" y="3596910"/>
                </a:cubicBezTo>
                <a:cubicBezTo>
                  <a:pt x="6180534" y="3607205"/>
                  <a:pt x="6176612" y="3613577"/>
                  <a:pt x="6172200" y="3621421"/>
                </a:cubicBezTo>
                <a:cubicBezTo>
                  <a:pt x="6182985" y="3621421"/>
                  <a:pt x="6193279" y="3621421"/>
                  <a:pt x="6203573" y="3621421"/>
                </a:cubicBezTo>
                <a:cubicBezTo>
                  <a:pt x="6204064" y="3622891"/>
                  <a:pt x="6204064" y="3624362"/>
                  <a:pt x="6204554" y="3625342"/>
                </a:cubicBezTo>
                <a:cubicBezTo>
                  <a:pt x="6197201" y="3627303"/>
                  <a:pt x="6189848" y="3629754"/>
                  <a:pt x="6186907" y="3630735"/>
                </a:cubicBezTo>
                <a:cubicBezTo>
                  <a:pt x="6191318" y="3651323"/>
                  <a:pt x="6193279" y="3672402"/>
                  <a:pt x="6200632" y="3690540"/>
                </a:cubicBezTo>
                <a:cubicBezTo>
                  <a:pt x="6205534" y="3702305"/>
                  <a:pt x="6218770" y="3717992"/>
                  <a:pt x="6228574" y="3717992"/>
                </a:cubicBezTo>
                <a:cubicBezTo>
                  <a:pt x="6268281" y="3717992"/>
                  <a:pt x="6283967" y="3731227"/>
                  <a:pt x="6279555" y="3771424"/>
                </a:cubicBezTo>
                <a:cubicBezTo>
                  <a:pt x="6277595" y="3789562"/>
                  <a:pt x="6271222" y="3807209"/>
                  <a:pt x="6265340" y="3833190"/>
                </a:cubicBezTo>
                <a:cubicBezTo>
                  <a:pt x="6289359" y="3833190"/>
                  <a:pt x="6309948" y="3833190"/>
                  <a:pt x="6331518" y="3833190"/>
                </a:cubicBezTo>
                <a:cubicBezTo>
                  <a:pt x="6332008" y="3843485"/>
                  <a:pt x="6332498" y="3854759"/>
                  <a:pt x="6332988" y="3867015"/>
                </a:cubicBezTo>
                <a:cubicBezTo>
                  <a:pt x="6322204" y="3863583"/>
                  <a:pt x="6312890" y="3861132"/>
                  <a:pt x="6298183" y="3856720"/>
                </a:cubicBezTo>
                <a:cubicBezTo>
                  <a:pt x="6307987" y="3873387"/>
                  <a:pt x="6314851" y="3884172"/>
                  <a:pt x="6318282" y="3889564"/>
                </a:cubicBezTo>
                <a:cubicBezTo>
                  <a:pt x="6298673" y="3910153"/>
                  <a:pt x="6281516" y="3926820"/>
                  <a:pt x="6264359" y="3944958"/>
                </a:cubicBezTo>
                <a:cubicBezTo>
                  <a:pt x="6299654" y="3993978"/>
                  <a:pt x="6330537" y="3942016"/>
                  <a:pt x="6367302" y="3942507"/>
                </a:cubicBezTo>
                <a:cubicBezTo>
                  <a:pt x="6363871" y="3924859"/>
                  <a:pt x="6360439" y="3909173"/>
                  <a:pt x="6356518" y="3890054"/>
                </a:cubicBezTo>
                <a:cubicBezTo>
                  <a:pt x="6371714" y="3887113"/>
                  <a:pt x="6391813" y="3883191"/>
                  <a:pt x="6418284" y="3878289"/>
                </a:cubicBezTo>
                <a:cubicBezTo>
                  <a:pt x="6348184" y="3842014"/>
                  <a:pt x="6335929" y="3801327"/>
                  <a:pt x="6371714" y="3756228"/>
                </a:cubicBezTo>
                <a:cubicBezTo>
                  <a:pt x="6362400" y="3737110"/>
                  <a:pt x="6353086" y="3718972"/>
                  <a:pt x="6340341" y="3692991"/>
                </a:cubicBezTo>
                <a:cubicBezTo>
                  <a:pt x="6338871" y="3692501"/>
                  <a:pt x="6328086" y="3687599"/>
                  <a:pt x="6318282" y="3683187"/>
                </a:cubicBezTo>
                <a:cubicBezTo>
                  <a:pt x="6332988" y="3633676"/>
                  <a:pt x="6325145" y="3575341"/>
                  <a:pt x="6392303" y="3553282"/>
                </a:cubicBezTo>
                <a:cubicBezTo>
                  <a:pt x="6359459" y="3539066"/>
                  <a:pt x="6333478" y="3527791"/>
                  <a:pt x="6310929" y="3517987"/>
                </a:cubicBezTo>
                <a:cubicBezTo>
                  <a:pt x="6324165" y="3500830"/>
                  <a:pt x="6342792" y="3487594"/>
                  <a:pt x="6341322" y="3475829"/>
                </a:cubicBezTo>
                <a:cubicBezTo>
                  <a:pt x="6339851" y="3457691"/>
                  <a:pt x="6324655" y="3441025"/>
                  <a:pt x="6315341" y="3423377"/>
                </a:cubicBezTo>
                <a:cubicBezTo>
                  <a:pt x="6309458" y="3421906"/>
                  <a:pt x="6304066" y="3419945"/>
                  <a:pt x="6298183" y="3418475"/>
                </a:cubicBezTo>
                <a:cubicBezTo>
                  <a:pt x="6312399" y="3405730"/>
                  <a:pt x="6326616" y="3392494"/>
                  <a:pt x="6341812" y="3378768"/>
                </a:cubicBezTo>
                <a:cubicBezTo>
                  <a:pt x="6331027" y="3376807"/>
                  <a:pt x="6312399" y="3367984"/>
                  <a:pt x="6296712" y="3371905"/>
                </a:cubicBezTo>
                <a:cubicBezTo>
                  <a:pt x="6262889" y="3379749"/>
                  <a:pt x="6223672" y="3359160"/>
                  <a:pt x="6212397" y="3322394"/>
                </a:cubicBezTo>
                <a:cubicBezTo>
                  <a:pt x="6234946" y="3277785"/>
                  <a:pt x="6286908" y="3294452"/>
                  <a:pt x="6323674" y="3269942"/>
                </a:cubicBezTo>
                <a:cubicBezTo>
                  <a:pt x="6261908" y="3277295"/>
                  <a:pt x="6272202" y="3232686"/>
                  <a:pt x="6268771" y="3200333"/>
                </a:cubicBezTo>
                <a:cubicBezTo>
                  <a:pt x="6249163" y="3207196"/>
                  <a:pt x="6232005" y="3213078"/>
                  <a:pt x="6214848" y="3219451"/>
                </a:cubicBezTo>
                <a:cubicBezTo>
                  <a:pt x="6211417" y="3229255"/>
                  <a:pt x="6206515" y="3241510"/>
                  <a:pt x="6201122" y="3255726"/>
                </a:cubicBezTo>
                <a:cubicBezTo>
                  <a:pt x="6219750" y="3261118"/>
                  <a:pt x="6237398" y="3266021"/>
                  <a:pt x="6261418" y="3272393"/>
                </a:cubicBezTo>
                <a:cubicBezTo>
                  <a:pt x="6232986" y="3284158"/>
                  <a:pt x="6201613" y="3286609"/>
                  <a:pt x="6213377" y="3324845"/>
                </a:cubicBezTo>
                <a:close/>
                <a:moveTo>
                  <a:pt x="6317302" y="2195898"/>
                </a:moveTo>
                <a:cubicBezTo>
                  <a:pt x="6299654" y="2159623"/>
                  <a:pt x="6263869" y="2128249"/>
                  <a:pt x="6269261" y="2077268"/>
                </a:cubicBezTo>
                <a:cubicBezTo>
                  <a:pt x="6270732" y="2064032"/>
                  <a:pt x="6255045" y="2048836"/>
                  <a:pt x="6246221" y="2035110"/>
                </a:cubicBezTo>
                <a:cubicBezTo>
                  <a:pt x="6232986" y="2014031"/>
                  <a:pt x="6210436" y="1994423"/>
                  <a:pt x="6208475" y="1972363"/>
                </a:cubicBezTo>
                <a:cubicBezTo>
                  <a:pt x="6205534" y="1945892"/>
                  <a:pt x="6193769" y="1934617"/>
                  <a:pt x="6175632" y="1920401"/>
                </a:cubicBezTo>
                <a:cubicBezTo>
                  <a:pt x="6165337" y="1912558"/>
                  <a:pt x="6158474" y="1897852"/>
                  <a:pt x="6154062" y="1884616"/>
                </a:cubicBezTo>
                <a:cubicBezTo>
                  <a:pt x="6148670" y="1867949"/>
                  <a:pt x="6152101" y="1847851"/>
                  <a:pt x="6144748" y="1832654"/>
                </a:cubicBezTo>
                <a:cubicBezTo>
                  <a:pt x="6132493" y="1809124"/>
                  <a:pt x="6115336" y="1788536"/>
                  <a:pt x="6098179" y="1767947"/>
                </a:cubicBezTo>
                <a:cubicBezTo>
                  <a:pt x="6083472" y="1750299"/>
                  <a:pt x="6058962" y="1737554"/>
                  <a:pt x="6052100" y="1717456"/>
                </a:cubicBezTo>
                <a:cubicBezTo>
                  <a:pt x="6036413" y="1673337"/>
                  <a:pt x="6007000" y="1643434"/>
                  <a:pt x="5972196" y="1615002"/>
                </a:cubicBezTo>
                <a:cubicBezTo>
                  <a:pt x="5987392" y="1570884"/>
                  <a:pt x="5925626" y="1577746"/>
                  <a:pt x="5923665" y="1543432"/>
                </a:cubicBezTo>
                <a:cubicBezTo>
                  <a:pt x="5928567" y="1539510"/>
                  <a:pt x="5933469" y="1535098"/>
                  <a:pt x="5940332" y="1529216"/>
                </a:cubicBezTo>
                <a:cubicBezTo>
                  <a:pt x="5929057" y="1524804"/>
                  <a:pt x="5920724" y="1521373"/>
                  <a:pt x="5908959" y="1516961"/>
                </a:cubicBezTo>
                <a:cubicBezTo>
                  <a:pt x="5937881" y="1474803"/>
                  <a:pt x="5906508" y="1480195"/>
                  <a:pt x="5884448" y="1481176"/>
                </a:cubicBezTo>
                <a:cubicBezTo>
                  <a:pt x="5878566" y="1467940"/>
                  <a:pt x="5875134" y="1455685"/>
                  <a:pt x="5867781" y="1446861"/>
                </a:cubicBezTo>
                <a:cubicBezTo>
                  <a:pt x="5845722" y="1419900"/>
                  <a:pt x="5823172" y="1393429"/>
                  <a:pt x="5798662" y="1368428"/>
                </a:cubicBezTo>
                <a:cubicBezTo>
                  <a:pt x="5782976" y="1352251"/>
                  <a:pt x="5765328" y="1328231"/>
                  <a:pt x="5746210" y="1326270"/>
                </a:cubicBezTo>
                <a:cubicBezTo>
                  <a:pt x="5715327" y="1322839"/>
                  <a:pt x="5697679" y="1314505"/>
                  <a:pt x="5691306" y="1281661"/>
                </a:cubicBezTo>
                <a:cubicBezTo>
                  <a:pt x="5687875" y="1289995"/>
                  <a:pt x="5684444" y="1297838"/>
                  <a:pt x="5680522" y="1306662"/>
                </a:cubicBezTo>
                <a:cubicBezTo>
                  <a:pt x="5664836" y="1288034"/>
                  <a:pt x="5651110" y="1272347"/>
                  <a:pt x="5638364" y="1255190"/>
                </a:cubicBezTo>
                <a:cubicBezTo>
                  <a:pt x="5631992" y="1246857"/>
                  <a:pt x="5631011" y="1232150"/>
                  <a:pt x="5623168" y="1227248"/>
                </a:cubicBezTo>
                <a:cubicBezTo>
                  <a:pt x="5576598" y="1195385"/>
                  <a:pt x="5527087" y="1170384"/>
                  <a:pt x="5471204" y="1157149"/>
                </a:cubicBezTo>
                <a:cubicBezTo>
                  <a:pt x="5473655" y="1150286"/>
                  <a:pt x="5476596" y="1140972"/>
                  <a:pt x="5478066" y="1136560"/>
                </a:cubicBezTo>
                <a:cubicBezTo>
                  <a:pt x="5441791" y="1119403"/>
                  <a:pt x="5406986" y="1106657"/>
                  <a:pt x="5377084" y="1087049"/>
                </a:cubicBezTo>
                <a:cubicBezTo>
                  <a:pt x="5333455" y="1058617"/>
                  <a:pt x="5291297" y="1032636"/>
                  <a:pt x="5235904" y="1046852"/>
                </a:cubicBezTo>
                <a:cubicBezTo>
                  <a:pt x="5230512" y="1048323"/>
                  <a:pt x="5223159" y="1047832"/>
                  <a:pt x="5218256" y="1045381"/>
                </a:cubicBezTo>
                <a:cubicBezTo>
                  <a:pt x="5191786" y="1032636"/>
                  <a:pt x="5165805" y="1018420"/>
                  <a:pt x="5139333" y="1006655"/>
                </a:cubicBezTo>
                <a:cubicBezTo>
                  <a:pt x="5131000" y="1002733"/>
                  <a:pt x="5117764" y="999792"/>
                  <a:pt x="5111392" y="1003714"/>
                </a:cubicBezTo>
                <a:cubicBezTo>
                  <a:pt x="5078547" y="1024302"/>
                  <a:pt x="5044724" y="1044401"/>
                  <a:pt x="5016781" y="1069892"/>
                </a:cubicBezTo>
                <a:cubicBezTo>
                  <a:pt x="4993252" y="1091461"/>
                  <a:pt x="4977075" y="1121363"/>
                  <a:pt x="4955505" y="1150286"/>
                </a:cubicBezTo>
                <a:cubicBezTo>
                  <a:pt x="4955996" y="1151756"/>
                  <a:pt x="4958937" y="1159109"/>
                  <a:pt x="4961388" y="1164992"/>
                </a:cubicBezTo>
                <a:cubicBezTo>
                  <a:pt x="4978545" y="1158129"/>
                  <a:pt x="4994722" y="1152247"/>
                  <a:pt x="5007468" y="1147344"/>
                </a:cubicBezTo>
                <a:cubicBezTo>
                  <a:pt x="5030017" y="1179698"/>
                  <a:pt x="5035410" y="1223327"/>
                  <a:pt x="5087371" y="1216954"/>
                </a:cubicBezTo>
                <a:cubicBezTo>
                  <a:pt x="5079528" y="1233131"/>
                  <a:pt x="5070214" y="1245386"/>
                  <a:pt x="5068253" y="1258622"/>
                </a:cubicBezTo>
                <a:cubicBezTo>
                  <a:pt x="5067273" y="1265975"/>
                  <a:pt x="5077567" y="1280681"/>
                  <a:pt x="5084920" y="1282151"/>
                </a:cubicBezTo>
                <a:cubicBezTo>
                  <a:pt x="5105019" y="1286073"/>
                  <a:pt x="5126098" y="1285093"/>
                  <a:pt x="5147667" y="1286073"/>
                </a:cubicBezTo>
                <a:cubicBezTo>
                  <a:pt x="5150608" y="1266465"/>
                  <a:pt x="5192276" y="1252739"/>
                  <a:pt x="5246689" y="1259602"/>
                </a:cubicBezTo>
                <a:cubicBezTo>
                  <a:pt x="5247179" y="1266955"/>
                  <a:pt x="5247179" y="1273818"/>
                  <a:pt x="5247669" y="1282151"/>
                </a:cubicBezTo>
                <a:cubicBezTo>
                  <a:pt x="5256983" y="1273818"/>
                  <a:pt x="5263846" y="1267445"/>
                  <a:pt x="5274140" y="1258131"/>
                </a:cubicBezTo>
                <a:cubicBezTo>
                  <a:pt x="5275611" y="1305681"/>
                  <a:pt x="5285905" y="1316956"/>
                  <a:pt x="5317279" y="1312054"/>
                </a:cubicBezTo>
                <a:cubicBezTo>
                  <a:pt x="5322181" y="1307152"/>
                  <a:pt x="5327083" y="1302250"/>
                  <a:pt x="5331985" y="1297348"/>
                </a:cubicBezTo>
                <a:cubicBezTo>
                  <a:pt x="5318749" y="1291465"/>
                  <a:pt x="5305514" y="1285583"/>
                  <a:pt x="5292278" y="1279700"/>
                </a:cubicBezTo>
                <a:cubicBezTo>
                  <a:pt x="5292768" y="1277249"/>
                  <a:pt x="5293258" y="1274798"/>
                  <a:pt x="5293749" y="1272838"/>
                </a:cubicBezTo>
                <a:cubicBezTo>
                  <a:pt x="5308945" y="1274798"/>
                  <a:pt x="5324142" y="1276269"/>
                  <a:pt x="5340808" y="1278230"/>
                </a:cubicBezTo>
                <a:cubicBezTo>
                  <a:pt x="5341299" y="1274308"/>
                  <a:pt x="5342279" y="1269406"/>
                  <a:pt x="5342769" y="1264504"/>
                </a:cubicBezTo>
                <a:cubicBezTo>
                  <a:pt x="5378065" y="1264504"/>
                  <a:pt x="5413849" y="1264504"/>
                  <a:pt x="5446694" y="1264504"/>
                </a:cubicBezTo>
                <a:cubicBezTo>
                  <a:pt x="5436889" y="1310583"/>
                  <a:pt x="5425614" y="1363036"/>
                  <a:pt x="5412379" y="1424802"/>
                </a:cubicBezTo>
                <a:cubicBezTo>
                  <a:pt x="5465321" y="1408135"/>
                  <a:pt x="5511891" y="1393429"/>
                  <a:pt x="5568265" y="1375781"/>
                </a:cubicBezTo>
                <a:cubicBezTo>
                  <a:pt x="5570226" y="1402743"/>
                  <a:pt x="5572677" y="1431665"/>
                  <a:pt x="5575128" y="1461077"/>
                </a:cubicBezTo>
                <a:cubicBezTo>
                  <a:pt x="5573167" y="1465489"/>
                  <a:pt x="5577579" y="1472842"/>
                  <a:pt x="5583952" y="1476764"/>
                </a:cubicBezTo>
                <a:cubicBezTo>
                  <a:pt x="5592775" y="1482646"/>
                  <a:pt x="5609442" y="1492450"/>
                  <a:pt x="5611893" y="1489999"/>
                </a:cubicBezTo>
                <a:cubicBezTo>
                  <a:pt x="5637384" y="1463528"/>
                  <a:pt x="5658463" y="1482156"/>
                  <a:pt x="5682973" y="1491470"/>
                </a:cubicBezTo>
                <a:cubicBezTo>
                  <a:pt x="5699150" y="1497843"/>
                  <a:pt x="5719739" y="1492450"/>
                  <a:pt x="5743269" y="1492450"/>
                </a:cubicBezTo>
                <a:cubicBezTo>
                  <a:pt x="5743269" y="1491470"/>
                  <a:pt x="5743759" y="1500294"/>
                  <a:pt x="5743269" y="1509117"/>
                </a:cubicBezTo>
                <a:cubicBezTo>
                  <a:pt x="5742778" y="1518431"/>
                  <a:pt x="5741798" y="1527745"/>
                  <a:pt x="5741308" y="1536569"/>
                </a:cubicBezTo>
                <a:cubicBezTo>
                  <a:pt x="5699640" y="1554217"/>
                  <a:pt x="5690816" y="1566962"/>
                  <a:pt x="5689346" y="1616473"/>
                </a:cubicBezTo>
                <a:cubicBezTo>
                  <a:pt x="5707484" y="1618434"/>
                  <a:pt x="5727092" y="1617453"/>
                  <a:pt x="5744739" y="1622355"/>
                </a:cubicBezTo>
                <a:cubicBezTo>
                  <a:pt x="5773171" y="1630689"/>
                  <a:pt x="5800623" y="1653238"/>
                  <a:pt x="5824153" y="1614512"/>
                </a:cubicBezTo>
                <a:cubicBezTo>
                  <a:pt x="5825133" y="1613041"/>
                  <a:pt x="5834447" y="1616473"/>
                  <a:pt x="5841800" y="1617943"/>
                </a:cubicBezTo>
                <a:cubicBezTo>
                  <a:pt x="5836408" y="1627257"/>
                  <a:pt x="5832486" y="1634120"/>
                  <a:pt x="5824153" y="1648336"/>
                </a:cubicBezTo>
                <a:cubicBezTo>
                  <a:pt x="5850134" y="1645395"/>
                  <a:pt x="5870232" y="1643434"/>
                  <a:pt x="5892291" y="1641473"/>
                </a:cubicBezTo>
                <a:cubicBezTo>
                  <a:pt x="5894743" y="1646375"/>
                  <a:pt x="5899155" y="1654219"/>
                  <a:pt x="5902586" y="1661572"/>
                </a:cubicBezTo>
                <a:cubicBezTo>
                  <a:pt x="5917293" y="1690984"/>
                  <a:pt x="5933959" y="1719907"/>
                  <a:pt x="5894252" y="1745888"/>
                </a:cubicBezTo>
                <a:cubicBezTo>
                  <a:pt x="5888370" y="1749809"/>
                  <a:pt x="5881507" y="1765986"/>
                  <a:pt x="5897684" y="1784614"/>
                </a:cubicBezTo>
                <a:cubicBezTo>
                  <a:pt x="5922195" y="1813046"/>
                  <a:pt x="5955038" y="1817948"/>
                  <a:pt x="5983471" y="1826772"/>
                </a:cubicBezTo>
                <a:cubicBezTo>
                  <a:pt x="6032491" y="1841968"/>
                  <a:pt x="6037883" y="1846870"/>
                  <a:pt x="6007490" y="1887067"/>
                </a:cubicBezTo>
                <a:cubicBezTo>
                  <a:pt x="6001118" y="1895891"/>
                  <a:pt x="5999157" y="1907656"/>
                  <a:pt x="5995235" y="1919421"/>
                </a:cubicBezTo>
                <a:cubicBezTo>
                  <a:pt x="6011902" y="1919421"/>
                  <a:pt x="6023177" y="1919421"/>
                  <a:pt x="6036413" y="1919421"/>
                </a:cubicBezTo>
                <a:cubicBezTo>
                  <a:pt x="6037883" y="1930206"/>
                  <a:pt x="6038864" y="1939519"/>
                  <a:pt x="6039844" y="1951284"/>
                </a:cubicBezTo>
                <a:cubicBezTo>
                  <a:pt x="6050139" y="1945892"/>
                  <a:pt x="6057982" y="1942461"/>
                  <a:pt x="6061413" y="1940500"/>
                </a:cubicBezTo>
                <a:cubicBezTo>
                  <a:pt x="6074159" y="1957657"/>
                  <a:pt x="6084453" y="1971873"/>
                  <a:pt x="6097688" y="1990011"/>
                </a:cubicBezTo>
                <a:cubicBezTo>
                  <a:pt x="6101610" y="2015502"/>
                  <a:pt x="6043276" y="2050306"/>
                  <a:pt x="6115336" y="2081189"/>
                </a:cubicBezTo>
                <a:cubicBezTo>
                  <a:pt x="6099159" y="2090013"/>
                  <a:pt x="6089845" y="2094915"/>
                  <a:pt x="6076610" y="2102268"/>
                </a:cubicBezTo>
                <a:cubicBezTo>
                  <a:pt x="6089845" y="2109621"/>
                  <a:pt x="6097198" y="2114033"/>
                  <a:pt x="6105532" y="2118935"/>
                </a:cubicBezTo>
                <a:cubicBezTo>
                  <a:pt x="6097198" y="2126289"/>
                  <a:pt x="6091316" y="2131681"/>
                  <a:pt x="6085433" y="2137073"/>
                </a:cubicBezTo>
                <a:cubicBezTo>
                  <a:pt x="6085433" y="2140995"/>
                  <a:pt x="6085923" y="2144916"/>
                  <a:pt x="6085923" y="2149328"/>
                </a:cubicBezTo>
                <a:cubicBezTo>
                  <a:pt x="6116317" y="2151289"/>
                  <a:pt x="6146219" y="2151779"/>
                  <a:pt x="6176122" y="2155211"/>
                </a:cubicBezTo>
                <a:cubicBezTo>
                  <a:pt x="6197201" y="2157662"/>
                  <a:pt x="6220240" y="2159132"/>
                  <a:pt x="6237398" y="2168937"/>
                </a:cubicBezTo>
                <a:cubicBezTo>
                  <a:pt x="6251124" y="2176780"/>
                  <a:pt x="6257006" y="2197369"/>
                  <a:pt x="6266320" y="2212565"/>
                </a:cubicBezTo>
                <a:cubicBezTo>
                  <a:pt x="6263869" y="2215506"/>
                  <a:pt x="6261418" y="2218938"/>
                  <a:pt x="6258477" y="2221879"/>
                </a:cubicBezTo>
                <a:cubicBezTo>
                  <a:pt x="6277104" y="2215016"/>
                  <a:pt x="6295732" y="2206192"/>
                  <a:pt x="6317302" y="2195898"/>
                </a:cubicBezTo>
                <a:close/>
                <a:moveTo>
                  <a:pt x="1387777" y="1756182"/>
                </a:moveTo>
                <a:cubicBezTo>
                  <a:pt x="1399542" y="1766966"/>
                  <a:pt x="1422091" y="1778731"/>
                  <a:pt x="1422091" y="1790497"/>
                </a:cubicBezTo>
                <a:cubicBezTo>
                  <a:pt x="1422582" y="1828733"/>
                  <a:pt x="1458367" y="1828733"/>
                  <a:pt x="1469641" y="1823340"/>
                </a:cubicBezTo>
                <a:cubicBezTo>
                  <a:pt x="1511309" y="1803732"/>
                  <a:pt x="1543173" y="1825791"/>
                  <a:pt x="1579448" y="1835595"/>
                </a:cubicBezTo>
                <a:cubicBezTo>
                  <a:pt x="1598566" y="1840988"/>
                  <a:pt x="1627488" y="1835105"/>
                  <a:pt x="1642195" y="1822850"/>
                </a:cubicBezTo>
                <a:cubicBezTo>
                  <a:pt x="1661803" y="1806183"/>
                  <a:pt x="1632390" y="1796869"/>
                  <a:pt x="1624547" y="1784614"/>
                </a:cubicBezTo>
                <a:cubicBezTo>
                  <a:pt x="1623076" y="1782653"/>
                  <a:pt x="1621606" y="1780692"/>
                  <a:pt x="1619645" y="1779222"/>
                </a:cubicBezTo>
                <a:cubicBezTo>
                  <a:pt x="1598076" y="1761084"/>
                  <a:pt x="1603958" y="1741476"/>
                  <a:pt x="1621115" y="1726279"/>
                </a:cubicBezTo>
                <a:cubicBezTo>
                  <a:pt x="1630429" y="1717946"/>
                  <a:pt x="1647097" y="1717456"/>
                  <a:pt x="1662783" y="1713044"/>
                </a:cubicBezTo>
                <a:cubicBezTo>
                  <a:pt x="1663273" y="1710102"/>
                  <a:pt x="1665234" y="1700298"/>
                  <a:pt x="1667685" y="1688533"/>
                </a:cubicBezTo>
                <a:cubicBezTo>
                  <a:pt x="1657391" y="1689514"/>
                  <a:pt x="1649548" y="1690494"/>
                  <a:pt x="1642195" y="1691475"/>
                </a:cubicBezTo>
                <a:cubicBezTo>
                  <a:pt x="1641214" y="1688043"/>
                  <a:pt x="1640234" y="1684121"/>
                  <a:pt x="1639253" y="1680690"/>
                </a:cubicBezTo>
                <a:cubicBezTo>
                  <a:pt x="1696607" y="1645885"/>
                  <a:pt x="1759354" y="1626767"/>
                  <a:pt x="1833865" y="1629708"/>
                </a:cubicBezTo>
                <a:cubicBezTo>
                  <a:pt x="1825042" y="1614512"/>
                  <a:pt x="1820140" y="1605198"/>
                  <a:pt x="1812787" y="1592943"/>
                </a:cubicBezTo>
                <a:cubicBezTo>
                  <a:pt x="1859847" y="1569413"/>
                  <a:pt x="1904455" y="1547354"/>
                  <a:pt x="1944652" y="1527255"/>
                </a:cubicBezTo>
                <a:cubicBezTo>
                  <a:pt x="1936319" y="1500784"/>
                  <a:pt x="1927005" y="1470391"/>
                  <a:pt x="1920142" y="1448332"/>
                </a:cubicBezTo>
                <a:cubicBezTo>
                  <a:pt x="1933378" y="1437057"/>
                  <a:pt x="1947594" y="1431174"/>
                  <a:pt x="1949064" y="1423331"/>
                </a:cubicBezTo>
                <a:cubicBezTo>
                  <a:pt x="1956907" y="1382644"/>
                  <a:pt x="1926024" y="1374801"/>
                  <a:pt x="1886318" y="1368918"/>
                </a:cubicBezTo>
                <a:cubicBezTo>
                  <a:pt x="1911318" y="1352741"/>
                  <a:pt x="1927985" y="1341957"/>
                  <a:pt x="1942201" y="1332643"/>
                </a:cubicBezTo>
                <a:cubicBezTo>
                  <a:pt x="1943182" y="1333133"/>
                  <a:pt x="1937789" y="1330192"/>
                  <a:pt x="1932887" y="1327251"/>
                </a:cubicBezTo>
                <a:cubicBezTo>
                  <a:pt x="1942201" y="1313525"/>
                  <a:pt x="1950045" y="1301760"/>
                  <a:pt x="1957888" y="1290485"/>
                </a:cubicBezTo>
                <a:cubicBezTo>
                  <a:pt x="2000046" y="1298819"/>
                  <a:pt x="2039752" y="1303721"/>
                  <a:pt x="2069165" y="1259112"/>
                </a:cubicBezTo>
                <a:cubicBezTo>
                  <a:pt x="2060341" y="1254700"/>
                  <a:pt x="2049557" y="1253229"/>
                  <a:pt x="2046616" y="1247347"/>
                </a:cubicBezTo>
                <a:cubicBezTo>
                  <a:pt x="2020634" y="1199797"/>
                  <a:pt x="1985830" y="1215483"/>
                  <a:pt x="1949064" y="1230189"/>
                </a:cubicBezTo>
                <a:cubicBezTo>
                  <a:pt x="1940240" y="1233621"/>
                  <a:pt x="1925534" y="1235092"/>
                  <a:pt x="1919652" y="1230189"/>
                </a:cubicBezTo>
                <a:cubicBezTo>
                  <a:pt x="1887298" y="1202738"/>
                  <a:pt x="1852984" y="1213522"/>
                  <a:pt x="1816218" y="1220385"/>
                </a:cubicBezTo>
                <a:cubicBezTo>
                  <a:pt x="1836316" y="1238523"/>
                  <a:pt x="1858376" y="1251759"/>
                  <a:pt x="1879455" y="1265975"/>
                </a:cubicBezTo>
                <a:cubicBezTo>
                  <a:pt x="1885827" y="1270387"/>
                  <a:pt x="1891710" y="1276269"/>
                  <a:pt x="1895141" y="1283132"/>
                </a:cubicBezTo>
                <a:cubicBezTo>
                  <a:pt x="1896612" y="1285583"/>
                  <a:pt x="1890239" y="1296367"/>
                  <a:pt x="1886808" y="1296367"/>
                </a:cubicBezTo>
                <a:cubicBezTo>
                  <a:pt x="1843670" y="1301760"/>
                  <a:pt x="1800041" y="1313034"/>
                  <a:pt x="1757883" y="1308623"/>
                </a:cubicBezTo>
                <a:cubicBezTo>
                  <a:pt x="1727981" y="1305191"/>
                  <a:pt x="1711314" y="1307642"/>
                  <a:pt x="1707882" y="1335584"/>
                </a:cubicBezTo>
                <a:cubicBezTo>
                  <a:pt x="1705921" y="1352741"/>
                  <a:pt x="1714745" y="1371369"/>
                  <a:pt x="1719647" y="1393919"/>
                </a:cubicBezTo>
                <a:cubicBezTo>
                  <a:pt x="1697588" y="1383134"/>
                  <a:pt x="1671607" y="1369899"/>
                  <a:pt x="1645626" y="1357153"/>
                </a:cubicBezTo>
                <a:cubicBezTo>
                  <a:pt x="1647587" y="1375781"/>
                  <a:pt x="1651508" y="1389997"/>
                  <a:pt x="1660332" y="1395389"/>
                </a:cubicBezTo>
                <a:cubicBezTo>
                  <a:pt x="1690235" y="1413037"/>
                  <a:pt x="1693176" y="1430194"/>
                  <a:pt x="1666215" y="1444900"/>
                </a:cubicBezTo>
                <a:cubicBezTo>
                  <a:pt x="1672587" y="1463528"/>
                  <a:pt x="1682882" y="1478234"/>
                  <a:pt x="1681411" y="1490980"/>
                </a:cubicBezTo>
                <a:cubicBezTo>
                  <a:pt x="1677489" y="1516961"/>
                  <a:pt x="1667195" y="1541471"/>
                  <a:pt x="1659352" y="1566472"/>
                </a:cubicBezTo>
                <a:cubicBezTo>
                  <a:pt x="1668666" y="1571374"/>
                  <a:pt x="1675529" y="1575786"/>
                  <a:pt x="1682882" y="1579707"/>
                </a:cubicBezTo>
                <a:cubicBezTo>
                  <a:pt x="1681411" y="1583629"/>
                  <a:pt x="1679450" y="1587060"/>
                  <a:pt x="1677980" y="1590982"/>
                </a:cubicBezTo>
                <a:cubicBezTo>
                  <a:pt x="1659842" y="1584119"/>
                  <a:pt x="1642685" y="1573825"/>
                  <a:pt x="1624057" y="1571864"/>
                </a:cubicBezTo>
                <a:cubicBezTo>
                  <a:pt x="1602978" y="1569903"/>
                  <a:pt x="1577977" y="1569903"/>
                  <a:pt x="1559840" y="1579217"/>
                </a:cubicBezTo>
                <a:cubicBezTo>
                  <a:pt x="1539251" y="1590002"/>
                  <a:pt x="1550526" y="1606179"/>
                  <a:pt x="1565232" y="1620395"/>
                </a:cubicBezTo>
                <a:cubicBezTo>
                  <a:pt x="1568663" y="1623826"/>
                  <a:pt x="1558859" y="1650787"/>
                  <a:pt x="1555918" y="1650787"/>
                </a:cubicBezTo>
                <a:cubicBezTo>
                  <a:pt x="1524055" y="1648826"/>
                  <a:pt x="1518662" y="1680200"/>
                  <a:pt x="1499054" y="1691965"/>
                </a:cubicBezTo>
                <a:cubicBezTo>
                  <a:pt x="1462779" y="1714514"/>
                  <a:pt x="1426013" y="1734613"/>
                  <a:pt x="1387777" y="1756182"/>
                </a:cubicBezTo>
                <a:close/>
                <a:moveTo>
                  <a:pt x="1127477" y="2120896"/>
                </a:moveTo>
                <a:cubicBezTo>
                  <a:pt x="1125516" y="2124328"/>
                  <a:pt x="1123555" y="2128249"/>
                  <a:pt x="1121594" y="2131681"/>
                </a:cubicBezTo>
                <a:cubicBezTo>
                  <a:pt x="1142673" y="2146387"/>
                  <a:pt x="1163752" y="2161093"/>
                  <a:pt x="1184831" y="2175799"/>
                </a:cubicBezTo>
                <a:cubicBezTo>
                  <a:pt x="1183360" y="2178250"/>
                  <a:pt x="1181890" y="2180701"/>
                  <a:pt x="1180909" y="2182662"/>
                </a:cubicBezTo>
                <a:cubicBezTo>
                  <a:pt x="1167674" y="2181192"/>
                  <a:pt x="1154438" y="2179231"/>
                  <a:pt x="1136301" y="2177270"/>
                </a:cubicBezTo>
                <a:cubicBezTo>
                  <a:pt x="1153458" y="2224330"/>
                  <a:pt x="1107378" y="2200310"/>
                  <a:pt x="1096104" y="2219918"/>
                </a:cubicBezTo>
                <a:cubicBezTo>
                  <a:pt x="1101986" y="2226291"/>
                  <a:pt x="1107868" y="2233154"/>
                  <a:pt x="1117673" y="2243938"/>
                </a:cubicBezTo>
                <a:cubicBezTo>
                  <a:pt x="1086299" y="2256194"/>
                  <a:pt x="1059338" y="2266978"/>
                  <a:pt x="1031886" y="2277763"/>
                </a:cubicBezTo>
                <a:cubicBezTo>
                  <a:pt x="1032867" y="2280214"/>
                  <a:pt x="1033847" y="2282174"/>
                  <a:pt x="1034828" y="2284625"/>
                </a:cubicBezTo>
                <a:cubicBezTo>
                  <a:pt x="1020121" y="2284625"/>
                  <a:pt x="1005415" y="2284625"/>
                  <a:pt x="989238" y="2284625"/>
                </a:cubicBezTo>
                <a:cubicBezTo>
                  <a:pt x="1006396" y="2342470"/>
                  <a:pt x="1039730" y="2382667"/>
                  <a:pt x="1083848" y="2414040"/>
                </a:cubicBezTo>
                <a:cubicBezTo>
                  <a:pt x="1091692" y="2419923"/>
                  <a:pt x="1107378" y="2419432"/>
                  <a:pt x="1117673" y="2416491"/>
                </a:cubicBezTo>
                <a:cubicBezTo>
                  <a:pt x="1148065" y="2408158"/>
                  <a:pt x="1177968" y="2396883"/>
                  <a:pt x="1214734" y="2384137"/>
                </a:cubicBezTo>
                <a:cubicBezTo>
                  <a:pt x="1206890" y="2379726"/>
                  <a:pt x="1198557" y="2373353"/>
                  <a:pt x="1189243" y="2370412"/>
                </a:cubicBezTo>
                <a:cubicBezTo>
                  <a:pt x="1170615" y="2365019"/>
                  <a:pt x="1151007" y="2361588"/>
                  <a:pt x="1131889" y="2357176"/>
                </a:cubicBezTo>
                <a:cubicBezTo>
                  <a:pt x="1131889" y="2352764"/>
                  <a:pt x="1131398" y="2348843"/>
                  <a:pt x="1131398" y="2344431"/>
                </a:cubicBezTo>
                <a:cubicBezTo>
                  <a:pt x="1153948" y="2336587"/>
                  <a:pt x="1176498" y="2328254"/>
                  <a:pt x="1204439" y="2318450"/>
                </a:cubicBezTo>
                <a:cubicBezTo>
                  <a:pt x="1188753" y="2303744"/>
                  <a:pt x="1178458" y="2293449"/>
                  <a:pt x="1167674" y="2283645"/>
                </a:cubicBezTo>
                <a:cubicBezTo>
                  <a:pt x="1210812" y="2283645"/>
                  <a:pt x="1252480" y="2283645"/>
                  <a:pt x="1298559" y="2283645"/>
                </a:cubicBezTo>
                <a:cubicBezTo>
                  <a:pt x="1275519" y="2256684"/>
                  <a:pt x="1256892" y="2234624"/>
                  <a:pt x="1234342" y="2208153"/>
                </a:cubicBezTo>
                <a:cubicBezTo>
                  <a:pt x="1268166" y="2203741"/>
                  <a:pt x="1290716" y="2201290"/>
                  <a:pt x="1313265" y="2198349"/>
                </a:cubicBezTo>
                <a:cubicBezTo>
                  <a:pt x="1313265" y="2195898"/>
                  <a:pt x="1312775" y="2192957"/>
                  <a:pt x="1312775" y="2190506"/>
                </a:cubicBezTo>
                <a:cubicBezTo>
                  <a:pt x="1304442" y="2188055"/>
                  <a:pt x="1295618" y="2185113"/>
                  <a:pt x="1286794" y="2182662"/>
                </a:cubicBezTo>
                <a:cubicBezTo>
                  <a:pt x="1303461" y="2137563"/>
                  <a:pt x="1344148" y="2125308"/>
                  <a:pt x="1387777" y="2109621"/>
                </a:cubicBezTo>
                <a:cubicBezTo>
                  <a:pt x="1329932" y="2087072"/>
                  <a:pt x="1280912" y="2067954"/>
                  <a:pt x="1227969" y="2047365"/>
                </a:cubicBezTo>
                <a:cubicBezTo>
                  <a:pt x="1240224" y="2040992"/>
                  <a:pt x="1249048" y="2036580"/>
                  <a:pt x="1257872" y="2031678"/>
                </a:cubicBezTo>
                <a:cubicBezTo>
                  <a:pt x="1212773" y="2040502"/>
                  <a:pt x="1171595" y="2023835"/>
                  <a:pt x="1130418" y="2011580"/>
                </a:cubicBezTo>
                <a:cubicBezTo>
                  <a:pt x="1120614" y="2024816"/>
                  <a:pt x="1112280" y="2037071"/>
                  <a:pt x="1102966" y="2049816"/>
                </a:cubicBezTo>
                <a:cubicBezTo>
                  <a:pt x="1182870" y="2053248"/>
                  <a:pt x="1198067" y="2069915"/>
                  <a:pt x="1173556" y="2127269"/>
                </a:cubicBezTo>
                <a:cubicBezTo>
                  <a:pt x="1157870" y="2125308"/>
                  <a:pt x="1142673" y="2123347"/>
                  <a:pt x="1127477" y="2120896"/>
                </a:cubicBezTo>
                <a:close/>
                <a:moveTo>
                  <a:pt x="4749128" y="958615"/>
                </a:moveTo>
                <a:cubicBezTo>
                  <a:pt x="4737363" y="922830"/>
                  <a:pt x="4717265" y="906162"/>
                  <a:pt x="4677558" y="919398"/>
                </a:cubicBezTo>
                <a:cubicBezTo>
                  <a:pt x="4690303" y="931163"/>
                  <a:pt x="4701088" y="941457"/>
                  <a:pt x="4711873" y="951752"/>
                </a:cubicBezTo>
                <a:cubicBezTo>
                  <a:pt x="4711382" y="953222"/>
                  <a:pt x="4710892" y="955183"/>
                  <a:pt x="4709912" y="956654"/>
                </a:cubicBezTo>
                <a:cubicBezTo>
                  <a:pt x="4693735" y="951262"/>
                  <a:pt x="4677558" y="945379"/>
                  <a:pt x="4658930" y="939497"/>
                </a:cubicBezTo>
                <a:cubicBezTo>
                  <a:pt x="4674127" y="969889"/>
                  <a:pt x="4673636" y="969399"/>
                  <a:pt x="4655499" y="1011557"/>
                </a:cubicBezTo>
                <a:cubicBezTo>
                  <a:pt x="4653538" y="1015969"/>
                  <a:pt x="4659420" y="1023812"/>
                  <a:pt x="4663342" y="1033616"/>
                </a:cubicBezTo>
                <a:cubicBezTo>
                  <a:pt x="4695206" y="983615"/>
                  <a:pt x="4695206" y="983615"/>
                  <a:pt x="4718245" y="1004694"/>
                </a:cubicBezTo>
                <a:cubicBezTo>
                  <a:pt x="4712363" y="1013028"/>
                  <a:pt x="4706480" y="1021361"/>
                  <a:pt x="4700598" y="1029695"/>
                </a:cubicBezTo>
                <a:cubicBezTo>
                  <a:pt x="4702559" y="1031165"/>
                  <a:pt x="4704029" y="1032636"/>
                  <a:pt x="4705990" y="1034107"/>
                </a:cubicBezTo>
                <a:cubicBezTo>
                  <a:pt x="4718245" y="1027244"/>
                  <a:pt x="4730501" y="1020871"/>
                  <a:pt x="4746677" y="1011557"/>
                </a:cubicBezTo>
                <a:cubicBezTo>
                  <a:pt x="4745207" y="1025283"/>
                  <a:pt x="4742756" y="1034597"/>
                  <a:pt x="4743246" y="1043911"/>
                </a:cubicBezTo>
                <a:cubicBezTo>
                  <a:pt x="4744226" y="1055676"/>
                  <a:pt x="4747167" y="1066951"/>
                  <a:pt x="4749618" y="1078225"/>
                </a:cubicBezTo>
                <a:cubicBezTo>
                  <a:pt x="4757462" y="1070382"/>
                  <a:pt x="4765305" y="1062539"/>
                  <a:pt x="4769227" y="1058617"/>
                </a:cubicBezTo>
                <a:cubicBezTo>
                  <a:pt x="4796188" y="1060088"/>
                  <a:pt x="4821189" y="1061558"/>
                  <a:pt x="4846680" y="1063029"/>
                </a:cubicBezTo>
                <a:cubicBezTo>
                  <a:pt x="4843248" y="1049303"/>
                  <a:pt x="4839817" y="1036558"/>
                  <a:pt x="4836385" y="1023812"/>
                </a:cubicBezTo>
                <a:cubicBezTo>
                  <a:pt x="4838836" y="1022832"/>
                  <a:pt x="4840797" y="1021851"/>
                  <a:pt x="4843248" y="1021361"/>
                </a:cubicBezTo>
                <a:cubicBezTo>
                  <a:pt x="4853052" y="1032636"/>
                  <a:pt x="4863347" y="1043911"/>
                  <a:pt x="4871190" y="1053225"/>
                </a:cubicBezTo>
                <a:cubicBezTo>
                  <a:pt x="4895210" y="1049303"/>
                  <a:pt x="4917269" y="1045872"/>
                  <a:pt x="4940309" y="1041950"/>
                </a:cubicBezTo>
                <a:cubicBezTo>
                  <a:pt x="4938839" y="1028224"/>
                  <a:pt x="4937368" y="1016459"/>
                  <a:pt x="4935897" y="1004694"/>
                </a:cubicBezTo>
                <a:cubicBezTo>
                  <a:pt x="4924622" y="1009106"/>
                  <a:pt x="4914818" y="1013028"/>
                  <a:pt x="4905505" y="1016459"/>
                </a:cubicBezTo>
                <a:cubicBezTo>
                  <a:pt x="4908446" y="1001753"/>
                  <a:pt x="4910897" y="989498"/>
                  <a:pt x="4913838" y="975282"/>
                </a:cubicBezTo>
                <a:cubicBezTo>
                  <a:pt x="4924622" y="972831"/>
                  <a:pt x="4939329" y="969889"/>
                  <a:pt x="4954035" y="966948"/>
                </a:cubicBezTo>
                <a:cubicBezTo>
                  <a:pt x="4954035" y="964007"/>
                  <a:pt x="4954035" y="961066"/>
                  <a:pt x="4954035" y="957634"/>
                </a:cubicBezTo>
                <a:cubicBezTo>
                  <a:pt x="4919720" y="955183"/>
                  <a:pt x="4885896" y="953222"/>
                  <a:pt x="4851582" y="950281"/>
                </a:cubicBezTo>
                <a:cubicBezTo>
                  <a:pt x="4839817" y="949301"/>
                  <a:pt x="4820208" y="947830"/>
                  <a:pt x="4817757" y="941457"/>
                </a:cubicBezTo>
                <a:cubicBezTo>
                  <a:pt x="4803541" y="901751"/>
                  <a:pt x="4783443" y="929692"/>
                  <a:pt x="4766776" y="936065"/>
                </a:cubicBezTo>
                <a:cubicBezTo>
                  <a:pt x="4761874" y="939497"/>
                  <a:pt x="4757952" y="948320"/>
                  <a:pt x="4749128" y="958615"/>
                </a:cubicBezTo>
                <a:close/>
                <a:moveTo>
                  <a:pt x="1366208" y="1824811"/>
                </a:moveTo>
                <a:cubicBezTo>
                  <a:pt x="1381404" y="1815007"/>
                  <a:pt x="1393659" y="1806673"/>
                  <a:pt x="1405915" y="1798830"/>
                </a:cubicBezTo>
                <a:cubicBezTo>
                  <a:pt x="1405915" y="1794418"/>
                  <a:pt x="1405424" y="1790497"/>
                  <a:pt x="1405424" y="1786085"/>
                </a:cubicBezTo>
                <a:cubicBezTo>
                  <a:pt x="1382875" y="1782163"/>
                  <a:pt x="1359835" y="1778241"/>
                  <a:pt x="1337286" y="1774320"/>
                </a:cubicBezTo>
                <a:cubicBezTo>
                  <a:pt x="1338756" y="1780202"/>
                  <a:pt x="1340717" y="1785594"/>
                  <a:pt x="1342188" y="1791477"/>
                </a:cubicBezTo>
                <a:cubicBezTo>
                  <a:pt x="1330423" y="1805203"/>
                  <a:pt x="1319638" y="1819909"/>
                  <a:pt x="1307383" y="1833144"/>
                </a:cubicBezTo>
                <a:cubicBezTo>
                  <a:pt x="1295128" y="1846380"/>
                  <a:pt x="1280421" y="1856674"/>
                  <a:pt x="1270127" y="1870890"/>
                </a:cubicBezTo>
                <a:cubicBezTo>
                  <a:pt x="1266696" y="1875302"/>
                  <a:pt x="1270617" y="1892950"/>
                  <a:pt x="1275029" y="1894911"/>
                </a:cubicBezTo>
                <a:cubicBezTo>
                  <a:pt x="1300030" y="1905205"/>
                  <a:pt x="1326501" y="1913048"/>
                  <a:pt x="1353462" y="1921872"/>
                </a:cubicBezTo>
                <a:cubicBezTo>
                  <a:pt x="1354443" y="1929225"/>
                  <a:pt x="1355913" y="1938049"/>
                  <a:pt x="1356894" y="1943931"/>
                </a:cubicBezTo>
                <a:cubicBezTo>
                  <a:pt x="1401012" y="1955696"/>
                  <a:pt x="1437288" y="1946382"/>
                  <a:pt x="1464249" y="1913538"/>
                </a:cubicBezTo>
                <a:cubicBezTo>
                  <a:pt x="1457386" y="1893440"/>
                  <a:pt x="1450523" y="1873342"/>
                  <a:pt x="1443170" y="1851282"/>
                </a:cubicBezTo>
                <a:cubicBezTo>
                  <a:pt x="1422091" y="1843929"/>
                  <a:pt x="1395130" y="1835105"/>
                  <a:pt x="1366208" y="1824811"/>
                </a:cubicBezTo>
                <a:close/>
                <a:moveTo>
                  <a:pt x="7973712" y="2955229"/>
                </a:moveTo>
                <a:cubicBezTo>
                  <a:pt x="7983516" y="2983661"/>
                  <a:pt x="7991849" y="3005230"/>
                  <a:pt x="7998222" y="3027780"/>
                </a:cubicBezTo>
                <a:cubicBezTo>
                  <a:pt x="8001164" y="3038564"/>
                  <a:pt x="8000673" y="3050329"/>
                  <a:pt x="8002634" y="3061114"/>
                </a:cubicBezTo>
                <a:cubicBezTo>
                  <a:pt x="8005576" y="3082683"/>
                  <a:pt x="8036458" y="3105723"/>
                  <a:pt x="7999693" y="3125821"/>
                </a:cubicBezTo>
                <a:cubicBezTo>
                  <a:pt x="7998222" y="3126802"/>
                  <a:pt x="7999693" y="3132684"/>
                  <a:pt x="7999693" y="3136116"/>
                </a:cubicBezTo>
                <a:cubicBezTo>
                  <a:pt x="7998713" y="3182195"/>
                  <a:pt x="8006066" y="3190038"/>
                  <a:pt x="8052635" y="3200823"/>
                </a:cubicBezTo>
                <a:cubicBezTo>
                  <a:pt x="8073224" y="3205725"/>
                  <a:pt x="8092832" y="3214058"/>
                  <a:pt x="8114891" y="3220921"/>
                </a:cubicBezTo>
                <a:cubicBezTo>
                  <a:pt x="8108028" y="3200333"/>
                  <a:pt x="8098715" y="3185626"/>
                  <a:pt x="8098715" y="3170430"/>
                </a:cubicBezTo>
                <a:cubicBezTo>
                  <a:pt x="8098224" y="3148371"/>
                  <a:pt x="8090871" y="3143469"/>
                  <a:pt x="8070283" y="3144449"/>
                </a:cubicBezTo>
                <a:cubicBezTo>
                  <a:pt x="8036948" y="3145920"/>
                  <a:pt x="8032046" y="3135625"/>
                  <a:pt x="8048713" y="3105233"/>
                </a:cubicBezTo>
                <a:cubicBezTo>
                  <a:pt x="8053615" y="3096899"/>
                  <a:pt x="8062439" y="3089056"/>
                  <a:pt x="8063910" y="3080232"/>
                </a:cubicBezTo>
                <a:cubicBezTo>
                  <a:pt x="8065381" y="3069938"/>
                  <a:pt x="8064400" y="3051800"/>
                  <a:pt x="8059008" y="3049349"/>
                </a:cubicBezTo>
                <a:cubicBezTo>
                  <a:pt x="8032046" y="3037094"/>
                  <a:pt x="8029105" y="3018466"/>
                  <a:pt x="8036948" y="2993465"/>
                </a:cubicBezTo>
                <a:cubicBezTo>
                  <a:pt x="8039890" y="2984641"/>
                  <a:pt x="8038909" y="2967975"/>
                  <a:pt x="8042341" y="2966994"/>
                </a:cubicBezTo>
                <a:cubicBezTo>
                  <a:pt x="8052635" y="2965033"/>
                  <a:pt x="8063910" y="2968465"/>
                  <a:pt x="8074695" y="2970916"/>
                </a:cubicBezTo>
                <a:cubicBezTo>
                  <a:pt x="8090871" y="2974837"/>
                  <a:pt x="8106558" y="2980230"/>
                  <a:pt x="8122245" y="2985132"/>
                </a:cubicBezTo>
                <a:cubicBezTo>
                  <a:pt x="8118323" y="2964543"/>
                  <a:pt x="8112930" y="2951797"/>
                  <a:pt x="8104107" y="2941993"/>
                </a:cubicBezTo>
                <a:cubicBezTo>
                  <a:pt x="8096264" y="2933170"/>
                  <a:pt x="8082538" y="2920424"/>
                  <a:pt x="8074695" y="2922385"/>
                </a:cubicBezTo>
                <a:cubicBezTo>
                  <a:pt x="8039399" y="2931209"/>
                  <a:pt x="8006556" y="2943954"/>
                  <a:pt x="7973712" y="2955229"/>
                </a:cubicBezTo>
                <a:close/>
                <a:moveTo>
                  <a:pt x="1361306" y="2018443"/>
                </a:moveTo>
                <a:cubicBezTo>
                  <a:pt x="1331403" y="2047855"/>
                  <a:pt x="1374051" y="2052757"/>
                  <a:pt x="1378463" y="2070895"/>
                </a:cubicBezTo>
                <a:cubicBezTo>
                  <a:pt x="1382385" y="2087072"/>
                  <a:pt x="1432876" y="2073346"/>
                  <a:pt x="1457877" y="2049816"/>
                </a:cubicBezTo>
                <a:cubicBezTo>
                  <a:pt x="1404934" y="2014031"/>
                  <a:pt x="1351501" y="1977756"/>
                  <a:pt x="1303951" y="1945402"/>
                </a:cubicBezTo>
                <a:cubicBezTo>
                  <a:pt x="1257382" y="1947853"/>
                  <a:pt x="1212283" y="1950304"/>
                  <a:pt x="1158850" y="1953245"/>
                </a:cubicBezTo>
                <a:cubicBezTo>
                  <a:pt x="1184341" y="1994913"/>
                  <a:pt x="1227479" y="1981187"/>
                  <a:pt x="1256892" y="1996874"/>
                </a:cubicBezTo>
                <a:cubicBezTo>
                  <a:pt x="1286304" y="2012560"/>
                  <a:pt x="1324050" y="2011580"/>
                  <a:pt x="1361306" y="2018443"/>
                </a:cubicBezTo>
                <a:close/>
                <a:moveTo>
                  <a:pt x="6118768" y="4062607"/>
                </a:moveTo>
                <a:cubicBezTo>
                  <a:pt x="6119258" y="4065058"/>
                  <a:pt x="6119258" y="4067019"/>
                  <a:pt x="6119748" y="4069470"/>
                </a:cubicBezTo>
                <a:cubicBezTo>
                  <a:pt x="6180044" y="4063588"/>
                  <a:pt x="6239849" y="4058195"/>
                  <a:pt x="6300144" y="4052313"/>
                </a:cubicBezTo>
                <a:cubicBezTo>
                  <a:pt x="6300144" y="4037117"/>
                  <a:pt x="6299164" y="4028783"/>
                  <a:pt x="6300634" y="4020449"/>
                </a:cubicBezTo>
                <a:cubicBezTo>
                  <a:pt x="6302105" y="4012116"/>
                  <a:pt x="6306027" y="4004273"/>
                  <a:pt x="6308478" y="3996919"/>
                </a:cubicBezTo>
                <a:cubicBezTo>
                  <a:pt x="6318772" y="3997410"/>
                  <a:pt x="6327596" y="3997900"/>
                  <a:pt x="6336420" y="3998390"/>
                </a:cubicBezTo>
                <a:cubicBezTo>
                  <a:pt x="6337400" y="3995449"/>
                  <a:pt x="6337890" y="3992508"/>
                  <a:pt x="6338871" y="3989566"/>
                </a:cubicBezTo>
                <a:cubicBezTo>
                  <a:pt x="6330537" y="3987115"/>
                  <a:pt x="6322204" y="3984664"/>
                  <a:pt x="6313870" y="3982704"/>
                </a:cubicBezTo>
                <a:cubicBezTo>
                  <a:pt x="6296222" y="3978292"/>
                  <a:pt x="6277104" y="3977311"/>
                  <a:pt x="6261418" y="3969958"/>
                </a:cubicBezTo>
                <a:cubicBezTo>
                  <a:pt x="6232495" y="3955742"/>
                  <a:pt x="6207005" y="3961624"/>
                  <a:pt x="6192299" y="3984664"/>
                </a:cubicBezTo>
                <a:cubicBezTo>
                  <a:pt x="6221221" y="3996919"/>
                  <a:pt x="6251124" y="4009665"/>
                  <a:pt x="6285438" y="4024371"/>
                </a:cubicBezTo>
                <a:cubicBezTo>
                  <a:pt x="6256516" y="4033195"/>
                  <a:pt x="6231515" y="4046921"/>
                  <a:pt x="6220240" y="4021430"/>
                </a:cubicBezTo>
                <a:cubicBezTo>
                  <a:pt x="6186416" y="4019469"/>
                  <a:pt x="6159945" y="4018489"/>
                  <a:pt x="6133474" y="4017018"/>
                </a:cubicBezTo>
                <a:cubicBezTo>
                  <a:pt x="6133474" y="4019959"/>
                  <a:pt x="6132984" y="4022900"/>
                  <a:pt x="6132984" y="4025842"/>
                </a:cubicBezTo>
                <a:cubicBezTo>
                  <a:pt x="6142297" y="4029763"/>
                  <a:pt x="6152101" y="4033195"/>
                  <a:pt x="6170239" y="4041038"/>
                </a:cubicBezTo>
                <a:cubicBezTo>
                  <a:pt x="6148180" y="4050352"/>
                  <a:pt x="6133474" y="4056725"/>
                  <a:pt x="6118768" y="4062607"/>
                </a:cubicBezTo>
                <a:close/>
                <a:moveTo>
                  <a:pt x="6563385" y="2774343"/>
                </a:moveTo>
                <a:cubicBezTo>
                  <a:pt x="6552111" y="2749342"/>
                  <a:pt x="6537895" y="2731695"/>
                  <a:pt x="6536914" y="2713067"/>
                </a:cubicBezTo>
                <a:cubicBezTo>
                  <a:pt x="6534954" y="2673360"/>
                  <a:pt x="6501619" y="2672379"/>
                  <a:pt x="6478580" y="2663556"/>
                </a:cubicBezTo>
                <a:cubicBezTo>
                  <a:pt x="6469266" y="2660124"/>
                  <a:pt x="6451128" y="2678752"/>
                  <a:pt x="6441324" y="2684634"/>
                </a:cubicBezTo>
                <a:cubicBezTo>
                  <a:pt x="6448677" y="2704733"/>
                  <a:pt x="6454069" y="2718949"/>
                  <a:pt x="6457991" y="2730224"/>
                </a:cubicBezTo>
                <a:cubicBezTo>
                  <a:pt x="6481521" y="2730224"/>
                  <a:pt x="6502600" y="2730224"/>
                  <a:pt x="6529561" y="2730224"/>
                </a:cubicBezTo>
                <a:cubicBezTo>
                  <a:pt x="6515835" y="2761107"/>
                  <a:pt x="6527110" y="2772872"/>
                  <a:pt x="6563385" y="2774343"/>
                </a:cubicBezTo>
                <a:close/>
                <a:moveTo>
                  <a:pt x="7920279" y="1689024"/>
                </a:moveTo>
                <a:cubicBezTo>
                  <a:pt x="7907534" y="1657160"/>
                  <a:pt x="7904102" y="1622355"/>
                  <a:pt x="7889396" y="1616473"/>
                </a:cubicBezTo>
                <a:cubicBezTo>
                  <a:pt x="7852631" y="1601767"/>
                  <a:pt x="7812434" y="1632650"/>
                  <a:pt x="7800179" y="1674808"/>
                </a:cubicBezTo>
                <a:cubicBezTo>
                  <a:pt x="7835473" y="1678729"/>
                  <a:pt x="7870769" y="1683141"/>
                  <a:pt x="7920279" y="1689024"/>
                </a:cubicBezTo>
                <a:close/>
                <a:moveTo>
                  <a:pt x="7906553" y="3245922"/>
                </a:moveTo>
                <a:cubicBezTo>
                  <a:pt x="7909494" y="3241510"/>
                  <a:pt x="7911945" y="3236608"/>
                  <a:pt x="7914887" y="3232196"/>
                </a:cubicBezTo>
                <a:cubicBezTo>
                  <a:pt x="7902141" y="3225823"/>
                  <a:pt x="7888906" y="3218960"/>
                  <a:pt x="7873220" y="3211117"/>
                </a:cubicBezTo>
                <a:cubicBezTo>
                  <a:pt x="7907043" y="3190038"/>
                  <a:pt x="7913416" y="3160626"/>
                  <a:pt x="7902141" y="3125331"/>
                </a:cubicBezTo>
                <a:cubicBezTo>
                  <a:pt x="7881063" y="3135135"/>
                  <a:pt x="7862435" y="3143959"/>
                  <a:pt x="7848219" y="3150331"/>
                </a:cubicBezTo>
                <a:cubicBezTo>
                  <a:pt x="7841846" y="3169450"/>
                  <a:pt x="7835963" y="3187097"/>
                  <a:pt x="7829591" y="3206215"/>
                </a:cubicBezTo>
                <a:cubicBezTo>
                  <a:pt x="7853611" y="3218470"/>
                  <a:pt x="7880082" y="3232196"/>
                  <a:pt x="7906553" y="3245922"/>
                </a:cubicBezTo>
                <a:close/>
                <a:moveTo>
                  <a:pt x="7976163" y="2405216"/>
                </a:moveTo>
                <a:cubicBezTo>
                  <a:pt x="8021262" y="2416001"/>
                  <a:pt x="8043321" y="2395412"/>
                  <a:pt x="8034988" y="2356686"/>
                </a:cubicBezTo>
                <a:cubicBezTo>
                  <a:pt x="8031556" y="2340019"/>
                  <a:pt x="8034497" y="2321881"/>
                  <a:pt x="8034497" y="2303253"/>
                </a:cubicBezTo>
                <a:cubicBezTo>
                  <a:pt x="8021752" y="2296881"/>
                  <a:pt x="8006556" y="2289037"/>
                  <a:pt x="7992830" y="2282174"/>
                </a:cubicBezTo>
                <a:cubicBezTo>
                  <a:pt x="7983026" y="2290018"/>
                  <a:pt x="7973712" y="2297861"/>
                  <a:pt x="7962927" y="2306195"/>
                </a:cubicBezTo>
                <a:cubicBezTo>
                  <a:pt x="8018811" y="2325803"/>
                  <a:pt x="8023223" y="2360117"/>
                  <a:pt x="7976163" y="2405216"/>
                </a:cubicBezTo>
                <a:close/>
                <a:moveTo>
                  <a:pt x="8137931" y="2854736"/>
                </a:moveTo>
                <a:cubicBezTo>
                  <a:pt x="8174206" y="2872874"/>
                  <a:pt x="8202149" y="2886110"/>
                  <a:pt x="8234502" y="2902287"/>
                </a:cubicBezTo>
                <a:cubicBezTo>
                  <a:pt x="8212933" y="2876796"/>
                  <a:pt x="8205580" y="2847874"/>
                  <a:pt x="8229600" y="2820422"/>
                </a:cubicBezTo>
                <a:cubicBezTo>
                  <a:pt x="8220286" y="2814539"/>
                  <a:pt x="8205580" y="2800814"/>
                  <a:pt x="8202149" y="2803265"/>
                </a:cubicBezTo>
                <a:cubicBezTo>
                  <a:pt x="8180579" y="2816990"/>
                  <a:pt x="8161461" y="2835128"/>
                  <a:pt x="8137931" y="2854736"/>
                </a:cubicBezTo>
                <a:close/>
                <a:moveTo>
                  <a:pt x="947571" y="1759613"/>
                </a:moveTo>
                <a:cubicBezTo>
                  <a:pt x="958355" y="1760594"/>
                  <a:pt x="971101" y="1758143"/>
                  <a:pt x="979434" y="1762555"/>
                </a:cubicBezTo>
                <a:cubicBezTo>
                  <a:pt x="1017670" y="1783143"/>
                  <a:pt x="1039730" y="1772359"/>
                  <a:pt x="1049044" y="1725299"/>
                </a:cubicBezTo>
                <a:cubicBezTo>
                  <a:pt x="991199" y="1697847"/>
                  <a:pt x="969630" y="1705200"/>
                  <a:pt x="947571" y="1759613"/>
                </a:cubicBezTo>
                <a:close/>
                <a:moveTo>
                  <a:pt x="6273673" y="2288547"/>
                </a:moveTo>
                <a:cubicBezTo>
                  <a:pt x="6285438" y="2322371"/>
                  <a:pt x="6320243" y="2348352"/>
                  <a:pt x="6337890" y="2337568"/>
                </a:cubicBezTo>
                <a:cubicBezTo>
                  <a:pt x="6351616" y="2328744"/>
                  <a:pt x="6356518" y="2305214"/>
                  <a:pt x="6364851" y="2288057"/>
                </a:cubicBezTo>
                <a:cubicBezTo>
                  <a:pt x="6361910" y="2284625"/>
                  <a:pt x="6358969" y="2281684"/>
                  <a:pt x="6356028" y="2278253"/>
                </a:cubicBezTo>
                <a:cubicBezTo>
                  <a:pt x="6329067" y="2281684"/>
                  <a:pt x="6302105" y="2285116"/>
                  <a:pt x="6273673" y="2288547"/>
                </a:cubicBezTo>
                <a:close/>
                <a:moveTo>
                  <a:pt x="8035968" y="2765519"/>
                </a:moveTo>
                <a:cubicBezTo>
                  <a:pt x="8076165" y="2796892"/>
                  <a:pt x="8078126" y="2795422"/>
                  <a:pt x="8125186" y="2712576"/>
                </a:cubicBezTo>
                <a:cubicBezTo>
                  <a:pt x="8091852" y="2701302"/>
                  <a:pt x="8068322" y="2715027"/>
                  <a:pt x="8035968" y="2765519"/>
                </a:cubicBezTo>
                <a:close/>
                <a:moveTo>
                  <a:pt x="7133007" y="1507157"/>
                </a:moveTo>
                <a:cubicBezTo>
                  <a:pt x="7165360" y="1500784"/>
                  <a:pt x="7193792" y="1495882"/>
                  <a:pt x="7221244" y="1489509"/>
                </a:cubicBezTo>
                <a:cubicBezTo>
                  <a:pt x="7227126" y="1488039"/>
                  <a:pt x="7231048" y="1479705"/>
                  <a:pt x="7236440" y="1474803"/>
                </a:cubicBezTo>
                <a:cubicBezTo>
                  <a:pt x="7231048" y="1470881"/>
                  <a:pt x="7225655" y="1463528"/>
                  <a:pt x="7220753" y="1464018"/>
                </a:cubicBezTo>
                <a:cubicBezTo>
                  <a:pt x="7189380" y="1464999"/>
                  <a:pt x="7158007" y="1467450"/>
                  <a:pt x="7122712" y="1469901"/>
                </a:cubicBezTo>
                <a:cubicBezTo>
                  <a:pt x="7127614" y="1488039"/>
                  <a:pt x="7130065" y="1496862"/>
                  <a:pt x="7133007" y="1507157"/>
                </a:cubicBezTo>
                <a:close/>
                <a:moveTo>
                  <a:pt x="2156912" y="1108128"/>
                </a:moveTo>
                <a:cubicBezTo>
                  <a:pt x="2126029" y="1100285"/>
                  <a:pt x="2100538" y="1092441"/>
                  <a:pt x="2074067" y="1088029"/>
                </a:cubicBezTo>
                <a:cubicBezTo>
                  <a:pt x="2070636" y="1087539"/>
                  <a:pt x="2058871" y="1103716"/>
                  <a:pt x="2060831" y="1108618"/>
                </a:cubicBezTo>
                <a:cubicBezTo>
                  <a:pt x="2072106" y="1136560"/>
                  <a:pt x="2131912" y="1141462"/>
                  <a:pt x="2156912" y="1108128"/>
                </a:cubicBezTo>
                <a:close/>
                <a:moveTo>
                  <a:pt x="8038909" y="3349846"/>
                </a:moveTo>
                <a:cubicBezTo>
                  <a:pt x="8051655" y="3334650"/>
                  <a:pt x="8066851" y="3320924"/>
                  <a:pt x="8077146" y="3303767"/>
                </a:cubicBezTo>
                <a:cubicBezTo>
                  <a:pt x="8087440" y="3286609"/>
                  <a:pt x="8093322" y="3266511"/>
                  <a:pt x="8101166" y="3247393"/>
                </a:cubicBezTo>
                <a:cubicBezTo>
                  <a:pt x="8057047" y="3262099"/>
                  <a:pt x="8030086" y="3298864"/>
                  <a:pt x="8038909" y="3349846"/>
                </a:cubicBezTo>
                <a:close/>
                <a:moveTo>
                  <a:pt x="7960476" y="3821425"/>
                </a:moveTo>
                <a:cubicBezTo>
                  <a:pt x="7976163" y="3807700"/>
                  <a:pt x="7994301" y="3791523"/>
                  <a:pt x="8012438" y="3774856"/>
                </a:cubicBezTo>
                <a:cubicBezTo>
                  <a:pt x="7958515" y="3741522"/>
                  <a:pt x="7954104" y="3741522"/>
                  <a:pt x="7935476" y="3767993"/>
                </a:cubicBezTo>
                <a:cubicBezTo>
                  <a:pt x="7944300" y="3786621"/>
                  <a:pt x="7951162" y="3801817"/>
                  <a:pt x="7960476" y="3821425"/>
                </a:cubicBezTo>
                <a:close/>
                <a:moveTo>
                  <a:pt x="7609488" y="2925817"/>
                </a:moveTo>
                <a:cubicBezTo>
                  <a:pt x="7648214" y="2931699"/>
                  <a:pt x="7681548" y="2936601"/>
                  <a:pt x="7720275" y="2941993"/>
                </a:cubicBezTo>
                <a:cubicBezTo>
                  <a:pt x="7713902" y="2910130"/>
                  <a:pt x="7709000" y="2888071"/>
                  <a:pt x="7677137" y="2898855"/>
                </a:cubicBezTo>
                <a:cubicBezTo>
                  <a:pt x="7657528" y="2905718"/>
                  <a:pt x="7638410" y="2914052"/>
                  <a:pt x="7609488" y="2925817"/>
                </a:cubicBezTo>
                <a:close/>
                <a:moveTo>
                  <a:pt x="6771233" y="680177"/>
                </a:moveTo>
                <a:cubicBezTo>
                  <a:pt x="6779567" y="670373"/>
                  <a:pt x="6786430" y="663510"/>
                  <a:pt x="6791822" y="655667"/>
                </a:cubicBezTo>
                <a:cubicBezTo>
                  <a:pt x="6795254" y="650274"/>
                  <a:pt x="6800156" y="641941"/>
                  <a:pt x="6798685" y="637529"/>
                </a:cubicBezTo>
                <a:cubicBezTo>
                  <a:pt x="6796724" y="632627"/>
                  <a:pt x="6787901" y="627725"/>
                  <a:pt x="6781528" y="627235"/>
                </a:cubicBezTo>
                <a:cubicBezTo>
                  <a:pt x="6765351" y="625764"/>
                  <a:pt x="6748684" y="626744"/>
                  <a:pt x="6731527" y="626744"/>
                </a:cubicBezTo>
                <a:cubicBezTo>
                  <a:pt x="6712899" y="669883"/>
                  <a:pt x="6767311" y="654196"/>
                  <a:pt x="6771233" y="680177"/>
                </a:cubicBezTo>
                <a:close/>
                <a:moveTo>
                  <a:pt x="8028615" y="2803265"/>
                </a:moveTo>
                <a:cubicBezTo>
                  <a:pt x="8000183" y="2782186"/>
                  <a:pt x="7980084" y="2791500"/>
                  <a:pt x="7954104" y="2836599"/>
                </a:cubicBezTo>
                <a:cubicBezTo>
                  <a:pt x="7971751" y="2839540"/>
                  <a:pt x="7988908" y="2841991"/>
                  <a:pt x="8006066" y="2844442"/>
                </a:cubicBezTo>
                <a:cubicBezTo>
                  <a:pt x="8013909" y="2830226"/>
                  <a:pt x="8020772" y="2817481"/>
                  <a:pt x="8028615" y="2803265"/>
                </a:cubicBezTo>
                <a:close/>
                <a:moveTo>
                  <a:pt x="892667" y="1903734"/>
                </a:moveTo>
                <a:cubicBezTo>
                  <a:pt x="864726" y="1928735"/>
                  <a:pt x="836784" y="1953245"/>
                  <a:pt x="805411" y="1981187"/>
                </a:cubicBezTo>
                <a:cubicBezTo>
                  <a:pt x="874040" y="1991972"/>
                  <a:pt x="866686" y="1931186"/>
                  <a:pt x="892667" y="1903734"/>
                </a:cubicBezTo>
                <a:close/>
                <a:moveTo>
                  <a:pt x="6140337" y="3824366"/>
                </a:moveTo>
                <a:cubicBezTo>
                  <a:pt x="6136905" y="3826817"/>
                  <a:pt x="6133474" y="3829759"/>
                  <a:pt x="6130533" y="3832210"/>
                </a:cubicBezTo>
                <a:cubicBezTo>
                  <a:pt x="6139846" y="3843485"/>
                  <a:pt x="6149160" y="3855250"/>
                  <a:pt x="6158474" y="3866524"/>
                </a:cubicBezTo>
                <a:cubicBezTo>
                  <a:pt x="6167788" y="3855740"/>
                  <a:pt x="6177102" y="3844955"/>
                  <a:pt x="6191318" y="3828288"/>
                </a:cubicBezTo>
                <a:cubicBezTo>
                  <a:pt x="6166317" y="3826327"/>
                  <a:pt x="6153572" y="3825347"/>
                  <a:pt x="6140337" y="3824366"/>
                </a:cubicBezTo>
                <a:close/>
                <a:moveTo>
                  <a:pt x="7625174" y="2785617"/>
                </a:moveTo>
                <a:cubicBezTo>
                  <a:pt x="7646253" y="2791990"/>
                  <a:pt x="7661940" y="2821402"/>
                  <a:pt x="7693313" y="2801794"/>
                </a:cubicBezTo>
                <a:cubicBezTo>
                  <a:pt x="7673215" y="2773852"/>
                  <a:pt x="7652626" y="2765519"/>
                  <a:pt x="7625174" y="2785617"/>
                </a:cubicBezTo>
                <a:close/>
                <a:moveTo>
                  <a:pt x="8067832" y="2060601"/>
                </a:moveTo>
                <a:cubicBezTo>
                  <a:pt x="8070283" y="2059130"/>
                  <a:pt x="8072734" y="2057659"/>
                  <a:pt x="8075185" y="2056189"/>
                </a:cubicBezTo>
                <a:cubicBezTo>
                  <a:pt x="8063910" y="2038541"/>
                  <a:pt x="8052635" y="2020404"/>
                  <a:pt x="8038909" y="1998344"/>
                </a:cubicBezTo>
                <a:cubicBezTo>
                  <a:pt x="8030086" y="2017462"/>
                  <a:pt x="8024203" y="2030698"/>
                  <a:pt x="8019791" y="2040502"/>
                </a:cubicBezTo>
                <a:cubicBezTo>
                  <a:pt x="8035968" y="2046875"/>
                  <a:pt x="8052145" y="2053738"/>
                  <a:pt x="8067832" y="2060601"/>
                </a:cubicBezTo>
                <a:close/>
                <a:moveTo>
                  <a:pt x="951002" y="1627257"/>
                </a:moveTo>
                <a:cubicBezTo>
                  <a:pt x="934825" y="1632159"/>
                  <a:pt x="925021" y="1635591"/>
                  <a:pt x="904923" y="1641964"/>
                </a:cubicBezTo>
                <a:cubicBezTo>
                  <a:pt x="921590" y="1660101"/>
                  <a:pt x="934335" y="1673827"/>
                  <a:pt x="947080" y="1687553"/>
                </a:cubicBezTo>
                <a:cubicBezTo>
                  <a:pt x="950512" y="1686082"/>
                  <a:pt x="953943" y="1684121"/>
                  <a:pt x="957375" y="1682651"/>
                </a:cubicBezTo>
                <a:cubicBezTo>
                  <a:pt x="955414" y="1665494"/>
                  <a:pt x="953453" y="1648826"/>
                  <a:pt x="951002" y="1627257"/>
                </a:cubicBezTo>
                <a:close/>
                <a:moveTo>
                  <a:pt x="7855572" y="3889074"/>
                </a:moveTo>
                <a:cubicBezTo>
                  <a:pt x="7873220" y="3868975"/>
                  <a:pt x="7886945" y="3853779"/>
                  <a:pt x="7903122" y="3835151"/>
                </a:cubicBezTo>
                <a:cubicBezTo>
                  <a:pt x="7884004" y="3837112"/>
                  <a:pt x="7866847" y="3838583"/>
                  <a:pt x="7846258" y="3840544"/>
                </a:cubicBezTo>
                <a:cubicBezTo>
                  <a:pt x="7850179" y="3860642"/>
                  <a:pt x="7853121" y="3875838"/>
                  <a:pt x="7855572" y="3889074"/>
                </a:cubicBezTo>
                <a:close/>
                <a:moveTo>
                  <a:pt x="7100652" y="853710"/>
                </a:moveTo>
                <a:cubicBezTo>
                  <a:pt x="7102123" y="850769"/>
                  <a:pt x="7103594" y="847828"/>
                  <a:pt x="7104574" y="844887"/>
                </a:cubicBezTo>
                <a:cubicBezTo>
                  <a:pt x="7093299" y="841455"/>
                  <a:pt x="7081044" y="833122"/>
                  <a:pt x="7071240" y="835573"/>
                </a:cubicBezTo>
                <a:cubicBezTo>
                  <a:pt x="7062417" y="838024"/>
                  <a:pt x="7056044" y="851259"/>
                  <a:pt x="7043298" y="866456"/>
                </a:cubicBezTo>
                <a:cubicBezTo>
                  <a:pt x="7070260" y="860573"/>
                  <a:pt x="7085456" y="857142"/>
                  <a:pt x="7100652" y="853710"/>
                </a:cubicBezTo>
                <a:close/>
                <a:moveTo>
                  <a:pt x="8189893" y="2580711"/>
                </a:moveTo>
                <a:cubicBezTo>
                  <a:pt x="8150677" y="2593946"/>
                  <a:pt x="8186952" y="2629732"/>
                  <a:pt x="8167344" y="2647379"/>
                </a:cubicBezTo>
                <a:cubicBezTo>
                  <a:pt x="8197246" y="2632673"/>
                  <a:pt x="8199207" y="2609143"/>
                  <a:pt x="8189893" y="2580711"/>
                </a:cubicBezTo>
                <a:close/>
                <a:moveTo>
                  <a:pt x="7924691" y="3706717"/>
                </a:moveTo>
                <a:cubicBezTo>
                  <a:pt x="7933025" y="3690540"/>
                  <a:pt x="7939398" y="3676814"/>
                  <a:pt x="7949692" y="3656716"/>
                </a:cubicBezTo>
                <a:cubicBezTo>
                  <a:pt x="7924201" y="3657696"/>
                  <a:pt x="7909004" y="3658676"/>
                  <a:pt x="7891357" y="3659167"/>
                </a:cubicBezTo>
                <a:cubicBezTo>
                  <a:pt x="7902141" y="3674853"/>
                  <a:pt x="7910965" y="3687599"/>
                  <a:pt x="7924691" y="3706717"/>
                </a:cubicBezTo>
                <a:close/>
                <a:moveTo>
                  <a:pt x="8091362" y="2622378"/>
                </a:moveTo>
                <a:cubicBezTo>
                  <a:pt x="8069302" y="2591005"/>
                  <a:pt x="8048713" y="2591985"/>
                  <a:pt x="8030576" y="2630712"/>
                </a:cubicBezTo>
                <a:cubicBezTo>
                  <a:pt x="8052635" y="2627771"/>
                  <a:pt x="8071263" y="2625320"/>
                  <a:pt x="8091362" y="2622378"/>
                </a:cubicBezTo>
                <a:close/>
                <a:moveTo>
                  <a:pt x="1321109" y="4322907"/>
                </a:moveTo>
                <a:cubicBezTo>
                  <a:pt x="1322089" y="4327810"/>
                  <a:pt x="1323070" y="4332712"/>
                  <a:pt x="1324050" y="4337614"/>
                </a:cubicBezTo>
                <a:cubicBezTo>
                  <a:pt x="1347090" y="4331731"/>
                  <a:pt x="1370620" y="4325358"/>
                  <a:pt x="1393659" y="4319476"/>
                </a:cubicBezTo>
                <a:cubicBezTo>
                  <a:pt x="1392679" y="4315554"/>
                  <a:pt x="1391699" y="4312123"/>
                  <a:pt x="1390718" y="4308201"/>
                </a:cubicBezTo>
                <a:cubicBezTo>
                  <a:pt x="1367678" y="4313103"/>
                  <a:pt x="1344639" y="4318005"/>
                  <a:pt x="1321109" y="4322907"/>
                </a:cubicBezTo>
                <a:close/>
              </a:path>
            </a:pathLst>
          </a:custGeom>
          <a:solidFill>
            <a:srgbClr val="000000"/>
          </a:solidFill>
          <a:ln w="48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1E58202-71C4-ECE9-95BF-155F6874B2D3}"/>
              </a:ext>
            </a:extLst>
          </p:cNvPr>
          <p:cNvGrpSpPr/>
          <p:nvPr/>
        </p:nvGrpSpPr>
        <p:grpSpPr>
          <a:xfrm>
            <a:off x="116942" y="2329667"/>
            <a:ext cx="3768893" cy="1007969"/>
            <a:chOff x="-94765" y="1931934"/>
            <a:chExt cx="3768893" cy="1007969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78C2CCA-C0D0-249B-94FF-2F84CDF0CD6F}"/>
                </a:ext>
              </a:extLst>
            </p:cNvPr>
            <p:cNvSpPr txBox="1"/>
            <p:nvPr/>
          </p:nvSpPr>
          <p:spPr>
            <a:xfrm>
              <a:off x="-94765" y="2332044"/>
              <a:ext cx="3748649" cy="6078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endParaRPr lang="en-US" altLang="zh-CN" sz="1200" dirty="0">
                <a:latin typeface="+mn-ea"/>
                <a:ea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B05EB34-6014-1E7E-7670-5776AD77F22E}"/>
                </a:ext>
              </a:extLst>
            </p:cNvPr>
            <p:cNvSpPr txBox="1"/>
            <p:nvPr/>
          </p:nvSpPr>
          <p:spPr>
            <a:xfrm>
              <a:off x="1438561" y="1931934"/>
              <a:ext cx="2235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2000" b="0" dirty="0">
                  <a:solidFill>
                    <a:schemeClr val="tx1"/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0" name="图形 7">
            <a:extLst>
              <a:ext uri="{FF2B5EF4-FFF2-40B4-BE49-F238E27FC236}">
                <a16:creationId xmlns:a16="http://schemas.microsoft.com/office/drawing/2014/main" id="{BCC105C2-BBA7-E3C5-7073-3334878DCDBA}"/>
              </a:ext>
            </a:extLst>
          </p:cNvPr>
          <p:cNvSpPr/>
          <p:nvPr/>
        </p:nvSpPr>
        <p:spPr>
          <a:xfrm>
            <a:off x="4035185" y="4111372"/>
            <a:ext cx="663671" cy="544810"/>
          </a:xfrm>
          <a:custGeom>
            <a:avLst/>
            <a:gdLst>
              <a:gd name="connsiteX0" fmla="*/ 8049203 w 8348229"/>
              <a:gd name="connsiteY0" fmla="*/ 3490045 h 6853097"/>
              <a:gd name="connsiteX1" fmla="*/ 8148716 w 8348229"/>
              <a:gd name="connsiteY1" fmla="*/ 3510144 h 6853097"/>
              <a:gd name="connsiteX2" fmla="*/ 8271268 w 8348229"/>
              <a:gd name="connsiteY2" fmla="*/ 3467496 h 6853097"/>
              <a:gd name="connsiteX3" fmla="*/ 8304602 w 8348229"/>
              <a:gd name="connsiteY3" fmla="*/ 3531223 h 6853097"/>
              <a:gd name="connsiteX4" fmla="*/ 8248228 w 8348229"/>
              <a:gd name="connsiteY4" fmla="*/ 3544948 h 6853097"/>
              <a:gd name="connsiteX5" fmla="*/ 8267836 w 8348229"/>
              <a:gd name="connsiteY5" fmla="*/ 3557203 h 6853097"/>
              <a:gd name="connsiteX6" fmla="*/ 8286954 w 8348229"/>
              <a:gd name="connsiteY6" fmla="*/ 3582204 h 6853097"/>
              <a:gd name="connsiteX7" fmla="*/ 8268817 w 8348229"/>
              <a:gd name="connsiteY7" fmla="*/ 3611126 h 6853097"/>
              <a:gd name="connsiteX8" fmla="*/ 8181559 w 8348229"/>
              <a:gd name="connsiteY8" fmla="*/ 3639068 h 6853097"/>
              <a:gd name="connsiteX9" fmla="*/ 8126656 w 8348229"/>
              <a:gd name="connsiteY9" fmla="*/ 3644951 h 6853097"/>
              <a:gd name="connsiteX10" fmla="*/ 8049203 w 8348229"/>
              <a:gd name="connsiteY10" fmla="*/ 3650833 h 6853097"/>
              <a:gd name="connsiteX11" fmla="*/ 8094793 w 8348229"/>
              <a:gd name="connsiteY11" fmla="*/ 3682697 h 6853097"/>
              <a:gd name="connsiteX12" fmla="*/ 8213423 w 8348229"/>
              <a:gd name="connsiteY12" fmla="*/ 3705246 h 6853097"/>
              <a:gd name="connsiteX13" fmla="*/ 8231071 w 8348229"/>
              <a:gd name="connsiteY13" fmla="*/ 3737600 h 6853097"/>
              <a:gd name="connsiteX14" fmla="*/ 8206070 w 8348229"/>
              <a:gd name="connsiteY14" fmla="*/ 3760149 h 6853097"/>
              <a:gd name="connsiteX15" fmla="*/ 8181559 w 8348229"/>
              <a:gd name="connsiteY15" fmla="*/ 3773385 h 6853097"/>
              <a:gd name="connsiteX16" fmla="*/ 8201168 w 8348229"/>
              <a:gd name="connsiteY16" fmla="*/ 3795934 h 6853097"/>
              <a:gd name="connsiteX17" fmla="*/ 8219796 w 8348229"/>
              <a:gd name="connsiteY17" fmla="*/ 3826817 h 6853097"/>
              <a:gd name="connsiteX18" fmla="*/ 8193325 w 8348229"/>
              <a:gd name="connsiteY18" fmla="*/ 3864564 h 6853097"/>
              <a:gd name="connsiteX19" fmla="*/ 8186462 w 8348229"/>
              <a:gd name="connsiteY19" fmla="*/ 3866034 h 6853097"/>
              <a:gd name="connsiteX20" fmla="*/ 8139892 w 8348229"/>
              <a:gd name="connsiteY20" fmla="*/ 3885152 h 6853097"/>
              <a:gd name="connsiteX21" fmla="*/ 8139892 w 8348229"/>
              <a:gd name="connsiteY21" fmla="*/ 3828288 h 6853097"/>
              <a:gd name="connsiteX22" fmla="*/ 8018811 w 8348229"/>
              <a:gd name="connsiteY22" fmla="*/ 3849367 h 6853097"/>
              <a:gd name="connsiteX23" fmla="*/ 8033027 w 8348229"/>
              <a:gd name="connsiteY23" fmla="*/ 3860642 h 6853097"/>
              <a:gd name="connsiteX24" fmla="*/ 8105577 w 8348229"/>
              <a:gd name="connsiteY24" fmla="*/ 3897407 h 6853097"/>
              <a:gd name="connsiteX25" fmla="*/ 8148716 w 8348229"/>
              <a:gd name="connsiteY25" fmla="*/ 3967507 h 6853097"/>
              <a:gd name="connsiteX26" fmla="*/ 8114891 w 8348229"/>
              <a:gd name="connsiteY26" fmla="*/ 4026822 h 6853097"/>
              <a:gd name="connsiteX27" fmla="*/ 8030576 w 8348229"/>
              <a:gd name="connsiteY27" fmla="*/ 4028783 h 6853097"/>
              <a:gd name="connsiteX28" fmla="*/ 8108028 w 8348229"/>
              <a:gd name="connsiteY28" fmla="*/ 3991037 h 6853097"/>
              <a:gd name="connsiteX29" fmla="*/ 8043321 w 8348229"/>
              <a:gd name="connsiteY29" fmla="*/ 3999371 h 6853097"/>
              <a:gd name="connsiteX30" fmla="*/ 7988908 w 8348229"/>
              <a:gd name="connsiteY30" fmla="*/ 3969468 h 6853097"/>
              <a:gd name="connsiteX31" fmla="*/ 7984006 w 8348229"/>
              <a:gd name="connsiteY31" fmla="*/ 4003292 h 6853097"/>
              <a:gd name="connsiteX32" fmla="*/ 8026654 w 8348229"/>
              <a:gd name="connsiteY32" fmla="*/ 3995449 h 6853097"/>
              <a:gd name="connsiteX33" fmla="*/ 8031556 w 8348229"/>
              <a:gd name="connsiteY33" fmla="*/ 4029763 h 6853097"/>
              <a:gd name="connsiteX34" fmla="*/ 8006556 w 8348229"/>
              <a:gd name="connsiteY34" fmla="*/ 4031724 h 6853097"/>
              <a:gd name="connsiteX35" fmla="*/ 7930574 w 8348229"/>
              <a:gd name="connsiteY35" fmla="*/ 4048882 h 6853097"/>
              <a:gd name="connsiteX36" fmla="*/ 7829101 w 8348229"/>
              <a:gd name="connsiteY36" fmla="*/ 4071921 h 6853097"/>
              <a:gd name="connsiteX37" fmla="*/ 7788413 w 8348229"/>
              <a:gd name="connsiteY37" fmla="*/ 4085157 h 6853097"/>
              <a:gd name="connsiteX38" fmla="*/ 7779589 w 8348229"/>
              <a:gd name="connsiteY38" fmla="*/ 4122903 h 6853097"/>
              <a:gd name="connsiteX39" fmla="*/ 7879592 w 8348229"/>
              <a:gd name="connsiteY39" fmla="*/ 4118491 h 6853097"/>
              <a:gd name="connsiteX40" fmla="*/ 7900181 w 8348229"/>
              <a:gd name="connsiteY40" fmla="*/ 4127315 h 6853097"/>
              <a:gd name="connsiteX41" fmla="*/ 7955574 w 8348229"/>
              <a:gd name="connsiteY41" fmla="*/ 4167512 h 6853097"/>
              <a:gd name="connsiteX42" fmla="*/ 7988418 w 8348229"/>
              <a:gd name="connsiteY42" fmla="*/ 4181728 h 6853097"/>
              <a:gd name="connsiteX43" fmla="*/ 8000673 w 8348229"/>
              <a:gd name="connsiteY43" fmla="*/ 4205258 h 6853097"/>
              <a:gd name="connsiteX44" fmla="*/ 7982535 w 8348229"/>
              <a:gd name="connsiteY44" fmla="*/ 4222415 h 6853097"/>
              <a:gd name="connsiteX45" fmla="*/ 7825669 w 8348229"/>
              <a:gd name="connsiteY45" fmla="*/ 4203787 h 6853097"/>
              <a:gd name="connsiteX46" fmla="*/ 7752138 w 8348229"/>
              <a:gd name="connsiteY46" fmla="*/ 4204768 h 6853097"/>
              <a:gd name="connsiteX47" fmla="*/ 7726157 w 8348229"/>
              <a:gd name="connsiteY47" fmla="*/ 4208199 h 6853097"/>
              <a:gd name="connsiteX48" fmla="*/ 7666352 w 8348229"/>
              <a:gd name="connsiteY48" fmla="*/ 4158688 h 6853097"/>
              <a:gd name="connsiteX49" fmla="*/ 7683509 w 8348229"/>
              <a:gd name="connsiteY49" fmla="*/ 4083196 h 6853097"/>
              <a:gd name="connsiteX50" fmla="*/ 7739393 w 8348229"/>
              <a:gd name="connsiteY50" fmla="*/ 4026332 h 6853097"/>
              <a:gd name="connsiteX51" fmla="*/ 7829591 w 8348229"/>
              <a:gd name="connsiteY51" fmla="*/ 3983194 h 6853097"/>
              <a:gd name="connsiteX52" fmla="*/ 7824199 w 8348229"/>
              <a:gd name="connsiteY52" fmla="*/ 3968978 h 6853097"/>
              <a:gd name="connsiteX53" fmla="*/ 7793316 w 8348229"/>
              <a:gd name="connsiteY53" fmla="*/ 3978782 h 6853097"/>
              <a:gd name="connsiteX54" fmla="*/ 7778119 w 8348229"/>
              <a:gd name="connsiteY54" fmla="*/ 3989076 h 6853097"/>
              <a:gd name="connsiteX55" fmla="*/ 7709490 w 8348229"/>
              <a:gd name="connsiteY55" fmla="*/ 3984174 h 6853097"/>
              <a:gd name="connsiteX56" fmla="*/ 7734981 w 8348229"/>
              <a:gd name="connsiteY56" fmla="*/ 3918977 h 6853097"/>
              <a:gd name="connsiteX57" fmla="*/ 7762432 w 8348229"/>
              <a:gd name="connsiteY57" fmla="*/ 3899858 h 6853097"/>
              <a:gd name="connsiteX58" fmla="*/ 7715372 w 8348229"/>
              <a:gd name="connsiteY58" fmla="*/ 3814562 h 6853097"/>
              <a:gd name="connsiteX59" fmla="*/ 7714392 w 8348229"/>
              <a:gd name="connsiteY59" fmla="*/ 3792013 h 6853097"/>
              <a:gd name="connsiteX60" fmla="*/ 7743805 w 8348229"/>
              <a:gd name="connsiteY60" fmla="*/ 3783679 h 6853097"/>
              <a:gd name="connsiteX61" fmla="*/ 7810473 w 8348229"/>
              <a:gd name="connsiteY61" fmla="*/ 3767012 h 6853097"/>
              <a:gd name="connsiteX62" fmla="*/ 7825669 w 8348229"/>
              <a:gd name="connsiteY62" fmla="*/ 3702305 h 6853097"/>
              <a:gd name="connsiteX63" fmla="*/ 7853611 w 8348229"/>
              <a:gd name="connsiteY63" fmla="*/ 3657206 h 6853097"/>
              <a:gd name="connsiteX64" fmla="*/ 7763413 w 8348229"/>
              <a:gd name="connsiteY64" fmla="*/ 3695442 h 6853097"/>
              <a:gd name="connsiteX65" fmla="*/ 7708509 w 8348229"/>
              <a:gd name="connsiteY65" fmla="*/ 3628774 h 6853097"/>
              <a:gd name="connsiteX66" fmla="*/ 7761942 w 8348229"/>
              <a:gd name="connsiteY66" fmla="*/ 3582694 h 6853097"/>
              <a:gd name="connsiteX67" fmla="*/ 7761942 w 8348229"/>
              <a:gd name="connsiteY67" fmla="*/ 3527301 h 6853097"/>
              <a:gd name="connsiteX68" fmla="*/ 7831061 w 8348229"/>
              <a:gd name="connsiteY68" fmla="*/ 3531223 h 6853097"/>
              <a:gd name="connsiteX69" fmla="*/ 7799688 w 8348229"/>
              <a:gd name="connsiteY69" fmla="*/ 3571420 h 6853097"/>
              <a:gd name="connsiteX70" fmla="*/ 7834983 w 8348229"/>
              <a:gd name="connsiteY70" fmla="*/ 3600342 h 6853097"/>
              <a:gd name="connsiteX71" fmla="*/ 7840375 w 8348229"/>
              <a:gd name="connsiteY71" fmla="*/ 3488084 h 6853097"/>
              <a:gd name="connsiteX72" fmla="*/ 7813414 w 8348229"/>
              <a:gd name="connsiteY72" fmla="*/ 3475829 h 6853097"/>
              <a:gd name="connsiteX73" fmla="*/ 7771256 w 8348229"/>
              <a:gd name="connsiteY73" fmla="*/ 3483672 h 6853097"/>
              <a:gd name="connsiteX74" fmla="*/ 7754589 w 8348229"/>
              <a:gd name="connsiteY74" fmla="*/ 3473868 h 6853097"/>
              <a:gd name="connsiteX75" fmla="*/ 7758511 w 8348229"/>
              <a:gd name="connsiteY75" fmla="*/ 3450338 h 6853097"/>
              <a:gd name="connsiteX76" fmla="*/ 7826159 w 8348229"/>
              <a:gd name="connsiteY76" fmla="*/ 3442985 h 6853097"/>
              <a:gd name="connsiteX77" fmla="*/ 7868808 w 8348229"/>
              <a:gd name="connsiteY77" fmla="*/ 3441025 h 6853097"/>
              <a:gd name="connsiteX78" fmla="*/ 7920769 w 8348229"/>
              <a:gd name="connsiteY78" fmla="*/ 3409651 h 6853097"/>
              <a:gd name="connsiteX79" fmla="*/ 7887435 w 8348229"/>
              <a:gd name="connsiteY79" fmla="*/ 3390533 h 6853097"/>
              <a:gd name="connsiteX80" fmla="*/ 7797237 w 8348229"/>
              <a:gd name="connsiteY80" fmla="*/ 3396906 h 6853097"/>
              <a:gd name="connsiteX81" fmla="*/ 7800179 w 8348229"/>
              <a:gd name="connsiteY81" fmla="*/ 3346414 h 6853097"/>
              <a:gd name="connsiteX82" fmla="*/ 7772236 w 8348229"/>
              <a:gd name="connsiteY82" fmla="*/ 3321414 h 6853097"/>
              <a:gd name="connsiteX83" fmla="*/ 7737432 w 8348229"/>
              <a:gd name="connsiteY83" fmla="*/ 3316022 h 6853097"/>
              <a:gd name="connsiteX84" fmla="*/ 7698705 w 8348229"/>
              <a:gd name="connsiteY84" fmla="*/ 3236608 h 6853097"/>
              <a:gd name="connsiteX85" fmla="*/ 7671254 w 8348229"/>
              <a:gd name="connsiteY85" fmla="*/ 3222392 h 6853097"/>
              <a:gd name="connsiteX86" fmla="*/ 7675666 w 8348229"/>
              <a:gd name="connsiteY86" fmla="*/ 3208666 h 6853097"/>
              <a:gd name="connsiteX87" fmla="*/ 7734491 w 8348229"/>
              <a:gd name="connsiteY87" fmla="*/ 3208666 h 6853097"/>
              <a:gd name="connsiteX88" fmla="*/ 7727138 w 8348229"/>
              <a:gd name="connsiteY88" fmla="*/ 3250824 h 6853097"/>
              <a:gd name="connsiteX89" fmla="*/ 7767825 w 8348229"/>
              <a:gd name="connsiteY89" fmla="*/ 3241020 h 6853097"/>
              <a:gd name="connsiteX90" fmla="*/ 7799198 w 8348229"/>
              <a:gd name="connsiteY90" fmla="*/ 3201313 h 6853097"/>
              <a:gd name="connsiteX91" fmla="*/ 7777629 w 8348229"/>
              <a:gd name="connsiteY91" fmla="*/ 3099840 h 6853097"/>
              <a:gd name="connsiteX92" fmla="*/ 7639390 w 8348229"/>
              <a:gd name="connsiteY92" fmla="*/ 3090526 h 6853097"/>
              <a:gd name="connsiteX93" fmla="*/ 7638410 w 8348229"/>
              <a:gd name="connsiteY93" fmla="*/ 3079742 h 6853097"/>
              <a:gd name="connsiteX94" fmla="*/ 7678607 w 8348229"/>
              <a:gd name="connsiteY94" fmla="*/ 3061114 h 6853097"/>
              <a:gd name="connsiteX95" fmla="*/ 7677137 w 8348229"/>
              <a:gd name="connsiteY95" fmla="*/ 3057192 h 6853097"/>
              <a:gd name="connsiteX96" fmla="*/ 7638410 w 8348229"/>
              <a:gd name="connsiteY96" fmla="*/ 3060133 h 6853097"/>
              <a:gd name="connsiteX97" fmla="*/ 7625174 w 8348229"/>
              <a:gd name="connsiteY97" fmla="*/ 3045427 h 6853097"/>
              <a:gd name="connsiteX98" fmla="*/ 7641841 w 8348229"/>
              <a:gd name="connsiteY98" fmla="*/ 3036113 h 6853097"/>
              <a:gd name="connsiteX99" fmla="*/ 7662921 w 8348229"/>
              <a:gd name="connsiteY99" fmla="*/ 3038074 h 6853097"/>
              <a:gd name="connsiteX100" fmla="*/ 7714882 w 8348229"/>
              <a:gd name="connsiteY100" fmla="*/ 3064545 h 6853097"/>
              <a:gd name="connsiteX101" fmla="*/ 7719784 w 8348229"/>
              <a:gd name="connsiteY101" fmla="*/ 2984151 h 6853097"/>
              <a:gd name="connsiteX102" fmla="*/ 7666352 w 8348229"/>
              <a:gd name="connsiteY102" fmla="*/ 3018466 h 6853097"/>
              <a:gd name="connsiteX103" fmla="*/ 7605566 w 8348229"/>
              <a:gd name="connsiteY103" fmla="*/ 3000818 h 6853097"/>
              <a:gd name="connsiteX104" fmla="*/ 7523702 w 8348229"/>
              <a:gd name="connsiteY104" fmla="*/ 2971896 h 6853097"/>
              <a:gd name="connsiteX105" fmla="*/ 7558506 w 8348229"/>
              <a:gd name="connsiteY105" fmla="*/ 3010622 h 6853097"/>
              <a:gd name="connsiteX106" fmla="*/ 7566349 w 8348229"/>
              <a:gd name="connsiteY106" fmla="*/ 3093958 h 6853097"/>
              <a:gd name="connsiteX107" fmla="*/ 7553604 w 8348229"/>
              <a:gd name="connsiteY107" fmla="*/ 3106213 h 6853097"/>
              <a:gd name="connsiteX108" fmla="*/ 7572232 w 8348229"/>
              <a:gd name="connsiteY108" fmla="*/ 3172881 h 6853097"/>
              <a:gd name="connsiteX109" fmla="*/ 7524682 w 8348229"/>
              <a:gd name="connsiteY109" fmla="*/ 3182195 h 6853097"/>
              <a:gd name="connsiteX110" fmla="*/ 7488407 w 8348229"/>
              <a:gd name="connsiteY110" fmla="*/ 3229255 h 6853097"/>
              <a:gd name="connsiteX111" fmla="*/ 7505564 w 8348229"/>
              <a:gd name="connsiteY111" fmla="*/ 3260628 h 6853097"/>
              <a:gd name="connsiteX112" fmla="*/ 7459485 w 8348229"/>
              <a:gd name="connsiteY112" fmla="*/ 3307198 h 6853097"/>
              <a:gd name="connsiteX113" fmla="*/ 7471250 w 8348229"/>
              <a:gd name="connsiteY113" fmla="*/ 3327296 h 6853097"/>
              <a:gd name="connsiteX114" fmla="*/ 7408013 w 8348229"/>
              <a:gd name="connsiteY114" fmla="*/ 3347395 h 6853097"/>
              <a:gd name="connsiteX115" fmla="*/ 7446249 w 8348229"/>
              <a:gd name="connsiteY115" fmla="*/ 3379258 h 6853097"/>
              <a:gd name="connsiteX116" fmla="*/ 7387914 w 8348229"/>
              <a:gd name="connsiteY116" fmla="*/ 3412102 h 6853097"/>
              <a:gd name="connsiteX117" fmla="*/ 7344776 w 8348229"/>
              <a:gd name="connsiteY117" fmla="*/ 3462594 h 6853097"/>
              <a:gd name="connsiteX118" fmla="*/ 7299186 w 8348229"/>
              <a:gd name="connsiteY118" fmla="*/ 3480731 h 6853097"/>
              <a:gd name="connsiteX119" fmla="*/ 7261441 w 8348229"/>
              <a:gd name="connsiteY119" fmla="*/ 3474359 h 6853097"/>
              <a:gd name="connsiteX120" fmla="*/ 7297716 w 8348229"/>
              <a:gd name="connsiteY120" fmla="*/ 3515046 h 6853097"/>
              <a:gd name="connsiteX121" fmla="*/ 7197224 w 8348229"/>
              <a:gd name="connsiteY121" fmla="*/ 3515536 h 6853097"/>
              <a:gd name="connsiteX122" fmla="*/ 7153595 w 8348229"/>
              <a:gd name="connsiteY122" fmla="*/ 3528281 h 6853097"/>
              <a:gd name="connsiteX123" fmla="*/ 7048691 w 8348229"/>
              <a:gd name="connsiteY123" fmla="*/ 3477790 h 6853097"/>
              <a:gd name="connsiteX124" fmla="*/ 7002121 w 8348229"/>
              <a:gd name="connsiteY124" fmla="*/ 3525830 h 6853097"/>
              <a:gd name="connsiteX125" fmla="*/ 6921727 w 8348229"/>
              <a:gd name="connsiteY125" fmla="*/ 3529752 h 6853097"/>
              <a:gd name="connsiteX126" fmla="*/ 6956041 w 8348229"/>
              <a:gd name="connsiteY126" fmla="*/ 3617009 h 6853097"/>
              <a:gd name="connsiteX127" fmla="*/ 6926629 w 8348229"/>
              <a:gd name="connsiteY127" fmla="*/ 3640049 h 6853097"/>
              <a:gd name="connsiteX128" fmla="*/ 6967316 w 8348229"/>
              <a:gd name="connsiteY128" fmla="*/ 3664069 h 6853097"/>
              <a:gd name="connsiteX129" fmla="*/ 6948688 w 8348229"/>
              <a:gd name="connsiteY129" fmla="*/ 3692991 h 6853097"/>
              <a:gd name="connsiteX130" fmla="*/ 7007023 w 8348229"/>
              <a:gd name="connsiteY130" fmla="*/ 3734168 h 6853097"/>
              <a:gd name="connsiteX131" fmla="*/ 6985454 w 8348229"/>
              <a:gd name="connsiteY131" fmla="*/ 3758188 h 6853097"/>
              <a:gd name="connsiteX132" fmla="*/ 7031533 w 8348229"/>
              <a:gd name="connsiteY132" fmla="*/ 3778777 h 6853097"/>
              <a:gd name="connsiteX133" fmla="*/ 7017317 w 8348229"/>
              <a:gd name="connsiteY133" fmla="*/ 3802307 h 6853097"/>
              <a:gd name="connsiteX134" fmla="*/ 6928100 w 8348229"/>
              <a:gd name="connsiteY134" fmla="*/ 3842014 h 6853097"/>
              <a:gd name="connsiteX135" fmla="*/ 6962414 w 8348229"/>
              <a:gd name="connsiteY135" fmla="*/ 3870446 h 6853097"/>
              <a:gd name="connsiteX136" fmla="*/ 6923688 w 8348229"/>
              <a:gd name="connsiteY136" fmla="*/ 3880740 h 6853097"/>
              <a:gd name="connsiteX137" fmla="*/ 6983983 w 8348229"/>
              <a:gd name="connsiteY137" fmla="*/ 3924369 h 6853097"/>
              <a:gd name="connsiteX138" fmla="*/ 6967806 w 8348229"/>
              <a:gd name="connsiteY138" fmla="*/ 3933193 h 6853097"/>
              <a:gd name="connsiteX139" fmla="*/ 7033984 w 8348229"/>
              <a:gd name="connsiteY139" fmla="*/ 4025842 h 6853097"/>
              <a:gd name="connsiteX140" fmla="*/ 7020749 w 8348229"/>
              <a:gd name="connsiteY140" fmla="*/ 4080255 h 6853097"/>
              <a:gd name="connsiteX141" fmla="*/ 6992317 w 8348229"/>
              <a:gd name="connsiteY141" fmla="*/ 4120452 h 6853097"/>
              <a:gd name="connsiteX142" fmla="*/ 6983493 w 8348229"/>
              <a:gd name="connsiteY142" fmla="*/ 4145452 h 6853097"/>
              <a:gd name="connsiteX143" fmla="*/ 7013886 w 8348229"/>
              <a:gd name="connsiteY143" fmla="*/ 4151335 h 6853097"/>
              <a:gd name="connsiteX144" fmla="*/ 6947218 w 8348229"/>
              <a:gd name="connsiteY144" fmla="*/ 4203787 h 6853097"/>
              <a:gd name="connsiteX145" fmla="*/ 6966826 w 8348229"/>
              <a:gd name="connsiteY145" fmla="*/ 4218493 h 6853097"/>
              <a:gd name="connsiteX146" fmla="*/ 6909472 w 8348229"/>
              <a:gd name="connsiteY146" fmla="*/ 4278299 h 6853097"/>
              <a:gd name="connsiteX147" fmla="*/ 6920256 w 8348229"/>
              <a:gd name="connsiteY147" fmla="*/ 4378791 h 6853097"/>
              <a:gd name="connsiteX148" fmla="*/ 6906530 w 8348229"/>
              <a:gd name="connsiteY148" fmla="*/ 4414576 h 6853097"/>
              <a:gd name="connsiteX149" fmla="*/ 6969277 w 8348229"/>
              <a:gd name="connsiteY149" fmla="*/ 4444479 h 6853097"/>
              <a:gd name="connsiteX150" fmla="*/ 6908981 w 8348229"/>
              <a:gd name="connsiteY150" fmla="*/ 4477813 h 6853097"/>
              <a:gd name="connsiteX151" fmla="*/ 6920747 w 8348229"/>
              <a:gd name="connsiteY151" fmla="*/ 4527324 h 6853097"/>
              <a:gd name="connsiteX152" fmla="*/ 6839862 w 8348229"/>
              <a:gd name="connsiteY152" fmla="*/ 4520461 h 6853097"/>
              <a:gd name="connsiteX153" fmla="*/ 6894765 w 8348229"/>
              <a:gd name="connsiteY153" fmla="*/ 4609679 h 6853097"/>
              <a:gd name="connsiteX154" fmla="*/ 6917805 w 8348229"/>
              <a:gd name="connsiteY154" fmla="*/ 4609679 h 6853097"/>
              <a:gd name="connsiteX155" fmla="*/ 6863393 w 8348229"/>
              <a:gd name="connsiteY155" fmla="*/ 4683700 h 6853097"/>
              <a:gd name="connsiteX156" fmla="*/ 6886432 w 8348229"/>
              <a:gd name="connsiteY156" fmla="*/ 4747427 h 6853097"/>
              <a:gd name="connsiteX157" fmla="*/ 6879569 w 8348229"/>
              <a:gd name="connsiteY157" fmla="*/ 4769486 h 6853097"/>
              <a:gd name="connsiteX158" fmla="*/ 6859471 w 8348229"/>
              <a:gd name="connsiteY158" fmla="*/ 4750858 h 6853097"/>
              <a:gd name="connsiteX159" fmla="*/ 6860942 w 8348229"/>
              <a:gd name="connsiteY159" fmla="*/ 4785173 h 6853097"/>
              <a:gd name="connsiteX160" fmla="*/ 6764370 w 8348229"/>
              <a:gd name="connsiteY160" fmla="*/ 4827821 h 6853097"/>
              <a:gd name="connsiteX161" fmla="*/ 6779567 w 8348229"/>
              <a:gd name="connsiteY161" fmla="*/ 4912627 h 6853097"/>
              <a:gd name="connsiteX162" fmla="*/ 6745743 w 8348229"/>
              <a:gd name="connsiteY162" fmla="*/ 4930274 h 6853097"/>
              <a:gd name="connsiteX163" fmla="*/ 6747703 w 8348229"/>
              <a:gd name="connsiteY163" fmla="*/ 4936647 h 6853097"/>
              <a:gd name="connsiteX164" fmla="*/ 6784959 w 8348229"/>
              <a:gd name="connsiteY164" fmla="*/ 4941059 h 6853097"/>
              <a:gd name="connsiteX165" fmla="*/ 6781528 w 8348229"/>
              <a:gd name="connsiteY165" fmla="*/ 4976354 h 6853097"/>
              <a:gd name="connsiteX166" fmla="*/ 6765841 w 8348229"/>
              <a:gd name="connsiteY166" fmla="*/ 5015570 h 6853097"/>
              <a:gd name="connsiteX167" fmla="*/ 6630544 w 8348229"/>
              <a:gd name="connsiteY167" fmla="*/ 5036649 h 6853097"/>
              <a:gd name="connsiteX168" fmla="*/ 6638387 w 8348229"/>
              <a:gd name="connsiteY168" fmla="*/ 5072925 h 6853097"/>
              <a:gd name="connsiteX169" fmla="*/ 6661917 w 8348229"/>
              <a:gd name="connsiteY169" fmla="*/ 5108710 h 6853097"/>
              <a:gd name="connsiteX170" fmla="*/ 6599171 w 8348229"/>
              <a:gd name="connsiteY170" fmla="*/ 5140573 h 6853097"/>
              <a:gd name="connsiteX171" fmla="*/ 6589857 w 8348229"/>
              <a:gd name="connsiteY171" fmla="*/ 5181751 h 6853097"/>
              <a:gd name="connsiteX172" fmla="*/ 6608975 w 8348229"/>
              <a:gd name="connsiteY172" fmla="*/ 5217536 h 6853097"/>
              <a:gd name="connsiteX173" fmla="*/ 6571229 w 8348229"/>
              <a:gd name="connsiteY173" fmla="*/ 5247929 h 6853097"/>
              <a:gd name="connsiteX174" fmla="*/ 6525640 w 8348229"/>
              <a:gd name="connsiteY174" fmla="*/ 5252831 h 6853097"/>
              <a:gd name="connsiteX175" fmla="*/ 6507502 w 8348229"/>
              <a:gd name="connsiteY175" fmla="*/ 5273419 h 6853097"/>
              <a:gd name="connsiteX176" fmla="*/ 6498678 w 8348229"/>
              <a:gd name="connsiteY176" fmla="*/ 5280772 h 6853097"/>
              <a:gd name="connsiteX177" fmla="*/ 6453579 w 8348229"/>
              <a:gd name="connsiteY177" fmla="*/ 5349892 h 6853097"/>
              <a:gd name="connsiteX178" fmla="*/ 6400147 w 8348229"/>
              <a:gd name="connsiteY178" fmla="*/ 5388128 h 6853097"/>
              <a:gd name="connsiteX179" fmla="*/ 6372205 w 8348229"/>
              <a:gd name="connsiteY179" fmla="*/ 5382246 h 6853097"/>
              <a:gd name="connsiteX180" fmla="*/ 6280536 w 8348229"/>
              <a:gd name="connsiteY180" fmla="*/ 5384697 h 6853097"/>
              <a:gd name="connsiteX181" fmla="*/ 6317302 w 8348229"/>
              <a:gd name="connsiteY181" fmla="*/ 5427344 h 6853097"/>
              <a:gd name="connsiteX182" fmla="*/ 6298673 w 8348229"/>
              <a:gd name="connsiteY182" fmla="*/ 5492542 h 6853097"/>
              <a:gd name="connsiteX183" fmla="*/ 6261908 w 8348229"/>
              <a:gd name="connsiteY183" fmla="*/ 5563622 h 6853097"/>
              <a:gd name="connsiteX184" fmla="*/ 6246712 w 8348229"/>
              <a:gd name="connsiteY184" fmla="*/ 5558230 h 6853097"/>
              <a:gd name="connsiteX185" fmla="*/ 6227103 w 8348229"/>
              <a:gd name="connsiteY185" fmla="*/ 5579799 h 6853097"/>
              <a:gd name="connsiteX186" fmla="*/ 6249653 w 8348229"/>
              <a:gd name="connsiteY186" fmla="*/ 5583231 h 6853097"/>
              <a:gd name="connsiteX187" fmla="*/ 6251614 w 8348229"/>
              <a:gd name="connsiteY187" fmla="*/ 5590094 h 6853097"/>
              <a:gd name="connsiteX188" fmla="*/ 6217299 w 8348229"/>
              <a:gd name="connsiteY188" fmla="*/ 5602349 h 6853097"/>
              <a:gd name="connsiteX189" fmla="*/ 6189358 w 8348229"/>
              <a:gd name="connsiteY189" fmla="*/ 5605290 h 6853097"/>
              <a:gd name="connsiteX190" fmla="*/ 6205044 w 8348229"/>
              <a:gd name="connsiteY190" fmla="*/ 5634702 h 6853097"/>
              <a:gd name="connsiteX191" fmla="*/ 6119258 w 8348229"/>
              <a:gd name="connsiteY191" fmla="*/ 5646958 h 6853097"/>
              <a:gd name="connsiteX192" fmla="*/ 6142297 w 8348229"/>
              <a:gd name="connsiteY192" fmla="*/ 5673919 h 6853097"/>
              <a:gd name="connsiteX193" fmla="*/ 5999647 w 8348229"/>
              <a:gd name="connsiteY193" fmla="*/ 5701860 h 6853097"/>
              <a:gd name="connsiteX194" fmla="*/ 5905527 w 8348229"/>
              <a:gd name="connsiteY194" fmla="*/ 5692056 h 6853097"/>
              <a:gd name="connsiteX195" fmla="*/ 5922195 w 8348229"/>
              <a:gd name="connsiteY195" fmla="*/ 5725881 h 6853097"/>
              <a:gd name="connsiteX196" fmla="*/ 5910430 w 8348229"/>
              <a:gd name="connsiteY196" fmla="*/ 5751371 h 6853097"/>
              <a:gd name="connsiteX197" fmla="*/ 5808956 w 8348229"/>
              <a:gd name="connsiteY197" fmla="*/ 5759705 h 6853097"/>
              <a:gd name="connsiteX198" fmla="*/ 5824643 w 8348229"/>
              <a:gd name="connsiteY198" fmla="*/ 5848923 h 6853097"/>
              <a:gd name="connsiteX199" fmla="*/ 5817290 w 8348229"/>
              <a:gd name="connsiteY199" fmla="*/ 5846472 h 6853097"/>
              <a:gd name="connsiteX200" fmla="*/ 5801113 w 8348229"/>
              <a:gd name="connsiteY200" fmla="*/ 5889610 h 6853097"/>
              <a:gd name="connsiteX201" fmla="*/ 5768269 w 8348229"/>
              <a:gd name="connsiteY201" fmla="*/ 5936670 h 6853097"/>
              <a:gd name="connsiteX202" fmla="*/ 5756504 w 8348229"/>
              <a:gd name="connsiteY202" fmla="*/ 5959219 h 6853097"/>
              <a:gd name="connsiteX203" fmla="*/ 5722190 w 8348229"/>
              <a:gd name="connsiteY203" fmla="*/ 6032750 h 6853097"/>
              <a:gd name="connsiteX204" fmla="*/ 5734445 w 8348229"/>
              <a:gd name="connsiteY204" fmla="*/ 6065104 h 6853097"/>
              <a:gd name="connsiteX205" fmla="*/ 5709935 w 8348229"/>
              <a:gd name="connsiteY205" fmla="*/ 6059222 h 6853097"/>
              <a:gd name="connsiteX206" fmla="*/ 5701601 w 8348229"/>
              <a:gd name="connsiteY206" fmla="*/ 6095497 h 6853097"/>
              <a:gd name="connsiteX207" fmla="*/ 5522185 w 8348229"/>
              <a:gd name="connsiteY207" fmla="*/ 6068046 h 6853097"/>
              <a:gd name="connsiteX208" fmla="*/ 5474635 w 8348229"/>
              <a:gd name="connsiteY208" fmla="*/ 6123439 h 6853097"/>
              <a:gd name="connsiteX209" fmla="*/ 5447184 w 8348229"/>
              <a:gd name="connsiteY209" fmla="*/ 6140596 h 6853097"/>
              <a:gd name="connsiteX210" fmla="*/ 5452576 w 8348229"/>
              <a:gd name="connsiteY210" fmla="*/ 6147949 h 6853097"/>
              <a:gd name="connsiteX211" fmla="*/ 5366299 w 8348229"/>
              <a:gd name="connsiteY211" fmla="*/ 6147949 h 6853097"/>
              <a:gd name="connsiteX212" fmla="*/ 5346691 w 8348229"/>
              <a:gd name="connsiteY212" fmla="*/ 6183244 h 6853097"/>
              <a:gd name="connsiteX213" fmla="*/ 5288356 w 8348229"/>
              <a:gd name="connsiteY213" fmla="*/ 6155792 h 6853097"/>
              <a:gd name="connsiteX214" fmla="*/ 5239336 w 8348229"/>
              <a:gd name="connsiteY214" fmla="*/ 6195500 h 6853097"/>
              <a:gd name="connsiteX215" fmla="*/ 5141294 w 8348229"/>
              <a:gd name="connsiteY215" fmla="*/ 6200402 h 6853097"/>
              <a:gd name="connsiteX216" fmla="*/ 5107960 w 8348229"/>
              <a:gd name="connsiteY216" fmla="*/ 6304815 h 6853097"/>
              <a:gd name="connsiteX217" fmla="*/ 5060900 w 8348229"/>
              <a:gd name="connsiteY217" fmla="*/ 6262658 h 6853097"/>
              <a:gd name="connsiteX218" fmla="*/ 5008938 w 8348229"/>
              <a:gd name="connsiteY218" fmla="*/ 6267070 h 6853097"/>
              <a:gd name="connsiteX219" fmla="*/ 5018742 w 8348229"/>
              <a:gd name="connsiteY219" fmla="*/ 6339620 h 6853097"/>
              <a:gd name="connsiteX220" fmla="*/ 4966781 w 8348229"/>
              <a:gd name="connsiteY220" fmla="*/ 6346483 h 6853097"/>
              <a:gd name="connsiteX221" fmla="*/ 4884425 w 8348229"/>
              <a:gd name="connsiteY221" fmla="*/ 6333248 h 6853097"/>
              <a:gd name="connsiteX222" fmla="*/ 4850601 w 8348229"/>
              <a:gd name="connsiteY222" fmla="*/ 6395014 h 6853097"/>
              <a:gd name="connsiteX223" fmla="*/ 4830013 w 8348229"/>
              <a:gd name="connsiteY223" fmla="*/ 6439132 h 6853097"/>
              <a:gd name="connsiteX224" fmla="*/ 4866288 w 8348229"/>
              <a:gd name="connsiteY224" fmla="*/ 6487663 h 6853097"/>
              <a:gd name="connsiteX225" fmla="*/ 4862856 w 8348229"/>
              <a:gd name="connsiteY225" fmla="*/ 6497957 h 6853097"/>
              <a:gd name="connsiteX226" fmla="*/ 4750599 w 8348229"/>
              <a:gd name="connsiteY226" fmla="*/ 6489624 h 6853097"/>
              <a:gd name="connsiteX227" fmla="*/ 4751089 w 8348229"/>
              <a:gd name="connsiteY227" fmla="*/ 6479820 h 6853097"/>
              <a:gd name="connsiteX228" fmla="*/ 4814326 w 8348229"/>
              <a:gd name="connsiteY228" fmla="*/ 6482761 h 6853097"/>
              <a:gd name="connsiteX229" fmla="*/ 4773149 w 8348229"/>
              <a:gd name="connsiteY229" fmla="*/ 6447466 h 6853097"/>
              <a:gd name="connsiteX230" fmla="*/ 4603537 w 8348229"/>
              <a:gd name="connsiteY230" fmla="*/ 6499428 h 6853097"/>
              <a:gd name="connsiteX231" fmla="*/ 4524613 w 8348229"/>
              <a:gd name="connsiteY231" fmla="*/ 6470506 h 6853097"/>
              <a:gd name="connsiteX232" fmla="*/ 4505005 w 8348229"/>
              <a:gd name="connsiteY232" fmla="*/ 6525899 h 6853097"/>
              <a:gd name="connsiteX233" fmla="*/ 4435396 w 8348229"/>
              <a:gd name="connsiteY233" fmla="*/ 6526390 h 6853097"/>
              <a:gd name="connsiteX234" fmla="*/ 4408924 w 8348229"/>
              <a:gd name="connsiteY234" fmla="*/ 6573449 h 6853097"/>
              <a:gd name="connsiteX235" fmla="*/ 4388336 w 8348229"/>
              <a:gd name="connsiteY235" fmla="*/ 6603352 h 6853097"/>
              <a:gd name="connsiteX236" fmla="*/ 4358923 w 8348229"/>
              <a:gd name="connsiteY236" fmla="*/ 6639627 h 6853097"/>
              <a:gd name="connsiteX237" fmla="*/ 4216273 w 8348229"/>
              <a:gd name="connsiteY237" fmla="*/ 6721002 h 6853097"/>
              <a:gd name="connsiteX238" fmla="*/ 4188331 w 8348229"/>
              <a:gd name="connsiteY238" fmla="*/ 6720511 h 6853097"/>
              <a:gd name="connsiteX239" fmla="*/ 4172154 w 8348229"/>
              <a:gd name="connsiteY239" fmla="*/ 6683746 h 6853097"/>
              <a:gd name="connsiteX240" fmla="*/ 4148624 w 8348229"/>
              <a:gd name="connsiteY240" fmla="*/ 6665608 h 6853097"/>
              <a:gd name="connsiteX241" fmla="*/ 4106957 w 8348229"/>
              <a:gd name="connsiteY241" fmla="*/ 6670510 h 6853097"/>
              <a:gd name="connsiteX242" fmla="*/ 4064799 w 8348229"/>
              <a:gd name="connsiteY242" fmla="*/ 6698452 h 6853097"/>
              <a:gd name="connsiteX243" fmla="*/ 4055975 w 8348229"/>
              <a:gd name="connsiteY243" fmla="*/ 6739630 h 6853097"/>
              <a:gd name="connsiteX244" fmla="*/ 4033916 w 8348229"/>
              <a:gd name="connsiteY244" fmla="*/ 6757277 h 6853097"/>
              <a:gd name="connsiteX245" fmla="*/ 3953522 w 8348229"/>
              <a:gd name="connsiteY245" fmla="*/ 6774924 h 6853097"/>
              <a:gd name="connsiteX246" fmla="*/ 3900580 w 8348229"/>
              <a:gd name="connsiteY246" fmla="*/ 6764630 h 6853097"/>
              <a:gd name="connsiteX247" fmla="*/ 3791263 w 8348229"/>
              <a:gd name="connsiteY247" fmla="*/ 6785219 h 6853097"/>
              <a:gd name="connsiteX248" fmla="*/ 3747635 w 8348229"/>
              <a:gd name="connsiteY248" fmla="*/ 6735708 h 6853097"/>
              <a:gd name="connsiteX249" fmla="*/ 3623612 w 8348229"/>
              <a:gd name="connsiteY249" fmla="*/ 6781787 h 6853097"/>
              <a:gd name="connsiteX250" fmla="*/ 3608906 w 8348229"/>
              <a:gd name="connsiteY250" fmla="*/ 6803357 h 6853097"/>
              <a:gd name="connsiteX251" fmla="*/ 3551552 w 8348229"/>
              <a:gd name="connsiteY251" fmla="*/ 6817082 h 6853097"/>
              <a:gd name="connsiteX252" fmla="*/ 3480472 w 8348229"/>
              <a:gd name="connsiteY252" fmla="*/ 6813651 h 6853097"/>
              <a:gd name="connsiteX253" fmla="*/ 3421647 w 8348229"/>
              <a:gd name="connsiteY253" fmla="*/ 6838161 h 6853097"/>
              <a:gd name="connsiteX254" fmla="*/ 3360861 w 8348229"/>
              <a:gd name="connsiteY254" fmla="*/ 6825416 h 6853097"/>
              <a:gd name="connsiteX255" fmla="*/ 3318703 w 8348229"/>
              <a:gd name="connsiteY255" fmla="*/ 6818553 h 6853097"/>
              <a:gd name="connsiteX256" fmla="*/ 3276545 w 8348229"/>
              <a:gd name="connsiteY256" fmla="*/ 6813161 h 6853097"/>
              <a:gd name="connsiteX257" fmla="*/ 3253016 w 8348229"/>
              <a:gd name="connsiteY257" fmla="*/ 6855318 h 6853097"/>
              <a:gd name="connsiteX258" fmla="*/ 3239290 w 8348229"/>
              <a:gd name="connsiteY258" fmla="*/ 6837180 h 6853097"/>
              <a:gd name="connsiteX259" fmla="*/ 3184387 w 8348229"/>
              <a:gd name="connsiteY259" fmla="*/ 6804827 h 6853097"/>
              <a:gd name="connsiteX260" fmla="*/ 3134876 w 8348229"/>
              <a:gd name="connsiteY260" fmla="*/ 6792572 h 6853097"/>
              <a:gd name="connsiteX261" fmla="*/ 3115758 w 8348229"/>
              <a:gd name="connsiteY261" fmla="*/ 6793062 h 6853097"/>
              <a:gd name="connsiteX262" fmla="*/ 2985853 w 8348229"/>
              <a:gd name="connsiteY262" fmla="*/ 6781787 h 6853097"/>
              <a:gd name="connsiteX263" fmla="*/ 2976539 w 8348229"/>
              <a:gd name="connsiteY263" fmla="*/ 6780317 h 6853097"/>
              <a:gd name="connsiteX264" fmla="*/ 2961342 w 8348229"/>
              <a:gd name="connsiteY264" fmla="*/ 6811690 h 6853097"/>
              <a:gd name="connsiteX265" fmla="*/ 2860360 w 8348229"/>
              <a:gd name="connsiteY265" fmla="*/ 6803357 h 6853097"/>
              <a:gd name="connsiteX266" fmla="*/ 2854967 w 8348229"/>
              <a:gd name="connsiteY266" fmla="*/ 6773454 h 6853097"/>
              <a:gd name="connsiteX267" fmla="*/ 2812319 w 8348229"/>
              <a:gd name="connsiteY267" fmla="*/ 6804827 h 6853097"/>
              <a:gd name="connsiteX268" fmla="*/ 2784868 w 8348229"/>
              <a:gd name="connsiteY268" fmla="*/ 6752865 h 6853097"/>
              <a:gd name="connsiteX269" fmla="*/ 2746631 w 8348229"/>
              <a:gd name="connsiteY269" fmla="*/ 6717570 h 6853097"/>
              <a:gd name="connsiteX270" fmla="*/ 2694179 w 8348229"/>
              <a:gd name="connsiteY270" fmla="*/ 6708256 h 6853097"/>
              <a:gd name="connsiteX271" fmla="*/ 2696140 w 8348229"/>
              <a:gd name="connsiteY271" fmla="*/ 6684236 h 6853097"/>
              <a:gd name="connsiteX272" fmla="*/ 2646629 w 8348229"/>
              <a:gd name="connsiteY272" fmla="*/ 6730316 h 6853097"/>
              <a:gd name="connsiteX273" fmla="*/ 2583883 w 8348229"/>
              <a:gd name="connsiteY273" fmla="*/ 6733747 h 6853097"/>
              <a:gd name="connsiteX274" fmla="*/ 2591726 w 8348229"/>
              <a:gd name="connsiteY274" fmla="*/ 6707766 h 6853097"/>
              <a:gd name="connsiteX275" fmla="*/ 2488782 w 8348229"/>
              <a:gd name="connsiteY275" fmla="*/ 6721492 h 6853097"/>
              <a:gd name="connsiteX276" fmla="*/ 2474566 w 8348229"/>
              <a:gd name="connsiteY276" fmla="*/ 6699922 h 6853097"/>
              <a:gd name="connsiteX277" fmla="*/ 2422114 w 8348229"/>
              <a:gd name="connsiteY277" fmla="*/ 6699432 h 6853097"/>
              <a:gd name="connsiteX278" fmla="*/ 2297602 w 8348229"/>
              <a:gd name="connsiteY278" fmla="*/ 6620509 h 6853097"/>
              <a:gd name="connsiteX279" fmla="*/ 2262797 w 8348229"/>
              <a:gd name="connsiteY279" fmla="*/ 6570508 h 6853097"/>
              <a:gd name="connsiteX280" fmla="*/ 2231424 w 8348229"/>
              <a:gd name="connsiteY280" fmla="*/ 6582273 h 6853097"/>
              <a:gd name="connsiteX281" fmla="*/ 2177501 w 8348229"/>
              <a:gd name="connsiteY281" fmla="*/ 6567566 h 6853097"/>
              <a:gd name="connsiteX282" fmla="*/ 2173089 w 8348229"/>
              <a:gd name="connsiteY282" fmla="*/ 6562174 h 6853097"/>
              <a:gd name="connsiteX283" fmla="*/ 2091224 w 8348229"/>
              <a:gd name="connsiteY283" fmla="*/ 6540605 h 6853097"/>
              <a:gd name="connsiteX284" fmla="*/ 2085832 w 8348229"/>
              <a:gd name="connsiteY284" fmla="*/ 6558743 h 6853097"/>
              <a:gd name="connsiteX285" fmla="*/ 1985340 w 8348229"/>
              <a:gd name="connsiteY285" fmla="*/ 6511683 h 6853097"/>
              <a:gd name="connsiteX286" fmla="*/ 1918181 w 8348229"/>
              <a:gd name="connsiteY286" fmla="*/ 6503840 h 6853097"/>
              <a:gd name="connsiteX287" fmla="*/ 1835826 w 8348229"/>
              <a:gd name="connsiteY287" fmla="*/ 6457270 h 6853097"/>
              <a:gd name="connsiteX288" fmla="*/ 1814257 w 8348229"/>
              <a:gd name="connsiteY288" fmla="*/ 6445505 h 6853097"/>
              <a:gd name="connsiteX289" fmla="*/ 1842199 w 8348229"/>
              <a:gd name="connsiteY289" fmla="*/ 6419524 h 6853097"/>
              <a:gd name="connsiteX290" fmla="*/ 1761315 w 8348229"/>
              <a:gd name="connsiteY290" fmla="*/ 6395504 h 6853097"/>
              <a:gd name="connsiteX291" fmla="*/ 1729942 w 8348229"/>
              <a:gd name="connsiteY291" fmla="*/ 6373935 h 6853097"/>
              <a:gd name="connsiteX292" fmla="*/ 1672097 w 8348229"/>
              <a:gd name="connsiteY292" fmla="*/ 6283246 h 6853097"/>
              <a:gd name="connsiteX293" fmla="*/ 1497583 w 8348229"/>
              <a:gd name="connsiteY293" fmla="*/ 6235206 h 6853097"/>
              <a:gd name="connsiteX294" fmla="*/ 1547584 w 8348229"/>
              <a:gd name="connsiteY294" fmla="*/ 6227853 h 6853097"/>
              <a:gd name="connsiteX295" fmla="*/ 1544643 w 8348229"/>
              <a:gd name="connsiteY295" fmla="*/ 6198931 h 6853097"/>
              <a:gd name="connsiteX296" fmla="*/ 1476995 w 8348229"/>
              <a:gd name="connsiteY296" fmla="*/ 6226382 h 6853097"/>
              <a:gd name="connsiteX297" fmla="*/ 1483857 w 8348229"/>
              <a:gd name="connsiteY297" fmla="*/ 6195009 h 6853097"/>
              <a:gd name="connsiteX298" fmla="*/ 1397581 w 8348229"/>
              <a:gd name="connsiteY298" fmla="*/ 6159224 h 6853097"/>
              <a:gd name="connsiteX299" fmla="*/ 1392189 w 8348229"/>
              <a:gd name="connsiteY299" fmla="*/ 6151381 h 6853097"/>
              <a:gd name="connsiteX300" fmla="*/ 1274539 w 8348229"/>
              <a:gd name="connsiteY300" fmla="*/ 6084712 h 6853097"/>
              <a:gd name="connsiteX301" fmla="*/ 1251009 w 8348229"/>
              <a:gd name="connsiteY301" fmla="*/ 6055300 h 6853097"/>
              <a:gd name="connsiteX302" fmla="*/ 1184831 w 8348229"/>
              <a:gd name="connsiteY302" fmla="*/ 6017554 h 6853097"/>
              <a:gd name="connsiteX303" fmla="*/ 1098064 w 8348229"/>
              <a:gd name="connsiteY303" fmla="*/ 5964121 h 6853097"/>
              <a:gd name="connsiteX304" fmla="*/ 1099045 w 8348229"/>
              <a:gd name="connsiteY304" fmla="*/ 5923925 h 6853097"/>
              <a:gd name="connsiteX305" fmla="*/ 1089241 w 8348229"/>
              <a:gd name="connsiteY305" fmla="*/ 5884218 h 6853097"/>
              <a:gd name="connsiteX306" fmla="*/ 1028455 w 8348229"/>
              <a:gd name="connsiteY306" fmla="*/ 5846962 h 6853097"/>
              <a:gd name="connsiteX307" fmla="*/ 1050024 w 8348229"/>
              <a:gd name="connsiteY307" fmla="*/ 5826863 h 6853097"/>
              <a:gd name="connsiteX308" fmla="*/ 1026984 w 8348229"/>
              <a:gd name="connsiteY308" fmla="*/ 5807745 h 6853097"/>
              <a:gd name="connsiteX309" fmla="*/ 1044632 w 8348229"/>
              <a:gd name="connsiteY309" fmla="*/ 5791079 h 6853097"/>
              <a:gd name="connsiteX310" fmla="*/ 974532 w 8348229"/>
              <a:gd name="connsiteY310" fmla="*/ 5776372 h 6853097"/>
              <a:gd name="connsiteX311" fmla="*/ 1041690 w 8348229"/>
              <a:gd name="connsiteY311" fmla="*/ 5730783 h 6853097"/>
              <a:gd name="connsiteX312" fmla="*/ 1014239 w 8348229"/>
              <a:gd name="connsiteY312" fmla="*/ 5681762 h 6853097"/>
              <a:gd name="connsiteX313" fmla="*/ 944139 w 8348229"/>
              <a:gd name="connsiteY313" fmla="*/ 5690586 h 6853097"/>
              <a:gd name="connsiteX314" fmla="*/ 944139 w 8348229"/>
              <a:gd name="connsiteY314" fmla="*/ 5638134 h 6853097"/>
              <a:gd name="connsiteX315" fmla="*/ 908844 w 8348229"/>
              <a:gd name="connsiteY315" fmla="*/ 5541563 h 6853097"/>
              <a:gd name="connsiteX316" fmla="*/ 876000 w 8348229"/>
              <a:gd name="connsiteY316" fmla="*/ 5538622 h 6853097"/>
              <a:gd name="connsiteX317" fmla="*/ 888746 w 8348229"/>
              <a:gd name="connsiteY317" fmla="*/ 5510190 h 6853097"/>
              <a:gd name="connsiteX318" fmla="*/ 792175 w 8348229"/>
              <a:gd name="connsiteY318" fmla="*/ 5422442 h 6853097"/>
              <a:gd name="connsiteX319" fmla="*/ 816195 w 8348229"/>
              <a:gd name="connsiteY319" fmla="*/ 5404795 h 6853097"/>
              <a:gd name="connsiteX320" fmla="*/ 821587 w 8348229"/>
              <a:gd name="connsiteY320" fmla="*/ 5362637 h 6853097"/>
              <a:gd name="connsiteX321" fmla="*/ 807371 w 8348229"/>
              <a:gd name="connsiteY321" fmla="*/ 5327342 h 6853097"/>
              <a:gd name="connsiteX322" fmla="*/ 788744 w 8348229"/>
              <a:gd name="connsiteY322" fmla="*/ 5316068 h 6853097"/>
              <a:gd name="connsiteX323" fmla="*/ 726977 w 8348229"/>
              <a:gd name="connsiteY323" fmla="*/ 5328323 h 6853097"/>
              <a:gd name="connsiteX324" fmla="*/ 725017 w 8348229"/>
              <a:gd name="connsiteY324" fmla="*/ 5319499 h 6853097"/>
              <a:gd name="connsiteX325" fmla="*/ 764723 w 8348229"/>
              <a:gd name="connsiteY325" fmla="*/ 5291067 h 6853097"/>
              <a:gd name="connsiteX326" fmla="*/ 764723 w 8348229"/>
              <a:gd name="connsiteY326" fmla="*/ 5236164 h 6853097"/>
              <a:gd name="connsiteX327" fmla="*/ 715703 w 8348229"/>
              <a:gd name="connsiteY327" fmla="*/ 5232732 h 6853097"/>
              <a:gd name="connsiteX328" fmla="*/ 754919 w 8348229"/>
              <a:gd name="connsiteY328" fmla="*/ 5196947 h 6853097"/>
              <a:gd name="connsiteX329" fmla="*/ 725997 w 8348229"/>
              <a:gd name="connsiteY329" fmla="*/ 5157240 h 6853097"/>
              <a:gd name="connsiteX330" fmla="*/ 735801 w 8348229"/>
              <a:gd name="connsiteY330" fmla="*/ 5070474 h 6853097"/>
              <a:gd name="connsiteX331" fmla="*/ 778449 w 8348229"/>
              <a:gd name="connsiteY331" fmla="*/ 5072434 h 6853097"/>
              <a:gd name="connsiteX332" fmla="*/ 761782 w 8348229"/>
              <a:gd name="connsiteY332" fmla="*/ 5002335 h 6853097"/>
              <a:gd name="connsiteX333" fmla="*/ 666682 w 8348229"/>
              <a:gd name="connsiteY333" fmla="*/ 4957726 h 6853097"/>
              <a:gd name="connsiteX334" fmla="*/ 687271 w 8348229"/>
              <a:gd name="connsiteY334" fmla="*/ 4897921 h 6853097"/>
              <a:gd name="connsiteX335" fmla="*/ 643642 w 8348229"/>
              <a:gd name="connsiteY335" fmla="*/ 4860175 h 6853097"/>
              <a:gd name="connsiteX336" fmla="*/ 653937 w 8348229"/>
              <a:gd name="connsiteY336" fmla="*/ 4819487 h 6853097"/>
              <a:gd name="connsiteX337" fmla="*/ 701977 w 8348229"/>
              <a:gd name="connsiteY337" fmla="*/ 4798899 h 6853097"/>
              <a:gd name="connsiteX338" fmla="*/ 624034 w 8348229"/>
              <a:gd name="connsiteY338" fmla="*/ 4810664 h 6853097"/>
              <a:gd name="connsiteX339" fmla="*/ 576974 w 8348229"/>
              <a:gd name="connsiteY339" fmla="*/ 4782232 h 6853097"/>
              <a:gd name="connsiteX340" fmla="*/ 579425 w 8348229"/>
              <a:gd name="connsiteY340" fmla="*/ 4773408 h 6853097"/>
              <a:gd name="connsiteX341" fmla="*/ 635309 w 8348229"/>
              <a:gd name="connsiteY341" fmla="*/ 4780761 h 6853097"/>
              <a:gd name="connsiteX342" fmla="*/ 578935 w 8348229"/>
              <a:gd name="connsiteY342" fmla="*/ 4718995 h 6853097"/>
              <a:gd name="connsiteX343" fmla="*/ 590700 w 8348229"/>
              <a:gd name="connsiteY343" fmla="*/ 4696445 h 6853097"/>
              <a:gd name="connsiteX344" fmla="*/ 536287 w 8348229"/>
              <a:gd name="connsiteY344" fmla="*/ 4658209 h 6853097"/>
              <a:gd name="connsiteX345" fmla="*/ 520600 w 8348229"/>
              <a:gd name="connsiteY345" fmla="*/ 4616542 h 6853097"/>
              <a:gd name="connsiteX346" fmla="*/ 515698 w 8348229"/>
              <a:gd name="connsiteY346" fmla="*/ 4584678 h 6853097"/>
              <a:gd name="connsiteX347" fmla="*/ 499521 w 8348229"/>
              <a:gd name="connsiteY347" fmla="*/ 4535658 h 6853097"/>
              <a:gd name="connsiteX348" fmla="*/ 497560 w 8348229"/>
              <a:gd name="connsiteY348" fmla="*/ 4465558 h 6853097"/>
              <a:gd name="connsiteX349" fmla="*/ 414715 w 8348229"/>
              <a:gd name="connsiteY349" fmla="*/ 4424380 h 6853097"/>
              <a:gd name="connsiteX350" fmla="*/ 421088 w 8348229"/>
              <a:gd name="connsiteY350" fmla="*/ 4350849 h 6853097"/>
              <a:gd name="connsiteX351" fmla="*/ 340204 w 8348229"/>
              <a:gd name="connsiteY351" fmla="*/ 4318496 h 6853097"/>
              <a:gd name="connsiteX352" fmla="*/ 297066 w 8348229"/>
              <a:gd name="connsiteY352" fmla="*/ 4269475 h 6853097"/>
              <a:gd name="connsiteX353" fmla="*/ 358832 w 8348229"/>
              <a:gd name="connsiteY353" fmla="*/ 4187610 h 6853097"/>
              <a:gd name="connsiteX354" fmla="*/ 305399 w 8348229"/>
              <a:gd name="connsiteY354" fmla="*/ 4155747 h 6853097"/>
              <a:gd name="connsiteX355" fmla="*/ 274516 w 8348229"/>
              <a:gd name="connsiteY355" fmla="*/ 4115550 h 6853097"/>
              <a:gd name="connsiteX356" fmla="*/ 320596 w 8348229"/>
              <a:gd name="connsiteY356" fmla="*/ 4097902 h 6853097"/>
              <a:gd name="connsiteX357" fmla="*/ 263241 w 8348229"/>
              <a:gd name="connsiteY357" fmla="*/ 4094471 h 6853097"/>
              <a:gd name="connsiteX358" fmla="*/ 262261 w 8348229"/>
              <a:gd name="connsiteY358" fmla="*/ 4086627 h 6853097"/>
              <a:gd name="connsiteX359" fmla="*/ 281869 w 8348229"/>
              <a:gd name="connsiteY359" fmla="*/ 4078294 h 6853097"/>
              <a:gd name="connsiteX360" fmla="*/ 281869 w 8348229"/>
              <a:gd name="connsiteY360" fmla="*/ 4006724 h 6853097"/>
              <a:gd name="connsiteX361" fmla="*/ 259810 w 8348229"/>
              <a:gd name="connsiteY361" fmla="*/ 3985155 h 6853097"/>
              <a:gd name="connsiteX362" fmla="*/ 282850 w 8348229"/>
              <a:gd name="connsiteY362" fmla="*/ 3943977 h 6853097"/>
              <a:gd name="connsiteX363" fmla="*/ 294615 w 8348229"/>
              <a:gd name="connsiteY363" fmla="*/ 3891035 h 6853097"/>
              <a:gd name="connsiteX364" fmla="*/ 284320 w 8348229"/>
              <a:gd name="connsiteY364" fmla="*/ 3742992 h 6853097"/>
              <a:gd name="connsiteX365" fmla="*/ 295105 w 8348229"/>
              <a:gd name="connsiteY365" fmla="*/ 3740541 h 6853097"/>
              <a:gd name="connsiteX366" fmla="*/ 318635 w 8348229"/>
              <a:gd name="connsiteY366" fmla="*/ 3770444 h 6853097"/>
              <a:gd name="connsiteX367" fmla="*/ 341674 w 8348229"/>
              <a:gd name="connsiteY367" fmla="*/ 3705737 h 6853097"/>
              <a:gd name="connsiteX368" fmla="*/ 289222 w 8348229"/>
              <a:gd name="connsiteY368" fmla="*/ 3681226 h 6853097"/>
              <a:gd name="connsiteX369" fmla="*/ 277457 w 8348229"/>
              <a:gd name="connsiteY369" fmla="*/ 3668971 h 6853097"/>
              <a:gd name="connsiteX370" fmla="*/ 271085 w 8348229"/>
              <a:gd name="connsiteY370" fmla="*/ 3512105 h 6853097"/>
              <a:gd name="connsiteX371" fmla="*/ 302948 w 8348229"/>
              <a:gd name="connsiteY371" fmla="*/ 3476319 h 6853097"/>
              <a:gd name="connsiteX372" fmla="*/ 325007 w 8348229"/>
              <a:gd name="connsiteY372" fmla="*/ 3440044 h 6853097"/>
              <a:gd name="connsiteX373" fmla="*/ 382362 w 8348229"/>
              <a:gd name="connsiteY373" fmla="*/ 3395435 h 6853097"/>
              <a:gd name="connsiteX374" fmla="*/ 316184 w 8348229"/>
              <a:gd name="connsiteY374" fmla="*/ 3299355 h 6853097"/>
              <a:gd name="connsiteX375" fmla="*/ 300007 w 8348229"/>
              <a:gd name="connsiteY375" fmla="*/ 3303276 h 6853097"/>
              <a:gd name="connsiteX376" fmla="*/ 316184 w 8348229"/>
              <a:gd name="connsiteY376" fmla="*/ 3247883 h 6853097"/>
              <a:gd name="connsiteX377" fmla="*/ 307850 w 8348229"/>
              <a:gd name="connsiteY377" fmla="*/ 3217000 h 6853097"/>
              <a:gd name="connsiteX378" fmla="*/ 310791 w 8348229"/>
              <a:gd name="connsiteY378" fmla="*/ 3139547 h 6853097"/>
              <a:gd name="connsiteX379" fmla="*/ 320105 w 8348229"/>
              <a:gd name="connsiteY379" fmla="*/ 3102291 h 6853097"/>
              <a:gd name="connsiteX380" fmla="*/ 385793 w 8348229"/>
              <a:gd name="connsiteY380" fmla="*/ 3027290 h 6853097"/>
              <a:gd name="connsiteX381" fmla="*/ 464717 w 8348229"/>
              <a:gd name="connsiteY381" fmla="*/ 2957680 h 6853097"/>
              <a:gd name="connsiteX382" fmla="*/ 450500 w 8348229"/>
              <a:gd name="connsiteY382" fmla="*/ 2935131 h 6853097"/>
              <a:gd name="connsiteX383" fmla="*/ 488246 w 8348229"/>
              <a:gd name="connsiteY383" fmla="*/ 2916503 h 6853097"/>
              <a:gd name="connsiteX384" fmla="*/ 504913 w 8348229"/>
              <a:gd name="connsiteY384" fmla="*/ 2846403 h 6853097"/>
              <a:gd name="connsiteX385" fmla="*/ 344126 w 8348229"/>
              <a:gd name="connsiteY385" fmla="*/ 2863560 h 6853097"/>
              <a:gd name="connsiteX386" fmla="*/ 308831 w 8348229"/>
              <a:gd name="connsiteY386" fmla="*/ 2905718 h 6853097"/>
              <a:gd name="connsiteX387" fmla="*/ 320596 w 8348229"/>
              <a:gd name="connsiteY387" fmla="*/ 2818461 h 6853097"/>
              <a:gd name="connsiteX388" fmla="*/ 383832 w 8348229"/>
              <a:gd name="connsiteY388" fmla="*/ 2838560 h 6853097"/>
              <a:gd name="connsiteX389" fmla="*/ 460795 w 8348229"/>
              <a:gd name="connsiteY389" fmla="*/ 2814539 h 6853097"/>
              <a:gd name="connsiteX390" fmla="*/ 500011 w 8348229"/>
              <a:gd name="connsiteY390" fmla="*/ 2777774 h 6853097"/>
              <a:gd name="connsiteX391" fmla="*/ 490207 w 8348229"/>
              <a:gd name="connsiteY391" fmla="*/ 2712576 h 6853097"/>
              <a:gd name="connsiteX392" fmla="*/ 530404 w 8348229"/>
              <a:gd name="connsiteY392" fmla="*/ 2683164 h 6853097"/>
              <a:gd name="connsiteX393" fmla="*/ 502953 w 8348229"/>
              <a:gd name="connsiteY393" fmla="*/ 2641006 h 6853097"/>
              <a:gd name="connsiteX394" fmla="*/ 390205 w 8348229"/>
              <a:gd name="connsiteY394" fmla="*/ 2773852 h 6853097"/>
              <a:gd name="connsiteX395" fmla="*/ 382852 w 8348229"/>
              <a:gd name="connsiteY395" fmla="*/ 2713067 h 6853097"/>
              <a:gd name="connsiteX396" fmla="*/ 372558 w 8348229"/>
              <a:gd name="connsiteY396" fmla="*/ 2708165 h 6853097"/>
              <a:gd name="connsiteX397" fmla="*/ 429912 w 8348229"/>
              <a:gd name="connsiteY397" fmla="*/ 2666987 h 6853097"/>
              <a:gd name="connsiteX398" fmla="*/ 480893 w 8348229"/>
              <a:gd name="connsiteY398" fmla="*/ 2614045 h 6853097"/>
              <a:gd name="connsiteX399" fmla="*/ 520110 w 8348229"/>
              <a:gd name="connsiteY399" fmla="*/ 2564044 h 6853097"/>
              <a:gd name="connsiteX400" fmla="*/ 516678 w 8348229"/>
              <a:gd name="connsiteY400" fmla="*/ 2554239 h 6853097"/>
              <a:gd name="connsiteX401" fmla="*/ 417657 w 8348229"/>
              <a:gd name="connsiteY401" fmla="*/ 2542965 h 6853097"/>
              <a:gd name="connsiteX402" fmla="*/ 405401 w 8348229"/>
              <a:gd name="connsiteY402" fmla="*/ 2555710 h 6853097"/>
              <a:gd name="connsiteX403" fmla="*/ 237260 w 8348229"/>
              <a:gd name="connsiteY403" fmla="*/ 2566495 h 6853097"/>
              <a:gd name="connsiteX404" fmla="*/ 279908 w 8348229"/>
              <a:gd name="connsiteY404" fmla="*/ 2529729 h 6853097"/>
              <a:gd name="connsiteX405" fmla="*/ 234319 w 8348229"/>
              <a:gd name="connsiteY405" fmla="*/ 2553259 h 6853097"/>
              <a:gd name="connsiteX406" fmla="*/ 275987 w 8348229"/>
              <a:gd name="connsiteY406" fmla="*/ 2617476 h 6853097"/>
              <a:gd name="connsiteX407" fmla="*/ 256378 w 8348229"/>
              <a:gd name="connsiteY407" fmla="*/ 2670419 h 6853097"/>
              <a:gd name="connsiteX408" fmla="*/ 328439 w 8348229"/>
              <a:gd name="connsiteY408" fmla="*/ 2692968 h 6853097"/>
              <a:gd name="connsiteX409" fmla="*/ 325498 w 8348229"/>
              <a:gd name="connsiteY409" fmla="*/ 2707674 h 6853097"/>
              <a:gd name="connsiteX410" fmla="*/ 276477 w 8348229"/>
              <a:gd name="connsiteY410" fmla="*/ 2698851 h 6853097"/>
              <a:gd name="connsiteX411" fmla="*/ 212260 w 8348229"/>
              <a:gd name="connsiteY411" fmla="*/ 2710616 h 6853097"/>
              <a:gd name="connsiteX412" fmla="*/ 221574 w 8348229"/>
              <a:gd name="connsiteY412" fmla="*/ 2771401 h 6853097"/>
              <a:gd name="connsiteX413" fmla="*/ 255888 w 8348229"/>
              <a:gd name="connsiteY413" fmla="*/ 2813069 h 6853097"/>
              <a:gd name="connsiteX414" fmla="*/ 252947 w 8348229"/>
              <a:gd name="connsiteY414" fmla="*/ 2825324 h 6853097"/>
              <a:gd name="connsiteX415" fmla="*/ 217652 w 8348229"/>
              <a:gd name="connsiteY415" fmla="*/ 2832677 h 6853097"/>
              <a:gd name="connsiteX416" fmla="*/ 106375 w 8348229"/>
              <a:gd name="connsiteY416" fmla="*/ 2824834 h 6853097"/>
              <a:gd name="connsiteX417" fmla="*/ 76472 w 8348229"/>
              <a:gd name="connsiteY417" fmla="*/ 2835619 h 6853097"/>
              <a:gd name="connsiteX418" fmla="*/ 46570 w 8348229"/>
              <a:gd name="connsiteY418" fmla="*/ 2841011 h 6853097"/>
              <a:gd name="connsiteX419" fmla="*/ 83335 w 8348229"/>
              <a:gd name="connsiteY419" fmla="*/ 2745910 h 6853097"/>
              <a:gd name="connsiteX420" fmla="*/ 112748 w 8348229"/>
              <a:gd name="connsiteY420" fmla="*/ 2714537 h 6853097"/>
              <a:gd name="connsiteX421" fmla="*/ 163239 w 8348229"/>
              <a:gd name="connsiteY421" fmla="*/ 2691498 h 6853097"/>
              <a:gd name="connsiteX422" fmla="*/ 83335 w 8348229"/>
              <a:gd name="connsiteY422" fmla="*/ 2682674 h 6853097"/>
              <a:gd name="connsiteX423" fmla="*/ 0 w 8348229"/>
              <a:gd name="connsiteY423" fmla="*/ 2685125 h 6853097"/>
              <a:gd name="connsiteX424" fmla="*/ 75002 w 8348229"/>
              <a:gd name="connsiteY424" fmla="*/ 2581691 h 6853097"/>
              <a:gd name="connsiteX425" fmla="*/ 158337 w 8348229"/>
              <a:gd name="connsiteY425" fmla="*/ 2560122 h 6853097"/>
              <a:gd name="connsiteX426" fmla="*/ 196083 w 8348229"/>
              <a:gd name="connsiteY426" fmla="*/ 2562573 h 6853097"/>
              <a:gd name="connsiteX427" fmla="*/ 182357 w 8348229"/>
              <a:gd name="connsiteY427" fmla="*/ 2523356 h 6853097"/>
              <a:gd name="connsiteX428" fmla="*/ 217162 w 8348229"/>
              <a:gd name="connsiteY428" fmla="*/ 2533651 h 6853097"/>
              <a:gd name="connsiteX429" fmla="*/ 148043 w 8348229"/>
              <a:gd name="connsiteY429" fmla="*/ 2474336 h 6853097"/>
              <a:gd name="connsiteX430" fmla="*/ 192651 w 8348229"/>
              <a:gd name="connsiteY430" fmla="*/ 2436590 h 6853097"/>
              <a:gd name="connsiteX431" fmla="*/ 206867 w 8348229"/>
              <a:gd name="connsiteY431" fmla="*/ 2427766 h 6853097"/>
              <a:gd name="connsiteX432" fmla="*/ 247064 w 8348229"/>
              <a:gd name="connsiteY432" fmla="*/ 2411589 h 6853097"/>
              <a:gd name="connsiteX433" fmla="*/ 269124 w 8348229"/>
              <a:gd name="connsiteY433" fmla="*/ 2445904 h 6853097"/>
              <a:gd name="connsiteX434" fmla="*/ 364224 w 8348229"/>
              <a:gd name="connsiteY434" fmla="*/ 2417472 h 6853097"/>
              <a:gd name="connsiteX435" fmla="*/ 318145 w 8348229"/>
              <a:gd name="connsiteY435" fmla="*/ 2380706 h 6853097"/>
              <a:gd name="connsiteX436" fmla="*/ 448540 w 8348229"/>
              <a:gd name="connsiteY436" fmla="*/ 2332666 h 6853097"/>
              <a:gd name="connsiteX437" fmla="*/ 446089 w 8348229"/>
              <a:gd name="connsiteY437" fmla="*/ 2320411 h 6853097"/>
              <a:gd name="connsiteX438" fmla="*/ 412755 w 8348229"/>
              <a:gd name="connsiteY438" fmla="*/ 2326293 h 6853097"/>
              <a:gd name="connsiteX439" fmla="*/ 340694 w 8348229"/>
              <a:gd name="connsiteY439" fmla="*/ 2296881 h 6853097"/>
              <a:gd name="connsiteX440" fmla="*/ 408833 w 8348229"/>
              <a:gd name="connsiteY440" fmla="*/ 2244428 h 6853097"/>
              <a:gd name="connsiteX441" fmla="*/ 365204 w 8348229"/>
              <a:gd name="connsiteY441" fmla="*/ 2216977 h 6853097"/>
              <a:gd name="connsiteX442" fmla="*/ 527953 w 8348229"/>
              <a:gd name="connsiteY442" fmla="*/ 2207663 h 6853097"/>
              <a:gd name="connsiteX443" fmla="*/ 562758 w 8348229"/>
              <a:gd name="connsiteY443" fmla="*/ 2174329 h 6853097"/>
              <a:gd name="connsiteX444" fmla="*/ 614230 w 8348229"/>
              <a:gd name="connsiteY444" fmla="*/ 2147858 h 6853097"/>
              <a:gd name="connsiteX445" fmla="*/ 676486 w 8348229"/>
              <a:gd name="connsiteY445" fmla="*/ 2148348 h 6853097"/>
              <a:gd name="connsiteX446" fmla="*/ 646583 w 8348229"/>
              <a:gd name="connsiteY446" fmla="*/ 2162074 h 6853097"/>
              <a:gd name="connsiteX447" fmla="*/ 609818 w 8348229"/>
              <a:gd name="connsiteY447" fmla="*/ 2235605 h 6853097"/>
              <a:gd name="connsiteX448" fmla="*/ 613740 w 8348229"/>
              <a:gd name="connsiteY448" fmla="*/ 2269919 h 6853097"/>
              <a:gd name="connsiteX449" fmla="*/ 589719 w 8348229"/>
              <a:gd name="connsiteY449" fmla="*/ 2287077 h 6853097"/>
              <a:gd name="connsiteX450" fmla="*/ 483835 w 8348229"/>
              <a:gd name="connsiteY450" fmla="*/ 2326293 h 6853097"/>
              <a:gd name="connsiteX451" fmla="*/ 517169 w 8348229"/>
              <a:gd name="connsiteY451" fmla="*/ 2361588 h 6853097"/>
              <a:gd name="connsiteX452" fmla="*/ 519130 w 8348229"/>
              <a:gd name="connsiteY452" fmla="*/ 2354725 h 6853097"/>
              <a:gd name="connsiteX453" fmla="*/ 569621 w 8348229"/>
              <a:gd name="connsiteY453" fmla="*/ 2369922 h 6853097"/>
              <a:gd name="connsiteX454" fmla="*/ 567660 w 8348229"/>
              <a:gd name="connsiteY454" fmla="*/ 2383647 h 6853097"/>
              <a:gd name="connsiteX455" fmla="*/ 445598 w 8348229"/>
              <a:gd name="connsiteY455" fmla="*/ 2422374 h 6853097"/>
              <a:gd name="connsiteX456" fmla="*/ 379420 w 8348229"/>
              <a:gd name="connsiteY456" fmla="*/ 2495415 h 6853097"/>
              <a:gd name="connsiteX457" fmla="*/ 475011 w 8348229"/>
              <a:gd name="connsiteY457" fmla="*/ 2494434 h 6853097"/>
              <a:gd name="connsiteX458" fmla="*/ 515698 w 8348229"/>
              <a:gd name="connsiteY458" fmla="*/ 2476297 h 6853097"/>
              <a:gd name="connsiteX459" fmla="*/ 609328 w 8348229"/>
              <a:gd name="connsiteY459" fmla="*/ 2386098 h 6853097"/>
              <a:gd name="connsiteX460" fmla="*/ 655897 w 8348229"/>
              <a:gd name="connsiteY460" fmla="*/ 2363549 h 6853097"/>
              <a:gd name="connsiteX461" fmla="*/ 669133 w 8348229"/>
              <a:gd name="connsiteY461" fmla="*/ 2372373 h 6853097"/>
              <a:gd name="connsiteX462" fmla="*/ 669133 w 8348229"/>
              <a:gd name="connsiteY462" fmla="*/ 2316979 h 6853097"/>
              <a:gd name="connsiteX463" fmla="*/ 613740 w 8348229"/>
              <a:gd name="connsiteY463" fmla="*/ 2269429 h 6853097"/>
              <a:gd name="connsiteX464" fmla="*/ 668643 w 8348229"/>
              <a:gd name="connsiteY464" fmla="*/ 2228742 h 6853097"/>
              <a:gd name="connsiteX465" fmla="*/ 634328 w 8348229"/>
              <a:gd name="connsiteY465" fmla="*/ 2213055 h 6853097"/>
              <a:gd name="connsiteX466" fmla="*/ 643642 w 8348229"/>
              <a:gd name="connsiteY466" fmla="*/ 2194427 h 6853097"/>
              <a:gd name="connsiteX467" fmla="*/ 693643 w 8348229"/>
              <a:gd name="connsiteY467" fmla="*/ 2203251 h 6853097"/>
              <a:gd name="connsiteX468" fmla="*/ 701977 w 8348229"/>
              <a:gd name="connsiteY468" fmla="*/ 2218938 h 6853097"/>
              <a:gd name="connsiteX469" fmla="*/ 717173 w 8348229"/>
              <a:gd name="connsiteY469" fmla="*/ 2235605 h 6853097"/>
              <a:gd name="connsiteX470" fmla="*/ 735311 w 8348229"/>
              <a:gd name="connsiteY470" fmla="*/ 2216977 h 6853097"/>
              <a:gd name="connsiteX471" fmla="*/ 782861 w 8348229"/>
              <a:gd name="connsiteY471" fmla="*/ 2169917 h 6853097"/>
              <a:gd name="connsiteX472" fmla="*/ 799038 w 8348229"/>
              <a:gd name="connsiteY472" fmla="*/ 2117465 h 6853097"/>
              <a:gd name="connsiteX473" fmla="*/ 809332 w 8348229"/>
              <a:gd name="connsiteY473" fmla="*/ 2084131 h 6853097"/>
              <a:gd name="connsiteX474" fmla="*/ 816195 w 8348229"/>
              <a:gd name="connsiteY474" fmla="*/ 2022365 h 6853097"/>
              <a:gd name="connsiteX475" fmla="*/ 768645 w 8348229"/>
              <a:gd name="connsiteY475" fmla="*/ 1973834 h 6853097"/>
              <a:gd name="connsiteX476" fmla="*/ 758841 w 8348229"/>
              <a:gd name="connsiteY476" fmla="*/ 2005207 h 6853097"/>
              <a:gd name="connsiteX477" fmla="*/ 729428 w 8348229"/>
              <a:gd name="connsiteY477" fmla="*/ 2033639 h 6853097"/>
              <a:gd name="connsiteX478" fmla="*/ 573052 w 8348229"/>
              <a:gd name="connsiteY478" fmla="*/ 2058150 h 6853097"/>
              <a:gd name="connsiteX479" fmla="*/ 570601 w 8348229"/>
              <a:gd name="connsiteY479" fmla="*/ 2057169 h 6853097"/>
              <a:gd name="connsiteX480" fmla="*/ 591680 w 8348229"/>
              <a:gd name="connsiteY480" fmla="*/ 2006188 h 6853097"/>
              <a:gd name="connsiteX481" fmla="*/ 579915 w 8348229"/>
              <a:gd name="connsiteY481" fmla="*/ 1960108 h 6853097"/>
              <a:gd name="connsiteX482" fmla="*/ 568640 w 8348229"/>
              <a:gd name="connsiteY482" fmla="*/ 1958638 h 6853097"/>
              <a:gd name="connsiteX483" fmla="*/ 613249 w 8348229"/>
              <a:gd name="connsiteY483" fmla="*/ 1911578 h 6853097"/>
              <a:gd name="connsiteX484" fmla="*/ 625995 w 8348229"/>
              <a:gd name="connsiteY484" fmla="*/ 1946873 h 6853097"/>
              <a:gd name="connsiteX485" fmla="*/ 733840 w 8348229"/>
              <a:gd name="connsiteY485" fmla="*/ 1936088 h 6853097"/>
              <a:gd name="connsiteX486" fmla="*/ 781390 w 8348229"/>
              <a:gd name="connsiteY486" fmla="*/ 1905205 h 6853097"/>
              <a:gd name="connsiteX487" fmla="*/ 655897 w 8348229"/>
              <a:gd name="connsiteY487" fmla="*/ 1866969 h 6853097"/>
              <a:gd name="connsiteX488" fmla="*/ 674525 w 8348229"/>
              <a:gd name="connsiteY488" fmla="*/ 1850792 h 6853097"/>
              <a:gd name="connsiteX489" fmla="*/ 748056 w 8348229"/>
              <a:gd name="connsiteY489" fmla="*/ 1783633 h 6853097"/>
              <a:gd name="connsiteX490" fmla="*/ 807862 w 8348229"/>
              <a:gd name="connsiteY490" fmla="*/ 1775300 h 6853097"/>
              <a:gd name="connsiteX491" fmla="*/ 836294 w 8348229"/>
              <a:gd name="connsiteY491" fmla="*/ 1779712 h 6853097"/>
              <a:gd name="connsiteX492" fmla="*/ 870608 w 8348229"/>
              <a:gd name="connsiteY492" fmla="*/ 1799810 h 6853097"/>
              <a:gd name="connsiteX493" fmla="*/ 732370 w 8348229"/>
              <a:gd name="connsiteY493" fmla="*/ 1825301 h 6853097"/>
              <a:gd name="connsiteX494" fmla="*/ 879922 w 8348229"/>
              <a:gd name="connsiteY494" fmla="*/ 1832164 h 6853097"/>
              <a:gd name="connsiteX495" fmla="*/ 936296 w 8348229"/>
              <a:gd name="connsiteY495" fmla="*/ 1777261 h 6853097"/>
              <a:gd name="connsiteX496" fmla="*/ 850019 w 8348229"/>
              <a:gd name="connsiteY496" fmla="*/ 1732652 h 6853097"/>
              <a:gd name="connsiteX497" fmla="*/ 885805 w 8348229"/>
              <a:gd name="connsiteY497" fmla="*/ 1729711 h 6853097"/>
              <a:gd name="connsiteX498" fmla="*/ 904923 w 8348229"/>
              <a:gd name="connsiteY498" fmla="*/ 1715985 h 6853097"/>
              <a:gd name="connsiteX499" fmla="*/ 888256 w 8348229"/>
              <a:gd name="connsiteY499" fmla="*/ 1695396 h 6853097"/>
              <a:gd name="connsiteX500" fmla="*/ 859333 w 8348229"/>
              <a:gd name="connsiteY500" fmla="*/ 1682651 h 6853097"/>
              <a:gd name="connsiteX501" fmla="*/ 901001 w 8348229"/>
              <a:gd name="connsiteY501" fmla="*/ 1628238 h 6853097"/>
              <a:gd name="connsiteX502" fmla="*/ 955414 w 8348229"/>
              <a:gd name="connsiteY502" fmla="*/ 1615002 h 6853097"/>
              <a:gd name="connsiteX503" fmla="*/ 1047083 w 8348229"/>
              <a:gd name="connsiteY503" fmla="*/ 1587551 h 6853097"/>
              <a:gd name="connsiteX504" fmla="*/ 1023063 w 8348229"/>
              <a:gd name="connsiteY504" fmla="*/ 1579707 h 6853097"/>
              <a:gd name="connsiteX505" fmla="*/ 996591 w 8348229"/>
              <a:gd name="connsiteY505" fmla="*/ 1558138 h 6853097"/>
              <a:gd name="connsiteX506" fmla="*/ 1036788 w 8348229"/>
              <a:gd name="connsiteY506" fmla="*/ 1539510 h 6853097"/>
              <a:gd name="connsiteX507" fmla="*/ 1112280 w 8348229"/>
              <a:gd name="connsiteY507" fmla="*/ 1565981 h 6853097"/>
              <a:gd name="connsiteX508" fmla="*/ 1176007 w 8348229"/>
              <a:gd name="connsiteY508" fmla="*/ 1549314 h 6853097"/>
              <a:gd name="connsiteX509" fmla="*/ 1080417 w 8348229"/>
              <a:gd name="connsiteY509" fmla="*/ 1507157 h 6853097"/>
              <a:gd name="connsiteX510" fmla="*/ 1203459 w 8348229"/>
              <a:gd name="connsiteY510" fmla="*/ 1463038 h 6853097"/>
              <a:gd name="connsiteX511" fmla="*/ 1138752 w 8348229"/>
              <a:gd name="connsiteY511" fmla="*/ 1447351 h 6853097"/>
              <a:gd name="connsiteX512" fmla="*/ 1264245 w 8348229"/>
              <a:gd name="connsiteY512" fmla="*/ 1413037 h 6853097"/>
              <a:gd name="connsiteX513" fmla="*/ 1315716 w 8348229"/>
              <a:gd name="connsiteY513" fmla="*/ 1391468 h 6853097"/>
              <a:gd name="connsiteX514" fmla="*/ 1281402 w 8348229"/>
              <a:gd name="connsiteY514" fmla="*/ 1348820 h 6853097"/>
              <a:gd name="connsiteX515" fmla="*/ 1334344 w 8348229"/>
              <a:gd name="connsiteY515" fmla="*/ 1341467 h 6853097"/>
              <a:gd name="connsiteX516" fmla="*/ 1330423 w 8348229"/>
              <a:gd name="connsiteY516" fmla="*/ 1331662 h 6853097"/>
              <a:gd name="connsiteX517" fmla="*/ 1364247 w 8348229"/>
              <a:gd name="connsiteY517" fmla="*/ 1316956 h 6853097"/>
              <a:gd name="connsiteX518" fmla="*/ 1447092 w 8348229"/>
              <a:gd name="connsiteY518" fmla="*/ 1295877 h 6853097"/>
              <a:gd name="connsiteX519" fmla="*/ 1604448 w 8348229"/>
              <a:gd name="connsiteY519" fmla="*/ 1144403 h 6853097"/>
              <a:gd name="connsiteX520" fmla="*/ 1655430 w 8348229"/>
              <a:gd name="connsiteY520" fmla="*/ 1110089 h 6853097"/>
              <a:gd name="connsiteX521" fmla="*/ 1640724 w 8348229"/>
              <a:gd name="connsiteY521" fmla="*/ 1097343 h 6853097"/>
              <a:gd name="connsiteX522" fmla="*/ 1674058 w 8348229"/>
              <a:gd name="connsiteY522" fmla="*/ 1034597 h 6853097"/>
              <a:gd name="connsiteX523" fmla="*/ 1689745 w 8348229"/>
              <a:gd name="connsiteY523" fmla="*/ 1020381 h 6853097"/>
              <a:gd name="connsiteX524" fmla="*/ 1770629 w 8348229"/>
              <a:gd name="connsiteY524" fmla="*/ 987047 h 6853097"/>
              <a:gd name="connsiteX525" fmla="*/ 1849062 w 8348229"/>
              <a:gd name="connsiteY525" fmla="*/ 917927 h 6853097"/>
              <a:gd name="connsiteX526" fmla="*/ 1850042 w 8348229"/>
              <a:gd name="connsiteY526" fmla="*/ 914496 h 6853097"/>
              <a:gd name="connsiteX527" fmla="*/ 1957888 w 8348229"/>
              <a:gd name="connsiteY527" fmla="*/ 846847 h 6853097"/>
              <a:gd name="connsiteX528" fmla="*/ 1933868 w 8348229"/>
              <a:gd name="connsiteY528" fmla="*/ 815964 h 6853097"/>
              <a:gd name="connsiteX529" fmla="*/ 1972594 w 8348229"/>
              <a:gd name="connsiteY529" fmla="*/ 761061 h 6853097"/>
              <a:gd name="connsiteX530" fmla="*/ 1989261 w 8348229"/>
              <a:gd name="connsiteY530" fmla="*/ 744394 h 6853097"/>
              <a:gd name="connsiteX531" fmla="*/ 2036321 w 8348229"/>
              <a:gd name="connsiteY531" fmla="*/ 701256 h 6853097"/>
              <a:gd name="connsiteX532" fmla="*/ 2051027 w 8348229"/>
              <a:gd name="connsiteY532" fmla="*/ 685569 h 6853097"/>
              <a:gd name="connsiteX533" fmla="*/ 2180442 w 8348229"/>
              <a:gd name="connsiteY533" fmla="*/ 662529 h 6853097"/>
              <a:gd name="connsiteX534" fmla="*/ 2243679 w 8348229"/>
              <a:gd name="connsiteY534" fmla="*/ 664000 h 6853097"/>
              <a:gd name="connsiteX535" fmla="*/ 2284366 w 8348229"/>
              <a:gd name="connsiteY535" fmla="*/ 664490 h 6853097"/>
              <a:gd name="connsiteX536" fmla="*/ 2314269 w 8348229"/>
              <a:gd name="connsiteY536" fmla="*/ 662039 h 6853097"/>
              <a:gd name="connsiteX537" fmla="*/ 2431428 w 8348229"/>
              <a:gd name="connsiteY537" fmla="*/ 652725 h 6853097"/>
              <a:gd name="connsiteX538" fmla="*/ 2487312 w 8348229"/>
              <a:gd name="connsiteY538" fmla="*/ 588018 h 6853097"/>
              <a:gd name="connsiteX539" fmla="*/ 2503489 w 8348229"/>
              <a:gd name="connsiteY539" fmla="*/ 573802 h 6853097"/>
              <a:gd name="connsiteX540" fmla="*/ 2651041 w 8348229"/>
              <a:gd name="connsiteY540" fmla="*/ 522330 h 6853097"/>
              <a:gd name="connsiteX541" fmla="*/ 2631433 w 8348229"/>
              <a:gd name="connsiteY541" fmla="*/ 505663 h 6853097"/>
              <a:gd name="connsiteX542" fmla="*/ 2633884 w 8348229"/>
              <a:gd name="connsiteY542" fmla="*/ 498310 h 6853097"/>
              <a:gd name="connsiteX543" fmla="*/ 2718200 w 8348229"/>
              <a:gd name="connsiteY543" fmla="*/ 395857 h 6853097"/>
              <a:gd name="connsiteX544" fmla="*/ 2785358 w 8348229"/>
              <a:gd name="connsiteY544" fmla="*/ 349777 h 6853097"/>
              <a:gd name="connsiteX545" fmla="*/ 2837810 w 8348229"/>
              <a:gd name="connsiteY545" fmla="*/ 347816 h 6853097"/>
              <a:gd name="connsiteX546" fmla="*/ 2848104 w 8348229"/>
              <a:gd name="connsiteY546" fmla="*/ 346346 h 6853097"/>
              <a:gd name="connsiteX547" fmla="*/ 2928989 w 8348229"/>
              <a:gd name="connsiteY547" fmla="*/ 317423 h 6853097"/>
              <a:gd name="connsiteX548" fmla="*/ 2980951 w 8348229"/>
              <a:gd name="connsiteY548" fmla="*/ 272324 h 6853097"/>
              <a:gd name="connsiteX549" fmla="*/ 3018697 w 8348229"/>
              <a:gd name="connsiteY549" fmla="*/ 247814 h 6853097"/>
              <a:gd name="connsiteX550" fmla="*/ 3033403 w 8348229"/>
              <a:gd name="connsiteY550" fmla="*/ 235069 h 6853097"/>
              <a:gd name="connsiteX551" fmla="*/ 3111836 w 8348229"/>
              <a:gd name="connsiteY551" fmla="*/ 238500 h 6853097"/>
              <a:gd name="connsiteX552" fmla="*/ 3193701 w 8348229"/>
              <a:gd name="connsiteY552" fmla="*/ 261050 h 6853097"/>
              <a:gd name="connsiteX553" fmla="*/ 3253016 w 8348229"/>
              <a:gd name="connsiteY553" fmla="*/ 242422 h 6853097"/>
              <a:gd name="connsiteX554" fmla="*/ 3315272 w 8348229"/>
              <a:gd name="connsiteY554" fmla="*/ 237520 h 6853097"/>
              <a:gd name="connsiteX555" fmla="*/ 3408901 w 8348229"/>
              <a:gd name="connsiteY555" fmla="*/ 216441 h 6853097"/>
              <a:gd name="connsiteX556" fmla="*/ 3449098 w 8348229"/>
              <a:gd name="connsiteY556" fmla="*/ 195362 h 6853097"/>
              <a:gd name="connsiteX557" fmla="*/ 3454001 w 8348229"/>
              <a:gd name="connsiteY557" fmla="*/ 176244 h 6853097"/>
              <a:gd name="connsiteX558" fmla="*/ 3624103 w 8348229"/>
              <a:gd name="connsiteY558" fmla="*/ 122321 h 6853097"/>
              <a:gd name="connsiteX559" fmla="*/ 3713810 w 8348229"/>
              <a:gd name="connsiteY559" fmla="*/ 140459 h 6853097"/>
              <a:gd name="connsiteX560" fmla="*/ 3735380 w 8348229"/>
              <a:gd name="connsiteY560" fmla="*/ 119870 h 6853097"/>
              <a:gd name="connsiteX561" fmla="*/ 3801558 w 8348229"/>
              <a:gd name="connsiteY561" fmla="*/ 106634 h 6853097"/>
              <a:gd name="connsiteX562" fmla="*/ 3824597 w 8348229"/>
              <a:gd name="connsiteY562" fmla="*/ 76732 h 6853097"/>
              <a:gd name="connsiteX563" fmla="*/ 3889795 w 8348229"/>
              <a:gd name="connsiteY563" fmla="*/ 54672 h 6853097"/>
              <a:gd name="connsiteX564" fmla="*/ 4002543 w 8348229"/>
              <a:gd name="connsiteY564" fmla="*/ 40456 h 6853097"/>
              <a:gd name="connsiteX565" fmla="*/ 4037838 w 8348229"/>
              <a:gd name="connsiteY565" fmla="*/ 33593 h 6853097"/>
              <a:gd name="connsiteX566" fmla="*/ 4031955 w 8348229"/>
              <a:gd name="connsiteY566" fmla="*/ 60065 h 6853097"/>
              <a:gd name="connsiteX567" fmla="*/ 4042740 w 8348229"/>
              <a:gd name="connsiteY567" fmla="*/ 56143 h 6853097"/>
              <a:gd name="connsiteX568" fmla="*/ 4078525 w 8348229"/>
              <a:gd name="connsiteY568" fmla="*/ 34084 h 6853097"/>
              <a:gd name="connsiteX569" fmla="*/ 4105976 w 8348229"/>
              <a:gd name="connsiteY569" fmla="*/ 28691 h 6853097"/>
              <a:gd name="connsiteX570" fmla="*/ 4260882 w 8348229"/>
              <a:gd name="connsiteY570" fmla="*/ 19868 h 6853097"/>
              <a:gd name="connsiteX571" fmla="*/ 4289804 w 8348229"/>
              <a:gd name="connsiteY571" fmla="*/ 20358 h 6853097"/>
              <a:gd name="connsiteX572" fmla="*/ 4454514 w 8348229"/>
              <a:gd name="connsiteY572" fmla="*/ 22319 h 6853097"/>
              <a:gd name="connsiteX573" fmla="*/ 4469220 w 8348229"/>
              <a:gd name="connsiteY573" fmla="*/ 39476 h 6853097"/>
              <a:gd name="connsiteX574" fmla="*/ 4516280 w 8348229"/>
              <a:gd name="connsiteY574" fmla="*/ 39476 h 6853097"/>
              <a:gd name="connsiteX575" fmla="*/ 4555496 w 8348229"/>
              <a:gd name="connsiteY575" fmla="*/ 33103 h 6853097"/>
              <a:gd name="connsiteX576" fmla="*/ 4621184 w 8348229"/>
              <a:gd name="connsiteY576" fmla="*/ 38005 h 6853097"/>
              <a:gd name="connsiteX577" fmla="*/ 4651087 w 8348229"/>
              <a:gd name="connsiteY577" fmla="*/ 50751 h 6853097"/>
              <a:gd name="connsiteX578" fmla="*/ 4727069 w 8348229"/>
              <a:gd name="connsiteY578" fmla="*/ 136047 h 6853097"/>
              <a:gd name="connsiteX579" fmla="*/ 4786874 w 8348229"/>
              <a:gd name="connsiteY579" fmla="*/ 177224 h 6853097"/>
              <a:gd name="connsiteX580" fmla="*/ 4871680 w 8348229"/>
              <a:gd name="connsiteY580" fmla="*/ 163008 h 6853097"/>
              <a:gd name="connsiteX581" fmla="*/ 4892759 w 8348229"/>
              <a:gd name="connsiteY581" fmla="*/ 113007 h 6853097"/>
              <a:gd name="connsiteX582" fmla="*/ 4882955 w 8348229"/>
              <a:gd name="connsiteY582" fmla="*/ 80163 h 6853097"/>
              <a:gd name="connsiteX583" fmla="*/ 4928054 w 8348229"/>
              <a:gd name="connsiteY583" fmla="*/ 67418 h 6853097"/>
              <a:gd name="connsiteX584" fmla="*/ 5008938 w 8348229"/>
              <a:gd name="connsiteY584" fmla="*/ 75261 h 6853097"/>
              <a:gd name="connsiteX585" fmla="*/ 5016291 w 8348229"/>
              <a:gd name="connsiteY585" fmla="*/ 109085 h 6853097"/>
              <a:gd name="connsiteX586" fmla="*/ 5059920 w 8348229"/>
              <a:gd name="connsiteY586" fmla="*/ 55163 h 6853097"/>
              <a:gd name="connsiteX587" fmla="*/ 5076587 w 8348229"/>
              <a:gd name="connsiteY587" fmla="*/ 57614 h 6853097"/>
              <a:gd name="connsiteX588" fmla="*/ 5138843 w 8348229"/>
              <a:gd name="connsiteY588" fmla="*/ 48790 h 6853097"/>
              <a:gd name="connsiteX589" fmla="*/ 5187374 w 8348229"/>
              <a:gd name="connsiteY589" fmla="*/ 36535 h 6853097"/>
              <a:gd name="connsiteX590" fmla="*/ 5331985 w 8348229"/>
              <a:gd name="connsiteY590" fmla="*/ 36044 h 6853097"/>
              <a:gd name="connsiteX591" fmla="*/ 5366299 w 8348229"/>
              <a:gd name="connsiteY591" fmla="*/ 68398 h 6853097"/>
              <a:gd name="connsiteX592" fmla="*/ 5382476 w 8348229"/>
              <a:gd name="connsiteY592" fmla="*/ 108105 h 6853097"/>
              <a:gd name="connsiteX593" fmla="*/ 5412379 w 8348229"/>
              <a:gd name="connsiteY593" fmla="*/ 92418 h 6853097"/>
              <a:gd name="connsiteX594" fmla="*/ 5405516 w 8348229"/>
              <a:gd name="connsiteY594" fmla="*/ 123301 h 6853097"/>
              <a:gd name="connsiteX595" fmla="*/ 5431987 w 8348229"/>
              <a:gd name="connsiteY595" fmla="*/ 120360 h 6853097"/>
              <a:gd name="connsiteX596" fmla="*/ 5476596 w 8348229"/>
              <a:gd name="connsiteY596" fmla="*/ 105164 h 6853097"/>
              <a:gd name="connsiteX597" fmla="*/ 5558460 w 8348229"/>
              <a:gd name="connsiteY597" fmla="*/ 64967 h 6853097"/>
              <a:gd name="connsiteX598" fmla="*/ 5572186 w 8348229"/>
              <a:gd name="connsiteY598" fmla="*/ 52221 h 6853097"/>
              <a:gd name="connsiteX599" fmla="*/ 5773662 w 8348229"/>
              <a:gd name="connsiteY599" fmla="*/ 91438 h 6853097"/>
              <a:gd name="connsiteX600" fmla="*/ 5881997 w 8348229"/>
              <a:gd name="connsiteY600" fmla="*/ 138498 h 6853097"/>
              <a:gd name="connsiteX601" fmla="*/ 5889350 w 8348229"/>
              <a:gd name="connsiteY601" fmla="*/ 163989 h 6853097"/>
              <a:gd name="connsiteX602" fmla="*/ 5968764 w 8348229"/>
              <a:gd name="connsiteY602" fmla="*/ 156145 h 6853097"/>
              <a:gd name="connsiteX603" fmla="*/ 6043276 w 8348229"/>
              <a:gd name="connsiteY603" fmla="*/ 209088 h 6853097"/>
              <a:gd name="connsiteX604" fmla="*/ 6107493 w 8348229"/>
              <a:gd name="connsiteY604" fmla="*/ 265462 h 6853097"/>
              <a:gd name="connsiteX605" fmla="*/ 6179063 w 8348229"/>
              <a:gd name="connsiteY605" fmla="*/ 284580 h 6853097"/>
              <a:gd name="connsiteX606" fmla="*/ 6273183 w 8348229"/>
              <a:gd name="connsiteY606" fmla="*/ 306639 h 6853097"/>
              <a:gd name="connsiteX607" fmla="*/ 6229064 w 8348229"/>
              <a:gd name="connsiteY607" fmla="*/ 357130 h 6853097"/>
              <a:gd name="connsiteX608" fmla="*/ 6265830 w 8348229"/>
              <a:gd name="connsiteY608" fmla="*/ 365464 h 6853097"/>
              <a:gd name="connsiteX609" fmla="*/ 6265830 w 8348229"/>
              <a:gd name="connsiteY609" fmla="*/ 346836 h 6853097"/>
              <a:gd name="connsiteX610" fmla="*/ 6322204 w 8348229"/>
              <a:gd name="connsiteY610" fmla="*/ 378699 h 6853097"/>
              <a:gd name="connsiteX611" fmla="*/ 6364851 w 8348229"/>
              <a:gd name="connsiteY611" fmla="*/ 443407 h 6853097"/>
              <a:gd name="connsiteX612" fmla="*/ 6417304 w 8348229"/>
              <a:gd name="connsiteY612" fmla="*/ 444387 h 6853097"/>
              <a:gd name="connsiteX613" fmla="*/ 6436912 w 8348229"/>
              <a:gd name="connsiteY613" fmla="*/ 436054 h 6853097"/>
              <a:gd name="connsiteX614" fmla="*/ 6447697 w 8348229"/>
              <a:gd name="connsiteY614" fmla="*/ 494879 h 6853097"/>
              <a:gd name="connsiteX615" fmla="*/ 6501129 w 8348229"/>
              <a:gd name="connsiteY615" fmla="*/ 465956 h 6853097"/>
              <a:gd name="connsiteX616" fmla="*/ 6503580 w 8348229"/>
              <a:gd name="connsiteY616" fmla="*/ 487525 h 6853097"/>
              <a:gd name="connsiteX617" fmla="*/ 6591328 w 8348229"/>
              <a:gd name="connsiteY617" fmla="*/ 496839 h 6853097"/>
              <a:gd name="connsiteX618" fmla="*/ 6469756 w 8348229"/>
              <a:gd name="connsiteY618" fmla="*/ 571841 h 6853097"/>
              <a:gd name="connsiteX619" fmla="*/ 6528091 w 8348229"/>
              <a:gd name="connsiteY619" fmla="*/ 611058 h 6853097"/>
              <a:gd name="connsiteX620" fmla="*/ 6595739 w 8348229"/>
              <a:gd name="connsiteY620" fmla="*/ 567429 h 6853097"/>
              <a:gd name="connsiteX621" fmla="*/ 6638387 w 8348229"/>
              <a:gd name="connsiteY621" fmla="*/ 591940 h 6853097"/>
              <a:gd name="connsiteX622" fmla="*/ 6687408 w 8348229"/>
              <a:gd name="connsiteY622" fmla="*/ 557135 h 6853097"/>
              <a:gd name="connsiteX623" fmla="*/ 6735448 w 8348229"/>
              <a:gd name="connsiteY623" fmla="*/ 562037 h 6853097"/>
              <a:gd name="connsiteX624" fmla="*/ 6799175 w 8348229"/>
              <a:gd name="connsiteY624" fmla="*/ 572822 h 6853097"/>
              <a:gd name="connsiteX625" fmla="*/ 6831529 w 8348229"/>
              <a:gd name="connsiteY625" fmla="*/ 568900 h 6853097"/>
              <a:gd name="connsiteX626" fmla="*/ 6890354 w 8348229"/>
              <a:gd name="connsiteY626" fmla="*/ 585077 h 6853097"/>
              <a:gd name="connsiteX627" fmla="*/ 6841823 w 8348229"/>
              <a:gd name="connsiteY627" fmla="*/ 619881 h 6853097"/>
              <a:gd name="connsiteX628" fmla="*/ 6820744 w 8348229"/>
              <a:gd name="connsiteY628" fmla="*/ 656647 h 6853097"/>
              <a:gd name="connsiteX629" fmla="*/ 6987905 w 8348229"/>
              <a:gd name="connsiteY629" fmla="*/ 650274 h 6853097"/>
              <a:gd name="connsiteX630" fmla="*/ 6948198 w 8348229"/>
              <a:gd name="connsiteY630" fmla="*/ 684099 h 6853097"/>
              <a:gd name="connsiteX631" fmla="*/ 7096241 w 8348229"/>
              <a:gd name="connsiteY631" fmla="*/ 733610 h 6853097"/>
              <a:gd name="connsiteX632" fmla="*/ 7177125 w 8348229"/>
              <a:gd name="connsiteY632" fmla="*/ 688020 h 6853097"/>
              <a:gd name="connsiteX633" fmla="*/ 7206538 w 8348229"/>
              <a:gd name="connsiteY633" fmla="*/ 700766 h 6853097"/>
              <a:gd name="connsiteX634" fmla="*/ 7274186 w 8348229"/>
              <a:gd name="connsiteY634" fmla="*/ 745865 h 6853097"/>
              <a:gd name="connsiteX635" fmla="*/ 7309971 w 8348229"/>
              <a:gd name="connsiteY635" fmla="*/ 783611 h 6853097"/>
              <a:gd name="connsiteX636" fmla="*/ 7356051 w 8348229"/>
              <a:gd name="connsiteY636" fmla="*/ 823808 h 6853097"/>
              <a:gd name="connsiteX637" fmla="*/ 7394287 w 8348229"/>
              <a:gd name="connsiteY637" fmla="*/ 871358 h 6853097"/>
              <a:gd name="connsiteX638" fmla="*/ 7412915 w 8348229"/>
              <a:gd name="connsiteY638" fmla="*/ 891946 h 6853097"/>
              <a:gd name="connsiteX639" fmla="*/ 7508995 w 8348229"/>
              <a:gd name="connsiteY639" fmla="*/ 947340 h 6853097"/>
              <a:gd name="connsiteX640" fmla="*/ 7503113 w 8348229"/>
              <a:gd name="connsiteY640" fmla="*/ 1020871 h 6853097"/>
              <a:gd name="connsiteX641" fmla="*/ 7517329 w 8348229"/>
              <a:gd name="connsiteY641" fmla="*/ 1056166 h 6853097"/>
              <a:gd name="connsiteX642" fmla="*/ 7585468 w 8348229"/>
              <a:gd name="connsiteY642" fmla="*/ 1074304 h 6853097"/>
              <a:gd name="connsiteX643" fmla="*/ 7590370 w 8348229"/>
              <a:gd name="connsiteY643" fmla="*/ 1124305 h 6853097"/>
              <a:gd name="connsiteX644" fmla="*/ 7633998 w 8348229"/>
              <a:gd name="connsiteY644" fmla="*/ 1141952 h 6853097"/>
              <a:gd name="connsiteX645" fmla="*/ 7693313 w 8348229"/>
              <a:gd name="connsiteY645" fmla="*/ 1151266 h 6853097"/>
              <a:gd name="connsiteX646" fmla="*/ 7655567 w 8348229"/>
              <a:gd name="connsiteY646" fmla="*/ 1202738 h 6853097"/>
              <a:gd name="connsiteX647" fmla="*/ 7696254 w 8348229"/>
              <a:gd name="connsiteY647" fmla="*/ 1220385 h 6853097"/>
              <a:gd name="connsiteX648" fmla="*/ 7741844 w 8348229"/>
              <a:gd name="connsiteY648" fmla="*/ 1255190 h 6853097"/>
              <a:gd name="connsiteX649" fmla="*/ 7720275 w 8348229"/>
              <a:gd name="connsiteY649" fmla="*/ 1315976 h 6853097"/>
              <a:gd name="connsiteX650" fmla="*/ 7682039 w 8348229"/>
              <a:gd name="connsiteY650" fmla="*/ 1368918 h 6853097"/>
              <a:gd name="connsiteX651" fmla="*/ 7780570 w 8348229"/>
              <a:gd name="connsiteY651" fmla="*/ 1369899 h 6853097"/>
              <a:gd name="connsiteX652" fmla="*/ 7802140 w 8348229"/>
              <a:gd name="connsiteY652" fmla="*/ 1426763 h 6853097"/>
              <a:gd name="connsiteX653" fmla="*/ 7923711 w 8348229"/>
              <a:gd name="connsiteY653" fmla="*/ 1505196 h 6853097"/>
              <a:gd name="connsiteX654" fmla="*/ 7974202 w 8348229"/>
              <a:gd name="connsiteY654" fmla="*/ 1575786 h 6853097"/>
              <a:gd name="connsiteX655" fmla="*/ 8003124 w 8348229"/>
              <a:gd name="connsiteY655" fmla="*/ 1601767 h 6853097"/>
              <a:gd name="connsiteX656" fmla="*/ 8019301 w 8348229"/>
              <a:gd name="connsiteY656" fmla="*/ 1661572 h 6853097"/>
              <a:gd name="connsiteX657" fmla="*/ 7997732 w 8348229"/>
              <a:gd name="connsiteY657" fmla="*/ 1686573 h 6853097"/>
              <a:gd name="connsiteX658" fmla="*/ 7981555 w 8348229"/>
              <a:gd name="connsiteY658" fmla="*/ 1715004 h 6853097"/>
              <a:gd name="connsiteX659" fmla="*/ 7934495 w 8348229"/>
              <a:gd name="connsiteY659" fmla="*/ 1688043 h 6853097"/>
              <a:gd name="connsiteX660" fmla="*/ 7913416 w 8348229"/>
              <a:gd name="connsiteY660" fmla="*/ 1715004 h 6853097"/>
              <a:gd name="connsiteX661" fmla="*/ 8005085 w 8348229"/>
              <a:gd name="connsiteY661" fmla="*/ 1766476 h 6853097"/>
              <a:gd name="connsiteX662" fmla="*/ 8075185 w 8348229"/>
              <a:gd name="connsiteY662" fmla="*/ 1771869 h 6853097"/>
              <a:gd name="connsiteX663" fmla="*/ 8086950 w 8348229"/>
              <a:gd name="connsiteY663" fmla="*/ 1842458 h 6853097"/>
              <a:gd name="connsiteX664" fmla="*/ 7980574 w 8348229"/>
              <a:gd name="connsiteY664" fmla="*/ 1852753 h 6853097"/>
              <a:gd name="connsiteX665" fmla="*/ 7971751 w 8348229"/>
              <a:gd name="connsiteY665" fmla="*/ 1861577 h 6853097"/>
              <a:gd name="connsiteX666" fmla="*/ 7989889 w 8348229"/>
              <a:gd name="connsiteY666" fmla="*/ 1909617 h 6853097"/>
              <a:gd name="connsiteX667" fmla="*/ 8024693 w 8348229"/>
              <a:gd name="connsiteY667" fmla="*/ 1915499 h 6853097"/>
              <a:gd name="connsiteX668" fmla="*/ 8147736 w 8348229"/>
              <a:gd name="connsiteY668" fmla="*/ 1968932 h 6853097"/>
              <a:gd name="connsiteX669" fmla="*/ 8135480 w 8348229"/>
              <a:gd name="connsiteY669" fmla="*/ 2011580 h 6853097"/>
              <a:gd name="connsiteX670" fmla="*/ 8134010 w 8348229"/>
              <a:gd name="connsiteY670" fmla="*/ 2040992 h 6853097"/>
              <a:gd name="connsiteX671" fmla="*/ 8149696 w 8348229"/>
              <a:gd name="connsiteY671" fmla="*/ 2043443 h 6853097"/>
              <a:gd name="connsiteX672" fmla="*/ 8159500 w 8348229"/>
              <a:gd name="connsiteY672" fmla="*/ 2014521 h 6853097"/>
              <a:gd name="connsiteX673" fmla="*/ 8193325 w 8348229"/>
              <a:gd name="connsiteY673" fmla="*/ 2032169 h 6853097"/>
              <a:gd name="connsiteX674" fmla="*/ 8209012 w 8348229"/>
              <a:gd name="connsiteY674" fmla="*/ 2099327 h 6853097"/>
              <a:gd name="connsiteX675" fmla="*/ 8195776 w 8348229"/>
              <a:gd name="connsiteY675" fmla="*/ 2121877 h 6853097"/>
              <a:gd name="connsiteX676" fmla="*/ 8213914 w 8348229"/>
              <a:gd name="connsiteY676" fmla="*/ 2151779 h 6853097"/>
              <a:gd name="connsiteX677" fmla="*/ 8198717 w 8348229"/>
              <a:gd name="connsiteY677" fmla="*/ 2211094 h 6853097"/>
              <a:gd name="connsiteX678" fmla="*/ 8128127 w 8348229"/>
              <a:gd name="connsiteY678" fmla="*/ 2236585 h 6853097"/>
              <a:gd name="connsiteX679" fmla="*/ 8129108 w 8348229"/>
              <a:gd name="connsiteY679" fmla="*/ 2241977 h 6853097"/>
              <a:gd name="connsiteX680" fmla="*/ 8181069 w 8348229"/>
              <a:gd name="connsiteY680" fmla="*/ 2235114 h 6853097"/>
              <a:gd name="connsiteX681" fmla="*/ 8232051 w 8348229"/>
              <a:gd name="connsiteY681" fmla="*/ 2258154 h 6853097"/>
              <a:gd name="connsiteX682" fmla="*/ 8216365 w 8348229"/>
              <a:gd name="connsiteY682" fmla="*/ 2317960 h 6853097"/>
              <a:gd name="connsiteX683" fmla="*/ 8248718 w 8348229"/>
              <a:gd name="connsiteY683" fmla="*/ 2333156 h 6853097"/>
              <a:gd name="connsiteX684" fmla="*/ 8286464 w 8348229"/>
              <a:gd name="connsiteY684" fmla="*/ 2374333 h 6853097"/>
              <a:gd name="connsiteX685" fmla="*/ 8256561 w 8348229"/>
              <a:gd name="connsiteY685" fmla="*/ 2412079 h 6853097"/>
              <a:gd name="connsiteX686" fmla="*/ 8179108 w 8348229"/>
              <a:gd name="connsiteY686" fmla="*/ 2453257 h 6853097"/>
              <a:gd name="connsiteX687" fmla="*/ 8165873 w 8348229"/>
              <a:gd name="connsiteY687" fmla="*/ 2526298 h 6853097"/>
              <a:gd name="connsiteX688" fmla="*/ 8285484 w 8348229"/>
              <a:gd name="connsiteY688" fmla="*/ 2472865 h 6853097"/>
              <a:gd name="connsiteX689" fmla="*/ 8324700 w 8348229"/>
              <a:gd name="connsiteY689" fmla="*/ 2500807 h 6853097"/>
              <a:gd name="connsiteX690" fmla="*/ 8267346 w 8348229"/>
              <a:gd name="connsiteY690" fmla="*/ 2585613 h 6853097"/>
              <a:gd name="connsiteX691" fmla="*/ 8290876 w 8348229"/>
              <a:gd name="connsiteY691" fmla="*/ 2596888 h 6853097"/>
              <a:gd name="connsiteX692" fmla="*/ 8201168 w 8348229"/>
              <a:gd name="connsiteY692" fmla="*/ 2694929 h 6853097"/>
              <a:gd name="connsiteX693" fmla="*/ 8283033 w 8348229"/>
              <a:gd name="connsiteY693" fmla="*/ 2712576 h 6853097"/>
              <a:gd name="connsiteX694" fmla="*/ 8258522 w 8348229"/>
              <a:gd name="connsiteY694" fmla="*/ 2750322 h 6853097"/>
              <a:gd name="connsiteX695" fmla="*/ 8346270 w 8348229"/>
              <a:gd name="connsiteY695" fmla="*/ 2828265 h 6853097"/>
              <a:gd name="connsiteX696" fmla="*/ 8321759 w 8348229"/>
              <a:gd name="connsiteY696" fmla="*/ 2854736 h 6853097"/>
              <a:gd name="connsiteX697" fmla="*/ 8290386 w 8348229"/>
              <a:gd name="connsiteY697" fmla="*/ 2871894 h 6853097"/>
              <a:gd name="connsiteX698" fmla="*/ 8307053 w 8348229"/>
              <a:gd name="connsiteY698" fmla="*/ 2905228 h 6853097"/>
              <a:gd name="connsiteX699" fmla="*/ 8328132 w 8348229"/>
              <a:gd name="connsiteY699" fmla="*/ 2907679 h 6853097"/>
              <a:gd name="connsiteX700" fmla="*/ 8350191 w 8348229"/>
              <a:gd name="connsiteY700" fmla="*/ 2934150 h 6853097"/>
              <a:gd name="connsiteX701" fmla="*/ 8334504 w 8348229"/>
              <a:gd name="connsiteY701" fmla="*/ 2953268 h 6853097"/>
              <a:gd name="connsiteX702" fmla="*/ 8329112 w 8348229"/>
              <a:gd name="connsiteY702" fmla="*/ 2958170 h 6853097"/>
              <a:gd name="connsiteX703" fmla="*/ 8279601 w 8348229"/>
              <a:gd name="connsiteY703" fmla="*/ 2997387 h 6853097"/>
              <a:gd name="connsiteX704" fmla="*/ 8306562 w 8348229"/>
              <a:gd name="connsiteY704" fmla="*/ 3051310 h 6853097"/>
              <a:gd name="connsiteX705" fmla="*/ 8299700 w 8348229"/>
              <a:gd name="connsiteY705" fmla="*/ 3117978 h 6853097"/>
              <a:gd name="connsiteX706" fmla="*/ 8247247 w 8348229"/>
              <a:gd name="connsiteY706" fmla="*/ 3133174 h 6853097"/>
              <a:gd name="connsiteX707" fmla="*/ 8207051 w 8348229"/>
              <a:gd name="connsiteY707" fmla="*/ 3180234 h 6853097"/>
              <a:gd name="connsiteX708" fmla="*/ 8180579 w 8348229"/>
              <a:gd name="connsiteY708" fmla="*/ 3177783 h 6853097"/>
              <a:gd name="connsiteX709" fmla="*/ 8184501 w 8348229"/>
              <a:gd name="connsiteY709" fmla="*/ 3215039 h 6853097"/>
              <a:gd name="connsiteX710" fmla="*/ 8305582 w 8348229"/>
              <a:gd name="connsiteY710" fmla="*/ 3165528 h 6853097"/>
              <a:gd name="connsiteX711" fmla="*/ 8228620 w 8348229"/>
              <a:gd name="connsiteY711" fmla="*/ 3242491 h 6853097"/>
              <a:gd name="connsiteX712" fmla="*/ 8228620 w 8348229"/>
              <a:gd name="connsiteY712" fmla="*/ 3291021 h 6853097"/>
              <a:gd name="connsiteX713" fmla="*/ 8324700 w 8348229"/>
              <a:gd name="connsiteY713" fmla="*/ 3348865 h 6853097"/>
              <a:gd name="connsiteX714" fmla="*/ 8311464 w 8348229"/>
              <a:gd name="connsiteY714" fmla="*/ 3438083 h 6853097"/>
              <a:gd name="connsiteX715" fmla="*/ 8299700 w 8348229"/>
              <a:gd name="connsiteY715" fmla="*/ 3437593 h 6853097"/>
              <a:gd name="connsiteX716" fmla="*/ 8285484 w 8348229"/>
              <a:gd name="connsiteY716" fmla="*/ 3394945 h 6853097"/>
              <a:gd name="connsiteX717" fmla="*/ 8215384 w 8348229"/>
              <a:gd name="connsiteY717" fmla="*/ 3444456 h 6853097"/>
              <a:gd name="connsiteX718" fmla="*/ 8168814 w 8348229"/>
              <a:gd name="connsiteY718" fmla="*/ 3404749 h 6853097"/>
              <a:gd name="connsiteX719" fmla="*/ 8067832 w 8348229"/>
              <a:gd name="connsiteY719" fmla="*/ 3449848 h 6853097"/>
              <a:gd name="connsiteX720" fmla="*/ 8049203 w 8348229"/>
              <a:gd name="connsiteY720" fmla="*/ 3490045 h 6853097"/>
              <a:gd name="connsiteX721" fmla="*/ 8027635 w 8348229"/>
              <a:gd name="connsiteY721" fmla="*/ 3432691 h 6853097"/>
              <a:gd name="connsiteX722" fmla="*/ 7965868 w 8348229"/>
              <a:gd name="connsiteY722" fmla="*/ 3465045 h 6853097"/>
              <a:gd name="connsiteX723" fmla="*/ 7945770 w 8348229"/>
              <a:gd name="connsiteY723" fmla="*/ 3495437 h 6853097"/>
              <a:gd name="connsiteX724" fmla="*/ 7975182 w 8348229"/>
              <a:gd name="connsiteY724" fmla="*/ 3517007 h 6853097"/>
              <a:gd name="connsiteX725" fmla="*/ 8000673 w 8348229"/>
              <a:gd name="connsiteY725" fmla="*/ 3547399 h 6853097"/>
              <a:gd name="connsiteX726" fmla="*/ 7965868 w 8348229"/>
              <a:gd name="connsiteY726" fmla="*/ 3566518 h 6853097"/>
              <a:gd name="connsiteX727" fmla="*/ 7928123 w 8348229"/>
              <a:gd name="connsiteY727" fmla="*/ 3597401 h 6853097"/>
              <a:gd name="connsiteX728" fmla="*/ 7967339 w 8348229"/>
              <a:gd name="connsiteY728" fmla="*/ 3598871 h 6853097"/>
              <a:gd name="connsiteX729" fmla="*/ 8098224 w 8348229"/>
              <a:gd name="connsiteY729" fmla="*/ 3517987 h 6853097"/>
              <a:gd name="connsiteX730" fmla="*/ 8026164 w 8348229"/>
              <a:gd name="connsiteY730" fmla="*/ 3510634 h 6853097"/>
              <a:gd name="connsiteX731" fmla="*/ 8038909 w 8348229"/>
              <a:gd name="connsiteY731" fmla="*/ 3493477 h 6853097"/>
              <a:gd name="connsiteX732" fmla="*/ 8049203 w 8348229"/>
              <a:gd name="connsiteY732" fmla="*/ 3490045 h 6853097"/>
              <a:gd name="connsiteX733" fmla="*/ 6213377 w 8348229"/>
              <a:gd name="connsiteY733" fmla="*/ 3324845 h 6853097"/>
              <a:gd name="connsiteX734" fmla="*/ 6188867 w 8348229"/>
              <a:gd name="connsiteY734" fmla="*/ 3281217 h 6853097"/>
              <a:gd name="connsiteX735" fmla="*/ 6174651 w 8348229"/>
              <a:gd name="connsiteY735" fmla="*/ 3276805 h 6853097"/>
              <a:gd name="connsiteX736" fmla="*/ 6183475 w 8348229"/>
              <a:gd name="connsiteY736" fmla="*/ 3269452 h 6853097"/>
              <a:gd name="connsiteX737" fmla="*/ 6169749 w 8348229"/>
              <a:gd name="connsiteY737" fmla="*/ 3242000 h 6853097"/>
              <a:gd name="connsiteX738" fmla="*/ 6101610 w 8348229"/>
              <a:gd name="connsiteY738" fmla="*/ 3172391 h 6853097"/>
              <a:gd name="connsiteX739" fmla="*/ 6100139 w 8348229"/>
              <a:gd name="connsiteY739" fmla="*/ 3166509 h 6853097"/>
              <a:gd name="connsiteX740" fmla="*/ 6123670 w 8348229"/>
              <a:gd name="connsiteY740" fmla="*/ 3141508 h 6853097"/>
              <a:gd name="connsiteX741" fmla="*/ 6068276 w 8348229"/>
              <a:gd name="connsiteY741" fmla="*/ 3116997 h 6853097"/>
              <a:gd name="connsiteX742" fmla="*/ 5995726 w 8348229"/>
              <a:gd name="connsiteY742" fmla="*/ 3079251 h 6853097"/>
              <a:gd name="connsiteX743" fmla="*/ 5959940 w 8348229"/>
              <a:gd name="connsiteY743" fmla="*/ 3068957 h 6853097"/>
              <a:gd name="connsiteX744" fmla="*/ 5985922 w 8348229"/>
              <a:gd name="connsiteY744" fmla="*/ 3040525 h 6853097"/>
              <a:gd name="connsiteX745" fmla="*/ 5944254 w 8348229"/>
              <a:gd name="connsiteY745" fmla="*/ 3010132 h 6853097"/>
              <a:gd name="connsiteX746" fmla="*/ 5869252 w 8348229"/>
              <a:gd name="connsiteY746" fmla="*/ 2983661 h 6853097"/>
              <a:gd name="connsiteX747" fmla="*/ 5793760 w 8348229"/>
              <a:gd name="connsiteY747" fmla="*/ 3020426 h 6853097"/>
              <a:gd name="connsiteX748" fmla="*/ 5786897 w 8348229"/>
              <a:gd name="connsiteY748" fmla="*/ 3013073 h 6853097"/>
              <a:gd name="connsiteX749" fmla="*/ 5778564 w 8348229"/>
              <a:gd name="connsiteY749" fmla="*/ 3020426 h 6853097"/>
              <a:gd name="connsiteX750" fmla="*/ 5795231 w 8348229"/>
              <a:gd name="connsiteY750" fmla="*/ 3039545 h 6853097"/>
              <a:gd name="connsiteX751" fmla="*/ 5861899 w 8348229"/>
              <a:gd name="connsiteY751" fmla="*/ 3078271 h 6853097"/>
              <a:gd name="connsiteX752" fmla="*/ 5851115 w 8348229"/>
              <a:gd name="connsiteY752" fmla="*/ 3107193 h 6853097"/>
              <a:gd name="connsiteX753" fmla="*/ 5902586 w 8348229"/>
              <a:gd name="connsiteY753" fmla="*/ 3116507 h 6853097"/>
              <a:gd name="connsiteX754" fmla="*/ 5901115 w 8348229"/>
              <a:gd name="connsiteY754" fmla="*/ 3126311 h 6853097"/>
              <a:gd name="connsiteX755" fmla="*/ 5878076 w 8348229"/>
              <a:gd name="connsiteY755" fmla="*/ 3128762 h 6853097"/>
              <a:gd name="connsiteX756" fmla="*/ 5860428 w 8348229"/>
              <a:gd name="connsiteY756" fmla="*/ 3209156 h 6853097"/>
              <a:gd name="connsiteX757" fmla="*/ 5917293 w 8348229"/>
              <a:gd name="connsiteY757" fmla="*/ 3229745 h 6853097"/>
              <a:gd name="connsiteX758" fmla="*/ 5889840 w 8348229"/>
              <a:gd name="connsiteY758" fmla="*/ 3283668 h 6853097"/>
              <a:gd name="connsiteX759" fmla="*/ 5933469 w 8348229"/>
              <a:gd name="connsiteY759" fmla="*/ 3300335 h 6853097"/>
              <a:gd name="connsiteX760" fmla="*/ 5956999 w 8348229"/>
              <a:gd name="connsiteY760" fmla="*/ 3301806 h 6853097"/>
              <a:gd name="connsiteX761" fmla="*/ 6018765 w 8348229"/>
              <a:gd name="connsiteY761" fmla="*/ 3338571 h 6853097"/>
              <a:gd name="connsiteX762" fmla="*/ 6078570 w 8348229"/>
              <a:gd name="connsiteY762" fmla="*/ 3356709 h 6853097"/>
              <a:gd name="connsiteX763" fmla="*/ 6076610 w 8348229"/>
              <a:gd name="connsiteY763" fmla="*/ 3366023 h 6853097"/>
              <a:gd name="connsiteX764" fmla="*/ 6019745 w 8348229"/>
              <a:gd name="connsiteY764" fmla="*/ 3359650 h 6853097"/>
              <a:gd name="connsiteX765" fmla="*/ 6014353 w 8348229"/>
              <a:gd name="connsiteY765" fmla="*/ 3400337 h 6853097"/>
              <a:gd name="connsiteX766" fmla="*/ 6053080 w 8348229"/>
              <a:gd name="connsiteY766" fmla="*/ 3422396 h 6853097"/>
              <a:gd name="connsiteX767" fmla="*/ 6039844 w 8348229"/>
              <a:gd name="connsiteY767" fmla="*/ 3436123 h 6853097"/>
              <a:gd name="connsiteX768" fmla="*/ 6076610 w 8348229"/>
              <a:gd name="connsiteY768" fmla="*/ 3441025 h 6853097"/>
              <a:gd name="connsiteX769" fmla="*/ 6077100 w 8348229"/>
              <a:gd name="connsiteY769" fmla="*/ 3447397 h 6853097"/>
              <a:gd name="connsiteX770" fmla="*/ 6032001 w 8348229"/>
              <a:gd name="connsiteY770" fmla="*/ 3452299 h 6853097"/>
              <a:gd name="connsiteX771" fmla="*/ 6060923 w 8348229"/>
              <a:gd name="connsiteY771" fmla="*/ 3512105 h 6853097"/>
              <a:gd name="connsiteX772" fmla="*/ 6033471 w 8348229"/>
              <a:gd name="connsiteY772" fmla="*/ 3517497 h 6853097"/>
              <a:gd name="connsiteX773" fmla="*/ 6031020 w 8348229"/>
              <a:gd name="connsiteY773" fmla="*/ 3528281 h 6853097"/>
              <a:gd name="connsiteX774" fmla="*/ 6186907 w 8348229"/>
              <a:gd name="connsiteY774" fmla="*/ 3596910 h 6853097"/>
              <a:gd name="connsiteX775" fmla="*/ 6172200 w 8348229"/>
              <a:gd name="connsiteY775" fmla="*/ 3621421 h 6853097"/>
              <a:gd name="connsiteX776" fmla="*/ 6203573 w 8348229"/>
              <a:gd name="connsiteY776" fmla="*/ 3621421 h 6853097"/>
              <a:gd name="connsiteX777" fmla="*/ 6204554 w 8348229"/>
              <a:gd name="connsiteY777" fmla="*/ 3625342 h 6853097"/>
              <a:gd name="connsiteX778" fmla="*/ 6186907 w 8348229"/>
              <a:gd name="connsiteY778" fmla="*/ 3630735 h 6853097"/>
              <a:gd name="connsiteX779" fmla="*/ 6200632 w 8348229"/>
              <a:gd name="connsiteY779" fmla="*/ 3690540 h 6853097"/>
              <a:gd name="connsiteX780" fmla="*/ 6228574 w 8348229"/>
              <a:gd name="connsiteY780" fmla="*/ 3717992 h 6853097"/>
              <a:gd name="connsiteX781" fmla="*/ 6279555 w 8348229"/>
              <a:gd name="connsiteY781" fmla="*/ 3771424 h 6853097"/>
              <a:gd name="connsiteX782" fmla="*/ 6265340 w 8348229"/>
              <a:gd name="connsiteY782" fmla="*/ 3833190 h 6853097"/>
              <a:gd name="connsiteX783" fmla="*/ 6331518 w 8348229"/>
              <a:gd name="connsiteY783" fmla="*/ 3833190 h 6853097"/>
              <a:gd name="connsiteX784" fmla="*/ 6332988 w 8348229"/>
              <a:gd name="connsiteY784" fmla="*/ 3867015 h 6853097"/>
              <a:gd name="connsiteX785" fmla="*/ 6298183 w 8348229"/>
              <a:gd name="connsiteY785" fmla="*/ 3856720 h 6853097"/>
              <a:gd name="connsiteX786" fmla="*/ 6318282 w 8348229"/>
              <a:gd name="connsiteY786" fmla="*/ 3889564 h 6853097"/>
              <a:gd name="connsiteX787" fmla="*/ 6264359 w 8348229"/>
              <a:gd name="connsiteY787" fmla="*/ 3944958 h 6853097"/>
              <a:gd name="connsiteX788" fmla="*/ 6367302 w 8348229"/>
              <a:gd name="connsiteY788" fmla="*/ 3942507 h 6853097"/>
              <a:gd name="connsiteX789" fmla="*/ 6356518 w 8348229"/>
              <a:gd name="connsiteY789" fmla="*/ 3890054 h 6853097"/>
              <a:gd name="connsiteX790" fmla="*/ 6418284 w 8348229"/>
              <a:gd name="connsiteY790" fmla="*/ 3878289 h 6853097"/>
              <a:gd name="connsiteX791" fmla="*/ 6371714 w 8348229"/>
              <a:gd name="connsiteY791" fmla="*/ 3756228 h 6853097"/>
              <a:gd name="connsiteX792" fmla="*/ 6340341 w 8348229"/>
              <a:gd name="connsiteY792" fmla="*/ 3692991 h 6853097"/>
              <a:gd name="connsiteX793" fmla="*/ 6318282 w 8348229"/>
              <a:gd name="connsiteY793" fmla="*/ 3683187 h 6853097"/>
              <a:gd name="connsiteX794" fmla="*/ 6392303 w 8348229"/>
              <a:gd name="connsiteY794" fmla="*/ 3553282 h 6853097"/>
              <a:gd name="connsiteX795" fmla="*/ 6310929 w 8348229"/>
              <a:gd name="connsiteY795" fmla="*/ 3517987 h 6853097"/>
              <a:gd name="connsiteX796" fmla="*/ 6341322 w 8348229"/>
              <a:gd name="connsiteY796" fmla="*/ 3475829 h 6853097"/>
              <a:gd name="connsiteX797" fmla="*/ 6315341 w 8348229"/>
              <a:gd name="connsiteY797" fmla="*/ 3423377 h 6853097"/>
              <a:gd name="connsiteX798" fmla="*/ 6298183 w 8348229"/>
              <a:gd name="connsiteY798" fmla="*/ 3418475 h 6853097"/>
              <a:gd name="connsiteX799" fmla="*/ 6341812 w 8348229"/>
              <a:gd name="connsiteY799" fmla="*/ 3378768 h 6853097"/>
              <a:gd name="connsiteX800" fmla="*/ 6296712 w 8348229"/>
              <a:gd name="connsiteY800" fmla="*/ 3371905 h 6853097"/>
              <a:gd name="connsiteX801" fmla="*/ 6212397 w 8348229"/>
              <a:gd name="connsiteY801" fmla="*/ 3322394 h 6853097"/>
              <a:gd name="connsiteX802" fmla="*/ 6323674 w 8348229"/>
              <a:gd name="connsiteY802" fmla="*/ 3269942 h 6853097"/>
              <a:gd name="connsiteX803" fmla="*/ 6268771 w 8348229"/>
              <a:gd name="connsiteY803" fmla="*/ 3200333 h 6853097"/>
              <a:gd name="connsiteX804" fmla="*/ 6214848 w 8348229"/>
              <a:gd name="connsiteY804" fmla="*/ 3219451 h 6853097"/>
              <a:gd name="connsiteX805" fmla="*/ 6201122 w 8348229"/>
              <a:gd name="connsiteY805" fmla="*/ 3255726 h 6853097"/>
              <a:gd name="connsiteX806" fmla="*/ 6261418 w 8348229"/>
              <a:gd name="connsiteY806" fmla="*/ 3272393 h 6853097"/>
              <a:gd name="connsiteX807" fmla="*/ 6213377 w 8348229"/>
              <a:gd name="connsiteY807" fmla="*/ 3324845 h 6853097"/>
              <a:gd name="connsiteX808" fmla="*/ 6317302 w 8348229"/>
              <a:gd name="connsiteY808" fmla="*/ 2195898 h 6853097"/>
              <a:gd name="connsiteX809" fmla="*/ 6269261 w 8348229"/>
              <a:gd name="connsiteY809" fmla="*/ 2077268 h 6853097"/>
              <a:gd name="connsiteX810" fmla="*/ 6246221 w 8348229"/>
              <a:gd name="connsiteY810" fmla="*/ 2035110 h 6853097"/>
              <a:gd name="connsiteX811" fmla="*/ 6208475 w 8348229"/>
              <a:gd name="connsiteY811" fmla="*/ 1972363 h 6853097"/>
              <a:gd name="connsiteX812" fmla="*/ 6175632 w 8348229"/>
              <a:gd name="connsiteY812" fmla="*/ 1920401 h 6853097"/>
              <a:gd name="connsiteX813" fmla="*/ 6154062 w 8348229"/>
              <a:gd name="connsiteY813" fmla="*/ 1884616 h 6853097"/>
              <a:gd name="connsiteX814" fmla="*/ 6144748 w 8348229"/>
              <a:gd name="connsiteY814" fmla="*/ 1832654 h 6853097"/>
              <a:gd name="connsiteX815" fmla="*/ 6098179 w 8348229"/>
              <a:gd name="connsiteY815" fmla="*/ 1767947 h 6853097"/>
              <a:gd name="connsiteX816" fmla="*/ 6052100 w 8348229"/>
              <a:gd name="connsiteY816" fmla="*/ 1717456 h 6853097"/>
              <a:gd name="connsiteX817" fmla="*/ 5972196 w 8348229"/>
              <a:gd name="connsiteY817" fmla="*/ 1615002 h 6853097"/>
              <a:gd name="connsiteX818" fmla="*/ 5923665 w 8348229"/>
              <a:gd name="connsiteY818" fmla="*/ 1543432 h 6853097"/>
              <a:gd name="connsiteX819" fmla="*/ 5940332 w 8348229"/>
              <a:gd name="connsiteY819" fmla="*/ 1529216 h 6853097"/>
              <a:gd name="connsiteX820" fmla="*/ 5908959 w 8348229"/>
              <a:gd name="connsiteY820" fmla="*/ 1516961 h 6853097"/>
              <a:gd name="connsiteX821" fmla="*/ 5884448 w 8348229"/>
              <a:gd name="connsiteY821" fmla="*/ 1481176 h 6853097"/>
              <a:gd name="connsiteX822" fmla="*/ 5867781 w 8348229"/>
              <a:gd name="connsiteY822" fmla="*/ 1446861 h 6853097"/>
              <a:gd name="connsiteX823" fmla="*/ 5798662 w 8348229"/>
              <a:gd name="connsiteY823" fmla="*/ 1368428 h 6853097"/>
              <a:gd name="connsiteX824" fmla="*/ 5746210 w 8348229"/>
              <a:gd name="connsiteY824" fmla="*/ 1326270 h 6853097"/>
              <a:gd name="connsiteX825" fmla="*/ 5691306 w 8348229"/>
              <a:gd name="connsiteY825" fmla="*/ 1281661 h 6853097"/>
              <a:gd name="connsiteX826" fmla="*/ 5680522 w 8348229"/>
              <a:gd name="connsiteY826" fmla="*/ 1306662 h 6853097"/>
              <a:gd name="connsiteX827" fmla="*/ 5638364 w 8348229"/>
              <a:gd name="connsiteY827" fmla="*/ 1255190 h 6853097"/>
              <a:gd name="connsiteX828" fmla="*/ 5623168 w 8348229"/>
              <a:gd name="connsiteY828" fmla="*/ 1227248 h 6853097"/>
              <a:gd name="connsiteX829" fmla="*/ 5471204 w 8348229"/>
              <a:gd name="connsiteY829" fmla="*/ 1157149 h 6853097"/>
              <a:gd name="connsiteX830" fmla="*/ 5478066 w 8348229"/>
              <a:gd name="connsiteY830" fmla="*/ 1136560 h 6853097"/>
              <a:gd name="connsiteX831" fmla="*/ 5377084 w 8348229"/>
              <a:gd name="connsiteY831" fmla="*/ 1087049 h 6853097"/>
              <a:gd name="connsiteX832" fmla="*/ 5235904 w 8348229"/>
              <a:gd name="connsiteY832" fmla="*/ 1046852 h 6853097"/>
              <a:gd name="connsiteX833" fmla="*/ 5218256 w 8348229"/>
              <a:gd name="connsiteY833" fmla="*/ 1045381 h 6853097"/>
              <a:gd name="connsiteX834" fmla="*/ 5139333 w 8348229"/>
              <a:gd name="connsiteY834" fmla="*/ 1006655 h 6853097"/>
              <a:gd name="connsiteX835" fmla="*/ 5111392 w 8348229"/>
              <a:gd name="connsiteY835" fmla="*/ 1003714 h 6853097"/>
              <a:gd name="connsiteX836" fmla="*/ 5016781 w 8348229"/>
              <a:gd name="connsiteY836" fmla="*/ 1069892 h 6853097"/>
              <a:gd name="connsiteX837" fmla="*/ 4955505 w 8348229"/>
              <a:gd name="connsiteY837" fmla="*/ 1150286 h 6853097"/>
              <a:gd name="connsiteX838" fmla="*/ 4961388 w 8348229"/>
              <a:gd name="connsiteY838" fmla="*/ 1164992 h 6853097"/>
              <a:gd name="connsiteX839" fmla="*/ 5007468 w 8348229"/>
              <a:gd name="connsiteY839" fmla="*/ 1147344 h 6853097"/>
              <a:gd name="connsiteX840" fmla="*/ 5087371 w 8348229"/>
              <a:gd name="connsiteY840" fmla="*/ 1216954 h 6853097"/>
              <a:gd name="connsiteX841" fmla="*/ 5068253 w 8348229"/>
              <a:gd name="connsiteY841" fmla="*/ 1258622 h 6853097"/>
              <a:gd name="connsiteX842" fmla="*/ 5084920 w 8348229"/>
              <a:gd name="connsiteY842" fmla="*/ 1282151 h 6853097"/>
              <a:gd name="connsiteX843" fmla="*/ 5147667 w 8348229"/>
              <a:gd name="connsiteY843" fmla="*/ 1286073 h 6853097"/>
              <a:gd name="connsiteX844" fmla="*/ 5246689 w 8348229"/>
              <a:gd name="connsiteY844" fmla="*/ 1259602 h 6853097"/>
              <a:gd name="connsiteX845" fmla="*/ 5247669 w 8348229"/>
              <a:gd name="connsiteY845" fmla="*/ 1282151 h 6853097"/>
              <a:gd name="connsiteX846" fmla="*/ 5274140 w 8348229"/>
              <a:gd name="connsiteY846" fmla="*/ 1258131 h 6853097"/>
              <a:gd name="connsiteX847" fmla="*/ 5317279 w 8348229"/>
              <a:gd name="connsiteY847" fmla="*/ 1312054 h 6853097"/>
              <a:gd name="connsiteX848" fmla="*/ 5331985 w 8348229"/>
              <a:gd name="connsiteY848" fmla="*/ 1297348 h 6853097"/>
              <a:gd name="connsiteX849" fmla="*/ 5292278 w 8348229"/>
              <a:gd name="connsiteY849" fmla="*/ 1279700 h 6853097"/>
              <a:gd name="connsiteX850" fmla="*/ 5293749 w 8348229"/>
              <a:gd name="connsiteY850" fmla="*/ 1272838 h 6853097"/>
              <a:gd name="connsiteX851" fmla="*/ 5340808 w 8348229"/>
              <a:gd name="connsiteY851" fmla="*/ 1278230 h 6853097"/>
              <a:gd name="connsiteX852" fmla="*/ 5342769 w 8348229"/>
              <a:gd name="connsiteY852" fmla="*/ 1264504 h 6853097"/>
              <a:gd name="connsiteX853" fmla="*/ 5446694 w 8348229"/>
              <a:gd name="connsiteY853" fmla="*/ 1264504 h 6853097"/>
              <a:gd name="connsiteX854" fmla="*/ 5412379 w 8348229"/>
              <a:gd name="connsiteY854" fmla="*/ 1424802 h 6853097"/>
              <a:gd name="connsiteX855" fmla="*/ 5568265 w 8348229"/>
              <a:gd name="connsiteY855" fmla="*/ 1375781 h 6853097"/>
              <a:gd name="connsiteX856" fmla="*/ 5575128 w 8348229"/>
              <a:gd name="connsiteY856" fmla="*/ 1461077 h 6853097"/>
              <a:gd name="connsiteX857" fmla="*/ 5583952 w 8348229"/>
              <a:gd name="connsiteY857" fmla="*/ 1476764 h 6853097"/>
              <a:gd name="connsiteX858" fmla="*/ 5611893 w 8348229"/>
              <a:gd name="connsiteY858" fmla="*/ 1489999 h 6853097"/>
              <a:gd name="connsiteX859" fmla="*/ 5682973 w 8348229"/>
              <a:gd name="connsiteY859" fmla="*/ 1491470 h 6853097"/>
              <a:gd name="connsiteX860" fmla="*/ 5743269 w 8348229"/>
              <a:gd name="connsiteY860" fmla="*/ 1492450 h 6853097"/>
              <a:gd name="connsiteX861" fmla="*/ 5743269 w 8348229"/>
              <a:gd name="connsiteY861" fmla="*/ 1509117 h 6853097"/>
              <a:gd name="connsiteX862" fmla="*/ 5741308 w 8348229"/>
              <a:gd name="connsiteY862" fmla="*/ 1536569 h 6853097"/>
              <a:gd name="connsiteX863" fmla="*/ 5689346 w 8348229"/>
              <a:gd name="connsiteY863" fmla="*/ 1616473 h 6853097"/>
              <a:gd name="connsiteX864" fmla="*/ 5744739 w 8348229"/>
              <a:gd name="connsiteY864" fmla="*/ 1622355 h 6853097"/>
              <a:gd name="connsiteX865" fmla="*/ 5824153 w 8348229"/>
              <a:gd name="connsiteY865" fmla="*/ 1614512 h 6853097"/>
              <a:gd name="connsiteX866" fmla="*/ 5841800 w 8348229"/>
              <a:gd name="connsiteY866" fmla="*/ 1617943 h 6853097"/>
              <a:gd name="connsiteX867" fmla="*/ 5824153 w 8348229"/>
              <a:gd name="connsiteY867" fmla="*/ 1648336 h 6853097"/>
              <a:gd name="connsiteX868" fmla="*/ 5892291 w 8348229"/>
              <a:gd name="connsiteY868" fmla="*/ 1641473 h 6853097"/>
              <a:gd name="connsiteX869" fmla="*/ 5902586 w 8348229"/>
              <a:gd name="connsiteY869" fmla="*/ 1661572 h 6853097"/>
              <a:gd name="connsiteX870" fmla="*/ 5894252 w 8348229"/>
              <a:gd name="connsiteY870" fmla="*/ 1745888 h 6853097"/>
              <a:gd name="connsiteX871" fmla="*/ 5897684 w 8348229"/>
              <a:gd name="connsiteY871" fmla="*/ 1784614 h 6853097"/>
              <a:gd name="connsiteX872" fmla="*/ 5983471 w 8348229"/>
              <a:gd name="connsiteY872" fmla="*/ 1826772 h 6853097"/>
              <a:gd name="connsiteX873" fmla="*/ 6007490 w 8348229"/>
              <a:gd name="connsiteY873" fmla="*/ 1887067 h 6853097"/>
              <a:gd name="connsiteX874" fmla="*/ 5995235 w 8348229"/>
              <a:gd name="connsiteY874" fmla="*/ 1919421 h 6853097"/>
              <a:gd name="connsiteX875" fmla="*/ 6036413 w 8348229"/>
              <a:gd name="connsiteY875" fmla="*/ 1919421 h 6853097"/>
              <a:gd name="connsiteX876" fmla="*/ 6039844 w 8348229"/>
              <a:gd name="connsiteY876" fmla="*/ 1951284 h 6853097"/>
              <a:gd name="connsiteX877" fmla="*/ 6061413 w 8348229"/>
              <a:gd name="connsiteY877" fmla="*/ 1940500 h 6853097"/>
              <a:gd name="connsiteX878" fmla="*/ 6097688 w 8348229"/>
              <a:gd name="connsiteY878" fmla="*/ 1990011 h 6853097"/>
              <a:gd name="connsiteX879" fmla="*/ 6115336 w 8348229"/>
              <a:gd name="connsiteY879" fmla="*/ 2081189 h 6853097"/>
              <a:gd name="connsiteX880" fmla="*/ 6076610 w 8348229"/>
              <a:gd name="connsiteY880" fmla="*/ 2102268 h 6853097"/>
              <a:gd name="connsiteX881" fmla="*/ 6105532 w 8348229"/>
              <a:gd name="connsiteY881" fmla="*/ 2118935 h 6853097"/>
              <a:gd name="connsiteX882" fmla="*/ 6085433 w 8348229"/>
              <a:gd name="connsiteY882" fmla="*/ 2137073 h 6853097"/>
              <a:gd name="connsiteX883" fmla="*/ 6085923 w 8348229"/>
              <a:gd name="connsiteY883" fmla="*/ 2149328 h 6853097"/>
              <a:gd name="connsiteX884" fmla="*/ 6176122 w 8348229"/>
              <a:gd name="connsiteY884" fmla="*/ 2155211 h 6853097"/>
              <a:gd name="connsiteX885" fmla="*/ 6237398 w 8348229"/>
              <a:gd name="connsiteY885" fmla="*/ 2168937 h 6853097"/>
              <a:gd name="connsiteX886" fmla="*/ 6266320 w 8348229"/>
              <a:gd name="connsiteY886" fmla="*/ 2212565 h 6853097"/>
              <a:gd name="connsiteX887" fmla="*/ 6258477 w 8348229"/>
              <a:gd name="connsiteY887" fmla="*/ 2221879 h 6853097"/>
              <a:gd name="connsiteX888" fmla="*/ 6317302 w 8348229"/>
              <a:gd name="connsiteY888" fmla="*/ 2195898 h 6853097"/>
              <a:gd name="connsiteX889" fmla="*/ 1387777 w 8348229"/>
              <a:gd name="connsiteY889" fmla="*/ 1756182 h 6853097"/>
              <a:gd name="connsiteX890" fmla="*/ 1422091 w 8348229"/>
              <a:gd name="connsiteY890" fmla="*/ 1790497 h 6853097"/>
              <a:gd name="connsiteX891" fmla="*/ 1469641 w 8348229"/>
              <a:gd name="connsiteY891" fmla="*/ 1823340 h 6853097"/>
              <a:gd name="connsiteX892" fmla="*/ 1579448 w 8348229"/>
              <a:gd name="connsiteY892" fmla="*/ 1835595 h 6853097"/>
              <a:gd name="connsiteX893" fmla="*/ 1642195 w 8348229"/>
              <a:gd name="connsiteY893" fmla="*/ 1822850 h 6853097"/>
              <a:gd name="connsiteX894" fmla="*/ 1624547 w 8348229"/>
              <a:gd name="connsiteY894" fmla="*/ 1784614 h 6853097"/>
              <a:gd name="connsiteX895" fmla="*/ 1619645 w 8348229"/>
              <a:gd name="connsiteY895" fmla="*/ 1779222 h 6853097"/>
              <a:gd name="connsiteX896" fmla="*/ 1621115 w 8348229"/>
              <a:gd name="connsiteY896" fmla="*/ 1726279 h 6853097"/>
              <a:gd name="connsiteX897" fmla="*/ 1662783 w 8348229"/>
              <a:gd name="connsiteY897" fmla="*/ 1713044 h 6853097"/>
              <a:gd name="connsiteX898" fmla="*/ 1667685 w 8348229"/>
              <a:gd name="connsiteY898" fmla="*/ 1688533 h 6853097"/>
              <a:gd name="connsiteX899" fmla="*/ 1642195 w 8348229"/>
              <a:gd name="connsiteY899" fmla="*/ 1691475 h 6853097"/>
              <a:gd name="connsiteX900" fmla="*/ 1639253 w 8348229"/>
              <a:gd name="connsiteY900" fmla="*/ 1680690 h 6853097"/>
              <a:gd name="connsiteX901" fmla="*/ 1833865 w 8348229"/>
              <a:gd name="connsiteY901" fmla="*/ 1629708 h 6853097"/>
              <a:gd name="connsiteX902" fmla="*/ 1812787 w 8348229"/>
              <a:gd name="connsiteY902" fmla="*/ 1592943 h 6853097"/>
              <a:gd name="connsiteX903" fmla="*/ 1944652 w 8348229"/>
              <a:gd name="connsiteY903" fmla="*/ 1527255 h 6853097"/>
              <a:gd name="connsiteX904" fmla="*/ 1920142 w 8348229"/>
              <a:gd name="connsiteY904" fmla="*/ 1448332 h 6853097"/>
              <a:gd name="connsiteX905" fmla="*/ 1949064 w 8348229"/>
              <a:gd name="connsiteY905" fmla="*/ 1423331 h 6853097"/>
              <a:gd name="connsiteX906" fmla="*/ 1886318 w 8348229"/>
              <a:gd name="connsiteY906" fmla="*/ 1368918 h 6853097"/>
              <a:gd name="connsiteX907" fmla="*/ 1942201 w 8348229"/>
              <a:gd name="connsiteY907" fmla="*/ 1332643 h 6853097"/>
              <a:gd name="connsiteX908" fmla="*/ 1932887 w 8348229"/>
              <a:gd name="connsiteY908" fmla="*/ 1327251 h 6853097"/>
              <a:gd name="connsiteX909" fmla="*/ 1957888 w 8348229"/>
              <a:gd name="connsiteY909" fmla="*/ 1290485 h 6853097"/>
              <a:gd name="connsiteX910" fmla="*/ 2069165 w 8348229"/>
              <a:gd name="connsiteY910" fmla="*/ 1259112 h 6853097"/>
              <a:gd name="connsiteX911" fmla="*/ 2046616 w 8348229"/>
              <a:gd name="connsiteY911" fmla="*/ 1247347 h 6853097"/>
              <a:gd name="connsiteX912" fmla="*/ 1949064 w 8348229"/>
              <a:gd name="connsiteY912" fmla="*/ 1230189 h 6853097"/>
              <a:gd name="connsiteX913" fmla="*/ 1919652 w 8348229"/>
              <a:gd name="connsiteY913" fmla="*/ 1230189 h 6853097"/>
              <a:gd name="connsiteX914" fmla="*/ 1816218 w 8348229"/>
              <a:gd name="connsiteY914" fmla="*/ 1220385 h 6853097"/>
              <a:gd name="connsiteX915" fmla="*/ 1879455 w 8348229"/>
              <a:gd name="connsiteY915" fmla="*/ 1265975 h 6853097"/>
              <a:gd name="connsiteX916" fmla="*/ 1895141 w 8348229"/>
              <a:gd name="connsiteY916" fmla="*/ 1283132 h 6853097"/>
              <a:gd name="connsiteX917" fmla="*/ 1886808 w 8348229"/>
              <a:gd name="connsiteY917" fmla="*/ 1296367 h 6853097"/>
              <a:gd name="connsiteX918" fmla="*/ 1757883 w 8348229"/>
              <a:gd name="connsiteY918" fmla="*/ 1308623 h 6853097"/>
              <a:gd name="connsiteX919" fmla="*/ 1707882 w 8348229"/>
              <a:gd name="connsiteY919" fmla="*/ 1335584 h 6853097"/>
              <a:gd name="connsiteX920" fmla="*/ 1719647 w 8348229"/>
              <a:gd name="connsiteY920" fmla="*/ 1393919 h 6853097"/>
              <a:gd name="connsiteX921" fmla="*/ 1645626 w 8348229"/>
              <a:gd name="connsiteY921" fmla="*/ 1357153 h 6853097"/>
              <a:gd name="connsiteX922" fmla="*/ 1660332 w 8348229"/>
              <a:gd name="connsiteY922" fmla="*/ 1395389 h 6853097"/>
              <a:gd name="connsiteX923" fmla="*/ 1666215 w 8348229"/>
              <a:gd name="connsiteY923" fmla="*/ 1444900 h 6853097"/>
              <a:gd name="connsiteX924" fmla="*/ 1681411 w 8348229"/>
              <a:gd name="connsiteY924" fmla="*/ 1490980 h 6853097"/>
              <a:gd name="connsiteX925" fmla="*/ 1659352 w 8348229"/>
              <a:gd name="connsiteY925" fmla="*/ 1566472 h 6853097"/>
              <a:gd name="connsiteX926" fmla="*/ 1682882 w 8348229"/>
              <a:gd name="connsiteY926" fmla="*/ 1579707 h 6853097"/>
              <a:gd name="connsiteX927" fmla="*/ 1677980 w 8348229"/>
              <a:gd name="connsiteY927" fmla="*/ 1590982 h 6853097"/>
              <a:gd name="connsiteX928" fmla="*/ 1624057 w 8348229"/>
              <a:gd name="connsiteY928" fmla="*/ 1571864 h 6853097"/>
              <a:gd name="connsiteX929" fmla="*/ 1559840 w 8348229"/>
              <a:gd name="connsiteY929" fmla="*/ 1579217 h 6853097"/>
              <a:gd name="connsiteX930" fmla="*/ 1565232 w 8348229"/>
              <a:gd name="connsiteY930" fmla="*/ 1620395 h 6853097"/>
              <a:gd name="connsiteX931" fmla="*/ 1555918 w 8348229"/>
              <a:gd name="connsiteY931" fmla="*/ 1650787 h 6853097"/>
              <a:gd name="connsiteX932" fmla="*/ 1499054 w 8348229"/>
              <a:gd name="connsiteY932" fmla="*/ 1691965 h 6853097"/>
              <a:gd name="connsiteX933" fmla="*/ 1387777 w 8348229"/>
              <a:gd name="connsiteY933" fmla="*/ 1756182 h 6853097"/>
              <a:gd name="connsiteX934" fmla="*/ 1127477 w 8348229"/>
              <a:gd name="connsiteY934" fmla="*/ 2120896 h 6853097"/>
              <a:gd name="connsiteX935" fmla="*/ 1121594 w 8348229"/>
              <a:gd name="connsiteY935" fmla="*/ 2131681 h 6853097"/>
              <a:gd name="connsiteX936" fmla="*/ 1184831 w 8348229"/>
              <a:gd name="connsiteY936" fmla="*/ 2175799 h 6853097"/>
              <a:gd name="connsiteX937" fmla="*/ 1180909 w 8348229"/>
              <a:gd name="connsiteY937" fmla="*/ 2182662 h 6853097"/>
              <a:gd name="connsiteX938" fmla="*/ 1136301 w 8348229"/>
              <a:gd name="connsiteY938" fmla="*/ 2177270 h 6853097"/>
              <a:gd name="connsiteX939" fmla="*/ 1096104 w 8348229"/>
              <a:gd name="connsiteY939" fmla="*/ 2219918 h 6853097"/>
              <a:gd name="connsiteX940" fmla="*/ 1117673 w 8348229"/>
              <a:gd name="connsiteY940" fmla="*/ 2243938 h 6853097"/>
              <a:gd name="connsiteX941" fmla="*/ 1031886 w 8348229"/>
              <a:gd name="connsiteY941" fmla="*/ 2277763 h 6853097"/>
              <a:gd name="connsiteX942" fmla="*/ 1034828 w 8348229"/>
              <a:gd name="connsiteY942" fmla="*/ 2284625 h 6853097"/>
              <a:gd name="connsiteX943" fmla="*/ 989238 w 8348229"/>
              <a:gd name="connsiteY943" fmla="*/ 2284625 h 6853097"/>
              <a:gd name="connsiteX944" fmla="*/ 1083848 w 8348229"/>
              <a:gd name="connsiteY944" fmla="*/ 2414040 h 6853097"/>
              <a:gd name="connsiteX945" fmla="*/ 1117673 w 8348229"/>
              <a:gd name="connsiteY945" fmla="*/ 2416491 h 6853097"/>
              <a:gd name="connsiteX946" fmla="*/ 1214734 w 8348229"/>
              <a:gd name="connsiteY946" fmla="*/ 2384137 h 6853097"/>
              <a:gd name="connsiteX947" fmla="*/ 1189243 w 8348229"/>
              <a:gd name="connsiteY947" fmla="*/ 2370412 h 6853097"/>
              <a:gd name="connsiteX948" fmla="*/ 1131889 w 8348229"/>
              <a:gd name="connsiteY948" fmla="*/ 2357176 h 6853097"/>
              <a:gd name="connsiteX949" fmla="*/ 1131398 w 8348229"/>
              <a:gd name="connsiteY949" fmla="*/ 2344431 h 6853097"/>
              <a:gd name="connsiteX950" fmla="*/ 1204439 w 8348229"/>
              <a:gd name="connsiteY950" fmla="*/ 2318450 h 6853097"/>
              <a:gd name="connsiteX951" fmla="*/ 1167674 w 8348229"/>
              <a:gd name="connsiteY951" fmla="*/ 2283645 h 6853097"/>
              <a:gd name="connsiteX952" fmla="*/ 1298559 w 8348229"/>
              <a:gd name="connsiteY952" fmla="*/ 2283645 h 6853097"/>
              <a:gd name="connsiteX953" fmla="*/ 1234342 w 8348229"/>
              <a:gd name="connsiteY953" fmla="*/ 2208153 h 6853097"/>
              <a:gd name="connsiteX954" fmla="*/ 1313265 w 8348229"/>
              <a:gd name="connsiteY954" fmla="*/ 2198349 h 6853097"/>
              <a:gd name="connsiteX955" fmla="*/ 1312775 w 8348229"/>
              <a:gd name="connsiteY955" fmla="*/ 2190506 h 6853097"/>
              <a:gd name="connsiteX956" fmla="*/ 1286794 w 8348229"/>
              <a:gd name="connsiteY956" fmla="*/ 2182662 h 6853097"/>
              <a:gd name="connsiteX957" fmla="*/ 1387777 w 8348229"/>
              <a:gd name="connsiteY957" fmla="*/ 2109621 h 6853097"/>
              <a:gd name="connsiteX958" fmla="*/ 1227969 w 8348229"/>
              <a:gd name="connsiteY958" fmla="*/ 2047365 h 6853097"/>
              <a:gd name="connsiteX959" fmla="*/ 1257872 w 8348229"/>
              <a:gd name="connsiteY959" fmla="*/ 2031678 h 6853097"/>
              <a:gd name="connsiteX960" fmla="*/ 1130418 w 8348229"/>
              <a:gd name="connsiteY960" fmla="*/ 2011580 h 6853097"/>
              <a:gd name="connsiteX961" fmla="*/ 1102966 w 8348229"/>
              <a:gd name="connsiteY961" fmla="*/ 2049816 h 6853097"/>
              <a:gd name="connsiteX962" fmla="*/ 1173556 w 8348229"/>
              <a:gd name="connsiteY962" fmla="*/ 2127269 h 6853097"/>
              <a:gd name="connsiteX963" fmla="*/ 1127477 w 8348229"/>
              <a:gd name="connsiteY963" fmla="*/ 2120896 h 6853097"/>
              <a:gd name="connsiteX964" fmla="*/ 4749128 w 8348229"/>
              <a:gd name="connsiteY964" fmla="*/ 958615 h 6853097"/>
              <a:gd name="connsiteX965" fmla="*/ 4677558 w 8348229"/>
              <a:gd name="connsiteY965" fmla="*/ 919398 h 6853097"/>
              <a:gd name="connsiteX966" fmla="*/ 4711873 w 8348229"/>
              <a:gd name="connsiteY966" fmla="*/ 951752 h 6853097"/>
              <a:gd name="connsiteX967" fmla="*/ 4709912 w 8348229"/>
              <a:gd name="connsiteY967" fmla="*/ 956654 h 6853097"/>
              <a:gd name="connsiteX968" fmla="*/ 4658930 w 8348229"/>
              <a:gd name="connsiteY968" fmla="*/ 939497 h 6853097"/>
              <a:gd name="connsiteX969" fmla="*/ 4655499 w 8348229"/>
              <a:gd name="connsiteY969" fmla="*/ 1011557 h 6853097"/>
              <a:gd name="connsiteX970" fmla="*/ 4663342 w 8348229"/>
              <a:gd name="connsiteY970" fmla="*/ 1033616 h 6853097"/>
              <a:gd name="connsiteX971" fmla="*/ 4718245 w 8348229"/>
              <a:gd name="connsiteY971" fmla="*/ 1004694 h 6853097"/>
              <a:gd name="connsiteX972" fmla="*/ 4700598 w 8348229"/>
              <a:gd name="connsiteY972" fmla="*/ 1029695 h 6853097"/>
              <a:gd name="connsiteX973" fmla="*/ 4705990 w 8348229"/>
              <a:gd name="connsiteY973" fmla="*/ 1034107 h 6853097"/>
              <a:gd name="connsiteX974" fmla="*/ 4746677 w 8348229"/>
              <a:gd name="connsiteY974" fmla="*/ 1011557 h 6853097"/>
              <a:gd name="connsiteX975" fmla="*/ 4743246 w 8348229"/>
              <a:gd name="connsiteY975" fmla="*/ 1043911 h 6853097"/>
              <a:gd name="connsiteX976" fmla="*/ 4749618 w 8348229"/>
              <a:gd name="connsiteY976" fmla="*/ 1078225 h 6853097"/>
              <a:gd name="connsiteX977" fmla="*/ 4769227 w 8348229"/>
              <a:gd name="connsiteY977" fmla="*/ 1058617 h 6853097"/>
              <a:gd name="connsiteX978" fmla="*/ 4846680 w 8348229"/>
              <a:gd name="connsiteY978" fmla="*/ 1063029 h 6853097"/>
              <a:gd name="connsiteX979" fmla="*/ 4836385 w 8348229"/>
              <a:gd name="connsiteY979" fmla="*/ 1023812 h 6853097"/>
              <a:gd name="connsiteX980" fmla="*/ 4843248 w 8348229"/>
              <a:gd name="connsiteY980" fmla="*/ 1021361 h 6853097"/>
              <a:gd name="connsiteX981" fmla="*/ 4871190 w 8348229"/>
              <a:gd name="connsiteY981" fmla="*/ 1053225 h 6853097"/>
              <a:gd name="connsiteX982" fmla="*/ 4940309 w 8348229"/>
              <a:gd name="connsiteY982" fmla="*/ 1041950 h 6853097"/>
              <a:gd name="connsiteX983" fmla="*/ 4935897 w 8348229"/>
              <a:gd name="connsiteY983" fmla="*/ 1004694 h 6853097"/>
              <a:gd name="connsiteX984" fmla="*/ 4905505 w 8348229"/>
              <a:gd name="connsiteY984" fmla="*/ 1016459 h 6853097"/>
              <a:gd name="connsiteX985" fmla="*/ 4913838 w 8348229"/>
              <a:gd name="connsiteY985" fmla="*/ 975282 h 6853097"/>
              <a:gd name="connsiteX986" fmla="*/ 4954035 w 8348229"/>
              <a:gd name="connsiteY986" fmla="*/ 966948 h 6853097"/>
              <a:gd name="connsiteX987" fmla="*/ 4954035 w 8348229"/>
              <a:gd name="connsiteY987" fmla="*/ 957634 h 6853097"/>
              <a:gd name="connsiteX988" fmla="*/ 4851582 w 8348229"/>
              <a:gd name="connsiteY988" fmla="*/ 950281 h 6853097"/>
              <a:gd name="connsiteX989" fmla="*/ 4817757 w 8348229"/>
              <a:gd name="connsiteY989" fmla="*/ 941457 h 6853097"/>
              <a:gd name="connsiteX990" fmla="*/ 4766776 w 8348229"/>
              <a:gd name="connsiteY990" fmla="*/ 936065 h 6853097"/>
              <a:gd name="connsiteX991" fmla="*/ 4749128 w 8348229"/>
              <a:gd name="connsiteY991" fmla="*/ 958615 h 6853097"/>
              <a:gd name="connsiteX992" fmla="*/ 1366208 w 8348229"/>
              <a:gd name="connsiteY992" fmla="*/ 1824811 h 6853097"/>
              <a:gd name="connsiteX993" fmla="*/ 1405915 w 8348229"/>
              <a:gd name="connsiteY993" fmla="*/ 1798830 h 6853097"/>
              <a:gd name="connsiteX994" fmla="*/ 1405424 w 8348229"/>
              <a:gd name="connsiteY994" fmla="*/ 1786085 h 6853097"/>
              <a:gd name="connsiteX995" fmla="*/ 1337286 w 8348229"/>
              <a:gd name="connsiteY995" fmla="*/ 1774320 h 6853097"/>
              <a:gd name="connsiteX996" fmla="*/ 1342188 w 8348229"/>
              <a:gd name="connsiteY996" fmla="*/ 1791477 h 6853097"/>
              <a:gd name="connsiteX997" fmla="*/ 1307383 w 8348229"/>
              <a:gd name="connsiteY997" fmla="*/ 1833144 h 6853097"/>
              <a:gd name="connsiteX998" fmla="*/ 1270127 w 8348229"/>
              <a:gd name="connsiteY998" fmla="*/ 1870890 h 6853097"/>
              <a:gd name="connsiteX999" fmla="*/ 1275029 w 8348229"/>
              <a:gd name="connsiteY999" fmla="*/ 1894911 h 6853097"/>
              <a:gd name="connsiteX1000" fmla="*/ 1353462 w 8348229"/>
              <a:gd name="connsiteY1000" fmla="*/ 1921872 h 6853097"/>
              <a:gd name="connsiteX1001" fmla="*/ 1356894 w 8348229"/>
              <a:gd name="connsiteY1001" fmla="*/ 1943931 h 6853097"/>
              <a:gd name="connsiteX1002" fmla="*/ 1464249 w 8348229"/>
              <a:gd name="connsiteY1002" fmla="*/ 1913538 h 6853097"/>
              <a:gd name="connsiteX1003" fmla="*/ 1443170 w 8348229"/>
              <a:gd name="connsiteY1003" fmla="*/ 1851282 h 6853097"/>
              <a:gd name="connsiteX1004" fmla="*/ 1366208 w 8348229"/>
              <a:gd name="connsiteY1004" fmla="*/ 1824811 h 6853097"/>
              <a:gd name="connsiteX1005" fmla="*/ 7973712 w 8348229"/>
              <a:gd name="connsiteY1005" fmla="*/ 2955229 h 6853097"/>
              <a:gd name="connsiteX1006" fmla="*/ 7998222 w 8348229"/>
              <a:gd name="connsiteY1006" fmla="*/ 3027780 h 6853097"/>
              <a:gd name="connsiteX1007" fmla="*/ 8002634 w 8348229"/>
              <a:gd name="connsiteY1007" fmla="*/ 3061114 h 6853097"/>
              <a:gd name="connsiteX1008" fmla="*/ 7999693 w 8348229"/>
              <a:gd name="connsiteY1008" fmla="*/ 3125821 h 6853097"/>
              <a:gd name="connsiteX1009" fmla="*/ 7999693 w 8348229"/>
              <a:gd name="connsiteY1009" fmla="*/ 3136116 h 6853097"/>
              <a:gd name="connsiteX1010" fmla="*/ 8052635 w 8348229"/>
              <a:gd name="connsiteY1010" fmla="*/ 3200823 h 6853097"/>
              <a:gd name="connsiteX1011" fmla="*/ 8114891 w 8348229"/>
              <a:gd name="connsiteY1011" fmla="*/ 3220921 h 6853097"/>
              <a:gd name="connsiteX1012" fmla="*/ 8098715 w 8348229"/>
              <a:gd name="connsiteY1012" fmla="*/ 3170430 h 6853097"/>
              <a:gd name="connsiteX1013" fmla="*/ 8070283 w 8348229"/>
              <a:gd name="connsiteY1013" fmla="*/ 3144449 h 6853097"/>
              <a:gd name="connsiteX1014" fmla="*/ 8048713 w 8348229"/>
              <a:gd name="connsiteY1014" fmla="*/ 3105233 h 6853097"/>
              <a:gd name="connsiteX1015" fmla="*/ 8063910 w 8348229"/>
              <a:gd name="connsiteY1015" fmla="*/ 3080232 h 6853097"/>
              <a:gd name="connsiteX1016" fmla="*/ 8059008 w 8348229"/>
              <a:gd name="connsiteY1016" fmla="*/ 3049349 h 6853097"/>
              <a:gd name="connsiteX1017" fmla="*/ 8036948 w 8348229"/>
              <a:gd name="connsiteY1017" fmla="*/ 2993465 h 6853097"/>
              <a:gd name="connsiteX1018" fmla="*/ 8042341 w 8348229"/>
              <a:gd name="connsiteY1018" fmla="*/ 2966994 h 6853097"/>
              <a:gd name="connsiteX1019" fmla="*/ 8074695 w 8348229"/>
              <a:gd name="connsiteY1019" fmla="*/ 2970916 h 6853097"/>
              <a:gd name="connsiteX1020" fmla="*/ 8122245 w 8348229"/>
              <a:gd name="connsiteY1020" fmla="*/ 2985132 h 6853097"/>
              <a:gd name="connsiteX1021" fmla="*/ 8104107 w 8348229"/>
              <a:gd name="connsiteY1021" fmla="*/ 2941993 h 6853097"/>
              <a:gd name="connsiteX1022" fmla="*/ 8074695 w 8348229"/>
              <a:gd name="connsiteY1022" fmla="*/ 2922385 h 6853097"/>
              <a:gd name="connsiteX1023" fmla="*/ 7973712 w 8348229"/>
              <a:gd name="connsiteY1023" fmla="*/ 2955229 h 6853097"/>
              <a:gd name="connsiteX1024" fmla="*/ 1361306 w 8348229"/>
              <a:gd name="connsiteY1024" fmla="*/ 2018443 h 6853097"/>
              <a:gd name="connsiteX1025" fmla="*/ 1378463 w 8348229"/>
              <a:gd name="connsiteY1025" fmla="*/ 2070895 h 6853097"/>
              <a:gd name="connsiteX1026" fmla="*/ 1457877 w 8348229"/>
              <a:gd name="connsiteY1026" fmla="*/ 2049816 h 6853097"/>
              <a:gd name="connsiteX1027" fmla="*/ 1303951 w 8348229"/>
              <a:gd name="connsiteY1027" fmla="*/ 1945402 h 6853097"/>
              <a:gd name="connsiteX1028" fmla="*/ 1158850 w 8348229"/>
              <a:gd name="connsiteY1028" fmla="*/ 1953245 h 6853097"/>
              <a:gd name="connsiteX1029" fmla="*/ 1256892 w 8348229"/>
              <a:gd name="connsiteY1029" fmla="*/ 1996874 h 6853097"/>
              <a:gd name="connsiteX1030" fmla="*/ 1361306 w 8348229"/>
              <a:gd name="connsiteY1030" fmla="*/ 2018443 h 6853097"/>
              <a:gd name="connsiteX1031" fmla="*/ 6118768 w 8348229"/>
              <a:gd name="connsiteY1031" fmla="*/ 4062607 h 6853097"/>
              <a:gd name="connsiteX1032" fmla="*/ 6119748 w 8348229"/>
              <a:gd name="connsiteY1032" fmla="*/ 4069470 h 6853097"/>
              <a:gd name="connsiteX1033" fmla="*/ 6300144 w 8348229"/>
              <a:gd name="connsiteY1033" fmla="*/ 4052313 h 6853097"/>
              <a:gd name="connsiteX1034" fmla="*/ 6300634 w 8348229"/>
              <a:gd name="connsiteY1034" fmla="*/ 4020449 h 6853097"/>
              <a:gd name="connsiteX1035" fmla="*/ 6308478 w 8348229"/>
              <a:gd name="connsiteY1035" fmla="*/ 3996919 h 6853097"/>
              <a:gd name="connsiteX1036" fmla="*/ 6336420 w 8348229"/>
              <a:gd name="connsiteY1036" fmla="*/ 3998390 h 6853097"/>
              <a:gd name="connsiteX1037" fmla="*/ 6338871 w 8348229"/>
              <a:gd name="connsiteY1037" fmla="*/ 3989566 h 6853097"/>
              <a:gd name="connsiteX1038" fmla="*/ 6313870 w 8348229"/>
              <a:gd name="connsiteY1038" fmla="*/ 3982704 h 6853097"/>
              <a:gd name="connsiteX1039" fmla="*/ 6261418 w 8348229"/>
              <a:gd name="connsiteY1039" fmla="*/ 3969958 h 6853097"/>
              <a:gd name="connsiteX1040" fmla="*/ 6192299 w 8348229"/>
              <a:gd name="connsiteY1040" fmla="*/ 3984664 h 6853097"/>
              <a:gd name="connsiteX1041" fmla="*/ 6285438 w 8348229"/>
              <a:gd name="connsiteY1041" fmla="*/ 4024371 h 6853097"/>
              <a:gd name="connsiteX1042" fmla="*/ 6220240 w 8348229"/>
              <a:gd name="connsiteY1042" fmla="*/ 4021430 h 6853097"/>
              <a:gd name="connsiteX1043" fmla="*/ 6133474 w 8348229"/>
              <a:gd name="connsiteY1043" fmla="*/ 4017018 h 6853097"/>
              <a:gd name="connsiteX1044" fmla="*/ 6132984 w 8348229"/>
              <a:gd name="connsiteY1044" fmla="*/ 4025842 h 6853097"/>
              <a:gd name="connsiteX1045" fmla="*/ 6170239 w 8348229"/>
              <a:gd name="connsiteY1045" fmla="*/ 4041038 h 6853097"/>
              <a:gd name="connsiteX1046" fmla="*/ 6118768 w 8348229"/>
              <a:gd name="connsiteY1046" fmla="*/ 4062607 h 6853097"/>
              <a:gd name="connsiteX1047" fmla="*/ 6563385 w 8348229"/>
              <a:gd name="connsiteY1047" fmla="*/ 2774343 h 6853097"/>
              <a:gd name="connsiteX1048" fmla="*/ 6536914 w 8348229"/>
              <a:gd name="connsiteY1048" fmla="*/ 2713067 h 6853097"/>
              <a:gd name="connsiteX1049" fmla="*/ 6478580 w 8348229"/>
              <a:gd name="connsiteY1049" fmla="*/ 2663556 h 6853097"/>
              <a:gd name="connsiteX1050" fmla="*/ 6441324 w 8348229"/>
              <a:gd name="connsiteY1050" fmla="*/ 2684634 h 6853097"/>
              <a:gd name="connsiteX1051" fmla="*/ 6457991 w 8348229"/>
              <a:gd name="connsiteY1051" fmla="*/ 2730224 h 6853097"/>
              <a:gd name="connsiteX1052" fmla="*/ 6529561 w 8348229"/>
              <a:gd name="connsiteY1052" fmla="*/ 2730224 h 6853097"/>
              <a:gd name="connsiteX1053" fmla="*/ 6563385 w 8348229"/>
              <a:gd name="connsiteY1053" fmla="*/ 2774343 h 6853097"/>
              <a:gd name="connsiteX1054" fmla="*/ 7920279 w 8348229"/>
              <a:gd name="connsiteY1054" fmla="*/ 1689024 h 6853097"/>
              <a:gd name="connsiteX1055" fmla="*/ 7889396 w 8348229"/>
              <a:gd name="connsiteY1055" fmla="*/ 1616473 h 6853097"/>
              <a:gd name="connsiteX1056" fmla="*/ 7800179 w 8348229"/>
              <a:gd name="connsiteY1056" fmla="*/ 1674808 h 6853097"/>
              <a:gd name="connsiteX1057" fmla="*/ 7920279 w 8348229"/>
              <a:gd name="connsiteY1057" fmla="*/ 1689024 h 6853097"/>
              <a:gd name="connsiteX1058" fmla="*/ 7906553 w 8348229"/>
              <a:gd name="connsiteY1058" fmla="*/ 3245922 h 6853097"/>
              <a:gd name="connsiteX1059" fmla="*/ 7914887 w 8348229"/>
              <a:gd name="connsiteY1059" fmla="*/ 3232196 h 6853097"/>
              <a:gd name="connsiteX1060" fmla="*/ 7873220 w 8348229"/>
              <a:gd name="connsiteY1060" fmla="*/ 3211117 h 6853097"/>
              <a:gd name="connsiteX1061" fmla="*/ 7902141 w 8348229"/>
              <a:gd name="connsiteY1061" fmla="*/ 3125331 h 6853097"/>
              <a:gd name="connsiteX1062" fmla="*/ 7848219 w 8348229"/>
              <a:gd name="connsiteY1062" fmla="*/ 3150331 h 6853097"/>
              <a:gd name="connsiteX1063" fmla="*/ 7829591 w 8348229"/>
              <a:gd name="connsiteY1063" fmla="*/ 3206215 h 6853097"/>
              <a:gd name="connsiteX1064" fmla="*/ 7906553 w 8348229"/>
              <a:gd name="connsiteY1064" fmla="*/ 3245922 h 6853097"/>
              <a:gd name="connsiteX1065" fmla="*/ 7976163 w 8348229"/>
              <a:gd name="connsiteY1065" fmla="*/ 2405216 h 6853097"/>
              <a:gd name="connsiteX1066" fmla="*/ 8034988 w 8348229"/>
              <a:gd name="connsiteY1066" fmla="*/ 2356686 h 6853097"/>
              <a:gd name="connsiteX1067" fmla="*/ 8034497 w 8348229"/>
              <a:gd name="connsiteY1067" fmla="*/ 2303253 h 6853097"/>
              <a:gd name="connsiteX1068" fmla="*/ 7992830 w 8348229"/>
              <a:gd name="connsiteY1068" fmla="*/ 2282174 h 6853097"/>
              <a:gd name="connsiteX1069" fmla="*/ 7962927 w 8348229"/>
              <a:gd name="connsiteY1069" fmla="*/ 2306195 h 6853097"/>
              <a:gd name="connsiteX1070" fmla="*/ 7976163 w 8348229"/>
              <a:gd name="connsiteY1070" fmla="*/ 2405216 h 6853097"/>
              <a:gd name="connsiteX1071" fmla="*/ 8137931 w 8348229"/>
              <a:gd name="connsiteY1071" fmla="*/ 2854736 h 6853097"/>
              <a:gd name="connsiteX1072" fmla="*/ 8234502 w 8348229"/>
              <a:gd name="connsiteY1072" fmla="*/ 2902287 h 6853097"/>
              <a:gd name="connsiteX1073" fmla="*/ 8229600 w 8348229"/>
              <a:gd name="connsiteY1073" fmla="*/ 2820422 h 6853097"/>
              <a:gd name="connsiteX1074" fmla="*/ 8202149 w 8348229"/>
              <a:gd name="connsiteY1074" fmla="*/ 2803265 h 6853097"/>
              <a:gd name="connsiteX1075" fmla="*/ 8137931 w 8348229"/>
              <a:gd name="connsiteY1075" fmla="*/ 2854736 h 6853097"/>
              <a:gd name="connsiteX1076" fmla="*/ 947571 w 8348229"/>
              <a:gd name="connsiteY1076" fmla="*/ 1759613 h 6853097"/>
              <a:gd name="connsiteX1077" fmla="*/ 979434 w 8348229"/>
              <a:gd name="connsiteY1077" fmla="*/ 1762555 h 6853097"/>
              <a:gd name="connsiteX1078" fmla="*/ 1049044 w 8348229"/>
              <a:gd name="connsiteY1078" fmla="*/ 1725299 h 6853097"/>
              <a:gd name="connsiteX1079" fmla="*/ 947571 w 8348229"/>
              <a:gd name="connsiteY1079" fmla="*/ 1759613 h 6853097"/>
              <a:gd name="connsiteX1080" fmla="*/ 6273673 w 8348229"/>
              <a:gd name="connsiteY1080" fmla="*/ 2288547 h 6853097"/>
              <a:gd name="connsiteX1081" fmla="*/ 6337890 w 8348229"/>
              <a:gd name="connsiteY1081" fmla="*/ 2337568 h 6853097"/>
              <a:gd name="connsiteX1082" fmla="*/ 6364851 w 8348229"/>
              <a:gd name="connsiteY1082" fmla="*/ 2288057 h 6853097"/>
              <a:gd name="connsiteX1083" fmla="*/ 6356028 w 8348229"/>
              <a:gd name="connsiteY1083" fmla="*/ 2278253 h 6853097"/>
              <a:gd name="connsiteX1084" fmla="*/ 6273673 w 8348229"/>
              <a:gd name="connsiteY1084" fmla="*/ 2288547 h 6853097"/>
              <a:gd name="connsiteX1085" fmla="*/ 8035968 w 8348229"/>
              <a:gd name="connsiteY1085" fmla="*/ 2765519 h 6853097"/>
              <a:gd name="connsiteX1086" fmla="*/ 8125186 w 8348229"/>
              <a:gd name="connsiteY1086" fmla="*/ 2712576 h 6853097"/>
              <a:gd name="connsiteX1087" fmla="*/ 8035968 w 8348229"/>
              <a:gd name="connsiteY1087" fmla="*/ 2765519 h 6853097"/>
              <a:gd name="connsiteX1088" fmla="*/ 7133007 w 8348229"/>
              <a:gd name="connsiteY1088" fmla="*/ 1507157 h 6853097"/>
              <a:gd name="connsiteX1089" fmla="*/ 7221244 w 8348229"/>
              <a:gd name="connsiteY1089" fmla="*/ 1489509 h 6853097"/>
              <a:gd name="connsiteX1090" fmla="*/ 7236440 w 8348229"/>
              <a:gd name="connsiteY1090" fmla="*/ 1474803 h 6853097"/>
              <a:gd name="connsiteX1091" fmla="*/ 7220753 w 8348229"/>
              <a:gd name="connsiteY1091" fmla="*/ 1464018 h 6853097"/>
              <a:gd name="connsiteX1092" fmla="*/ 7122712 w 8348229"/>
              <a:gd name="connsiteY1092" fmla="*/ 1469901 h 6853097"/>
              <a:gd name="connsiteX1093" fmla="*/ 7133007 w 8348229"/>
              <a:gd name="connsiteY1093" fmla="*/ 1507157 h 6853097"/>
              <a:gd name="connsiteX1094" fmla="*/ 2156912 w 8348229"/>
              <a:gd name="connsiteY1094" fmla="*/ 1108128 h 6853097"/>
              <a:gd name="connsiteX1095" fmla="*/ 2074067 w 8348229"/>
              <a:gd name="connsiteY1095" fmla="*/ 1088029 h 6853097"/>
              <a:gd name="connsiteX1096" fmla="*/ 2060831 w 8348229"/>
              <a:gd name="connsiteY1096" fmla="*/ 1108618 h 6853097"/>
              <a:gd name="connsiteX1097" fmla="*/ 2156912 w 8348229"/>
              <a:gd name="connsiteY1097" fmla="*/ 1108128 h 6853097"/>
              <a:gd name="connsiteX1098" fmla="*/ 8038909 w 8348229"/>
              <a:gd name="connsiteY1098" fmla="*/ 3349846 h 6853097"/>
              <a:gd name="connsiteX1099" fmla="*/ 8077146 w 8348229"/>
              <a:gd name="connsiteY1099" fmla="*/ 3303767 h 6853097"/>
              <a:gd name="connsiteX1100" fmla="*/ 8101166 w 8348229"/>
              <a:gd name="connsiteY1100" fmla="*/ 3247393 h 6853097"/>
              <a:gd name="connsiteX1101" fmla="*/ 8038909 w 8348229"/>
              <a:gd name="connsiteY1101" fmla="*/ 3349846 h 6853097"/>
              <a:gd name="connsiteX1102" fmla="*/ 7960476 w 8348229"/>
              <a:gd name="connsiteY1102" fmla="*/ 3821425 h 6853097"/>
              <a:gd name="connsiteX1103" fmla="*/ 8012438 w 8348229"/>
              <a:gd name="connsiteY1103" fmla="*/ 3774856 h 6853097"/>
              <a:gd name="connsiteX1104" fmla="*/ 7935476 w 8348229"/>
              <a:gd name="connsiteY1104" fmla="*/ 3767993 h 6853097"/>
              <a:gd name="connsiteX1105" fmla="*/ 7960476 w 8348229"/>
              <a:gd name="connsiteY1105" fmla="*/ 3821425 h 6853097"/>
              <a:gd name="connsiteX1106" fmla="*/ 7609488 w 8348229"/>
              <a:gd name="connsiteY1106" fmla="*/ 2925817 h 6853097"/>
              <a:gd name="connsiteX1107" fmla="*/ 7720275 w 8348229"/>
              <a:gd name="connsiteY1107" fmla="*/ 2941993 h 6853097"/>
              <a:gd name="connsiteX1108" fmla="*/ 7677137 w 8348229"/>
              <a:gd name="connsiteY1108" fmla="*/ 2898855 h 6853097"/>
              <a:gd name="connsiteX1109" fmla="*/ 7609488 w 8348229"/>
              <a:gd name="connsiteY1109" fmla="*/ 2925817 h 6853097"/>
              <a:gd name="connsiteX1110" fmla="*/ 6771233 w 8348229"/>
              <a:gd name="connsiteY1110" fmla="*/ 680177 h 6853097"/>
              <a:gd name="connsiteX1111" fmla="*/ 6791822 w 8348229"/>
              <a:gd name="connsiteY1111" fmla="*/ 655667 h 6853097"/>
              <a:gd name="connsiteX1112" fmla="*/ 6798685 w 8348229"/>
              <a:gd name="connsiteY1112" fmla="*/ 637529 h 6853097"/>
              <a:gd name="connsiteX1113" fmla="*/ 6781528 w 8348229"/>
              <a:gd name="connsiteY1113" fmla="*/ 627235 h 6853097"/>
              <a:gd name="connsiteX1114" fmla="*/ 6731527 w 8348229"/>
              <a:gd name="connsiteY1114" fmla="*/ 626744 h 6853097"/>
              <a:gd name="connsiteX1115" fmla="*/ 6771233 w 8348229"/>
              <a:gd name="connsiteY1115" fmla="*/ 680177 h 6853097"/>
              <a:gd name="connsiteX1116" fmla="*/ 8028615 w 8348229"/>
              <a:gd name="connsiteY1116" fmla="*/ 2803265 h 6853097"/>
              <a:gd name="connsiteX1117" fmla="*/ 7954104 w 8348229"/>
              <a:gd name="connsiteY1117" fmla="*/ 2836599 h 6853097"/>
              <a:gd name="connsiteX1118" fmla="*/ 8006066 w 8348229"/>
              <a:gd name="connsiteY1118" fmla="*/ 2844442 h 6853097"/>
              <a:gd name="connsiteX1119" fmla="*/ 8028615 w 8348229"/>
              <a:gd name="connsiteY1119" fmla="*/ 2803265 h 6853097"/>
              <a:gd name="connsiteX1120" fmla="*/ 892667 w 8348229"/>
              <a:gd name="connsiteY1120" fmla="*/ 1903734 h 6853097"/>
              <a:gd name="connsiteX1121" fmla="*/ 805411 w 8348229"/>
              <a:gd name="connsiteY1121" fmla="*/ 1981187 h 6853097"/>
              <a:gd name="connsiteX1122" fmla="*/ 892667 w 8348229"/>
              <a:gd name="connsiteY1122" fmla="*/ 1903734 h 6853097"/>
              <a:gd name="connsiteX1123" fmla="*/ 6140337 w 8348229"/>
              <a:gd name="connsiteY1123" fmla="*/ 3824366 h 6853097"/>
              <a:gd name="connsiteX1124" fmla="*/ 6130533 w 8348229"/>
              <a:gd name="connsiteY1124" fmla="*/ 3832210 h 6853097"/>
              <a:gd name="connsiteX1125" fmla="*/ 6158474 w 8348229"/>
              <a:gd name="connsiteY1125" fmla="*/ 3866524 h 6853097"/>
              <a:gd name="connsiteX1126" fmla="*/ 6191318 w 8348229"/>
              <a:gd name="connsiteY1126" fmla="*/ 3828288 h 6853097"/>
              <a:gd name="connsiteX1127" fmla="*/ 6140337 w 8348229"/>
              <a:gd name="connsiteY1127" fmla="*/ 3824366 h 6853097"/>
              <a:gd name="connsiteX1128" fmla="*/ 7625174 w 8348229"/>
              <a:gd name="connsiteY1128" fmla="*/ 2785617 h 6853097"/>
              <a:gd name="connsiteX1129" fmla="*/ 7693313 w 8348229"/>
              <a:gd name="connsiteY1129" fmla="*/ 2801794 h 6853097"/>
              <a:gd name="connsiteX1130" fmla="*/ 7625174 w 8348229"/>
              <a:gd name="connsiteY1130" fmla="*/ 2785617 h 6853097"/>
              <a:gd name="connsiteX1131" fmla="*/ 8067832 w 8348229"/>
              <a:gd name="connsiteY1131" fmla="*/ 2060601 h 6853097"/>
              <a:gd name="connsiteX1132" fmla="*/ 8075185 w 8348229"/>
              <a:gd name="connsiteY1132" fmla="*/ 2056189 h 6853097"/>
              <a:gd name="connsiteX1133" fmla="*/ 8038909 w 8348229"/>
              <a:gd name="connsiteY1133" fmla="*/ 1998344 h 6853097"/>
              <a:gd name="connsiteX1134" fmla="*/ 8019791 w 8348229"/>
              <a:gd name="connsiteY1134" fmla="*/ 2040502 h 6853097"/>
              <a:gd name="connsiteX1135" fmla="*/ 8067832 w 8348229"/>
              <a:gd name="connsiteY1135" fmla="*/ 2060601 h 6853097"/>
              <a:gd name="connsiteX1136" fmla="*/ 951002 w 8348229"/>
              <a:gd name="connsiteY1136" fmla="*/ 1627257 h 6853097"/>
              <a:gd name="connsiteX1137" fmla="*/ 904923 w 8348229"/>
              <a:gd name="connsiteY1137" fmla="*/ 1641964 h 6853097"/>
              <a:gd name="connsiteX1138" fmla="*/ 947080 w 8348229"/>
              <a:gd name="connsiteY1138" fmla="*/ 1687553 h 6853097"/>
              <a:gd name="connsiteX1139" fmla="*/ 957375 w 8348229"/>
              <a:gd name="connsiteY1139" fmla="*/ 1682651 h 6853097"/>
              <a:gd name="connsiteX1140" fmla="*/ 951002 w 8348229"/>
              <a:gd name="connsiteY1140" fmla="*/ 1627257 h 6853097"/>
              <a:gd name="connsiteX1141" fmla="*/ 7855572 w 8348229"/>
              <a:gd name="connsiteY1141" fmla="*/ 3889074 h 6853097"/>
              <a:gd name="connsiteX1142" fmla="*/ 7903122 w 8348229"/>
              <a:gd name="connsiteY1142" fmla="*/ 3835151 h 6853097"/>
              <a:gd name="connsiteX1143" fmla="*/ 7846258 w 8348229"/>
              <a:gd name="connsiteY1143" fmla="*/ 3840544 h 6853097"/>
              <a:gd name="connsiteX1144" fmla="*/ 7855572 w 8348229"/>
              <a:gd name="connsiteY1144" fmla="*/ 3889074 h 6853097"/>
              <a:gd name="connsiteX1145" fmla="*/ 7100652 w 8348229"/>
              <a:gd name="connsiteY1145" fmla="*/ 853710 h 6853097"/>
              <a:gd name="connsiteX1146" fmla="*/ 7104574 w 8348229"/>
              <a:gd name="connsiteY1146" fmla="*/ 844887 h 6853097"/>
              <a:gd name="connsiteX1147" fmla="*/ 7071240 w 8348229"/>
              <a:gd name="connsiteY1147" fmla="*/ 835573 h 6853097"/>
              <a:gd name="connsiteX1148" fmla="*/ 7043298 w 8348229"/>
              <a:gd name="connsiteY1148" fmla="*/ 866456 h 6853097"/>
              <a:gd name="connsiteX1149" fmla="*/ 7100652 w 8348229"/>
              <a:gd name="connsiteY1149" fmla="*/ 853710 h 6853097"/>
              <a:gd name="connsiteX1150" fmla="*/ 8189893 w 8348229"/>
              <a:gd name="connsiteY1150" fmla="*/ 2580711 h 6853097"/>
              <a:gd name="connsiteX1151" fmla="*/ 8167344 w 8348229"/>
              <a:gd name="connsiteY1151" fmla="*/ 2647379 h 6853097"/>
              <a:gd name="connsiteX1152" fmla="*/ 8189893 w 8348229"/>
              <a:gd name="connsiteY1152" fmla="*/ 2580711 h 6853097"/>
              <a:gd name="connsiteX1153" fmla="*/ 7924691 w 8348229"/>
              <a:gd name="connsiteY1153" fmla="*/ 3706717 h 6853097"/>
              <a:gd name="connsiteX1154" fmla="*/ 7949692 w 8348229"/>
              <a:gd name="connsiteY1154" fmla="*/ 3656716 h 6853097"/>
              <a:gd name="connsiteX1155" fmla="*/ 7891357 w 8348229"/>
              <a:gd name="connsiteY1155" fmla="*/ 3659167 h 6853097"/>
              <a:gd name="connsiteX1156" fmla="*/ 7924691 w 8348229"/>
              <a:gd name="connsiteY1156" fmla="*/ 3706717 h 6853097"/>
              <a:gd name="connsiteX1157" fmla="*/ 8091362 w 8348229"/>
              <a:gd name="connsiteY1157" fmla="*/ 2622378 h 6853097"/>
              <a:gd name="connsiteX1158" fmla="*/ 8030576 w 8348229"/>
              <a:gd name="connsiteY1158" fmla="*/ 2630712 h 6853097"/>
              <a:gd name="connsiteX1159" fmla="*/ 8091362 w 8348229"/>
              <a:gd name="connsiteY1159" fmla="*/ 2622378 h 6853097"/>
              <a:gd name="connsiteX1160" fmla="*/ 1321109 w 8348229"/>
              <a:gd name="connsiteY1160" fmla="*/ 4322907 h 6853097"/>
              <a:gd name="connsiteX1161" fmla="*/ 1324050 w 8348229"/>
              <a:gd name="connsiteY1161" fmla="*/ 4337614 h 6853097"/>
              <a:gd name="connsiteX1162" fmla="*/ 1393659 w 8348229"/>
              <a:gd name="connsiteY1162" fmla="*/ 4319476 h 6853097"/>
              <a:gd name="connsiteX1163" fmla="*/ 1390718 w 8348229"/>
              <a:gd name="connsiteY1163" fmla="*/ 4308201 h 6853097"/>
              <a:gd name="connsiteX1164" fmla="*/ 1321109 w 8348229"/>
              <a:gd name="connsiteY1164" fmla="*/ 4322907 h 6853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</a:cxnLst>
            <a:rect l="l" t="t" r="r" b="b"/>
            <a:pathLst>
              <a:path w="8348229" h="6853097">
                <a:moveTo>
                  <a:pt x="8049203" y="3490045"/>
                </a:moveTo>
                <a:cubicBezTo>
                  <a:pt x="8085479" y="3477790"/>
                  <a:pt x="8120284" y="3475829"/>
                  <a:pt x="8148716" y="3510144"/>
                </a:cubicBezTo>
                <a:cubicBezTo>
                  <a:pt x="8176657" y="3455731"/>
                  <a:pt x="8228620" y="3481221"/>
                  <a:pt x="8271268" y="3467496"/>
                </a:cubicBezTo>
                <a:cubicBezTo>
                  <a:pt x="8281562" y="3487104"/>
                  <a:pt x="8291366" y="3506222"/>
                  <a:pt x="8304602" y="3531223"/>
                </a:cubicBezTo>
                <a:cubicBezTo>
                  <a:pt x="8286464" y="3535635"/>
                  <a:pt x="8270287" y="3539556"/>
                  <a:pt x="8248228" y="3544948"/>
                </a:cubicBezTo>
                <a:cubicBezTo>
                  <a:pt x="8256561" y="3550341"/>
                  <a:pt x="8263424" y="3552792"/>
                  <a:pt x="8267836" y="3557203"/>
                </a:cubicBezTo>
                <a:cubicBezTo>
                  <a:pt x="8275190" y="3564557"/>
                  <a:pt x="8286954" y="3573871"/>
                  <a:pt x="8286954" y="3582204"/>
                </a:cubicBezTo>
                <a:cubicBezTo>
                  <a:pt x="8286464" y="3592498"/>
                  <a:pt x="8277641" y="3607205"/>
                  <a:pt x="8268817" y="3611126"/>
                </a:cubicBezTo>
                <a:cubicBezTo>
                  <a:pt x="8240875" y="3622891"/>
                  <a:pt x="8210972" y="3631715"/>
                  <a:pt x="8181559" y="3639068"/>
                </a:cubicBezTo>
                <a:cubicBezTo>
                  <a:pt x="8163422" y="3643970"/>
                  <a:pt x="8140383" y="3652304"/>
                  <a:pt x="8126656" y="3644951"/>
                </a:cubicBezTo>
                <a:cubicBezTo>
                  <a:pt x="8097244" y="3629754"/>
                  <a:pt x="8074695" y="3639559"/>
                  <a:pt x="8049203" y="3650833"/>
                </a:cubicBezTo>
                <a:cubicBezTo>
                  <a:pt x="8066361" y="3662598"/>
                  <a:pt x="8083518" y="3674853"/>
                  <a:pt x="8094793" y="3682697"/>
                </a:cubicBezTo>
                <a:cubicBezTo>
                  <a:pt x="8137441" y="3690050"/>
                  <a:pt x="8176167" y="3694952"/>
                  <a:pt x="8213423" y="3705246"/>
                </a:cubicBezTo>
                <a:cubicBezTo>
                  <a:pt x="8222247" y="3707697"/>
                  <a:pt x="8231561" y="3726815"/>
                  <a:pt x="8231071" y="3737600"/>
                </a:cubicBezTo>
                <a:cubicBezTo>
                  <a:pt x="8231071" y="3745443"/>
                  <a:pt x="8215384" y="3753286"/>
                  <a:pt x="8206070" y="3760149"/>
                </a:cubicBezTo>
                <a:cubicBezTo>
                  <a:pt x="8198717" y="3765542"/>
                  <a:pt x="8189893" y="3768973"/>
                  <a:pt x="8181559" y="3773385"/>
                </a:cubicBezTo>
                <a:cubicBezTo>
                  <a:pt x="8188422" y="3780738"/>
                  <a:pt x="8195286" y="3788091"/>
                  <a:pt x="8201168" y="3795934"/>
                </a:cubicBezTo>
                <a:cubicBezTo>
                  <a:pt x="8208521" y="3805739"/>
                  <a:pt x="8221757" y="3818484"/>
                  <a:pt x="8219796" y="3826817"/>
                </a:cubicBezTo>
                <a:cubicBezTo>
                  <a:pt x="8216365" y="3840544"/>
                  <a:pt x="8203129" y="3852308"/>
                  <a:pt x="8193325" y="3864564"/>
                </a:cubicBezTo>
                <a:cubicBezTo>
                  <a:pt x="8192344" y="3866034"/>
                  <a:pt x="8188422" y="3865054"/>
                  <a:pt x="8186462" y="3866034"/>
                </a:cubicBezTo>
                <a:cubicBezTo>
                  <a:pt x="8170775" y="3872407"/>
                  <a:pt x="8155579" y="3878780"/>
                  <a:pt x="8139892" y="3885152"/>
                </a:cubicBezTo>
                <a:cubicBezTo>
                  <a:pt x="8139892" y="3867995"/>
                  <a:pt x="8139892" y="3850348"/>
                  <a:pt x="8139892" y="3828288"/>
                </a:cubicBezTo>
                <a:cubicBezTo>
                  <a:pt x="8101166" y="3835151"/>
                  <a:pt x="8060479" y="3842504"/>
                  <a:pt x="8018811" y="3849367"/>
                </a:cubicBezTo>
                <a:cubicBezTo>
                  <a:pt x="8021262" y="3851328"/>
                  <a:pt x="8026654" y="3857210"/>
                  <a:pt x="8033027" y="3860642"/>
                </a:cubicBezTo>
                <a:cubicBezTo>
                  <a:pt x="8057047" y="3873387"/>
                  <a:pt x="8080087" y="3890544"/>
                  <a:pt x="8105577" y="3897407"/>
                </a:cubicBezTo>
                <a:cubicBezTo>
                  <a:pt x="8144794" y="3907702"/>
                  <a:pt x="8147245" y="3941526"/>
                  <a:pt x="8148716" y="3967507"/>
                </a:cubicBezTo>
                <a:cubicBezTo>
                  <a:pt x="8149696" y="3987606"/>
                  <a:pt x="8132539" y="4016528"/>
                  <a:pt x="8114891" y="4026822"/>
                </a:cubicBezTo>
                <a:cubicBezTo>
                  <a:pt x="8091362" y="4040548"/>
                  <a:pt x="8059008" y="4054764"/>
                  <a:pt x="8030576" y="4028783"/>
                </a:cubicBezTo>
                <a:cubicBezTo>
                  <a:pt x="8056067" y="4016528"/>
                  <a:pt x="8081067" y="4004273"/>
                  <a:pt x="8108028" y="3991037"/>
                </a:cubicBezTo>
                <a:cubicBezTo>
                  <a:pt x="8080577" y="3949369"/>
                  <a:pt x="8065381" y="3979272"/>
                  <a:pt x="8043321" y="3999371"/>
                </a:cubicBezTo>
                <a:cubicBezTo>
                  <a:pt x="8041360" y="3940056"/>
                  <a:pt x="8005576" y="3992017"/>
                  <a:pt x="7988908" y="3969468"/>
                </a:cubicBezTo>
                <a:cubicBezTo>
                  <a:pt x="7986947" y="3984174"/>
                  <a:pt x="7985477" y="3992998"/>
                  <a:pt x="7984006" y="4003292"/>
                </a:cubicBezTo>
                <a:cubicBezTo>
                  <a:pt x="7998222" y="4000841"/>
                  <a:pt x="8010968" y="3998390"/>
                  <a:pt x="8026654" y="3995449"/>
                </a:cubicBezTo>
                <a:cubicBezTo>
                  <a:pt x="8028615" y="4008685"/>
                  <a:pt x="8030086" y="4019469"/>
                  <a:pt x="8031556" y="4029763"/>
                </a:cubicBezTo>
                <a:cubicBezTo>
                  <a:pt x="8023223" y="4030254"/>
                  <a:pt x="8014889" y="4030254"/>
                  <a:pt x="8006556" y="4031724"/>
                </a:cubicBezTo>
                <a:cubicBezTo>
                  <a:pt x="7981065" y="4037607"/>
                  <a:pt x="7956064" y="4049372"/>
                  <a:pt x="7930574" y="4048882"/>
                </a:cubicBezTo>
                <a:cubicBezTo>
                  <a:pt x="7893808" y="4048391"/>
                  <a:pt x="7860474" y="4050842"/>
                  <a:pt x="7829101" y="4071921"/>
                </a:cubicBezTo>
                <a:cubicBezTo>
                  <a:pt x="7818806" y="4079274"/>
                  <a:pt x="7804100" y="4080255"/>
                  <a:pt x="7788413" y="4085157"/>
                </a:cubicBezTo>
                <a:cubicBezTo>
                  <a:pt x="7785962" y="4094471"/>
                  <a:pt x="7783511" y="4106726"/>
                  <a:pt x="7779589" y="4122903"/>
                </a:cubicBezTo>
                <a:cubicBezTo>
                  <a:pt x="7814395" y="4120942"/>
                  <a:pt x="7847238" y="4118981"/>
                  <a:pt x="7879592" y="4118491"/>
                </a:cubicBezTo>
                <a:cubicBezTo>
                  <a:pt x="7886945" y="4118491"/>
                  <a:pt x="7899690" y="4122903"/>
                  <a:pt x="7900181" y="4127315"/>
                </a:cubicBezTo>
                <a:cubicBezTo>
                  <a:pt x="7906553" y="4158198"/>
                  <a:pt x="7933025" y="4159668"/>
                  <a:pt x="7955574" y="4167512"/>
                </a:cubicBezTo>
                <a:cubicBezTo>
                  <a:pt x="7966849" y="4171433"/>
                  <a:pt x="7979104" y="4174865"/>
                  <a:pt x="7988418" y="4181728"/>
                </a:cubicBezTo>
                <a:cubicBezTo>
                  <a:pt x="7995281" y="4186630"/>
                  <a:pt x="8001164" y="4197905"/>
                  <a:pt x="8000673" y="4205258"/>
                </a:cubicBezTo>
                <a:cubicBezTo>
                  <a:pt x="8000183" y="4211630"/>
                  <a:pt x="7989889" y="4219964"/>
                  <a:pt x="7982535" y="4222415"/>
                </a:cubicBezTo>
                <a:cubicBezTo>
                  <a:pt x="7927632" y="4241043"/>
                  <a:pt x="7865866" y="4232219"/>
                  <a:pt x="7825669" y="4203787"/>
                </a:cubicBezTo>
                <a:cubicBezTo>
                  <a:pt x="7789884" y="4178787"/>
                  <a:pt x="7776648" y="4195454"/>
                  <a:pt x="7752138" y="4204768"/>
                </a:cubicBezTo>
                <a:cubicBezTo>
                  <a:pt x="7743805" y="4207709"/>
                  <a:pt x="7731059" y="4212121"/>
                  <a:pt x="7726157" y="4208199"/>
                </a:cubicBezTo>
                <a:cubicBezTo>
                  <a:pt x="7703117" y="4191532"/>
                  <a:pt x="7682039" y="4172414"/>
                  <a:pt x="7666352" y="4158688"/>
                </a:cubicBezTo>
                <a:cubicBezTo>
                  <a:pt x="7673215" y="4130256"/>
                  <a:pt x="7682529" y="4107216"/>
                  <a:pt x="7683509" y="4083196"/>
                </a:cubicBezTo>
                <a:cubicBezTo>
                  <a:pt x="7685960" y="4045940"/>
                  <a:pt x="7713412" y="4038097"/>
                  <a:pt x="7739393" y="4026332"/>
                </a:cubicBezTo>
                <a:cubicBezTo>
                  <a:pt x="7769785" y="4012606"/>
                  <a:pt x="7799688" y="3997410"/>
                  <a:pt x="7829591" y="3983194"/>
                </a:cubicBezTo>
                <a:cubicBezTo>
                  <a:pt x="7827630" y="3978292"/>
                  <a:pt x="7825669" y="3973880"/>
                  <a:pt x="7824199" y="3968978"/>
                </a:cubicBezTo>
                <a:cubicBezTo>
                  <a:pt x="7813904" y="3972409"/>
                  <a:pt x="7803120" y="3974860"/>
                  <a:pt x="7793316" y="3978782"/>
                </a:cubicBezTo>
                <a:cubicBezTo>
                  <a:pt x="7787923" y="3981233"/>
                  <a:pt x="7783511" y="3986135"/>
                  <a:pt x="7778119" y="3989076"/>
                </a:cubicBezTo>
                <a:cubicBezTo>
                  <a:pt x="7753609" y="4001822"/>
                  <a:pt x="7721745" y="4009175"/>
                  <a:pt x="7709490" y="3984174"/>
                </a:cubicBezTo>
                <a:cubicBezTo>
                  <a:pt x="7702627" y="3969958"/>
                  <a:pt x="7723216" y="3939565"/>
                  <a:pt x="7734981" y="3918977"/>
                </a:cubicBezTo>
                <a:cubicBezTo>
                  <a:pt x="7739883" y="3909663"/>
                  <a:pt x="7754099" y="3905741"/>
                  <a:pt x="7762432" y="3899858"/>
                </a:cubicBezTo>
                <a:cubicBezTo>
                  <a:pt x="7745275" y="3869466"/>
                  <a:pt x="7729589" y="3842504"/>
                  <a:pt x="7715372" y="3814562"/>
                </a:cubicBezTo>
                <a:cubicBezTo>
                  <a:pt x="7711941" y="3808190"/>
                  <a:pt x="7710960" y="3794464"/>
                  <a:pt x="7714392" y="3792013"/>
                </a:cubicBezTo>
                <a:cubicBezTo>
                  <a:pt x="7722726" y="3786130"/>
                  <a:pt x="7735962" y="3780738"/>
                  <a:pt x="7743805" y="3783679"/>
                </a:cubicBezTo>
                <a:cubicBezTo>
                  <a:pt x="7771256" y="3794464"/>
                  <a:pt x="7790865" y="3781228"/>
                  <a:pt x="7810473" y="3767012"/>
                </a:cubicBezTo>
                <a:cubicBezTo>
                  <a:pt x="7834983" y="3749365"/>
                  <a:pt x="7855082" y="3729756"/>
                  <a:pt x="7825669" y="3702305"/>
                </a:cubicBezTo>
                <a:cubicBezTo>
                  <a:pt x="7835963" y="3685638"/>
                  <a:pt x="7844787" y="3671422"/>
                  <a:pt x="7853611" y="3657206"/>
                </a:cubicBezTo>
                <a:cubicBezTo>
                  <a:pt x="7808512" y="3635147"/>
                  <a:pt x="7771746" y="3649363"/>
                  <a:pt x="7763413" y="3695442"/>
                </a:cubicBezTo>
                <a:cubicBezTo>
                  <a:pt x="7743315" y="3670932"/>
                  <a:pt x="7726157" y="3650343"/>
                  <a:pt x="7708509" y="3628774"/>
                </a:cubicBezTo>
                <a:cubicBezTo>
                  <a:pt x="7731550" y="3608675"/>
                  <a:pt x="7750177" y="3592989"/>
                  <a:pt x="7761942" y="3582694"/>
                </a:cubicBezTo>
                <a:cubicBezTo>
                  <a:pt x="7761942" y="3559655"/>
                  <a:pt x="7761942" y="3543478"/>
                  <a:pt x="7761942" y="3527301"/>
                </a:cubicBezTo>
                <a:cubicBezTo>
                  <a:pt x="7782041" y="3528281"/>
                  <a:pt x="7801649" y="3529262"/>
                  <a:pt x="7831061" y="3531223"/>
                </a:cubicBezTo>
                <a:cubicBezTo>
                  <a:pt x="7816355" y="3549850"/>
                  <a:pt x="7809493" y="3558674"/>
                  <a:pt x="7799688" y="3571420"/>
                </a:cubicBezTo>
                <a:cubicBezTo>
                  <a:pt x="7811944" y="3581714"/>
                  <a:pt x="7824199" y="3592008"/>
                  <a:pt x="7834983" y="3600342"/>
                </a:cubicBezTo>
                <a:cubicBezTo>
                  <a:pt x="7878612" y="3561125"/>
                  <a:pt x="7853121" y="3523869"/>
                  <a:pt x="7840375" y="3488084"/>
                </a:cubicBezTo>
                <a:cubicBezTo>
                  <a:pt x="7837924" y="3481221"/>
                  <a:pt x="7822728" y="3475829"/>
                  <a:pt x="7813414" y="3475829"/>
                </a:cubicBezTo>
                <a:cubicBezTo>
                  <a:pt x="7799198" y="3475829"/>
                  <a:pt x="7785472" y="3482692"/>
                  <a:pt x="7771256" y="3483672"/>
                </a:cubicBezTo>
                <a:cubicBezTo>
                  <a:pt x="7765864" y="3484163"/>
                  <a:pt x="7755570" y="3478280"/>
                  <a:pt x="7754589" y="3473868"/>
                </a:cubicBezTo>
                <a:cubicBezTo>
                  <a:pt x="7752628" y="3466515"/>
                  <a:pt x="7755570" y="3450829"/>
                  <a:pt x="7758511" y="3450338"/>
                </a:cubicBezTo>
                <a:cubicBezTo>
                  <a:pt x="7780570" y="3446417"/>
                  <a:pt x="7803610" y="3444456"/>
                  <a:pt x="7826159" y="3442985"/>
                </a:cubicBezTo>
                <a:cubicBezTo>
                  <a:pt x="7840375" y="3442005"/>
                  <a:pt x="7856552" y="3445927"/>
                  <a:pt x="7868808" y="3441025"/>
                </a:cubicBezTo>
                <a:cubicBezTo>
                  <a:pt x="7886455" y="3434162"/>
                  <a:pt x="7901651" y="3421416"/>
                  <a:pt x="7920769" y="3409651"/>
                </a:cubicBezTo>
                <a:cubicBezTo>
                  <a:pt x="7917828" y="3392494"/>
                  <a:pt x="7910475" y="3384651"/>
                  <a:pt x="7887435" y="3390533"/>
                </a:cubicBezTo>
                <a:cubicBezTo>
                  <a:pt x="7857042" y="3397886"/>
                  <a:pt x="7825669" y="3415534"/>
                  <a:pt x="7797237" y="3396906"/>
                </a:cubicBezTo>
                <a:cubicBezTo>
                  <a:pt x="7798708" y="3377298"/>
                  <a:pt x="7804100" y="3360630"/>
                  <a:pt x="7800179" y="3346414"/>
                </a:cubicBezTo>
                <a:cubicBezTo>
                  <a:pt x="7797237" y="3336120"/>
                  <a:pt x="7783511" y="3326806"/>
                  <a:pt x="7772236" y="3321414"/>
                </a:cubicBezTo>
                <a:cubicBezTo>
                  <a:pt x="7761942" y="3316512"/>
                  <a:pt x="7748707" y="3318963"/>
                  <a:pt x="7737432" y="3316022"/>
                </a:cubicBezTo>
                <a:cubicBezTo>
                  <a:pt x="7682529" y="3302296"/>
                  <a:pt x="7678117" y="3293962"/>
                  <a:pt x="7698705" y="3236608"/>
                </a:cubicBezTo>
                <a:cubicBezTo>
                  <a:pt x="7691352" y="3232686"/>
                  <a:pt x="7681548" y="3227784"/>
                  <a:pt x="7671254" y="3222392"/>
                </a:cubicBezTo>
                <a:cubicBezTo>
                  <a:pt x="7672725" y="3217980"/>
                  <a:pt x="7674195" y="3213568"/>
                  <a:pt x="7675666" y="3208666"/>
                </a:cubicBezTo>
                <a:cubicBezTo>
                  <a:pt x="7695274" y="3208666"/>
                  <a:pt x="7714882" y="3208666"/>
                  <a:pt x="7734491" y="3208666"/>
                </a:cubicBezTo>
                <a:cubicBezTo>
                  <a:pt x="7732530" y="3218960"/>
                  <a:pt x="7731059" y="3229255"/>
                  <a:pt x="7727138" y="3250824"/>
                </a:cubicBezTo>
                <a:cubicBezTo>
                  <a:pt x="7742334" y="3247393"/>
                  <a:pt x="7757530" y="3247883"/>
                  <a:pt x="7767825" y="3241020"/>
                </a:cubicBezTo>
                <a:cubicBezTo>
                  <a:pt x="7779589" y="3232196"/>
                  <a:pt x="7786943" y="3217490"/>
                  <a:pt x="7799198" y="3201313"/>
                </a:cubicBezTo>
                <a:cubicBezTo>
                  <a:pt x="7734001" y="3184646"/>
                  <a:pt x="7768315" y="3141508"/>
                  <a:pt x="7777629" y="3099840"/>
                </a:cubicBezTo>
                <a:cubicBezTo>
                  <a:pt x="7728608" y="3096409"/>
                  <a:pt x="7683999" y="3093467"/>
                  <a:pt x="7639390" y="3090526"/>
                </a:cubicBezTo>
                <a:cubicBezTo>
                  <a:pt x="7638900" y="3087095"/>
                  <a:pt x="7638900" y="3083663"/>
                  <a:pt x="7638410" y="3079742"/>
                </a:cubicBezTo>
                <a:cubicBezTo>
                  <a:pt x="7651646" y="3073369"/>
                  <a:pt x="7664881" y="3067487"/>
                  <a:pt x="7678607" y="3061114"/>
                </a:cubicBezTo>
                <a:cubicBezTo>
                  <a:pt x="7678117" y="3059643"/>
                  <a:pt x="7677627" y="3058173"/>
                  <a:pt x="7677137" y="3057192"/>
                </a:cubicBezTo>
                <a:cubicBezTo>
                  <a:pt x="7664391" y="3058663"/>
                  <a:pt x="7651155" y="3061114"/>
                  <a:pt x="7638410" y="3060133"/>
                </a:cubicBezTo>
                <a:cubicBezTo>
                  <a:pt x="7633508" y="3059643"/>
                  <a:pt x="7629586" y="3050819"/>
                  <a:pt x="7625174" y="3045427"/>
                </a:cubicBezTo>
                <a:cubicBezTo>
                  <a:pt x="7630567" y="3041996"/>
                  <a:pt x="7635959" y="3037094"/>
                  <a:pt x="7641841" y="3036113"/>
                </a:cubicBezTo>
                <a:cubicBezTo>
                  <a:pt x="7648704" y="3035133"/>
                  <a:pt x="7657528" y="3041015"/>
                  <a:pt x="7662921" y="3038074"/>
                </a:cubicBezTo>
                <a:cubicBezTo>
                  <a:pt x="7692823" y="3023858"/>
                  <a:pt x="7708509" y="3034643"/>
                  <a:pt x="7714882" y="3064545"/>
                </a:cubicBezTo>
                <a:cubicBezTo>
                  <a:pt x="7750668" y="3052290"/>
                  <a:pt x="7750668" y="3052290"/>
                  <a:pt x="7719784" y="2984151"/>
                </a:cubicBezTo>
                <a:cubicBezTo>
                  <a:pt x="7702627" y="2995426"/>
                  <a:pt x="7684980" y="3006701"/>
                  <a:pt x="7666352" y="3018466"/>
                </a:cubicBezTo>
                <a:cubicBezTo>
                  <a:pt x="7650175" y="2981210"/>
                  <a:pt x="7635469" y="2977779"/>
                  <a:pt x="7605566" y="3000818"/>
                </a:cubicBezTo>
                <a:cubicBezTo>
                  <a:pt x="7585468" y="2974837"/>
                  <a:pt x="7564389" y="2946405"/>
                  <a:pt x="7523702" y="2971896"/>
                </a:cubicBezTo>
                <a:cubicBezTo>
                  <a:pt x="7527623" y="2991504"/>
                  <a:pt x="7528604" y="3009152"/>
                  <a:pt x="7558506" y="3010622"/>
                </a:cubicBezTo>
                <a:cubicBezTo>
                  <a:pt x="7583507" y="3012093"/>
                  <a:pt x="7587919" y="3064055"/>
                  <a:pt x="7566349" y="3093958"/>
                </a:cubicBezTo>
                <a:cubicBezTo>
                  <a:pt x="7562428" y="3099350"/>
                  <a:pt x="7556055" y="3103762"/>
                  <a:pt x="7553604" y="3106213"/>
                </a:cubicBezTo>
                <a:cubicBezTo>
                  <a:pt x="7559977" y="3129253"/>
                  <a:pt x="7565369" y="3148371"/>
                  <a:pt x="7572232" y="3172881"/>
                </a:cubicBezTo>
                <a:cubicBezTo>
                  <a:pt x="7553114" y="3176803"/>
                  <a:pt x="7536447" y="3179744"/>
                  <a:pt x="7524682" y="3182195"/>
                </a:cubicBezTo>
                <a:cubicBezTo>
                  <a:pt x="7512917" y="3197392"/>
                  <a:pt x="7502622" y="3211117"/>
                  <a:pt x="7488407" y="3229255"/>
                </a:cubicBezTo>
                <a:cubicBezTo>
                  <a:pt x="7491838" y="3235138"/>
                  <a:pt x="7498211" y="3247393"/>
                  <a:pt x="7505564" y="3260628"/>
                </a:cubicBezTo>
                <a:cubicBezTo>
                  <a:pt x="7491838" y="3274844"/>
                  <a:pt x="7477622" y="3289060"/>
                  <a:pt x="7459485" y="3307198"/>
                </a:cubicBezTo>
                <a:cubicBezTo>
                  <a:pt x="7459485" y="3307688"/>
                  <a:pt x="7463896" y="3315041"/>
                  <a:pt x="7471250" y="3327296"/>
                </a:cubicBezTo>
                <a:cubicBezTo>
                  <a:pt x="7450661" y="3333669"/>
                  <a:pt x="7433013" y="3339552"/>
                  <a:pt x="7408013" y="3347395"/>
                </a:cubicBezTo>
                <a:cubicBezTo>
                  <a:pt x="7420758" y="3358179"/>
                  <a:pt x="7430562" y="3366513"/>
                  <a:pt x="7446249" y="3379258"/>
                </a:cubicBezTo>
                <a:cubicBezTo>
                  <a:pt x="7425660" y="3390533"/>
                  <a:pt x="7404581" y="3398867"/>
                  <a:pt x="7387914" y="3412102"/>
                </a:cubicBezTo>
                <a:cubicBezTo>
                  <a:pt x="7370757" y="3425828"/>
                  <a:pt x="7353109" y="3442985"/>
                  <a:pt x="7344776" y="3462594"/>
                </a:cubicBezTo>
                <a:cubicBezTo>
                  <a:pt x="7333992" y="3489065"/>
                  <a:pt x="7319775" y="3487104"/>
                  <a:pt x="7299186" y="3480731"/>
                </a:cubicBezTo>
                <a:cubicBezTo>
                  <a:pt x="7288402" y="3477300"/>
                  <a:pt x="7276637" y="3476810"/>
                  <a:pt x="7261441" y="3474359"/>
                </a:cubicBezTo>
                <a:cubicBezTo>
                  <a:pt x="7274186" y="3488574"/>
                  <a:pt x="7283010" y="3498379"/>
                  <a:pt x="7297716" y="3515046"/>
                </a:cubicBezTo>
                <a:cubicBezTo>
                  <a:pt x="7256539" y="3515046"/>
                  <a:pt x="7226636" y="3513575"/>
                  <a:pt x="7197224" y="3515536"/>
                </a:cubicBezTo>
                <a:cubicBezTo>
                  <a:pt x="7182517" y="3516516"/>
                  <a:pt x="7167321" y="3522399"/>
                  <a:pt x="7153595" y="3528281"/>
                </a:cubicBezTo>
                <a:cubicBezTo>
                  <a:pt x="7108496" y="3548380"/>
                  <a:pt x="7069770" y="3533674"/>
                  <a:pt x="7048691" y="3477790"/>
                </a:cubicBezTo>
                <a:cubicBezTo>
                  <a:pt x="7031533" y="3495437"/>
                  <a:pt x="7017317" y="3510144"/>
                  <a:pt x="7002121" y="3525830"/>
                </a:cubicBezTo>
                <a:cubicBezTo>
                  <a:pt x="6983983" y="3499849"/>
                  <a:pt x="6956532" y="3518477"/>
                  <a:pt x="6921727" y="3529752"/>
                </a:cubicBezTo>
                <a:cubicBezTo>
                  <a:pt x="6932512" y="3557203"/>
                  <a:pt x="6943296" y="3584655"/>
                  <a:pt x="6956041" y="3617009"/>
                </a:cubicBezTo>
                <a:cubicBezTo>
                  <a:pt x="6953100" y="3619460"/>
                  <a:pt x="6942316" y="3627793"/>
                  <a:pt x="6926629" y="3640049"/>
                </a:cubicBezTo>
                <a:cubicBezTo>
                  <a:pt x="6941335" y="3648872"/>
                  <a:pt x="6953100" y="3655735"/>
                  <a:pt x="6967316" y="3664069"/>
                </a:cubicBezTo>
                <a:cubicBezTo>
                  <a:pt x="6960943" y="3673873"/>
                  <a:pt x="6954571" y="3683187"/>
                  <a:pt x="6948688" y="3692991"/>
                </a:cubicBezTo>
                <a:cubicBezTo>
                  <a:pt x="6966826" y="3705737"/>
                  <a:pt x="6984964" y="3718482"/>
                  <a:pt x="7007023" y="3734168"/>
                </a:cubicBezTo>
                <a:cubicBezTo>
                  <a:pt x="7001141" y="3741031"/>
                  <a:pt x="6993298" y="3749365"/>
                  <a:pt x="6985454" y="3758188"/>
                </a:cubicBezTo>
                <a:cubicBezTo>
                  <a:pt x="7000160" y="3764561"/>
                  <a:pt x="7015847" y="3771915"/>
                  <a:pt x="7031533" y="3778777"/>
                </a:cubicBezTo>
                <a:cubicBezTo>
                  <a:pt x="7026631" y="3786621"/>
                  <a:pt x="7022219" y="3794464"/>
                  <a:pt x="7017317" y="3802307"/>
                </a:cubicBezTo>
                <a:cubicBezTo>
                  <a:pt x="6986925" y="3816033"/>
                  <a:pt x="6956532" y="3829269"/>
                  <a:pt x="6928100" y="3842014"/>
                </a:cubicBezTo>
                <a:cubicBezTo>
                  <a:pt x="6935453" y="3847897"/>
                  <a:pt x="6947218" y="3857701"/>
                  <a:pt x="6962414" y="3870446"/>
                </a:cubicBezTo>
                <a:cubicBezTo>
                  <a:pt x="6947218" y="3874368"/>
                  <a:pt x="6936924" y="3877309"/>
                  <a:pt x="6923688" y="3880740"/>
                </a:cubicBezTo>
                <a:cubicBezTo>
                  <a:pt x="6944767" y="3895937"/>
                  <a:pt x="6963885" y="3909663"/>
                  <a:pt x="6983983" y="3924369"/>
                </a:cubicBezTo>
                <a:cubicBezTo>
                  <a:pt x="6977611" y="3927800"/>
                  <a:pt x="6972708" y="3930741"/>
                  <a:pt x="6967806" y="3933193"/>
                </a:cubicBezTo>
                <a:cubicBezTo>
                  <a:pt x="6990846" y="3964566"/>
                  <a:pt x="7016827" y="3992998"/>
                  <a:pt x="7033984" y="4025842"/>
                </a:cubicBezTo>
                <a:cubicBezTo>
                  <a:pt x="7040357" y="4038587"/>
                  <a:pt x="7028102" y="4063097"/>
                  <a:pt x="7020749" y="4080255"/>
                </a:cubicBezTo>
                <a:cubicBezTo>
                  <a:pt x="7014376" y="4094961"/>
                  <a:pt x="7001141" y="4106726"/>
                  <a:pt x="6992317" y="4120452"/>
                </a:cubicBezTo>
                <a:cubicBezTo>
                  <a:pt x="6987905" y="4127805"/>
                  <a:pt x="6986434" y="4137119"/>
                  <a:pt x="6983493" y="4145452"/>
                </a:cubicBezTo>
                <a:cubicBezTo>
                  <a:pt x="6992807" y="4147413"/>
                  <a:pt x="7002121" y="4149374"/>
                  <a:pt x="7013886" y="4151335"/>
                </a:cubicBezTo>
                <a:cubicBezTo>
                  <a:pt x="7000160" y="4178296"/>
                  <a:pt x="6947708" y="4161139"/>
                  <a:pt x="6947218" y="4203787"/>
                </a:cubicBezTo>
                <a:cubicBezTo>
                  <a:pt x="6947218" y="4208199"/>
                  <a:pt x="6959473" y="4213101"/>
                  <a:pt x="6966826" y="4218493"/>
                </a:cubicBezTo>
                <a:cubicBezTo>
                  <a:pt x="6947708" y="4238592"/>
                  <a:pt x="6928590" y="4258200"/>
                  <a:pt x="6909472" y="4278299"/>
                </a:cubicBezTo>
                <a:cubicBezTo>
                  <a:pt x="6954081" y="4315554"/>
                  <a:pt x="6955061" y="4334673"/>
                  <a:pt x="6920256" y="4378791"/>
                </a:cubicBezTo>
                <a:cubicBezTo>
                  <a:pt x="6912413" y="4388595"/>
                  <a:pt x="6910452" y="4403302"/>
                  <a:pt x="6906530" y="4414576"/>
                </a:cubicBezTo>
                <a:cubicBezTo>
                  <a:pt x="6930061" y="4425851"/>
                  <a:pt x="6949179" y="4434675"/>
                  <a:pt x="6969277" y="4444479"/>
                </a:cubicBezTo>
                <a:cubicBezTo>
                  <a:pt x="6963394" y="4482715"/>
                  <a:pt x="6930061" y="4465558"/>
                  <a:pt x="6908981" y="4477813"/>
                </a:cubicBezTo>
                <a:cubicBezTo>
                  <a:pt x="6911923" y="4490558"/>
                  <a:pt x="6915354" y="4504284"/>
                  <a:pt x="6920747" y="4527324"/>
                </a:cubicBezTo>
                <a:cubicBezTo>
                  <a:pt x="6891334" y="4524873"/>
                  <a:pt x="6864863" y="4522422"/>
                  <a:pt x="6839862" y="4520461"/>
                </a:cubicBezTo>
                <a:cubicBezTo>
                  <a:pt x="6857020" y="4548403"/>
                  <a:pt x="6874177" y="4576345"/>
                  <a:pt x="6894765" y="4609679"/>
                </a:cubicBezTo>
                <a:cubicBezTo>
                  <a:pt x="6897707" y="4609679"/>
                  <a:pt x="6908001" y="4609679"/>
                  <a:pt x="6917805" y="4609679"/>
                </a:cubicBezTo>
                <a:cubicBezTo>
                  <a:pt x="6933492" y="4654288"/>
                  <a:pt x="6914374" y="4679778"/>
                  <a:pt x="6863393" y="4683700"/>
                </a:cubicBezTo>
                <a:cubicBezTo>
                  <a:pt x="6871236" y="4704779"/>
                  <a:pt x="6880059" y="4725858"/>
                  <a:pt x="6886432" y="4747427"/>
                </a:cubicBezTo>
                <a:cubicBezTo>
                  <a:pt x="6888393" y="4753800"/>
                  <a:pt x="6882020" y="4762133"/>
                  <a:pt x="6879569" y="4769486"/>
                </a:cubicBezTo>
                <a:cubicBezTo>
                  <a:pt x="6873687" y="4764094"/>
                  <a:pt x="6867314" y="4758211"/>
                  <a:pt x="6859471" y="4750858"/>
                </a:cubicBezTo>
                <a:cubicBezTo>
                  <a:pt x="6836431" y="4759682"/>
                  <a:pt x="6835940" y="4760662"/>
                  <a:pt x="6860942" y="4785173"/>
                </a:cubicBezTo>
                <a:cubicBezTo>
                  <a:pt x="6828097" y="4799879"/>
                  <a:pt x="6795744" y="4814095"/>
                  <a:pt x="6764370" y="4827821"/>
                </a:cubicBezTo>
                <a:cubicBezTo>
                  <a:pt x="6769272" y="4855763"/>
                  <a:pt x="6774665" y="4883705"/>
                  <a:pt x="6779567" y="4912627"/>
                </a:cubicBezTo>
                <a:cubicBezTo>
                  <a:pt x="6769763" y="4917529"/>
                  <a:pt x="6757507" y="4923902"/>
                  <a:pt x="6745743" y="4930274"/>
                </a:cubicBezTo>
                <a:cubicBezTo>
                  <a:pt x="6746233" y="4932235"/>
                  <a:pt x="6747213" y="4934686"/>
                  <a:pt x="6747703" y="4936647"/>
                </a:cubicBezTo>
                <a:cubicBezTo>
                  <a:pt x="6759468" y="4938118"/>
                  <a:pt x="6770743" y="4939098"/>
                  <a:pt x="6784959" y="4941059"/>
                </a:cubicBezTo>
                <a:cubicBezTo>
                  <a:pt x="6783979" y="4952824"/>
                  <a:pt x="6784959" y="4965079"/>
                  <a:pt x="6781528" y="4976354"/>
                </a:cubicBezTo>
                <a:cubicBezTo>
                  <a:pt x="6778096" y="4989589"/>
                  <a:pt x="6771233" y="5001845"/>
                  <a:pt x="6765841" y="5015570"/>
                </a:cubicBezTo>
                <a:cubicBezTo>
                  <a:pt x="6722213" y="5022433"/>
                  <a:pt x="6676133" y="5029786"/>
                  <a:pt x="6630544" y="5036649"/>
                </a:cubicBezTo>
                <a:cubicBezTo>
                  <a:pt x="6634465" y="5052336"/>
                  <a:pt x="6642309" y="5065572"/>
                  <a:pt x="6638387" y="5072925"/>
                </a:cubicBezTo>
                <a:cubicBezTo>
                  <a:pt x="6624171" y="5100866"/>
                  <a:pt x="6633485" y="5110671"/>
                  <a:pt x="6661917" y="5108710"/>
                </a:cubicBezTo>
                <a:cubicBezTo>
                  <a:pt x="6656035" y="5152828"/>
                  <a:pt x="6626622" y="5145965"/>
                  <a:pt x="6599171" y="5140573"/>
                </a:cubicBezTo>
                <a:cubicBezTo>
                  <a:pt x="6595249" y="5156750"/>
                  <a:pt x="6592308" y="5170966"/>
                  <a:pt x="6589857" y="5181751"/>
                </a:cubicBezTo>
                <a:cubicBezTo>
                  <a:pt x="6597210" y="5194986"/>
                  <a:pt x="6610936" y="5207732"/>
                  <a:pt x="6608975" y="5217536"/>
                </a:cubicBezTo>
                <a:cubicBezTo>
                  <a:pt x="6605543" y="5233713"/>
                  <a:pt x="6594759" y="5249400"/>
                  <a:pt x="6571229" y="5247929"/>
                </a:cubicBezTo>
                <a:cubicBezTo>
                  <a:pt x="6556032" y="5246948"/>
                  <a:pt x="6540346" y="5249400"/>
                  <a:pt x="6525640" y="5252831"/>
                </a:cubicBezTo>
                <a:cubicBezTo>
                  <a:pt x="6516326" y="5254792"/>
                  <a:pt x="6490835" y="5246948"/>
                  <a:pt x="6507502" y="5273419"/>
                </a:cubicBezTo>
                <a:cubicBezTo>
                  <a:pt x="6507992" y="5273910"/>
                  <a:pt x="6502109" y="5279302"/>
                  <a:pt x="6498678" y="5280772"/>
                </a:cubicBezTo>
                <a:cubicBezTo>
                  <a:pt x="6467305" y="5293518"/>
                  <a:pt x="6452109" y="5318029"/>
                  <a:pt x="6453579" y="5349892"/>
                </a:cubicBezTo>
                <a:cubicBezTo>
                  <a:pt x="6455540" y="5393030"/>
                  <a:pt x="6427598" y="5389109"/>
                  <a:pt x="6400147" y="5388128"/>
                </a:cubicBezTo>
                <a:cubicBezTo>
                  <a:pt x="6390833" y="5387638"/>
                  <a:pt x="6381028" y="5384207"/>
                  <a:pt x="6372205" y="5382246"/>
                </a:cubicBezTo>
                <a:cubicBezTo>
                  <a:pt x="6342302" y="5443031"/>
                  <a:pt x="6311909" y="5366559"/>
                  <a:pt x="6280536" y="5384697"/>
                </a:cubicBezTo>
                <a:cubicBezTo>
                  <a:pt x="6293281" y="5399403"/>
                  <a:pt x="6306027" y="5413128"/>
                  <a:pt x="6317302" y="5427344"/>
                </a:cubicBezTo>
                <a:cubicBezTo>
                  <a:pt x="6339851" y="5456267"/>
                  <a:pt x="6305046" y="5470973"/>
                  <a:pt x="6298673" y="5492542"/>
                </a:cubicBezTo>
                <a:cubicBezTo>
                  <a:pt x="6291320" y="5516562"/>
                  <a:pt x="6275634" y="5537641"/>
                  <a:pt x="6261908" y="5563622"/>
                </a:cubicBezTo>
                <a:cubicBezTo>
                  <a:pt x="6263869" y="5564112"/>
                  <a:pt x="6257006" y="5561661"/>
                  <a:pt x="6246712" y="5558230"/>
                </a:cubicBezTo>
                <a:cubicBezTo>
                  <a:pt x="6242300" y="5563132"/>
                  <a:pt x="6234946" y="5570975"/>
                  <a:pt x="6227103" y="5579799"/>
                </a:cubicBezTo>
                <a:cubicBezTo>
                  <a:pt x="6234456" y="5580780"/>
                  <a:pt x="6241810" y="5581760"/>
                  <a:pt x="6249653" y="5583231"/>
                </a:cubicBezTo>
                <a:cubicBezTo>
                  <a:pt x="6250143" y="5585682"/>
                  <a:pt x="6250633" y="5588133"/>
                  <a:pt x="6251614" y="5590094"/>
                </a:cubicBezTo>
                <a:cubicBezTo>
                  <a:pt x="6240339" y="5594505"/>
                  <a:pt x="6229064" y="5599407"/>
                  <a:pt x="6217299" y="5602349"/>
                </a:cubicBezTo>
                <a:cubicBezTo>
                  <a:pt x="6208475" y="5604800"/>
                  <a:pt x="6198671" y="5604309"/>
                  <a:pt x="6189358" y="5605290"/>
                </a:cubicBezTo>
                <a:cubicBezTo>
                  <a:pt x="6193769" y="5613623"/>
                  <a:pt x="6198181" y="5621957"/>
                  <a:pt x="6205044" y="5634702"/>
                </a:cubicBezTo>
                <a:cubicBezTo>
                  <a:pt x="6178083" y="5638624"/>
                  <a:pt x="6149650" y="5642546"/>
                  <a:pt x="6119258" y="5646958"/>
                </a:cubicBezTo>
                <a:cubicBezTo>
                  <a:pt x="6123670" y="5651860"/>
                  <a:pt x="6128082" y="5657252"/>
                  <a:pt x="6142297" y="5673919"/>
                </a:cubicBezTo>
                <a:cubicBezTo>
                  <a:pt x="6079061" y="5646958"/>
                  <a:pt x="6040334" y="5676860"/>
                  <a:pt x="5999647" y="5701860"/>
                </a:cubicBezTo>
                <a:cubicBezTo>
                  <a:pt x="5972686" y="5698919"/>
                  <a:pt x="5943273" y="5695978"/>
                  <a:pt x="5905527" y="5692056"/>
                </a:cubicBezTo>
                <a:cubicBezTo>
                  <a:pt x="5914841" y="5709704"/>
                  <a:pt x="5922685" y="5717547"/>
                  <a:pt x="5922195" y="5725881"/>
                </a:cubicBezTo>
                <a:cubicBezTo>
                  <a:pt x="5922195" y="5734705"/>
                  <a:pt x="5915822" y="5750391"/>
                  <a:pt x="5910430" y="5751371"/>
                </a:cubicBezTo>
                <a:cubicBezTo>
                  <a:pt x="5875134" y="5756273"/>
                  <a:pt x="5838859" y="5757744"/>
                  <a:pt x="5808956" y="5759705"/>
                </a:cubicBezTo>
                <a:cubicBezTo>
                  <a:pt x="5813858" y="5786667"/>
                  <a:pt x="5819251" y="5818040"/>
                  <a:pt x="5824643" y="5848923"/>
                </a:cubicBezTo>
                <a:cubicBezTo>
                  <a:pt x="5822192" y="5847943"/>
                  <a:pt x="5819741" y="5846962"/>
                  <a:pt x="5817290" y="5846472"/>
                </a:cubicBezTo>
                <a:cubicBezTo>
                  <a:pt x="5811898" y="5860688"/>
                  <a:pt x="5808466" y="5876374"/>
                  <a:pt x="5801113" y="5889610"/>
                </a:cubicBezTo>
                <a:cubicBezTo>
                  <a:pt x="5791799" y="5906277"/>
                  <a:pt x="5779054" y="5920984"/>
                  <a:pt x="5768269" y="5936670"/>
                </a:cubicBezTo>
                <a:cubicBezTo>
                  <a:pt x="5763367" y="5944023"/>
                  <a:pt x="5754053" y="5954807"/>
                  <a:pt x="5756504" y="5959219"/>
                </a:cubicBezTo>
                <a:cubicBezTo>
                  <a:pt x="5776603" y="5998436"/>
                  <a:pt x="5753073" y="6017064"/>
                  <a:pt x="5722190" y="6032750"/>
                </a:cubicBezTo>
                <a:cubicBezTo>
                  <a:pt x="5726112" y="6042555"/>
                  <a:pt x="5729543" y="6051379"/>
                  <a:pt x="5734445" y="6065104"/>
                </a:cubicBezTo>
                <a:cubicBezTo>
                  <a:pt x="5723661" y="6062653"/>
                  <a:pt x="5716798" y="6060693"/>
                  <a:pt x="5709935" y="6059222"/>
                </a:cubicBezTo>
                <a:cubicBezTo>
                  <a:pt x="5706993" y="6071967"/>
                  <a:pt x="5704052" y="6086183"/>
                  <a:pt x="5701601" y="6095497"/>
                </a:cubicBezTo>
                <a:cubicBezTo>
                  <a:pt x="5637874" y="6085693"/>
                  <a:pt x="5580520" y="6076869"/>
                  <a:pt x="5522185" y="6068046"/>
                </a:cubicBezTo>
                <a:cubicBezTo>
                  <a:pt x="5536891" y="6106282"/>
                  <a:pt x="5515813" y="6121969"/>
                  <a:pt x="5474635" y="6123439"/>
                </a:cubicBezTo>
                <a:cubicBezTo>
                  <a:pt x="5465321" y="6123929"/>
                  <a:pt x="5456007" y="6134714"/>
                  <a:pt x="5447184" y="6140596"/>
                </a:cubicBezTo>
                <a:cubicBezTo>
                  <a:pt x="5449145" y="6143047"/>
                  <a:pt x="5450615" y="6145498"/>
                  <a:pt x="5452576" y="6147949"/>
                </a:cubicBezTo>
                <a:cubicBezTo>
                  <a:pt x="5426104" y="6147949"/>
                  <a:pt x="5399633" y="6147949"/>
                  <a:pt x="5366299" y="6147949"/>
                </a:cubicBezTo>
                <a:cubicBezTo>
                  <a:pt x="5362868" y="6154322"/>
                  <a:pt x="5355024" y="6168538"/>
                  <a:pt x="5346691" y="6183244"/>
                </a:cubicBezTo>
                <a:cubicBezTo>
                  <a:pt x="5317279" y="6195500"/>
                  <a:pt x="5316789" y="6130302"/>
                  <a:pt x="5288356" y="6155792"/>
                </a:cubicBezTo>
                <a:cubicBezTo>
                  <a:pt x="5272179" y="6170499"/>
                  <a:pt x="5228551" y="6144518"/>
                  <a:pt x="5239336" y="6195500"/>
                </a:cubicBezTo>
                <a:cubicBezTo>
                  <a:pt x="5202570" y="6166577"/>
                  <a:pt x="5166295" y="6180303"/>
                  <a:pt x="5141294" y="6200402"/>
                </a:cubicBezTo>
                <a:cubicBezTo>
                  <a:pt x="5113353" y="6222461"/>
                  <a:pt x="5091293" y="6256776"/>
                  <a:pt x="5107960" y="6304815"/>
                </a:cubicBezTo>
                <a:cubicBezTo>
                  <a:pt x="5089332" y="6288148"/>
                  <a:pt x="5075606" y="6275893"/>
                  <a:pt x="5060900" y="6262658"/>
                </a:cubicBezTo>
                <a:cubicBezTo>
                  <a:pt x="5045704" y="6264129"/>
                  <a:pt x="5029037" y="6265109"/>
                  <a:pt x="5008938" y="6267070"/>
                </a:cubicBezTo>
                <a:cubicBezTo>
                  <a:pt x="5035900" y="6290109"/>
                  <a:pt x="4942270" y="6317561"/>
                  <a:pt x="5018742" y="6339620"/>
                </a:cubicBezTo>
                <a:cubicBezTo>
                  <a:pt x="5001095" y="6353836"/>
                  <a:pt x="4994232" y="6375896"/>
                  <a:pt x="4966781" y="6346483"/>
                </a:cubicBezTo>
                <a:cubicBezTo>
                  <a:pt x="4949623" y="6327856"/>
                  <a:pt x="4920211" y="6324914"/>
                  <a:pt x="4884425" y="6333248"/>
                </a:cubicBezTo>
                <a:cubicBezTo>
                  <a:pt x="4834425" y="6344522"/>
                  <a:pt x="4852562" y="6368052"/>
                  <a:pt x="4850601" y="6395014"/>
                </a:cubicBezTo>
                <a:cubicBezTo>
                  <a:pt x="4849621" y="6409230"/>
                  <a:pt x="4874621" y="6440113"/>
                  <a:pt x="4830013" y="6439132"/>
                </a:cubicBezTo>
                <a:cubicBezTo>
                  <a:pt x="4842758" y="6455800"/>
                  <a:pt x="4854523" y="6471486"/>
                  <a:pt x="4866288" y="6487663"/>
                </a:cubicBezTo>
                <a:cubicBezTo>
                  <a:pt x="4865308" y="6491094"/>
                  <a:pt x="4863837" y="6494526"/>
                  <a:pt x="4862856" y="6497957"/>
                </a:cubicBezTo>
                <a:cubicBezTo>
                  <a:pt x="4825601" y="6495016"/>
                  <a:pt x="4788345" y="6492565"/>
                  <a:pt x="4750599" y="6489624"/>
                </a:cubicBezTo>
                <a:cubicBezTo>
                  <a:pt x="4750599" y="6486192"/>
                  <a:pt x="4750599" y="6483251"/>
                  <a:pt x="4751089" y="6479820"/>
                </a:cubicBezTo>
                <a:cubicBezTo>
                  <a:pt x="4768737" y="6480800"/>
                  <a:pt x="4786384" y="6481780"/>
                  <a:pt x="4814326" y="6482761"/>
                </a:cubicBezTo>
                <a:cubicBezTo>
                  <a:pt x="4793737" y="6465114"/>
                  <a:pt x="4781482" y="6454329"/>
                  <a:pt x="4773149" y="6447466"/>
                </a:cubicBezTo>
                <a:cubicBezTo>
                  <a:pt x="4711873" y="6466584"/>
                  <a:pt x="4653538" y="6484231"/>
                  <a:pt x="4603537" y="6499428"/>
                </a:cubicBezTo>
                <a:cubicBezTo>
                  <a:pt x="4573144" y="6488153"/>
                  <a:pt x="4550104" y="6479820"/>
                  <a:pt x="4524613" y="6470506"/>
                </a:cubicBezTo>
                <a:cubicBezTo>
                  <a:pt x="4514809" y="6486192"/>
                  <a:pt x="4544222" y="6521487"/>
                  <a:pt x="4505005" y="6525899"/>
                </a:cubicBezTo>
                <a:cubicBezTo>
                  <a:pt x="4482455" y="6528841"/>
                  <a:pt x="4459416" y="6526390"/>
                  <a:pt x="4435396" y="6526390"/>
                </a:cubicBezTo>
                <a:cubicBezTo>
                  <a:pt x="4443239" y="6550900"/>
                  <a:pt x="4437357" y="6567566"/>
                  <a:pt x="4408924" y="6573449"/>
                </a:cubicBezTo>
                <a:cubicBezTo>
                  <a:pt x="4395199" y="6576390"/>
                  <a:pt x="4377551" y="6577861"/>
                  <a:pt x="4388336" y="6603352"/>
                </a:cubicBezTo>
                <a:cubicBezTo>
                  <a:pt x="4398630" y="6627372"/>
                  <a:pt x="4373630" y="6640117"/>
                  <a:pt x="4358923" y="6639627"/>
                </a:cubicBezTo>
                <a:cubicBezTo>
                  <a:pt x="4294216" y="6639137"/>
                  <a:pt x="4254999" y="6677863"/>
                  <a:pt x="4216273" y="6721002"/>
                </a:cubicBezTo>
                <a:cubicBezTo>
                  <a:pt x="4211861" y="6725904"/>
                  <a:pt x="4192253" y="6725414"/>
                  <a:pt x="4188331" y="6720511"/>
                </a:cubicBezTo>
                <a:cubicBezTo>
                  <a:pt x="4179998" y="6710707"/>
                  <a:pt x="4179998" y="6694040"/>
                  <a:pt x="4172154" y="6683746"/>
                </a:cubicBezTo>
                <a:cubicBezTo>
                  <a:pt x="4164801" y="6673452"/>
                  <a:pt x="4151565" y="6667569"/>
                  <a:pt x="4148624" y="6665608"/>
                </a:cubicBezTo>
                <a:cubicBezTo>
                  <a:pt x="4129506" y="6668059"/>
                  <a:pt x="4115290" y="6674922"/>
                  <a:pt x="4106957" y="6670510"/>
                </a:cubicBezTo>
                <a:cubicBezTo>
                  <a:pt x="4073623" y="6653353"/>
                  <a:pt x="4068230" y="6671981"/>
                  <a:pt x="4064799" y="6698452"/>
                </a:cubicBezTo>
                <a:cubicBezTo>
                  <a:pt x="4063328" y="6712668"/>
                  <a:pt x="4061858" y="6727375"/>
                  <a:pt x="4055975" y="6739630"/>
                </a:cubicBezTo>
                <a:cubicBezTo>
                  <a:pt x="4052544" y="6747473"/>
                  <a:pt x="4035877" y="6758747"/>
                  <a:pt x="4033916" y="6757277"/>
                </a:cubicBezTo>
                <a:cubicBezTo>
                  <a:pt x="3999601" y="6731786"/>
                  <a:pt x="3980483" y="6771983"/>
                  <a:pt x="3953522" y="6774924"/>
                </a:cubicBezTo>
                <a:cubicBezTo>
                  <a:pt x="3937345" y="6743061"/>
                  <a:pt x="3927051" y="6739139"/>
                  <a:pt x="3900580" y="6764630"/>
                </a:cubicBezTo>
                <a:cubicBezTo>
                  <a:pt x="3867245" y="6796984"/>
                  <a:pt x="3829499" y="6803847"/>
                  <a:pt x="3791263" y="6785219"/>
                </a:cubicBezTo>
                <a:cubicBezTo>
                  <a:pt x="3770675" y="6775414"/>
                  <a:pt x="3758419" y="6748943"/>
                  <a:pt x="3747635" y="6735708"/>
                </a:cubicBezTo>
                <a:cubicBezTo>
                  <a:pt x="3704497" y="6751394"/>
                  <a:pt x="3663319" y="6765610"/>
                  <a:pt x="3623612" y="6781787"/>
                </a:cubicBezTo>
                <a:cubicBezTo>
                  <a:pt x="3616259" y="6784729"/>
                  <a:pt x="3611847" y="6794043"/>
                  <a:pt x="3608906" y="6803357"/>
                </a:cubicBezTo>
                <a:cubicBezTo>
                  <a:pt x="3593220" y="6821004"/>
                  <a:pt x="3566748" y="6763649"/>
                  <a:pt x="3551552" y="6817082"/>
                </a:cubicBezTo>
                <a:cubicBezTo>
                  <a:pt x="3527042" y="6782768"/>
                  <a:pt x="3506453" y="6790121"/>
                  <a:pt x="3480472" y="6813651"/>
                </a:cubicBezTo>
                <a:cubicBezTo>
                  <a:pt x="3465766" y="6827376"/>
                  <a:pt x="3438804" y="6826396"/>
                  <a:pt x="3421647" y="6838161"/>
                </a:cubicBezTo>
                <a:cubicBezTo>
                  <a:pt x="3394195" y="6857770"/>
                  <a:pt x="3379979" y="6842573"/>
                  <a:pt x="3360861" y="6825416"/>
                </a:cubicBezTo>
                <a:cubicBezTo>
                  <a:pt x="3352037" y="6817572"/>
                  <a:pt x="3333410" y="6820514"/>
                  <a:pt x="3318703" y="6818553"/>
                </a:cubicBezTo>
                <a:cubicBezTo>
                  <a:pt x="3304487" y="6816592"/>
                  <a:pt x="3290271" y="6815121"/>
                  <a:pt x="3276545" y="6813161"/>
                </a:cubicBezTo>
                <a:cubicBezTo>
                  <a:pt x="3269683" y="6824925"/>
                  <a:pt x="3262820" y="6838161"/>
                  <a:pt x="3253016" y="6855318"/>
                </a:cubicBezTo>
                <a:cubicBezTo>
                  <a:pt x="3246153" y="6846004"/>
                  <a:pt x="3242231" y="6842083"/>
                  <a:pt x="3239290" y="6837180"/>
                </a:cubicBezTo>
                <a:cubicBezTo>
                  <a:pt x="3227525" y="6816102"/>
                  <a:pt x="3218211" y="6794533"/>
                  <a:pt x="3184387" y="6804827"/>
                </a:cubicBezTo>
                <a:cubicBezTo>
                  <a:pt x="3170661" y="6809239"/>
                  <a:pt x="3151543" y="6796494"/>
                  <a:pt x="3134876" y="6792572"/>
                </a:cubicBezTo>
                <a:cubicBezTo>
                  <a:pt x="3128503" y="6791101"/>
                  <a:pt x="3119679" y="6789631"/>
                  <a:pt x="3115758" y="6793062"/>
                </a:cubicBezTo>
                <a:cubicBezTo>
                  <a:pt x="3068698" y="6829827"/>
                  <a:pt x="3026050" y="6820514"/>
                  <a:pt x="2985853" y="6781787"/>
                </a:cubicBezTo>
                <a:cubicBezTo>
                  <a:pt x="2984382" y="6780317"/>
                  <a:pt x="2981441" y="6780807"/>
                  <a:pt x="2976539" y="6780317"/>
                </a:cubicBezTo>
                <a:cubicBezTo>
                  <a:pt x="2972127" y="6790121"/>
                  <a:pt x="2967225" y="6800415"/>
                  <a:pt x="2961342" y="6811690"/>
                </a:cubicBezTo>
                <a:cubicBezTo>
                  <a:pt x="2930459" y="6769532"/>
                  <a:pt x="2916243" y="6768551"/>
                  <a:pt x="2860360" y="6803357"/>
                </a:cubicBezTo>
                <a:cubicBezTo>
                  <a:pt x="2858889" y="6794533"/>
                  <a:pt x="2857418" y="6786689"/>
                  <a:pt x="2854967" y="6773454"/>
                </a:cubicBezTo>
                <a:cubicBezTo>
                  <a:pt x="2840751" y="6783748"/>
                  <a:pt x="2829967" y="6792082"/>
                  <a:pt x="2812319" y="6804827"/>
                </a:cubicBezTo>
                <a:cubicBezTo>
                  <a:pt x="2803005" y="6786689"/>
                  <a:pt x="2796633" y="6768061"/>
                  <a:pt x="2784868" y="6752865"/>
                </a:cubicBezTo>
                <a:cubicBezTo>
                  <a:pt x="2773103" y="6737669"/>
                  <a:pt x="2756926" y="6726394"/>
                  <a:pt x="2746631" y="6717570"/>
                </a:cubicBezTo>
                <a:cubicBezTo>
                  <a:pt x="2727023" y="6714629"/>
                  <a:pt x="2710356" y="6712178"/>
                  <a:pt x="2694179" y="6708256"/>
                </a:cubicBezTo>
                <a:cubicBezTo>
                  <a:pt x="2693199" y="6708256"/>
                  <a:pt x="2695160" y="6696001"/>
                  <a:pt x="2696140" y="6684236"/>
                </a:cubicBezTo>
                <a:cubicBezTo>
                  <a:pt x="2678983" y="6699922"/>
                  <a:pt x="2662806" y="6715119"/>
                  <a:pt x="2646629" y="6730316"/>
                </a:cubicBezTo>
                <a:cubicBezTo>
                  <a:pt x="2626041" y="6700413"/>
                  <a:pt x="2606432" y="6729826"/>
                  <a:pt x="2583883" y="6733747"/>
                </a:cubicBezTo>
                <a:cubicBezTo>
                  <a:pt x="2586334" y="6726394"/>
                  <a:pt x="2588295" y="6719041"/>
                  <a:pt x="2591726" y="6707766"/>
                </a:cubicBezTo>
                <a:cubicBezTo>
                  <a:pt x="2557412" y="6712178"/>
                  <a:pt x="2526528" y="6716099"/>
                  <a:pt x="2488782" y="6721492"/>
                </a:cubicBezTo>
                <a:cubicBezTo>
                  <a:pt x="2487312" y="6719041"/>
                  <a:pt x="2480449" y="6709236"/>
                  <a:pt x="2474566" y="6699922"/>
                </a:cubicBezTo>
                <a:cubicBezTo>
                  <a:pt x="2455448" y="6721492"/>
                  <a:pt x="2448095" y="6718551"/>
                  <a:pt x="2422114" y="6699432"/>
                </a:cubicBezTo>
                <a:cubicBezTo>
                  <a:pt x="2384368" y="6671491"/>
                  <a:pt x="2343191" y="6648941"/>
                  <a:pt x="2297602" y="6620509"/>
                </a:cubicBezTo>
                <a:cubicBezTo>
                  <a:pt x="2290248" y="6609725"/>
                  <a:pt x="2277013" y="6591097"/>
                  <a:pt x="2262797" y="6570508"/>
                </a:cubicBezTo>
                <a:cubicBezTo>
                  <a:pt x="2251522" y="6574429"/>
                  <a:pt x="2241228" y="6577861"/>
                  <a:pt x="2231424" y="6582273"/>
                </a:cubicBezTo>
                <a:cubicBezTo>
                  <a:pt x="2208874" y="6593058"/>
                  <a:pt x="2184364" y="6612666"/>
                  <a:pt x="2177501" y="6567566"/>
                </a:cubicBezTo>
                <a:cubicBezTo>
                  <a:pt x="2177011" y="6565606"/>
                  <a:pt x="2173579" y="6561684"/>
                  <a:pt x="2173089" y="6562174"/>
                </a:cubicBezTo>
                <a:cubicBezTo>
                  <a:pt x="2139755" y="6577371"/>
                  <a:pt x="2119166" y="6545017"/>
                  <a:pt x="2091224" y="6540605"/>
                </a:cubicBezTo>
                <a:cubicBezTo>
                  <a:pt x="2090244" y="6540605"/>
                  <a:pt x="2087793" y="6551880"/>
                  <a:pt x="2085832" y="6558743"/>
                </a:cubicBezTo>
                <a:cubicBezTo>
                  <a:pt x="2052008" y="6544037"/>
                  <a:pt x="2001516" y="6538645"/>
                  <a:pt x="1985340" y="6511683"/>
                </a:cubicBezTo>
                <a:cubicBezTo>
                  <a:pt x="1958868" y="6468545"/>
                  <a:pt x="1938280" y="6512663"/>
                  <a:pt x="1918181" y="6503840"/>
                </a:cubicBezTo>
                <a:cubicBezTo>
                  <a:pt x="1889749" y="6490604"/>
                  <a:pt x="1847591" y="6501388"/>
                  <a:pt x="1835826" y="6457270"/>
                </a:cubicBezTo>
                <a:cubicBezTo>
                  <a:pt x="1834846" y="6452858"/>
                  <a:pt x="1824061" y="6450897"/>
                  <a:pt x="1814257" y="6445505"/>
                </a:cubicBezTo>
                <a:cubicBezTo>
                  <a:pt x="1825042" y="6435210"/>
                  <a:pt x="1833375" y="6427367"/>
                  <a:pt x="1842199" y="6419524"/>
                </a:cubicBezTo>
                <a:cubicBezTo>
                  <a:pt x="1789257" y="6365601"/>
                  <a:pt x="1780923" y="6362660"/>
                  <a:pt x="1761315" y="6395504"/>
                </a:cubicBezTo>
                <a:cubicBezTo>
                  <a:pt x="1750530" y="6388151"/>
                  <a:pt x="1731412" y="6382268"/>
                  <a:pt x="1729942" y="6373935"/>
                </a:cubicBezTo>
                <a:cubicBezTo>
                  <a:pt x="1724059" y="6334228"/>
                  <a:pt x="1661313" y="6334228"/>
                  <a:pt x="1672097" y="6283246"/>
                </a:cubicBezTo>
                <a:cubicBezTo>
                  <a:pt x="1605919" y="6309227"/>
                  <a:pt x="1557879" y="6271972"/>
                  <a:pt x="1497583" y="6235206"/>
                </a:cubicBezTo>
                <a:cubicBezTo>
                  <a:pt x="1520133" y="6231774"/>
                  <a:pt x="1532388" y="6229814"/>
                  <a:pt x="1547584" y="6227853"/>
                </a:cubicBezTo>
                <a:cubicBezTo>
                  <a:pt x="1546604" y="6219519"/>
                  <a:pt x="1545624" y="6211186"/>
                  <a:pt x="1544643" y="6198931"/>
                </a:cubicBezTo>
                <a:cubicBezTo>
                  <a:pt x="1520133" y="6208735"/>
                  <a:pt x="1499544" y="6217068"/>
                  <a:pt x="1476995" y="6226382"/>
                </a:cubicBezTo>
                <a:cubicBezTo>
                  <a:pt x="1478465" y="6219029"/>
                  <a:pt x="1481406" y="6206774"/>
                  <a:pt x="1483857" y="6195009"/>
                </a:cubicBezTo>
                <a:cubicBezTo>
                  <a:pt x="1446602" y="6205304"/>
                  <a:pt x="1419640" y="6194029"/>
                  <a:pt x="1397581" y="6159224"/>
                </a:cubicBezTo>
                <a:cubicBezTo>
                  <a:pt x="1395620" y="6156283"/>
                  <a:pt x="1394150" y="6151381"/>
                  <a:pt x="1392189" y="6151381"/>
                </a:cubicBezTo>
                <a:cubicBezTo>
                  <a:pt x="1341207" y="6149910"/>
                  <a:pt x="1322089" y="6093536"/>
                  <a:pt x="1274539" y="6084712"/>
                </a:cubicBezTo>
                <a:cubicBezTo>
                  <a:pt x="1265225" y="6082752"/>
                  <a:pt x="1257382" y="6066085"/>
                  <a:pt x="1251009" y="6055300"/>
                </a:cubicBezTo>
                <a:cubicBezTo>
                  <a:pt x="1235813" y="6029319"/>
                  <a:pt x="1210322" y="6026378"/>
                  <a:pt x="1184831" y="6017554"/>
                </a:cubicBezTo>
                <a:cubicBezTo>
                  <a:pt x="1153458" y="6006770"/>
                  <a:pt x="1124536" y="5985201"/>
                  <a:pt x="1098064" y="5964121"/>
                </a:cubicBezTo>
                <a:cubicBezTo>
                  <a:pt x="1091692" y="5959219"/>
                  <a:pt x="1100025" y="5937650"/>
                  <a:pt x="1099045" y="5923925"/>
                </a:cubicBezTo>
                <a:cubicBezTo>
                  <a:pt x="1098064" y="5910199"/>
                  <a:pt x="1097574" y="5892061"/>
                  <a:pt x="1089241" y="5884218"/>
                </a:cubicBezTo>
                <a:cubicBezTo>
                  <a:pt x="1072574" y="5869021"/>
                  <a:pt x="1051004" y="5860198"/>
                  <a:pt x="1028455" y="5846962"/>
                </a:cubicBezTo>
                <a:cubicBezTo>
                  <a:pt x="1036788" y="5839119"/>
                  <a:pt x="1042181" y="5834216"/>
                  <a:pt x="1050024" y="5826863"/>
                </a:cubicBezTo>
                <a:cubicBezTo>
                  <a:pt x="1042181" y="5820491"/>
                  <a:pt x="1035318" y="5814608"/>
                  <a:pt x="1026984" y="5807745"/>
                </a:cubicBezTo>
                <a:cubicBezTo>
                  <a:pt x="1031396" y="5803334"/>
                  <a:pt x="1035808" y="5799412"/>
                  <a:pt x="1044632" y="5791079"/>
                </a:cubicBezTo>
                <a:cubicBezTo>
                  <a:pt x="1017670" y="5788137"/>
                  <a:pt x="986787" y="5824902"/>
                  <a:pt x="974532" y="5776372"/>
                </a:cubicBezTo>
                <a:cubicBezTo>
                  <a:pt x="996101" y="5761666"/>
                  <a:pt x="1018651" y="5746469"/>
                  <a:pt x="1041690" y="5730783"/>
                </a:cubicBezTo>
                <a:cubicBezTo>
                  <a:pt x="1013258" y="5726371"/>
                  <a:pt x="1001493" y="5707743"/>
                  <a:pt x="1014239" y="5681762"/>
                </a:cubicBezTo>
                <a:cubicBezTo>
                  <a:pt x="990709" y="5684703"/>
                  <a:pt x="970120" y="5687644"/>
                  <a:pt x="944139" y="5690586"/>
                </a:cubicBezTo>
                <a:cubicBezTo>
                  <a:pt x="944139" y="5672938"/>
                  <a:pt x="944139" y="5655291"/>
                  <a:pt x="944139" y="5638134"/>
                </a:cubicBezTo>
                <a:cubicBezTo>
                  <a:pt x="898550" y="5617055"/>
                  <a:pt x="889236" y="5592545"/>
                  <a:pt x="908844" y="5541563"/>
                </a:cubicBezTo>
                <a:cubicBezTo>
                  <a:pt x="898060" y="5540582"/>
                  <a:pt x="888256" y="5539602"/>
                  <a:pt x="876000" y="5538622"/>
                </a:cubicBezTo>
                <a:cubicBezTo>
                  <a:pt x="880902" y="5528327"/>
                  <a:pt x="884824" y="5519014"/>
                  <a:pt x="888746" y="5510190"/>
                </a:cubicBezTo>
                <a:cubicBezTo>
                  <a:pt x="887765" y="5481757"/>
                  <a:pt x="838254" y="5435678"/>
                  <a:pt x="792175" y="5422442"/>
                </a:cubicBezTo>
                <a:cubicBezTo>
                  <a:pt x="801979" y="5415089"/>
                  <a:pt x="808352" y="5408226"/>
                  <a:pt x="816195" y="5404795"/>
                </a:cubicBezTo>
                <a:cubicBezTo>
                  <a:pt x="842666" y="5393520"/>
                  <a:pt x="836784" y="5380285"/>
                  <a:pt x="821587" y="5362637"/>
                </a:cubicBezTo>
                <a:cubicBezTo>
                  <a:pt x="815215" y="5355284"/>
                  <a:pt x="813744" y="5344009"/>
                  <a:pt x="807371" y="5327342"/>
                </a:cubicBezTo>
                <a:cubicBezTo>
                  <a:pt x="804430" y="5325382"/>
                  <a:pt x="792665" y="5318519"/>
                  <a:pt x="788744" y="5316068"/>
                </a:cubicBezTo>
                <a:cubicBezTo>
                  <a:pt x="763743" y="5320970"/>
                  <a:pt x="745605" y="5324891"/>
                  <a:pt x="726977" y="5328323"/>
                </a:cubicBezTo>
                <a:cubicBezTo>
                  <a:pt x="726487" y="5325382"/>
                  <a:pt x="725507" y="5322440"/>
                  <a:pt x="725017" y="5319499"/>
                </a:cubicBezTo>
                <a:cubicBezTo>
                  <a:pt x="738742" y="5309695"/>
                  <a:pt x="752468" y="5299891"/>
                  <a:pt x="764723" y="5291067"/>
                </a:cubicBezTo>
                <a:cubicBezTo>
                  <a:pt x="764723" y="5271459"/>
                  <a:pt x="764723" y="5252831"/>
                  <a:pt x="764723" y="5236164"/>
                </a:cubicBezTo>
                <a:cubicBezTo>
                  <a:pt x="746586" y="5234693"/>
                  <a:pt x="730899" y="5233713"/>
                  <a:pt x="715703" y="5232732"/>
                </a:cubicBezTo>
                <a:cubicBezTo>
                  <a:pt x="726977" y="5222438"/>
                  <a:pt x="738252" y="5212143"/>
                  <a:pt x="754919" y="5196947"/>
                </a:cubicBezTo>
                <a:cubicBezTo>
                  <a:pt x="746586" y="5185673"/>
                  <a:pt x="734821" y="5169495"/>
                  <a:pt x="725997" y="5157240"/>
                </a:cubicBezTo>
                <a:cubicBezTo>
                  <a:pt x="728938" y="5131750"/>
                  <a:pt x="731879" y="5105278"/>
                  <a:pt x="735801" y="5070474"/>
                </a:cubicBezTo>
                <a:cubicBezTo>
                  <a:pt x="742664" y="5070964"/>
                  <a:pt x="757860" y="5071454"/>
                  <a:pt x="778449" y="5072434"/>
                </a:cubicBezTo>
                <a:cubicBezTo>
                  <a:pt x="774037" y="5054787"/>
                  <a:pt x="768155" y="5030277"/>
                  <a:pt x="761782" y="5002335"/>
                </a:cubicBezTo>
                <a:cubicBezTo>
                  <a:pt x="724036" y="5009688"/>
                  <a:pt x="689231" y="4991060"/>
                  <a:pt x="666682" y="4957726"/>
                </a:cubicBezTo>
                <a:cubicBezTo>
                  <a:pt x="659819" y="4947432"/>
                  <a:pt x="678447" y="4920470"/>
                  <a:pt x="687271" y="4897921"/>
                </a:cubicBezTo>
                <a:cubicBezTo>
                  <a:pt x="675996" y="4888607"/>
                  <a:pt x="659329" y="4874881"/>
                  <a:pt x="643642" y="4860175"/>
                </a:cubicBezTo>
                <a:cubicBezTo>
                  <a:pt x="624034" y="4841547"/>
                  <a:pt x="631877" y="4827821"/>
                  <a:pt x="653937" y="4819487"/>
                </a:cubicBezTo>
                <a:cubicBezTo>
                  <a:pt x="669623" y="4813115"/>
                  <a:pt x="686290" y="4809193"/>
                  <a:pt x="701977" y="4798899"/>
                </a:cubicBezTo>
                <a:cubicBezTo>
                  <a:pt x="677957" y="4802330"/>
                  <a:pt x="653937" y="4806252"/>
                  <a:pt x="624034" y="4810664"/>
                </a:cubicBezTo>
                <a:cubicBezTo>
                  <a:pt x="612759" y="4803801"/>
                  <a:pt x="595112" y="4793016"/>
                  <a:pt x="576974" y="4782232"/>
                </a:cubicBezTo>
                <a:cubicBezTo>
                  <a:pt x="577954" y="4779291"/>
                  <a:pt x="578445" y="4776349"/>
                  <a:pt x="579425" y="4773408"/>
                </a:cubicBezTo>
                <a:cubicBezTo>
                  <a:pt x="594621" y="4775369"/>
                  <a:pt x="609818" y="4777330"/>
                  <a:pt x="635309" y="4780761"/>
                </a:cubicBezTo>
                <a:cubicBezTo>
                  <a:pt x="614230" y="4757721"/>
                  <a:pt x="598543" y="4740074"/>
                  <a:pt x="578935" y="4718995"/>
                </a:cubicBezTo>
                <a:cubicBezTo>
                  <a:pt x="580405" y="4716544"/>
                  <a:pt x="585308" y="4706740"/>
                  <a:pt x="590700" y="4696445"/>
                </a:cubicBezTo>
                <a:cubicBezTo>
                  <a:pt x="572072" y="4683700"/>
                  <a:pt x="555405" y="4671445"/>
                  <a:pt x="536287" y="4658209"/>
                </a:cubicBezTo>
                <a:cubicBezTo>
                  <a:pt x="559327" y="4641052"/>
                  <a:pt x="540208" y="4628797"/>
                  <a:pt x="520600" y="4616542"/>
                </a:cubicBezTo>
                <a:cubicBezTo>
                  <a:pt x="544130" y="4599875"/>
                  <a:pt x="537757" y="4590561"/>
                  <a:pt x="515698" y="4584678"/>
                </a:cubicBezTo>
                <a:cubicBezTo>
                  <a:pt x="469128" y="4572913"/>
                  <a:pt x="468148" y="4569972"/>
                  <a:pt x="499521" y="4535658"/>
                </a:cubicBezTo>
                <a:cubicBezTo>
                  <a:pt x="470599" y="4503304"/>
                  <a:pt x="469128" y="4481735"/>
                  <a:pt x="497560" y="4465558"/>
                </a:cubicBezTo>
                <a:cubicBezTo>
                  <a:pt x="471579" y="4452812"/>
                  <a:pt x="447559" y="4441048"/>
                  <a:pt x="414715" y="4424380"/>
                </a:cubicBezTo>
                <a:cubicBezTo>
                  <a:pt x="416186" y="4405262"/>
                  <a:pt x="418637" y="4376340"/>
                  <a:pt x="421088" y="4350849"/>
                </a:cubicBezTo>
                <a:cubicBezTo>
                  <a:pt x="390205" y="4338594"/>
                  <a:pt x="359812" y="4326339"/>
                  <a:pt x="340204" y="4318496"/>
                </a:cubicBezTo>
                <a:cubicBezTo>
                  <a:pt x="324027" y="4299868"/>
                  <a:pt x="313733" y="4288593"/>
                  <a:pt x="297066" y="4269475"/>
                </a:cubicBezTo>
                <a:cubicBezTo>
                  <a:pt x="312752" y="4248396"/>
                  <a:pt x="332851" y="4221434"/>
                  <a:pt x="358832" y="4187610"/>
                </a:cubicBezTo>
                <a:cubicBezTo>
                  <a:pt x="345106" y="4179277"/>
                  <a:pt x="326478" y="4168492"/>
                  <a:pt x="305399" y="4155747"/>
                </a:cubicBezTo>
                <a:cubicBezTo>
                  <a:pt x="311282" y="4139080"/>
                  <a:pt x="304909" y="4121922"/>
                  <a:pt x="274516" y="4115550"/>
                </a:cubicBezTo>
                <a:cubicBezTo>
                  <a:pt x="286771" y="4110648"/>
                  <a:pt x="299517" y="4106236"/>
                  <a:pt x="320596" y="4097902"/>
                </a:cubicBezTo>
                <a:cubicBezTo>
                  <a:pt x="294615" y="4096431"/>
                  <a:pt x="278928" y="4095451"/>
                  <a:pt x="263241" y="4094471"/>
                </a:cubicBezTo>
                <a:cubicBezTo>
                  <a:pt x="262751" y="4092020"/>
                  <a:pt x="262751" y="4089078"/>
                  <a:pt x="262261" y="4086627"/>
                </a:cubicBezTo>
                <a:cubicBezTo>
                  <a:pt x="271085" y="4082706"/>
                  <a:pt x="279908" y="4079274"/>
                  <a:pt x="281869" y="4078294"/>
                </a:cubicBezTo>
                <a:cubicBezTo>
                  <a:pt x="281869" y="4051333"/>
                  <a:pt x="281869" y="4027802"/>
                  <a:pt x="281869" y="4006724"/>
                </a:cubicBezTo>
                <a:cubicBezTo>
                  <a:pt x="274026" y="3999371"/>
                  <a:pt x="259320" y="3991037"/>
                  <a:pt x="259810" y="3985155"/>
                </a:cubicBezTo>
                <a:cubicBezTo>
                  <a:pt x="261280" y="3973390"/>
                  <a:pt x="271575" y="3962605"/>
                  <a:pt x="282850" y="3943977"/>
                </a:cubicBezTo>
                <a:cubicBezTo>
                  <a:pt x="282359" y="3930251"/>
                  <a:pt x="262261" y="3901329"/>
                  <a:pt x="294615" y="3891035"/>
                </a:cubicBezTo>
                <a:cubicBezTo>
                  <a:pt x="291183" y="3839073"/>
                  <a:pt x="287752" y="3791032"/>
                  <a:pt x="284320" y="3742992"/>
                </a:cubicBezTo>
                <a:cubicBezTo>
                  <a:pt x="287752" y="3742012"/>
                  <a:pt x="291673" y="3741522"/>
                  <a:pt x="295105" y="3740541"/>
                </a:cubicBezTo>
                <a:cubicBezTo>
                  <a:pt x="301477" y="3748384"/>
                  <a:pt x="307360" y="3756228"/>
                  <a:pt x="318635" y="3770444"/>
                </a:cubicBezTo>
                <a:cubicBezTo>
                  <a:pt x="326968" y="3746424"/>
                  <a:pt x="333831" y="3727796"/>
                  <a:pt x="341674" y="3705737"/>
                </a:cubicBezTo>
                <a:cubicBezTo>
                  <a:pt x="324517" y="3697893"/>
                  <a:pt x="306870" y="3690050"/>
                  <a:pt x="289222" y="3681226"/>
                </a:cubicBezTo>
                <a:cubicBezTo>
                  <a:pt x="284320" y="3678775"/>
                  <a:pt x="277948" y="3673873"/>
                  <a:pt x="277457" y="3668971"/>
                </a:cubicBezTo>
                <a:cubicBezTo>
                  <a:pt x="270104" y="3617009"/>
                  <a:pt x="262751" y="3565537"/>
                  <a:pt x="271085" y="3512105"/>
                </a:cubicBezTo>
                <a:cubicBezTo>
                  <a:pt x="274516" y="3490045"/>
                  <a:pt x="280399" y="3479751"/>
                  <a:pt x="302948" y="3476319"/>
                </a:cubicBezTo>
                <a:cubicBezTo>
                  <a:pt x="321086" y="3473378"/>
                  <a:pt x="342655" y="3472888"/>
                  <a:pt x="325007" y="3440044"/>
                </a:cubicBezTo>
                <a:cubicBezTo>
                  <a:pt x="310791" y="3413573"/>
                  <a:pt x="335792" y="3391513"/>
                  <a:pt x="382362" y="3395435"/>
                </a:cubicBezTo>
                <a:cubicBezTo>
                  <a:pt x="357851" y="3359650"/>
                  <a:pt x="336772" y="3329747"/>
                  <a:pt x="316184" y="3299355"/>
                </a:cubicBezTo>
                <a:cubicBezTo>
                  <a:pt x="310791" y="3300825"/>
                  <a:pt x="305399" y="3301806"/>
                  <a:pt x="300007" y="3303276"/>
                </a:cubicBezTo>
                <a:cubicBezTo>
                  <a:pt x="305889" y="3283178"/>
                  <a:pt x="311772" y="3263079"/>
                  <a:pt x="316184" y="3247883"/>
                </a:cubicBezTo>
                <a:cubicBezTo>
                  <a:pt x="313242" y="3237589"/>
                  <a:pt x="307360" y="3227294"/>
                  <a:pt x="307850" y="3217000"/>
                </a:cubicBezTo>
                <a:cubicBezTo>
                  <a:pt x="308340" y="3191019"/>
                  <a:pt x="311772" y="3165038"/>
                  <a:pt x="310791" y="3139547"/>
                </a:cubicBezTo>
                <a:cubicBezTo>
                  <a:pt x="313733" y="3126802"/>
                  <a:pt x="313242" y="3111605"/>
                  <a:pt x="320105" y="3102291"/>
                </a:cubicBezTo>
                <a:cubicBezTo>
                  <a:pt x="338243" y="3078271"/>
                  <a:pt x="359322" y="3056702"/>
                  <a:pt x="385793" y="3027290"/>
                </a:cubicBezTo>
                <a:cubicBezTo>
                  <a:pt x="373048" y="2978759"/>
                  <a:pt x="424029" y="2974347"/>
                  <a:pt x="464717" y="2957680"/>
                </a:cubicBezTo>
                <a:cubicBezTo>
                  <a:pt x="459324" y="2949346"/>
                  <a:pt x="455403" y="2942974"/>
                  <a:pt x="450500" y="2935131"/>
                </a:cubicBezTo>
                <a:cubicBezTo>
                  <a:pt x="465697" y="2927777"/>
                  <a:pt x="480893" y="2920424"/>
                  <a:pt x="488246" y="2916503"/>
                </a:cubicBezTo>
                <a:cubicBezTo>
                  <a:pt x="494619" y="2890031"/>
                  <a:pt x="499031" y="2869933"/>
                  <a:pt x="504913" y="2846403"/>
                </a:cubicBezTo>
                <a:cubicBezTo>
                  <a:pt x="453442" y="2851795"/>
                  <a:pt x="399029" y="2857678"/>
                  <a:pt x="344126" y="2863560"/>
                </a:cubicBezTo>
                <a:cubicBezTo>
                  <a:pt x="352949" y="2897385"/>
                  <a:pt x="334812" y="2905718"/>
                  <a:pt x="308831" y="2905718"/>
                </a:cubicBezTo>
                <a:cubicBezTo>
                  <a:pt x="312262" y="2879247"/>
                  <a:pt x="315693" y="2854246"/>
                  <a:pt x="320596" y="2818461"/>
                </a:cubicBezTo>
                <a:cubicBezTo>
                  <a:pt x="342655" y="2825324"/>
                  <a:pt x="363734" y="2830226"/>
                  <a:pt x="383832" y="2838560"/>
                </a:cubicBezTo>
                <a:cubicBezTo>
                  <a:pt x="416676" y="2852285"/>
                  <a:pt x="436775" y="2825814"/>
                  <a:pt x="460795" y="2814539"/>
                </a:cubicBezTo>
                <a:cubicBezTo>
                  <a:pt x="475991" y="2807186"/>
                  <a:pt x="487756" y="2791010"/>
                  <a:pt x="500011" y="2777774"/>
                </a:cubicBezTo>
                <a:cubicBezTo>
                  <a:pt x="533836" y="2741989"/>
                  <a:pt x="533346" y="2741499"/>
                  <a:pt x="490207" y="2712576"/>
                </a:cubicBezTo>
                <a:cubicBezTo>
                  <a:pt x="503443" y="2702772"/>
                  <a:pt x="515208" y="2694439"/>
                  <a:pt x="530404" y="2683164"/>
                </a:cubicBezTo>
                <a:cubicBezTo>
                  <a:pt x="522561" y="2671399"/>
                  <a:pt x="515208" y="2660124"/>
                  <a:pt x="502953" y="2641006"/>
                </a:cubicBezTo>
                <a:cubicBezTo>
                  <a:pt x="476481" y="2700321"/>
                  <a:pt x="466187" y="2769441"/>
                  <a:pt x="390205" y="2773852"/>
                </a:cubicBezTo>
                <a:cubicBezTo>
                  <a:pt x="387264" y="2750322"/>
                  <a:pt x="385303" y="2731695"/>
                  <a:pt x="382852" y="2713067"/>
                </a:cubicBezTo>
                <a:cubicBezTo>
                  <a:pt x="379420" y="2711596"/>
                  <a:pt x="375989" y="2709635"/>
                  <a:pt x="372558" y="2708165"/>
                </a:cubicBezTo>
                <a:cubicBezTo>
                  <a:pt x="390205" y="2695419"/>
                  <a:pt x="407852" y="2682674"/>
                  <a:pt x="429912" y="2666987"/>
                </a:cubicBezTo>
                <a:cubicBezTo>
                  <a:pt x="425010" y="2635614"/>
                  <a:pt x="439226" y="2617476"/>
                  <a:pt x="480893" y="2614045"/>
                </a:cubicBezTo>
                <a:cubicBezTo>
                  <a:pt x="495109" y="2613064"/>
                  <a:pt x="507365" y="2582181"/>
                  <a:pt x="520110" y="2564044"/>
                </a:cubicBezTo>
                <a:cubicBezTo>
                  <a:pt x="521090" y="2562573"/>
                  <a:pt x="518639" y="2557181"/>
                  <a:pt x="516678" y="2554239"/>
                </a:cubicBezTo>
                <a:cubicBezTo>
                  <a:pt x="510796" y="2544435"/>
                  <a:pt x="426480" y="2534631"/>
                  <a:pt x="417657" y="2542965"/>
                </a:cubicBezTo>
                <a:cubicBezTo>
                  <a:pt x="413245" y="2546886"/>
                  <a:pt x="407362" y="2556200"/>
                  <a:pt x="405401" y="2555710"/>
                </a:cubicBezTo>
                <a:cubicBezTo>
                  <a:pt x="349518" y="2534141"/>
                  <a:pt x="301477" y="2598848"/>
                  <a:pt x="237260" y="2566495"/>
                </a:cubicBezTo>
                <a:cubicBezTo>
                  <a:pt x="251476" y="2554239"/>
                  <a:pt x="263241" y="2543945"/>
                  <a:pt x="279908" y="2529729"/>
                </a:cubicBezTo>
                <a:cubicBezTo>
                  <a:pt x="253437" y="2522866"/>
                  <a:pt x="241182" y="2534141"/>
                  <a:pt x="234319" y="2553259"/>
                </a:cubicBezTo>
                <a:cubicBezTo>
                  <a:pt x="221083" y="2589534"/>
                  <a:pt x="228437" y="2601299"/>
                  <a:pt x="275987" y="2617476"/>
                </a:cubicBezTo>
                <a:cubicBezTo>
                  <a:pt x="269614" y="2634143"/>
                  <a:pt x="263732" y="2650810"/>
                  <a:pt x="256378" y="2670419"/>
                </a:cubicBezTo>
                <a:cubicBezTo>
                  <a:pt x="281379" y="2678262"/>
                  <a:pt x="304909" y="2685615"/>
                  <a:pt x="328439" y="2692968"/>
                </a:cubicBezTo>
                <a:cubicBezTo>
                  <a:pt x="327458" y="2697870"/>
                  <a:pt x="326478" y="2702772"/>
                  <a:pt x="325498" y="2707674"/>
                </a:cubicBezTo>
                <a:cubicBezTo>
                  <a:pt x="308831" y="2705223"/>
                  <a:pt x="287261" y="2708165"/>
                  <a:pt x="276477" y="2698851"/>
                </a:cubicBezTo>
                <a:cubicBezTo>
                  <a:pt x="240692" y="2668458"/>
                  <a:pt x="225495" y="2694929"/>
                  <a:pt x="212260" y="2710616"/>
                </a:cubicBezTo>
                <a:cubicBezTo>
                  <a:pt x="216672" y="2735616"/>
                  <a:pt x="226966" y="2756205"/>
                  <a:pt x="221574" y="2771401"/>
                </a:cubicBezTo>
                <a:cubicBezTo>
                  <a:pt x="209809" y="2803755"/>
                  <a:pt x="225495" y="2811598"/>
                  <a:pt x="255888" y="2813069"/>
                </a:cubicBezTo>
                <a:cubicBezTo>
                  <a:pt x="254908" y="2816990"/>
                  <a:pt x="253927" y="2820912"/>
                  <a:pt x="252947" y="2825324"/>
                </a:cubicBezTo>
                <a:cubicBezTo>
                  <a:pt x="241182" y="2827775"/>
                  <a:pt x="228927" y="2833168"/>
                  <a:pt x="217652" y="2832677"/>
                </a:cubicBezTo>
                <a:cubicBezTo>
                  <a:pt x="180396" y="2830717"/>
                  <a:pt x="143631" y="2826305"/>
                  <a:pt x="106375" y="2824834"/>
                </a:cubicBezTo>
                <a:cubicBezTo>
                  <a:pt x="96571" y="2824344"/>
                  <a:pt x="86767" y="2831697"/>
                  <a:pt x="76472" y="2835619"/>
                </a:cubicBezTo>
                <a:cubicBezTo>
                  <a:pt x="67649" y="2839050"/>
                  <a:pt x="58825" y="2841991"/>
                  <a:pt x="46570" y="2841011"/>
                </a:cubicBezTo>
                <a:cubicBezTo>
                  <a:pt x="74021" y="2813559"/>
                  <a:pt x="81865" y="2781696"/>
                  <a:pt x="83335" y="2745910"/>
                </a:cubicBezTo>
                <a:cubicBezTo>
                  <a:pt x="83825" y="2735126"/>
                  <a:pt x="100983" y="2722871"/>
                  <a:pt x="112748" y="2714537"/>
                </a:cubicBezTo>
                <a:cubicBezTo>
                  <a:pt x="125983" y="2705714"/>
                  <a:pt x="142650" y="2700321"/>
                  <a:pt x="163239" y="2691498"/>
                </a:cubicBezTo>
                <a:cubicBezTo>
                  <a:pt x="132846" y="2671399"/>
                  <a:pt x="112257" y="2662085"/>
                  <a:pt x="83335" y="2682674"/>
                </a:cubicBezTo>
                <a:cubicBezTo>
                  <a:pt x="59805" y="2699341"/>
                  <a:pt x="29412" y="2718459"/>
                  <a:pt x="0" y="2685125"/>
                </a:cubicBezTo>
                <a:cubicBezTo>
                  <a:pt x="10294" y="2676791"/>
                  <a:pt x="74021" y="2589534"/>
                  <a:pt x="75002" y="2581691"/>
                </a:cubicBezTo>
                <a:cubicBezTo>
                  <a:pt x="104414" y="2583652"/>
                  <a:pt x="138238" y="2598848"/>
                  <a:pt x="158337" y="2560122"/>
                </a:cubicBezTo>
                <a:cubicBezTo>
                  <a:pt x="160298" y="2556200"/>
                  <a:pt x="179906" y="2561102"/>
                  <a:pt x="196083" y="2562573"/>
                </a:cubicBezTo>
                <a:cubicBezTo>
                  <a:pt x="193142" y="2553259"/>
                  <a:pt x="188730" y="2541004"/>
                  <a:pt x="182357" y="2523356"/>
                </a:cubicBezTo>
                <a:cubicBezTo>
                  <a:pt x="196083" y="2527278"/>
                  <a:pt x="206377" y="2530710"/>
                  <a:pt x="217162" y="2533651"/>
                </a:cubicBezTo>
                <a:cubicBezTo>
                  <a:pt x="229417" y="2496395"/>
                  <a:pt x="215691" y="2482179"/>
                  <a:pt x="148043" y="2474336"/>
                </a:cubicBezTo>
                <a:cubicBezTo>
                  <a:pt x="167161" y="2458159"/>
                  <a:pt x="179416" y="2446884"/>
                  <a:pt x="192651" y="2436590"/>
                </a:cubicBezTo>
                <a:cubicBezTo>
                  <a:pt x="197063" y="2433158"/>
                  <a:pt x="201965" y="2430217"/>
                  <a:pt x="206867" y="2427766"/>
                </a:cubicBezTo>
                <a:cubicBezTo>
                  <a:pt x="220103" y="2421393"/>
                  <a:pt x="234319" y="2410119"/>
                  <a:pt x="247064" y="2411589"/>
                </a:cubicBezTo>
                <a:cubicBezTo>
                  <a:pt x="255398" y="2412570"/>
                  <a:pt x="261280" y="2432668"/>
                  <a:pt x="269124" y="2445904"/>
                </a:cubicBezTo>
                <a:cubicBezTo>
                  <a:pt x="296575" y="2437570"/>
                  <a:pt x="327458" y="2428256"/>
                  <a:pt x="364224" y="2417472"/>
                </a:cubicBezTo>
                <a:cubicBezTo>
                  <a:pt x="348047" y="2404726"/>
                  <a:pt x="337263" y="2396393"/>
                  <a:pt x="318145" y="2380706"/>
                </a:cubicBezTo>
                <a:cubicBezTo>
                  <a:pt x="367165" y="2362568"/>
                  <a:pt x="407852" y="2347862"/>
                  <a:pt x="448540" y="2332666"/>
                </a:cubicBezTo>
                <a:cubicBezTo>
                  <a:pt x="447559" y="2328744"/>
                  <a:pt x="446579" y="2324332"/>
                  <a:pt x="446089" y="2320411"/>
                </a:cubicBezTo>
                <a:cubicBezTo>
                  <a:pt x="434814" y="2322371"/>
                  <a:pt x="422068" y="2320901"/>
                  <a:pt x="412755" y="2326293"/>
                </a:cubicBezTo>
                <a:cubicBezTo>
                  <a:pt x="379911" y="2346392"/>
                  <a:pt x="356871" y="2339039"/>
                  <a:pt x="340694" y="2296881"/>
                </a:cubicBezTo>
                <a:cubicBezTo>
                  <a:pt x="371577" y="2289037"/>
                  <a:pt x="419617" y="2299332"/>
                  <a:pt x="408833" y="2244428"/>
                </a:cubicBezTo>
                <a:cubicBezTo>
                  <a:pt x="394127" y="2235114"/>
                  <a:pt x="380401" y="2226781"/>
                  <a:pt x="365204" y="2216977"/>
                </a:cubicBezTo>
                <a:cubicBezTo>
                  <a:pt x="409813" y="2191976"/>
                  <a:pt x="477952" y="2180211"/>
                  <a:pt x="527953" y="2207663"/>
                </a:cubicBezTo>
                <a:cubicBezTo>
                  <a:pt x="527953" y="2184133"/>
                  <a:pt x="533836" y="2171388"/>
                  <a:pt x="562758" y="2174329"/>
                </a:cubicBezTo>
                <a:cubicBezTo>
                  <a:pt x="579425" y="2175799"/>
                  <a:pt x="602465" y="2161583"/>
                  <a:pt x="614230" y="2147858"/>
                </a:cubicBezTo>
                <a:cubicBezTo>
                  <a:pt x="635309" y="2122857"/>
                  <a:pt x="650505" y="2133642"/>
                  <a:pt x="676486" y="2148348"/>
                </a:cubicBezTo>
                <a:cubicBezTo>
                  <a:pt x="662270" y="2155211"/>
                  <a:pt x="654917" y="2160603"/>
                  <a:pt x="646583" y="2162074"/>
                </a:cubicBezTo>
                <a:cubicBezTo>
                  <a:pt x="599033" y="2170897"/>
                  <a:pt x="589719" y="2190996"/>
                  <a:pt x="609818" y="2235605"/>
                </a:cubicBezTo>
                <a:cubicBezTo>
                  <a:pt x="614230" y="2245409"/>
                  <a:pt x="612759" y="2258154"/>
                  <a:pt x="613740" y="2269919"/>
                </a:cubicBezTo>
                <a:cubicBezTo>
                  <a:pt x="605896" y="2275802"/>
                  <a:pt x="598543" y="2283645"/>
                  <a:pt x="589719" y="2287077"/>
                </a:cubicBezTo>
                <a:cubicBezTo>
                  <a:pt x="555895" y="2300312"/>
                  <a:pt x="521581" y="2312567"/>
                  <a:pt x="483835" y="2326293"/>
                </a:cubicBezTo>
                <a:cubicBezTo>
                  <a:pt x="500011" y="2343450"/>
                  <a:pt x="508345" y="2352764"/>
                  <a:pt x="517169" y="2361588"/>
                </a:cubicBezTo>
                <a:cubicBezTo>
                  <a:pt x="517659" y="2359137"/>
                  <a:pt x="518639" y="2357176"/>
                  <a:pt x="519130" y="2354725"/>
                </a:cubicBezTo>
                <a:cubicBezTo>
                  <a:pt x="535797" y="2359627"/>
                  <a:pt x="552954" y="2365019"/>
                  <a:pt x="569621" y="2369922"/>
                </a:cubicBezTo>
                <a:cubicBezTo>
                  <a:pt x="569131" y="2374333"/>
                  <a:pt x="568150" y="2379235"/>
                  <a:pt x="567660" y="2383647"/>
                </a:cubicBezTo>
                <a:cubicBezTo>
                  <a:pt x="531875" y="2411099"/>
                  <a:pt x="488246" y="2420903"/>
                  <a:pt x="445598" y="2422374"/>
                </a:cubicBezTo>
                <a:cubicBezTo>
                  <a:pt x="409813" y="2423354"/>
                  <a:pt x="370106" y="2463551"/>
                  <a:pt x="379420" y="2495415"/>
                </a:cubicBezTo>
                <a:cubicBezTo>
                  <a:pt x="412264" y="2495415"/>
                  <a:pt x="443638" y="2497375"/>
                  <a:pt x="475011" y="2494434"/>
                </a:cubicBezTo>
                <a:cubicBezTo>
                  <a:pt x="489227" y="2493454"/>
                  <a:pt x="506384" y="2486591"/>
                  <a:pt x="515698" y="2476297"/>
                </a:cubicBezTo>
                <a:cubicBezTo>
                  <a:pt x="545111" y="2444433"/>
                  <a:pt x="563738" y="2401785"/>
                  <a:pt x="609328" y="2386098"/>
                </a:cubicBezTo>
                <a:cubicBezTo>
                  <a:pt x="625505" y="2380706"/>
                  <a:pt x="640701" y="2370902"/>
                  <a:pt x="655897" y="2363549"/>
                </a:cubicBezTo>
                <a:cubicBezTo>
                  <a:pt x="660309" y="2366490"/>
                  <a:pt x="664721" y="2369431"/>
                  <a:pt x="669133" y="2372373"/>
                </a:cubicBezTo>
                <a:cubicBezTo>
                  <a:pt x="669133" y="2353745"/>
                  <a:pt x="669623" y="2335607"/>
                  <a:pt x="669133" y="2316979"/>
                </a:cubicBezTo>
                <a:cubicBezTo>
                  <a:pt x="667662" y="2281684"/>
                  <a:pt x="637269" y="2279723"/>
                  <a:pt x="613740" y="2269429"/>
                </a:cubicBezTo>
                <a:cubicBezTo>
                  <a:pt x="632367" y="2255703"/>
                  <a:pt x="651486" y="2241487"/>
                  <a:pt x="668643" y="2228742"/>
                </a:cubicBezTo>
                <a:cubicBezTo>
                  <a:pt x="657858" y="2223840"/>
                  <a:pt x="646093" y="2218447"/>
                  <a:pt x="634328" y="2213055"/>
                </a:cubicBezTo>
                <a:cubicBezTo>
                  <a:pt x="637269" y="2206683"/>
                  <a:pt x="640701" y="2194427"/>
                  <a:pt x="643642" y="2194427"/>
                </a:cubicBezTo>
                <a:cubicBezTo>
                  <a:pt x="660309" y="2195408"/>
                  <a:pt x="677466" y="2198839"/>
                  <a:pt x="693643" y="2203251"/>
                </a:cubicBezTo>
                <a:cubicBezTo>
                  <a:pt x="697565" y="2204231"/>
                  <a:pt x="698545" y="2214036"/>
                  <a:pt x="701977" y="2218938"/>
                </a:cubicBezTo>
                <a:cubicBezTo>
                  <a:pt x="706389" y="2224820"/>
                  <a:pt x="712271" y="2230212"/>
                  <a:pt x="717173" y="2235605"/>
                </a:cubicBezTo>
                <a:cubicBezTo>
                  <a:pt x="723546" y="2229232"/>
                  <a:pt x="735311" y="2223350"/>
                  <a:pt x="735311" y="2216977"/>
                </a:cubicBezTo>
                <a:cubicBezTo>
                  <a:pt x="736291" y="2185113"/>
                  <a:pt x="752958" y="2174819"/>
                  <a:pt x="782861" y="2169917"/>
                </a:cubicBezTo>
                <a:cubicBezTo>
                  <a:pt x="816195" y="2165015"/>
                  <a:pt x="807371" y="2135112"/>
                  <a:pt x="799038" y="2117465"/>
                </a:cubicBezTo>
                <a:cubicBezTo>
                  <a:pt x="790214" y="2098837"/>
                  <a:pt x="792665" y="2092954"/>
                  <a:pt x="809332" y="2084131"/>
                </a:cubicBezTo>
                <a:cubicBezTo>
                  <a:pt x="835313" y="2069915"/>
                  <a:pt x="837274" y="2043934"/>
                  <a:pt x="816195" y="2022365"/>
                </a:cubicBezTo>
                <a:cubicBezTo>
                  <a:pt x="801979" y="2007658"/>
                  <a:pt x="787763" y="1993442"/>
                  <a:pt x="768645" y="1973834"/>
                </a:cubicBezTo>
                <a:cubicBezTo>
                  <a:pt x="763743" y="1990501"/>
                  <a:pt x="763253" y="1999325"/>
                  <a:pt x="758841" y="2005207"/>
                </a:cubicBezTo>
                <a:cubicBezTo>
                  <a:pt x="750017" y="2015992"/>
                  <a:pt x="735311" y="2035600"/>
                  <a:pt x="729428" y="2033639"/>
                </a:cubicBezTo>
                <a:cubicBezTo>
                  <a:pt x="672074" y="2012560"/>
                  <a:pt x="625505" y="2055208"/>
                  <a:pt x="573052" y="2058150"/>
                </a:cubicBezTo>
                <a:cubicBezTo>
                  <a:pt x="571091" y="2058150"/>
                  <a:pt x="568640" y="2056189"/>
                  <a:pt x="570601" y="2057169"/>
                </a:cubicBezTo>
                <a:cubicBezTo>
                  <a:pt x="578445" y="2040012"/>
                  <a:pt x="589719" y="2023835"/>
                  <a:pt x="591680" y="2006188"/>
                </a:cubicBezTo>
                <a:cubicBezTo>
                  <a:pt x="593641" y="1991482"/>
                  <a:pt x="584327" y="1975305"/>
                  <a:pt x="579915" y="1960108"/>
                </a:cubicBezTo>
                <a:cubicBezTo>
                  <a:pt x="575994" y="1959618"/>
                  <a:pt x="572562" y="1959128"/>
                  <a:pt x="568640" y="1958638"/>
                </a:cubicBezTo>
                <a:cubicBezTo>
                  <a:pt x="582366" y="1943931"/>
                  <a:pt x="596092" y="1929715"/>
                  <a:pt x="613249" y="1911578"/>
                </a:cubicBezTo>
                <a:cubicBezTo>
                  <a:pt x="618642" y="1926284"/>
                  <a:pt x="622073" y="1936578"/>
                  <a:pt x="625995" y="1946873"/>
                </a:cubicBezTo>
                <a:cubicBezTo>
                  <a:pt x="662760" y="1943441"/>
                  <a:pt x="699036" y="1942951"/>
                  <a:pt x="733840" y="1936088"/>
                </a:cubicBezTo>
                <a:cubicBezTo>
                  <a:pt x="750017" y="1932657"/>
                  <a:pt x="763743" y="1916970"/>
                  <a:pt x="781390" y="1905205"/>
                </a:cubicBezTo>
                <a:cubicBezTo>
                  <a:pt x="734331" y="1890989"/>
                  <a:pt x="696094" y="1879224"/>
                  <a:pt x="655897" y="1866969"/>
                </a:cubicBezTo>
                <a:cubicBezTo>
                  <a:pt x="661290" y="1862557"/>
                  <a:pt x="668153" y="1856674"/>
                  <a:pt x="674525" y="1850792"/>
                </a:cubicBezTo>
                <a:cubicBezTo>
                  <a:pt x="699036" y="1828242"/>
                  <a:pt x="723056" y="1805203"/>
                  <a:pt x="748056" y="1783633"/>
                </a:cubicBezTo>
                <a:cubicBezTo>
                  <a:pt x="765704" y="1768437"/>
                  <a:pt x="783841" y="1755202"/>
                  <a:pt x="807862" y="1775300"/>
                </a:cubicBezTo>
                <a:cubicBezTo>
                  <a:pt x="814234" y="1780692"/>
                  <a:pt x="827470" y="1776280"/>
                  <a:pt x="836294" y="1779712"/>
                </a:cubicBezTo>
                <a:cubicBezTo>
                  <a:pt x="847568" y="1784124"/>
                  <a:pt x="857373" y="1791967"/>
                  <a:pt x="870608" y="1799810"/>
                </a:cubicBezTo>
                <a:cubicBezTo>
                  <a:pt x="824038" y="1835595"/>
                  <a:pt x="775018" y="1780692"/>
                  <a:pt x="732370" y="1825301"/>
                </a:cubicBezTo>
                <a:cubicBezTo>
                  <a:pt x="785312" y="1827752"/>
                  <a:pt x="832372" y="1831184"/>
                  <a:pt x="879922" y="1832164"/>
                </a:cubicBezTo>
                <a:cubicBezTo>
                  <a:pt x="915707" y="1833144"/>
                  <a:pt x="915707" y="1796379"/>
                  <a:pt x="936296" y="1777261"/>
                </a:cubicBezTo>
                <a:cubicBezTo>
                  <a:pt x="910805" y="1752750"/>
                  <a:pt x="861784" y="1782163"/>
                  <a:pt x="850019" y="1732652"/>
                </a:cubicBezTo>
                <a:cubicBezTo>
                  <a:pt x="862275" y="1731672"/>
                  <a:pt x="874530" y="1732652"/>
                  <a:pt x="885805" y="1729711"/>
                </a:cubicBezTo>
                <a:cubicBezTo>
                  <a:pt x="893158" y="1727750"/>
                  <a:pt x="898550" y="1720887"/>
                  <a:pt x="904923" y="1715985"/>
                </a:cubicBezTo>
                <a:cubicBezTo>
                  <a:pt x="899530" y="1709122"/>
                  <a:pt x="895119" y="1700298"/>
                  <a:pt x="888256" y="1695396"/>
                </a:cubicBezTo>
                <a:cubicBezTo>
                  <a:pt x="877961" y="1688533"/>
                  <a:pt x="865216" y="1685102"/>
                  <a:pt x="859333" y="1682651"/>
                </a:cubicBezTo>
                <a:cubicBezTo>
                  <a:pt x="875510" y="1660592"/>
                  <a:pt x="884824" y="1639513"/>
                  <a:pt x="901001" y="1628238"/>
                </a:cubicBezTo>
                <a:cubicBezTo>
                  <a:pt x="915217" y="1617943"/>
                  <a:pt x="937276" y="1614512"/>
                  <a:pt x="955414" y="1615002"/>
                </a:cubicBezTo>
                <a:cubicBezTo>
                  <a:pt x="1011788" y="1615983"/>
                  <a:pt x="1011788" y="1616963"/>
                  <a:pt x="1047083" y="1587551"/>
                </a:cubicBezTo>
                <a:cubicBezTo>
                  <a:pt x="1037769" y="1584609"/>
                  <a:pt x="1028945" y="1583629"/>
                  <a:pt x="1023063" y="1579707"/>
                </a:cubicBezTo>
                <a:cubicBezTo>
                  <a:pt x="1013258" y="1573825"/>
                  <a:pt x="1005415" y="1565491"/>
                  <a:pt x="996591" y="1558138"/>
                </a:cubicBezTo>
                <a:cubicBezTo>
                  <a:pt x="1010317" y="1551275"/>
                  <a:pt x="1027474" y="1535589"/>
                  <a:pt x="1036788" y="1539510"/>
                </a:cubicBezTo>
                <a:cubicBezTo>
                  <a:pt x="1060809" y="1549805"/>
                  <a:pt x="1090221" y="1540981"/>
                  <a:pt x="1112280" y="1565981"/>
                </a:cubicBezTo>
                <a:cubicBezTo>
                  <a:pt x="1119634" y="1574315"/>
                  <a:pt x="1154928" y="1558138"/>
                  <a:pt x="1176007" y="1549314"/>
                </a:cubicBezTo>
                <a:cubicBezTo>
                  <a:pt x="1145124" y="1527745"/>
                  <a:pt x="1097574" y="1554707"/>
                  <a:pt x="1080417" y="1507157"/>
                </a:cubicBezTo>
                <a:cubicBezTo>
                  <a:pt x="1115222" y="1472842"/>
                  <a:pt x="1176007" y="1511568"/>
                  <a:pt x="1203459" y="1463038"/>
                </a:cubicBezTo>
                <a:cubicBezTo>
                  <a:pt x="1183851" y="1458136"/>
                  <a:pt x="1165223" y="1454214"/>
                  <a:pt x="1138752" y="1447351"/>
                </a:cubicBezTo>
                <a:cubicBezTo>
                  <a:pt x="1184831" y="1423331"/>
                  <a:pt x="1218655" y="1400291"/>
                  <a:pt x="1264245" y="1413037"/>
                </a:cubicBezTo>
                <a:cubicBezTo>
                  <a:pt x="1276990" y="1416468"/>
                  <a:pt x="1295618" y="1400291"/>
                  <a:pt x="1315716" y="1391468"/>
                </a:cubicBezTo>
                <a:cubicBezTo>
                  <a:pt x="1302481" y="1375291"/>
                  <a:pt x="1293657" y="1364506"/>
                  <a:pt x="1281402" y="1348820"/>
                </a:cubicBezTo>
                <a:cubicBezTo>
                  <a:pt x="1301991" y="1345878"/>
                  <a:pt x="1318167" y="1343427"/>
                  <a:pt x="1334344" y="1341467"/>
                </a:cubicBezTo>
                <a:cubicBezTo>
                  <a:pt x="1332874" y="1338035"/>
                  <a:pt x="1331893" y="1335094"/>
                  <a:pt x="1330423" y="1331662"/>
                </a:cubicBezTo>
                <a:cubicBezTo>
                  <a:pt x="1341697" y="1326270"/>
                  <a:pt x="1352972" y="1317446"/>
                  <a:pt x="1364247" y="1316956"/>
                </a:cubicBezTo>
                <a:cubicBezTo>
                  <a:pt x="1393659" y="1315976"/>
                  <a:pt x="1418660" y="1317937"/>
                  <a:pt x="1447092" y="1295877"/>
                </a:cubicBezTo>
                <a:cubicBezTo>
                  <a:pt x="1504936" y="1250288"/>
                  <a:pt x="1552977" y="1195385"/>
                  <a:pt x="1604448" y="1144403"/>
                </a:cubicBezTo>
                <a:cubicBezTo>
                  <a:pt x="1618174" y="1130677"/>
                  <a:pt x="1637292" y="1121854"/>
                  <a:pt x="1655430" y="1110089"/>
                </a:cubicBezTo>
                <a:cubicBezTo>
                  <a:pt x="1645626" y="1101755"/>
                  <a:pt x="1639743" y="1096363"/>
                  <a:pt x="1640724" y="1097343"/>
                </a:cubicBezTo>
                <a:cubicBezTo>
                  <a:pt x="1652979" y="1073323"/>
                  <a:pt x="1662783" y="1053715"/>
                  <a:pt x="1674058" y="1034597"/>
                </a:cubicBezTo>
                <a:cubicBezTo>
                  <a:pt x="1677489" y="1028714"/>
                  <a:pt x="1683372" y="1023322"/>
                  <a:pt x="1689745" y="1020381"/>
                </a:cubicBezTo>
                <a:cubicBezTo>
                  <a:pt x="1716216" y="1008616"/>
                  <a:pt x="1742687" y="996361"/>
                  <a:pt x="1770629" y="987047"/>
                </a:cubicBezTo>
                <a:cubicBezTo>
                  <a:pt x="1807394" y="975282"/>
                  <a:pt x="1825532" y="943908"/>
                  <a:pt x="1849062" y="917927"/>
                </a:cubicBezTo>
                <a:cubicBezTo>
                  <a:pt x="1849552" y="916947"/>
                  <a:pt x="1849062" y="914986"/>
                  <a:pt x="1850042" y="914496"/>
                </a:cubicBezTo>
                <a:cubicBezTo>
                  <a:pt x="1885337" y="892437"/>
                  <a:pt x="1920632" y="870377"/>
                  <a:pt x="1957888" y="846847"/>
                </a:cubicBezTo>
                <a:cubicBezTo>
                  <a:pt x="1949554" y="836553"/>
                  <a:pt x="1939260" y="823317"/>
                  <a:pt x="1933868" y="815964"/>
                </a:cubicBezTo>
                <a:cubicBezTo>
                  <a:pt x="1949064" y="794395"/>
                  <a:pt x="1960339" y="777238"/>
                  <a:pt x="1972594" y="761061"/>
                </a:cubicBezTo>
                <a:cubicBezTo>
                  <a:pt x="1977006" y="754688"/>
                  <a:pt x="1983379" y="749786"/>
                  <a:pt x="1989261" y="744394"/>
                </a:cubicBezTo>
                <a:cubicBezTo>
                  <a:pt x="2004948" y="730178"/>
                  <a:pt x="2020634" y="715962"/>
                  <a:pt x="2036321" y="701256"/>
                </a:cubicBezTo>
                <a:cubicBezTo>
                  <a:pt x="2041713" y="696354"/>
                  <a:pt x="2045145" y="686550"/>
                  <a:pt x="2051027" y="685569"/>
                </a:cubicBezTo>
                <a:cubicBezTo>
                  <a:pt x="2094166" y="676745"/>
                  <a:pt x="2136814" y="668902"/>
                  <a:pt x="2180442" y="662529"/>
                </a:cubicBezTo>
                <a:cubicBezTo>
                  <a:pt x="2201031" y="659588"/>
                  <a:pt x="2222600" y="660078"/>
                  <a:pt x="2243679" y="664000"/>
                </a:cubicBezTo>
                <a:cubicBezTo>
                  <a:pt x="2257405" y="664000"/>
                  <a:pt x="2270640" y="664981"/>
                  <a:pt x="2284366" y="664490"/>
                </a:cubicBezTo>
                <a:cubicBezTo>
                  <a:pt x="2294660" y="664000"/>
                  <a:pt x="2306916" y="658118"/>
                  <a:pt x="2314269" y="662039"/>
                </a:cubicBezTo>
                <a:cubicBezTo>
                  <a:pt x="2344171" y="679196"/>
                  <a:pt x="2407898" y="676745"/>
                  <a:pt x="2431428" y="652725"/>
                </a:cubicBezTo>
                <a:cubicBezTo>
                  <a:pt x="2451527" y="632627"/>
                  <a:pt x="2468684" y="609587"/>
                  <a:pt x="2487312" y="588018"/>
                </a:cubicBezTo>
                <a:cubicBezTo>
                  <a:pt x="2492214" y="582626"/>
                  <a:pt x="2497116" y="575763"/>
                  <a:pt x="2503489" y="573802"/>
                </a:cubicBezTo>
                <a:cubicBezTo>
                  <a:pt x="2552019" y="556154"/>
                  <a:pt x="2601040" y="539487"/>
                  <a:pt x="2651041" y="522330"/>
                </a:cubicBezTo>
                <a:cubicBezTo>
                  <a:pt x="2646629" y="518408"/>
                  <a:pt x="2638786" y="512036"/>
                  <a:pt x="2631433" y="505663"/>
                </a:cubicBezTo>
                <a:cubicBezTo>
                  <a:pt x="2632413" y="502232"/>
                  <a:pt x="2632413" y="498800"/>
                  <a:pt x="2633884" y="498310"/>
                </a:cubicBezTo>
                <a:cubicBezTo>
                  <a:pt x="2676532" y="475760"/>
                  <a:pt x="2706925" y="446838"/>
                  <a:pt x="2718200" y="395857"/>
                </a:cubicBezTo>
                <a:cubicBezTo>
                  <a:pt x="2724082" y="368405"/>
                  <a:pt x="2758397" y="357130"/>
                  <a:pt x="2785358" y="349777"/>
                </a:cubicBezTo>
                <a:cubicBezTo>
                  <a:pt x="2801535" y="345365"/>
                  <a:pt x="2820163" y="348307"/>
                  <a:pt x="2837810" y="347816"/>
                </a:cubicBezTo>
                <a:cubicBezTo>
                  <a:pt x="2841241" y="347816"/>
                  <a:pt x="2847124" y="348307"/>
                  <a:pt x="2848104" y="346346"/>
                </a:cubicBezTo>
                <a:cubicBezTo>
                  <a:pt x="2867222" y="313012"/>
                  <a:pt x="2902517" y="327718"/>
                  <a:pt x="2928989" y="317423"/>
                </a:cubicBezTo>
                <a:cubicBezTo>
                  <a:pt x="2949577" y="309580"/>
                  <a:pt x="2965264" y="289482"/>
                  <a:pt x="2980951" y="272324"/>
                </a:cubicBezTo>
                <a:cubicBezTo>
                  <a:pt x="2995657" y="269383"/>
                  <a:pt x="3019677" y="283109"/>
                  <a:pt x="3018697" y="247814"/>
                </a:cubicBezTo>
                <a:cubicBezTo>
                  <a:pt x="3018697" y="243402"/>
                  <a:pt x="3028501" y="235069"/>
                  <a:pt x="3033403" y="235069"/>
                </a:cubicBezTo>
                <a:cubicBezTo>
                  <a:pt x="3059384" y="234578"/>
                  <a:pt x="3086345" y="234088"/>
                  <a:pt x="3111836" y="238500"/>
                </a:cubicBezTo>
                <a:cubicBezTo>
                  <a:pt x="3139778" y="243402"/>
                  <a:pt x="3166249" y="259089"/>
                  <a:pt x="3193701" y="261050"/>
                </a:cubicBezTo>
                <a:cubicBezTo>
                  <a:pt x="3212818" y="262520"/>
                  <a:pt x="3232917" y="246834"/>
                  <a:pt x="3253016" y="242422"/>
                </a:cubicBezTo>
                <a:cubicBezTo>
                  <a:pt x="3273114" y="238010"/>
                  <a:pt x="3294683" y="236049"/>
                  <a:pt x="3315272" y="237520"/>
                </a:cubicBezTo>
                <a:cubicBezTo>
                  <a:pt x="3349096" y="239971"/>
                  <a:pt x="3382430" y="251246"/>
                  <a:pt x="3408901" y="216441"/>
                </a:cubicBezTo>
                <a:cubicBezTo>
                  <a:pt x="3416255" y="206637"/>
                  <a:pt x="3432922" y="203695"/>
                  <a:pt x="3449098" y="195362"/>
                </a:cubicBezTo>
                <a:cubicBezTo>
                  <a:pt x="3449589" y="192421"/>
                  <a:pt x="3448608" y="180165"/>
                  <a:pt x="3454001" y="176244"/>
                </a:cubicBezTo>
                <a:cubicBezTo>
                  <a:pt x="3503512" y="137027"/>
                  <a:pt x="3554983" y="102713"/>
                  <a:pt x="3624103" y="122321"/>
                </a:cubicBezTo>
                <a:cubicBezTo>
                  <a:pt x="3653515" y="130655"/>
                  <a:pt x="3683417" y="137027"/>
                  <a:pt x="3713810" y="140459"/>
                </a:cubicBezTo>
                <a:cubicBezTo>
                  <a:pt x="3720183" y="141439"/>
                  <a:pt x="3728517" y="127223"/>
                  <a:pt x="3735380" y="119870"/>
                </a:cubicBezTo>
                <a:cubicBezTo>
                  <a:pt x="3754007" y="100262"/>
                  <a:pt x="3769204" y="68398"/>
                  <a:pt x="3801558" y="106634"/>
                </a:cubicBezTo>
                <a:cubicBezTo>
                  <a:pt x="3810381" y="95360"/>
                  <a:pt x="3817244" y="86046"/>
                  <a:pt x="3824597" y="76732"/>
                </a:cubicBezTo>
                <a:cubicBezTo>
                  <a:pt x="3841755" y="54672"/>
                  <a:pt x="3858912" y="49770"/>
                  <a:pt x="3889795" y="54672"/>
                </a:cubicBezTo>
                <a:cubicBezTo>
                  <a:pt x="3925580" y="60555"/>
                  <a:pt x="3964797" y="46339"/>
                  <a:pt x="4002543" y="40456"/>
                </a:cubicBezTo>
                <a:cubicBezTo>
                  <a:pt x="4012837" y="38986"/>
                  <a:pt x="4023131" y="36535"/>
                  <a:pt x="4037838" y="33593"/>
                </a:cubicBezTo>
                <a:cubicBezTo>
                  <a:pt x="4035387" y="45358"/>
                  <a:pt x="4033916" y="52221"/>
                  <a:pt x="4031955" y="60065"/>
                </a:cubicBezTo>
                <a:cubicBezTo>
                  <a:pt x="4036367" y="58594"/>
                  <a:pt x="4039798" y="57614"/>
                  <a:pt x="4042740" y="56143"/>
                </a:cubicBezTo>
                <a:cubicBezTo>
                  <a:pt x="4054504" y="48790"/>
                  <a:pt x="4065779" y="39966"/>
                  <a:pt x="4078525" y="34084"/>
                </a:cubicBezTo>
                <a:cubicBezTo>
                  <a:pt x="4086858" y="30162"/>
                  <a:pt x="4100094" y="34084"/>
                  <a:pt x="4105976" y="28691"/>
                </a:cubicBezTo>
                <a:cubicBezTo>
                  <a:pt x="4152546" y="-16408"/>
                  <a:pt x="4207449" y="12024"/>
                  <a:pt x="4260882" y="19868"/>
                </a:cubicBezTo>
                <a:cubicBezTo>
                  <a:pt x="4270196" y="21338"/>
                  <a:pt x="4281961" y="24280"/>
                  <a:pt x="4289804" y="20358"/>
                </a:cubicBezTo>
                <a:cubicBezTo>
                  <a:pt x="4345197" y="-7584"/>
                  <a:pt x="4400101" y="-6604"/>
                  <a:pt x="4454514" y="22319"/>
                </a:cubicBezTo>
                <a:cubicBezTo>
                  <a:pt x="4462847" y="26731"/>
                  <a:pt x="4467749" y="37515"/>
                  <a:pt x="4469220" y="39476"/>
                </a:cubicBezTo>
                <a:cubicBezTo>
                  <a:pt x="4488338" y="39476"/>
                  <a:pt x="4502064" y="40456"/>
                  <a:pt x="4516280" y="39476"/>
                </a:cubicBezTo>
                <a:cubicBezTo>
                  <a:pt x="4529516" y="38496"/>
                  <a:pt x="4546182" y="39966"/>
                  <a:pt x="4555496" y="33103"/>
                </a:cubicBezTo>
                <a:cubicBezTo>
                  <a:pt x="4580497" y="13985"/>
                  <a:pt x="4600105" y="22809"/>
                  <a:pt x="4621184" y="38005"/>
                </a:cubicBezTo>
                <a:cubicBezTo>
                  <a:pt x="4630008" y="44378"/>
                  <a:pt x="4640793" y="49280"/>
                  <a:pt x="4651087" y="50751"/>
                </a:cubicBezTo>
                <a:cubicBezTo>
                  <a:pt x="4710402" y="59574"/>
                  <a:pt x="4729520" y="81634"/>
                  <a:pt x="4727069" y="136047"/>
                </a:cubicBezTo>
                <a:cubicBezTo>
                  <a:pt x="4746677" y="149282"/>
                  <a:pt x="4764815" y="162028"/>
                  <a:pt x="4786874" y="177224"/>
                </a:cubicBezTo>
                <a:cubicBezTo>
                  <a:pt x="4810894" y="173303"/>
                  <a:pt x="4841778" y="168400"/>
                  <a:pt x="4871680" y="163008"/>
                </a:cubicBezTo>
                <a:cubicBezTo>
                  <a:pt x="4892269" y="159087"/>
                  <a:pt x="4908446" y="125262"/>
                  <a:pt x="4892759" y="113007"/>
                </a:cubicBezTo>
                <a:cubicBezTo>
                  <a:pt x="4878053" y="101732"/>
                  <a:pt x="4872170" y="88987"/>
                  <a:pt x="4882955" y="80163"/>
                </a:cubicBezTo>
                <a:cubicBezTo>
                  <a:pt x="4894230" y="70359"/>
                  <a:pt x="4922171" y="61535"/>
                  <a:pt x="4928054" y="67418"/>
                </a:cubicBezTo>
                <a:cubicBezTo>
                  <a:pt x="4954525" y="92909"/>
                  <a:pt x="4981977" y="74281"/>
                  <a:pt x="5008938" y="75261"/>
                </a:cubicBezTo>
                <a:cubicBezTo>
                  <a:pt x="5011389" y="87026"/>
                  <a:pt x="5013840" y="97320"/>
                  <a:pt x="5016291" y="109085"/>
                </a:cubicBezTo>
                <a:cubicBezTo>
                  <a:pt x="5031488" y="89477"/>
                  <a:pt x="5045214" y="71339"/>
                  <a:pt x="5059920" y="55163"/>
                </a:cubicBezTo>
                <a:cubicBezTo>
                  <a:pt x="5061390" y="53692"/>
                  <a:pt x="5072175" y="60555"/>
                  <a:pt x="5076587" y="57614"/>
                </a:cubicBezTo>
                <a:cubicBezTo>
                  <a:pt x="5097176" y="54672"/>
                  <a:pt x="5118255" y="52712"/>
                  <a:pt x="5138843" y="48790"/>
                </a:cubicBezTo>
                <a:cubicBezTo>
                  <a:pt x="5155020" y="45849"/>
                  <a:pt x="5171687" y="41437"/>
                  <a:pt x="5187374" y="36535"/>
                </a:cubicBezTo>
                <a:cubicBezTo>
                  <a:pt x="5235414" y="20358"/>
                  <a:pt x="5284434" y="24770"/>
                  <a:pt x="5331985" y="36044"/>
                </a:cubicBezTo>
                <a:cubicBezTo>
                  <a:pt x="5345220" y="39476"/>
                  <a:pt x="5356985" y="55653"/>
                  <a:pt x="5366299" y="68398"/>
                </a:cubicBezTo>
                <a:cubicBezTo>
                  <a:pt x="5373653" y="79183"/>
                  <a:pt x="5376594" y="92909"/>
                  <a:pt x="5382476" y="108105"/>
                </a:cubicBezTo>
                <a:cubicBezTo>
                  <a:pt x="5391300" y="103203"/>
                  <a:pt x="5399633" y="99281"/>
                  <a:pt x="5412379" y="92418"/>
                </a:cubicBezTo>
                <a:cubicBezTo>
                  <a:pt x="5409928" y="104183"/>
                  <a:pt x="5407967" y="111536"/>
                  <a:pt x="5405516" y="123301"/>
                </a:cubicBezTo>
                <a:cubicBezTo>
                  <a:pt x="5414830" y="122321"/>
                  <a:pt x="5424144" y="122811"/>
                  <a:pt x="5431987" y="120360"/>
                </a:cubicBezTo>
                <a:cubicBezTo>
                  <a:pt x="5447184" y="115458"/>
                  <a:pt x="5465321" y="100752"/>
                  <a:pt x="5476596" y="105164"/>
                </a:cubicBezTo>
                <a:cubicBezTo>
                  <a:pt x="5521205" y="121831"/>
                  <a:pt x="5541793" y="100262"/>
                  <a:pt x="5558460" y="64967"/>
                </a:cubicBezTo>
                <a:cubicBezTo>
                  <a:pt x="5561892" y="58104"/>
                  <a:pt x="5570226" y="53692"/>
                  <a:pt x="5572186" y="52221"/>
                </a:cubicBezTo>
                <a:cubicBezTo>
                  <a:pt x="5636894" y="93399"/>
                  <a:pt x="5706993" y="82124"/>
                  <a:pt x="5773662" y="91438"/>
                </a:cubicBezTo>
                <a:cubicBezTo>
                  <a:pt x="5786897" y="121831"/>
                  <a:pt x="5846212" y="148792"/>
                  <a:pt x="5881997" y="138498"/>
                </a:cubicBezTo>
                <a:cubicBezTo>
                  <a:pt x="5884448" y="147322"/>
                  <a:pt x="5887389" y="156635"/>
                  <a:pt x="5889350" y="163989"/>
                </a:cubicBezTo>
                <a:cubicBezTo>
                  <a:pt x="5922195" y="160557"/>
                  <a:pt x="5953077" y="157616"/>
                  <a:pt x="5968764" y="156145"/>
                </a:cubicBezTo>
                <a:cubicBezTo>
                  <a:pt x="6000137" y="179185"/>
                  <a:pt x="6019745" y="199284"/>
                  <a:pt x="6043276" y="209088"/>
                </a:cubicBezTo>
                <a:cubicBezTo>
                  <a:pt x="6072688" y="221343"/>
                  <a:pt x="6095237" y="231147"/>
                  <a:pt x="6107493" y="265462"/>
                </a:cubicBezTo>
                <a:cubicBezTo>
                  <a:pt x="6111905" y="277717"/>
                  <a:pt x="6150631" y="277717"/>
                  <a:pt x="6179063" y="284580"/>
                </a:cubicBezTo>
                <a:cubicBezTo>
                  <a:pt x="6193769" y="327228"/>
                  <a:pt x="6240339" y="287031"/>
                  <a:pt x="6273183" y="306639"/>
                </a:cubicBezTo>
                <a:cubicBezTo>
                  <a:pt x="6259947" y="321835"/>
                  <a:pt x="6247202" y="336051"/>
                  <a:pt x="6229064" y="357130"/>
                </a:cubicBezTo>
                <a:cubicBezTo>
                  <a:pt x="6245241" y="360562"/>
                  <a:pt x="6255536" y="363013"/>
                  <a:pt x="6265830" y="365464"/>
                </a:cubicBezTo>
                <a:cubicBezTo>
                  <a:pt x="6265830" y="359091"/>
                  <a:pt x="6265830" y="353209"/>
                  <a:pt x="6265830" y="346836"/>
                </a:cubicBezTo>
                <a:cubicBezTo>
                  <a:pt x="6294261" y="340953"/>
                  <a:pt x="6311909" y="345856"/>
                  <a:pt x="6322204" y="378699"/>
                </a:cubicBezTo>
                <a:cubicBezTo>
                  <a:pt x="6329557" y="402720"/>
                  <a:pt x="6345733" y="426740"/>
                  <a:pt x="6364851" y="443407"/>
                </a:cubicBezTo>
                <a:cubicBezTo>
                  <a:pt x="6375146" y="452230"/>
                  <a:pt x="6399656" y="445858"/>
                  <a:pt x="6417304" y="444387"/>
                </a:cubicBezTo>
                <a:cubicBezTo>
                  <a:pt x="6423676" y="443897"/>
                  <a:pt x="6430049" y="438995"/>
                  <a:pt x="6436912" y="436054"/>
                </a:cubicBezTo>
                <a:cubicBezTo>
                  <a:pt x="6440343" y="455662"/>
                  <a:pt x="6443775" y="472819"/>
                  <a:pt x="6447697" y="494879"/>
                </a:cubicBezTo>
                <a:cubicBezTo>
                  <a:pt x="6469266" y="483114"/>
                  <a:pt x="6483972" y="475270"/>
                  <a:pt x="6501129" y="465956"/>
                </a:cubicBezTo>
                <a:cubicBezTo>
                  <a:pt x="6502109" y="474290"/>
                  <a:pt x="6502600" y="481643"/>
                  <a:pt x="6503580" y="487525"/>
                </a:cubicBezTo>
                <a:cubicBezTo>
                  <a:pt x="6532503" y="490467"/>
                  <a:pt x="6560934" y="493408"/>
                  <a:pt x="6591328" y="496839"/>
                </a:cubicBezTo>
                <a:cubicBezTo>
                  <a:pt x="6550150" y="522330"/>
                  <a:pt x="6513875" y="544880"/>
                  <a:pt x="6469756" y="571841"/>
                </a:cubicBezTo>
                <a:cubicBezTo>
                  <a:pt x="6495737" y="589979"/>
                  <a:pt x="6515835" y="614489"/>
                  <a:pt x="6528091" y="611058"/>
                </a:cubicBezTo>
                <a:cubicBezTo>
                  <a:pt x="6554071" y="603705"/>
                  <a:pt x="6575641" y="581155"/>
                  <a:pt x="6595739" y="567429"/>
                </a:cubicBezTo>
                <a:cubicBezTo>
                  <a:pt x="6607994" y="574782"/>
                  <a:pt x="6624661" y="593900"/>
                  <a:pt x="6638387" y="591940"/>
                </a:cubicBezTo>
                <a:cubicBezTo>
                  <a:pt x="6656035" y="589489"/>
                  <a:pt x="6670741" y="569880"/>
                  <a:pt x="6687408" y="557135"/>
                </a:cubicBezTo>
                <a:cubicBezTo>
                  <a:pt x="6701133" y="558606"/>
                  <a:pt x="6718291" y="559586"/>
                  <a:pt x="6735448" y="562037"/>
                </a:cubicBezTo>
                <a:cubicBezTo>
                  <a:pt x="6756527" y="564978"/>
                  <a:pt x="6777606" y="570370"/>
                  <a:pt x="6799175" y="572822"/>
                </a:cubicBezTo>
                <a:cubicBezTo>
                  <a:pt x="6809960" y="573802"/>
                  <a:pt x="6822215" y="573312"/>
                  <a:pt x="6831529" y="568900"/>
                </a:cubicBezTo>
                <a:cubicBezTo>
                  <a:pt x="6852608" y="559586"/>
                  <a:pt x="6871726" y="554684"/>
                  <a:pt x="6890354" y="585077"/>
                </a:cubicBezTo>
                <a:cubicBezTo>
                  <a:pt x="6874177" y="596351"/>
                  <a:pt x="6856039" y="606156"/>
                  <a:pt x="6841823" y="619881"/>
                </a:cubicBezTo>
                <a:cubicBezTo>
                  <a:pt x="6832019" y="629195"/>
                  <a:pt x="6827607" y="643902"/>
                  <a:pt x="6820744" y="656647"/>
                </a:cubicBezTo>
                <a:cubicBezTo>
                  <a:pt x="6880550" y="680667"/>
                  <a:pt x="6927610" y="609587"/>
                  <a:pt x="6987905" y="650274"/>
                </a:cubicBezTo>
                <a:cubicBezTo>
                  <a:pt x="6975159" y="661059"/>
                  <a:pt x="6964375" y="670373"/>
                  <a:pt x="6948198" y="684099"/>
                </a:cubicBezTo>
                <a:cubicBezTo>
                  <a:pt x="7007023" y="689981"/>
                  <a:pt x="7047710" y="729198"/>
                  <a:pt x="7096241" y="733610"/>
                </a:cubicBezTo>
                <a:cubicBezTo>
                  <a:pt x="7122712" y="717923"/>
                  <a:pt x="7149183" y="700766"/>
                  <a:pt x="7177125" y="688020"/>
                </a:cubicBezTo>
                <a:cubicBezTo>
                  <a:pt x="7183988" y="685079"/>
                  <a:pt x="7205067" y="693903"/>
                  <a:pt x="7206538" y="700766"/>
                </a:cubicBezTo>
                <a:cubicBezTo>
                  <a:pt x="7215851" y="736061"/>
                  <a:pt x="7245754" y="737531"/>
                  <a:pt x="7274186" y="745865"/>
                </a:cubicBezTo>
                <a:cubicBezTo>
                  <a:pt x="7268794" y="774787"/>
                  <a:pt x="7283010" y="783120"/>
                  <a:pt x="7309971" y="783611"/>
                </a:cubicBezTo>
                <a:cubicBezTo>
                  <a:pt x="7334482" y="784101"/>
                  <a:pt x="7351639" y="792434"/>
                  <a:pt x="7356051" y="823808"/>
                </a:cubicBezTo>
                <a:cubicBezTo>
                  <a:pt x="7358502" y="840965"/>
                  <a:pt x="7380561" y="855671"/>
                  <a:pt x="7394287" y="871358"/>
                </a:cubicBezTo>
                <a:cubicBezTo>
                  <a:pt x="7400170" y="878221"/>
                  <a:pt x="7409974" y="883613"/>
                  <a:pt x="7412915" y="891946"/>
                </a:cubicBezTo>
                <a:cubicBezTo>
                  <a:pt x="7430072" y="938026"/>
                  <a:pt x="7457524" y="964987"/>
                  <a:pt x="7508995" y="947340"/>
                </a:cubicBezTo>
                <a:cubicBezTo>
                  <a:pt x="7522231" y="975282"/>
                  <a:pt x="7531545" y="997831"/>
                  <a:pt x="7503113" y="1020871"/>
                </a:cubicBezTo>
                <a:cubicBezTo>
                  <a:pt x="7484485" y="1036067"/>
                  <a:pt x="7502622" y="1050283"/>
                  <a:pt x="7517329" y="1056166"/>
                </a:cubicBezTo>
                <a:cubicBezTo>
                  <a:pt x="7537428" y="1064009"/>
                  <a:pt x="7558996" y="1067441"/>
                  <a:pt x="7585468" y="1074304"/>
                </a:cubicBezTo>
                <a:cubicBezTo>
                  <a:pt x="7586938" y="1089010"/>
                  <a:pt x="7587428" y="1106657"/>
                  <a:pt x="7590370" y="1124305"/>
                </a:cubicBezTo>
                <a:cubicBezTo>
                  <a:pt x="7594782" y="1155188"/>
                  <a:pt x="7610468" y="1161560"/>
                  <a:pt x="7633998" y="1141952"/>
                </a:cubicBezTo>
                <a:cubicBezTo>
                  <a:pt x="7657528" y="1122344"/>
                  <a:pt x="7675176" y="1129697"/>
                  <a:pt x="7693313" y="1151266"/>
                </a:cubicBezTo>
                <a:cubicBezTo>
                  <a:pt x="7681058" y="1167933"/>
                  <a:pt x="7669784" y="1183620"/>
                  <a:pt x="7655567" y="1202738"/>
                </a:cubicBezTo>
                <a:cubicBezTo>
                  <a:pt x="7670764" y="1209111"/>
                  <a:pt x="7684490" y="1213032"/>
                  <a:pt x="7696254" y="1220385"/>
                </a:cubicBezTo>
                <a:cubicBezTo>
                  <a:pt x="7712431" y="1230680"/>
                  <a:pt x="7731059" y="1240484"/>
                  <a:pt x="7741844" y="1255190"/>
                </a:cubicBezTo>
                <a:cubicBezTo>
                  <a:pt x="7762432" y="1283132"/>
                  <a:pt x="7753609" y="1307642"/>
                  <a:pt x="7720275" y="1315976"/>
                </a:cubicBezTo>
                <a:cubicBezTo>
                  <a:pt x="7691843" y="1323329"/>
                  <a:pt x="7671744" y="1333133"/>
                  <a:pt x="7682039" y="1368918"/>
                </a:cubicBezTo>
                <a:cubicBezTo>
                  <a:pt x="7713902" y="1368918"/>
                  <a:pt x="7747726" y="1364506"/>
                  <a:pt x="7780570" y="1369899"/>
                </a:cubicBezTo>
                <a:cubicBezTo>
                  <a:pt x="7811944" y="1375291"/>
                  <a:pt x="7819297" y="1399311"/>
                  <a:pt x="7802140" y="1426763"/>
                </a:cubicBezTo>
                <a:cubicBezTo>
                  <a:pt x="7843807" y="1453234"/>
                  <a:pt x="7886945" y="1475293"/>
                  <a:pt x="7923711" y="1505196"/>
                </a:cubicBezTo>
                <a:cubicBezTo>
                  <a:pt x="7945280" y="1522843"/>
                  <a:pt x="7956555" y="1552746"/>
                  <a:pt x="7974202" y="1575786"/>
                </a:cubicBezTo>
                <a:cubicBezTo>
                  <a:pt x="7982045" y="1586080"/>
                  <a:pt x="7991849" y="1596374"/>
                  <a:pt x="8003124" y="1601767"/>
                </a:cubicBezTo>
                <a:cubicBezTo>
                  <a:pt x="8027144" y="1613041"/>
                  <a:pt x="8035478" y="1640493"/>
                  <a:pt x="8019301" y="1661572"/>
                </a:cubicBezTo>
                <a:cubicBezTo>
                  <a:pt x="8012438" y="1670396"/>
                  <a:pt x="8004105" y="1677749"/>
                  <a:pt x="7997732" y="1686573"/>
                </a:cubicBezTo>
                <a:cubicBezTo>
                  <a:pt x="7992340" y="1694416"/>
                  <a:pt x="7988418" y="1703240"/>
                  <a:pt x="7981555" y="1715004"/>
                </a:cubicBezTo>
                <a:cubicBezTo>
                  <a:pt x="7964888" y="1705691"/>
                  <a:pt x="7950182" y="1697357"/>
                  <a:pt x="7934495" y="1688043"/>
                </a:cubicBezTo>
                <a:cubicBezTo>
                  <a:pt x="7929103" y="1694906"/>
                  <a:pt x="7922730" y="1702749"/>
                  <a:pt x="7913416" y="1715004"/>
                </a:cubicBezTo>
                <a:cubicBezTo>
                  <a:pt x="7946751" y="1733632"/>
                  <a:pt x="7978123" y="1751280"/>
                  <a:pt x="8005085" y="1766476"/>
                </a:cubicBezTo>
                <a:cubicBezTo>
                  <a:pt x="8031066" y="1768437"/>
                  <a:pt x="8054106" y="1769908"/>
                  <a:pt x="8075185" y="1771869"/>
                </a:cubicBezTo>
                <a:cubicBezTo>
                  <a:pt x="8079597" y="1797359"/>
                  <a:pt x="8083028" y="1818438"/>
                  <a:pt x="8086950" y="1842458"/>
                </a:cubicBezTo>
                <a:cubicBezTo>
                  <a:pt x="8050674" y="1835595"/>
                  <a:pt x="8031556" y="1929225"/>
                  <a:pt x="7980574" y="1852753"/>
                </a:cubicBezTo>
                <a:cubicBezTo>
                  <a:pt x="7977633" y="1855694"/>
                  <a:pt x="7974692" y="1858635"/>
                  <a:pt x="7971751" y="1861577"/>
                </a:cubicBezTo>
                <a:cubicBezTo>
                  <a:pt x="7977633" y="1877753"/>
                  <a:pt x="7980084" y="1896381"/>
                  <a:pt x="7989889" y="1909617"/>
                </a:cubicBezTo>
                <a:cubicBezTo>
                  <a:pt x="7995281" y="1916970"/>
                  <a:pt x="8014399" y="1919421"/>
                  <a:pt x="8024693" y="1915499"/>
                </a:cubicBezTo>
                <a:cubicBezTo>
                  <a:pt x="8070773" y="1899813"/>
                  <a:pt x="8133520" y="1923833"/>
                  <a:pt x="8147736" y="1968932"/>
                </a:cubicBezTo>
                <a:cubicBezTo>
                  <a:pt x="8151657" y="1980697"/>
                  <a:pt x="8138912" y="1996874"/>
                  <a:pt x="8135480" y="2011580"/>
                </a:cubicBezTo>
                <a:cubicBezTo>
                  <a:pt x="8133029" y="2020894"/>
                  <a:pt x="8133029" y="2031188"/>
                  <a:pt x="8134010" y="2040992"/>
                </a:cubicBezTo>
                <a:cubicBezTo>
                  <a:pt x="8134010" y="2042463"/>
                  <a:pt x="8149206" y="2044914"/>
                  <a:pt x="8149696" y="2043443"/>
                </a:cubicBezTo>
                <a:cubicBezTo>
                  <a:pt x="8154108" y="2035110"/>
                  <a:pt x="8156069" y="2025796"/>
                  <a:pt x="8159500" y="2014521"/>
                </a:cubicBezTo>
                <a:cubicBezTo>
                  <a:pt x="8170775" y="2020404"/>
                  <a:pt x="8184011" y="2027267"/>
                  <a:pt x="8193325" y="2032169"/>
                </a:cubicBezTo>
                <a:cubicBezTo>
                  <a:pt x="8198227" y="2053738"/>
                  <a:pt x="8202639" y="2071875"/>
                  <a:pt x="8209012" y="2099327"/>
                </a:cubicBezTo>
                <a:cubicBezTo>
                  <a:pt x="8208521" y="2100798"/>
                  <a:pt x="8202149" y="2111092"/>
                  <a:pt x="8195776" y="2121877"/>
                </a:cubicBezTo>
                <a:cubicBezTo>
                  <a:pt x="8201658" y="2131681"/>
                  <a:pt x="8208031" y="2141975"/>
                  <a:pt x="8213914" y="2151779"/>
                </a:cubicBezTo>
                <a:cubicBezTo>
                  <a:pt x="8170775" y="2181682"/>
                  <a:pt x="8170285" y="2184623"/>
                  <a:pt x="8198717" y="2211094"/>
                </a:cubicBezTo>
                <a:cubicBezTo>
                  <a:pt x="8174697" y="2219918"/>
                  <a:pt x="8151657" y="2228252"/>
                  <a:pt x="8128127" y="2236585"/>
                </a:cubicBezTo>
                <a:cubicBezTo>
                  <a:pt x="8128617" y="2238546"/>
                  <a:pt x="8129108" y="2240017"/>
                  <a:pt x="8129108" y="2241977"/>
                </a:cubicBezTo>
                <a:cubicBezTo>
                  <a:pt x="8146755" y="2240017"/>
                  <a:pt x="8164893" y="2240507"/>
                  <a:pt x="8181069" y="2235114"/>
                </a:cubicBezTo>
                <a:cubicBezTo>
                  <a:pt x="8206561" y="2226781"/>
                  <a:pt x="8226169" y="2240507"/>
                  <a:pt x="8232051" y="2258154"/>
                </a:cubicBezTo>
                <a:cubicBezTo>
                  <a:pt x="8236953" y="2271880"/>
                  <a:pt x="8223718" y="2292469"/>
                  <a:pt x="8216365" y="2317960"/>
                </a:cubicBezTo>
                <a:cubicBezTo>
                  <a:pt x="8221267" y="2320411"/>
                  <a:pt x="8236953" y="2323842"/>
                  <a:pt x="8248718" y="2333156"/>
                </a:cubicBezTo>
                <a:cubicBezTo>
                  <a:pt x="8263915" y="2344431"/>
                  <a:pt x="8281562" y="2358157"/>
                  <a:pt x="8286464" y="2374333"/>
                </a:cubicBezTo>
                <a:cubicBezTo>
                  <a:pt x="8288915" y="2383157"/>
                  <a:pt x="8269307" y="2401785"/>
                  <a:pt x="8256561" y="2412079"/>
                </a:cubicBezTo>
                <a:cubicBezTo>
                  <a:pt x="8233522" y="2430217"/>
                  <a:pt x="8208031" y="2444923"/>
                  <a:pt x="8179108" y="2453257"/>
                </a:cubicBezTo>
                <a:cubicBezTo>
                  <a:pt x="8175187" y="2474826"/>
                  <a:pt x="8171265" y="2495905"/>
                  <a:pt x="8165873" y="2526298"/>
                </a:cubicBezTo>
                <a:cubicBezTo>
                  <a:pt x="8205090" y="2508650"/>
                  <a:pt x="8243326" y="2491493"/>
                  <a:pt x="8285484" y="2472865"/>
                </a:cubicBezTo>
                <a:cubicBezTo>
                  <a:pt x="8294798" y="2479238"/>
                  <a:pt x="8309504" y="2490022"/>
                  <a:pt x="8324700" y="2500807"/>
                </a:cubicBezTo>
                <a:cubicBezTo>
                  <a:pt x="8305582" y="2528749"/>
                  <a:pt x="8287445" y="2555710"/>
                  <a:pt x="8267346" y="2585613"/>
                </a:cubicBezTo>
                <a:cubicBezTo>
                  <a:pt x="8282052" y="2592476"/>
                  <a:pt x="8289896" y="2596397"/>
                  <a:pt x="8290876" y="2596888"/>
                </a:cubicBezTo>
                <a:cubicBezTo>
                  <a:pt x="8294798" y="2654732"/>
                  <a:pt x="8249698" y="2669928"/>
                  <a:pt x="8201168" y="2694929"/>
                </a:cubicBezTo>
                <a:cubicBezTo>
                  <a:pt x="8236463" y="2702772"/>
                  <a:pt x="8259012" y="2707674"/>
                  <a:pt x="8283033" y="2712576"/>
                </a:cubicBezTo>
                <a:cubicBezTo>
                  <a:pt x="8276170" y="2723361"/>
                  <a:pt x="8269307" y="2733655"/>
                  <a:pt x="8258522" y="2750322"/>
                </a:cubicBezTo>
                <a:cubicBezTo>
                  <a:pt x="8322739" y="2743950"/>
                  <a:pt x="8311955" y="2807677"/>
                  <a:pt x="8346270" y="2828265"/>
                </a:cubicBezTo>
                <a:cubicBezTo>
                  <a:pt x="8337936" y="2837089"/>
                  <a:pt x="8331073" y="2847383"/>
                  <a:pt x="8321759" y="2854736"/>
                </a:cubicBezTo>
                <a:cubicBezTo>
                  <a:pt x="8312445" y="2862090"/>
                  <a:pt x="8297739" y="2863560"/>
                  <a:pt x="8290386" y="2871894"/>
                </a:cubicBezTo>
                <a:cubicBezTo>
                  <a:pt x="8273229" y="2892483"/>
                  <a:pt x="8279601" y="2904738"/>
                  <a:pt x="8307053" y="2905228"/>
                </a:cubicBezTo>
                <a:cubicBezTo>
                  <a:pt x="8314406" y="2905228"/>
                  <a:pt x="8323229" y="2903757"/>
                  <a:pt x="8328132" y="2907679"/>
                </a:cubicBezTo>
                <a:cubicBezTo>
                  <a:pt x="8336956" y="2914542"/>
                  <a:pt x="8345779" y="2923856"/>
                  <a:pt x="8350191" y="2934150"/>
                </a:cubicBezTo>
                <a:cubicBezTo>
                  <a:pt x="8351662" y="2937582"/>
                  <a:pt x="8339897" y="2946895"/>
                  <a:pt x="8334504" y="2953268"/>
                </a:cubicBezTo>
                <a:cubicBezTo>
                  <a:pt x="8333034" y="2955229"/>
                  <a:pt x="8331073" y="2956700"/>
                  <a:pt x="8329112" y="2958170"/>
                </a:cubicBezTo>
                <a:cubicBezTo>
                  <a:pt x="8311464" y="2970916"/>
                  <a:pt x="8284503" y="2981210"/>
                  <a:pt x="8279601" y="2997387"/>
                </a:cubicBezTo>
                <a:cubicBezTo>
                  <a:pt x="8275680" y="3011113"/>
                  <a:pt x="8302641" y="3031701"/>
                  <a:pt x="8306562" y="3051310"/>
                </a:cubicBezTo>
                <a:cubicBezTo>
                  <a:pt x="8310484" y="3072879"/>
                  <a:pt x="8309994" y="3099840"/>
                  <a:pt x="8299700" y="3117978"/>
                </a:cubicBezTo>
                <a:cubicBezTo>
                  <a:pt x="8292837" y="3129743"/>
                  <a:pt x="8265385" y="3133174"/>
                  <a:pt x="8247247" y="3133174"/>
                </a:cubicBezTo>
                <a:cubicBezTo>
                  <a:pt x="8202639" y="3133174"/>
                  <a:pt x="8196756" y="3138076"/>
                  <a:pt x="8207051" y="3180234"/>
                </a:cubicBezTo>
                <a:cubicBezTo>
                  <a:pt x="8198227" y="3179254"/>
                  <a:pt x="8190383" y="3178764"/>
                  <a:pt x="8180579" y="3177783"/>
                </a:cubicBezTo>
                <a:cubicBezTo>
                  <a:pt x="8181559" y="3188568"/>
                  <a:pt x="8183030" y="3198862"/>
                  <a:pt x="8184501" y="3215039"/>
                </a:cubicBezTo>
                <a:cubicBezTo>
                  <a:pt x="8224208" y="3190038"/>
                  <a:pt x="8251169" y="3141508"/>
                  <a:pt x="8305582" y="3165528"/>
                </a:cubicBezTo>
                <a:cubicBezTo>
                  <a:pt x="8313425" y="3217980"/>
                  <a:pt x="8295288" y="3237098"/>
                  <a:pt x="8228620" y="3242491"/>
                </a:cubicBezTo>
                <a:cubicBezTo>
                  <a:pt x="8228620" y="3258667"/>
                  <a:pt x="8228620" y="3274354"/>
                  <a:pt x="8228620" y="3291021"/>
                </a:cubicBezTo>
                <a:cubicBezTo>
                  <a:pt x="8260483" y="3310139"/>
                  <a:pt x="8293817" y="3330238"/>
                  <a:pt x="8324700" y="3348865"/>
                </a:cubicBezTo>
                <a:cubicBezTo>
                  <a:pt x="8319798" y="3381709"/>
                  <a:pt x="8315876" y="3409651"/>
                  <a:pt x="8311464" y="3438083"/>
                </a:cubicBezTo>
                <a:cubicBezTo>
                  <a:pt x="8307543" y="3438083"/>
                  <a:pt x="8303621" y="3437593"/>
                  <a:pt x="8299700" y="3437593"/>
                </a:cubicBezTo>
                <a:cubicBezTo>
                  <a:pt x="8296268" y="3427299"/>
                  <a:pt x="8292837" y="3417004"/>
                  <a:pt x="8285484" y="3394945"/>
                </a:cubicBezTo>
                <a:cubicBezTo>
                  <a:pt x="8280092" y="3451319"/>
                  <a:pt x="8240384" y="3444946"/>
                  <a:pt x="8215384" y="3444456"/>
                </a:cubicBezTo>
                <a:cubicBezTo>
                  <a:pt x="8198227" y="3443966"/>
                  <a:pt x="8182050" y="3416514"/>
                  <a:pt x="8168814" y="3404749"/>
                </a:cubicBezTo>
                <a:cubicBezTo>
                  <a:pt x="8137441" y="3418965"/>
                  <a:pt x="8102146" y="3433671"/>
                  <a:pt x="8067832" y="3449848"/>
                </a:cubicBezTo>
                <a:cubicBezTo>
                  <a:pt x="8052145" y="3457201"/>
                  <a:pt x="8040870" y="3469947"/>
                  <a:pt x="8049203" y="3490045"/>
                </a:cubicBezTo>
                <a:cubicBezTo>
                  <a:pt x="8041850" y="3470927"/>
                  <a:pt x="8034988" y="3451809"/>
                  <a:pt x="8027635" y="3432691"/>
                </a:cubicBezTo>
                <a:cubicBezTo>
                  <a:pt x="8005576" y="3443966"/>
                  <a:pt x="7984496" y="3452299"/>
                  <a:pt x="7965868" y="3465045"/>
                </a:cubicBezTo>
                <a:cubicBezTo>
                  <a:pt x="7956064" y="3471417"/>
                  <a:pt x="7943809" y="3486614"/>
                  <a:pt x="7945770" y="3495437"/>
                </a:cubicBezTo>
                <a:cubicBezTo>
                  <a:pt x="7947731" y="3504752"/>
                  <a:pt x="7963908" y="3514556"/>
                  <a:pt x="7975182" y="3517007"/>
                </a:cubicBezTo>
                <a:cubicBezTo>
                  <a:pt x="7993810" y="3521418"/>
                  <a:pt x="8008517" y="3529262"/>
                  <a:pt x="8000673" y="3547399"/>
                </a:cubicBezTo>
                <a:cubicBezTo>
                  <a:pt x="7996752" y="3557203"/>
                  <a:pt x="7977143" y="3567498"/>
                  <a:pt x="7965868" y="3566518"/>
                </a:cubicBezTo>
                <a:cubicBezTo>
                  <a:pt x="7942829" y="3564557"/>
                  <a:pt x="7931064" y="3569459"/>
                  <a:pt x="7928123" y="3597401"/>
                </a:cubicBezTo>
                <a:cubicBezTo>
                  <a:pt x="7942339" y="3598381"/>
                  <a:pt x="7958025" y="3604264"/>
                  <a:pt x="7967339" y="3598871"/>
                </a:cubicBezTo>
                <a:cubicBezTo>
                  <a:pt x="8010968" y="3573871"/>
                  <a:pt x="8053125" y="3545929"/>
                  <a:pt x="8098224" y="3517987"/>
                </a:cubicBezTo>
                <a:cubicBezTo>
                  <a:pt x="8072244" y="3515046"/>
                  <a:pt x="8052145" y="3513085"/>
                  <a:pt x="8026164" y="3510634"/>
                </a:cubicBezTo>
                <a:cubicBezTo>
                  <a:pt x="8033517" y="3500340"/>
                  <a:pt x="8035478" y="3495928"/>
                  <a:pt x="8038909" y="3493477"/>
                </a:cubicBezTo>
                <a:cubicBezTo>
                  <a:pt x="8041850" y="3491025"/>
                  <a:pt x="8045772" y="3491025"/>
                  <a:pt x="8049203" y="3490045"/>
                </a:cubicBezTo>
                <a:close/>
                <a:moveTo>
                  <a:pt x="6213377" y="3324845"/>
                </a:moveTo>
                <a:cubicBezTo>
                  <a:pt x="6206515" y="3312100"/>
                  <a:pt x="6199162" y="3299355"/>
                  <a:pt x="6188867" y="3281217"/>
                </a:cubicBezTo>
                <a:cubicBezTo>
                  <a:pt x="6189358" y="3281217"/>
                  <a:pt x="6182004" y="3279256"/>
                  <a:pt x="6174651" y="3276805"/>
                </a:cubicBezTo>
                <a:cubicBezTo>
                  <a:pt x="6177592" y="3274354"/>
                  <a:pt x="6180534" y="3271903"/>
                  <a:pt x="6183475" y="3269452"/>
                </a:cubicBezTo>
                <a:cubicBezTo>
                  <a:pt x="6179063" y="3260138"/>
                  <a:pt x="6177102" y="3247393"/>
                  <a:pt x="6169749" y="3242000"/>
                </a:cubicBezTo>
                <a:cubicBezTo>
                  <a:pt x="6142788" y="3222392"/>
                  <a:pt x="6110924" y="3208666"/>
                  <a:pt x="6101610" y="3172391"/>
                </a:cubicBezTo>
                <a:cubicBezTo>
                  <a:pt x="6101120" y="3169940"/>
                  <a:pt x="6100630" y="3167979"/>
                  <a:pt x="6100139" y="3166509"/>
                </a:cubicBezTo>
                <a:cubicBezTo>
                  <a:pt x="6107983" y="3158175"/>
                  <a:pt x="6115336" y="3149841"/>
                  <a:pt x="6123670" y="3141508"/>
                </a:cubicBezTo>
                <a:cubicBezTo>
                  <a:pt x="6102100" y="3132684"/>
                  <a:pt x="6079551" y="3129743"/>
                  <a:pt x="6068276" y="3116997"/>
                </a:cubicBezTo>
                <a:cubicBezTo>
                  <a:pt x="6048178" y="3093958"/>
                  <a:pt x="6023667" y="3084644"/>
                  <a:pt x="5995726" y="3079251"/>
                </a:cubicBezTo>
                <a:cubicBezTo>
                  <a:pt x="5984451" y="3077291"/>
                  <a:pt x="5973666" y="3073369"/>
                  <a:pt x="5959940" y="3068957"/>
                </a:cubicBezTo>
                <a:cubicBezTo>
                  <a:pt x="5972196" y="3055721"/>
                  <a:pt x="5980529" y="3046408"/>
                  <a:pt x="5985922" y="3040525"/>
                </a:cubicBezTo>
                <a:cubicBezTo>
                  <a:pt x="5970235" y="3028760"/>
                  <a:pt x="5958469" y="3016995"/>
                  <a:pt x="5944254" y="3010132"/>
                </a:cubicBezTo>
                <a:cubicBezTo>
                  <a:pt x="5920234" y="2998858"/>
                  <a:pt x="5893762" y="2982190"/>
                  <a:pt x="5869252" y="2983661"/>
                </a:cubicBezTo>
                <a:cubicBezTo>
                  <a:pt x="5844742" y="2985132"/>
                  <a:pt x="5821702" y="3006211"/>
                  <a:pt x="5793760" y="3020426"/>
                </a:cubicBezTo>
                <a:cubicBezTo>
                  <a:pt x="5796211" y="3023368"/>
                  <a:pt x="5791799" y="3017975"/>
                  <a:pt x="5786897" y="3013073"/>
                </a:cubicBezTo>
                <a:cubicBezTo>
                  <a:pt x="5783956" y="3015524"/>
                  <a:pt x="5781505" y="3017975"/>
                  <a:pt x="5778564" y="3020426"/>
                </a:cubicBezTo>
                <a:cubicBezTo>
                  <a:pt x="5784446" y="3027290"/>
                  <a:pt x="5791309" y="3040035"/>
                  <a:pt x="5795231" y="3039545"/>
                </a:cubicBezTo>
                <a:cubicBezTo>
                  <a:pt x="5831016" y="3030231"/>
                  <a:pt x="5844742" y="3057192"/>
                  <a:pt x="5861899" y="3078271"/>
                </a:cubicBezTo>
                <a:cubicBezTo>
                  <a:pt x="5858468" y="3087585"/>
                  <a:pt x="5855036" y="3096899"/>
                  <a:pt x="5851115" y="3107193"/>
                </a:cubicBezTo>
                <a:cubicBezTo>
                  <a:pt x="5870723" y="3110625"/>
                  <a:pt x="5886409" y="3113566"/>
                  <a:pt x="5902586" y="3116507"/>
                </a:cubicBezTo>
                <a:cubicBezTo>
                  <a:pt x="5902096" y="3119939"/>
                  <a:pt x="5901606" y="3122880"/>
                  <a:pt x="5901115" y="3126311"/>
                </a:cubicBezTo>
                <a:cubicBezTo>
                  <a:pt x="5891801" y="3127292"/>
                  <a:pt x="5882487" y="3128272"/>
                  <a:pt x="5878076" y="3128762"/>
                </a:cubicBezTo>
                <a:cubicBezTo>
                  <a:pt x="5871703" y="3158175"/>
                  <a:pt x="5866311" y="3183666"/>
                  <a:pt x="5860428" y="3209156"/>
                </a:cubicBezTo>
                <a:cubicBezTo>
                  <a:pt x="5881507" y="3217000"/>
                  <a:pt x="5899155" y="3223372"/>
                  <a:pt x="5917293" y="3229745"/>
                </a:cubicBezTo>
                <a:cubicBezTo>
                  <a:pt x="5908959" y="3246412"/>
                  <a:pt x="5900135" y="3263079"/>
                  <a:pt x="5889840" y="3283668"/>
                </a:cubicBezTo>
                <a:cubicBezTo>
                  <a:pt x="5905527" y="3289550"/>
                  <a:pt x="5919253" y="3295923"/>
                  <a:pt x="5933469" y="3300335"/>
                </a:cubicBezTo>
                <a:cubicBezTo>
                  <a:pt x="5941312" y="3302786"/>
                  <a:pt x="5956509" y="3299355"/>
                  <a:pt x="5956999" y="3301806"/>
                </a:cubicBezTo>
                <a:cubicBezTo>
                  <a:pt x="5966313" y="3334159"/>
                  <a:pt x="5994745" y="3332199"/>
                  <a:pt x="6018765" y="3338571"/>
                </a:cubicBezTo>
                <a:cubicBezTo>
                  <a:pt x="6038864" y="3343963"/>
                  <a:pt x="6058472" y="3350336"/>
                  <a:pt x="6078570" y="3356709"/>
                </a:cubicBezTo>
                <a:cubicBezTo>
                  <a:pt x="6078080" y="3359650"/>
                  <a:pt x="6077100" y="3363082"/>
                  <a:pt x="6076610" y="3366023"/>
                </a:cubicBezTo>
                <a:cubicBezTo>
                  <a:pt x="6057492" y="3363572"/>
                  <a:pt x="6037883" y="3361611"/>
                  <a:pt x="6019745" y="3359650"/>
                </a:cubicBezTo>
                <a:cubicBezTo>
                  <a:pt x="6017785" y="3374847"/>
                  <a:pt x="6016314" y="3388082"/>
                  <a:pt x="6014353" y="3400337"/>
                </a:cubicBezTo>
                <a:cubicBezTo>
                  <a:pt x="6025138" y="3406710"/>
                  <a:pt x="6038864" y="3414063"/>
                  <a:pt x="6053080" y="3422396"/>
                </a:cubicBezTo>
                <a:cubicBezTo>
                  <a:pt x="6047688" y="3428279"/>
                  <a:pt x="6043766" y="3431711"/>
                  <a:pt x="6039844" y="3436123"/>
                </a:cubicBezTo>
                <a:cubicBezTo>
                  <a:pt x="6053080" y="3438083"/>
                  <a:pt x="6064845" y="3439554"/>
                  <a:pt x="6076610" y="3441025"/>
                </a:cubicBezTo>
                <a:cubicBezTo>
                  <a:pt x="6076610" y="3442985"/>
                  <a:pt x="6077100" y="3445436"/>
                  <a:pt x="6077100" y="3447397"/>
                </a:cubicBezTo>
                <a:cubicBezTo>
                  <a:pt x="6063864" y="3448868"/>
                  <a:pt x="6050139" y="3450338"/>
                  <a:pt x="6032001" y="3452299"/>
                </a:cubicBezTo>
                <a:cubicBezTo>
                  <a:pt x="6042295" y="3473868"/>
                  <a:pt x="6052100" y="3493477"/>
                  <a:pt x="6060923" y="3512105"/>
                </a:cubicBezTo>
                <a:cubicBezTo>
                  <a:pt x="6055531" y="3513085"/>
                  <a:pt x="6044746" y="3515046"/>
                  <a:pt x="6033471" y="3517497"/>
                </a:cubicBezTo>
                <a:cubicBezTo>
                  <a:pt x="6032491" y="3520928"/>
                  <a:pt x="6031510" y="3524850"/>
                  <a:pt x="6031020" y="3528281"/>
                </a:cubicBezTo>
                <a:cubicBezTo>
                  <a:pt x="6096218" y="3524360"/>
                  <a:pt x="6124650" y="3589557"/>
                  <a:pt x="6186907" y="3596910"/>
                </a:cubicBezTo>
                <a:cubicBezTo>
                  <a:pt x="6180534" y="3607205"/>
                  <a:pt x="6176612" y="3613577"/>
                  <a:pt x="6172200" y="3621421"/>
                </a:cubicBezTo>
                <a:cubicBezTo>
                  <a:pt x="6182985" y="3621421"/>
                  <a:pt x="6193279" y="3621421"/>
                  <a:pt x="6203573" y="3621421"/>
                </a:cubicBezTo>
                <a:cubicBezTo>
                  <a:pt x="6204064" y="3622891"/>
                  <a:pt x="6204064" y="3624362"/>
                  <a:pt x="6204554" y="3625342"/>
                </a:cubicBezTo>
                <a:cubicBezTo>
                  <a:pt x="6197201" y="3627303"/>
                  <a:pt x="6189848" y="3629754"/>
                  <a:pt x="6186907" y="3630735"/>
                </a:cubicBezTo>
                <a:cubicBezTo>
                  <a:pt x="6191318" y="3651323"/>
                  <a:pt x="6193279" y="3672402"/>
                  <a:pt x="6200632" y="3690540"/>
                </a:cubicBezTo>
                <a:cubicBezTo>
                  <a:pt x="6205534" y="3702305"/>
                  <a:pt x="6218770" y="3717992"/>
                  <a:pt x="6228574" y="3717992"/>
                </a:cubicBezTo>
                <a:cubicBezTo>
                  <a:pt x="6268281" y="3717992"/>
                  <a:pt x="6283967" y="3731227"/>
                  <a:pt x="6279555" y="3771424"/>
                </a:cubicBezTo>
                <a:cubicBezTo>
                  <a:pt x="6277595" y="3789562"/>
                  <a:pt x="6271222" y="3807209"/>
                  <a:pt x="6265340" y="3833190"/>
                </a:cubicBezTo>
                <a:cubicBezTo>
                  <a:pt x="6289359" y="3833190"/>
                  <a:pt x="6309948" y="3833190"/>
                  <a:pt x="6331518" y="3833190"/>
                </a:cubicBezTo>
                <a:cubicBezTo>
                  <a:pt x="6332008" y="3843485"/>
                  <a:pt x="6332498" y="3854759"/>
                  <a:pt x="6332988" y="3867015"/>
                </a:cubicBezTo>
                <a:cubicBezTo>
                  <a:pt x="6322204" y="3863583"/>
                  <a:pt x="6312890" y="3861132"/>
                  <a:pt x="6298183" y="3856720"/>
                </a:cubicBezTo>
                <a:cubicBezTo>
                  <a:pt x="6307987" y="3873387"/>
                  <a:pt x="6314851" y="3884172"/>
                  <a:pt x="6318282" y="3889564"/>
                </a:cubicBezTo>
                <a:cubicBezTo>
                  <a:pt x="6298673" y="3910153"/>
                  <a:pt x="6281516" y="3926820"/>
                  <a:pt x="6264359" y="3944958"/>
                </a:cubicBezTo>
                <a:cubicBezTo>
                  <a:pt x="6299654" y="3993978"/>
                  <a:pt x="6330537" y="3942016"/>
                  <a:pt x="6367302" y="3942507"/>
                </a:cubicBezTo>
                <a:cubicBezTo>
                  <a:pt x="6363871" y="3924859"/>
                  <a:pt x="6360439" y="3909173"/>
                  <a:pt x="6356518" y="3890054"/>
                </a:cubicBezTo>
                <a:cubicBezTo>
                  <a:pt x="6371714" y="3887113"/>
                  <a:pt x="6391813" y="3883191"/>
                  <a:pt x="6418284" y="3878289"/>
                </a:cubicBezTo>
                <a:cubicBezTo>
                  <a:pt x="6348184" y="3842014"/>
                  <a:pt x="6335929" y="3801327"/>
                  <a:pt x="6371714" y="3756228"/>
                </a:cubicBezTo>
                <a:cubicBezTo>
                  <a:pt x="6362400" y="3737110"/>
                  <a:pt x="6353086" y="3718972"/>
                  <a:pt x="6340341" y="3692991"/>
                </a:cubicBezTo>
                <a:cubicBezTo>
                  <a:pt x="6338871" y="3692501"/>
                  <a:pt x="6328086" y="3687599"/>
                  <a:pt x="6318282" y="3683187"/>
                </a:cubicBezTo>
                <a:cubicBezTo>
                  <a:pt x="6332988" y="3633676"/>
                  <a:pt x="6325145" y="3575341"/>
                  <a:pt x="6392303" y="3553282"/>
                </a:cubicBezTo>
                <a:cubicBezTo>
                  <a:pt x="6359459" y="3539066"/>
                  <a:pt x="6333478" y="3527791"/>
                  <a:pt x="6310929" y="3517987"/>
                </a:cubicBezTo>
                <a:cubicBezTo>
                  <a:pt x="6324165" y="3500830"/>
                  <a:pt x="6342792" y="3487594"/>
                  <a:pt x="6341322" y="3475829"/>
                </a:cubicBezTo>
                <a:cubicBezTo>
                  <a:pt x="6339851" y="3457691"/>
                  <a:pt x="6324655" y="3441025"/>
                  <a:pt x="6315341" y="3423377"/>
                </a:cubicBezTo>
                <a:cubicBezTo>
                  <a:pt x="6309458" y="3421906"/>
                  <a:pt x="6304066" y="3419945"/>
                  <a:pt x="6298183" y="3418475"/>
                </a:cubicBezTo>
                <a:cubicBezTo>
                  <a:pt x="6312399" y="3405730"/>
                  <a:pt x="6326616" y="3392494"/>
                  <a:pt x="6341812" y="3378768"/>
                </a:cubicBezTo>
                <a:cubicBezTo>
                  <a:pt x="6331027" y="3376807"/>
                  <a:pt x="6312399" y="3367984"/>
                  <a:pt x="6296712" y="3371905"/>
                </a:cubicBezTo>
                <a:cubicBezTo>
                  <a:pt x="6262889" y="3379749"/>
                  <a:pt x="6223672" y="3359160"/>
                  <a:pt x="6212397" y="3322394"/>
                </a:cubicBezTo>
                <a:cubicBezTo>
                  <a:pt x="6234946" y="3277785"/>
                  <a:pt x="6286908" y="3294452"/>
                  <a:pt x="6323674" y="3269942"/>
                </a:cubicBezTo>
                <a:cubicBezTo>
                  <a:pt x="6261908" y="3277295"/>
                  <a:pt x="6272202" y="3232686"/>
                  <a:pt x="6268771" y="3200333"/>
                </a:cubicBezTo>
                <a:cubicBezTo>
                  <a:pt x="6249163" y="3207196"/>
                  <a:pt x="6232005" y="3213078"/>
                  <a:pt x="6214848" y="3219451"/>
                </a:cubicBezTo>
                <a:cubicBezTo>
                  <a:pt x="6211417" y="3229255"/>
                  <a:pt x="6206515" y="3241510"/>
                  <a:pt x="6201122" y="3255726"/>
                </a:cubicBezTo>
                <a:cubicBezTo>
                  <a:pt x="6219750" y="3261118"/>
                  <a:pt x="6237398" y="3266021"/>
                  <a:pt x="6261418" y="3272393"/>
                </a:cubicBezTo>
                <a:cubicBezTo>
                  <a:pt x="6232986" y="3284158"/>
                  <a:pt x="6201613" y="3286609"/>
                  <a:pt x="6213377" y="3324845"/>
                </a:cubicBezTo>
                <a:close/>
                <a:moveTo>
                  <a:pt x="6317302" y="2195898"/>
                </a:moveTo>
                <a:cubicBezTo>
                  <a:pt x="6299654" y="2159623"/>
                  <a:pt x="6263869" y="2128249"/>
                  <a:pt x="6269261" y="2077268"/>
                </a:cubicBezTo>
                <a:cubicBezTo>
                  <a:pt x="6270732" y="2064032"/>
                  <a:pt x="6255045" y="2048836"/>
                  <a:pt x="6246221" y="2035110"/>
                </a:cubicBezTo>
                <a:cubicBezTo>
                  <a:pt x="6232986" y="2014031"/>
                  <a:pt x="6210436" y="1994423"/>
                  <a:pt x="6208475" y="1972363"/>
                </a:cubicBezTo>
                <a:cubicBezTo>
                  <a:pt x="6205534" y="1945892"/>
                  <a:pt x="6193769" y="1934617"/>
                  <a:pt x="6175632" y="1920401"/>
                </a:cubicBezTo>
                <a:cubicBezTo>
                  <a:pt x="6165337" y="1912558"/>
                  <a:pt x="6158474" y="1897852"/>
                  <a:pt x="6154062" y="1884616"/>
                </a:cubicBezTo>
                <a:cubicBezTo>
                  <a:pt x="6148670" y="1867949"/>
                  <a:pt x="6152101" y="1847851"/>
                  <a:pt x="6144748" y="1832654"/>
                </a:cubicBezTo>
                <a:cubicBezTo>
                  <a:pt x="6132493" y="1809124"/>
                  <a:pt x="6115336" y="1788536"/>
                  <a:pt x="6098179" y="1767947"/>
                </a:cubicBezTo>
                <a:cubicBezTo>
                  <a:pt x="6083472" y="1750299"/>
                  <a:pt x="6058962" y="1737554"/>
                  <a:pt x="6052100" y="1717456"/>
                </a:cubicBezTo>
                <a:cubicBezTo>
                  <a:pt x="6036413" y="1673337"/>
                  <a:pt x="6007000" y="1643434"/>
                  <a:pt x="5972196" y="1615002"/>
                </a:cubicBezTo>
                <a:cubicBezTo>
                  <a:pt x="5987392" y="1570884"/>
                  <a:pt x="5925626" y="1577746"/>
                  <a:pt x="5923665" y="1543432"/>
                </a:cubicBezTo>
                <a:cubicBezTo>
                  <a:pt x="5928567" y="1539510"/>
                  <a:pt x="5933469" y="1535098"/>
                  <a:pt x="5940332" y="1529216"/>
                </a:cubicBezTo>
                <a:cubicBezTo>
                  <a:pt x="5929057" y="1524804"/>
                  <a:pt x="5920724" y="1521373"/>
                  <a:pt x="5908959" y="1516961"/>
                </a:cubicBezTo>
                <a:cubicBezTo>
                  <a:pt x="5937881" y="1474803"/>
                  <a:pt x="5906508" y="1480195"/>
                  <a:pt x="5884448" y="1481176"/>
                </a:cubicBezTo>
                <a:cubicBezTo>
                  <a:pt x="5878566" y="1467940"/>
                  <a:pt x="5875134" y="1455685"/>
                  <a:pt x="5867781" y="1446861"/>
                </a:cubicBezTo>
                <a:cubicBezTo>
                  <a:pt x="5845722" y="1419900"/>
                  <a:pt x="5823172" y="1393429"/>
                  <a:pt x="5798662" y="1368428"/>
                </a:cubicBezTo>
                <a:cubicBezTo>
                  <a:pt x="5782976" y="1352251"/>
                  <a:pt x="5765328" y="1328231"/>
                  <a:pt x="5746210" y="1326270"/>
                </a:cubicBezTo>
                <a:cubicBezTo>
                  <a:pt x="5715327" y="1322839"/>
                  <a:pt x="5697679" y="1314505"/>
                  <a:pt x="5691306" y="1281661"/>
                </a:cubicBezTo>
                <a:cubicBezTo>
                  <a:pt x="5687875" y="1289995"/>
                  <a:pt x="5684444" y="1297838"/>
                  <a:pt x="5680522" y="1306662"/>
                </a:cubicBezTo>
                <a:cubicBezTo>
                  <a:pt x="5664836" y="1288034"/>
                  <a:pt x="5651110" y="1272347"/>
                  <a:pt x="5638364" y="1255190"/>
                </a:cubicBezTo>
                <a:cubicBezTo>
                  <a:pt x="5631992" y="1246857"/>
                  <a:pt x="5631011" y="1232150"/>
                  <a:pt x="5623168" y="1227248"/>
                </a:cubicBezTo>
                <a:cubicBezTo>
                  <a:pt x="5576598" y="1195385"/>
                  <a:pt x="5527087" y="1170384"/>
                  <a:pt x="5471204" y="1157149"/>
                </a:cubicBezTo>
                <a:cubicBezTo>
                  <a:pt x="5473655" y="1150286"/>
                  <a:pt x="5476596" y="1140972"/>
                  <a:pt x="5478066" y="1136560"/>
                </a:cubicBezTo>
                <a:cubicBezTo>
                  <a:pt x="5441791" y="1119403"/>
                  <a:pt x="5406986" y="1106657"/>
                  <a:pt x="5377084" y="1087049"/>
                </a:cubicBezTo>
                <a:cubicBezTo>
                  <a:pt x="5333455" y="1058617"/>
                  <a:pt x="5291297" y="1032636"/>
                  <a:pt x="5235904" y="1046852"/>
                </a:cubicBezTo>
                <a:cubicBezTo>
                  <a:pt x="5230512" y="1048323"/>
                  <a:pt x="5223159" y="1047832"/>
                  <a:pt x="5218256" y="1045381"/>
                </a:cubicBezTo>
                <a:cubicBezTo>
                  <a:pt x="5191786" y="1032636"/>
                  <a:pt x="5165805" y="1018420"/>
                  <a:pt x="5139333" y="1006655"/>
                </a:cubicBezTo>
                <a:cubicBezTo>
                  <a:pt x="5131000" y="1002733"/>
                  <a:pt x="5117764" y="999792"/>
                  <a:pt x="5111392" y="1003714"/>
                </a:cubicBezTo>
                <a:cubicBezTo>
                  <a:pt x="5078547" y="1024302"/>
                  <a:pt x="5044724" y="1044401"/>
                  <a:pt x="5016781" y="1069892"/>
                </a:cubicBezTo>
                <a:cubicBezTo>
                  <a:pt x="4993252" y="1091461"/>
                  <a:pt x="4977075" y="1121363"/>
                  <a:pt x="4955505" y="1150286"/>
                </a:cubicBezTo>
                <a:cubicBezTo>
                  <a:pt x="4955996" y="1151756"/>
                  <a:pt x="4958937" y="1159109"/>
                  <a:pt x="4961388" y="1164992"/>
                </a:cubicBezTo>
                <a:cubicBezTo>
                  <a:pt x="4978545" y="1158129"/>
                  <a:pt x="4994722" y="1152247"/>
                  <a:pt x="5007468" y="1147344"/>
                </a:cubicBezTo>
                <a:cubicBezTo>
                  <a:pt x="5030017" y="1179698"/>
                  <a:pt x="5035410" y="1223327"/>
                  <a:pt x="5087371" y="1216954"/>
                </a:cubicBezTo>
                <a:cubicBezTo>
                  <a:pt x="5079528" y="1233131"/>
                  <a:pt x="5070214" y="1245386"/>
                  <a:pt x="5068253" y="1258622"/>
                </a:cubicBezTo>
                <a:cubicBezTo>
                  <a:pt x="5067273" y="1265975"/>
                  <a:pt x="5077567" y="1280681"/>
                  <a:pt x="5084920" y="1282151"/>
                </a:cubicBezTo>
                <a:cubicBezTo>
                  <a:pt x="5105019" y="1286073"/>
                  <a:pt x="5126098" y="1285093"/>
                  <a:pt x="5147667" y="1286073"/>
                </a:cubicBezTo>
                <a:cubicBezTo>
                  <a:pt x="5150608" y="1266465"/>
                  <a:pt x="5192276" y="1252739"/>
                  <a:pt x="5246689" y="1259602"/>
                </a:cubicBezTo>
                <a:cubicBezTo>
                  <a:pt x="5247179" y="1266955"/>
                  <a:pt x="5247179" y="1273818"/>
                  <a:pt x="5247669" y="1282151"/>
                </a:cubicBezTo>
                <a:cubicBezTo>
                  <a:pt x="5256983" y="1273818"/>
                  <a:pt x="5263846" y="1267445"/>
                  <a:pt x="5274140" y="1258131"/>
                </a:cubicBezTo>
                <a:cubicBezTo>
                  <a:pt x="5275611" y="1305681"/>
                  <a:pt x="5285905" y="1316956"/>
                  <a:pt x="5317279" y="1312054"/>
                </a:cubicBezTo>
                <a:cubicBezTo>
                  <a:pt x="5322181" y="1307152"/>
                  <a:pt x="5327083" y="1302250"/>
                  <a:pt x="5331985" y="1297348"/>
                </a:cubicBezTo>
                <a:cubicBezTo>
                  <a:pt x="5318749" y="1291465"/>
                  <a:pt x="5305514" y="1285583"/>
                  <a:pt x="5292278" y="1279700"/>
                </a:cubicBezTo>
                <a:cubicBezTo>
                  <a:pt x="5292768" y="1277249"/>
                  <a:pt x="5293258" y="1274798"/>
                  <a:pt x="5293749" y="1272838"/>
                </a:cubicBezTo>
                <a:cubicBezTo>
                  <a:pt x="5308945" y="1274798"/>
                  <a:pt x="5324142" y="1276269"/>
                  <a:pt x="5340808" y="1278230"/>
                </a:cubicBezTo>
                <a:cubicBezTo>
                  <a:pt x="5341299" y="1274308"/>
                  <a:pt x="5342279" y="1269406"/>
                  <a:pt x="5342769" y="1264504"/>
                </a:cubicBezTo>
                <a:cubicBezTo>
                  <a:pt x="5378065" y="1264504"/>
                  <a:pt x="5413849" y="1264504"/>
                  <a:pt x="5446694" y="1264504"/>
                </a:cubicBezTo>
                <a:cubicBezTo>
                  <a:pt x="5436889" y="1310583"/>
                  <a:pt x="5425614" y="1363036"/>
                  <a:pt x="5412379" y="1424802"/>
                </a:cubicBezTo>
                <a:cubicBezTo>
                  <a:pt x="5465321" y="1408135"/>
                  <a:pt x="5511891" y="1393429"/>
                  <a:pt x="5568265" y="1375781"/>
                </a:cubicBezTo>
                <a:cubicBezTo>
                  <a:pt x="5570226" y="1402743"/>
                  <a:pt x="5572677" y="1431665"/>
                  <a:pt x="5575128" y="1461077"/>
                </a:cubicBezTo>
                <a:cubicBezTo>
                  <a:pt x="5573167" y="1465489"/>
                  <a:pt x="5577579" y="1472842"/>
                  <a:pt x="5583952" y="1476764"/>
                </a:cubicBezTo>
                <a:cubicBezTo>
                  <a:pt x="5592775" y="1482646"/>
                  <a:pt x="5609442" y="1492450"/>
                  <a:pt x="5611893" y="1489999"/>
                </a:cubicBezTo>
                <a:cubicBezTo>
                  <a:pt x="5637384" y="1463528"/>
                  <a:pt x="5658463" y="1482156"/>
                  <a:pt x="5682973" y="1491470"/>
                </a:cubicBezTo>
                <a:cubicBezTo>
                  <a:pt x="5699150" y="1497843"/>
                  <a:pt x="5719739" y="1492450"/>
                  <a:pt x="5743269" y="1492450"/>
                </a:cubicBezTo>
                <a:cubicBezTo>
                  <a:pt x="5743269" y="1491470"/>
                  <a:pt x="5743759" y="1500294"/>
                  <a:pt x="5743269" y="1509117"/>
                </a:cubicBezTo>
                <a:cubicBezTo>
                  <a:pt x="5742778" y="1518431"/>
                  <a:pt x="5741798" y="1527745"/>
                  <a:pt x="5741308" y="1536569"/>
                </a:cubicBezTo>
                <a:cubicBezTo>
                  <a:pt x="5699640" y="1554217"/>
                  <a:pt x="5690816" y="1566962"/>
                  <a:pt x="5689346" y="1616473"/>
                </a:cubicBezTo>
                <a:cubicBezTo>
                  <a:pt x="5707484" y="1618434"/>
                  <a:pt x="5727092" y="1617453"/>
                  <a:pt x="5744739" y="1622355"/>
                </a:cubicBezTo>
                <a:cubicBezTo>
                  <a:pt x="5773171" y="1630689"/>
                  <a:pt x="5800623" y="1653238"/>
                  <a:pt x="5824153" y="1614512"/>
                </a:cubicBezTo>
                <a:cubicBezTo>
                  <a:pt x="5825133" y="1613041"/>
                  <a:pt x="5834447" y="1616473"/>
                  <a:pt x="5841800" y="1617943"/>
                </a:cubicBezTo>
                <a:cubicBezTo>
                  <a:pt x="5836408" y="1627257"/>
                  <a:pt x="5832486" y="1634120"/>
                  <a:pt x="5824153" y="1648336"/>
                </a:cubicBezTo>
                <a:cubicBezTo>
                  <a:pt x="5850134" y="1645395"/>
                  <a:pt x="5870232" y="1643434"/>
                  <a:pt x="5892291" y="1641473"/>
                </a:cubicBezTo>
                <a:cubicBezTo>
                  <a:pt x="5894743" y="1646375"/>
                  <a:pt x="5899155" y="1654219"/>
                  <a:pt x="5902586" y="1661572"/>
                </a:cubicBezTo>
                <a:cubicBezTo>
                  <a:pt x="5917293" y="1690984"/>
                  <a:pt x="5933959" y="1719907"/>
                  <a:pt x="5894252" y="1745888"/>
                </a:cubicBezTo>
                <a:cubicBezTo>
                  <a:pt x="5888370" y="1749809"/>
                  <a:pt x="5881507" y="1765986"/>
                  <a:pt x="5897684" y="1784614"/>
                </a:cubicBezTo>
                <a:cubicBezTo>
                  <a:pt x="5922195" y="1813046"/>
                  <a:pt x="5955038" y="1817948"/>
                  <a:pt x="5983471" y="1826772"/>
                </a:cubicBezTo>
                <a:cubicBezTo>
                  <a:pt x="6032491" y="1841968"/>
                  <a:pt x="6037883" y="1846870"/>
                  <a:pt x="6007490" y="1887067"/>
                </a:cubicBezTo>
                <a:cubicBezTo>
                  <a:pt x="6001118" y="1895891"/>
                  <a:pt x="5999157" y="1907656"/>
                  <a:pt x="5995235" y="1919421"/>
                </a:cubicBezTo>
                <a:cubicBezTo>
                  <a:pt x="6011902" y="1919421"/>
                  <a:pt x="6023177" y="1919421"/>
                  <a:pt x="6036413" y="1919421"/>
                </a:cubicBezTo>
                <a:cubicBezTo>
                  <a:pt x="6037883" y="1930206"/>
                  <a:pt x="6038864" y="1939519"/>
                  <a:pt x="6039844" y="1951284"/>
                </a:cubicBezTo>
                <a:cubicBezTo>
                  <a:pt x="6050139" y="1945892"/>
                  <a:pt x="6057982" y="1942461"/>
                  <a:pt x="6061413" y="1940500"/>
                </a:cubicBezTo>
                <a:cubicBezTo>
                  <a:pt x="6074159" y="1957657"/>
                  <a:pt x="6084453" y="1971873"/>
                  <a:pt x="6097688" y="1990011"/>
                </a:cubicBezTo>
                <a:cubicBezTo>
                  <a:pt x="6101610" y="2015502"/>
                  <a:pt x="6043276" y="2050306"/>
                  <a:pt x="6115336" y="2081189"/>
                </a:cubicBezTo>
                <a:cubicBezTo>
                  <a:pt x="6099159" y="2090013"/>
                  <a:pt x="6089845" y="2094915"/>
                  <a:pt x="6076610" y="2102268"/>
                </a:cubicBezTo>
                <a:cubicBezTo>
                  <a:pt x="6089845" y="2109621"/>
                  <a:pt x="6097198" y="2114033"/>
                  <a:pt x="6105532" y="2118935"/>
                </a:cubicBezTo>
                <a:cubicBezTo>
                  <a:pt x="6097198" y="2126289"/>
                  <a:pt x="6091316" y="2131681"/>
                  <a:pt x="6085433" y="2137073"/>
                </a:cubicBezTo>
                <a:cubicBezTo>
                  <a:pt x="6085433" y="2140995"/>
                  <a:pt x="6085923" y="2144916"/>
                  <a:pt x="6085923" y="2149328"/>
                </a:cubicBezTo>
                <a:cubicBezTo>
                  <a:pt x="6116317" y="2151289"/>
                  <a:pt x="6146219" y="2151779"/>
                  <a:pt x="6176122" y="2155211"/>
                </a:cubicBezTo>
                <a:cubicBezTo>
                  <a:pt x="6197201" y="2157662"/>
                  <a:pt x="6220240" y="2159132"/>
                  <a:pt x="6237398" y="2168937"/>
                </a:cubicBezTo>
                <a:cubicBezTo>
                  <a:pt x="6251124" y="2176780"/>
                  <a:pt x="6257006" y="2197369"/>
                  <a:pt x="6266320" y="2212565"/>
                </a:cubicBezTo>
                <a:cubicBezTo>
                  <a:pt x="6263869" y="2215506"/>
                  <a:pt x="6261418" y="2218938"/>
                  <a:pt x="6258477" y="2221879"/>
                </a:cubicBezTo>
                <a:cubicBezTo>
                  <a:pt x="6277104" y="2215016"/>
                  <a:pt x="6295732" y="2206192"/>
                  <a:pt x="6317302" y="2195898"/>
                </a:cubicBezTo>
                <a:close/>
                <a:moveTo>
                  <a:pt x="1387777" y="1756182"/>
                </a:moveTo>
                <a:cubicBezTo>
                  <a:pt x="1399542" y="1766966"/>
                  <a:pt x="1422091" y="1778731"/>
                  <a:pt x="1422091" y="1790497"/>
                </a:cubicBezTo>
                <a:cubicBezTo>
                  <a:pt x="1422582" y="1828733"/>
                  <a:pt x="1458367" y="1828733"/>
                  <a:pt x="1469641" y="1823340"/>
                </a:cubicBezTo>
                <a:cubicBezTo>
                  <a:pt x="1511309" y="1803732"/>
                  <a:pt x="1543173" y="1825791"/>
                  <a:pt x="1579448" y="1835595"/>
                </a:cubicBezTo>
                <a:cubicBezTo>
                  <a:pt x="1598566" y="1840988"/>
                  <a:pt x="1627488" y="1835105"/>
                  <a:pt x="1642195" y="1822850"/>
                </a:cubicBezTo>
                <a:cubicBezTo>
                  <a:pt x="1661803" y="1806183"/>
                  <a:pt x="1632390" y="1796869"/>
                  <a:pt x="1624547" y="1784614"/>
                </a:cubicBezTo>
                <a:cubicBezTo>
                  <a:pt x="1623076" y="1782653"/>
                  <a:pt x="1621606" y="1780692"/>
                  <a:pt x="1619645" y="1779222"/>
                </a:cubicBezTo>
                <a:cubicBezTo>
                  <a:pt x="1598076" y="1761084"/>
                  <a:pt x="1603958" y="1741476"/>
                  <a:pt x="1621115" y="1726279"/>
                </a:cubicBezTo>
                <a:cubicBezTo>
                  <a:pt x="1630429" y="1717946"/>
                  <a:pt x="1647097" y="1717456"/>
                  <a:pt x="1662783" y="1713044"/>
                </a:cubicBezTo>
                <a:cubicBezTo>
                  <a:pt x="1663273" y="1710102"/>
                  <a:pt x="1665234" y="1700298"/>
                  <a:pt x="1667685" y="1688533"/>
                </a:cubicBezTo>
                <a:cubicBezTo>
                  <a:pt x="1657391" y="1689514"/>
                  <a:pt x="1649548" y="1690494"/>
                  <a:pt x="1642195" y="1691475"/>
                </a:cubicBezTo>
                <a:cubicBezTo>
                  <a:pt x="1641214" y="1688043"/>
                  <a:pt x="1640234" y="1684121"/>
                  <a:pt x="1639253" y="1680690"/>
                </a:cubicBezTo>
                <a:cubicBezTo>
                  <a:pt x="1696607" y="1645885"/>
                  <a:pt x="1759354" y="1626767"/>
                  <a:pt x="1833865" y="1629708"/>
                </a:cubicBezTo>
                <a:cubicBezTo>
                  <a:pt x="1825042" y="1614512"/>
                  <a:pt x="1820140" y="1605198"/>
                  <a:pt x="1812787" y="1592943"/>
                </a:cubicBezTo>
                <a:cubicBezTo>
                  <a:pt x="1859847" y="1569413"/>
                  <a:pt x="1904455" y="1547354"/>
                  <a:pt x="1944652" y="1527255"/>
                </a:cubicBezTo>
                <a:cubicBezTo>
                  <a:pt x="1936319" y="1500784"/>
                  <a:pt x="1927005" y="1470391"/>
                  <a:pt x="1920142" y="1448332"/>
                </a:cubicBezTo>
                <a:cubicBezTo>
                  <a:pt x="1933378" y="1437057"/>
                  <a:pt x="1947594" y="1431174"/>
                  <a:pt x="1949064" y="1423331"/>
                </a:cubicBezTo>
                <a:cubicBezTo>
                  <a:pt x="1956907" y="1382644"/>
                  <a:pt x="1926024" y="1374801"/>
                  <a:pt x="1886318" y="1368918"/>
                </a:cubicBezTo>
                <a:cubicBezTo>
                  <a:pt x="1911318" y="1352741"/>
                  <a:pt x="1927985" y="1341957"/>
                  <a:pt x="1942201" y="1332643"/>
                </a:cubicBezTo>
                <a:cubicBezTo>
                  <a:pt x="1943182" y="1333133"/>
                  <a:pt x="1937789" y="1330192"/>
                  <a:pt x="1932887" y="1327251"/>
                </a:cubicBezTo>
                <a:cubicBezTo>
                  <a:pt x="1942201" y="1313525"/>
                  <a:pt x="1950045" y="1301760"/>
                  <a:pt x="1957888" y="1290485"/>
                </a:cubicBezTo>
                <a:cubicBezTo>
                  <a:pt x="2000046" y="1298819"/>
                  <a:pt x="2039752" y="1303721"/>
                  <a:pt x="2069165" y="1259112"/>
                </a:cubicBezTo>
                <a:cubicBezTo>
                  <a:pt x="2060341" y="1254700"/>
                  <a:pt x="2049557" y="1253229"/>
                  <a:pt x="2046616" y="1247347"/>
                </a:cubicBezTo>
                <a:cubicBezTo>
                  <a:pt x="2020634" y="1199797"/>
                  <a:pt x="1985830" y="1215483"/>
                  <a:pt x="1949064" y="1230189"/>
                </a:cubicBezTo>
                <a:cubicBezTo>
                  <a:pt x="1940240" y="1233621"/>
                  <a:pt x="1925534" y="1235092"/>
                  <a:pt x="1919652" y="1230189"/>
                </a:cubicBezTo>
                <a:cubicBezTo>
                  <a:pt x="1887298" y="1202738"/>
                  <a:pt x="1852984" y="1213522"/>
                  <a:pt x="1816218" y="1220385"/>
                </a:cubicBezTo>
                <a:cubicBezTo>
                  <a:pt x="1836316" y="1238523"/>
                  <a:pt x="1858376" y="1251759"/>
                  <a:pt x="1879455" y="1265975"/>
                </a:cubicBezTo>
                <a:cubicBezTo>
                  <a:pt x="1885827" y="1270387"/>
                  <a:pt x="1891710" y="1276269"/>
                  <a:pt x="1895141" y="1283132"/>
                </a:cubicBezTo>
                <a:cubicBezTo>
                  <a:pt x="1896612" y="1285583"/>
                  <a:pt x="1890239" y="1296367"/>
                  <a:pt x="1886808" y="1296367"/>
                </a:cubicBezTo>
                <a:cubicBezTo>
                  <a:pt x="1843670" y="1301760"/>
                  <a:pt x="1800041" y="1313034"/>
                  <a:pt x="1757883" y="1308623"/>
                </a:cubicBezTo>
                <a:cubicBezTo>
                  <a:pt x="1727981" y="1305191"/>
                  <a:pt x="1711314" y="1307642"/>
                  <a:pt x="1707882" y="1335584"/>
                </a:cubicBezTo>
                <a:cubicBezTo>
                  <a:pt x="1705921" y="1352741"/>
                  <a:pt x="1714745" y="1371369"/>
                  <a:pt x="1719647" y="1393919"/>
                </a:cubicBezTo>
                <a:cubicBezTo>
                  <a:pt x="1697588" y="1383134"/>
                  <a:pt x="1671607" y="1369899"/>
                  <a:pt x="1645626" y="1357153"/>
                </a:cubicBezTo>
                <a:cubicBezTo>
                  <a:pt x="1647587" y="1375781"/>
                  <a:pt x="1651508" y="1389997"/>
                  <a:pt x="1660332" y="1395389"/>
                </a:cubicBezTo>
                <a:cubicBezTo>
                  <a:pt x="1690235" y="1413037"/>
                  <a:pt x="1693176" y="1430194"/>
                  <a:pt x="1666215" y="1444900"/>
                </a:cubicBezTo>
                <a:cubicBezTo>
                  <a:pt x="1672587" y="1463528"/>
                  <a:pt x="1682882" y="1478234"/>
                  <a:pt x="1681411" y="1490980"/>
                </a:cubicBezTo>
                <a:cubicBezTo>
                  <a:pt x="1677489" y="1516961"/>
                  <a:pt x="1667195" y="1541471"/>
                  <a:pt x="1659352" y="1566472"/>
                </a:cubicBezTo>
                <a:cubicBezTo>
                  <a:pt x="1668666" y="1571374"/>
                  <a:pt x="1675529" y="1575786"/>
                  <a:pt x="1682882" y="1579707"/>
                </a:cubicBezTo>
                <a:cubicBezTo>
                  <a:pt x="1681411" y="1583629"/>
                  <a:pt x="1679450" y="1587060"/>
                  <a:pt x="1677980" y="1590982"/>
                </a:cubicBezTo>
                <a:cubicBezTo>
                  <a:pt x="1659842" y="1584119"/>
                  <a:pt x="1642685" y="1573825"/>
                  <a:pt x="1624057" y="1571864"/>
                </a:cubicBezTo>
                <a:cubicBezTo>
                  <a:pt x="1602978" y="1569903"/>
                  <a:pt x="1577977" y="1569903"/>
                  <a:pt x="1559840" y="1579217"/>
                </a:cubicBezTo>
                <a:cubicBezTo>
                  <a:pt x="1539251" y="1590002"/>
                  <a:pt x="1550526" y="1606179"/>
                  <a:pt x="1565232" y="1620395"/>
                </a:cubicBezTo>
                <a:cubicBezTo>
                  <a:pt x="1568663" y="1623826"/>
                  <a:pt x="1558859" y="1650787"/>
                  <a:pt x="1555918" y="1650787"/>
                </a:cubicBezTo>
                <a:cubicBezTo>
                  <a:pt x="1524055" y="1648826"/>
                  <a:pt x="1518662" y="1680200"/>
                  <a:pt x="1499054" y="1691965"/>
                </a:cubicBezTo>
                <a:cubicBezTo>
                  <a:pt x="1462779" y="1714514"/>
                  <a:pt x="1426013" y="1734613"/>
                  <a:pt x="1387777" y="1756182"/>
                </a:cubicBezTo>
                <a:close/>
                <a:moveTo>
                  <a:pt x="1127477" y="2120896"/>
                </a:moveTo>
                <a:cubicBezTo>
                  <a:pt x="1125516" y="2124328"/>
                  <a:pt x="1123555" y="2128249"/>
                  <a:pt x="1121594" y="2131681"/>
                </a:cubicBezTo>
                <a:cubicBezTo>
                  <a:pt x="1142673" y="2146387"/>
                  <a:pt x="1163752" y="2161093"/>
                  <a:pt x="1184831" y="2175799"/>
                </a:cubicBezTo>
                <a:cubicBezTo>
                  <a:pt x="1183360" y="2178250"/>
                  <a:pt x="1181890" y="2180701"/>
                  <a:pt x="1180909" y="2182662"/>
                </a:cubicBezTo>
                <a:cubicBezTo>
                  <a:pt x="1167674" y="2181192"/>
                  <a:pt x="1154438" y="2179231"/>
                  <a:pt x="1136301" y="2177270"/>
                </a:cubicBezTo>
                <a:cubicBezTo>
                  <a:pt x="1153458" y="2224330"/>
                  <a:pt x="1107378" y="2200310"/>
                  <a:pt x="1096104" y="2219918"/>
                </a:cubicBezTo>
                <a:cubicBezTo>
                  <a:pt x="1101986" y="2226291"/>
                  <a:pt x="1107868" y="2233154"/>
                  <a:pt x="1117673" y="2243938"/>
                </a:cubicBezTo>
                <a:cubicBezTo>
                  <a:pt x="1086299" y="2256194"/>
                  <a:pt x="1059338" y="2266978"/>
                  <a:pt x="1031886" y="2277763"/>
                </a:cubicBezTo>
                <a:cubicBezTo>
                  <a:pt x="1032867" y="2280214"/>
                  <a:pt x="1033847" y="2282174"/>
                  <a:pt x="1034828" y="2284625"/>
                </a:cubicBezTo>
                <a:cubicBezTo>
                  <a:pt x="1020121" y="2284625"/>
                  <a:pt x="1005415" y="2284625"/>
                  <a:pt x="989238" y="2284625"/>
                </a:cubicBezTo>
                <a:cubicBezTo>
                  <a:pt x="1006396" y="2342470"/>
                  <a:pt x="1039730" y="2382667"/>
                  <a:pt x="1083848" y="2414040"/>
                </a:cubicBezTo>
                <a:cubicBezTo>
                  <a:pt x="1091692" y="2419923"/>
                  <a:pt x="1107378" y="2419432"/>
                  <a:pt x="1117673" y="2416491"/>
                </a:cubicBezTo>
                <a:cubicBezTo>
                  <a:pt x="1148065" y="2408158"/>
                  <a:pt x="1177968" y="2396883"/>
                  <a:pt x="1214734" y="2384137"/>
                </a:cubicBezTo>
                <a:cubicBezTo>
                  <a:pt x="1206890" y="2379726"/>
                  <a:pt x="1198557" y="2373353"/>
                  <a:pt x="1189243" y="2370412"/>
                </a:cubicBezTo>
                <a:cubicBezTo>
                  <a:pt x="1170615" y="2365019"/>
                  <a:pt x="1151007" y="2361588"/>
                  <a:pt x="1131889" y="2357176"/>
                </a:cubicBezTo>
                <a:cubicBezTo>
                  <a:pt x="1131889" y="2352764"/>
                  <a:pt x="1131398" y="2348843"/>
                  <a:pt x="1131398" y="2344431"/>
                </a:cubicBezTo>
                <a:cubicBezTo>
                  <a:pt x="1153948" y="2336587"/>
                  <a:pt x="1176498" y="2328254"/>
                  <a:pt x="1204439" y="2318450"/>
                </a:cubicBezTo>
                <a:cubicBezTo>
                  <a:pt x="1188753" y="2303744"/>
                  <a:pt x="1178458" y="2293449"/>
                  <a:pt x="1167674" y="2283645"/>
                </a:cubicBezTo>
                <a:cubicBezTo>
                  <a:pt x="1210812" y="2283645"/>
                  <a:pt x="1252480" y="2283645"/>
                  <a:pt x="1298559" y="2283645"/>
                </a:cubicBezTo>
                <a:cubicBezTo>
                  <a:pt x="1275519" y="2256684"/>
                  <a:pt x="1256892" y="2234624"/>
                  <a:pt x="1234342" y="2208153"/>
                </a:cubicBezTo>
                <a:cubicBezTo>
                  <a:pt x="1268166" y="2203741"/>
                  <a:pt x="1290716" y="2201290"/>
                  <a:pt x="1313265" y="2198349"/>
                </a:cubicBezTo>
                <a:cubicBezTo>
                  <a:pt x="1313265" y="2195898"/>
                  <a:pt x="1312775" y="2192957"/>
                  <a:pt x="1312775" y="2190506"/>
                </a:cubicBezTo>
                <a:cubicBezTo>
                  <a:pt x="1304442" y="2188055"/>
                  <a:pt x="1295618" y="2185113"/>
                  <a:pt x="1286794" y="2182662"/>
                </a:cubicBezTo>
                <a:cubicBezTo>
                  <a:pt x="1303461" y="2137563"/>
                  <a:pt x="1344148" y="2125308"/>
                  <a:pt x="1387777" y="2109621"/>
                </a:cubicBezTo>
                <a:cubicBezTo>
                  <a:pt x="1329932" y="2087072"/>
                  <a:pt x="1280912" y="2067954"/>
                  <a:pt x="1227969" y="2047365"/>
                </a:cubicBezTo>
                <a:cubicBezTo>
                  <a:pt x="1240224" y="2040992"/>
                  <a:pt x="1249048" y="2036580"/>
                  <a:pt x="1257872" y="2031678"/>
                </a:cubicBezTo>
                <a:cubicBezTo>
                  <a:pt x="1212773" y="2040502"/>
                  <a:pt x="1171595" y="2023835"/>
                  <a:pt x="1130418" y="2011580"/>
                </a:cubicBezTo>
                <a:cubicBezTo>
                  <a:pt x="1120614" y="2024816"/>
                  <a:pt x="1112280" y="2037071"/>
                  <a:pt x="1102966" y="2049816"/>
                </a:cubicBezTo>
                <a:cubicBezTo>
                  <a:pt x="1182870" y="2053248"/>
                  <a:pt x="1198067" y="2069915"/>
                  <a:pt x="1173556" y="2127269"/>
                </a:cubicBezTo>
                <a:cubicBezTo>
                  <a:pt x="1157870" y="2125308"/>
                  <a:pt x="1142673" y="2123347"/>
                  <a:pt x="1127477" y="2120896"/>
                </a:cubicBezTo>
                <a:close/>
                <a:moveTo>
                  <a:pt x="4749128" y="958615"/>
                </a:moveTo>
                <a:cubicBezTo>
                  <a:pt x="4737363" y="922830"/>
                  <a:pt x="4717265" y="906162"/>
                  <a:pt x="4677558" y="919398"/>
                </a:cubicBezTo>
                <a:cubicBezTo>
                  <a:pt x="4690303" y="931163"/>
                  <a:pt x="4701088" y="941457"/>
                  <a:pt x="4711873" y="951752"/>
                </a:cubicBezTo>
                <a:cubicBezTo>
                  <a:pt x="4711382" y="953222"/>
                  <a:pt x="4710892" y="955183"/>
                  <a:pt x="4709912" y="956654"/>
                </a:cubicBezTo>
                <a:cubicBezTo>
                  <a:pt x="4693735" y="951262"/>
                  <a:pt x="4677558" y="945379"/>
                  <a:pt x="4658930" y="939497"/>
                </a:cubicBezTo>
                <a:cubicBezTo>
                  <a:pt x="4674127" y="969889"/>
                  <a:pt x="4673636" y="969399"/>
                  <a:pt x="4655499" y="1011557"/>
                </a:cubicBezTo>
                <a:cubicBezTo>
                  <a:pt x="4653538" y="1015969"/>
                  <a:pt x="4659420" y="1023812"/>
                  <a:pt x="4663342" y="1033616"/>
                </a:cubicBezTo>
                <a:cubicBezTo>
                  <a:pt x="4695206" y="983615"/>
                  <a:pt x="4695206" y="983615"/>
                  <a:pt x="4718245" y="1004694"/>
                </a:cubicBezTo>
                <a:cubicBezTo>
                  <a:pt x="4712363" y="1013028"/>
                  <a:pt x="4706480" y="1021361"/>
                  <a:pt x="4700598" y="1029695"/>
                </a:cubicBezTo>
                <a:cubicBezTo>
                  <a:pt x="4702559" y="1031165"/>
                  <a:pt x="4704029" y="1032636"/>
                  <a:pt x="4705990" y="1034107"/>
                </a:cubicBezTo>
                <a:cubicBezTo>
                  <a:pt x="4718245" y="1027244"/>
                  <a:pt x="4730501" y="1020871"/>
                  <a:pt x="4746677" y="1011557"/>
                </a:cubicBezTo>
                <a:cubicBezTo>
                  <a:pt x="4745207" y="1025283"/>
                  <a:pt x="4742756" y="1034597"/>
                  <a:pt x="4743246" y="1043911"/>
                </a:cubicBezTo>
                <a:cubicBezTo>
                  <a:pt x="4744226" y="1055676"/>
                  <a:pt x="4747167" y="1066951"/>
                  <a:pt x="4749618" y="1078225"/>
                </a:cubicBezTo>
                <a:cubicBezTo>
                  <a:pt x="4757462" y="1070382"/>
                  <a:pt x="4765305" y="1062539"/>
                  <a:pt x="4769227" y="1058617"/>
                </a:cubicBezTo>
                <a:cubicBezTo>
                  <a:pt x="4796188" y="1060088"/>
                  <a:pt x="4821189" y="1061558"/>
                  <a:pt x="4846680" y="1063029"/>
                </a:cubicBezTo>
                <a:cubicBezTo>
                  <a:pt x="4843248" y="1049303"/>
                  <a:pt x="4839817" y="1036558"/>
                  <a:pt x="4836385" y="1023812"/>
                </a:cubicBezTo>
                <a:cubicBezTo>
                  <a:pt x="4838836" y="1022832"/>
                  <a:pt x="4840797" y="1021851"/>
                  <a:pt x="4843248" y="1021361"/>
                </a:cubicBezTo>
                <a:cubicBezTo>
                  <a:pt x="4853052" y="1032636"/>
                  <a:pt x="4863347" y="1043911"/>
                  <a:pt x="4871190" y="1053225"/>
                </a:cubicBezTo>
                <a:cubicBezTo>
                  <a:pt x="4895210" y="1049303"/>
                  <a:pt x="4917269" y="1045872"/>
                  <a:pt x="4940309" y="1041950"/>
                </a:cubicBezTo>
                <a:cubicBezTo>
                  <a:pt x="4938839" y="1028224"/>
                  <a:pt x="4937368" y="1016459"/>
                  <a:pt x="4935897" y="1004694"/>
                </a:cubicBezTo>
                <a:cubicBezTo>
                  <a:pt x="4924622" y="1009106"/>
                  <a:pt x="4914818" y="1013028"/>
                  <a:pt x="4905505" y="1016459"/>
                </a:cubicBezTo>
                <a:cubicBezTo>
                  <a:pt x="4908446" y="1001753"/>
                  <a:pt x="4910897" y="989498"/>
                  <a:pt x="4913838" y="975282"/>
                </a:cubicBezTo>
                <a:cubicBezTo>
                  <a:pt x="4924622" y="972831"/>
                  <a:pt x="4939329" y="969889"/>
                  <a:pt x="4954035" y="966948"/>
                </a:cubicBezTo>
                <a:cubicBezTo>
                  <a:pt x="4954035" y="964007"/>
                  <a:pt x="4954035" y="961066"/>
                  <a:pt x="4954035" y="957634"/>
                </a:cubicBezTo>
                <a:cubicBezTo>
                  <a:pt x="4919720" y="955183"/>
                  <a:pt x="4885896" y="953222"/>
                  <a:pt x="4851582" y="950281"/>
                </a:cubicBezTo>
                <a:cubicBezTo>
                  <a:pt x="4839817" y="949301"/>
                  <a:pt x="4820208" y="947830"/>
                  <a:pt x="4817757" y="941457"/>
                </a:cubicBezTo>
                <a:cubicBezTo>
                  <a:pt x="4803541" y="901751"/>
                  <a:pt x="4783443" y="929692"/>
                  <a:pt x="4766776" y="936065"/>
                </a:cubicBezTo>
                <a:cubicBezTo>
                  <a:pt x="4761874" y="939497"/>
                  <a:pt x="4757952" y="948320"/>
                  <a:pt x="4749128" y="958615"/>
                </a:cubicBezTo>
                <a:close/>
                <a:moveTo>
                  <a:pt x="1366208" y="1824811"/>
                </a:moveTo>
                <a:cubicBezTo>
                  <a:pt x="1381404" y="1815007"/>
                  <a:pt x="1393659" y="1806673"/>
                  <a:pt x="1405915" y="1798830"/>
                </a:cubicBezTo>
                <a:cubicBezTo>
                  <a:pt x="1405915" y="1794418"/>
                  <a:pt x="1405424" y="1790497"/>
                  <a:pt x="1405424" y="1786085"/>
                </a:cubicBezTo>
                <a:cubicBezTo>
                  <a:pt x="1382875" y="1782163"/>
                  <a:pt x="1359835" y="1778241"/>
                  <a:pt x="1337286" y="1774320"/>
                </a:cubicBezTo>
                <a:cubicBezTo>
                  <a:pt x="1338756" y="1780202"/>
                  <a:pt x="1340717" y="1785594"/>
                  <a:pt x="1342188" y="1791477"/>
                </a:cubicBezTo>
                <a:cubicBezTo>
                  <a:pt x="1330423" y="1805203"/>
                  <a:pt x="1319638" y="1819909"/>
                  <a:pt x="1307383" y="1833144"/>
                </a:cubicBezTo>
                <a:cubicBezTo>
                  <a:pt x="1295128" y="1846380"/>
                  <a:pt x="1280421" y="1856674"/>
                  <a:pt x="1270127" y="1870890"/>
                </a:cubicBezTo>
                <a:cubicBezTo>
                  <a:pt x="1266696" y="1875302"/>
                  <a:pt x="1270617" y="1892950"/>
                  <a:pt x="1275029" y="1894911"/>
                </a:cubicBezTo>
                <a:cubicBezTo>
                  <a:pt x="1300030" y="1905205"/>
                  <a:pt x="1326501" y="1913048"/>
                  <a:pt x="1353462" y="1921872"/>
                </a:cubicBezTo>
                <a:cubicBezTo>
                  <a:pt x="1354443" y="1929225"/>
                  <a:pt x="1355913" y="1938049"/>
                  <a:pt x="1356894" y="1943931"/>
                </a:cubicBezTo>
                <a:cubicBezTo>
                  <a:pt x="1401012" y="1955696"/>
                  <a:pt x="1437288" y="1946382"/>
                  <a:pt x="1464249" y="1913538"/>
                </a:cubicBezTo>
                <a:cubicBezTo>
                  <a:pt x="1457386" y="1893440"/>
                  <a:pt x="1450523" y="1873342"/>
                  <a:pt x="1443170" y="1851282"/>
                </a:cubicBezTo>
                <a:cubicBezTo>
                  <a:pt x="1422091" y="1843929"/>
                  <a:pt x="1395130" y="1835105"/>
                  <a:pt x="1366208" y="1824811"/>
                </a:cubicBezTo>
                <a:close/>
                <a:moveTo>
                  <a:pt x="7973712" y="2955229"/>
                </a:moveTo>
                <a:cubicBezTo>
                  <a:pt x="7983516" y="2983661"/>
                  <a:pt x="7991849" y="3005230"/>
                  <a:pt x="7998222" y="3027780"/>
                </a:cubicBezTo>
                <a:cubicBezTo>
                  <a:pt x="8001164" y="3038564"/>
                  <a:pt x="8000673" y="3050329"/>
                  <a:pt x="8002634" y="3061114"/>
                </a:cubicBezTo>
                <a:cubicBezTo>
                  <a:pt x="8005576" y="3082683"/>
                  <a:pt x="8036458" y="3105723"/>
                  <a:pt x="7999693" y="3125821"/>
                </a:cubicBezTo>
                <a:cubicBezTo>
                  <a:pt x="7998222" y="3126802"/>
                  <a:pt x="7999693" y="3132684"/>
                  <a:pt x="7999693" y="3136116"/>
                </a:cubicBezTo>
                <a:cubicBezTo>
                  <a:pt x="7998713" y="3182195"/>
                  <a:pt x="8006066" y="3190038"/>
                  <a:pt x="8052635" y="3200823"/>
                </a:cubicBezTo>
                <a:cubicBezTo>
                  <a:pt x="8073224" y="3205725"/>
                  <a:pt x="8092832" y="3214058"/>
                  <a:pt x="8114891" y="3220921"/>
                </a:cubicBezTo>
                <a:cubicBezTo>
                  <a:pt x="8108028" y="3200333"/>
                  <a:pt x="8098715" y="3185626"/>
                  <a:pt x="8098715" y="3170430"/>
                </a:cubicBezTo>
                <a:cubicBezTo>
                  <a:pt x="8098224" y="3148371"/>
                  <a:pt x="8090871" y="3143469"/>
                  <a:pt x="8070283" y="3144449"/>
                </a:cubicBezTo>
                <a:cubicBezTo>
                  <a:pt x="8036948" y="3145920"/>
                  <a:pt x="8032046" y="3135625"/>
                  <a:pt x="8048713" y="3105233"/>
                </a:cubicBezTo>
                <a:cubicBezTo>
                  <a:pt x="8053615" y="3096899"/>
                  <a:pt x="8062439" y="3089056"/>
                  <a:pt x="8063910" y="3080232"/>
                </a:cubicBezTo>
                <a:cubicBezTo>
                  <a:pt x="8065381" y="3069938"/>
                  <a:pt x="8064400" y="3051800"/>
                  <a:pt x="8059008" y="3049349"/>
                </a:cubicBezTo>
                <a:cubicBezTo>
                  <a:pt x="8032046" y="3037094"/>
                  <a:pt x="8029105" y="3018466"/>
                  <a:pt x="8036948" y="2993465"/>
                </a:cubicBezTo>
                <a:cubicBezTo>
                  <a:pt x="8039890" y="2984641"/>
                  <a:pt x="8038909" y="2967975"/>
                  <a:pt x="8042341" y="2966994"/>
                </a:cubicBezTo>
                <a:cubicBezTo>
                  <a:pt x="8052635" y="2965033"/>
                  <a:pt x="8063910" y="2968465"/>
                  <a:pt x="8074695" y="2970916"/>
                </a:cubicBezTo>
                <a:cubicBezTo>
                  <a:pt x="8090871" y="2974837"/>
                  <a:pt x="8106558" y="2980230"/>
                  <a:pt x="8122245" y="2985132"/>
                </a:cubicBezTo>
                <a:cubicBezTo>
                  <a:pt x="8118323" y="2964543"/>
                  <a:pt x="8112930" y="2951797"/>
                  <a:pt x="8104107" y="2941993"/>
                </a:cubicBezTo>
                <a:cubicBezTo>
                  <a:pt x="8096264" y="2933170"/>
                  <a:pt x="8082538" y="2920424"/>
                  <a:pt x="8074695" y="2922385"/>
                </a:cubicBezTo>
                <a:cubicBezTo>
                  <a:pt x="8039399" y="2931209"/>
                  <a:pt x="8006556" y="2943954"/>
                  <a:pt x="7973712" y="2955229"/>
                </a:cubicBezTo>
                <a:close/>
                <a:moveTo>
                  <a:pt x="1361306" y="2018443"/>
                </a:moveTo>
                <a:cubicBezTo>
                  <a:pt x="1331403" y="2047855"/>
                  <a:pt x="1374051" y="2052757"/>
                  <a:pt x="1378463" y="2070895"/>
                </a:cubicBezTo>
                <a:cubicBezTo>
                  <a:pt x="1382385" y="2087072"/>
                  <a:pt x="1432876" y="2073346"/>
                  <a:pt x="1457877" y="2049816"/>
                </a:cubicBezTo>
                <a:cubicBezTo>
                  <a:pt x="1404934" y="2014031"/>
                  <a:pt x="1351501" y="1977756"/>
                  <a:pt x="1303951" y="1945402"/>
                </a:cubicBezTo>
                <a:cubicBezTo>
                  <a:pt x="1257382" y="1947853"/>
                  <a:pt x="1212283" y="1950304"/>
                  <a:pt x="1158850" y="1953245"/>
                </a:cubicBezTo>
                <a:cubicBezTo>
                  <a:pt x="1184341" y="1994913"/>
                  <a:pt x="1227479" y="1981187"/>
                  <a:pt x="1256892" y="1996874"/>
                </a:cubicBezTo>
                <a:cubicBezTo>
                  <a:pt x="1286304" y="2012560"/>
                  <a:pt x="1324050" y="2011580"/>
                  <a:pt x="1361306" y="2018443"/>
                </a:cubicBezTo>
                <a:close/>
                <a:moveTo>
                  <a:pt x="6118768" y="4062607"/>
                </a:moveTo>
                <a:cubicBezTo>
                  <a:pt x="6119258" y="4065058"/>
                  <a:pt x="6119258" y="4067019"/>
                  <a:pt x="6119748" y="4069470"/>
                </a:cubicBezTo>
                <a:cubicBezTo>
                  <a:pt x="6180044" y="4063588"/>
                  <a:pt x="6239849" y="4058195"/>
                  <a:pt x="6300144" y="4052313"/>
                </a:cubicBezTo>
                <a:cubicBezTo>
                  <a:pt x="6300144" y="4037117"/>
                  <a:pt x="6299164" y="4028783"/>
                  <a:pt x="6300634" y="4020449"/>
                </a:cubicBezTo>
                <a:cubicBezTo>
                  <a:pt x="6302105" y="4012116"/>
                  <a:pt x="6306027" y="4004273"/>
                  <a:pt x="6308478" y="3996919"/>
                </a:cubicBezTo>
                <a:cubicBezTo>
                  <a:pt x="6318772" y="3997410"/>
                  <a:pt x="6327596" y="3997900"/>
                  <a:pt x="6336420" y="3998390"/>
                </a:cubicBezTo>
                <a:cubicBezTo>
                  <a:pt x="6337400" y="3995449"/>
                  <a:pt x="6337890" y="3992508"/>
                  <a:pt x="6338871" y="3989566"/>
                </a:cubicBezTo>
                <a:cubicBezTo>
                  <a:pt x="6330537" y="3987115"/>
                  <a:pt x="6322204" y="3984664"/>
                  <a:pt x="6313870" y="3982704"/>
                </a:cubicBezTo>
                <a:cubicBezTo>
                  <a:pt x="6296222" y="3978292"/>
                  <a:pt x="6277104" y="3977311"/>
                  <a:pt x="6261418" y="3969958"/>
                </a:cubicBezTo>
                <a:cubicBezTo>
                  <a:pt x="6232495" y="3955742"/>
                  <a:pt x="6207005" y="3961624"/>
                  <a:pt x="6192299" y="3984664"/>
                </a:cubicBezTo>
                <a:cubicBezTo>
                  <a:pt x="6221221" y="3996919"/>
                  <a:pt x="6251124" y="4009665"/>
                  <a:pt x="6285438" y="4024371"/>
                </a:cubicBezTo>
                <a:cubicBezTo>
                  <a:pt x="6256516" y="4033195"/>
                  <a:pt x="6231515" y="4046921"/>
                  <a:pt x="6220240" y="4021430"/>
                </a:cubicBezTo>
                <a:cubicBezTo>
                  <a:pt x="6186416" y="4019469"/>
                  <a:pt x="6159945" y="4018489"/>
                  <a:pt x="6133474" y="4017018"/>
                </a:cubicBezTo>
                <a:cubicBezTo>
                  <a:pt x="6133474" y="4019959"/>
                  <a:pt x="6132984" y="4022900"/>
                  <a:pt x="6132984" y="4025842"/>
                </a:cubicBezTo>
                <a:cubicBezTo>
                  <a:pt x="6142297" y="4029763"/>
                  <a:pt x="6152101" y="4033195"/>
                  <a:pt x="6170239" y="4041038"/>
                </a:cubicBezTo>
                <a:cubicBezTo>
                  <a:pt x="6148180" y="4050352"/>
                  <a:pt x="6133474" y="4056725"/>
                  <a:pt x="6118768" y="4062607"/>
                </a:cubicBezTo>
                <a:close/>
                <a:moveTo>
                  <a:pt x="6563385" y="2774343"/>
                </a:moveTo>
                <a:cubicBezTo>
                  <a:pt x="6552111" y="2749342"/>
                  <a:pt x="6537895" y="2731695"/>
                  <a:pt x="6536914" y="2713067"/>
                </a:cubicBezTo>
                <a:cubicBezTo>
                  <a:pt x="6534954" y="2673360"/>
                  <a:pt x="6501619" y="2672379"/>
                  <a:pt x="6478580" y="2663556"/>
                </a:cubicBezTo>
                <a:cubicBezTo>
                  <a:pt x="6469266" y="2660124"/>
                  <a:pt x="6451128" y="2678752"/>
                  <a:pt x="6441324" y="2684634"/>
                </a:cubicBezTo>
                <a:cubicBezTo>
                  <a:pt x="6448677" y="2704733"/>
                  <a:pt x="6454069" y="2718949"/>
                  <a:pt x="6457991" y="2730224"/>
                </a:cubicBezTo>
                <a:cubicBezTo>
                  <a:pt x="6481521" y="2730224"/>
                  <a:pt x="6502600" y="2730224"/>
                  <a:pt x="6529561" y="2730224"/>
                </a:cubicBezTo>
                <a:cubicBezTo>
                  <a:pt x="6515835" y="2761107"/>
                  <a:pt x="6527110" y="2772872"/>
                  <a:pt x="6563385" y="2774343"/>
                </a:cubicBezTo>
                <a:close/>
                <a:moveTo>
                  <a:pt x="7920279" y="1689024"/>
                </a:moveTo>
                <a:cubicBezTo>
                  <a:pt x="7907534" y="1657160"/>
                  <a:pt x="7904102" y="1622355"/>
                  <a:pt x="7889396" y="1616473"/>
                </a:cubicBezTo>
                <a:cubicBezTo>
                  <a:pt x="7852631" y="1601767"/>
                  <a:pt x="7812434" y="1632650"/>
                  <a:pt x="7800179" y="1674808"/>
                </a:cubicBezTo>
                <a:cubicBezTo>
                  <a:pt x="7835473" y="1678729"/>
                  <a:pt x="7870769" y="1683141"/>
                  <a:pt x="7920279" y="1689024"/>
                </a:cubicBezTo>
                <a:close/>
                <a:moveTo>
                  <a:pt x="7906553" y="3245922"/>
                </a:moveTo>
                <a:cubicBezTo>
                  <a:pt x="7909494" y="3241510"/>
                  <a:pt x="7911945" y="3236608"/>
                  <a:pt x="7914887" y="3232196"/>
                </a:cubicBezTo>
                <a:cubicBezTo>
                  <a:pt x="7902141" y="3225823"/>
                  <a:pt x="7888906" y="3218960"/>
                  <a:pt x="7873220" y="3211117"/>
                </a:cubicBezTo>
                <a:cubicBezTo>
                  <a:pt x="7907043" y="3190038"/>
                  <a:pt x="7913416" y="3160626"/>
                  <a:pt x="7902141" y="3125331"/>
                </a:cubicBezTo>
                <a:cubicBezTo>
                  <a:pt x="7881063" y="3135135"/>
                  <a:pt x="7862435" y="3143959"/>
                  <a:pt x="7848219" y="3150331"/>
                </a:cubicBezTo>
                <a:cubicBezTo>
                  <a:pt x="7841846" y="3169450"/>
                  <a:pt x="7835963" y="3187097"/>
                  <a:pt x="7829591" y="3206215"/>
                </a:cubicBezTo>
                <a:cubicBezTo>
                  <a:pt x="7853611" y="3218470"/>
                  <a:pt x="7880082" y="3232196"/>
                  <a:pt x="7906553" y="3245922"/>
                </a:cubicBezTo>
                <a:close/>
                <a:moveTo>
                  <a:pt x="7976163" y="2405216"/>
                </a:moveTo>
                <a:cubicBezTo>
                  <a:pt x="8021262" y="2416001"/>
                  <a:pt x="8043321" y="2395412"/>
                  <a:pt x="8034988" y="2356686"/>
                </a:cubicBezTo>
                <a:cubicBezTo>
                  <a:pt x="8031556" y="2340019"/>
                  <a:pt x="8034497" y="2321881"/>
                  <a:pt x="8034497" y="2303253"/>
                </a:cubicBezTo>
                <a:cubicBezTo>
                  <a:pt x="8021752" y="2296881"/>
                  <a:pt x="8006556" y="2289037"/>
                  <a:pt x="7992830" y="2282174"/>
                </a:cubicBezTo>
                <a:cubicBezTo>
                  <a:pt x="7983026" y="2290018"/>
                  <a:pt x="7973712" y="2297861"/>
                  <a:pt x="7962927" y="2306195"/>
                </a:cubicBezTo>
                <a:cubicBezTo>
                  <a:pt x="8018811" y="2325803"/>
                  <a:pt x="8023223" y="2360117"/>
                  <a:pt x="7976163" y="2405216"/>
                </a:cubicBezTo>
                <a:close/>
                <a:moveTo>
                  <a:pt x="8137931" y="2854736"/>
                </a:moveTo>
                <a:cubicBezTo>
                  <a:pt x="8174206" y="2872874"/>
                  <a:pt x="8202149" y="2886110"/>
                  <a:pt x="8234502" y="2902287"/>
                </a:cubicBezTo>
                <a:cubicBezTo>
                  <a:pt x="8212933" y="2876796"/>
                  <a:pt x="8205580" y="2847874"/>
                  <a:pt x="8229600" y="2820422"/>
                </a:cubicBezTo>
                <a:cubicBezTo>
                  <a:pt x="8220286" y="2814539"/>
                  <a:pt x="8205580" y="2800814"/>
                  <a:pt x="8202149" y="2803265"/>
                </a:cubicBezTo>
                <a:cubicBezTo>
                  <a:pt x="8180579" y="2816990"/>
                  <a:pt x="8161461" y="2835128"/>
                  <a:pt x="8137931" y="2854736"/>
                </a:cubicBezTo>
                <a:close/>
                <a:moveTo>
                  <a:pt x="947571" y="1759613"/>
                </a:moveTo>
                <a:cubicBezTo>
                  <a:pt x="958355" y="1760594"/>
                  <a:pt x="971101" y="1758143"/>
                  <a:pt x="979434" y="1762555"/>
                </a:cubicBezTo>
                <a:cubicBezTo>
                  <a:pt x="1017670" y="1783143"/>
                  <a:pt x="1039730" y="1772359"/>
                  <a:pt x="1049044" y="1725299"/>
                </a:cubicBezTo>
                <a:cubicBezTo>
                  <a:pt x="991199" y="1697847"/>
                  <a:pt x="969630" y="1705200"/>
                  <a:pt x="947571" y="1759613"/>
                </a:cubicBezTo>
                <a:close/>
                <a:moveTo>
                  <a:pt x="6273673" y="2288547"/>
                </a:moveTo>
                <a:cubicBezTo>
                  <a:pt x="6285438" y="2322371"/>
                  <a:pt x="6320243" y="2348352"/>
                  <a:pt x="6337890" y="2337568"/>
                </a:cubicBezTo>
                <a:cubicBezTo>
                  <a:pt x="6351616" y="2328744"/>
                  <a:pt x="6356518" y="2305214"/>
                  <a:pt x="6364851" y="2288057"/>
                </a:cubicBezTo>
                <a:cubicBezTo>
                  <a:pt x="6361910" y="2284625"/>
                  <a:pt x="6358969" y="2281684"/>
                  <a:pt x="6356028" y="2278253"/>
                </a:cubicBezTo>
                <a:cubicBezTo>
                  <a:pt x="6329067" y="2281684"/>
                  <a:pt x="6302105" y="2285116"/>
                  <a:pt x="6273673" y="2288547"/>
                </a:cubicBezTo>
                <a:close/>
                <a:moveTo>
                  <a:pt x="8035968" y="2765519"/>
                </a:moveTo>
                <a:cubicBezTo>
                  <a:pt x="8076165" y="2796892"/>
                  <a:pt x="8078126" y="2795422"/>
                  <a:pt x="8125186" y="2712576"/>
                </a:cubicBezTo>
                <a:cubicBezTo>
                  <a:pt x="8091852" y="2701302"/>
                  <a:pt x="8068322" y="2715027"/>
                  <a:pt x="8035968" y="2765519"/>
                </a:cubicBezTo>
                <a:close/>
                <a:moveTo>
                  <a:pt x="7133007" y="1507157"/>
                </a:moveTo>
                <a:cubicBezTo>
                  <a:pt x="7165360" y="1500784"/>
                  <a:pt x="7193792" y="1495882"/>
                  <a:pt x="7221244" y="1489509"/>
                </a:cubicBezTo>
                <a:cubicBezTo>
                  <a:pt x="7227126" y="1488039"/>
                  <a:pt x="7231048" y="1479705"/>
                  <a:pt x="7236440" y="1474803"/>
                </a:cubicBezTo>
                <a:cubicBezTo>
                  <a:pt x="7231048" y="1470881"/>
                  <a:pt x="7225655" y="1463528"/>
                  <a:pt x="7220753" y="1464018"/>
                </a:cubicBezTo>
                <a:cubicBezTo>
                  <a:pt x="7189380" y="1464999"/>
                  <a:pt x="7158007" y="1467450"/>
                  <a:pt x="7122712" y="1469901"/>
                </a:cubicBezTo>
                <a:cubicBezTo>
                  <a:pt x="7127614" y="1488039"/>
                  <a:pt x="7130065" y="1496862"/>
                  <a:pt x="7133007" y="1507157"/>
                </a:cubicBezTo>
                <a:close/>
                <a:moveTo>
                  <a:pt x="2156912" y="1108128"/>
                </a:moveTo>
                <a:cubicBezTo>
                  <a:pt x="2126029" y="1100285"/>
                  <a:pt x="2100538" y="1092441"/>
                  <a:pt x="2074067" y="1088029"/>
                </a:cubicBezTo>
                <a:cubicBezTo>
                  <a:pt x="2070636" y="1087539"/>
                  <a:pt x="2058871" y="1103716"/>
                  <a:pt x="2060831" y="1108618"/>
                </a:cubicBezTo>
                <a:cubicBezTo>
                  <a:pt x="2072106" y="1136560"/>
                  <a:pt x="2131912" y="1141462"/>
                  <a:pt x="2156912" y="1108128"/>
                </a:cubicBezTo>
                <a:close/>
                <a:moveTo>
                  <a:pt x="8038909" y="3349846"/>
                </a:moveTo>
                <a:cubicBezTo>
                  <a:pt x="8051655" y="3334650"/>
                  <a:pt x="8066851" y="3320924"/>
                  <a:pt x="8077146" y="3303767"/>
                </a:cubicBezTo>
                <a:cubicBezTo>
                  <a:pt x="8087440" y="3286609"/>
                  <a:pt x="8093322" y="3266511"/>
                  <a:pt x="8101166" y="3247393"/>
                </a:cubicBezTo>
                <a:cubicBezTo>
                  <a:pt x="8057047" y="3262099"/>
                  <a:pt x="8030086" y="3298864"/>
                  <a:pt x="8038909" y="3349846"/>
                </a:cubicBezTo>
                <a:close/>
                <a:moveTo>
                  <a:pt x="7960476" y="3821425"/>
                </a:moveTo>
                <a:cubicBezTo>
                  <a:pt x="7976163" y="3807700"/>
                  <a:pt x="7994301" y="3791523"/>
                  <a:pt x="8012438" y="3774856"/>
                </a:cubicBezTo>
                <a:cubicBezTo>
                  <a:pt x="7958515" y="3741522"/>
                  <a:pt x="7954104" y="3741522"/>
                  <a:pt x="7935476" y="3767993"/>
                </a:cubicBezTo>
                <a:cubicBezTo>
                  <a:pt x="7944300" y="3786621"/>
                  <a:pt x="7951162" y="3801817"/>
                  <a:pt x="7960476" y="3821425"/>
                </a:cubicBezTo>
                <a:close/>
                <a:moveTo>
                  <a:pt x="7609488" y="2925817"/>
                </a:moveTo>
                <a:cubicBezTo>
                  <a:pt x="7648214" y="2931699"/>
                  <a:pt x="7681548" y="2936601"/>
                  <a:pt x="7720275" y="2941993"/>
                </a:cubicBezTo>
                <a:cubicBezTo>
                  <a:pt x="7713902" y="2910130"/>
                  <a:pt x="7709000" y="2888071"/>
                  <a:pt x="7677137" y="2898855"/>
                </a:cubicBezTo>
                <a:cubicBezTo>
                  <a:pt x="7657528" y="2905718"/>
                  <a:pt x="7638410" y="2914052"/>
                  <a:pt x="7609488" y="2925817"/>
                </a:cubicBezTo>
                <a:close/>
                <a:moveTo>
                  <a:pt x="6771233" y="680177"/>
                </a:moveTo>
                <a:cubicBezTo>
                  <a:pt x="6779567" y="670373"/>
                  <a:pt x="6786430" y="663510"/>
                  <a:pt x="6791822" y="655667"/>
                </a:cubicBezTo>
                <a:cubicBezTo>
                  <a:pt x="6795254" y="650274"/>
                  <a:pt x="6800156" y="641941"/>
                  <a:pt x="6798685" y="637529"/>
                </a:cubicBezTo>
                <a:cubicBezTo>
                  <a:pt x="6796724" y="632627"/>
                  <a:pt x="6787901" y="627725"/>
                  <a:pt x="6781528" y="627235"/>
                </a:cubicBezTo>
                <a:cubicBezTo>
                  <a:pt x="6765351" y="625764"/>
                  <a:pt x="6748684" y="626744"/>
                  <a:pt x="6731527" y="626744"/>
                </a:cubicBezTo>
                <a:cubicBezTo>
                  <a:pt x="6712899" y="669883"/>
                  <a:pt x="6767311" y="654196"/>
                  <a:pt x="6771233" y="680177"/>
                </a:cubicBezTo>
                <a:close/>
                <a:moveTo>
                  <a:pt x="8028615" y="2803265"/>
                </a:moveTo>
                <a:cubicBezTo>
                  <a:pt x="8000183" y="2782186"/>
                  <a:pt x="7980084" y="2791500"/>
                  <a:pt x="7954104" y="2836599"/>
                </a:cubicBezTo>
                <a:cubicBezTo>
                  <a:pt x="7971751" y="2839540"/>
                  <a:pt x="7988908" y="2841991"/>
                  <a:pt x="8006066" y="2844442"/>
                </a:cubicBezTo>
                <a:cubicBezTo>
                  <a:pt x="8013909" y="2830226"/>
                  <a:pt x="8020772" y="2817481"/>
                  <a:pt x="8028615" y="2803265"/>
                </a:cubicBezTo>
                <a:close/>
                <a:moveTo>
                  <a:pt x="892667" y="1903734"/>
                </a:moveTo>
                <a:cubicBezTo>
                  <a:pt x="864726" y="1928735"/>
                  <a:pt x="836784" y="1953245"/>
                  <a:pt x="805411" y="1981187"/>
                </a:cubicBezTo>
                <a:cubicBezTo>
                  <a:pt x="874040" y="1991972"/>
                  <a:pt x="866686" y="1931186"/>
                  <a:pt x="892667" y="1903734"/>
                </a:cubicBezTo>
                <a:close/>
                <a:moveTo>
                  <a:pt x="6140337" y="3824366"/>
                </a:moveTo>
                <a:cubicBezTo>
                  <a:pt x="6136905" y="3826817"/>
                  <a:pt x="6133474" y="3829759"/>
                  <a:pt x="6130533" y="3832210"/>
                </a:cubicBezTo>
                <a:cubicBezTo>
                  <a:pt x="6139846" y="3843485"/>
                  <a:pt x="6149160" y="3855250"/>
                  <a:pt x="6158474" y="3866524"/>
                </a:cubicBezTo>
                <a:cubicBezTo>
                  <a:pt x="6167788" y="3855740"/>
                  <a:pt x="6177102" y="3844955"/>
                  <a:pt x="6191318" y="3828288"/>
                </a:cubicBezTo>
                <a:cubicBezTo>
                  <a:pt x="6166317" y="3826327"/>
                  <a:pt x="6153572" y="3825347"/>
                  <a:pt x="6140337" y="3824366"/>
                </a:cubicBezTo>
                <a:close/>
                <a:moveTo>
                  <a:pt x="7625174" y="2785617"/>
                </a:moveTo>
                <a:cubicBezTo>
                  <a:pt x="7646253" y="2791990"/>
                  <a:pt x="7661940" y="2821402"/>
                  <a:pt x="7693313" y="2801794"/>
                </a:cubicBezTo>
                <a:cubicBezTo>
                  <a:pt x="7673215" y="2773852"/>
                  <a:pt x="7652626" y="2765519"/>
                  <a:pt x="7625174" y="2785617"/>
                </a:cubicBezTo>
                <a:close/>
                <a:moveTo>
                  <a:pt x="8067832" y="2060601"/>
                </a:moveTo>
                <a:cubicBezTo>
                  <a:pt x="8070283" y="2059130"/>
                  <a:pt x="8072734" y="2057659"/>
                  <a:pt x="8075185" y="2056189"/>
                </a:cubicBezTo>
                <a:cubicBezTo>
                  <a:pt x="8063910" y="2038541"/>
                  <a:pt x="8052635" y="2020404"/>
                  <a:pt x="8038909" y="1998344"/>
                </a:cubicBezTo>
                <a:cubicBezTo>
                  <a:pt x="8030086" y="2017462"/>
                  <a:pt x="8024203" y="2030698"/>
                  <a:pt x="8019791" y="2040502"/>
                </a:cubicBezTo>
                <a:cubicBezTo>
                  <a:pt x="8035968" y="2046875"/>
                  <a:pt x="8052145" y="2053738"/>
                  <a:pt x="8067832" y="2060601"/>
                </a:cubicBezTo>
                <a:close/>
                <a:moveTo>
                  <a:pt x="951002" y="1627257"/>
                </a:moveTo>
                <a:cubicBezTo>
                  <a:pt x="934825" y="1632159"/>
                  <a:pt x="925021" y="1635591"/>
                  <a:pt x="904923" y="1641964"/>
                </a:cubicBezTo>
                <a:cubicBezTo>
                  <a:pt x="921590" y="1660101"/>
                  <a:pt x="934335" y="1673827"/>
                  <a:pt x="947080" y="1687553"/>
                </a:cubicBezTo>
                <a:cubicBezTo>
                  <a:pt x="950512" y="1686082"/>
                  <a:pt x="953943" y="1684121"/>
                  <a:pt x="957375" y="1682651"/>
                </a:cubicBezTo>
                <a:cubicBezTo>
                  <a:pt x="955414" y="1665494"/>
                  <a:pt x="953453" y="1648826"/>
                  <a:pt x="951002" y="1627257"/>
                </a:cubicBezTo>
                <a:close/>
                <a:moveTo>
                  <a:pt x="7855572" y="3889074"/>
                </a:moveTo>
                <a:cubicBezTo>
                  <a:pt x="7873220" y="3868975"/>
                  <a:pt x="7886945" y="3853779"/>
                  <a:pt x="7903122" y="3835151"/>
                </a:cubicBezTo>
                <a:cubicBezTo>
                  <a:pt x="7884004" y="3837112"/>
                  <a:pt x="7866847" y="3838583"/>
                  <a:pt x="7846258" y="3840544"/>
                </a:cubicBezTo>
                <a:cubicBezTo>
                  <a:pt x="7850179" y="3860642"/>
                  <a:pt x="7853121" y="3875838"/>
                  <a:pt x="7855572" y="3889074"/>
                </a:cubicBezTo>
                <a:close/>
                <a:moveTo>
                  <a:pt x="7100652" y="853710"/>
                </a:moveTo>
                <a:cubicBezTo>
                  <a:pt x="7102123" y="850769"/>
                  <a:pt x="7103594" y="847828"/>
                  <a:pt x="7104574" y="844887"/>
                </a:cubicBezTo>
                <a:cubicBezTo>
                  <a:pt x="7093299" y="841455"/>
                  <a:pt x="7081044" y="833122"/>
                  <a:pt x="7071240" y="835573"/>
                </a:cubicBezTo>
                <a:cubicBezTo>
                  <a:pt x="7062417" y="838024"/>
                  <a:pt x="7056044" y="851259"/>
                  <a:pt x="7043298" y="866456"/>
                </a:cubicBezTo>
                <a:cubicBezTo>
                  <a:pt x="7070260" y="860573"/>
                  <a:pt x="7085456" y="857142"/>
                  <a:pt x="7100652" y="853710"/>
                </a:cubicBezTo>
                <a:close/>
                <a:moveTo>
                  <a:pt x="8189893" y="2580711"/>
                </a:moveTo>
                <a:cubicBezTo>
                  <a:pt x="8150677" y="2593946"/>
                  <a:pt x="8186952" y="2629732"/>
                  <a:pt x="8167344" y="2647379"/>
                </a:cubicBezTo>
                <a:cubicBezTo>
                  <a:pt x="8197246" y="2632673"/>
                  <a:pt x="8199207" y="2609143"/>
                  <a:pt x="8189893" y="2580711"/>
                </a:cubicBezTo>
                <a:close/>
                <a:moveTo>
                  <a:pt x="7924691" y="3706717"/>
                </a:moveTo>
                <a:cubicBezTo>
                  <a:pt x="7933025" y="3690540"/>
                  <a:pt x="7939398" y="3676814"/>
                  <a:pt x="7949692" y="3656716"/>
                </a:cubicBezTo>
                <a:cubicBezTo>
                  <a:pt x="7924201" y="3657696"/>
                  <a:pt x="7909004" y="3658676"/>
                  <a:pt x="7891357" y="3659167"/>
                </a:cubicBezTo>
                <a:cubicBezTo>
                  <a:pt x="7902141" y="3674853"/>
                  <a:pt x="7910965" y="3687599"/>
                  <a:pt x="7924691" y="3706717"/>
                </a:cubicBezTo>
                <a:close/>
                <a:moveTo>
                  <a:pt x="8091362" y="2622378"/>
                </a:moveTo>
                <a:cubicBezTo>
                  <a:pt x="8069302" y="2591005"/>
                  <a:pt x="8048713" y="2591985"/>
                  <a:pt x="8030576" y="2630712"/>
                </a:cubicBezTo>
                <a:cubicBezTo>
                  <a:pt x="8052635" y="2627771"/>
                  <a:pt x="8071263" y="2625320"/>
                  <a:pt x="8091362" y="2622378"/>
                </a:cubicBezTo>
                <a:close/>
                <a:moveTo>
                  <a:pt x="1321109" y="4322907"/>
                </a:moveTo>
                <a:cubicBezTo>
                  <a:pt x="1322089" y="4327810"/>
                  <a:pt x="1323070" y="4332712"/>
                  <a:pt x="1324050" y="4337614"/>
                </a:cubicBezTo>
                <a:cubicBezTo>
                  <a:pt x="1347090" y="4331731"/>
                  <a:pt x="1370620" y="4325358"/>
                  <a:pt x="1393659" y="4319476"/>
                </a:cubicBezTo>
                <a:cubicBezTo>
                  <a:pt x="1392679" y="4315554"/>
                  <a:pt x="1391699" y="4312123"/>
                  <a:pt x="1390718" y="4308201"/>
                </a:cubicBezTo>
                <a:cubicBezTo>
                  <a:pt x="1367678" y="4313103"/>
                  <a:pt x="1344639" y="4318005"/>
                  <a:pt x="1321109" y="4322907"/>
                </a:cubicBezTo>
                <a:close/>
              </a:path>
            </a:pathLst>
          </a:custGeom>
          <a:solidFill>
            <a:srgbClr val="000000"/>
          </a:solidFill>
          <a:ln w="48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A6B5915-12D2-5D4A-0B4F-AEFFA7AE86EC}"/>
              </a:ext>
            </a:extLst>
          </p:cNvPr>
          <p:cNvGrpSpPr/>
          <p:nvPr/>
        </p:nvGrpSpPr>
        <p:grpSpPr>
          <a:xfrm>
            <a:off x="8156815" y="3879792"/>
            <a:ext cx="3748649" cy="1007969"/>
            <a:chOff x="-94765" y="1931934"/>
            <a:chExt cx="3748649" cy="1007969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2BEC175-F103-F226-F1EA-5ABF41D3AF94}"/>
                </a:ext>
              </a:extLst>
            </p:cNvPr>
            <p:cNvSpPr txBox="1"/>
            <p:nvPr/>
          </p:nvSpPr>
          <p:spPr>
            <a:xfrm>
              <a:off x="-94765" y="2332044"/>
              <a:ext cx="3748649" cy="6078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endParaRPr lang="en-US" altLang="zh-CN" sz="1200" dirty="0">
                <a:latin typeface="+mn-ea"/>
                <a:ea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D6E35AE-6727-5003-5F97-4DEB1DB11253}"/>
                </a:ext>
              </a:extLst>
            </p:cNvPr>
            <p:cNvSpPr txBox="1"/>
            <p:nvPr/>
          </p:nvSpPr>
          <p:spPr>
            <a:xfrm>
              <a:off x="-94765" y="1931934"/>
              <a:ext cx="2235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000" b="0" dirty="0">
                  <a:solidFill>
                    <a:schemeClr val="tx1"/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4" name="图形 7">
            <a:extLst>
              <a:ext uri="{FF2B5EF4-FFF2-40B4-BE49-F238E27FC236}">
                <a16:creationId xmlns:a16="http://schemas.microsoft.com/office/drawing/2014/main" id="{BD6AB967-25C8-BCD5-1F98-3F3F9DA021A8}"/>
              </a:ext>
            </a:extLst>
          </p:cNvPr>
          <p:cNvSpPr/>
          <p:nvPr/>
        </p:nvSpPr>
        <p:spPr>
          <a:xfrm>
            <a:off x="7357192" y="4111372"/>
            <a:ext cx="663671" cy="544810"/>
          </a:xfrm>
          <a:custGeom>
            <a:avLst/>
            <a:gdLst>
              <a:gd name="connsiteX0" fmla="*/ 8049203 w 8348229"/>
              <a:gd name="connsiteY0" fmla="*/ 3490045 h 6853097"/>
              <a:gd name="connsiteX1" fmla="*/ 8148716 w 8348229"/>
              <a:gd name="connsiteY1" fmla="*/ 3510144 h 6853097"/>
              <a:gd name="connsiteX2" fmla="*/ 8271268 w 8348229"/>
              <a:gd name="connsiteY2" fmla="*/ 3467496 h 6853097"/>
              <a:gd name="connsiteX3" fmla="*/ 8304602 w 8348229"/>
              <a:gd name="connsiteY3" fmla="*/ 3531223 h 6853097"/>
              <a:gd name="connsiteX4" fmla="*/ 8248228 w 8348229"/>
              <a:gd name="connsiteY4" fmla="*/ 3544948 h 6853097"/>
              <a:gd name="connsiteX5" fmla="*/ 8267836 w 8348229"/>
              <a:gd name="connsiteY5" fmla="*/ 3557203 h 6853097"/>
              <a:gd name="connsiteX6" fmla="*/ 8286954 w 8348229"/>
              <a:gd name="connsiteY6" fmla="*/ 3582204 h 6853097"/>
              <a:gd name="connsiteX7" fmla="*/ 8268817 w 8348229"/>
              <a:gd name="connsiteY7" fmla="*/ 3611126 h 6853097"/>
              <a:gd name="connsiteX8" fmla="*/ 8181559 w 8348229"/>
              <a:gd name="connsiteY8" fmla="*/ 3639068 h 6853097"/>
              <a:gd name="connsiteX9" fmla="*/ 8126656 w 8348229"/>
              <a:gd name="connsiteY9" fmla="*/ 3644951 h 6853097"/>
              <a:gd name="connsiteX10" fmla="*/ 8049203 w 8348229"/>
              <a:gd name="connsiteY10" fmla="*/ 3650833 h 6853097"/>
              <a:gd name="connsiteX11" fmla="*/ 8094793 w 8348229"/>
              <a:gd name="connsiteY11" fmla="*/ 3682697 h 6853097"/>
              <a:gd name="connsiteX12" fmla="*/ 8213423 w 8348229"/>
              <a:gd name="connsiteY12" fmla="*/ 3705246 h 6853097"/>
              <a:gd name="connsiteX13" fmla="*/ 8231071 w 8348229"/>
              <a:gd name="connsiteY13" fmla="*/ 3737600 h 6853097"/>
              <a:gd name="connsiteX14" fmla="*/ 8206070 w 8348229"/>
              <a:gd name="connsiteY14" fmla="*/ 3760149 h 6853097"/>
              <a:gd name="connsiteX15" fmla="*/ 8181559 w 8348229"/>
              <a:gd name="connsiteY15" fmla="*/ 3773385 h 6853097"/>
              <a:gd name="connsiteX16" fmla="*/ 8201168 w 8348229"/>
              <a:gd name="connsiteY16" fmla="*/ 3795934 h 6853097"/>
              <a:gd name="connsiteX17" fmla="*/ 8219796 w 8348229"/>
              <a:gd name="connsiteY17" fmla="*/ 3826817 h 6853097"/>
              <a:gd name="connsiteX18" fmla="*/ 8193325 w 8348229"/>
              <a:gd name="connsiteY18" fmla="*/ 3864564 h 6853097"/>
              <a:gd name="connsiteX19" fmla="*/ 8186462 w 8348229"/>
              <a:gd name="connsiteY19" fmla="*/ 3866034 h 6853097"/>
              <a:gd name="connsiteX20" fmla="*/ 8139892 w 8348229"/>
              <a:gd name="connsiteY20" fmla="*/ 3885152 h 6853097"/>
              <a:gd name="connsiteX21" fmla="*/ 8139892 w 8348229"/>
              <a:gd name="connsiteY21" fmla="*/ 3828288 h 6853097"/>
              <a:gd name="connsiteX22" fmla="*/ 8018811 w 8348229"/>
              <a:gd name="connsiteY22" fmla="*/ 3849367 h 6853097"/>
              <a:gd name="connsiteX23" fmla="*/ 8033027 w 8348229"/>
              <a:gd name="connsiteY23" fmla="*/ 3860642 h 6853097"/>
              <a:gd name="connsiteX24" fmla="*/ 8105577 w 8348229"/>
              <a:gd name="connsiteY24" fmla="*/ 3897407 h 6853097"/>
              <a:gd name="connsiteX25" fmla="*/ 8148716 w 8348229"/>
              <a:gd name="connsiteY25" fmla="*/ 3967507 h 6853097"/>
              <a:gd name="connsiteX26" fmla="*/ 8114891 w 8348229"/>
              <a:gd name="connsiteY26" fmla="*/ 4026822 h 6853097"/>
              <a:gd name="connsiteX27" fmla="*/ 8030576 w 8348229"/>
              <a:gd name="connsiteY27" fmla="*/ 4028783 h 6853097"/>
              <a:gd name="connsiteX28" fmla="*/ 8108028 w 8348229"/>
              <a:gd name="connsiteY28" fmla="*/ 3991037 h 6853097"/>
              <a:gd name="connsiteX29" fmla="*/ 8043321 w 8348229"/>
              <a:gd name="connsiteY29" fmla="*/ 3999371 h 6853097"/>
              <a:gd name="connsiteX30" fmla="*/ 7988908 w 8348229"/>
              <a:gd name="connsiteY30" fmla="*/ 3969468 h 6853097"/>
              <a:gd name="connsiteX31" fmla="*/ 7984006 w 8348229"/>
              <a:gd name="connsiteY31" fmla="*/ 4003292 h 6853097"/>
              <a:gd name="connsiteX32" fmla="*/ 8026654 w 8348229"/>
              <a:gd name="connsiteY32" fmla="*/ 3995449 h 6853097"/>
              <a:gd name="connsiteX33" fmla="*/ 8031556 w 8348229"/>
              <a:gd name="connsiteY33" fmla="*/ 4029763 h 6853097"/>
              <a:gd name="connsiteX34" fmla="*/ 8006556 w 8348229"/>
              <a:gd name="connsiteY34" fmla="*/ 4031724 h 6853097"/>
              <a:gd name="connsiteX35" fmla="*/ 7930574 w 8348229"/>
              <a:gd name="connsiteY35" fmla="*/ 4048882 h 6853097"/>
              <a:gd name="connsiteX36" fmla="*/ 7829101 w 8348229"/>
              <a:gd name="connsiteY36" fmla="*/ 4071921 h 6853097"/>
              <a:gd name="connsiteX37" fmla="*/ 7788413 w 8348229"/>
              <a:gd name="connsiteY37" fmla="*/ 4085157 h 6853097"/>
              <a:gd name="connsiteX38" fmla="*/ 7779589 w 8348229"/>
              <a:gd name="connsiteY38" fmla="*/ 4122903 h 6853097"/>
              <a:gd name="connsiteX39" fmla="*/ 7879592 w 8348229"/>
              <a:gd name="connsiteY39" fmla="*/ 4118491 h 6853097"/>
              <a:gd name="connsiteX40" fmla="*/ 7900181 w 8348229"/>
              <a:gd name="connsiteY40" fmla="*/ 4127315 h 6853097"/>
              <a:gd name="connsiteX41" fmla="*/ 7955574 w 8348229"/>
              <a:gd name="connsiteY41" fmla="*/ 4167512 h 6853097"/>
              <a:gd name="connsiteX42" fmla="*/ 7988418 w 8348229"/>
              <a:gd name="connsiteY42" fmla="*/ 4181728 h 6853097"/>
              <a:gd name="connsiteX43" fmla="*/ 8000673 w 8348229"/>
              <a:gd name="connsiteY43" fmla="*/ 4205258 h 6853097"/>
              <a:gd name="connsiteX44" fmla="*/ 7982535 w 8348229"/>
              <a:gd name="connsiteY44" fmla="*/ 4222415 h 6853097"/>
              <a:gd name="connsiteX45" fmla="*/ 7825669 w 8348229"/>
              <a:gd name="connsiteY45" fmla="*/ 4203787 h 6853097"/>
              <a:gd name="connsiteX46" fmla="*/ 7752138 w 8348229"/>
              <a:gd name="connsiteY46" fmla="*/ 4204768 h 6853097"/>
              <a:gd name="connsiteX47" fmla="*/ 7726157 w 8348229"/>
              <a:gd name="connsiteY47" fmla="*/ 4208199 h 6853097"/>
              <a:gd name="connsiteX48" fmla="*/ 7666352 w 8348229"/>
              <a:gd name="connsiteY48" fmla="*/ 4158688 h 6853097"/>
              <a:gd name="connsiteX49" fmla="*/ 7683509 w 8348229"/>
              <a:gd name="connsiteY49" fmla="*/ 4083196 h 6853097"/>
              <a:gd name="connsiteX50" fmla="*/ 7739393 w 8348229"/>
              <a:gd name="connsiteY50" fmla="*/ 4026332 h 6853097"/>
              <a:gd name="connsiteX51" fmla="*/ 7829591 w 8348229"/>
              <a:gd name="connsiteY51" fmla="*/ 3983194 h 6853097"/>
              <a:gd name="connsiteX52" fmla="*/ 7824199 w 8348229"/>
              <a:gd name="connsiteY52" fmla="*/ 3968978 h 6853097"/>
              <a:gd name="connsiteX53" fmla="*/ 7793316 w 8348229"/>
              <a:gd name="connsiteY53" fmla="*/ 3978782 h 6853097"/>
              <a:gd name="connsiteX54" fmla="*/ 7778119 w 8348229"/>
              <a:gd name="connsiteY54" fmla="*/ 3989076 h 6853097"/>
              <a:gd name="connsiteX55" fmla="*/ 7709490 w 8348229"/>
              <a:gd name="connsiteY55" fmla="*/ 3984174 h 6853097"/>
              <a:gd name="connsiteX56" fmla="*/ 7734981 w 8348229"/>
              <a:gd name="connsiteY56" fmla="*/ 3918977 h 6853097"/>
              <a:gd name="connsiteX57" fmla="*/ 7762432 w 8348229"/>
              <a:gd name="connsiteY57" fmla="*/ 3899858 h 6853097"/>
              <a:gd name="connsiteX58" fmla="*/ 7715372 w 8348229"/>
              <a:gd name="connsiteY58" fmla="*/ 3814562 h 6853097"/>
              <a:gd name="connsiteX59" fmla="*/ 7714392 w 8348229"/>
              <a:gd name="connsiteY59" fmla="*/ 3792013 h 6853097"/>
              <a:gd name="connsiteX60" fmla="*/ 7743805 w 8348229"/>
              <a:gd name="connsiteY60" fmla="*/ 3783679 h 6853097"/>
              <a:gd name="connsiteX61" fmla="*/ 7810473 w 8348229"/>
              <a:gd name="connsiteY61" fmla="*/ 3767012 h 6853097"/>
              <a:gd name="connsiteX62" fmla="*/ 7825669 w 8348229"/>
              <a:gd name="connsiteY62" fmla="*/ 3702305 h 6853097"/>
              <a:gd name="connsiteX63" fmla="*/ 7853611 w 8348229"/>
              <a:gd name="connsiteY63" fmla="*/ 3657206 h 6853097"/>
              <a:gd name="connsiteX64" fmla="*/ 7763413 w 8348229"/>
              <a:gd name="connsiteY64" fmla="*/ 3695442 h 6853097"/>
              <a:gd name="connsiteX65" fmla="*/ 7708509 w 8348229"/>
              <a:gd name="connsiteY65" fmla="*/ 3628774 h 6853097"/>
              <a:gd name="connsiteX66" fmla="*/ 7761942 w 8348229"/>
              <a:gd name="connsiteY66" fmla="*/ 3582694 h 6853097"/>
              <a:gd name="connsiteX67" fmla="*/ 7761942 w 8348229"/>
              <a:gd name="connsiteY67" fmla="*/ 3527301 h 6853097"/>
              <a:gd name="connsiteX68" fmla="*/ 7831061 w 8348229"/>
              <a:gd name="connsiteY68" fmla="*/ 3531223 h 6853097"/>
              <a:gd name="connsiteX69" fmla="*/ 7799688 w 8348229"/>
              <a:gd name="connsiteY69" fmla="*/ 3571420 h 6853097"/>
              <a:gd name="connsiteX70" fmla="*/ 7834983 w 8348229"/>
              <a:gd name="connsiteY70" fmla="*/ 3600342 h 6853097"/>
              <a:gd name="connsiteX71" fmla="*/ 7840375 w 8348229"/>
              <a:gd name="connsiteY71" fmla="*/ 3488084 h 6853097"/>
              <a:gd name="connsiteX72" fmla="*/ 7813414 w 8348229"/>
              <a:gd name="connsiteY72" fmla="*/ 3475829 h 6853097"/>
              <a:gd name="connsiteX73" fmla="*/ 7771256 w 8348229"/>
              <a:gd name="connsiteY73" fmla="*/ 3483672 h 6853097"/>
              <a:gd name="connsiteX74" fmla="*/ 7754589 w 8348229"/>
              <a:gd name="connsiteY74" fmla="*/ 3473868 h 6853097"/>
              <a:gd name="connsiteX75" fmla="*/ 7758511 w 8348229"/>
              <a:gd name="connsiteY75" fmla="*/ 3450338 h 6853097"/>
              <a:gd name="connsiteX76" fmla="*/ 7826159 w 8348229"/>
              <a:gd name="connsiteY76" fmla="*/ 3442985 h 6853097"/>
              <a:gd name="connsiteX77" fmla="*/ 7868808 w 8348229"/>
              <a:gd name="connsiteY77" fmla="*/ 3441025 h 6853097"/>
              <a:gd name="connsiteX78" fmla="*/ 7920769 w 8348229"/>
              <a:gd name="connsiteY78" fmla="*/ 3409651 h 6853097"/>
              <a:gd name="connsiteX79" fmla="*/ 7887435 w 8348229"/>
              <a:gd name="connsiteY79" fmla="*/ 3390533 h 6853097"/>
              <a:gd name="connsiteX80" fmla="*/ 7797237 w 8348229"/>
              <a:gd name="connsiteY80" fmla="*/ 3396906 h 6853097"/>
              <a:gd name="connsiteX81" fmla="*/ 7800179 w 8348229"/>
              <a:gd name="connsiteY81" fmla="*/ 3346414 h 6853097"/>
              <a:gd name="connsiteX82" fmla="*/ 7772236 w 8348229"/>
              <a:gd name="connsiteY82" fmla="*/ 3321414 h 6853097"/>
              <a:gd name="connsiteX83" fmla="*/ 7737432 w 8348229"/>
              <a:gd name="connsiteY83" fmla="*/ 3316022 h 6853097"/>
              <a:gd name="connsiteX84" fmla="*/ 7698705 w 8348229"/>
              <a:gd name="connsiteY84" fmla="*/ 3236608 h 6853097"/>
              <a:gd name="connsiteX85" fmla="*/ 7671254 w 8348229"/>
              <a:gd name="connsiteY85" fmla="*/ 3222392 h 6853097"/>
              <a:gd name="connsiteX86" fmla="*/ 7675666 w 8348229"/>
              <a:gd name="connsiteY86" fmla="*/ 3208666 h 6853097"/>
              <a:gd name="connsiteX87" fmla="*/ 7734491 w 8348229"/>
              <a:gd name="connsiteY87" fmla="*/ 3208666 h 6853097"/>
              <a:gd name="connsiteX88" fmla="*/ 7727138 w 8348229"/>
              <a:gd name="connsiteY88" fmla="*/ 3250824 h 6853097"/>
              <a:gd name="connsiteX89" fmla="*/ 7767825 w 8348229"/>
              <a:gd name="connsiteY89" fmla="*/ 3241020 h 6853097"/>
              <a:gd name="connsiteX90" fmla="*/ 7799198 w 8348229"/>
              <a:gd name="connsiteY90" fmla="*/ 3201313 h 6853097"/>
              <a:gd name="connsiteX91" fmla="*/ 7777629 w 8348229"/>
              <a:gd name="connsiteY91" fmla="*/ 3099840 h 6853097"/>
              <a:gd name="connsiteX92" fmla="*/ 7639390 w 8348229"/>
              <a:gd name="connsiteY92" fmla="*/ 3090526 h 6853097"/>
              <a:gd name="connsiteX93" fmla="*/ 7638410 w 8348229"/>
              <a:gd name="connsiteY93" fmla="*/ 3079742 h 6853097"/>
              <a:gd name="connsiteX94" fmla="*/ 7678607 w 8348229"/>
              <a:gd name="connsiteY94" fmla="*/ 3061114 h 6853097"/>
              <a:gd name="connsiteX95" fmla="*/ 7677137 w 8348229"/>
              <a:gd name="connsiteY95" fmla="*/ 3057192 h 6853097"/>
              <a:gd name="connsiteX96" fmla="*/ 7638410 w 8348229"/>
              <a:gd name="connsiteY96" fmla="*/ 3060133 h 6853097"/>
              <a:gd name="connsiteX97" fmla="*/ 7625174 w 8348229"/>
              <a:gd name="connsiteY97" fmla="*/ 3045427 h 6853097"/>
              <a:gd name="connsiteX98" fmla="*/ 7641841 w 8348229"/>
              <a:gd name="connsiteY98" fmla="*/ 3036113 h 6853097"/>
              <a:gd name="connsiteX99" fmla="*/ 7662921 w 8348229"/>
              <a:gd name="connsiteY99" fmla="*/ 3038074 h 6853097"/>
              <a:gd name="connsiteX100" fmla="*/ 7714882 w 8348229"/>
              <a:gd name="connsiteY100" fmla="*/ 3064545 h 6853097"/>
              <a:gd name="connsiteX101" fmla="*/ 7719784 w 8348229"/>
              <a:gd name="connsiteY101" fmla="*/ 2984151 h 6853097"/>
              <a:gd name="connsiteX102" fmla="*/ 7666352 w 8348229"/>
              <a:gd name="connsiteY102" fmla="*/ 3018466 h 6853097"/>
              <a:gd name="connsiteX103" fmla="*/ 7605566 w 8348229"/>
              <a:gd name="connsiteY103" fmla="*/ 3000818 h 6853097"/>
              <a:gd name="connsiteX104" fmla="*/ 7523702 w 8348229"/>
              <a:gd name="connsiteY104" fmla="*/ 2971896 h 6853097"/>
              <a:gd name="connsiteX105" fmla="*/ 7558506 w 8348229"/>
              <a:gd name="connsiteY105" fmla="*/ 3010622 h 6853097"/>
              <a:gd name="connsiteX106" fmla="*/ 7566349 w 8348229"/>
              <a:gd name="connsiteY106" fmla="*/ 3093958 h 6853097"/>
              <a:gd name="connsiteX107" fmla="*/ 7553604 w 8348229"/>
              <a:gd name="connsiteY107" fmla="*/ 3106213 h 6853097"/>
              <a:gd name="connsiteX108" fmla="*/ 7572232 w 8348229"/>
              <a:gd name="connsiteY108" fmla="*/ 3172881 h 6853097"/>
              <a:gd name="connsiteX109" fmla="*/ 7524682 w 8348229"/>
              <a:gd name="connsiteY109" fmla="*/ 3182195 h 6853097"/>
              <a:gd name="connsiteX110" fmla="*/ 7488407 w 8348229"/>
              <a:gd name="connsiteY110" fmla="*/ 3229255 h 6853097"/>
              <a:gd name="connsiteX111" fmla="*/ 7505564 w 8348229"/>
              <a:gd name="connsiteY111" fmla="*/ 3260628 h 6853097"/>
              <a:gd name="connsiteX112" fmla="*/ 7459485 w 8348229"/>
              <a:gd name="connsiteY112" fmla="*/ 3307198 h 6853097"/>
              <a:gd name="connsiteX113" fmla="*/ 7471250 w 8348229"/>
              <a:gd name="connsiteY113" fmla="*/ 3327296 h 6853097"/>
              <a:gd name="connsiteX114" fmla="*/ 7408013 w 8348229"/>
              <a:gd name="connsiteY114" fmla="*/ 3347395 h 6853097"/>
              <a:gd name="connsiteX115" fmla="*/ 7446249 w 8348229"/>
              <a:gd name="connsiteY115" fmla="*/ 3379258 h 6853097"/>
              <a:gd name="connsiteX116" fmla="*/ 7387914 w 8348229"/>
              <a:gd name="connsiteY116" fmla="*/ 3412102 h 6853097"/>
              <a:gd name="connsiteX117" fmla="*/ 7344776 w 8348229"/>
              <a:gd name="connsiteY117" fmla="*/ 3462594 h 6853097"/>
              <a:gd name="connsiteX118" fmla="*/ 7299186 w 8348229"/>
              <a:gd name="connsiteY118" fmla="*/ 3480731 h 6853097"/>
              <a:gd name="connsiteX119" fmla="*/ 7261441 w 8348229"/>
              <a:gd name="connsiteY119" fmla="*/ 3474359 h 6853097"/>
              <a:gd name="connsiteX120" fmla="*/ 7297716 w 8348229"/>
              <a:gd name="connsiteY120" fmla="*/ 3515046 h 6853097"/>
              <a:gd name="connsiteX121" fmla="*/ 7197224 w 8348229"/>
              <a:gd name="connsiteY121" fmla="*/ 3515536 h 6853097"/>
              <a:gd name="connsiteX122" fmla="*/ 7153595 w 8348229"/>
              <a:gd name="connsiteY122" fmla="*/ 3528281 h 6853097"/>
              <a:gd name="connsiteX123" fmla="*/ 7048691 w 8348229"/>
              <a:gd name="connsiteY123" fmla="*/ 3477790 h 6853097"/>
              <a:gd name="connsiteX124" fmla="*/ 7002121 w 8348229"/>
              <a:gd name="connsiteY124" fmla="*/ 3525830 h 6853097"/>
              <a:gd name="connsiteX125" fmla="*/ 6921727 w 8348229"/>
              <a:gd name="connsiteY125" fmla="*/ 3529752 h 6853097"/>
              <a:gd name="connsiteX126" fmla="*/ 6956041 w 8348229"/>
              <a:gd name="connsiteY126" fmla="*/ 3617009 h 6853097"/>
              <a:gd name="connsiteX127" fmla="*/ 6926629 w 8348229"/>
              <a:gd name="connsiteY127" fmla="*/ 3640049 h 6853097"/>
              <a:gd name="connsiteX128" fmla="*/ 6967316 w 8348229"/>
              <a:gd name="connsiteY128" fmla="*/ 3664069 h 6853097"/>
              <a:gd name="connsiteX129" fmla="*/ 6948688 w 8348229"/>
              <a:gd name="connsiteY129" fmla="*/ 3692991 h 6853097"/>
              <a:gd name="connsiteX130" fmla="*/ 7007023 w 8348229"/>
              <a:gd name="connsiteY130" fmla="*/ 3734168 h 6853097"/>
              <a:gd name="connsiteX131" fmla="*/ 6985454 w 8348229"/>
              <a:gd name="connsiteY131" fmla="*/ 3758188 h 6853097"/>
              <a:gd name="connsiteX132" fmla="*/ 7031533 w 8348229"/>
              <a:gd name="connsiteY132" fmla="*/ 3778777 h 6853097"/>
              <a:gd name="connsiteX133" fmla="*/ 7017317 w 8348229"/>
              <a:gd name="connsiteY133" fmla="*/ 3802307 h 6853097"/>
              <a:gd name="connsiteX134" fmla="*/ 6928100 w 8348229"/>
              <a:gd name="connsiteY134" fmla="*/ 3842014 h 6853097"/>
              <a:gd name="connsiteX135" fmla="*/ 6962414 w 8348229"/>
              <a:gd name="connsiteY135" fmla="*/ 3870446 h 6853097"/>
              <a:gd name="connsiteX136" fmla="*/ 6923688 w 8348229"/>
              <a:gd name="connsiteY136" fmla="*/ 3880740 h 6853097"/>
              <a:gd name="connsiteX137" fmla="*/ 6983983 w 8348229"/>
              <a:gd name="connsiteY137" fmla="*/ 3924369 h 6853097"/>
              <a:gd name="connsiteX138" fmla="*/ 6967806 w 8348229"/>
              <a:gd name="connsiteY138" fmla="*/ 3933193 h 6853097"/>
              <a:gd name="connsiteX139" fmla="*/ 7033984 w 8348229"/>
              <a:gd name="connsiteY139" fmla="*/ 4025842 h 6853097"/>
              <a:gd name="connsiteX140" fmla="*/ 7020749 w 8348229"/>
              <a:gd name="connsiteY140" fmla="*/ 4080255 h 6853097"/>
              <a:gd name="connsiteX141" fmla="*/ 6992317 w 8348229"/>
              <a:gd name="connsiteY141" fmla="*/ 4120452 h 6853097"/>
              <a:gd name="connsiteX142" fmla="*/ 6983493 w 8348229"/>
              <a:gd name="connsiteY142" fmla="*/ 4145452 h 6853097"/>
              <a:gd name="connsiteX143" fmla="*/ 7013886 w 8348229"/>
              <a:gd name="connsiteY143" fmla="*/ 4151335 h 6853097"/>
              <a:gd name="connsiteX144" fmla="*/ 6947218 w 8348229"/>
              <a:gd name="connsiteY144" fmla="*/ 4203787 h 6853097"/>
              <a:gd name="connsiteX145" fmla="*/ 6966826 w 8348229"/>
              <a:gd name="connsiteY145" fmla="*/ 4218493 h 6853097"/>
              <a:gd name="connsiteX146" fmla="*/ 6909472 w 8348229"/>
              <a:gd name="connsiteY146" fmla="*/ 4278299 h 6853097"/>
              <a:gd name="connsiteX147" fmla="*/ 6920256 w 8348229"/>
              <a:gd name="connsiteY147" fmla="*/ 4378791 h 6853097"/>
              <a:gd name="connsiteX148" fmla="*/ 6906530 w 8348229"/>
              <a:gd name="connsiteY148" fmla="*/ 4414576 h 6853097"/>
              <a:gd name="connsiteX149" fmla="*/ 6969277 w 8348229"/>
              <a:gd name="connsiteY149" fmla="*/ 4444479 h 6853097"/>
              <a:gd name="connsiteX150" fmla="*/ 6908981 w 8348229"/>
              <a:gd name="connsiteY150" fmla="*/ 4477813 h 6853097"/>
              <a:gd name="connsiteX151" fmla="*/ 6920747 w 8348229"/>
              <a:gd name="connsiteY151" fmla="*/ 4527324 h 6853097"/>
              <a:gd name="connsiteX152" fmla="*/ 6839862 w 8348229"/>
              <a:gd name="connsiteY152" fmla="*/ 4520461 h 6853097"/>
              <a:gd name="connsiteX153" fmla="*/ 6894765 w 8348229"/>
              <a:gd name="connsiteY153" fmla="*/ 4609679 h 6853097"/>
              <a:gd name="connsiteX154" fmla="*/ 6917805 w 8348229"/>
              <a:gd name="connsiteY154" fmla="*/ 4609679 h 6853097"/>
              <a:gd name="connsiteX155" fmla="*/ 6863393 w 8348229"/>
              <a:gd name="connsiteY155" fmla="*/ 4683700 h 6853097"/>
              <a:gd name="connsiteX156" fmla="*/ 6886432 w 8348229"/>
              <a:gd name="connsiteY156" fmla="*/ 4747427 h 6853097"/>
              <a:gd name="connsiteX157" fmla="*/ 6879569 w 8348229"/>
              <a:gd name="connsiteY157" fmla="*/ 4769486 h 6853097"/>
              <a:gd name="connsiteX158" fmla="*/ 6859471 w 8348229"/>
              <a:gd name="connsiteY158" fmla="*/ 4750858 h 6853097"/>
              <a:gd name="connsiteX159" fmla="*/ 6860942 w 8348229"/>
              <a:gd name="connsiteY159" fmla="*/ 4785173 h 6853097"/>
              <a:gd name="connsiteX160" fmla="*/ 6764370 w 8348229"/>
              <a:gd name="connsiteY160" fmla="*/ 4827821 h 6853097"/>
              <a:gd name="connsiteX161" fmla="*/ 6779567 w 8348229"/>
              <a:gd name="connsiteY161" fmla="*/ 4912627 h 6853097"/>
              <a:gd name="connsiteX162" fmla="*/ 6745743 w 8348229"/>
              <a:gd name="connsiteY162" fmla="*/ 4930274 h 6853097"/>
              <a:gd name="connsiteX163" fmla="*/ 6747703 w 8348229"/>
              <a:gd name="connsiteY163" fmla="*/ 4936647 h 6853097"/>
              <a:gd name="connsiteX164" fmla="*/ 6784959 w 8348229"/>
              <a:gd name="connsiteY164" fmla="*/ 4941059 h 6853097"/>
              <a:gd name="connsiteX165" fmla="*/ 6781528 w 8348229"/>
              <a:gd name="connsiteY165" fmla="*/ 4976354 h 6853097"/>
              <a:gd name="connsiteX166" fmla="*/ 6765841 w 8348229"/>
              <a:gd name="connsiteY166" fmla="*/ 5015570 h 6853097"/>
              <a:gd name="connsiteX167" fmla="*/ 6630544 w 8348229"/>
              <a:gd name="connsiteY167" fmla="*/ 5036649 h 6853097"/>
              <a:gd name="connsiteX168" fmla="*/ 6638387 w 8348229"/>
              <a:gd name="connsiteY168" fmla="*/ 5072925 h 6853097"/>
              <a:gd name="connsiteX169" fmla="*/ 6661917 w 8348229"/>
              <a:gd name="connsiteY169" fmla="*/ 5108710 h 6853097"/>
              <a:gd name="connsiteX170" fmla="*/ 6599171 w 8348229"/>
              <a:gd name="connsiteY170" fmla="*/ 5140573 h 6853097"/>
              <a:gd name="connsiteX171" fmla="*/ 6589857 w 8348229"/>
              <a:gd name="connsiteY171" fmla="*/ 5181751 h 6853097"/>
              <a:gd name="connsiteX172" fmla="*/ 6608975 w 8348229"/>
              <a:gd name="connsiteY172" fmla="*/ 5217536 h 6853097"/>
              <a:gd name="connsiteX173" fmla="*/ 6571229 w 8348229"/>
              <a:gd name="connsiteY173" fmla="*/ 5247929 h 6853097"/>
              <a:gd name="connsiteX174" fmla="*/ 6525640 w 8348229"/>
              <a:gd name="connsiteY174" fmla="*/ 5252831 h 6853097"/>
              <a:gd name="connsiteX175" fmla="*/ 6507502 w 8348229"/>
              <a:gd name="connsiteY175" fmla="*/ 5273419 h 6853097"/>
              <a:gd name="connsiteX176" fmla="*/ 6498678 w 8348229"/>
              <a:gd name="connsiteY176" fmla="*/ 5280772 h 6853097"/>
              <a:gd name="connsiteX177" fmla="*/ 6453579 w 8348229"/>
              <a:gd name="connsiteY177" fmla="*/ 5349892 h 6853097"/>
              <a:gd name="connsiteX178" fmla="*/ 6400147 w 8348229"/>
              <a:gd name="connsiteY178" fmla="*/ 5388128 h 6853097"/>
              <a:gd name="connsiteX179" fmla="*/ 6372205 w 8348229"/>
              <a:gd name="connsiteY179" fmla="*/ 5382246 h 6853097"/>
              <a:gd name="connsiteX180" fmla="*/ 6280536 w 8348229"/>
              <a:gd name="connsiteY180" fmla="*/ 5384697 h 6853097"/>
              <a:gd name="connsiteX181" fmla="*/ 6317302 w 8348229"/>
              <a:gd name="connsiteY181" fmla="*/ 5427344 h 6853097"/>
              <a:gd name="connsiteX182" fmla="*/ 6298673 w 8348229"/>
              <a:gd name="connsiteY182" fmla="*/ 5492542 h 6853097"/>
              <a:gd name="connsiteX183" fmla="*/ 6261908 w 8348229"/>
              <a:gd name="connsiteY183" fmla="*/ 5563622 h 6853097"/>
              <a:gd name="connsiteX184" fmla="*/ 6246712 w 8348229"/>
              <a:gd name="connsiteY184" fmla="*/ 5558230 h 6853097"/>
              <a:gd name="connsiteX185" fmla="*/ 6227103 w 8348229"/>
              <a:gd name="connsiteY185" fmla="*/ 5579799 h 6853097"/>
              <a:gd name="connsiteX186" fmla="*/ 6249653 w 8348229"/>
              <a:gd name="connsiteY186" fmla="*/ 5583231 h 6853097"/>
              <a:gd name="connsiteX187" fmla="*/ 6251614 w 8348229"/>
              <a:gd name="connsiteY187" fmla="*/ 5590094 h 6853097"/>
              <a:gd name="connsiteX188" fmla="*/ 6217299 w 8348229"/>
              <a:gd name="connsiteY188" fmla="*/ 5602349 h 6853097"/>
              <a:gd name="connsiteX189" fmla="*/ 6189358 w 8348229"/>
              <a:gd name="connsiteY189" fmla="*/ 5605290 h 6853097"/>
              <a:gd name="connsiteX190" fmla="*/ 6205044 w 8348229"/>
              <a:gd name="connsiteY190" fmla="*/ 5634702 h 6853097"/>
              <a:gd name="connsiteX191" fmla="*/ 6119258 w 8348229"/>
              <a:gd name="connsiteY191" fmla="*/ 5646958 h 6853097"/>
              <a:gd name="connsiteX192" fmla="*/ 6142297 w 8348229"/>
              <a:gd name="connsiteY192" fmla="*/ 5673919 h 6853097"/>
              <a:gd name="connsiteX193" fmla="*/ 5999647 w 8348229"/>
              <a:gd name="connsiteY193" fmla="*/ 5701860 h 6853097"/>
              <a:gd name="connsiteX194" fmla="*/ 5905527 w 8348229"/>
              <a:gd name="connsiteY194" fmla="*/ 5692056 h 6853097"/>
              <a:gd name="connsiteX195" fmla="*/ 5922195 w 8348229"/>
              <a:gd name="connsiteY195" fmla="*/ 5725881 h 6853097"/>
              <a:gd name="connsiteX196" fmla="*/ 5910430 w 8348229"/>
              <a:gd name="connsiteY196" fmla="*/ 5751371 h 6853097"/>
              <a:gd name="connsiteX197" fmla="*/ 5808956 w 8348229"/>
              <a:gd name="connsiteY197" fmla="*/ 5759705 h 6853097"/>
              <a:gd name="connsiteX198" fmla="*/ 5824643 w 8348229"/>
              <a:gd name="connsiteY198" fmla="*/ 5848923 h 6853097"/>
              <a:gd name="connsiteX199" fmla="*/ 5817290 w 8348229"/>
              <a:gd name="connsiteY199" fmla="*/ 5846472 h 6853097"/>
              <a:gd name="connsiteX200" fmla="*/ 5801113 w 8348229"/>
              <a:gd name="connsiteY200" fmla="*/ 5889610 h 6853097"/>
              <a:gd name="connsiteX201" fmla="*/ 5768269 w 8348229"/>
              <a:gd name="connsiteY201" fmla="*/ 5936670 h 6853097"/>
              <a:gd name="connsiteX202" fmla="*/ 5756504 w 8348229"/>
              <a:gd name="connsiteY202" fmla="*/ 5959219 h 6853097"/>
              <a:gd name="connsiteX203" fmla="*/ 5722190 w 8348229"/>
              <a:gd name="connsiteY203" fmla="*/ 6032750 h 6853097"/>
              <a:gd name="connsiteX204" fmla="*/ 5734445 w 8348229"/>
              <a:gd name="connsiteY204" fmla="*/ 6065104 h 6853097"/>
              <a:gd name="connsiteX205" fmla="*/ 5709935 w 8348229"/>
              <a:gd name="connsiteY205" fmla="*/ 6059222 h 6853097"/>
              <a:gd name="connsiteX206" fmla="*/ 5701601 w 8348229"/>
              <a:gd name="connsiteY206" fmla="*/ 6095497 h 6853097"/>
              <a:gd name="connsiteX207" fmla="*/ 5522185 w 8348229"/>
              <a:gd name="connsiteY207" fmla="*/ 6068046 h 6853097"/>
              <a:gd name="connsiteX208" fmla="*/ 5474635 w 8348229"/>
              <a:gd name="connsiteY208" fmla="*/ 6123439 h 6853097"/>
              <a:gd name="connsiteX209" fmla="*/ 5447184 w 8348229"/>
              <a:gd name="connsiteY209" fmla="*/ 6140596 h 6853097"/>
              <a:gd name="connsiteX210" fmla="*/ 5452576 w 8348229"/>
              <a:gd name="connsiteY210" fmla="*/ 6147949 h 6853097"/>
              <a:gd name="connsiteX211" fmla="*/ 5366299 w 8348229"/>
              <a:gd name="connsiteY211" fmla="*/ 6147949 h 6853097"/>
              <a:gd name="connsiteX212" fmla="*/ 5346691 w 8348229"/>
              <a:gd name="connsiteY212" fmla="*/ 6183244 h 6853097"/>
              <a:gd name="connsiteX213" fmla="*/ 5288356 w 8348229"/>
              <a:gd name="connsiteY213" fmla="*/ 6155792 h 6853097"/>
              <a:gd name="connsiteX214" fmla="*/ 5239336 w 8348229"/>
              <a:gd name="connsiteY214" fmla="*/ 6195500 h 6853097"/>
              <a:gd name="connsiteX215" fmla="*/ 5141294 w 8348229"/>
              <a:gd name="connsiteY215" fmla="*/ 6200402 h 6853097"/>
              <a:gd name="connsiteX216" fmla="*/ 5107960 w 8348229"/>
              <a:gd name="connsiteY216" fmla="*/ 6304815 h 6853097"/>
              <a:gd name="connsiteX217" fmla="*/ 5060900 w 8348229"/>
              <a:gd name="connsiteY217" fmla="*/ 6262658 h 6853097"/>
              <a:gd name="connsiteX218" fmla="*/ 5008938 w 8348229"/>
              <a:gd name="connsiteY218" fmla="*/ 6267070 h 6853097"/>
              <a:gd name="connsiteX219" fmla="*/ 5018742 w 8348229"/>
              <a:gd name="connsiteY219" fmla="*/ 6339620 h 6853097"/>
              <a:gd name="connsiteX220" fmla="*/ 4966781 w 8348229"/>
              <a:gd name="connsiteY220" fmla="*/ 6346483 h 6853097"/>
              <a:gd name="connsiteX221" fmla="*/ 4884425 w 8348229"/>
              <a:gd name="connsiteY221" fmla="*/ 6333248 h 6853097"/>
              <a:gd name="connsiteX222" fmla="*/ 4850601 w 8348229"/>
              <a:gd name="connsiteY222" fmla="*/ 6395014 h 6853097"/>
              <a:gd name="connsiteX223" fmla="*/ 4830013 w 8348229"/>
              <a:gd name="connsiteY223" fmla="*/ 6439132 h 6853097"/>
              <a:gd name="connsiteX224" fmla="*/ 4866288 w 8348229"/>
              <a:gd name="connsiteY224" fmla="*/ 6487663 h 6853097"/>
              <a:gd name="connsiteX225" fmla="*/ 4862856 w 8348229"/>
              <a:gd name="connsiteY225" fmla="*/ 6497957 h 6853097"/>
              <a:gd name="connsiteX226" fmla="*/ 4750599 w 8348229"/>
              <a:gd name="connsiteY226" fmla="*/ 6489624 h 6853097"/>
              <a:gd name="connsiteX227" fmla="*/ 4751089 w 8348229"/>
              <a:gd name="connsiteY227" fmla="*/ 6479820 h 6853097"/>
              <a:gd name="connsiteX228" fmla="*/ 4814326 w 8348229"/>
              <a:gd name="connsiteY228" fmla="*/ 6482761 h 6853097"/>
              <a:gd name="connsiteX229" fmla="*/ 4773149 w 8348229"/>
              <a:gd name="connsiteY229" fmla="*/ 6447466 h 6853097"/>
              <a:gd name="connsiteX230" fmla="*/ 4603537 w 8348229"/>
              <a:gd name="connsiteY230" fmla="*/ 6499428 h 6853097"/>
              <a:gd name="connsiteX231" fmla="*/ 4524613 w 8348229"/>
              <a:gd name="connsiteY231" fmla="*/ 6470506 h 6853097"/>
              <a:gd name="connsiteX232" fmla="*/ 4505005 w 8348229"/>
              <a:gd name="connsiteY232" fmla="*/ 6525899 h 6853097"/>
              <a:gd name="connsiteX233" fmla="*/ 4435396 w 8348229"/>
              <a:gd name="connsiteY233" fmla="*/ 6526390 h 6853097"/>
              <a:gd name="connsiteX234" fmla="*/ 4408924 w 8348229"/>
              <a:gd name="connsiteY234" fmla="*/ 6573449 h 6853097"/>
              <a:gd name="connsiteX235" fmla="*/ 4388336 w 8348229"/>
              <a:gd name="connsiteY235" fmla="*/ 6603352 h 6853097"/>
              <a:gd name="connsiteX236" fmla="*/ 4358923 w 8348229"/>
              <a:gd name="connsiteY236" fmla="*/ 6639627 h 6853097"/>
              <a:gd name="connsiteX237" fmla="*/ 4216273 w 8348229"/>
              <a:gd name="connsiteY237" fmla="*/ 6721002 h 6853097"/>
              <a:gd name="connsiteX238" fmla="*/ 4188331 w 8348229"/>
              <a:gd name="connsiteY238" fmla="*/ 6720511 h 6853097"/>
              <a:gd name="connsiteX239" fmla="*/ 4172154 w 8348229"/>
              <a:gd name="connsiteY239" fmla="*/ 6683746 h 6853097"/>
              <a:gd name="connsiteX240" fmla="*/ 4148624 w 8348229"/>
              <a:gd name="connsiteY240" fmla="*/ 6665608 h 6853097"/>
              <a:gd name="connsiteX241" fmla="*/ 4106957 w 8348229"/>
              <a:gd name="connsiteY241" fmla="*/ 6670510 h 6853097"/>
              <a:gd name="connsiteX242" fmla="*/ 4064799 w 8348229"/>
              <a:gd name="connsiteY242" fmla="*/ 6698452 h 6853097"/>
              <a:gd name="connsiteX243" fmla="*/ 4055975 w 8348229"/>
              <a:gd name="connsiteY243" fmla="*/ 6739630 h 6853097"/>
              <a:gd name="connsiteX244" fmla="*/ 4033916 w 8348229"/>
              <a:gd name="connsiteY244" fmla="*/ 6757277 h 6853097"/>
              <a:gd name="connsiteX245" fmla="*/ 3953522 w 8348229"/>
              <a:gd name="connsiteY245" fmla="*/ 6774924 h 6853097"/>
              <a:gd name="connsiteX246" fmla="*/ 3900580 w 8348229"/>
              <a:gd name="connsiteY246" fmla="*/ 6764630 h 6853097"/>
              <a:gd name="connsiteX247" fmla="*/ 3791263 w 8348229"/>
              <a:gd name="connsiteY247" fmla="*/ 6785219 h 6853097"/>
              <a:gd name="connsiteX248" fmla="*/ 3747635 w 8348229"/>
              <a:gd name="connsiteY248" fmla="*/ 6735708 h 6853097"/>
              <a:gd name="connsiteX249" fmla="*/ 3623612 w 8348229"/>
              <a:gd name="connsiteY249" fmla="*/ 6781787 h 6853097"/>
              <a:gd name="connsiteX250" fmla="*/ 3608906 w 8348229"/>
              <a:gd name="connsiteY250" fmla="*/ 6803357 h 6853097"/>
              <a:gd name="connsiteX251" fmla="*/ 3551552 w 8348229"/>
              <a:gd name="connsiteY251" fmla="*/ 6817082 h 6853097"/>
              <a:gd name="connsiteX252" fmla="*/ 3480472 w 8348229"/>
              <a:gd name="connsiteY252" fmla="*/ 6813651 h 6853097"/>
              <a:gd name="connsiteX253" fmla="*/ 3421647 w 8348229"/>
              <a:gd name="connsiteY253" fmla="*/ 6838161 h 6853097"/>
              <a:gd name="connsiteX254" fmla="*/ 3360861 w 8348229"/>
              <a:gd name="connsiteY254" fmla="*/ 6825416 h 6853097"/>
              <a:gd name="connsiteX255" fmla="*/ 3318703 w 8348229"/>
              <a:gd name="connsiteY255" fmla="*/ 6818553 h 6853097"/>
              <a:gd name="connsiteX256" fmla="*/ 3276545 w 8348229"/>
              <a:gd name="connsiteY256" fmla="*/ 6813161 h 6853097"/>
              <a:gd name="connsiteX257" fmla="*/ 3253016 w 8348229"/>
              <a:gd name="connsiteY257" fmla="*/ 6855318 h 6853097"/>
              <a:gd name="connsiteX258" fmla="*/ 3239290 w 8348229"/>
              <a:gd name="connsiteY258" fmla="*/ 6837180 h 6853097"/>
              <a:gd name="connsiteX259" fmla="*/ 3184387 w 8348229"/>
              <a:gd name="connsiteY259" fmla="*/ 6804827 h 6853097"/>
              <a:gd name="connsiteX260" fmla="*/ 3134876 w 8348229"/>
              <a:gd name="connsiteY260" fmla="*/ 6792572 h 6853097"/>
              <a:gd name="connsiteX261" fmla="*/ 3115758 w 8348229"/>
              <a:gd name="connsiteY261" fmla="*/ 6793062 h 6853097"/>
              <a:gd name="connsiteX262" fmla="*/ 2985853 w 8348229"/>
              <a:gd name="connsiteY262" fmla="*/ 6781787 h 6853097"/>
              <a:gd name="connsiteX263" fmla="*/ 2976539 w 8348229"/>
              <a:gd name="connsiteY263" fmla="*/ 6780317 h 6853097"/>
              <a:gd name="connsiteX264" fmla="*/ 2961342 w 8348229"/>
              <a:gd name="connsiteY264" fmla="*/ 6811690 h 6853097"/>
              <a:gd name="connsiteX265" fmla="*/ 2860360 w 8348229"/>
              <a:gd name="connsiteY265" fmla="*/ 6803357 h 6853097"/>
              <a:gd name="connsiteX266" fmla="*/ 2854967 w 8348229"/>
              <a:gd name="connsiteY266" fmla="*/ 6773454 h 6853097"/>
              <a:gd name="connsiteX267" fmla="*/ 2812319 w 8348229"/>
              <a:gd name="connsiteY267" fmla="*/ 6804827 h 6853097"/>
              <a:gd name="connsiteX268" fmla="*/ 2784868 w 8348229"/>
              <a:gd name="connsiteY268" fmla="*/ 6752865 h 6853097"/>
              <a:gd name="connsiteX269" fmla="*/ 2746631 w 8348229"/>
              <a:gd name="connsiteY269" fmla="*/ 6717570 h 6853097"/>
              <a:gd name="connsiteX270" fmla="*/ 2694179 w 8348229"/>
              <a:gd name="connsiteY270" fmla="*/ 6708256 h 6853097"/>
              <a:gd name="connsiteX271" fmla="*/ 2696140 w 8348229"/>
              <a:gd name="connsiteY271" fmla="*/ 6684236 h 6853097"/>
              <a:gd name="connsiteX272" fmla="*/ 2646629 w 8348229"/>
              <a:gd name="connsiteY272" fmla="*/ 6730316 h 6853097"/>
              <a:gd name="connsiteX273" fmla="*/ 2583883 w 8348229"/>
              <a:gd name="connsiteY273" fmla="*/ 6733747 h 6853097"/>
              <a:gd name="connsiteX274" fmla="*/ 2591726 w 8348229"/>
              <a:gd name="connsiteY274" fmla="*/ 6707766 h 6853097"/>
              <a:gd name="connsiteX275" fmla="*/ 2488782 w 8348229"/>
              <a:gd name="connsiteY275" fmla="*/ 6721492 h 6853097"/>
              <a:gd name="connsiteX276" fmla="*/ 2474566 w 8348229"/>
              <a:gd name="connsiteY276" fmla="*/ 6699922 h 6853097"/>
              <a:gd name="connsiteX277" fmla="*/ 2422114 w 8348229"/>
              <a:gd name="connsiteY277" fmla="*/ 6699432 h 6853097"/>
              <a:gd name="connsiteX278" fmla="*/ 2297602 w 8348229"/>
              <a:gd name="connsiteY278" fmla="*/ 6620509 h 6853097"/>
              <a:gd name="connsiteX279" fmla="*/ 2262797 w 8348229"/>
              <a:gd name="connsiteY279" fmla="*/ 6570508 h 6853097"/>
              <a:gd name="connsiteX280" fmla="*/ 2231424 w 8348229"/>
              <a:gd name="connsiteY280" fmla="*/ 6582273 h 6853097"/>
              <a:gd name="connsiteX281" fmla="*/ 2177501 w 8348229"/>
              <a:gd name="connsiteY281" fmla="*/ 6567566 h 6853097"/>
              <a:gd name="connsiteX282" fmla="*/ 2173089 w 8348229"/>
              <a:gd name="connsiteY282" fmla="*/ 6562174 h 6853097"/>
              <a:gd name="connsiteX283" fmla="*/ 2091224 w 8348229"/>
              <a:gd name="connsiteY283" fmla="*/ 6540605 h 6853097"/>
              <a:gd name="connsiteX284" fmla="*/ 2085832 w 8348229"/>
              <a:gd name="connsiteY284" fmla="*/ 6558743 h 6853097"/>
              <a:gd name="connsiteX285" fmla="*/ 1985340 w 8348229"/>
              <a:gd name="connsiteY285" fmla="*/ 6511683 h 6853097"/>
              <a:gd name="connsiteX286" fmla="*/ 1918181 w 8348229"/>
              <a:gd name="connsiteY286" fmla="*/ 6503840 h 6853097"/>
              <a:gd name="connsiteX287" fmla="*/ 1835826 w 8348229"/>
              <a:gd name="connsiteY287" fmla="*/ 6457270 h 6853097"/>
              <a:gd name="connsiteX288" fmla="*/ 1814257 w 8348229"/>
              <a:gd name="connsiteY288" fmla="*/ 6445505 h 6853097"/>
              <a:gd name="connsiteX289" fmla="*/ 1842199 w 8348229"/>
              <a:gd name="connsiteY289" fmla="*/ 6419524 h 6853097"/>
              <a:gd name="connsiteX290" fmla="*/ 1761315 w 8348229"/>
              <a:gd name="connsiteY290" fmla="*/ 6395504 h 6853097"/>
              <a:gd name="connsiteX291" fmla="*/ 1729942 w 8348229"/>
              <a:gd name="connsiteY291" fmla="*/ 6373935 h 6853097"/>
              <a:gd name="connsiteX292" fmla="*/ 1672097 w 8348229"/>
              <a:gd name="connsiteY292" fmla="*/ 6283246 h 6853097"/>
              <a:gd name="connsiteX293" fmla="*/ 1497583 w 8348229"/>
              <a:gd name="connsiteY293" fmla="*/ 6235206 h 6853097"/>
              <a:gd name="connsiteX294" fmla="*/ 1547584 w 8348229"/>
              <a:gd name="connsiteY294" fmla="*/ 6227853 h 6853097"/>
              <a:gd name="connsiteX295" fmla="*/ 1544643 w 8348229"/>
              <a:gd name="connsiteY295" fmla="*/ 6198931 h 6853097"/>
              <a:gd name="connsiteX296" fmla="*/ 1476995 w 8348229"/>
              <a:gd name="connsiteY296" fmla="*/ 6226382 h 6853097"/>
              <a:gd name="connsiteX297" fmla="*/ 1483857 w 8348229"/>
              <a:gd name="connsiteY297" fmla="*/ 6195009 h 6853097"/>
              <a:gd name="connsiteX298" fmla="*/ 1397581 w 8348229"/>
              <a:gd name="connsiteY298" fmla="*/ 6159224 h 6853097"/>
              <a:gd name="connsiteX299" fmla="*/ 1392189 w 8348229"/>
              <a:gd name="connsiteY299" fmla="*/ 6151381 h 6853097"/>
              <a:gd name="connsiteX300" fmla="*/ 1274539 w 8348229"/>
              <a:gd name="connsiteY300" fmla="*/ 6084712 h 6853097"/>
              <a:gd name="connsiteX301" fmla="*/ 1251009 w 8348229"/>
              <a:gd name="connsiteY301" fmla="*/ 6055300 h 6853097"/>
              <a:gd name="connsiteX302" fmla="*/ 1184831 w 8348229"/>
              <a:gd name="connsiteY302" fmla="*/ 6017554 h 6853097"/>
              <a:gd name="connsiteX303" fmla="*/ 1098064 w 8348229"/>
              <a:gd name="connsiteY303" fmla="*/ 5964121 h 6853097"/>
              <a:gd name="connsiteX304" fmla="*/ 1099045 w 8348229"/>
              <a:gd name="connsiteY304" fmla="*/ 5923925 h 6853097"/>
              <a:gd name="connsiteX305" fmla="*/ 1089241 w 8348229"/>
              <a:gd name="connsiteY305" fmla="*/ 5884218 h 6853097"/>
              <a:gd name="connsiteX306" fmla="*/ 1028455 w 8348229"/>
              <a:gd name="connsiteY306" fmla="*/ 5846962 h 6853097"/>
              <a:gd name="connsiteX307" fmla="*/ 1050024 w 8348229"/>
              <a:gd name="connsiteY307" fmla="*/ 5826863 h 6853097"/>
              <a:gd name="connsiteX308" fmla="*/ 1026984 w 8348229"/>
              <a:gd name="connsiteY308" fmla="*/ 5807745 h 6853097"/>
              <a:gd name="connsiteX309" fmla="*/ 1044632 w 8348229"/>
              <a:gd name="connsiteY309" fmla="*/ 5791079 h 6853097"/>
              <a:gd name="connsiteX310" fmla="*/ 974532 w 8348229"/>
              <a:gd name="connsiteY310" fmla="*/ 5776372 h 6853097"/>
              <a:gd name="connsiteX311" fmla="*/ 1041690 w 8348229"/>
              <a:gd name="connsiteY311" fmla="*/ 5730783 h 6853097"/>
              <a:gd name="connsiteX312" fmla="*/ 1014239 w 8348229"/>
              <a:gd name="connsiteY312" fmla="*/ 5681762 h 6853097"/>
              <a:gd name="connsiteX313" fmla="*/ 944139 w 8348229"/>
              <a:gd name="connsiteY313" fmla="*/ 5690586 h 6853097"/>
              <a:gd name="connsiteX314" fmla="*/ 944139 w 8348229"/>
              <a:gd name="connsiteY314" fmla="*/ 5638134 h 6853097"/>
              <a:gd name="connsiteX315" fmla="*/ 908844 w 8348229"/>
              <a:gd name="connsiteY315" fmla="*/ 5541563 h 6853097"/>
              <a:gd name="connsiteX316" fmla="*/ 876000 w 8348229"/>
              <a:gd name="connsiteY316" fmla="*/ 5538622 h 6853097"/>
              <a:gd name="connsiteX317" fmla="*/ 888746 w 8348229"/>
              <a:gd name="connsiteY317" fmla="*/ 5510190 h 6853097"/>
              <a:gd name="connsiteX318" fmla="*/ 792175 w 8348229"/>
              <a:gd name="connsiteY318" fmla="*/ 5422442 h 6853097"/>
              <a:gd name="connsiteX319" fmla="*/ 816195 w 8348229"/>
              <a:gd name="connsiteY319" fmla="*/ 5404795 h 6853097"/>
              <a:gd name="connsiteX320" fmla="*/ 821587 w 8348229"/>
              <a:gd name="connsiteY320" fmla="*/ 5362637 h 6853097"/>
              <a:gd name="connsiteX321" fmla="*/ 807371 w 8348229"/>
              <a:gd name="connsiteY321" fmla="*/ 5327342 h 6853097"/>
              <a:gd name="connsiteX322" fmla="*/ 788744 w 8348229"/>
              <a:gd name="connsiteY322" fmla="*/ 5316068 h 6853097"/>
              <a:gd name="connsiteX323" fmla="*/ 726977 w 8348229"/>
              <a:gd name="connsiteY323" fmla="*/ 5328323 h 6853097"/>
              <a:gd name="connsiteX324" fmla="*/ 725017 w 8348229"/>
              <a:gd name="connsiteY324" fmla="*/ 5319499 h 6853097"/>
              <a:gd name="connsiteX325" fmla="*/ 764723 w 8348229"/>
              <a:gd name="connsiteY325" fmla="*/ 5291067 h 6853097"/>
              <a:gd name="connsiteX326" fmla="*/ 764723 w 8348229"/>
              <a:gd name="connsiteY326" fmla="*/ 5236164 h 6853097"/>
              <a:gd name="connsiteX327" fmla="*/ 715703 w 8348229"/>
              <a:gd name="connsiteY327" fmla="*/ 5232732 h 6853097"/>
              <a:gd name="connsiteX328" fmla="*/ 754919 w 8348229"/>
              <a:gd name="connsiteY328" fmla="*/ 5196947 h 6853097"/>
              <a:gd name="connsiteX329" fmla="*/ 725997 w 8348229"/>
              <a:gd name="connsiteY329" fmla="*/ 5157240 h 6853097"/>
              <a:gd name="connsiteX330" fmla="*/ 735801 w 8348229"/>
              <a:gd name="connsiteY330" fmla="*/ 5070474 h 6853097"/>
              <a:gd name="connsiteX331" fmla="*/ 778449 w 8348229"/>
              <a:gd name="connsiteY331" fmla="*/ 5072434 h 6853097"/>
              <a:gd name="connsiteX332" fmla="*/ 761782 w 8348229"/>
              <a:gd name="connsiteY332" fmla="*/ 5002335 h 6853097"/>
              <a:gd name="connsiteX333" fmla="*/ 666682 w 8348229"/>
              <a:gd name="connsiteY333" fmla="*/ 4957726 h 6853097"/>
              <a:gd name="connsiteX334" fmla="*/ 687271 w 8348229"/>
              <a:gd name="connsiteY334" fmla="*/ 4897921 h 6853097"/>
              <a:gd name="connsiteX335" fmla="*/ 643642 w 8348229"/>
              <a:gd name="connsiteY335" fmla="*/ 4860175 h 6853097"/>
              <a:gd name="connsiteX336" fmla="*/ 653937 w 8348229"/>
              <a:gd name="connsiteY336" fmla="*/ 4819487 h 6853097"/>
              <a:gd name="connsiteX337" fmla="*/ 701977 w 8348229"/>
              <a:gd name="connsiteY337" fmla="*/ 4798899 h 6853097"/>
              <a:gd name="connsiteX338" fmla="*/ 624034 w 8348229"/>
              <a:gd name="connsiteY338" fmla="*/ 4810664 h 6853097"/>
              <a:gd name="connsiteX339" fmla="*/ 576974 w 8348229"/>
              <a:gd name="connsiteY339" fmla="*/ 4782232 h 6853097"/>
              <a:gd name="connsiteX340" fmla="*/ 579425 w 8348229"/>
              <a:gd name="connsiteY340" fmla="*/ 4773408 h 6853097"/>
              <a:gd name="connsiteX341" fmla="*/ 635309 w 8348229"/>
              <a:gd name="connsiteY341" fmla="*/ 4780761 h 6853097"/>
              <a:gd name="connsiteX342" fmla="*/ 578935 w 8348229"/>
              <a:gd name="connsiteY342" fmla="*/ 4718995 h 6853097"/>
              <a:gd name="connsiteX343" fmla="*/ 590700 w 8348229"/>
              <a:gd name="connsiteY343" fmla="*/ 4696445 h 6853097"/>
              <a:gd name="connsiteX344" fmla="*/ 536287 w 8348229"/>
              <a:gd name="connsiteY344" fmla="*/ 4658209 h 6853097"/>
              <a:gd name="connsiteX345" fmla="*/ 520600 w 8348229"/>
              <a:gd name="connsiteY345" fmla="*/ 4616542 h 6853097"/>
              <a:gd name="connsiteX346" fmla="*/ 515698 w 8348229"/>
              <a:gd name="connsiteY346" fmla="*/ 4584678 h 6853097"/>
              <a:gd name="connsiteX347" fmla="*/ 499521 w 8348229"/>
              <a:gd name="connsiteY347" fmla="*/ 4535658 h 6853097"/>
              <a:gd name="connsiteX348" fmla="*/ 497560 w 8348229"/>
              <a:gd name="connsiteY348" fmla="*/ 4465558 h 6853097"/>
              <a:gd name="connsiteX349" fmla="*/ 414715 w 8348229"/>
              <a:gd name="connsiteY349" fmla="*/ 4424380 h 6853097"/>
              <a:gd name="connsiteX350" fmla="*/ 421088 w 8348229"/>
              <a:gd name="connsiteY350" fmla="*/ 4350849 h 6853097"/>
              <a:gd name="connsiteX351" fmla="*/ 340204 w 8348229"/>
              <a:gd name="connsiteY351" fmla="*/ 4318496 h 6853097"/>
              <a:gd name="connsiteX352" fmla="*/ 297066 w 8348229"/>
              <a:gd name="connsiteY352" fmla="*/ 4269475 h 6853097"/>
              <a:gd name="connsiteX353" fmla="*/ 358832 w 8348229"/>
              <a:gd name="connsiteY353" fmla="*/ 4187610 h 6853097"/>
              <a:gd name="connsiteX354" fmla="*/ 305399 w 8348229"/>
              <a:gd name="connsiteY354" fmla="*/ 4155747 h 6853097"/>
              <a:gd name="connsiteX355" fmla="*/ 274516 w 8348229"/>
              <a:gd name="connsiteY355" fmla="*/ 4115550 h 6853097"/>
              <a:gd name="connsiteX356" fmla="*/ 320596 w 8348229"/>
              <a:gd name="connsiteY356" fmla="*/ 4097902 h 6853097"/>
              <a:gd name="connsiteX357" fmla="*/ 263241 w 8348229"/>
              <a:gd name="connsiteY357" fmla="*/ 4094471 h 6853097"/>
              <a:gd name="connsiteX358" fmla="*/ 262261 w 8348229"/>
              <a:gd name="connsiteY358" fmla="*/ 4086627 h 6853097"/>
              <a:gd name="connsiteX359" fmla="*/ 281869 w 8348229"/>
              <a:gd name="connsiteY359" fmla="*/ 4078294 h 6853097"/>
              <a:gd name="connsiteX360" fmla="*/ 281869 w 8348229"/>
              <a:gd name="connsiteY360" fmla="*/ 4006724 h 6853097"/>
              <a:gd name="connsiteX361" fmla="*/ 259810 w 8348229"/>
              <a:gd name="connsiteY361" fmla="*/ 3985155 h 6853097"/>
              <a:gd name="connsiteX362" fmla="*/ 282850 w 8348229"/>
              <a:gd name="connsiteY362" fmla="*/ 3943977 h 6853097"/>
              <a:gd name="connsiteX363" fmla="*/ 294615 w 8348229"/>
              <a:gd name="connsiteY363" fmla="*/ 3891035 h 6853097"/>
              <a:gd name="connsiteX364" fmla="*/ 284320 w 8348229"/>
              <a:gd name="connsiteY364" fmla="*/ 3742992 h 6853097"/>
              <a:gd name="connsiteX365" fmla="*/ 295105 w 8348229"/>
              <a:gd name="connsiteY365" fmla="*/ 3740541 h 6853097"/>
              <a:gd name="connsiteX366" fmla="*/ 318635 w 8348229"/>
              <a:gd name="connsiteY366" fmla="*/ 3770444 h 6853097"/>
              <a:gd name="connsiteX367" fmla="*/ 341674 w 8348229"/>
              <a:gd name="connsiteY367" fmla="*/ 3705737 h 6853097"/>
              <a:gd name="connsiteX368" fmla="*/ 289222 w 8348229"/>
              <a:gd name="connsiteY368" fmla="*/ 3681226 h 6853097"/>
              <a:gd name="connsiteX369" fmla="*/ 277457 w 8348229"/>
              <a:gd name="connsiteY369" fmla="*/ 3668971 h 6853097"/>
              <a:gd name="connsiteX370" fmla="*/ 271085 w 8348229"/>
              <a:gd name="connsiteY370" fmla="*/ 3512105 h 6853097"/>
              <a:gd name="connsiteX371" fmla="*/ 302948 w 8348229"/>
              <a:gd name="connsiteY371" fmla="*/ 3476319 h 6853097"/>
              <a:gd name="connsiteX372" fmla="*/ 325007 w 8348229"/>
              <a:gd name="connsiteY372" fmla="*/ 3440044 h 6853097"/>
              <a:gd name="connsiteX373" fmla="*/ 382362 w 8348229"/>
              <a:gd name="connsiteY373" fmla="*/ 3395435 h 6853097"/>
              <a:gd name="connsiteX374" fmla="*/ 316184 w 8348229"/>
              <a:gd name="connsiteY374" fmla="*/ 3299355 h 6853097"/>
              <a:gd name="connsiteX375" fmla="*/ 300007 w 8348229"/>
              <a:gd name="connsiteY375" fmla="*/ 3303276 h 6853097"/>
              <a:gd name="connsiteX376" fmla="*/ 316184 w 8348229"/>
              <a:gd name="connsiteY376" fmla="*/ 3247883 h 6853097"/>
              <a:gd name="connsiteX377" fmla="*/ 307850 w 8348229"/>
              <a:gd name="connsiteY377" fmla="*/ 3217000 h 6853097"/>
              <a:gd name="connsiteX378" fmla="*/ 310791 w 8348229"/>
              <a:gd name="connsiteY378" fmla="*/ 3139547 h 6853097"/>
              <a:gd name="connsiteX379" fmla="*/ 320105 w 8348229"/>
              <a:gd name="connsiteY379" fmla="*/ 3102291 h 6853097"/>
              <a:gd name="connsiteX380" fmla="*/ 385793 w 8348229"/>
              <a:gd name="connsiteY380" fmla="*/ 3027290 h 6853097"/>
              <a:gd name="connsiteX381" fmla="*/ 464717 w 8348229"/>
              <a:gd name="connsiteY381" fmla="*/ 2957680 h 6853097"/>
              <a:gd name="connsiteX382" fmla="*/ 450500 w 8348229"/>
              <a:gd name="connsiteY382" fmla="*/ 2935131 h 6853097"/>
              <a:gd name="connsiteX383" fmla="*/ 488246 w 8348229"/>
              <a:gd name="connsiteY383" fmla="*/ 2916503 h 6853097"/>
              <a:gd name="connsiteX384" fmla="*/ 504913 w 8348229"/>
              <a:gd name="connsiteY384" fmla="*/ 2846403 h 6853097"/>
              <a:gd name="connsiteX385" fmla="*/ 344126 w 8348229"/>
              <a:gd name="connsiteY385" fmla="*/ 2863560 h 6853097"/>
              <a:gd name="connsiteX386" fmla="*/ 308831 w 8348229"/>
              <a:gd name="connsiteY386" fmla="*/ 2905718 h 6853097"/>
              <a:gd name="connsiteX387" fmla="*/ 320596 w 8348229"/>
              <a:gd name="connsiteY387" fmla="*/ 2818461 h 6853097"/>
              <a:gd name="connsiteX388" fmla="*/ 383832 w 8348229"/>
              <a:gd name="connsiteY388" fmla="*/ 2838560 h 6853097"/>
              <a:gd name="connsiteX389" fmla="*/ 460795 w 8348229"/>
              <a:gd name="connsiteY389" fmla="*/ 2814539 h 6853097"/>
              <a:gd name="connsiteX390" fmla="*/ 500011 w 8348229"/>
              <a:gd name="connsiteY390" fmla="*/ 2777774 h 6853097"/>
              <a:gd name="connsiteX391" fmla="*/ 490207 w 8348229"/>
              <a:gd name="connsiteY391" fmla="*/ 2712576 h 6853097"/>
              <a:gd name="connsiteX392" fmla="*/ 530404 w 8348229"/>
              <a:gd name="connsiteY392" fmla="*/ 2683164 h 6853097"/>
              <a:gd name="connsiteX393" fmla="*/ 502953 w 8348229"/>
              <a:gd name="connsiteY393" fmla="*/ 2641006 h 6853097"/>
              <a:gd name="connsiteX394" fmla="*/ 390205 w 8348229"/>
              <a:gd name="connsiteY394" fmla="*/ 2773852 h 6853097"/>
              <a:gd name="connsiteX395" fmla="*/ 382852 w 8348229"/>
              <a:gd name="connsiteY395" fmla="*/ 2713067 h 6853097"/>
              <a:gd name="connsiteX396" fmla="*/ 372558 w 8348229"/>
              <a:gd name="connsiteY396" fmla="*/ 2708165 h 6853097"/>
              <a:gd name="connsiteX397" fmla="*/ 429912 w 8348229"/>
              <a:gd name="connsiteY397" fmla="*/ 2666987 h 6853097"/>
              <a:gd name="connsiteX398" fmla="*/ 480893 w 8348229"/>
              <a:gd name="connsiteY398" fmla="*/ 2614045 h 6853097"/>
              <a:gd name="connsiteX399" fmla="*/ 520110 w 8348229"/>
              <a:gd name="connsiteY399" fmla="*/ 2564044 h 6853097"/>
              <a:gd name="connsiteX400" fmla="*/ 516678 w 8348229"/>
              <a:gd name="connsiteY400" fmla="*/ 2554239 h 6853097"/>
              <a:gd name="connsiteX401" fmla="*/ 417657 w 8348229"/>
              <a:gd name="connsiteY401" fmla="*/ 2542965 h 6853097"/>
              <a:gd name="connsiteX402" fmla="*/ 405401 w 8348229"/>
              <a:gd name="connsiteY402" fmla="*/ 2555710 h 6853097"/>
              <a:gd name="connsiteX403" fmla="*/ 237260 w 8348229"/>
              <a:gd name="connsiteY403" fmla="*/ 2566495 h 6853097"/>
              <a:gd name="connsiteX404" fmla="*/ 279908 w 8348229"/>
              <a:gd name="connsiteY404" fmla="*/ 2529729 h 6853097"/>
              <a:gd name="connsiteX405" fmla="*/ 234319 w 8348229"/>
              <a:gd name="connsiteY405" fmla="*/ 2553259 h 6853097"/>
              <a:gd name="connsiteX406" fmla="*/ 275987 w 8348229"/>
              <a:gd name="connsiteY406" fmla="*/ 2617476 h 6853097"/>
              <a:gd name="connsiteX407" fmla="*/ 256378 w 8348229"/>
              <a:gd name="connsiteY407" fmla="*/ 2670419 h 6853097"/>
              <a:gd name="connsiteX408" fmla="*/ 328439 w 8348229"/>
              <a:gd name="connsiteY408" fmla="*/ 2692968 h 6853097"/>
              <a:gd name="connsiteX409" fmla="*/ 325498 w 8348229"/>
              <a:gd name="connsiteY409" fmla="*/ 2707674 h 6853097"/>
              <a:gd name="connsiteX410" fmla="*/ 276477 w 8348229"/>
              <a:gd name="connsiteY410" fmla="*/ 2698851 h 6853097"/>
              <a:gd name="connsiteX411" fmla="*/ 212260 w 8348229"/>
              <a:gd name="connsiteY411" fmla="*/ 2710616 h 6853097"/>
              <a:gd name="connsiteX412" fmla="*/ 221574 w 8348229"/>
              <a:gd name="connsiteY412" fmla="*/ 2771401 h 6853097"/>
              <a:gd name="connsiteX413" fmla="*/ 255888 w 8348229"/>
              <a:gd name="connsiteY413" fmla="*/ 2813069 h 6853097"/>
              <a:gd name="connsiteX414" fmla="*/ 252947 w 8348229"/>
              <a:gd name="connsiteY414" fmla="*/ 2825324 h 6853097"/>
              <a:gd name="connsiteX415" fmla="*/ 217652 w 8348229"/>
              <a:gd name="connsiteY415" fmla="*/ 2832677 h 6853097"/>
              <a:gd name="connsiteX416" fmla="*/ 106375 w 8348229"/>
              <a:gd name="connsiteY416" fmla="*/ 2824834 h 6853097"/>
              <a:gd name="connsiteX417" fmla="*/ 76472 w 8348229"/>
              <a:gd name="connsiteY417" fmla="*/ 2835619 h 6853097"/>
              <a:gd name="connsiteX418" fmla="*/ 46570 w 8348229"/>
              <a:gd name="connsiteY418" fmla="*/ 2841011 h 6853097"/>
              <a:gd name="connsiteX419" fmla="*/ 83335 w 8348229"/>
              <a:gd name="connsiteY419" fmla="*/ 2745910 h 6853097"/>
              <a:gd name="connsiteX420" fmla="*/ 112748 w 8348229"/>
              <a:gd name="connsiteY420" fmla="*/ 2714537 h 6853097"/>
              <a:gd name="connsiteX421" fmla="*/ 163239 w 8348229"/>
              <a:gd name="connsiteY421" fmla="*/ 2691498 h 6853097"/>
              <a:gd name="connsiteX422" fmla="*/ 83335 w 8348229"/>
              <a:gd name="connsiteY422" fmla="*/ 2682674 h 6853097"/>
              <a:gd name="connsiteX423" fmla="*/ 0 w 8348229"/>
              <a:gd name="connsiteY423" fmla="*/ 2685125 h 6853097"/>
              <a:gd name="connsiteX424" fmla="*/ 75002 w 8348229"/>
              <a:gd name="connsiteY424" fmla="*/ 2581691 h 6853097"/>
              <a:gd name="connsiteX425" fmla="*/ 158337 w 8348229"/>
              <a:gd name="connsiteY425" fmla="*/ 2560122 h 6853097"/>
              <a:gd name="connsiteX426" fmla="*/ 196083 w 8348229"/>
              <a:gd name="connsiteY426" fmla="*/ 2562573 h 6853097"/>
              <a:gd name="connsiteX427" fmla="*/ 182357 w 8348229"/>
              <a:gd name="connsiteY427" fmla="*/ 2523356 h 6853097"/>
              <a:gd name="connsiteX428" fmla="*/ 217162 w 8348229"/>
              <a:gd name="connsiteY428" fmla="*/ 2533651 h 6853097"/>
              <a:gd name="connsiteX429" fmla="*/ 148043 w 8348229"/>
              <a:gd name="connsiteY429" fmla="*/ 2474336 h 6853097"/>
              <a:gd name="connsiteX430" fmla="*/ 192651 w 8348229"/>
              <a:gd name="connsiteY430" fmla="*/ 2436590 h 6853097"/>
              <a:gd name="connsiteX431" fmla="*/ 206867 w 8348229"/>
              <a:gd name="connsiteY431" fmla="*/ 2427766 h 6853097"/>
              <a:gd name="connsiteX432" fmla="*/ 247064 w 8348229"/>
              <a:gd name="connsiteY432" fmla="*/ 2411589 h 6853097"/>
              <a:gd name="connsiteX433" fmla="*/ 269124 w 8348229"/>
              <a:gd name="connsiteY433" fmla="*/ 2445904 h 6853097"/>
              <a:gd name="connsiteX434" fmla="*/ 364224 w 8348229"/>
              <a:gd name="connsiteY434" fmla="*/ 2417472 h 6853097"/>
              <a:gd name="connsiteX435" fmla="*/ 318145 w 8348229"/>
              <a:gd name="connsiteY435" fmla="*/ 2380706 h 6853097"/>
              <a:gd name="connsiteX436" fmla="*/ 448540 w 8348229"/>
              <a:gd name="connsiteY436" fmla="*/ 2332666 h 6853097"/>
              <a:gd name="connsiteX437" fmla="*/ 446089 w 8348229"/>
              <a:gd name="connsiteY437" fmla="*/ 2320411 h 6853097"/>
              <a:gd name="connsiteX438" fmla="*/ 412755 w 8348229"/>
              <a:gd name="connsiteY438" fmla="*/ 2326293 h 6853097"/>
              <a:gd name="connsiteX439" fmla="*/ 340694 w 8348229"/>
              <a:gd name="connsiteY439" fmla="*/ 2296881 h 6853097"/>
              <a:gd name="connsiteX440" fmla="*/ 408833 w 8348229"/>
              <a:gd name="connsiteY440" fmla="*/ 2244428 h 6853097"/>
              <a:gd name="connsiteX441" fmla="*/ 365204 w 8348229"/>
              <a:gd name="connsiteY441" fmla="*/ 2216977 h 6853097"/>
              <a:gd name="connsiteX442" fmla="*/ 527953 w 8348229"/>
              <a:gd name="connsiteY442" fmla="*/ 2207663 h 6853097"/>
              <a:gd name="connsiteX443" fmla="*/ 562758 w 8348229"/>
              <a:gd name="connsiteY443" fmla="*/ 2174329 h 6853097"/>
              <a:gd name="connsiteX444" fmla="*/ 614230 w 8348229"/>
              <a:gd name="connsiteY444" fmla="*/ 2147858 h 6853097"/>
              <a:gd name="connsiteX445" fmla="*/ 676486 w 8348229"/>
              <a:gd name="connsiteY445" fmla="*/ 2148348 h 6853097"/>
              <a:gd name="connsiteX446" fmla="*/ 646583 w 8348229"/>
              <a:gd name="connsiteY446" fmla="*/ 2162074 h 6853097"/>
              <a:gd name="connsiteX447" fmla="*/ 609818 w 8348229"/>
              <a:gd name="connsiteY447" fmla="*/ 2235605 h 6853097"/>
              <a:gd name="connsiteX448" fmla="*/ 613740 w 8348229"/>
              <a:gd name="connsiteY448" fmla="*/ 2269919 h 6853097"/>
              <a:gd name="connsiteX449" fmla="*/ 589719 w 8348229"/>
              <a:gd name="connsiteY449" fmla="*/ 2287077 h 6853097"/>
              <a:gd name="connsiteX450" fmla="*/ 483835 w 8348229"/>
              <a:gd name="connsiteY450" fmla="*/ 2326293 h 6853097"/>
              <a:gd name="connsiteX451" fmla="*/ 517169 w 8348229"/>
              <a:gd name="connsiteY451" fmla="*/ 2361588 h 6853097"/>
              <a:gd name="connsiteX452" fmla="*/ 519130 w 8348229"/>
              <a:gd name="connsiteY452" fmla="*/ 2354725 h 6853097"/>
              <a:gd name="connsiteX453" fmla="*/ 569621 w 8348229"/>
              <a:gd name="connsiteY453" fmla="*/ 2369922 h 6853097"/>
              <a:gd name="connsiteX454" fmla="*/ 567660 w 8348229"/>
              <a:gd name="connsiteY454" fmla="*/ 2383647 h 6853097"/>
              <a:gd name="connsiteX455" fmla="*/ 445598 w 8348229"/>
              <a:gd name="connsiteY455" fmla="*/ 2422374 h 6853097"/>
              <a:gd name="connsiteX456" fmla="*/ 379420 w 8348229"/>
              <a:gd name="connsiteY456" fmla="*/ 2495415 h 6853097"/>
              <a:gd name="connsiteX457" fmla="*/ 475011 w 8348229"/>
              <a:gd name="connsiteY457" fmla="*/ 2494434 h 6853097"/>
              <a:gd name="connsiteX458" fmla="*/ 515698 w 8348229"/>
              <a:gd name="connsiteY458" fmla="*/ 2476297 h 6853097"/>
              <a:gd name="connsiteX459" fmla="*/ 609328 w 8348229"/>
              <a:gd name="connsiteY459" fmla="*/ 2386098 h 6853097"/>
              <a:gd name="connsiteX460" fmla="*/ 655897 w 8348229"/>
              <a:gd name="connsiteY460" fmla="*/ 2363549 h 6853097"/>
              <a:gd name="connsiteX461" fmla="*/ 669133 w 8348229"/>
              <a:gd name="connsiteY461" fmla="*/ 2372373 h 6853097"/>
              <a:gd name="connsiteX462" fmla="*/ 669133 w 8348229"/>
              <a:gd name="connsiteY462" fmla="*/ 2316979 h 6853097"/>
              <a:gd name="connsiteX463" fmla="*/ 613740 w 8348229"/>
              <a:gd name="connsiteY463" fmla="*/ 2269429 h 6853097"/>
              <a:gd name="connsiteX464" fmla="*/ 668643 w 8348229"/>
              <a:gd name="connsiteY464" fmla="*/ 2228742 h 6853097"/>
              <a:gd name="connsiteX465" fmla="*/ 634328 w 8348229"/>
              <a:gd name="connsiteY465" fmla="*/ 2213055 h 6853097"/>
              <a:gd name="connsiteX466" fmla="*/ 643642 w 8348229"/>
              <a:gd name="connsiteY466" fmla="*/ 2194427 h 6853097"/>
              <a:gd name="connsiteX467" fmla="*/ 693643 w 8348229"/>
              <a:gd name="connsiteY467" fmla="*/ 2203251 h 6853097"/>
              <a:gd name="connsiteX468" fmla="*/ 701977 w 8348229"/>
              <a:gd name="connsiteY468" fmla="*/ 2218938 h 6853097"/>
              <a:gd name="connsiteX469" fmla="*/ 717173 w 8348229"/>
              <a:gd name="connsiteY469" fmla="*/ 2235605 h 6853097"/>
              <a:gd name="connsiteX470" fmla="*/ 735311 w 8348229"/>
              <a:gd name="connsiteY470" fmla="*/ 2216977 h 6853097"/>
              <a:gd name="connsiteX471" fmla="*/ 782861 w 8348229"/>
              <a:gd name="connsiteY471" fmla="*/ 2169917 h 6853097"/>
              <a:gd name="connsiteX472" fmla="*/ 799038 w 8348229"/>
              <a:gd name="connsiteY472" fmla="*/ 2117465 h 6853097"/>
              <a:gd name="connsiteX473" fmla="*/ 809332 w 8348229"/>
              <a:gd name="connsiteY473" fmla="*/ 2084131 h 6853097"/>
              <a:gd name="connsiteX474" fmla="*/ 816195 w 8348229"/>
              <a:gd name="connsiteY474" fmla="*/ 2022365 h 6853097"/>
              <a:gd name="connsiteX475" fmla="*/ 768645 w 8348229"/>
              <a:gd name="connsiteY475" fmla="*/ 1973834 h 6853097"/>
              <a:gd name="connsiteX476" fmla="*/ 758841 w 8348229"/>
              <a:gd name="connsiteY476" fmla="*/ 2005207 h 6853097"/>
              <a:gd name="connsiteX477" fmla="*/ 729428 w 8348229"/>
              <a:gd name="connsiteY477" fmla="*/ 2033639 h 6853097"/>
              <a:gd name="connsiteX478" fmla="*/ 573052 w 8348229"/>
              <a:gd name="connsiteY478" fmla="*/ 2058150 h 6853097"/>
              <a:gd name="connsiteX479" fmla="*/ 570601 w 8348229"/>
              <a:gd name="connsiteY479" fmla="*/ 2057169 h 6853097"/>
              <a:gd name="connsiteX480" fmla="*/ 591680 w 8348229"/>
              <a:gd name="connsiteY480" fmla="*/ 2006188 h 6853097"/>
              <a:gd name="connsiteX481" fmla="*/ 579915 w 8348229"/>
              <a:gd name="connsiteY481" fmla="*/ 1960108 h 6853097"/>
              <a:gd name="connsiteX482" fmla="*/ 568640 w 8348229"/>
              <a:gd name="connsiteY482" fmla="*/ 1958638 h 6853097"/>
              <a:gd name="connsiteX483" fmla="*/ 613249 w 8348229"/>
              <a:gd name="connsiteY483" fmla="*/ 1911578 h 6853097"/>
              <a:gd name="connsiteX484" fmla="*/ 625995 w 8348229"/>
              <a:gd name="connsiteY484" fmla="*/ 1946873 h 6853097"/>
              <a:gd name="connsiteX485" fmla="*/ 733840 w 8348229"/>
              <a:gd name="connsiteY485" fmla="*/ 1936088 h 6853097"/>
              <a:gd name="connsiteX486" fmla="*/ 781390 w 8348229"/>
              <a:gd name="connsiteY486" fmla="*/ 1905205 h 6853097"/>
              <a:gd name="connsiteX487" fmla="*/ 655897 w 8348229"/>
              <a:gd name="connsiteY487" fmla="*/ 1866969 h 6853097"/>
              <a:gd name="connsiteX488" fmla="*/ 674525 w 8348229"/>
              <a:gd name="connsiteY488" fmla="*/ 1850792 h 6853097"/>
              <a:gd name="connsiteX489" fmla="*/ 748056 w 8348229"/>
              <a:gd name="connsiteY489" fmla="*/ 1783633 h 6853097"/>
              <a:gd name="connsiteX490" fmla="*/ 807862 w 8348229"/>
              <a:gd name="connsiteY490" fmla="*/ 1775300 h 6853097"/>
              <a:gd name="connsiteX491" fmla="*/ 836294 w 8348229"/>
              <a:gd name="connsiteY491" fmla="*/ 1779712 h 6853097"/>
              <a:gd name="connsiteX492" fmla="*/ 870608 w 8348229"/>
              <a:gd name="connsiteY492" fmla="*/ 1799810 h 6853097"/>
              <a:gd name="connsiteX493" fmla="*/ 732370 w 8348229"/>
              <a:gd name="connsiteY493" fmla="*/ 1825301 h 6853097"/>
              <a:gd name="connsiteX494" fmla="*/ 879922 w 8348229"/>
              <a:gd name="connsiteY494" fmla="*/ 1832164 h 6853097"/>
              <a:gd name="connsiteX495" fmla="*/ 936296 w 8348229"/>
              <a:gd name="connsiteY495" fmla="*/ 1777261 h 6853097"/>
              <a:gd name="connsiteX496" fmla="*/ 850019 w 8348229"/>
              <a:gd name="connsiteY496" fmla="*/ 1732652 h 6853097"/>
              <a:gd name="connsiteX497" fmla="*/ 885805 w 8348229"/>
              <a:gd name="connsiteY497" fmla="*/ 1729711 h 6853097"/>
              <a:gd name="connsiteX498" fmla="*/ 904923 w 8348229"/>
              <a:gd name="connsiteY498" fmla="*/ 1715985 h 6853097"/>
              <a:gd name="connsiteX499" fmla="*/ 888256 w 8348229"/>
              <a:gd name="connsiteY499" fmla="*/ 1695396 h 6853097"/>
              <a:gd name="connsiteX500" fmla="*/ 859333 w 8348229"/>
              <a:gd name="connsiteY500" fmla="*/ 1682651 h 6853097"/>
              <a:gd name="connsiteX501" fmla="*/ 901001 w 8348229"/>
              <a:gd name="connsiteY501" fmla="*/ 1628238 h 6853097"/>
              <a:gd name="connsiteX502" fmla="*/ 955414 w 8348229"/>
              <a:gd name="connsiteY502" fmla="*/ 1615002 h 6853097"/>
              <a:gd name="connsiteX503" fmla="*/ 1047083 w 8348229"/>
              <a:gd name="connsiteY503" fmla="*/ 1587551 h 6853097"/>
              <a:gd name="connsiteX504" fmla="*/ 1023063 w 8348229"/>
              <a:gd name="connsiteY504" fmla="*/ 1579707 h 6853097"/>
              <a:gd name="connsiteX505" fmla="*/ 996591 w 8348229"/>
              <a:gd name="connsiteY505" fmla="*/ 1558138 h 6853097"/>
              <a:gd name="connsiteX506" fmla="*/ 1036788 w 8348229"/>
              <a:gd name="connsiteY506" fmla="*/ 1539510 h 6853097"/>
              <a:gd name="connsiteX507" fmla="*/ 1112280 w 8348229"/>
              <a:gd name="connsiteY507" fmla="*/ 1565981 h 6853097"/>
              <a:gd name="connsiteX508" fmla="*/ 1176007 w 8348229"/>
              <a:gd name="connsiteY508" fmla="*/ 1549314 h 6853097"/>
              <a:gd name="connsiteX509" fmla="*/ 1080417 w 8348229"/>
              <a:gd name="connsiteY509" fmla="*/ 1507157 h 6853097"/>
              <a:gd name="connsiteX510" fmla="*/ 1203459 w 8348229"/>
              <a:gd name="connsiteY510" fmla="*/ 1463038 h 6853097"/>
              <a:gd name="connsiteX511" fmla="*/ 1138752 w 8348229"/>
              <a:gd name="connsiteY511" fmla="*/ 1447351 h 6853097"/>
              <a:gd name="connsiteX512" fmla="*/ 1264245 w 8348229"/>
              <a:gd name="connsiteY512" fmla="*/ 1413037 h 6853097"/>
              <a:gd name="connsiteX513" fmla="*/ 1315716 w 8348229"/>
              <a:gd name="connsiteY513" fmla="*/ 1391468 h 6853097"/>
              <a:gd name="connsiteX514" fmla="*/ 1281402 w 8348229"/>
              <a:gd name="connsiteY514" fmla="*/ 1348820 h 6853097"/>
              <a:gd name="connsiteX515" fmla="*/ 1334344 w 8348229"/>
              <a:gd name="connsiteY515" fmla="*/ 1341467 h 6853097"/>
              <a:gd name="connsiteX516" fmla="*/ 1330423 w 8348229"/>
              <a:gd name="connsiteY516" fmla="*/ 1331662 h 6853097"/>
              <a:gd name="connsiteX517" fmla="*/ 1364247 w 8348229"/>
              <a:gd name="connsiteY517" fmla="*/ 1316956 h 6853097"/>
              <a:gd name="connsiteX518" fmla="*/ 1447092 w 8348229"/>
              <a:gd name="connsiteY518" fmla="*/ 1295877 h 6853097"/>
              <a:gd name="connsiteX519" fmla="*/ 1604448 w 8348229"/>
              <a:gd name="connsiteY519" fmla="*/ 1144403 h 6853097"/>
              <a:gd name="connsiteX520" fmla="*/ 1655430 w 8348229"/>
              <a:gd name="connsiteY520" fmla="*/ 1110089 h 6853097"/>
              <a:gd name="connsiteX521" fmla="*/ 1640724 w 8348229"/>
              <a:gd name="connsiteY521" fmla="*/ 1097343 h 6853097"/>
              <a:gd name="connsiteX522" fmla="*/ 1674058 w 8348229"/>
              <a:gd name="connsiteY522" fmla="*/ 1034597 h 6853097"/>
              <a:gd name="connsiteX523" fmla="*/ 1689745 w 8348229"/>
              <a:gd name="connsiteY523" fmla="*/ 1020381 h 6853097"/>
              <a:gd name="connsiteX524" fmla="*/ 1770629 w 8348229"/>
              <a:gd name="connsiteY524" fmla="*/ 987047 h 6853097"/>
              <a:gd name="connsiteX525" fmla="*/ 1849062 w 8348229"/>
              <a:gd name="connsiteY525" fmla="*/ 917927 h 6853097"/>
              <a:gd name="connsiteX526" fmla="*/ 1850042 w 8348229"/>
              <a:gd name="connsiteY526" fmla="*/ 914496 h 6853097"/>
              <a:gd name="connsiteX527" fmla="*/ 1957888 w 8348229"/>
              <a:gd name="connsiteY527" fmla="*/ 846847 h 6853097"/>
              <a:gd name="connsiteX528" fmla="*/ 1933868 w 8348229"/>
              <a:gd name="connsiteY528" fmla="*/ 815964 h 6853097"/>
              <a:gd name="connsiteX529" fmla="*/ 1972594 w 8348229"/>
              <a:gd name="connsiteY529" fmla="*/ 761061 h 6853097"/>
              <a:gd name="connsiteX530" fmla="*/ 1989261 w 8348229"/>
              <a:gd name="connsiteY530" fmla="*/ 744394 h 6853097"/>
              <a:gd name="connsiteX531" fmla="*/ 2036321 w 8348229"/>
              <a:gd name="connsiteY531" fmla="*/ 701256 h 6853097"/>
              <a:gd name="connsiteX532" fmla="*/ 2051027 w 8348229"/>
              <a:gd name="connsiteY532" fmla="*/ 685569 h 6853097"/>
              <a:gd name="connsiteX533" fmla="*/ 2180442 w 8348229"/>
              <a:gd name="connsiteY533" fmla="*/ 662529 h 6853097"/>
              <a:gd name="connsiteX534" fmla="*/ 2243679 w 8348229"/>
              <a:gd name="connsiteY534" fmla="*/ 664000 h 6853097"/>
              <a:gd name="connsiteX535" fmla="*/ 2284366 w 8348229"/>
              <a:gd name="connsiteY535" fmla="*/ 664490 h 6853097"/>
              <a:gd name="connsiteX536" fmla="*/ 2314269 w 8348229"/>
              <a:gd name="connsiteY536" fmla="*/ 662039 h 6853097"/>
              <a:gd name="connsiteX537" fmla="*/ 2431428 w 8348229"/>
              <a:gd name="connsiteY537" fmla="*/ 652725 h 6853097"/>
              <a:gd name="connsiteX538" fmla="*/ 2487312 w 8348229"/>
              <a:gd name="connsiteY538" fmla="*/ 588018 h 6853097"/>
              <a:gd name="connsiteX539" fmla="*/ 2503489 w 8348229"/>
              <a:gd name="connsiteY539" fmla="*/ 573802 h 6853097"/>
              <a:gd name="connsiteX540" fmla="*/ 2651041 w 8348229"/>
              <a:gd name="connsiteY540" fmla="*/ 522330 h 6853097"/>
              <a:gd name="connsiteX541" fmla="*/ 2631433 w 8348229"/>
              <a:gd name="connsiteY541" fmla="*/ 505663 h 6853097"/>
              <a:gd name="connsiteX542" fmla="*/ 2633884 w 8348229"/>
              <a:gd name="connsiteY542" fmla="*/ 498310 h 6853097"/>
              <a:gd name="connsiteX543" fmla="*/ 2718200 w 8348229"/>
              <a:gd name="connsiteY543" fmla="*/ 395857 h 6853097"/>
              <a:gd name="connsiteX544" fmla="*/ 2785358 w 8348229"/>
              <a:gd name="connsiteY544" fmla="*/ 349777 h 6853097"/>
              <a:gd name="connsiteX545" fmla="*/ 2837810 w 8348229"/>
              <a:gd name="connsiteY545" fmla="*/ 347816 h 6853097"/>
              <a:gd name="connsiteX546" fmla="*/ 2848104 w 8348229"/>
              <a:gd name="connsiteY546" fmla="*/ 346346 h 6853097"/>
              <a:gd name="connsiteX547" fmla="*/ 2928989 w 8348229"/>
              <a:gd name="connsiteY547" fmla="*/ 317423 h 6853097"/>
              <a:gd name="connsiteX548" fmla="*/ 2980951 w 8348229"/>
              <a:gd name="connsiteY548" fmla="*/ 272324 h 6853097"/>
              <a:gd name="connsiteX549" fmla="*/ 3018697 w 8348229"/>
              <a:gd name="connsiteY549" fmla="*/ 247814 h 6853097"/>
              <a:gd name="connsiteX550" fmla="*/ 3033403 w 8348229"/>
              <a:gd name="connsiteY550" fmla="*/ 235069 h 6853097"/>
              <a:gd name="connsiteX551" fmla="*/ 3111836 w 8348229"/>
              <a:gd name="connsiteY551" fmla="*/ 238500 h 6853097"/>
              <a:gd name="connsiteX552" fmla="*/ 3193701 w 8348229"/>
              <a:gd name="connsiteY552" fmla="*/ 261050 h 6853097"/>
              <a:gd name="connsiteX553" fmla="*/ 3253016 w 8348229"/>
              <a:gd name="connsiteY553" fmla="*/ 242422 h 6853097"/>
              <a:gd name="connsiteX554" fmla="*/ 3315272 w 8348229"/>
              <a:gd name="connsiteY554" fmla="*/ 237520 h 6853097"/>
              <a:gd name="connsiteX555" fmla="*/ 3408901 w 8348229"/>
              <a:gd name="connsiteY555" fmla="*/ 216441 h 6853097"/>
              <a:gd name="connsiteX556" fmla="*/ 3449098 w 8348229"/>
              <a:gd name="connsiteY556" fmla="*/ 195362 h 6853097"/>
              <a:gd name="connsiteX557" fmla="*/ 3454001 w 8348229"/>
              <a:gd name="connsiteY557" fmla="*/ 176244 h 6853097"/>
              <a:gd name="connsiteX558" fmla="*/ 3624103 w 8348229"/>
              <a:gd name="connsiteY558" fmla="*/ 122321 h 6853097"/>
              <a:gd name="connsiteX559" fmla="*/ 3713810 w 8348229"/>
              <a:gd name="connsiteY559" fmla="*/ 140459 h 6853097"/>
              <a:gd name="connsiteX560" fmla="*/ 3735380 w 8348229"/>
              <a:gd name="connsiteY560" fmla="*/ 119870 h 6853097"/>
              <a:gd name="connsiteX561" fmla="*/ 3801558 w 8348229"/>
              <a:gd name="connsiteY561" fmla="*/ 106634 h 6853097"/>
              <a:gd name="connsiteX562" fmla="*/ 3824597 w 8348229"/>
              <a:gd name="connsiteY562" fmla="*/ 76732 h 6853097"/>
              <a:gd name="connsiteX563" fmla="*/ 3889795 w 8348229"/>
              <a:gd name="connsiteY563" fmla="*/ 54672 h 6853097"/>
              <a:gd name="connsiteX564" fmla="*/ 4002543 w 8348229"/>
              <a:gd name="connsiteY564" fmla="*/ 40456 h 6853097"/>
              <a:gd name="connsiteX565" fmla="*/ 4037838 w 8348229"/>
              <a:gd name="connsiteY565" fmla="*/ 33593 h 6853097"/>
              <a:gd name="connsiteX566" fmla="*/ 4031955 w 8348229"/>
              <a:gd name="connsiteY566" fmla="*/ 60065 h 6853097"/>
              <a:gd name="connsiteX567" fmla="*/ 4042740 w 8348229"/>
              <a:gd name="connsiteY567" fmla="*/ 56143 h 6853097"/>
              <a:gd name="connsiteX568" fmla="*/ 4078525 w 8348229"/>
              <a:gd name="connsiteY568" fmla="*/ 34084 h 6853097"/>
              <a:gd name="connsiteX569" fmla="*/ 4105976 w 8348229"/>
              <a:gd name="connsiteY569" fmla="*/ 28691 h 6853097"/>
              <a:gd name="connsiteX570" fmla="*/ 4260882 w 8348229"/>
              <a:gd name="connsiteY570" fmla="*/ 19868 h 6853097"/>
              <a:gd name="connsiteX571" fmla="*/ 4289804 w 8348229"/>
              <a:gd name="connsiteY571" fmla="*/ 20358 h 6853097"/>
              <a:gd name="connsiteX572" fmla="*/ 4454514 w 8348229"/>
              <a:gd name="connsiteY572" fmla="*/ 22319 h 6853097"/>
              <a:gd name="connsiteX573" fmla="*/ 4469220 w 8348229"/>
              <a:gd name="connsiteY573" fmla="*/ 39476 h 6853097"/>
              <a:gd name="connsiteX574" fmla="*/ 4516280 w 8348229"/>
              <a:gd name="connsiteY574" fmla="*/ 39476 h 6853097"/>
              <a:gd name="connsiteX575" fmla="*/ 4555496 w 8348229"/>
              <a:gd name="connsiteY575" fmla="*/ 33103 h 6853097"/>
              <a:gd name="connsiteX576" fmla="*/ 4621184 w 8348229"/>
              <a:gd name="connsiteY576" fmla="*/ 38005 h 6853097"/>
              <a:gd name="connsiteX577" fmla="*/ 4651087 w 8348229"/>
              <a:gd name="connsiteY577" fmla="*/ 50751 h 6853097"/>
              <a:gd name="connsiteX578" fmla="*/ 4727069 w 8348229"/>
              <a:gd name="connsiteY578" fmla="*/ 136047 h 6853097"/>
              <a:gd name="connsiteX579" fmla="*/ 4786874 w 8348229"/>
              <a:gd name="connsiteY579" fmla="*/ 177224 h 6853097"/>
              <a:gd name="connsiteX580" fmla="*/ 4871680 w 8348229"/>
              <a:gd name="connsiteY580" fmla="*/ 163008 h 6853097"/>
              <a:gd name="connsiteX581" fmla="*/ 4892759 w 8348229"/>
              <a:gd name="connsiteY581" fmla="*/ 113007 h 6853097"/>
              <a:gd name="connsiteX582" fmla="*/ 4882955 w 8348229"/>
              <a:gd name="connsiteY582" fmla="*/ 80163 h 6853097"/>
              <a:gd name="connsiteX583" fmla="*/ 4928054 w 8348229"/>
              <a:gd name="connsiteY583" fmla="*/ 67418 h 6853097"/>
              <a:gd name="connsiteX584" fmla="*/ 5008938 w 8348229"/>
              <a:gd name="connsiteY584" fmla="*/ 75261 h 6853097"/>
              <a:gd name="connsiteX585" fmla="*/ 5016291 w 8348229"/>
              <a:gd name="connsiteY585" fmla="*/ 109085 h 6853097"/>
              <a:gd name="connsiteX586" fmla="*/ 5059920 w 8348229"/>
              <a:gd name="connsiteY586" fmla="*/ 55163 h 6853097"/>
              <a:gd name="connsiteX587" fmla="*/ 5076587 w 8348229"/>
              <a:gd name="connsiteY587" fmla="*/ 57614 h 6853097"/>
              <a:gd name="connsiteX588" fmla="*/ 5138843 w 8348229"/>
              <a:gd name="connsiteY588" fmla="*/ 48790 h 6853097"/>
              <a:gd name="connsiteX589" fmla="*/ 5187374 w 8348229"/>
              <a:gd name="connsiteY589" fmla="*/ 36535 h 6853097"/>
              <a:gd name="connsiteX590" fmla="*/ 5331985 w 8348229"/>
              <a:gd name="connsiteY590" fmla="*/ 36044 h 6853097"/>
              <a:gd name="connsiteX591" fmla="*/ 5366299 w 8348229"/>
              <a:gd name="connsiteY591" fmla="*/ 68398 h 6853097"/>
              <a:gd name="connsiteX592" fmla="*/ 5382476 w 8348229"/>
              <a:gd name="connsiteY592" fmla="*/ 108105 h 6853097"/>
              <a:gd name="connsiteX593" fmla="*/ 5412379 w 8348229"/>
              <a:gd name="connsiteY593" fmla="*/ 92418 h 6853097"/>
              <a:gd name="connsiteX594" fmla="*/ 5405516 w 8348229"/>
              <a:gd name="connsiteY594" fmla="*/ 123301 h 6853097"/>
              <a:gd name="connsiteX595" fmla="*/ 5431987 w 8348229"/>
              <a:gd name="connsiteY595" fmla="*/ 120360 h 6853097"/>
              <a:gd name="connsiteX596" fmla="*/ 5476596 w 8348229"/>
              <a:gd name="connsiteY596" fmla="*/ 105164 h 6853097"/>
              <a:gd name="connsiteX597" fmla="*/ 5558460 w 8348229"/>
              <a:gd name="connsiteY597" fmla="*/ 64967 h 6853097"/>
              <a:gd name="connsiteX598" fmla="*/ 5572186 w 8348229"/>
              <a:gd name="connsiteY598" fmla="*/ 52221 h 6853097"/>
              <a:gd name="connsiteX599" fmla="*/ 5773662 w 8348229"/>
              <a:gd name="connsiteY599" fmla="*/ 91438 h 6853097"/>
              <a:gd name="connsiteX600" fmla="*/ 5881997 w 8348229"/>
              <a:gd name="connsiteY600" fmla="*/ 138498 h 6853097"/>
              <a:gd name="connsiteX601" fmla="*/ 5889350 w 8348229"/>
              <a:gd name="connsiteY601" fmla="*/ 163989 h 6853097"/>
              <a:gd name="connsiteX602" fmla="*/ 5968764 w 8348229"/>
              <a:gd name="connsiteY602" fmla="*/ 156145 h 6853097"/>
              <a:gd name="connsiteX603" fmla="*/ 6043276 w 8348229"/>
              <a:gd name="connsiteY603" fmla="*/ 209088 h 6853097"/>
              <a:gd name="connsiteX604" fmla="*/ 6107493 w 8348229"/>
              <a:gd name="connsiteY604" fmla="*/ 265462 h 6853097"/>
              <a:gd name="connsiteX605" fmla="*/ 6179063 w 8348229"/>
              <a:gd name="connsiteY605" fmla="*/ 284580 h 6853097"/>
              <a:gd name="connsiteX606" fmla="*/ 6273183 w 8348229"/>
              <a:gd name="connsiteY606" fmla="*/ 306639 h 6853097"/>
              <a:gd name="connsiteX607" fmla="*/ 6229064 w 8348229"/>
              <a:gd name="connsiteY607" fmla="*/ 357130 h 6853097"/>
              <a:gd name="connsiteX608" fmla="*/ 6265830 w 8348229"/>
              <a:gd name="connsiteY608" fmla="*/ 365464 h 6853097"/>
              <a:gd name="connsiteX609" fmla="*/ 6265830 w 8348229"/>
              <a:gd name="connsiteY609" fmla="*/ 346836 h 6853097"/>
              <a:gd name="connsiteX610" fmla="*/ 6322204 w 8348229"/>
              <a:gd name="connsiteY610" fmla="*/ 378699 h 6853097"/>
              <a:gd name="connsiteX611" fmla="*/ 6364851 w 8348229"/>
              <a:gd name="connsiteY611" fmla="*/ 443407 h 6853097"/>
              <a:gd name="connsiteX612" fmla="*/ 6417304 w 8348229"/>
              <a:gd name="connsiteY612" fmla="*/ 444387 h 6853097"/>
              <a:gd name="connsiteX613" fmla="*/ 6436912 w 8348229"/>
              <a:gd name="connsiteY613" fmla="*/ 436054 h 6853097"/>
              <a:gd name="connsiteX614" fmla="*/ 6447697 w 8348229"/>
              <a:gd name="connsiteY614" fmla="*/ 494879 h 6853097"/>
              <a:gd name="connsiteX615" fmla="*/ 6501129 w 8348229"/>
              <a:gd name="connsiteY615" fmla="*/ 465956 h 6853097"/>
              <a:gd name="connsiteX616" fmla="*/ 6503580 w 8348229"/>
              <a:gd name="connsiteY616" fmla="*/ 487525 h 6853097"/>
              <a:gd name="connsiteX617" fmla="*/ 6591328 w 8348229"/>
              <a:gd name="connsiteY617" fmla="*/ 496839 h 6853097"/>
              <a:gd name="connsiteX618" fmla="*/ 6469756 w 8348229"/>
              <a:gd name="connsiteY618" fmla="*/ 571841 h 6853097"/>
              <a:gd name="connsiteX619" fmla="*/ 6528091 w 8348229"/>
              <a:gd name="connsiteY619" fmla="*/ 611058 h 6853097"/>
              <a:gd name="connsiteX620" fmla="*/ 6595739 w 8348229"/>
              <a:gd name="connsiteY620" fmla="*/ 567429 h 6853097"/>
              <a:gd name="connsiteX621" fmla="*/ 6638387 w 8348229"/>
              <a:gd name="connsiteY621" fmla="*/ 591940 h 6853097"/>
              <a:gd name="connsiteX622" fmla="*/ 6687408 w 8348229"/>
              <a:gd name="connsiteY622" fmla="*/ 557135 h 6853097"/>
              <a:gd name="connsiteX623" fmla="*/ 6735448 w 8348229"/>
              <a:gd name="connsiteY623" fmla="*/ 562037 h 6853097"/>
              <a:gd name="connsiteX624" fmla="*/ 6799175 w 8348229"/>
              <a:gd name="connsiteY624" fmla="*/ 572822 h 6853097"/>
              <a:gd name="connsiteX625" fmla="*/ 6831529 w 8348229"/>
              <a:gd name="connsiteY625" fmla="*/ 568900 h 6853097"/>
              <a:gd name="connsiteX626" fmla="*/ 6890354 w 8348229"/>
              <a:gd name="connsiteY626" fmla="*/ 585077 h 6853097"/>
              <a:gd name="connsiteX627" fmla="*/ 6841823 w 8348229"/>
              <a:gd name="connsiteY627" fmla="*/ 619881 h 6853097"/>
              <a:gd name="connsiteX628" fmla="*/ 6820744 w 8348229"/>
              <a:gd name="connsiteY628" fmla="*/ 656647 h 6853097"/>
              <a:gd name="connsiteX629" fmla="*/ 6987905 w 8348229"/>
              <a:gd name="connsiteY629" fmla="*/ 650274 h 6853097"/>
              <a:gd name="connsiteX630" fmla="*/ 6948198 w 8348229"/>
              <a:gd name="connsiteY630" fmla="*/ 684099 h 6853097"/>
              <a:gd name="connsiteX631" fmla="*/ 7096241 w 8348229"/>
              <a:gd name="connsiteY631" fmla="*/ 733610 h 6853097"/>
              <a:gd name="connsiteX632" fmla="*/ 7177125 w 8348229"/>
              <a:gd name="connsiteY632" fmla="*/ 688020 h 6853097"/>
              <a:gd name="connsiteX633" fmla="*/ 7206538 w 8348229"/>
              <a:gd name="connsiteY633" fmla="*/ 700766 h 6853097"/>
              <a:gd name="connsiteX634" fmla="*/ 7274186 w 8348229"/>
              <a:gd name="connsiteY634" fmla="*/ 745865 h 6853097"/>
              <a:gd name="connsiteX635" fmla="*/ 7309971 w 8348229"/>
              <a:gd name="connsiteY635" fmla="*/ 783611 h 6853097"/>
              <a:gd name="connsiteX636" fmla="*/ 7356051 w 8348229"/>
              <a:gd name="connsiteY636" fmla="*/ 823808 h 6853097"/>
              <a:gd name="connsiteX637" fmla="*/ 7394287 w 8348229"/>
              <a:gd name="connsiteY637" fmla="*/ 871358 h 6853097"/>
              <a:gd name="connsiteX638" fmla="*/ 7412915 w 8348229"/>
              <a:gd name="connsiteY638" fmla="*/ 891946 h 6853097"/>
              <a:gd name="connsiteX639" fmla="*/ 7508995 w 8348229"/>
              <a:gd name="connsiteY639" fmla="*/ 947340 h 6853097"/>
              <a:gd name="connsiteX640" fmla="*/ 7503113 w 8348229"/>
              <a:gd name="connsiteY640" fmla="*/ 1020871 h 6853097"/>
              <a:gd name="connsiteX641" fmla="*/ 7517329 w 8348229"/>
              <a:gd name="connsiteY641" fmla="*/ 1056166 h 6853097"/>
              <a:gd name="connsiteX642" fmla="*/ 7585468 w 8348229"/>
              <a:gd name="connsiteY642" fmla="*/ 1074304 h 6853097"/>
              <a:gd name="connsiteX643" fmla="*/ 7590370 w 8348229"/>
              <a:gd name="connsiteY643" fmla="*/ 1124305 h 6853097"/>
              <a:gd name="connsiteX644" fmla="*/ 7633998 w 8348229"/>
              <a:gd name="connsiteY644" fmla="*/ 1141952 h 6853097"/>
              <a:gd name="connsiteX645" fmla="*/ 7693313 w 8348229"/>
              <a:gd name="connsiteY645" fmla="*/ 1151266 h 6853097"/>
              <a:gd name="connsiteX646" fmla="*/ 7655567 w 8348229"/>
              <a:gd name="connsiteY646" fmla="*/ 1202738 h 6853097"/>
              <a:gd name="connsiteX647" fmla="*/ 7696254 w 8348229"/>
              <a:gd name="connsiteY647" fmla="*/ 1220385 h 6853097"/>
              <a:gd name="connsiteX648" fmla="*/ 7741844 w 8348229"/>
              <a:gd name="connsiteY648" fmla="*/ 1255190 h 6853097"/>
              <a:gd name="connsiteX649" fmla="*/ 7720275 w 8348229"/>
              <a:gd name="connsiteY649" fmla="*/ 1315976 h 6853097"/>
              <a:gd name="connsiteX650" fmla="*/ 7682039 w 8348229"/>
              <a:gd name="connsiteY650" fmla="*/ 1368918 h 6853097"/>
              <a:gd name="connsiteX651" fmla="*/ 7780570 w 8348229"/>
              <a:gd name="connsiteY651" fmla="*/ 1369899 h 6853097"/>
              <a:gd name="connsiteX652" fmla="*/ 7802140 w 8348229"/>
              <a:gd name="connsiteY652" fmla="*/ 1426763 h 6853097"/>
              <a:gd name="connsiteX653" fmla="*/ 7923711 w 8348229"/>
              <a:gd name="connsiteY653" fmla="*/ 1505196 h 6853097"/>
              <a:gd name="connsiteX654" fmla="*/ 7974202 w 8348229"/>
              <a:gd name="connsiteY654" fmla="*/ 1575786 h 6853097"/>
              <a:gd name="connsiteX655" fmla="*/ 8003124 w 8348229"/>
              <a:gd name="connsiteY655" fmla="*/ 1601767 h 6853097"/>
              <a:gd name="connsiteX656" fmla="*/ 8019301 w 8348229"/>
              <a:gd name="connsiteY656" fmla="*/ 1661572 h 6853097"/>
              <a:gd name="connsiteX657" fmla="*/ 7997732 w 8348229"/>
              <a:gd name="connsiteY657" fmla="*/ 1686573 h 6853097"/>
              <a:gd name="connsiteX658" fmla="*/ 7981555 w 8348229"/>
              <a:gd name="connsiteY658" fmla="*/ 1715004 h 6853097"/>
              <a:gd name="connsiteX659" fmla="*/ 7934495 w 8348229"/>
              <a:gd name="connsiteY659" fmla="*/ 1688043 h 6853097"/>
              <a:gd name="connsiteX660" fmla="*/ 7913416 w 8348229"/>
              <a:gd name="connsiteY660" fmla="*/ 1715004 h 6853097"/>
              <a:gd name="connsiteX661" fmla="*/ 8005085 w 8348229"/>
              <a:gd name="connsiteY661" fmla="*/ 1766476 h 6853097"/>
              <a:gd name="connsiteX662" fmla="*/ 8075185 w 8348229"/>
              <a:gd name="connsiteY662" fmla="*/ 1771869 h 6853097"/>
              <a:gd name="connsiteX663" fmla="*/ 8086950 w 8348229"/>
              <a:gd name="connsiteY663" fmla="*/ 1842458 h 6853097"/>
              <a:gd name="connsiteX664" fmla="*/ 7980574 w 8348229"/>
              <a:gd name="connsiteY664" fmla="*/ 1852753 h 6853097"/>
              <a:gd name="connsiteX665" fmla="*/ 7971751 w 8348229"/>
              <a:gd name="connsiteY665" fmla="*/ 1861577 h 6853097"/>
              <a:gd name="connsiteX666" fmla="*/ 7989889 w 8348229"/>
              <a:gd name="connsiteY666" fmla="*/ 1909617 h 6853097"/>
              <a:gd name="connsiteX667" fmla="*/ 8024693 w 8348229"/>
              <a:gd name="connsiteY667" fmla="*/ 1915499 h 6853097"/>
              <a:gd name="connsiteX668" fmla="*/ 8147736 w 8348229"/>
              <a:gd name="connsiteY668" fmla="*/ 1968932 h 6853097"/>
              <a:gd name="connsiteX669" fmla="*/ 8135480 w 8348229"/>
              <a:gd name="connsiteY669" fmla="*/ 2011580 h 6853097"/>
              <a:gd name="connsiteX670" fmla="*/ 8134010 w 8348229"/>
              <a:gd name="connsiteY670" fmla="*/ 2040992 h 6853097"/>
              <a:gd name="connsiteX671" fmla="*/ 8149696 w 8348229"/>
              <a:gd name="connsiteY671" fmla="*/ 2043443 h 6853097"/>
              <a:gd name="connsiteX672" fmla="*/ 8159500 w 8348229"/>
              <a:gd name="connsiteY672" fmla="*/ 2014521 h 6853097"/>
              <a:gd name="connsiteX673" fmla="*/ 8193325 w 8348229"/>
              <a:gd name="connsiteY673" fmla="*/ 2032169 h 6853097"/>
              <a:gd name="connsiteX674" fmla="*/ 8209012 w 8348229"/>
              <a:gd name="connsiteY674" fmla="*/ 2099327 h 6853097"/>
              <a:gd name="connsiteX675" fmla="*/ 8195776 w 8348229"/>
              <a:gd name="connsiteY675" fmla="*/ 2121877 h 6853097"/>
              <a:gd name="connsiteX676" fmla="*/ 8213914 w 8348229"/>
              <a:gd name="connsiteY676" fmla="*/ 2151779 h 6853097"/>
              <a:gd name="connsiteX677" fmla="*/ 8198717 w 8348229"/>
              <a:gd name="connsiteY677" fmla="*/ 2211094 h 6853097"/>
              <a:gd name="connsiteX678" fmla="*/ 8128127 w 8348229"/>
              <a:gd name="connsiteY678" fmla="*/ 2236585 h 6853097"/>
              <a:gd name="connsiteX679" fmla="*/ 8129108 w 8348229"/>
              <a:gd name="connsiteY679" fmla="*/ 2241977 h 6853097"/>
              <a:gd name="connsiteX680" fmla="*/ 8181069 w 8348229"/>
              <a:gd name="connsiteY680" fmla="*/ 2235114 h 6853097"/>
              <a:gd name="connsiteX681" fmla="*/ 8232051 w 8348229"/>
              <a:gd name="connsiteY681" fmla="*/ 2258154 h 6853097"/>
              <a:gd name="connsiteX682" fmla="*/ 8216365 w 8348229"/>
              <a:gd name="connsiteY682" fmla="*/ 2317960 h 6853097"/>
              <a:gd name="connsiteX683" fmla="*/ 8248718 w 8348229"/>
              <a:gd name="connsiteY683" fmla="*/ 2333156 h 6853097"/>
              <a:gd name="connsiteX684" fmla="*/ 8286464 w 8348229"/>
              <a:gd name="connsiteY684" fmla="*/ 2374333 h 6853097"/>
              <a:gd name="connsiteX685" fmla="*/ 8256561 w 8348229"/>
              <a:gd name="connsiteY685" fmla="*/ 2412079 h 6853097"/>
              <a:gd name="connsiteX686" fmla="*/ 8179108 w 8348229"/>
              <a:gd name="connsiteY686" fmla="*/ 2453257 h 6853097"/>
              <a:gd name="connsiteX687" fmla="*/ 8165873 w 8348229"/>
              <a:gd name="connsiteY687" fmla="*/ 2526298 h 6853097"/>
              <a:gd name="connsiteX688" fmla="*/ 8285484 w 8348229"/>
              <a:gd name="connsiteY688" fmla="*/ 2472865 h 6853097"/>
              <a:gd name="connsiteX689" fmla="*/ 8324700 w 8348229"/>
              <a:gd name="connsiteY689" fmla="*/ 2500807 h 6853097"/>
              <a:gd name="connsiteX690" fmla="*/ 8267346 w 8348229"/>
              <a:gd name="connsiteY690" fmla="*/ 2585613 h 6853097"/>
              <a:gd name="connsiteX691" fmla="*/ 8290876 w 8348229"/>
              <a:gd name="connsiteY691" fmla="*/ 2596888 h 6853097"/>
              <a:gd name="connsiteX692" fmla="*/ 8201168 w 8348229"/>
              <a:gd name="connsiteY692" fmla="*/ 2694929 h 6853097"/>
              <a:gd name="connsiteX693" fmla="*/ 8283033 w 8348229"/>
              <a:gd name="connsiteY693" fmla="*/ 2712576 h 6853097"/>
              <a:gd name="connsiteX694" fmla="*/ 8258522 w 8348229"/>
              <a:gd name="connsiteY694" fmla="*/ 2750322 h 6853097"/>
              <a:gd name="connsiteX695" fmla="*/ 8346270 w 8348229"/>
              <a:gd name="connsiteY695" fmla="*/ 2828265 h 6853097"/>
              <a:gd name="connsiteX696" fmla="*/ 8321759 w 8348229"/>
              <a:gd name="connsiteY696" fmla="*/ 2854736 h 6853097"/>
              <a:gd name="connsiteX697" fmla="*/ 8290386 w 8348229"/>
              <a:gd name="connsiteY697" fmla="*/ 2871894 h 6853097"/>
              <a:gd name="connsiteX698" fmla="*/ 8307053 w 8348229"/>
              <a:gd name="connsiteY698" fmla="*/ 2905228 h 6853097"/>
              <a:gd name="connsiteX699" fmla="*/ 8328132 w 8348229"/>
              <a:gd name="connsiteY699" fmla="*/ 2907679 h 6853097"/>
              <a:gd name="connsiteX700" fmla="*/ 8350191 w 8348229"/>
              <a:gd name="connsiteY700" fmla="*/ 2934150 h 6853097"/>
              <a:gd name="connsiteX701" fmla="*/ 8334504 w 8348229"/>
              <a:gd name="connsiteY701" fmla="*/ 2953268 h 6853097"/>
              <a:gd name="connsiteX702" fmla="*/ 8329112 w 8348229"/>
              <a:gd name="connsiteY702" fmla="*/ 2958170 h 6853097"/>
              <a:gd name="connsiteX703" fmla="*/ 8279601 w 8348229"/>
              <a:gd name="connsiteY703" fmla="*/ 2997387 h 6853097"/>
              <a:gd name="connsiteX704" fmla="*/ 8306562 w 8348229"/>
              <a:gd name="connsiteY704" fmla="*/ 3051310 h 6853097"/>
              <a:gd name="connsiteX705" fmla="*/ 8299700 w 8348229"/>
              <a:gd name="connsiteY705" fmla="*/ 3117978 h 6853097"/>
              <a:gd name="connsiteX706" fmla="*/ 8247247 w 8348229"/>
              <a:gd name="connsiteY706" fmla="*/ 3133174 h 6853097"/>
              <a:gd name="connsiteX707" fmla="*/ 8207051 w 8348229"/>
              <a:gd name="connsiteY707" fmla="*/ 3180234 h 6853097"/>
              <a:gd name="connsiteX708" fmla="*/ 8180579 w 8348229"/>
              <a:gd name="connsiteY708" fmla="*/ 3177783 h 6853097"/>
              <a:gd name="connsiteX709" fmla="*/ 8184501 w 8348229"/>
              <a:gd name="connsiteY709" fmla="*/ 3215039 h 6853097"/>
              <a:gd name="connsiteX710" fmla="*/ 8305582 w 8348229"/>
              <a:gd name="connsiteY710" fmla="*/ 3165528 h 6853097"/>
              <a:gd name="connsiteX711" fmla="*/ 8228620 w 8348229"/>
              <a:gd name="connsiteY711" fmla="*/ 3242491 h 6853097"/>
              <a:gd name="connsiteX712" fmla="*/ 8228620 w 8348229"/>
              <a:gd name="connsiteY712" fmla="*/ 3291021 h 6853097"/>
              <a:gd name="connsiteX713" fmla="*/ 8324700 w 8348229"/>
              <a:gd name="connsiteY713" fmla="*/ 3348865 h 6853097"/>
              <a:gd name="connsiteX714" fmla="*/ 8311464 w 8348229"/>
              <a:gd name="connsiteY714" fmla="*/ 3438083 h 6853097"/>
              <a:gd name="connsiteX715" fmla="*/ 8299700 w 8348229"/>
              <a:gd name="connsiteY715" fmla="*/ 3437593 h 6853097"/>
              <a:gd name="connsiteX716" fmla="*/ 8285484 w 8348229"/>
              <a:gd name="connsiteY716" fmla="*/ 3394945 h 6853097"/>
              <a:gd name="connsiteX717" fmla="*/ 8215384 w 8348229"/>
              <a:gd name="connsiteY717" fmla="*/ 3444456 h 6853097"/>
              <a:gd name="connsiteX718" fmla="*/ 8168814 w 8348229"/>
              <a:gd name="connsiteY718" fmla="*/ 3404749 h 6853097"/>
              <a:gd name="connsiteX719" fmla="*/ 8067832 w 8348229"/>
              <a:gd name="connsiteY719" fmla="*/ 3449848 h 6853097"/>
              <a:gd name="connsiteX720" fmla="*/ 8049203 w 8348229"/>
              <a:gd name="connsiteY720" fmla="*/ 3490045 h 6853097"/>
              <a:gd name="connsiteX721" fmla="*/ 8027635 w 8348229"/>
              <a:gd name="connsiteY721" fmla="*/ 3432691 h 6853097"/>
              <a:gd name="connsiteX722" fmla="*/ 7965868 w 8348229"/>
              <a:gd name="connsiteY722" fmla="*/ 3465045 h 6853097"/>
              <a:gd name="connsiteX723" fmla="*/ 7945770 w 8348229"/>
              <a:gd name="connsiteY723" fmla="*/ 3495437 h 6853097"/>
              <a:gd name="connsiteX724" fmla="*/ 7975182 w 8348229"/>
              <a:gd name="connsiteY724" fmla="*/ 3517007 h 6853097"/>
              <a:gd name="connsiteX725" fmla="*/ 8000673 w 8348229"/>
              <a:gd name="connsiteY725" fmla="*/ 3547399 h 6853097"/>
              <a:gd name="connsiteX726" fmla="*/ 7965868 w 8348229"/>
              <a:gd name="connsiteY726" fmla="*/ 3566518 h 6853097"/>
              <a:gd name="connsiteX727" fmla="*/ 7928123 w 8348229"/>
              <a:gd name="connsiteY727" fmla="*/ 3597401 h 6853097"/>
              <a:gd name="connsiteX728" fmla="*/ 7967339 w 8348229"/>
              <a:gd name="connsiteY728" fmla="*/ 3598871 h 6853097"/>
              <a:gd name="connsiteX729" fmla="*/ 8098224 w 8348229"/>
              <a:gd name="connsiteY729" fmla="*/ 3517987 h 6853097"/>
              <a:gd name="connsiteX730" fmla="*/ 8026164 w 8348229"/>
              <a:gd name="connsiteY730" fmla="*/ 3510634 h 6853097"/>
              <a:gd name="connsiteX731" fmla="*/ 8038909 w 8348229"/>
              <a:gd name="connsiteY731" fmla="*/ 3493477 h 6853097"/>
              <a:gd name="connsiteX732" fmla="*/ 8049203 w 8348229"/>
              <a:gd name="connsiteY732" fmla="*/ 3490045 h 6853097"/>
              <a:gd name="connsiteX733" fmla="*/ 6213377 w 8348229"/>
              <a:gd name="connsiteY733" fmla="*/ 3324845 h 6853097"/>
              <a:gd name="connsiteX734" fmla="*/ 6188867 w 8348229"/>
              <a:gd name="connsiteY734" fmla="*/ 3281217 h 6853097"/>
              <a:gd name="connsiteX735" fmla="*/ 6174651 w 8348229"/>
              <a:gd name="connsiteY735" fmla="*/ 3276805 h 6853097"/>
              <a:gd name="connsiteX736" fmla="*/ 6183475 w 8348229"/>
              <a:gd name="connsiteY736" fmla="*/ 3269452 h 6853097"/>
              <a:gd name="connsiteX737" fmla="*/ 6169749 w 8348229"/>
              <a:gd name="connsiteY737" fmla="*/ 3242000 h 6853097"/>
              <a:gd name="connsiteX738" fmla="*/ 6101610 w 8348229"/>
              <a:gd name="connsiteY738" fmla="*/ 3172391 h 6853097"/>
              <a:gd name="connsiteX739" fmla="*/ 6100139 w 8348229"/>
              <a:gd name="connsiteY739" fmla="*/ 3166509 h 6853097"/>
              <a:gd name="connsiteX740" fmla="*/ 6123670 w 8348229"/>
              <a:gd name="connsiteY740" fmla="*/ 3141508 h 6853097"/>
              <a:gd name="connsiteX741" fmla="*/ 6068276 w 8348229"/>
              <a:gd name="connsiteY741" fmla="*/ 3116997 h 6853097"/>
              <a:gd name="connsiteX742" fmla="*/ 5995726 w 8348229"/>
              <a:gd name="connsiteY742" fmla="*/ 3079251 h 6853097"/>
              <a:gd name="connsiteX743" fmla="*/ 5959940 w 8348229"/>
              <a:gd name="connsiteY743" fmla="*/ 3068957 h 6853097"/>
              <a:gd name="connsiteX744" fmla="*/ 5985922 w 8348229"/>
              <a:gd name="connsiteY744" fmla="*/ 3040525 h 6853097"/>
              <a:gd name="connsiteX745" fmla="*/ 5944254 w 8348229"/>
              <a:gd name="connsiteY745" fmla="*/ 3010132 h 6853097"/>
              <a:gd name="connsiteX746" fmla="*/ 5869252 w 8348229"/>
              <a:gd name="connsiteY746" fmla="*/ 2983661 h 6853097"/>
              <a:gd name="connsiteX747" fmla="*/ 5793760 w 8348229"/>
              <a:gd name="connsiteY747" fmla="*/ 3020426 h 6853097"/>
              <a:gd name="connsiteX748" fmla="*/ 5786897 w 8348229"/>
              <a:gd name="connsiteY748" fmla="*/ 3013073 h 6853097"/>
              <a:gd name="connsiteX749" fmla="*/ 5778564 w 8348229"/>
              <a:gd name="connsiteY749" fmla="*/ 3020426 h 6853097"/>
              <a:gd name="connsiteX750" fmla="*/ 5795231 w 8348229"/>
              <a:gd name="connsiteY750" fmla="*/ 3039545 h 6853097"/>
              <a:gd name="connsiteX751" fmla="*/ 5861899 w 8348229"/>
              <a:gd name="connsiteY751" fmla="*/ 3078271 h 6853097"/>
              <a:gd name="connsiteX752" fmla="*/ 5851115 w 8348229"/>
              <a:gd name="connsiteY752" fmla="*/ 3107193 h 6853097"/>
              <a:gd name="connsiteX753" fmla="*/ 5902586 w 8348229"/>
              <a:gd name="connsiteY753" fmla="*/ 3116507 h 6853097"/>
              <a:gd name="connsiteX754" fmla="*/ 5901115 w 8348229"/>
              <a:gd name="connsiteY754" fmla="*/ 3126311 h 6853097"/>
              <a:gd name="connsiteX755" fmla="*/ 5878076 w 8348229"/>
              <a:gd name="connsiteY755" fmla="*/ 3128762 h 6853097"/>
              <a:gd name="connsiteX756" fmla="*/ 5860428 w 8348229"/>
              <a:gd name="connsiteY756" fmla="*/ 3209156 h 6853097"/>
              <a:gd name="connsiteX757" fmla="*/ 5917293 w 8348229"/>
              <a:gd name="connsiteY757" fmla="*/ 3229745 h 6853097"/>
              <a:gd name="connsiteX758" fmla="*/ 5889840 w 8348229"/>
              <a:gd name="connsiteY758" fmla="*/ 3283668 h 6853097"/>
              <a:gd name="connsiteX759" fmla="*/ 5933469 w 8348229"/>
              <a:gd name="connsiteY759" fmla="*/ 3300335 h 6853097"/>
              <a:gd name="connsiteX760" fmla="*/ 5956999 w 8348229"/>
              <a:gd name="connsiteY760" fmla="*/ 3301806 h 6853097"/>
              <a:gd name="connsiteX761" fmla="*/ 6018765 w 8348229"/>
              <a:gd name="connsiteY761" fmla="*/ 3338571 h 6853097"/>
              <a:gd name="connsiteX762" fmla="*/ 6078570 w 8348229"/>
              <a:gd name="connsiteY762" fmla="*/ 3356709 h 6853097"/>
              <a:gd name="connsiteX763" fmla="*/ 6076610 w 8348229"/>
              <a:gd name="connsiteY763" fmla="*/ 3366023 h 6853097"/>
              <a:gd name="connsiteX764" fmla="*/ 6019745 w 8348229"/>
              <a:gd name="connsiteY764" fmla="*/ 3359650 h 6853097"/>
              <a:gd name="connsiteX765" fmla="*/ 6014353 w 8348229"/>
              <a:gd name="connsiteY765" fmla="*/ 3400337 h 6853097"/>
              <a:gd name="connsiteX766" fmla="*/ 6053080 w 8348229"/>
              <a:gd name="connsiteY766" fmla="*/ 3422396 h 6853097"/>
              <a:gd name="connsiteX767" fmla="*/ 6039844 w 8348229"/>
              <a:gd name="connsiteY767" fmla="*/ 3436123 h 6853097"/>
              <a:gd name="connsiteX768" fmla="*/ 6076610 w 8348229"/>
              <a:gd name="connsiteY768" fmla="*/ 3441025 h 6853097"/>
              <a:gd name="connsiteX769" fmla="*/ 6077100 w 8348229"/>
              <a:gd name="connsiteY769" fmla="*/ 3447397 h 6853097"/>
              <a:gd name="connsiteX770" fmla="*/ 6032001 w 8348229"/>
              <a:gd name="connsiteY770" fmla="*/ 3452299 h 6853097"/>
              <a:gd name="connsiteX771" fmla="*/ 6060923 w 8348229"/>
              <a:gd name="connsiteY771" fmla="*/ 3512105 h 6853097"/>
              <a:gd name="connsiteX772" fmla="*/ 6033471 w 8348229"/>
              <a:gd name="connsiteY772" fmla="*/ 3517497 h 6853097"/>
              <a:gd name="connsiteX773" fmla="*/ 6031020 w 8348229"/>
              <a:gd name="connsiteY773" fmla="*/ 3528281 h 6853097"/>
              <a:gd name="connsiteX774" fmla="*/ 6186907 w 8348229"/>
              <a:gd name="connsiteY774" fmla="*/ 3596910 h 6853097"/>
              <a:gd name="connsiteX775" fmla="*/ 6172200 w 8348229"/>
              <a:gd name="connsiteY775" fmla="*/ 3621421 h 6853097"/>
              <a:gd name="connsiteX776" fmla="*/ 6203573 w 8348229"/>
              <a:gd name="connsiteY776" fmla="*/ 3621421 h 6853097"/>
              <a:gd name="connsiteX777" fmla="*/ 6204554 w 8348229"/>
              <a:gd name="connsiteY777" fmla="*/ 3625342 h 6853097"/>
              <a:gd name="connsiteX778" fmla="*/ 6186907 w 8348229"/>
              <a:gd name="connsiteY778" fmla="*/ 3630735 h 6853097"/>
              <a:gd name="connsiteX779" fmla="*/ 6200632 w 8348229"/>
              <a:gd name="connsiteY779" fmla="*/ 3690540 h 6853097"/>
              <a:gd name="connsiteX780" fmla="*/ 6228574 w 8348229"/>
              <a:gd name="connsiteY780" fmla="*/ 3717992 h 6853097"/>
              <a:gd name="connsiteX781" fmla="*/ 6279555 w 8348229"/>
              <a:gd name="connsiteY781" fmla="*/ 3771424 h 6853097"/>
              <a:gd name="connsiteX782" fmla="*/ 6265340 w 8348229"/>
              <a:gd name="connsiteY782" fmla="*/ 3833190 h 6853097"/>
              <a:gd name="connsiteX783" fmla="*/ 6331518 w 8348229"/>
              <a:gd name="connsiteY783" fmla="*/ 3833190 h 6853097"/>
              <a:gd name="connsiteX784" fmla="*/ 6332988 w 8348229"/>
              <a:gd name="connsiteY784" fmla="*/ 3867015 h 6853097"/>
              <a:gd name="connsiteX785" fmla="*/ 6298183 w 8348229"/>
              <a:gd name="connsiteY785" fmla="*/ 3856720 h 6853097"/>
              <a:gd name="connsiteX786" fmla="*/ 6318282 w 8348229"/>
              <a:gd name="connsiteY786" fmla="*/ 3889564 h 6853097"/>
              <a:gd name="connsiteX787" fmla="*/ 6264359 w 8348229"/>
              <a:gd name="connsiteY787" fmla="*/ 3944958 h 6853097"/>
              <a:gd name="connsiteX788" fmla="*/ 6367302 w 8348229"/>
              <a:gd name="connsiteY788" fmla="*/ 3942507 h 6853097"/>
              <a:gd name="connsiteX789" fmla="*/ 6356518 w 8348229"/>
              <a:gd name="connsiteY789" fmla="*/ 3890054 h 6853097"/>
              <a:gd name="connsiteX790" fmla="*/ 6418284 w 8348229"/>
              <a:gd name="connsiteY790" fmla="*/ 3878289 h 6853097"/>
              <a:gd name="connsiteX791" fmla="*/ 6371714 w 8348229"/>
              <a:gd name="connsiteY791" fmla="*/ 3756228 h 6853097"/>
              <a:gd name="connsiteX792" fmla="*/ 6340341 w 8348229"/>
              <a:gd name="connsiteY792" fmla="*/ 3692991 h 6853097"/>
              <a:gd name="connsiteX793" fmla="*/ 6318282 w 8348229"/>
              <a:gd name="connsiteY793" fmla="*/ 3683187 h 6853097"/>
              <a:gd name="connsiteX794" fmla="*/ 6392303 w 8348229"/>
              <a:gd name="connsiteY794" fmla="*/ 3553282 h 6853097"/>
              <a:gd name="connsiteX795" fmla="*/ 6310929 w 8348229"/>
              <a:gd name="connsiteY795" fmla="*/ 3517987 h 6853097"/>
              <a:gd name="connsiteX796" fmla="*/ 6341322 w 8348229"/>
              <a:gd name="connsiteY796" fmla="*/ 3475829 h 6853097"/>
              <a:gd name="connsiteX797" fmla="*/ 6315341 w 8348229"/>
              <a:gd name="connsiteY797" fmla="*/ 3423377 h 6853097"/>
              <a:gd name="connsiteX798" fmla="*/ 6298183 w 8348229"/>
              <a:gd name="connsiteY798" fmla="*/ 3418475 h 6853097"/>
              <a:gd name="connsiteX799" fmla="*/ 6341812 w 8348229"/>
              <a:gd name="connsiteY799" fmla="*/ 3378768 h 6853097"/>
              <a:gd name="connsiteX800" fmla="*/ 6296712 w 8348229"/>
              <a:gd name="connsiteY800" fmla="*/ 3371905 h 6853097"/>
              <a:gd name="connsiteX801" fmla="*/ 6212397 w 8348229"/>
              <a:gd name="connsiteY801" fmla="*/ 3322394 h 6853097"/>
              <a:gd name="connsiteX802" fmla="*/ 6323674 w 8348229"/>
              <a:gd name="connsiteY802" fmla="*/ 3269942 h 6853097"/>
              <a:gd name="connsiteX803" fmla="*/ 6268771 w 8348229"/>
              <a:gd name="connsiteY803" fmla="*/ 3200333 h 6853097"/>
              <a:gd name="connsiteX804" fmla="*/ 6214848 w 8348229"/>
              <a:gd name="connsiteY804" fmla="*/ 3219451 h 6853097"/>
              <a:gd name="connsiteX805" fmla="*/ 6201122 w 8348229"/>
              <a:gd name="connsiteY805" fmla="*/ 3255726 h 6853097"/>
              <a:gd name="connsiteX806" fmla="*/ 6261418 w 8348229"/>
              <a:gd name="connsiteY806" fmla="*/ 3272393 h 6853097"/>
              <a:gd name="connsiteX807" fmla="*/ 6213377 w 8348229"/>
              <a:gd name="connsiteY807" fmla="*/ 3324845 h 6853097"/>
              <a:gd name="connsiteX808" fmla="*/ 6317302 w 8348229"/>
              <a:gd name="connsiteY808" fmla="*/ 2195898 h 6853097"/>
              <a:gd name="connsiteX809" fmla="*/ 6269261 w 8348229"/>
              <a:gd name="connsiteY809" fmla="*/ 2077268 h 6853097"/>
              <a:gd name="connsiteX810" fmla="*/ 6246221 w 8348229"/>
              <a:gd name="connsiteY810" fmla="*/ 2035110 h 6853097"/>
              <a:gd name="connsiteX811" fmla="*/ 6208475 w 8348229"/>
              <a:gd name="connsiteY811" fmla="*/ 1972363 h 6853097"/>
              <a:gd name="connsiteX812" fmla="*/ 6175632 w 8348229"/>
              <a:gd name="connsiteY812" fmla="*/ 1920401 h 6853097"/>
              <a:gd name="connsiteX813" fmla="*/ 6154062 w 8348229"/>
              <a:gd name="connsiteY813" fmla="*/ 1884616 h 6853097"/>
              <a:gd name="connsiteX814" fmla="*/ 6144748 w 8348229"/>
              <a:gd name="connsiteY814" fmla="*/ 1832654 h 6853097"/>
              <a:gd name="connsiteX815" fmla="*/ 6098179 w 8348229"/>
              <a:gd name="connsiteY815" fmla="*/ 1767947 h 6853097"/>
              <a:gd name="connsiteX816" fmla="*/ 6052100 w 8348229"/>
              <a:gd name="connsiteY816" fmla="*/ 1717456 h 6853097"/>
              <a:gd name="connsiteX817" fmla="*/ 5972196 w 8348229"/>
              <a:gd name="connsiteY817" fmla="*/ 1615002 h 6853097"/>
              <a:gd name="connsiteX818" fmla="*/ 5923665 w 8348229"/>
              <a:gd name="connsiteY818" fmla="*/ 1543432 h 6853097"/>
              <a:gd name="connsiteX819" fmla="*/ 5940332 w 8348229"/>
              <a:gd name="connsiteY819" fmla="*/ 1529216 h 6853097"/>
              <a:gd name="connsiteX820" fmla="*/ 5908959 w 8348229"/>
              <a:gd name="connsiteY820" fmla="*/ 1516961 h 6853097"/>
              <a:gd name="connsiteX821" fmla="*/ 5884448 w 8348229"/>
              <a:gd name="connsiteY821" fmla="*/ 1481176 h 6853097"/>
              <a:gd name="connsiteX822" fmla="*/ 5867781 w 8348229"/>
              <a:gd name="connsiteY822" fmla="*/ 1446861 h 6853097"/>
              <a:gd name="connsiteX823" fmla="*/ 5798662 w 8348229"/>
              <a:gd name="connsiteY823" fmla="*/ 1368428 h 6853097"/>
              <a:gd name="connsiteX824" fmla="*/ 5746210 w 8348229"/>
              <a:gd name="connsiteY824" fmla="*/ 1326270 h 6853097"/>
              <a:gd name="connsiteX825" fmla="*/ 5691306 w 8348229"/>
              <a:gd name="connsiteY825" fmla="*/ 1281661 h 6853097"/>
              <a:gd name="connsiteX826" fmla="*/ 5680522 w 8348229"/>
              <a:gd name="connsiteY826" fmla="*/ 1306662 h 6853097"/>
              <a:gd name="connsiteX827" fmla="*/ 5638364 w 8348229"/>
              <a:gd name="connsiteY827" fmla="*/ 1255190 h 6853097"/>
              <a:gd name="connsiteX828" fmla="*/ 5623168 w 8348229"/>
              <a:gd name="connsiteY828" fmla="*/ 1227248 h 6853097"/>
              <a:gd name="connsiteX829" fmla="*/ 5471204 w 8348229"/>
              <a:gd name="connsiteY829" fmla="*/ 1157149 h 6853097"/>
              <a:gd name="connsiteX830" fmla="*/ 5478066 w 8348229"/>
              <a:gd name="connsiteY830" fmla="*/ 1136560 h 6853097"/>
              <a:gd name="connsiteX831" fmla="*/ 5377084 w 8348229"/>
              <a:gd name="connsiteY831" fmla="*/ 1087049 h 6853097"/>
              <a:gd name="connsiteX832" fmla="*/ 5235904 w 8348229"/>
              <a:gd name="connsiteY832" fmla="*/ 1046852 h 6853097"/>
              <a:gd name="connsiteX833" fmla="*/ 5218256 w 8348229"/>
              <a:gd name="connsiteY833" fmla="*/ 1045381 h 6853097"/>
              <a:gd name="connsiteX834" fmla="*/ 5139333 w 8348229"/>
              <a:gd name="connsiteY834" fmla="*/ 1006655 h 6853097"/>
              <a:gd name="connsiteX835" fmla="*/ 5111392 w 8348229"/>
              <a:gd name="connsiteY835" fmla="*/ 1003714 h 6853097"/>
              <a:gd name="connsiteX836" fmla="*/ 5016781 w 8348229"/>
              <a:gd name="connsiteY836" fmla="*/ 1069892 h 6853097"/>
              <a:gd name="connsiteX837" fmla="*/ 4955505 w 8348229"/>
              <a:gd name="connsiteY837" fmla="*/ 1150286 h 6853097"/>
              <a:gd name="connsiteX838" fmla="*/ 4961388 w 8348229"/>
              <a:gd name="connsiteY838" fmla="*/ 1164992 h 6853097"/>
              <a:gd name="connsiteX839" fmla="*/ 5007468 w 8348229"/>
              <a:gd name="connsiteY839" fmla="*/ 1147344 h 6853097"/>
              <a:gd name="connsiteX840" fmla="*/ 5087371 w 8348229"/>
              <a:gd name="connsiteY840" fmla="*/ 1216954 h 6853097"/>
              <a:gd name="connsiteX841" fmla="*/ 5068253 w 8348229"/>
              <a:gd name="connsiteY841" fmla="*/ 1258622 h 6853097"/>
              <a:gd name="connsiteX842" fmla="*/ 5084920 w 8348229"/>
              <a:gd name="connsiteY842" fmla="*/ 1282151 h 6853097"/>
              <a:gd name="connsiteX843" fmla="*/ 5147667 w 8348229"/>
              <a:gd name="connsiteY843" fmla="*/ 1286073 h 6853097"/>
              <a:gd name="connsiteX844" fmla="*/ 5246689 w 8348229"/>
              <a:gd name="connsiteY844" fmla="*/ 1259602 h 6853097"/>
              <a:gd name="connsiteX845" fmla="*/ 5247669 w 8348229"/>
              <a:gd name="connsiteY845" fmla="*/ 1282151 h 6853097"/>
              <a:gd name="connsiteX846" fmla="*/ 5274140 w 8348229"/>
              <a:gd name="connsiteY846" fmla="*/ 1258131 h 6853097"/>
              <a:gd name="connsiteX847" fmla="*/ 5317279 w 8348229"/>
              <a:gd name="connsiteY847" fmla="*/ 1312054 h 6853097"/>
              <a:gd name="connsiteX848" fmla="*/ 5331985 w 8348229"/>
              <a:gd name="connsiteY848" fmla="*/ 1297348 h 6853097"/>
              <a:gd name="connsiteX849" fmla="*/ 5292278 w 8348229"/>
              <a:gd name="connsiteY849" fmla="*/ 1279700 h 6853097"/>
              <a:gd name="connsiteX850" fmla="*/ 5293749 w 8348229"/>
              <a:gd name="connsiteY850" fmla="*/ 1272838 h 6853097"/>
              <a:gd name="connsiteX851" fmla="*/ 5340808 w 8348229"/>
              <a:gd name="connsiteY851" fmla="*/ 1278230 h 6853097"/>
              <a:gd name="connsiteX852" fmla="*/ 5342769 w 8348229"/>
              <a:gd name="connsiteY852" fmla="*/ 1264504 h 6853097"/>
              <a:gd name="connsiteX853" fmla="*/ 5446694 w 8348229"/>
              <a:gd name="connsiteY853" fmla="*/ 1264504 h 6853097"/>
              <a:gd name="connsiteX854" fmla="*/ 5412379 w 8348229"/>
              <a:gd name="connsiteY854" fmla="*/ 1424802 h 6853097"/>
              <a:gd name="connsiteX855" fmla="*/ 5568265 w 8348229"/>
              <a:gd name="connsiteY855" fmla="*/ 1375781 h 6853097"/>
              <a:gd name="connsiteX856" fmla="*/ 5575128 w 8348229"/>
              <a:gd name="connsiteY856" fmla="*/ 1461077 h 6853097"/>
              <a:gd name="connsiteX857" fmla="*/ 5583952 w 8348229"/>
              <a:gd name="connsiteY857" fmla="*/ 1476764 h 6853097"/>
              <a:gd name="connsiteX858" fmla="*/ 5611893 w 8348229"/>
              <a:gd name="connsiteY858" fmla="*/ 1489999 h 6853097"/>
              <a:gd name="connsiteX859" fmla="*/ 5682973 w 8348229"/>
              <a:gd name="connsiteY859" fmla="*/ 1491470 h 6853097"/>
              <a:gd name="connsiteX860" fmla="*/ 5743269 w 8348229"/>
              <a:gd name="connsiteY860" fmla="*/ 1492450 h 6853097"/>
              <a:gd name="connsiteX861" fmla="*/ 5743269 w 8348229"/>
              <a:gd name="connsiteY861" fmla="*/ 1509117 h 6853097"/>
              <a:gd name="connsiteX862" fmla="*/ 5741308 w 8348229"/>
              <a:gd name="connsiteY862" fmla="*/ 1536569 h 6853097"/>
              <a:gd name="connsiteX863" fmla="*/ 5689346 w 8348229"/>
              <a:gd name="connsiteY863" fmla="*/ 1616473 h 6853097"/>
              <a:gd name="connsiteX864" fmla="*/ 5744739 w 8348229"/>
              <a:gd name="connsiteY864" fmla="*/ 1622355 h 6853097"/>
              <a:gd name="connsiteX865" fmla="*/ 5824153 w 8348229"/>
              <a:gd name="connsiteY865" fmla="*/ 1614512 h 6853097"/>
              <a:gd name="connsiteX866" fmla="*/ 5841800 w 8348229"/>
              <a:gd name="connsiteY866" fmla="*/ 1617943 h 6853097"/>
              <a:gd name="connsiteX867" fmla="*/ 5824153 w 8348229"/>
              <a:gd name="connsiteY867" fmla="*/ 1648336 h 6853097"/>
              <a:gd name="connsiteX868" fmla="*/ 5892291 w 8348229"/>
              <a:gd name="connsiteY868" fmla="*/ 1641473 h 6853097"/>
              <a:gd name="connsiteX869" fmla="*/ 5902586 w 8348229"/>
              <a:gd name="connsiteY869" fmla="*/ 1661572 h 6853097"/>
              <a:gd name="connsiteX870" fmla="*/ 5894252 w 8348229"/>
              <a:gd name="connsiteY870" fmla="*/ 1745888 h 6853097"/>
              <a:gd name="connsiteX871" fmla="*/ 5897684 w 8348229"/>
              <a:gd name="connsiteY871" fmla="*/ 1784614 h 6853097"/>
              <a:gd name="connsiteX872" fmla="*/ 5983471 w 8348229"/>
              <a:gd name="connsiteY872" fmla="*/ 1826772 h 6853097"/>
              <a:gd name="connsiteX873" fmla="*/ 6007490 w 8348229"/>
              <a:gd name="connsiteY873" fmla="*/ 1887067 h 6853097"/>
              <a:gd name="connsiteX874" fmla="*/ 5995235 w 8348229"/>
              <a:gd name="connsiteY874" fmla="*/ 1919421 h 6853097"/>
              <a:gd name="connsiteX875" fmla="*/ 6036413 w 8348229"/>
              <a:gd name="connsiteY875" fmla="*/ 1919421 h 6853097"/>
              <a:gd name="connsiteX876" fmla="*/ 6039844 w 8348229"/>
              <a:gd name="connsiteY876" fmla="*/ 1951284 h 6853097"/>
              <a:gd name="connsiteX877" fmla="*/ 6061413 w 8348229"/>
              <a:gd name="connsiteY877" fmla="*/ 1940500 h 6853097"/>
              <a:gd name="connsiteX878" fmla="*/ 6097688 w 8348229"/>
              <a:gd name="connsiteY878" fmla="*/ 1990011 h 6853097"/>
              <a:gd name="connsiteX879" fmla="*/ 6115336 w 8348229"/>
              <a:gd name="connsiteY879" fmla="*/ 2081189 h 6853097"/>
              <a:gd name="connsiteX880" fmla="*/ 6076610 w 8348229"/>
              <a:gd name="connsiteY880" fmla="*/ 2102268 h 6853097"/>
              <a:gd name="connsiteX881" fmla="*/ 6105532 w 8348229"/>
              <a:gd name="connsiteY881" fmla="*/ 2118935 h 6853097"/>
              <a:gd name="connsiteX882" fmla="*/ 6085433 w 8348229"/>
              <a:gd name="connsiteY882" fmla="*/ 2137073 h 6853097"/>
              <a:gd name="connsiteX883" fmla="*/ 6085923 w 8348229"/>
              <a:gd name="connsiteY883" fmla="*/ 2149328 h 6853097"/>
              <a:gd name="connsiteX884" fmla="*/ 6176122 w 8348229"/>
              <a:gd name="connsiteY884" fmla="*/ 2155211 h 6853097"/>
              <a:gd name="connsiteX885" fmla="*/ 6237398 w 8348229"/>
              <a:gd name="connsiteY885" fmla="*/ 2168937 h 6853097"/>
              <a:gd name="connsiteX886" fmla="*/ 6266320 w 8348229"/>
              <a:gd name="connsiteY886" fmla="*/ 2212565 h 6853097"/>
              <a:gd name="connsiteX887" fmla="*/ 6258477 w 8348229"/>
              <a:gd name="connsiteY887" fmla="*/ 2221879 h 6853097"/>
              <a:gd name="connsiteX888" fmla="*/ 6317302 w 8348229"/>
              <a:gd name="connsiteY888" fmla="*/ 2195898 h 6853097"/>
              <a:gd name="connsiteX889" fmla="*/ 1387777 w 8348229"/>
              <a:gd name="connsiteY889" fmla="*/ 1756182 h 6853097"/>
              <a:gd name="connsiteX890" fmla="*/ 1422091 w 8348229"/>
              <a:gd name="connsiteY890" fmla="*/ 1790497 h 6853097"/>
              <a:gd name="connsiteX891" fmla="*/ 1469641 w 8348229"/>
              <a:gd name="connsiteY891" fmla="*/ 1823340 h 6853097"/>
              <a:gd name="connsiteX892" fmla="*/ 1579448 w 8348229"/>
              <a:gd name="connsiteY892" fmla="*/ 1835595 h 6853097"/>
              <a:gd name="connsiteX893" fmla="*/ 1642195 w 8348229"/>
              <a:gd name="connsiteY893" fmla="*/ 1822850 h 6853097"/>
              <a:gd name="connsiteX894" fmla="*/ 1624547 w 8348229"/>
              <a:gd name="connsiteY894" fmla="*/ 1784614 h 6853097"/>
              <a:gd name="connsiteX895" fmla="*/ 1619645 w 8348229"/>
              <a:gd name="connsiteY895" fmla="*/ 1779222 h 6853097"/>
              <a:gd name="connsiteX896" fmla="*/ 1621115 w 8348229"/>
              <a:gd name="connsiteY896" fmla="*/ 1726279 h 6853097"/>
              <a:gd name="connsiteX897" fmla="*/ 1662783 w 8348229"/>
              <a:gd name="connsiteY897" fmla="*/ 1713044 h 6853097"/>
              <a:gd name="connsiteX898" fmla="*/ 1667685 w 8348229"/>
              <a:gd name="connsiteY898" fmla="*/ 1688533 h 6853097"/>
              <a:gd name="connsiteX899" fmla="*/ 1642195 w 8348229"/>
              <a:gd name="connsiteY899" fmla="*/ 1691475 h 6853097"/>
              <a:gd name="connsiteX900" fmla="*/ 1639253 w 8348229"/>
              <a:gd name="connsiteY900" fmla="*/ 1680690 h 6853097"/>
              <a:gd name="connsiteX901" fmla="*/ 1833865 w 8348229"/>
              <a:gd name="connsiteY901" fmla="*/ 1629708 h 6853097"/>
              <a:gd name="connsiteX902" fmla="*/ 1812787 w 8348229"/>
              <a:gd name="connsiteY902" fmla="*/ 1592943 h 6853097"/>
              <a:gd name="connsiteX903" fmla="*/ 1944652 w 8348229"/>
              <a:gd name="connsiteY903" fmla="*/ 1527255 h 6853097"/>
              <a:gd name="connsiteX904" fmla="*/ 1920142 w 8348229"/>
              <a:gd name="connsiteY904" fmla="*/ 1448332 h 6853097"/>
              <a:gd name="connsiteX905" fmla="*/ 1949064 w 8348229"/>
              <a:gd name="connsiteY905" fmla="*/ 1423331 h 6853097"/>
              <a:gd name="connsiteX906" fmla="*/ 1886318 w 8348229"/>
              <a:gd name="connsiteY906" fmla="*/ 1368918 h 6853097"/>
              <a:gd name="connsiteX907" fmla="*/ 1942201 w 8348229"/>
              <a:gd name="connsiteY907" fmla="*/ 1332643 h 6853097"/>
              <a:gd name="connsiteX908" fmla="*/ 1932887 w 8348229"/>
              <a:gd name="connsiteY908" fmla="*/ 1327251 h 6853097"/>
              <a:gd name="connsiteX909" fmla="*/ 1957888 w 8348229"/>
              <a:gd name="connsiteY909" fmla="*/ 1290485 h 6853097"/>
              <a:gd name="connsiteX910" fmla="*/ 2069165 w 8348229"/>
              <a:gd name="connsiteY910" fmla="*/ 1259112 h 6853097"/>
              <a:gd name="connsiteX911" fmla="*/ 2046616 w 8348229"/>
              <a:gd name="connsiteY911" fmla="*/ 1247347 h 6853097"/>
              <a:gd name="connsiteX912" fmla="*/ 1949064 w 8348229"/>
              <a:gd name="connsiteY912" fmla="*/ 1230189 h 6853097"/>
              <a:gd name="connsiteX913" fmla="*/ 1919652 w 8348229"/>
              <a:gd name="connsiteY913" fmla="*/ 1230189 h 6853097"/>
              <a:gd name="connsiteX914" fmla="*/ 1816218 w 8348229"/>
              <a:gd name="connsiteY914" fmla="*/ 1220385 h 6853097"/>
              <a:gd name="connsiteX915" fmla="*/ 1879455 w 8348229"/>
              <a:gd name="connsiteY915" fmla="*/ 1265975 h 6853097"/>
              <a:gd name="connsiteX916" fmla="*/ 1895141 w 8348229"/>
              <a:gd name="connsiteY916" fmla="*/ 1283132 h 6853097"/>
              <a:gd name="connsiteX917" fmla="*/ 1886808 w 8348229"/>
              <a:gd name="connsiteY917" fmla="*/ 1296367 h 6853097"/>
              <a:gd name="connsiteX918" fmla="*/ 1757883 w 8348229"/>
              <a:gd name="connsiteY918" fmla="*/ 1308623 h 6853097"/>
              <a:gd name="connsiteX919" fmla="*/ 1707882 w 8348229"/>
              <a:gd name="connsiteY919" fmla="*/ 1335584 h 6853097"/>
              <a:gd name="connsiteX920" fmla="*/ 1719647 w 8348229"/>
              <a:gd name="connsiteY920" fmla="*/ 1393919 h 6853097"/>
              <a:gd name="connsiteX921" fmla="*/ 1645626 w 8348229"/>
              <a:gd name="connsiteY921" fmla="*/ 1357153 h 6853097"/>
              <a:gd name="connsiteX922" fmla="*/ 1660332 w 8348229"/>
              <a:gd name="connsiteY922" fmla="*/ 1395389 h 6853097"/>
              <a:gd name="connsiteX923" fmla="*/ 1666215 w 8348229"/>
              <a:gd name="connsiteY923" fmla="*/ 1444900 h 6853097"/>
              <a:gd name="connsiteX924" fmla="*/ 1681411 w 8348229"/>
              <a:gd name="connsiteY924" fmla="*/ 1490980 h 6853097"/>
              <a:gd name="connsiteX925" fmla="*/ 1659352 w 8348229"/>
              <a:gd name="connsiteY925" fmla="*/ 1566472 h 6853097"/>
              <a:gd name="connsiteX926" fmla="*/ 1682882 w 8348229"/>
              <a:gd name="connsiteY926" fmla="*/ 1579707 h 6853097"/>
              <a:gd name="connsiteX927" fmla="*/ 1677980 w 8348229"/>
              <a:gd name="connsiteY927" fmla="*/ 1590982 h 6853097"/>
              <a:gd name="connsiteX928" fmla="*/ 1624057 w 8348229"/>
              <a:gd name="connsiteY928" fmla="*/ 1571864 h 6853097"/>
              <a:gd name="connsiteX929" fmla="*/ 1559840 w 8348229"/>
              <a:gd name="connsiteY929" fmla="*/ 1579217 h 6853097"/>
              <a:gd name="connsiteX930" fmla="*/ 1565232 w 8348229"/>
              <a:gd name="connsiteY930" fmla="*/ 1620395 h 6853097"/>
              <a:gd name="connsiteX931" fmla="*/ 1555918 w 8348229"/>
              <a:gd name="connsiteY931" fmla="*/ 1650787 h 6853097"/>
              <a:gd name="connsiteX932" fmla="*/ 1499054 w 8348229"/>
              <a:gd name="connsiteY932" fmla="*/ 1691965 h 6853097"/>
              <a:gd name="connsiteX933" fmla="*/ 1387777 w 8348229"/>
              <a:gd name="connsiteY933" fmla="*/ 1756182 h 6853097"/>
              <a:gd name="connsiteX934" fmla="*/ 1127477 w 8348229"/>
              <a:gd name="connsiteY934" fmla="*/ 2120896 h 6853097"/>
              <a:gd name="connsiteX935" fmla="*/ 1121594 w 8348229"/>
              <a:gd name="connsiteY935" fmla="*/ 2131681 h 6853097"/>
              <a:gd name="connsiteX936" fmla="*/ 1184831 w 8348229"/>
              <a:gd name="connsiteY936" fmla="*/ 2175799 h 6853097"/>
              <a:gd name="connsiteX937" fmla="*/ 1180909 w 8348229"/>
              <a:gd name="connsiteY937" fmla="*/ 2182662 h 6853097"/>
              <a:gd name="connsiteX938" fmla="*/ 1136301 w 8348229"/>
              <a:gd name="connsiteY938" fmla="*/ 2177270 h 6853097"/>
              <a:gd name="connsiteX939" fmla="*/ 1096104 w 8348229"/>
              <a:gd name="connsiteY939" fmla="*/ 2219918 h 6853097"/>
              <a:gd name="connsiteX940" fmla="*/ 1117673 w 8348229"/>
              <a:gd name="connsiteY940" fmla="*/ 2243938 h 6853097"/>
              <a:gd name="connsiteX941" fmla="*/ 1031886 w 8348229"/>
              <a:gd name="connsiteY941" fmla="*/ 2277763 h 6853097"/>
              <a:gd name="connsiteX942" fmla="*/ 1034828 w 8348229"/>
              <a:gd name="connsiteY942" fmla="*/ 2284625 h 6853097"/>
              <a:gd name="connsiteX943" fmla="*/ 989238 w 8348229"/>
              <a:gd name="connsiteY943" fmla="*/ 2284625 h 6853097"/>
              <a:gd name="connsiteX944" fmla="*/ 1083848 w 8348229"/>
              <a:gd name="connsiteY944" fmla="*/ 2414040 h 6853097"/>
              <a:gd name="connsiteX945" fmla="*/ 1117673 w 8348229"/>
              <a:gd name="connsiteY945" fmla="*/ 2416491 h 6853097"/>
              <a:gd name="connsiteX946" fmla="*/ 1214734 w 8348229"/>
              <a:gd name="connsiteY946" fmla="*/ 2384137 h 6853097"/>
              <a:gd name="connsiteX947" fmla="*/ 1189243 w 8348229"/>
              <a:gd name="connsiteY947" fmla="*/ 2370412 h 6853097"/>
              <a:gd name="connsiteX948" fmla="*/ 1131889 w 8348229"/>
              <a:gd name="connsiteY948" fmla="*/ 2357176 h 6853097"/>
              <a:gd name="connsiteX949" fmla="*/ 1131398 w 8348229"/>
              <a:gd name="connsiteY949" fmla="*/ 2344431 h 6853097"/>
              <a:gd name="connsiteX950" fmla="*/ 1204439 w 8348229"/>
              <a:gd name="connsiteY950" fmla="*/ 2318450 h 6853097"/>
              <a:gd name="connsiteX951" fmla="*/ 1167674 w 8348229"/>
              <a:gd name="connsiteY951" fmla="*/ 2283645 h 6853097"/>
              <a:gd name="connsiteX952" fmla="*/ 1298559 w 8348229"/>
              <a:gd name="connsiteY952" fmla="*/ 2283645 h 6853097"/>
              <a:gd name="connsiteX953" fmla="*/ 1234342 w 8348229"/>
              <a:gd name="connsiteY953" fmla="*/ 2208153 h 6853097"/>
              <a:gd name="connsiteX954" fmla="*/ 1313265 w 8348229"/>
              <a:gd name="connsiteY954" fmla="*/ 2198349 h 6853097"/>
              <a:gd name="connsiteX955" fmla="*/ 1312775 w 8348229"/>
              <a:gd name="connsiteY955" fmla="*/ 2190506 h 6853097"/>
              <a:gd name="connsiteX956" fmla="*/ 1286794 w 8348229"/>
              <a:gd name="connsiteY956" fmla="*/ 2182662 h 6853097"/>
              <a:gd name="connsiteX957" fmla="*/ 1387777 w 8348229"/>
              <a:gd name="connsiteY957" fmla="*/ 2109621 h 6853097"/>
              <a:gd name="connsiteX958" fmla="*/ 1227969 w 8348229"/>
              <a:gd name="connsiteY958" fmla="*/ 2047365 h 6853097"/>
              <a:gd name="connsiteX959" fmla="*/ 1257872 w 8348229"/>
              <a:gd name="connsiteY959" fmla="*/ 2031678 h 6853097"/>
              <a:gd name="connsiteX960" fmla="*/ 1130418 w 8348229"/>
              <a:gd name="connsiteY960" fmla="*/ 2011580 h 6853097"/>
              <a:gd name="connsiteX961" fmla="*/ 1102966 w 8348229"/>
              <a:gd name="connsiteY961" fmla="*/ 2049816 h 6853097"/>
              <a:gd name="connsiteX962" fmla="*/ 1173556 w 8348229"/>
              <a:gd name="connsiteY962" fmla="*/ 2127269 h 6853097"/>
              <a:gd name="connsiteX963" fmla="*/ 1127477 w 8348229"/>
              <a:gd name="connsiteY963" fmla="*/ 2120896 h 6853097"/>
              <a:gd name="connsiteX964" fmla="*/ 4749128 w 8348229"/>
              <a:gd name="connsiteY964" fmla="*/ 958615 h 6853097"/>
              <a:gd name="connsiteX965" fmla="*/ 4677558 w 8348229"/>
              <a:gd name="connsiteY965" fmla="*/ 919398 h 6853097"/>
              <a:gd name="connsiteX966" fmla="*/ 4711873 w 8348229"/>
              <a:gd name="connsiteY966" fmla="*/ 951752 h 6853097"/>
              <a:gd name="connsiteX967" fmla="*/ 4709912 w 8348229"/>
              <a:gd name="connsiteY967" fmla="*/ 956654 h 6853097"/>
              <a:gd name="connsiteX968" fmla="*/ 4658930 w 8348229"/>
              <a:gd name="connsiteY968" fmla="*/ 939497 h 6853097"/>
              <a:gd name="connsiteX969" fmla="*/ 4655499 w 8348229"/>
              <a:gd name="connsiteY969" fmla="*/ 1011557 h 6853097"/>
              <a:gd name="connsiteX970" fmla="*/ 4663342 w 8348229"/>
              <a:gd name="connsiteY970" fmla="*/ 1033616 h 6853097"/>
              <a:gd name="connsiteX971" fmla="*/ 4718245 w 8348229"/>
              <a:gd name="connsiteY971" fmla="*/ 1004694 h 6853097"/>
              <a:gd name="connsiteX972" fmla="*/ 4700598 w 8348229"/>
              <a:gd name="connsiteY972" fmla="*/ 1029695 h 6853097"/>
              <a:gd name="connsiteX973" fmla="*/ 4705990 w 8348229"/>
              <a:gd name="connsiteY973" fmla="*/ 1034107 h 6853097"/>
              <a:gd name="connsiteX974" fmla="*/ 4746677 w 8348229"/>
              <a:gd name="connsiteY974" fmla="*/ 1011557 h 6853097"/>
              <a:gd name="connsiteX975" fmla="*/ 4743246 w 8348229"/>
              <a:gd name="connsiteY975" fmla="*/ 1043911 h 6853097"/>
              <a:gd name="connsiteX976" fmla="*/ 4749618 w 8348229"/>
              <a:gd name="connsiteY976" fmla="*/ 1078225 h 6853097"/>
              <a:gd name="connsiteX977" fmla="*/ 4769227 w 8348229"/>
              <a:gd name="connsiteY977" fmla="*/ 1058617 h 6853097"/>
              <a:gd name="connsiteX978" fmla="*/ 4846680 w 8348229"/>
              <a:gd name="connsiteY978" fmla="*/ 1063029 h 6853097"/>
              <a:gd name="connsiteX979" fmla="*/ 4836385 w 8348229"/>
              <a:gd name="connsiteY979" fmla="*/ 1023812 h 6853097"/>
              <a:gd name="connsiteX980" fmla="*/ 4843248 w 8348229"/>
              <a:gd name="connsiteY980" fmla="*/ 1021361 h 6853097"/>
              <a:gd name="connsiteX981" fmla="*/ 4871190 w 8348229"/>
              <a:gd name="connsiteY981" fmla="*/ 1053225 h 6853097"/>
              <a:gd name="connsiteX982" fmla="*/ 4940309 w 8348229"/>
              <a:gd name="connsiteY982" fmla="*/ 1041950 h 6853097"/>
              <a:gd name="connsiteX983" fmla="*/ 4935897 w 8348229"/>
              <a:gd name="connsiteY983" fmla="*/ 1004694 h 6853097"/>
              <a:gd name="connsiteX984" fmla="*/ 4905505 w 8348229"/>
              <a:gd name="connsiteY984" fmla="*/ 1016459 h 6853097"/>
              <a:gd name="connsiteX985" fmla="*/ 4913838 w 8348229"/>
              <a:gd name="connsiteY985" fmla="*/ 975282 h 6853097"/>
              <a:gd name="connsiteX986" fmla="*/ 4954035 w 8348229"/>
              <a:gd name="connsiteY986" fmla="*/ 966948 h 6853097"/>
              <a:gd name="connsiteX987" fmla="*/ 4954035 w 8348229"/>
              <a:gd name="connsiteY987" fmla="*/ 957634 h 6853097"/>
              <a:gd name="connsiteX988" fmla="*/ 4851582 w 8348229"/>
              <a:gd name="connsiteY988" fmla="*/ 950281 h 6853097"/>
              <a:gd name="connsiteX989" fmla="*/ 4817757 w 8348229"/>
              <a:gd name="connsiteY989" fmla="*/ 941457 h 6853097"/>
              <a:gd name="connsiteX990" fmla="*/ 4766776 w 8348229"/>
              <a:gd name="connsiteY990" fmla="*/ 936065 h 6853097"/>
              <a:gd name="connsiteX991" fmla="*/ 4749128 w 8348229"/>
              <a:gd name="connsiteY991" fmla="*/ 958615 h 6853097"/>
              <a:gd name="connsiteX992" fmla="*/ 1366208 w 8348229"/>
              <a:gd name="connsiteY992" fmla="*/ 1824811 h 6853097"/>
              <a:gd name="connsiteX993" fmla="*/ 1405915 w 8348229"/>
              <a:gd name="connsiteY993" fmla="*/ 1798830 h 6853097"/>
              <a:gd name="connsiteX994" fmla="*/ 1405424 w 8348229"/>
              <a:gd name="connsiteY994" fmla="*/ 1786085 h 6853097"/>
              <a:gd name="connsiteX995" fmla="*/ 1337286 w 8348229"/>
              <a:gd name="connsiteY995" fmla="*/ 1774320 h 6853097"/>
              <a:gd name="connsiteX996" fmla="*/ 1342188 w 8348229"/>
              <a:gd name="connsiteY996" fmla="*/ 1791477 h 6853097"/>
              <a:gd name="connsiteX997" fmla="*/ 1307383 w 8348229"/>
              <a:gd name="connsiteY997" fmla="*/ 1833144 h 6853097"/>
              <a:gd name="connsiteX998" fmla="*/ 1270127 w 8348229"/>
              <a:gd name="connsiteY998" fmla="*/ 1870890 h 6853097"/>
              <a:gd name="connsiteX999" fmla="*/ 1275029 w 8348229"/>
              <a:gd name="connsiteY999" fmla="*/ 1894911 h 6853097"/>
              <a:gd name="connsiteX1000" fmla="*/ 1353462 w 8348229"/>
              <a:gd name="connsiteY1000" fmla="*/ 1921872 h 6853097"/>
              <a:gd name="connsiteX1001" fmla="*/ 1356894 w 8348229"/>
              <a:gd name="connsiteY1001" fmla="*/ 1943931 h 6853097"/>
              <a:gd name="connsiteX1002" fmla="*/ 1464249 w 8348229"/>
              <a:gd name="connsiteY1002" fmla="*/ 1913538 h 6853097"/>
              <a:gd name="connsiteX1003" fmla="*/ 1443170 w 8348229"/>
              <a:gd name="connsiteY1003" fmla="*/ 1851282 h 6853097"/>
              <a:gd name="connsiteX1004" fmla="*/ 1366208 w 8348229"/>
              <a:gd name="connsiteY1004" fmla="*/ 1824811 h 6853097"/>
              <a:gd name="connsiteX1005" fmla="*/ 7973712 w 8348229"/>
              <a:gd name="connsiteY1005" fmla="*/ 2955229 h 6853097"/>
              <a:gd name="connsiteX1006" fmla="*/ 7998222 w 8348229"/>
              <a:gd name="connsiteY1006" fmla="*/ 3027780 h 6853097"/>
              <a:gd name="connsiteX1007" fmla="*/ 8002634 w 8348229"/>
              <a:gd name="connsiteY1007" fmla="*/ 3061114 h 6853097"/>
              <a:gd name="connsiteX1008" fmla="*/ 7999693 w 8348229"/>
              <a:gd name="connsiteY1008" fmla="*/ 3125821 h 6853097"/>
              <a:gd name="connsiteX1009" fmla="*/ 7999693 w 8348229"/>
              <a:gd name="connsiteY1009" fmla="*/ 3136116 h 6853097"/>
              <a:gd name="connsiteX1010" fmla="*/ 8052635 w 8348229"/>
              <a:gd name="connsiteY1010" fmla="*/ 3200823 h 6853097"/>
              <a:gd name="connsiteX1011" fmla="*/ 8114891 w 8348229"/>
              <a:gd name="connsiteY1011" fmla="*/ 3220921 h 6853097"/>
              <a:gd name="connsiteX1012" fmla="*/ 8098715 w 8348229"/>
              <a:gd name="connsiteY1012" fmla="*/ 3170430 h 6853097"/>
              <a:gd name="connsiteX1013" fmla="*/ 8070283 w 8348229"/>
              <a:gd name="connsiteY1013" fmla="*/ 3144449 h 6853097"/>
              <a:gd name="connsiteX1014" fmla="*/ 8048713 w 8348229"/>
              <a:gd name="connsiteY1014" fmla="*/ 3105233 h 6853097"/>
              <a:gd name="connsiteX1015" fmla="*/ 8063910 w 8348229"/>
              <a:gd name="connsiteY1015" fmla="*/ 3080232 h 6853097"/>
              <a:gd name="connsiteX1016" fmla="*/ 8059008 w 8348229"/>
              <a:gd name="connsiteY1016" fmla="*/ 3049349 h 6853097"/>
              <a:gd name="connsiteX1017" fmla="*/ 8036948 w 8348229"/>
              <a:gd name="connsiteY1017" fmla="*/ 2993465 h 6853097"/>
              <a:gd name="connsiteX1018" fmla="*/ 8042341 w 8348229"/>
              <a:gd name="connsiteY1018" fmla="*/ 2966994 h 6853097"/>
              <a:gd name="connsiteX1019" fmla="*/ 8074695 w 8348229"/>
              <a:gd name="connsiteY1019" fmla="*/ 2970916 h 6853097"/>
              <a:gd name="connsiteX1020" fmla="*/ 8122245 w 8348229"/>
              <a:gd name="connsiteY1020" fmla="*/ 2985132 h 6853097"/>
              <a:gd name="connsiteX1021" fmla="*/ 8104107 w 8348229"/>
              <a:gd name="connsiteY1021" fmla="*/ 2941993 h 6853097"/>
              <a:gd name="connsiteX1022" fmla="*/ 8074695 w 8348229"/>
              <a:gd name="connsiteY1022" fmla="*/ 2922385 h 6853097"/>
              <a:gd name="connsiteX1023" fmla="*/ 7973712 w 8348229"/>
              <a:gd name="connsiteY1023" fmla="*/ 2955229 h 6853097"/>
              <a:gd name="connsiteX1024" fmla="*/ 1361306 w 8348229"/>
              <a:gd name="connsiteY1024" fmla="*/ 2018443 h 6853097"/>
              <a:gd name="connsiteX1025" fmla="*/ 1378463 w 8348229"/>
              <a:gd name="connsiteY1025" fmla="*/ 2070895 h 6853097"/>
              <a:gd name="connsiteX1026" fmla="*/ 1457877 w 8348229"/>
              <a:gd name="connsiteY1026" fmla="*/ 2049816 h 6853097"/>
              <a:gd name="connsiteX1027" fmla="*/ 1303951 w 8348229"/>
              <a:gd name="connsiteY1027" fmla="*/ 1945402 h 6853097"/>
              <a:gd name="connsiteX1028" fmla="*/ 1158850 w 8348229"/>
              <a:gd name="connsiteY1028" fmla="*/ 1953245 h 6853097"/>
              <a:gd name="connsiteX1029" fmla="*/ 1256892 w 8348229"/>
              <a:gd name="connsiteY1029" fmla="*/ 1996874 h 6853097"/>
              <a:gd name="connsiteX1030" fmla="*/ 1361306 w 8348229"/>
              <a:gd name="connsiteY1030" fmla="*/ 2018443 h 6853097"/>
              <a:gd name="connsiteX1031" fmla="*/ 6118768 w 8348229"/>
              <a:gd name="connsiteY1031" fmla="*/ 4062607 h 6853097"/>
              <a:gd name="connsiteX1032" fmla="*/ 6119748 w 8348229"/>
              <a:gd name="connsiteY1032" fmla="*/ 4069470 h 6853097"/>
              <a:gd name="connsiteX1033" fmla="*/ 6300144 w 8348229"/>
              <a:gd name="connsiteY1033" fmla="*/ 4052313 h 6853097"/>
              <a:gd name="connsiteX1034" fmla="*/ 6300634 w 8348229"/>
              <a:gd name="connsiteY1034" fmla="*/ 4020449 h 6853097"/>
              <a:gd name="connsiteX1035" fmla="*/ 6308478 w 8348229"/>
              <a:gd name="connsiteY1035" fmla="*/ 3996919 h 6853097"/>
              <a:gd name="connsiteX1036" fmla="*/ 6336420 w 8348229"/>
              <a:gd name="connsiteY1036" fmla="*/ 3998390 h 6853097"/>
              <a:gd name="connsiteX1037" fmla="*/ 6338871 w 8348229"/>
              <a:gd name="connsiteY1037" fmla="*/ 3989566 h 6853097"/>
              <a:gd name="connsiteX1038" fmla="*/ 6313870 w 8348229"/>
              <a:gd name="connsiteY1038" fmla="*/ 3982704 h 6853097"/>
              <a:gd name="connsiteX1039" fmla="*/ 6261418 w 8348229"/>
              <a:gd name="connsiteY1039" fmla="*/ 3969958 h 6853097"/>
              <a:gd name="connsiteX1040" fmla="*/ 6192299 w 8348229"/>
              <a:gd name="connsiteY1040" fmla="*/ 3984664 h 6853097"/>
              <a:gd name="connsiteX1041" fmla="*/ 6285438 w 8348229"/>
              <a:gd name="connsiteY1041" fmla="*/ 4024371 h 6853097"/>
              <a:gd name="connsiteX1042" fmla="*/ 6220240 w 8348229"/>
              <a:gd name="connsiteY1042" fmla="*/ 4021430 h 6853097"/>
              <a:gd name="connsiteX1043" fmla="*/ 6133474 w 8348229"/>
              <a:gd name="connsiteY1043" fmla="*/ 4017018 h 6853097"/>
              <a:gd name="connsiteX1044" fmla="*/ 6132984 w 8348229"/>
              <a:gd name="connsiteY1044" fmla="*/ 4025842 h 6853097"/>
              <a:gd name="connsiteX1045" fmla="*/ 6170239 w 8348229"/>
              <a:gd name="connsiteY1045" fmla="*/ 4041038 h 6853097"/>
              <a:gd name="connsiteX1046" fmla="*/ 6118768 w 8348229"/>
              <a:gd name="connsiteY1046" fmla="*/ 4062607 h 6853097"/>
              <a:gd name="connsiteX1047" fmla="*/ 6563385 w 8348229"/>
              <a:gd name="connsiteY1047" fmla="*/ 2774343 h 6853097"/>
              <a:gd name="connsiteX1048" fmla="*/ 6536914 w 8348229"/>
              <a:gd name="connsiteY1048" fmla="*/ 2713067 h 6853097"/>
              <a:gd name="connsiteX1049" fmla="*/ 6478580 w 8348229"/>
              <a:gd name="connsiteY1049" fmla="*/ 2663556 h 6853097"/>
              <a:gd name="connsiteX1050" fmla="*/ 6441324 w 8348229"/>
              <a:gd name="connsiteY1050" fmla="*/ 2684634 h 6853097"/>
              <a:gd name="connsiteX1051" fmla="*/ 6457991 w 8348229"/>
              <a:gd name="connsiteY1051" fmla="*/ 2730224 h 6853097"/>
              <a:gd name="connsiteX1052" fmla="*/ 6529561 w 8348229"/>
              <a:gd name="connsiteY1052" fmla="*/ 2730224 h 6853097"/>
              <a:gd name="connsiteX1053" fmla="*/ 6563385 w 8348229"/>
              <a:gd name="connsiteY1053" fmla="*/ 2774343 h 6853097"/>
              <a:gd name="connsiteX1054" fmla="*/ 7920279 w 8348229"/>
              <a:gd name="connsiteY1054" fmla="*/ 1689024 h 6853097"/>
              <a:gd name="connsiteX1055" fmla="*/ 7889396 w 8348229"/>
              <a:gd name="connsiteY1055" fmla="*/ 1616473 h 6853097"/>
              <a:gd name="connsiteX1056" fmla="*/ 7800179 w 8348229"/>
              <a:gd name="connsiteY1056" fmla="*/ 1674808 h 6853097"/>
              <a:gd name="connsiteX1057" fmla="*/ 7920279 w 8348229"/>
              <a:gd name="connsiteY1057" fmla="*/ 1689024 h 6853097"/>
              <a:gd name="connsiteX1058" fmla="*/ 7906553 w 8348229"/>
              <a:gd name="connsiteY1058" fmla="*/ 3245922 h 6853097"/>
              <a:gd name="connsiteX1059" fmla="*/ 7914887 w 8348229"/>
              <a:gd name="connsiteY1059" fmla="*/ 3232196 h 6853097"/>
              <a:gd name="connsiteX1060" fmla="*/ 7873220 w 8348229"/>
              <a:gd name="connsiteY1060" fmla="*/ 3211117 h 6853097"/>
              <a:gd name="connsiteX1061" fmla="*/ 7902141 w 8348229"/>
              <a:gd name="connsiteY1061" fmla="*/ 3125331 h 6853097"/>
              <a:gd name="connsiteX1062" fmla="*/ 7848219 w 8348229"/>
              <a:gd name="connsiteY1062" fmla="*/ 3150331 h 6853097"/>
              <a:gd name="connsiteX1063" fmla="*/ 7829591 w 8348229"/>
              <a:gd name="connsiteY1063" fmla="*/ 3206215 h 6853097"/>
              <a:gd name="connsiteX1064" fmla="*/ 7906553 w 8348229"/>
              <a:gd name="connsiteY1064" fmla="*/ 3245922 h 6853097"/>
              <a:gd name="connsiteX1065" fmla="*/ 7976163 w 8348229"/>
              <a:gd name="connsiteY1065" fmla="*/ 2405216 h 6853097"/>
              <a:gd name="connsiteX1066" fmla="*/ 8034988 w 8348229"/>
              <a:gd name="connsiteY1066" fmla="*/ 2356686 h 6853097"/>
              <a:gd name="connsiteX1067" fmla="*/ 8034497 w 8348229"/>
              <a:gd name="connsiteY1067" fmla="*/ 2303253 h 6853097"/>
              <a:gd name="connsiteX1068" fmla="*/ 7992830 w 8348229"/>
              <a:gd name="connsiteY1068" fmla="*/ 2282174 h 6853097"/>
              <a:gd name="connsiteX1069" fmla="*/ 7962927 w 8348229"/>
              <a:gd name="connsiteY1069" fmla="*/ 2306195 h 6853097"/>
              <a:gd name="connsiteX1070" fmla="*/ 7976163 w 8348229"/>
              <a:gd name="connsiteY1070" fmla="*/ 2405216 h 6853097"/>
              <a:gd name="connsiteX1071" fmla="*/ 8137931 w 8348229"/>
              <a:gd name="connsiteY1071" fmla="*/ 2854736 h 6853097"/>
              <a:gd name="connsiteX1072" fmla="*/ 8234502 w 8348229"/>
              <a:gd name="connsiteY1072" fmla="*/ 2902287 h 6853097"/>
              <a:gd name="connsiteX1073" fmla="*/ 8229600 w 8348229"/>
              <a:gd name="connsiteY1073" fmla="*/ 2820422 h 6853097"/>
              <a:gd name="connsiteX1074" fmla="*/ 8202149 w 8348229"/>
              <a:gd name="connsiteY1074" fmla="*/ 2803265 h 6853097"/>
              <a:gd name="connsiteX1075" fmla="*/ 8137931 w 8348229"/>
              <a:gd name="connsiteY1075" fmla="*/ 2854736 h 6853097"/>
              <a:gd name="connsiteX1076" fmla="*/ 947571 w 8348229"/>
              <a:gd name="connsiteY1076" fmla="*/ 1759613 h 6853097"/>
              <a:gd name="connsiteX1077" fmla="*/ 979434 w 8348229"/>
              <a:gd name="connsiteY1077" fmla="*/ 1762555 h 6853097"/>
              <a:gd name="connsiteX1078" fmla="*/ 1049044 w 8348229"/>
              <a:gd name="connsiteY1078" fmla="*/ 1725299 h 6853097"/>
              <a:gd name="connsiteX1079" fmla="*/ 947571 w 8348229"/>
              <a:gd name="connsiteY1079" fmla="*/ 1759613 h 6853097"/>
              <a:gd name="connsiteX1080" fmla="*/ 6273673 w 8348229"/>
              <a:gd name="connsiteY1080" fmla="*/ 2288547 h 6853097"/>
              <a:gd name="connsiteX1081" fmla="*/ 6337890 w 8348229"/>
              <a:gd name="connsiteY1081" fmla="*/ 2337568 h 6853097"/>
              <a:gd name="connsiteX1082" fmla="*/ 6364851 w 8348229"/>
              <a:gd name="connsiteY1082" fmla="*/ 2288057 h 6853097"/>
              <a:gd name="connsiteX1083" fmla="*/ 6356028 w 8348229"/>
              <a:gd name="connsiteY1083" fmla="*/ 2278253 h 6853097"/>
              <a:gd name="connsiteX1084" fmla="*/ 6273673 w 8348229"/>
              <a:gd name="connsiteY1084" fmla="*/ 2288547 h 6853097"/>
              <a:gd name="connsiteX1085" fmla="*/ 8035968 w 8348229"/>
              <a:gd name="connsiteY1085" fmla="*/ 2765519 h 6853097"/>
              <a:gd name="connsiteX1086" fmla="*/ 8125186 w 8348229"/>
              <a:gd name="connsiteY1086" fmla="*/ 2712576 h 6853097"/>
              <a:gd name="connsiteX1087" fmla="*/ 8035968 w 8348229"/>
              <a:gd name="connsiteY1087" fmla="*/ 2765519 h 6853097"/>
              <a:gd name="connsiteX1088" fmla="*/ 7133007 w 8348229"/>
              <a:gd name="connsiteY1088" fmla="*/ 1507157 h 6853097"/>
              <a:gd name="connsiteX1089" fmla="*/ 7221244 w 8348229"/>
              <a:gd name="connsiteY1089" fmla="*/ 1489509 h 6853097"/>
              <a:gd name="connsiteX1090" fmla="*/ 7236440 w 8348229"/>
              <a:gd name="connsiteY1090" fmla="*/ 1474803 h 6853097"/>
              <a:gd name="connsiteX1091" fmla="*/ 7220753 w 8348229"/>
              <a:gd name="connsiteY1091" fmla="*/ 1464018 h 6853097"/>
              <a:gd name="connsiteX1092" fmla="*/ 7122712 w 8348229"/>
              <a:gd name="connsiteY1092" fmla="*/ 1469901 h 6853097"/>
              <a:gd name="connsiteX1093" fmla="*/ 7133007 w 8348229"/>
              <a:gd name="connsiteY1093" fmla="*/ 1507157 h 6853097"/>
              <a:gd name="connsiteX1094" fmla="*/ 2156912 w 8348229"/>
              <a:gd name="connsiteY1094" fmla="*/ 1108128 h 6853097"/>
              <a:gd name="connsiteX1095" fmla="*/ 2074067 w 8348229"/>
              <a:gd name="connsiteY1095" fmla="*/ 1088029 h 6853097"/>
              <a:gd name="connsiteX1096" fmla="*/ 2060831 w 8348229"/>
              <a:gd name="connsiteY1096" fmla="*/ 1108618 h 6853097"/>
              <a:gd name="connsiteX1097" fmla="*/ 2156912 w 8348229"/>
              <a:gd name="connsiteY1097" fmla="*/ 1108128 h 6853097"/>
              <a:gd name="connsiteX1098" fmla="*/ 8038909 w 8348229"/>
              <a:gd name="connsiteY1098" fmla="*/ 3349846 h 6853097"/>
              <a:gd name="connsiteX1099" fmla="*/ 8077146 w 8348229"/>
              <a:gd name="connsiteY1099" fmla="*/ 3303767 h 6853097"/>
              <a:gd name="connsiteX1100" fmla="*/ 8101166 w 8348229"/>
              <a:gd name="connsiteY1100" fmla="*/ 3247393 h 6853097"/>
              <a:gd name="connsiteX1101" fmla="*/ 8038909 w 8348229"/>
              <a:gd name="connsiteY1101" fmla="*/ 3349846 h 6853097"/>
              <a:gd name="connsiteX1102" fmla="*/ 7960476 w 8348229"/>
              <a:gd name="connsiteY1102" fmla="*/ 3821425 h 6853097"/>
              <a:gd name="connsiteX1103" fmla="*/ 8012438 w 8348229"/>
              <a:gd name="connsiteY1103" fmla="*/ 3774856 h 6853097"/>
              <a:gd name="connsiteX1104" fmla="*/ 7935476 w 8348229"/>
              <a:gd name="connsiteY1104" fmla="*/ 3767993 h 6853097"/>
              <a:gd name="connsiteX1105" fmla="*/ 7960476 w 8348229"/>
              <a:gd name="connsiteY1105" fmla="*/ 3821425 h 6853097"/>
              <a:gd name="connsiteX1106" fmla="*/ 7609488 w 8348229"/>
              <a:gd name="connsiteY1106" fmla="*/ 2925817 h 6853097"/>
              <a:gd name="connsiteX1107" fmla="*/ 7720275 w 8348229"/>
              <a:gd name="connsiteY1107" fmla="*/ 2941993 h 6853097"/>
              <a:gd name="connsiteX1108" fmla="*/ 7677137 w 8348229"/>
              <a:gd name="connsiteY1108" fmla="*/ 2898855 h 6853097"/>
              <a:gd name="connsiteX1109" fmla="*/ 7609488 w 8348229"/>
              <a:gd name="connsiteY1109" fmla="*/ 2925817 h 6853097"/>
              <a:gd name="connsiteX1110" fmla="*/ 6771233 w 8348229"/>
              <a:gd name="connsiteY1110" fmla="*/ 680177 h 6853097"/>
              <a:gd name="connsiteX1111" fmla="*/ 6791822 w 8348229"/>
              <a:gd name="connsiteY1111" fmla="*/ 655667 h 6853097"/>
              <a:gd name="connsiteX1112" fmla="*/ 6798685 w 8348229"/>
              <a:gd name="connsiteY1112" fmla="*/ 637529 h 6853097"/>
              <a:gd name="connsiteX1113" fmla="*/ 6781528 w 8348229"/>
              <a:gd name="connsiteY1113" fmla="*/ 627235 h 6853097"/>
              <a:gd name="connsiteX1114" fmla="*/ 6731527 w 8348229"/>
              <a:gd name="connsiteY1114" fmla="*/ 626744 h 6853097"/>
              <a:gd name="connsiteX1115" fmla="*/ 6771233 w 8348229"/>
              <a:gd name="connsiteY1115" fmla="*/ 680177 h 6853097"/>
              <a:gd name="connsiteX1116" fmla="*/ 8028615 w 8348229"/>
              <a:gd name="connsiteY1116" fmla="*/ 2803265 h 6853097"/>
              <a:gd name="connsiteX1117" fmla="*/ 7954104 w 8348229"/>
              <a:gd name="connsiteY1117" fmla="*/ 2836599 h 6853097"/>
              <a:gd name="connsiteX1118" fmla="*/ 8006066 w 8348229"/>
              <a:gd name="connsiteY1118" fmla="*/ 2844442 h 6853097"/>
              <a:gd name="connsiteX1119" fmla="*/ 8028615 w 8348229"/>
              <a:gd name="connsiteY1119" fmla="*/ 2803265 h 6853097"/>
              <a:gd name="connsiteX1120" fmla="*/ 892667 w 8348229"/>
              <a:gd name="connsiteY1120" fmla="*/ 1903734 h 6853097"/>
              <a:gd name="connsiteX1121" fmla="*/ 805411 w 8348229"/>
              <a:gd name="connsiteY1121" fmla="*/ 1981187 h 6853097"/>
              <a:gd name="connsiteX1122" fmla="*/ 892667 w 8348229"/>
              <a:gd name="connsiteY1122" fmla="*/ 1903734 h 6853097"/>
              <a:gd name="connsiteX1123" fmla="*/ 6140337 w 8348229"/>
              <a:gd name="connsiteY1123" fmla="*/ 3824366 h 6853097"/>
              <a:gd name="connsiteX1124" fmla="*/ 6130533 w 8348229"/>
              <a:gd name="connsiteY1124" fmla="*/ 3832210 h 6853097"/>
              <a:gd name="connsiteX1125" fmla="*/ 6158474 w 8348229"/>
              <a:gd name="connsiteY1125" fmla="*/ 3866524 h 6853097"/>
              <a:gd name="connsiteX1126" fmla="*/ 6191318 w 8348229"/>
              <a:gd name="connsiteY1126" fmla="*/ 3828288 h 6853097"/>
              <a:gd name="connsiteX1127" fmla="*/ 6140337 w 8348229"/>
              <a:gd name="connsiteY1127" fmla="*/ 3824366 h 6853097"/>
              <a:gd name="connsiteX1128" fmla="*/ 7625174 w 8348229"/>
              <a:gd name="connsiteY1128" fmla="*/ 2785617 h 6853097"/>
              <a:gd name="connsiteX1129" fmla="*/ 7693313 w 8348229"/>
              <a:gd name="connsiteY1129" fmla="*/ 2801794 h 6853097"/>
              <a:gd name="connsiteX1130" fmla="*/ 7625174 w 8348229"/>
              <a:gd name="connsiteY1130" fmla="*/ 2785617 h 6853097"/>
              <a:gd name="connsiteX1131" fmla="*/ 8067832 w 8348229"/>
              <a:gd name="connsiteY1131" fmla="*/ 2060601 h 6853097"/>
              <a:gd name="connsiteX1132" fmla="*/ 8075185 w 8348229"/>
              <a:gd name="connsiteY1132" fmla="*/ 2056189 h 6853097"/>
              <a:gd name="connsiteX1133" fmla="*/ 8038909 w 8348229"/>
              <a:gd name="connsiteY1133" fmla="*/ 1998344 h 6853097"/>
              <a:gd name="connsiteX1134" fmla="*/ 8019791 w 8348229"/>
              <a:gd name="connsiteY1134" fmla="*/ 2040502 h 6853097"/>
              <a:gd name="connsiteX1135" fmla="*/ 8067832 w 8348229"/>
              <a:gd name="connsiteY1135" fmla="*/ 2060601 h 6853097"/>
              <a:gd name="connsiteX1136" fmla="*/ 951002 w 8348229"/>
              <a:gd name="connsiteY1136" fmla="*/ 1627257 h 6853097"/>
              <a:gd name="connsiteX1137" fmla="*/ 904923 w 8348229"/>
              <a:gd name="connsiteY1137" fmla="*/ 1641964 h 6853097"/>
              <a:gd name="connsiteX1138" fmla="*/ 947080 w 8348229"/>
              <a:gd name="connsiteY1138" fmla="*/ 1687553 h 6853097"/>
              <a:gd name="connsiteX1139" fmla="*/ 957375 w 8348229"/>
              <a:gd name="connsiteY1139" fmla="*/ 1682651 h 6853097"/>
              <a:gd name="connsiteX1140" fmla="*/ 951002 w 8348229"/>
              <a:gd name="connsiteY1140" fmla="*/ 1627257 h 6853097"/>
              <a:gd name="connsiteX1141" fmla="*/ 7855572 w 8348229"/>
              <a:gd name="connsiteY1141" fmla="*/ 3889074 h 6853097"/>
              <a:gd name="connsiteX1142" fmla="*/ 7903122 w 8348229"/>
              <a:gd name="connsiteY1142" fmla="*/ 3835151 h 6853097"/>
              <a:gd name="connsiteX1143" fmla="*/ 7846258 w 8348229"/>
              <a:gd name="connsiteY1143" fmla="*/ 3840544 h 6853097"/>
              <a:gd name="connsiteX1144" fmla="*/ 7855572 w 8348229"/>
              <a:gd name="connsiteY1144" fmla="*/ 3889074 h 6853097"/>
              <a:gd name="connsiteX1145" fmla="*/ 7100652 w 8348229"/>
              <a:gd name="connsiteY1145" fmla="*/ 853710 h 6853097"/>
              <a:gd name="connsiteX1146" fmla="*/ 7104574 w 8348229"/>
              <a:gd name="connsiteY1146" fmla="*/ 844887 h 6853097"/>
              <a:gd name="connsiteX1147" fmla="*/ 7071240 w 8348229"/>
              <a:gd name="connsiteY1147" fmla="*/ 835573 h 6853097"/>
              <a:gd name="connsiteX1148" fmla="*/ 7043298 w 8348229"/>
              <a:gd name="connsiteY1148" fmla="*/ 866456 h 6853097"/>
              <a:gd name="connsiteX1149" fmla="*/ 7100652 w 8348229"/>
              <a:gd name="connsiteY1149" fmla="*/ 853710 h 6853097"/>
              <a:gd name="connsiteX1150" fmla="*/ 8189893 w 8348229"/>
              <a:gd name="connsiteY1150" fmla="*/ 2580711 h 6853097"/>
              <a:gd name="connsiteX1151" fmla="*/ 8167344 w 8348229"/>
              <a:gd name="connsiteY1151" fmla="*/ 2647379 h 6853097"/>
              <a:gd name="connsiteX1152" fmla="*/ 8189893 w 8348229"/>
              <a:gd name="connsiteY1152" fmla="*/ 2580711 h 6853097"/>
              <a:gd name="connsiteX1153" fmla="*/ 7924691 w 8348229"/>
              <a:gd name="connsiteY1153" fmla="*/ 3706717 h 6853097"/>
              <a:gd name="connsiteX1154" fmla="*/ 7949692 w 8348229"/>
              <a:gd name="connsiteY1154" fmla="*/ 3656716 h 6853097"/>
              <a:gd name="connsiteX1155" fmla="*/ 7891357 w 8348229"/>
              <a:gd name="connsiteY1155" fmla="*/ 3659167 h 6853097"/>
              <a:gd name="connsiteX1156" fmla="*/ 7924691 w 8348229"/>
              <a:gd name="connsiteY1156" fmla="*/ 3706717 h 6853097"/>
              <a:gd name="connsiteX1157" fmla="*/ 8091362 w 8348229"/>
              <a:gd name="connsiteY1157" fmla="*/ 2622378 h 6853097"/>
              <a:gd name="connsiteX1158" fmla="*/ 8030576 w 8348229"/>
              <a:gd name="connsiteY1158" fmla="*/ 2630712 h 6853097"/>
              <a:gd name="connsiteX1159" fmla="*/ 8091362 w 8348229"/>
              <a:gd name="connsiteY1159" fmla="*/ 2622378 h 6853097"/>
              <a:gd name="connsiteX1160" fmla="*/ 1321109 w 8348229"/>
              <a:gd name="connsiteY1160" fmla="*/ 4322907 h 6853097"/>
              <a:gd name="connsiteX1161" fmla="*/ 1324050 w 8348229"/>
              <a:gd name="connsiteY1161" fmla="*/ 4337614 h 6853097"/>
              <a:gd name="connsiteX1162" fmla="*/ 1393659 w 8348229"/>
              <a:gd name="connsiteY1162" fmla="*/ 4319476 h 6853097"/>
              <a:gd name="connsiteX1163" fmla="*/ 1390718 w 8348229"/>
              <a:gd name="connsiteY1163" fmla="*/ 4308201 h 6853097"/>
              <a:gd name="connsiteX1164" fmla="*/ 1321109 w 8348229"/>
              <a:gd name="connsiteY1164" fmla="*/ 4322907 h 6853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</a:cxnLst>
            <a:rect l="l" t="t" r="r" b="b"/>
            <a:pathLst>
              <a:path w="8348229" h="6853097">
                <a:moveTo>
                  <a:pt x="8049203" y="3490045"/>
                </a:moveTo>
                <a:cubicBezTo>
                  <a:pt x="8085479" y="3477790"/>
                  <a:pt x="8120284" y="3475829"/>
                  <a:pt x="8148716" y="3510144"/>
                </a:cubicBezTo>
                <a:cubicBezTo>
                  <a:pt x="8176657" y="3455731"/>
                  <a:pt x="8228620" y="3481221"/>
                  <a:pt x="8271268" y="3467496"/>
                </a:cubicBezTo>
                <a:cubicBezTo>
                  <a:pt x="8281562" y="3487104"/>
                  <a:pt x="8291366" y="3506222"/>
                  <a:pt x="8304602" y="3531223"/>
                </a:cubicBezTo>
                <a:cubicBezTo>
                  <a:pt x="8286464" y="3535635"/>
                  <a:pt x="8270287" y="3539556"/>
                  <a:pt x="8248228" y="3544948"/>
                </a:cubicBezTo>
                <a:cubicBezTo>
                  <a:pt x="8256561" y="3550341"/>
                  <a:pt x="8263424" y="3552792"/>
                  <a:pt x="8267836" y="3557203"/>
                </a:cubicBezTo>
                <a:cubicBezTo>
                  <a:pt x="8275190" y="3564557"/>
                  <a:pt x="8286954" y="3573871"/>
                  <a:pt x="8286954" y="3582204"/>
                </a:cubicBezTo>
                <a:cubicBezTo>
                  <a:pt x="8286464" y="3592498"/>
                  <a:pt x="8277641" y="3607205"/>
                  <a:pt x="8268817" y="3611126"/>
                </a:cubicBezTo>
                <a:cubicBezTo>
                  <a:pt x="8240875" y="3622891"/>
                  <a:pt x="8210972" y="3631715"/>
                  <a:pt x="8181559" y="3639068"/>
                </a:cubicBezTo>
                <a:cubicBezTo>
                  <a:pt x="8163422" y="3643970"/>
                  <a:pt x="8140383" y="3652304"/>
                  <a:pt x="8126656" y="3644951"/>
                </a:cubicBezTo>
                <a:cubicBezTo>
                  <a:pt x="8097244" y="3629754"/>
                  <a:pt x="8074695" y="3639559"/>
                  <a:pt x="8049203" y="3650833"/>
                </a:cubicBezTo>
                <a:cubicBezTo>
                  <a:pt x="8066361" y="3662598"/>
                  <a:pt x="8083518" y="3674853"/>
                  <a:pt x="8094793" y="3682697"/>
                </a:cubicBezTo>
                <a:cubicBezTo>
                  <a:pt x="8137441" y="3690050"/>
                  <a:pt x="8176167" y="3694952"/>
                  <a:pt x="8213423" y="3705246"/>
                </a:cubicBezTo>
                <a:cubicBezTo>
                  <a:pt x="8222247" y="3707697"/>
                  <a:pt x="8231561" y="3726815"/>
                  <a:pt x="8231071" y="3737600"/>
                </a:cubicBezTo>
                <a:cubicBezTo>
                  <a:pt x="8231071" y="3745443"/>
                  <a:pt x="8215384" y="3753286"/>
                  <a:pt x="8206070" y="3760149"/>
                </a:cubicBezTo>
                <a:cubicBezTo>
                  <a:pt x="8198717" y="3765542"/>
                  <a:pt x="8189893" y="3768973"/>
                  <a:pt x="8181559" y="3773385"/>
                </a:cubicBezTo>
                <a:cubicBezTo>
                  <a:pt x="8188422" y="3780738"/>
                  <a:pt x="8195286" y="3788091"/>
                  <a:pt x="8201168" y="3795934"/>
                </a:cubicBezTo>
                <a:cubicBezTo>
                  <a:pt x="8208521" y="3805739"/>
                  <a:pt x="8221757" y="3818484"/>
                  <a:pt x="8219796" y="3826817"/>
                </a:cubicBezTo>
                <a:cubicBezTo>
                  <a:pt x="8216365" y="3840544"/>
                  <a:pt x="8203129" y="3852308"/>
                  <a:pt x="8193325" y="3864564"/>
                </a:cubicBezTo>
                <a:cubicBezTo>
                  <a:pt x="8192344" y="3866034"/>
                  <a:pt x="8188422" y="3865054"/>
                  <a:pt x="8186462" y="3866034"/>
                </a:cubicBezTo>
                <a:cubicBezTo>
                  <a:pt x="8170775" y="3872407"/>
                  <a:pt x="8155579" y="3878780"/>
                  <a:pt x="8139892" y="3885152"/>
                </a:cubicBezTo>
                <a:cubicBezTo>
                  <a:pt x="8139892" y="3867995"/>
                  <a:pt x="8139892" y="3850348"/>
                  <a:pt x="8139892" y="3828288"/>
                </a:cubicBezTo>
                <a:cubicBezTo>
                  <a:pt x="8101166" y="3835151"/>
                  <a:pt x="8060479" y="3842504"/>
                  <a:pt x="8018811" y="3849367"/>
                </a:cubicBezTo>
                <a:cubicBezTo>
                  <a:pt x="8021262" y="3851328"/>
                  <a:pt x="8026654" y="3857210"/>
                  <a:pt x="8033027" y="3860642"/>
                </a:cubicBezTo>
                <a:cubicBezTo>
                  <a:pt x="8057047" y="3873387"/>
                  <a:pt x="8080087" y="3890544"/>
                  <a:pt x="8105577" y="3897407"/>
                </a:cubicBezTo>
                <a:cubicBezTo>
                  <a:pt x="8144794" y="3907702"/>
                  <a:pt x="8147245" y="3941526"/>
                  <a:pt x="8148716" y="3967507"/>
                </a:cubicBezTo>
                <a:cubicBezTo>
                  <a:pt x="8149696" y="3987606"/>
                  <a:pt x="8132539" y="4016528"/>
                  <a:pt x="8114891" y="4026822"/>
                </a:cubicBezTo>
                <a:cubicBezTo>
                  <a:pt x="8091362" y="4040548"/>
                  <a:pt x="8059008" y="4054764"/>
                  <a:pt x="8030576" y="4028783"/>
                </a:cubicBezTo>
                <a:cubicBezTo>
                  <a:pt x="8056067" y="4016528"/>
                  <a:pt x="8081067" y="4004273"/>
                  <a:pt x="8108028" y="3991037"/>
                </a:cubicBezTo>
                <a:cubicBezTo>
                  <a:pt x="8080577" y="3949369"/>
                  <a:pt x="8065381" y="3979272"/>
                  <a:pt x="8043321" y="3999371"/>
                </a:cubicBezTo>
                <a:cubicBezTo>
                  <a:pt x="8041360" y="3940056"/>
                  <a:pt x="8005576" y="3992017"/>
                  <a:pt x="7988908" y="3969468"/>
                </a:cubicBezTo>
                <a:cubicBezTo>
                  <a:pt x="7986947" y="3984174"/>
                  <a:pt x="7985477" y="3992998"/>
                  <a:pt x="7984006" y="4003292"/>
                </a:cubicBezTo>
                <a:cubicBezTo>
                  <a:pt x="7998222" y="4000841"/>
                  <a:pt x="8010968" y="3998390"/>
                  <a:pt x="8026654" y="3995449"/>
                </a:cubicBezTo>
                <a:cubicBezTo>
                  <a:pt x="8028615" y="4008685"/>
                  <a:pt x="8030086" y="4019469"/>
                  <a:pt x="8031556" y="4029763"/>
                </a:cubicBezTo>
                <a:cubicBezTo>
                  <a:pt x="8023223" y="4030254"/>
                  <a:pt x="8014889" y="4030254"/>
                  <a:pt x="8006556" y="4031724"/>
                </a:cubicBezTo>
                <a:cubicBezTo>
                  <a:pt x="7981065" y="4037607"/>
                  <a:pt x="7956064" y="4049372"/>
                  <a:pt x="7930574" y="4048882"/>
                </a:cubicBezTo>
                <a:cubicBezTo>
                  <a:pt x="7893808" y="4048391"/>
                  <a:pt x="7860474" y="4050842"/>
                  <a:pt x="7829101" y="4071921"/>
                </a:cubicBezTo>
                <a:cubicBezTo>
                  <a:pt x="7818806" y="4079274"/>
                  <a:pt x="7804100" y="4080255"/>
                  <a:pt x="7788413" y="4085157"/>
                </a:cubicBezTo>
                <a:cubicBezTo>
                  <a:pt x="7785962" y="4094471"/>
                  <a:pt x="7783511" y="4106726"/>
                  <a:pt x="7779589" y="4122903"/>
                </a:cubicBezTo>
                <a:cubicBezTo>
                  <a:pt x="7814395" y="4120942"/>
                  <a:pt x="7847238" y="4118981"/>
                  <a:pt x="7879592" y="4118491"/>
                </a:cubicBezTo>
                <a:cubicBezTo>
                  <a:pt x="7886945" y="4118491"/>
                  <a:pt x="7899690" y="4122903"/>
                  <a:pt x="7900181" y="4127315"/>
                </a:cubicBezTo>
                <a:cubicBezTo>
                  <a:pt x="7906553" y="4158198"/>
                  <a:pt x="7933025" y="4159668"/>
                  <a:pt x="7955574" y="4167512"/>
                </a:cubicBezTo>
                <a:cubicBezTo>
                  <a:pt x="7966849" y="4171433"/>
                  <a:pt x="7979104" y="4174865"/>
                  <a:pt x="7988418" y="4181728"/>
                </a:cubicBezTo>
                <a:cubicBezTo>
                  <a:pt x="7995281" y="4186630"/>
                  <a:pt x="8001164" y="4197905"/>
                  <a:pt x="8000673" y="4205258"/>
                </a:cubicBezTo>
                <a:cubicBezTo>
                  <a:pt x="8000183" y="4211630"/>
                  <a:pt x="7989889" y="4219964"/>
                  <a:pt x="7982535" y="4222415"/>
                </a:cubicBezTo>
                <a:cubicBezTo>
                  <a:pt x="7927632" y="4241043"/>
                  <a:pt x="7865866" y="4232219"/>
                  <a:pt x="7825669" y="4203787"/>
                </a:cubicBezTo>
                <a:cubicBezTo>
                  <a:pt x="7789884" y="4178787"/>
                  <a:pt x="7776648" y="4195454"/>
                  <a:pt x="7752138" y="4204768"/>
                </a:cubicBezTo>
                <a:cubicBezTo>
                  <a:pt x="7743805" y="4207709"/>
                  <a:pt x="7731059" y="4212121"/>
                  <a:pt x="7726157" y="4208199"/>
                </a:cubicBezTo>
                <a:cubicBezTo>
                  <a:pt x="7703117" y="4191532"/>
                  <a:pt x="7682039" y="4172414"/>
                  <a:pt x="7666352" y="4158688"/>
                </a:cubicBezTo>
                <a:cubicBezTo>
                  <a:pt x="7673215" y="4130256"/>
                  <a:pt x="7682529" y="4107216"/>
                  <a:pt x="7683509" y="4083196"/>
                </a:cubicBezTo>
                <a:cubicBezTo>
                  <a:pt x="7685960" y="4045940"/>
                  <a:pt x="7713412" y="4038097"/>
                  <a:pt x="7739393" y="4026332"/>
                </a:cubicBezTo>
                <a:cubicBezTo>
                  <a:pt x="7769785" y="4012606"/>
                  <a:pt x="7799688" y="3997410"/>
                  <a:pt x="7829591" y="3983194"/>
                </a:cubicBezTo>
                <a:cubicBezTo>
                  <a:pt x="7827630" y="3978292"/>
                  <a:pt x="7825669" y="3973880"/>
                  <a:pt x="7824199" y="3968978"/>
                </a:cubicBezTo>
                <a:cubicBezTo>
                  <a:pt x="7813904" y="3972409"/>
                  <a:pt x="7803120" y="3974860"/>
                  <a:pt x="7793316" y="3978782"/>
                </a:cubicBezTo>
                <a:cubicBezTo>
                  <a:pt x="7787923" y="3981233"/>
                  <a:pt x="7783511" y="3986135"/>
                  <a:pt x="7778119" y="3989076"/>
                </a:cubicBezTo>
                <a:cubicBezTo>
                  <a:pt x="7753609" y="4001822"/>
                  <a:pt x="7721745" y="4009175"/>
                  <a:pt x="7709490" y="3984174"/>
                </a:cubicBezTo>
                <a:cubicBezTo>
                  <a:pt x="7702627" y="3969958"/>
                  <a:pt x="7723216" y="3939565"/>
                  <a:pt x="7734981" y="3918977"/>
                </a:cubicBezTo>
                <a:cubicBezTo>
                  <a:pt x="7739883" y="3909663"/>
                  <a:pt x="7754099" y="3905741"/>
                  <a:pt x="7762432" y="3899858"/>
                </a:cubicBezTo>
                <a:cubicBezTo>
                  <a:pt x="7745275" y="3869466"/>
                  <a:pt x="7729589" y="3842504"/>
                  <a:pt x="7715372" y="3814562"/>
                </a:cubicBezTo>
                <a:cubicBezTo>
                  <a:pt x="7711941" y="3808190"/>
                  <a:pt x="7710960" y="3794464"/>
                  <a:pt x="7714392" y="3792013"/>
                </a:cubicBezTo>
                <a:cubicBezTo>
                  <a:pt x="7722726" y="3786130"/>
                  <a:pt x="7735962" y="3780738"/>
                  <a:pt x="7743805" y="3783679"/>
                </a:cubicBezTo>
                <a:cubicBezTo>
                  <a:pt x="7771256" y="3794464"/>
                  <a:pt x="7790865" y="3781228"/>
                  <a:pt x="7810473" y="3767012"/>
                </a:cubicBezTo>
                <a:cubicBezTo>
                  <a:pt x="7834983" y="3749365"/>
                  <a:pt x="7855082" y="3729756"/>
                  <a:pt x="7825669" y="3702305"/>
                </a:cubicBezTo>
                <a:cubicBezTo>
                  <a:pt x="7835963" y="3685638"/>
                  <a:pt x="7844787" y="3671422"/>
                  <a:pt x="7853611" y="3657206"/>
                </a:cubicBezTo>
                <a:cubicBezTo>
                  <a:pt x="7808512" y="3635147"/>
                  <a:pt x="7771746" y="3649363"/>
                  <a:pt x="7763413" y="3695442"/>
                </a:cubicBezTo>
                <a:cubicBezTo>
                  <a:pt x="7743315" y="3670932"/>
                  <a:pt x="7726157" y="3650343"/>
                  <a:pt x="7708509" y="3628774"/>
                </a:cubicBezTo>
                <a:cubicBezTo>
                  <a:pt x="7731550" y="3608675"/>
                  <a:pt x="7750177" y="3592989"/>
                  <a:pt x="7761942" y="3582694"/>
                </a:cubicBezTo>
                <a:cubicBezTo>
                  <a:pt x="7761942" y="3559655"/>
                  <a:pt x="7761942" y="3543478"/>
                  <a:pt x="7761942" y="3527301"/>
                </a:cubicBezTo>
                <a:cubicBezTo>
                  <a:pt x="7782041" y="3528281"/>
                  <a:pt x="7801649" y="3529262"/>
                  <a:pt x="7831061" y="3531223"/>
                </a:cubicBezTo>
                <a:cubicBezTo>
                  <a:pt x="7816355" y="3549850"/>
                  <a:pt x="7809493" y="3558674"/>
                  <a:pt x="7799688" y="3571420"/>
                </a:cubicBezTo>
                <a:cubicBezTo>
                  <a:pt x="7811944" y="3581714"/>
                  <a:pt x="7824199" y="3592008"/>
                  <a:pt x="7834983" y="3600342"/>
                </a:cubicBezTo>
                <a:cubicBezTo>
                  <a:pt x="7878612" y="3561125"/>
                  <a:pt x="7853121" y="3523869"/>
                  <a:pt x="7840375" y="3488084"/>
                </a:cubicBezTo>
                <a:cubicBezTo>
                  <a:pt x="7837924" y="3481221"/>
                  <a:pt x="7822728" y="3475829"/>
                  <a:pt x="7813414" y="3475829"/>
                </a:cubicBezTo>
                <a:cubicBezTo>
                  <a:pt x="7799198" y="3475829"/>
                  <a:pt x="7785472" y="3482692"/>
                  <a:pt x="7771256" y="3483672"/>
                </a:cubicBezTo>
                <a:cubicBezTo>
                  <a:pt x="7765864" y="3484163"/>
                  <a:pt x="7755570" y="3478280"/>
                  <a:pt x="7754589" y="3473868"/>
                </a:cubicBezTo>
                <a:cubicBezTo>
                  <a:pt x="7752628" y="3466515"/>
                  <a:pt x="7755570" y="3450829"/>
                  <a:pt x="7758511" y="3450338"/>
                </a:cubicBezTo>
                <a:cubicBezTo>
                  <a:pt x="7780570" y="3446417"/>
                  <a:pt x="7803610" y="3444456"/>
                  <a:pt x="7826159" y="3442985"/>
                </a:cubicBezTo>
                <a:cubicBezTo>
                  <a:pt x="7840375" y="3442005"/>
                  <a:pt x="7856552" y="3445927"/>
                  <a:pt x="7868808" y="3441025"/>
                </a:cubicBezTo>
                <a:cubicBezTo>
                  <a:pt x="7886455" y="3434162"/>
                  <a:pt x="7901651" y="3421416"/>
                  <a:pt x="7920769" y="3409651"/>
                </a:cubicBezTo>
                <a:cubicBezTo>
                  <a:pt x="7917828" y="3392494"/>
                  <a:pt x="7910475" y="3384651"/>
                  <a:pt x="7887435" y="3390533"/>
                </a:cubicBezTo>
                <a:cubicBezTo>
                  <a:pt x="7857042" y="3397886"/>
                  <a:pt x="7825669" y="3415534"/>
                  <a:pt x="7797237" y="3396906"/>
                </a:cubicBezTo>
                <a:cubicBezTo>
                  <a:pt x="7798708" y="3377298"/>
                  <a:pt x="7804100" y="3360630"/>
                  <a:pt x="7800179" y="3346414"/>
                </a:cubicBezTo>
                <a:cubicBezTo>
                  <a:pt x="7797237" y="3336120"/>
                  <a:pt x="7783511" y="3326806"/>
                  <a:pt x="7772236" y="3321414"/>
                </a:cubicBezTo>
                <a:cubicBezTo>
                  <a:pt x="7761942" y="3316512"/>
                  <a:pt x="7748707" y="3318963"/>
                  <a:pt x="7737432" y="3316022"/>
                </a:cubicBezTo>
                <a:cubicBezTo>
                  <a:pt x="7682529" y="3302296"/>
                  <a:pt x="7678117" y="3293962"/>
                  <a:pt x="7698705" y="3236608"/>
                </a:cubicBezTo>
                <a:cubicBezTo>
                  <a:pt x="7691352" y="3232686"/>
                  <a:pt x="7681548" y="3227784"/>
                  <a:pt x="7671254" y="3222392"/>
                </a:cubicBezTo>
                <a:cubicBezTo>
                  <a:pt x="7672725" y="3217980"/>
                  <a:pt x="7674195" y="3213568"/>
                  <a:pt x="7675666" y="3208666"/>
                </a:cubicBezTo>
                <a:cubicBezTo>
                  <a:pt x="7695274" y="3208666"/>
                  <a:pt x="7714882" y="3208666"/>
                  <a:pt x="7734491" y="3208666"/>
                </a:cubicBezTo>
                <a:cubicBezTo>
                  <a:pt x="7732530" y="3218960"/>
                  <a:pt x="7731059" y="3229255"/>
                  <a:pt x="7727138" y="3250824"/>
                </a:cubicBezTo>
                <a:cubicBezTo>
                  <a:pt x="7742334" y="3247393"/>
                  <a:pt x="7757530" y="3247883"/>
                  <a:pt x="7767825" y="3241020"/>
                </a:cubicBezTo>
                <a:cubicBezTo>
                  <a:pt x="7779589" y="3232196"/>
                  <a:pt x="7786943" y="3217490"/>
                  <a:pt x="7799198" y="3201313"/>
                </a:cubicBezTo>
                <a:cubicBezTo>
                  <a:pt x="7734001" y="3184646"/>
                  <a:pt x="7768315" y="3141508"/>
                  <a:pt x="7777629" y="3099840"/>
                </a:cubicBezTo>
                <a:cubicBezTo>
                  <a:pt x="7728608" y="3096409"/>
                  <a:pt x="7683999" y="3093467"/>
                  <a:pt x="7639390" y="3090526"/>
                </a:cubicBezTo>
                <a:cubicBezTo>
                  <a:pt x="7638900" y="3087095"/>
                  <a:pt x="7638900" y="3083663"/>
                  <a:pt x="7638410" y="3079742"/>
                </a:cubicBezTo>
                <a:cubicBezTo>
                  <a:pt x="7651646" y="3073369"/>
                  <a:pt x="7664881" y="3067487"/>
                  <a:pt x="7678607" y="3061114"/>
                </a:cubicBezTo>
                <a:cubicBezTo>
                  <a:pt x="7678117" y="3059643"/>
                  <a:pt x="7677627" y="3058173"/>
                  <a:pt x="7677137" y="3057192"/>
                </a:cubicBezTo>
                <a:cubicBezTo>
                  <a:pt x="7664391" y="3058663"/>
                  <a:pt x="7651155" y="3061114"/>
                  <a:pt x="7638410" y="3060133"/>
                </a:cubicBezTo>
                <a:cubicBezTo>
                  <a:pt x="7633508" y="3059643"/>
                  <a:pt x="7629586" y="3050819"/>
                  <a:pt x="7625174" y="3045427"/>
                </a:cubicBezTo>
                <a:cubicBezTo>
                  <a:pt x="7630567" y="3041996"/>
                  <a:pt x="7635959" y="3037094"/>
                  <a:pt x="7641841" y="3036113"/>
                </a:cubicBezTo>
                <a:cubicBezTo>
                  <a:pt x="7648704" y="3035133"/>
                  <a:pt x="7657528" y="3041015"/>
                  <a:pt x="7662921" y="3038074"/>
                </a:cubicBezTo>
                <a:cubicBezTo>
                  <a:pt x="7692823" y="3023858"/>
                  <a:pt x="7708509" y="3034643"/>
                  <a:pt x="7714882" y="3064545"/>
                </a:cubicBezTo>
                <a:cubicBezTo>
                  <a:pt x="7750668" y="3052290"/>
                  <a:pt x="7750668" y="3052290"/>
                  <a:pt x="7719784" y="2984151"/>
                </a:cubicBezTo>
                <a:cubicBezTo>
                  <a:pt x="7702627" y="2995426"/>
                  <a:pt x="7684980" y="3006701"/>
                  <a:pt x="7666352" y="3018466"/>
                </a:cubicBezTo>
                <a:cubicBezTo>
                  <a:pt x="7650175" y="2981210"/>
                  <a:pt x="7635469" y="2977779"/>
                  <a:pt x="7605566" y="3000818"/>
                </a:cubicBezTo>
                <a:cubicBezTo>
                  <a:pt x="7585468" y="2974837"/>
                  <a:pt x="7564389" y="2946405"/>
                  <a:pt x="7523702" y="2971896"/>
                </a:cubicBezTo>
                <a:cubicBezTo>
                  <a:pt x="7527623" y="2991504"/>
                  <a:pt x="7528604" y="3009152"/>
                  <a:pt x="7558506" y="3010622"/>
                </a:cubicBezTo>
                <a:cubicBezTo>
                  <a:pt x="7583507" y="3012093"/>
                  <a:pt x="7587919" y="3064055"/>
                  <a:pt x="7566349" y="3093958"/>
                </a:cubicBezTo>
                <a:cubicBezTo>
                  <a:pt x="7562428" y="3099350"/>
                  <a:pt x="7556055" y="3103762"/>
                  <a:pt x="7553604" y="3106213"/>
                </a:cubicBezTo>
                <a:cubicBezTo>
                  <a:pt x="7559977" y="3129253"/>
                  <a:pt x="7565369" y="3148371"/>
                  <a:pt x="7572232" y="3172881"/>
                </a:cubicBezTo>
                <a:cubicBezTo>
                  <a:pt x="7553114" y="3176803"/>
                  <a:pt x="7536447" y="3179744"/>
                  <a:pt x="7524682" y="3182195"/>
                </a:cubicBezTo>
                <a:cubicBezTo>
                  <a:pt x="7512917" y="3197392"/>
                  <a:pt x="7502622" y="3211117"/>
                  <a:pt x="7488407" y="3229255"/>
                </a:cubicBezTo>
                <a:cubicBezTo>
                  <a:pt x="7491838" y="3235138"/>
                  <a:pt x="7498211" y="3247393"/>
                  <a:pt x="7505564" y="3260628"/>
                </a:cubicBezTo>
                <a:cubicBezTo>
                  <a:pt x="7491838" y="3274844"/>
                  <a:pt x="7477622" y="3289060"/>
                  <a:pt x="7459485" y="3307198"/>
                </a:cubicBezTo>
                <a:cubicBezTo>
                  <a:pt x="7459485" y="3307688"/>
                  <a:pt x="7463896" y="3315041"/>
                  <a:pt x="7471250" y="3327296"/>
                </a:cubicBezTo>
                <a:cubicBezTo>
                  <a:pt x="7450661" y="3333669"/>
                  <a:pt x="7433013" y="3339552"/>
                  <a:pt x="7408013" y="3347395"/>
                </a:cubicBezTo>
                <a:cubicBezTo>
                  <a:pt x="7420758" y="3358179"/>
                  <a:pt x="7430562" y="3366513"/>
                  <a:pt x="7446249" y="3379258"/>
                </a:cubicBezTo>
                <a:cubicBezTo>
                  <a:pt x="7425660" y="3390533"/>
                  <a:pt x="7404581" y="3398867"/>
                  <a:pt x="7387914" y="3412102"/>
                </a:cubicBezTo>
                <a:cubicBezTo>
                  <a:pt x="7370757" y="3425828"/>
                  <a:pt x="7353109" y="3442985"/>
                  <a:pt x="7344776" y="3462594"/>
                </a:cubicBezTo>
                <a:cubicBezTo>
                  <a:pt x="7333992" y="3489065"/>
                  <a:pt x="7319775" y="3487104"/>
                  <a:pt x="7299186" y="3480731"/>
                </a:cubicBezTo>
                <a:cubicBezTo>
                  <a:pt x="7288402" y="3477300"/>
                  <a:pt x="7276637" y="3476810"/>
                  <a:pt x="7261441" y="3474359"/>
                </a:cubicBezTo>
                <a:cubicBezTo>
                  <a:pt x="7274186" y="3488574"/>
                  <a:pt x="7283010" y="3498379"/>
                  <a:pt x="7297716" y="3515046"/>
                </a:cubicBezTo>
                <a:cubicBezTo>
                  <a:pt x="7256539" y="3515046"/>
                  <a:pt x="7226636" y="3513575"/>
                  <a:pt x="7197224" y="3515536"/>
                </a:cubicBezTo>
                <a:cubicBezTo>
                  <a:pt x="7182517" y="3516516"/>
                  <a:pt x="7167321" y="3522399"/>
                  <a:pt x="7153595" y="3528281"/>
                </a:cubicBezTo>
                <a:cubicBezTo>
                  <a:pt x="7108496" y="3548380"/>
                  <a:pt x="7069770" y="3533674"/>
                  <a:pt x="7048691" y="3477790"/>
                </a:cubicBezTo>
                <a:cubicBezTo>
                  <a:pt x="7031533" y="3495437"/>
                  <a:pt x="7017317" y="3510144"/>
                  <a:pt x="7002121" y="3525830"/>
                </a:cubicBezTo>
                <a:cubicBezTo>
                  <a:pt x="6983983" y="3499849"/>
                  <a:pt x="6956532" y="3518477"/>
                  <a:pt x="6921727" y="3529752"/>
                </a:cubicBezTo>
                <a:cubicBezTo>
                  <a:pt x="6932512" y="3557203"/>
                  <a:pt x="6943296" y="3584655"/>
                  <a:pt x="6956041" y="3617009"/>
                </a:cubicBezTo>
                <a:cubicBezTo>
                  <a:pt x="6953100" y="3619460"/>
                  <a:pt x="6942316" y="3627793"/>
                  <a:pt x="6926629" y="3640049"/>
                </a:cubicBezTo>
                <a:cubicBezTo>
                  <a:pt x="6941335" y="3648872"/>
                  <a:pt x="6953100" y="3655735"/>
                  <a:pt x="6967316" y="3664069"/>
                </a:cubicBezTo>
                <a:cubicBezTo>
                  <a:pt x="6960943" y="3673873"/>
                  <a:pt x="6954571" y="3683187"/>
                  <a:pt x="6948688" y="3692991"/>
                </a:cubicBezTo>
                <a:cubicBezTo>
                  <a:pt x="6966826" y="3705737"/>
                  <a:pt x="6984964" y="3718482"/>
                  <a:pt x="7007023" y="3734168"/>
                </a:cubicBezTo>
                <a:cubicBezTo>
                  <a:pt x="7001141" y="3741031"/>
                  <a:pt x="6993298" y="3749365"/>
                  <a:pt x="6985454" y="3758188"/>
                </a:cubicBezTo>
                <a:cubicBezTo>
                  <a:pt x="7000160" y="3764561"/>
                  <a:pt x="7015847" y="3771915"/>
                  <a:pt x="7031533" y="3778777"/>
                </a:cubicBezTo>
                <a:cubicBezTo>
                  <a:pt x="7026631" y="3786621"/>
                  <a:pt x="7022219" y="3794464"/>
                  <a:pt x="7017317" y="3802307"/>
                </a:cubicBezTo>
                <a:cubicBezTo>
                  <a:pt x="6986925" y="3816033"/>
                  <a:pt x="6956532" y="3829269"/>
                  <a:pt x="6928100" y="3842014"/>
                </a:cubicBezTo>
                <a:cubicBezTo>
                  <a:pt x="6935453" y="3847897"/>
                  <a:pt x="6947218" y="3857701"/>
                  <a:pt x="6962414" y="3870446"/>
                </a:cubicBezTo>
                <a:cubicBezTo>
                  <a:pt x="6947218" y="3874368"/>
                  <a:pt x="6936924" y="3877309"/>
                  <a:pt x="6923688" y="3880740"/>
                </a:cubicBezTo>
                <a:cubicBezTo>
                  <a:pt x="6944767" y="3895937"/>
                  <a:pt x="6963885" y="3909663"/>
                  <a:pt x="6983983" y="3924369"/>
                </a:cubicBezTo>
                <a:cubicBezTo>
                  <a:pt x="6977611" y="3927800"/>
                  <a:pt x="6972708" y="3930741"/>
                  <a:pt x="6967806" y="3933193"/>
                </a:cubicBezTo>
                <a:cubicBezTo>
                  <a:pt x="6990846" y="3964566"/>
                  <a:pt x="7016827" y="3992998"/>
                  <a:pt x="7033984" y="4025842"/>
                </a:cubicBezTo>
                <a:cubicBezTo>
                  <a:pt x="7040357" y="4038587"/>
                  <a:pt x="7028102" y="4063097"/>
                  <a:pt x="7020749" y="4080255"/>
                </a:cubicBezTo>
                <a:cubicBezTo>
                  <a:pt x="7014376" y="4094961"/>
                  <a:pt x="7001141" y="4106726"/>
                  <a:pt x="6992317" y="4120452"/>
                </a:cubicBezTo>
                <a:cubicBezTo>
                  <a:pt x="6987905" y="4127805"/>
                  <a:pt x="6986434" y="4137119"/>
                  <a:pt x="6983493" y="4145452"/>
                </a:cubicBezTo>
                <a:cubicBezTo>
                  <a:pt x="6992807" y="4147413"/>
                  <a:pt x="7002121" y="4149374"/>
                  <a:pt x="7013886" y="4151335"/>
                </a:cubicBezTo>
                <a:cubicBezTo>
                  <a:pt x="7000160" y="4178296"/>
                  <a:pt x="6947708" y="4161139"/>
                  <a:pt x="6947218" y="4203787"/>
                </a:cubicBezTo>
                <a:cubicBezTo>
                  <a:pt x="6947218" y="4208199"/>
                  <a:pt x="6959473" y="4213101"/>
                  <a:pt x="6966826" y="4218493"/>
                </a:cubicBezTo>
                <a:cubicBezTo>
                  <a:pt x="6947708" y="4238592"/>
                  <a:pt x="6928590" y="4258200"/>
                  <a:pt x="6909472" y="4278299"/>
                </a:cubicBezTo>
                <a:cubicBezTo>
                  <a:pt x="6954081" y="4315554"/>
                  <a:pt x="6955061" y="4334673"/>
                  <a:pt x="6920256" y="4378791"/>
                </a:cubicBezTo>
                <a:cubicBezTo>
                  <a:pt x="6912413" y="4388595"/>
                  <a:pt x="6910452" y="4403302"/>
                  <a:pt x="6906530" y="4414576"/>
                </a:cubicBezTo>
                <a:cubicBezTo>
                  <a:pt x="6930061" y="4425851"/>
                  <a:pt x="6949179" y="4434675"/>
                  <a:pt x="6969277" y="4444479"/>
                </a:cubicBezTo>
                <a:cubicBezTo>
                  <a:pt x="6963394" y="4482715"/>
                  <a:pt x="6930061" y="4465558"/>
                  <a:pt x="6908981" y="4477813"/>
                </a:cubicBezTo>
                <a:cubicBezTo>
                  <a:pt x="6911923" y="4490558"/>
                  <a:pt x="6915354" y="4504284"/>
                  <a:pt x="6920747" y="4527324"/>
                </a:cubicBezTo>
                <a:cubicBezTo>
                  <a:pt x="6891334" y="4524873"/>
                  <a:pt x="6864863" y="4522422"/>
                  <a:pt x="6839862" y="4520461"/>
                </a:cubicBezTo>
                <a:cubicBezTo>
                  <a:pt x="6857020" y="4548403"/>
                  <a:pt x="6874177" y="4576345"/>
                  <a:pt x="6894765" y="4609679"/>
                </a:cubicBezTo>
                <a:cubicBezTo>
                  <a:pt x="6897707" y="4609679"/>
                  <a:pt x="6908001" y="4609679"/>
                  <a:pt x="6917805" y="4609679"/>
                </a:cubicBezTo>
                <a:cubicBezTo>
                  <a:pt x="6933492" y="4654288"/>
                  <a:pt x="6914374" y="4679778"/>
                  <a:pt x="6863393" y="4683700"/>
                </a:cubicBezTo>
                <a:cubicBezTo>
                  <a:pt x="6871236" y="4704779"/>
                  <a:pt x="6880059" y="4725858"/>
                  <a:pt x="6886432" y="4747427"/>
                </a:cubicBezTo>
                <a:cubicBezTo>
                  <a:pt x="6888393" y="4753800"/>
                  <a:pt x="6882020" y="4762133"/>
                  <a:pt x="6879569" y="4769486"/>
                </a:cubicBezTo>
                <a:cubicBezTo>
                  <a:pt x="6873687" y="4764094"/>
                  <a:pt x="6867314" y="4758211"/>
                  <a:pt x="6859471" y="4750858"/>
                </a:cubicBezTo>
                <a:cubicBezTo>
                  <a:pt x="6836431" y="4759682"/>
                  <a:pt x="6835940" y="4760662"/>
                  <a:pt x="6860942" y="4785173"/>
                </a:cubicBezTo>
                <a:cubicBezTo>
                  <a:pt x="6828097" y="4799879"/>
                  <a:pt x="6795744" y="4814095"/>
                  <a:pt x="6764370" y="4827821"/>
                </a:cubicBezTo>
                <a:cubicBezTo>
                  <a:pt x="6769272" y="4855763"/>
                  <a:pt x="6774665" y="4883705"/>
                  <a:pt x="6779567" y="4912627"/>
                </a:cubicBezTo>
                <a:cubicBezTo>
                  <a:pt x="6769763" y="4917529"/>
                  <a:pt x="6757507" y="4923902"/>
                  <a:pt x="6745743" y="4930274"/>
                </a:cubicBezTo>
                <a:cubicBezTo>
                  <a:pt x="6746233" y="4932235"/>
                  <a:pt x="6747213" y="4934686"/>
                  <a:pt x="6747703" y="4936647"/>
                </a:cubicBezTo>
                <a:cubicBezTo>
                  <a:pt x="6759468" y="4938118"/>
                  <a:pt x="6770743" y="4939098"/>
                  <a:pt x="6784959" y="4941059"/>
                </a:cubicBezTo>
                <a:cubicBezTo>
                  <a:pt x="6783979" y="4952824"/>
                  <a:pt x="6784959" y="4965079"/>
                  <a:pt x="6781528" y="4976354"/>
                </a:cubicBezTo>
                <a:cubicBezTo>
                  <a:pt x="6778096" y="4989589"/>
                  <a:pt x="6771233" y="5001845"/>
                  <a:pt x="6765841" y="5015570"/>
                </a:cubicBezTo>
                <a:cubicBezTo>
                  <a:pt x="6722213" y="5022433"/>
                  <a:pt x="6676133" y="5029786"/>
                  <a:pt x="6630544" y="5036649"/>
                </a:cubicBezTo>
                <a:cubicBezTo>
                  <a:pt x="6634465" y="5052336"/>
                  <a:pt x="6642309" y="5065572"/>
                  <a:pt x="6638387" y="5072925"/>
                </a:cubicBezTo>
                <a:cubicBezTo>
                  <a:pt x="6624171" y="5100866"/>
                  <a:pt x="6633485" y="5110671"/>
                  <a:pt x="6661917" y="5108710"/>
                </a:cubicBezTo>
                <a:cubicBezTo>
                  <a:pt x="6656035" y="5152828"/>
                  <a:pt x="6626622" y="5145965"/>
                  <a:pt x="6599171" y="5140573"/>
                </a:cubicBezTo>
                <a:cubicBezTo>
                  <a:pt x="6595249" y="5156750"/>
                  <a:pt x="6592308" y="5170966"/>
                  <a:pt x="6589857" y="5181751"/>
                </a:cubicBezTo>
                <a:cubicBezTo>
                  <a:pt x="6597210" y="5194986"/>
                  <a:pt x="6610936" y="5207732"/>
                  <a:pt x="6608975" y="5217536"/>
                </a:cubicBezTo>
                <a:cubicBezTo>
                  <a:pt x="6605543" y="5233713"/>
                  <a:pt x="6594759" y="5249400"/>
                  <a:pt x="6571229" y="5247929"/>
                </a:cubicBezTo>
                <a:cubicBezTo>
                  <a:pt x="6556032" y="5246948"/>
                  <a:pt x="6540346" y="5249400"/>
                  <a:pt x="6525640" y="5252831"/>
                </a:cubicBezTo>
                <a:cubicBezTo>
                  <a:pt x="6516326" y="5254792"/>
                  <a:pt x="6490835" y="5246948"/>
                  <a:pt x="6507502" y="5273419"/>
                </a:cubicBezTo>
                <a:cubicBezTo>
                  <a:pt x="6507992" y="5273910"/>
                  <a:pt x="6502109" y="5279302"/>
                  <a:pt x="6498678" y="5280772"/>
                </a:cubicBezTo>
                <a:cubicBezTo>
                  <a:pt x="6467305" y="5293518"/>
                  <a:pt x="6452109" y="5318029"/>
                  <a:pt x="6453579" y="5349892"/>
                </a:cubicBezTo>
                <a:cubicBezTo>
                  <a:pt x="6455540" y="5393030"/>
                  <a:pt x="6427598" y="5389109"/>
                  <a:pt x="6400147" y="5388128"/>
                </a:cubicBezTo>
                <a:cubicBezTo>
                  <a:pt x="6390833" y="5387638"/>
                  <a:pt x="6381028" y="5384207"/>
                  <a:pt x="6372205" y="5382246"/>
                </a:cubicBezTo>
                <a:cubicBezTo>
                  <a:pt x="6342302" y="5443031"/>
                  <a:pt x="6311909" y="5366559"/>
                  <a:pt x="6280536" y="5384697"/>
                </a:cubicBezTo>
                <a:cubicBezTo>
                  <a:pt x="6293281" y="5399403"/>
                  <a:pt x="6306027" y="5413128"/>
                  <a:pt x="6317302" y="5427344"/>
                </a:cubicBezTo>
                <a:cubicBezTo>
                  <a:pt x="6339851" y="5456267"/>
                  <a:pt x="6305046" y="5470973"/>
                  <a:pt x="6298673" y="5492542"/>
                </a:cubicBezTo>
                <a:cubicBezTo>
                  <a:pt x="6291320" y="5516562"/>
                  <a:pt x="6275634" y="5537641"/>
                  <a:pt x="6261908" y="5563622"/>
                </a:cubicBezTo>
                <a:cubicBezTo>
                  <a:pt x="6263869" y="5564112"/>
                  <a:pt x="6257006" y="5561661"/>
                  <a:pt x="6246712" y="5558230"/>
                </a:cubicBezTo>
                <a:cubicBezTo>
                  <a:pt x="6242300" y="5563132"/>
                  <a:pt x="6234946" y="5570975"/>
                  <a:pt x="6227103" y="5579799"/>
                </a:cubicBezTo>
                <a:cubicBezTo>
                  <a:pt x="6234456" y="5580780"/>
                  <a:pt x="6241810" y="5581760"/>
                  <a:pt x="6249653" y="5583231"/>
                </a:cubicBezTo>
                <a:cubicBezTo>
                  <a:pt x="6250143" y="5585682"/>
                  <a:pt x="6250633" y="5588133"/>
                  <a:pt x="6251614" y="5590094"/>
                </a:cubicBezTo>
                <a:cubicBezTo>
                  <a:pt x="6240339" y="5594505"/>
                  <a:pt x="6229064" y="5599407"/>
                  <a:pt x="6217299" y="5602349"/>
                </a:cubicBezTo>
                <a:cubicBezTo>
                  <a:pt x="6208475" y="5604800"/>
                  <a:pt x="6198671" y="5604309"/>
                  <a:pt x="6189358" y="5605290"/>
                </a:cubicBezTo>
                <a:cubicBezTo>
                  <a:pt x="6193769" y="5613623"/>
                  <a:pt x="6198181" y="5621957"/>
                  <a:pt x="6205044" y="5634702"/>
                </a:cubicBezTo>
                <a:cubicBezTo>
                  <a:pt x="6178083" y="5638624"/>
                  <a:pt x="6149650" y="5642546"/>
                  <a:pt x="6119258" y="5646958"/>
                </a:cubicBezTo>
                <a:cubicBezTo>
                  <a:pt x="6123670" y="5651860"/>
                  <a:pt x="6128082" y="5657252"/>
                  <a:pt x="6142297" y="5673919"/>
                </a:cubicBezTo>
                <a:cubicBezTo>
                  <a:pt x="6079061" y="5646958"/>
                  <a:pt x="6040334" y="5676860"/>
                  <a:pt x="5999647" y="5701860"/>
                </a:cubicBezTo>
                <a:cubicBezTo>
                  <a:pt x="5972686" y="5698919"/>
                  <a:pt x="5943273" y="5695978"/>
                  <a:pt x="5905527" y="5692056"/>
                </a:cubicBezTo>
                <a:cubicBezTo>
                  <a:pt x="5914841" y="5709704"/>
                  <a:pt x="5922685" y="5717547"/>
                  <a:pt x="5922195" y="5725881"/>
                </a:cubicBezTo>
                <a:cubicBezTo>
                  <a:pt x="5922195" y="5734705"/>
                  <a:pt x="5915822" y="5750391"/>
                  <a:pt x="5910430" y="5751371"/>
                </a:cubicBezTo>
                <a:cubicBezTo>
                  <a:pt x="5875134" y="5756273"/>
                  <a:pt x="5838859" y="5757744"/>
                  <a:pt x="5808956" y="5759705"/>
                </a:cubicBezTo>
                <a:cubicBezTo>
                  <a:pt x="5813858" y="5786667"/>
                  <a:pt x="5819251" y="5818040"/>
                  <a:pt x="5824643" y="5848923"/>
                </a:cubicBezTo>
                <a:cubicBezTo>
                  <a:pt x="5822192" y="5847943"/>
                  <a:pt x="5819741" y="5846962"/>
                  <a:pt x="5817290" y="5846472"/>
                </a:cubicBezTo>
                <a:cubicBezTo>
                  <a:pt x="5811898" y="5860688"/>
                  <a:pt x="5808466" y="5876374"/>
                  <a:pt x="5801113" y="5889610"/>
                </a:cubicBezTo>
                <a:cubicBezTo>
                  <a:pt x="5791799" y="5906277"/>
                  <a:pt x="5779054" y="5920984"/>
                  <a:pt x="5768269" y="5936670"/>
                </a:cubicBezTo>
                <a:cubicBezTo>
                  <a:pt x="5763367" y="5944023"/>
                  <a:pt x="5754053" y="5954807"/>
                  <a:pt x="5756504" y="5959219"/>
                </a:cubicBezTo>
                <a:cubicBezTo>
                  <a:pt x="5776603" y="5998436"/>
                  <a:pt x="5753073" y="6017064"/>
                  <a:pt x="5722190" y="6032750"/>
                </a:cubicBezTo>
                <a:cubicBezTo>
                  <a:pt x="5726112" y="6042555"/>
                  <a:pt x="5729543" y="6051379"/>
                  <a:pt x="5734445" y="6065104"/>
                </a:cubicBezTo>
                <a:cubicBezTo>
                  <a:pt x="5723661" y="6062653"/>
                  <a:pt x="5716798" y="6060693"/>
                  <a:pt x="5709935" y="6059222"/>
                </a:cubicBezTo>
                <a:cubicBezTo>
                  <a:pt x="5706993" y="6071967"/>
                  <a:pt x="5704052" y="6086183"/>
                  <a:pt x="5701601" y="6095497"/>
                </a:cubicBezTo>
                <a:cubicBezTo>
                  <a:pt x="5637874" y="6085693"/>
                  <a:pt x="5580520" y="6076869"/>
                  <a:pt x="5522185" y="6068046"/>
                </a:cubicBezTo>
                <a:cubicBezTo>
                  <a:pt x="5536891" y="6106282"/>
                  <a:pt x="5515813" y="6121969"/>
                  <a:pt x="5474635" y="6123439"/>
                </a:cubicBezTo>
                <a:cubicBezTo>
                  <a:pt x="5465321" y="6123929"/>
                  <a:pt x="5456007" y="6134714"/>
                  <a:pt x="5447184" y="6140596"/>
                </a:cubicBezTo>
                <a:cubicBezTo>
                  <a:pt x="5449145" y="6143047"/>
                  <a:pt x="5450615" y="6145498"/>
                  <a:pt x="5452576" y="6147949"/>
                </a:cubicBezTo>
                <a:cubicBezTo>
                  <a:pt x="5426104" y="6147949"/>
                  <a:pt x="5399633" y="6147949"/>
                  <a:pt x="5366299" y="6147949"/>
                </a:cubicBezTo>
                <a:cubicBezTo>
                  <a:pt x="5362868" y="6154322"/>
                  <a:pt x="5355024" y="6168538"/>
                  <a:pt x="5346691" y="6183244"/>
                </a:cubicBezTo>
                <a:cubicBezTo>
                  <a:pt x="5317279" y="6195500"/>
                  <a:pt x="5316789" y="6130302"/>
                  <a:pt x="5288356" y="6155792"/>
                </a:cubicBezTo>
                <a:cubicBezTo>
                  <a:pt x="5272179" y="6170499"/>
                  <a:pt x="5228551" y="6144518"/>
                  <a:pt x="5239336" y="6195500"/>
                </a:cubicBezTo>
                <a:cubicBezTo>
                  <a:pt x="5202570" y="6166577"/>
                  <a:pt x="5166295" y="6180303"/>
                  <a:pt x="5141294" y="6200402"/>
                </a:cubicBezTo>
                <a:cubicBezTo>
                  <a:pt x="5113353" y="6222461"/>
                  <a:pt x="5091293" y="6256776"/>
                  <a:pt x="5107960" y="6304815"/>
                </a:cubicBezTo>
                <a:cubicBezTo>
                  <a:pt x="5089332" y="6288148"/>
                  <a:pt x="5075606" y="6275893"/>
                  <a:pt x="5060900" y="6262658"/>
                </a:cubicBezTo>
                <a:cubicBezTo>
                  <a:pt x="5045704" y="6264129"/>
                  <a:pt x="5029037" y="6265109"/>
                  <a:pt x="5008938" y="6267070"/>
                </a:cubicBezTo>
                <a:cubicBezTo>
                  <a:pt x="5035900" y="6290109"/>
                  <a:pt x="4942270" y="6317561"/>
                  <a:pt x="5018742" y="6339620"/>
                </a:cubicBezTo>
                <a:cubicBezTo>
                  <a:pt x="5001095" y="6353836"/>
                  <a:pt x="4994232" y="6375896"/>
                  <a:pt x="4966781" y="6346483"/>
                </a:cubicBezTo>
                <a:cubicBezTo>
                  <a:pt x="4949623" y="6327856"/>
                  <a:pt x="4920211" y="6324914"/>
                  <a:pt x="4884425" y="6333248"/>
                </a:cubicBezTo>
                <a:cubicBezTo>
                  <a:pt x="4834425" y="6344522"/>
                  <a:pt x="4852562" y="6368052"/>
                  <a:pt x="4850601" y="6395014"/>
                </a:cubicBezTo>
                <a:cubicBezTo>
                  <a:pt x="4849621" y="6409230"/>
                  <a:pt x="4874621" y="6440113"/>
                  <a:pt x="4830013" y="6439132"/>
                </a:cubicBezTo>
                <a:cubicBezTo>
                  <a:pt x="4842758" y="6455800"/>
                  <a:pt x="4854523" y="6471486"/>
                  <a:pt x="4866288" y="6487663"/>
                </a:cubicBezTo>
                <a:cubicBezTo>
                  <a:pt x="4865308" y="6491094"/>
                  <a:pt x="4863837" y="6494526"/>
                  <a:pt x="4862856" y="6497957"/>
                </a:cubicBezTo>
                <a:cubicBezTo>
                  <a:pt x="4825601" y="6495016"/>
                  <a:pt x="4788345" y="6492565"/>
                  <a:pt x="4750599" y="6489624"/>
                </a:cubicBezTo>
                <a:cubicBezTo>
                  <a:pt x="4750599" y="6486192"/>
                  <a:pt x="4750599" y="6483251"/>
                  <a:pt x="4751089" y="6479820"/>
                </a:cubicBezTo>
                <a:cubicBezTo>
                  <a:pt x="4768737" y="6480800"/>
                  <a:pt x="4786384" y="6481780"/>
                  <a:pt x="4814326" y="6482761"/>
                </a:cubicBezTo>
                <a:cubicBezTo>
                  <a:pt x="4793737" y="6465114"/>
                  <a:pt x="4781482" y="6454329"/>
                  <a:pt x="4773149" y="6447466"/>
                </a:cubicBezTo>
                <a:cubicBezTo>
                  <a:pt x="4711873" y="6466584"/>
                  <a:pt x="4653538" y="6484231"/>
                  <a:pt x="4603537" y="6499428"/>
                </a:cubicBezTo>
                <a:cubicBezTo>
                  <a:pt x="4573144" y="6488153"/>
                  <a:pt x="4550104" y="6479820"/>
                  <a:pt x="4524613" y="6470506"/>
                </a:cubicBezTo>
                <a:cubicBezTo>
                  <a:pt x="4514809" y="6486192"/>
                  <a:pt x="4544222" y="6521487"/>
                  <a:pt x="4505005" y="6525899"/>
                </a:cubicBezTo>
                <a:cubicBezTo>
                  <a:pt x="4482455" y="6528841"/>
                  <a:pt x="4459416" y="6526390"/>
                  <a:pt x="4435396" y="6526390"/>
                </a:cubicBezTo>
                <a:cubicBezTo>
                  <a:pt x="4443239" y="6550900"/>
                  <a:pt x="4437357" y="6567566"/>
                  <a:pt x="4408924" y="6573449"/>
                </a:cubicBezTo>
                <a:cubicBezTo>
                  <a:pt x="4395199" y="6576390"/>
                  <a:pt x="4377551" y="6577861"/>
                  <a:pt x="4388336" y="6603352"/>
                </a:cubicBezTo>
                <a:cubicBezTo>
                  <a:pt x="4398630" y="6627372"/>
                  <a:pt x="4373630" y="6640117"/>
                  <a:pt x="4358923" y="6639627"/>
                </a:cubicBezTo>
                <a:cubicBezTo>
                  <a:pt x="4294216" y="6639137"/>
                  <a:pt x="4254999" y="6677863"/>
                  <a:pt x="4216273" y="6721002"/>
                </a:cubicBezTo>
                <a:cubicBezTo>
                  <a:pt x="4211861" y="6725904"/>
                  <a:pt x="4192253" y="6725414"/>
                  <a:pt x="4188331" y="6720511"/>
                </a:cubicBezTo>
                <a:cubicBezTo>
                  <a:pt x="4179998" y="6710707"/>
                  <a:pt x="4179998" y="6694040"/>
                  <a:pt x="4172154" y="6683746"/>
                </a:cubicBezTo>
                <a:cubicBezTo>
                  <a:pt x="4164801" y="6673452"/>
                  <a:pt x="4151565" y="6667569"/>
                  <a:pt x="4148624" y="6665608"/>
                </a:cubicBezTo>
                <a:cubicBezTo>
                  <a:pt x="4129506" y="6668059"/>
                  <a:pt x="4115290" y="6674922"/>
                  <a:pt x="4106957" y="6670510"/>
                </a:cubicBezTo>
                <a:cubicBezTo>
                  <a:pt x="4073623" y="6653353"/>
                  <a:pt x="4068230" y="6671981"/>
                  <a:pt x="4064799" y="6698452"/>
                </a:cubicBezTo>
                <a:cubicBezTo>
                  <a:pt x="4063328" y="6712668"/>
                  <a:pt x="4061858" y="6727375"/>
                  <a:pt x="4055975" y="6739630"/>
                </a:cubicBezTo>
                <a:cubicBezTo>
                  <a:pt x="4052544" y="6747473"/>
                  <a:pt x="4035877" y="6758747"/>
                  <a:pt x="4033916" y="6757277"/>
                </a:cubicBezTo>
                <a:cubicBezTo>
                  <a:pt x="3999601" y="6731786"/>
                  <a:pt x="3980483" y="6771983"/>
                  <a:pt x="3953522" y="6774924"/>
                </a:cubicBezTo>
                <a:cubicBezTo>
                  <a:pt x="3937345" y="6743061"/>
                  <a:pt x="3927051" y="6739139"/>
                  <a:pt x="3900580" y="6764630"/>
                </a:cubicBezTo>
                <a:cubicBezTo>
                  <a:pt x="3867245" y="6796984"/>
                  <a:pt x="3829499" y="6803847"/>
                  <a:pt x="3791263" y="6785219"/>
                </a:cubicBezTo>
                <a:cubicBezTo>
                  <a:pt x="3770675" y="6775414"/>
                  <a:pt x="3758419" y="6748943"/>
                  <a:pt x="3747635" y="6735708"/>
                </a:cubicBezTo>
                <a:cubicBezTo>
                  <a:pt x="3704497" y="6751394"/>
                  <a:pt x="3663319" y="6765610"/>
                  <a:pt x="3623612" y="6781787"/>
                </a:cubicBezTo>
                <a:cubicBezTo>
                  <a:pt x="3616259" y="6784729"/>
                  <a:pt x="3611847" y="6794043"/>
                  <a:pt x="3608906" y="6803357"/>
                </a:cubicBezTo>
                <a:cubicBezTo>
                  <a:pt x="3593220" y="6821004"/>
                  <a:pt x="3566748" y="6763649"/>
                  <a:pt x="3551552" y="6817082"/>
                </a:cubicBezTo>
                <a:cubicBezTo>
                  <a:pt x="3527042" y="6782768"/>
                  <a:pt x="3506453" y="6790121"/>
                  <a:pt x="3480472" y="6813651"/>
                </a:cubicBezTo>
                <a:cubicBezTo>
                  <a:pt x="3465766" y="6827376"/>
                  <a:pt x="3438804" y="6826396"/>
                  <a:pt x="3421647" y="6838161"/>
                </a:cubicBezTo>
                <a:cubicBezTo>
                  <a:pt x="3394195" y="6857770"/>
                  <a:pt x="3379979" y="6842573"/>
                  <a:pt x="3360861" y="6825416"/>
                </a:cubicBezTo>
                <a:cubicBezTo>
                  <a:pt x="3352037" y="6817572"/>
                  <a:pt x="3333410" y="6820514"/>
                  <a:pt x="3318703" y="6818553"/>
                </a:cubicBezTo>
                <a:cubicBezTo>
                  <a:pt x="3304487" y="6816592"/>
                  <a:pt x="3290271" y="6815121"/>
                  <a:pt x="3276545" y="6813161"/>
                </a:cubicBezTo>
                <a:cubicBezTo>
                  <a:pt x="3269683" y="6824925"/>
                  <a:pt x="3262820" y="6838161"/>
                  <a:pt x="3253016" y="6855318"/>
                </a:cubicBezTo>
                <a:cubicBezTo>
                  <a:pt x="3246153" y="6846004"/>
                  <a:pt x="3242231" y="6842083"/>
                  <a:pt x="3239290" y="6837180"/>
                </a:cubicBezTo>
                <a:cubicBezTo>
                  <a:pt x="3227525" y="6816102"/>
                  <a:pt x="3218211" y="6794533"/>
                  <a:pt x="3184387" y="6804827"/>
                </a:cubicBezTo>
                <a:cubicBezTo>
                  <a:pt x="3170661" y="6809239"/>
                  <a:pt x="3151543" y="6796494"/>
                  <a:pt x="3134876" y="6792572"/>
                </a:cubicBezTo>
                <a:cubicBezTo>
                  <a:pt x="3128503" y="6791101"/>
                  <a:pt x="3119679" y="6789631"/>
                  <a:pt x="3115758" y="6793062"/>
                </a:cubicBezTo>
                <a:cubicBezTo>
                  <a:pt x="3068698" y="6829827"/>
                  <a:pt x="3026050" y="6820514"/>
                  <a:pt x="2985853" y="6781787"/>
                </a:cubicBezTo>
                <a:cubicBezTo>
                  <a:pt x="2984382" y="6780317"/>
                  <a:pt x="2981441" y="6780807"/>
                  <a:pt x="2976539" y="6780317"/>
                </a:cubicBezTo>
                <a:cubicBezTo>
                  <a:pt x="2972127" y="6790121"/>
                  <a:pt x="2967225" y="6800415"/>
                  <a:pt x="2961342" y="6811690"/>
                </a:cubicBezTo>
                <a:cubicBezTo>
                  <a:pt x="2930459" y="6769532"/>
                  <a:pt x="2916243" y="6768551"/>
                  <a:pt x="2860360" y="6803357"/>
                </a:cubicBezTo>
                <a:cubicBezTo>
                  <a:pt x="2858889" y="6794533"/>
                  <a:pt x="2857418" y="6786689"/>
                  <a:pt x="2854967" y="6773454"/>
                </a:cubicBezTo>
                <a:cubicBezTo>
                  <a:pt x="2840751" y="6783748"/>
                  <a:pt x="2829967" y="6792082"/>
                  <a:pt x="2812319" y="6804827"/>
                </a:cubicBezTo>
                <a:cubicBezTo>
                  <a:pt x="2803005" y="6786689"/>
                  <a:pt x="2796633" y="6768061"/>
                  <a:pt x="2784868" y="6752865"/>
                </a:cubicBezTo>
                <a:cubicBezTo>
                  <a:pt x="2773103" y="6737669"/>
                  <a:pt x="2756926" y="6726394"/>
                  <a:pt x="2746631" y="6717570"/>
                </a:cubicBezTo>
                <a:cubicBezTo>
                  <a:pt x="2727023" y="6714629"/>
                  <a:pt x="2710356" y="6712178"/>
                  <a:pt x="2694179" y="6708256"/>
                </a:cubicBezTo>
                <a:cubicBezTo>
                  <a:pt x="2693199" y="6708256"/>
                  <a:pt x="2695160" y="6696001"/>
                  <a:pt x="2696140" y="6684236"/>
                </a:cubicBezTo>
                <a:cubicBezTo>
                  <a:pt x="2678983" y="6699922"/>
                  <a:pt x="2662806" y="6715119"/>
                  <a:pt x="2646629" y="6730316"/>
                </a:cubicBezTo>
                <a:cubicBezTo>
                  <a:pt x="2626041" y="6700413"/>
                  <a:pt x="2606432" y="6729826"/>
                  <a:pt x="2583883" y="6733747"/>
                </a:cubicBezTo>
                <a:cubicBezTo>
                  <a:pt x="2586334" y="6726394"/>
                  <a:pt x="2588295" y="6719041"/>
                  <a:pt x="2591726" y="6707766"/>
                </a:cubicBezTo>
                <a:cubicBezTo>
                  <a:pt x="2557412" y="6712178"/>
                  <a:pt x="2526528" y="6716099"/>
                  <a:pt x="2488782" y="6721492"/>
                </a:cubicBezTo>
                <a:cubicBezTo>
                  <a:pt x="2487312" y="6719041"/>
                  <a:pt x="2480449" y="6709236"/>
                  <a:pt x="2474566" y="6699922"/>
                </a:cubicBezTo>
                <a:cubicBezTo>
                  <a:pt x="2455448" y="6721492"/>
                  <a:pt x="2448095" y="6718551"/>
                  <a:pt x="2422114" y="6699432"/>
                </a:cubicBezTo>
                <a:cubicBezTo>
                  <a:pt x="2384368" y="6671491"/>
                  <a:pt x="2343191" y="6648941"/>
                  <a:pt x="2297602" y="6620509"/>
                </a:cubicBezTo>
                <a:cubicBezTo>
                  <a:pt x="2290248" y="6609725"/>
                  <a:pt x="2277013" y="6591097"/>
                  <a:pt x="2262797" y="6570508"/>
                </a:cubicBezTo>
                <a:cubicBezTo>
                  <a:pt x="2251522" y="6574429"/>
                  <a:pt x="2241228" y="6577861"/>
                  <a:pt x="2231424" y="6582273"/>
                </a:cubicBezTo>
                <a:cubicBezTo>
                  <a:pt x="2208874" y="6593058"/>
                  <a:pt x="2184364" y="6612666"/>
                  <a:pt x="2177501" y="6567566"/>
                </a:cubicBezTo>
                <a:cubicBezTo>
                  <a:pt x="2177011" y="6565606"/>
                  <a:pt x="2173579" y="6561684"/>
                  <a:pt x="2173089" y="6562174"/>
                </a:cubicBezTo>
                <a:cubicBezTo>
                  <a:pt x="2139755" y="6577371"/>
                  <a:pt x="2119166" y="6545017"/>
                  <a:pt x="2091224" y="6540605"/>
                </a:cubicBezTo>
                <a:cubicBezTo>
                  <a:pt x="2090244" y="6540605"/>
                  <a:pt x="2087793" y="6551880"/>
                  <a:pt x="2085832" y="6558743"/>
                </a:cubicBezTo>
                <a:cubicBezTo>
                  <a:pt x="2052008" y="6544037"/>
                  <a:pt x="2001516" y="6538645"/>
                  <a:pt x="1985340" y="6511683"/>
                </a:cubicBezTo>
                <a:cubicBezTo>
                  <a:pt x="1958868" y="6468545"/>
                  <a:pt x="1938280" y="6512663"/>
                  <a:pt x="1918181" y="6503840"/>
                </a:cubicBezTo>
                <a:cubicBezTo>
                  <a:pt x="1889749" y="6490604"/>
                  <a:pt x="1847591" y="6501388"/>
                  <a:pt x="1835826" y="6457270"/>
                </a:cubicBezTo>
                <a:cubicBezTo>
                  <a:pt x="1834846" y="6452858"/>
                  <a:pt x="1824061" y="6450897"/>
                  <a:pt x="1814257" y="6445505"/>
                </a:cubicBezTo>
                <a:cubicBezTo>
                  <a:pt x="1825042" y="6435210"/>
                  <a:pt x="1833375" y="6427367"/>
                  <a:pt x="1842199" y="6419524"/>
                </a:cubicBezTo>
                <a:cubicBezTo>
                  <a:pt x="1789257" y="6365601"/>
                  <a:pt x="1780923" y="6362660"/>
                  <a:pt x="1761315" y="6395504"/>
                </a:cubicBezTo>
                <a:cubicBezTo>
                  <a:pt x="1750530" y="6388151"/>
                  <a:pt x="1731412" y="6382268"/>
                  <a:pt x="1729942" y="6373935"/>
                </a:cubicBezTo>
                <a:cubicBezTo>
                  <a:pt x="1724059" y="6334228"/>
                  <a:pt x="1661313" y="6334228"/>
                  <a:pt x="1672097" y="6283246"/>
                </a:cubicBezTo>
                <a:cubicBezTo>
                  <a:pt x="1605919" y="6309227"/>
                  <a:pt x="1557879" y="6271972"/>
                  <a:pt x="1497583" y="6235206"/>
                </a:cubicBezTo>
                <a:cubicBezTo>
                  <a:pt x="1520133" y="6231774"/>
                  <a:pt x="1532388" y="6229814"/>
                  <a:pt x="1547584" y="6227853"/>
                </a:cubicBezTo>
                <a:cubicBezTo>
                  <a:pt x="1546604" y="6219519"/>
                  <a:pt x="1545624" y="6211186"/>
                  <a:pt x="1544643" y="6198931"/>
                </a:cubicBezTo>
                <a:cubicBezTo>
                  <a:pt x="1520133" y="6208735"/>
                  <a:pt x="1499544" y="6217068"/>
                  <a:pt x="1476995" y="6226382"/>
                </a:cubicBezTo>
                <a:cubicBezTo>
                  <a:pt x="1478465" y="6219029"/>
                  <a:pt x="1481406" y="6206774"/>
                  <a:pt x="1483857" y="6195009"/>
                </a:cubicBezTo>
                <a:cubicBezTo>
                  <a:pt x="1446602" y="6205304"/>
                  <a:pt x="1419640" y="6194029"/>
                  <a:pt x="1397581" y="6159224"/>
                </a:cubicBezTo>
                <a:cubicBezTo>
                  <a:pt x="1395620" y="6156283"/>
                  <a:pt x="1394150" y="6151381"/>
                  <a:pt x="1392189" y="6151381"/>
                </a:cubicBezTo>
                <a:cubicBezTo>
                  <a:pt x="1341207" y="6149910"/>
                  <a:pt x="1322089" y="6093536"/>
                  <a:pt x="1274539" y="6084712"/>
                </a:cubicBezTo>
                <a:cubicBezTo>
                  <a:pt x="1265225" y="6082752"/>
                  <a:pt x="1257382" y="6066085"/>
                  <a:pt x="1251009" y="6055300"/>
                </a:cubicBezTo>
                <a:cubicBezTo>
                  <a:pt x="1235813" y="6029319"/>
                  <a:pt x="1210322" y="6026378"/>
                  <a:pt x="1184831" y="6017554"/>
                </a:cubicBezTo>
                <a:cubicBezTo>
                  <a:pt x="1153458" y="6006770"/>
                  <a:pt x="1124536" y="5985201"/>
                  <a:pt x="1098064" y="5964121"/>
                </a:cubicBezTo>
                <a:cubicBezTo>
                  <a:pt x="1091692" y="5959219"/>
                  <a:pt x="1100025" y="5937650"/>
                  <a:pt x="1099045" y="5923925"/>
                </a:cubicBezTo>
                <a:cubicBezTo>
                  <a:pt x="1098064" y="5910199"/>
                  <a:pt x="1097574" y="5892061"/>
                  <a:pt x="1089241" y="5884218"/>
                </a:cubicBezTo>
                <a:cubicBezTo>
                  <a:pt x="1072574" y="5869021"/>
                  <a:pt x="1051004" y="5860198"/>
                  <a:pt x="1028455" y="5846962"/>
                </a:cubicBezTo>
                <a:cubicBezTo>
                  <a:pt x="1036788" y="5839119"/>
                  <a:pt x="1042181" y="5834216"/>
                  <a:pt x="1050024" y="5826863"/>
                </a:cubicBezTo>
                <a:cubicBezTo>
                  <a:pt x="1042181" y="5820491"/>
                  <a:pt x="1035318" y="5814608"/>
                  <a:pt x="1026984" y="5807745"/>
                </a:cubicBezTo>
                <a:cubicBezTo>
                  <a:pt x="1031396" y="5803334"/>
                  <a:pt x="1035808" y="5799412"/>
                  <a:pt x="1044632" y="5791079"/>
                </a:cubicBezTo>
                <a:cubicBezTo>
                  <a:pt x="1017670" y="5788137"/>
                  <a:pt x="986787" y="5824902"/>
                  <a:pt x="974532" y="5776372"/>
                </a:cubicBezTo>
                <a:cubicBezTo>
                  <a:pt x="996101" y="5761666"/>
                  <a:pt x="1018651" y="5746469"/>
                  <a:pt x="1041690" y="5730783"/>
                </a:cubicBezTo>
                <a:cubicBezTo>
                  <a:pt x="1013258" y="5726371"/>
                  <a:pt x="1001493" y="5707743"/>
                  <a:pt x="1014239" y="5681762"/>
                </a:cubicBezTo>
                <a:cubicBezTo>
                  <a:pt x="990709" y="5684703"/>
                  <a:pt x="970120" y="5687644"/>
                  <a:pt x="944139" y="5690586"/>
                </a:cubicBezTo>
                <a:cubicBezTo>
                  <a:pt x="944139" y="5672938"/>
                  <a:pt x="944139" y="5655291"/>
                  <a:pt x="944139" y="5638134"/>
                </a:cubicBezTo>
                <a:cubicBezTo>
                  <a:pt x="898550" y="5617055"/>
                  <a:pt x="889236" y="5592545"/>
                  <a:pt x="908844" y="5541563"/>
                </a:cubicBezTo>
                <a:cubicBezTo>
                  <a:pt x="898060" y="5540582"/>
                  <a:pt x="888256" y="5539602"/>
                  <a:pt x="876000" y="5538622"/>
                </a:cubicBezTo>
                <a:cubicBezTo>
                  <a:pt x="880902" y="5528327"/>
                  <a:pt x="884824" y="5519014"/>
                  <a:pt x="888746" y="5510190"/>
                </a:cubicBezTo>
                <a:cubicBezTo>
                  <a:pt x="887765" y="5481757"/>
                  <a:pt x="838254" y="5435678"/>
                  <a:pt x="792175" y="5422442"/>
                </a:cubicBezTo>
                <a:cubicBezTo>
                  <a:pt x="801979" y="5415089"/>
                  <a:pt x="808352" y="5408226"/>
                  <a:pt x="816195" y="5404795"/>
                </a:cubicBezTo>
                <a:cubicBezTo>
                  <a:pt x="842666" y="5393520"/>
                  <a:pt x="836784" y="5380285"/>
                  <a:pt x="821587" y="5362637"/>
                </a:cubicBezTo>
                <a:cubicBezTo>
                  <a:pt x="815215" y="5355284"/>
                  <a:pt x="813744" y="5344009"/>
                  <a:pt x="807371" y="5327342"/>
                </a:cubicBezTo>
                <a:cubicBezTo>
                  <a:pt x="804430" y="5325382"/>
                  <a:pt x="792665" y="5318519"/>
                  <a:pt x="788744" y="5316068"/>
                </a:cubicBezTo>
                <a:cubicBezTo>
                  <a:pt x="763743" y="5320970"/>
                  <a:pt x="745605" y="5324891"/>
                  <a:pt x="726977" y="5328323"/>
                </a:cubicBezTo>
                <a:cubicBezTo>
                  <a:pt x="726487" y="5325382"/>
                  <a:pt x="725507" y="5322440"/>
                  <a:pt x="725017" y="5319499"/>
                </a:cubicBezTo>
                <a:cubicBezTo>
                  <a:pt x="738742" y="5309695"/>
                  <a:pt x="752468" y="5299891"/>
                  <a:pt x="764723" y="5291067"/>
                </a:cubicBezTo>
                <a:cubicBezTo>
                  <a:pt x="764723" y="5271459"/>
                  <a:pt x="764723" y="5252831"/>
                  <a:pt x="764723" y="5236164"/>
                </a:cubicBezTo>
                <a:cubicBezTo>
                  <a:pt x="746586" y="5234693"/>
                  <a:pt x="730899" y="5233713"/>
                  <a:pt x="715703" y="5232732"/>
                </a:cubicBezTo>
                <a:cubicBezTo>
                  <a:pt x="726977" y="5222438"/>
                  <a:pt x="738252" y="5212143"/>
                  <a:pt x="754919" y="5196947"/>
                </a:cubicBezTo>
                <a:cubicBezTo>
                  <a:pt x="746586" y="5185673"/>
                  <a:pt x="734821" y="5169495"/>
                  <a:pt x="725997" y="5157240"/>
                </a:cubicBezTo>
                <a:cubicBezTo>
                  <a:pt x="728938" y="5131750"/>
                  <a:pt x="731879" y="5105278"/>
                  <a:pt x="735801" y="5070474"/>
                </a:cubicBezTo>
                <a:cubicBezTo>
                  <a:pt x="742664" y="5070964"/>
                  <a:pt x="757860" y="5071454"/>
                  <a:pt x="778449" y="5072434"/>
                </a:cubicBezTo>
                <a:cubicBezTo>
                  <a:pt x="774037" y="5054787"/>
                  <a:pt x="768155" y="5030277"/>
                  <a:pt x="761782" y="5002335"/>
                </a:cubicBezTo>
                <a:cubicBezTo>
                  <a:pt x="724036" y="5009688"/>
                  <a:pt x="689231" y="4991060"/>
                  <a:pt x="666682" y="4957726"/>
                </a:cubicBezTo>
                <a:cubicBezTo>
                  <a:pt x="659819" y="4947432"/>
                  <a:pt x="678447" y="4920470"/>
                  <a:pt x="687271" y="4897921"/>
                </a:cubicBezTo>
                <a:cubicBezTo>
                  <a:pt x="675996" y="4888607"/>
                  <a:pt x="659329" y="4874881"/>
                  <a:pt x="643642" y="4860175"/>
                </a:cubicBezTo>
                <a:cubicBezTo>
                  <a:pt x="624034" y="4841547"/>
                  <a:pt x="631877" y="4827821"/>
                  <a:pt x="653937" y="4819487"/>
                </a:cubicBezTo>
                <a:cubicBezTo>
                  <a:pt x="669623" y="4813115"/>
                  <a:pt x="686290" y="4809193"/>
                  <a:pt x="701977" y="4798899"/>
                </a:cubicBezTo>
                <a:cubicBezTo>
                  <a:pt x="677957" y="4802330"/>
                  <a:pt x="653937" y="4806252"/>
                  <a:pt x="624034" y="4810664"/>
                </a:cubicBezTo>
                <a:cubicBezTo>
                  <a:pt x="612759" y="4803801"/>
                  <a:pt x="595112" y="4793016"/>
                  <a:pt x="576974" y="4782232"/>
                </a:cubicBezTo>
                <a:cubicBezTo>
                  <a:pt x="577954" y="4779291"/>
                  <a:pt x="578445" y="4776349"/>
                  <a:pt x="579425" y="4773408"/>
                </a:cubicBezTo>
                <a:cubicBezTo>
                  <a:pt x="594621" y="4775369"/>
                  <a:pt x="609818" y="4777330"/>
                  <a:pt x="635309" y="4780761"/>
                </a:cubicBezTo>
                <a:cubicBezTo>
                  <a:pt x="614230" y="4757721"/>
                  <a:pt x="598543" y="4740074"/>
                  <a:pt x="578935" y="4718995"/>
                </a:cubicBezTo>
                <a:cubicBezTo>
                  <a:pt x="580405" y="4716544"/>
                  <a:pt x="585308" y="4706740"/>
                  <a:pt x="590700" y="4696445"/>
                </a:cubicBezTo>
                <a:cubicBezTo>
                  <a:pt x="572072" y="4683700"/>
                  <a:pt x="555405" y="4671445"/>
                  <a:pt x="536287" y="4658209"/>
                </a:cubicBezTo>
                <a:cubicBezTo>
                  <a:pt x="559327" y="4641052"/>
                  <a:pt x="540208" y="4628797"/>
                  <a:pt x="520600" y="4616542"/>
                </a:cubicBezTo>
                <a:cubicBezTo>
                  <a:pt x="544130" y="4599875"/>
                  <a:pt x="537757" y="4590561"/>
                  <a:pt x="515698" y="4584678"/>
                </a:cubicBezTo>
                <a:cubicBezTo>
                  <a:pt x="469128" y="4572913"/>
                  <a:pt x="468148" y="4569972"/>
                  <a:pt x="499521" y="4535658"/>
                </a:cubicBezTo>
                <a:cubicBezTo>
                  <a:pt x="470599" y="4503304"/>
                  <a:pt x="469128" y="4481735"/>
                  <a:pt x="497560" y="4465558"/>
                </a:cubicBezTo>
                <a:cubicBezTo>
                  <a:pt x="471579" y="4452812"/>
                  <a:pt x="447559" y="4441048"/>
                  <a:pt x="414715" y="4424380"/>
                </a:cubicBezTo>
                <a:cubicBezTo>
                  <a:pt x="416186" y="4405262"/>
                  <a:pt x="418637" y="4376340"/>
                  <a:pt x="421088" y="4350849"/>
                </a:cubicBezTo>
                <a:cubicBezTo>
                  <a:pt x="390205" y="4338594"/>
                  <a:pt x="359812" y="4326339"/>
                  <a:pt x="340204" y="4318496"/>
                </a:cubicBezTo>
                <a:cubicBezTo>
                  <a:pt x="324027" y="4299868"/>
                  <a:pt x="313733" y="4288593"/>
                  <a:pt x="297066" y="4269475"/>
                </a:cubicBezTo>
                <a:cubicBezTo>
                  <a:pt x="312752" y="4248396"/>
                  <a:pt x="332851" y="4221434"/>
                  <a:pt x="358832" y="4187610"/>
                </a:cubicBezTo>
                <a:cubicBezTo>
                  <a:pt x="345106" y="4179277"/>
                  <a:pt x="326478" y="4168492"/>
                  <a:pt x="305399" y="4155747"/>
                </a:cubicBezTo>
                <a:cubicBezTo>
                  <a:pt x="311282" y="4139080"/>
                  <a:pt x="304909" y="4121922"/>
                  <a:pt x="274516" y="4115550"/>
                </a:cubicBezTo>
                <a:cubicBezTo>
                  <a:pt x="286771" y="4110648"/>
                  <a:pt x="299517" y="4106236"/>
                  <a:pt x="320596" y="4097902"/>
                </a:cubicBezTo>
                <a:cubicBezTo>
                  <a:pt x="294615" y="4096431"/>
                  <a:pt x="278928" y="4095451"/>
                  <a:pt x="263241" y="4094471"/>
                </a:cubicBezTo>
                <a:cubicBezTo>
                  <a:pt x="262751" y="4092020"/>
                  <a:pt x="262751" y="4089078"/>
                  <a:pt x="262261" y="4086627"/>
                </a:cubicBezTo>
                <a:cubicBezTo>
                  <a:pt x="271085" y="4082706"/>
                  <a:pt x="279908" y="4079274"/>
                  <a:pt x="281869" y="4078294"/>
                </a:cubicBezTo>
                <a:cubicBezTo>
                  <a:pt x="281869" y="4051333"/>
                  <a:pt x="281869" y="4027802"/>
                  <a:pt x="281869" y="4006724"/>
                </a:cubicBezTo>
                <a:cubicBezTo>
                  <a:pt x="274026" y="3999371"/>
                  <a:pt x="259320" y="3991037"/>
                  <a:pt x="259810" y="3985155"/>
                </a:cubicBezTo>
                <a:cubicBezTo>
                  <a:pt x="261280" y="3973390"/>
                  <a:pt x="271575" y="3962605"/>
                  <a:pt x="282850" y="3943977"/>
                </a:cubicBezTo>
                <a:cubicBezTo>
                  <a:pt x="282359" y="3930251"/>
                  <a:pt x="262261" y="3901329"/>
                  <a:pt x="294615" y="3891035"/>
                </a:cubicBezTo>
                <a:cubicBezTo>
                  <a:pt x="291183" y="3839073"/>
                  <a:pt x="287752" y="3791032"/>
                  <a:pt x="284320" y="3742992"/>
                </a:cubicBezTo>
                <a:cubicBezTo>
                  <a:pt x="287752" y="3742012"/>
                  <a:pt x="291673" y="3741522"/>
                  <a:pt x="295105" y="3740541"/>
                </a:cubicBezTo>
                <a:cubicBezTo>
                  <a:pt x="301477" y="3748384"/>
                  <a:pt x="307360" y="3756228"/>
                  <a:pt x="318635" y="3770444"/>
                </a:cubicBezTo>
                <a:cubicBezTo>
                  <a:pt x="326968" y="3746424"/>
                  <a:pt x="333831" y="3727796"/>
                  <a:pt x="341674" y="3705737"/>
                </a:cubicBezTo>
                <a:cubicBezTo>
                  <a:pt x="324517" y="3697893"/>
                  <a:pt x="306870" y="3690050"/>
                  <a:pt x="289222" y="3681226"/>
                </a:cubicBezTo>
                <a:cubicBezTo>
                  <a:pt x="284320" y="3678775"/>
                  <a:pt x="277948" y="3673873"/>
                  <a:pt x="277457" y="3668971"/>
                </a:cubicBezTo>
                <a:cubicBezTo>
                  <a:pt x="270104" y="3617009"/>
                  <a:pt x="262751" y="3565537"/>
                  <a:pt x="271085" y="3512105"/>
                </a:cubicBezTo>
                <a:cubicBezTo>
                  <a:pt x="274516" y="3490045"/>
                  <a:pt x="280399" y="3479751"/>
                  <a:pt x="302948" y="3476319"/>
                </a:cubicBezTo>
                <a:cubicBezTo>
                  <a:pt x="321086" y="3473378"/>
                  <a:pt x="342655" y="3472888"/>
                  <a:pt x="325007" y="3440044"/>
                </a:cubicBezTo>
                <a:cubicBezTo>
                  <a:pt x="310791" y="3413573"/>
                  <a:pt x="335792" y="3391513"/>
                  <a:pt x="382362" y="3395435"/>
                </a:cubicBezTo>
                <a:cubicBezTo>
                  <a:pt x="357851" y="3359650"/>
                  <a:pt x="336772" y="3329747"/>
                  <a:pt x="316184" y="3299355"/>
                </a:cubicBezTo>
                <a:cubicBezTo>
                  <a:pt x="310791" y="3300825"/>
                  <a:pt x="305399" y="3301806"/>
                  <a:pt x="300007" y="3303276"/>
                </a:cubicBezTo>
                <a:cubicBezTo>
                  <a:pt x="305889" y="3283178"/>
                  <a:pt x="311772" y="3263079"/>
                  <a:pt x="316184" y="3247883"/>
                </a:cubicBezTo>
                <a:cubicBezTo>
                  <a:pt x="313242" y="3237589"/>
                  <a:pt x="307360" y="3227294"/>
                  <a:pt x="307850" y="3217000"/>
                </a:cubicBezTo>
                <a:cubicBezTo>
                  <a:pt x="308340" y="3191019"/>
                  <a:pt x="311772" y="3165038"/>
                  <a:pt x="310791" y="3139547"/>
                </a:cubicBezTo>
                <a:cubicBezTo>
                  <a:pt x="313733" y="3126802"/>
                  <a:pt x="313242" y="3111605"/>
                  <a:pt x="320105" y="3102291"/>
                </a:cubicBezTo>
                <a:cubicBezTo>
                  <a:pt x="338243" y="3078271"/>
                  <a:pt x="359322" y="3056702"/>
                  <a:pt x="385793" y="3027290"/>
                </a:cubicBezTo>
                <a:cubicBezTo>
                  <a:pt x="373048" y="2978759"/>
                  <a:pt x="424029" y="2974347"/>
                  <a:pt x="464717" y="2957680"/>
                </a:cubicBezTo>
                <a:cubicBezTo>
                  <a:pt x="459324" y="2949346"/>
                  <a:pt x="455403" y="2942974"/>
                  <a:pt x="450500" y="2935131"/>
                </a:cubicBezTo>
                <a:cubicBezTo>
                  <a:pt x="465697" y="2927777"/>
                  <a:pt x="480893" y="2920424"/>
                  <a:pt x="488246" y="2916503"/>
                </a:cubicBezTo>
                <a:cubicBezTo>
                  <a:pt x="494619" y="2890031"/>
                  <a:pt x="499031" y="2869933"/>
                  <a:pt x="504913" y="2846403"/>
                </a:cubicBezTo>
                <a:cubicBezTo>
                  <a:pt x="453442" y="2851795"/>
                  <a:pt x="399029" y="2857678"/>
                  <a:pt x="344126" y="2863560"/>
                </a:cubicBezTo>
                <a:cubicBezTo>
                  <a:pt x="352949" y="2897385"/>
                  <a:pt x="334812" y="2905718"/>
                  <a:pt x="308831" y="2905718"/>
                </a:cubicBezTo>
                <a:cubicBezTo>
                  <a:pt x="312262" y="2879247"/>
                  <a:pt x="315693" y="2854246"/>
                  <a:pt x="320596" y="2818461"/>
                </a:cubicBezTo>
                <a:cubicBezTo>
                  <a:pt x="342655" y="2825324"/>
                  <a:pt x="363734" y="2830226"/>
                  <a:pt x="383832" y="2838560"/>
                </a:cubicBezTo>
                <a:cubicBezTo>
                  <a:pt x="416676" y="2852285"/>
                  <a:pt x="436775" y="2825814"/>
                  <a:pt x="460795" y="2814539"/>
                </a:cubicBezTo>
                <a:cubicBezTo>
                  <a:pt x="475991" y="2807186"/>
                  <a:pt x="487756" y="2791010"/>
                  <a:pt x="500011" y="2777774"/>
                </a:cubicBezTo>
                <a:cubicBezTo>
                  <a:pt x="533836" y="2741989"/>
                  <a:pt x="533346" y="2741499"/>
                  <a:pt x="490207" y="2712576"/>
                </a:cubicBezTo>
                <a:cubicBezTo>
                  <a:pt x="503443" y="2702772"/>
                  <a:pt x="515208" y="2694439"/>
                  <a:pt x="530404" y="2683164"/>
                </a:cubicBezTo>
                <a:cubicBezTo>
                  <a:pt x="522561" y="2671399"/>
                  <a:pt x="515208" y="2660124"/>
                  <a:pt x="502953" y="2641006"/>
                </a:cubicBezTo>
                <a:cubicBezTo>
                  <a:pt x="476481" y="2700321"/>
                  <a:pt x="466187" y="2769441"/>
                  <a:pt x="390205" y="2773852"/>
                </a:cubicBezTo>
                <a:cubicBezTo>
                  <a:pt x="387264" y="2750322"/>
                  <a:pt x="385303" y="2731695"/>
                  <a:pt x="382852" y="2713067"/>
                </a:cubicBezTo>
                <a:cubicBezTo>
                  <a:pt x="379420" y="2711596"/>
                  <a:pt x="375989" y="2709635"/>
                  <a:pt x="372558" y="2708165"/>
                </a:cubicBezTo>
                <a:cubicBezTo>
                  <a:pt x="390205" y="2695419"/>
                  <a:pt x="407852" y="2682674"/>
                  <a:pt x="429912" y="2666987"/>
                </a:cubicBezTo>
                <a:cubicBezTo>
                  <a:pt x="425010" y="2635614"/>
                  <a:pt x="439226" y="2617476"/>
                  <a:pt x="480893" y="2614045"/>
                </a:cubicBezTo>
                <a:cubicBezTo>
                  <a:pt x="495109" y="2613064"/>
                  <a:pt x="507365" y="2582181"/>
                  <a:pt x="520110" y="2564044"/>
                </a:cubicBezTo>
                <a:cubicBezTo>
                  <a:pt x="521090" y="2562573"/>
                  <a:pt x="518639" y="2557181"/>
                  <a:pt x="516678" y="2554239"/>
                </a:cubicBezTo>
                <a:cubicBezTo>
                  <a:pt x="510796" y="2544435"/>
                  <a:pt x="426480" y="2534631"/>
                  <a:pt x="417657" y="2542965"/>
                </a:cubicBezTo>
                <a:cubicBezTo>
                  <a:pt x="413245" y="2546886"/>
                  <a:pt x="407362" y="2556200"/>
                  <a:pt x="405401" y="2555710"/>
                </a:cubicBezTo>
                <a:cubicBezTo>
                  <a:pt x="349518" y="2534141"/>
                  <a:pt x="301477" y="2598848"/>
                  <a:pt x="237260" y="2566495"/>
                </a:cubicBezTo>
                <a:cubicBezTo>
                  <a:pt x="251476" y="2554239"/>
                  <a:pt x="263241" y="2543945"/>
                  <a:pt x="279908" y="2529729"/>
                </a:cubicBezTo>
                <a:cubicBezTo>
                  <a:pt x="253437" y="2522866"/>
                  <a:pt x="241182" y="2534141"/>
                  <a:pt x="234319" y="2553259"/>
                </a:cubicBezTo>
                <a:cubicBezTo>
                  <a:pt x="221083" y="2589534"/>
                  <a:pt x="228437" y="2601299"/>
                  <a:pt x="275987" y="2617476"/>
                </a:cubicBezTo>
                <a:cubicBezTo>
                  <a:pt x="269614" y="2634143"/>
                  <a:pt x="263732" y="2650810"/>
                  <a:pt x="256378" y="2670419"/>
                </a:cubicBezTo>
                <a:cubicBezTo>
                  <a:pt x="281379" y="2678262"/>
                  <a:pt x="304909" y="2685615"/>
                  <a:pt x="328439" y="2692968"/>
                </a:cubicBezTo>
                <a:cubicBezTo>
                  <a:pt x="327458" y="2697870"/>
                  <a:pt x="326478" y="2702772"/>
                  <a:pt x="325498" y="2707674"/>
                </a:cubicBezTo>
                <a:cubicBezTo>
                  <a:pt x="308831" y="2705223"/>
                  <a:pt x="287261" y="2708165"/>
                  <a:pt x="276477" y="2698851"/>
                </a:cubicBezTo>
                <a:cubicBezTo>
                  <a:pt x="240692" y="2668458"/>
                  <a:pt x="225495" y="2694929"/>
                  <a:pt x="212260" y="2710616"/>
                </a:cubicBezTo>
                <a:cubicBezTo>
                  <a:pt x="216672" y="2735616"/>
                  <a:pt x="226966" y="2756205"/>
                  <a:pt x="221574" y="2771401"/>
                </a:cubicBezTo>
                <a:cubicBezTo>
                  <a:pt x="209809" y="2803755"/>
                  <a:pt x="225495" y="2811598"/>
                  <a:pt x="255888" y="2813069"/>
                </a:cubicBezTo>
                <a:cubicBezTo>
                  <a:pt x="254908" y="2816990"/>
                  <a:pt x="253927" y="2820912"/>
                  <a:pt x="252947" y="2825324"/>
                </a:cubicBezTo>
                <a:cubicBezTo>
                  <a:pt x="241182" y="2827775"/>
                  <a:pt x="228927" y="2833168"/>
                  <a:pt x="217652" y="2832677"/>
                </a:cubicBezTo>
                <a:cubicBezTo>
                  <a:pt x="180396" y="2830717"/>
                  <a:pt x="143631" y="2826305"/>
                  <a:pt x="106375" y="2824834"/>
                </a:cubicBezTo>
                <a:cubicBezTo>
                  <a:pt x="96571" y="2824344"/>
                  <a:pt x="86767" y="2831697"/>
                  <a:pt x="76472" y="2835619"/>
                </a:cubicBezTo>
                <a:cubicBezTo>
                  <a:pt x="67649" y="2839050"/>
                  <a:pt x="58825" y="2841991"/>
                  <a:pt x="46570" y="2841011"/>
                </a:cubicBezTo>
                <a:cubicBezTo>
                  <a:pt x="74021" y="2813559"/>
                  <a:pt x="81865" y="2781696"/>
                  <a:pt x="83335" y="2745910"/>
                </a:cubicBezTo>
                <a:cubicBezTo>
                  <a:pt x="83825" y="2735126"/>
                  <a:pt x="100983" y="2722871"/>
                  <a:pt x="112748" y="2714537"/>
                </a:cubicBezTo>
                <a:cubicBezTo>
                  <a:pt x="125983" y="2705714"/>
                  <a:pt x="142650" y="2700321"/>
                  <a:pt x="163239" y="2691498"/>
                </a:cubicBezTo>
                <a:cubicBezTo>
                  <a:pt x="132846" y="2671399"/>
                  <a:pt x="112257" y="2662085"/>
                  <a:pt x="83335" y="2682674"/>
                </a:cubicBezTo>
                <a:cubicBezTo>
                  <a:pt x="59805" y="2699341"/>
                  <a:pt x="29412" y="2718459"/>
                  <a:pt x="0" y="2685125"/>
                </a:cubicBezTo>
                <a:cubicBezTo>
                  <a:pt x="10294" y="2676791"/>
                  <a:pt x="74021" y="2589534"/>
                  <a:pt x="75002" y="2581691"/>
                </a:cubicBezTo>
                <a:cubicBezTo>
                  <a:pt x="104414" y="2583652"/>
                  <a:pt x="138238" y="2598848"/>
                  <a:pt x="158337" y="2560122"/>
                </a:cubicBezTo>
                <a:cubicBezTo>
                  <a:pt x="160298" y="2556200"/>
                  <a:pt x="179906" y="2561102"/>
                  <a:pt x="196083" y="2562573"/>
                </a:cubicBezTo>
                <a:cubicBezTo>
                  <a:pt x="193142" y="2553259"/>
                  <a:pt x="188730" y="2541004"/>
                  <a:pt x="182357" y="2523356"/>
                </a:cubicBezTo>
                <a:cubicBezTo>
                  <a:pt x="196083" y="2527278"/>
                  <a:pt x="206377" y="2530710"/>
                  <a:pt x="217162" y="2533651"/>
                </a:cubicBezTo>
                <a:cubicBezTo>
                  <a:pt x="229417" y="2496395"/>
                  <a:pt x="215691" y="2482179"/>
                  <a:pt x="148043" y="2474336"/>
                </a:cubicBezTo>
                <a:cubicBezTo>
                  <a:pt x="167161" y="2458159"/>
                  <a:pt x="179416" y="2446884"/>
                  <a:pt x="192651" y="2436590"/>
                </a:cubicBezTo>
                <a:cubicBezTo>
                  <a:pt x="197063" y="2433158"/>
                  <a:pt x="201965" y="2430217"/>
                  <a:pt x="206867" y="2427766"/>
                </a:cubicBezTo>
                <a:cubicBezTo>
                  <a:pt x="220103" y="2421393"/>
                  <a:pt x="234319" y="2410119"/>
                  <a:pt x="247064" y="2411589"/>
                </a:cubicBezTo>
                <a:cubicBezTo>
                  <a:pt x="255398" y="2412570"/>
                  <a:pt x="261280" y="2432668"/>
                  <a:pt x="269124" y="2445904"/>
                </a:cubicBezTo>
                <a:cubicBezTo>
                  <a:pt x="296575" y="2437570"/>
                  <a:pt x="327458" y="2428256"/>
                  <a:pt x="364224" y="2417472"/>
                </a:cubicBezTo>
                <a:cubicBezTo>
                  <a:pt x="348047" y="2404726"/>
                  <a:pt x="337263" y="2396393"/>
                  <a:pt x="318145" y="2380706"/>
                </a:cubicBezTo>
                <a:cubicBezTo>
                  <a:pt x="367165" y="2362568"/>
                  <a:pt x="407852" y="2347862"/>
                  <a:pt x="448540" y="2332666"/>
                </a:cubicBezTo>
                <a:cubicBezTo>
                  <a:pt x="447559" y="2328744"/>
                  <a:pt x="446579" y="2324332"/>
                  <a:pt x="446089" y="2320411"/>
                </a:cubicBezTo>
                <a:cubicBezTo>
                  <a:pt x="434814" y="2322371"/>
                  <a:pt x="422068" y="2320901"/>
                  <a:pt x="412755" y="2326293"/>
                </a:cubicBezTo>
                <a:cubicBezTo>
                  <a:pt x="379911" y="2346392"/>
                  <a:pt x="356871" y="2339039"/>
                  <a:pt x="340694" y="2296881"/>
                </a:cubicBezTo>
                <a:cubicBezTo>
                  <a:pt x="371577" y="2289037"/>
                  <a:pt x="419617" y="2299332"/>
                  <a:pt x="408833" y="2244428"/>
                </a:cubicBezTo>
                <a:cubicBezTo>
                  <a:pt x="394127" y="2235114"/>
                  <a:pt x="380401" y="2226781"/>
                  <a:pt x="365204" y="2216977"/>
                </a:cubicBezTo>
                <a:cubicBezTo>
                  <a:pt x="409813" y="2191976"/>
                  <a:pt x="477952" y="2180211"/>
                  <a:pt x="527953" y="2207663"/>
                </a:cubicBezTo>
                <a:cubicBezTo>
                  <a:pt x="527953" y="2184133"/>
                  <a:pt x="533836" y="2171388"/>
                  <a:pt x="562758" y="2174329"/>
                </a:cubicBezTo>
                <a:cubicBezTo>
                  <a:pt x="579425" y="2175799"/>
                  <a:pt x="602465" y="2161583"/>
                  <a:pt x="614230" y="2147858"/>
                </a:cubicBezTo>
                <a:cubicBezTo>
                  <a:pt x="635309" y="2122857"/>
                  <a:pt x="650505" y="2133642"/>
                  <a:pt x="676486" y="2148348"/>
                </a:cubicBezTo>
                <a:cubicBezTo>
                  <a:pt x="662270" y="2155211"/>
                  <a:pt x="654917" y="2160603"/>
                  <a:pt x="646583" y="2162074"/>
                </a:cubicBezTo>
                <a:cubicBezTo>
                  <a:pt x="599033" y="2170897"/>
                  <a:pt x="589719" y="2190996"/>
                  <a:pt x="609818" y="2235605"/>
                </a:cubicBezTo>
                <a:cubicBezTo>
                  <a:pt x="614230" y="2245409"/>
                  <a:pt x="612759" y="2258154"/>
                  <a:pt x="613740" y="2269919"/>
                </a:cubicBezTo>
                <a:cubicBezTo>
                  <a:pt x="605896" y="2275802"/>
                  <a:pt x="598543" y="2283645"/>
                  <a:pt x="589719" y="2287077"/>
                </a:cubicBezTo>
                <a:cubicBezTo>
                  <a:pt x="555895" y="2300312"/>
                  <a:pt x="521581" y="2312567"/>
                  <a:pt x="483835" y="2326293"/>
                </a:cubicBezTo>
                <a:cubicBezTo>
                  <a:pt x="500011" y="2343450"/>
                  <a:pt x="508345" y="2352764"/>
                  <a:pt x="517169" y="2361588"/>
                </a:cubicBezTo>
                <a:cubicBezTo>
                  <a:pt x="517659" y="2359137"/>
                  <a:pt x="518639" y="2357176"/>
                  <a:pt x="519130" y="2354725"/>
                </a:cubicBezTo>
                <a:cubicBezTo>
                  <a:pt x="535797" y="2359627"/>
                  <a:pt x="552954" y="2365019"/>
                  <a:pt x="569621" y="2369922"/>
                </a:cubicBezTo>
                <a:cubicBezTo>
                  <a:pt x="569131" y="2374333"/>
                  <a:pt x="568150" y="2379235"/>
                  <a:pt x="567660" y="2383647"/>
                </a:cubicBezTo>
                <a:cubicBezTo>
                  <a:pt x="531875" y="2411099"/>
                  <a:pt x="488246" y="2420903"/>
                  <a:pt x="445598" y="2422374"/>
                </a:cubicBezTo>
                <a:cubicBezTo>
                  <a:pt x="409813" y="2423354"/>
                  <a:pt x="370106" y="2463551"/>
                  <a:pt x="379420" y="2495415"/>
                </a:cubicBezTo>
                <a:cubicBezTo>
                  <a:pt x="412264" y="2495415"/>
                  <a:pt x="443638" y="2497375"/>
                  <a:pt x="475011" y="2494434"/>
                </a:cubicBezTo>
                <a:cubicBezTo>
                  <a:pt x="489227" y="2493454"/>
                  <a:pt x="506384" y="2486591"/>
                  <a:pt x="515698" y="2476297"/>
                </a:cubicBezTo>
                <a:cubicBezTo>
                  <a:pt x="545111" y="2444433"/>
                  <a:pt x="563738" y="2401785"/>
                  <a:pt x="609328" y="2386098"/>
                </a:cubicBezTo>
                <a:cubicBezTo>
                  <a:pt x="625505" y="2380706"/>
                  <a:pt x="640701" y="2370902"/>
                  <a:pt x="655897" y="2363549"/>
                </a:cubicBezTo>
                <a:cubicBezTo>
                  <a:pt x="660309" y="2366490"/>
                  <a:pt x="664721" y="2369431"/>
                  <a:pt x="669133" y="2372373"/>
                </a:cubicBezTo>
                <a:cubicBezTo>
                  <a:pt x="669133" y="2353745"/>
                  <a:pt x="669623" y="2335607"/>
                  <a:pt x="669133" y="2316979"/>
                </a:cubicBezTo>
                <a:cubicBezTo>
                  <a:pt x="667662" y="2281684"/>
                  <a:pt x="637269" y="2279723"/>
                  <a:pt x="613740" y="2269429"/>
                </a:cubicBezTo>
                <a:cubicBezTo>
                  <a:pt x="632367" y="2255703"/>
                  <a:pt x="651486" y="2241487"/>
                  <a:pt x="668643" y="2228742"/>
                </a:cubicBezTo>
                <a:cubicBezTo>
                  <a:pt x="657858" y="2223840"/>
                  <a:pt x="646093" y="2218447"/>
                  <a:pt x="634328" y="2213055"/>
                </a:cubicBezTo>
                <a:cubicBezTo>
                  <a:pt x="637269" y="2206683"/>
                  <a:pt x="640701" y="2194427"/>
                  <a:pt x="643642" y="2194427"/>
                </a:cubicBezTo>
                <a:cubicBezTo>
                  <a:pt x="660309" y="2195408"/>
                  <a:pt x="677466" y="2198839"/>
                  <a:pt x="693643" y="2203251"/>
                </a:cubicBezTo>
                <a:cubicBezTo>
                  <a:pt x="697565" y="2204231"/>
                  <a:pt x="698545" y="2214036"/>
                  <a:pt x="701977" y="2218938"/>
                </a:cubicBezTo>
                <a:cubicBezTo>
                  <a:pt x="706389" y="2224820"/>
                  <a:pt x="712271" y="2230212"/>
                  <a:pt x="717173" y="2235605"/>
                </a:cubicBezTo>
                <a:cubicBezTo>
                  <a:pt x="723546" y="2229232"/>
                  <a:pt x="735311" y="2223350"/>
                  <a:pt x="735311" y="2216977"/>
                </a:cubicBezTo>
                <a:cubicBezTo>
                  <a:pt x="736291" y="2185113"/>
                  <a:pt x="752958" y="2174819"/>
                  <a:pt x="782861" y="2169917"/>
                </a:cubicBezTo>
                <a:cubicBezTo>
                  <a:pt x="816195" y="2165015"/>
                  <a:pt x="807371" y="2135112"/>
                  <a:pt x="799038" y="2117465"/>
                </a:cubicBezTo>
                <a:cubicBezTo>
                  <a:pt x="790214" y="2098837"/>
                  <a:pt x="792665" y="2092954"/>
                  <a:pt x="809332" y="2084131"/>
                </a:cubicBezTo>
                <a:cubicBezTo>
                  <a:pt x="835313" y="2069915"/>
                  <a:pt x="837274" y="2043934"/>
                  <a:pt x="816195" y="2022365"/>
                </a:cubicBezTo>
                <a:cubicBezTo>
                  <a:pt x="801979" y="2007658"/>
                  <a:pt x="787763" y="1993442"/>
                  <a:pt x="768645" y="1973834"/>
                </a:cubicBezTo>
                <a:cubicBezTo>
                  <a:pt x="763743" y="1990501"/>
                  <a:pt x="763253" y="1999325"/>
                  <a:pt x="758841" y="2005207"/>
                </a:cubicBezTo>
                <a:cubicBezTo>
                  <a:pt x="750017" y="2015992"/>
                  <a:pt x="735311" y="2035600"/>
                  <a:pt x="729428" y="2033639"/>
                </a:cubicBezTo>
                <a:cubicBezTo>
                  <a:pt x="672074" y="2012560"/>
                  <a:pt x="625505" y="2055208"/>
                  <a:pt x="573052" y="2058150"/>
                </a:cubicBezTo>
                <a:cubicBezTo>
                  <a:pt x="571091" y="2058150"/>
                  <a:pt x="568640" y="2056189"/>
                  <a:pt x="570601" y="2057169"/>
                </a:cubicBezTo>
                <a:cubicBezTo>
                  <a:pt x="578445" y="2040012"/>
                  <a:pt x="589719" y="2023835"/>
                  <a:pt x="591680" y="2006188"/>
                </a:cubicBezTo>
                <a:cubicBezTo>
                  <a:pt x="593641" y="1991482"/>
                  <a:pt x="584327" y="1975305"/>
                  <a:pt x="579915" y="1960108"/>
                </a:cubicBezTo>
                <a:cubicBezTo>
                  <a:pt x="575994" y="1959618"/>
                  <a:pt x="572562" y="1959128"/>
                  <a:pt x="568640" y="1958638"/>
                </a:cubicBezTo>
                <a:cubicBezTo>
                  <a:pt x="582366" y="1943931"/>
                  <a:pt x="596092" y="1929715"/>
                  <a:pt x="613249" y="1911578"/>
                </a:cubicBezTo>
                <a:cubicBezTo>
                  <a:pt x="618642" y="1926284"/>
                  <a:pt x="622073" y="1936578"/>
                  <a:pt x="625995" y="1946873"/>
                </a:cubicBezTo>
                <a:cubicBezTo>
                  <a:pt x="662760" y="1943441"/>
                  <a:pt x="699036" y="1942951"/>
                  <a:pt x="733840" y="1936088"/>
                </a:cubicBezTo>
                <a:cubicBezTo>
                  <a:pt x="750017" y="1932657"/>
                  <a:pt x="763743" y="1916970"/>
                  <a:pt x="781390" y="1905205"/>
                </a:cubicBezTo>
                <a:cubicBezTo>
                  <a:pt x="734331" y="1890989"/>
                  <a:pt x="696094" y="1879224"/>
                  <a:pt x="655897" y="1866969"/>
                </a:cubicBezTo>
                <a:cubicBezTo>
                  <a:pt x="661290" y="1862557"/>
                  <a:pt x="668153" y="1856674"/>
                  <a:pt x="674525" y="1850792"/>
                </a:cubicBezTo>
                <a:cubicBezTo>
                  <a:pt x="699036" y="1828242"/>
                  <a:pt x="723056" y="1805203"/>
                  <a:pt x="748056" y="1783633"/>
                </a:cubicBezTo>
                <a:cubicBezTo>
                  <a:pt x="765704" y="1768437"/>
                  <a:pt x="783841" y="1755202"/>
                  <a:pt x="807862" y="1775300"/>
                </a:cubicBezTo>
                <a:cubicBezTo>
                  <a:pt x="814234" y="1780692"/>
                  <a:pt x="827470" y="1776280"/>
                  <a:pt x="836294" y="1779712"/>
                </a:cubicBezTo>
                <a:cubicBezTo>
                  <a:pt x="847568" y="1784124"/>
                  <a:pt x="857373" y="1791967"/>
                  <a:pt x="870608" y="1799810"/>
                </a:cubicBezTo>
                <a:cubicBezTo>
                  <a:pt x="824038" y="1835595"/>
                  <a:pt x="775018" y="1780692"/>
                  <a:pt x="732370" y="1825301"/>
                </a:cubicBezTo>
                <a:cubicBezTo>
                  <a:pt x="785312" y="1827752"/>
                  <a:pt x="832372" y="1831184"/>
                  <a:pt x="879922" y="1832164"/>
                </a:cubicBezTo>
                <a:cubicBezTo>
                  <a:pt x="915707" y="1833144"/>
                  <a:pt x="915707" y="1796379"/>
                  <a:pt x="936296" y="1777261"/>
                </a:cubicBezTo>
                <a:cubicBezTo>
                  <a:pt x="910805" y="1752750"/>
                  <a:pt x="861784" y="1782163"/>
                  <a:pt x="850019" y="1732652"/>
                </a:cubicBezTo>
                <a:cubicBezTo>
                  <a:pt x="862275" y="1731672"/>
                  <a:pt x="874530" y="1732652"/>
                  <a:pt x="885805" y="1729711"/>
                </a:cubicBezTo>
                <a:cubicBezTo>
                  <a:pt x="893158" y="1727750"/>
                  <a:pt x="898550" y="1720887"/>
                  <a:pt x="904923" y="1715985"/>
                </a:cubicBezTo>
                <a:cubicBezTo>
                  <a:pt x="899530" y="1709122"/>
                  <a:pt x="895119" y="1700298"/>
                  <a:pt x="888256" y="1695396"/>
                </a:cubicBezTo>
                <a:cubicBezTo>
                  <a:pt x="877961" y="1688533"/>
                  <a:pt x="865216" y="1685102"/>
                  <a:pt x="859333" y="1682651"/>
                </a:cubicBezTo>
                <a:cubicBezTo>
                  <a:pt x="875510" y="1660592"/>
                  <a:pt x="884824" y="1639513"/>
                  <a:pt x="901001" y="1628238"/>
                </a:cubicBezTo>
                <a:cubicBezTo>
                  <a:pt x="915217" y="1617943"/>
                  <a:pt x="937276" y="1614512"/>
                  <a:pt x="955414" y="1615002"/>
                </a:cubicBezTo>
                <a:cubicBezTo>
                  <a:pt x="1011788" y="1615983"/>
                  <a:pt x="1011788" y="1616963"/>
                  <a:pt x="1047083" y="1587551"/>
                </a:cubicBezTo>
                <a:cubicBezTo>
                  <a:pt x="1037769" y="1584609"/>
                  <a:pt x="1028945" y="1583629"/>
                  <a:pt x="1023063" y="1579707"/>
                </a:cubicBezTo>
                <a:cubicBezTo>
                  <a:pt x="1013258" y="1573825"/>
                  <a:pt x="1005415" y="1565491"/>
                  <a:pt x="996591" y="1558138"/>
                </a:cubicBezTo>
                <a:cubicBezTo>
                  <a:pt x="1010317" y="1551275"/>
                  <a:pt x="1027474" y="1535589"/>
                  <a:pt x="1036788" y="1539510"/>
                </a:cubicBezTo>
                <a:cubicBezTo>
                  <a:pt x="1060809" y="1549805"/>
                  <a:pt x="1090221" y="1540981"/>
                  <a:pt x="1112280" y="1565981"/>
                </a:cubicBezTo>
                <a:cubicBezTo>
                  <a:pt x="1119634" y="1574315"/>
                  <a:pt x="1154928" y="1558138"/>
                  <a:pt x="1176007" y="1549314"/>
                </a:cubicBezTo>
                <a:cubicBezTo>
                  <a:pt x="1145124" y="1527745"/>
                  <a:pt x="1097574" y="1554707"/>
                  <a:pt x="1080417" y="1507157"/>
                </a:cubicBezTo>
                <a:cubicBezTo>
                  <a:pt x="1115222" y="1472842"/>
                  <a:pt x="1176007" y="1511568"/>
                  <a:pt x="1203459" y="1463038"/>
                </a:cubicBezTo>
                <a:cubicBezTo>
                  <a:pt x="1183851" y="1458136"/>
                  <a:pt x="1165223" y="1454214"/>
                  <a:pt x="1138752" y="1447351"/>
                </a:cubicBezTo>
                <a:cubicBezTo>
                  <a:pt x="1184831" y="1423331"/>
                  <a:pt x="1218655" y="1400291"/>
                  <a:pt x="1264245" y="1413037"/>
                </a:cubicBezTo>
                <a:cubicBezTo>
                  <a:pt x="1276990" y="1416468"/>
                  <a:pt x="1295618" y="1400291"/>
                  <a:pt x="1315716" y="1391468"/>
                </a:cubicBezTo>
                <a:cubicBezTo>
                  <a:pt x="1302481" y="1375291"/>
                  <a:pt x="1293657" y="1364506"/>
                  <a:pt x="1281402" y="1348820"/>
                </a:cubicBezTo>
                <a:cubicBezTo>
                  <a:pt x="1301991" y="1345878"/>
                  <a:pt x="1318167" y="1343427"/>
                  <a:pt x="1334344" y="1341467"/>
                </a:cubicBezTo>
                <a:cubicBezTo>
                  <a:pt x="1332874" y="1338035"/>
                  <a:pt x="1331893" y="1335094"/>
                  <a:pt x="1330423" y="1331662"/>
                </a:cubicBezTo>
                <a:cubicBezTo>
                  <a:pt x="1341697" y="1326270"/>
                  <a:pt x="1352972" y="1317446"/>
                  <a:pt x="1364247" y="1316956"/>
                </a:cubicBezTo>
                <a:cubicBezTo>
                  <a:pt x="1393659" y="1315976"/>
                  <a:pt x="1418660" y="1317937"/>
                  <a:pt x="1447092" y="1295877"/>
                </a:cubicBezTo>
                <a:cubicBezTo>
                  <a:pt x="1504936" y="1250288"/>
                  <a:pt x="1552977" y="1195385"/>
                  <a:pt x="1604448" y="1144403"/>
                </a:cubicBezTo>
                <a:cubicBezTo>
                  <a:pt x="1618174" y="1130677"/>
                  <a:pt x="1637292" y="1121854"/>
                  <a:pt x="1655430" y="1110089"/>
                </a:cubicBezTo>
                <a:cubicBezTo>
                  <a:pt x="1645626" y="1101755"/>
                  <a:pt x="1639743" y="1096363"/>
                  <a:pt x="1640724" y="1097343"/>
                </a:cubicBezTo>
                <a:cubicBezTo>
                  <a:pt x="1652979" y="1073323"/>
                  <a:pt x="1662783" y="1053715"/>
                  <a:pt x="1674058" y="1034597"/>
                </a:cubicBezTo>
                <a:cubicBezTo>
                  <a:pt x="1677489" y="1028714"/>
                  <a:pt x="1683372" y="1023322"/>
                  <a:pt x="1689745" y="1020381"/>
                </a:cubicBezTo>
                <a:cubicBezTo>
                  <a:pt x="1716216" y="1008616"/>
                  <a:pt x="1742687" y="996361"/>
                  <a:pt x="1770629" y="987047"/>
                </a:cubicBezTo>
                <a:cubicBezTo>
                  <a:pt x="1807394" y="975282"/>
                  <a:pt x="1825532" y="943908"/>
                  <a:pt x="1849062" y="917927"/>
                </a:cubicBezTo>
                <a:cubicBezTo>
                  <a:pt x="1849552" y="916947"/>
                  <a:pt x="1849062" y="914986"/>
                  <a:pt x="1850042" y="914496"/>
                </a:cubicBezTo>
                <a:cubicBezTo>
                  <a:pt x="1885337" y="892437"/>
                  <a:pt x="1920632" y="870377"/>
                  <a:pt x="1957888" y="846847"/>
                </a:cubicBezTo>
                <a:cubicBezTo>
                  <a:pt x="1949554" y="836553"/>
                  <a:pt x="1939260" y="823317"/>
                  <a:pt x="1933868" y="815964"/>
                </a:cubicBezTo>
                <a:cubicBezTo>
                  <a:pt x="1949064" y="794395"/>
                  <a:pt x="1960339" y="777238"/>
                  <a:pt x="1972594" y="761061"/>
                </a:cubicBezTo>
                <a:cubicBezTo>
                  <a:pt x="1977006" y="754688"/>
                  <a:pt x="1983379" y="749786"/>
                  <a:pt x="1989261" y="744394"/>
                </a:cubicBezTo>
                <a:cubicBezTo>
                  <a:pt x="2004948" y="730178"/>
                  <a:pt x="2020634" y="715962"/>
                  <a:pt x="2036321" y="701256"/>
                </a:cubicBezTo>
                <a:cubicBezTo>
                  <a:pt x="2041713" y="696354"/>
                  <a:pt x="2045145" y="686550"/>
                  <a:pt x="2051027" y="685569"/>
                </a:cubicBezTo>
                <a:cubicBezTo>
                  <a:pt x="2094166" y="676745"/>
                  <a:pt x="2136814" y="668902"/>
                  <a:pt x="2180442" y="662529"/>
                </a:cubicBezTo>
                <a:cubicBezTo>
                  <a:pt x="2201031" y="659588"/>
                  <a:pt x="2222600" y="660078"/>
                  <a:pt x="2243679" y="664000"/>
                </a:cubicBezTo>
                <a:cubicBezTo>
                  <a:pt x="2257405" y="664000"/>
                  <a:pt x="2270640" y="664981"/>
                  <a:pt x="2284366" y="664490"/>
                </a:cubicBezTo>
                <a:cubicBezTo>
                  <a:pt x="2294660" y="664000"/>
                  <a:pt x="2306916" y="658118"/>
                  <a:pt x="2314269" y="662039"/>
                </a:cubicBezTo>
                <a:cubicBezTo>
                  <a:pt x="2344171" y="679196"/>
                  <a:pt x="2407898" y="676745"/>
                  <a:pt x="2431428" y="652725"/>
                </a:cubicBezTo>
                <a:cubicBezTo>
                  <a:pt x="2451527" y="632627"/>
                  <a:pt x="2468684" y="609587"/>
                  <a:pt x="2487312" y="588018"/>
                </a:cubicBezTo>
                <a:cubicBezTo>
                  <a:pt x="2492214" y="582626"/>
                  <a:pt x="2497116" y="575763"/>
                  <a:pt x="2503489" y="573802"/>
                </a:cubicBezTo>
                <a:cubicBezTo>
                  <a:pt x="2552019" y="556154"/>
                  <a:pt x="2601040" y="539487"/>
                  <a:pt x="2651041" y="522330"/>
                </a:cubicBezTo>
                <a:cubicBezTo>
                  <a:pt x="2646629" y="518408"/>
                  <a:pt x="2638786" y="512036"/>
                  <a:pt x="2631433" y="505663"/>
                </a:cubicBezTo>
                <a:cubicBezTo>
                  <a:pt x="2632413" y="502232"/>
                  <a:pt x="2632413" y="498800"/>
                  <a:pt x="2633884" y="498310"/>
                </a:cubicBezTo>
                <a:cubicBezTo>
                  <a:pt x="2676532" y="475760"/>
                  <a:pt x="2706925" y="446838"/>
                  <a:pt x="2718200" y="395857"/>
                </a:cubicBezTo>
                <a:cubicBezTo>
                  <a:pt x="2724082" y="368405"/>
                  <a:pt x="2758397" y="357130"/>
                  <a:pt x="2785358" y="349777"/>
                </a:cubicBezTo>
                <a:cubicBezTo>
                  <a:pt x="2801535" y="345365"/>
                  <a:pt x="2820163" y="348307"/>
                  <a:pt x="2837810" y="347816"/>
                </a:cubicBezTo>
                <a:cubicBezTo>
                  <a:pt x="2841241" y="347816"/>
                  <a:pt x="2847124" y="348307"/>
                  <a:pt x="2848104" y="346346"/>
                </a:cubicBezTo>
                <a:cubicBezTo>
                  <a:pt x="2867222" y="313012"/>
                  <a:pt x="2902517" y="327718"/>
                  <a:pt x="2928989" y="317423"/>
                </a:cubicBezTo>
                <a:cubicBezTo>
                  <a:pt x="2949577" y="309580"/>
                  <a:pt x="2965264" y="289482"/>
                  <a:pt x="2980951" y="272324"/>
                </a:cubicBezTo>
                <a:cubicBezTo>
                  <a:pt x="2995657" y="269383"/>
                  <a:pt x="3019677" y="283109"/>
                  <a:pt x="3018697" y="247814"/>
                </a:cubicBezTo>
                <a:cubicBezTo>
                  <a:pt x="3018697" y="243402"/>
                  <a:pt x="3028501" y="235069"/>
                  <a:pt x="3033403" y="235069"/>
                </a:cubicBezTo>
                <a:cubicBezTo>
                  <a:pt x="3059384" y="234578"/>
                  <a:pt x="3086345" y="234088"/>
                  <a:pt x="3111836" y="238500"/>
                </a:cubicBezTo>
                <a:cubicBezTo>
                  <a:pt x="3139778" y="243402"/>
                  <a:pt x="3166249" y="259089"/>
                  <a:pt x="3193701" y="261050"/>
                </a:cubicBezTo>
                <a:cubicBezTo>
                  <a:pt x="3212818" y="262520"/>
                  <a:pt x="3232917" y="246834"/>
                  <a:pt x="3253016" y="242422"/>
                </a:cubicBezTo>
                <a:cubicBezTo>
                  <a:pt x="3273114" y="238010"/>
                  <a:pt x="3294683" y="236049"/>
                  <a:pt x="3315272" y="237520"/>
                </a:cubicBezTo>
                <a:cubicBezTo>
                  <a:pt x="3349096" y="239971"/>
                  <a:pt x="3382430" y="251246"/>
                  <a:pt x="3408901" y="216441"/>
                </a:cubicBezTo>
                <a:cubicBezTo>
                  <a:pt x="3416255" y="206637"/>
                  <a:pt x="3432922" y="203695"/>
                  <a:pt x="3449098" y="195362"/>
                </a:cubicBezTo>
                <a:cubicBezTo>
                  <a:pt x="3449589" y="192421"/>
                  <a:pt x="3448608" y="180165"/>
                  <a:pt x="3454001" y="176244"/>
                </a:cubicBezTo>
                <a:cubicBezTo>
                  <a:pt x="3503512" y="137027"/>
                  <a:pt x="3554983" y="102713"/>
                  <a:pt x="3624103" y="122321"/>
                </a:cubicBezTo>
                <a:cubicBezTo>
                  <a:pt x="3653515" y="130655"/>
                  <a:pt x="3683417" y="137027"/>
                  <a:pt x="3713810" y="140459"/>
                </a:cubicBezTo>
                <a:cubicBezTo>
                  <a:pt x="3720183" y="141439"/>
                  <a:pt x="3728517" y="127223"/>
                  <a:pt x="3735380" y="119870"/>
                </a:cubicBezTo>
                <a:cubicBezTo>
                  <a:pt x="3754007" y="100262"/>
                  <a:pt x="3769204" y="68398"/>
                  <a:pt x="3801558" y="106634"/>
                </a:cubicBezTo>
                <a:cubicBezTo>
                  <a:pt x="3810381" y="95360"/>
                  <a:pt x="3817244" y="86046"/>
                  <a:pt x="3824597" y="76732"/>
                </a:cubicBezTo>
                <a:cubicBezTo>
                  <a:pt x="3841755" y="54672"/>
                  <a:pt x="3858912" y="49770"/>
                  <a:pt x="3889795" y="54672"/>
                </a:cubicBezTo>
                <a:cubicBezTo>
                  <a:pt x="3925580" y="60555"/>
                  <a:pt x="3964797" y="46339"/>
                  <a:pt x="4002543" y="40456"/>
                </a:cubicBezTo>
                <a:cubicBezTo>
                  <a:pt x="4012837" y="38986"/>
                  <a:pt x="4023131" y="36535"/>
                  <a:pt x="4037838" y="33593"/>
                </a:cubicBezTo>
                <a:cubicBezTo>
                  <a:pt x="4035387" y="45358"/>
                  <a:pt x="4033916" y="52221"/>
                  <a:pt x="4031955" y="60065"/>
                </a:cubicBezTo>
                <a:cubicBezTo>
                  <a:pt x="4036367" y="58594"/>
                  <a:pt x="4039798" y="57614"/>
                  <a:pt x="4042740" y="56143"/>
                </a:cubicBezTo>
                <a:cubicBezTo>
                  <a:pt x="4054504" y="48790"/>
                  <a:pt x="4065779" y="39966"/>
                  <a:pt x="4078525" y="34084"/>
                </a:cubicBezTo>
                <a:cubicBezTo>
                  <a:pt x="4086858" y="30162"/>
                  <a:pt x="4100094" y="34084"/>
                  <a:pt x="4105976" y="28691"/>
                </a:cubicBezTo>
                <a:cubicBezTo>
                  <a:pt x="4152546" y="-16408"/>
                  <a:pt x="4207449" y="12024"/>
                  <a:pt x="4260882" y="19868"/>
                </a:cubicBezTo>
                <a:cubicBezTo>
                  <a:pt x="4270196" y="21338"/>
                  <a:pt x="4281961" y="24280"/>
                  <a:pt x="4289804" y="20358"/>
                </a:cubicBezTo>
                <a:cubicBezTo>
                  <a:pt x="4345197" y="-7584"/>
                  <a:pt x="4400101" y="-6604"/>
                  <a:pt x="4454514" y="22319"/>
                </a:cubicBezTo>
                <a:cubicBezTo>
                  <a:pt x="4462847" y="26731"/>
                  <a:pt x="4467749" y="37515"/>
                  <a:pt x="4469220" y="39476"/>
                </a:cubicBezTo>
                <a:cubicBezTo>
                  <a:pt x="4488338" y="39476"/>
                  <a:pt x="4502064" y="40456"/>
                  <a:pt x="4516280" y="39476"/>
                </a:cubicBezTo>
                <a:cubicBezTo>
                  <a:pt x="4529516" y="38496"/>
                  <a:pt x="4546182" y="39966"/>
                  <a:pt x="4555496" y="33103"/>
                </a:cubicBezTo>
                <a:cubicBezTo>
                  <a:pt x="4580497" y="13985"/>
                  <a:pt x="4600105" y="22809"/>
                  <a:pt x="4621184" y="38005"/>
                </a:cubicBezTo>
                <a:cubicBezTo>
                  <a:pt x="4630008" y="44378"/>
                  <a:pt x="4640793" y="49280"/>
                  <a:pt x="4651087" y="50751"/>
                </a:cubicBezTo>
                <a:cubicBezTo>
                  <a:pt x="4710402" y="59574"/>
                  <a:pt x="4729520" y="81634"/>
                  <a:pt x="4727069" y="136047"/>
                </a:cubicBezTo>
                <a:cubicBezTo>
                  <a:pt x="4746677" y="149282"/>
                  <a:pt x="4764815" y="162028"/>
                  <a:pt x="4786874" y="177224"/>
                </a:cubicBezTo>
                <a:cubicBezTo>
                  <a:pt x="4810894" y="173303"/>
                  <a:pt x="4841778" y="168400"/>
                  <a:pt x="4871680" y="163008"/>
                </a:cubicBezTo>
                <a:cubicBezTo>
                  <a:pt x="4892269" y="159087"/>
                  <a:pt x="4908446" y="125262"/>
                  <a:pt x="4892759" y="113007"/>
                </a:cubicBezTo>
                <a:cubicBezTo>
                  <a:pt x="4878053" y="101732"/>
                  <a:pt x="4872170" y="88987"/>
                  <a:pt x="4882955" y="80163"/>
                </a:cubicBezTo>
                <a:cubicBezTo>
                  <a:pt x="4894230" y="70359"/>
                  <a:pt x="4922171" y="61535"/>
                  <a:pt x="4928054" y="67418"/>
                </a:cubicBezTo>
                <a:cubicBezTo>
                  <a:pt x="4954525" y="92909"/>
                  <a:pt x="4981977" y="74281"/>
                  <a:pt x="5008938" y="75261"/>
                </a:cubicBezTo>
                <a:cubicBezTo>
                  <a:pt x="5011389" y="87026"/>
                  <a:pt x="5013840" y="97320"/>
                  <a:pt x="5016291" y="109085"/>
                </a:cubicBezTo>
                <a:cubicBezTo>
                  <a:pt x="5031488" y="89477"/>
                  <a:pt x="5045214" y="71339"/>
                  <a:pt x="5059920" y="55163"/>
                </a:cubicBezTo>
                <a:cubicBezTo>
                  <a:pt x="5061390" y="53692"/>
                  <a:pt x="5072175" y="60555"/>
                  <a:pt x="5076587" y="57614"/>
                </a:cubicBezTo>
                <a:cubicBezTo>
                  <a:pt x="5097176" y="54672"/>
                  <a:pt x="5118255" y="52712"/>
                  <a:pt x="5138843" y="48790"/>
                </a:cubicBezTo>
                <a:cubicBezTo>
                  <a:pt x="5155020" y="45849"/>
                  <a:pt x="5171687" y="41437"/>
                  <a:pt x="5187374" y="36535"/>
                </a:cubicBezTo>
                <a:cubicBezTo>
                  <a:pt x="5235414" y="20358"/>
                  <a:pt x="5284434" y="24770"/>
                  <a:pt x="5331985" y="36044"/>
                </a:cubicBezTo>
                <a:cubicBezTo>
                  <a:pt x="5345220" y="39476"/>
                  <a:pt x="5356985" y="55653"/>
                  <a:pt x="5366299" y="68398"/>
                </a:cubicBezTo>
                <a:cubicBezTo>
                  <a:pt x="5373653" y="79183"/>
                  <a:pt x="5376594" y="92909"/>
                  <a:pt x="5382476" y="108105"/>
                </a:cubicBezTo>
                <a:cubicBezTo>
                  <a:pt x="5391300" y="103203"/>
                  <a:pt x="5399633" y="99281"/>
                  <a:pt x="5412379" y="92418"/>
                </a:cubicBezTo>
                <a:cubicBezTo>
                  <a:pt x="5409928" y="104183"/>
                  <a:pt x="5407967" y="111536"/>
                  <a:pt x="5405516" y="123301"/>
                </a:cubicBezTo>
                <a:cubicBezTo>
                  <a:pt x="5414830" y="122321"/>
                  <a:pt x="5424144" y="122811"/>
                  <a:pt x="5431987" y="120360"/>
                </a:cubicBezTo>
                <a:cubicBezTo>
                  <a:pt x="5447184" y="115458"/>
                  <a:pt x="5465321" y="100752"/>
                  <a:pt x="5476596" y="105164"/>
                </a:cubicBezTo>
                <a:cubicBezTo>
                  <a:pt x="5521205" y="121831"/>
                  <a:pt x="5541793" y="100262"/>
                  <a:pt x="5558460" y="64967"/>
                </a:cubicBezTo>
                <a:cubicBezTo>
                  <a:pt x="5561892" y="58104"/>
                  <a:pt x="5570226" y="53692"/>
                  <a:pt x="5572186" y="52221"/>
                </a:cubicBezTo>
                <a:cubicBezTo>
                  <a:pt x="5636894" y="93399"/>
                  <a:pt x="5706993" y="82124"/>
                  <a:pt x="5773662" y="91438"/>
                </a:cubicBezTo>
                <a:cubicBezTo>
                  <a:pt x="5786897" y="121831"/>
                  <a:pt x="5846212" y="148792"/>
                  <a:pt x="5881997" y="138498"/>
                </a:cubicBezTo>
                <a:cubicBezTo>
                  <a:pt x="5884448" y="147322"/>
                  <a:pt x="5887389" y="156635"/>
                  <a:pt x="5889350" y="163989"/>
                </a:cubicBezTo>
                <a:cubicBezTo>
                  <a:pt x="5922195" y="160557"/>
                  <a:pt x="5953077" y="157616"/>
                  <a:pt x="5968764" y="156145"/>
                </a:cubicBezTo>
                <a:cubicBezTo>
                  <a:pt x="6000137" y="179185"/>
                  <a:pt x="6019745" y="199284"/>
                  <a:pt x="6043276" y="209088"/>
                </a:cubicBezTo>
                <a:cubicBezTo>
                  <a:pt x="6072688" y="221343"/>
                  <a:pt x="6095237" y="231147"/>
                  <a:pt x="6107493" y="265462"/>
                </a:cubicBezTo>
                <a:cubicBezTo>
                  <a:pt x="6111905" y="277717"/>
                  <a:pt x="6150631" y="277717"/>
                  <a:pt x="6179063" y="284580"/>
                </a:cubicBezTo>
                <a:cubicBezTo>
                  <a:pt x="6193769" y="327228"/>
                  <a:pt x="6240339" y="287031"/>
                  <a:pt x="6273183" y="306639"/>
                </a:cubicBezTo>
                <a:cubicBezTo>
                  <a:pt x="6259947" y="321835"/>
                  <a:pt x="6247202" y="336051"/>
                  <a:pt x="6229064" y="357130"/>
                </a:cubicBezTo>
                <a:cubicBezTo>
                  <a:pt x="6245241" y="360562"/>
                  <a:pt x="6255536" y="363013"/>
                  <a:pt x="6265830" y="365464"/>
                </a:cubicBezTo>
                <a:cubicBezTo>
                  <a:pt x="6265830" y="359091"/>
                  <a:pt x="6265830" y="353209"/>
                  <a:pt x="6265830" y="346836"/>
                </a:cubicBezTo>
                <a:cubicBezTo>
                  <a:pt x="6294261" y="340953"/>
                  <a:pt x="6311909" y="345856"/>
                  <a:pt x="6322204" y="378699"/>
                </a:cubicBezTo>
                <a:cubicBezTo>
                  <a:pt x="6329557" y="402720"/>
                  <a:pt x="6345733" y="426740"/>
                  <a:pt x="6364851" y="443407"/>
                </a:cubicBezTo>
                <a:cubicBezTo>
                  <a:pt x="6375146" y="452230"/>
                  <a:pt x="6399656" y="445858"/>
                  <a:pt x="6417304" y="444387"/>
                </a:cubicBezTo>
                <a:cubicBezTo>
                  <a:pt x="6423676" y="443897"/>
                  <a:pt x="6430049" y="438995"/>
                  <a:pt x="6436912" y="436054"/>
                </a:cubicBezTo>
                <a:cubicBezTo>
                  <a:pt x="6440343" y="455662"/>
                  <a:pt x="6443775" y="472819"/>
                  <a:pt x="6447697" y="494879"/>
                </a:cubicBezTo>
                <a:cubicBezTo>
                  <a:pt x="6469266" y="483114"/>
                  <a:pt x="6483972" y="475270"/>
                  <a:pt x="6501129" y="465956"/>
                </a:cubicBezTo>
                <a:cubicBezTo>
                  <a:pt x="6502109" y="474290"/>
                  <a:pt x="6502600" y="481643"/>
                  <a:pt x="6503580" y="487525"/>
                </a:cubicBezTo>
                <a:cubicBezTo>
                  <a:pt x="6532503" y="490467"/>
                  <a:pt x="6560934" y="493408"/>
                  <a:pt x="6591328" y="496839"/>
                </a:cubicBezTo>
                <a:cubicBezTo>
                  <a:pt x="6550150" y="522330"/>
                  <a:pt x="6513875" y="544880"/>
                  <a:pt x="6469756" y="571841"/>
                </a:cubicBezTo>
                <a:cubicBezTo>
                  <a:pt x="6495737" y="589979"/>
                  <a:pt x="6515835" y="614489"/>
                  <a:pt x="6528091" y="611058"/>
                </a:cubicBezTo>
                <a:cubicBezTo>
                  <a:pt x="6554071" y="603705"/>
                  <a:pt x="6575641" y="581155"/>
                  <a:pt x="6595739" y="567429"/>
                </a:cubicBezTo>
                <a:cubicBezTo>
                  <a:pt x="6607994" y="574782"/>
                  <a:pt x="6624661" y="593900"/>
                  <a:pt x="6638387" y="591940"/>
                </a:cubicBezTo>
                <a:cubicBezTo>
                  <a:pt x="6656035" y="589489"/>
                  <a:pt x="6670741" y="569880"/>
                  <a:pt x="6687408" y="557135"/>
                </a:cubicBezTo>
                <a:cubicBezTo>
                  <a:pt x="6701133" y="558606"/>
                  <a:pt x="6718291" y="559586"/>
                  <a:pt x="6735448" y="562037"/>
                </a:cubicBezTo>
                <a:cubicBezTo>
                  <a:pt x="6756527" y="564978"/>
                  <a:pt x="6777606" y="570370"/>
                  <a:pt x="6799175" y="572822"/>
                </a:cubicBezTo>
                <a:cubicBezTo>
                  <a:pt x="6809960" y="573802"/>
                  <a:pt x="6822215" y="573312"/>
                  <a:pt x="6831529" y="568900"/>
                </a:cubicBezTo>
                <a:cubicBezTo>
                  <a:pt x="6852608" y="559586"/>
                  <a:pt x="6871726" y="554684"/>
                  <a:pt x="6890354" y="585077"/>
                </a:cubicBezTo>
                <a:cubicBezTo>
                  <a:pt x="6874177" y="596351"/>
                  <a:pt x="6856039" y="606156"/>
                  <a:pt x="6841823" y="619881"/>
                </a:cubicBezTo>
                <a:cubicBezTo>
                  <a:pt x="6832019" y="629195"/>
                  <a:pt x="6827607" y="643902"/>
                  <a:pt x="6820744" y="656647"/>
                </a:cubicBezTo>
                <a:cubicBezTo>
                  <a:pt x="6880550" y="680667"/>
                  <a:pt x="6927610" y="609587"/>
                  <a:pt x="6987905" y="650274"/>
                </a:cubicBezTo>
                <a:cubicBezTo>
                  <a:pt x="6975159" y="661059"/>
                  <a:pt x="6964375" y="670373"/>
                  <a:pt x="6948198" y="684099"/>
                </a:cubicBezTo>
                <a:cubicBezTo>
                  <a:pt x="7007023" y="689981"/>
                  <a:pt x="7047710" y="729198"/>
                  <a:pt x="7096241" y="733610"/>
                </a:cubicBezTo>
                <a:cubicBezTo>
                  <a:pt x="7122712" y="717923"/>
                  <a:pt x="7149183" y="700766"/>
                  <a:pt x="7177125" y="688020"/>
                </a:cubicBezTo>
                <a:cubicBezTo>
                  <a:pt x="7183988" y="685079"/>
                  <a:pt x="7205067" y="693903"/>
                  <a:pt x="7206538" y="700766"/>
                </a:cubicBezTo>
                <a:cubicBezTo>
                  <a:pt x="7215851" y="736061"/>
                  <a:pt x="7245754" y="737531"/>
                  <a:pt x="7274186" y="745865"/>
                </a:cubicBezTo>
                <a:cubicBezTo>
                  <a:pt x="7268794" y="774787"/>
                  <a:pt x="7283010" y="783120"/>
                  <a:pt x="7309971" y="783611"/>
                </a:cubicBezTo>
                <a:cubicBezTo>
                  <a:pt x="7334482" y="784101"/>
                  <a:pt x="7351639" y="792434"/>
                  <a:pt x="7356051" y="823808"/>
                </a:cubicBezTo>
                <a:cubicBezTo>
                  <a:pt x="7358502" y="840965"/>
                  <a:pt x="7380561" y="855671"/>
                  <a:pt x="7394287" y="871358"/>
                </a:cubicBezTo>
                <a:cubicBezTo>
                  <a:pt x="7400170" y="878221"/>
                  <a:pt x="7409974" y="883613"/>
                  <a:pt x="7412915" y="891946"/>
                </a:cubicBezTo>
                <a:cubicBezTo>
                  <a:pt x="7430072" y="938026"/>
                  <a:pt x="7457524" y="964987"/>
                  <a:pt x="7508995" y="947340"/>
                </a:cubicBezTo>
                <a:cubicBezTo>
                  <a:pt x="7522231" y="975282"/>
                  <a:pt x="7531545" y="997831"/>
                  <a:pt x="7503113" y="1020871"/>
                </a:cubicBezTo>
                <a:cubicBezTo>
                  <a:pt x="7484485" y="1036067"/>
                  <a:pt x="7502622" y="1050283"/>
                  <a:pt x="7517329" y="1056166"/>
                </a:cubicBezTo>
                <a:cubicBezTo>
                  <a:pt x="7537428" y="1064009"/>
                  <a:pt x="7558996" y="1067441"/>
                  <a:pt x="7585468" y="1074304"/>
                </a:cubicBezTo>
                <a:cubicBezTo>
                  <a:pt x="7586938" y="1089010"/>
                  <a:pt x="7587428" y="1106657"/>
                  <a:pt x="7590370" y="1124305"/>
                </a:cubicBezTo>
                <a:cubicBezTo>
                  <a:pt x="7594782" y="1155188"/>
                  <a:pt x="7610468" y="1161560"/>
                  <a:pt x="7633998" y="1141952"/>
                </a:cubicBezTo>
                <a:cubicBezTo>
                  <a:pt x="7657528" y="1122344"/>
                  <a:pt x="7675176" y="1129697"/>
                  <a:pt x="7693313" y="1151266"/>
                </a:cubicBezTo>
                <a:cubicBezTo>
                  <a:pt x="7681058" y="1167933"/>
                  <a:pt x="7669784" y="1183620"/>
                  <a:pt x="7655567" y="1202738"/>
                </a:cubicBezTo>
                <a:cubicBezTo>
                  <a:pt x="7670764" y="1209111"/>
                  <a:pt x="7684490" y="1213032"/>
                  <a:pt x="7696254" y="1220385"/>
                </a:cubicBezTo>
                <a:cubicBezTo>
                  <a:pt x="7712431" y="1230680"/>
                  <a:pt x="7731059" y="1240484"/>
                  <a:pt x="7741844" y="1255190"/>
                </a:cubicBezTo>
                <a:cubicBezTo>
                  <a:pt x="7762432" y="1283132"/>
                  <a:pt x="7753609" y="1307642"/>
                  <a:pt x="7720275" y="1315976"/>
                </a:cubicBezTo>
                <a:cubicBezTo>
                  <a:pt x="7691843" y="1323329"/>
                  <a:pt x="7671744" y="1333133"/>
                  <a:pt x="7682039" y="1368918"/>
                </a:cubicBezTo>
                <a:cubicBezTo>
                  <a:pt x="7713902" y="1368918"/>
                  <a:pt x="7747726" y="1364506"/>
                  <a:pt x="7780570" y="1369899"/>
                </a:cubicBezTo>
                <a:cubicBezTo>
                  <a:pt x="7811944" y="1375291"/>
                  <a:pt x="7819297" y="1399311"/>
                  <a:pt x="7802140" y="1426763"/>
                </a:cubicBezTo>
                <a:cubicBezTo>
                  <a:pt x="7843807" y="1453234"/>
                  <a:pt x="7886945" y="1475293"/>
                  <a:pt x="7923711" y="1505196"/>
                </a:cubicBezTo>
                <a:cubicBezTo>
                  <a:pt x="7945280" y="1522843"/>
                  <a:pt x="7956555" y="1552746"/>
                  <a:pt x="7974202" y="1575786"/>
                </a:cubicBezTo>
                <a:cubicBezTo>
                  <a:pt x="7982045" y="1586080"/>
                  <a:pt x="7991849" y="1596374"/>
                  <a:pt x="8003124" y="1601767"/>
                </a:cubicBezTo>
                <a:cubicBezTo>
                  <a:pt x="8027144" y="1613041"/>
                  <a:pt x="8035478" y="1640493"/>
                  <a:pt x="8019301" y="1661572"/>
                </a:cubicBezTo>
                <a:cubicBezTo>
                  <a:pt x="8012438" y="1670396"/>
                  <a:pt x="8004105" y="1677749"/>
                  <a:pt x="7997732" y="1686573"/>
                </a:cubicBezTo>
                <a:cubicBezTo>
                  <a:pt x="7992340" y="1694416"/>
                  <a:pt x="7988418" y="1703240"/>
                  <a:pt x="7981555" y="1715004"/>
                </a:cubicBezTo>
                <a:cubicBezTo>
                  <a:pt x="7964888" y="1705691"/>
                  <a:pt x="7950182" y="1697357"/>
                  <a:pt x="7934495" y="1688043"/>
                </a:cubicBezTo>
                <a:cubicBezTo>
                  <a:pt x="7929103" y="1694906"/>
                  <a:pt x="7922730" y="1702749"/>
                  <a:pt x="7913416" y="1715004"/>
                </a:cubicBezTo>
                <a:cubicBezTo>
                  <a:pt x="7946751" y="1733632"/>
                  <a:pt x="7978123" y="1751280"/>
                  <a:pt x="8005085" y="1766476"/>
                </a:cubicBezTo>
                <a:cubicBezTo>
                  <a:pt x="8031066" y="1768437"/>
                  <a:pt x="8054106" y="1769908"/>
                  <a:pt x="8075185" y="1771869"/>
                </a:cubicBezTo>
                <a:cubicBezTo>
                  <a:pt x="8079597" y="1797359"/>
                  <a:pt x="8083028" y="1818438"/>
                  <a:pt x="8086950" y="1842458"/>
                </a:cubicBezTo>
                <a:cubicBezTo>
                  <a:pt x="8050674" y="1835595"/>
                  <a:pt x="8031556" y="1929225"/>
                  <a:pt x="7980574" y="1852753"/>
                </a:cubicBezTo>
                <a:cubicBezTo>
                  <a:pt x="7977633" y="1855694"/>
                  <a:pt x="7974692" y="1858635"/>
                  <a:pt x="7971751" y="1861577"/>
                </a:cubicBezTo>
                <a:cubicBezTo>
                  <a:pt x="7977633" y="1877753"/>
                  <a:pt x="7980084" y="1896381"/>
                  <a:pt x="7989889" y="1909617"/>
                </a:cubicBezTo>
                <a:cubicBezTo>
                  <a:pt x="7995281" y="1916970"/>
                  <a:pt x="8014399" y="1919421"/>
                  <a:pt x="8024693" y="1915499"/>
                </a:cubicBezTo>
                <a:cubicBezTo>
                  <a:pt x="8070773" y="1899813"/>
                  <a:pt x="8133520" y="1923833"/>
                  <a:pt x="8147736" y="1968932"/>
                </a:cubicBezTo>
                <a:cubicBezTo>
                  <a:pt x="8151657" y="1980697"/>
                  <a:pt x="8138912" y="1996874"/>
                  <a:pt x="8135480" y="2011580"/>
                </a:cubicBezTo>
                <a:cubicBezTo>
                  <a:pt x="8133029" y="2020894"/>
                  <a:pt x="8133029" y="2031188"/>
                  <a:pt x="8134010" y="2040992"/>
                </a:cubicBezTo>
                <a:cubicBezTo>
                  <a:pt x="8134010" y="2042463"/>
                  <a:pt x="8149206" y="2044914"/>
                  <a:pt x="8149696" y="2043443"/>
                </a:cubicBezTo>
                <a:cubicBezTo>
                  <a:pt x="8154108" y="2035110"/>
                  <a:pt x="8156069" y="2025796"/>
                  <a:pt x="8159500" y="2014521"/>
                </a:cubicBezTo>
                <a:cubicBezTo>
                  <a:pt x="8170775" y="2020404"/>
                  <a:pt x="8184011" y="2027267"/>
                  <a:pt x="8193325" y="2032169"/>
                </a:cubicBezTo>
                <a:cubicBezTo>
                  <a:pt x="8198227" y="2053738"/>
                  <a:pt x="8202639" y="2071875"/>
                  <a:pt x="8209012" y="2099327"/>
                </a:cubicBezTo>
                <a:cubicBezTo>
                  <a:pt x="8208521" y="2100798"/>
                  <a:pt x="8202149" y="2111092"/>
                  <a:pt x="8195776" y="2121877"/>
                </a:cubicBezTo>
                <a:cubicBezTo>
                  <a:pt x="8201658" y="2131681"/>
                  <a:pt x="8208031" y="2141975"/>
                  <a:pt x="8213914" y="2151779"/>
                </a:cubicBezTo>
                <a:cubicBezTo>
                  <a:pt x="8170775" y="2181682"/>
                  <a:pt x="8170285" y="2184623"/>
                  <a:pt x="8198717" y="2211094"/>
                </a:cubicBezTo>
                <a:cubicBezTo>
                  <a:pt x="8174697" y="2219918"/>
                  <a:pt x="8151657" y="2228252"/>
                  <a:pt x="8128127" y="2236585"/>
                </a:cubicBezTo>
                <a:cubicBezTo>
                  <a:pt x="8128617" y="2238546"/>
                  <a:pt x="8129108" y="2240017"/>
                  <a:pt x="8129108" y="2241977"/>
                </a:cubicBezTo>
                <a:cubicBezTo>
                  <a:pt x="8146755" y="2240017"/>
                  <a:pt x="8164893" y="2240507"/>
                  <a:pt x="8181069" y="2235114"/>
                </a:cubicBezTo>
                <a:cubicBezTo>
                  <a:pt x="8206561" y="2226781"/>
                  <a:pt x="8226169" y="2240507"/>
                  <a:pt x="8232051" y="2258154"/>
                </a:cubicBezTo>
                <a:cubicBezTo>
                  <a:pt x="8236953" y="2271880"/>
                  <a:pt x="8223718" y="2292469"/>
                  <a:pt x="8216365" y="2317960"/>
                </a:cubicBezTo>
                <a:cubicBezTo>
                  <a:pt x="8221267" y="2320411"/>
                  <a:pt x="8236953" y="2323842"/>
                  <a:pt x="8248718" y="2333156"/>
                </a:cubicBezTo>
                <a:cubicBezTo>
                  <a:pt x="8263915" y="2344431"/>
                  <a:pt x="8281562" y="2358157"/>
                  <a:pt x="8286464" y="2374333"/>
                </a:cubicBezTo>
                <a:cubicBezTo>
                  <a:pt x="8288915" y="2383157"/>
                  <a:pt x="8269307" y="2401785"/>
                  <a:pt x="8256561" y="2412079"/>
                </a:cubicBezTo>
                <a:cubicBezTo>
                  <a:pt x="8233522" y="2430217"/>
                  <a:pt x="8208031" y="2444923"/>
                  <a:pt x="8179108" y="2453257"/>
                </a:cubicBezTo>
                <a:cubicBezTo>
                  <a:pt x="8175187" y="2474826"/>
                  <a:pt x="8171265" y="2495905"/>
                  <a:pt x="8165873" y="2526298"/>
                </a:cubicBezTo>
                <a:cubicBezTo>
                  <a:pt x="8205090" y="2508650"/>
                  <a:pt x="8243326" y="2491493"/>
                  <a:pt x="8285484" y="2472865"/>
                </a:cubicBezTo>
                <a:cubicBezTo>
                  <a:pt x="8294798" y="2479238"/>
                  <a:pt x="8309504" y="2490022"/>
                  <a:pt x="8324700" y="2500807"/>
                </a:cubicBezTo>
                <a:cubicBezTo>
                  <a:pt x="8305582" y="2528749"/>
                  <a:pt x="8287445" y="2555710"/>
                  <a:pt x="8267346" y="2585613"/>
                </a:cubicBezTo>
                <a:cubicBezTo>
                  <a:pt x="8282052" y="2592476"/>
                  <a:pt x="8289896" y="2596397"/>
                  <a:pt x="8290876" y="2596888"/>
                </a:cubicBezTo>
                <a:cubicBezTo>
                  <a:pt x="8294798" y="2654732"/>
                  <a:pt x="8249698" y="2669928"/>
                  <a:pt x="8201168" y="2694929"/>
                </a:cubicBezTo>
                <a:cubicBezTo>
                  <a:pt x="8236463" y="2702772"/>
                  <a:pt x="8259012" y="2707674"/>
                  <a:pt x="8283033" y="2712576"/>
                </a:cubicBezTo>
                <a:cubicBezTo>
                  <a:pt x="8276170" y="2723361"/>
                  <a:pt x="8269307" y="2733655"/>
                  <a:pt x="8258522" y="2750322"/>
                </a:cubicBezTo>
                <a:cubicBezTo>
                  <a:pt x="8322739" y="2743950"/>
                  <a:pt x="8311955" y="2807677"/>
                  <a:pt x="8346270" y="2828265"/>
                </a:cubicBezTo>
                <a:cubicBezTo>
                  <a:pt x="8337936" y="2837089"/>
                  <a:pt x="8331073" y="2847383"/>
                  <a:pt x="8321759" y="2854736"/>
                </a:cubicBezTo>
                <a:cubicBezTo>
                  <a:pt x="8312445" y="2862090"/>
                  <a:pt x="8297739" y="2863560"/>
                  <a:pt x="8290386" y="2871894"/>
                </a:cubicBezTo>
                <a:cubicBezTo>
                  <a:pt x="8273229" y="2892483"/>
                  <a:pt x="8279601" y="2904738"/>
                  <a:pt x="8307053" y="2905228"/>
                </a:cubicBezTo>
                <a:cubicBezTo>
                  <a:pt x="8314406" y="2905228"/>
                  <a:pt x="8323229" y="2903757"/>
                  <a:pt x="8328132" y="2907679"/>
                </a:cubicBezTo>
                <a:cubicBezTo>
                  <a:pt x="8336956" y="2914542"/>
                  <a:pt x="8345779" y="2923856"/>
                  <a:pt x="8350191" y="2934150"/>
                </a:cubicBezTo>
                <a:cubicBezTo>
                  <a:pt x="8351662" y="2937582"/>
                  <a:pt x="8339897" y="2946895"/>
                  <a:pt x="8334504" y="2953268"/>
                </a:cubicBezTo>
                <a:cubicBezTo>
                  <a:pt x="8333034" y="2955229"/>
                  <a:pt x="8331073" y="2956700"/>
                  <a:pt x="8329112" y="2958170"/>
                </a:cubicBezTo>
                <a:cubicBezTo>
                  <a:pt x="8311464" y="2970916"/>
                  <a:pt x="8284503" y="2981210"/>
                  <a:pt x="8279601" y="2997387"/>
                </a:cubicBezTo>
                <a:cubicBezTo>
                  <a:pt x="8275680" y="3011113"/>
                  <a:pt x="8302641" y="3031701"/>
                  <a:pt x="8306562" y="3051310"/>
                </a:cubicBezTo>
                <a:cubicBezTo>
                  <a:pt x="8310484" y="3072879"/>
                  <a:pt x="8309994" y="3099840"/>
                  <a:pt x="8299700" y="3117978"/>
                </a:cubicBezTo>
                <a:cubicBezTo>
                  <a:pt x="8292837" y="3129743"/>
                  <a:pt x="8265385" y="3133174"/>
                  <a:pt x="8247247" y="3133174"/>
                </a:cubicBezTo>
                <a:cubicBezTo>
                  <a:pt x="8202639" y="3133174"/>
                  <a:pt x="8196756" y="3138076"/>
                  <a:pt x="8207051" y="3180234"/>
                </a:cubicBezTo>
                <a:cubicBezTo>
                  <a:pt x="8198227" y="3179254"/>
                  <a:pt x="8190383" y="3178764"/>
                  <a:pt x="8180579" y="3177783"/>
                </a:cubicBezTo>
                <a:cubicBezTo>
                  <a:pt x="8181559" y="3188568"/>
                  <a:pt x="8183030" y="3198862"/>
                  <a:pt x="8184501" y="3215039"/>
                </a:cubicBezTo>
                <a:cubicBezTo>
                  <a:pt x="8224208" y="3190038"/>
                  <a:pt x="8251169" y="3141508"/>
                  <a:pt x="8305582" y="3165528"/>
                </a:cubicBezTo>
                <a:cubicBezTo>
                  <a:pt x="8313425" y="3217980"/>
                  <a:pt x="8295288" y="3237098"/>
                  <a:pt x="8228620" y="3242491"/>
                </a:cubicBezTo>
                <a:cubicBezTo>
                  <a:pt x="8228620" y="3258667"/>
                  <a:pt x="8228620" y="3274354"/>
                  <a:pt x="8228620" y="3291021"/>
                </a:cubicBezTo>
                <a:cubicBezTo>
                  <a:pt x="8260483" y="3310139"/>
                  <a:pt x="8293817" y="3330238"/>
                  <a:pt x="8324700" y="3348865"/>
                </a:cubicBezTo>
                <a:cubicBezTo>
                  <a:pt x="8319798" y="3381709"/>
                  <a:pt x="8315876" y="3409651"/>
                  <a:pt x="8311464" y="3438083"/>
                </a:cubicBezTo>
                <a:cubicBezTo>
                  <a:pt x="8307543" y="3438083"/>
                  <a:pt x="8303621" y="3437593"/>
                  <a:pt x="8299700" y="3437593"/>
                </a:cubicBezTo>
                <a:cubicBezTo>
                  <a:pt x="8296268" y="3427299"/>
                  <a:pt x="8292837" y="3417004"/>
                  <a:pt x="8285484" y="3394945"/>
                </a:cubicBezTo>
                <a:cubicBezTo>
                  <a:pt x="8280092" y="3451319"/>
                  <a:pt x="8240384" y="3444946"/>
                  <a:pt x="8215384" y="3444456"/>
                </a:cubicBezTo>
                <a:cubicBezTo>
                  <a:pt x="8198227" y="3443966"/>
                  <a:pt x="8182050" y="3416514"/>
                  <a:pt x="8168814" y="3404749"/>
                </a:cubicBezTo>
                <a:cubicBezTo>
                  <a:pt x="8137441" y="3418965"/>
                  <a:pt x="8102146" y="3433671"/>
                  <a:pt x="8067832" y="3449848"/>
                </a:cubicBezTo>
                <a:cubicBezTo>
                  <a:pt x="8052145" y="3457201"/>
                  <a:pt x="8040870" y="3469947"/>
                  <a:pt x="8049203" y="3490045"/>
                </a:cubicBezTo>
                <a:cubicBezTo>
                  <a:pt x="8041850" y="3470927"/>
                  <a:pt x="8034988" y="3451809"/>
                  <a:pt x="8027635" y="3432691"/>
                </a:cubicBezTo>
                <a:cubicBezTo>
                  <a:pt x="8005576" y="3443966"/>
                  <a:pt x="7984496" y="3452299"/>
                  <a:pt x="7965868" y="3465045"/>
                </a:cubicBezTo>
                <a:cubicBezTo>
                  <a:pt x="7956064" y="3471417"/>
                  <a:pt x="7943809" y="3486614"/>
                  <a:pt x="7945770" y="3495437"/>
                </a:cubicBezTo>
                <a:cubicBezTo>
                  <a:pt x="7947731" y="3504752"/>
                  <a:pt x="7963908" y="3514556"/>
                  <a:pt x="7975182" y="3517007"/>
                </a:cubicBezTo>
                <a:cubicBezTo>
                  <a:pt x="7993810" y="3521418"/>
                  <a:pt x="8008517" y="3529262"/>
                  <a:pt x="8000673" y="3547399"/>
                </a:cubicBezTo>
                <a:cubicBezTo>
                  <a:pt x="7996752" y="3557203"/>
                  <a:pt x="7977143" y="3567498"/>
                  <a:pt x="7965868" y="3566518"/>
                </a:cubicBezTo>
                <a:cubicBezTo>
                  <a:pt x="7942829" y="3564557"/>
                  <a:pt x="7931064" y="3569459"/>
                  <a:pt x="7928123" y="3597401"/>
                </a:cubicBezTo>
                <a:cubicBezTo>
                  <a:pt x="7942339" y="3598381"/>
                  <a:pt x="7958025" y="3604264"/>
                  <a:pt x="7967339" y="3598871"/>
                </a:cubicBezTo>
                <a:cubicBezTo>
                  <a:pt x="8010968" y="3573871"/>
                  <a:pt x="8053125" y="3545929"/>
                  <a:pt x="8098224" y="3517987"/>
                </a:cubicBezTo>
                <a:cubicBezTo>
                  <a:pt x="8072244" y="3515046"/>
                  <a:pt x="8052145" y="3513085"/>
                  <a:pt x="8026164" y="3510634"/>
                </a:cubicBezTo>
                <a:cubicBezTo>
                  <a:pt x="8033517" y="3500340"/>
                  <a:pt x="8035478" y="3495928"/>
                  <a:pt x="8038909" y="3493477"/>
                </a:cubicBezTo>
                <a:cubicBezTo>
                  <a:pt x="8041850" y="3491025"/>
                  <a:pt x="8045772" y="3491025"/>
                  <a:pt x="8049203" y="3490045"/>
                </a:cubicBezTo>
                <a:close/>
                <a:moveTo>
                  <a:pt x="6213377" y="3324845"/>
                </a:moveTo>
                <a:cubicBezTo>
                  <a:pt x="6206515" y="3312100"/>
                  <a:pt x="6199162" y="3299355"/>
                  <a:pt x="6188867" y="3281217"/>
                </a:cubicBezTo>
                <a:cubicBezTo>
                  <a:pt x="6189358" y="3281217"/>
                  <a:pt x="6182004" y="3279256"/>
                  <a:pt x="6174651" y="3276805"/>
                </a:cubicBezTo>
                <a:cubicBezTo>
                  <a:pt x="6177592" y="3274354"/>
                  <a:pt x="6180534" y="3271903"/>
                  <a:pt x="6183475" y="3269452"/>
                </a:cubicBezTo>
                <a:cubicBezTo>
                  <a:pt x="6179063" y="3260138"/>
                  <a:pt x="6177102" y="3247393"/>
                  <a:pt x="6169749" y="3242000"/>
                </a:cubicBezTo>
                <a:cubicBezTo>
                  <a:pt x="6142788" y="3222392"/>
                  <a:pt x="6110924" y="3208666"/>
                  <a:pt x="6101610" y="3172391"/>
                </a:cubicBezTo>
                <a:cubicBezTo>
                  <a:pt x="6101120" y="3169940"/>
                  <a:pt x="6100630" y="3167979"/>
                  <a:pt x="6100139" y="3166509"/>
                </a:cubicBezTo>
                <a:cubicBezTo>
                  <a:pt x="6107983" y="3158175"/>
                  <a:pt x="6115336" y="3149841"/>
                  <a:pt x="6123670" y="3141508"/>
                </a:cubicBezTo>
                <a:cubicBezTo>
                  <a:pt x="6102100" y="3132684"/>
                  <a:pt x="6079551" y="3129743"/>
                  <a:pt x="6068276" y="3116997"/>
                </a:cubicBezTo>
                <a:cubicBezTo>
                  <a:pt x="6048178" y="3093958"/>
                  <a:pt x="6023667" y="3084644"/>
                  <a:pt x="5995726" y="3079251"/>
                </a:cubicBezTo>
                <a:cubicBezTo>
                  <a:pt x="5984451" y="3077291"/>
                  <a:pt x="5973666" y="3073369"/>
                  <a:pt x="5959940" y="3068957"/>
                </a:cubicBezTo>
                <a:cubicBezTo>
                  <a:pt x="5972196" y="3055721"/>
                  <a:pt x="5980529" y="3046408"/>
                  <a:pt x="5985922" y="3040525"/>
                </a:cubicBezTo>
                <a:cubicBezTo>
                  <a:pt x="5970235" y="3028760"/>
                  <a:pt x="5958469" y="3016995"/>
                  <a:pt x="5944254" y="3010132"/>
                </a:cubicBezTo>
                <a:cubicBezTo>
                  <a:pt x="5920234" y="2998858"/>
                  <a:pt x="5893762" y="2982190"/>
                  <a:pt x="5869252" y="2983661"/>
                </a:cubicBezTo>
                <a:cubicBezTo>
                  <a:pt x="5844742" y="2985132"/>
                  <a:pt x="5821702" y="3006211"/>
                  <a:pt x="5793760" y="3020426"/>
                </a:cubicBezTo>
                <a:cubicBezTo>
                  <a:pt x="5796211" y="3023368"/>
                  <a:pt x="5791799" y="3017975"/>
                  <a:pt x="5786897" y="3013073"/>
                </a:cubicBezTo>
                <a:cubicBezTo>
                  <a:pt x="5783956" y="3015524"/>
                  <a:pt x="5781505" y="3017975"/>
                  <a:pt x="5778564" y="3020426"/>
                </a:cubicBezTo>
                <a:cubicBezTo>
                  <a:pt x="5784446" y="3027290"/>
                  <a:pt x="5791309" y="3040035"/>
                  <a:pt x="5795231" y="3039545"/>
                </a:cubicBezTo>
                <a:cubicBezTo>
                  <a:pt x="5831016" y="3030231"/>
                  <a:pt x="5844742" y="3057192"/>
                  <a:pt x="5861899" y="3078271"/>
                </a:cubicBezTo>
                <a:cubicBezTo>
                  <a:pt x="5858468" y="3087585"/>
                  <a:pt x="5855036" y="3096899"/>
                  <a:pt x="5851115" y="3107193"/>
                </a:cubicBezTo>
                <a:cubicBezTo>
                  <a:pt x="5870723" y="3110625"/>
                  <a:pt x="5886409" y="3113566"/>
                  <a:pt x="5902586" y="3116507"/>
                </a:cubicBezTo>
                <a:cubicBezTo>
                  <a:pt x="5902096" y="3119939"/>
                  <a:pt x="5901606" y="3122880"/>
                  <a:pt x="5901115" y="3126311"/>
                </a:cubicBezTo>
                <a:cubicBezTo>
                  <a:pt x="5891801" y="3127292"/>
                  <a:pt x="5882487" y="3128272"/>
                  <a:pt x="5878076" y="3128762"/>
                </a:cubicBezTo>
                <a:cubicBezTo>
                  <a:pt x="5871703" y="3158175"/>
                  <a:pt x="5866311" y="3183666"/>
                  <a:pt x="5860428" y="3209156"/>
                </a:cubicBezTo>
                <a:cubicBezTo>
                  <a:pt x="5881507" y="3217000"/>
                  <a:pt x="5899155" y="3223372"/>
                  <a:pt x="5917293" y="3229745"/>
                </a:cubicBezTo>
                <a:cubicBezTo>
                  <a:pt x="5908959" y="3246412"/>
                  <a:pt x="5900135" y="3263079"/>
                  <a:pt x="5889840" y="3283668"/>
                </a:cubicBezTo>
                <a:cubicBezTo>
                  <a:pt x="5905527" y="3289550"/>
                  <a:pt x="5919253" y="3295923"/>
                  <a:pt x="5933469" y="3300335"/>
                </a:cubicBezTo>
                <a:cubicBezTo>
                  <a:pt x="5941312" y="3302786"/>
                  <a:pt x="5956509" y="3299355"/>
                  <a:pt x="5956999" y="3301806"/>
                </a:cubicBezTo>
                <a:cubicBezTo>
                  <a:pt x="5966313" y="3334159"/>
                  <a:pt x="5994745" y="3332199"/>
                  <a:pt x="6018765" y="3338571"/>
                </a:cubicBezTo>
                <a:cubicBezTo>
                  <a:pt x="6038864" y="3343963"/>
                  <a:pt x="6058472" y="3350336"/>
                  <a:pt x="6078570" y="3356709"/>
                </a:cubicBezTo>
                <a:cubicBezTo>
                  <a:pt x="6078080" y="3359650"/>
                  <a:pt x="6077100" y="3363082"/>
                  <a:pt x="6076610" y="3366023"/>
                </a:cubicBezTo>
                <a:cubicBezTo>
                  <a:pt x="6057492" y="3363572"/>
                  <a:pt x="6037883" y="3361611"/>
                  <a:pt x="6019745" y="3359650"/>
                </a:cubicBezTo>
                <a:cubicBezTo>
                  <a:pt x="6017785" y="3374847"/>
                  <a:pt x="6016314" y="3388082"/>
                  <a:pt x="6014353" y="3400337"/>
                </a:cubicBezTo>
                <a:cubicBezTo>
                  <a:pt x="6025138" y="3406710"/>
                  <a:pt x="6038864" y="3414063"/>
                  <a:pt x="6053080" y="3422396"/>
                </a:cubicBezTo>
                <a:cubicBezTo>
                  <a:pt x="6047688" y="3428279"/>
                  <a:pt x="6043766" y="3431711"/>
                  <a:pt x="6039844" y="3436123"/>
                </a:cubicBezTo>
                <a:cubicBezTo>
                  <a:pt x="6053080" y="3438083"/>
                  <a:pt x="6064845" y="3439554"/>
                  <a:pt x="6076610" y="3441025"/>
                </a:cubicBezTo>
                <a:cubicBezTo>
                  <a:pt x="6076610" y="3442985"/>
                  <a:pt x="6077100" y="3445436"/>
                  <a:pt x="6077100" y="3447397"/>
                </a:cubicBezTo>
                <a:cubicBezTo>
                  <a:pt x="6063864" y="3448868"/>
                  <a:pt x="6050139" y="3450338"/>
                  <a:pt x="6032001" y="3452299"/>
                </a:cubicBezTo>
                <a:cubicBezTo>
                  <a:pt x="6042295" y="3473868"/>
                  <a:pt x="6052100" y="3493477"/>
                  <a:pt x="6060923" y="3512105"/>
                </a:cubicBezTo>
                <a:cubicBezTo>
                  <a:pt x="6055531" y="3513085"/>
                  <a:pt x="6044746" y="3515046"/>
                  <a:pt x="6033471" y="3517497"/>
                </a:cubicBezTo>
                <a:cubicBezTo>
                  <a:pt x="6032491" y="3520928"/>
                  <a:pt x="6031510" y="3524850"/>
                  <a:pt x="6031020" y="3528281"/>
                </a:cubicBezTo>
                <a:cubicBezTo>
                  <a:pt x="6096218" y="3524360"/>
                  <a:pt x="6124650" y="3589557"/>
                  <a:pt x="6186907" y="3596910"/>
                </a:cubicBezTo>
                <a:cubicBezTo>
                  <a:pt x="6180534" y="3607205"/>
                  <a:pt x="6176612" y="3613577"/>
                  <a:pt x="6172200" y="3621421"/>
                </a:cubicBezTo>
                <a:cubicBezTo>
                  <a:pt x="6182985" y="3621421"/>
                  <a:pt x="6193279" y="3621421"/>
                  <a:pt x="6203573" y="3621421"/>
                </a:cubicBezTo>
                <a:cubicBezTo>
                  <a:pt x="6204064" y="3622891"/>
                  <a:pt x="6204064" y="3624362"/>
                  <a:pt x="6204554" y="3625342"/>
                </a:cubicBezTo>
                <a:cubicBezTo>
                  <a:pt x="6197201" y="3627303"/>
                  <a:pt x="6189848" y="3629754"/>
                  <a:pt x="6186907" y="3630735"/>
                </a:cubicBezTo>
                <a:cubicBezTo>
                  <a:pt x="6191318" y="3651323"/>
                  <a:pt x="6193279" y="3672402"/>
                  <a:pt x="6200632" y="3690540"/>
                </a:cubicBezTo>
                <a:cubicBezTo>
                  <a:pt x="6205534" y="3702305"/>
                  <a:pt x="6218770" y="3717992"/>
                  <a:pt x="6228574" y="3717992"/>
                </a:cubicBezTo>
                <a:cubicBezTo>
                  <a:pt x="6268281" y="3717992"/>
                  <a:pt x="6283967" y="3731227"/>
                  <a:pt x="6279555" y="3771424"/>
                </a:cubicBezTo>
                <a:cubicBezTo>
                  <a:pt x="6277595" y="3789562"/>
                  <a:pt x="6271222" y="3807209"/>
                  <a:pt x="6265340" y="3833190"/>
                </a:cubicBezTo>
                <a:cubicBezTo>
                  <a:pt x="6289359" y="3833190"/>
                  <a:pt x="6309948" y="3833190"/>
                  <a:pt x="6331518" y="3833190"/>
                </a:cubicBezTo>
                <a:cubicBezTo>
                  <a:pt x="6332008" y="3843485"/>
                  <a:pt x="6332498" y="3854759"/>
                  <a:pt x="6332988" y="3867015"/>
                </a:cubicBezTo>
                <a:cubicBezTo>
                  <a:pt x="6322204" y="3863583"/>
                  <a:pt x="6312890" y="3861132"/>
                  <a:pt x="6298183" y="3856720"/>
                </a:cubicBezTo>
                <a:cubicBezTo>
                  <a:pt x="6307987" y="3873387"/>
                  <a:pt x="6314851" y="3884172"/>
                  <a:pt x="6318282" y="3889564"/>
                </a:cubicBezTo>
                <a:cubicBezTo>
                  <a:pt x="6298673" y="3910153"/>
                  <a:pt x="6281516" y="3926820"/>
                  <a:pt x="6264359" y="3944958"/>
                </a:cubicBezTo>
                <a:cubicBezTo>
                  <a:pt x="6299654" y="3993978"/>
                  <a:pt x="6330537" y="3942016"/>
                  <a:pt x="6367302" y="3942507"/>
                </a:cubicBezTo>
                <a:cubicBezTo>
                  <a:pt x="6363871" y="3924859"/>
                  <a:pt x="6360439" y="3909173"/>
                  <a:pt x="6356518" y="3890054"/>
                </a:cubicBezTo>
                <a:cubicBezTo>
                  <a:pt x="6371714" y="3887113"/>
                  <a:pt x="6391813" y="3883191"/>
                  <a:pt x="6418284" y="3878289"/>
                </a:cubicBezTo>
                <a:cubicBezTo>
                  <a:pt x="6348184" y="3842014"/>
                  <a:pt x="6335929" y="3801327"/>
                  <a:pt x="6371714" y="3756228"/>
                </a:cubicBezTo>
                <a:cubicBezTo>
                  <a:pt x="6362400" y="3737110"/>
                  <a:pt x="6353086" y="3718972"/>
                  <a:pt x="6340341" y="3692991"/>
                </a:cubicBezTo>
                <a:cubicBezTo>
                  <a:pt x="6338871" y="3692501"/>
                  <a:pt x="6328086" y="3687599"/>
                  <a:pt x="6318282" y="3683187"/>
                </a:cubicBezTo>
                <a:cubicBezTo>
                  <a:pt x="6332988" y="3633676"/>
                  <a:pt x="6325145" y="3575341"/>
                  <a:pt x="6392303" y="3553282"/>
                </a:cubicBezTo>
                <a:cubicBezTo>
                  <a:pt x="6359459" y="3539066"/>
                  <a:pt x="6333478" y="3527791"/>
                  <a:pt x="6310929" y="3517987"/>
                </a:cubicBezTo>
                <a:cubicBezTo>
                  <a:pt x="6324165" y="3500830"/>
                  <a:pt x="6342792" y="3487594"/>
                  <a:pt x="6341322" y="3475829"/>
                </a:cubicBezTo>
                <a:cubicBezTo>
                  <a:pt x="6339851" y="3457691"/>
                  <a:pt x="6324655" y="3441025"/>
                  <a:pt x="6315341" y="3423377"/>
                </a:cubicBezTo>
                <a:cubicBezTo>
                  <a:pt x="6309458" y="3421906"/>
                  <a:pt x="6304066" y="3419945"/>
                  <a:pt x="6298183" y="3418475"/>
                </a:cubicBezTo>
                <a:cubicBezTo>
                  <a:pt x="6312399" y="3405730"/>
                  <a:pt x="6326616" y="3392494"/>
                  <a:pt x="6341812" y="3378768"/>
                </a:cubicBezTo>
                <a:cubicBezTo>
                  <a:pt x="6331027" y="3376807"/>
                  <a:pt x="6312399" y="3367984"/>
                  <a:pt x="6296712" y="3371905"/>
                </a:cubicBezTo>
                <a:cubicBezTo>
                  <a:pt x="6262889" y="3379749"/>
                  <a:pt x="6223672" y="3359160"/>
                  <a:pt x="6212397" y="3322394"/>
                </a:cubicBezTo>
                <a:cubicBezTo>
                  <a:pt x="6234946" y="3277785"/>
                  <a:pt x="6286908" y="3294452"/>
                  <a:pt x="6323674" y="3269942"/>
                </a:cubicBezTo>
                <a:cubicBezTo>
                  <a:pt x="6261908" y="3277295"/>
                  <a:pt x="6272202" y="3232686"/>
                  <a:pt x="6268771" y="3200333"/>
                </a:cubicBezTo>
                <a:cubicBezTo>
                  <a:pt x="6249163" y="3207196"/>
                  <a:pt x="6232005" y="3213078"/>
                  <a:pt x="6214848" y="3219451"/>
                </a:cubicBezTo>
                <a:cubicBezTo>
                  <a:pt x="6211417" y="3229255"/>
                  <a:pt x="6206515" y="3241510"/>
                  <a:pt x="6201122" y="3255726"/>
                </a:cubicBezTo>
                <a:cubicBezTo>
                  <a:pt x="6219750" y="3261118"/>
                  <a:pt x="6237398" y="3266021"/>
                  <a:pt x="6261418" y="3272393"/>
                </a:cubicBezTo>
                <a:cubicBezTo>
                  <a:pt x="6232986" y="3284158"/>
                  <a:pt x="6201613" y="3286609"/>
                  <a:pt x="6213377" y="3324845"/>
                </a:cubicBezTo>
                <a:close/>
                <a:moveTo>
                  <a:pt x="6317302" y="2195898"/>
                </a:moveTo>
                <a:cubicBezTo>
                  <a:pt x="6299654" y="2159623"/>
                  <a:pt x="6263869" y="2128249"/>
                  <a:pt x="6269261" y="2077268"/>
                </a:cubicBezTo>
                <a:cubicBezTo>
                  <a:pt x="6270732" y="2064032"/>
                  <a:pt x="6255045" y="2048836"/>
                  <a:pt x="6246221" y="2035110"/>
                </a:cubicBezTo>
                <a:cubicBezTo>
                  <a:pt x="6232986" y="2014031"/>
                  <a:pt x="6210436" y="1994423"/>
                  <a:pt x="6208475" y="1972363"/>
                </a:cubicBezTo>
                <a:cubicBezTo>
                  <a:pt x="6205534" y="1945892"/>
                  <a:pt x="6193769" y="1934617"/>
                  <a:pt x="6175632" y="1920401"/>
                </a:cubicBezTo>
                <a:cubicBezTo>
                  <a:pt x="6165337" y="1912558"/>
                  <a:pt x="6158474" y="1897852"/>
                  <a:pt x="6154062" y="1884616"/>
                </a:cubicBezTo>
                <a:cubicBezTo>
                  <a:pt x="6148670" y="1867949"/>
                  <a:pt x="6152101" y="1847851"/>
                  <a:pt x="6144748" y="1832654"/>
                </a:cubicBezTo>
                <a:cubicBezTo>
                  <a:pt x="6132493" y="1809124"/>
                  <a:pt x="6115336" y="1788536"/>
                  <a:pt x="6098179" y="1767947"/>
                </a:cubicBezTo>
                <a:cubicBezTo>
                  <a:pt x="6083472" y="1750299"/>
                  <a:pt x="6058962" y="1737554"/>
                  <a:pt x="6052100" y="1717456"/>
                </a:cubicBezTo>
                <a:cubicBezTo>
                  <a:pt x="6036413" y="1673337"/>
                  <a:pt x="6007000" y="1643434"/>
                  <a:pt x="5972196" y="1615002"/>
                </a:cubicBezTo>
                <a:cubicBezTo>
                  <a:pt x="5987392" y="1570884"/>
                  <a:pt x="5925626" y="1577746"/>
                  <a:pt x="5923665" y="1543432"/>
                </a:cubicBezTo>
                <a:cubicBezTo>
                  <a:pt x="5928567" y="1539510"/>
                  <a:pt x="5933469" y="1535098"/>
                  <a:pt x="5940332" y="1529216"/>
                </a:cubicBezTo>
                <a:cubicBezTo>
                  <a:pt x="5929057" y="1524804"/>
                  <a:pt x="5920724" y="1521373"/>
                  <a:pt x="5908959" y="1516961"/>
                </a:cubicBezTo>
                <a:cubicBezTo>
                  <a:pt x="5937881" y="1474803"/>
                  <a:pt x="5906508" y="1480195"/>
                  <a:pt x="5884448" y="1481176"/>
                </a:cubicBezTo>
                <a:cubicBezTo>
                  <a:pt x="5878566" y="1467940"/>
                  <a:pt x="5875134" y="1455685"/>
                  <a:pt x="5867781" y="1446861"/>
                </a:cubicBezTo>
                <a:cubicBezTo>
                  <a:pt x="5845722" y="1419900"/>
                  <a:pt x="5823172" y="1393429"/>
                  <a:pt x="5798662" y="1368428"/>
                </a:cubicBezTo>
                <a:cubicBezTo>
                  <a:pt x="5782976" y="1352251"/>
                  <a:pt x="5765328" y="1328231"/>
                  <a:pt x="5746210" y="1326270"/>
                </a:cubicBezTo>
                <a:cubicBezTo>
                  <a:pt x="5715327" y="1322839"/>
                  <a:pt x="5697679" y="1314505"/>
                  <a:pt x="5691306" y="1281661"/>
                </a:cubicBezTo>
                <a:cubicBezTo>
                  <a:pt x="5687875" y="1289995"/>
                  <a:pt x="5684444" y="1297838"/>
                  <a:pt x="5680522" y="1306662"/>
                </a:cubicBezTo>
                <a:cubicBezTo>
                  <a:pt x="5664836" y="1288034"/>
                  <a:pt x="5651110" y="1272347"/>
                  <a:pt x="5638364" y="1255190"/>
                </a:cubicBezTo>
                <a:cubicBezTo>
                  <a:pt x="5631992" y="1246857"/>
                  <a:pt x="5631011" y="1232150"/>
                  <a:pt x="5623168" y="1227248"/>
                </a:cubicBezTo>
                <a:cubicBezTo>
                  <a:pt x="5576598" y="1195385"/>
                  <a:pt x="5527087" y="1170384"/>
                  <a:pt x="5471204" y="1157149"/>
                </a:cubicBezTo>
                <a:cubicBezTo>
                  <a:pt x="5473655" y="1150286"/>
                  <a:pt x="5476596" y="1140972"/>
                  <a:pt x="5478066" y="1136560"/>
                </a:cubicBezTo>
                <a:cubicBezTo>
                  <a:pt x="5441791" y="1119403"/>
                  <a:pt x="5406986" y="1106657"/>
                  <a:pt x="5377084" y="1087049"/>
                </a:cubicBezTo>
                <a:cubicBezTo>
                  <a:pt x="5333455" y="1058617"/>
                  <a:pt x="5291297" y="1032636"/>
                  <a:pt x="5235904" y="1046852"/>
                </a:cubicBezTo>
                <a:cubicBezTo>
                  <a:pt x="5230512" y="1048323"/>
                  <a:pt x="5223159" y="1047832"/>
                  <a:pt x="5218256" y="1045381"/>
                </a:cubicBezTo>
                <a:cubicBezTo>
                  <a:pt x="5191786" y="1032636"/>
                  <a:pt x="5165805" y="1018420"/>
                  <a:pt x="5139333" y="1006655"/>
                </a:cubicBezTo>
                <a:cubicBezTo>
                  <a:pt x="5131000" y="1002733"/>
                  <a:pt x="5117764" y="999792"/>
                  <a:pt x="5111392" y="1003714"/>
                </a:cubicBezTo>
                <a:cubicBezTo>
                  <a:pt x="5078547" y="1024302"/>
                  <a:pt x="5044724" y="1044401"/>
                  <a:pt x="5016781" y="1069892"/>
                </a:cubicBezTo>
                <a:cubicBezTo>
                  <a:pt x="4993252" y="1091461"/>
                  <a:pt x="4977075" y="1121363"/>
                  <a:pt x="4955505" y="1150286"/>
                </a:cubicBezTo>
                <a:cubicBezTo>
                  <a:pt x="4955996" y="1151756"/>
                  <a:pt x="4958937" y="1159109"/>
                  <a:pt x="4961388" y="1164992"/>
                </a:cubicBezTo>
                <a:cubicBezTo>
                  <a:pt x="4978545" y="1158129"/>
                  <a:pt x="4994722" y="1152247"/>
                  <a:pt x="5007468" y="1147344"/>
                </a:cubicBezTo>
                <a:cubicBezTo>
                  <a:pt x="5030017" y="1179698"/>
                  <a:pt x="5035410" y="1223327"/>
                  <a:pt x="5087371" y="1216954"/>
                </a:cubicBezTo>
                <a:cubicBezTo>
                  <a:pt x="5079528" y="1233131"/>
                  <a:pt x="5070214" y="1245386"/>
                  <a:pt x="5068253" y="1258622"/>
                </a:cubicBezTo>
                <a:cubicBezTo>
                  <a:pt x="5067273" y="1265975"/>
                  <a:pt x="5077567" y="1280681"/>
                  <a:pt x="5084920" y="1282151"/>
                </a:cubicBezTo>
                <a:cubicBezTo>
                  <a:pt x="5105019" y="1286073"/>
                  <a:pt x="5126098" y="1285093"/>
                  <a:pt x="5147667" y="1286073"/>
                </a:cubicBezTo>
                <a:cubicBezTo>
                  <a:pt x="5150608" y="1266465"/>
                  <a:pt x="5192276" y="1252739"/>
                  <a:pt x="5246689" y="1259602"/>
                </a:cubicBezTo>
                <a:cubicBezTo>
                  <a:pt x="5247179" y="1266955"/>
                  <a:pt x="5247179" y="1273818"/>
                  <a:pt x="5247669" y="1282151"/>
                </a:cubicBezTo>
                <a:cubicBezTo>
                  <a:pt x="5256983" y="1273818"/>
                  <a:pt x="5263846" y="1267445"/>
                  <a:pt x="5274140" y="1258131"/>
                </a:cubicBezTo>
                <a:cubicBezTo>
                  <a:pt x="5275611" y="1305681"/>
                  <a:pt x="5285905" y="1316956"/>
                  <a:pt x="5317279" y="1312054"/>
                </a:cubicBezTo>
                <a:cubicBezTo>
                  <a:pt x="5322181" y="1307152"/>
                  <a:pt x="5327083" y="1302250"/>
                  <a:pt x="5331985" y="1297348"/>
                </a:cubicBezTo>
                <a:cubicBezTo>
                  <a:pt x="5318749" y="1291465"/>
                  <a:pt x="5305514" y="1285583"/>
                  <a:pt x="5292278" y="1279700"/>
                </a:cubicBezTo>
                <a:cubicBezTo>
                  <a:pt x="5292768" y="1277249"/>
                  <a:pt x="5293258" y="1274798"/>
                  <a:pt x="5293749" y="1272838"/>
                </a:cubicBezTo>
                <a:cubicBezTo>
                  <a:pt x="5308945" y="1274798"/>
                  <a:pt x="5324142" y="1276269"/>
                  <a:pt x="5340808" y="1278230"/>
                </a:cubicBezTo>
                <a:cubicBezTo>
                  <a:pt x="5341299" y="1274308"/>
                  <a:pt x="5342279" y="1269406"/>
                  <a:pt x="5342769" y="1264504"/>
                </a:cubicBezTo>
                <a:cubicBezTo>
                  <a:pt x="5378065" y="1264504"/>
                  <a:pt x="5413849" y="1264504"/>
                  <a:pt x="5446694" y="1264504"/>
                </a:cubicBezTo>
                <a:cubicBezTo>
                  <a:pt x="5436889" y="1310583"/>
                  <a:pt x="5425614" y="1363036"/>
                  <a:pt x="5412379" y="1424802"/>
                </a:cubicBezTo>
                <a:cubicBezTo>
                  <a:pt x="5465321" y="1408135"/>
                  <a:pt x="5511891" y="1393429"/>
                  <a:pt x="5568265" y="1375781"/>
                </a:cubicBezTo>
                <a:cubicBezTo>
                  <a:pt x="5570226" y="1402743"/>
                  <a:pt x="5572677" y="1431665"/>
                  <a:pt x="5575128" y="1461077"/>
                </a:cubicBezTo>
                <a:cubicBezTo>
                  <a:pt x="5573167" y="1465489"/>
                  <a:pt x="5577579" y="1472842"/>
                  <a:pt x="5583952" y="1476764"/>
                </a:cubicBezTo>
                <a:cubicBezTo>
                  <a:pt x="5592775" y="1482646"/>
                  <a:pt x="5609442" y="1492450"/>
                  <a:pt x="5611893" y="1489999"/>
                </a:cubicBezTo>
                <a:cubicBezTo>
                  <a:pt x="5637384" y="1463528"/>
                  <a:pt x="5658463" y="1482156"/>
                  <a:pt x="5682973" y="1491470"/>
                </a:cubicBezTo>
                <a:cubicBezTo>
                  <a:pt x="5699150" y="1497843"/>
                  <a:pt x="5719739" y="1492450"/>
                  <a:pt x="5743269" y="1492450"/>
                </a:cubicBezTo>
                <a:cubicBezTo>
                  <a:pt x="5743269" y="1491470"/>
                  <a:pt x="5743759" y="1500294"/>
                  <a:pt x="5743269" y="1509117"/>
                </a:cubicBezTo>
                <a:cubicBezTo>
                  <a:pt x="5742778" y="1518431"/>
                  <a:pt x="5741798" y="1527745"/>
                  <a:pt x="5741308" y="1536569"/>
                </a:cubicBezTo>
                <a:cubicBezTo>
                  <a:pt x="5699640" y="1554217"/>
                  <a:pt x="5690816" y="1566962"/>
                  <a:pt x="5689346" y="1616473"/>
                </a:cubicBezTo>
                <a:cubicBezTo>
                  <a:pt x="5707484" y="1618434"/>
                  <a:pt x="5727092" y="1617453"/>
                  <a:pt x="5744739" y="1622355"/>
                </a:cubicBezTo>
                <a:cubicBezTo>
                  <a:pt x="5773171" y="1630689"/>
                  <a:pt x="5800623" y="1653238"/>
                  <a:pt x="5824153" y="1614512"/>
                </a:cubicBezTo>
                <a:cubicBezTo>
                  <a:pt x="5825133" y="1613041"/>
                  <a:pt x="5834447" y="1616473"/>
                  <a:pt x="5841800" y="1617943"/>
                </a:cubicBezTo>
                <a:cubicBezTo>
                  <a:pt x="5836408" y="1627257"/>
                  <a:pt x="5832486" y="1634120"/>
                  <a:pt x="5824153" y="1648336"/>
                </a:cubicBezTo>
                <a:cubicBezTo>
                  <a:pt x="5850134" y="1645395"/>
                  <a:pt x="5870232" y="1643434"/>
                  <a:pt x="5892291" y="1641473"/>
                </a:cubicBezTo>
                <a:cubicBezTo>
                  <a:pt x="5894743" y="1646375"/>
                  <a:pt x="5899155" y="1654219"/>
                  <a:pt x="5902586" y="1661572"/>
                </a:cubicBezTo>
                <a:cubicBezTo>
                  <a:pt x="5917293" y="1690984"/>
                  <a:pt x="5933959" y="1719907"/>
                  <a:pt x="5894252" y="1745888"/>
                </a:cubicBezTo>
                <a:cubicBezTo>
                  <a:pt x="5888370" y="1749809"/>
                  <a:pt x="5881507" y="1765986"/>
                  <a:pt x="5897684" y="1784614"/>
                </a:cubicBezTo>
                <a:cubicBezTo>
                  <a:pt x="5922195" y="1813046"/>
                  <a:pt x="5955038" y="1817948"/>
                  <a:pt x="5983471" y="1826772"/>
                </a:cubicBezTo>
                <a:cubicBezTo>
                  <a:pt x="6032491" y="1841968"/>
                  <a:pt x="6037883" y="1846870"/>
                  <a:pt x="6007490" y="1887067"/>
                </a:cubicBezTo>
                <a:cubicBezTo>
                  <a:pt x="6001118" y="1895891"/>
                  <a:pt x="5999157" y="1907656"/>
                  <a:pt x="5995235" y="1919421"/>
                </a:cubicBezTo>
                <a:cubicBezTo>
                  <a:pt x="6011902" y="1919421"/>
                  <a:pt x="6023177" y="1919421"/>
                  <a:pt x="6036413" y="1919421"/>
                </a:cubicBezTo>
                <a:cubicBezTo>
                  <a:pt x="6037883" y="1930206"/>
                  <a:pt x="6038864" y="1939519"/>
                  <a:pt x="6039844" y="1951284"/>
                </a:cubicBezTo>
                <a:cubicBezTo>
                  <a:pt x="6050139" y="1945892"/>
                  <a:pt x="6057982" y="1942461"/>
                  <a:pt x="6061413" y="1940500"/>
                </a:cubicBezTo>
                <a:cubicBezTo>
                  <a:pt x="6074159" y="1957657"/>
                  <a:pt x="6084453" y="1971873"/>
                  <a:pt x="6097688" y="1990011"/>
                </a:cubicBezTo>
                <a:cubicBezTo>
                  <a:pt x="6101610" y="2015502"/>
                  <a:pt x="6043276" y="2050306"/>
                  <a:pt x="6115336" y="2081189"/>
                </a:cubicBezTo>
                <a:cubicBezTo>
                  <a:pt x="6099159" y="2090013"/>
                  <a:pt x="6089845" y="2094915"/>
                  <a:pt x="6076610" y="2102268"/>
                </a:cubicBezTo>
                <a:cubicBezTo>
                  <a:pt x="6089845" y="2109621"/>
                  <a:pt x="6097198" y="2114033"/>
                  <a:pt x="6105532" y="2118935"/>
                </a:cubicBezTo>
                <a:cubicBezTo>
                  <a:pt x="6097198" y="2126289"/>
                  <a:pt x="6091316" y="2131681"/>
                  <a:pt x="6085433" y="2137073"/>
                </a:cubicBezTo>
                <a:cubicBezTo>
                  <a:pt x="6085433" y="2140995"/>
                  <a:pt x="6085923" y="2144916"/>
                  <a:pt x="6085923" y="2149328"/>
                </a:cubicBezTo>
                <a:cubicBezTo>
                  <a:pt x="6116317" y="2151289"/>
                  <a:pt x="6146219" y="2151779"/>
                  <a:pt x="6176122" y="2155211"/>
                </a:cubicBezTo>
                <a:cubicBezTo>
                  <a:pt x="6197201" y="2157662"/>
                  <a:pt x="6220240" y="2159132"/>
                  <a:pt x="6237398" y="2168937"/>
                </a:cubicBezTo>
                <a:cubicBezTo>
                  <a:pt x="6251124" y="2176780"/>
                  <a:pt x="6257006" y="2197369"/>
                  <a:pt x="6266320" y="2212565"/>
                </a:cubicBezTo>
                <a:cubicBezTo>
                  <a:pt x="6263869" y="2215506"/>
                  <a:pt x="6261418" y="2218938"/>
                  <a:pt x="6258477" y="2221879"/>
                </a:cubicBezTo>
                <a:cubicBezTo>
                  <a:pt x="6277104" y="2215016"/>
                  <a:pt x="6295732" y="2206192"/>
                  <a:pt x="6317302" y="2195898"/>
                </a:cubicBezTo>
                <a:close/>
                <a:moveTo>
                  <a:pt x="1387777" y="1756182"/>
                </a:moveTo>
                <a:cubicBezTo>
                  <a:pt x="1399542" y="1766966"/>
                  <a:pt x="1422091" y="1778731"/>
                  <a:pt x="1422091" y="1790497"/>
                </a:cubicBezTo>
                <a:cubicBezTo>
                  <a:pt x="1422582" y="1828733"/>
                  <a:pt x="1458367" y="1828733"/>
                  <a:pt x="1469641" y="1823340"/>
                </a:cubicBezTo>
                <a:cubicBezTo>
                  <a:pt x="1511309" y="1803732"/>
                  <a:pt x="1543173" y="1825791"/>
                  <a:pt x="1579448" y="1835595"/>
                </a:cubicBezTo>
                <a:cubicBezTo>
                  <a:pt x="1598566" y="1840988"/>
                  <a:pt x="1627488" y="1835105"/>
                  <a:pt x="1642195" y="1822850"/>
                </a:cubicBezTo>
                <a:cubicBezTo>
                  <a:pt x="1661803" y="1806183"/>
                  <a:pt x="1632390" y="1796869"/>
                  <a:pt x="1624547" y="1784614"/>
                </a:cubicBezTo>
                <a:cubicBezTo>
                  <a:pt x="1623076" y="1782653"/>
                  <a:pt x="1621606" y="1780692"/>
                  <a:pt x="1619645" y="1779222"/>
                </a:cubicBezTo>
                <a:cubicBezTo>
                  <a:pt x="1598076" y="1761084"/>
                  <a:pt x="1603958" y="1741476"/>
                  <a:pt x="1621115" y="1726279"/>
                </a:cubicBezTo>
                <a:cubicBezTo>
                  <a:pt x="1630429" y="1717946"/>
                  <a:pt x="1647097" y="1717456"/>
                  <a:pt x="1662783" y="1713044"/>
                </a:cubicBezTo>
                <a:cubicBezTo>
                  <a:pt x="1663273" y="1710102"/>
                  <a:pt x="1665234" y="1700298"/>
                  <a:pt x="1667685" y="1688533"/>
                </a:cubicBezTo>
                <a:cubicBezTo>
                  <a:pt x="1657391" y="1689514"/>
                  <a:pt x="1649548" y="1690494"/>
                  <a:pt x="1642195" y="1691475"/>
                </a:cubicBezTo>
                <a:cubicBezTo>
                  <a:pt x="1641214" y="1688043"/>
                  <a:pt x="1640234" y="1684121"/>
                  <a:pt x="1639253" y="1680690"/>
                </a:cubicBezTo>
                <a:cubicBezTo>
                  <a:pt x="1696607" y="1645885"/>
                  <a:pt x="1759354" y="1626767"/>
                  <a:pt x="1833865" y="1629708"/>
                </a:cubicBezTo>
                <a:cubicBezTo>
                  <a:pt x="1825042" y="1614512"/>
                  <a:pt x="1820140" y="1605198"/>
                  <a:pt x="1812787" y="1592943"/>
                </a:cubicBezTo>
                <a:cubicBezTo>
                  <a:pt x="1859847" y="1569413"/>
                  <a:pt x="1904455" y="1547354"/>
                  <a:pt x="1944652" y="1527255"/>
                </a:cubicBezTo>
                <a:cubicBezTo>
                  <a:pt x="1936319" y="1500784"/>
                  <a:pt x="1927005" y="1470391"/>
                  <a:pt x="1920142" y="1448332"/>
                </a:cubicBezTo>
                <a:cubicBezTo>
                  <a:pt x="1933378" y="1437057"/>
                  <a:pt x="1947594" y="1431174"/>
                  <a:pt x="1949064" y="1423331"/>
                </a:cubicBezTo>
                <a:cubicBezTo>
                  <a:pt x="1956907" y="1382644"/>
                  <a:pt x="1926024" y="1374801"/>
                  <a:pt x="1886318" y="1368918"/>
                </a:cubicBezTo>
                <a:cubicBezTo>
                  <a:pt x="1911318" y="1352741"/>
                  <a:pt x="1927985" y="1341957"/>
                  <a:pt x="1942201" y="1332643"/>
                </a:cubicBezTo>
                <a:cubicBezTo>
                  <a:pt x="1943182" y="1333133"/>
                  <a:pt x="1937789" y="1330192"/>
                  <a:pt x="1932887" y="1327251"/>
                </a:cubicBezTo>
                <a:cubicBezTo>
                  <a:pt x="1942201" y="1313525"/>
                  <a:pt x="1950045" y="1301760"/>
                  <a:pt x="1957888" y="1290485"/>
                </a:cubicBezTo>
                <a:cubicBezTo>
                  <a:pt x="2000046" y="1298819"/>
                  <a:pt x="2039752" y="1303721"/>
                  <a:pt x="2069165" y="1259112"/>
                </a:cubicBezTo>
                <a:cubicBezTo>
                  <a:pt x="2060341" y="1254700"/>
                  <a:pt x="2049557" y="1253229"/>
                  <a:pt x="2046616" y="1247347"/>
                </a:cubicBezTo>
                <a:cubicBezTo>
                  <a:pt x="2020634" y="1199797"/>
                  <a:pt x="1985830" y="1215483"/>
                  <a:pt x="1949064" y="1230189"/>
                </a:cubicBezTo>
                <a:cubicBezTo>
                  <a:pt x="1940240" y="1233621"/>
                  <a:pt x="1925534" y="1235092"/>
                  <a:pt x="1919652" y="1230189"/>
                </a:cubicBezTo>
                <a:cubicBezTo>
                  <a:pt x="1887298" y="1202738"/>
                  <a:pt x="1852984" y="1213522"/>
                  <a:pt x="1816218" y="1220385"/>
                </a:cubicBezTo>
                <a:cubicBezTo>
                  <a:pt x="1836316" y="1238523"/>
                  <a:pt x="1858376" y="1251759"/>
                  <a:pt x="1879455" y="1265975"/>
                </a:cubicBezTo>
                <a:cubicBezTo>
                  <a:pt x="1885827" y="1270387"/>
                  <a:pt x="1891710" y="1276269"/>
                  <a:pt x="1895141" y="1283132"/>
                </a:cubicBezTo>
                <a:cubicBezTo>
                  <a:pt x="1896612" y="1285583"/>
                  <a:pt x="1890239" y="1296367"/>
                  <a:pt x="1886808" y="1296367"/>
                </a:cubicBezTo>
                <a:cubicBezTo>
                  <a:pt x="1843670" y="1301760"/>
                  <a:pt x="1800041" y="1313034"/>
                  <a:pt x="1757883" y="1308623"/>
                </a:cubicBezTo>
                <a:cubicBezTo>
                  <a:pt x="1727981" y="1305191"/>
                  <a:pt x="1711314" y="1307642"/>
                  <a:pt x="1707882" y="1335584"/>
                </a:cubicBezTo>
                <a:cubicBezTo>
                  <a:pt x="1705921" y="1352741"/>
                  <a:pt x="1714745" y="1371369"/>
                  <a:pt x="1719647" y="1393919"/>
                </a:cubicBezTo>
                <a:cubicBezTo>
                  <a:pt x="1697588" y="1383134"/>
                  <a:pt x="1671607" y="1369899"/>
                  <a:pt x="1645626" y="1357153"/>
                </a:cubicBezTo>
                <a:cubicBezTo>
                  <a:pt x="1647587" y="1375781"/>
                  <a:pt x="1651508" y="1389997"/>
                  <a:pt x="1660332" y="1395389"/>
                </a:cubicBezTo>
                <a:cubicBezTo>
                  <a:pt x="1690235" y="1413037"/>
                  <a:pt x="1693176" y="1430194"/>
                  <a:pt x="1666215" y="1444900"/>
                </a:cubicBezTo>
                <a:cubicBezTo>
                  <a:pt x="1672587" y="1463528"/>
                  <a:pt x="1682882" y="1478234"/>
                  <a:pt x="1681411" y="1490980"/>
                </a:cubicBezTo>
                <a:cubicBezTo>
                  <a:pt x="1677489" y="1516961"/>
                  <a:pt x="1667195" y="1541471"/>
                  <a:pt x="1659352" y="1566472"/>
                </a:cubicBezTo>
                <a:cubicBezTo>
                  <a:pt x="1668666" y="1571374"/>
                  <a:pt x="1675529" y="1575786"/>
                  <a:pt x="1682882" y="1579707"/>
                </a:cubicBezTo>
                <a:cubicBezTo>
                  <a:pt x="1681411" y="1583629"/>
                  <a:pt x="1679450" y="1587060"/>
                  <a:pt x="1677980" y="1590982"/>
                </a:cubicBezTo>
                <a:cubicBezTo>
                  <a:pt x="1659842" y="1584119"/>
                  <a:pt x="1642685" y="1573825"/>
                  <a:pt x="1624057" y="1571864"/>
                </a:cubicBezTo>
                <a:cubicBezTo>
                  <a:pt x="1602978" y="1569903"/>
                  <a:pt x="1577977" y="1569903"/>
                  <a:pt x="1559840" y="1579217"/>
                </a:cubicBezTo>
                <a:cubicBezTo>
                  <a:pt x="1539251" y="1590002"/>
                  <a:pt x="1550526" y="1606179"/>
                  <a:pt x="1565232" y="1620395"/>
                </a:cubicBezTo>
                <a:cubicBezTo>
                  <a:pt x="1568663" y="1623826"/>
                  <a:pt x="1558859" y="1650787"/>
                  <a:pt x="1555918" y="1650787"/>
                </a:cubicBezTo>
                <a:cubicBezTo>
                  <a:pt x="1524055" y="1648826"/>
                  <a:pt x="1518662" y="1680200"/>
                  <a:pt x="1499054" y="1691965"/>
                </a:cubicBezTo>
                <a:cubicBezTo>
                  <a:pt x="1462779" y="1714514"/>
                  <a:pt x="1426013" y="1734613"/>
                  <a:pt x="1387777" y="1756182"/>
                </a:cubicBezTo>
                <a:close/>
                <a:moveTo>
                  <a:pt x="1127477" y="2120896"/>
                </a:moveTo>
                <a:cubicBezTo>
                  <a:pt x="1125516" y="2124328"/>
                  <a:pt x="1123555" y="2128249"/>
                  <a:pt x="1121594" y="2131681"/>
                </a:cubicBezTo>
                <a:cubicBezTo>
                  <a:pt x="1142673" y="2146387"/>
                  <a:pt x="1163752" y="2161093"/>
                  <a:pt x="1184831" y="2175799"/>
                </a:cubicBezTo>
                <a:cubicBezTo>
                  <a:pt x="1183360" y="2178250"/>
                  <a:pt x="1181890" y="2180701"/>
                  <a:pt x="1180909" y="2182662"/>
                </a:cubicBezTo>
                <a:cubicBezTo>
                  <a:pt x="1167674" y="2181192"/>
                  <a:pt x="1154438" y="2179231"/>
                  <a:pt x="1136301" y="2177270"/>
                </a:cubicBezTo>
                <a:cubicBezTo>
                  <a:pt x="1153458" y="2224330"/>
                  <a:pt x="1107378" y="2200310"/>
                  <a:pt x="1096104" y="2219918"/>
                </a:cubicBezTo>
                <a:cubicBezTo>
                  <a:pt x="1101986" y="2226291"/>
                  <a:pt x="1107868" y="2233154"/>
                  <a:pt x="1117673" y="2243938"/>
                </a:cubicBezTo>
                <a:cubicBezTo>
                  <a:pt x="1086299" y="2256194"/>
                  <a:pt x="1059338" y="2266978"/>
                  <a:pt x="1031886" y="2277763"/>
                </a:cubicBezTo>
                <a:cubicBezTo>
                  <a:pt x="1032867" y="2280214"/>
                  <a:pt x="1033847" y="2282174"/>
                  <a:pt x="1034828" y="2284625"/>
                </a:cubicBezTo>
                <a:cubicBezTo>
                  <a:pt x="1020121" y="2284625"/>
                  <a:pt x="1005415" y="2284625"/>
                  <a:pt x="989238" y="2284625"/>
                </a:cubicBezTo>
                <a:cubicBezTo>
                  <a:pt x="1006396" y="2342470"/>
                  <a:pt x="1039730" y="2382667"/>
                  <a:pt x="1083848" y="2414040"/>
                </a:cubicBezTo>
                <a:cubicBezTo>
                  <a:pt x="1091692" y="2419923"/>
                  <a:pt x="1107378" y="2419432"/>
                  <a:pt x="1117673" y="2416491"/>
                </a:cubicBezTo>
                <a:cubicBezTo>
                  <a:pt x="1148065" y="2408158"/>
                  <a:pt x="1177968" y="2396883"/>
                  <a:pt x="1214734" y="2384137"/>
                </a:cubicBezTo>
                <a:cubicBezTo>
                  <a:pt x="1206890" y="2379726"/>
                  <a:pt x="1198557" y="2373353"/>
                  <a:pt x="1189243" y="2370412"/>
                </a:cubicBezTo>
                <a:cubicBezTo>
                  <a:pt x="1170615" y="2365019"/>
                  <a:pt x="1151007" y="2361588"/>
                  <a:pt x="1131889" y="2357176"/>
                </a:cubicBezTo>
                <a:cubicBezTo>
                  <a:pt x="1131889" y="2352764"/>
                  <a:pt x="1131398" y="2348843"/>
                  <a:pt x="1131398" y="2344431"/>
                </a:cubicBezTo>
                <a:cubicBezTo>
                  <a:pt x="1153948" y="2336587"/>
                  <a:pt x="1176498" y="2328254"/>
                  <a:pt x="1204439" y="2318450"/>
                </a:cubicBezTo>
                <a:cubicBezTo>
                  <a:pt x="1188753" y="2303744"/>
                  <a:pt x="1178458" y="2293449"/>
                  <a:pt x="1167674" y="2283645"/>
                </a:cubicBezTo>
                <a:cubicBezTo>
                  <a:pt x="1210812" y="2283645"/>
                  <a:pt x="1252480" y="2283645"/>
                  <a:pt x="1298559" y="2283645"/>
                </a:cubicBezTo>
                <a:cubicBezTo>
                  <a:pt x="1275519" y="2256684"/>
                  <a:pt x="1256892" y="2234624"/>
                  <a:pt x="1234342" y="2208153"/>
                </a:cubicBezTo>
                <a:cubicBezTo>
                  <a:pt x="1268166" y="2203741"/>
                  <a:pt x="1290716" y="2201290"/>
                  <a:pt x="1313265" y="2198349"/>
                </a:cubicBezTo>
                <a:cubicBezTo>
                  <a:pt x="1313265" y="2195898"/>
                  <a:pt x="1312775" y="2192957"/>
                  <a:pt x="1312775" y="2190506"/>
                </a:cubicBezTo>
                <a:cubicBezTo>
                  <a:pt x="1304442" y="2188055"/>
                  <a:pt x="1295618" y="2185113"/>
                  <a:pt x="1286794" y="2182662"/>
                </a:cubicBezTo>
                <a:cubicBezTo>
                  <a:pt x="1303461" y="2137563"/>
                  <a:pt x="1344148" y="2125308"/>
                  <a:pt x="1387777" y="2109621"/>
                </a:cubicBezTo>
                <a:cubicBezTo>
                  <a:pt x="1329932" y="2087072"/>
                  <a:pt x="1280912" y="2067954"/>
                  <a:pt x="1227969" y="2047365"/>
                </a:cubicBezTo>
                <a:cubicBezTo>
                  <a:pt x="1240224" y="2040992"/>
                  <a:pt x="1249048" y="2036580"/>
                  <a:pt x="1257872" y="2031678"/>
                </a:cubicBezTo>
                <a:cubicBezTo>
                  <a:pt x="1212773" y="2040502"/>
                  <a:pt x="1171595" y="2023835"/>
                  <a:pt x="1130418" y="2011580"/>
                </a:cubicBezTo>
                <a:cubicBezTo>
                  <a:pt x="1120614" y="2024816"/>
                  <a:pt x="1112280" y="2037071"/>
                  <a:pt x="1102966" y="2049816"/>
                </a:cubicBezTo>
                <a:cubicBezTo>
                  <a:pt x="1182870" y="2053248"/>
                  <a:pt x="1198067" y="2069915"/>
                  <a:pt x="1173556" y="2127269"/>
                </a:cubicBezTo>
                <a:cubicBezTo>
                  <a:pt x="1157870" y="2125308"/>
                  <a:pt x="1142673" y="2123347"/>
                  <a:pt x="1127477" y="2120896"/>
                </a:cubicBezTo>
                <a:close/>
                <a:moveTo>
                  <a:pt x="4749128" y="958615"/>
                </a:moveTo>
                <a:cubicBezTo>
                  <a:pt x="4737363" y="922830"/>
                  <a:pt x="4717265" y="906162"/>
                  <a:pt x="4677558" y="919398"/>
                </a:cubicBezTo>
                <a:cubicBezTo>
                  <a:pt x="4690303" y="931163"/>
                  <a:pt x="4701088" y="941457"/>
                  <a:pt x="4711873" y="951752"/>
                </a:cubicBezTo>
                <a:cubicBezTo>
                  <a:pt x="4711382" y="953222"/>
                  <a:pt x="4710892" y="955183"/>
                  <a:pt x="4709912" y="956654"/>
                </a:cubicBezTo>
                <a:cubicBezTo>
                  <a:pt x="4693735" y="951262"/>
                  <a:pt x="4677558" y="945379"/>
                  <a:pt x="4658930" y="939497"/>
                </a:cubicBezTo>
                <a:cubicBezTo>
                  <a:pt x="4674127" y="969889"/>
                  <a:pt x="4673636" y="969399"/>
                  <a:pt x="4655499" y="1011557"/>
                </a:cubicBezTo>
                <a:cubicBezTo>
                  <a:pt x="4653538" y="1015969"/>
                  <a:pt x="4659420" y="1023812"/>
                  <a:pt x="4663342" y="1033616"/>
                </a:cubicBezTo>
                <a:cubicBezTo>
                  <a:pt x="4695206" y="983615"/>
                  <a:pt x="4695206" y="983615"/>
                  <a:pt x="4718245" y="1004694"/>
                </a:cubicBezTo>
                <a:cubicBezTo>
                  <a:pt x="4712363" y="1013028"/>
                  <a:pt x="4706480" y="1021361"/>
                  <a:pt x="4700598" y="1029695"/>
                </a:cubicBezTo>
                <a:cubicBezTo>
                  <a:pt x="4702559" y="1031165"/>
                  <a:pt x="4704029" y="1032636"/>
                  <a:pt x="4705990" y="1034107"/>
                </a:cubicBezTo>
                <a:cubicBezTo>
                  <a:pt x="4718245" y="1027244"/>
                  <a:pt x="4730501" y="1020871"/>
                  <a:pt x="4746677" y="1011557"/>
                </a:cubicBezTo>
                <a:cubicBezTo>
                  <a:pt x="4745207" y="1025283"/>
                  <a:pt x="4742756" y="1034597"/>
                  <a:pt x="4743246" y="1043911"/>
                </a:cubicBezTo>
                <a:cubicBezTo>
                  <a:pt x="4744226" y="1055676"/>
                  <a:pt x="4747167" y="1066951"/>
                  <a:pt x="4749618" y="1078225"/>
                </a:cubicBezTo>
                <a:cubicBezTo>
                  <a:pt x="4757462" y="1070382"/>
                  <a:pt x="4765305" y="1062539"/>
                  <a:pt x="4769227" y="1058617"/>
                </a:cubicBezTo>
                <a:cubicBezTo>
                  <a:pt x="4796188" y="1060088"/>
                  <a:pt x="4821189" y="1061558"/>
                  <a:pt x="4846680" y="1063029"/>
                </a:cubicBezTo>
                <a:cubicBezTo>
                  <a:pt x="4843248" y="1049303"/>
                  <a:pt x="4839817" y="1036558"/>
                  <a:pt x="4836385" y="1023812"/>
                </a:cubicBezTo>
                <a:cubicBezTo>
                  <a:pt x="4838836" y="1022832"/>
                  <a:pt x="4840797" y="1021851"/>
                  <a:pt x="4843248" y="1021361"/>
                </a:cubicBezTo>
                <a:cubicBezTo>
                  <a:pt x="4853052" y="1032636"/>
                  <a:pt x="4863347" y="1043911"/>
                  <a:pt x="4871190" y="1053225"/>
                </a:cubicBezTo>
                <a:cubicBezTo>
                  <a:pt x="4895210" y="1049303"/>
                  <a:pt x="4917269" y="1045872"/>
                  <a:pt x="4940309" y="1041950"/>
                </a:cubicBezTo>
                <a:cubicBezTo>
                  <a:pt x="4938839" y="1028224"/>
                  <a:pt x="4937368" y="1016459"/>
                  <a:pt x="4935897" y="1004694"/>
                </a:cubicBezTo>
                <a:cubicBezTo>
                  <a:pt x="4924622" y="1009106"/>
                  <a:pt x="4914818" y="1013028"/>
                  <a:pt x="4905505" y="1016459"/>
                </a:cubicBezTo>
                <a:cubicBezTo>
                  <a:pt x="4908446" y="1001753"/>
                  <a:pt x="4910897" y="989498"/>
                  <a:pt x="4913838" y="975282"/>
                </a:cubicBezTo>
                <a:cubicBezTo>
                  <a:pt x="4924622" y="972831"/>
                  <a:pt x="4939329" y="969889"/>
                  <a:pt x="4954035" y="966948"/>
                </a:cubicBezTo>
                <a:cubicBezTo>
                  <a:pt x="4954035" y="964007"/>
                  <a:pt x="4954035" y="961066"/>
                  <a:pt x="4954035" y="957634"/>
                </a:cubicBezTo>
                <a:cubicBezTo>
                  <a:pt x="4919720" y="955183"/>
                  <a:pt x="4885896" y="953222"/>
                  <a:pt x="4851582" y="950281"/>
                </a:cubicBezTo>
                <a:cubicBezTo>
                  <a:pt x="4839817" y="949301"/>
                  <a:pt x="4820208" y="947830"/>
                  <a:pt x="4817757" y="941457"/>
                </a:cubicBezTo>
                <a:cubicBezTo>
                  <a:pt x="4803541" y="901751"/>
                  <a:pt x="4783443" y="929692"/>
                  <a:pt x="4766776" y="936065"/>
                </a:cubicBezTo>
                <a:cubicBezTo>
                  <a:pt x="4761874" y="939497"/>
                  <a:pt x="4757952" y="948320"/>
                  <a:pt x="4749128" y="958615"/>
                </a:cubicBezTo>
                <a:close/>
                <a:moveTo>
                  <a:pt x="1366208" y="1824811"/>
                </a:moveTo>
                <a:cubicBezTo>
                  <a:pt x="1381404" y="1815007"/>
                  <a:pt x="1393659" y="1806673"/>
                  <a:pt x="1405915" y="1798830"/>
                </a:cubicBezTo>
                <a:cubicBezTo>
                  <a:pt x="1405915" y="1794418"/>
                  <a:pt x="1405424" y="1790497"/>
                  <a:pt x="1405424" y="1786085"/>
                </a:cubicBezTo>
                <a:cubicBezTo>
                  <a:pt x="1382875" y="1782163"/>
                  <a:pt x="1359835" y="1778241"/>
                  <a:pt x="1337286" y="1774320"/>
                </a:cubicBezTo>
                <a:cubicBezTo>
                  <a:pt x="1338756" y="1780202"/>
                  <a:pt x="1340717" y="1785594"/>
                  <a:pt x="1342188" y="1791477"/>
                </a:cubicBezTo>
                <a:cubicBezTo>
                  <a:pt x="1330423" y="1805203"/>
                  <a:pt x="1319638" y="1819909"/>
                  <a:pt x="1307383" y="1833144"/>
                </a:cubicBezTo>
                <a:cubicBezTo>
                  <a:pt x="1295128" y="1846380"/>
                  <a:pt x="1280421" y="1856674"/>
                  <a:pt x="1270127" y="1870890"/>
                </a:cubicBezTo>
                <a:cubicBezTo>
                  <a:pt x="1266696" y="1875302"/>
                  <a:pt x="1270617" y="1892950"/>
                  <a:pt x="1275029" y="1894911"/>
                </a:cubicBezTo>
                <a:cubicBezTo>
                  <a:pt x="1300030" y="1905205"/>
                  <a:pt x="1326501" y="1913048"/>
                  <a:pt x="1353462" y="1921872"/>
                </a:cubicBezTo>
                <a:cubicBezTo>
                  <a:pt x="1354443" y="1929225"/>
                  <a:pt x="1355913" y="1938049"/>
                  <a:pt x="1356894" y="1943931"/>
                </a:cubicBezTo>
                <a:cubicBezTo>
                  <a:pt x="1401012" y="1955696"/>
                  <a:pt x="1437288" y="1946382"/>
                  <a:pt x="1464249" y="1913538"/>
                </a:cubicBezTo>
                <a:cubicBezTo>
                  <a:pt x="1457386" y="1893440"/>
                  <a:pt x="1450523" y="1873342"/>
                  <a:pt x="1443170" y="1851282"/>
                </a:cubicBezTo>
                <a:cubicBezTo>
                  <a:pt x="1422091" y="1843929"/>
                  <a:pt x="1395130" y="1835105"/>
                  <a:pt x="1366208" y="1824811"/>
                </a:cubicBezTo>
                <a:close/>
                <a:moveTo>
                  <a:pt x="7973712" y="2955229"/>
                </a:moveTo>
                <a:cubicBezTo>
                  <a:pt x="7983516" y="2983661"/>
                  <a:pt x="7991849" y="3005230"/>
                  <a:pt x="7998222" y="3027780"/>
                </a:cubicBezTo>
                <a:cubicBezTo>
                  <a:pt x="8001164" y="3038564"/>
                  <a:pt x="8000673" y="3050329"/>
                  <a:pt x="8002634" y="3061114"/>
                </a:cubicBezTo>
                <a:cubicBezTo>
                  <a:pt x="8005576" y="3082683"/>
                  <a:pt x="8036458" y="3105723"/>
                  <a:pt x="7999693" y="3125821"/>
                </a:cubicBezTo>
                <a:cubicBezTo>
                  <a:pt x="7998222" y="3126802"/>
                  <a:pt x="7999693" y="3132684"/>
                  <a:pt x="7999693" y="3136116"/>
                </a:cubicBezTo>
                <a:cubicBezTo>
                  <a:pt x="7998713" y="3182195"/>
                  <a:pt x="8006066" y="3190038"/>
                  <a:pt x="8052635" y="3200823"/>
                </a:cubicBezTo>
                <a:cubicBezTo>
                  <a:pt x="8073224" y="3205725"/>
                  <a:pt x="8092832" y="3214058"/>
                  <a:pt x="8114891" y="3220921"/>
                </a:cubicBezTo>
                <a:cubicBezTo>
                  <a:pt x="8108028" y="3200333"/>
                  <a:pt x="8098715" y="3185626"/>
                  <a:pt x="8098715" y="3170430"/>
                </a:cubicBezTo>
                <a:cubicBezTo>
                  <a:pt x="8098224" y="3148371"/>
                  <a:pt x="8090871" y="3143469"/>
                  <a:pt x="8070283" y="3144449"/>
                </a:cubicBezTo>
                <a:cubicBezTo>
                  <a:pt x="8036948" y="3145920"/>
                  <a:pt x="8032046" y="3135625"/>
                  <a:pt x="8048713" y="3105233"/>
                </a:cubicBezTo>
                <a:cubicBezTo>
                  <a:pt x="8053615" y="3096899"/>
                  <a:pt x="8062439" y="3089056"/>
                  <a:pt x="8063910" y="3080232"/>
                </a:cubicBezTo>
                <a:cubicBezTo>
                  <a:pt x="8065381" y="3069938"/>
                  <a:pt x="8064400" y="3051800"/>
                  <a:pt x="8059008" y="3049349"/>
                </a:cubicBezTo>
                <a:cubicBezTo>
                  <a:pt x="8032046" y="3037094"/>
                  <a:pt x="8029105" y="3018466"/>
                  <a:pt x="8036948" y="2993465"/>
                </a:cubicBezTo>
                <a:cubicBezTo>
                  <a:pt x="8039890" y="2984641"/>
                  <a:pt x="8038909" y="2967975"/>
                  <a:pt x="8042341" y="2966994"/>
                </a:cubicBezTo>
                <a:cubicBezTo>
                  <a:pt x="8052635" y="2965033"/>
                  <a:pt x="8063910" y="2968465"/>
                  <a:pt x="8074695" y="2970916"/>
                </a:cubicBezTo>
                <a:cubicBezTo>
                  <a:pt x="8090871" y="2974837"/>
                  <a:pt x="8106558" y="2980230"/>
                  <a:pt x="8122245" y="2985132"/>
                </a:cubicBezTo>
                <a:cubicBezTo>
                  <a:pt x="8118323" y="2964543"/>
                  <a:pt x="8112930" y="2951797"/>
                  <a:pt x="8104107" y="2941993"/>
                </a:cubicBezTo>
                <a:cubicBezTo>
                  <a:pt x="8096264" y="2933170"/>
                  <a:pt x="8082538" y="2920424"/>
                  <a:pt x="8074695" y="2922385"/>
                </a:cubicBezTo>
                <a:cubicBezTo>
                  <a:pt x="8039399" y="2931209"/>
                  <a:pt x="8006556" y="2943954"/>
                  <a:pt x="7973712" y="2955229"/>
                </a:cubicBezTo>
                <a:close/>
                <a:moveTo>
                  <a:pt x="1361306" y="2018443"/>
                </a:moveTo>
                <a:cubicBezTo>
                  <a:pt x="1331403" y="2047855"/>
                  <a:pt x="1374051" y="2052757"/>
                  <a:pt x="1378463" y="2070895"/>
                </a:cubicBezTo>
                <a:cubicBezTo>
                  <a:pt x="1382385" y="2087072"/>
                  <a:pt x="1432876" y="2073346"/>
                  <a:pt x="1457877" y="2049816"/>
                </a:cubicBezTo>
                <a:cubicBezTo>
                  <a:pt x="1404934" y="2014031"/>
                  <a:pt x="1351501" y="1977756"/>
                  <a:pt x="1303951" y="1945402"/>
                </a:cubicBezTo>
                <a:cubicBezTo>
                  <a:pt x="1257382" y="1947853"/>
                  <a:pt x="1212283" y="1950304"/>
                  <a:pt x="1158850" y="1953245"/>
                </a:cubicBezTo>
                <a:cubicBezTo>
                  <a:pt x="1184341" y="1994913"/>
                  <a:pt x="1227479" y="1981187"/>
                  <a:pt x="1256892" y="1996874"/>
                </a:cubicBezTo>
                <a:cubicBezTo>
                  <a:pt x="1286304" y="2012560"/>
                  <a:pt x="1324050" y="2011580"/>
                  <a:pt x="1361306" y="2018443"/>
                </a:cubicBezTo>
                <a:close/>
                <a:moveTo>
                  <a:pt x="6118768" y="4062607"/>
                </a:moveTo>
                <a:cubicBezTo>
                  <a:pt x="6119258" y="4065058"/>
                  <a:pt x="6119258" y="4067019"/>
                  <a:pt x="6119748" y="4069470"/>
                </a:cubicBezTo>
                <a:cubicBezTo>
                  <a:pt x="6180044" y="4063588"/>
                  <a:pt x="6239849" y="4058195"/>
                  <a:pt x="6300144" y="4052313"/>
                </a:cubicBezTo>
                <a:cubicBezTo>
                  <a:pt x="6300144" y="4037117"/>
                  <a:pt x="6299164" y="4028783"/>
                  <a:pt x="6300634" y="4020449"/>
                </a:cubicBezTo>
                <a:cubicBezTo>
                  <a:pt x="6302105" y="4012116"/>
                  <a:pt x="6306027" y="4004273"/>
                  <a:pt x="6308478" y="3996919"/>
                </a:cubicBezTo>
                <a:cubicBezTo>
                  <a:pt x="6318772" y="3997410"/>
                  <a:pt x="6327596" y="3997900"/>
                  <a:pt x="6336420" y="3998390"/>
                </a:cubicBezTo>
                <a:cubicBezTo>
                  <a:pt x="6337400" y="3995449"/>
                  <a:pt x="6337890" y="3992508"/>
                  <a:pt x="6338871" y="3989566"/>
                </a:cubicBezTo>
                <a:cubicBezTo>
                  <a:pt x="6330537" y="3987115"/>
                  <a:pt x="6322204" y="3984664"/>
                  <a:pt x="6313870" y="3982704"/>
                </a:cubicBezTo>
                <a:cubicBezTo>
                  <a:pt x="6296222" y="3978292"/>
                  <a:pt x="6277104" y="3977311"/>
                  <a:pt x="6261418" y="3969958"/>
                </a:cubicBezTo>
                <a:cubicBezTo>
                  <a:pt x="6232495" y="3955742"/>
                  <a:pt x="6207005" y="3961624"/>
                  <a:pt x="6192299" y="3984664"/>
                </a:cubicBezTo>
                <a:cubicBezTo>
                  <a:pt x="6221221" y="3996919"/>
                  <a:pt x="6251124" y="4009665"/>
                  <a:pt x="6285438" y="4024371"/>
                </a:cubicBezTo>
                <a:cubicBezTo>
                  <a:pt x="6256516" y="4033195"/>
                  <a:pt x="6231515" y="4046921"/>
                  <a:pt x="6220240" y="4021430"/>
                </a:cubicBezTo>
                <a:cubicBezTo>
                  <a:pt x="6186416" y="4019469"/>
                  <a:pt x="6159945" y="4018489"/>
                  <a:pt x="6133474" y="4017018"/>
                </a:cubicBezTo>
                <a:cubicBezTo>
                  <a:pt x="6133474" y="4019959"/>
                  <a:pt x="6132984" y="4022900"/>
                  <a:pt x="6132984" y="4025842"/>
                </a:cubicBezTo>
                <a:cubicBezTo>
                  <a:pt x="6142297" y="4029763"/>
                  <a:pt x="6152101" y="4033195"/>
                  <a:pt x="6170239" y="4041038"/>
                </a:cubicBezTo>
                <a:cubicBezTo>
                  <a:pt x="6148180" y="4050352"/>
                  <a:pt x="6133474" y="4056725"/>
                  <a:pt x="6118768" y="4062607"/>
                </a:cubicBezTo>
                <a:close/>
                <a:moveTo>
                  <a:pt x="6563385" y="2774343"/>
                </a:moveTo>
                <a:cubicBezTo>
                  <a:pt x="6552111" y="2749342"/>
                  <a:pt x="6537895" y="2731695"/>
                  <a:pt x="6536914" y="2713067"/>
                </a:cubicBezTo>
                <a:cubicBezTo>
                  <a:pt x="6534954" y="2673360"/>
                  <a:pt x="6501619" y="2672379"/>
                  <a:pt x="6478580" y="2663556"/>
                </a:cubicBezTo>
                <a:cubicBezTo>
                  <a:pt x="6469266" y="2660124"/>
                  <a:pt x="6451128" y="2678752"/>
                  <a:pt x="6441324" y="2684634"/>
                </a:cubicBezTo>
                <a:cubicBezTo>
                  <a:pt x="6448677" y="2704733"/>
                  <a:pt x="6454069" y="2718949"/>
                  <a:pt x="6457991" y="2730224"/>
                </a:cubicBezTo>
                <a:cubicBezTo>
                  <a:pt x="6481521" y="2730224"/>
                  <a:pt x="6502600" y="2730224"/>
                  <a:pt x="6529561" y="2730224"/>
                </a:cubicBezTo>
                <a:cubicBezTo>
                  <a:pt x="6515835" y="2761107"/>
                  <a:pt x="6527110" y="2772872"/>
                  <a:pt x="6563385" y="2774343"/>
                </a:cubicBezTo>
                <a:close/>
                <a:moveTo>
                  <a:pt x="7920279" y="1689024"/>
                </a:moveTo>
                <a:cubicBezTo>
                  <a:pt x="7907534" y="1657160"/>
                  <a:pt x="7904102" y="1622355"/>
                  <a:pt x="7889396" y="1616473"/>
                </a:cubicBezTo>
                <a:cubicBezTo>
                  <a:pt x="7852631" y="1601767"/>
                  <a:pt x="7812434" y="1632650"/>
                  <a:pt x="7800179" y="1674808"/>
                </a:cubicBezTo>
                <a:cubicBezTo>
                  <a:pt x="7835473" y="1678729"/>
                  <a:pt x="7870769" y="1683141"/>
                  <a:pt x="7920279" y="1689024"/>
                </a:cubicBezTo>
                <a:close/>
                <a:moveTo>
                  <a:pt x="7906553" y="3245922"/>
                </a:moveTo>
                <a:cubicBezTo>
                  <a:pt x="7909494" y="3241510"/>
                  <a:pt x="7911945" y="3236608"/>
                  <a:pt x="7914887" y="3232196"/>
                </a:cubicBezTo>
                <a:cubicBezTo>
                  <a:pt x="7902141" y="3225823"/>
                  <a:pt x="7888906" y="3218960"/>
                  <a:pt x="7873220" y="3211117"/>
                </a:cubicBezTo>
                <a:cubicBezTo>
                  <a:pt x="7907043" y="3190038"/>
                  <a:pt x="7913416" y="3160626"/>
                  <a:pt x="7902141" y="3125331"/>
                </a:cubicBezTo>
                <a:cubicBezTo>
                  <a:pt x="7881063" y="3135135"/>
                  <a:pt x="7862435" y="3143959"/>
                  <a:pt x="7848219" y="3150331"/>
                </a:cubicBezTo>
                <a:cubicBezTo>
                  <a:pt x="7841846" y="3169450"/>
                  <a:pt x="7835963" y="3187097"/>
                  <a:pt x="7829591" y="3206215"/>
                </a:cubicBezTo>
                <a:cubicBezTo>
                  <a:pt x="7853611" y="3218470"/>
                  <a:pt x="7880082" y="3232196"/>
                  <a:pt x="7906553" y="3245922"/>
                </a:cubicBezTo>
                <a:close/>
                <a:moveTo>
                  <a:pt x="7976163" y="2405216"/>
                </a:moveTo>
                <a:cubicBezTo>
                  <a:pt x="8021262" y="2416001"/>
                  <a:pt x="8043321" y="2395412"/>
                  <a:pt x="8034988" y="2356686"/>
                </a:cubicBezTo>
                <a:cubicBezTo>
                  <a:pt x="8031556" y="2340019"/>
                  <a:pt x="8034497" y="2321881"/>
                  <a:pt x="8034497" y="2303253"/>
                </a:cubicBezTo>
                <a:cubicBezTo>
                  <a:pt x="8021752" y="2296881"/>
                  <a:pt x="8006556" y="2289037"/>
                  <a:pt x="7992830" y="2282174"/>
                </a:cubicBezTo>
                <a:cubicBezTo>
                  <a:pt x="7983026" y="2290018"/>
                  <a:pt x="7973712" y="2297861"/>
                  <a:pt x="7962927" y="2306195"/>
                </a:cubicBezTo>
                <a:cubicBezTo>
                  <a:pt x="8018811" y="2325803"/>
                  <a:pt x="8023223" y="2360117"/>
                  <a:pt x="7976163" y="2405216"/>
                </a:cubicBezTo>
                <a:close/>
                <a:moveTo>
                  <a:pt x="8137931" y="2854736"/>
                </a:moveTo>
                <a:cubicBezTo>
                  <a:pt x="8174206" y="2872874"/>
                  <a:pt x="8202149" y="2886110"/>
                  <a:pt x="8234502" y="2902287"/>
                </a:cubicBezTo>
                <a:cubicBezTo>
                  <a:pt x="8212933" y="2876796"/>
                  <a:pt x="8205580" y="2847874"/>
                  <a:pt x="8229600" y="2820422"/>
                </a:cubicBezTo>
                <a:cubicBezTo>
                  <a:pt x="8220286" y="2814539"/>
                  <a:pt x="8205580" y="2800814"/>
                  <a:pt x="8202149" y="2803265"/>
                </a:cubicBezTo>
                <a:cubicBezTo>
                  <a:pt x="8180579" y="2816990"/>
                  <a:pt x="8161461" y="2835128"/>
                  <a:pt x="8137931" y="2854736"/>
                </a:cubicBezTo>
                <a:close/>
                <a:moveTo>
                  <a:pt x="947571" y="1759613"/>
                </a:moveTo>
                <a:cubicBezTo>
                  <a:pt x="958355" y="1760594"/>
                  <a:pt x="971101" y="1758143"/>
                  <a:pt x="979434" y="1762555"/>
                </a:cubicBezTo>
                <a:cubicBezTo>
                  <a:pt x="1017670" y="1783143"/>
                  <a:pt x="1039730" y="1772359"/>
                  <a:pt x="1049044" y="1725299"/>
                </a:cubicBezTo>
                <a:cubicBezTo>
                  <a:pt x="991199" y="1697847"/>
                  <a:pt x="969630" y="1705200"/>
                  <a:pt x="947571" y="1759613"/>
                </a:cubicBezTo>
                <a:close/>
                <a:moveTo>
                  <a:pt x="6273673" y="2288547"/>
                </a:moveTo>
                <a:cubicBezTo>
                  <a:pt x="6285438" y="2322371"/>
                  <a:pt x="6320243" y="2348352"/>
                  <a:pt x="6337890" y="2337568"/>
                </a:cubicBezTo>
                <a:cubicBezTo>
                  <a:pt x="6351616" y="2328744"/>
                  <a:pt x="6356518" y="2305214"/>
                  <a:pt x="6364851" y="2288057"/>
                </a:cubicBezTo>
                <a:cubicBezTo>
                  <a:pt x="6361910" y="2284625"/>
                  <a:pt x="6358969" y="2281684"/>
                  <a:pt x="6356028" y="2278253"/>
                </a:cubicBezTo>
                <a:cubicBezTo>
                  <a:pt x="6329067" y="2281684"/>
                  <a:pt x="6302105" y="2285116"/>
                  <a:pt x="6273673" y="2288547"/>
                </a:cubicBezTo>
                <a:close/>
                <a:moveTo>
                  <a:pt x="8035968" y="2765519"/>
                </a:moveTo>
                <a:cubicBezTo>
                  <a:pt x="8076165" y="2796892"/>
                  <a:pt x="8078126" y="2795422"/>
                  <a:pt x="8125186" y="2712576"/>
                </a:cubicBezTo>
                <a:cubicBezTo>
                  <a:pt x="8091852" y="2701302"/>
                  <a:pt x="8068322" y="2715027"/>
                  <a:pt x="8035968" y="2765519"/>
                </a:cubicBezTo>
                <a:close/>
                <a:moveTo>
                  <a:pt x="7133007" y="1507157"/>
                </a:moveTo>
                <a:cubicBezTo>
                  <a:pt x="7165360" y="1500784"/>
                  <a:pt x="7193792" y="1495882"/>
                  <a:pt x="7221244" y="1489509"/>
                </a:cubicBezTo>
                <a:cubicBezTo>
                  <a:pt x="7227126" y="1488039"/>
                  <a:pt x="7231048" y="1479705"/>
                  <a:pt x="7236440" y="1474803"/>
                </a:cubicBezTo>
                <a:cubicBezTo>
                  <a:pt x="7231048" y="1470881"/>
                  <a:pt x="7225655" y="1463528"/>
                  <a:pt x="7220753" y="1464018"/>
                </a:cubicBezTo>
                <a:cubicBezTo>
                  <a:pt x="7189380" y="1464999"/>
                  <a:pt x="7158007" y="1467450"/>
                  <a:pt x="7122712" y="1469901"/>
                </a:cubicBezTo>
                <a:cubicBezTo>
                  <a:pt x="7127614" y="1488039"/>
                  <a:pt x="7130065" y="1496862"/>
                  <a:pt x="7133007" y="1507157"/>
                </a:cubicBezTo>
                <a:close/>
                <a:moveTo>
                  <a:pt x="2156912" y="1108128"/>
                </a:moveTo>
                <a:cubicBezTo>
                  <a:pt x="2126029" y="1100285"/>
                  <a:pt x="2100538" y="1092441"/>
                  <a:pt x="2074067" y="1088029"/>
                </a:cubicBezTo>
                <a:cubicBezTo>
                  <a:pt x="2070636" y="1087539"/>
                  <a:pt x="2058871" y="1103716"/>
                  <a:pt x="2060831" y="1108618"/>
                </a:cubicBezTo>
                <a:cubicBezTo>
                  <a:pt x="2072106" y="1136560"/>
                  <a:pt x="2131912" y="1141462"/>
                  <a:pt x="2156912" y="1108128"/>
                </a:cubicBezTo>
                <a:close/>
                <a:moveTo>
                  <a:pt x="8038909" y="3349846"/>
                </a:moveTo>
                <a:cubicBezTo>
                  <a:pt x="8051655" y="3334650"/>
                  <a:pt x="8066851" y="3320924"/>
                  <a:pt x="8077146" y="3303767"/>
                </a:cubicBezTo>
                <a:cubicBezTo>
                  <a:pt x="8087440" y="3286609"/>
                  <a:pt x="8093322" y="3266511"/>
                  <a:pt x="8101166" y="3247393"/>
                </a:cubicBezTo>
                <a:cubicBezTo>
                  <a:pt x="8057047" y="3262099"/>
                  <a:pt x="8030086" y="3298864"/>
                  <a:pt x="8038909" y="3349846"/>
                </a:cubicBezTo>
                <a:close/>
                <a:moveTo>
                  <a:pt x="7960476" y="3821425"/>
                </a:moveTo>
                <a:cubicBezTo>
                  <a:pt x="7976163" y="3807700"/>
                  <a:pt x="7994301" y="3791523"/>
                  <a:pt x="8012438" y="3774856"/>
                </a:cubicBezTo>
                <a:cubicBezTo>
                  <a:pt x="7958515" y="3741522"/>
                  <a:pt x="7954104" y="3741522"/>
                  <a:pt x="7935476" y="3767993"/>
                </a:cubicBezTo>
                <a:cubicBezTo>
                  <a:pt x="7944300" y="3786621"/>
                  <a:pt x="7951162" y="3801817"/>
                  <a:pt x="7960476" y="3821425"/>
                </a:cubicBezTo>
                <a:close/>
                <a:moveTo>
                  <a:pt x="7609488" y="2925817"/>
                </a:moveTo>
                <a:cubicBezTo>
                  <a:pt x="7648214" y="2931699"/>
                  <a:pt x="7681548" y="2936601"/>
                  <a:pt x="7720275" y="2941993"/>
                </a:cubicBezTo>
                <a:cubicBezTo>
                  <a:pt x="7713902" y="2910130"/>
                  <a:pt x="7709000" y="2888071"/>
                  <a:pt x="7677137" y="2898855"/>
                </a:cubicBezTo>
                <a:cubicBezTo>
                  <a:pt x="7657528" y="2905718"/>
                  <a:pt x="7638410" y="2914052"/>
                  <a:pt x="7609488" y="2925817"/>
                </a:cubicBezTo>
                <a:close/>
                <a:moveTo>
                  <a:pt x="6771233" y="680177"/>
                </a:moveTo>
                <a:cubicBezTo>
                  <a:pt x="6779567" y="670373"/>
                  <a:pt x="6786430" y="663510"/>
                  <a:pt x="6791822" y="655667"/>
                </a:cubicBezTo>
                <a:cubicBezTo>
                  <a:pt x="6795254" y="650274"/>
                  <a:pt x="6800156" y="641941"/>
                  <a:pt x="6798685" y="637529"/>
                </a:cubicBezTo>
                <a:cubicBezTo>
                  <a:pt x="6796724" y="632627"/>
                  <a:pt x="6787901" y="627725"/>
                  <a:pt x="6781528" y="627235"/>
                </a:cubicBezTo>
                <a:cubicBezTo>
                  <a:pt x="6765351" y="625764"/>
                  <a:pt x="6748684" y="626744"/>
                  <a:pt x="6731527" y="626744"/>
                </a:cubicBezTo>
                <a:cubicBezTo>
                  <a:pt x="6712899" y="669883"/>
                  <a:pt x="6767311" y="654196"/>
                  <a:pt x="6771233" y="680177"/>
                </a:cubicBezTo>
                <a:close/>
                <a:moveTo>
                  <a:pt x="8028615" y="2803265"/>
                </a:moveTo>
                <a:cubicBezTo>
                  <a:pt x="8000183" y="2782186"/>
                  <a:pt x="7980084" y="2791500"/>
                  <a:pt x="7954104" y="2836599"/>
                </a:cubicBezTo>
                <a:cubicBezTo>
                  <a:pt x="7971751" y="2839540"/>
                  <a:pt x="7988908" y="2841991"/>
                  <a:pt x="8006066" y="2844442"/>
                </a:cubicBezTo>
                <a:cubicBezTo>
                  <a:pt x="8013909" y="2830226"/>
                  <a:pt x="8020772" y="2817481"/>
                  <a:pt x="8028615" y="2803265"/>
                </a:cubicBezTo>
                <a:close/>
                <a:moveTo>
                  <a:pt x="892667" y="1903734"/>
                </a:moveTo>
                <a:cubicBezTo>
                  <a:pt x="864726" y="1928735"/>
                  <a:pt x="836784" y="1953245"/>
                  <a:pt x="805411" y="1981187"/>
                </a:cubicBezTo>
                <a:cubicBezTo>
                  <a:pt x="874040" y="1991972"/>
                  <a:pt x="866686" y="1931186"/>
                  <a:pt x="892667" y="1903734"/>
                </a:cubicBezTo>
                <a:close/>
                <a:moveTo>
                  <a:pt x="6140337" y="3824366"/>
                </a:moveTo>
                <a:cubicBezTo>
                  <a:pt x="6136905" y="3826817"/>
                  <a:pt x="6133474" y="3829759"/>
                  <a:pt x="6130533" y="3832210"/>
                </a:cubicBezTo>
                <a:cubicBezTo>
                  <a:pt x="6139846" y="3843485"/>
                  <a:pt x="6149160" y="3855250"/>
                  <a:pt x="6158474" y="3866524"/>
                </a:cubicBezTo>
                <a:cubicBezTo>
                  <a:pt x="6167788" y="3855740"/>
                  <a:pt x="6177102" y="3844955"/>
                  <a:pt x="6191318" y="3828288"/>
                </a:cubicBezTo>
                <a:cubicBezTo>
                  <a:pt x="6166317" y="3826327"/>
                  <a:pt x="6153572" y="3825347"/>
                  <a:pt x="6140337" y="3824366"/>
                </a:cubicBezTo>
                <a:close/>
                <a:moveTo>
                  <a:pt x="7625174" y="2785617"/>
                </a:moveTo>
                <a:cubicBezTo>
                  <a:pt x="7646253" y="2791990"/>
                  <a:pt x="7661940" y="2821402"/>
                  <a:pt x="7693313" y="2801794"/>
                </a:cubicBezTo>
                <a:cubicBezTo>
                  <a:pt x="7673215" y="2773852"/>
                  <a:pt x="7652626" y="2765519"/>
                  <a:pt x="7625174" y="2785617"/>
                </a:cubicBezTo>
                <a:close/>
                <a:moveTo>
                  <a:pt x="8067832" y="2060601"/>
                </a:moveTo>
                <a:cubicBezTo>
                  <a:pt x="8070283" y="2059130"/>
                  <a:pt x="8072734" y="2057659"/>
                  <a:pt x="8075185" y="2056189"/>
                </a:cubicBezTo>
                <a:cubicBezTo>
                  <a:pt x="8063910" y="2038541"/>
                  <a:pt x="8052635" y="2020404"/>
                  <a:pt x="8038909" y="1998344"/>
                </a:cubicBezTo>
                <a:cubicBezTo>
                  <a:pt x="8030086" y="2017462"/>
                  <a:pt x="8024203" y="2030698"/>
                  <a:pt x="8019791" y="2040502"/>
                </a:cubicBezTo>
                <a:cubicBezTo>
                  <a:pt x="8035968" y="2046875"/>
                  <a:pt x="8052145" y="2053738"/>
                  <a:pt x="8067832" y="2060601"/>
                </a:cubicBezTo>
                <a:close/>
                <a:moveTo>
                  <a:pt x="951002" y="1627257"/>
                </a:moveTo>
                <a:cubicBezTo>
                  <a:pt x="934825" y="1632159"/>
                  <a:pt x="925021" y="1635591"/>
                  <a:pt x="904923" y="1641964"/>
                </a:cubicBezTo>
                <a:cubicBezTo>
                  <a:pt x="921590" y="1660101"/>
                  <a:pt x="934335" y="1673827"/>
                  <a:pt x="947080" y="1687553"/>
                </a:cubicBezTo>
                <a:cubicBezTo>
                  <a:pt x="950512" y="1686082"/>
                  <a:pt x="953943" y="1684121"/>
                  <a:pt x="957375" y="1682651"/>
                </a:cubicBezTo>
                <a:cubicBezTo>
                  <a:pt x="955414" y="1665494"/>
                  <a:pt x="953453" y="1648826"/>
                  <a:pt x="951002" y="1627257"/>
                </a:cubicBezTo>
                <a:close/>
                <a:moveTo>
                  <a:pt x="7855572" y="3889074"/>
                </a:moveTo>
                <a:cubicBezTo>
                  <a:pt x="7873220" y="3868975"/>
                  <a:pt x="7886945" y="3853779"/>
                  <a:pt x="7903122" y="3835151"/>
                </a:cubicBezTo>
                <a:cubicBezTo>
                  <a:pt x="7884004" y="3837112"/>
                  <a:pt x="7866847" y="3838583"/>
                  <a:pt x="7846258" y="3840544"/>
                </a:cubicBezTo>
                <a:cubicBezTo>
                  <a:pt x="7850179" y="3860642"/>
                  <a:pt x="7853121" y="3875838"/>
                  <a:pt x="7855572" y="3889074"/>
                </a:cubicBezTo>
                <a:close/>
                <a:moveTo>
                  <a:pt x="7100652" y="853710"/>
                </a:moveTo>
                <a:cubicBezTo>
                  <a:pt x="7102123" y="850769"/>
                  <a:pt x="7103594" y="847828"/>
                  <a:pt x="7104574" y="844887"/>
                </a:cubicBezTo>
                <a:cubicBezTo>
                  <a:pt x="7093299" y="841455"/>
                  <a:pt x="7081044" y="833122"/>
                  <a:pt x="7071240" y="835573"/>
                </a:cubicBezTo>
                <a:cubicBezTo>
                  <a:pt x="7062417" y="838024"/>
                  <a:pt x="7056044" y="851259"/>
                  <a:pt x="7043298" y="866456"/>
                </a:cubicBezTo>
                <a:cubicBezTo>
                  <a:pt x="7070260" y="860573"/>
                  <a:pt x="7085456" y="857142"/>
                  <a:pt x="7100652" y="853710"/>
                </a:cubicBezTo>
                <a:close/>
                <a:moveTo>
                  <a:pt x="8189893" y="2580711"/>
                </a:moveTo>
                <a:cubicBezTo>
                  <a:pt x="8150677" y="2593946"/>
                  <a:pt x="8186952" y="2629732"/>
                  <a:pt x="8167344" y="2647379"/>
                </a:cubicBezTo>
                <a:cubicBezTo>
                  <a:pt x="8197246" y="2632673"/>
                  <a:pt x="8199207" y="2609143"/>
                  <a:pt x="8189893" y="2580711"/>
                </a:cubicBezTo>
                <a:close/>
                <a:moveTo>
                  <a:pt x="7924691" y="3706717"/>
                </a:moveTo>
                <a:cubicBezTo>
                  <a:pt x="7933025" y="3690540"/>
                  <a:pt x="7939398" y="3676814"/>
                  <a:pt x="7949692" y="3656716"/>
                </a:cubicBezTo>
                <a:cubicBezTo>
                  <a:pt x="7924201" y="3657696"/>
                  <a:pt x="7909004" y="3658676"/>
                  <a:pt x="7891357" y="3659167"/>
                </a:cubicBezTo>
                <a:cubicBezTo>
                  <a:pt x="7902141" y="3674853"/>
                  <a:pt x="7910965" y="3687599"/>
                  <a:pt x="7924691" y="3706717"/>
                </a:cubicBezTo>
                <a:close/>
                <a:moveTo>
                  <a:pt x="8091362" y="2622378"/>
                </a:moveTo>
                <a:cubicBezTo>
                  <a:pt x="8069302" y="2591005"/>
                  <a:pt x="8048713" y="2591985"/>
                  <a:pt x="8030576" y="2630712"/>
                </a:cubicBezTo>
                <a:cubicBezTo>
                  <a:pt x="8052635" y="2627771"/>
                  <a:pt x="8071263" y="2625320"/>
                  <a:pt x="8091362" y="2622378"/>
                </a:cubicBezTo>
                <a:close/>
                <a:moveTo>
                  <a:pt x="1321109" y="4322907"/>
                </a:moveTo>
                <a:cubicBezTo>
                  <a:pt x="1322089" y="4327810"/>
                  <a:pt x="1323070" y="4332712"/>
                  <a:pt x="1324050" y="4337614"/>
                </a:cubicBezTo>
                <a:cubicBezTo>
                  <a:pt x="1347090" y="4331731"/>
                  <a:pt x="1370620" y="4325358"/>
                  <a:pt x="1393659" y="4319476"/>
                </a:cubicBezTo>
                <a:cubicBezTo>
                  <a:pt x="1392679" y="4315554"/>
                  <a:pt x="1391699" y="4312123"/>
                  <a:pt x="1390718" y="4308201"/>
                </a:cubicBezTo>
                <a:cubicBezTo>
                  <a:pt x="1367678" y="4313103"/>
                  <a:pt x="1344639" y="4318005"/>
                  <a:pt x="1321109" y="4322907"/>
                </a:cubicBezTo>
                <a:close/>
              </a:path>
            </a:pathLst>
          </a:custGeom>
          <a:solidFill>
            <a:srgbClr val="000000"/>
          </a:solidFill>
          <a:ln w="48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25F4D86-BB5C-5F13-BA17-A2DC3EA84089}"/>
              </a:ext>
            </a:extLst>
          </p:cNvPr>
          <p:cNvGrpSpPr/>
          <p:nvPr/>
        </p:nvGrpSpPr>
        <p:grpSpPr>
          <a:xfrm>
            <a:off x="116942" y="3879792"/>
            <a:ext cx="3768893" cy="1007969"/>
            <a:chOff x="-94765" y="1931934"/>
            <a:chExt cx="3768893" cy="1007969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AC1F027-2878-2B4D-5D84-5411F4DE289C}"/>
                </a:ext>
              </a:extLst>
            </p:cNvPr>
            <p:cNvSpPr txBox="1"/>
            <p:nvPr/>
          </p:nvSpPr>
          <p:spPr>
            <a:xfrm>
              <a:off x="-94765" y="2332044"/>
              <a:ext cx="3748649" cy="6078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endParaRPr lang="en-US" altLang="zh-CN" sz="1200" dirty="0">
                <a:latin typeface="+mn-ea"/>
                <a:ea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32EAA08-16BE-5E53-5B0E-EE349B0A45F5}"/>
                </a:ext>
              </a:extLst>
            </p:cNvPr>
            <p:cNvSpPr txBox="1"/>
            <p:nvPr/>
          </p:nvSpPr>
          <p:spPr>
            <a:xfrm>
              <a:off x="1438561" y="1931934"/>
              <a:ext cx="2235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2000" b="0" dirty="0">
                  <a:solidFill>
                    <a:schemeClr val="tx1"/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B3EF279F-1B44-7CF4-BF3D-85417D9065FD}"/>
              </a:ext>
            </a:extLst>
          </p:cNvPr>
          <p:cNvSpPr txBox="1"/>
          <p:nvPr/>
        </p:nvSpPr>
        <p:spPr>
          <a:xfrm>
            <a:off x="4136623" y="2640565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78116476-5674-1DED-E0AA-BB8485403299}"/>
              </a:ext>
            </a:extLst>
          </p:cNvPr>
          <p:cNvSpPr txBox="1"/>
          <p:nvPr/>
        </p:nvSpPr>
        <p:spPr>
          <a:xfrm>
            <a:off x="4136623" y="419911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127C5862-BF53-351A-4CB8-EF33A035A800}"/>
              </a:ext>
            </a:extLst>
          </p:cNvPr>
          <p:cNvSpPr txBox="1"/>
          <p:nvPr/>
        </p:nvSpPr>
        <p:spPr>
          <a:xfrm>
            <a:off x="7444458" y="2640565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F7872C02-F76B-2605-35A5-9A6DA517DAE2}"/>
              </a:ext>
            </a:extLst>
          </p:cNvPr>
          <p:cNvSpPr txBox="1"/>
          <p:nvPr/>
        </p:nvSpPr>
        <p:spPr>
          <a:xfrm>
            <a:off x="7444458" y="419911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04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25673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729F49F8-42FF-4D28-7A1F-5ACB7C3994AF}"/>
              </a:ext>
            </a:extLst>
          </p:cNvPr>
          <p:cNvGrpSpPr/>
          <p:nvPr/>
        </p:nvGrpSpPr>
        <p:grpSpPr>
          <a:xfrm>
            <a:off x="304387" y="332874"/>
            <a:ext cx="3730798" cy="851855"/>
            <a:chOff x="5775984" y="1826741"/>
            <a:chExt cx="3730798" cy="851855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F076F217-B94F-F6B5-35EE-1FB7034A978D}"/>
                </a:ext>
              </a:extLst>
            </p:cNvPr>
            <p:cNvSpPr/>
            <p:nvPr/>
          </p:nvSpPr>
          <p:spPr>
            <a:xfrm rot="10800000" flipV="1">
              <a:off x="5775984" y="1826741"/>
              <a:ext cx="3730798" cy="851855"/>
            </a:xfrm>
            <a:custGeom>
              <a:avLst/>
              <a:gdLst>
                <a:gd name="connsiteX0" fmla="*/ 2014366 w 3730798"/>
                <a:gd name="connsiteY0" fmla="*/ 0 h 851855"/>
                <a:gd name="connsiteX1" fmla="*/ 639961 w 3730798"/>
                <a:gd name="connsiteY1" fmla="*/ 0 h 851855"/>
                <a:gd name="connsiteX2" fmla="*/ 326393 w 3730798"/>
                <a:gd name="connsiteY2" fmla="*/ 0 h 851855"/>
                <a:gd name="connsiteX3" fmla="*/ 316737 w 3730798"/>
                <a:gd name="connsiteY3" fmla="*/ 0 h 851855"/>
                <a:gd name="connsiteX4" fmla="*/ 296934 w 3730798"/>
                <a:gd name="connsiteY4" fmla="*/ 0 h 851855"/>
                <a:gd name="connsiteX5" fmla="*/ 279594 w 3730798"/>
                <a:gd name="connsiteY5" fmla="*/ 11811 h 851855"/>
                <a:gd name="connsiteX6" fmla="*/ 225103 w 3730798"/>
                <a:gd name="connsiteY6" fmla="*/ 54868 h 851855"/>
                <a:gd name="connsiteX7" fmla="*/ 212140 w 3730798"/>
                <a:gd name="connsiteY7" fmla="*/ 126387 h 851855"/>
                <a:gd name="connsiteX8" fmla="*/ 95481 w 3730798"/>
                <a:gd name="connsiteY8" fmla="*/ 194795 h 851855"/>
                <a:gd name="connsiteX9" fmla="*/ 82518 w 3730798"/>
                <a:gd name="connsiteY9" fmla="*/ 312958 h 851855"/>
                <a:gd name="connsiteX10" fmla="*/ 12036 w 3730798"/>
                <a:gd name="connsiteY10" fmla="*/ 417903 h 851855"/>
                <a:gd name="connsiteX11" fmla="*/ 0 w 3730798"/>
                <a:gd name="connsiteY11" fmla="*/ 425587 h 851855"/>
                <a:gd name="connsiteX12" fmla="*/ 12036 w 3730798"/>
                <a:gd name="connsiteY12" fmla="*/ 433269 h 851855"/>
                <a:gd name="connsiteX13" fmla="*/ 82518 w 3730798"/>
                <a:gd name="connsiteY13" fmla="*/ 538215 h 851855"/>
                <a:gd name="connsiteX14" fmla="*/ 95481 w 3730798"/>
                <a:gd name="connsiteY14" fmla="*/ 656377 h 851855"/>
                <a:gd name="connsiteX15" fmla="*/ 212140 w 3730798"/>
                <a:gd name="connsiteY15" fmla="*/ 724787 h 851855"/>
                <a:gd name="connsiteX16" fmla="*/ 225103 w 3730798"/>
                <a:gd name="connsiteY16" fmla="*/ 796306 h 851855"/>
                <a:gd name="connsiteX17" fmla="*/ 279594 w 3730798"/>
                <a:gd name="connsiteY17" fmla="*/ 839361 h 851855"/>
                <a:gd name="connsiteX18" fmla="*/ 296934 w 3730798"/>
                <a:gd name="connsiteY18" fmla="*/ 851172 h 851855"/>
                <a:gd name="connsiteX19" fmla="*/ 316737 w 3730798"/>
                <a:gd name="connsiteY19" fmla="*/ 851172 h 851855"/>
                <a:gd name="connsiteX20" fmla="*/ 326393 w 3730798"/>
                <a:gd name="connsiteY20" fmla="*/ 851172 h 851855"/>
                <a:gd name="connsiteX21" fmla="*/ 585036 w 3730798"/>
                <a:gd name="connsiteY21" fmla="*/ 851172 h 851855"/>
                <a:gd name="connsiteX22" fmla="*/ 639961 w 3730798"/>
                <a:gd name="connsiteY22" fmla="*/ 851172 h 851855"/>
                <a:gd name="connsiteX23" fmla="*/ 908260 w 3730798"/>
                <a:gd name="connsiteY23" fmla="*/ 851172 h 851855"/>
                <a:gd name="connsiteX24" fmla="*/ 969782 w 3730798"/>
                <a:gd name="connsiteY24" fmla="*/ 851172 h 851855"/>
                <a:gd name="connsiteX25" fmla="*/ 1008462 w 3730798"/>
                <a:gd name="connsiteY25" fmla="*/ 851172 h 851855"/>
                <a:gd name="connsiteX26" fmla="*/ 1293006 w 3730798"/>
                <a:gd name="connsiteY26" fmla="*/ 851172 h 851855"/>
                <a:gd name="connsiteX27" fmla="*/ 1331686 w 3730798"/>
                <a:gd name="connsiteY27" fmla="*/ 851172 h 851855"/>
                <a:gd name="connsiteX28" fmla="*/ 1393208 w 3730798"/>
                <a:gd name="connsiteY28" fmla="*/ 851172 h 851855"/>
                <a:gd name="connsiteX29" fmla="*/ 1716432 w 3730798"/>
                <a:gd name="connsiteY29" fmla="*/ 851172 h 851855"/>
                <a:gd name="connsiteX30" fmla="*/ 1716432 w 3730798"/>
                <a:gd name="connsiteY30" fmla="*/ 851855 h 851855"/>
                <a:gd name="connsiteX31" fmla="*/ 3090838 w 3730798"/>
                <a:gd name="connsiteY31" fmla="*/ 851855 h 851855"/>
                <a:gd name="connsiteX32" fmla="*/ 3404406 w 3730798"/>
                <a:gd name="connsiteY32" fmla="*/ 851855 h 851855"/>
                <a:gd name="connsiteX33" fmla="*/ 3414062 w 3730798"/>
                <a:gd name="connsiteY33" fmla="*/ 851855 h 851855"/>
                <a:gd name="connsiteX34" fmla="*/ 3433864 w 3730798"/>
                <a:gd name="connsiteY34" fmla="*/ 851855 h 851855"/>
                <a:gd name="connsiteX35" fmla="*/ 3451205 w 3730798"/>
                <a:gd name="connsiteY35" fmla="*/ 840044 h 851855"/>
                <a:gd name="connsiteX36" fmla="*/ 3505696 w 3730798"/>
                <a:gd name="connsiteY36" fmla="*/ 796987 h 851855"/>
                <a:gd name="connsiteX37" fmla="*/ 3518658 w 3730798"/>
                <a:gd name="connsiteY37" fmla="*/ 725468 h 851855"/>
                <a:gd name="connsiteX38" fmla="*/ 3635319 w 3730798"/>
                <a:gd name="connsiteY38" fmla="*/ 657060 h 851855"/>
                <a:gd name="connsiteX39" fmla="*/ 3648281 w 3730798"/>
                <a:gd name="connsiteY39" fmla="*/ 538897 h 851855"/>
                <a:gd name="connsiteX40" fmla="*/ 3718763 w 3730798"/>
                <a:gd name="connsiteY40" fmla="*/ 433952 h 851855"/>
                <a:gd name="connsiteX41" fmla="*/ 3730798 w 3730798"/>
                <a:gd name="connsiteY41" fmla="*/ 426268 h 851855"/>
                <a:gd name="connsiteX42" fmla="*/ 3718763 w 3730798"/>
                <a:gd name="connsiteY42" fmla="*/ 418586 h 851855"/>
                <a:gd name="connsiteX43" fmla="*/ 3648281 w 3730798"/>
                <a:gd name="connsiteY43" fmla="*/ 313640 h 851855"/>
                <a:gd name="connsiteX44" fmla="*/ 3635319 w 3730798"/>
                <a:gd name="connsiteY44" fmla="*/ 195478 h 851855"/>
                <a:gd name="connsiteX45" fmla="*/ 3518658 w 3730798"/>
                <a:gd name="connsiteY45" fmla="*/ 127069 h 851855"/>
                <a:gd name="connsiteX46" fmla="*/ 3505696 w 3730798"/>
                <a:gd name="connsiteY46" fmla="*/ 55549 h 851855"/>
                <a:gd name="connsiteX47" fmla="*/ 3451205 w 3730798"/>
                <a:gd name="connsiteY47" fmla="*/ 12494 h 851855"/>
                <a:gd name="connsiteX48" fmla="*/ 3433864 w 3730798"/>
                <a:gd name="connsiteY48" fmla="*/ 683 h 851855"/>
                <a:gd name="connsiteX49" fmla="*/ 3414062 w 3730798"/>
                <a:gd name="connsiteY49" fmla="*/ 683 h 851855"/>
                <a:gd name="connsiteX50" fmla="*/ 3404406 w 3730798"/>
                <a:gd name="connsiteY50" fmla="*/ 683 h 851855"/>
                <a:gd name="connsiteX51" fmla="*/ 3145762 w 3730798"/>
                <a:gd name="connsiteY51" fmla="*/ 683 h 851855"/>
                <a:gd name="connsiteX52" fmla="*/ 3090838 w 3730798"/>
                <a:gd name="connsiteY52" fmla="*/ 683 h 851855"/>
                <a:gd name="connsiteX53" fmla="*/ 2822538 w 3730798"/>
                <a:gd name="connsiteY53" fmla="*/ 683 h 851855"/>
                <a:gd name="connsiteX54" fmla="*/ 2761016 w 3730798"/>
                <a:gd name="connsiteY54" fmla="*/ 683 h 851855"/>
                <a:gd name="connsiteX55" fmla="*/ 2722336 w 3730798"/>
                <a:gd name="connsiteY55" fmla="*/ 683 h 851855"/>
                <a:gd name="connsiteX56" fmla="*/ 2437792 w 3730798"/>
                <a:gd name="connsiteY56" fmla="*/ 683 h 851855"/>
                <a:gd name="connsiteX57" fmla="*/ 2399112 w 3730798"/>
                <a:gd name="connsiteY57" fmla="*/ 683 h 851855"/>
                <a:gd name="connsiteX58" fmla="*/ 2337590 w 3730798"/>
                <a:gd name="connsiteY58" fmla="*/ 683 h 851855"/>
                <a:gd name="connsiteX59" fmla="*/ 2014366 w 3730798"/>
                <a:gd name="connsiteY59" fmla="*/ 683 h 851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730798" h="851855">
                  <a:moveTo>
                    <a:pt x="2014366" y="0"/>
                  </a:moveTo>
                  <a:lnTo>
                    <a:pt x="639961" y="0"/>
                  </a:lnTo>
                  <a:lnTo>
                    <a:pt x="326393" y="0"/>
                  </a:lnTo>
                  <a:lnTo>
                    <a:pt x="316737" y="0"/>
                  </a:lnTo>
                  <a:lnTo>
                    <a:pt x="296934" y="0"/>
                  </a:lnTo>
                  <a:lnTo>
                    <a:pt x="279594" y="11811"/>
                  </a:lnTo>
                  <a:cubicBezTo>
                    <a:pt x="260232" y="24010"/>
                    <a:pt x="240273" y="35130"/>
                    <a:pt x="225103" y="54868"/>
                  </a:cubicBezTo>
                  <a:cubicBezTo>
                    <a:pt x="208009" y="77175"/>
                    <a:pt x="216461" y="102547"/>
                    <a:pt x="212140" y="126387"/>
                  </a:cubicBezTo>
                  <a:cubicBezTo>
                    <a:pt x="173253" y="149189"/>
                    <a:pt x="132238" y="149012"/>
                    <a:pt x="95481" y="194795"/>
                  </a:cubicBezTo>
                  <a:cubicBezTo>
                    <a:pt x="74129" y="235715"/>
                    <a:pt x="86839" y="273570"/>
                    <a:pt x="82518" y="312958"/>
                  </a:cubicBezTo>
                  <a:cubicBezTo>
                    <a:pt x="76768" y="348738"/>
                    <a:pt x="46135" y="392969"/>
                    <a:pt x="12036" y="417903"/>
                  </a:cubicBezTo>
                  <a:lnTo>
                    <a:pt x="0" y="425587"/>
                  </a:lnTo>
                  <a:lnTo>
                    <a:pt x="12036" y="433269"/>
                  </a:lnTo>
                  <a:cubicBezTo>
                    <a:pt x="46135" y="458204"/>
                    <a:pt x="76768" y="502434"/>
                    <a:pt x="82518" y="538215"/>
                  </a:cubicBezTo>
                  <a:cubicBezTo>
                    <a:pt x="86839" y="577602"/>
                    <a:pt x="74129" y="615458"/>
                    <a:pt x="95481" y="656377"/>
                  </a:cubicBezTo>
                  <a:cubicBezTo>
                    <a:pt x="132238" y="702160"/>
                    <a:pt x="173253" y="701984"/>
                    <a:pt x="212140" y="724787"/>
                  </a:cubicBezTo>
                  <a:cubicBezTo>
                    <a:pt x="216461" y="748626"/>
                    <a:pt x="208009" y="773997"/>
                    <a:pt x="225103" y="796306"/>
                  </a:cubicBezTo>
                  <a:cubicBezTo>
                    <a:pt x="240273" y="816044"/>
                    <a:pt x="260232" y="827164"/>
                    <a:pt x="279594" y="839361"/>
                  </a:cubicBezTo>
                  <a:lnTo>
                    <a:pt x="296934" y="851172"/>
                  </a:lnTo>
                  <a:lnTo>
                    <a:pt x="316737" y="851172"/>
                  </a:lnTo>
                  <a:lnTo>
                    <a:pt x="326393" y="851172"/>
                  </a:lnTo>
                  <a:lnTo>
                    <a:pt x="585036" y="851172"/>
                  </a:lnTo>
                  <a:lnTo>
                    <a:pt x="639961" y="851172"/>
                  </a:lnTo>
                  <a:lnTo>
                    <a:pt x="908260" y="851172"/>
                  </a:lnTo>
                  <a:lnTo>
                    <a:pt x="969782" y="851172"/>
                  </a:lnTo>
                  <a:lnTo>
                    <a:pt x="1008462" y="851172"/>
                  </a:lnTo>
                  <a:lnTo>
                    <a:pt x="1293006" y="851172"/>
                  </a:lnTo>
                  <a:lnTo>
                    <a:pt x="1331686" y="851172"/>
                  </a:lnTo>
                  <a:lnTo>
                    <a:pt x="1393208" y="851172"/>
                  </a:lnTo>
                  <a:lnTo>
                    <a:pt x="1716432" y="851172"/>
                  </a:lnTo>
                  <a:lnTo>
                    <a:pt x="1716432" y="851855"/>
                  </a:lnTo>
                  <a:lnTo>
                    <a:pt x="3090838" y="851855"/>
                  </a:lnTo>
                  <a:lnTo>
                    <a:pt x="3404406" y="851855"/>
                  </a:lnTo>
                  <a:lnTo>
                    <a:pt x="3414062" y="851855"/>
                  </a:lnTo>
                  <a:lnTo>
                    <a:pt x="3433864" y="851855"/>
                  </a:lnTo>
                  <a:lnTo>
                    <a:pt x="3451205" y="840044"/>
                  </a:lnTo>
                  <a:cubicBezTo>
                    <a:pt x="3470565" y="827845"/>
                    <a:pt x="3490526" y="816725"/>
                    <a:pt x="3505696" y="796987"/>
                  </a:cubicBezTo>
                  <a:cubicBezTo>
                    <a:pt x="3522789" y="774680"/>
                    <a:pt x="3514337" y="749308"/>
                    <a:pt x="3518658" y="725468"/>
                  </a:cubicBezTo>
                  <a:cubicBezTo>
                    <a:pt x="3557545" y="702665"/>
                    <a:pt x="3598560" y="702843"/>
                    <a:pt x="3635319" y="657060"/>
                  </a:cubicBezTo>
                  <a:cubicBezTo>
                    <a:pt x="3656669" y="616140"/>
                    <a:pt x="3643960" y="578285"/>
                    <a:pt x="3648281" y="538897"/>
                  </a:cubicBezTo>
                  <a:cubicBezTo>
                    <a:pt x="3654031" y="503117"/>
                    <a:pt x="3684663" y="458886"/>
                    <a:pt x="3718763" y="433952"/>
                  </a:cubicBezTo>
                  <a:lnTo>
                    <a:pt x="3730798" y="426268"/>
                  </a:lnTo>
                  <a:lnTo>
                    <a:pt x="3718763" y="418586"/>
                  </a:lnTo>
                  <a:cubicBezTo>
                    <a:pt x="3684663" y="393651"/>
                    <a:pt x="3654031" y="349421"/>
                    <a:pt x="3648281" y="313640"/>
                  </a:cubicBezTo>
                  <a:cubicBezTo>
                    <a:pt x="3643960" y="274253"/>
                    <a:pt x="3656669" y="236398"/>
                    <a:pt x="3635319" y="195478"/>
                  </a:cubicBezTo>
                  <a:cubicBezTo>
                    <a:pt x="3598560" y="149695"/>
                    <a:pt x="3557545" y="149872"/>
                    <a:pt x="3518658" y="127069"/>
                  </a:cubicBezTo>
                  <a:cubicBezTo>
                    <a:pt x="3514337" y="103229"/>
                    <a:pt x="3522789" y="77858"/>
                    <a:pt x="3505696" y="55549"/>
                  </a:cubicBezTo>
                  <a:cubicBezTo>
                    <a:pt x="3490526" y="35813"/>
                    <a:pt x="3470565" y="24691"/>
                    <a:pt x="3451205" y="12494"/>
                  </a:cubicBezTo>
                  <a:lnTo>
                    <a:pt x="3433864" y="683"/>
                  </a:lnTo>
                  <a:lnTo>
                    <a:pt x="3414062" y="683"/>
                  </a:lnTo>
                  <a:lnTo>
                    <a:pt x="3404406" y="683"/>
                  </a:lnTo>
                  <a:lnTo>
                    <a:pt x="3145762" y="683"/>
                  </a:lnTo>
                  <a:lnTo>
                    <a:pt x="3090838" y="683"/>
                  </a:lnTo>
                  <a:lnTo>
                    <a:pt x="2822538" y="683"/>
                  </a:lnTo>
                  <a:lnTo>
                    <a:pt x="2761016" y="683"/>
                  </a:lnTo>
                  <a:lnTo>
                    <a:pt x="2722336" y="683"/>
                  </a:lnTo>
                  <a:lnTo>
                    <a:pt x="2437792" y="683"/>
                  </a:lnTo>
                  <a:lnTo>
                    <a:pt x="2399112" y="683"/>
                  </a:lnTo>
                  <a:lnTo>
                    <a:pt x="2337590" y="683"/>
                  </a:lnTo>
                  <a:lnTo>
                    <a:pt x="2014366" y="683"/>
                  </a:lnTo>
                  <a:close/>
                </a:path>
              </a:pathLst>
            </a:custGeom>
            <a:solidFill>
              <a:srgbClr val="C38746"/>
            </a:solidFill>
            <a:ln w="85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771E165D-5D49-EA70-A0B8-D17DA46693B2}"/>
                </a:ext>
              </a:extLst>
            </p:cNvPr>
            <p:cNvSpPr/>
            <p:nvPr/>
          </p:nvSpPr>
          <p:spPr>
            <a:xfrm>
              <a:off x="6041047" y="1958056"/>
              <a:ext cx="580220" cy="5802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DD72B44-C14B-6098-0572-8868E01216E4}"/>
                </a:ext>
              </a:extLst>
            </p:cNvPr>
            <p:cNvSpPr txBox="1"/>
            <p:nvPr/>
          </p:nvSpPr>
          <p:spPr>
            <a:xfrm>
              <a:off x="5975931" y="1876001"/>
              <a:ext cx="71045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rgbClr val="C38746"/>
                  </a:solidFill>
                </a:rPr>
                <a:t>壹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A71FBAE-7A04-0470-4297-CADF87199CC5}"/>
                </a:ext>
              </a:extLst>
            </p:cNvPr>
            <p:cNvSpPr txBox="1"/>
            <p:nvPr/>
          </p:nvSpPr>
          <p:spPr>
            <a:xfrm>
              <a:off x="6815320" y="1993196"/>
              <a:ext cx="225969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pic>
        <p:nvPicPr>
          <p:cNvPr id="2" name="Picture 5" descr="D:\png\画面与情绪2.png">
            <a:extLst>
              <a:ext uri="{FF2B5EF4-FFF2-40B4-BE49-F238E27FC236}">
                <a16:creationId xmlns:a16="http://schemas.microsoft.com/office/drawing/2014/main" id="{27992F19-6CE1-03E3-C692-0973D311F6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3375" y="2287107"/>
            <a:ext cx="2967565" cy="2514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D:\png\12-06_0009_3.png">
            <a:extLst>
              <a:ext uri="{FF2B5EF4-FFF2-40B4-BE49-F238E27FC236}">
                <a16:creationId xmlns:a16="http://schemas.microsoft.com/office/drawing/2014/main" id="{CE7044F2-FC2A-D338-183D-6D76BA0C86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66075" y="3044958"/>
            <a:ext cx="1499245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D:\png\12-06_0009_3.png">
            <a:extLst>
              <a:ext uri="{FF2B5EF4-FFF2-40B4-BE49-F238E27FC236}">
                <a16:creationId xmlns:a16="http://schemas.microsoft.com/office/drawing/2014/main" id="{67610EDD-F9DF-619D-0FCB-575FE4F302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023659" y="3123118"/>
            <a:ext cx="1499245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D:\png\12-06_0009_3.png">
            <a:extLst>
              <a:ext uri="{FF2B5EF4-FFF2-40B4-BE49-F238E27FC236}">
                <a16:creationId xmlns:a16="http://schemas.microsoft.com/office/drawing/2014/main" id="{4C542F2A-70D6-0E3B-AB7E-DEDF4D1C45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721638">
            <a:off x="5337534" y="5029756"/>
            <a:ext cx="1499245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png\12-06_0009_3.png">
            <a:extLst>
              <a:ext uri="{FF2B5EF4-FFF2-40B4-BE49-F238E27FC236}">
                <a16:creationId xmlns:a16="http://schemas.microsoft.com/office/drawing/2014/main" id="{BB2E3402-F7CE-1B4F-A921-02FCCEE261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721638" flipH="1" flipV="1">
            <a:off x="5062868" y="1077748"/>
            <a:ext cx="1613232" cy="1129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8">
            <a:extLst>
              <a:ext uri="{FF2B5EF4-FFF2-40B4-BE49-F238E27FC236}">
                <a16:creationId xmlns:a16="http://schemas.microsoft.com/office/drawing/2014/main" id="{5E933503-A1CF-1C50-C9AB-D8649BD76076}"/>
              </a:ext>
            </a:extLst>
          </p:cNvPr>
          <p:cNvSpPr txBox="1"/>
          <p:nvPr/>
        </p:nvSpPr>
        <p:spPr>
          <a:xfrm>
            <a:off x="5228791" y="3343224"/>
            <a:ext cx="1507359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867" dirty="0">
                <a:solidFill>
                  <a:prstClr val="white"/>
                </a:solidFill>
                <a:cs typeface="+mn-ea"/>
                <a:sym typeface="+mn-lt"/>
              </a:rPr>
              <a:t>点击输入您的文本内容</a:t>
            </a:r>
            <a:endParaRPr lang="en-US" altLang="zh-CN" sz="1867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F7E1C11-61F0-40D4-194F-D46DC214FD1D}"/>
              </a:ext>
            </a:extLst>
          </p:cNvPr>
          <p:cNvGrpSpPr/>
          <p:nvPr/>
        </p:nvGrpSpPr>
        <p:grpSpPr>
          <a:xfrm>
            <a:off x="6581272" y="1185305"/>
            <a:ext cx="3748649" cy="1007969"/>
            <a:chOff x="-94765" y="1931934"/>
            <a:chExt cx="3748649" cy="1007969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50AC587-1AFD-99F2-DF17-4E1E0FC42E77}"/>
                </a:ext>
              </a:extLst>
            </p:cNvPr>
            <p:cNvSpPr txBox="1"/>
            <p:nvPr/>
          </p:nvSpPr>
          <p:spPr>
            <a:xfrm>
              <a:off x="-94765" y="2332044"/>
              <a:ext cx="3748649" cy="6078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endParaRPr lang="en-US" altLang="zh-CN" sz="1200" dirty="0">
                <a:latin typeface="+mn-ea"/>
                <a:ea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52CBE51-97B0-5C4C-D81C-147CC7B1D2BF}"/>
                </a:ext>
              </a:extLst>
            </p:cNvPr>
            <p:cNvSpPr txBox="1"/>
            <p:nvPr/>
          </p:nvSpPr>
          <p:spPr>
            <a:xfrm>
              <a:off x="-94765" y="1931934"/>
              <a:ext cx="2235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000" b="0" dirty="0">
                  <a:solidFill>
                    <a:schemeClr val="tx1"/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2B2DC54-68DA-563C-E1EF-74B456254863}"/>
              </a:ext>
            </a:extLst>
          </p:cNvPr>
          <p:cNvGrpSpPr/>
          <p:nvPr/>
        </p:nvGrpSpPr>
        <p:grpSpPr>
          <a:xfrm>
            <a:off x="9314313" y="3171337"/>
            <a:ext cx="2235567" cy="1561967"/>
            <a:chOff x="-94765" y="1931934"/>
            <a:chExt cx="2235567" cy="1561967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8FCEFE5-94A4-324A-66A1-32D5B31F7B73}"/>
                </a:ext>
              </a:extLst>
            </p:cNvPr>
            <p:cNvSpPr txBox="1"/>
            <p:nvPr/>
          </p:nvSpPr>
          <p:spPr>
            <a:xfrm>
              <a:off x="-94765" y="2332044"/>
              <a:ext cx="1887087" cy="11618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endParaRPr lang="en-US" altLang="zh-CN" sz="1200" dirty="0">
                <a:latin typeface="+mn-ea"/>
                <a:ea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609421F-5CDF-353F-5382-1A72BE526AC3}"/>
                </a:ext>
              </a:extLst>
            </p:cNvPr>
            <p:cNvSpPr txBox="1"/>
            <p:nvPr/>
          </p:nvSpPr>
          <p:spPr>
            <a:xfrm>
              <a:off x="-94765" y="1931934"/>
              <a:ext cx="2235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000" b="0" dirty="0">
                  <a:solidFill>
                    <a:schemeClr val="tx1"/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1F345BB-A22B-CD2F-9AA3-4A9C32C1586E}"/>
              </a:ext>
            </a:extLst>
          </p:cNvPr>
          <p:cNvGrpSpPr/>
          <p:nvPr/>
        </p:nvGrpSpPr>
        <p:grpSpPr>
          <a:xfrm>
            <a:off x="755348" y="3171337"/>
            <a:ext cx="2235567" cy="1561967"/>
            <a:chOff x="-410502" y="1931934"/>
            <a:chExt cx="2235567" cy="1561967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E5FAFD2-F76D-0472-EA03-82608BFF27B7}"/>
                </a:ext>
              </a:extLst>
            </p:cNvPr>
            <p:cNvSpPr txBox="1"/>
            <p:nvPr/>
          </p:nvSpPr>
          <p:spPr>
            <a:xfrm>
              <a:off x="-94765" y="2332044"/>
              <a:ext cx="1887087" cy="11618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endParaRPr lang="en-US" altLang="zh-CN" sz="1200" dirty="0">
                <a:latin typeface="+mn-ea"/>
                <a:ea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25166B0-6A31-F975-A2BF-8B143F2BD90A}"/>
                </a:ext>
              </a:extLst>
            </p:cNvPr>
            <p:cNvSpPr txBox="1"/>
            <p:nvPr/>
          </p:nvSpPr>
          <p:spPr>
            <a:xfrm>
              <a:off x="-410502" y="1931934"/>
              <a:ext cx="2235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2000" b="0" dirty="0">
                  <a:solidFill>
                    <a:schemeClr val="tx1"/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71DAF97F-C89A-5E07-F99E-252F28DFF139}"/>
              </a:ext>
            </a:extLst>
          </p:cNvPr>
          <p:cNvGrpSpPr/>
          <p:nvPr/>
        </p:nvGrpSpPr>
        <p:grpSpPr>
          <a:xfrm>
            <a:off x="1729275" y="4956812"/>
            <a:ext cx="3763540" cy="1007969"/>
            <a:chOff x="-1938475" y="1931934"/>
            <a:chExt cx="3763540" cy="1007969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D4091C7-0A23-E83D-1E60-9AB0AF261B01}"/>
                </a:ext>
              </a:extLst>
            </p:cNvPr>
            <p:cNvSpPr txBox="1"/>
            <p:nvPr/>
          </p:nvSpPr>
          <p:spPr>
            <a:xfrm>
              <a:off x="-1938475" y="2332044"/>
              <a:ext cx="3730798" cy="6078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endParaRPr lang="en-US" altLang="zh-CN" sz="1200" dirty="0">
                <a:latin typeface="+mn-ea"/>
                <a:ea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29E99ED-99FE-0D23-E7D5-C066C93BACAC}"/>
                </a:ext>
              </a:extLst>
            </p:cNvPr>
            <p:cNvSpPr txBox="1"/>
            <p:nvPr/>
          </p:nvSpPr>
          <p:spPr>
            <a:xfrm>
              <a:off x="-410502" y="1931934"/>
              <a:ext cx="2235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2000" b="0" dirty="0">
                  <a:solidFill>
                    <a:schemeClr val="tx1"/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216195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729F49F8-42FF-4D28-7A1F-5ACB7C3994AF}"/>
              </a:ext>
            </a:extLst>
          </p:cNvPr>
          <p:cNvGrpSpPr/>
          <p:nvPr/>
        </p:nvGrpSpPr>
        <p:grpSpPr>
          <a:xfrm>
            <a:off x="304387" y="332874"/>
            <a:ext cx="3730798" cy="851855"/>
            <a:chOff x="5775984" y="1826741"/>
            <a:chExt cx="3730798" cy="851855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F076F217-B94F-F6B5-35EE-1FB7034A978D}"/>
                </a:ext>
              </a:extLst>
            </p:cNvPr>
            <p:cNvSpPr/>
            <p:nvPr/>
          </p:nvSpPr>
          <p:spPr>
            <a:xfrm rot="10800000" flipV="1">
              <a:off x="5775984" y="1826741"/>
              <a:ext cx="3730798" cy="851855"/>
            </a:xfrm>
            <a:custGeom>
              <a:avLst/>
              <a:gdLst>
                <a:gd name="connsiteX0" fmla="*/ 2014366 w 3730798"/>
                <a:gd name="connsiteY0" fmla="*/ 0 h 851855"/>
                <a:gd name="connsiteX1" fmla="*/ 639961 w 3730798"/>
                <a:gd name="connsiteY1" fmla="*/ 0 h 851855"/>
                <a:gd name="connsiteX2" fmla="*/ 326393 w 3730798"/>
                <a:gd name="connsiteY2" fmla="*/ 0 h 851855"/>
                <a:gd name="connsiteX3" fmla="*/ 316737 w 3730798"/>
                <a:gd name="connsiteY3" fmla="*/ 0 h 851855"/>
                <a:gd name="connsiteX4" fmla="*/ 296934 w 3730798"/>
                <a:gd name="connsiteY4" fmla="*/ 0 h 851855"/>
                <a:gd name="connsiteX5" fmla="*/ 279594 w 3730798"/>
                <a:gd name="connsiteY5" fmla="*/ 11811 h 851855"/>
                <a:gd name="connsiteX6" fmla="*/ 225103 w 3730798"/>
                <a:gd name="connsiteY6" fmla="*/ 54868 h 851855"/>
                <a:gd name="connsiteX7" fmla="*/ 212140 w 3730798"/>
                <a:gd name="connsiteY7" fmla="*/ 126387 h 851855"/>
                <a:gd name="connsiteX8" fmla="*/ 95481 w 3730798"/>
                <a:gd name="connsiteY8" fmla="*/ 194795 h 851855"/>
                <a:gd name="connsiteX9" fmla="*/ 82518 w 3730798"/>
                <a:gd name="connsiteY9" fmla="*/ 312958 h 851855"/>
                <a:gd name="connsiteX10" fmla="*/ 12036 w 3730798"/>
                <a:gd name="connsiteY10" fmla="*/ 417903 h 851855"/>
                <a:gd name="connsiteX11" fmla="*/ 0 w 3730798"/>
                <a:gd name="connsiteY11" fmla="*/ 425587 h 851855"/>
                <a:gd name="connsiteX12" fmla="*/ 12036 w 3730798"/>
                <a:gd name="connsiteY12" fmla="*/ 433269 h 851855"/>
                <a:gd name="connsiteX13" fmla="*/ 82518 w 3730798"/>
                <a:gd name="connsiteY13" fmla="*/ 538215 h 851855"/>
                <a:gd name="connsiteX14" fmla="*/ 95481 w 3730798"/>
                <a:gd name="connsiteY14" fmla="*/ 656377 h 851855"/>
                <a:gd name="connsiteX15" fmla="*/ 212140 w 3730798"/>
                <a:gd name="connsiteY15" fmla="*/ 724787 h 851855"/>
                <a:gd name="connsiteX16" fmla="*/ 225103 w 3730798"/>
                <a:gd name="connsiteY16" fmla="*/ 796306 h 851855"/>
                <a:gd name="connsiteX17" fmla="*/ 279594 w 3730798"/>
                <a:gd name="connsiteY17" fmla="*/ 839361 h 851855"/>
                <a:gd name="connsiteX18" fmla="*/ 296934 w 3730798"/>
                <a:gd name="connsiteY18" fmla="*/ 851172 h 851855"/>
                <a:gd name="connsiteX19" fmla="*/ 316737 w 3730798"/>
                <a:gd name="connsiteY19" fmla="*/ 851172 h 851855"/>
                <a:gd name="connsiteX20" fmla="*/ 326393 w 3730798"/>
                <a:gd name="connsiteY20" fmla="*/ 851172 h 851855"/>
                <a:gd name="connsiteX21" fmla="*/ 585036 w 3730798"/>
                <a:gd name="connsiteY21" fmla="*/ 851172 h 851855"/>
                <a:gd name="connsiteX22" fmla="*/ 639961 w 3730798"/>
                <a:gd name="connsiteY22" fmla="*/ 851172 h 851855"/>
                <a:gd name="connsiteX23" fmla="*/ 908260 w 3730798"/>
                <a:gd name="connsiteY23" fmla="*/ 851172 h 851855"/>
                <a:gd name="connsiteX24" fmla="*/ 969782 w 3730798"/>
                <a:gd name="connsiteY24" fmla="*/ 851172 h 851855"/>
                <a:gd name="connsiteX25" fmla="*/ 1008462 w 3730798"/>
                <a:gd name="connsiteY25" fmla="*/ 851172 h 851855"/>
                <a:gd name="connsiteX26" fmla="*/ 1293006 w 3730798"/>
                <a:gd name="connsiteY26" fmla="*/ 851172 h 851855"/>
                <a:gd name="connsiteX27" fmla="*/ 1331686 w 3730798"/>
                <a:gd name="connsiteY27" fmla="*/ 851172 h 851855"/>
                <a:gd name="connsiteX28" fmla="*/ 1393208 w 3730798"/>
                <a:gd name="connsiteY28" fmla="*/ 851172 h 851855"/>
                <a:gd name="connsiteX29" fmla="*/ 1716432 w 3730798"/>
                <a:gd name="connsiteY29" fmla="*/ 851172 h 851855"/>
                <a:gd name="connsiteX30" fmla="*/ 1716432 w 3730798"/>
                <a:gd name="connsiteY30" fmla="*/ 851855 h 851855"/>
                <a:gd name="connsiteX31" fmla="*/ 3090838 w 3730798"/>
                <a:gd name="connsiteY31" fmla="*/ 851855 h 851855"/>
                <a:gd name="connsiteX32" fmla="*/ 3404406 w 3730798"/>
                <a:gd name="connsiteY32" fmla="*/ 851855 h 851855"/>
                <a:gd name="connsiteX33" fmla="*/ 3414062 w 3730798"/>
                <a:gd name="connsiteY33" fmla="*/ 851855 h 851855"/>
                <a:gd name="connsiteX34" fmla="*/ 3433864 w 3730798"/>
                <a:gd name="connsiteY34" fmla="*/ 851855 h 851855"/>
                <a:gd name="connsiteX35" fmla="*/ 3451205 w 3730798"/>
                <a:gd name="connsiteY35" fmla="*/ 840044 h 851855"/>
                <a:gd name="connsiteX36" fmla="*/ 3505696 w 3730798"/>
                <a:gd name="connsiteY36" fmla="*/ 796987 h 851855"/>
                <a:gd name="connsiteX37" fmla="*/ 3518658 w 3730798"/>
                <a:gd name="connsiteY37" fmla="*/ 725468 h 851855"/>
                <a:gd name="connsiteX38" fmla="*/ 3635319 w 3730798"/>
                <a:gd name="connsiteY38" fmla="*/ 657060 h 851855"/>
                <a:gd name="connsiteX39" fmla="*/ 3648281 w 3730798"/>
                <a:gd name="connsiteY39" fmla="*/ 538897 h 851855"/>
                <a:gd name="connsiteX40" fmla="*/ 3718763 w 3730798"/>
                <a:gd name="connsiteY40" fmla="*/ 433952 h 851855"/>
                <a:gd name="connsiteX41" fmla="*/ 3730798 w 3730798"/>
                <a:gd name="connsiteY41" fmla="*/ 426268 h 851855"/>
                <a:gd name="connsiteX42" fmla="*/ 3718763 w 3730798"/>
                <a:gd name="connsiteY42" fmla="*/ 418586 h 851855"/>
                <a:gd name="connsiteX43" fmla="*/ 3648281 w 3730798"/>
                <a:gd name="connsiteY43" fmla="*/ 313640 h 851855"/>
                <a:gd name="connsiteX44" fmla="*/ 3635319 w 3730798"/>
                <a:gd name="connsiteY44" fmla="*/ 195478 h 851855"/>
                <a:gd name="connsiteX45" fmla="*/ 3518658 w 3730798"/>
                <a:gd name="connsiteY45" fmla="*/ 127069 h 851855"/>
                <a:gd name="connsiteX46" fmla="*/ 3505696 w 3730798"/>
                <a:gd name="connsiteY46" fmla="*/ 55549 h 851855"/>
                <a:gd name="connsiteX47" fmla="*/ 3451205 w 3730798"/>
                <a:gd name="connsiteY47" fmla="*/ 12494 h 851855"/>
                <a:gd name="connsiteX48" fmla="*/ 3433864 w 3730798"/>
                <a:gd name="connsiteY48" fmla="*/ 683 h 851855"/>
                <a:gd name="connsiteX49" fmla="*/ 3414062 w 3730798"/>
                <a:gd name="connsiteY49" fmla="*/ 683 h 851855"/>
                <a:gd name="connsiteX50" fmla="*/ 3404406 w 3730798"/>
                <a:gd name="connsiteY50" fmla="*/ 683 h 851855"/>
                <a:gd name="connsiteX51" fmla="*/ 3145762 w 3730798"/>
                <a:gd name="connsiteY51" fmla="*/ 683 h 851855"/>
                <a:gd name="connsiteX52" fmla="*/ 3090838 w 3730798"/>
                <a:gd name="connsiteY52" fmla="*/ 683 h 851855"/>
                <a:gd name="connsiteX53" fmla="*/ 2822538 w 3730798"/>
                <a:gd name="connsiteY53" fmla="*/ 683 h 851855"/>
                <a:gd name="connsiteX54" fmla="*/ 2761016 w 3730798"/>
                <a:gd name="connsiteY54" fmla="*/ 683 h 851855"/>
                <a:gd name="connsiteX55" fmla="*/ 2722336 w 3730798"/>
                <a:gd name="connsiteY55" fmla="*/ 683 h 851855"/>
                <a:gd name="connsiteX56" fmla="*/ 2437792 w 3730798"/>
                <a:gd name="connsiteY56" fmla="*/ 683 h 851855"/>
                <a:gd name="connsiteX57" fmla="*/ 2399112 w 3730798"/>
                <a:gd name="connsiteY57" fmla="*/ 683 h 851855"/>
                <a:gd name="connsiteX58" fmla="*/ 2337590 w 3730798"/>
                <a:gd name="connsiteY58" fmla="*/ 683 h 851855"/>
                <a:gd name="connsiteX59" fmla="*/ 2014366 w 3730798"/>
                <a:gd name="connsiteY59" fmla="*/ 683 h 851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730798" h="851855">
                  <a:moveTo>
                    <a:pt x="2014366" y="0"/>
                  </a:moveTo>
                  <a:lnTo>
                    <a:pt x="639961" y="0"/>
                  </a:lnTo>
                  <a:lnTo>
                    <a:pt x="326393" y="0"/>
                  </a:lnTo>
                  <a:lnTo>
                    <a:pt x="316737" y="0"/>
                  </a:lnTo>
                  <a:lnTo>
                    <a:pt x="296934" y="0"/>
                  </a:lnTo>
                  <a:lnTo>
                    <a:pt x="279594" y="11811"/>
                  </a:lnTo>
                  <a:cubicBezTo>
                    <a:pt x="260232" y="24010"/>
                    <a:pt x="240273" y="35130"/>
                    <a:pt x="225103" y="54868"/>
                  </a:cubicBezTo>
                  <a:cubicBezTo>
                    <a:pt x="208009" y="77175"/>
                    <a:pt x="216461" y="102547"/>
                    <a:pt x="212140" y="126387"/>
                  </a:cubicBezTo>
                  <a:cubicBezTo>
                    <a:pt x="173253" y="149189"/>
                    <a:pt x="132238" y="149012"/>
                    <a:pt x="95481" y="194795"/>
                  </a:cubicBezTo>
                  <a:cubicBezTo>
                    <a:pt x="74129" y="235715"/>
                    <a:pt x="86839" y="273570"/>
                    <a:pt x="82518" y="312958"/>
                  </a:cubicBezTo>
                  <a:cubicBezTo>
                    <a:pt x="76768" y="348738"/>
                    <a:pt x="46135" y="392969"/>
                    <a:pt x="12036" y="417903"/>
                  </a:cubicBezTo>
                  <a:lnTo>
                    <a:pt x="0" y="425587"/>
                  </a:lnTo>
                  <a:lnTo>
                    <a:pt x="12036" y="433269"/>
                  </a:lnTo>
                  <a:cubicBezTo>
                    <a:pt x="46135" y="458204"/>
                    <a:pt x="76768" y="502434"/>
                    <a:pt x="82518" y="538215"/>
                  </a:cubicBezTo>
                  <a:cubicBezTo>
                    <a:pt x="86839" y="577602"/>
                    <a:pt x="74129" y="615458"/>
                    <a:pt x="95481" y="656377"/>
                  </a:cubicBezTo>
                  <a:cubicBezTo>
                    <a:pt x="132238" y="702160"/>
                    <a:pt x="173253" y="701984"/>
                    <a:pt x="212140" y="724787"/>
                  </a:cubicBezTo>
                  <a:cubicBezTo>
                    <a:pt x="216461" y="748626"/>
                    <a:pt x="208009" y="773997"/>
                    <a:pt x="225103" y="796306"/>
                  </a:cubicBezTo>
                  <a:cubicBezTo>
                    <a:pt x="240273" y="816044"/>
                    <a:pt x="260232" y="827164"/>
                    <a:pt x="279594" y="839361"/>
                  </a:cubicBezTo>
                  <a:lnTo>
                    <a:pt x="296934" y="851172"/>
                  </a:lnTo>
                  <a:lnTo>
                    <a:pt x="316737" y="851172"/>
                  </a:lnTo>
                  <a:lnTo>
                    <a:pt x="326393" y="851172"/>
                  </a:lnTo>
                  <a:lnTo>
                    <a:pt x="585036" y="851172"/>
                  </a:lnTo>
                  <a:lnTo>
                    <a:pt x="639961" y="851172"/>
                  </a:lnTo>
                  <a:lnTo>
                    <a:pt x="908260" y="851172"/>
                  </a:lnTo>
                  <a:lnTo>
                    <a:pt x="969782" y="851172"/>
                  </a:lnTo>
                  <a:lnTo>
                    <a:pt x="1008462" y="851172"/>
                  </a:lnTo>
                  <a:lnTo>
                    <a:pt x="1293006" y="851172"/>
                  </a:lnTo>
                  <a:lnTo>
                    <a:pt x="1331686" y="851172"/>
                  </a:lnTo>
                  <a:lnTo>
                    <a:pt x="1393208" y="851172"/>
                  </a:lnTo>
                  <a:lnTo>
                    <a:pt x="1716432" y="851172"/>
                  </a:lnTo>
                  <a:lnTo>
                    <a:pt x="1716432" y="851855"/>
                  </a:lnTo>
                  <a:lnTo>
                    <a:pt x="3090838" y="851855"/>
                  </a:lnTo>
                  <a:lnTo>
                    <a:pt x="3404406" y="851855"/>
                  </a:lnTo>
                  <a:lnTo>
                    <a:pt x="3414062" y="851855"/>
                  </a:lnTo>
                  <a:lnTo>
                    <a:pt x="3433864" y="851855"/>
                  </a:lnTo>
                  <a:lnTo>
                    <a:pt x="3451205" y="840044"/>
                  </a:lnTo>
                  <a:cubicBezTo>
                    <a:pt x="3470565" y="827845"/>
                    <a:pt x="3490526" y="816725"/>
                    <a:pt x="3505696" y="796987"/>
                  </a:cubicBezTo>
                  <a:cubicBezTo>
                    <a:pt x="3522789" y="774680"/>
                    <a:pt x="3514337" y="749308"/>
                    <a:pt x="3518658" y="725468"/>
                  </a:cubicBezTo>
                  <a:cubicBezTo>
                    <a:pt x="3557545" y="702665"/>
                    <a:pt x="3598560" y="702843"/>
                    <a:pt x="3635319" y="657060"/>
                  </a:cubicBezTo>
                  <a:cubicBezTo>
                    <a:pt x="3656669" y="616140"/>
                    <a:pt x="3643960" y="578285"/>
                    <a:pt x="3648281" y="538897"/>
                  </a:cubicBezTo>
                  <a:cubicBezTo>
                    <a:pt x="3654031" y="503117"/>
                    <a:pt x="3684663" y="458886"/>
                    <a:pt x="3718763" y="433952"/>
                  </a:cubicBezTo>
                  <a:lnTo>
                    <a:pt x="3730798" y="426268"/>
                  </a:lnTo>
                  <a:lnTo>
                    <a:pt x="3718763" y="418586"/>
                  </a:lnTo>
                  <a:cubicBezTo>
                    <a:pt x="3684663" y="393651"/>
                    <a:pt x="3654031" y="349421"/>
                    <a:pt x="3648281" y="313640"/>
                  </a:cubicBezTo>
                  <a:cubicBezTo>
                    <a:pt x="3643960" y="274253"/>
                    <a:pt x="3656669" y="236398"/>
                    <a:pt x="3635319" y="195478"/>
                  </a:cubicBezTo>
                  <a:cubicBezTo>
                    <a:pt x="3598560" y="149695"/>
                    <a:pt x="3557545" y="149872"/>
                    <a:pt x="3518658" y="127069"/>
                  </a:cubicBezTo>
                  <a:cubicBezTo>
                    <a:pt x="3514337" y="103229"/>
                    <a:pt x="3522789" y="77858"/>
                    <a:pt x="3505696" y="55549"/>
                  </a:cubicBezTo>
                  <a:cubicBezTo>
                    <a:pt x="3490526" y="35813"/>
                    <a:pt x="3470565" y="24691"/>
                    <a:pt x="3451205" y="12494"/>
                  </a:cubicBezTo>
                  <a:lnTo>
                    <a:pt x="3433864" y="683"/>
                  </a:lnTo>
                  <a:lnTo>
                    <a:pt x="3414062" y="683"/>
                  </a:lnTo>
                  <a:lnTo>
                    <a:pt x="3404406" y="683"/>
                  </a:lnTo>
                  <a:lnTo>
                    <a:pt x="3145762" y="683"/>
                  </a:lnTo>
                  <a:lnTo>
                    <a:pt x="3090838" y="683"/>
                  </a:lnTo>
                  <a:lnTo>
                    <a:pt x="2822538" y="683"/>
                  </a:lnTo>
                  <a:lnTo>
                    <a:pt x="2761016" y="683"/>
                  </a:lnTo>
                  <a:lnTo>
                    <a:pt x="2722336" y="683"/>
                  </a:lnTo>
                  <a:lnTo>
                    <a:pt x="2437792" y="683"/>
                  </a:lnTo>
                  <a:lnTo>
                    <a:pt x="2399112" y="683"/>
                  </a:lnTo>
                  <a:lnTo>
                    <a:pt x="2337590" y="683"/>
                  </a:lnTo>
                  <a:lnTo>
                    <a:pt x="2014366" y="683"/>
                  </a:lnTo>
                  <a:close/>
                </a:path>
              </a:pathLst>
            </a:custGeom>
            <a:solidFill>
              <a:srgbClr val="C38746"/>
            </a:solidFill>
            <a:ln w="85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771E165D-5D49-EA70-A0B8-D17DA46693B2}"/>
                </a:ext>
              </a:extLst>
            </p:cNvPr>
            <p:cNvSpPr/>
            <p:nvPr/>
          </p:nvSpPr>
          <p:spPr>
            <a:xfrm>
              <a:off x="6041047" y="1958056"/>
              <a:ext cx="580220" cy="5802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DD72B44-C14B-6098-0572-8868E01216E4}"/>
                </a:ext>
              </a:extLst>
            </p:cNvPr>
            <p:cNvSpPr txBox="1"/>
            <p:nvPr/>
          </p:nvSpPr>
          <p:spPr>
            <a:xfrm>
              <a:off x="5975931" y="1876001"/>
              <a:ext cx="71045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rgbClr val="C38746"/>
                  </a:solidFill>
                </a:rPr>
                <a:t>壹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A71FBAE-7A04-0470-4297-CADF87199CC5}"/>
                </a:ext>
              </a:extLst>
            </p:cNvPr>
            <p:cNvSpPr txBox="1"/>
            <p:nvPr/>
          </p:nvSpPr>
          <p:spPr>
            <a:xfrm>
              <a:off x="6815320" y="1993196"/>
              <a:ext cx="225969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2342" name="组合 2341">
            <a:extLst>
              <a:ext uri="{FF2B5EF4-FFF2-40B4-BE49-F238E27FC236}">
                <a16:creationId xmlns:a16="http://schemas.microsoft.com/office/drawing/2014/main" id="{96663EE5-758F-737E-AA6E-D7F67333B5F9}"/>
              </a:ext>
            </a:extLst>
          </p:cNvPr>
          <p:cNvGrpSpPr/>
          <p:nvPr/>
        </p:nvGrpSpPr>
        <p:grpSpPr>
          <a:xfrm>
            <a:off x="1431034" y="1597834"/>
            <a:ext cx="2712788" cy="4086187"/>
            <a:chOff x="1513521" y="1597834"/>
            <a:chExt cx="2712788" cy="4086187"/>
          </a:xfrm>
        </p:grpSpPr>
        <p:grpSp>
          <p:nvGrpSpPr>
            <p:cNvPr id="2341" name="组合 2340">
              <a:extLst>
                <a:ext uri="{FF2B5EF4-FFF2-40B4-BE49-F238E27FC236}">
                  <a16:creationId xmlns:a16="http://schemas.microsoft.com/office/drawing/2014/main" id="{DD427C00-CE20-D6DD-015A-7611B9E443C1}"/>
                </a:ext>
              </a:extLst>
            </p:cNvPr>
            <p:cNvGrpSpPr/>
            <p:nvPr/>
          </p:nvGrpSpPr>
          <p:grpSpPr>
            <a:xfrm>
              <a:off x="1513521" y="1597834"/>
              <a:ext cx="2507592" cy="2503506"/>
              <a:chOff x="1792615" y="1635173"/>
              <a:chExt cx="1949404" cy="1946228"/>
            </a:xfrm>
          </p:grpSpPr>
          <p:grpSp>
            <p:nvGrpSpPr>
              <p:cNvPr id="3" name="组合 2">
                <a:extLst>
                  <a:ext uri="{FF2B5EF4-FFF2-40B4-BE49-F238E27FC236}">
                    <a16:creationId xmlns:a16="http://schemas.microsoft.com/office/drawing/2014/main" id="{B29FB7B2-CD6B-BC03-D4DB-5D4F25754264}"/>
                  </a:ext>
                </a:extLst>
              </p:cNvPr>
              <p:cNvGrpSpPr/>
              <p:nvPr/>
            </p:nvGrpSpPr>
            <p:grpSpPr>
              <a:xfrm>
                <a:off x="1792615" y="1635173"/>
                <a:ext cx="1949404" cy="1946228"/>
                <a:chOff x="3347980" y="639664"/>
                <a:chExt cx="813740" cy="812415"/>
              </a:xfrm>
              <a:solidFill>
                <a:srgbClr val="242424"/>
              </a:solidFill>
            </p:grpSpPr>
            <p:sp>
              <p:nvSpPr>
                <p:cNvPr id="10" name="任意多边形: 形状 589">
                  <a:extLst>
                    <a:ext uri="{FF2B5EF4-FFF2-40B4-BE49-F238E27FC236}">
                      <a16:creationId xmlns:a16="http://schemas.microsoft.com/office/drawing/2014/main" id="{29525694-BEE0-A566-7717-D05DABC6446A}"/>
                    </a:ext>
                  </a:extLst>
                </p:cNvPr>
                <p:cNvSpPr/>
                <p:nvPr/>
              </p:nvSpPr>
              <p:spPr>
                <a:xfrm>
                  <a:off x="4095045" y="1182646"/>
                  <a:ext cx="66675" cy="104775"/>
                </a:xfrm>
                <a:custGeom>
                  <a:avLst/>
                  <a:gdLst>
                    <a:gd name="connsiteX0" fmla="*/ 48063 w 66675"/>
                    <a:gd name="connsiteY0" fmla="*/ 19250 h 104775"/>
                    <a:gd name="connsiteX1" fmla="*/ 50197 w 66675"/>
                    <a:gd name="connsiteY1" fmla="*/ 20107 h 104775"/>
                    <a:gd name="connsiteX2" fmla="*/ 44872 w 66675"/>
                    <a:gd name="connsiteY2" fmla="*/ 25156 h 104775"/>
                    <a:gd name="connsiteX3" fmla="*/ 43501 w 66675"/>
                    <a:gd name="connsiteY3" fmla="*/ 34995 h 104775"/>
                    <a:gd name="connsiteX4" fmla="*/ 19660 w 66675"/>
                    <a:gd name="connsiteY4" fmla="*/ 67780 h 104775"/>
                    <a:gd name="connsiteX5" fmla="*/ 23651 w 66675"/>
                    <a:gd name="connsiteY5" fmla="*/ 65646 h 104775"/>
                    <a:gd name="connsiteX6" fmla="*/ 12059 w 66675"/>
                    <a:gd name="connsiteY6" fmla="*/ 80905 h 104775"/>
                    <a:gd name="connsiteX7" fmla="*/ 7144 w 66675"/>
                    <a:gd name="connsiteY7" fmla="*/ 98146 h 104775"/>
                    <a:gd name="connsiteX8" fmla="*/ 13935 w 66675"/>
                    <a:gd name="connsiteY8" fmla="*/ 88783 h 104775"/>
                    <a:gd name="connsiteX9" fmla="*/ 10039 w 66675"/>
                    <a:gd name="connsiteY9" fmla="*/ 86363 h 104775"/>
                    <a:gd name="connsiteX10" fmla="*/ 29480 w 66675"/>
                    <a:gd name="connsiteY10" fmla="*/ 69961 h 104775"/>
                    <a:gd name="connsiteX11" fmla="*/ 32728 w 66675"/>
                    <a:gd name="connsiteY11" fmla="*/ 58579 h 104775"/>
                    <a:gd name="connsiteX12" fmla="*/ 43758 w 66675"/>
                    <a:gd name="connsiteY12" fmla="*/ 47854 h 104775"/>
                    <a:gd name="connsiteX13" fmla="*/ 38538 w 66675"/>
                    <a:gd name="connsiteY13" fmla="*/ 48577 h 104775"/>
                    <a:gd name="connsiteX14" fmla="*/ 43558 w 66675"/>
                    <a:gd name="connsiteY14" fmla="*/ 43482 h 104775"/>
                    <a:gd name="connsiteX15" fmla="*/ 39310 w 66675"/>
                    <a:gd name="connsiteY15" fmla="*/ 42558 h 104775"/>
                    <a:gd name="connsiteX16" fmla="*/ 45453 w 66675"/>
                    <a:gd name="connsiteY16" fmla="*/ 37948 h 104775"/>
                    <a:gd name="connsiteX17" fmla="*/ 59779 w 66675"/>
                    <a:gd name="connsiteY17" fmla="*/ 16554 h 104775"/>
                    <a:gd name="connsiteX18" fmla="*/ 59407 w 66675"/>
                    <a:gd name="connsiteY18" fmla="*/ 7144 h 104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66675" h="104775">
                      <a:moveTo>
                        <a:pt x="48063" y="19250"/>
                      </a:moveTo>
                      <a:cubicBezTo>
                        <a:pt x="47901" y="22298"/>
                        <a:pt x="42243" y="20002"/>
                        <a:pt x="50197" y="20107"/>
                      </a:cubicBezTo>
                      <a:lnTo>
                        <a:pt x="44872" y="25156"/>
                      </a:lnTo>
                      <a:lnTo>
                        <a:pt x="43501" y="34995"/>
                      </a:lnTo>
                      <a:cubicBezTo>
                        <a:pt x="35414" y="48254"/>
                        <a:pt x="23317" y="62294"/>
                        <a:pt x="19660" y="67780"/>
                      </a:cubicBezTo>
                      <a:cubicBezTo>
                        <a:pt x="22450" y="63932"/>
                        <a:pt x="22955" y="65294"/>
                        <a:pt x="23651" y="65646"/>
                      </a:cubicBezTo>
                      <a:cubicBezTo>
                        <a:pt x="19917" y="71190"/>
                        <a:pt x="17193" y="81820"/>
                        <a:pt x="12059" y="80905"/>
                      </a:cubicBezTo>
                      <a:cubicBezTo>
                        <a:pt x="4505" y="94097"/>
                        <a:pt x="16183" y="85706"/>
                        <a:pt x="7144" y="98146"/>
                      </a:cubicBezTo>
                      <a:lnTo>
                        <a:pt x="13935" y="88783"/>
                      </a:lnTo>
                      <a:lnTo>
                        <a:pt x="10039" y="86363"/>
                      </a:lnTo>
                      <a:cubicBezTo>
                        <a:pt x="18602" y="74876"/>
                        <a:pt x="21155" y="84220"/>
                        <a:pt x="29480" y="69961"/>
                      </a:cubicBezTo>
                      <a:lnTo>
                        <a:pt x="32728" y="58579"/>
                      </a:lnTo>
                      <a:cubicBezTo>
                        <a:pt x="37024" y="54273"/>
                        <a:pt x="40738" y="53950"/>
                        <a:pt x="43758" y="47854"/>
                      </a:cubicBezTo>
                      <a:cubicBezTo>
                        <a:pt x="42253" y="48196"/>
                        <a:pt x="39776" y="50225"/>
                        <a:pt x="38538" y="48577"/>
                      </a:cubicBezTo>
                      <a:lnTo>
                        <a:pt x="43558" y="43482"/>
                      </a:lnTo>
                      <a:cubicBezTo>
                        <a:pt x="39148" y="44634"/>
                        <a:pt x="51435" y="35414"/>
                        <a:pt x="39310" y="42558"/>
                      </a:cubicBezTo>
                      <a:lnTo>
                        <a:pt x="45453" y="37948"/>
                      </a:lnTo>
                      <a:cubicBezTo>
                        <a:pt x="49911" y="26232"/>
                        <a:pt x="54997" y="25194"/>
                        <a:pt x="59779" y="16554"/>
                      </a:cubicBezTo>
                      <a:lnTo>
                        <a:pt x="59407" y="7144"/>
                      </a:ln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" name="任意多边形: 形状 590">
                  <a:extLst>
                    <a:ext uri="{FF2B5EF4-FFF2-40B4-BE49-F238E27FC236}">
                      <a16:creationId xmlns:a16="http://schemas.microsoft.com/office/drawing/2014/main" id="{AA8A9354-A9ED-EA61-00F6-917945EBCDAB}"/>
                    </a:ext>
                  </a:extLst>
                </p:cNvPr>
                <p:cNvSpPr/>
                <p:nvPr/>
              </p:nvSpPr>
              <p:spPr>
                <a:xfrm>
                  <a:off x="3646275" y="1024169"/>
                  <a:ext cx="495300" cy="371475"/>
                </a:xfrm>
                <a:custGeom>
                  <a:avLst/>
                  <a:gdLst>
                    <a:gd name="connsiteX0" fmla="*/ 472059 w 495300"/>
                    <a:gd name="connsiteY0" fmla="*/ 7144 h 371475"/>
                    <a:gd name="connsiteX1" fmla="*/ 472964 w 495300"/>
                    <a:gd name="connsiteY1" fmla="*/ 15535 h 371475"/>
                    <a:gd name="connsiteX2" fmla="*/ 469030 w 495300"/>
                    <a:gd name="connsiteY2" fmla="*/ 19831 h 371475"/>
                    <a:gd name="connsiteX3" fmla="*/ 468811 w 495300"/>
                    <a:gd name="connsiteY3" fmla="*/ 14135 h 371475"/>
                    <a:gd name="connsiteX4" fmla="*/ 467049 w 495300"/>
                    <a:gd name="connsiteY4" fmla="*/ 18917 h 371475"/>
                    <a:gd name="connsiteX5" fmla="*/ 464429 w 495300"/>
                    <a:gd name="connsiteY5" fmla="*/ 25841 h 371475"/>
                    <a:gd name="connsiteX6" fmla="*/ 463639 w 495300"/>
                    <a:gd name="connsiteY6" fmla="*/ 24032 h 371475"/>
                    <a:gd name="connsiteX7" fmla="*/ 461762 w 495300"/>
                    <a:gd name="connsiteY7" fmla="*/ 20984 h 371475"/>
                    <a:gd name="connsiteX8" fmla="*/ 458791 w 495300"/>
                    <a:gd name="connsiteY8" fmla="*/ 18278 h 371475"/>
                    <a:gd name="connsiteX9" fmla="*/ 455200 w 495300"/>
                    <a:gd name="connsiteY9" fmla="*/ 10297 h 371475"/>
                    <a:gd name="connsiteX10" fmla="*/ 455828 w 495300"/>
                    <a:gd name="connsiteY10" fmla="*/ 14716 h 371475"/>
                    <a:gd name="connsiteX11" fmla="*/ 451942 w 495300"/>
                    <a:gd name="connsiteY11" fmla="*/ 17259 h 371475"/>
                    <a:gd name="connsiteX12" fmla="*/ 453133 w 495300"/>
                    <a:gd name="connsiteY12" fmla="*/ 15964 h 371475"/>
                    <a:gd name="connsiteX13" fmla="*/ 453019 w 495300"/>
                    <a:gd name="connsiteY13" fmla="*/ 17955 h 371475"/>
                    <a:gd name="connsiteX14" fmla="*/ 452895 w 495300"/>
                    <a:gd name="connsiteY14" fmla="*/ 19993 h 371475"/>
                    <a:gd name="connsiteX15" fmla="*/ 452828 w 495300"/>
                    <a:gd name="connsiteY15" fmla="*/ 21145 h 371475"/>
                    <a:gd name="connsiteX16" fmla="*/ 452590 w 495300"/>
                    <a:gd name="connsiteY16" fmla="*/ 23489 h 371475"/>
                    <a:gd name="connsiteX17" fmla="*/ 450990 w 495300"/>
                    <a:gd name="connsiteY17" fmla="*/ 36919 h 371475"/>
                    <a:gd name="connsiteX18" fmla="*/ 442970 w 495300"/>
                    <a:gd name="connsiteY18" fmla="*/ 45596 h 371475"/>
                    <a:gd name="connsiteX19" fmla="*/ 446256 w 495300"/>
                    <a:gd name="connsiteY19" fmla="*/ 44053 h 371475"/>
                    <a:gd name="connsiteX20" fmla="*/ 443703 w 495300"/>
                    <a:gd name="connsiteY20" fmla="*/ 53912 h 371475"/>
                    <a:gd name="connsiteX21" fmla="*/ 448027 w 495300"/>
                    <a:gd name="connsiteY21" fmla="*/ 42291 h 371475"/>
                    <a:gd name="connsiteX22" fmla="*/ 453609 w 495300"/>
                    <a:gd name="connsiteY22" fmla="*/ 46472 h 371475"/>
                    <a:gd name="connsiteX23" fmla="*/ 451923 w 495300"/>
                    <a:gd name="connsiteY23" fmla="*/ 60522 h 371475"/>
                    <a:gd name="connsiteX24" fmla="*/ 449990 w 495300"/>
                    <a:gd name="connsiteY24" fmla="*/ 55569 h 371475"/>
                    <a:gd name="connsiteX25" fmla="*/ 448847 w 495300"/>
                    <a:gd name="connsiteY25" fmla="*/ 61551 h 371475"/>
                    <a:gd name="connsiteX26" fmla="*/ 447599 w 495300"/>
                    <a:gd name="connsiteY26" fmla="*/ 66789 h 371475"/>
                    <a:gd name="connsiteX27" fmla="*/ 449666 w 495300"/>
                    <a:gd name="connsiteY27" fmla="*/ 66304 h 371475"/>
                    <a:gd name="connsiteX28" fmla="*/ 447037 w 495300"/>
                    <a:gd name="connsiteY28" fmla="*/ 79229 h 371475"/>
                    <a:gd name="connsiteX29" fmla="*/ 442941 w 495300"/>
                    <a:gd name="connsiteY29" fmla="*/ 83134 h 371475"/>
                    <a:gd name="connsiteX30" fmla="*/ 443179 w 495300"/>
                    <a:gd name="connsiteY30" fmla="*/ 97517 h 371475"/>
                    <a:gd name="connsiteX31" fmla="*/ 447446 w 495300"/>
                    <a:gd name="connsiteY31" fmla="*/ 97793 h 371475"/>
                    <a:gd name="connsiteX32" fmla="*/ 437083 w 495300"/>
                    <a:gd name="connsiteY32" fmla="*/ 114386 h 371475"/>
                    <a:gd name="connsiteX33" fmla="*/ 428473 w 495300"/>
                    <a:gd name="connsiteY33" fmla="*/ 118110 h 371475"/>
                    <a:gd name="connsiteX34" fmla="*/ 431864 w 495300"/>
                    <a:gd name="connsiteY34" fmla="*/ 111957 h 371475"/>
                    <a:gd name="connsiteX35" fmla="*/ 428339 w 495300"/>
                    <a:gd name="connsiteY35" fmla="*/ 111662 h 371475"/>
                    <a:gd name="connsiteX36" fmla="*/ 433635 w 495300"/>
                    <a:gd name="connsiteY36" fmla="*/ 104508 h 371475"/>
                    <a:gd name="connsiteX37" fmla="*/ 429844 w 495300"/>
                    <a:gd name="connsiteY37" fmla="*/ 102651 h 371475"/>
                    <a:gd name="connsiteX38" fmla="*/ 437712 w 495300"/>
                    <a:gd name="connsiteY38" fmla="*/ 82039 h 371475"/>
                    <a:gd name="connsiteX39" fmla="*/ 435359 w 495300"/>
                    <a:gd name="connsiteY39" fmla="*/ 72342 h 371475"/>
                    <a:gd name="connsiteX40" fmla="*/ 437702 w 495300"/>
                    <a:gd name="connsiteY40" fmla="*/ 64789 h 371475"/>
                    <a:gd name="connsiteX41" fmla="*/ 439884 w 495300"/>
                    <a:gd name="connsiteY41" fmla="*/ 56226 h 371475"/>
                    <a:gd name="connsiteX42" fmla="*/ 433692 w 495300"/>
                    <a:gd name="connsiteY42" fmla="*/ 69666 h 371475"/>
                    <a:gd name="connsiteX43" fmla="*/ 429911 w 495300"/>
                    <a:gd name="connsiteY43" fmla="*/ 81858 h 371475"/>
                    <a:gd name="connsiteX44" fmla="*/ 432473 w 495300"/>
                    <a:gd name="connsiteY44" fmla="*/ 77857 h 371475"/>
                    <a:gd name="connsiteX45" fmla="*/ 430673 w 495300"/>
                    <a:gd name="connsiteY45" fmla="*/ 86630 h 371475"/>
                    <a:gd name="connsiteX46" fmla="*/ 428682 w 495300"/>
                    <a:gd name="connsiteY46" fmla="*/ 95364 h 371475"/>
                    <a:gd name="connsiteX47" fmla="*/ 429892 w 495300"/>
                    <a:gd name="connsiteY47" fmla="*/ 94126 h 371475"/>
                    <a:gd name="connsiteX48" fmla="*/ 421910 w 495300"/>
                    <a:gd name="connsiteY48" fmla="*/ 110452 h 371475"/>
                    <a:gd name="connsiteX49" fmla="*/ 423358 w 495300"/>
                    <a:gd name="connsiteY49" fmla="*/ 110890 h 371475"/>
                    <a:gd name="connsiteX50" fmla="*/ 417328 w 495300"/>
                    <a:gd name="connsiteY50" fmla="*/ 123053 h 371475"/>
                    <a:gd name="connsiteX51" fmla="*/ 418157 w 495300"/>
                    <a:gd name="connsiteY51" fmla="*/ 124130 h 371475"/>
                    <a:gd name="connsiteX52" fmla="*/ 411899 w 495300"/>
                    <a:gd name="connsiteY52" fmla="*/ 134474 h 371475"/>
                    <a:gd name="connsiteX53" fmla="*/ 413976 w 495300"/>
                    <a:gd name="connsiteY53" fmla="*/ 134493 h 371475"/>
                    <a:gd name="connsiteX54" fmla="*/ 416338 w 495300"/>
                    <a:gd name="connsiteY54" fmla="*/ 127416 h 371475"/>
                    <a:gd name="connsiteX55" fmla="*/ 418605 w 495300"/>
                    <a:gd name="connsiteY55" fmla="*/ 130693 h 371475"/>
                    <a:gd name="connsiteX56" fmla="*/ 409651 w 495300"/>
                    <a:gd name="connsiteY56" fmla="*/ 147323 h 371475"/>
                    <a:gd name="connsiteX57" fmla="*/ 406213 w 495300"/>
                    <a:gd name="connsiteY57" fmla="*/ 146580 h 371475"/>
                    <a:gd name="connsiteX58" fmla="*/ 401936 w 495300"/>
                    <a:gd name="connsiteY58" fmla="*/ 152771 h 371475"/>
                    <a:gd name="connsiteX59" fmla="*/ 397288 w 495300"/>
                    <a:gd name="connsiteY59" fmla="*/ 158696 h 371475"/>
                    <a:gd name="connsiteX60" fmla="*/ 399993 w 495300"/>
                    <a:gd name="connsiteY60" fmla="*/ 160896 h 371475"/>
                    <a:gd name="connsiteX61" fmla="*/ 389858 w 495300"/>
                    <a:gd name="connsiteY61" fmla="*/ 170612 h 371475"/>
                    <a:gd name="connsiteX62" fmla="*/ 389144 w 495300"/>
                    <a:gd name="connsiteY62" fmla="*/ 181385 h 371475"/>
                    <a:gd name="connsiteX63" fmla="*/ 387106 w 495300"/>
                    <a:gd name="connsiteY63" fmla="*/ 181061 h 371475"/>
                    <a:gd name="connsiteX64" fmla="*/ 390515 w 495300"/>
                    <a:gd name="connsiteY64" fmla="*/ 181337 h 371475"/>
                    <a:gd name="connsiteX65" fmla="*/ 387115 w 495300"/>
                    <a:gd name="connsiteY65" fmla="*/ 184528 h 371475"/>
                    <a:gd name="connsiteX66" fmla="*/ 383572 w 495300"/>
                    <a:gd name="connsiteY66" fmla="*/ 187576 h 371475"/>
                    <a:gd name="connsiteX67" fmla="*/ 387839 w 495300"/>
                    <a:gd name="connsiteY67" fmla="*/ 192091 h 371475"/>
                    <a:gd name="connsiteX68" fmla="*/ 381381 w 495300"/>
                    <a:gd name="connsiteY68" fmla="*/ 193262 h 371475"/>
                    <a:gd name="connsiteX69" fmla="*/ 371808 w 495300"/>
                    <a:gd name="connsiteY69" fmla="*/ 201187 h 371475"/>
                    <a:gd name="connsiteX70" fmla="*/ 372828 w 495300"/>
                    <a:gd name="connsiteY70" fmla="*/ 199168 h 371475"/>
                    <a:gd name="connsiteX71" fmla="*/ 368056 w 495300"/>
                    <a:gd name="connsiteY71" fmla="*/ 203016 h 371475"/>
                    <a:gd name="connsiteX72" fmla="*/ 371475 w 495300"/>
                    <a:gd name="connsiteY72" fmla="*/ 207350 h 371475"/>
                    <a:gd name="connsiteX73" fmla="*/ 368446 w 495300"/>
                    <a:gd name="connsiteY73" fmla="*/ 208836 h 371475"/>
                    <a:gd name="connsiteX74" fmla="*/ 372847 w 495300"/>
                    <a:gd name="connsiteY74" fmla="*/ 207426 h 371475"/>
                    <a:gd name="connsiteX75" fmla="*/ 364646 w 495300"/>
                    <a:gd name="connsiteY75" fmla="*/ 222037 h 371475"/>
                    <a:gd name="connsiteX76" fmla="*/ 365589 w 495300"/>
                    <a:gd name="connsiteY76" fmla="*/ 215122 h 371475"/>
                    <a:gd name="connsiteX77" fmla="*/ 349291 w 495300"/>
                    <a:gd name="connsiteY77" fmla="*/ 238877 h 371475"/>
                    <a:gd name="connsiteX78" fmla="*/ 353520 w 495300"/>
                    <a:gd name="connsiteY78" fmla="*/ 241697 h 371475"/>
                    <a:gd name="connsiteX79" fmla="*/ 334728 w 495300"/>
                    <a:gd name="connsiteY79" fmla="*/ 246878 h 371475"/>
                    <a:gd name="connsiteX80" fmla="*/ 338052 w 495300"/>
                    <a:gd name="connsiteY80" fmla="*/ 241716 h 371475"/>
                    <a:gd name="connsiteX81" fmla="*/ 353016 w 495300"/>
                    <a:gd name="connsiteY81" fmla="*/ 231038 h 371475"/>
                    <a:gd name="connsiteX82" fmla="*/ 348139 w 495300"/>
                    <a:gd name="connsiteY82" fmla="*/ 230753 h 371475"/>
                    <a:gd name="connsiteX83" fmla="*/ 331527 w 495300"/>
                    <a:gd name="connsiteY83" fmla="*/ 243630 h 371475"/>
                    <a:gd name="connsiteX84" fmla="*/ 333966 w 495300"/>
                    <a:gd name="connsiteY84" fmla="*/ 245012 h 371475"/>
                    <a:gd name="connsiteX85" fmla="*/ 326412 w 495300"/>
                    <a:gd name="connsiteY85" fmla="*/ 245754 h 371475"/>
                    <a:gd name="connsiteX86" fmla="*/ 334756 w 495300"/>
                    <a:gd name="connsiteY86" fmla="*/ 236439 h 371475"/>
                    <a:gd name="connsiteX87" fmla="*/ 334147 w 495300"/>
                    <a:gd name="connsiteY87" fmla="*/ 224933 h 371475"/>
                    <a:gd name="connsiteX88" fmla="*/ 340414 w 495300"/>
                    <a:gd name="connsiteY88" fmla="*/ 221428 h 371475"/>
                    <a:gd name="connsiteX89" fmla="*/ 346586 w 495300"/>
                    <a:gd name="connsiteY89" fmla="*/ 217703 h 371475"/>
                    <a:gd name="connsiteX90" fmla="*/ 340395 w 495300"/>
                    <a:gd name="connsiteY90" fmla="*/ 211484 h 371475"/>
                    <a:gd name="connsiteX91" fmla="*/ 332251 w 495300"/>
                    <a:gd name="connsiteY91" fmla="*/ 219342 h 371475"/>
                    <a:gd name="connsiteX92" fmla="*/ 334604 w 495300"/>
                    <a:gd name="connsiteY92" fmla="*/ 223418 h 371475"/>
                    <a:gd name="connsiteX93" fmla="*/ 319259 w 495300"/>
                    <a:gd name="connsiteY93" fmla="*/ 243554 h 371475"/>
                    <a:gd name="connsiteX94" fmla="*/ 320050 w 495300"/>
                    <a:gd name="connsiteY94" fmla="*/ 253041 h 371475"/>
                    <a:gd name="connsiteX95" fmla="*/ 311582 w 495300"/>
                    <a:gd name="connsiteY95" fmla="*/ 256823 h 371475"/>
                    <a:gd name="connsiteX96" fmla="*/ 306248 w 495300"/>
                    <a:gd name="connsiteY96" fmla="*/ 261899 h 371475"/>
                    <a:gd name="connsiteX97" fmla="*/ 316078 w 495300"/>
                    <a:gd name="connsiteY97" fmla="*/ 258623 h 371475"/>
                    <a:gd name="connsiteX98" fmla="*/ 313744 w 495300"/>
                    <a:gd name="connsiteY98" fmla="*/ 257070 h 371475"/>
                    <a:gd name="connsiteX99" fmla="*/ 341557 w 495300"/>
                    <a:gd name="connsiteY99" fmla="*/ 250460 h 371475"/>
                    <a:gd name="connsiteX100" fmla="*/ 326793 w 495300"/>
                    <a:gd name="connsiteY100" fmla="*/ 258613 h 371475"/>
                    <a:gd name="connsiteX101" fmla="*/ 313211 w 495300"/>
                    <a:gd name="connsiteY101" fmla="*/ 263281 h 371475"/>
                    <a:gd name="connsiteX102" fmla="*/ 311363 w 495300"/>
                    <a:gd name="connsiteY102" fmla="*/ 270481 h 371475"/>
                    <a:gd name="connsiteX103" fmla="*/ 303152 w 495300"/>
                    <a:gd name="connsiteY103" fmla="*/ 274768 h 371475"/>
                    <a:gd name="connsiteX104" fmla="*/ 297494 w 495300"/>
                    <a:gd name="connsiteY104" fmla="*/ 272339 h 371475"/>
                    <a:gd name="connsiteX105" fmla="*/ 299437 w 495300"/>
                    <a:gd name="connsiteY105" fmla="*/ 276111 h 371475"/>
                    <a:gd name="connsiteX106" fmla="*/ 289646 w 495300"/>
                    <a:gd name="connsiteY106" fmla="*/ 278016 h 371475"/>
                    <a:gd name="connsiteX107" fmla="*/ 286102 w 495300"/>
                    <a:gd name="connsiteY107" fmla="*/ 273053 h 371475"/>
                    <a:gd name="connsiteX108" fmla="*/ 276187 w 495300"/>
                    <a:gd name="connsiteY108" fmla="*/ 280654 h 371475"/>
                    <a:gd name="connsiteX109" fmla="*/ 277006 w 495300"/>
                    <a:gd name="connsiteY109" fmla="*/ 276558 h 371475"/>
                    <a:gd name="connsiteX110" fmla="*/ 272844 w 495300"/>
                    <a:gd name="connsiteY110" fmla="*/ 279568 h 371475"/>
                    <a:gd name="connsiteX111" fmla="*/ 264662 w 495300"/>
                    <a:gd name="connsiteY111" fmla="*/ 276082 h 371475"/>
                    <a:gd name="connsiteX112" fmla="*/ 262404 w 495300"/>
                    <a:gd name="connsiteY112" fmla="*/ 278568 h 371475"/>
                    <a:gd name="connsiteX113" fmla="*/ 260061 w 495300"/>
                    <a:gd name="connsiteY113" fmla="*/ 280940 h 371475"/>
                    <a:gd name="connsiteX114" fmla="*/ 247040 w 495300"/>
                    <a:gd name="connsiteY114" fmla="*/ 284131 h 371475"/>
                    <a:gd name="connsiteX115" fmla="*/ 247221 w 495300"/>
                    <a:gd name="connsiteY115" fmla="*/ 281473 h 371475"/>
                    <a:gd name="connsiteX116" fmla="*/ 239011 w 495300"/>
                    <a:gd name="connsiteY116" fmla="*/ 287236 h 371475"/>
                    <a:gd name="connsiteX117" fmla="*/ 231810 w 495300"/>
                    <a:gd name="connsiteY117" fmla="*/ 282245 h 371475"/>
                    <a:gd name="connsiteX118" fmla="*/ 204826 w 495300"/>
                    <a:gd name="connsiteY118" fmla="*/ 291655 h 371475"/>
                    <a:gd name="connsiteX119" fmla="*/ 202482 w 495300"/>
                    <a:gd name="connsiteY119" fmla="*/ 289293 h 371475"/>
                    <a:gd name="connsiteX120" fmla="*/ 207912 w 495300"/>
                    <a:gd name="connsiteY120" fmla="*/ 288074 h 371475"/>
                    <a:gd name="connsiteX121" fmla="*/ 200092 w 495300"/>
                    <a:gd name="connsiteY121" fmla="*/ 284874 h 371475"/>
                    <a:gd name="connsiteX122" fmla="*/ 202092 w 495300"/>
                    <a:gd name="connsiteY122" fmla="*/ 282511 h 371475"/>
                    <a:gd name="connsiteX123" fmla="*/ 209626 w 495300"/>
                    <a:gd name="connsiteY123" fmla="*/ 284998 h 371475"/>
                    <a:gd name="connsiteX124" fmla="*/ 210436 w 495300"/>
                    <a:gd name="connsiteY124" fmla="*/ 279787 h 371475"/>
                    <a:gd name="connsiteX125" fmla="*/ 199301 w 495300"/>
                    <a:gd name="connsiteY125" fmla="*/ 282740 h 371475"/>
                    <a:gd name="connsiteX126" fmla="*/ 193958 w 495300"/>
                    <a:gd name="connsiteY126" fmla="*/ 279711 h 371475"/>
                    <a:gd name="connsiteX127" fmla="*/ 188681 w 495300"/>
                    <a:gd name="connsiteY127" fmla="*/ 276463 h 371475"/>
                    <a:gd name="connsiteX128" fmla="*/ 186366 w 495300"/>
                    <a:gd name="connsiteY128" fmla="*/ 279883 h 371475"/>
                    <a:gd name="connsiteX129" fmla="*/ 192415 w 495300"/>
                    <a:gd name="connsiteY129" fmla="*/ 281349 h 371475"/>
                    <a:gd name="connsiteX130" fmla="*/ 192881 w 495300"/>
                    <a:gd name="connsiteY130" fmla="*/ 286750 h 371475"/>
                    <a:gd name="connsiteX131" fmla="*/ 184842 w 495300"/>
                    <a:gd name="connsiteY131" fmla="*/ 288226 h 371475"/>
                    <a:gd name="connsiteX132" fmla="*/ 195205 w 495300"/>
                    <a:gd name="connsiteY132" fmla="*/ 287264 h 371475"/>
                    <a:gd name="connsiteX133" fmla="*/ 198301 w 495300"/>
                    <a:gd name="connsiteY133" fmla="*/ 283912 h 371475"/>
                    <a:gd name="connsiteX134" fmla="*/ 197558 w 495300"/>
                    <a:gd name="connsiteY134" fmla="*/ 287788 h 371475"/>
                    <a:gd name="connsiteX135" fmla="*/ 179803 w 495300"/>
                    <a:gd name="connsiteY135" fmla="*/ 295094 h 371475"/>
                    <a:gd name="connsiteX136" fmla="*/ 189471 w 495300"/>
                    <a:gd name="connsiteY136" fmla="*/ 296008 h 371475"/>
                    <a:gd name="connsiteX137" fmla="*/ 187252 w 495300"/>
                    <a:gd name="connsiteY137" fmla="*/ 298209 h 371475"/>
                    <a:gd name="connsiteX138" fmla="*/ 171250 w 495300"/>
                    <a:gd name="connsiteY138" fmla="*/ 297723 h 371475"/>
                    <a:gd name="connsiteX139" fmla="*/ 166621 w 495300"/>
                    <a:gd name="connsiteY139" fmla="*/ 300466 h 371475"/>
                    <a:gd name="connsiteX140" fmla="*/ 161906 w 495300"/>
                    <a:gd name="connsiteY140" fmla="*/ 303057 h 371475"/>
                    <a:gd name="connsiteX141" fmla="*/ 124720 w 495300"/>
                    <a:gd name="connsiteY141" fmla="*/ 300590 h 371475"/>
                    <a:gd name="connsiteX142" fmla="*/ 137970 w 495300"/>
                    <a:gd name="connsiteY142" fmla="*/ 298056 h 371475"/>
                    <a:gd name="connsiteX143" fmla="*/ 131607 w 495300"/>
                    <a:gd name="connsiteY143" fmla="*/ 295885 h 371475"/>
                    <a:gd name="connsiteX144" fmla="*/ 127864 w 495300"/>
                    <a:gd name="connsiteY144" fmla="*/ 298456 h 371475"/>
                    <a:gd name="connsiteX145" fmla="*/ 124930 w 495300"/>
                    <a:gd name="connsiteY145" fmla="*/ 296361 h 371475"/>
                    <a:gd name="connsiteX146" fmla="*/ 115453 w 495300"/>
                    <a:gd name="connsiteY146" fmla="*/ 299256 h 371475"/>
                    <a:gd name="connsiteX147" fmla="*/ 111871 w 495300"/>
                    <a:gd name="connsiteY147" fmla="*/ 300923 h 371475"/>
                    <a:gd name="connsiteX148" fmla="*/ 109280 w 495300"/>
                    <a:gd name="connsiteY148" fmla="*/ 301219 h 371475"/>
                    <a:gd name="connsiteX149" fmla="*/ 107652 w 495300"/>
                    <a:gd name="connsiteY149" fmla="*/ 301152 h 371475"/>
                    <a:gd name="connsiteX150" fmla="*/ 106737 w 495300"/>
                    <a:gd name="connsiteY150" fmla="*/ 301057 h 371475"/>
                    <a:gd name="connsiteX151" fmla="*/ 106613 w 495300"/>
                    <a:gd name="connsiteY151" fmla="*/ 301038 h 371475"/>
                    <a:gd name="connsiteX152" fmla="*/ 101070 w 495300"/>
                    <a:gd name="connsiteY152" fmla="*/ 300895 h 371475"/>
                    <a:gd name="connsiteX153" fmla="*/ 101032 w 495300"/>
                    <a:gd name="connsiteY153" fmla="*/ 300885 h 371475"/>
                    <a:gd name="connsiteX154" fmla="*/ 100879 w 495300"/>
                    <a:gd name="connsiteY154" fmla="*/ 300838 h 371475"/>
                    <a:gd name="connsiteX155" fmla="*/ 100555 w 495300"/>
                    <a:gd name="connsiteY155" fmla="*/ 300733 h 371475"/>
                    <a:gd name="connsiteX156" fmla="*/ 100841 w 495300"/>
                    <a:gd name="connsiteY156" fmla="*/ 300380 h 371475"/>
                    <a:gd name="connsiteX157" fmla="*/ 100975 w 495300"/>
                    <a:gd name="connsiteY157" fmla="*/ 300209 h 371475"/>
                    <a:gd name="connsiteX158" fmla="*/ 101051 w 495300"/>
                    <a:gd name="connsiteY158" fmla="*/ 300114 h 371475"/>
                    <a:gd name="connsiteX159" fmla="*/ 101089 w 495300"/>
                    <a:gd name="connsiteY159" fmla="*/ 300066 h 371475"/>
                    <a:gd name="connsiteX160" fmla="*/ 101108 w 495300"/>
                    <a:gd name="connsiteY160" fmla="*/ 300038 h 371475"/>
                    <a:gd name="connsiteX161" fmla="*/ 101117 w 495300"/>
                    <a:gd name="connsiteY161" fmla="*/ 300028 h 371475"/>
                    <a:gd name="connsiteX162" fmla="*/ 101117 w 495300"/>
                    <a:gd name="connsiteY162" fmla="*/ 300028 h 371475"/>
                    <a:gd name="connsiteX163" fmla="*/ 106575 w 495300"/>
                    <a:gd name="connsiteY163" fmla="*/ 300152 h 371475"/>
                    <a:gd name="connsiteX164" fmla="*/ 106585 w 495300"/>
                    <a:gd name="connsiteY164" fmla="*/ 300142 h 371475"/>
                    <a:gd name="connsiteX165" fmla="*/ 107061 w 495300"/>
                    <a:gd name="connsiteY165" fmla="*/ 299695 h 371475"/>
                    <a:gd name="connsiteX166" fmla="*/ 108356 w 495300"/>
                    <a:gd name="connsiteY166" fmla="*/ 298475 h 371475"/>
                    <a:gd name="connsiteX167" fmla="*/ 107690 w 495300"/>
                    <a:gd name="connsiteY167" fmla="*/ 298333 h 371475"/>
                    <a:gd name="connsiteX168" fmla="*/ 106918 w 495300"/>
                    <a:gd name="connsiteY168" fmla="*/ 298161 h 371475"/>
                    <a:gd name="connsiteX169" fmla="*/ 106690 w 495300"/>
                    <a:gd name="connsiteY169" fmla="*/ 298113 h 371475"/>
                    <a:gd name="connsiteX170" fmla="*/ 106632 w 495300"/>
                    <a:gd name="connsiteY170" fmla="*/ 298104 h 371475"/>
                    <a:gd name="connsiteX171" fmla="*/ 106604 w 495300"/>
                    <a:gd name="connsiteY171" fmla="*/ 298094 h 371475"/>
                    <a:gd name="connsiteX172" fmla="*/ 101241 w 495300"/>
                    <a:gd name="connsiteY172" fmla="*/ 297952 h 371475"/>
                    <a:gd name="connsiteX173" fmla="*/ 101165 w 495300"/>
                    <a:gd name="connsiteY173" fmla="*/ 297913 h 371475"/>
                    <a:gd name="connsiteX174" fmla="*/ 100832 w 495300"/>
                    <a:gd name="connsiteY174" fmla="*/ 297761 h 371475"/>
                    <a:gd name="connsiteX175" fmla="*/ 97384 w 495300"/>
                    <a:gd name="connsiteY175" fmla="*/ 296228 h 371475"/>
                    <a:gd name="connsiteX176" fmla="*/ 92373 w 495300"/>
                    <a:gd name="connsiteY176" fmla="*/ 293999 h 371475"/>
                    <a:gd name="connsiteX177" fmla="*/ 91440 w 495300"/>
                    <a:gd name="connsiteY177" fmla="*/ 297018 h 371475"/>
                    <a:gd name="connsiteX178" fmla="*/ 80896 w 495300"/>
                    <a:gd name="connsiteY178" fmla="*/ 292113 h 371475"/>
                    <a:gd name="connsiteX179" fmla="*/ 84363 w 495300"/>
                    <a:gd name="connsiteY179" fmla="*/ 299095 h 371475"/>
                    <a:gd name="connsiteX180" fmla="*/ 81772 w 495300"/>
                    <a:gd name="connsiteY180" fmla="*/ 296732 h 371475"/>
                    <a:gd name="connsiteX181" fmla="*/ 80743 w 495300"/>
                    <a:gd name="connsiteY181" fmla="*/ 299133 h 371475"/>
                    <a:gd name="connsiteX182" fmla="*/ 75657 w 495300"/>
                    <a:gd name="connsiteY182" fmla="*/ 299095 h 371475"/>
                    <a:gd name="connsiteX183" fmla="*/ 63551 w 495300"/>
                    <a:gd name="connsiteY183" fmla="*/ 296294 h 371475"/>
                    <a:gd name="connsiteX184" fmla="*/ 58360 w 495300"/>
                    <a:gd name="connsiteY184" fmla="*/ 292160 h 371475"/>
                    <a:gd name="connsiteX185" fmla="*/ 50044 w 495300"/>
                    <a:gd name="connsiteY185" fmla="*/ 291741 h 371475"/>
                    <a:gd name="connsiteX186" fmla="*/ 42034 w 495300"/>
                    <a:gd name="connsiteY186" fmla="*/ 290646 h 371475"/>
                    <a:gd name="connsiteX187" fmla="*/ 31709 w 495300"/>
                    <a:gd name="connsiteY187" fmla="*/ 286217 h 371475"/>
                    <a:gd name="connsiteX188" fmla="*/ 37929 w 495300"/>
                    <a:gd name="connsiteY188" fmla="*/ 282207 h 371475"/>
                    <a:gd name="connsiteX189" fmla="*/ 31690 w 495300"/>
                    <a:gd name="connsiteY189" fmla="*/ 279930 h 371475"/>
                    <a:gd name="connsiteX190" fmla="*/ 24936 w 495300"/>
                    <a:gd name="connsiteY190" fmla="*/ 288846 h 371475"/>
                    <a:gd name="connsiteX191" fmla="*/ 15583 w 495300"/>
                    <a:gd name="connsiteY191" fmla="*/ 284483 h 371475"/>
                    <a:gd name="connsiteX192" fmla="*/ 7144 w 495300"/>
                    <a:gd name="connsiteY192" fmla="*/ 286874 h 371475"/>
                    <a:gd name="connsiteX193" fmla="*/ 11344 w 495300"/>
                    <a:gd name="connsiteY193" fmla="*/ 292303 h 371475"/>
                    <a:gd name="connsiteX194" fmla="*/ 23851 w 495300"/>
                    <a:gd name="connsiteY194" fmla="*/ 290560 h 371475"/>
                    <a:gd name="connsiteX195" fmla="*/ 35881 w 495300"/>
                    <a:gd name="connsiteY195" fmla="*/ 300504 h 371475"/>
                    <a:gd name="connsiteX196" fmla="*/ 30432 w 495300"/>
                    <a:gd name="connsiteY196" fmla="*/ 299218 h 371475"/>
                    <a:gd name="connsiteX197" fmla="*/ 45863 w 495300"/>
                    <a:gd name="connsiteY197" fmla="*/ 303752 h 371475"/>
                    <a:gd name="connsiteX198" fmla="*/ 62703 w 495300"/>
                    <a:gd name="connsiteY198" fmla="*/ 308467 h 371475"/>
                    <a:gd name="connsiteX199" fmla="*/ 71161 w 495300"/>
                    <a:gd name="connsiteY199" fmla="*/ 304876 h 371475"/>
                    <a:gd name="connsiteX200" fmla="*/ 80972 w 495300"/>
                    <a:gd name="connsiteY200" fmla="*/ 305791 h 371475"/>
                    <a:gd name="connsiteX201" fmla="*/ 86830 w 495300"/>
                    <a:gd name="connsiteY201" fmla="*/ 306772 h 371475"/>
                    <a:gd name="connsiteX202" fmla="*/ 94450 w 495300"/>
                    <a:gd name="connsiteY202" fmla="*/ 299752 h 371475"/>
                    <a:gd name="connsiteX203" fmla="*/ 98250 w 495300"/>
                    <a:gd name="connsiteY203" fmla="*/ 307096 h 371475"/>
                    <a:gd name="connsiteX204" fmla="*/ 82810 w 495300"/>
                    <a:gd name="connsiteY204" fmla="*/ 310077 h 371475"/>
                    <a:gd name="connsiteX205" fmla="*/ 80934 w 495300"/>
                    <a:gd name="connsiteY205" fmla="*/ 315354 h 371475"/>
                    <a:gd name="connsiteX206" fmla="*/ 82744 w 495300"/>
                    <a:gd name="connsiteY206" fmla="*/ 313134 h 371475"/>
                    <a:gd name="connsiteX207" fmla="*/ 86106 w 495300"/>
                    <a:gd name="connsiteY207" fmla="*/ 320069 h 371475"/>
                    <a:gd name="connsiteX208" fmla="*/ 87468 w 495300"/>
                    <a:gd name="connsiteY208" fmla="*/ 317459 h 371475"/>
                    <a:gd name="connsiteX209" fmla="*/ 91316 w 495300"/>
                    <a:gd name="connsiteY209" fmla="*/ 323269 h 371475"/>
                    <a:gd name="connsiteX210" fmla="*/ 93145 w 495300"/>
                    <a:gd name="connsiteY210" fmla="*/ 319516 h 371475"/>
                    <a:gd name="connsiteX211" fmla="*/ 99422 w 495300"/>
                    <a:gd name="connsiteY211" fmla="*/ 323793 h 371475"/>
                    <a:gd name="connsiteX212" fmla="*/ 99832 w 495300"/>
                    <a:gd name="connsiteY212" fmla="*/ 324031 h 371475"/>
                    <a:gd name="connsiteX213" fmla="*/ 99879 w 495300"/>
                    <a:gd name="connsiteY213" fmla="*/ 324060 h 371475"/>
                    <a:gd name="connsiteX214" fmla="*/ 99908 w 495300"/>
                    <a:gd name="connsiteY214" fmla="*/ 324079 h 371475"/>
                    <a:gd name="connsiteX215" fmla="*/ 99917 w 495300"/>
                    <a:gd name="connsiteY215" fmla="*/ 324088 h 371475"/>
                    <a:gd name="connsiteX216" fmla="*/ 106594 w 495300"/>
                    <a:gd name="connsiteY216" fmla="*/ 324260 h 371475"/>
                    <a:gd name="connsiteX217" fmla="*/ 106766 w 495300"/>
                    <a:gd name="connsiteY217" fmla="*/ 324307 h 371475"/>
                    <a:gd name="connsiteX218" fmla="*/ 107118 w 495300"/>
                    <a:gd name="connsiteY218" fmla="*/ 324393 h 371475"/>
                    <a:gd name="connsiteX219" fmla="*/ 108556 w 495300"/>
                    <a:gd name="connsiteY219" fmla="*/ 324707 h 371475"/>
                    <a:gd name="connsiteX220" fmla="*/ 111595 w 495300"/>
                    <a:gd name="connsiteY220" fmla="*/ 325107 h 371475"/>
                    <a:gd name="connsiteX221" fmla="*/ 118491 w 495300"/>
                    <a:gd name="connsiteY221" fmla="*/ 324612 h 371475"/>
                    <a:gd name="connsiteX222" fmla="*/ 115281 w 495300"/>
                    <a:gd name="connsiteY222" fmla="*/ 330508 h 371475"/>
                    <a:gd name="connsiteX223" fmla="*/ 108861 w 495300"/>
                    <a:gd name="connsiteY223" fmla="*/ 329184 h 371475"/>
                    <a:gd name="connsiteX224" fmla="*/ 98841 w 495300"/>
                    <a:gd name="connsiteY224" fmla="*/ 328946 h 371475"/>
                    <a:gd name="connsiteX225" fmla="*/ 96488 w 495300"/>
                    <a:gd name="connsiteY225" fmla="*/ 328984 h 371475"/>
                    <a:gd name="connsiteX226" fmla="*/ 85916 w 495300"/>
                    <a:gd name="connsiteY226" fmla="*/ 328441 h 371475"/>
                    <a:gd name="connsiteX227" fmla="*/ 88792 w 495300"/>
                    <a:gd name="connsiteY227" fmla="*/ 337299 h 371475"/>
                    <a:gd name="connsiteX228" fmla="*/ 95364 w 495300"/>
                    <a:gd name="connsiteY228" fmla="*/ 337871 h 371475"/>
                    <a:gd name="connsiteX229" fmla="*/ 90221 w 495300"/>
                    <a:gd name="connsiteY229" fmla="*/ 331603 h 371475"/>
                    <a:gd name="connsiteX230" fmla="*/ 95955 w 495300"/>
                    <a:gd name="connsiteY230" fmla="*/ 331394 h 371475"/>
                    <a:gd name="connsiteX231" fmla="*/ 96717 w 495300"/>
                    <a:gd name="connsiteY231" fmla="*/ 336471 h 371475"/>
                    <a:gd name="connsiteX232" fmla="*/ 99012 w 495300"/>
                    <a:gd name="connsiteY232" fmla="*/ 338242 h 371475"/>
                    <a:gd name="connsiteX233" fmla="*/ 99136 w 495300"/>
                    <a:gd name="connsiteY233" fmla="*/ 338347 h 371475"/>
                    <a:gd name="connsiteX234" fmla="*/ 99165 w 495300"/>
                    <a:gd name="connsiteY234" fmla="*/ 338376 h 371475"/>
                    <a:gd name="connsiteX235" fmla="*/ 99184 w 495300"/>
                    <a:gd name="connsiteY235" fmla="*/ 338385 h 371475"/>
                    <a:gd name="connsiteX236" fmla="*/ 99184 w 495300"/>
                    <a:gd name="connsiteY236" fmla="*/ 338385 h 371475"/>
                    <a:gd name="connsiteX237" fmla="*/ 106575 w 495300"/>
                    <a:gd name="connsiteY237" fmla="*/ 338576 h 371475"/>
                    <a:gd name="connsiteX238" fmla="*/ 106585 w 495300"/>
                    <a:gd name="connsiteY238" fmla="*/ 338585 h 371475"/>
                    <a:gd name="connsiteX239" fmla="*/ 106690 w 495300"/>
                    <a:gd name="connsiteY239" fmla="*/ 338633 h 371475"/>
                    <a:gd name="connsiteX240" fmla="*/ 107090 w 495300"/>
                    <a:gd name="connsiteY240" fmla="*/ 338814 h 371475"/>
                    <a:gd name="connsiteX241" fmla="*/ 107756 w 495300"/>
                    <a:gd name="connsiteY241" fmla="*/ 339185 h 371475"/>
                    <a:gd name="connsiteX242" fmla="*/ 108375 w 495300"/>
                    <a:gd name="connsiteY242" fmla="*/ 339995 h 371475"/>
                    <a:gd name="connsiteX243" fmla="*/ 131607 w 495300"/>
                    <a:gd name="connsiteY243" fmla="*/ 343176 h 371475"/>
                    <a:gd name="connsiteX244" fmla="*/ 142284 w 495300"/>
                    <a:gd name="connsiteY244" fmla="*/ 344091 h 371475"/>
                    <a:gd name="connsiteX245" fmla="*/ 154696 w 495300"/>
                    <a:gd name="connsiteY245" fmla="*/ 344748 h 371475"/>
                    <a:gd name="connsiteX246" fmla="*/ 160087 w 495300"/>
                    <a:gd name="connsiteY246" fmla="*/ 347758 h 371475"/>
                    <a:gd name="connsiteX247" fmla="*/ 142180 w 495300"/>
                    <a:gd name="connsiteY247" fmla="*/ 345843 h 371475"/>
                    <a:gd name="connsiteX248" fmla="*/ 143256 w 495300"/>
                    <a:gd name="connsiteY248" fmla="*/ 347643 h 371475"/>
                    <a:gd name="connsiteX249" fmla="*/ 124177 w 495300"/>
                    <a:gd name="connsiteY249" fmla="*/ 345253 h 371475"/>
                    <a:gd name="connsiteX250" fmla="*/ 119701 w 495300"/>
                    <a:gd name="connsiteY250" fmla="*/ 347815 h 371475"/>
                    <a:gd name="connsiteX251" fmla="*/ 107709 w 495300"/>
                    <a:gd name="connsiteY251" fmla="*/ 341938 h 371475"/>
                    <a:gd name="connsiteX252" fmla="*/ 106766 w 495300"/>
                    <a:gd name="connsiteY252" fmla="*/ 341995 h 371475"/>
                    <a:gd name="connsiteX253" fmla="*/ 106661 w 495300"/>
                    <a:gd name="connsiteY253" fmla="*/ 342005 h 371475"/>
                    <a:gd name="connsiteX254" fmla="*/ 106604 w 495300"/>
                    <a:gd name="connsiteY254" fmla="*/ 342014 h 371475"/>
                    <a:gd name="connsiteX255" fmla="*/ 98993 w 495300"/>
                    <a:gd name="connsiteY255" fmla="*/ 341824 h 371475"/>
                    <a:gd name="connsiteX256" fmla="*/ 98870 w 495300"/>
                    <a:gd name="connsiteY256" fmla="*/ 341833 h 371475"/>
                    <a:gd name="connsiteX257" fmla="*/ 98641 w 495300"/>
                    <a:gd name="connsiteY257" fmla="*/ 341862 h 371475"/>
                    <a:gd name="connsiteX258" fmla="*/ 97869 w 495300"/>
                    <a:gd name="connsiteY258" fmla="*/ 342081 h 371475"/>
                    <a:gd name="connsiteX259" fmla="*/ 96917 w 495300"/>
                    <a:gd name="connsiteY259" fmla="*/ 342900 h 371475"/>
                    <a:gd name="connsiteX260" fmla="*/ 96336 w 495300"/>
                    <a:gd name="connsiteY260" fmla="*/ 345376 h 371475"/>
                    <a:gd name="connsiteX261" fmla="*/ 92050 w 495300"/>
                    <a:gd name="connsiteY261" fmla="*/ 348053 h 371475"/>
                    <a:gd name="connsiteX262" fmla="*/ 77638 w 495300"/>
                    <a:gd name="connsiteY262" fmla="*/ 344538 h 371475"/>
                    <a:gd name="connsiteX263" fmla="*/ 78496 w 495300"/>
                    <a:gd name="connsiteY263" fmla="*/ 344976 h 371475"/>
                    <a:gd name="connsiteX264" fmla="*/ 64389 w 495300"/>
                    <a:gd name="connsiteY264" fmla="*/ 343957 h 371475"/>
                    <a:gd name="connsiteX265" fmla="*/ 80172 w 495300"/>
                    <a:gd name="connsiteY265" fmla="*/ 350806 h 371475"/>
                    <a:gd name="connsiteX266" fmla="*/ 86239 w 495300"/>
                    <a:gd name="connsiteY266" fmla="*/ 352073 h 371475"/>
                    <a:gd name="connsiteX267" fmla="*/ 88325 w 495300"/>
                    <a:gd name="connsiteY267" fmla="*/ 357102 h 371475"/>
                    <a:gd name="connsiteX268" fmla="*/ 94507 w 495300"/>
                    <a:gd name="connsiteY268" fmla="*/ 356502 h 371475"/>
                    <a:gd name="connsiteX269" fmla="*/ 93678 w 495300"/>
                    <a:gd name="connsiteY269" fmla="*/ 354187 h 371475"/>
                    <a:gd name="connsiteX270" fmla="*/ 98050 w 495300"/>
                    <a:gd name="connsiteY270" fmla="*/ 357616 h 371475"/>
                    <a:gd name="connsiteX271" fmla="*/ 98146 w 495300"/>
                    <a:gd name="connsiteY271" fmla="*/ 357654 h 371475"/>
                    <a:gd name="connsiteX272" fmla="*/ 98193 w 495300"/>
                    <a:gd name="connsiteY272" fmla="*/ 357673 h 371475"/>
                    <a:gd name="connsiteX273" fmla="*/ 106594 w 495300"/>
                    <a:gd name="connsiteY273" fmla="*/ 357892 h 371475"/>
                    <a:gd name="connsiteX274" fmla="*/ 106642 w 495300"/>
                    <a:gd name="connsiteY274" fmla="*/ 357902 h 371475"/>
                    <a:gd name="connsiteX275" fmla="*/ 106994 w 495300"/>
                    <a:gd name="connsiteY275" fmla="*/ 357959 h 371475"/>
                    <a:gd name="connsiteX276" fmla="*/ 107709 w 495300"/>
                    <a:gd name="connsiteY276" fmla="*/ 358073 h 371475"/>
                    <a:gd name="connsiteX277" fmla="*/ 109156 w 495300"/>
                    <a:gd name="connsiteY277" fmla="*/ 358264 h 371475"/>
                    <a:gd name="connsiteX278" fmla="*/ 112081 w 495300"/>
                    <a:gd name="connsiteY278" fmla="*/ 358540 h 371475"/>
                    <a:gd name="connsiteX279" fmla="*/ 117481 w 495300"/>
                    <a:gd name="connsiteY279" fmla="*/ 358607 h 371475"/>
                    <a:gd name="connsiteX280" fmla="*/ 122892 w 495300"/>
                    <a:gd name="connsiteY280" fmla="*/ 356397 h 371475"/>
                    <a:gd name="connsiteX281" fmla="*/ 125720 w 495300"/>
                    <a:gd name="connsiteY281" fmla="*/ 360426 h 371475"/>
                    <a:gd name="connsiteX282" fmla="*/ 149085 w 495300"/>
                    <a:gd name="connsiteY282" fmla="*/ 358711 h 371475"/>
                    <a:gd name="connsiteX283" fmla="*/ 142437 w 495300"/>
                    <a:gd name="connsiteY283" fmla="*/ 358054 h 371475"/>
                    <a:gd name="connsiteX284" fmla="*/ 160687 w 495300"/>
                    <a:gd name="connsiteY284" fmla="*/ 350730 h 371475"/>
                    <a:gd name="connsiteX285" fmla="*/ 170107 w 495300"/>
                    <a:gd name="connsiteY285" fmla="*/ 356102 h 371475"/>
                    <a:gd name="connsiteX286" fmla="*/ 164487 w 495300"/>
                    <a:gd name="connsiteY286" fmla="*/ 360921 h 371475"/>
                    <a:gd name="connsiteX287" fmla="*/ 156972 w 495300"/>
                    <a:gd name="connsiteY287" fmla="*/ 360988 h 371475"/>
                    <a:gd name="connsiteX288" fmla="*/ 159315 w 495300"/>
                    <a:gd name="connsiteY288" fmla="*/ 364465 h 371475"/>
                    <a:gd name="connsiteX289" fmla="*/ 147971 w 495300"/>
                    <a:gd name="connsiteY289" fmla="*/ 366960 h 371475"/>
                    <a:gd name="connsiteX290" fmla="*/ 155943 w 495300"/>
                    <a:gd name="connsiteY290" fmla="*/ 373475 h 371475"/>
                    <a:gd name="connsiteX291" fmla="*/ 166726 w 495300"/>
                    <a:gd name="connsiteY291" fmla="*/ 371361 h 371475"/>
                    <a:gd name="connsiteX292" fmla="*/ 177451 w 495300"/>
                    <a:gd name="connsiteY292" fmla="*/ 369103 h 371475"/>
                    <a:gd name="connsiteX293" fmla="*/ 216865 w 495300"/>
                    <a:gd name="connsiteY293" fmla="*/ 361864 h 371475"/>
                    <a:gd name="connsiteX294" fmla="*/ 221142 w 495300"/>
                    <a:gd name="connsiteY294" fmla="*/ 362398 h 371475"/>
                    <a:gd name="connsiteX295" fmla="*/ 225390 w 495300"/>
                    <a:gd name="connsiteY295" fmla="*/ 362722 h 371475"/>
                    <a:gd name="connsiteX296" fmla="*/ 261109 w 495300"/>
                    <a:gd name="connsiteY296" fmla="*/ 346253 h 371475"/>
                    <a:gd name="connsiteX297" fmla="*/ 261871 w 495300"/>
                    <a:gd name="connsiteY297" fmla="*/ 349701 h 371475"/>
                    <a:gd name="connsiteX298" fmla="*/ 274396 w 495300"/>
                    <a:gd name="connsiteY298" fmla="*/ 345777 h 371475"/>
                    <a:gd name="connsiteX299" fmla="*/ 274739 w 495300"/>
                    <a:gd name="connsiteY299" fmla="*/ 337528 h 371475"/>
                    <a:gd name="connsiteX300" fmla="*/ 259632 w 495300"/>
                    <a:gd name="connsiteY300" fmla="*/ 341481 h 371475"/>
                    <a:gd name="connsiteX301" fmla="*/ 277368 w 495300"/>
                    <a:gd name="connsiteY301" fmla="*/ 331918 h 371475"/>
                    <a:gd name="connsiteX302" fmla="*/ 274920 w 495300"/>
                    <a:gd name="connsiteY302" fmla="*/ 329317 h 371475"/>
                    <a:gd name="connsiteX303" fmla="*/ 261899 w 495300"/>
                    <a:gd name="connsiteY303" fmla="*/ 333204 h 371475"/>
                    <a:gd name="connsiteX304" fmla="*/ 271729 w 495300"/>
                    <a:gd name="connsiteY304" fmla="*/ 328793 h 371475"/>
                    <a:gd name="connsiteX305" fmla="*/ 271520 w 495300"/>
                    <a:gd name="connsiteY305" fmla="*/ 326765 h 371475"/>
                    <a:gd name="connsiteX306" fmla="*/ 278959 w 495300"/>
                    <a:gd name="connsiteY306" fmla="*/ 326422 h 371475"/>
                    <a:gd name="connsiteX307" fmla="*/ 274253 w 495300"/>
                    <a:gd name="connsiteY307" fmla="*/ 323240 h 371475"/>
                    <a:gd name="connsiteX308" fmla="*/ 286160 w 495300"/>
                    <a:gd name="connsiteY308" fmla="*/ 323955 h 371475"/>
                    <a:gd name="connsiteX309" fmla="*/ 300904 w 495300"/>
                    <a:gd name="connsiteY309" fmla="*/ 313211 h 371475"/>
                    <a:gd name="connsiteX310" fmla="*/ 298761 w 495300"/>
                    <a:gd name="connsiteY310" fmla="*/ 310039 h 371475"/>
                    <a:gd name="connsiteX311" fmla="*/ 308886 w 495300"/>
                    <a:gd name="connsiteY311" fmla="*/ 300447 h 371475"/>
                    <a:gd name="connsiteX312" fmla="*/ 323307 w 495300"/>
                    <a:gd name="connsiteY312" fmla="*/ 290017 h 371475"/>
                    <a:gd name="connsiteX313" fmla="*/ 318345 w 495300"/>
                    <a:gd name="connsiteY313" fmla="*/ 299456 h 371475"/>
                    <a:gd name="connsiteX314" fmla="*/ 335023 w 495300"/>
                    <a:gd name="connsiteY314" fmla="*/ 288722 h 371475"/>
                    <a:gd name="connsiteX315" fmla="*/ 330841 w 495300"/>
                    <a:gd name="connsiteY315" fmla="*/ 295304 h 371475"/>
                    <a:gd name="connsiteX316" fmla="*/ 333842 w 495300"/>
                    <a:gd name="connsiteY316" fmla="*/ 300209 h 371475"/>
                    <a:gd name="connsiteX317" fmla="*/ 348548 w 495300"/>
                    <a:gd name="connsiteY317" fmla="*/ 290198 h 371475"/>
                    <a:gd name="connsiteX318" fmla="*/ 356416 w 495300"/>
                    <a:gd name="connsiteY318" fmla="*/ 289960 h 371475"/>
                    <a:gd name="connsiteX319" fmla="*/ 366836 w 495300"/>
                    <a:gd name="connsiteY319" fmla="*/ 279930 h 371475"/>
                    <a:gd name="connsiteX320" fmla="*/ 371923 w 495300"/>
                    <a:gd name="connsiteY320" fmla="*/ 282492 h 371475"/>
                    <a:gd name="connsiteX321" fmla="*/ 374380 w 495300"/>
                    <a:gd name="connsiteY321" fmla="*/ 276520 h 371475"/>
                    <a:gd name="connsiteX322" fmla="*/ 384334 w 495300"/>
                    <a:gd name="connsiteY322" fmla="*/ 272796 h 371475"/>
                    <a:gd name="connsiteX323" fmla="*/ 390544 w 495300"/>
                    <a:gd name="connsiteY323" fmla="*/ 263319 h 371475"/>
                    <a:gd name="connsiteX324" fmla="*/ 386772 w 495300"/>
                    <a:gd name="connsiteY324" fmla="*/ 261242 h 371475"/>
                    <a:gd name="connsiteX325" fmla="*/ 359693 w 495300"/>
                    <a:gd name="connsiteY325" fmla="*/ 278778 h 371475"/>
                    <a:gd name="connsiteX326" fmla="*/ 381562 w 495300"/>
                    <a:gd name="connsiteY326" fmla="*/ 256784 h 371475"/>
                    <a:gd name="connsiteX327" fmla="*/ 388991 w 495300"/>
                    <a:gd name="connsiteY327" fmla="*/ 254241 h 371475"/>
                    <a:gd name="connsiteX328" fmla="*/ 384496 w 495300"/>
                    <a:gd name="connsiteY328" fmla="*/ 247259 h 371475"/>
                    <a:gd name="connsiteX329" fmla="*/ 391525 w 495300"/>
                    <a:gd name="connsiteY329" fmla="*/ 238096 h 371475"/>
                    <a:gd name="connsiteX330" fmla="*/ 396592 w 495300"/>
                    <a:gd name="connsiteY330" fmla="*/ 235706 h 371475"/>
                    <a:gd name="connsiteX331" fmla="*/ 401564 w 495300"/>
                    <a:gd name="connsiteY331" fmla="*/ 233162 h 371475"/>
                    <a:gd name="connsiteX332" fmla="*/ 404041 w 495300"/>
                    <a:gd name="connsiteY332" fmla="*/ 238087 h 371475"/>
                    <a:gd name="connsiteX333" fmla="*/ 408727 w 495300"/>
                    <a:gd name="connsiteY333" fmla="*/ 229991 h 371475"/>
                    <a:gd name="connsiteX334" fmla="*/ 413737 w 495300"/>
                    <a:gd name="connsiteY334" fmla="*/ 236649 h 371475"/>
                    <a:gd name="connsiteX335" fmla="*/ 407765 w 495300"/>
                    <a:gd name="connsiteY335" fmla="*/ 237620 h 371475"/>
                    <a:gd name="connsiteX336" fmla="*/ 407527 w 495300"/>
                    <a:gd name="connsiteY336" fmla="*/ 241687 h 371475"/>
                    <a:gd name="connsiteX337" fmla="*/ 399621 w 495300"/>
                    <a:gd name="connsiteY337" fmla="*/ 248555 h 371475"/>
                    <a:gd name="connsiteX338" fmla="*/ 400812 w 495300"/>
                    <a:gd name="connsiteY338" fmla="*/ 249507 h 371475"/>
                    <a:gd name="connsiteX339" fmla="*/ 389363 w 495300"/>
                    <a:gd name="connsiteY339" fmla="*/ 260099 h 371475"/>
                    <a:gd name="connsiteX340" fmla="*/ 397735 w 495300"/>
                    <a:gd name="connsiteY340" fmla="*/ 254756 h 371475"/>
                    <a:gd name="connsiteX341" fmla="*/ 392001 w 495300"/>
                    <a:gd name="connsiteY341" fmla="*/ 261166 h 371475"/>
                    <a:gd name="connsiteX342" fmla="*/ 396373 w 495300"/>
                    <a:gd name="connsiteY342" fmla="*/ 261433 h 371475"/>
                    <a:gd name="connsiteX343" fmla="*/ 389925 w 495300"/>
                    <a:gd name="connsiteY343" fmla="*/ 269653 h 371475"/>
                    <a:gd name="connsiteX344" fmla="*/ 383172 w 495300"/>
                    <a:gd name="connsiteY344" fmla="*/ 277625 h 371475"/>
                    <a:gd name="connsiteX345" fmla="*/ 408241 w 495300"/>
                    <a:gd name="connsiteY345" fmla="*/ 251412 h 371475"/>
                    <a:gd name="connsiteX346" fmla="*/ 431244 w 495300"/>
                    <a:gd name="connsiteY346" fmla="*/ 226352 h 371475"/>
                    <a:gd name="connsiteX347" fmla="*/ 420872 w 495300"/>
                    <a:gd name="connsiteY347" fmla="*/ 223790 h 371475"/>
                    <a:gd name="connsiteX348" fmla="*/ 418900 w 495300"/>
                    <a:gd name="connsiteY348" fmla="*/ 229714 h 371475"/>
                    <a:gd name="connsiteX349" fmla="*/ 415309 w 495300"/>
                    <a:gd name="connsiteY349" fmla="*/ 226257 h 371475"/>
                    <a:gd name="connsiteX350" fmla="*/ 429654 w 495300"/>
                    <a:gd name="connsiteY350" fmla="*/ 212112 h 371475"/>
                    <a:gd name="connsiteX351" fmla="*/ 431121 w 495300"/>
                    <a:gd name="connsiteY351" fmla="*/ 215998 h 371475"/>
                    <a:gd name="connsiteX352" fmla="*/ 426168 w 495300"/>
                    <a:gd name="connsiteY352" fmla="*/ 219037 h 371475"/>
                    <a:gd name="connsiteX353" fmla="*/ 427577 w 495300"/>
                    <a:gd name="connsiteY353" fmla="*/ 222971 h 371475"/>
                    <a:gd name="connsiteX354" fmla="*/ 432902 w 495300"/>
                    <a:gd name="connsiteY354" fmla="*/ 218103 h 371475"/>
                    <a:gd name="connsiteX355" fmla="*/ 431178 w 495300"/>
                    <a:gd name="connsiteY355" fmla="*/ 223209 h 371475"/>
                    <a:gd name="connsiteX356" fmla="*/ 438417 w 495300"/>
                    <a:gd name="connsiteY356" fmla="*/ 223514 h 371475"/>
                    <a:gd name="connsiteX357" fmla="*/ 442570 w 495300"/>
                    <a:gd name="connsiteY357" fmla="*/ 211617 h 371475"/>
                    <a:gd name="connsiteX358" fmla="*/ 437493 w 495300"/>
                    <a:gd name="connsiteY358" fmla="*/ 214751 h 371475"/>
                    <a:gd name="connsiteX359" fmla="*/ 432273 w 495300"/>
                    <a:gd name="connsiteY359" fmla="*/ 217703 h 371475"/>
                    <a:gd name="connsiteX360" fmla="*/ 427787 w 495300"/>
                    <a:gd name="connsiteY360" fmla="*/ 205083 h 371475"/>
                    <a:gd name="connsiteX361" fmla="*/ 423615 w 495300"/>
                    <a:gd name="connsiteY361" fmla="*/ 209455 h 371475"/>
                    <a:gd name="connsiteX362" fmla="*/ 426806 w 495300"/>
                    <a:gd name="connsiteY362" fmla="*/ 207426 h 371475"/>
                    <a:gd name="connsiteX363" fmla="*/ 423386 w 495300"/>
                    <a:gd name="connsiteY363" fmla="*/ 210807 h 371475"/>
                    <a:gd name="connsiteX364" fmla="*/ 419891 w 495300"/>
                    <a:gd name="connsiteY364" fmla="*/ 214103 h 371475"/>
                    <a:gd name="connsiteX365" fmla="*/ 422081 w 495300"/>
                    <a:gd name="connsiteY365" fmla="*/ 205626 h 371475"/>
                    <a:gd name="connsiteX366" fmla="*/ 419071 w 495300"/>
                    <a:gd name="connsiteY366" fmla="*/ 210626 h 371475"/>
                    <a:gd name="connsiteX367" fmla="*/ 415785 w 495300"/>
                    <a:gd name="connsiteY367" fmla="*/ 204721 h 371475"/>
                    <a:gd name="connsiteX368" fmla="*/ 408584 w 495300"/>
                    <a:gd name="connsiteY368" fmla="*/ 208940 h 371475"/>
                    <a:gd name="connsiteX369" fmla="*/ 407651 w 495300"/>
                    <a:gd name="connsiteY369" fmla="*/ 214170 h 371475"/>
                    <a:gd name="connsiteX370" fmla="*/ 399907 w 495300"/>
                    <a:gd name="connsiteY370" fmla="*/ 220828 h 371475"/>
                    <a:gd name="connsiteX371" fmla="*/ 395383 w 495300"/>
                    <a:gd name="connsiteY371" fmla="*/ 218646 h 371475"/>
                    <a:gd name="connsiteX372" fmla="*/ 409204 w 495300"/>
                    <a:gd name="connsiteY372" fmla="*/ 205445 h 371475"/>
                    <a:gd name="connsiteX373" fmla="*/ 405965 w 495300"/>
                    <a:gd name="connsiteY373" fmla="*/ 203425 h 371475"/>
                    <a:gd name="connsiteX374" fmla="*/ 409756 w 495300"/>
                    <a:gd name="connsiteY374" fmla="*/ 197301 h 371475"/>
                    <a:gd name="connsiteX375" fmla="*/ 406365 w 495300"/>
                    <a:gd name="connsiteY375" fmla="*/ 200844 h 371475"/>
                    <a:gd name="connsiteX376" fmla="*/ 408651 w 495300"/>
                    <a:gd name="connsiteY376" fmla="*/ 194767 h 371475"/>
                    <a:gd name="connsiteX377" fmla="*/ 424063 w 495300"/>
                    <a:gd name="connsiteY377" fmla="*/ 187681 h 371475"/>
                    <a:gd name="connsiteX378" fmla="*/ 416624 w 495300"/>
                    <a:gd name="connsiteY378" fmla="*/ 198530 h 371475"/>
                    <a:gd name="connsiteX379" fmla="*/ 428777 w 495300"/>
                    <a:gd name="connsiteY379" fmla="*/ 190214 h 371475"/>
                    <a:gd name="connsiteX380" fmla="*/ 430806 w 495300"/>
                    <a:gd name="connsiteY380" fmla="*/ 183785 h 371475"/>
                    <a:gd name="connsiteX381" fmla="*/ 433435 w 495300"/>
                    <a:gd name="connsiteY381" fmla="*/ 186052 h 371475"/>
                    <a:gd name="connsiteX382" fmla="*/ 426777 w 495300"/>
                    <a:gd name="connsiteY382" fmla="*/ 195767 h 371475"/>
                    <a:gd name="connsiteX383" fmla="*/ 431949 w 495300"/>
                    <a:gd name="connsiteY383" fmla="*/ 193824 h 371475"/>
                    <a:gd name="connsiteX384" fmla="*/ 429130 w 495300"/>
                    <a:gd name="connsiteY384" fmla="*/ 199977 h 371475"/>
                    <a:gd name="connsiteX385" fmla="*/ 436216 w 495300"/>
                    <a:gd name="connsiteY385" fmla="*/ 200054 h 371475"/>
                    <a:gd name="connsiteX386" fmla="*/ 442912 w 495300"/>
                    <a:gd name="connsiteY386" fmla="*/ 190986 h 371475"/>
                    <a:gd name="connsiteX387" fmla="*/ 444865 w 495300"/>
                    <a:gd name="connsiteY387" fmla="*/ 192957 h 371475"/>
                    <a:gd name="connsiteX388" fmla="*/ 450752 w 495300"/>
                    <a:gd name="connsiteY388" fmla="*/ 184252 h 371475"/>
                    <a:gd name="connsiteX389" fmla="*/ 456590 w 495300"/>
                    <a:gd name="connsiteY389" fmla="*/ 183185 h 371475"/>
                    <a:gd name="connsiteX390" fmla="*/ 453590 w 495300"/>
                    <a:gd name="connsiteY390" fmla="*/ 184680 h 371475"/>
                    <a:gd name="connsiteX391" fmla="*/ 456619 w 495300"/>
                    <a:gd name="connsiteY391" fmla="*/ 182718 h 371475"/>
                    <a:gd name="connsiteX392" fmla="*/ 459543 w 495300"/>
                    <a:gd name="connsiteY392" fmla="*/ 180661 h 371475"/>
                    <a:gd name="connsiteX393" fmla="*/ 456771 w 495300"/>
                    <a:gd name="connsiteY393" fmla="*/ 179422 h 371475"/>
                    <a:gd name="connsiteX394" fmla="*/ 463582 w 495300"/>
                    <a:gd name="connsiteY394" fmla="*/ 166126 h 371475"/>
                    <a:gd name="connsiteX395" fmla="*/ 470087 w 495300"/>
                    <a:gd name="connsiteY395" fmla="*/ 161134 h 371475"/>
                    <a:gd name="connsiteX396" fmla="*/ 473716 w 495300"/>
                    <a:gd name="connsiteY396" fmla="*/ 150276 h 371475"/>
                    <a:gd name="connsiteX397" fmla="*/ 471564 w 495300"/>
                    <a:gd name="connsiteY397" fmla="*/ 148571 h 371475"/>
                    <a:gd name="connsiteX398" fmla="*/ 485089 w 495300"/>
                    <a:gd name="connsiteY398" fmla="*/ 126044 h 371475"/>
                    <a:gd name="connsiteX399" fmla="*/ 486194 w 495300"/>
                    <a:gd name="connsiteY399" fmla="*/ 131007 h 371475"/>
                    <a:gd name="connsiteX400" fmla="*/ 481003 w 495300"/>
                    <a:gd name="connsiteY400" fmla="*/ 138694 h 371475"/>
                    <a:gd name="connsiteX401" fmla="*/ 483718 w 495300"/>
                    <a:gd name="connsiteY401" fmla="*/ 136769 h 371475"/>
                    <a:gd name="connsiteX402" fmla="*/ 479879 w 495300"/>
                    <a:gd name="connsiteY402" fmla="*/ 144447 h 371475"/>
                    <a:gd name="connsiteX403" fmla="*/ 475869 w 495300"/>
                    <a:gd name="connsiteY403" fmla="*/ 152000 h 371475"/>
                    <a:gd name="connsiteX404" fmla="*/ 485337 w 495300"/>
                    <a:gd name="connsiteY404" fmla="*/ 140122 h 371475"/>
                    <a:gd name="connsiteX405" fmla="*/ 484918 w 495300"/>
                    <a:gd name="connsiteY405" fmla="*/ 145666 h 371475"/>
                    <a:gd name="connsiteX406" fmla="*/ 488680 w 495300"/>
                    <a:gd name="connsiteY406" fmla="*/ 136455 h 371475"/>
                    <a:gd name="connsiteX407" fmla="*/ 488404 w 495300"/>
                    <a:gd name="connsiteY407" fmla="*/ 143970 h 371475"/>
                    <a:gd name="connsiteX408" fmla="*/ 478622 w 495300"/>
                    <a:gd name="connsiteY408" fmla="*/ 164478 h 371475"/>
                    <a:gd name="connsiteX409" fmla="*/ 480508 w 495300"/>
                    <a:gd name="connsiteY409" fmla="*/ 173107 h 371475"/>
                    <a:gd name="connsiteX410" fmla="*/ 490080 w 495300"/>
                    <a:gd name="connsiteY410" fmla="*/ 165983 h 371475"/>
                    <a:gd name="connsiteX411" fmla="*/ 480127 w 495300"/>
                    <a:gd name="connsiteY411" fmla="*/ 181908 h 371475"/>
                    <a:gd name="connsiteX412" fmla="*/ 486356 w 495300"/>
                    <a:gd name="connsiteY412" fmla="*/ 185642 h 371475"/>
                    <a:gd name="connsiteX413" fmla="*/ 489937 w 495300"/>
                    <a:gd name="connsiteY413" fmla="*/ 170878 h 371475"/>
                    <a:gd name="connsiteX414" fmla="*/ 495205 w 495300"/>
                    <a:gd name="connsiteY414" fmla="*/ 163887 h 371475"/>
                    <a:gd name="connsiteX415" fmla="*/ 493128 w 495300"/>
                    <a:gd name="connsiteY415" fmla="*/ 155229 h 371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</a:cxnLst>
                  <a:rect l="l" t="t" r="r" b="b"/>
                  <a:pathLst>
                    <a:path w="495300" h="371475">
                      <a:moveTo>
                        <a:pt x="472059" y="7144"/>
                      </a:moveTo>
                      <a:lnTo>
                        <a:pt x="472964" y="15535"/>
                      </a:lnTo>
                      <a:cubicBezTo>
                        <a:pt x="472154" y="17259"/>
                        <a:pt x="472050" y="20784"/>
                        <a:pt x="469030" y="19831"/>
                      </a:cubicBezTo>
                      <a:lnTo>
                        <a:pt x="468811" y="14135"/>
                      </a:lnTo>
                      <a:cubicBezTo>
                        <a:pt x="466649" y="16059"/>
                        <a:pt x="466896" y="17488"/>
                        <a:pt x="467049" y="18917"/>
                      </a:cubicBezTo>
                      <a:cubicBezTo>
                        <a:pt x="467144" y="20707"/>
                        <a:pt x="467430" y="20622"/>
                        <a:pt x="464429" y="25841"/>
                      </a:cubicBezTo>
                      <a:cubicBezTo>
                        <a:pt x="464429" y="25841"/>
                        <a:pt x="464115" y="25117"/>
                        <a:pt x="463639" y="24032"/>
                      </a:cubicBezTo>
                      <a:cubicBezTo>
                        <a:pt x="463172" y="22908"/>
                        <a:pt x="462544" y="21365"/>
                        <a:pt x="461762" y="20984"/>
                      </a:cubicBezTo>
                      <a:cubicBezTo>
                        <a:pt x="460277" y="19631"/>
                        <a:pt x="458791" y="18278"/>
                        <a:pt x="458791" y="18278"/>
                      </a:cubicBezTo>
                      <a:cubicBezTo>
                        <a:pt x="458495" y="15211"/>
                        <a:pt x="458981" y="11259"/>
                        <a:pt x="455200" y="10297"/>
                      </a:cubicBezTo>
                      <a:cubicBezTo>
                        <a:pt x="450961" y="12402"/>
                        <a:pt x="458591" y="11687"/>
                        <a:pt x="455828" y="14716"/>
                      </a:cubicBezTo>
                      <a:cubicBezTo>
                        <a:pt x="454666" y="15126"/>
                        <a:pt x="452790" y="14640"/>
                        <a:pt x="451942" y="17259"/>
                      </a:cubicBezTo>
                      <a:lnTo>
                        <a:pt x="453133" y="15964"/>
                      </a:lnTo>
                      <a:cubicBezTo>
                        <a:pt x="453133" y="15964"/>
                        <a:pt x="453085" y="16764"/>
                        <a:pt x="453019" y="17955"/>
                      </a:cubicBezTo>
                      <a:cubicBezTo>
                        <a:pt x="452980" y="18555"/>
                        <a:pt x="452942" y="19250"/>
                        <a:pt x="452895" y="19993"/>
                      </a:cubicBezTo>
                      <a:lnTo>
                        <a:pt x="452828" y="21145"/>
                      </a:lnTo>
                      <a:lnTo>
                        <a:pt x="452590" y="23489"/>
                      </a:lnTo>
                      <a:cubicBezTo>
                        <a:pt x="451790" y="30204"/>
                        <a:pt x="450990" y="36919"/>
                        <a:pt x="450990" y="36919"/>
                      </a:cubicBezTo>
                      <a:lnTo>
                        <a:pt x="442970" y="45596"/>
                      </a:lnTo>
                      <a:cubicBezTo>
                        <a:pt x="444246" y="44806"/>
                        <a:pt x="445741" y="42148"/>
                        <a:pt x="446256" y="44053"/>
                      </a:cubicBezTo>
                      <a:cubicBezTo>
                        <a:pt x="440446" y="47206"/>
                        <a:pt x="449342" y="47092"/>
                        <a:pt x="443703" y="53912"/>
                      </a:cubicBezTo>
                      <a:cubicBezTo>
                        <a:pt x="445751" y="50463"/>
                        <a:pt x="448066" y="47873"/>
                        <a:pt x="448027" y="42291"/>
                      </a:cubicBezTo>
                      <a:lnTo>
                        <a:pt x="453609" y="46472"/>
                      </a:lnTo>
                      <a:cubicBezTo>
                        <a:pt x="454133" y="51225"/>
                        <a:pt x="453028" y="55921"/>
                        <a:pt x="451923" y="60522"/>
                      </a:cubicBezTo>
                      <a:lnTo>
                        <a:pt x="449990" y="55569"/>
                      </a:lnTo>
                      <a:cubicBezTo>
                        <a:pt x="449990" y="55569"/>
                        <a:pt x="449418" y="58560"/>
                        <a:pt x="448847" y="61551"/>
                      </a:cubicBezTo>
                      <a:cubicBezTo>
                        <a:pt x="448266" y="64732"/>
                        <a:pt x="447589" y="66618"/>
                        <a:pt x="447599" y="66789"/>
                      </a:cubicBezTo>
                      <a:lnTo>
                        <a:pt x="449666" y="66304"/>
                      </a:lnTo>
                      <a:lnTo>
                        <a:pt x="447037" y="79229"/>
                      </a:lnTo>
                      <a:lnTo>
                        <a:pt x="442941" y="83134"/>
                      </a:lnTo>
                      <a:lnTo>
                        <a:pt x="443179" y="97517"/>
                      </a:lnTo>
                      <a:cubicBezTo>
                        <a:pt x="444646" y="97917"/>
                        <a:pt x="446942" y="95250"/>
                        <a:pt x="447446" y="97793"/>
                      </a:cubicBezTo>
                      <a:cubicBezTo>
                        <a:pt x="443903" y="106680"/>
                        <a:pt x="436340" y="103641"/>
                        <a:pt x="437083" y="114386"/>
                      </a:cubicBezTo>
                      <a:cubicBezTo>
                        <a:pt x="434483" y="116053"/>
                        <a:pt x="430844" y="120520"/>
                        <a:pt x="428473" y="118110"/>
                      </a:cubicBezTo>
                      <a:cubicBezTo>
                        <a:pt x="424758" y="121701"/>
                        <a:pt x="428873" y="115872"/>
                        <a:pt x="431864" y="111957"/>
                      </a:cubicBezTo>
                      <a:cubicBezTo>
                        <a:pt x="430120" y="114643"/>
                        <a:pt x="429282" y="113576"/>
                        <a:pt x="428339" y="111662"/>
                      </a:cubicBezTo>
                      <a:lnTo>
                        <a:pt x="433635" y="104508"/>
                      </a:lnTo>
                      <a:cubicBezTo>
                        <a:pt x="428377" y="106975"/>
                        <a:pt x="437540" y="97717"/>
                        <a:pt x="429844" y="102651"/>
                      </a:cubicBezTo>
                      <a:cubicBezTo>
                        <a:pt x="436740" y="95888"/>
                        <a:pt x="430663" y="88144"/>
                        <a:pt x="437712" y="82039"/>
                      </a:cubicBezTo>
                      <a:lnTo>
                        <a:pt x="435359" y="72342"/>
                      </a:lnTo>
                      <a:cubicBezTo>
                        <a:pt x="435359" y="72342"/>
                        <a:pt x="436531" y="68561"/>
                        <a:pt x="437702" y="64789"/>
                      </a:cubicBezTo>
                      <a:cubicBezTo>
                        <a:pt x="438893" y="61379"/>
                        <a:pt x="439864" y="56045"/>
                        <a:pt x="439884" y="56226"/>
                      </a:cubicBezTo>
                      <a:cubicBezTo>
                        <a:pt x="438426" y="62389"/>
                        <a:pt x="435797" y="65656"/>
                        <a:pt x="433692" y="69666"/>
                      </a:cubicBezTo>
                      <a:cubicBezTo>
                        <a:pt x="431568" y="73523"/>
                        <a:pt x="429873" y="77305"/>
                        <a:pt x="429911" y="81858"/>
                      </a:cubicBezTo>
                      <a:lnTo>
                        <a:pt x="432473" y="77857"/>
                      </a:lnTo>
                      <a:cubicBezTo>
                        <a:pt x="432473" y="77857"/>
                        <a:pt x="431568" y="82248"/>
                        <a:pt x="430673" y="86630"/>
                      </a:cubicBezTo>
                      <a:cubicBezTo>
                        <a:pt x="429778" y="91021"/>
                        <a:pt x="428682" y="95364"/>
                        <a:pt x="428682" y="95364"/>
                      </a:cubicBezTo>
                      <a:lnTo>
                        <a:pt x="429892" y="94126"/>
                      </a:lnTo>
                      <a:cubicBezTo>
                        <a:pt x="426129" y="105518"/>
                        <a:pt x="421424" y="107194"/>
                        <a:pt x="421910" y="110452"/>
                      </a:cubicBezTo>
                      <a:lnTo>
                        <a:pt x="423358" y="110890"/>
                      </a:lnTo>
                      <a:cubicBezTo>
                        <a:pt x="423482" y="111747"/>
                        <a:pt x="417871" y="121672"/>
                        <a:pt x="417328" y="123053"/>
                      </a:cubicBezTo>
                      <a:lnTo>
                        <a:pt x="418157" y="124130"/>
                      </a:lnTo>
                      <a:cubicBezTo>
                        <a:pt x="414128" y="125025"/>
                        <a:pt x="415309" y="133388"/>
                        <a:pt x="411899" y="134474"/>
                      </a:cubicBezTo>
                      <a:lnTo>
                        <a:pt x="413976" y="134493"/>
                      </a:lnTo>
                      <a:cubicBezTo>
                        <a:pt x="414538" y="132312"/>
                        <a:pt x="415099" y="130150"/>
                        <a:pt x="416338" y="127416"/>
                      </a:cubicBezTo>
                      <a:lnTo>
                        <a:pt x="418605" y="130693"/>
                      </a:lnTo>
                      <a:cubicBezTo>
                        <a:pt x="415385" y="135122"/>
                        <a:pt x="410118" y="140179"/>
                        <a:pt x="409651" y="147323"/>
                      </a:cubicBezTo>
                      <a:lnTo>
                        <a:pt x="406213" y="146580"/>
                      </a:lnTo>
                      <a:cubicBezTo>
                        <a:pt x="406213" y="146580"/>
                        <a:pt x="404079" y="149676"/>
                        <a:pt x="401936" y="152771"/>
                      </a:cubicBezTo>
                      <a:cubicBezTo>
                        <a:pt x="399612" y="155734"/>
                        <a:pt x="397288" y="158696"/>
                        <a:pt x="397288" y="158696"/>
                      </a:cubicBezTo>
                      <a:cubicBezTo>
                        <a:pt x="399393" y="158105"/>
                        <a:pt x="400755" y="158820"/>
                        <a:pt x="399993" y="160896"/>
                      </a:cubicBezTo>
                      <a:lnTo>
                        <a:pt x="389858" y="170612"/>
                      </a:lnTo>
                      <a:cubicBezTo>
                        <a:pt x="392563" y="171288"/>
                        <a:pt x="394335" y="176574"/>
                        <a:pt x="389144" y="181385"/>
                      </a:cubicBezTo>
                      <a:lnTo>
                        <a:pt x="387106" y="181061"/>
                      </a:lnTo>
                      <a:lnTo>
                        <a:pt x="390515" y="181337"/>
                      </a:lnTo>
                      <a:cubicBezTo>
                        <a:pt x="390515" y="181337"/>
                        <a:pt x="388915" y="183013"/>
                        <a:pt x="387115" y="184528"/>
                      </a:cubicBezTo>
                      <a:cubicBezTo>
                        <a:pt x="385343" y="186052"/>
                        <a:pt x="383572" y="187576"/>
                        <a:pt x="383572" y="187576"/>
                      </a:cubicBezTo>
                      <a:lnTo>
                        <a:pt x="387839" y="192091"/>
                      </a:lnTo>
                      <a:cubicBezTo>
                        <a:pt x="385562" y="193319"/>
                        <a:pt x="384324" y="196996"/>
                        <a:pt x="381381" y="193262"/>
                      </a:cubicBezTo>
                      <a:cubicBezTo>
                        <a:pt x="378762" y="196920"/>
                        <a:pt x="375323" y="200930"/>
                        <a:pt x="371808" y="201187"/>
                      </a:cubicBezTo>
                      <a:lnTo>
                        <a:pt x="372828" y="199168"/>
                      </a:lnTo>
                      <a:lnTo>
                        <a:pt x="368056" y="203016"/>
                      </a:lnTo>
                      <a:lnTo>
                        <a:pt x="371475" y="207350"/>
                      </a:lnTo>
                      <a:lnTo>
                        <a:pt x="368446" y="208836"/>
                      </a:lnTo>
                      <a:cubicBezTo>
                        <a:pt x="371018" y="209855"/>
                        <a:pt x="370265" y="210236"/>
                        <a:pt x="372847" y="207426"/>
                      </a:cubicBezTo>
                      <a:cubicBezTo>
                        <a:pt x="374123" y="213103"/>
                        <a:pt x="363388" y="218180"/>
                        <a:pt x="364646" y="222037"/>
                      </a:cubicBezTo>
                      <a:cubicBezTo>
                        <a:pt x="363436" y="221075"/>
                        <a:pt x="362445" y="219332"/>
                        <a:pt x="365589" y="215122"/>
                      </a:cubicBezTo>
                      <a:cubicBezTo>
                        <a:pt x="355378" y="222152"/>
                        <a:pt x="361407" y="232248"/>
                        <a:pt x="349291" y="238877"/>
                      </a:cubicBezTo>
                      <a:cubicBezTo>
                        <a:pt x="350425" y="239906"/>
                        <a:pt x="352644" y="239878"/>
                        <a:pt x="353520" y="241697"/>
                      </a:cubicBezTo>
                      <a:cubicBezTo>
                        <a:pt x="341033" y="245735"/>
                        <a:pt x="345977" y="244173"/>
                        <a:pt x="334728" y="246878"/>
                      </a:cubicBezTo>
                      <a:lnTo>
                        <a:pt x="338052" y="241716"/>
                      </a:lnTo>
                      <a:cubicBezTo>
                        <a:pt x="343433" y="238658"/>
                        <a:pt x="350520" y="237954"/>
                        <a:pt x="353016" y="231038"/>
                      </a:cubicBezTo>
                      <a:lnTo>
                        <a:pt x="348139" y="230753"/>
                      </a:lnTo>
                      <a:cubicBezTo>
                        <a:pt x="345434" y="231257"/>
                        <a:pt x="337766" y="244573"/>
                        <a:pt x="331527" y="243630"/>
                      </a:cubicBezTo>
                      <a:cubicBezTo>
                        <a:pt x="332061" y="244192"/>
                        <a:pt x="338052" y="241725"/>
                        <a:pt x="333966" y="245012"/>
                      </a:cubicBezTo>
                      <a:cubicBezTo>
                        <a:pt x="328517" y="247983"/>
                        <a:pt x="334537" y="239316"/>
                        <a:pt x="326412" y="245754"/>
                      </a:cubicBezTo>
                      <a:lnTo>
                        <a:pt x="334756" y="236439"/>
                      </a:lnTo>
                      <a:cubicBezTo>
                        <a:pt x="337680" y="232086"/>
                        <a:pt x="332889" y="226638"/>
                        <a:pt x="334147" y="224933"/>
                      </a:cubicBezTo>
                      <a:cubicBezTo>
                        <a:pt x="334147" y="224933"/>
                        <a:pt x="337385" y="223314"/>
                        <a:pt x="340414" y="221428"/>
                      </a:cubicBezTo>
                      <a:cubicBezTo>
                        <a:pt x="343500" y="219561"/>
                        <a:pt x="346586" y="217703"/>
                        <a:pt x="346586" y="217703"/>
                      </a:cubicBezTo>
                      <a:cubicBezTo>
                        <a:pt x="339481" y="218218"/>
                        <a:pt x="348958" y="207597"/>
                        <a:pt x="340395" y="211484"/>
                      </a:cubicBezTo>
                      <a:cubicBezTo>
                        <a:pt x="341395" y="216103"/>
                        <a:pt x="335642" y="216770"/>
                        <a:pt x="332251" y="219342"/>
                      </a:cubicBezTo>
                      <a:lnTo>
                        <a:pt x="334604" y="223418"/>
                      </a:lnTo>
                      <a:cubicBezTo>
                        <a:pt x="329565" y="230429"/>
                        <a:pt x="323288" y="236268"/>
                        <a:pt x="319259" y="243554"/>
                      </a:cubicBezTo>
                      <a:cubicBezTo>
                        <a:pt x="325088" y="245507"/>
                        <a:pt x="314811" y="251622"/>
                        <a:pt x="320050" y="253041"/>
                      </a:cubicBezTo>
                      <a:lnTo>
                        <a:pt x="311582" y="256823"/>
                      </a:lnTo>
                      <a:cubicBezTo>
                        <a:pt x="311915" y="259461"/>
                        <a:pt x="309572" y="261309"/>
                        <a:pt x="306248" y="261899"/>
                      </a:cubicBezTo>
                      <a:cubicBezTo>
                        <a:pt x="306114" y="268776"/>
                        <a:pt x="321297" y="255527"/>
                        <a:pt x="316078" y="258623"/>
                      </a:cubicBezTo>
                      <a:lnTo>
                        <a:pt x="313744" y="257070"/>
                      </a:lnTo>
                      <a:cubicBezTo>
                        <a:pt x="321412" y="261614"/>
                        <a:pt x="344367" y="242630"/>
                        <a:pt x="341557" y="250460"/>
                      </a:cubicBezTo>
                      <a:cubicBezTo>
                        <a:pt x="336175" y="251050"/>
                        <a:pt x="331394" y="255070"/>
                        <a:pt x="326793" y="258613"/>
                      </a:cubicBezTo>
                      <a:cubicBezTo>
                        <a:pt x="322088" y="262014"/>
                        <a:pt x="317449" y="264795"/>
                        <a:pt x="313211" y="263281"/>
                      </a:cubicBezTo>
                      <a:lnTo>
                        <a:pt x="311363" y="270481"/>
                      </a:lnTo>
                      <a:cubicBezTo>
                        <a:pt x="309191" y="270215"/>
                        <a:pt x="305933" y="272215"/>
                        <a:pt x="303152" y="274768"/>
                      </a:cubicBezTo>
                      <a:cubicBezTo>
                        <a:pt x="301390" y="273701"/>
                        <a:pt x="303000" y="267281"/>
                        <a:pt x="297494" y="272339"/>
                      </a:cubicBezTo>
                      <a:lnTo>
                        <a:pt x="299437" y="276111"/>
                      </a:lnTo>
                      <a:cubicBezTo>
                        <a:pt x="294827" y="277559"/>
                        <a:pt x="291227" y="273806"/>
                        <a:pt x="289646" y="278016"/>
                      </a:cubicBezTo>
                      <a:cubicBezTo>
                        <a:pt x="292532" y="274358"/>
                        <a:pt x="287426" y="274930"/>
                        <a:pt x="286102" y="273053"/>
                      </a:cubicBezTo>
                      <a:cubicBezTo>
                        <a:pt x="283312" y="276692"/>
                        <a:pt x="273253" y="280225"/>
                        <a:pt x="276187" y="280654"/>
                      </a:cubicBezTo>
                      <a:lnTo>
                        <a:pt x="277006" y="276558"/>
                      </a:lnTo>
                      <a:lnTo>
                        <a:pt x="272844" y="279568"/>
                      </a:lnTo>
                      <a:lnTo>
                        <a:pt x="264662" y="276082"/>
                      </a:lnTo>
                      <a:cubicBezTo>
                        <a:pt x="264662" y="276082"/>
                        <a:pt x="263538" y="277320"/>
                        <a:pt x="262404" y="278568"/>
                      </a:cubicBezTo>
                      <a:cubicBezTo>
                        <a:pt x="261280" y="279835"/>
                        <a:pt x="260061" y="280940"/>
                        <a:pt x="260061" y="280940"/>
                      </a:cubicBezTo>
                      <a:lnTo>
                        <a:pt x="247040" y="284131"/>
                      </a:lnTo>
                      <a:lnTo>
                        <a:pt x="247221" y="281473"/>
                      </a:lnTo>
                      <a:cubicBezTo>
                        <a:pt x="242021" y="280683"/>
                        <a:pt x="238658" y="291227"/>
                        <a:pt x="239011" y="287236"/>
                      </a:cubicBezTo>
                      <a:cubicBezTo>
                        <a:pt x="235391" y="286474"/>
                        <a:pt x="231877" y="285607"/>
                        <a:pt x="231810" y="282245"/>
                      </a:cubicBezTo>
                      <a:cubicBezTo>
                        <a:pt x="225952" y="282626"/>
                        <a:pt x="212284" y="293351"/>
                        <a:pt x="204826" y="291655"/>
                      </a:cubicBezTo>
                      <a:lnTo>
                        <a:pt x="202482" y="289293"/>
                      </a:lnTo>
                      <a:lnTo>
                        <a:pt x="207912" y="288074"/>
                      </a:lnTo>
                      <a:cubicBezTo>
                        <a:pt x="205235" y="285017"/>
                        <a:pt x="199882" y="290217"/>
                        <a:pt x="200092" y="284874"/>
                      </a:cubicBezTo>
                      <a:lnTo>
                        <a:pt x="202092" y="282511"/>
                      </a:lnTo>
                      <a:lnTo>
                        <a:pt x="209626" y="284998"/>
                      </a:lnTo>
                      <a:lnTo>
                        <a:pt x="210436" y="279787"/>
                      </a:lnTo>
                      <a:lnTo>
                        <a:pt x="199301" y="282740"/>
                      </a:lnTo>
                      <a:cubicBezTo>
                        <a:pt x="199301" y="282740"/>
                        <a:pt x="196644" y="281378"/>
                        <a:pt x="193958" y="279711"/>
                      </a:cubicBezTo>
                      <a:cubicBezTo>
                        <a:pt x="191319" y="278092"/>
                        <a:pt x="188681" y="276463"/>
                        <a:pt x="188681" y="276463"/>
                      </a:cubicBezTo>
                      <a:lnTo>
                        <a:pt x="186366" y="279883"/>
                      </a:lnTo>
                      <a:lnTo>
                        <a:pt x="192415" y="281349"/>
                      </a:lnTo>
                      <a:lnTo>
                        <a:pt x="192881" y="286750"/>
                      </a:lnTo>
                      <a:cubicBezTo>
                        <a:pt x="192672" y="284055"/>
                        <a:pt x="183337" y="287846"/>
                        <a:pt x="184842" y="288226"/>
                      </a:cubicBezTo>
                      <a:cubicBezTo>
                        <a:pt x="183737" y="289293"/>
                        <a:pt x="190214" y="289503"/>
                        <a:pt x="195205" y="287264"/>
                      </a:cubicBezTo>
                      <a:cubicBezTo>
                        <a:pt x="202978" y="288960"/>
                        <a:pt x="191881" y="283950"/>
                        <a:pt x="198301" y="283912"/>
                      </a:cubicBezTo>
                      <a:lnTo>
                        <a:pt x="197558" y="287788"/>
                      </a:lnTo>
                      <a:lnTo>
                        <a:pt x="179803" y="295094"/>
                      </a:lnTo>
                      <a:cubicBezTo>
                        <a:pt x="184337" y="293484"/>
                        <a:pt x="182651" y="299866"/>
                        <a:pt x="189471" y="296008"/>
                      </a:cubicBezTo>
                      <a:lnTo>
                        <a:pt x="187252" y="298209"/>
                      </a:lnTo>
                      <a:cubicBezTo>
                        <a:pt x="183432" y="300076"/>
                        <a:pt x="177908" y="298790"/>
                        <a:pt x="171250" y="297723"/>
                      </a:cubicBezTo>
                      <a:cubicBezTo>
                        <a:pt x="171250" y="297723"/>
                        <a:pt x="168973" y="299228"/>
                        <a:pt x="166621" y="300466"/>
                      </a:cubicBezTo>
                      <a:cubicBezTo>
                        <a:pt x="164268" y="301762"/>
                        <a:pt x="161906" y="303057"/>
                        <a:pt x="161906" y="303057"/>
                      </a:cubicBezTo>
                      <a:cubicBezTo>
                        <a:pt x="148895" y="305572"/>
                        <a:pt x="139646" y="301390"/>
                        <a:pt x="124720" y="300590"/>
                      </a:cubicBezTo>
                      <a:cubicBezTo>
                        <a:pt x="129721" y="297199"/>
                        <a:pt x="135493" y="304800"/>
                        <a:pt x="137970" y="298056"/>
                      </a:cubicBezTo>
                      <a:lnTo>
                        <a:pt x="131607" y="295885"/>
                      </a:lnTo>
                      <a:lnTo>
                        <a:pt x="127864" y="298456"/>
                      </a:lnTo>
                      <a:lnTo>
                        <a:pt x="124930" y="296361"/>
                      </a:lnTo>
                      <a:cubicBezTo>
                        <a:pt x="119577" y="296342"/>
                        <a:pt x="117548" y="297894"/>
                        <a:pt x="115453" y="299256"/>
                      </a:cubicBezTo>
                      <a:cubicBezTo>
                        <a:pt x="114405" y="299933"/>
                        <a:pt x="113347" y="300571"/>
                        <a:pt x="111871" y="300923"/>
                      </a:cubicBezTo>
                      <a:cubicBezTo>
                        <a:pt x="111128" y="301104"/>
                        <a:pt x="110280" y="301209"/>
                        <a:pt x="109280" y="301219"/>
                      </a:cubicBezTo>
                      <a:cubicBezTo>
                        <a:pt x="108785" y="301200"/>
                        <a:pt x="108242" y="301180"/>
                        <a:pt x="107652" y="301152"/>
                      </a:cubicBezTo>
                      <a:lnTo>
                        <a:pt x="106737" y="301057"/>
                      </a:lnTo>
                      <a:lnTo>
                        <a:pt x="106613" y="301038"/>
                      </a:lnTo>
                      <a:lnTo>
                        <a:pt x="101070" y="300895"/>
                      </a:lnTo>
                      <a:lnTo>
                        <a:pt x="101032" y="300885"/>
                      </a:lnTo>
                      <a:lnTo>
                        <a:pt x="100879" y="300838"/>
                      </a:lnTo>
                      <a:lnTo>
                        <a:pt x="100555" y="300733"/>
                      </a:lnTo>
                      <a:cubicBezTo>
                        <a:pt x="100555" y="300733"/>
                        <a:pt x="100670" y="300590"/>
                        <a:pt x="100841" y="300380"/>
                      </a:cubicBezTo>
                      <a:lnTo>
                        <a:pt x="100975" y="300209"/>
                      </a:lnTo>
                      <a:lnTo>
                        <a:pt x="101051" y="300114"/>
                      </a:lnTo>
                      <a:lnTo>
                        <a:pt x="101089" y="300066"/>
                      </a:lnTo>
                      <a:lnTo>
                        <a:pt x="101108" y="300038"/>
                      </a:lnTo>
                      <a:lnTo>
                        <a:pt x="101117" y="300028"/>
                      </a:lnTo>
                      <a:lnTo>
                        <a:pt x="101117" y="300028"/>
                      </a:lnTo>
                      <a:lnTo>
                        <a:pt x="106575" y="300152"/>
                      </a:lnTo>
                      <a:lnTo>
                        <a:pt x="106585" y="300142"/>
                      </a:lnTo>
                      <a:lnTo>
                        <a:pt x="107061" y="299695"/>
                      </a:lnTo>
                      <a:cubicBezTo>
                        <a:pt x="107709" y="299085"/>
                        <a:pt x="108356" y="298475"/>
                        <a:pt x="108356" y="298475"/>
                      </a:cubicBezTo>
                      <a:cubicBezTo>
                        <a:pt x="108356" y="298475"/>
                        <a:pt x="108109" y="298418"/>
                        <a:pt x="107690" y="298333"/>
                      </a:cubicBezTo>
                      <a:cubicBezTo>
                        <a:pt x="107480" y="298285"/>
                        <a:pt x="107213" y="298228"/>
                        <a:pt x="106918" y="298161"/>
                      </a:cubicBezTo>
                      <a:lnTo>
                        <a:pt x="106690" y="298113"/>
                      </a:lnTo>
                      <a:lnTo>
                        <a:pt x="106632" y="298104"/>
                      </a:lnTo>
                      <a:lnTo>
                        <a:pt x="106604" y="298094"/>
                      </a:lnTo>
                      <a:lnTo>
                        <a:pt x="101241" y="297952"/>
                      </a:lnTo>
                      <a:lnTo>
                        <a:pt x="101165" y="297913"/>
                      </a:lnTo>
                      <a:lnTo>
                        <a:pt x="100832" y="297761"/>
                      </a:lnTo>
                      <a:cubicBezTo>
                        <a:pt x="99889" y="297342"/>
                        <a:pt x="98641" y="296780"/>
                        <a:pt x="97384" y="296228"/>
                      </a:cubicBezTo>
                      <a:cubicBezTo>
                        <a:pt x="94879" y="295113"/>
                        <a:pt x="92373" y="293999"/>
                        <a:pt x="92373" y="293999"/>
                      </a:cubicBezTo>
                      <a:lnTo>
                        <a:pt x="91440" y="297018"/>
                      </a:lnTo>
                      <a:cubicBezTo>
                        <a:pt x="87916" y="295370"/>
                        <a:pt x="85068" y="291122"/>
                        <a:pt x="80896" y="292113"/>
                      </a:cubicBezTo>
                      <a:cubicBezTo>
                        <a:pt x="85449" y="294561"/>
                        <a:pt x="85649" y="298742"/>
                        <a:pt x="84363" y="299095"/>
                      </a:cubicBezTo>
                      <a:lnTo>
                        <a:pt x="81772" y="296732"/>
                      </a:lnTo>
                      <a:cubicBezTo>
                        <a:pt x="81848" y="297971"/>
                        <a:pt x="81467" y="298723"/>
                        <a:pt x="80743" y="299133"/>
                      </a:cubicBezTo>
                      <a:cubicBezTo>
                        <a:pt x="79496" y="299447"/>
                        <a:pt x="77686" y="299380"/>
                        <a:pt x="75657" y="299095"/>
                      </a:cubicBezTo>
                      <a:cubicBezTo>
                        <a:pt x="71590" y="298533"/>
                        <a:pt x="66685" y="297085"/>
                        <a:pt x="63551" y="296294"/>
                      </a:cubicBezTo>
                      <a:cubicBezTo>
                        <a:pt x="66894" y="293684"/>
                        <a:pt x="53302" y="295304"/>
                        <a:pt x="58360" y="292160"/>
                      </a:cubicBezTo>
                      <a:cubicBezTo>
                        <a:pt x="55807" y="292094"/>
                        <a:pt x="52949" y="291970"/>
                        <a:pt x="50044" y="291741"/>
                      </a:cubicBezTo>
                      <a:cubicBezTo>
                        <a:pt x="47025" y="291532"/>
                        <a:pt x="44206" y="291179"/>
                        <a:pt x="42034" y="290646"/>
                      </a:cubicBezTo>
                      <a:cubicBezTo>
                        <a:pt x="37357" y="289627"/>
                        <a:pt x="33347" y="288179"/>
                        <a:pt x="31709" y="286217"/>
                      </a:cubicBezTo>
                      <a:cubicBezTo>
                        <a:pt x="30309" y="283140"/>
                        <a:pt x="35090" y="283112"/>
                        <a:pt x="37929" y="282207"/>
                      </a:cubicBezTo>
                      <a:lnTo>
                        <a:pt x="31690" y="279930"/>
                      </a:lnTo>
                      <a:lnTo>
                        <a:pt x="24936" y="288846"/>
                      </a:lnTo>
                      <a:lnTo>
                        <a:pt x="15583" y="284483"/>
                      </a:lnTo>
                      <a:lnTo>
                        <a:pt x="7144" y="286874"/>
                      </a:lnTo>
                      <a:lnTo>
                        <a:pt x="11344" y="292303"/>
                      </a:lnTo>
                      <a:cubicBezTo>
                        <a:pt x="14545" y="291074"/>
                        <a:pt x="24165" y="295304"/>
                        <a:pt x="23851" y="290560"/>
                      </a:cubicBezTo>
                      <a:cubicBezTo>
                        <a:pt x="28632" y="294113"/>
                        <a:pt x="29966" y="297952"/>
                        <a:pt x="35881" y="300504"/>
                      </a:cubicBezTo>
                      <a:lnTo>
                        <a:pt x="30432" y="299218"/>
                      </a:lnTo>
                      <a:cubicBezTo>
                        <a:pt x="35719" y="302362"/>
                        <a:pt x="40100" y="303124"/>
                        <a:pt x="45863" y="303752"/>
                      </a:cubicBezTo>
                      <a:cubicBezTo>
                        <a:pt x="51635" y="304381"/>
                        <a:pt x="57102" y="305067"/>
                        <a:pt x="62703" y="308467"/>
                      </a:cubicBezTo>
                      <a:cubicBezTo>
                        <a:pt x="62055" y="305695"/>
                        <a:pt x="67837" y="306057"/>
                        <a:pt x="71161" y="304876"/>
                      </a:cubicBezTo>
                      <a:cubicBezTo>
                        <a:pt x="74609" y="305819"/>
                        <a:pt x="78553" y="305876"/>
                        <a:pt x="80972" y="305791"/>
                      </a:cubicBezTo>
                      <a:cubicBezTo>
                        <a:pt x="82791" y="305610"/>
                        <a:pt x="84658" y="305572"/>
                        <a:pt x="86830" y="306772"/>
                      </a:cubicBezTo>
                      <a:cubicBezTo>
                        <a:pt x="86039" y="302933"/>
                        <a:pt x="92183" y="303105"/>
                        <a:pt x="94450" y="299752"/>
                      </a:cubicBezTo>
                      <a:cubicBezTo>
                        <a:pt x="94812" y="303171"/>
                        <a:pt x="97869" y="303647"/>
                        <a:pt x="98250" y="307096"/>
                      </a:cubicBezTo>
                      <a:cubicBezTo>
                        <a:pt x="94621" y="311563"/>
                        <a:pt x="88078" y="309467"/>
                        <a:pt x="82810" y="310077"/>
                      </a:cubicBezTo>
                      <a:lnTo>
                        <a:pt x="80934" y="315354"/>
                      </a:lnTo>
                      <a:lnTo>
                        <a:pt x="82744" y="313134"/>
                      </a:lnTo>
                      <a:lnTo>
                        <a:pt x="86106" y="320069"/>
                      </a:lnTo>
                      <a:lnTo>
                        <a:pt x="87468" y="317459"/>
                      </a:lnTo>
                      <a:cubicBezTo>
                        <a:pt x="92716" y="319126"/>
                        <a:pt x="90440" y="322488"/>
                        <a:pt x="91316" y="323269"/>
                      </a:cubicBezTo>
                      <a:lnTo>
                        <a:pt x="93145" y="319516"/>
                      </a:lnTo>
                      <a:cubicBezTo>
                        <a:pt x="95317" y="320726"/>
                        <a:pt x="97250" y="322497"/>
                        <a:pt x="99422" y="323793"/>
                      </a:cubicBezTo>
                      <a:lnTo>
                        <a:pt x="99832" y="324031"/>
                      </a:lnTo>
                      <a:lnTo>
                        <a:pt x="99879" y="324060"/>
                      </a:lnTo>
                      <a:lnTo>
                        <a:pt x="99908" y="324079"/>
                      </a:lnTo>
                      <a:lnTo>
                        <a:pt x="99917" y="324088"/>
                      </a:lnTo>
                      <a:lnTo>
                        <a:pt x="106594" y="324260"/>
                      </a:lnTo>
                      <a:lnTo>
                        <a:pt x="106766" y="324307"/>
                      </a:lnTo>
                      <a:lnTo>
                        <a:pt x="107118" y="324393"/>
                      </a:lnTo>
                      <a:lnTo>
                        <a:pt x="108556" y="324707"/>
                      </a:lnTo>
                      <a:cubicBezTo>
                        <a:pt x="109538" y="324898"/>
                        <a:pt x="110547" y="325031"/>
                        <a:pt x="111595" y="325107"/>
                      </a:cubicBezTo>
                      <a:cubicBezTo>
                        <a:pt x="113700" y="325250"/>
                        <a:pt x="115976" y="325136"/>
                        <a:pt x="118491" y="324612"/>
                      </a:cubicBezTo>
                      <a:lnTo>
                        <a:pt x="115281" y="330508"/>
                      </a:lnTo>
                      <a:cubicBezTo>
                        <a:pt x="113357" y="329651"/>
                        <a:pt x="111214" y="329279"/>
                        <a:pt x="108861" y="329184"/>
                      </a:cubicBezTo>
                      <a:cubicBezTo>
                        <a:pt x="105632" y="329108"/>
                        <a:pt x="102308" y="329032"/>
                        <a:pt x="98841" y="328946"/>
                      </a:cubicBezTo>
                      <a:cubicBezTo>
                        <a:pt x="98079" y="328955"/>
                        <a:pt x="97298" y="328974"/>
                        <a:pt x="96488" y="328984"/>
                      </a:cubicBezTo>
                      <a:cubicBezTo>
                        <a:pt x="93250" y="329127"/>
                        <a:pt x="89621" y="329498"/>
                        <a:pt x="85916" y="328441"/>
                      </a:cubicBezTo>
                      <a:cubicBezTo>
                        <a:pt x="88478" y="330813"/>
                        <a:pt x="87535" y="334594"/>
                        <a:pt x="88792" y="337299"/>
                      </a:cubicBezTo>
                      <a:lnTo>
                        <a:pt x="95364" y="337871"/>
                      </a:lnTo>
                      <a:lnTo>
                        <a:pt x="90221" y="331603"/>
                      </a:lnTo>
                      <a:cubicBezTo>
                        <a:pt x="92878" y="330937"/>
                        <a:pt x="92335" y="335871"/>
                        <a:pt x="95955" y="331394"/>
                      </a:cubicBezTo>
                      <a:cubicBezTo>
                        <a:pt x="94145" y="333632"/>
                        <a:pt x="95212" y="335185"/>
                        <a:pt x="96717" y="336471"/>
                      </a:cubicBezTo>
                      <a:cubicBezTo>
                        <a:pt x="97498" y="337080"/>
                        <a:pt x="98317" y="337709"/>
                        <a:pt x="99012" y="338242"/>
                      </a:cubicBezTo>
                      <a:lnTo>
                        <a:pt x="99136" y="338347"/>
                      </a:lnTo>
                      <a:lnTo>
                        <a:pt x="99165" y="338376"/>
                      </a:lnTo>
                      <a:lnTo>
                        <a:pt x="99184" y="338385"/>
                      </a:lnTo>
                      <a:lnTo>
                        <a:pt x="99184" y="338385"/>
                      </a:lnTo>
                      <a:lnTo>
                        <a:pt x="106575" y="338576"/>
                      </a:lnTo>
                      <a:lnTo>
                        <a:pt x="106585" y="338585"/>
                      </a:lnTo>
                      <a:lnTo>
                        <a:pt x="106690" y="338633"/>
                      </a:lnTo>
                      <a:lnTo>
                        <a:pt x="107090" y="338814"/>
                      </a:lnTo>
                      <a:lnTo>
                        <a:pt x="107756" y="339185"/>
                      </a:lnTo>
                      <a:cubicBezTo>
                        <a:pt x="108128" y="339442"/>
                        <a:pt x="108356" y="339709"/>
                        <a:pt x="108375" y="339995"/>
                      </a:cubicBezTo>
                      <a:cubicBezTo>
                        <a:pt x="117615" y="341862"/>
                        <a:pt x="124654" y="342567"/>
                        <a:pt x="131607" y="343176"/>
                      </a:cubicBezTo>
                      <a:cubicBezTo>
                        <a:pt x="135084" y="343471"/>
                        <a:pt x="138541" y="343767"/>
                        <a:pt x="142284" y="344091"/>
                      </a:cubicBezTo>
                      <a:cubicBezTo>
                        <a:pt x="146009" y="344291"/>
                        <a:pt x="150028" y="344500"/>
                        <a:pt x="154696" y="344748"/>
                      </a:cubicBezTo>
                      <a:lnTo>
                        <a:pt x="160087" y="347758"/>
                      </a:lnTo>
                      <a:cubicBezTo>
                        <a:pt x="153724" y="348024"/>
                        <a:pt x="145123" y="349710"/>
                        <a:pt x="142180" y="345843"/>
                      </a:cubicBezTo>
                      <a:lnTo>
                        <a:pt x="143256" y="347643"/>
                      </a:lnTo>
                      <a:cubicBezTo>
                        <a:pt x="136093" y="347167"/>
                        <a:pt x="128387" y="348415"/>
                        <a:pt x="124177" y="345253"/>
                      </a:cubicBezTo>
                      <a:lnTo>
                        <a:pt x="119701" y="347815"/>
                      </a:lnTo>
                      <a:cubicBezTo>
                        <a:pt x="117034" y="343786"/>
                        <a:pt x="105699" y="347748"/>
                        <a:pt x="107709" y="341938"/>
                      </a:cubicBezTo>
                      <a:cubicBezTo>
                        <a:pt x="107375" y="341957"/>
                        <a:pt x="107061" y="341976"/>
                        <a:pt x="106766" y="341995"/>
                      </a:cubicBezTo>
                      <a:lnTo>
                        <a:pt x="106661" y="342005"/>
                      </a:lnTo>
                      <a:lnTo>
                        <a:pt x="106604" y="342014"/>
                      </a:lnTo>
                      <a:lnTo>
                        <a:pt x="98993" y="341824"/>
                      </a:lnTo>
                      <a:lnTo>
                        <a:pt x="98870" y="341833"/>
                      </a:lnTo>
                      <a:lnTo>
                        <a:pt x="98641" y="341862"/>
                      </a:lnTo>
                      <a:cubicBezTo>
                        <a:pt x="98346" y="341909"/>
                        <a:pt x="98088" y="341986"/>
                        <a:pt x="97869" y="342081"/>
                      </a:cubicBezTo>
                      <a:cubicBezTo>
                        <a:pt x="97431" y="342271"/>
                        <a:pt x="97126" y="342557"/>
                        <a:pt x="96917" y="342900"/>
                      </a:cubicBezTo>
                      <a:cubicBezTo>
                        <a:pt x="96498" y="343586"/>
                        <a:pt x="96431" y="344500"/>
                        <a:pt x="96336" y="345376"/>
                      </a:cubicBezTo>
                      <a:cubicBezTo>
                        <a:pt x="96136" y="347129"/>
                        <a:pt x="95764" y="348739"/>
                        <a:pt x="92050" y="348053"/>
                      </a:cubicBezTo>
                      <a:cubicBezTo>
                        <a:pt x="87887" y="349063"/>
                        <a:pt x="84191" y="345205"/>
                        <a:pt x="77638" y="344538"/>
                      </a:cubicBezTo>
                      <a:cubicBezTo>
                        <a:pt x="77638" y="344538"/>
                        <a:pt x="78648" y="345005"/>
                        <a:pt x="78496" y="344976"/>
                      </a:cubicBezTo>
                      <a:cubicBezTo>
                        <a:pt x="80553" y="347520"/>
                        <a:pt x="64360" y="343272"/>
                        <a:pt x="64389" y="343957"/>
                      </a:cubicBezTo>
                      <a:cubicBezTo>
                        <a:pt x="72981" y="345119"/>
                        <a:pt x="79553" y="348682"/>
                        <a:pt x="80172" y="350806"/>
                      </a:cubicBezTo>
                      <a:cubicBezTo>
                        <a:pt x="82048" y="353101"/>
                        <a:pt x="83553" y="354673"/>
                        <a:pt x="86239" y="352073"/>
                      </a:cubicBezTo>
                      <a:lnTo>
                        <a:pt x="88325" y="357102"/>
                      </a:lnTo>
                      <a:cubicBezTo>
                        <a:pt x="89716" y="354473"/>
                        <a:pt x="91869" y="355683"/>
                        <a:pt x="94507" y="356502"/>
                      </a:cubicBezTo>
                      <a:lnTo>
                        <a:pt x="93678" y="354187"/>
                      </a:lnTo>
                      <a:cubicBezTo>
                        <a:pt x="94307" y="355549"/>
                        <a:pt x="96031" y="356749"/>
                        <a:pt x="98050" y="357616"/>
                      </a:cubicBezTo>
                      <a:lnTo>
                        <a:pt x="98146" y="357654"/>
                      </a:lnTo>
                      <a:lnTo>
                        <a:pt x="98193" y="357673"/>
                      </a:lnTo>
                      <a:lnTo>
                        <a:pt x="106594" y="357892"/>
                      </a:lnTo>
                      <a:lnTo>
                        <a:pt x="106642" y="357902"/>
                      </a:lnTo>
                      <a:lnTo>
                        <a:pt x="106994" y="357959"/>
                      </a:lnTo>
                      <a:lnTo>
                        <a:pt x="107709" y="358073"/>
                      </a:lnTo>
                      <a:lnTo>
                        <a:pt x="109156" y="358264"/>
                      </a:lnTo>
                      <a:cubicBezTo>
                        <a:pt x="110138" y="358359"/>
                        <a:pt x="111119" y="358445"/>
                        <a:pt x="112081" y="358540"/>
                      </a:cubicBezTo>
                      <a:cubicBezTo>
                        <a:pt x="114014" y="358673"/>
                        <a:pt x="115881" y="358692"/>
                        <a:pt x="117481" y="358607"/>
                      </a:cubicBezTo>
                      <a:lnTo>
                        <a:pt x="122892" y="356397"/>
                      </a:lnTo>
                      <a:lnTo>
                        <a:pt x="125720" y="360426"/>
                      </a:lnTo>
                      <a:cubicBezTo>
                        <a:pt x="125720" y="360426"/>
                        <a:pt x="149085" y="359197"/>
                        <a:pt x="149085" y="358711"/>
                      </a:cubicBezTo>
                      <a:cubicBezTo>
                        <a:pt x="141570" y="357845"/>
                        <a:pt x="158582" y="356635"/>
                        <a:pt x="142437" y="358054"/>
                      </a:cubicBezTo>
                      <a:cubicBezTo>
                        <a:pt x="146885" y="355282"/>
                        <a:pt x="153695" y="352234"/>
                        <a:pt x="160687" y="350730"/>
                      </a:cubicBezTo>
                      <a:lnTo>
                        <a:pt x="170107" y="356102"/>
                      </a:lnTo>
                      <a:cubicBezTo>
                        <a:pt x="169021" y="358607"/>
                        <a:pt x="167583" y="359626"/>
                        <a:pt x="164487" y="360921"/>
                      </a:cubicBezTo>
                      <a:lnTo>
                        <a:pt x="156972" y="360988"/>
                      </a:lnTo>
                      <a:lnTo>
                        <a:pt x="159315" y="364465"/>
                      </a:lnTo>
                      <a:lnTo>
                        <a:pt x="147971" y="366960"/>
                      </a:lnTo>
                      <a:lnTo>
                        <a:pt x="155943" y="373475"/>
                      </a:lnTo>
                      <a:cubicBezTo>
                        <a:pt x="155943" y="373475"/>
                        <a:pt x="161334" y="372418"/>
                        <a:pt x="166726" y="371361"/>
                      </a:cubicBezTo>
                      <a:cubicBezTo>
                        <a:pt x="172088" y="370227"/>
                        <a:pt x="177451" y="369103"/>
                        <a:pt x="177451" y="369103"/>
                      </a:cubicBezTo>
                      <a:cubicBezTo>
                        <a:pt x="189519" y="372018"/>
                        <a:pt x="203597" y="364788"/>
                        <a:pt x="216865" y="361864"/>
                      </a:cubicBezTo>
                      <a:cubicBezTo>
                        <a:pt x="216865" y="361864"/>
                        <a:pt x="218999" y="362131"/>
                        <a:pt x="221142" y="362398"/>
                      </a:cubicBezTo>
                      <a:cubicBezTo>
                        <a:pt x="223266" y="362560"/>
                        <a:pt x="225390" y="362722"/>
                        <a:pt x="225390" y="362722"/>
                      </a:cubicBezTo>
                      <a:cubicBezTo>
                        <a:pt x="235915" y="359283"/>
                        <a:pt x="252041" y="356787"/>
                        <a:pt x="261109" y="346253"/>
                      </a:cubicBezTo>
                      <a:lnTo>
                        <a:pt x="261871" y="349701"/>
                      </a:lnTo>
                      <a:cubicBezTo>
                        <a:pt x="263585" y="345529"/>
                        <a:pt x="270320" y="347358"/>
                        <a:pt x="274396" y="345777"/>
                      </a:cubicBezTo>
                      <a:cubicBezTo>
                        <a:pt x="277901" y="341481"/>
                        <a:pt x="269148" y="343281"/>
                        <a:pt x="274739" y="337528"/>
                      </a:cubicBezTo>
                      <a:lnTo>
                        <a:pt x="259632" y="341481"/>
                      </a:lnTo>
                      <a:lnTo>
                        <a:pt x="277368" y="331918"/>
                      </a:lnTo>
                      <a:lnTo>
                        <a:pt x="274920" y="329317"/>
                      </a:lnTo>
                      <a:cubicBezTo>
                        <a:pt x="271034" y="330889"/>
                        <a:pt x="262538" y="337995"/>
                        <a:pt x="261899" y="333204"/>
                      </a:cubicBezTo>
                      <a:lnTo>
                        <a:pt x="271729" y="328793"/>
                      </a:lnTo>
                      <a:lnTo>
                        <a:pt x="271520" y="326765"/>
                      </a:lnTo>
                      <a:lnTo>
                        <a:pt x="278959" y="326422"/>
                      </a:lnTo>
                      <a:cubicBezTo>
                        <a:pt x="272453" y="326755"/>
                        <a:pt x="286969" y="320583"/>
                        <a:pt x="274253" y="323240"/>
                      </a:cubicBezTo>
                      <a:cubicBezTo>
                        <a:pt x="281388" y="320878"/>
                        <a:pt x="281378" y="325603"/>
                        <a:pt x="286160" y="323955"/>
                      </a:cubicBezTo>
                      <a:cubicBezTo>
                        <a:pt x="289560" y="321497"/>
                        <a:pt x="294932" y="314706"/>
                        <a:pt x="300904" y="313211"/>
                      </a:cubicBezTo>
                      <a:lnTo>
                        <a:pt x="298761" y="310039"/>
                      </a:lnTo>
                      <a:cubicBezTo>
                        <a:pt x="300228" y="306467"/>
                        <a:pt x="307972" y="303324"/>
                        <a:pt x="308886" y="300447"/>
                      </a:cubicBezTo>
                      <a:cubicBezTo>
                        <a:pt x="317554" y="299837"/>
                        <a:pt x="314601" y="294580"/>
                        <a:pt x="323307" y="290017"/>
                      </a:cubicBezTo>
                      <a:cubicBezTo>
                        <a:pt x="328346" y="291008"/>
                        <a:pt x="319640" y="297113"/>
                        <a:pt x="318345" y="299456"/>
                      </a:cubicBezTo>
                      <a:cubicBezTo>
                        <a:pt x="326355" y="296370"/>
                        <a:pt x="328832" y="291589"/>
                        <a:pt x="335023" y="288722"/>
                      </a:cubicBezTo>
                      <a:cubicBezTo>
                        <a:pt x="335613" y="290684"/>
                        <a:pt x="335290" y="292865"/>
                        <a:pt x="330841" y="295304"/>
                      </a:cubicBezTo>
                      <a:lnTo>
                        <a:pt x="333842" y="300209"/>
                      </a:lnTo>
                      <a:lnTo>
                        <a:pt x="348548" y="290198"/>
                      </a:lnTo>
                      <a:cubicBezTo>
                        <a:pt x="346491" y="298037"/>
                        <a:pt x="361274" y="282750"/>
                        <a:pt x="356416" y="289960"/>
                      </a:cubicBezTo>
                      <a:cubicBezTo>
                        <a:pt x="354692" y="286931"/>
                        <a:pt x="363083" y="283435"/>
                        <a:pt x="366836" y="279930"/>
                      </a:cubicBezTo>
                      <a:lnTo>
                        <a:pt x="371923" y="282492"/>
                      </a:lnTo>
                      <a:lnTo>
                        <a:pt x="374380" y="276520"/>
                      </a:lnTo>
                      <a:lnTo>
                        <a:pt x="384334" y="272796"/>
                      </a:lnTo>
                      <a:cubicBezTo>
                        <a:pt x="380333" y="271529"/>
                        <a:pt x="387963" y="266814"/>
                        <a:pt x="390544" y="263319"/>
                      </a:cubicBezTo>
                      <a:cubicBezTo>
                        <a:pt x="386753" y="265786"/>
                        <a:pt x="383305" y="267281"/>
                        <a:pt x="386772" y="261242"/>
                      </a:cubicBezTo>
                      <a:cubicBezTo>
                        <a:pt x="381238" y="272358"/>
                        <a:pt x="364865" y="280540"/>
                        <a:pt x="359693" y="278778"/>
                      </a:cubicBezTo>
                      <a:cubicBezTo>
                        <a:pt x="362293" y="270681"/>
                        <a:pt x="375818" y="259680"/>
                        <a:pt x="381562" y="256784"/>
                      </a:cubicBezTo>
                      <a:lnTo>
                        <a:pt x="388991" y="254241"/>
                      </a:lnTo>
                      <a:cubicBezTo>
                        <a:pt x="388668" y="250631"/>
                        <a:pt x="391277" y="244211"/>
                        <a:pt x="384496" y="247259"/>
                      </a:cubicBezTo>
                      <a:lnTo>
                        <a:pt x="391525" y="238096"/>
                      </a:lnTo>
                      <a:cubicBezTo>
                        <a:pt x="391525" y="238096"/>
                        <a:pt x="394059" y="236906"/>
                        <a:pt x="396592" y="235706"/>
                      </a:cubicBezTo>
                      <a:cubicBezTo>
                        <a:pt x="399164" y="234534"/>
                        <a:pt x="401564" y="233162"/>
                        <a:pt x="401564" y="233162"/>
                      </a:cubicBezTo>
                      <a:cubicBezTo>
                        <a:pt x="399945" y="237192"/>
                        <a:pt x="407327" y="230010"/>
                        <a:pt x="404041" y="238087"/>
                      </a:cubicBezTo>
                      <a:cubicBezTo>
                        <a:pt x="399736" y="238087"/>
                        <a:pt x="407537" y="232267"/>
                        <a:pt x="408727" y="229991"/>
                      </a:cubicBezTo>
                      <a:cubicBezTo>
                        <a:pt x="413252" y="229048"/>
                        <a:pt x="415014" y="231172"/>
                        <a:pt x="413737" y="236649"/>
                      </a:cubicBezTo>
                      <a:cubicBezTo>
                        <a:pt x="410632" y="240773"/>
                        <a:pt x="408575" y="240316"/>
                        <a:pt x="407765" y="237620"/>
                      </a:cubicBezTo>
                      <a:lnTo>
                        <a:pt x="407527" y="241687"/>
                      </a:lnTo>
                      <a:lnTo>
                        <a:pt x="399621" y="248555"/>
                      </a:lnTo>
                      <a:lnTo>
                        <a:pt x="400812" y="249507"/>
                      </a:lnTo>
                      <a:lnTo>
                        <a:pt x="389363" y="260099"/>
                      </a:lnTo>
                      <a:lnTo>
                        <a:pt x="397735" y="254756"/>
                      </a:lnTo>
                      <a:cubicBezTo>
                        <a:pt x="396907" y="257404"/>
                        <a:pt x="394602" y="259994"/>
                        <a:pt x="392001" y="261166"/>
                      </a:cubicBezTo>
                      <a:lnTo>
                        <a:pt x="396373" y="261433"/>
                      </a:lnTo>
                      <a:cubicBezTo>
                        <a:pt x="396373" y="261433"/>
                        <a:pt x="393154" y="265538"/>
                        <a:pt x="389925" y="269653"/>
                      </a:cubicBezTo>
                      <a:cubicBezTo>
                        <a:pt x="386753" y="273825"/>
                        <a:pt x="383172" y="277625"/>
                        <a:pt x="383172" y="277625"/>
                      </a:cubicBezTo>
                      <a:cubicBezTo>
                        <a:pt x="392630" y="270329"/>
                        <a:pt x="400402" y="260471"/>
                        <a:pt x="408241" y="251412"/>
                      </a:cubicBezTo>
                      <a:cubicBezTo>
                        <a:pt x="416090" y="242335"/>
                        <a:pt x="422824" y="232943"/>
                        <a:pt x="431244" y="226352"/>
                      </a:cubicBezTo>
                      <a:cubicBezTo>
                        <a:pt x="427615" y="226209"/>
                        <a:pt x="414347" y="230819"/>
                        <a:pt x="420872" y="223790"/>
                      </a:cubicBezTo>
                      <a:lnTo>
                        <a:pt x="418900" y="229714"/>
                      </a:lnTo>
                      <a:cubicBezTo>
                        <a:pt x="414576" y="233020"/>
                        <a:pt x="415376" y="229381"/>
                        <a:pt x="415309" y="226257"/>
                      </a:cubicBezTo>
                      <a:lnTo>
                        <a:pt x="429654" y="212112"/>
                      </a:lnTo>
                      <a:cubicBezTo>
                        <a:pt x="430130" y="213389"/>
                        <a:pt x="435035" y="210312"/>
                        <a:pt x="431121" y="215998"/>
                      </a:cubicBezTo>
                      <a:lnTo>
                        <a:pt x="426168" y="219037"/>
                      </a:lnTo>
                      <a:lnTo>
                        <a:pt x="427577" y="222971"/>
                      </a:lnTo>
                      <a:lnTo>
                        <a:pt x="432902" y="218103"/>
                      </a:lnTo>
                      <a:lnTo>
                        <a:pt x="431178" y="223209"/>
                      </a:lnTo>
                      <a:lnTo>
                        <a:pt x="438417" y="223514"/>
                      </a:lnTo>
                      <a:cubicBezTo>
                        <a:pt x="445799" y="215570"/>
                        <a:pt x="437169" y="218656"/>
                        <a:pt x="442570" y="211617"/>
                      </a:cubicBezTo>
                      <a:cubicBezTo>
                        <a:pt x="442570" y="211617"/>
                        <a:pt x="440026" y="213189"/>
                        <a:pt x="437493" y="214751"/>
                      </a:cubicBezTo>
                      <a:cubicBezTo>
                        <a:pt x="434978" y="216313"/>
                        <a:pt x="432273" y="217703"/>
                        <a:pt x="432273" y="217703"/>
                      </a:cubicBezTo>
                      <a:cubicBezTo>
                        <a:pt x="434035" y="207693"/>
                        <a:pt x="428720" y="213550"/>
                        <a:pt x="427787" y="205083"/>
                      </a:cubicBezTo>
                      <a:cubicBezTo>
                        <a:pt x="426901" y="206473"/>
                        <a:pt x="437417" y="196948"/>
                        <a:pt x="423615" y="209455"/>
                      </a:cubicBezTo>
                      <a:lnTo>
                        <a:pt x="426806" y="207426"/>
                      </a:lnTo>
                      <a:cubicBezTo>
                        <a:pt x="426806" y="207426"/>
                        <a:pt x="425167" y="209179"/>
                        <a:pt x="423386" y="210807"/>
                      </a:cubicBezTo>
                      <a:cubicBezTo>
                        <a:pt x="421634" y="212455"/>
                        <a:pt x="419891" y="214103"/>
                        <a:pt x="419891" y="214103"/>
                      </a:cubicBezTo>
                      <a:lnTo>
                        <a:pt x="422081" y="205626"/>
                      </a:lnTo>
                      <a:cubicBezTo>
                        <a:pt x="420195" y="208388"/>
                        <a:pt x="423253" y="198520"/>
                        <a:pt x="419071" y="210626"/>
                      </a:cubicBezTo>
                      <a:cubicBezTo>
                        <a:pt x="418757" y="208445"/>
                        <a:pt x="420291" y="203606"/>
                        <a:pt x="415785" y="204721"/>
                      </a:cubicBezTo>
                      <a:lnTo>
                        <a:pt x="408584" y="208940"/>
                      </a:lnTo>
                      <a:lnTo>
                        <a:pt x="407651" y="214170"/>
                      </a:lnTo>
                      <a:lnTo>
                        <a:pt x="399907" y="220828"/>
                      </a:lnTo>
                      <a:lnTo>
                        <a:pt x="395383" y="218646"/>
                      </a:lnTo>
                      <a:cubicBezTo>
                        <a:pt x="400622" y="217361"/>
                        <a:pt x="404298" y="209093"/>
                        <a:pt x="409204" y="205445"/>
                      </a:cubicBezTo>
                      <a:lnTo>
                        <a:pt x="405965" y="203425"/>
                      </a:lnTo>
                      <a:lnTo>
                        <a:pt x="409756" y="197301"/>
                      </a:lnTo>
                      <a:lnTo>
                        <a:pt x="406365" y="200844"/>
                      </a:lnTo>
                      <a:cubicBezTo>
                        <a:pt x="406594" y="199130"/>
                        <a:pt x="407003" y="197491"/>
                        <a:pt x="408651" y="194767"/>
                      </a:cubicBezTo>
                      <a:cubicBezTo>
                        <a:pt x="413433" y="195767"/>
                        <a:pt x="419881" y="187309"/>
                        <a:pt x="424063" y="187681"/>
                      </a:cubicBezTo>
                      <a:cubicBezTo>
                        <a:pt x="426939" y="187385"/>
                        <a:pt x="416062" y="197310"/>
                        <a:pt x="416624" y="198530"/>
                      </a:cubicBezTo>
                      <a:cubicBezTo>
                        <a:pt x="420814" y="199073"/>
                        <a:pt x="426549" y="184299"/>
                        <a:pt x="428777" y="190214"/>
                      </a:cubicBezTo>
                      <a:cubicBezTo>
                        <a:pt x="429216" y="185728"/>
                        <a:pt x="434454" y="190376"/>
                        <a:pt x="430806" y="183785"/>
                      </a:cubicBezTo>
                      <a:lnTo>
                        <a:pt x="433435" y="186052"/>
                      </a:lnTo>
                      <a:lnTo>
                        <a:pt x="426777" y="195767"/>
                      </a:lnTo>
                      <a:lnTo>
                        <a:pt x="431949" y="193824"/>
                      </a:lnTo>
                      <a:lnTo>
                        <a:pt x="429130" y="199977"/>
                      </a:lnTo>
                      <a:cubicBezTo>
                        <a:pt x="430987" y="196205"/>
                        <a:pt x="437426" y="195815"/>
                        <a:pt x="436216" y="200054"/>
                      </a:cubicBezTo>
                      <a:lnTo>
                        <a:pt x="442912" y="190986"/>
                      </a:lnTo>
                      <a:lnTo>
                        <a:pt x="444865" y="192957"/>
                      </a:lnTo>
                      <a:cubicBezTo>
                        <a:pt x="453323" y="187500"/>
                        <a:pt x="450142" y="182994"/>
                        <a:pt x="450752" y="184252"/>
                      </a:cubicBezTo>
                      <a:cubicBezTo>
                        <a:pt x="453047" y="183480"/>
                        <a:pt x="457524" y="178822"/>
                        <a:pt x="456590" y="183185"/>
                      </a:cubicBezTo>
                      <a:lnTo>
                        <a:pt x="453590" y="184680"/>
                      </a:lnTo>
                      <a:cubicBezTo>
                        <a:pt x="453590" y="184680"/>
                        <a:pt x="455105" y="183699"/>
                        <a:pt x="456619" y="182718"/>
                      </a:cubicBezTo>
                      <a:cubicBezTo>
                        <a:pt x="458076" y="181689"/>
                        <a:pt x="459543" y="180661"/>
                        <a:pt x="459543" y="180661"/>
                      </a:cubicBezTo>
                      <a:lnTo>
                        <a:pt x="456771" y="179422"/>
                      </a:lnTo>
                      <a:lnTo>
                        <a:pt x="463582" y="166126"/>
                      </a:lnTo>
                      <a:lnTo>
                        <a:pt x="470087" y="161134"/>
                      </a:lnTo>
                      <a:lnTo>
                        <a:pt x="473716" y="150276"/>
                      </a:lnTo>
                      <a:cubicBezTo>
                        <a:pt x="471678" y="149562"/>
                        <a:pt x="479765" y="142151"/>
                        <a:pt x="471564" y="148571"/>
                      </a:cubicBezTo>
                      <a:cubicBezTo>
                        <a:pt x="475364" y="138798"/>
                        <a:pt x="481555" y="136141"/>
                        <a:pt x="485089" y="126044"/>
                      </a:cubicBezTo>
                      <a:lnTo>
                        <a:pt x="486194" y="131007"/>
                      </a:lnTo>
                      <a:lnTo>
                        <a:pt x="481003" y="138694"/>
                      </a:lnTo>
                      <a:cubicBezTo>
                        <a:pt x="482136" y="134407"/>
                        <a:pt x="482384" y="138227"/>
                        <a:pt x="483718" y="136769"/>
                      </a:cubicBezTo>
                      <a:cubicBezTo>
                        <a:pt x="483718" y="136769"/>
                        <a:pt x="481794" y="140608"/>
                        <a:pt x="479879" y="144447"/>
                      </a:cubicBezTo>
                      <a:cubicBezTo>
                        <a:pt x="477993" y="148295"/>
                        <a:pt x="475869" y="152000"/>
                        <a:pt x="475869" y="152000"/>
                      </a:cubicBezTo>
                      <a:cubicBezTo>
                        <a:pt x="479489" y="147628"/>
                        <a:pt x="482784" y="133645"/>
                        <a:pt x="485337" y="140122"/>
                      </a:cubicBezTo>
                      <a:cubicBezTo>
                        <a:pt x="484089" y="143485"/>
                        <a:pt x="482108" y="146628"/>
                        <a:pt x="484918" y="145666"/>
                      </a:cubicBezTo>
                      <a:cubicBezTo>
                        <a:pt x="486518" y="135760"/>
                        <a:pt x="487318" y="150238"/>
                        <a:pt x="488680" y="136455"/>
                      </a:cubicBezTo>
                      <a:lnTo>
                        <a:pt x="488404" y="143970"/>
                      </a:lnTo>
                      <a:cubicBezTo>
                        <a:pt x="483832" y="150104"/>
                        <a:pt x="481003" y="156686"/>
                        <a:pt x="478622" y="164478"/>
                      </a:cubicBezTo>
                      <a:lnTo>
                        <a:pt x="480508" y="173107"/>
                      </a:lnTo>
                      <a:lnTo>
                        <a:pt x="490080" y="165983"/>
                      </a:lnTo>
                      <a:lnTo>
                        <a:pt x="480127" y="181908"/>
                      </a:lnTo>
                      <a:cubicBezTo>
                        <a:pt x="476707" y="191567"/>
                        <a:pt x="486518" y="182699"/>
                        <a:pt x="486356" y="185642"/>
                      </a:cubicBezTo>
                      <a:lnTo>
                        <a:pt x="489937" y="170878"/>
                      </a:lnTo>
                      <a:lnTo>
                        <a:pt x="495205" y="163887"/>
                      </a:lnTo>
                      <a:cubicBezTo>
                        <a:pt x="489471" y="166745"/>
                        <a:pt x="496024" y="150381"/>
                        <a:pt x="493128" y="155229"/>
                      </a:cubicBez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" name="任意多边形: 形状 591">
                  <a:extLst>
                    <a:ext uri="{FF2B5EF4-FFF2-40B4-BE49-F238E27FC236}">
                      <a16:creationId xmlns:a16="http://schemas.microsoft.com/office/drawing/2014/main" id="{6F547616-1F9A-F262-66B4-D1C134567A06}"/>
                    </a:ext>
                  </a:extLst>
                </p:cNvPr>
                <p:cNvSpPr/>
                <p:nvPr/>
              </p:nvSpPr>
              <p:spPr>
                <a:xfrm>
                  <a:off x="4106523" y="1018949"/>
                  <a:ext cx="19050" cy="19050"/>
                </a:xfrm>
                <a:custGeom>
                  <a:avLst/>
                  <a:gdLst>
                    <a:gd name="connsiteX0" fmla="*/ 13497 w 19050"/>
                    <a:gd name="connsiteY0" fmla="*/ 7144 h 19050"/>
                    <a:gd name="connsiteX1" fmla="*/ 7144 w 19050"/>
                    <a:gd name="connsiteY1" fmla="*/ 15792 h 19050"/>
                    <a:gd name="connsiteX2" fmla="*/ 11821 w 19050"/>
                    <a:gd name="connsiteY2" fmla="*/ 1235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19050">
                      <a:moveTo>
                        <a:pt x="13497" y="7144"/>
                      </a:moveTo>
                      <a:cubicBezTo>
                        <a:pt x="11144" y="9706"/>
                        <a:pt x="8763" y="12306"/>
                        <a:pt x="7144" y="15792"/>
                      </a:cubicBezTo>
                      <a:lnTo>
                        <a:pt x="11821" y="12354"/>
                      </a:ln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" name="任意多边形: 形状 592">
                  <a:extLst>
                    <a:ext uri="{FF2B5EF4-FFF2-40B4-BE49-F238E27FC236}">
                      <a16:creationId xmlns:a16="http://schemas.microsoft.com/office/drawing/2014/main" id="{9A917588-0470-798C-10A1-6DCDCE155CBB}"/>
                    </a:ext>
                  </a:extLst>
                </p:cNvPr>
                <p:cNvSpPr/>
                <p:nvPr/>
              </p:nvSpPr>
              <p:spPr>
                <a:xfrm>
                  <a:off x="4033361" y="1015568"/>
                  <a:ext cx="19050" cy="19050"/>
                </a:xfrm>
                <a:custGeom>
                  <a:avLst/>
                  <a:gdLst>
                    <a:gd name="connsiteX0" fmla="*/ 8382 w 19050"/>
                    <a:gd name="connsiteY0" fmla="*/ 15392 h 19050"/>
                    <a:gd name="connsiteX1" fmla="*/ 7144 w 19050"/>
                    <a:gd name="connsiteY1" fmla="*/ 18440 h 19050"/>
                    <a:gd name="connsiteX2" fmla="*/ 12802 w 19050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19050">
                      <a:moveTo>
                        <a:pt x="8382" y="15392"/>
                      </a:moveTo>
                      <a:lnTo>
                        <a:pt x="7144" y="18440"/>
                      </a:lnTo>
                      <a:cubicBezTo>
                        <a:pt x="11821" y="15030"/>
                        <a:pt x="8849" y="12325"/>
                        <a:pt x="12802" y="7144"/>
                      </a:cubicBez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任意多边形: 形状 593">
                  <a:extLst>
                    <a:ext uri="{FF2B5EF4-FFF2-40B4-BE49-F238E27FC236}">
                      <a16:creationId xmlns:a16="http://schemas.microsoft.com/office/drawing/2014/main" id="{E18D4A2C-5848-A292-DD89-80B9232FA320}"/>
                    </a:ext>
                  </a:extLst>
                </p:cNvPr>
                <p:cNvSpPr/>
                <p:nvPr/>
              </p:nvSpPr>
              <p:spPr>
                <a:xfrm>
                  <a:off x="3968401" y="1015415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10582 h 19050"/>
                    <a:gd name="connsiteX1" fmla="*/ 10763 w 19050"/>
                    <a:gd name="connsiteY1" fmla="*/ 17688 h 19050"/>
                    <a:gd name="connsiteX2" fmla="*/ 8030 w 19050"/>
                    <a:gd name="connsiteY2" fmla="*/ 19822 h 19050"/>
                    <a:gd name="connsiteX3" fmla="*/ 12973 w 19050"/>
                    <a:gd name="connsiteY3" fmla="*/ 20383 h 19050"/>
                    <a:gd name="connsiteX4" fmla="*/ 14726 w 19050"/>
                    <a:gd name="connsiteY4" fmla="*/ 12506 h 19050"/>
                    <a:gd name="connsiteX5" fmla="*/ 11259 w 19050"/>
                    <a:gd name="connsiteY5" fmla="*/ 12868 h 19050"/>
                    <a:gd name="connsiteX6" fmla="*/ 11068 w 19050"/>
                    <a:gd name="connsiteY6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" h="19050">
                      <a:moveTo>
                        <a:pt x="7144" y="10582"/>
                      </a:moveTo>
                      <a:cubicBezTo>
                        <a:pt x="10487" y="13735"/>
                        <a:pt x="4944" y="20641"/>
                        <a:pt x="10763" y="17688"/>
                      </a:cubicBezTo>
                      <a:lnTo>
                        <a:pt x="8030" y="19822"/>
                      </a:lnTo>
                      <a:lnTo>
                        <a:pt x="12973" y="20383"/>
                      </a:lnTo>
                      <a:cubicBezTo>
                        <a:pt x="13802" y="17755"/>
                        <a:pt x="10154" y="12402"/>
                        <a:pt x="14726" y="12506"/>
                      </a:cubicBezTo>
                      <a:cubicBezTo>
                        <a:pt x="13983" y="11611"/>
                        <a:pt x="13154" y="13354"/>
                        <a:pt x="11259" y="12868"/>
                      </a:cubicBezTo>
                      <a:lnTo>
                        <a:pt x="11068" y="7144"/>
                      </a:ln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任意多边形: 形状 594">
                  <a:extLst>
                    <a:ext uri="{FF2B5EF4-FFF2-40B4-BE49-F238E27FC236}">
                      <a16:creationId xmlns:a16="http://schemas.microsoft.com/office/drawing/2014/main" id="{844471B9-9542-AB6C-2305-88EDED2A8BCF}"/>
                    </a:ext>
                  </a:extLst>
                </p:cNvPr>
                <p:cNvSpPr/>
                <p:nvPr/>
              </p:nvSpPr>
              <p:spPr>
                <a:xfrm>
                  <a:off x="4114438" y="1187475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13621 h 19050"/>
                    <a:gd name="connsiteX1" fmla="*/ 9477 w 9525"/>
                    <a:gd name="connsiteY1" fmla="*/ 8677 h 19050"/>
                    <a:gd name="connsiteX2" fmla="*/ 8106 w 9525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144" y="13621"/>
                      </a:moveTo>
                      <a:lnTo>
                        <a:pt x="9477" y="8677"/>
                      </a:lnTo>
                      <a:lnTo>
                        <a:pt x="8106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" name="任意多边形: 形状 595">
                  <a:extLst>
                    <a:ext uri="{FF2B5EF4-FFF2-40B4-BE49-F238E27FC236}">
                      <a16:creationId xmlns:a16="http://schemas.microsoft.com/office/drawing/2014/main" id="{7FEC2217-78F7-85B0-D842-344BD4B0095D}"/>
                    </a:ext>
                  </a:extLst>
                </p:cNvPr>
                <p:cNvSpPr/>
                <p:nvPr/>
              </p:nvSpPr>
              <p:spPr>
                <a:xfrm>
                  <a:off x="4112704" y="1172692"/>
                  <a:ext cx="9525" cy="19050"/>
                </a:xfrm>
                <a:custGeom>
                  <a:avLst/>
                  <a:gdLst>
                    <a:gd name="connsiteX0" fmla="*/ 10763 w 9525"/>
                    <a:gd name="connsiteY0" fmla="*/ 12611 h 19050"/>
                    <a:gd name="connsiteX1" fmla="*/ 11554 w 9525"/>
                    <a:gd name="connsiteY1" fmla="*/ 7144 h 19050"/>
                    <a:gd name="connsiteX2" fmla="*/ 7144 w 9525"/>
                    <a:gd name="connsiteY2" fmla="*/ 15964 h 19050"/>
                    <a:gd name="connsiteX3" fmla="*/ 10763 w 9525"/>
                    <a:gd name="connsiteY3" fmla="*/ 1261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10763" y="12611"/>
                      </a:moveTo>
                      <a:cubicBezTo>
                        <a:pt x="12278" y="9306"/>
                        <a:pt x="8649" y="10830"/>
                        <a:pt x="11554" y="7144"/>
                      </a:cubicBezTo>
                      <a:lnTo>
                        <a:pt x="7144" y="15964"/>
                      </a:lnTo>
                      <a:lnTo>
                        <a:pt x="10763" y="1261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596">
                  <a:extLst>
                    <a:ext uri="{FF2B5EF4-FFF2-40B4-BE49-F238E27FC236}">
                      <a16:creationId xmlns:a16="http://schemas.microsoft.com/office/drawing/2014/main" id="{2B84BE4C-FC85-D47A-339F-E4167F9AEC59}"/>
                    </a:ext>
                  </a:extLst>
                </p:cNvPr>
                <p:cNvSpPr/>
                <p:nvPr/>
              </p:nvSpPr>
              <p:spPr>
                <a:xfrm>
                  <a:off x="4078129" y="1209525"/>
                  <a:ext cx="38100" cy="57150"/>
                </a:xfrm>
                <a:custGeom>
                  <a:avLst/>
                  <a:gdLst>
                    <a:gd name="connsiteX0" fmla="*/ 32795 w 38100"/>
                    <a:gd name="connsiteY0" fmla="*/ 16755 h 57150"/>
                    <a:gd name="connsiteX1" fmla="*/ 29823 w 38100"/>
                    <a:gd name="connsiteY1" fmla="*/ 17297 h 57150"/>
                    <a:gd name="connsiteX2" fmla="*/ 33137 w 38100"/>
                    <a:gd name="connsiteY2" fmla="*/ 13868 h 57150"/>
                    <a:gd name="connsiteX3" fmla="*/ 31728 w 38100"/>
                    <a:gd name="connsiteY3" fmla="*/ 7144 h 57150"/>
                    <a:gd name="connsiteX4" fmla="*/ 19564 w 38100"/>
                    <a:gd name="connsiteY4" fmla="*/ 24136 h 57150"/>
                    <a:gd name="connsiteX5" fmla="*/ 12773 w 38100"/>
                    <a:gd name="connsiteY5" fmla="*/ 21393 h 57150"/>
                    <a:gd name="connsiteX6" fmla="*/ 19183 w 38100"/>
                    <a:gd name="connsiteY6" fmla="*/ 26975 h 57150"/>
                    <a:gd name="connsiteX7" fmla="*/ 11830 w 38100"/>
                    <a:gd name="connsiteY7" fmla="*/ 33109 h 57150"/>
                    <a:gd name="connsiteX8" fmla="*/ 15850 w 38100"/>
                    <a:gd name="connsiteY8" fmla="*/ 30242 h 57150"/>
                    <a:gd name="connsiteX9" fmla="*/ 9849 w 38100"/>
                    <a:gd name="connsiteY9" fmla="*/ 43434 h 57150"/>
                    <a:gd name="connsiteX10" fmla="*/ 16631 w 38100"/>
                    <a:gd name="connsiteY10" fmla="*/ 39072 h 57150"/>
                    <a:gd name="connsiteX11" fmla="*/ 8411 w 38100"/>
                    <a:gd name="connsiteY11" fmla="*/ 46758 h 57150"/>
                    <a:gd name="connsiteX12" fmla="*/ 11230 w 38100"/>
                    <a:gd name="connsiteY12" fmla="*/ 50702 h 57150"/>
                    <a:gd name="connsiteX13" fmla="*/ 7144 w 38100"/>
                    <a:gd name="connsiteY13" fmla="*/ 55664 h 57150"/>
                    <a:gd name="connsiteX14" fmla="*/ 21231 w 38100"/>
                    <a:gd name="connsiteY14" fmla="*/ 41786 h 57150"/>
                    <a:gd name="connsiteX15" fmla="*/ 17821 w 38100"/>
                    <a:gd name="connsiteY15" fmla="*/ 44025 h 57150"/>
                    <a:gd name="connsiteX16" fmla="*/ 22603 w 38100"/>
                    <a:gd name="connsiteY16" fmla="*/ 33071 h 57150"/>
                    <a:gd name="connsiteX17" fmla="*/ 27175 w 38100"/>
                    <a:gd name="connsiteY17" fmla="*/ 31432 h 57150"/>
                    <a:gd name="connsiteX18" fmla="*/ 27080 w 38100"/>
                    <a:gd name="connsiteY18" fmla="*/ 27184 h 57150"/>
                    <a:gd name="connsiteX19" fmla="*/ 33109 w 38100"/>
                    <a:gd name="connsiteY19" fmla="*/ 20002 h 57150"/>
                    <a:gd name="connsiteX20" fmla="*/ 32795 w 38100"/>
                    <a:gd name="connsiteY20" fmla="*/ 16755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38100" h="57150">
                      <a:moveTo>
                        <a:pt x="32795" y="16755"/>
                      </a:moveTo>
                      <a:cubicBezTo>
                        <a:pt x="31185" y="18002"/>
                        <a:pt x="29451" y="20193"/>
                        <a:pt x="29823" y="17297"/>
                      </a:cubicBezTo>
                      <a:cubicBezTo>
                        <a:pt x="30747" y="15726"/>
                        <a:pt x="31537" y="15116"/>
                        <a:pt x="33137" y="13868"/>
                      </a:cubicBezTo>
                      <a:cubicBezTo>
                        <a:pt x="27203" y="21060"/>
                        <a:pt x="31452" y="9954"/>
                        <a:pt x="31728" y="7144"/>
                      </a:cubicBezTo>
                      <a:cubicBezTo>
                        <a:pt x="33928" y="7163"/>
                        <a:pt x="24393" y="20650"/>
                        <a:pt x="19564" y="24136"/>
                      </a:cubicBezTo>
                      <a:cubicBezTo>
                        <a:pt x="14030" y="28156"/>
                        <a:pt x="18917" y="12659"/>
                        <a:pt x="12773" y="21393"/>
                      </a:cubicBezTo>
                      <a:cubicBezTo>
                        <a:pt x="13087" y="29670"/>
                        <a:pt x="16373" y="21336"/>
                        <a:pt x="19183" y="26975"/>
                      </a:cubicBezTo>
                      <a:cubicBezTo>
                        <a:pt x="16764" y="28756"/>
                        <a:pt x="13706" y="30089"/>
                        <a:pt x="11830" y="33109"/>
                      </a:cubicBezTo>
                      <a:lnTo>
                        <a:pt x="15850" y="30242"/>
                      </a:lnTo>
                      <a:cubicBezTo>
                        <a:pt x="13392" y="37128"/>
                        <a:pt x="15059" y="36081"/>
                        <a:pt x="9849" y="43434"/>
                      </a:cubicBezTo>
                      <a:cubicBezTo>
                        <a:pt x="12202" y="42777"/>
                        <a:pt x="15297" y="38310"/>
                        <a:pt x="16631" y="39072"/>
                      </a:cubicBezTo>
                      <a:cubicBezTo>
                        <a:pt x="15221" y="42434"/>
                        <a:pt x="11592" y="45577"/>
                        <a:pt x="8411" y="46758"/>
                      </a:cubicBezTo>
                      <a:cubicBezTo>
                        <a:pt x="10382" y="51216"/>
                        <a:pt x="5220" y="51197"/>
                        <a:pt x="11230" y="50702"/>
                      </a:cubicBezTo>
                      <a:lnTo>
                        <a:pt x="7144" y="55664"/>
                      </a:lnTo>
                      <a:cubicBezTo>
                        <a:pt x="14811" y="44367"/>
                        <a:pt x="15364" y="55445"/>
                        <a:pt x="21231" y="41786"/>
                      </a:cubicBezTo>
                      <a:lnTo>
                        <a:pt x="17821" y="44025"/>
                      </a:lnTo>
                      <a:cubicBezTo>
                        <a:pt x="16774" y="42339"/>
                        <a:pt x="20603" y="37205"/>
                        <a:pt x="22603" y="33071"/>
                      </a:cubicBezTo>
                      <a:lnTo>
                        <a:pt x="27175" y="31432"/>
                      </a:lnTo>
                      <a:cubicBezTo>
                        <a:pt x="29747" y="28642"/>
                        <a:pt x="25041" y="31280"/>
                        <a:pt x="27080" y="27184"/>
                      </a:cubicBezTo>
                      <a:lnTo>
                        <a:pt x="33109" y="20002"/>
                      </a:lnTo>
                      <a:cubicBezTo>
                        <a:pt x="31490" y="21241"/>
                        <a:pt x="32680" y="17717"/>
                        <a:pt x="32795" y="1675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" name="任意多边形: 形状 597">
                  <a:extLst>
                    <a:ext uri="{FF2B5EF4-FFF2-40B4-BE49-F238E27FC236}">
                      <a16:creationId xmlns:a16="http://schemas.microsoft.com/office/drawing/2014/main" id="{740B1317-0E65-08B7-4141-EA52AB99B1CE}"/>
                    </a:ext>
                  </a:extLst>
                </p:cNvPr>
                <p:cNvSpPr/>
                <p:nvPr/>
              </p:nvSpPr>
              <p:spPr>
                <a:xfrm>
                  <a:off x="4079938" y="1045410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7144 h 19050"/>
                    <a:gd name="connsiteX1" fmla="*/ 7391 w 9525"/>
                    <a:gd name="connsiteY1" fmla="*/ 15192 h 19050"/>
                    <a:gd name="connsiteX2" fmla="*/ 11068 w 9525"/>
                    <a:gd name="connsiteY2" fmla="*/ 9944 h 19050"/>
                    <a:gd name="connsiteX3" fmla="*/ 7144 w 9525"/>
                    <a:gd name="connsiteY3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7144" y="7144"/>
                      </a:moveTo>
                      <a:lnTo>
                        <a:pt x="7391" y="15192"/>
                      </a:lnTo>
                      <a:lnTo>
                        <a:pt x="11068" y="9944"/>
                      </a:lnTo>
                      <a:cubicBezTo>
                        <a:pt x="8858" y="12563"/>
                        <a:pt x="8496" y="8944"/>
                        <a:pt x="714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598">
                  <a:extLst>
                    <a:ext uri="{FF2B5EF4-FFF2-40B4-BE49-F238E27FC236}">
                      <a16:creationId xmlns:a16="http://schemas.microsoft.com/office/drawing/2014/main" id="{DF4D0AA9-4B2A-118B-0395-CA2760D5AB0A}"/>
                    </a:ext>
                  </a:extLst>
                </p:cNvPr>
                <p:cNvSpPr/>
                <p:nvPr/>
              </p:nvSpPr>
              <p:spPr>
                <a:xfrm>
                  <a:off x="4069652" y="1260579"/>
                  <a:ext cx="28575" cy="28575"/>
                </a:xfrm>
                <a:custGeom>
                  <a:avLst/>
                  <a:gdLst>
                    <a:gd name="connsiteX0" fmla="*/ 27194 w 28575"/>
                    <a:gd name="connsiteY0" fmla="*/ 8792 h 28575"/>
                    <a:gd name="connsiteX1" fmla="*/ 29794 w 28575"/>
                    <a:gd name="connsiteY1" fmla="*/ 7144 h 28575"/>
                    <a:gd name="connsiteX2" fmla="*/ 12630 w 28575"/>
                    <a:gd name="connsiteY2" fmla="*/ 22660 h 28575"/>
                    <a:gd name="connsiteX3" fmla="*/ 12716 w 28575"/>
                    <a:gd name="connsiteY3" fmla="*/ 13678 h 28575"/>
                    <a:gd name="connsiteX4" fmla="*/ 7144 w 28575"/>
                    <a:gd name="connsiteY4" fmla="*/ 21022 h 28575"/>
                    <a:gd name="connsiteX5" fmla="*/ 13078 w 28575"/>
                    <a:gd name="connsiteY5" fmla="*/ 26441 h 28575"/>
                    <a:gd name="connsiteX6" fmla="*/ 17631 w 28575"/>
                    <a:gd name="connsiteY6" fmla="*/ 20460 h 28575"/>
                    <a:gd name="connsiteX7" fmla="*/ 28565 w 28575"/>
                    <a:gd name="connsiteY7" fmla="*/ 15326 h 28575"/>
                    <a:gd name="connsiteX8" fmla="*/ 27194 w 28575"/>
                    <a:gd name="connsiteY8" fmla="*/ 8792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575" h="28575">
                      <a:moveTo>
                        <a:pt x="27194" y="8792"/>
                      </a:moveTo>
                      <a:lnTo>
                        <a:pt x="29794" y="7144"/>
                      </a:lnTo>
                      <a:cubicBezTo>
                        <a:pt x="18964" y="12382"/>
                        <a:pt x="22803" y="20583"/>
                        <a:pt x="12630" y="22660"/>
                      </a:cubicBezTo>
                      <a:cubicBezTo>
                        <a:pt x="17374" y="15764"/>
                        <a:pt x="10401" y="19907"/>
                        <a:pt x="12716" y="13678"/>
                      </a:cubicBezTo>
                      <a:cubicBezTo>
                        <a:pt x="11354" y="16116"/>
                        <a:pt x="8411" y="16259"/>
                        <a:pt x="7144" y="21022"/>
                      </a:cubicBezTo>
                      <a:cubicBezTo>
                        <a:pt x="11401" y="21784"/>
                        <a:pt x="6277" y="29575"/>
                        <a:pt x="13078" y="26441"/>
                      </a:cubicBezTo>
                      <a:lnTo>
                        <a:pt x="17631" y="20460"/>
                      </a:lnTo>
                      <a:cubicBezTo>
                        <a:pt x="16107" y="26270"/>
                        <a:pt x="24308" y="20517"/>
                        <a:pt x="28565" y="15326"/>
                      </a:cubicBezTo>
                      <a:cubicBezTo>
                        <a:pt x="27756" y="12554"/>
                        <a:pt x="24527" y="13773"/>
                        <a:pt x="27194" y="879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599">
                  <a:extLst>
                    <a:ext uri="{FF2B5EF4-FFF2-40B4-BE49-F238E27FC236}">
                      <a16:creationId xmlns:a16="http://schemas.microsoft.com/office/drawing/2014/main" id="{CCFED13B-1986-6E64-1986-4A443305EF05}"/>
                    </a:ext>
                  </a:extLst>
                </p:cNvPr>
                <p:cNvSpPr/>
                <p:nvPr/>
              </p:nvSpPr>
              <p:spPr>
                <a:xfrm>
                  <a:off x="4047868" y="1018479"/>
                  <a:ext cx="19050" cy="19050"/>
                </a:xfrm>
                <a:custGeom>
                  <a:avLst/>
                  <a:gdLst>
                    <a:gd name="connsiteX0" fmla="*/ 13440 w 19050"/>
                    <a:gd name="connsiteY0" fmla="*/ 7213 h 19050"/>
                    <a:gd name="connsiteX1" fmla="*/ 7144 w 19050"/>
                    <a:gd name="connsiteY1" fmla="*/ 14976 h 19050"/>
                    <a:gd name="connsiteX2" fmla="*/ 9335 w 19050"/>
                    <a:gd name="connsiteY2" fmla="*/ 17653 h 19050"/>
                    <a:gd name="connsiteX3" fmla="*/ 18640 w 19050"/>
                    <a:gd name="connsiteY3" fmla="*/ 1258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3440" y="7213"/>
                      </a:moveTo>
                      <a:cubicBezTo>
                        <a:pt x="6620" y="6166"/>
                        <a:pt x="14297" y="17329"/>
                        <a:pt x="7144" y="14976"/>
                      </a:cubicBezTo>
                      <a:cubicBezTo>
                        <a:pt x="8630" y="15891"/>
                        <a:pt x="10173" y="15043"/>
                        <a:pt x="9335" y="17653"/>
                      </a:cubicBezTo>
                      <a:cubicBezTo>
                        <a:pt x="8801" y="10614"/>
                        <a:pt x="18736" y="22701"/>
                        <a:pt x="18640" y="12585"/>
                      </a:cubicBez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600">
                  <a:extLst>
                    <a:ext uri="{FF2B5EF4-FFF2-40B4-BE49-F238E27FC236}">
                      <a16:creationId xmlns:a16="http://schemas.microsoft.com/office/drawing/2014/main" id="{7F2E8A11-9D24-F4D8-B645-0055A03FCD11}"/>
                    </a:ext>
                  </a:extLst>
                </p:cNvPr>
                <p:cNvSpPr/>
                <p:nvPr/>
              </p:nvSpPr>
              <p:spPr>
                <a:xfrm>
                  <a:off x="4088501" y="1216895"/>
                  <a:ext cx="19050" cy="9525"/>
                </a:xfrm>
                <a:custGeom>
                  <a:avLst/>
                  <a:gdLst>
                    <a:gd name="connsiteX0" fmla="*/ 10297 w 19050"/>
                    <a:gd name="connsiteY0" fmla="*/ 8203 h 9525"/>
                    <a:gd name="connsiteX1" fmla="*/ 7144 w 19050"/>
                    <a:gd name="connsiteY1" fmla="*/ 10556 h 9525"/>
                    <a:gd name="connsiteX2" fmla="*/ 11535 w 19050"/>
                    <a:gd name="connsiteY2" fmla="*/ 9889 h 9525"/>
                    <a:gd name="connsiteX3" fmla="*/ 10297 w 19050"/>
                    <a:gd name="connsiteY3" fmla="*/ 820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0297" y="8203"/>
                      </a:moveTo>
                      <a:lnTo>
                        <a:pt x="7144" y="10556"/>
                      </a:lnTo>
                      <a:lnTo>
                        <a:pt x="11535" y="9889"/>
                      </a:lnTo>
                      <a:cubicBezTo>
                        <a:pt x="12573" y="7375"/>
                        <a:pt x="11982" y="6098"/>
                        <a:pt x="10297" y="820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601">
                  <a:extLst>
                    <a:ext uri="{FF2B5EF4-FFF2-40B4-BE49-F238E27FC236}">
                      <a16:creationId xmlns:a16="http://schemas.microsoft.com/office/drawing/2014/main" id="{6B62D4F4-C3CE-45E8-0840-8C1EC392C451}"/>
                    </a:ext>
                  </a:extLst>
                </p:cNvPr>
                <p:cNvSpPr/>
                <p:nvPr/>
              </p:nvSpPr>
              <p:spPr>
                <a:xfrm>
                  <a:off x="4048868" y="1028769"/>
                  <a:ext cx="28575" cy="47625"/>
                </a:xfrm>
                <a:custGeom>
                  <a:avLst/>
                  <a:gdLst>
                    <a:gd name="connsiteX0" fmla="*/ 19679 w 28575"/>
                    <a:gd name="connsiteY0" fmla="*/ 10249 h 47625"/>
                    <a:gd name="connsiteX1" fmla="*/ 17869 w 28575"/>
                    <a:gd name="connsiteY1" fmla="*/ 7144 h 47625"/>
                    <a:gd name="connsiteX2" fmla="*/ 13049 w 28575"/>
                    <a:gd name="connsiteY2" fmla="*/ 15059 h 47625"/>
                    <a:gd name="connsiteX3" fmla="*/ 19679 w 28575"/>
                    <a:gd name="connsiteY3" fmla="*/ 10249 h 47625"/>
                    <a:gd name="connsiteX4" fmla="*/ 21498 w 28575"/>
                    <a:gd name="connsiteY4" fmla="*/ 13364 h 47625"/>
                    <a:gd name="connsiteX5" fmla="*/ 18450 w 28575"/>
                    <a:gd name="connsiteY5" fmla="*/ 14173 h 47625"/>
                    <a:gd name="connsiteX6" fmla="*/ 18345 w 28575"/>
                    <a:gd name="connsiteY6" fmla="*/ 23279 h 47625"/>
                    <a:gd name="connsiteX7" fmla="*/ 13764 w 28575"/>
                    <a:gd name="connsiteY7" fmla="*/ 23127 h 47625"/>
                    <a:gd name="connsiteX8" fmla="*/ 15202 w 28575"/>
                    <a:gd name="connsiteY8" fmla="*/ 16659 h 47625"/>
                    <a:gd name="connsiteX9" fmla="*/ 11659 w 28575"/>
                    <a:gd name="connsiteY9" fmla="*/ 21431 h 47625"/>
                    <a:gd name="connsiteX10" fmla="*/ 11497 w 28575"/>
                    <a:gd name="connsiteY10" fmla="*/ 29480 h 47625"/>
                    <a:gd name="connsiteX11" fmla="*/ 8420 w 28575"/>
                    <a:gd name="connsiteY11" fmla="*/ 22955 h 47625"/>
                    <a:gd name="connsiteX12" fmla="*/ 7144 w 28575"/>
                    <a:gd name="connsiteY12" fmla="*/ 36414 h 47625"/>
                    <a:gd name="connsiteX13" fmla="*/ 10411 w 28575"/>
                    <a:gd name="connsiteY13" fmla="*/ 35090 h 47625"/>
                    <a:gd name="connsiteX14" fmla="*/ 8039 w 28575"/>
                    <a:gd name="connsiteY14" fmla="*/ 46187 h 47625"/>
                    <a:gd name="connsiteX15" fmla="*/ 14297 w 28575"/>
                    <a:gd name="connsiteY15" fmla="*/ 40376 h 47625"/>
                    <a:gd name="connsiteX16" fmla="*/ 11030 w 28575"/>
                    <a:gd name="connsiteY16" fmla="*/ 41681 h 47625"/>
                    <a:gd name="connsiteX17" fmla="*/ 12430 w 28575"/>
                    <a:gd name="connsiteY17" fmla="*/ 34442 h 47625"/>
                    <a:gd name="connsiteX18" fmla="*/ 9849 w 28575"/>
                    <a:gd name="connsiteY18" fmla="*/ 33442 h 47625"/>
                    <a:gd name="connsiteX19" fmla="*/ 15516 w 28575"/>
                    <a:gd name="connsiteY19" fmla="*/ 28118 h 47625"/>
                    <a:gd name="connsiteX20" fmla="*/ 17621 w 28575"/>
                    <a:gd name="connsiteY20" fmla="*/ 44053 h 47625"/>
                    <a:gd name="connsiteX21" fmla="*/ 22908 w 28575"/>
                    <a:gd name="connsiteY21" fmla="*/ 39481 h 47625"/>
                    <a:gd name="connsiteX22" fmla="*/ 20041 w 28575"/>
                    <a:gd name="connsiteY22" fmla="*/ 35004 h 47625"/>
                    <a:gd name="connsiteX23" fmla="*/ 23803 w 28575"/>
                    <a:gd name="connsiteY23" fmla="*/ 25965 h 47625"/>
                    <a:gd name="connsiteX24" fmla="*/ 23098 w 28575"/>
                    <a:gd name="connsiteY24" fmla="*/ 17316 h 47625"/>
                    <a:gd name="connsiteX25" fmla="*/ 21860 w 28575"/>
                    <a:gd name="connsiteY25" fmla="*/ 13297 h 47625"/>
                    <a:gd name="connsiteX26" fmla="*/ 22403 w 28575"/>
                    <a:gd name="connsiteY26" fmla="*/ 9858 h 47625"/>
                    <a:gd name="connsiteX27" fmla="*/ 19679 w 28575"/>
                    <a:gd name="connsiteY27" fmla="*/ 10249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28575" h="47625">
                      <a:moveTo>
                        <a:pt x="19679" y="10249"/>
                      </a:moveTo>
                      <a:cubicBezTo>
                        <a:pt x="20498" y="8506"/>
                        <a:pt x="19412" y="7163"/>
                        <a:pt x="17869" y="7144"/>
                      </a:cubicBezTo>
                      <a:cubicBezTo>
                        <a:pt x="17002" y="10697"/>
                        <a:pt x="13211" y="10449"/>
                        <a:pt x="13049" y="15059"/>
                      </a:cubicBezTo>
                      <a:cubicBezTo>
                        <a:pt x="14307" y="12659"/>
                        <a:pt x="16926" y="13325"/>
                        <a:pt x="19679" y="10249"/>
                      </a:cubicBezTo>
                      <a:cubicBezTo>
                        <a:pt x="21993" y="9420"/>
                        <a:pt x="20774" y="12478"/>
                        <a:pt x="21498" y="13364"/>
                      </a:cubicBezTo>
                      <a:cubicBezTo>
                        <a:pt x="20660" y="15983"/>
                        <a:pt x="18050" y="14621"/>
                        <a:pt x="18450" y="14173"/>
                      </a:cubicBezTo>
                      <a:cubicBezTo>
                        <a:pt x="18707" y="12754"/>
                        <a:pt x="18336" y="23527"/>
                        <a:pt x="18345" y="23279"/>
                      </a:cubicBezTo>
                      <a:lnTo>
                        <a:pt x="13764" y="23127"/>
                      </a:lnTo>
                      <a:lnTo>
                        <a:pt x="15202" y="16659"/>
                      </a:lnTo>
                      <a:lnTo>
                        <a:pt x="11659" y="21431"/>
                      </a:lnTo>
                      <a:cubicBezTo>
                        <a:pt x="13297" y="23889"/>
                        <a:pt x="14173" y="26403"/>
                        <a:pt x="11497" y="29480"/>
                      </a:cubicBezTo>
                      <a:cubicBezTo>
                        <a:pt x="8087" y="32518"/>
                        <a:pt x="11687" y="21441"/>
                        <a:pt x="8420" y="22955"/>
                      </a:cubicBezTo>
                      <a:cubicBezTo>
                        <a:pt x="10277" y="23765"/>
                        <a:pt x="10392" y="32671"/>
                        <a:pt x="7144" y="36414"/>
                      </a:cubicBezTo>
                      <a:lnTo>
                        <a:pt x="10411" y="35090"/>
                      </a:lnTo>
                      <a:lnTo>
                        <a:pt x="8039" y="46187"/>
                      </a:lnTo>
                      <a:cubicBezTo>
                        <a:pt x="10487" y="37538"/>
                        <a:pt x="11354" y="49921"/>
                        <a:pt x="14297" y="40376"/>
                      </a:cubicBezTo>
                      <a:cubicBezTo>
                        <a:pt x="13306" y="41920"/>
                        <a:pt x="12297" y="40977"/>
                        <a:pt x="11030" y="41681"/>
                      </a:cubicBezTo>
                      <a:cubicBezTo>
                        <a:pt x="11506" y="38452"/>
                        <a:pt x="12744" y="37748"/>
                        <a:pt x="12430" y="34442"/>
                      </a:cubicBezTo>
                      <a:lnTo>
                        <a:pt x="9849" y="33442"/>
                      </a:lnTo>
                      <a:cubicBezTo>
                        <a:pt x="11439" y="27070"/>
                        <a:pt x="15478" y="34652"/>
                        <a:pt x="15516" y="28118"/>
                      </a:cubicBezTo>
                      <a:cubicBezTo>
                        <a:pt x="15469" y="34633"/>
                        <a:pt x="21336" y="34319"/>
                        <a:pt x="17621" y="44053"/>
                      </a:cubicBezTo>
                      <a:cubicBezTo>
                        <a:pt x="19898" y="46863"/>
                        <a:pt x="21165" y="41043"/>
                        <a:pt x="22908" y="39481"/>
                      </a:cubicBezTo>
                      <a:cubicBezTo>
                        <a:pt x="22088" y="36852"/>
                        <a:pt x="20364" y="38405"/>
                        <a:pt x="20041" y="35004"/>
                      </a:cubicBezTo>
                      <a:cubicBezTo>
                        <a:pt x="24108" y="36166"/>
                        <a:pt x="21460" y="30070"/>
                        <a:pt x="23803" y="25965"/>
                      </a:cubicBezTo>
                      <a:cubicBezTo>
                        <a:pt x="25013" y="23889"/>
                        <a:pt x="23993" y="20879"/>
                        <a:pt x="23098" y="17316"/>
                      </a:cubicBezTo>
                      <a:cubicBezTo>
                        <a:pt x="22708" y="15164"/>
                        <a:pt x="22098" y="14392"/>
                        <a:pt x="21860" y="13297"/>
                      </a:cubicBezTo>
                      <a:cubicBezTo>
                        <a:pt x="21622" y="12202"/>
                        <a:pt x="21698" y="11049"/>
                        <a:pt x="22403" y="9858"/>
                      </a:cubicBezTo>
                      <a:lnTo>
                        <a:pt x="19679" y="1024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602">
                  <a:extLst>
                    <a:ext uri="{FF2B5EF4-FFF2-40B4-BE49-F238E27FC236}">
                      <a16:creationId xmlns:a16="http://schemas.microsoft.com/office/drawing/2014/main" id="{4C8F7FBC-185F-CA39-87BF-7A9CF50F58A1}"/>
                    </a:ext>
                  </a:extLst>
                </p:cNvPr>
                <p:cNvSpPr/>
                <p:nvPr/>
              </p:nvSpPr>
              <p:spPr>
                <a:xfrm>
                  <a:off x="4072185" y="1066536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13002 h 19050"/>
                    <a:gd name="connsiteX1" fmla="*/ 10982 w 9525"/>
                    <a:gd name="connsiteY1" fmla="*/ 8096 h 19050"/>
                    <a:gd name="connsiteX2" fmla="*/ 10716 w 9525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144" y="13002"/>
                      </a:moveTo>
                      <a:lnTo>
                        <a:pt x="10982" y="8096"/>
                      </a:lnTo>
                      <a:lnTo>
                        <a:pt x="10716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603">
                  <a:extLst>
                    <a:ext uri="{FF2B5EF4-FFF2-40B4-BE49-F238E27FC236}">
                      <a16:creationId xmlns:a16="http://schemas.microsoft.com/office/drawing/2014/main" id="{A966F0E0-5367-C08A-EC9C-322937CCB82F}"/>
                    </a:ext>
                  </a:extLst>
                </p:cNvPr>
                <p:cNvSpPr/>
                <p:nvPr/>
              </p:nvSpPr>
              <p:spPr>
                <a:xfrm>
                  <a:off x="4070194" y="1260751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10039 h 19050"/>
                    <a:gd name="connsiteX1" fmla="*/ 8801 w 9525"/>
                    <a:gd name="connsiteY1" fmla="*/ 12297 h 19050"/>
                    <a:gd name="connsiteX2" fmla="*/ 9306 w 9525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144" y="10039"/>
                      </a:moveTo>
                      <a:lnTo>
                        <a:pt x="8801" y="12297"/>
                      </a:lnTo>
                      <a:lnTo>
                        <a:pt x="9306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604">
                  <a:extLst>
                    <a:ext uri="{FF2B5EF4-FFF2-40B4-BE49-F238E27FC236}">
                      <a16:creationId xmlns:a16="http://schemas.microsoft.com/office/drawing/2014/main" id="{02A4DC6B-4E6C-5FF0-C3B0-86BED26BF0E4}"/>
                    </a:ext>
                  </a:extLst>
                </p:cNvPr>
                <p:cNvSpPr/>
                <p:nvPr/>
              </p:nvSpPr>
              <p:spPr>
                <a:xfrm>
                  <a:off x="4058355" y="1282925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13135 h 19050"/>
                    <a:gd name="connsiteX1" fmla="*/ 10478 w 9525"/>
                    <a:gd name="connsiteY1" fmla="*/ 9925 h 19050"/>
                    <a:gd name="connsiteX2" fmla="*/ 11373 w 9525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144" y="13135"/>
                      </a:moveTo>
                      <a:lnTo>
                        <a:pt x="10478" y="9925"/>
                      </a:lnTo>
                      <a:lnTo>
                        <a:pt x="11373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605">
                  <a:extLst>
                    <a:ext uri="{FF2B5EF4-FFF2-40B4-BE49-F238E27FC236}">
                      <a16:creationId xmlns:a16="http://schemas.microsoft.com/office/drawing/2014/main" id="{1FFF7CB5-7D30-1BB8-916B-F31F7615334F}"/>
                    </a:ext>
                  </a:extLst>
                </p:cNvPr>
                <p:cNvSpPr/>
                <p:nvPr/>
              </p:nvSpPr>
              <p:spPr>
                <a:xfrm>
                  <a:off x="4058041" y="1069355"/>
                  <a:ext cx="9525" cy="9525"/>
                </a:xfrm>
                <a:custGeom>
                  <a:avLst/>
                  <a:gdLst>
                    <a:gd name="connsiteX0" fmla="*/ 10973 w 9525"/>
                    <a:gd name="connsiteY0" fmla="*/ 7144 h 9525"/>
                    <a:gd name="connsiteX1" fmla="*/ 7144 w 9525"/>
                    <a:gd name="connsiteY1" fmla="*/ 11706 h 9525"/>
                    <a:gd name="connsiteX2" fmla="*/ 10973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973" y="7144"/>
                      </a:moveTo>
                      <a:lnTo>
                        <a:pt x="7144" y="11706"/>
                      </a:lnTo>
                      <a:lnTo>
                        <a:pt x="10973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606">
                  <a:extLst>
                    <a:ext uri="{FF2B5EF4-FFF2-40B4-BE49-F238E27FC236}">
                      <a16:creationId xmlns:a16="http://schemas.microsoft.com/office/drawing/2014/main" id="{105EAB0E-7960-6AA1-4856-382663CD76A6}"/>
                    </a:ext>
                  </a:extLst>
                </p:cNvPr>
                <p:cNvSpPr/>
                <p:nvPr/>
              </p:nvSpPr>
              <p:spPr>
                <a:xfrm>
                  <a:off x="4031332" y="1022149"/>
                  <a:ext cx="19050" cy="57150"/>
                </a:xfrm>
                <a:custGeom>
                  <a:avLst/>
                  <a:gdLst>
                    <a:gd name="connsiteX0" fmla="*/ 7439 w 19050"/>
                    <a:gd name="connsiteY0" fmla="*/ 50406 h 57150"/>
                    <a:gd name="connsiteX1" fmla="*/ 8496 w 19050"/>
                    <a:gd name="connsiteY1" fmla="*/ 54654 h 57150"/>
                    <a:gd name="connsiteX2" fmla="*/ 7144 w 19050"/>
                    <a:gd name="connsiteY2" fmla="*/ 58017 h 57150"/>
                    <a:gd name="connsiteX3" fmla="*/ 10497 w 19050"/>
                    <a:gd name="connsiteY3" fmla="*/ 55293 h 57150"/>
                    <a:gd name="connsiteX4" fmla="*/ 7896 w 19050"/>
                    <a:gd name="connsiteY4" fmla="*/ 47434 h 57150"/>
                    <a:gd name="connsiteX5" fmla="*/ 17155 w 19050"/>
                    <a:gd name="connsiteY5" fmla="*/ 44682 h 57150"/>
                    <a:gd name="connsiteX6" fmla="*/ 18593 w 19050"/>
                    <a:gd name="connsiteY6" fmla="*/ 16031 h 57150"/>
                    <a:gd name="connsiteX7" fmla="*/ 15926 w 19050"/>
                    <a:gd name="connsiteY7" fmla="*/ 15526 h 57150"/>
                    <a:gd name="connsiteX8" fmla="*/ 14278 w 19050"/>
                    <a:gd name="connsiteY8" fmla="*/ 7144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050" h="57150">
                      <a:moveTo>
                        <a:pt x="7439" y="50406"/>
                      </a:moveTo>
                      <a:cubicBezTo>
                        <a:pt x="7706" y="51168"/>
                        <a:pt x="8315" y="53016"/>
                        <a:pt x="8496" y="54654"/>
                      </a:cubicBezTo>
                      <a:cubicBezTo>
                        <a:pt x="8649" y="56150"/>
                        <a:pt x="8420" y="57588"/>
                        <a:pt x="7144" y="58017"/>
                      </a:cubicBezTo>
                      <a:cubicBezTo>
                        <a:pt x="7601" y="59426"/>
                        <a:pt x="9468" y="56455"/>
                        <a:pt x="10497" y="55293"/>
                      </a:cubicBezTo>
                      <a:lnTo>
                        <a:pt x="7896" y="47434"/>
                      </a:lnTo>
                      <a:cubicBezTo>
                        <a:pt x="10335" y="44015"/>
                        <a:pt x="14535" y="41319"/>
                        <a:pt x="17155" y="44682"/>
                      </a:cubicBezTo>
                      <a:cubicBezTo>
                        <a:pt x="15878" y="35023"/>
                        <a:pt x="18574" y="17564"/>
                        <a:pt x="18593" y="16031"/>
                      </a:cubicBezTo>
                      <a:lnTo>
                        <a:pt x="15926" y="15526"/>
                      </a:lnTo>
                      <a:cubicBezTo>
                        <a:pt x="15631" y="12440"/>
                        <a:pt x="15726" y="8925"/>
                        <a:pt x="14278" y="7144"/>
                      </a:cubicBez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607">
                  <a:extLst>
                    <a:ext uri="{FF2B5EF4-FFF2-40B4-BE49-F238E27FC236}">
                      <a16:creationId xmlns:a16="http://schemas.microsoft.com/office/drawing/2014/main" id="{A393B3FB-D1F3-E1DA-55EE-7BEAA373FFFD}"/>
                    </a:ext>
                  </a:extLst>
                </p:cNvPr>
                <p:cNvSpPr/>
                <p:nvPr/>
              </p:nvSpPr>
              <p:spPr>
                <a:xfrm>
                  <a:off x="4025979" y="1072508"/>
                  <a:ext cx="9525" cy="19050"/>
                </a:xfrm>
                <a:custGeom>
                  <a:avLst/>
                  <a:gdLst>
                    <a:gd name="connsiteX0" fmla="*/ 8030 w 9525"/>
                    <a:gd name="connsiteY0" fmla="*/ 13383 h 19050"/>
                    <a:gd name="connsiteX1" fmla="*/ 7277 w 9525"/>
                    <a:gd name="connsiteY1" fmla="*/ 13221 h 19050"/>
                    <a:gd name="connsiteX2" fmla="*/ 9468 w 9525"/>
                    <a:gd name="connsiteY2" fmla="*/ 7144 h 19050"/>
                    <a:gd name="connsiteX3" fmla="*/ 7144 w 9525"/>
                    <a:gd name="connsiteY3" fmla="*/ 8687 h 19050"/>
                    <a:gd name="connsiteX4" fmla="*/ 8963 w 9525"/>
                    <a:gd name="connsiteY4" fmla="*/ 769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19050">
                      <a:moveTo>
                        <a:pt x="8030" y="13383"/>
                      </a:moveTo>
                      <a:lnTo>
                        <a:pt x="7277" y="13221"/>
                      </a:lnTo>
                      <a:lnTo>
                        <a:pt x="9468" y="7144"/>
                      </a:lnTo>
                      <a:lnTo>
                        <a:pt x="7144" y="8687"/>
                      </a:lnTo>
                      <a:cubicBezTo>
                        <a:pt x="8192" y="7582"/>
                        <a:pt x="8430" y="8249"/>
                        <a:pt x="8963" y="7696"/>
                      </a:cubicBez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608">
                  <a:extLst>
                    <a:ext uri="{FF2B5EF4-FFF2-40B4-BE49-F238E27FC236}">
                      <a16:creationId xmlns:a16="http://schemas.microsoft.com/office/drawing/2014/main" id="{C7DD374A-4359-F370-BEC1-66A8F76DE0B7}"/>
                    </a:ext>
                  </a:extLst>
                </p:cNvPr>
                <p:cNvSpPr/>
                <p:nvPr/>
              </p:nvSpPr>
              <p:spPr>
                <a:xfrm>
                  <a:off x="4030656" y="1022159"/>
                  <a:ext cx="19050" cy="19050"/>
                </a:xfrm>
                <a:custGeom>
                  <a:avLst/>
                  <a:gdLst>
                    <a:gd name="connsiteX0" fmla="*/ 14945 w 19050"/>
                    <a:gd name="connsiteY0" fmla="*/ 7144 h 19050"/>
                    <a:gd name="connsiteX1" fmla="*/ 13525 w 19050"/>
                    <a:gd name="connsiteY1" fmla="*/ 16326 h 19050"/>
                    <a:gd name="connsiteX2" fmla="*/ 7144 w 19050"/>
                    <a:gd name="connsiteY2" fmla="*/ 13116 h 19050"/>
                    <a:gd name="connsiteX3" fmla="*/ 8296 w 19050"/>
                    <a:gd name="connsiteY3" fmla="*/ 1268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4945" y="7144"/>
                      </a:moveTo>
                      <a:cubicBezTo>
                        <a:pt x="9144" y="10077"/>
                        <a:pt x="17097" y="11582"/>
                        <a:pt x="13525" y="16326"/>
                      </a:cubicBezTo>
                      <a:cubicBezTo>
                        <a:pt x="10087" y="16688"/>
                        <a:pt x="8592" y="15773"/>
                        <a:pt x="7144" y="13116"/>
                      </a:cubicBezTo>
                      <a:cubicBezTo>
                        <a:pt x="7487" y="14440"/>
                        <a:pt x="8296" y="12687"/>
                        <a:pt x="8296" y="12687"/>
                      </a:cubicBez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609">
                  <a:extLst>
                    <a:ext uri="{FF2B5EF4-FFF2-40B4-BE49-F238E27FC236}">
                      <a16:creationId xmlns:a16="http://schemas.microsoft.com/office/drawing/2014/main" id="{9314463D-3192-86A2-EF35-F22D838A7D6B}"/>
                    </a:ext>
                  </a:extLst>
                </p:cNvPr>
                <p:cNvSpPr/>
                <p:nvPr/>
              </p:nvSpPr>
              <p:spPr>
                <a:xfrm>
                  <a:off x="4011835" y="1291231"/>
                  <a:ext cx="57150" cy="28575"/>
                </a:xfrm>
                <a:custGeom>
                  <a:avLst/>
                  <a:gdLst>
                    <a:gd name="connsiteX0" fmla="*/ 37043 w 57150"/>
                    <a:gd name="connsiteY0" fmla="*/ 13621 h 28575"/>
                    <a:gd name="connsiteX1" fmla="*/ 39472 w 57150"/>
                    <a:gd name="connsiteY1" fmla="*/ 10954 h 28575"/>
                    <a:gd name="connsiteX2" fmla="*/ 29585 w 57150"/>
                    <a:gd name="connsiteY2" fmla="*/ 15469 h 28575"/>
                    <a:gd name="connsiteX3" fmla="*/ 25537 w 57150"/>
                    <a:gd name="connsiteY3" fmla="*/ 21498 h 28575"/>
                    <a:gd name="connsiteX4" fmla="*/ 20136 w 57150"/>
                    <a:gd name="connsiteY4" fmla="*/ 21374 h 28575"/>
                    <a:gd name="connsiteX5" fmla="*/ 20260 w 57150"/>
                    <a:gd name="connsiteY5" fmla="*/ 15459 h 28575"/>
                    <a:gd name="connsiteX6" fmla="*/ 7144 w 57150"/>
                    <a:gd name="connsiteY6" fmla="*/ 29823 h 28575"/>
                    <a:gd name="connsiteX7" fmla="*/ 39757 w 57150"/>
                    <a:gd name="connsiteY7" fmla="*/ 20793 h 28575"/>
                    <a:gd name="connsiteX8" fmla="*/ 36424 w 57150"/>
                    <a:gd name="connsiteY8" fmla="*/ 21565 h 28575"/>
                    <a:gd name="connsiteX9" fmla="*/ 44320 w 57150"/>
                    <a:gd name="connsiteY9" fmla="*/ 14421 h 28575"/>
                    <a:gd name="connsiteX10" fmla="*/ 52149 w 57150"/>
                    <a:gd name="connsiteY10" fmla="*/ 7144 h 28575"/>
                    <a:gd name="connsiteX11" fmla="*/ 37043 w 57150"/>
                    <a:gd name="connsiteY11" fmla="*/ 13621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7150" h="28575">
                      <a:moveTo>
                        <a:pt x="37043" y="13621"/>
                      </a:moveTo>
                      <a:lnTo>
                        <a:pt x="39472" y="10954"/>
                      </a:lnTo>
                      <a:lnTo>
                        <a:pt x="29585" y="15469"/>
                      </a:lnTo>
                      <a:cubicBezTo>
                        <a:pt x="29775" y="16869"/>
                        <a:pt x="28137" y="18993"/>
                        <a:pt x="25537" y="21498"/>
                      </a:cubicBezTo>
                      <a:cubicBezTo>
                        <a:pt x="24032" y="21346"/>
                        <a:pt x="24194" y="15411"/>
                        <a:pt x="20136" y="21374"/>
                      </a:cubicBezTo>
                      <a:cubicBezTo>
                        <a:pt x="14402" y="22088"/>
                        <a:pt x="26032" y="14707"/>
                        <a:pt x="20260" y="15459"/>
                      </a:cubicBezTo>
                      <a:cubicBezTo>
                        <a:pt x="11516" y="21708"/>
                        <a:pt x="11439" y="25346"/>
                        <a:pt x="7144" y="29823"/>
                      </a:cubicBezTo>
                      <a:cubicBezTo>
                        <a:pt x="17926" y="28108"/>
                        <a:pt x="26518" y="28775"/>
                        <a:pt x="39757" y="20793"/>
                      </a:cubicBezTo>
                      <a:cubicBezTo>
                        <a:pt x="38824" y="21231"/>
                        <a:pt x="36995" y="22079"/>
                        <a:pt x="36424" y="21565"/>
                      </a:cubicBezTo>
                      <a:cubicBezTo>
                        <a:pt x="36424" y="21565"/>
                        <a:pt x="40367" y="17993"/>
                        <a:pt x="44320" y="14421"/>
                      </a:cubicBezTo>
                      <a:cubicBezTo>
                        <a:pt x="48235" y="10782"/>
                        <a:pt x="52149" y="7144"/>
                        <a:pt x="52149" y="7144"/>
                      </a:cubicBezTo>
                      <a:cubicBezTo>
                        <a:pt x="47587" y="9411"/>
                        <a:pt x="40900" y="13383"/>
                        <a:pt x="37043" y="1362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610">
                  <a:extLst>
                    <a:ext uri="{FF2B5EF4-FFF2-40B4-BE49-F238E27FC236}">
                      <a16:creationId xmlns:a16="http://schemas.microsoft.com/office/drawing/2014/main" id="{3A62B08A-DC6A-1566-A558-01EA6444CF78}"/>
                    </a:ext>
                  </a:extLst>
                </p:cNvPr>
                <p:cNvSpPr/>
                <p:nvPr/>
              </p:nvSpPr>
              <p:spPr>
                <a:xfrm>
                  <a:off x="4058402" y="1249473"/>
                  <a:ext cx="19050" cy="28575"/>
                </a:xfrm>
                <a:custGeom>
                  <a:avLst/>
                  <a:gdLst>
                    <a:gd name="connsiteX0" fmla="*/ 17088 w 19050"/>
                    <a:gd name="connsiteY0" fmla="*/ 7144 h 28575"/>
                    <a:gd name="connsiteX1" fmla="*/ 12268 w 19050"/>
                    <a:gd name="connsiteY1" fmla="*/ 12430 h 28575"/>
                    <a:gd name="connsiteX2" fmla="*/ 13535 w 19050"/>
                    <a:gd name="connsiteY2" fmla="*/ 13278 h 28575"/>
                    <a:gd name="connsiteX3" fmla="*/ 7144 w 19050"/>
                    <a:gd name="connsiteY3" fmla="*/ 21784 h 28575"/>
                    <a:gd name="connsiteX4" fmla="*/ 15430 w 19050"/>
                    <a:gd name="connsiteY4" fmla="*/ 14554 h 28575"/>
                    <a:gd name="connsiteX5" fmla="*/ 17088 w 19050"/>
                    <a:gd name="connsiteY5" fmla="*/ 7144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28575">
                      <a:moveTo>
                        <a:pt x="17088" y="7144"/>
                      </a:moveTo>
                      <a:lnTo>
                        <a:pt x="12268" y="12430"/>
                      </a:lnTo>
                      <a:cubicBezTo>
                        <a:pt x="13097" y="11925"/>
                        <a:pt x="13745" y="12344"/>
                        <a:pt x="13535" y="13278"/>
                      </a:cubicBezTo>
                      <a:lnTo>
                        <a:pt x="7144" y="21784"/>
                      </a:lnTo>
                      <a:lnTo>
                        <a:pt x="15430" y="14554"/>
                      </a:lnTo>
                      <a:cubicBezTo>
                        <a:pt x="17955" y="9849"/>
                        <a:pt x="10382" y="14354"/>
                        <a:pt x="17088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611">
                  <a:extLst>
                    <a:ext uri="{FF2B5EF4-FFF2-40B4-BE49-F238E27FC236}">
                      <a16:creationId xmlns:a16="http://schemas.microsoft.com/office/drawing/2014/main" id="{1AC0B7DC-A82A-24FF-2B9F-1726A78B701A}"/>
                    </a:ext>
                  </a:extLst>
                </p:cNvPr>
                <p:cNvSpPr/>
                <p:nvPr/>
              </p:nvSpPr>
              <p:spPr>
                <a:xfrm>
                  <a:off x="4035895" y="1285830"/>
                  <a:ext cx="28575" cy="19050"/>
                </a:xfrm>
                <a:custGeom>
                  <a:avLst/>
                  <a:gdLst>
                    <a:gd name="connsiteX0" fmla="*/ 7144 w 28575"/>
                    <a:gd name="connsiteY0" fmla="*/ 16364 h 19050"/>
                    <a:gd name="connsiteX1" fmla="*/ 17640 w 28575"/>
                    <a:gd name="connsiteY1" fmla="*/ 7649 h 19050"/>
                    <a:gd name="connsiteX2" fmla="*/ 21812 w 28575"/>
                    <a:gd name="connsiteY2" fmla="*/ 8696 h 19050"/>
                    <a:gd name="connsiteX3" fmla="*/ 7144 w 28575"/>
                    <a:gd name="connsiteY3" fmla="*/ 1636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575" h="19050">
                      <a:moveTo>
                        <a:pt x="7144" y="16364"/>
                      </a:moveTo>
                      <a:cubicBezTo>
                        <a:pt x="11935" y="13411"/>
                        <a:pt x="15230" y="12621"/>
                        <a:pt x="17640" y="7649"/>
                      </a:cubicBezTo>
                      <a:lnTo>
                        <a:pt x="21812" y="8696"/>
                      </a:lnTo>
                      <a:cubicBezTo>
                        <a:pt x="22146" y="3181"/>
                        <a:pt x="12563" y="13945"/>
                        <a:pt x="7144" y="1636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612">
                  <a:extLst>
                    <a:ext uri="{FF2B5EF4-FFF2-40B4-BE49-F238E27FC236}">
                      <a16:creationId xmlns:a16="http://schemas.microsoft.com/office/drawing/2014/main" id="{5CEBFBA3-D922-E75B-9728-FAAE66EE68FF}"/>
                    </a:ext>
                  </a:extLst>
                </p:cNvPr>
                <p:cNvSpPr/>
                <p:nvPr/>
              </p:nvSpPr>
              <p:spPr>
                <a:xfrm>
                  <a:off x="4056212" y="1091291"/>
                  <a:ext cx="9525" cy="19050"/>
                </a:xfrm>
                <a:custGeom>
                  <a:avLst/>
                  <a:gdLst>
                    <a:gd name="connsiteX0" fmla="*/ 8877 w 9525"/>
                    <a:gd name="connsiteY0" fmla="*/ 7144 h 19050"/>
                    <a:gd name="connsiteX1" fmla="*/ 7144 w 9525"/>
                    <a:gd name="connsiteY1" fmla="*/ 11135 h 19050"/>
                    <a:gd name="connsiteX2" fmla="*/ 10230 w 9525"/>
                    <a:gd name="connsiteY2" fmla="*/ 9630 h 19050"/>
                    <a:gd name="connsiteX3" fmla="*/ 8877 w 9525"/>
                    <a:gd name="connsiteY3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8877" y="7144"/>
                      </a:moveTo>
                      <a:cubicBezTo>
                        <a:pt x="7591" y="7610"/>
                        <a:pt x="7658" y="10525"/>
                        <a:pt x="7144" y="11135"/>
                      </a:cubicBezTo>
                      <a:cubicBezTo>
                        <a:pt x="10392" y="7449"/>
                        <a:pt x="8706" y="17364"/>
                        <a:pt x="10230" y="9630"/>
                      </a:cubicBezTo>
                      <a:cubicBezTo>
                        <a:pt x="9830" y="8068"/>
                        <a:pt x="9630" y="7306"/>
                        <a:pt x="8877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613">
                  <a:extLst>
                    <a:ext uri="{FF2B5EF4-FFF2-40B4-BE49-F238E27FC236}">
                      <a16:creationId xmlns:a16="http://schemas.microsoft.com/office/drawing/2014/main" id="{C136C8B8-23B5-071E-53BE-B73C86B9C743}"/>
                    </a:ext>
                  </a:extLst>
                </p:cNvPr>
                <p:cNvSpPr/>
                <p:nvPr/>
              </p:nvSpPr>
              <p:spPr>
                <a:xfrm>
                  <a:off x="3957579" y="1063271"/>
                  <a:ext cx="95250" cy="171450"/>
                </a:xfrm>
                <a:custGeom>
                  <a:avLst/>
                  <a:gdLst>
                    <a:gd name="connsiteX0" fmla="*/ 90022 w 95250"/>
                    <a:gd name="connsiteY0" fmla="*/ 14372 h 171450"/>
                    <a:gd name="connsiteX1" fmla="*/ 92499 w 95250"/>
                    <a:gd name="connsiteY1" fmla="*/ 8437 h 171450"/>
                    <a:gd name="connsiteX2" fmla="*/ 85231 w 95250"/>
                    <a:gd name="connsiteY2" fmla="*/ 15019 h 171450"/>
                    <a:gd name="connsiteX3" fmla="*/ 85736 w 95250"/>
                    <a:gd name="connsiteY3" fmla="*/ 14448 h 171450"/>
                    <a:gd name="connsiteX4" fmla="*/ 84069 w 95250"/>
                    <a:gd name="connsiteY4" fmla="*/ 36298 h 171450"/>
                    <a:gd name="connsiteX5" fmla="*/ 78783 w 95250"/>
                    <a:gd name="connsiteY5" fmla="*/ 37041 h 171450"/>
                    <a:gd name="connsiteX6" fmla="*/ 69820 w 95250"/>
                    <a:gd name="connsiteY6" fmla="*/ 60892 h 171450"/>
                    <a:gd name="connsiteX7" fmla="*/ 70696 w 95250"/>
                    <a:gd name="connsiteY7" fmla="*/ 55034 h 171450"/>
                    <a:gd name="connsiteX8" fmla="*/ 58313 w 95250"/>
                    <a:gd name="connsiteY8" fmla="*/ 60292 h 171450"/>
                    <a:gd name="connsiteX9" fmla="*/ 52084 w 95250"/>
                    <a:gd name="connsiteY9" fmla="*/ 71264 h 171450"/>
                    <a:gd name="connsiteX10" fmla="*/ 55351 w 95250"/>
                    <a:gd name="connsiteY10" fmla="*/ 65864 h 171450"/>
                    <a:gd name="connsiteX11" fmla="*/ 52713 w 95250"/>
                    <a:gd name="connsiteY11" fmla="*/ 66168 h 171450"/>
                    <a:gd name="connsiteX12" fmla="*/ 56132 w 95250"/>
                    <a:gd name="connsiteY12" fmla="*/ 56224 h 171450"/>
                    <a:gd name="connsiteX13" fmla="*/ 44588 w 95250"/>
                    <a:gd name="connsiteY13" fmla="*/ 57901 h 171450"/>
                    <a:gd name="connsiteX14" fmla="*/ 44664 w 95250"/>
                    <a:gd name="connsiteY14" fmla="*/ 61777 h 171450"/>
                    <a:gd name="connsiteX15" fmla="*/ 41902 w 95250"/>
                    <a:gd name="connsiteY15" fmla="*/ 57548 h 171450"/>
                    <a:gd name="connsiteX16" fmla="*/ 35796 w 95250"/>
                    <a:gd name="connsiteY16" fmla="*/ 68407 h 171450"/>
                    <a:gd name="connsiteX17" fmla="*/ 34282 w 95250"/>
                    <a:gd name="connsiteY17" fmla="*/ 67131 h 171450"/>
                    <a:gd name="connsiteX18" fmla="*/ 26786 w 95250"/>
                    <a:gd name="connsiteY18" fmla="*/ 77770 h 171450"/>
                    <a:gd name="connsiteX19" fmla="*/ 24919 w 95250"/>
                    <a:gd name="connsiteY19" fmla="*/ 73665 h 171450"/>
                    <a:gd name="connsiteX20" fmla="*/ 21518 w 95250"/>
                    <a:gd name="connsiteY20" fmla="*/ 76436 h 171450"/>
                    <a:gd name="connsiteX21" fmla="*/ 22680 w 95250"/>
                    <a:gd name="connsiteY21" fmla="*/ 75732 h 171450"/>
                    <a:gd name="connsiteX22" fmla="*/ 21261 w 95250"/>
                    <a:gd name="connsiteY22" fmla="*/ 80780 h 171450"/>
                    <a:gd name="connsiteX23" fmla="*/ 24395 w 95250"/>
                    <a:gd name="connsiteY23" fmla="*/ 79151 h 171450"/>
                    <a:gd name="connsiteX24" fmla="*/ 24900 w 95250"/>
                    <a:gd name="connsiteY24" fmla="*/ 85914 h 171450"/>
                    <a:gd name="connsiteX25" fmla="*/ 14975 w 95250"/>
                    <a:gd name="connsiteY25" fmla="*/ 92334 h 171450"/>
                    <a:gd name="connsiteX26" fmla="*/ 16213 w 95250"/>
                    <a:gd name="connsiteY26" fmla="*/ 91724 h 171450"/>
                    <a:gd name="connsiteX27" fmla="*/ 14546 w 95250"/>
                    <a:gd name="connsiteY27" fmla="*/ 96067 h 171450"/>
                    <a:gd name="connsiteX28" fmla="*/ 26309 w 95250"/>
                    <a:gd name="connsiteY28" fmla="*/ 87304 h 171450"/>
                    <a:gd name="connsiteX29" fmla="*/ 31396 w 95250"/>
                    <a:gd name="connsiteY29" fmla="*/ 78684 h 171450"/>
                    <a:gd name="connsiteX30" fmla="*/ 33206 w 95250"/>
                    <a:gd name="connsiteY30" fmla="*/ 82866 h 171450"/>
                    <a:gd name="connsiteX31" fmla="*/ 30196 w 95250"/>
                    <a:gd name="connsiteY31" fmla="*/ 86666 h 171450"/>
                    <a:gd name="connsiteX32" fmla="*/ 36025 w 95250"/>
                    <a:gd name="connsiteY32" fmla="*/ 84895 h 171450"/>
                    <a:gd name="connsiteX33" fmla="*/ 39721 w 95250"/>
                    <a:gd name="connsiteY33" fmla="*/ 77970 h 171450"/>
                    <a:gd name="connsiteX34" fmla="*/ 40340 w 95250"/>
                    <a:gd name="connsiteY34" fmla="*/ 82932 h 171450"/>
                    <a:gd name="connsiteX35" fmla="*/ 43902 w 95250"/>
                    <a:gd name="connsiteY35" fmla="*/ 79865 h 171450"/>
                    <a:gd name="connsiteX36" fmla="*/ 39911 w 95250"/>
                    <a:gd name="connsiteY36" fmla="*/ 79389 h 171450"/>
                    <a:gd name="connsiteX37" fmla="*/ 42207 w 95250"/>
                    <a:gd name="connsiteY37" fmla="*/ 71779 h 171450"/>
                    <a:gd name="connsiteX38" fmla="*/ 44683 w 95250"/>
                    <a:gd name="connsiteY38" fmla="*/ 75493 h 171450"/>
                    <a:gd name="connsiteX39" fmla="*/ 45807 w 95250"/>
                    <a:gd name="connsiteY39" fmla="*/ 73988 h 171450"/>
                    <a:gd name="connsiteX40" fmla="*/ 47741 w 95250"/>
                    <a:gd name="connsiteY40" fmla="*/ 78856 h 171450"/>
                    <a:gd name="connsiteX41" fmla="*/ 43626 w 95250"/>
                    <a:gd name="connsiteY41" fmla="*/ 83142 h 171450"/>
                    <a:gd name="connsiteX42" fmla="*/ 45693 w 95250"/>
                    <a:gd name="connsiteY42" fmla="*/ 84104 h 171450"/>
                    <a:gd name="connsiteX43" fmla="*/ 43331 w 95250"/>
                    <a:gd name="connsiteY43" fmla="*/ 86409 h 171450"/>
                    <a:gd name="connsiteX44" fmla="*/ 48846 w 95250"/>
                    <a:gd name="connsiteY44" fmla="*/ 82809 h 171450"/>
                    <a:gd name="connsiteX45" fmla="*/ 47836 w 95250"/>
                    <a:gd name="connsiteY45" fmla="*/ 94210 h 171450"/>
                    <a:gd name="connsiteX46" fmla="*/ 40368 w 95250"/>
                    <a:gd name="connsiteY46" fmla="*/ 91153 h 171450"/>
                    <a:gd name="connsiteX47" fmla="*/ 34844 w 95250"/>
                    <a:gd name="connsiteY47" fmla="*/ 104430 h 171450"/>
                    <a:gd name="connsiteX48" fmla="*/ 34158 w 95250"/>
                    <a:gd name="connsiteY48" fmla="*/ 102583 h 171450"/>
                    <a:gd name="connsiteX49" fmla="*/ 29710 w 95250"/>
                    <a:gd name="connsiteY49" fmla="*/ 110050 h 171450"/>
                    <a:gd name="connsiteX50" fmla="*/ 32958 w 95250"/>
                    <a:gd name="connsiteY50" fmla="*/ 112050 h 171450"/>
                    <a:gd name="connsiteX51" fmla="*/ 38149 w 95250"/>
                    <a:gd name="connsiteY51" fmla="*/ 105602 h 171450"/>
                    <a:gd name="connsiteX52" fmla="*/ 34253 w 95250"/>
                    <a:gd name="connsiteY52" fmla="*/ 115041 h 171450"/>
                    <a:gd name="connsiteX53" fmla="*/ 40159 w 95250"/>
                    <a:gd name="connsiteY53" fmla="*/ 112631 h 171450"/>
                    <a:gd name="connsiteX54" fmla="*/ 36187 w 95250"/>
                    <a:gd name="connsiteY54" fmla="*/ 116984 h 171450"/>
                    <a:gd name="connsiteX55" fmla="*/ 31901 w 95250"/>
                    <a:gd name="connsiteY55" fmla="*/ 121061 h 171450"/>
                    <a:gd name="connsiteX56" fmla="*/ 28634 w 95250"/>
                    <a:gd name="connsiteY56" fmla="*/ 128881 h 171450"/>
                    <a:gd name="connsiteX57" fmla="*/ 28176 w 95250"/>
                    <a:gd name="connsiteY57" fmla="*/ 126271 h 171450"/>
                    <a:gd name="connsiteX58" fmla="*/ 10307 w 95250"/>
                    <a:gd name="connsiteY58" fmla="*/ 143007 h 171450"/>
                    <a:gd name="connsiteX59" fmla="*/ 7936 w 95250"/>
                    <a:gd name="connsiteY59" fmla="*/ 159447 h 171450"/>
                    <a:gd name="connsiteX60" fmla="*/ 8802 w 95250"/>
                    <a:gd name="connsiteY60" fmla="*/ 158485 h 171450"/>
                    <a:gd name="connsiteX61" fmla="*/ 7564 w 95250"/>
                    <a:gd name="connsiteY61" fmla="*/ 164400 h 171450"/>
                    <a:gd name="connsiteX62" fmla="*/ 19994 w 95250"/>
                    <a:gd name="connsiteY62" fmla="*/ 153322 h 171450"/>
                    <a:gd name="connsiteX63" fmla="*/ 15994 w 95250"/>
                    <a:gd name="connsiteY63" fmla="*/ 163009 h 171450"/>
                    <a:gd name="connsiteX64" fmla="*/ 11127 w 95250"/>
                    <a:gd name="connsiteY64" fmla="*/ 166705 h 171450"/>
                    <a:gd name="connsiteX65" fmla="*/ 13717 w 95250"/>
                    <a:gd name="connsiteY65" fmla="*/ 167248 h 171450"/>
                    <a:gd name="connsiteX66" fmla="*/ 27605 w 95250"/>
                    <a:gd name="connsiteY66" fmla="*/ 149198 h 171450"/>
                    <a:gd name="connsiteX67" fmla="*/ 20985 w 95250"/>
                    <a:gd name="connsiteY67" fmla="*/ 151589 h 171450"/>
                    <a:gd name="connsiteX68" fmla="*/ 27757 w 95250"/>
                    <a:gd name="connsiteY68" fmla="*/ 137806 h 171450"/>
                    <a:gd name="connsiteX69" fmla="*/ 35530 w 95250"/>
                    <a:gd name="connsiteY69" fmla="*/ 140101 h 171450"/>
                    <a:gd name="connsiteX70" fmla="*/ 37435 w 95250"/>
                    <a:gd name="connsiteY70" fmla="*/ 134920 h 171450"/>
                    <a:gd name="connsiteX71" fmla="*/ 42311 w 95250"/>
                    <a:gd name="connsiteY71" fmla="*/ 139873 h 171450"/>
                    <a:gd name="connsiteX72" fmla="*/ 44702 w 95250"/>
                    <a:gd name="connsiteY72" fmla="*/ 136558 h 171450"/>
                    <a:gd name="connsiteX73" fmla="*/ 42473 w 95250"/>
                    <a:gd name="connsiteY73" fmla="*/ 138368 h 171450"/>
                    <a:gd name="connsiteX74" fmla="*/ 48931 w 95250"/>
                    <a:gd name="connsiteY74" fmla="*/ 128005 h 171450"/>
                    <a:gd name="connsiteX75" fmla="*/ 37425 w 95250"/>
                    <a:gd name="connsiteY75" fmla="*/ 134920 h 171450"/>
                    <a:gd name="connsiteX76" fmla="*/ 31691 w 95250"/>
                    <a:gd name="connsiteY76" fmla="*/ 131796 h 171450"/>
                    <a:gd name="connsiteX77" fmla="*/ 18308 w 95250"/>
                    <a:gd name="connsiteY77" fmla="*/ 143654 h 171450"/>
                    <a:gd name="connsiteX78" fmla="*/ 33472 w 95250"/>
                    <a:gd name="connsiteY78" fmla="*/ 126728 h 171450"/>
                    <a:gd name="connsiteX79" fmla="*/ 35949 w 95250"/>
                    <a:gd name="connsiteY79" fmla="*/ 129148 h 171450"/>
                    <a:gd name="connsiteX80" fmla="*/ 37758 w 95250"/>
                    <a:gd name="connsiteY80" fmla="*/ 123338 h 171450"/>
                    <a:gd name="connsiteX81" fmla="*/ 34329 w 95250"/>
                    <a:gd name="connsiteY81" fmla="*/ 124214 h 171450"/>
                    <a:gd name="connsiteX82" fmla="*/ 39968 w 95250"/>
                    <a:gd name="connsiteY82" fmla="*/ 120871 h 171450"/>
                    <a:gd name="connsiteX83" fmla="*/ 38730 w 95250"/>
                    <a:gd name="connsiteY83" fmla="*/ 119337 h 171450"/>
                    <a:gd name="connsiteX84" fmla="*/ 48674 w 95250"/>
                    <a:gd name="connsiteY84" fmla="*/ 117661 h 171450"/>
                    <a:gd name="connsiteX85" fmla="*/ 46683 w 95250"/>
                    <a:gd name="connsiteY85" fmla="*/ 118013 h 171450"/>
                    <a:gd name="connsiteX86" fmla="*/ 62200 w 95250"/>
                    <a:gd name="connsiteY86" fmla="*/ 105926 h 171450"/>
                    <a:gd name="connsiteX87" fmla="*/ 69658 w 95250"/>
                    <a:gd name="connsiteY87" fmla="*/ 82323 h 171450"/>
                    <a:gd name="connsiteX88" fmla="*/ 76211 w 95250"/>
                    <a:gd name="connsiteY88" fmla="*/ 58844 h 171450"/>
                    <a:gd name="connsiteX89" fmla="*/ 84060 w 95250"/>
                    <a:gd name="connsiteY89" fmla="*/ 50052 h 171450"/>
                    <a:gd name="connsiteX90" fmla="*/ 87527 w 95250"/>
                    <a:gd name="connsiteY90" fmla="*/ 22096 h 171450"/>
                    <a:gd name="connsiteX91" fmla="*/ 97042 w 95250"/>
                    <a:gd name="connsiteY91" fmla="*/ 8999 h 171450"/>
                    <a:gd name="connsiteX92" fmla="*/ 90022 w 95250"/>
                    <a:gd name="connsiteY92" fmla="*/ 14372 h 171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</a:cxnLst>
                  <a:rect l="l" t="t" r="r" b="b"/>
                  <a:pathLst>
                    <a:path w="95250" h="171450">
                      <a:moveTo>
                        <a:pt x="90022" y="14372"/>
                      </a:moveTo>
                      <a:cubicBezTo>
                        <a:pt x="88755" y="10314"/>
                        <a:pt x="93270" y="10914"/>
                        <a:pt x="92499" y="8437"/>
                      </a:cubicBezTo>
                      <a:cubicBezTo>
                        <a:pt x="89403" y="5628"/>
                        <a:pt x="87003" y="7209"/>
                        <a:pt x="85231" y="15019"/>
                      </a:cubicBezTo>
                      <a:lnTo>
                        <a:pt x="85736" y="14448"/>
                      </a:lnTo>
                      <a:cubicBezTo>
                        <a:pt x="87336" y="21363"/>
                        <a:pt x="83555" y="32126"/>
                        <a:pt x="84069" y="36298"/>
                      </a:cubicBezTo>
                      <a:cubicBezTo>
                        <a:pt x="80973" y="42356"/>
                        <a:pt x="81764" y="33050"/>
                        <a:pt x="78783" y="37041"/>
                      </a:cubicBezTo>
                      <a:cubicBezTo>
                        <a:pt x="76963" y="47366"/>
                        <a:pt x="73430" y="52519"/>
                        <a:pt x="69820" y="60892"/>
                      </a:cubicBezTo>
                      <a:cubicBezTo>
                        <a:pt x="66362" y="60425"/>
                        <a:pt x="71401" y="55291"/>
                        <a:pt x="70696" y="55034"/>
                      </a:cubicBezTo>
                      <a:cubicBezTo>
                        <a:pt x="66210" y="59720"/>
                        <a:pt x="62019" y="55586"/>
                        <a:pt x="58313" y="60292"/>
                      </a:cubicBezTo>
                      <a:cubicBezTo>
                        <a:pt x="63085" y="63387"/>
                        <a:pt x="53360" y="70569"/>
                        <a:pt x="52084" y="71264"/>
                      </a:cubicBezTo>
                      <a:lnTo>
                        <a:pt x="55351" y="65864"/>
                      </a:lnTo>
                      <a:cubicBezTo>
                        <a:pt x="54951" y="67721"/>
                        <a:pt x="53408" y="66464"/>
                        <a:pt x="52713" y="66168"/>
                      </a:cubicBezTo>
                      <a:cubicBezTo>
                        <a:pt x="52208" y="62082"/>
                        <a:pt x="59514" y="60053"/>
                        <a:pt x="56132" y="56224"/>
                      </a:cubicBezTo>
                      <a:cubicBezTo>
                        <a:pt x="54437" y="57558"/>
                        <a:pt x="48684" y="49862"/>
                        <a:pt x="44588" y="57901"/>
                      </a:cubicBezTo>
                      <a:cubicBezTo>
                        <a:pt x="46036" y="58463"/>
                        <a:pt x="45198" y="60701"/>
                        <a:pt x="44664" y="61777"/>
                      </a:cubicBezTo>
                      <a:cubicBezTo>
                        <a:pt x="42235" y="63406"/>
                        <a:pt x="39149" y="60272"/>
                        <a:pt x="41902" y="57548"/>
                      </a:cubicBezTo>
                      <a:cubicBezTo>
                        <a:pt x="39883" y="60520"/>
                        <a:pt x="41349" y="66273"/>
                        <a:pt x="35796" y="68407"/>
                      </a:cubicBezTo>
                      <a:lnTo>
                        <a:pt x="34282" y="67131"/>
                      </a:lnTo>
                      <a:lnTo>
                        <a:pt x="26786" y="77770"/>
                      </a:lnTo>
                      <a:lnTo>
                        <a:pt x="24919" y="73665"/>
                      </a:lnTo>
                      <a:cubicBezTo>
                        <a:pt x="24528" y="75370"/>
                        <a:pt x="23271" y="75417"/>
                        <a:pt x="21518" y="76436"/>
                      </a:cubicBezTo>
                      <a:lnTo>
                        <a:pt x="22680" y="75732"/>
                      </a:lnTo>
                      <a:cubicBezTo>
                        <a:pt x="22776" y="75779"/>
                        <a:pt x="21261" y="80780"/>
                        <a:pt x="21261" y="80780"/>
                      </a:cubicBezTo>
                      <a:lnTo>
                        <a:pt x="24395" y="79151"/>
                      </a:lnTo>
                      <a:cubicBezTo>
                        <a:pt x="25243" y="81504"/>
                        <a:pt x="24776" y="83875"/>
                        <a:pt x="24900" y="85914"/>
                      </a:cubicBezTo>
                      <a:cubicBezTo>
                        <a:pt x="21490" y="83447"/>
                        <a:pt x="18747" y="91191"/>
                        <a:pt x="14975" y="92334"/>
                      </a:cubicBezTo>
                      <a:lnTo>
                        <a:pt x="16213" y="91724"/>
                      </a:lnTo>
                      <a:lnTo>
                        <a:pt x="14546" y="96067"/>
                      </a:lnTo>
                      <a:cubicBezTo>
                        <a:pt x="17546" y="92496"/>
                        <a:pt x="21957" y="91000"/>
                        <a:pt x="26309" y="87304"/>
                      </a:cubicBezTo>
                      <a:cubicBezTo>
                        <a:pt x="29272" y="83513"/>
                        <a:pt x="26024" y="81294"/>
                        <a:pt x="31396" y="78684"/>
                      </a:cubicBezTo>
                      <a:cubicBezTo>
                        <a:pt x="29729" y="85752"/>
                        <a:pt x="33206" y="77570"/>
                        <a:pt x="33206" y="82866"/>
                      </a:cubicBezTo>
                      <a:cubicBezTo>
                        <a:pt x="32729" y="84599"/>
                        <a:pt x="31405" y="85276"/>
                        <a:pt x="30196" y="86666"/>
                      </a:cubicBezTo>
                      <a:cubicBezTo>
                        <a:pt x="29338" y="83533"/>
                        <a:pt x="32444" y="91191"/>
                        <a:pt x="36025" y="84895"/>
                      </a:cubicBezTo>
                      <a:cubicBezTo>
                        <a:pt x="35777" y="82761"/>
                        <a:pt x="38625" y="79456"/>
                        <a:pt x="39721" y="77970"/>
                      </a:cubicBezTo>
                      <a:cubicBezTo>
                        <a:pt x="38282" y="81961"/>
                        <a:pt x="41292" y="80018"/>
                        <a:pt x="40340" y="82932"/>
                      </a:cubicBezTo>
                      <a:cubicBezTo>
                        <a:pt x="41549" y="82161"/>
                        <a:pt x="42683" y="80666"/>
                        <a:pt x="43902" y="79865"/>
                      </a:cubicBezTo>
                      <a:cubicBezTo>
                        <a:pt x="42159" y="81770"/>
                        <a:pt x="40806" y="81123"/>
                        <a:pt x="39911" y="79389"/>
                      </a:cubicBezTo>
                      <a:cubicBezTo>
                        <a:pt x="44845" y="76941"/>
                        <a:pt x="34872" y="75789"/>
                        <a:pt x="42207" y="71779"/>
                      </a:cubicBezTo>
                      <a:lnTo>
                        <a:pt x="44683" y="75493"/>
                      </a:lnTo>
                      <a:lnTo>
                        <a:pt x="45807" y="73988"/>
                      </a:lnTo>
                      <a:cubicBezTo>
                        <a:pt x="46693" y="75703"/>
                        <a:pt x="45312" y="80494"/>
                        <a:pt x="47741" y="78856"/>
                      </a:cubicBezTo>
                      <a:cubicBezTo>
                        <a:pt x="46760" y="81866"/>
                        <a:pt x="44769" y="81618"/>
                        <a:pt x="43626" y="83142"/>
                      </a:cubicBezTo>
                      <a:lnTo>
                        <a:pt x="45693" y="84104"/>
                      </a:lnTo>
                      <a:lnTo>
                        <a:pt x="43331" y="86409"/>
                      </a:lnTo>
                      <a:lnTo>
                        <a:pt x="48846" y="82809"/>
                      </a:lnTo>
                      <a:cubicBezTo>
                        <a:pt x="43845" y="92257"/>
                        <a:pt x="55151" y="85076"/>
                        <a:pt x="47836" y="94210"/>
                      </a:cubicBezTo>
                      <a:cubicBezTo>
                        <a:pt x="43854" y="95058"/>
                        <a:pt x="44369" y="91095"/>
                        <a:pt x="40368" y="91153"/>
                      </a:cubicBezTo>
                      <a:cubicBezTo>
                        <a:pt x="43759" y="92153"/>
                        <a:pt x="38721" y="100173"/>
                        <a:pt x="34844" y="104430"/>
                      </a:cubicBezTo>
                      <a:lnTo>
                        <a:pt x="34158" y="102583"/>
                      </a:lnTo>
                      <a:lnTo>
                        <a:pt x="29710" y="110050"/>
                      </a:lnTo>
                      <a:lnTo>
                        <a:pt x="32958" y="112050"/>
                      </a:lnTo>
                      <a:cubicBezTo>
                        <a:pt x="36882" y="110698"/>
                        <a:pt x="33567" y="105840"/>
                        <a:pt x="38149" y="105602"/>
                      </a:cubicBezTo>
                      <a:cubicBezTo>
                        <a:pt x="37549" y="107374"/>
                        <a:pt x="36854" y="117375"/>
                        <a:pt x="34253" y="115041"/>
                      </a:cubicBezTo>
                      <a:lnTo>
                        <a:pt x="40159" y="112631"/>
                      </a:lnTo>
                      <a:cubicBezTo>
                        <a:pt x="40159" y="112631"/>
                        <a:pt x="38168" y="114803"/>
                        <a:pt x="36187" y="116984"/>
                      </a:cubicBezTo>
                      <a:cubicBezTo>
                        <a:pt x="34044" y="119023"/>
                        <a:pt x="31901" y="121061"/>
                        <a:pt x="31901" y="121061"/>
                      </a:cubicBezTo>
                      <a:cubicBezTo>
                        <a:pt x="35206" y="121709"/>
                        <a:pt x="29519" y="126386"/>
                        <a:pt x="28634" y="128881"/>
                      </a:cubicBezTo>
                      <a:cubicBezTo>
                        <a:pt x="27252" y="129491"/>
                        <a:pt x="28129" y="126986"/>
                        <a:pt x="28176" y="126271"/>
                      </a:cubicBezTo>
                      <a:cubicBezTo>
                        <a:pt x="21347" y="129262"/>
                        <a:pt x="17194" y="139578"/>
                        <a:pt x="10307" y="143007"/>
                      </a:cubicBezTo>
                      <a:cubicBezTo>
                        <a:pt x="14832" y="148293"/>
                        <a:pt x="4259" y="154465"/>
                        <a:pt x="7936" y="159447"/>
                      </a:cubicBezTo>
                      <a:lnTo>
                        <a:pt x="8802" y="158485"/>
                      </a:lnTo>
                      <a:cubicBezTo>
                        <a:pt x="12841" y="158542"/>
                        <a:pt x="8060" y="162180"/>
                        <a:pt x="7564" y="164400"/>
                      </a:cubicBezTo>
                      <a:cubicBezTo>
                        <a:pt x="12651" y="162781"/>
                        <a:pt x="16241" y="158770"/>
                        <a:pt x="19994" y="153322"/>
                      </a:cubicBezTo>
                      <a:cubicBezTo>
                        <a:pt x="22957" y="155732"/>
                        <a:pt x="15889" y="160285"/>
                        <a:pt x="15994" y="163009"/>
                      </a:cubicBezTo>
                      <a:cubicBezTo>
                        <a:pt x="14527" y="163523"/>
                        <a:pt x="12898" y="164733"/>
                        <a:pt x="11127" y="166705"/>
                      </a:cubicBezTo>
                      <a:lnTo>
                        <a:pt x="13717" y="167248"/>
                      </a:lnTo>
                      <a:cubicBezTo>
                        <a:pt x="15870" y="160352"/>
                        <a:pt x="29653" y="156789"/>
                        <a:pt x="27605" y="149198"/>
                      </a:cubicBezTo>
                      <a:cubicBezTo>
                        <a:pt x="24919" y="148817"/>
                        <a:pt x="22490" y="154503"/>
                        <a:pt x="20985" y="151589"/>
                      </a:cubicBezTo>
                      <a:cubicBezTo>
                        <a:pt x="21871" y="147274"/>
                        <a:pt x="28710" y="142568"/>
                        <a:pt x="27757" y="137806"/>
                      </a:cubicBezTo>
                      <a:cubicBezTo>
                        <a:pt x="28653" y="141711"/>
                        <a:pt x="34530" y="136968"/>
                        <a:pt x="35530" y="140101"/>
                      </a:cubicBezTo>
                      <a:cubicBezTo>
                        <a:pt x="35082" y="138158"/>
                        <a:pt x="34615" y="136215"/>
                        <a:pt x="37435" y="134920"/>
                      </a:cubicBezTo>
                      <a:cubicBezTo>
                        <a:pt x="36168" y="140549"/>
                        <a:pt x="41997" y="136425"/>
                        <a:pt x="42311" y="139873"/>
                      </a:cubicBezTo>
                      <a:lnTo>
                        <a:pt x="44702" y="136558"/>
                      </a:lnTo>
                      <a:cubicBezTo>
                        <a:pt x="43969" y="136911"/>
                        <a:pt x="42569" y="137587"/>
                        <a:pt x="42473" y="138368"/>
                      </a:cubicBezTo>
                      <a:cubicBezTo>
                        <a:pt x="40473" y="131367"/>
                        <a:pt x="50141" y="136844"/>
                        <a:pt x="48931" y="128005"/>
                      </a:cubicBezTo>
                      <a:cubicBezTo>
                        <a:pt x="45436" y="136225"/>
                        <a:pt x="39616" y="126005"/>
                        <a:pt x="37425" y="134920"/>
                      </a:cubicBezTo>
                      <a:cubicBezTo>
                        <a:pt x="36387" y="131815"/>
                        <a:pt x="33558" y="133101"/>
                        <a:pt x="31691" y="131796"/>
                      </a:cubicBezTo>
                      <a:cubicBezTo>
                        <a:pt x="32644" y="141273"/>
                        <a:pt x="22433" y="139682"/>
                        <a:pt x="18308" y="143654"/>
                      </a:cubicBezTo>
                      <a:cubicBezTo>
                        <a:pt x="27710" y="140959"/>
                        <a:pt x="24109" y="126519"/>
                        <a:pt x="33472" y="126728"/>
                      </a:cubicBezTo>
                      <a:lnTo>
                        <a:pt x="35949" y="129148"/>
                      </a:lnTo>
                      <a:cubicBezTo>
                        <a:pt x="32710" y="127795"/>
                        <a:pt x="39587" y="126043"/>
                        <a:pt x="37758" y="123338"/>
                      </a:cubicBezTo>
                      <a:cubicBezTo>
                        <a:pt x="37073" y="123642"/>
                        <a:pt x="34920" y="125357"/>
                        <a:pt x="34329" y="124214"/>
                      </a:cubicBezTo>
                      <a:cubicBezTo>
                        <a:pt x="35844" y="122090"/>
                        <a:pt x="37873" y="121871"/>
                        <a:pt x="39968" y="120871"/>
                      </a:cubicBezTo>
                      <a:cubicBezTo>
                        <a:pt x="40064" y="119404"/>
                        <a:pt x="39368" y="119747"/>
                        <a:pt x="38730" y="119337"/>
                      </a:cubicBezTo>
                      <a:cubicBezTo>
                        <a:pt x="40740" y="119842"/>
                        <a:pt x="47322" y="117661"/>
                        <a:pt x="48674" y="117661"/>
                      </a:cubicBezTo>
                      <a:cubicBezTo>
                        <a:pt x="47998" y="118032"/>
                        <a:pt x="47350" y="117642"/>
                        <a:pt x="46683" y="118013"/>
                      </a:cubicBezTo>
                      <a:cubicBezTo>
                        <a:pt x="54046" y="119185"/>
                        <a:pt x="56142" y="101278"/>
                        <a:pt x="62200" y="105926"/>
                      </a:cubicBezTo>
                      <a:cubicBezTo>
                        <a:pt x="62724" y="97506"/>
                        <a:pt x="65838" y="89800"/>
                        <a:pt x="69658" y="82323"/>
                      </a:cubicBezTo>
                      <a:cubicBezTo>
                        <a:pt x="73506" y="74893"/>
                        <a:pt x="76849" y="67111"/>
                        <a:pt x="76211" y="58844"/>
                      </a:cubicBezTo>
                      <a:cubicBezTo>
                        <a:pt x="80411" y="56015"/>
                        <a:pt x="80716" y="57501"/>
                        <a:pt x="84060" y="50052"/>
                      </a:cubicBezTo>
                      <a:cubicBezTo>
                        <a:pt x="85964" y="41556"/>
                        <a:pt x="89489" y="26487"/>
                        <a:pt x="87527" y="22096"/>
                      </a:cubicBezTo>
                      <a:cubicBezTo>
                        <a:pt x="88498" y="13952"/>
                        <a:pt x="94575" y="19982"/>
                        <a:pt x="97042" y="8999"/>
                      </a:cubicBezTo>
                      <a:cubicBezTo>
                        <a:pt x="96052" y="12895"/>
                        <a:pt x="91537" y="12266"/>
                        <a:pt x="90022" y="1437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614">
                  <a:extLst>
                    <a:ext uri="{FF2B5EF4-FFF2-40B4-BE49-F238E27FC236}">
                      <a16:creationId xmlns:a16="http://schemas.microsoft.com/office/drawing/2014/main" id="{89E7058E-3C1C-EC8C-B407-14ACBBECCE71}"/>
                    </a:ext>
                  </a:extLst>
                </p:cNvPr>
                <p:cNvSpPr/>
                <p:nvPr/>
              </p:nvSpPr>
              <p:spPr>
                <a:xfrm>
                  <a:off x="3988682" y="1015806"/>
                  <a:ext cx="9525" cy="19050"/>
                </a:xfrm>
                <a:custGeom>
                  <a:avLst/>
                  <a:gdLst>
                    <a:gd name="connsiteX0" fmla="*/ 7531 w 9525"/>
                    <a:gd name="connsiteY0" fmla="*/ 7144 h 19050"/>
                    <a:gd name="connsiteX1" fmla="*/ 8503 w 9525"/>
                    <a:gd name="connsiteY1" fmla="*/ 1375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9050">
                      <a:moveTo>
                        <a:pt x="7531" y="7144"/>
                      </a:moveTo>
                      <a:cubicBezTo>
                        <a:pt x="5969" y="8849"/>
                        <a:pt x="9713" y="11573"/>
                        <a:pt x="8503" y="13754"/>
                      </a:cubicBez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615">
                  <a:extLst>
                    <a:ext uri="{FF2B5EF4-FFF2-40B4-BE49-F238E27FC236}">
                      <a16:creationId xmlns:a16="http://schemas.microsoft.com/office/drawing/2014/main" id="{479E1306-8DA5-D529-B217-E9C402C9C120}"/>
                    </a:ext>
                  </a:extLst>
                </p:cNvPr>
                <p:cNvSpPr/>
                <p:nvPr/>
              </p:nvSpPr>
              <p:spPr>
                <a:xfrm>
                  <a:off x="3982993" y="1374670"/>
                  <a:ext cx="19050" cy="19050"/>
                </a:xfrm>
                <a:custGeom>
                  <a:avLst/>
                  <a:gdLst>
                    <a:gd name="connsiteX0" fmla="*/ 11459 w 19050"/>
                    <a:gd name="connsiteY0" fmla="*/ 11735 h 19050"/>
                    <a:gd name="connsiteX1" fmla="*/ 12297 w 19050"/>
                    <a:gd name="connsiteY1" fmla="*/ 8011 h 19050"/>
                    <a:gd name="connsiteX2" fmla="*/ 7144 w 19050"/>
                    <a:gd name="connsiteY2" fmla="*/ 14059 h 19050"/>
                    <a:gd name="connsiteX3" fmla="*/ 18955 w 19050"/>
                    <a:gd name="connsiteY3" fmla="*/ 7144 h 19050"/>
                    <a:gd name="connsiteX4" fmla="*/ 15250 w 19050"/>
                    <a:gd name="connsiteY4" fmla="*/ 9496 h 19050"/>
                    <a:gd name="connsiteX5" fmla="*/ 11459 w 19050"/>
                    <a:gd name="connsiteY5" fmla="*/ 1173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11459" y="11735"/>
                      </a:moveTo>
                      <a:lnTo>
                        <a:pt x="12297" y="8011"/>
                      </a:lnTo>
                      <a:cubicBezTo>
                        <a:pt x="11125" y="9687"/>
                        <a:pt x="8915" y="11554"/>
                        <a:pt x="7144" y="14059"/>
                      </a:cubicBezTo>
                      <a:cubicBezTo>
                        <a:pt x="8582" y="14449"/>
                        <a:pt x="17736" y="11916"/>
                        <a:pt x="18955" y="7144"/>
                      </a:cubicBezTo>
                      <a:cubicBezTo>
                        <a:pt x="18955" y="7144"/>
                        <a:pt x="17164" y="8411"/>
                        <a:pt x="15250" y="9496"/>
                      </a:cubicBezTo>
                      <a:cubicBezTo>
                        <a:pt x="13354" y="10620"/>
                        <a:pt x="11459" y="11735"/>
                        <a:pt x="11459" y="1173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616">
                  <a:extLst>
                    <a:ext uri="{FF2B5EF4-FFF2-40B4-BE49-F238E27FC236}">
                      <a16:creationId xmlns:a16="http://schemas.microsoft.com/office/drawing/2014/main" id="{3FF4E662-BEFD-FDDB-A94A-5E3515F6BA28}"/>
                    </a:ext>
                  </a:extLst>
                </p:cNvPr>
                <p:cNvSpPr/>
                <p:nvPr/>
              </p:nvSpPr>
              <p:spPr>
                <a:xfrm>
                  <a:off x="4031980" y="1095978"/>
                  <a:ext cx="28575" cy="38100"/>
                </a:xfrm>
                <a:custGeom>
                  <a:avLst/>
                  <a:gdLst>
                    <a:gd name="connsiteX0" fmla="*/ 19831 w 28575"/>
                    <a:gd name="connsiteY0" fmla="*/ 13059 h 38100"/>
                    <a:gd name="connsiteX1" fmla="*/ 21746 w 28575"/>
                    <a:gd name="connsiteY1" fmla="*/ 7144 h 38100"/>
                    <a:gd name="connsiteX2" fmla="*/ 7744 w 28575"/>
                    <a:gd name="connsiteY2" fmla="*/ 28785 h 38100"/>
                    <a:gd name="connsiteX3" fmla="*/ 10458 w 28575"/>
                    <a:gd name="connsiteY3" fmla="*/ 32537 h 38100"/>
                    <a:gd name="connsiteX4" fmla="*/ 7144 w 28575"/>
                    <a:gd name="connsiteY4" fmla="*/ 37176 h 38100"/>
                    <a:gd name="connsiteX5" fmla="*/ 13211 w 28575"/>
                    <a:gd name="connsiteY5" fmla="*/ 32709 h 38100"/>
                    <a:gd name="connsiteX6" fmla="*/ 12544 w 28575"/>
                    <a:gd name="connsiteY6" fmla="*/ 28880 h 38100"/>
                    <a:gd name="connsiteX7" fmla="*/ 22555 w 28575"/>
                    <a:gd name="connsiteY7" fmla="*/ 10154 h 38100"/>
                    <a:gd name="connsiteX8" fmla="*/ 19831 w 28575"/>
                    <a:gd name="connsiteY8" fmla="*/ 13059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575" h="38100">
                      <a:moveTo>
                        <a:pt x="19831" y="13059"/>
                      </a:moveTo>
                      <a:lnTo>
                        <a:pt x="21746" y="7144"/>
                      </a:lnTo>
                      <a:cubicBezTo>
                        <a:pt x="19850" y="21003"/>
                        <a:pt x="10649" y="16288"/>
                        <a:pt x="7744" y="28785"/>
                      </a:cubicBezTo>
                      <a:lnTo>
                        <a:pt x="10458" y="32537"/>
                      </a:lnTo>
                      <a:cubicBezTo>
                        <a:pt x="9649" y="35890"/>
                        <a:pt x="8201" y="35404"/>
                        <a:pt x="7144" y="37176"/>
                      </a:cubicBezTo>
                      <a:cubicBezTo>
                        <a:pt x="10792" y="42834"/>
                        <a:pt x="10077" y="30232"/>
                        <a:pt x="13211" y="32709"/>
                      </a:cubicBezTo>
                      <a:lnTo>
                        <a:pt x="12544" y="28880"/>
                      </a:lnTo>
                      <a:cubicBezTo>
                        <a:pt x="23146" y="27022"/>
                        <a:pt x="15745" y="14764"/>
                        <a:pt x="22555" y="10154"/>
                      </a:cubicBezTo>
                      <a:cubicBezTo>
                        <a:pt x="21479" y="11335"/>
                        <a:pt x="20964" y="14802"/>
                        <a:pt x="19831" y="1305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617">
                  <a:extLst>
                    <a:ext uri="{FF2B5EF4-FFF2-40B4-BE49-F238E27FC236}">
                      <a16:creationId xmlns:a16="http://schemas.microsoft.com/office/drawing/2014/main" id="{3871CACD-5A91-1736-B281-09CC0861D879}"/>
                    </a:ext>
                  </a:extLst>
                </p:cNvPr>
                <p:cNvSpPr/>
                <p:nvPr/>
              </p:nvSpPr>
              <p:spPr>
                <a:xfrm>
                  <a:off x="4009053" y="1328215"/>
                  <a:ext cx="19050" cy="19050"/>
                </a:xfrm>
                <a:custGeom>
                  <a:avLst/>
                  <a:gdLst>
                    <a:gd name="connsiteX0" fmla="*/ 15069 w 19050"/>
                    <a:gd name="connsiteY0" fmla="*/ 7173 h 19050"/>
                    <a:gd name="connsiteX1" fmla="*/ 7144 w 19050"/>
                    <a:gd name="connsiteY1" fmla="*/ 13508 h 19050"/>
                    <a:gd name="connsiteX2" fmla="*/ 10649 w 19050"/>
                    <a:gd name="connsiteY2" fmla="*/ 14603 h 19050"/>
                    <a:gd name="connsiteX3" fmla="*/ 15069 w 19050"/>
                    <a:gd name="connsiteY3" fmla="*/ 717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5069" y="7173"/>
                      </a:moveTo>
                      <a:cubicBezTo>
                        <a:pt x="12087" y="6735"/>
                        <a:pt x="10096" y="11260"/>
                        <a:pt x="7144" y="13508"/>
                      </a:cubicBezTo>
                      <a:lnTo>
                        <a:pt x="10649" y="14603"/>
                      </a:lnTo>
                      <a:cubicBezTo>
                        <a:pt x="11078" y="12345"/>
                        <a:pt x="14764" y="9488"/>
                        <a:pt x="15069" y="717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618">
                  <a:extLst>
                    <a:ext uri="{FF2B5EF4-FFF2-40B4-BE49-F238E27FC236}">
                      <a16:creationId xmlns:a16="http://schemas.microsoft.com/office/drawing/2014/main" id="{0775E9F5-EEA2-92B7-50C8-A6F51013D1C6}"/>
                    </a:ext>
                  </a:extLst>
                </p:cNvPr>
                <p:cNvSpPr/>
                <p:nvPr/>
              </p:nvSpPr>
              <p:spPr>
                <a:xfrm>
                  <a:off x="3973001" y="1377261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14173 h 19050"/>
                    <a:gd name="connsiteX1" fmla="*/ 17536 w 19050"/>
                    <a:gd name="connsiteY1" fmla="*/ 7144 h 19050"/>
                    <a:gd name="connsiteX2" fmla="*/ 7144 w 19050"/>
                    <a:gd name="connsiteY2" fmla="*/ 1417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19050">
                      <a:moveTo>
                        <a:pt x="7144" y="14173"/>
                      </a:moveTo>
                      <a:cubicBezTo>
                        <a:pt x="12354" y="13164"/>
                        <a:pt x="14154" y="10668"/>
                        <a:pt x="17536" y="7144"/>
                      </a:cubicBezTo>
                      <a:lnTo>
                        <a:pt x="7144" y="1417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619">
                  <a:extLst>
                    <a:ext uri="{FF2B5EF4-FFF2-40B4-BE49-F238E27FC236}">
                      <a16:creationId xmlns:a16="http://schemas.microsoft.com/office/drawing/2014/main" id="{86BC6960-0D26-805C-AA41-53DF47C42A40}"/>
                    </a:ext>
                  </a:extLst>
                </p:cNvPr>
                <p:cNvSpPr/>
                <p:nvPr/>
              </p:nvSpPr>
              <p:spPr>
                <a:xfrm>
                  <a:off x="4030113" y="1256119"/>
                  <a:ext cx="19050" cy="19050"/>
                </a:xfrm>
                <a:custGeom>
                  <a:avLst/>
                  <a:gdLst>
                    <a:gd name="connsiteX0" fmla="*/ 14735 w 19050"/>
                    <a:gd name="connsiteY0" fmla="*/ 7375 h 19050"/>
                    <a:gd name="connsiteX1" fmla="*/ 9611 w 19050"/>
                    <a:gd name="connsiteY1" fmla="*/ 9785 h 19050"/>
                    <a:gd name="connsiteX2" fmla="*/ 7144 w 19050"/>
                    <a:gd name="connsiteY2" fmla="*/ 20691 h 19050"/>
                    <a:gd name="connsiteX3" fmla="*/ 13144 w 19050"/>
                    <a:gd name="connsiteY3" fmla="*/ 17929 h 19050"/>
                    <a:gd name="connsiteX4" fmla="*/ 14735 w 19050"/>
                    <a:gd name="connsiteY4" fmla="*/ 737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4735" y="7375"/>
                      </a:moveTo>
                      <a:cubicBezTo>
                        <a:pt x="15211" y="5661"/>
                        <a:pt x="9849" y="14176"/>
                        <a:pt x="9611" y="9785"/>
                      </a:cubicBezTo>
                      <a:cubicBezTo>
                        <a:pt x="4124" y="16091"/>
                        <a:pt x="16164" y="12757"/>
                        <a:pt x="7144" y="20691"/>
                      </a:cubicBezTo>
                      <a:cubicBezTo>
                        <a:pt x="9735" y="19520"/>
                        <a:pt x="14726" y="12643"/>
                        <a:pt x="13144" y="17929"/>
                      </a:cubicBezTo>
                      <a:cubicBezTo>
                        <a:pt x="10525" y="16881"/>
                        <a:pt x="14849" y="9585"/>
                        <a:pt x="14735" y="737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620">
                  <a:extLst>
                    <a:ext uri="{FF2B5EF4-FFF2-40B4-BE49-F238E27FC236}">
                      <a16:creationId xmlns:a16="http://schemas.microsoft.com/office/drawing/2014/main" id="{3A423F8B-36CD-F22B-43F1-ABEC57CA7C6E}"/>
                    </a:ext>
                  </a:extLst>
                </p:cNvPr>
                <p:cNvSpPr/>
                <p:nvPr/>
              </p:nvSpPr>
              <p:spPr>
                <a:xfrm>
                  <a:off x="3998243" y="1323320"/>
                  <a:ext cx="19050" cy="19050"/>
                </a:xfrm>
                <a:custGeom>
                  <a:avLst/>
                  <a:gdLst>
                    <a:gd name="connsiteX0" fmla="*/ 13325 w 19050"/>
                    <a:gd name="connsiteY0" fmla="*/ 13345 h 19050"/>
                    <a:gd name="connsiteX1" fmla="*/ 17278 w 19050"/>
                    <a:gd name="connsiteY1" fmla="*/ 10316 h 19050"/>
                    <a:gd name="connsiteX2" fmla="*/ 21107 w 19050"/>
                    <a:gd name="connsiteY2" fmla="*/ 7144 h 19050"/>
                    <a:gd name="connsiteX3" fmla="*/ 7144 w 19050"/>
                    <a:gd name="connsiteY3" fmla="*/ 17240 h 19050"/>
                    <a:gd name="connsiteX4" fmla="*/ 19269 w 19050"/>
                    <a:gd name="connsiteY4" fmla="*/ 14411 h 19050"/>
                    <a:gd name="connsiteX5" fmla="*/ 13325 w 19050"/>
                    <a:gd name="connsiteY5" fmla="*/ 1334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13325" y="13345"/>
                      </a:moveTo>
                      <a:cubicBezTo>
                        <a:pt x="13325" y="13345"/>
                        <a:pt x="15373" y="11916"/>
                        <a:pt x="17278" y="10316"/>
                      </a:cubicBezTo>
                      <a:cubicBezTo>
                        <a:pt x="19193" y="8725"/>
                        <a:pt x="21107" y="7144"/>
                        <a:pt x="21107" y="7144"/>
                      </a:cubicBezTo>
                      <a:cubicBezTo>
                        <a:pt x="17135" y="10858"/>
                        <a:pt x="11344" y="12525"/>
                        <a:pt x="7144" y="17240"/>
                      </a:cubicBezTo>
                      <a:cubicBezTo>
                        <a:pt x="12583" y="19260"/>
                        <a:pt x="10887" y="13373"/>
                        <a:pt x="19269" y="14411"/>
                      </a:cubicBezTo>
                      <a:cubicBezTo>
                        <a:pt x="14497" y="17297"/>
                        <a:pt x="15764" y="13316"/>
                        <a:pt x="13325" y="1334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: 形状 621">
                  <a:extLst>
                    <a:ext uri="{FF2B5EF4-FFF2-40B4-BE49-F238E27FC236}">
                      <a16:creationId xmlns:a16="http://schemas.microsoft.com/office/drawing/2014/main" id="{1AB3ECE2-DB87-9050-5C28-D9352890B6B6}"/>
                    </a:ext>
                  </a:extLst>
                </p:cNvPr>
                <p:cNvSpPr/>
                <p:nvPr/>
              </p:nvSpPr>
              <p:spPr>
                <a:xfrm>
                  <a:off x="3819343" y="1391357"/>
                  <a:ext cx="152400" cy="47625"/>
                </a:xfrm>
                <a:custGeom>
                  <a:avLst/>
                  <a:gdLst>
                    <a:gd name="connsiteX0" fmla="*/ 144734 w 152400"/>
                    <a:gd name="connsiteY0" fmla="*/ 7144 h 47625"/>
                    <a:gd name="connsiteX1" fmla="*/ 101986 w 152400"/>
                    <a:gd name="connsiteY1" fmla="*/ 27232 h 47625"/>
                    <a:gd name="connsiteX2" fmla="*/ 102357 w 152400"/>
                    <a:gd name="connsiteY2" fmla="*/ 27918 h 47625"/>
                    <a:gd name="connsiteX3" fmla="*/ 74487 w 152400"/>
                    <a:gd name="connsiteY3" fmla="*/ 31347 h 47625"/>
                    <a:gd name="connsiteX4" fmla="*/ 73411 w 152400"/>
                    <a:gd name="connsiteY4" fmla="*/ 36205 h 47625"/>
                    <a:gd name="connsiteX5" fmla="*/ 53341 w 152400"/>
                    <a:gd name="connsiteY5" fmla="*/ 39976 h 47625"/>
                    <a:gd name="connsiteX6" fmla="*/ 63866 w 152400"/>
                    <a:gd name="connsiteY6" fmla="*/ 34862 h 47625"/>
                    <a:gd name="connsiteX7" fmla="*/ 74782 w 152400"/>
                    <a:gd name="connsiteY7" fmla="*/ 27184 h 47625"/>
                    <a:gd name="connsiteX8" fmla="*/ 56685 w 152400"/>
                    <a:gd name="connsiteY8" fmla="*/ 29889 h 47625"/>
                    <a:gd name="connsiteX9" fmla="*/ 60552 w 152400"/>
                    <a:gd name="connsiteY9" fmla="*/ 30880 h 47625"/>
                    <a:gd name="connsiteX10" fmla="*/ 64409 w 152400"/>
                    <a:gd name="connsiteY10" fmla="*/ 31737 h 47625"/>
                    <a:gd name="connsiteX11" fmla="*/ 48217 w 152400"/>
                    <a:gd name="connsiteY11" fmla="*/ 31118 h 47625"/>
                    <a:gd name="connsiteX12" fmla="*/ 47436 w 152400"/>
                    <a:gd name="connsiteY12" fmla="*/ 34500 h 47625"/>
                    <a:gd name="connsiteX13" fmla="*/ 26405 w 152400"/>
                    <a:gd name="connsiteY13" fmla="*/ 36157 h 47625"/>
                    <a:gd name="connsiteX14" fmla="*/ 33510 w 152400"/>
                    <a:gd name="connsiteY14" fmla="*/ 37090 h 47625"/>
                    <a:gd name="connsiteX15" fmla="*/ 26433 w 152400"/>
                    <a:gd name="connsiteY15" fmla="*/ 39700 h 47625"/>
                    <a:gd name="connsiteX16" fmla="*/ 15946 w 152400"/>
                    <a:gd name="connsiteY16" fmla="*/ 36671 h 47625"/>
                    <a:gd name="connsiteX17" fmla="*/ 14860 w 152400"/>
                    <a:gd name="connsiteY17" fmla="*/ 43482 h 47625"/>
                    <a:gd name="connsiteX18" fmla="*/ 7297 w 152400"/>
                    <a:gd name="connsiteY18" fmla="*/ 44063 h 47625"/>
                    <a:gd name="connsiteX19" fmla="*/ 16832 w 152400"/>
                    <a:gd name="connsiteY19" fmla="*/ 47368 h 47625"/>
                    <a:gd name="connsiteX20" fmla="*/ 16699 w 152400"/>
                    <a:gd name="connsiteY20" fmla="*/ 43129 h 47625"/>
                    <a:gd name="connsiteX21" fmla="*/ 29338 w 152400"/>
                    <a:gd name="connsiteY21" fmla="*/ 42891 h 47625"/>
                    <a:gd name="connsiteX22" fmla="*/ 35758 w 152400"/>
                    <a:gd name="connsiteY22" fmla="*/ 38081 h 47625"/>
                    <a:gd name="connsiteX23" fmla="*/ 33777 w 152400"/>
                    <a:gd name="connsiteY23" fmla="*/ 47654 h 47625"/>
                    <a:gd name="connsiteX24" fmla="*/ 49103 w 152400"/>
                    <a:gd name="connsiteY24" fmla="*/ 45139 h 47625"/>
                    <a:gd name="connsiteX25" fmla="*/ 48112 w 152400"/>
                    <a:gd name="connsiteY25" fmla="*/ 42253 h 47625"/>
                    <a:gd name="connsiteX26" fmla="*/ 84117 w 152400"/>
                    <a:gd name="connsiteY26" fmla="*/ 39167 h 47625"/>
                    <a:gd name="connsiteX27" fmla="*/ 83783 w 152400"/>
                    <a:gd name="connsiteY27" fmla="*/ 38471 h 47625"/>
                    <a:gd name="connsiteX28" fmla="*/ 117425 w 152400"/>
                    <a:gd name="connsiteY28" fmla="*/ 27613 h 47625"/>
                    <a:gd name="connsiteX29" fmla="*/ 117044 w 152400"/>
                    <a:gd name="connsiteY29" fmla="*/ 24832 h 47625"/>
                    <a:gd name="connsiteX30" fmla="*/ 145496 w 152400"/>
                    <a:gd name="connsiteY30" fmla="*/ 12011 h 47625"/>
                    <a:gd name="connsiteX31" fmla="*/ 144734 w 152400"/>
                    <a:gd name="connsiteY31" fmla="*/ 7144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52400" h="47625">
                      <a:moveTo>
                        <a:pt x="144734" y="7144"/>
                      </a:moveTo>
                      <a:cubicBezTo>
                        <a:pt x="132037" y="13906"/>
                        <a:pt x="116349" y="23603"/>
                        <a:pt x="101986" y="27232"/>
                      </a:cubicBezTo>
                      <a:lnTo>
                        <a:pt x="102357" y="27918"/>
                      </a:lnTo>
                      <a:cubicBezTo>
                        <a:pt x="91260" y="31633"/>
                        <a:pt x="78449" y="33557"/>
                        <a:pt x="74487" y="31347"/>
                      </a:cubicBezTo>
                      <a:cubicBezTo>
                        <a:pt x="79078" y="30070"/>
                        <a:pt x="75687" y="34157"/>
                        <a:pt x="73411" y="36205"/>
                      </a:cubicBezTo>
                      <a:cubicBezTo>
                        <a:pt x="69524" y="36900"/>
                        <a:pt x="58647" y="40643"/>
                        <a:pt x="53341" y="39976"/>
                      </a:cubicBezTo>
                      <a:cubicBezTo>
                        <a:pt x="51922" y="37338"/>
                        <a:pt x="57904" y="36547"/>
                        <a:pt x="63866" y="34862"/>
                      </a:cubicBezTo>
                      <a:cubicBezTo>
                        <a:pt x="69829" y="33176"/>
                        <a:pt x="75906" y="31032"/>
                        <a:pt x="74782" y="27184"/>
                      </a:cubicBezTo>
                      <a:cubicBezTo>
                        <a:pt x="71220" y="28442"/>
                        <a:pt x="63038" y="28337"/>
                        <a:pt x="56685" y="29889"/>
                      </a:cubicBezTo>
                      <a:cubicBezTo>
                        <a:pt x="56685" y="29889"/>
                        <a:pt x="58628" y="30461"/>
                        <a:pt x="60552" y="30880"/>
                      </a:cubicBezTo>
                      <a:cubicBezTo>
                        <a:pt x="62485" y="31309"/>
                        <a:pt x="64409" y="31737"/>
                        <a:pt x="64409" y="31737"/>
                      </a:cubicBezTo>
                      <a:cubicBezTo>
                        <a:pt x="58371" y="34414"/>
                        <a:pt x="49188" y="33928"/>
                        <a:pt x="48217" y="31118"/>
                      </a:cubicBezTo>
                      <a:lnTo>
                        <a:pt x="47436" y="34500"/>
                      </a:lnTo>
                      <a:cubicBezTo>
                        <a:pt x="37806" y="38367"/>
                        <a:pt x="32339" y="33471"/>
                        <a:pt x="26405" y="36157"/>
                      </a:cubicBezTo>
                      <a:cubicBezTo>
                        <a:pt x="32367" y="33471"/>
                        <a:pt x="31462" y="36843"/>
                        <a:pt x="33510" y="37090"/>
                      </a:cubicBezTo>
                      <a:lnTo>
                        <a:pt x="26433" y="39700"/>
                      </a:lnTo>
                      <a:cubicBezTo>
                        <a:pt x="25004" y="38052"/>
                        <a:pt x="20547" y="36138"/>
                        <a:pt x="15946" y="36671"/>
                      </a:cubicBezTo>
                      <a:cubicBezTo>
                        <a:pt x="10660" y="38443"/>
                        <a:pt x="18947" y="40767"/>
                        <a:pt x="14860" y="43482"/>
                      </a:cubicBezTo>
                      <a:lnTo>
                        <a:pt x="7297" y="44063"/>
                      </a:lnTo>
                      <a:cubicBezTo>
                        <a:pt x="5602" y="45149"/>
                        <a:pt x="18527" y="42805"/>
                        <a:pt x="16832" y="47368"/>
                      </a:cubicBezTo>
                      <a:lnTo>
                        <a:pt x="16699" y="43129"/>
                      </a:lnTo>
                      <a:cubicBezTo>
                        <a:pt x="22404" y="46292"/>
                        <a:pt x="24385" y="39367"/>
                        <a:pt x="29338" y="42891"/>
                      </a:cubicBezTo>
                      <a:lnTo>
                        <a:pt x="35758" y="38081"/>
                      </a:lnTo>
                      <a:cubicBezTo>
                        <a:pt x="39311" y="39910"/>
                        <a:pt x="31862" y="44615"/>
                        <a:pt x="33777" y="47654"/>
                      </a:cubicBezTo>
                      <a:cubicBezTo>
                        <a:pt x="39568" y="46968"/>
                        <a:pt x="47550" y="43605"/>
                        <a:pt x="49103" y="45139"/>
                      </a:cubicBezTo>
                      <a:cubicBezTo>
                        <a:pt x="55723" y="43691"/>
                        <a:pt x="43035" y="45234"/>
                        <a:pt x="48112" y="42253"/>
                      </a:cubicBezTo>
                      <a:cubicBezTo>
                        <a:pt x="65114" y="39100"/>
                        <a:pt x="67714" y="48006"/>
                        <a:pt x="84117" y="39167"/>
                      </a:cubicBezTo>
                      <a:lnTo>
                        <a:pt x="83783" y="38471"/>
                      </a:lnTo>
                      <a:cubicBezTo>
                        <a:pt x="100090" y="30013"/>
                        <a:pt x="101519" y="39453"/>
                        <a:pt x="117425" y="27613"/>
                      </a:cubicBezTo>
                      <a:cubicBezTo>
                        <a:pt x="116016" y="27032"/>
                        <a:pt x="114616" y="26441"/>
                        <a:pt x="117044" y="24832"/>
                      </a:cubicBezTo>
                      <a:cubicBezTo>
                        <a:pt x="125503" y="24098"/>
                        <a:pt x="134294" y="17774"/>
                        <a:pt x="145496" y="12011"/>
                      </a:cubicBezTo>
                      <a:lnTo>
                        <a:pt x="14473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" name="任意多边形: 形状 622">
                  <a:extLst>
                    <a:ext uri="{FF2B5EF4-FFF2-40B4-BE49-F238E27FC236}">
                      <a16:creationId xmlns:a16="http://schemas.microsoft.com/office/drawing/2014/main" id="{E0EE77CF-0C36-72DC-122D-FDB7160FEF93}"/>
                    </a:ext>
                  </a:extLst>
                </p:cNvPr>
                <p:cNvSpPr/>
                <p:nvPr/>
              </p:nvSpPr>
              <p:spPr>
                <a:xfrm>
                  <a:off x="4020960" y="1086048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9605 h 19050"/>
                    <a:gd name="connsiteX1" fmla="*/ 10401 w 9525"/>
                    <a:gd name="connsiteY1" fmla="*/ 9072 h 19050"/>
                    <a:gd name="connsiteX2" fmla="*/ 7401 w 9525"/>
                    <a:gd name="connsiteY2" fmla="*/ 14920 h 19050"/>
                    <a:gd name="connsiteX3" fmla="*/ 11392 w 9525"/>
                    <a:gd name="connsiteY3" fmla="*/ 14606 h 19050"/>
                    <a:gd name="connsiteX4" fmla="*/ 11468 w 9525"/>
                    <a:gd name="connsiteY4" fmla="*/ 8005 h 19050"/>
                    <a:gd name="connsiteX5" fmla="*/ 7144 w 9525"/>
                    <a:gd name="connsiteY5" fmla="*/ 960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5" h="19050">
                      <a:moveTo>
                        <a:pt x="7144" y="9605"/>
                      </a:moveTo>
                      <a:cubicBezTo>
                        <a:pt x="8725" y="8034"/>
                        <a:pt x="8839" y="10663"/>
                        <a:pt x="10401" y="9072"/>
                      </a:cubicBezTo>
                      <a:lnTo>
                        <a:pt x="7401" y="14920"/>
                      </a:lnTo>
                      <a:cubicBezTo>
                        <a:pt x="8325" y="15806"/>
                        <a:pt x="10239" y="17654"/>
                        <a:pt x="11392" y="14606"/>
                      </a:cubicBezTo>
                      <a:cubicBezTo>
                        <a:pt x="7277" y="16902"/>
                        <a:pt x="11601" y="10710"/>
                        <a:pt x="11468" y="8005"/>
                      </a:cubicBezTo>
                      <a:cubicBezTo>
                        <a:pt x="7506" y="12977"/>
                        <a:pt x="11211" y="2728"/>
                        <a:pt x="7144" y="960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任意多边形: 形状 623">
                  <a:extLst>
                    <a:ext uri="{FF2B5EF4-FFF2-40B4-BE49-F238E27FC236}">
                      <a16:creationId xmlns:a16="http://schemas.microsoft.com/office/drawing/2014/main" id="{DD83C1DC-8F85-0321-C94F-330A360CCFF7}"/>
                    </a:ext>
                  </a:extLst>
                </p:cNvPr>
                <p:cNvSpPr/>
                <p:nvPr/>
              </p:nvSpPr>
              <p:spPr>
                <a:xfrm>
                  <a:off x="3988870" y="1309005"/>
                  <a:ext cx="19050" cy="19050"/>
                </a:xfrm>
                <a:custGeom>
                  <a:avLst/>
                  <a:gdLst>
                    <a:gd name="connsiteX0" fmla="*/ 8830 w 19050"/>
                    <a:gd name="connsiteY0" fmla="*/ 12391 h 19050"/>
                    <a:gd name="connsiteX1" fmla="*/ 7144 w 19050"/>
                    <a:gd name="connsiteY1" fmla="*/ 15668 h 19050"/>
                    <a:gd name="connsiteX2" fmla="*/ 14307 w 19050"/>
                    <a:gd name="connsiteY2" fmla="*/ 12648 h 19050"/>
                    <a:gd name="connsiteX3" fmla="*/ 21260 w 19050"/>
                    <a:gd name="connsiteY3" fmla="*/ 9267 h 19050"/>
                    <a:gd name="connsiteX4" fmla="*/ 8830 w 19050"/>
                    <a:gd name="connsiteY4" fmla="*/ 1239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8830" y="12391"/>
                      </a:moveTo>
                      <a:lnTo>
                        <a:pt x="7144" y="15668"/>
                      </a:lnTo>
                      <a:cubicBezTo>
                        <a:pt x="7144" y="15668"/>
                        <a:pt x="10725" y="14163"/>
                        <a:pt x="14307" y="12648"/>
                      </a:cubicBezTo>
                      <a:cubicBezTo>
                        <a:pt x="17783" y="10953"/>
                        <a:pt x="21260" y="9267"/>
                        <a:pt x="21260" y="9267"/>
                      </a:cubicBezTo>
                      <a:cubicBezTo>
                        <a:pt x="18459" y="10096"/>
                        <a:pt x="16935" y="2238"/>
                        <a:pt x="8830" y="1239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" name="任意多边形: 形状 624">
                  <a:extLst>
                    <a:ext uri="{FF2B5EF4-FFF2-40B4-BE49-F238E27FC236}">
                      <a16:creationId xmlns:a16="http://schemas.microsoft.com/office/drawing/2014/main" id="{0FBC8C21-101A-F795-B890-A43597FDFE09}"/>
                    </a:ext>
                  </a:extLst>
                </p:cNvPr>
                <p:cNvSpPr/>
                <p:nvPr/>
              </p:nvSpPr>
              <p:spPr>
                <a:xfrm>
                  <a:off x="3939361" y="1369755"/>
                  <a:ext cx="38100" cy="19050"/>
                </a:xfrm>
                <a:custGeom>
                  <a:avLst/>
                  <a:gdLst>
                    <a:gd name="connsiteX0" fmla="*/ 27334 w 38100"/>
                    <a:gd name="connsiteY0" fmla="*/ 7144 h 19050"/>
                    <a:gd name="connsiteX1" fmla="*/ 7151 w 38100"/>
                    <a:gd name="connsiteY1" fmla="*/ 18364 h 19050"/>
                    <a:gd name="connsiteX2" fmla="*/ 20515 w 38100"/>
                    <a:gd name="connsiteY2" fmla="*/ 15297 h 19050"/>
                    <a:gd name="connsiteX3" fmla="*/ 18562 w 38100"/>
                    <a:gd name="connsiteY3" fmla="*/ 19107 h 19050"/>
                    <a:gd name="connsiteX4" fmla="*/ 32383 w 38100"/>
                    <a:gd name="connsiteY4" fmla="*/ 11182 h 19050"/>
                    <a:gd name="connsiteX5" fmla="*/ 27334 w 38100"/>
                    <a:gd name="connsiteY5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100" h="19050">
                      <a:moveTo>
                        <a:pt x="27334" y="7144"/>
                      </a:moveTo>
                      <a:cubicBezTo>
                        <a:pt x="20086" y="14573"/>
                        <a:pt x="15009" y="13573"/>
                        <a:pt x="7151" y="18364"/>
                      </a:cubicBezTo>
                      <a:cubicBezTo>
                        <a:pt x="6894" y="19698"/>
                        <a:pt x="13590" y="20031"/>
                        <a:pt x="20515" y="15297"/>
                      </a:cubicBezTo>
                      <a:lnTo>
                        <a:pt x="18562" y="19107"/>
                      </a:lnTo>
                      <a:cubicBezTo>
                        <a:pt x="26334" y="12259"/>
                        <a:pt x="27258" y="17012"/>
                        <a:pt x="32383" y="11182"/>
                      </a:cubicBezTo>
                      <a:lnTo>
                        <a:pt x="2733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" name="任意多边形: 形状 625">
                  <a:extLst>
                    <a:ext uri="{FF2B5EF4-FFF2-40B4-BE49-F238E27FC236}">
                      <a16:creationId xmlns:a16="http://schemas.microsoft.com/office/drawing/2014/main" id="{5249EB8B-413F-D18D-C630-2A375608CBBF}"/>
                    </a:ext>
                  </a:extLst>
                </p:cNvPr>
                <p:cNvSpPr/>
                <p:nvPr/>
              </p:nvSpPr>
              <p:spPr>
                <a:xfrm>
                  <a:off x="3937492" y="1386843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14640 h 19050"/>
                    <a:gd name="connsiteX1" fmla="*/ 20183 w 19050"/>
                    <a:gd name="connsiteY1" fmla="*/ 10516 h 19050"/>
                    <a:gd name="connsiteX2" fmla="*/ 19221 w 19050"/>
                    <a:gd name="connsiteY2" fmla="*/ 7144 h 19050"/>
                    <a:gd name="connsiteX3" fmla="*/ 7144 w 19050"/>
                    <a:gd name="connsiteY3" fmla="*/ 1464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7144" y="14640"/>
                      </a:moveTo>
                      <a:cubicBezTo>
                        <a:pt x="10811" y="11525"/>
                        <a:pt x="17697" y="10106"/>
                        <a:pt x="20183" y="10516"/>
                      </a:cubicBezTo>
                      <a:lnTo>
                        <a:pt x="19221" y="7144"/>
                      </a:lnTo>
                      <a:lnTo>
                        <a:pt x="7144" y="1464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626">
                  <a:extLst>
                    <a:ext uri="{FF2B5EF4-FFF2-40B4-BE49-F238E27FC236}">
                      <a16:creationId xmlns:a16="http://schemas.microsoft.com/office/drawing/2014/main" id="{6C6B5603-05DD-FF32-4225-F0DFC9A5B46F}"/>
                    </a:ext>
                  </a:extLst>
                </p:cNvPr>
                <p:cNvSpPr/>
                <p:nvPr/>
              </p:nvSpPr>
              <p:spPr>
                <a:xfrm>
                  <a:off x="3988013" y="1162500"/>
                  <a:ext cx="47625" cy="66675"/>
                </a:xfrm>
                <a:custGeom>
                  <a:avLst/>
                  <a:gdLst>
                    <a:gd name="connsiteX0" fmla="*/ 46768 w 47625"/>
                    <a:gd name="connsiteY0" fmla="*/ 7220 h 66675"/>
                    <a:gd name="connsiteX1" fmla="*/ 44739 w 47625"/>
                    <a:gd name="connsiteY1" fmla="*/ 8573 h 66675"/>
                    <a:gd name="connsiteX2" fmla="*/ 46787 w 47625"/>
                    <a:gd name="connsiteY2" fmla="*/ 10373 h 66675"/>
                    <a:gd name="connsiteX3" fmla="*/ 40567 w 47625"/>
                    <a:gd name="connsiteY3" fmla="*/ 15126 h 66675"/>
                    <a:gd name="connsiteX4" fmla="*/ 43387 w 47625"/>
                    <a:gd name="connsiteY4" fmla="*/ 7144 h 66675"/>
                    <a:gd name="connsiteX5" fmla="*/ 28070 w 47625"/>
                    <a:gd name="connsiteY5" fmla="*/ 25756 h 66675"/>
                    <a:gd name="connsiteX6" fmla="*/ 31490 w 47625"/>
                    <a:gd name="connsiteY6" fmla="*/ 24517 h 66675"/>
                    <a:gd name="connsiteX7" fmla="*/ 23679 w 47625"/>
                    <a:gd name="connsiteY7" fmla="*/ 32004 h 66675"/>
                    <a:gd name="connsiteX8" fmla="*/ 26042 w 47625"/>
                    <a:gd name="connsiteY8" fmla="*/ 35928 h 66675"/>
                    <a:gd name="connsiteX9" fmla="*/ 20965 w 47625"/>
                    <a:gd name="connsiteY9" fmla="*/ 38481 h 66675"/>
                    <a:gd name="connsiteX10" fmla="*/ 22965 w 47625"/>
                    <a:gd name="connsiteY10" fmla="*/ 38919 h 66675"/>
                    <a:gd name="connsiteX11" fmla="*/ 20698 w 47625"/>
                    <a:gd name="connsiteY11" fmla="*/ 40777 h 66675"/>
                    <a:gd name="connsiteX12" fmla="*/ 23889 w 47625"/>
                    <a:gd name="connsiteY12" fmla="*/ 42872 h 66675"/>
                    <a:gd name="connsiteX13" fmla="*/ 10963 w 47625"/>
                    <a:gd name="connsiteY13" fmla="*/ 57855 h 66675"/>
                    <a:gd name="connsiteX14" fmla="*/ 15469 w 47625"/>
                    <a:gd name="connsiteY14" fmla="*/ 59465 h 66675"/>
                    <a:gd name="connsiteX15" fmla="*/ 7506 w 47625"/>
                    <a:gd name="connsiteY15" fmla="*/ 67685 h 66675"/>
                    <a:gd name="connsiteX16" fmla="*/ 8096 w 47625"/>
                    <a:gd name="connsiteY16" fmla="*/ 68161 h 66675"/>
                    <a:gd name="connsiteX17" fmla="*/ 10182 w 47625"/>
                    <a:gd name="connsiteY17" fmla="*/ 61693 h 66675"/>
                    <a:gd name="connsiteX18" fmla="*/ 11954 w 47625"/>
                    <a:gd name="connsiteY18" fmla="*/ 66656 h 66675"/>
                    <a:gd name="connsiteX19" fmla="*/ 19717 w 47625"/>
                    <a:gd name="connsiteY19" fmla="*/ 53769 h 66675"/>
                    <a:gd name="connsiteX20" fmla="*/ 24537 w 47625"/>
                    <a:gd name="connsiteY20" fmla="*/ 53635 h 66675"/>
                    <a:gd name="connsiteX21" fmla="*/ 23717 w 47625"/>
                    <a:gd name="connsiteY21" fmla="*/ 49606 h 66675"/>
                    <a:gd name="connsiteX22" fmla="*/ 30556 w 47625"/>
                    <a:gd name="connsiteY22" fmla="*/ 38748 h 66675"/>
                    <a:gd name="connsiteX23" fmla="*/ 32042 w 47625"/>
                    <a:gd name="connsiteY23" fmla="*/ 43939 h 66675"/>
                    <a:gd name="connsiteX24" fmla="*/ 34262 w 47625"/>
                    <a:gd name="connsiteY24" fmla="*/ 36033 h 66675"/>
                    <a:gd name="connsiteX25" fmla="*/ 36929 w 47625"/>
                    <a:gd name="connsiteY25" fmla="*/ 36805 h 66675"/>
                    <a:gd name="connsiteX26" fmla="*/ 43634 w 47625"/>
                    <a:gd name="connsiteY26" fmla="*/ 25670 h 66675"/>
                    <a:gd name="connsiteX27" fmla="*/ 46768 w 47625"/>
                    <a:gd name="connsiteY27" fmla="*/ 7220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47625" h="66675">
                      <a:moveTo>
                        <a:pt x="46768" y="7220"/>
                      </a:moveTo>
                      <a:lnTo>
                        <a:pt x="44739" y="8573"/>
                      </a:lnTo>
                      <a:cubicBezTo>
                        <a:pt x="45425" y="9697"/>
                        <a:pt x="46806" y="8792"/>
                        <a:pt x="46787" y="10373"/>
                      </a:cubicBezTo>
                      <a:cubicBezTo>
                        <a:pt x="45349" y="15192"/>
                        <a:pt x="42634" y="13821"/>
                        <a:pt x="40567" y="15126"/>
                      </a:cubicBezTo>
                      <a:cubicBezTo>
                        <a:pt x="42653" y="12259"/>
                        <a:pt x="41986" y="10344"/>
                        <a:pt x="43387" y="7144"/>
                      </a:cubicBezTo>
                      <a:cubicBezTo>
                        <a:pt x="35719" y="20498"/>
                        <a:pt x="35128" y="14649"/>
                        <a:pt x="28070" y="25756"/>
                      </a:cubicBezTo>
                      <a:lnTo>
                        <a:pt x="31490" y="24517"/>
                      </a:lnTo>
                      <a:cubicBezTo>
                        <a:pt x="31071" y="33204"/>
                        <a:pt x="27499" y="25470"/>
                        <a:pt x="23679" y="32004"/>
                      </a:cubicBezTo>
                      <a:cubicBezTo>
                        <a:pt x="22889" y="33138"/>
                        <a:pt x="28623" y="30956"/>
                        <a:pt x="26042" y="35928"/>
                      </a:cubicBezTo>
                      <a:cubicBezTo>
                        <a:pt x="23375" y="41681"/>
                        <a:pt x="23308" y="35843"/>
                        <a:pt x="20965" y="38481"/>
                      </a:cubicBezTo>
                      <a:lnTo>
                        <a:pt x="22965" y="38919"/>
                      </a:lnTo>
                      <a:cubicBezTo>
                        <a:pt x="22784" y="40491"/>
                        <a:pt x="21431" y="40424"/>
                        <a:pt x="20698" y="40777"/>
                      </a:cubicBezTo>
                      <a:lnTo>
                        <a:pt x="23889" y="42872"/>
                      </a:lnTo>
                      <a:cubicBezTo>
                        <a:pt x="18945" y="49730"/>
                        <a:pt x="17498" y="54864"/>
                        <a:pt x="10963" y="57855"/>
                      </a:cubicBezTo>
                      <a:cubicBezTo>
                        <a:pt x="10935" y="62284"/>
                        <a:pt x="17164" y="52807"/>
                        <a:pt x="15469" y="59465"/>
                      </a:cubicBezTo>
                      <a:cubicBezTo>
                        <a:pt x="12707" y="60103"/>
                        <a:pt x="5449" y="64199"/>
                        <a:pt x="7506" y="67685"/>
                      </a:cubicBezTo>
                      <a:lnTo>
                        <a:pt x="8096" y="68161"/>
                      </a:lnTo>
                      <a:lnTo>
                        <a:pt x="10182" y="61693"/>
                      </a:lnTo>
                      <a:cubicBezTo>
                        <a:pt x="12164" y="62303"/>
                        <a:pt x="12468" y="64294"/>
                        <a:pt x="11954" y="66656"/>
                      </a:cubicBezTo>
                      <a:cubicBezTo>
                        <a:pt x="12916" y="59331"/>
                        <a:pt x="22060" y="60760"/>
                        <a:pt x="19717" y="53769"/>
                      </a:cubicBezTo>
                      <a:cubicBezTo>
                        <a:pt x="21070" y="53864"/>
                        <a:pt x="22213" y="55540"/>
                        <a:pt x="24537" y="53635"/>
                      </a:cubicBezTo>
                      <a:lnTo>
                        <a:pt x="23717" y="49606"/>
                      </a:lnTo>
                      <a:cubicBezTo>
                        <a:pt x="23956" y="48025"/>
                        <a:pt x="28842" y="41862"/>
                        <a:pt x="30556" y="38748"/>
                      </a:cubicBezTo>
                      <a:cubicBezTo>
                        <a:pt x="31052" y="40700"/>
                        <a:pt x="26556" y="48939"/>
                        <a:pt x="32042" y="43939"/>
                      </a:cubicBezTo>
                      <a:cubicBezTo>
                        <a:pt x="34528" y="40377"/>
                        <a:pt x="31166" y="39967"/>
                        <a:pt x="34262" y="36033"/>
                      </a:cubicBezTo>
                      <a:lnTo>
                        <a:pt x="36929" y="36805"/>
                      </a:lnTo>
                      <a:cubicBezTo>
                        <a:pt x="43348" y="32137"/>
                        <a:pt x="36071" y="27194"/>
                        <a:pt x="43634" y="25670"/>
                      </a:cubicBezTo>
                      <a:cubicBezTo>
                        <a:pt x="46720" y="17459"/>
                        <a:pt x="50273" y="9706"/>
                        <a:pt x="46768" y="722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627">
                  <a:extLst>
                    <a:ext uri="{FF2B5EF4-FFF2-40B4-BE49-F238E27FC236}">
                      <a16:creationId xmlns:a16="http://schemas.microsoft.com/office/drawing/2014/main" id="{57A80B35-1651-378D-E601-49520C4B7CAA}"/>
                    </a:ext>
                  </a:extLst>
                </p:cNvPr>
                <p:cNvSpPr/>
                <p:nvPr/>
              </p:nvSpPr>
              <p:spPr>
                <a:xfrm>
                  <a:off x="3960438" y="1357763"/>
                  <a:ext cx="19050" cy="9525"/>
                </a:xfrm>
                <a:custGeom>
                  <a:avLst/>
                  <a:gdLst>
                    <a:gd name="connsiteX0" fmla="*/ 14621 w 19050"/>
                    <a:gd name="connsiteY0" fmla="*/ 7144 h 9525"/>
                    <a:gd name="connsiteX1" fmla="*/ 7144 w 19050"/>
                    <a:gd name="connsiteY1" fmla="*/ 9163 h 9525"/>
                    <a:gd name="connsiteX2" fmla="*/ 14421 w 19050"/>
                    <a:gd name="connsiteY2" fmla="*/ 9973 h 9525"/>
                    <a:gd name="connsiteX3" fmla="*/ 14621 w 19050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4621" y="7144"/>
                      </a:moveTo>
                      <a:cubicBezTo>
                        <a:pt x="11525" y="9096"/>
                        <a:pt x="9115" y="8839"/>
                        <a:pt x="7144" y="9163"/>
                      </a:cubicBezTo>
                      <a:lnTo>
                        <a:pt x="14421" y="9973"/>
                      </a:lnTo>
                      <a:cubicBezTo>
                        <a:pt x="14002" y="9354"/>
                        <a:pt x="12525" y="8925"/>
                        <a:pt x="14621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628">
                  <a:extLst>
                    <a:ext uri="{FF2B5EF4-FFF2-40B4-BE49-F238E27FC236}">
                      <a16:creationId xmlns:a16="http://schemas.microsoft.com/office/drawing/2014/main" id="{4A95638B-D077-ABAF-0D44-D2CF01AEABB8}"/>
                    </a:ext>
                  </a:extLst>
                </p:cNvPr>
                <p:cNvSpPr/>
                <p:nvPr/>
              </p:nvSpPr>
              <p:spPr>
                <a:xfrm>
                  <a:off x="3970592" y="1327616"/>
                  <a:ext cx="19050" cy="19050"/>
                </a:xfrm>
                <a:custGeom>
                  <a:avLst/>
                  <a:gdLst>
                    <a:gd name="connsiteX0" fmla="*/ 19260 w 19050"/>
                    <a:gd name="connsiteY0" fmla="*/ 7144 h 19050"/>
                    <a:gd name="connsiteX1" fmla="*/ 7144 w 19050"/>
                    <a:gd name="connsiteY1" fmla="*/ 15745 h 19050"/>
                    <a:gd name="connsiteX2" fmla="*/ 17945 w 19050"/>
                    <a:gd name="connsiteY2" fmla="*/ 11020 h 19050"/>
                    <a:gd name="connsiteX3" fmla="*/ 19260 w 19050"/>
                    <a:gd name="connsiteY3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9260" y="7144"/>
                      </a:moveTo>
                      <a:lnTo>
                        <a:pt x="7144" y="15745"/>
                      </a:lnTo>
                      <a:cubicBezTo>
                        <a:pt x="7630" y="19174"/>
                        <a:pt x="14183" y="11963"/>
                        <a:pt x="17945" y="11020"/>
                      </a:cubicBezTo>
                      <a:cubicBezTo>
                        <a:pt x="16526" y="10668"/>
                        <a:pt x="19288" y="8553"/>
                        <a:pt x="19260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629">
                  <a:extLst>
                    <a:ext uri="{FF2B5EF4-FFF2-40B4-BE49-F238E27FC236}">
                      <a16:creationId xmlns:a16="http://schemas.microsoft.com/office/drawing/2014/main" id="{DF6F446A-1330-8896-F31F-71B55F42FBA2}"/>
                    </a:ext>
                  </a:extLst>
                </p:cNvPr>
                <p:cNvSpPr/>
                <p:nvPr/>
              </p:nvSpPr>
              <p:spPr>
                <a:xfrm>
                  <a:off x="3962067" y="1353886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10659 h 9525"/>
                    <a:gd name="connsiteX1" fmla="*/ 10659 w 9525"/>
                    <a:gd name="connsiteY1" fmla="*/ 9344 h 9525"/>
                    <a:gd name="connsiteX2" fmla="*/ 11287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10659"/>
                      </a:moveTo>
                      <a:lnTo>
                        <a:pt x="10659" y="9344"/>
                      </a:lnTo>
                      <a:lnTo>
                        <a:pt x="11287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630">
                  <a:extLst>
                    <a:ext uri="{FF2B5EF4-FFF2-40B4-BE49-F238E27FC236}">
                      <a16:creationId xmlns:a16="http://schemas.microsoft.com/office/drawing/2014/main" id="{DEA17871-689A-37A2-DEC1-14627516857A}"/>
                    </a:ext>
                  </a:extLst>
                </p:cNvPr>
                <p:cNvSpPr/>
                <p:nvPr/>
              </p:nvSpPr>
              <p:spPr>
                <a:xfrm>
                  <a:off x="3924214" y="1397549"/>
                  <a:ext cx="19050" cy="9525"/>
                </a:xfrm>
                <a:custGeom>
                  <a:avLst/>
                  <a:gdLst>
                    <a:gd name="connsiteX0" fmla="*/ 15735 w 19050"/>
                    <a:gd name="connsiteY0" fmla="*/ 7144 h 9525"/>
                    <a:gd name="connsiteX1" fmla="*/ 7144 w 19050"/>
                    <a:gd name="connsiteY1" fmla="*/ 9230 h 9525"/>
                    <a:gd name="connsiteX2" fmla="*/ 15735 w 19050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5735" y="7144"/>
                      </a:moveTo>
                      <a:lnTo>
                        <a:pt x="7144" y="9230"/>
                      </a:lnTo>
                      <a:lnTo>
                        <a:pt x="15735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631">
                  <a:extLst>
                    <a:ext uri="{FF2B5EF4-FFF2-40B4-BE49-F238E27FC236}">
                      <a16:creationId xmlns:a16="http://schemas.microsoft.com/office/drawing/2014/main" id="{D0BF44A4-8890-E9DD-4DB6-F0A951890B2B}"/>
                    </a:ext>
                  </a:extLst>
                </p:cNvPr>
                <p:cNvSpPr/>
                <p:nvPr/>
              </p:nvSpPr>
              <p:spPr>
                <a:xfrm>
                  <a:off x="3942921" y="1336865"/>
                  <a:ext cx="38100" cy="19050"/>
                </a:xfrm>
                <a:custGeom>
                  <a:avLst/>
                  <a:gdLst>
                    <a:gd name="connsiteX0" fmla="*/ 24479 w 38100"/>
                    <a:gd name="connsiteY0" fmla="*/ 7144 h 19050"/>
                    <a:gd name="connsiteX1" fmla="*/ 7144 w 38100"/>
                    <a:gd name="connsiteY1" fmla="*/ 15364 h 19050"/>
                    <a:gd name="connsiteX2" fmla="*/ 13611 w 38100"/>
                    <a:gd name="connsiteY2" fmla="*/ 17202 h 19050"/>
                    <a:gd name="connsiteX3" fmla="*/ 9382 w 38100"/>
                    <a:gd name="connsiteY3" fmla="*/ 17116 h 19050"/>
                    <a:gd name="connsiteX4" fmla="*/ 23422 w 38100"/>
                    <a:gd name="connsiteY4" fmla="*/ 10078 h 19050"/>
                    <a:gd name="connsiteX5" fmla="*/ 25470 w 38100"/>
                    <a:gd name="connsiteY5" fmla="*/ 17355 h 19050"/>
                    <a:gd name="connsiteX6" fmla="*/ 31118 w 38100"/>
                    <a:gd name="connsiteY6" fmla="*/ 14621 h 19050"/>
                    <a:gd name="connsiteX7" fmla="*/ 36681 w 38100"/>
                    <a:gd name="connsiteY7" fmla="*/ 11735 h 19050"/>
                    <a:gd name="connsiteX8" fmla="*/ 24479 w 38100"/>
                    <a:gd name="connsiteY8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100" h="19050">
                      <a:moveTo>
                        <a:pt x="24479" y="7144"/>
                      </a:moveTo>
                      <a:lnTo>
                        <a:pt x="7144" y="15364"/>
                      </a:lnTo>
                      <a:cubicBezTo>
                        <a:pt x="8106" y="15211"/>
                        <a:pt x="6306" y="20345"/>
                        <a:pt x="13611" y="17202"/>
                      </a:cubicBezTo>
                      <a:lnTo>
                        <a:pt x="9382" y="17116"/>
                      </a:lnTo>
                      <a:cubicBezTo>
                        <a:pt x="14230" y="15021"/>
                        <a:pt x="16774" y="11182"/>
                        <a:pt x="23422" y="10078"/>
                      </a:cubicBezTo>
                      <a:cubicBezTo>
                        <a:pt x="24232" y="12725"/>
                        <a:pt x="32395" y="13373"/>
                        <a:pt x="25470" y="17355"/>
                      </a:cubicBezTo>
                      <a:cubicBezTo>
                        <a:pt x="25470" y="17355"/>
                        <a:pt x="28299" y="15992"/>
                        <a:pt x="31118" y="14621"/>
                      </a:cubicBezTo>
                      <a:cubicBezTo>
                        <a:pt x="33976" y="13287"/>
                        <a:pt x="36681" y="11735"/>
                        <a:pt x="36681" y="11735"/>
                      </a:cubicBezTo>
                      <a:cubicBezTo>
                        <a:pt x="27051" y="16564"/>
                        <a:pt x="26251" y="9525"/>
                        <a:pt x="24479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632">
                  <a:extLst>
                    <a:ext uri="{FF2B5EF4-FFF2-40B4-BE49-F238E27FC236}">
                      <a16:creationId xmlns:a16="http://schemas.microsoft.com/office/drawing/2014/main" id="{633F3971-6E9B-3C83-8412-45203EC2CA61}"/>
                    </a:ext>
                  </a:extLst>
                </p:cNvPr>
                <p:cNvSpPr/>
                <p:nvPr/>
              </p:nvSpPr>
              <p:spPr>
                <a:xfrm>
                  <a:off x="4010997" y="1107008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11353 h 9525"/>
                    <a:gd name="connsiteX1" fmla="*/ 10982 w 9525"/>
                    <a:gd name="connsiteY1" fmla="*/ 7276 h 9525"/>
                    <a:gd name="connsiteX2" fmla="*/ 7144 w 9525"/>
                    <a:gd name="connsiteY2" fmla="*/ 1135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11353"/>
                      </a:moveTo>
                      <a:cubicBezTo>
                        <a:pt x="8744" y="12544"/>
                        <a:pt x="9525" y="6838"/>
                        <a:pt x="10982" y="7276"/>
                      </a:cubicBezTo>
                      <a:cubicBezTo>
                        <a:pt x="7506" y="6838"/>
                        <a:pt x="8963" y="7314"/>
                        <a:pt x="7144" y="113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633">
                  <a:extLst>
                    <a:ext uri="{FF2B5EF4-FFF2-40B4-BE49-F238E27FC236}">
                      <a16:creationId xmlns:a16="http://schemas.microsoft.com/office/drawing/2014/main" id="{9C29B322-8A4E-8AF1-D418-0A5205113DA2}"/>
                    </a:ext>
                  </a:extLst>
                </p:cNvPr>
                <p:cNvSpPr/>
                <p:nvPr/>
              </p:nvSpPr>
              <p:spPr>
                <a:xfrm>
                  <a:off x="3941207" y="1014472"/>
                  <a:ext cx="19050" cy="19050"/>
                </a:xfrm>
                <a:custGeom>
                  <a:avLst/>
                  <a:gdLst>
                    <a:gd name="connsiteX0" fmla="*/ 15040 w 19050"/>
                    <a:gd name="connsiteY0" fmla="*/ 7144 h 19050"/>
                    <a:gd name="connsiteX1" fmla="*/ 10268 w 19050"/>
                    <a:gd name="connsiteY1" fmla="*/ 14078 h 19050"/>
                    <a:gd name="connsiteX2" fmla="*/ 7277 w 19050"/>
                    <a:gd name="connsiteY2" fmla="*/ 11373 h 19050"/>
                    <a:gd name="connsiteX3" fmla="*/ 7144 w 19050"/>
                    <a:gd name="connsiteY3" fmla="*/ 16650 h 19050"/>
                    <a:gd name="connsiteX4" fmla="*/ 14440 w 19050"/>
                    <a:gd name="connsiteY4" fmla="*/ 14621 h 19050"/>
                    <a:gd name="connsiteX5" fmla="*/ 14307 w 19050"/>
                    <a:gd name="connsiteY5" fmla="*/ 19012 h 19050"/>
                    <a:gd name="connsiteX6" fmla="*/ 20812 w 19050"/>
                    <a:gd name="connsiteY6" fmla="*/ 17821 h 19050"/>
                    <a:gd name="connsiteX7" fmla="*/ 17450 w 19050"/>
                    <a:gd name="connsiteY7" fmla="*/ 15554 h 19050"/>
                    <a:gd name="connsiteX8" fmla="*/ 19926 w 19050"/>
                    <a:gd name="connsiteY8" fmla="*/ 946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050" h="19050">
                      <a:moveTo>
                        <a:pt x="15040" y="7144"/>
                      </a:moveTo>
                      <a:cubicBezTo>
                        <a:pt x="14954" y="9782"/>
                        <a:pt x="10382" y="9696"/>
                        <a:pt x="10268" y="14078"/>
                      </a:cubicBezTo>
                      <a:lnTo>
                        <a:pt x="7277" y="11373"/>
                      </a:lnTo>
                      <a:lnTo>
                        <a:pt x="7144" y="16650"/>
                      </a:lnTo>
                      <a:cubicBezTo>
                        <a:pt x="8010" y="13145"/>
                        <a:pt x="12935" y="14573"/>
                        <a:pt x="14440" y="14621"/>
                      </a:cubicBezTo>
                      <a:lnTo>
                        <a:pt x="14307" y="19012"/>
                      </a:lnTo>
                      <a:cubicBezTo>
                        <a:pt x="15411" y="20345"/>
                        <a:pt x="18117" y="19088"/>
                        <a:pt x="20812" y="17821"/>
                      </a:cubicBezTo>
                      <a:cubicBezTo>
                        <a:pt x="19707" y="17364"/>
                        <a:pt x="18698" y="12516"/>
                        <a:pt x="17450" y="15554"/>
                      </a:cubicBezTo>
                      <a:cubicBezTo>
                        <a:pt x="17497" y="13802"/>
                        <a:pt x="17231" y="9849"/>
                        <a:pt x="19926" y="9468"/>
                      </a:cubicBez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634">
                  <a:extLst>
                    <a:ext uri="{FF2B5EF4-FFF2-40B4-BE49-F238E27FC236}">
                      <a16:creationId xmlns:a16="http://schemas.microsoft.com/office/drawing/2014/main" id="{F614EA72-607D-538A-6E35-EF302B202C18}"/>
                    </a:ext>
                  </a:extLst>
                </p:cNvPr>
                <p:cNvSpPr/>
                <p:nvPr/>
              </p:nvSpPr>
              <p:spPr>
                <a:xfrm>
                  <a:off x="3970106" y="1327607"/>
                  <a:ext cx="19050" cy="9525"/>
                </a:xfrm>
                <a:custGeom>
                  <a:avLst/>
                  <a:gdLst>
                    <a:gd name="connsiteX0" fmla="*/ 14088 w 19050"/>
                    <a:gd name="connsiteY0" fmla="*/ 7144 h 9525"/>
                    <a:gd name="connsiteX1" fmla="*/ 7144 w 19050"/>
                    <a:gd name="connsiteY1" fmla="*/ 9487 h 9525"/>
                    <a:gd name="connsiteX2" fmla="*/ 14088 w 19050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4088" y="7144"/>
                      </a:moveTo>
                      <a:cubicBezTo>
                        <a:pt x="9506" y="11049"/>
                        <a:pt x="11687" y="4182"/>
                        <a:pt x="7144" y="9487"/>
                      </a:cubicBezTo>
                      <a:cubicBezTo>
                        <a:pt x="8973" y="9058"/>
                        <a:pt x="13716" y="10763"/>
                        <a:pt x="14088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635">
                  <a:extLst>
                    <a:ext uri="{FF2B5EF4-FFF2-40B4-BE49-F238E27FC236}">
                      <a16:creationId xmlns:a16="http://schemas.microsoft.com/office/drawing/2014/main" id="{36B7BC56-1C83-2542-DA4F-CC39AB21C57F}"/>
                    </a:ext>
                  </a:extLst>
                </p:cNvPr>
                <p:cNvSpPr/>
                <p:nvPr/>
              </p:nvSpPr>
              <p:spPr>
                <a:xfrm>
                  <a:off x="3909393" y="1384138"/>
                  <a:ext cx="38100" cy="19050"/>
                </a:xfrm>
                <a:custGeom>
                  <a:avLst/>
                  <a:gdLst>
                    <a:gd name="connsiteX0" fmla="*/ 24851 w 38100"/>
                    <a:gd name="connsiteY0" fmla="*/ 8496 h 19050"/>
                    <a:gd name="connsiteX1" fmla="*/ 7144 w 38100"/>
                    <a:gd name="connsiteY1" fmla="*/ 10258 h 19050"/>
                    <a:gd name="connsiteX2" fmla="*/ 9935 w 38100"/>
                    <a:gd name="connsiteY2" fmla="*/ 17793 h 19050"/>
                    <a:gd name="connsiteX3" fmla="*/ 17193 w 38100"/>
                    <a:gd name="connsiteY3" fmla="*/ 11811 h 19050"/>
                    <a:gd name="connsiteX4" fmla="*/ 19641 w 38100"/>
                    <a:gd name="connsiteY4" fmla="*/ 14430 h 19050"/>
                    <a:gd name="connsiteX5" fmla="*/ 32595 w 38100"/>
                    <a:gd name="connsiteY5" fmla="*/ 7144 h 19050"/>
                    <a:gd name="connsiteX6" fmla="*/ 24851 w 38100"/>
                    <a:gd name="connsiteY6" fmla="*/ 849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8100" h="19050">
                      <a:moveTo>
                        <a:pt x="24851" y="8496"/>
                      </a:moveTo>
                      <a:cubicBezTo>
                        <a:pt x="12687" y="16983"/>
                        <a:pt x="19974" y="5401"/>
                        <a:pt x="7144" y="10258"/>
                      </a:cubicBezTo>
                      <a:cubicBezTo>
                        <a:pt x="20098" y="7506"/>
                        <a:pt x="3239" y="16745"/>
                        <a:pt x="9935" y="17793"/>
                      </a:cubicBezTo>
                      <a:cubicBezTo>
                        <a:pt x="18640" y="14535"/>
                        <a:pt x="14240" y="14068"/>
                        <a:pt x="17193" y="11811"/>
                      </a:cubicBezTo>
                      <a:lnTo>
                        <a:pt x="19641" y="14430"/>
                      </a:lnTo>
                      <a:cubicBezTo>
                        <a:pt x="25718" y="11916"/>
                        <a:pt x="28537" y="7525"/>
                        <a:pt x="32595" y="7144"/>
                      </a:cubicBezTo>
                      <a:cubicBezTo>
                        <a:pt x="30575" y="7334"/>
                        <a:pt x="25965" y="10477"/>
                        <a:pt x="24851" y="849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36">
                  <a:extLst>
                    <a:ext uri="{FF2B5EF4-FFF2-40B4-BE49-F238E27FC236}">
                      <a16:creationId xmlns:a16="http://schemas.microsoft.com/office/drawing/2014/main" id="{9ACB721E-6A23-B0F4-FE8E-ACC722332743}"/>
                    </a:ext>
                  </a:extLst>
                </p:cNvPr>
                <p:cNvSpPr/>
                <p:nvPr/>
              </p:nvSpPr>
              <p:spPr>
                <a:xfrm>
                  <a:off x="3919061" y="1350848"/>
                  <a:ext cx="47625" cy="28575"/>
                </a:xfrm>
                <a:custGeom>
                  <a:avLst/>
                  <a:gdLst>
                    <a:gd name="connsiteX0" fmla="*/ 39081 w 47625"/>
                    <a:gd name="connsiteY0" fmla="*/ 7144 h 28575"/>
                    <a:gd name="connsiteX1" fmla="*/ 29299 w 47625"/>
                    <a:gd name="connsiteY1" fmla="*/ 16231 h 28575"/>
                    <a:gd name="connsiteX2" fmla="*/ 13002 w 47625"/>
                    <a:gd name="connsiteY2" fmla="*/ 16421 h 28575"/>
                    <a:gd name="connsiteX3" fmla="*/ 16869 w 47625"/>
                    <a:gd name="connsiteY3" fmla="*/ 19574 h 28575"/>
                    <a:gd name="connsiteX4" fmla="*/ 7839 w 47625"/>
                    <a:gd name="connsiteY4" fmla="*/ 25003 h 28575"/>
                    <a:gd name="connsiteX5" fmla="*/ 7144 w 47625"/>
                    <a:gd name="connsiteY5" fmla="*/ 29175 h 28575"/>
                    <a:gd name="connsiteX6" fmla="*/ 23546 w 47625"/>
                    <a:gd name="connsiteY6" fmla="*/ 21441 h 28575"/>
                    <a:gd name="connsiteX7" fmla="*/ 39929 w 47625"/>
                    <a:gd name="connsiteY7" fmla="*/ 14678 h 28575"/>
                    <a:gd name="connsiteX8" fmla="*/ 39081 w 47625"/>
                    <a:gd name="connsiteY8" fmla="*/ 7144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7625" h="28575">
                      <a:moveTo>
                        <a:pt x="39081" y="7144"/>
                      </a:moveTo>
                      <a:cubicBezTo>
                        <a:pt x="36014" y="10420"/>
                        <a:pt x="26537" y="15221"/>
                        <a:pt x="29299" y="16231"/>
                      </a:cubicBezTo>
                      <a:cubicBezTo>
                        <a:pt x="17421" y="20479"/>
                        <a:pt x="23422" y="13487"/>
                        <a:pt x="13002" y="16421"/>
                      </a:cubicBezTo>
                      <a:lnTo>
                        <a:pt x="16869" y="19574"/>
                      </a:lnTo>
                      <a:lnTo>
                        <a:pt x="7839" y="25003"/>
                      </a:lnTo>
                      <a:cubicBezTo>
                        <a:pt x="14916" y="23174"/>
                        <a:pt x="8973" y="27003"/>
                        <a:pt x="7144" y="29175"/>
                      </a:cubicBezTo>
                      <a:cubicBezTo>
                        <a:pt x="12849" y="28489"/>
                        <a:pt x="18221" y="24813"/>
                        <a:pt x="23546" y="21441"/>
                      </a:cubicBezTo>
                      <a:cubicBezTo>
                        <a:pt x="28851" y="18002"/>
                        <a:pt x="33928" y="14516"/>
                        <a:pt x="39929" y="14678"/>
                      </a:cubicBezTo>
                      <a:cubicBezTo>
                        <a:pt x="51968" y="8553"/>
                        <a:pt x="43348" y="7182"/>
                        <a:pt x="39081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37">
                  <a:extLst>
                    <a:ext uri="{FF2B5EF4-FFF2-40B4-BE49-F238E27FC236}">
                      <a16:creationId xmlns:a16="http://schemas.microsoft.com/office/drawing/2014/main" id="{0DA0185C-9C42-EA6E-157E-25543E7A29CF}"/>
                    </a:ext>
                  </a:extLst>
                </p:cNvPr>
                <p:cNvSpPr/>
                <p:nvPr/>
              </p:nvSpPr>
              <p:spPr>
                <a:xfrm>
                  <a:off x="4003977" y="1206560"/>
                  <a:ext cx="19050" cy="19050"/>
                </a:xfrm>
                <a:custGeom>
                  <a:avLst/>
                  <a:gdLst>
                    <a:gd name="connsiteX0" fmla="*/ 12173 w 19050"/>
                    <a:gd name="connsiteY0" fmla="*/ 8528 h 19050"/>
                    <a:gd name="connsiteX1" fmla="*/ 7144 w 19050"/>
                    <a:gd name="connsiteY1" fmla="*/ 14738 h 19050"/>
                    <a:gd name="connsiteX2" fmla="*/ 14469 w 19050"/>
                    <a:gd name="connsiteY2" fmla="*/ 11862 h 19050"/>
                    <a:gd name="connsiteX3" fmla="*/ 12173 w 19050"/>
                    <a:gd name="connsiteY3" fmla="*/ 852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2173" y="8528"/>
                      </a:moveTo>
                      <a:cubicBezTo>
                        <a:pt x="13087" y="11805"/>
                        <a:pt x="8982" y="11624"/>
                        <a:pt x="7144" y="14738"/>
                      </a:cubicBezTo>
                      <a:lnTo>
                        <a:pt x="14469" y="11862"/>
                      </a:lnTo>
                      <a:cubicBezTo>
                        <a:pt x="12716" y="9757"/>
                        <a:pt x="18259" y="4718"/>
                        <a:pt x="12173" y="852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38">
                  <a:extLst>
                    <a:ext uri="{FF2B5EF4-FFF2-40B4-BE49-F238E27FC236}">
                      <a16:creationId xmlns:a16="http://schemas.microsoft.com/office/drawing/2014/main" id="{BE6D25AD-120A-9434-10BF-77A1D5214915}"/>
                    </a:ext>
                  </a:extLst>
                </p:cNvPr>
                <p:cNvSpPr/>
                <p:nvPr/>
              </p:nvSpPr>
              <p:spPr>
                <a:xfrm>
                  <a:off x="3974592" y="1030883"/>
                  <a:ext cx="9525" cy="19050"/>
                </a:xfrm>
                <a:custGeom>
                  <a:avLst/>
                  <a:gdLst>
                    <a:gd name="connsiteX0" fmla="*/ 8601 w 9525"/>
                    <a:gd name="connsiteY0" fmla="*/ 7154 h 19050"/>
                    <a:gd name="connsiteX1" fmla="*/ 7144 w 9525"/>
                    <a:gd name="connsiteY1" fmla="*/ 14336 h 19050"/>
                    <a:gd name="connsiteX2" fmla="*/ 8601 w 9525"/>
                    <a:gd name="connsiteY2" fmla="*/ 715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8601" y="7154"/>
                      </a:moveTo>
                      <a:cubicBezTo>
                        <a:pt x="7963" y="7726"/>
                        <a:pt x="9687" y="12279"/>
                        <a:pt x="7144" y="14336"/>
                      </a:cubicBezTo>
                      <a:cubicBezTo>
                        <a:pt x="9592" y="13288"/>
                        <a:pt x="11849" y="6849"/>
                        <a:pt x="8601" y="715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9">
                  <a:extLst>
                    <a:ext uri="{FF2B5EF4-FFF2-40B4-BE49-F238E27FC236}">
                      <a16:creationId xmlns:a16="http://schemas.microsoft.com/office/drawing/2014/main" id="{DDB432C1-D93F-A6FA-8B56-3855716E379D}"/>
                    </a:ext>
                  </a:extLst>
                </p:cNvPr>
                <p:cNvSpPr/>
                <p:nvPr/>
              </p:nvSpPr>
              <p:spPr>
                <a:xfrm>
                  <a:off x="3950227" y="1345740"/>
                  <a:ext cx="19050" cy="9525"/>
                </a:xfrm>
                <a:custGeom>
                  <a:avLst/>
                  <a:gdLst>
                    <a:gd name="connsiteX0" fmla="*/ 13002 w 19050"/>
                    <a:gd name="connsiteY0" fmla="*/ 7270 h 9525"/>
                    <a:gd name="connsiteX1" fmla="*/ 7144 w 19050"/>
                    <a:gd name="connsiteY1" fmla="*/ 9585 h 9525"/>
                    <a:gd name="connsiteX2" fmla="*/ 13002 w 19050"/>
                    <a:gd name="connsiteY2" fmla="*/ 727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3002" y="7270"/>
                      </a:moveTo>
                      <a:cubicBezTo>
                        <a:pt x="11601" y="6785"/>
                        <a:pt x="10125" y="7727"/>
                        <a:pt x="7144" y="9585"/>
                      </a:cubicBezTo>
                      <a:cubicBezTo>
                        <a:pt x="9601" y="8518"/>
                        <a:pt x="11782" y="11642"/>
                        <a:pt x="13002" y="727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任意多边形: 形状 640">
                  <a:extLst>
                    <a:ext uri="{FF2B5EF4-FFF2-40B4-BE49-F238E27FC236}">
                      <a16:creationId xmlns:a16="http://schemas.microsoft.com/office/drawing/2014/main" id="{1260CBCD-B811-E7BD-D85E-A17A264D119A}"/>
                    </a:ext>
                  </a:extLst>
                </p:cNvPr>
                <p:cNvSpPr/>
                <p:nvPr/>
              </p:nvSpPr>
              <p:spPr>
                <a:xfrm>
                  <a:off x="3960978" y="1030420"/>
                  <a:ext cx="19050" cy="19050"/>
                </a:xfrm>
                <a:custGeom>
                  <a:avLst/>
                  <a:gdLst>
                    <a:gd name="connsiteX0" fmla="*/ 11157 w 19050"/>
                    <a:gd name="connsiteY0" fmla="*/ 8703 h 19050"/>
                    <a:gd name="connsiteX1" fmla="*/ 7147 w 19050"/>
                    <a:gd name="connsiteY1" fmla="*/ 13085 h 19050"/>
                    <a:gd name="connsiteX2" fmla="*/ 8814 w 19050"/>
                    <a:gd name="connsiteY2" fmla="*/ 18228 h 19050"/>
                    <a:gd name="connsiteX3" fmla="*/ 17577 w 19050"/>
                    <a:gd name="connsiteY3" fmla="*/ 9341 h 19050"/>
                    <a:gd name="connsiteX4" fmla="*/ 12671 w 19050"/>
                    <a:gd name="connsiteY4" fmla="*/ 14913 h 19050"/>
                    <a:gd name="connsiteX5" fmla="*/ 16700 w 19050"/>
                    <a:gd name="connsiteY5" fmla="*/ 10389 h 19050"/>
                    <a:gd name="connsiteX6" fmla="*/ 18596 w 19050"/>
                    <a:gd name="connsiteY6" fmla="*/ 13628 h 19050"/>
                    <a:gd name="connsiteX7" fmla="*/ 19958 w 19050"/>
                    <a:gd name="connsiteY7" fmla="*/ 7579 h 19050"/>
                    <a:gd name="connsiteX8" fmla="*/ 15529 w 19050"/>
                    <a:gd name="connsiteY8" fmla="*/ 8798 h 19050"/>
                    <a:gd name="connsiteX9" fmla="*/ 11157 w 19050"/>
                    <a:gd name="connsiteY9" fmla="*/ 870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050" h="19050">
                      <a:moveTo>
                        <a:pt x="11157" y="8703"/>
                      </a:moveTo>
                      <a:lnTo>
                        <a:pt x="7147" y="13085"/>
                      </a:lnTo>
                      <a:cubicBezTo>
                        <a:pt x="7032" y="14066"/>
                        <a:pt x="10261" y="15771"/>
                        <a:pt x="8814" y="18228"/>
                      </a:cubicBezTo>
                      <a:cubicBezTo>
                        <a:pt x="12043" y="20038"/>
                        <a:pt x="11957" y="5131"/>
                        <a:pt x="17577" y="9341"/>
                      </a:cubicBezTo>
                      <a:lnTo>
                        <a:pt x="12671" y="14913"/>
                      </a:lnTo>
                      <a:cubicBezTo>
                        <a:pt x="15148" y="16599"/>
                        <a:pt x="14900" y="12427"/>
                        <a:pt x="16700" y="10389"/>
                      </a:cubicBezTo>
                      <a:lnTo>
                        <a:pt x="18596" y="13628"/>
                      </a:lnTo>
                      <a:cubicBezTo>
                        <a:pt x="21710" y="12799"/>
                        <a:pt x="18491" y="9046"/>
                        <a:pt x="19958" y="7579"/>
                      </a:cubicBezTo>
                      <a:cubicBezTo>
                        <a:pt x="19034" y="6455"/>
                        <a:pt x="17281" y="7741"/>
                        <a:pt x="15529" y="8798"/>
                      </a:cubicBezTo>
                      <a:cubicBezTo>
                        <a:pt x="13662" y="10046"/>
                        <a:pt x="11824" y="10989"/>
                        <a:pt x="11157" y="870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41">
                  <a:extLst>
                    <a:ext uri="{FF2B5EF4-FFF2-40B4-BE49-F238E27FC236}">
                      <a16:creationId xmlns:a16="http://schemas.microsoft.com/office/drawing/2014/main" id="{11F33D7F-66DD-1B74-992E-C569C2BC07D4}"/>
                    </a:ext>
                  </a:extLst>
                </p:cNvPr>
                <p:cNvSpPr/>
                <p:nvPr/>
              </p:nvSpPr>
              <p:spPr>
                <a:xfrm>
                  <a:off x="3892572" y="1406561"/>
                  <a:ext cx="19050" cy="9525"/>
                </a:xfrm>
                <a:custGeom>
                  <a:avLst/>
                  <a:gdLst>
                    <a:gd name="connsiteX0" fmla="*/ 14935 w 19050"/>
                    <a:gd name="connsiteY0" fmla="*/ 7285 h 9525"/>
                    <a:gd name="connsiteX1" fmla="*/ 7144 w 19050"/>
                    <a:gd name="connsiteY1" fmla="*/ 10676 h 9525"/>
                    <a:gd name="connsiteX2" fmla="*/ 15469 w 19050"/>
                    <a:gd name="connsiteY2" fmla="*/ 10743 h 9525"/>
                    <a:gd name="connsiteX3" fmla="*/ 14935 w 19050"/>
                    <a:gd name="connsiteY3" fmla="*/ 728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4935" y="7285"/>
                      </a:moveTo>
                      <a:cubicBezTo>
                        <a:pt x="11487" y="6580"/>
                        <a:pt x="9335" y="8638"/>
                        <a:pt x="7144" y="10676"/>
                      </a:cubicBezTo>
                      <a:cubicBezTo>
                        <a:pt x="14954" y="7304"/>
                        <a:pt x="10592" y="11428"/>
                        <a:pt x="15469" y="10743"/>
                      </a:cubicBezTo>
                      <a:cubicBezTo>
                        <a:pt x="14849" y="9371"/>
                        <a:pt x="11735" y="9352"/>
                        <a:pt x="14935" y="728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42">
                  <a:extLst>
                    <a:ext uri="{FF2B5EF4-FFF2-40B4-BE49-F238E27FC236}">
                      <a16:creationId xmlns:a16="http://schemas.microsoft.com/office/drawing/2014/main" id="{D22B3691-FA34-A5C6-6193-985889B51266}"/>
                    </a:ext>
                  </a:extLst>
                </p:cNvPr>
                <p:cNvSpPr/>
                <p:nvPr/>
              </p:nvSpPr>
              <p:spPr>
                <a:xfrm>
                  <a:off x="3979307" y="1058364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16650 h 19050"/>
                    <a:gd name="connsiteX1" fmla="*/ 13106 w 19050"/>
                    <a:gd name="connsiteY1" fmla="*/ 9601 h 19050"/>
                    <a:gd name="connsiteX2" fmla="*/ 12011 w 19050"/>
                    <a:gd name="connsiteY2" fmla="*/ 7144 h 19050"/>
                    <a:gd name="connsiteX3" fmla="*/ 7144 w 19050"/>
                    <a:gd name="connsiteY3" fmla="*/ 1665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7144" y="16650"/>
                      </a:moveTo>
                      <a:lnTo>
                        <a:pt x="13106" y="9601"/>
                      </a:lnTo>
                      <a:lnTo>
                        <a:pt x="12011" y="7144"/>
                      </a:lnTo>
                      <a:cubicBezTo>
                        <a:pt x="12135" y="7382"/>
                        <a:pt x="7144" y="16650"/>
                        <a:pt x="7144" y="1665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43">
                  <a:extLst>
                    <a:ext uri="{FF2B5EF4-FFF2-40B4-BE49-F238E27FC236}">
                      <a16:creationId xmlns:a16="http://schemas.microsoft.com/office/drawing/2014/main" id="{DC38B878-E7D8-EFEA-9521-97E518312173}"/>
                    </a:ext>
                  </a:extLst>
                </p:cNvPr>
                <p:cNvSpPr/>
                <p:nvPr/>
              </p:nvSpPr>
              <p:spPr>
                <a:xfrm>
                  <a:off x="3893508" y="1394850"/>
                  <a:ext cx="19050" cy="19050"/>
                </a:xfrm>
                <a:custGeom>
                  <a:avLst/>
                  <a:gdLst>
                    <a:gd name="connsiteX0" fmla="*/ 13628 w 19050"/>
                    <a:gd name="connsiteY0" fmla="*/ 7271 h 19050"/>
                    <a:gd name="connsiteX1" fmla="*/ 7951 w 19050"/>
                    <a:gd name="connsiteY1" fmla="*/ 14805 h 19050"/>
                    <a:gd name="connsiteX2" fmla="*/ 19695 w 19050"/>
                    <a:gd name="connsiteY2" fmla="*/ 11423 h 19050"/>
                    <a:gd name="connsiteX3" fmla="*/ 13628 w 19050"/>
                    <a:gd name="connsiteY3" fmla="*/ 727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3628" y="7271"/>
                      </a:moveTo>
                      <a:cubicBezTo>
                        <a:pt x="14294" y="8661"/>
                        <a:pt x="4293" y="13357"/>
                        <a:pt x="7951" y="14805"/>
                      </a:cubicBezTo>
                      <a:cubicBezTo>
                        <a:pt x="11103" y="12776"/>
                        <a:pt x="18304" y="10747"/>
                        <a:pt x="19695" y="11423"/>
                      </a:cubicBezTo>
                      <a:cubicBezTo>
                        <a:pt x="14275" y="8652"/>
                        <a:pt x="23476" y="6604"/>
                        <a:pt x="13628" y="727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" name="任意多边形: 形状 644">
                  <a:extLst>
                    <a:ext uri="{FF2B5EF4-FFF2-40B4-BE49-F238E27FC236}">
                      <a16:creationId xmlns:a16="http://schemas.microsoft.com/office/drawing/2014/main" id="{91CDAA57-DDE3-2099-43F7-AA1A3F03A3C1}"/>
                    </a:ext>
                  </a:extLst>
                </p:cNvPr>
                <p:cNvSpPr/>
                <p:nvPr/>
              </p:nvSpPr>
              <p:spPr>
                <a:xfrm>
                  <a:off x="3898678" y="1389992"/>
                  <a:ext cx="19050" cy="9525"/>
                </a:xfrm>
                <a:custGeom>
                  <a:avLst/>
                  <a:gdLst>
                    <a:gd name="connsiteX0" fmla="*/ 7830 w 19050"/>
                    <a:gd name="connsiteY0" fmla="*/ 8672 h 9525"/>
                    <a:gd name="connsiteX1" fmla="*/ 7144 w 19050"/>
                    <a:gd name="connsiteY1" fmla="*/ 9367 h 9525"/>
                    <a:gd name="connsiteX2" fmla="*/ 15926 w 19050"/>
                    <a:gd name="connsiteY2" fmla="*/ 8681 h 9525"/>
                    <a:gd name="connsiteX3" fmla="*/ 7830 w 19050"/>
                    <a:gd name="connsiteY3" fmla="*/ 867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7830" y="8672"/>
                      </a:moveTo>
                      <a:lnTo>
                        <a:pt x="7144" y="9367"/>
                      </a:lnTo>
                      <a:lnTo>
                        <a:pt x="15926" y="8681"/>
                      </a:lnTo>
                      <a:cubicBezTo>
                        <a:pt x="18231" y="5176"/>
                        <a:pt x="10897" y="8776"/>
                        <a:pt x="7830" y="867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" name="任意多边形: 形状 645">
                  <a:extLst>
                    <a:ext uri="{FF2B5EF4-FFF2-40B4-BE49-F238E27FC236}">
                      <a16:creationId xmlns:a16="http://schemas.microsoft.com/office/drawing/2014/main" id="{9E64E708-0EB2-9849-C846-0F6301D09694}"/>
                    </a:ext>
                  </a:extLst>
                </p:cNvPr>
                <p:cNvSpPr/>
                <p:nvPr/>
              </p:nvSpPr>
              <p:spPr>
                <a:xfrm>
                  <a:off x="3951570" y="1324130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10963 h 9525"/>
                    <a:gd name="connsiteX1" fmla="*/ 13668 w 19050"/>
                    <a:gd name="connsiteY1" fmla="*/ 7144 h 9525"/>
                    <a:gd name="connsiteX2" fmla="*/ 7630 w 19050"/>
                    <a:gd name="connsiteY2" fmla="*/ 1019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10963"/>
                      </a:moveTo>
                      <a:lnTo>
                        <a:pt x="13668" y="7144"/>
                      </a:lnTo>
                      <a:lnTo>
                        <a:pt x="7630" y="1019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" name="任意多边形: 形状 646">
                  <a:extLst>
                    <a:ext uri="{FF2B5EF4-FFF2-40B4-BE49-F238E27FC236}">
                      <a16:creationId xmlns:a16="http://schemas.microsoft.com/office/drawing/2014/main" id="{23CB238F-3125-7911-517E-10FC427912BF}"/>
                    </a:ext>
                  </a:extLst>
                </p:cNvPr>
                <p:cNvSpPr/>
                <p:nvPr/>
              </p:nvSpPr>
              <p:spPr>
                <a:xfrm>
                  <a:off x="3968525" y="1068479"/>
                  <a:ext cx="19050" cy="38100"/>
                </a:xfrm>
                <a:custGeom>
                  <a:avLst/>
                  <a:gdLst>
                    <a:gd name="connsiteX0" fmla="*/ 7639 w 19050"/>
                    <a:gd name="connsiteY0" fmla="*/ 26718 h 38100"/>
                    <a:gd name="connsiteX1" fmla="*/ 7144 w 19050"/>
                    <a:gd name="connsiteY1" fmla="*/ 29289 h 38100"/>
                    <a:gd name="connsiteX2" fmla="*/ 9706 w 19050"/>
                    <a:gd name="connsiteY2" fmla="*/ 31213 h 38100"/>
                    <a:gd name="connsiteX3" fmla="*/ 13630 w 19050"/>
                    <a:gd name="connsiteY3" fmla="*/ 26870 h 38100"/>
                    <a:gd name="connsiteX4" fmla="*/ 11240 w 19050"/>
                    <a:gd name="connsiteY4" fmla="*/ 25603 h 38100"/>
                    <a:gd name="connsiteX5" fmla="*/ 17936 w 19050"/>
                    <a:gd name="connsiteY5" fmla="*/ 14745 h 38100"/>
                    <a:gd name="connsiteX6" fmla="*/ 17193 w 19050"/>
                    <a:gd name="connsiteY6" fmla="*/ 14554 h 38100"/>
                    <a:gd name="connsiteX7" fmla="*/ 20926 w 19050"/>
                    <a:gd name="connsiteY7" fmla="*/ 7144 h 38100"/>
                    <a:gd name="connsiteX8" fmla="*/ 7639 w 19050"/>
                    <a:gd name="connsiteY8" fmla="*/ 26718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050" h="38100">
                      <a:moveTo>
                        <a:pt x="7639" y="26718"/>
                      </a:moveTo>
                      <a:lnTo>
                        <a:pt x="7144" y="29289"/>
                      </a:lnTo>
                      <a:cubicBezTo>
                        <a:pt x="8934" y="28756"/>
                        <a:pt x="10563" y="27603"/>
                        <a:pt x="9706" y="31213"/>
                      </a:cubicBezTo>
                      <a:lnTo>
                        <a:pt x="13630" y="26870"/>
                      </a:lnTo>
                      <a:lnTo>
                        <a:pt x="11240" y="25603"/>
                      </a:lnTo>
                      <a:cubicBezTo>
                        <a:pt x="14307" y="22127"/>
                        <a:pt x="17688" y="14126"/>
                        <a:pt x="17936" y="14745"/>
                      </a:cubicBezTo>
                      <a:lnTo>
                        <a:pt x="17193" y="14554"/>
                      </a:lnTo>
                      <a:lnTo>
                        <a:pt x="20926" y="7144"/>
                      </a:lnTo>
                      <a:cubicBezTo>
                        <a:pt x="13945" y="10030"/>
                        <a:pt x="14421" y="22146"/>
                        <a:pt x="7639" y="2671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任意多边形: 形状 647">
                  <a:extLst>
                    <a:ext uri="{FF2B5EF4-FFF2-40B4-BE49-F238E27FC236}">
                      <a16:creationId xmlns:a16="http://schemas.microsoft.com/office/drawing/2014/main" id="{95A07EDB-1714-5EBF-8862-15511D910F03}"/>
                    </a:ext>
                  </a:extLst>
                </p:cNvPr>
                <p:cNvSpPr/>
                <p:nvPr/>
              </p:nvSpPr>
              <p:spPr>
                <a:xfrm>
                  <a:off x="3953237" y="1041619"/>
                  <a:ext cx="28575" cy="57150"/>
                </a:xfrm>
                <a:custGeom>
                  <a:avLst/>
                  <a:gdLst>
                    <a:gd name="connsiteX0" fmla="*/ 21202 w 28575"/>
                    <a:gd name="connsiteY0" fmla="*/ 12640 h 57150"/>
                    <a:gd name="connsiteX1" fmla="*/ 20145 w 28575"/>
                    <a:gd name="connsiteY1" fmla="*/ 14630 h 57150"/>
                    <a:gd name="connsiteX2" fmla="*/ 18069 w 28575"/>
                    <a:gd name="connsiteY2" fmla="*/ 7144 h 57150"/>
                    <a:gd name="connsiteX3" fmla="*/ 12639 w 28575"/>
                    <a:gd name="connsiteY3" fmla="*/ 22641 h 57150"/>
                    <a:gd name="connsiteX4" fmla="*/ 11058 w 28575"/>
                    <a:gd name="connsiteY4" fmla="*/ 37652 h 57150"/>
                    <a:gd name="connsiteX5" fmla="*/ 13763 w 28575"/>
                    <a:gd name="connsiteY5" fmla="*/ 37824 h 57150"/>
                    <a:gd name="connsiteX6" fmla="*/ 11611 w 28575"/>
                    <a:gd name="connsiteY6" fmla="*/ 41834 h 57150"/>
                    <a:gd name="connsiteX7" fmla="*/ 14525 w 28575"/>
                    <a:gd name="connsiteY7" fmla="*/ 41100 h 57150"/>
                    <a:gd name="connsiteX8" fmla="*/ 9096 w 28575"/>
                    <a:gd name="connsiteY8" fmla="*/ 42167 h 57150"/>
                    <a:gd name="connsiteX9" fmla="*/ 7829 w 28575"/>
                    <a:gd name="connsiteY9" fmla="*/ 52978 h 57150"/>
                    <a:gd name="connsiteX10" fmla="*/ 12335 w 28575"/>
                    <a:gd name="connsiteY10" fmla="*/ 49244 h 57150"/>
                    <a:gd name="connsiteX11" fmla="*/ 15964 w 28575"/>
                    <a:gd name="connsiteY11" fmla="*/ 56207 h 57150"/>
                    <a:gd name="connsiteX12" fmla="*/ 17364 w 28575"/>
                    <a:gd name="connsiteY12" fmla="*/ 48654 h 57150"/>
                    <a:gd name="connsiteX13" fmla="*/ 16383 w 28575"/>
                    <a:gd name="connsiteY13" fmla="*/ 51540 h 57150"/>
                    <a:gd name="connsiteX14" fmla="*/ 12211 w 28575"/>
                    <a:gd name="connsiteY14" fmla="*/ 50749 h 57150"/>
                    <a:gd name="connsiteX15" fmla="*/ 19488 w 28575"/>
                    <a:gd name="connsiteY15" fmla="*/ 47149 h 57150"/>
                    <a:gd name="connsiteX16" fmla="*/ 18212 w 28575"/>
                    <a:gd name="connsiteY16" fmla="*/ 43653 h 57150"/>
                    <a:gd name="connsiteX17" fmla="*/ 22326 w 28575"/>
                    <a:gd name="connsiteY17" fmla="*/ 36319 h 57150"/>
                    <a:gd name="connsiteX18" fmla="*/ 21107 w 28575"/>
                    <a:gd name="connsiteY18" fmla="*/ 36547 h 57150"/>
                    <a:gd name="connsiteX19" fmla="*/ 25698 w 28575"/>
                    <a:gd name="connsiteY19" fmla="*/ 28670 h 57150"/>
                    <a:gd name="connsiteX20" fmla="*/ 23193 w 28575"/>
                    <a:gd name="connsiteY20" fmla="*/ 27651 h 57150"/>
                    <a:gd name="connsiteX21" fmla="*/ 24984 w 28575"/>
                    <a:gd name="connsiteY21" fmla="*/ 15764 h 57150"/>
                    <a:gd name="connsiteX22" fmla="*/ 21974 w 28575"/>
                    <a:gd name="connsiteY22" fmla="*/ 18040 h 57150"/>
                    <a:gd name="connsiteX23" fmla="*/ 23412 w 28575"/>
                    <a:gd name="connsiteY23" fmla="*/ 10211 h 57150"/>
                    <a:gd name="connsiteX24" fmla="*/ 20421 w 28575"/>
                    <a:gd name="connsiteY24" fmla="*/ 12535 h 57150"/>
                    <a:gd name="connsiteX25" fmla="*/ 21202 w 28575"/>
                    <a:gd name="connsiteY25" fmla="*/ 12640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28575" h="57150">
                      <a:moveTo>
                        <a:pt x="21202" y="12640"/>
                      </a:moveTo>
                      <a:cubicBezTo>
                        <a:pt x="21507" y="13221"/>
                        <a:pt x="20593" y="14164"/>
                        <a:pt x="20145" y="14630"/>
                      </a:cubicBezTo>
                      <a:cubicBezTo>
                        <a:pt x="15297" y="13564"/>
                        <a:pt x="23250" y="8649"/>
                        <a:pt x="18069" y="7144"/>
                      </a:cubicBezTo>
                      <a:cubicBezTo>
                        <a:pt x="15145" y="12002"/>
                        <a:pt x="14135" y="22565"/>
                        <a:pt x="12639" y="22641"/>
                      </a:cubicBezTo>
                      <a:cubicBezTo>
                        <a:pt x="11077" y="27708"/>
                        <a:pt x="9106" y="37633"/>
                        <a:pt x="11058" y="37652"/>
                      </a:cubicBezTo>
                      <a:lnTo>
                        <a:pt x="13763" y="37824"/>
                      </a:lnTo>
                      <a:lnTo>
                        <a:pt x="11611" y="41834"/>
                      </a:lnTo>
                      <a:cubicBezTo>
                        <a:pt x="12811" y="40148"/>
                        <a:pt x="13554" y="40319"/>
                        <a:pt x="14525" y="41100"/>
                      </a:cubicBezTo>
                      <a:cubicBezTo>
                        <a:pt x="16592" y="44291"/>
                        <a:pt x="8401" y="47520"/>
                        <a:pt x="9096" y="42167"/>
                      </a:cubicBezTo>
                      <a:cubicBezTo>
                        <a:pt x="12878" y="45282"/>
                        <a:pt x="4829" y="49968"/>
                        <a:pt x="7829" y="52978"/>
                      </a:cubicBezTo>
                      <a:lnTo>
                        <a:pt x="12335" y="49244"/>
                      </a:lnTo>
                      <a:cubicBezTo>
                        <a:pt x="12830" y="52492"/>
                        <a:pt x="12754" y="56207"/>
                        <a:pt x="15964" y="56207"/>
                      </a:cubicBezTo>
                      <a:lnTo>
                        <a:pt x="17364" y="48654"/>
                      </a:lnTo>
                      <a:lnTo>
                        <a:pt x="16383" y="51540"/>
                      </a:lnTo>
                      <a:lnTo>
                        <a:pt x="12211" y="50749"/>
                      </a:lnTo>
                      <a:cubicBezTo>
                        <a:pt x="13897" y="48177"/>
                        <a:pt x="17935" y="44596"/>
                        <a:pt x="19488" y="47149"/>
                      </a:cubicBezTo>
                      <a:cubicBezTo>
                        <a:pt x="19516" y="45044"/>
                        <a:pt x="21136" y="41281"/>
                        <a:pt x="18212" y="43653"/>
                      </a:cubicBezTo>
                      <a:cubicBezTo>
                        <a:pt x="20183" y="42053"/>
                        <a:pt x="17897" y="35243"/>
                        <a:pt x="22326" y="36319"/>
                      </a:cubicBezTo>
                      <a:lnTo>
                        <a:pt x="21107" y="36547"/>
                      </a:lnTo>
                      <a:cubicBezTo>
                        <a:pt x="23793" y="35090"/>
                        <a:pt x="23527" y="31347"/>
                        <a:pt x="25698" y="28670"/>
                      </a:cubicBezTo>
                      <a:lnTo>
                        <a:pt x="23193" y="27651"/>
                      </a:lnTo>
                      <a:cubicBezTo>
                        <a:pt x="24650" y="23317"/>
                        <a:pt x="23860" y="21631"/>
                        <a:pt x="24984" y="15764"/>
                      </a:cubicBezTo>
                      <a:lnTo>
                        <a:pt x="21974" y="18040"/>
                      </a:lnTo>
                      <a:cubicBezTo>
                        <a:pt x="20317" y="16193"/>
                        <a:pt x="21936" y="12735"/>
                        <a:pt x="23412" y="10211"/>
                      </a:cubicBezTo>
                      <a:lnTo>
                        <a:pt x="20421" y="12535"/>
                      </a:lnTo>
                      <a:lnTo>
                        <a:pt x="21202" y="1264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任意多边形: 形状 648">
                  <a:extLst>
                    <a:ext uri="{FF2B5EF4-FFF2-40B4-BE49-F238E27FC236}">
                      <a16:creationId xmlns:a16="http://schemas.microsoft.com/office/drawing/2014/main" id="{1D50FEB3-27C0-8FD1-6309-BE569F4C9067}"/>
                    </a:ext>
                  </a:extLst>
                </p:cNvPr>
                <p:cNvSpPr/>
                <p:nvPr/>
              </p:nvSpPr>
              <p:spPr>
                <a:xfrm>
                  <a:off x="3925881" y="1353610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10163 h 9525"/>
                    <a:gd name="connsiteX1" fmla="*/ 9839 w 9525"/>
                    <a:gd name="connsiteY1" fmla="*/ 11363 h 9525"/>
                    <a:gd name="connsiteX2" fmla="*/ 11316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10163"/>
                      </a:moveTo>
                      <a:lnTo>
                        <a:pt x="9839" y="11363"/>
                      </a:lnTo>
                      <a:lnTo>
                        <a:pt x="11316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" name="任意多边形: 形状 649">
                  <a:extLst>
                    <a:ext uri="{FF2B5EF4-FFF2-40B4-BE49-F238E27FC236}">
                      <a16:creationId xmlns:a16="http://schemas.microsoft.com/office/drawing/2014/main" id="{645D770F-5A81-11B9-22BB-6907F3314E9D}"/>
                    </a:ext>
                  </a:extLst>
                </p:cNvPr>
                <p:cNvSpPr/>
                <p:nvPr/>
              </p:nvSpPr>
              <p:spPr>
                <a:xfrm>
                  <a:off x="3991004" y="1176247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9008 h 19050"/>
                    <a:gd name="connsiteX1" fmla="*/ 10077 w 19050"/>
                    <a:gd name="connsiteY1" fmla="*/ 14790 h 19050"/>
                    <a:gd name="connsiteX2" fmla="*/ 13078 w 19050"/>
                    <a:gd name="connsiteY2" fmla="*/ 11171 h 19050"/>
                    <a:gd name="connsiteX3" fmla="*/ 7144 w 19050"/>
                    <a:gd name="connsiteY3" fmla="*/ 900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7144" y="9008"/>
                      </a:moveTo>
                      <a:cubicBezTo>
                        <a:pt x="8477" y="9104"/>
                        <a:pt x="8906" y="12456"/>
                        <a:pt x="10077" y="14790"/>
                      </a:cubicBezTo>
                      <a:cubicBezTo>
                        <a:pt x="10211" y="13266"/>
                        <a:pt x="11792" y="10361"/>
                        <a:pt x="13078" y="11171"/>
                      </a:cubicBezTo>
                      <a:cubicBezTo>
                        <a:pt x="8896" y="13990"/>
                        <a:pt x="13487" y="2903"/>
                        <a:pt x="7144" y="900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650">
                  <a:extLst>
                    <a:ext uri="{FF2B5EF4-FFF2-40B4-BE49-F238E27FC236}">
                      <a16:creationId xmlns:a16="http://schemas.microsoft.com/office/drawing/2014/main" id="{5078A257-49D3-589E-8458-3E55001F0F22}"/>
                    </a:ext>
                  </a:extLst>
                </p:cNvPr>
                <p:cNvSpPr/>
                <p:nvPr/>
              </p:nvSpPr>
              <p:spPr>
                <a:xfrm>
                  <a:off x="3906745" y="1374184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10735 w 9525"/>
                    <a:gd name="connsiteY1" fmla="*/ 8382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cubicBezTo>
                        <a:pt x="8458" y="7782"/>
                        <a:pt x="6925" y="10620"/>
                        <a:pt x="10735" y="8382"/>
                      </a:cubicBezTo>
                      <a:cubicBezTo>
                        <a:pt x="8201" y="9182"/>
                        <a:pt x="7458" y="7830"/>
                        <a:pt x="714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" name="任意多边形: 形状 651">
                  <a:extLst>
                    <a:ext uri="{FF2B5EF4-FFF2-40B4-BE49-F238E27FC236}">
                      <a16:creationId xmlns:a16="http://schemas.microsoft.com/office/drawing/2014/main" id="{C6AB8E14-A82A-276A-AA7E-3DD096B12BF7}"/>
                    </a:ext>
                  </a:extLst>
                </p:cNvPr>
                <p:cNvSpPr/>
                <p:nvPr/>
              </p:nvSpPr>
              <p:spPr>
                <a:xfrm>
                  <a:off x="3943388" y="1025855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7953 h 19050"/>
                    <a:gd name="connsiteX1" fmla="*/ 9830 w 9525"/>
                    <a:gd name="connsiteY1" fmla="*/ 14173 h 19050"/>
                    <a:gd name="connsiteX2" fmla="*/ 11001 w 9525"/>
                    <a:gd name="connsiteY2" fmla="*/ 7144 h 19050"/>
                    <a:gd name="connsiteX3" fmla="*/ 7144 w 9525"/>
                    <a:gd name="connsiteY3" fmla="*/ 795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7144" y="7953"/>
                      </a:moveTo>
                      <a:cubicBezTo>
                        <a:pt x="9896" y="9334"/>
                        <a:pt x="8001" y="14554"/>
                        <a:pt x="9830" y="14173"/>
                      </a:cubicBezTo>
                      <a:cubicBezTo>
                        <a:pt x="10039" y="14154"/>
                        <a:pt x="11001" y="7144"/>
                        <a:pt x="11001" y="7144"/>
                      </a:cubicBezTo>
                      <a:cubicBezTo>
                        <a:pt x="9820" y="8458"/>
                        <a:pt x="7906" y="8849"/>
                        <a:pt x="7144" y="79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" name="任意多边形: 形状 652">
                  <a:extLst>
                    <a:ext uri="{FF2B5EF4-FFF2-40B4-BE49-F238E27FC236}">
                      <a16:creationId xmlns:a16="http://schemas.microsoft.com/office/drawing/2014/main" id="{ADBAA7F7-5545-E6E4-3576-9F7B5BE51AAC}"/>
                    </a:ext>
                  </a:extLst>
                </p:cNvPr>
                <p:cNvSpPr/>
                <p:nvPr/>
              </p:nvSpPr>
              <p:spPr>
                <a:xfrm>
                  <a:off x="3942321" y="1037141"/>
                  <a:ext cx="19050" cy="19050"/>
                </a:xfrm>
                <a:custGeom>
                  <a:avLst/>
                  <a:gdLst>
                    <a:gd name="connsiteX0" fmla="*/ 15297 w 19050"/>
                    <a:gd name="connsiteY0" fmla="*/ 10460 h 19050"/>
                    <a:gd name="connsiteX1" fmla="*/ 12440 w 19050"/>
                    <a:gd name="connsiteY1" fmla="*/ 11574 h 19050"/>
                    <a:gd name="connsiteX2" fmla="*/ 12173 w 19050"/>
                    <a:gd name="connsiteY2" fmla="*/ 7907 h 19050"/>
                    <a:gd name="connsiteX3" fmla="*/ 7144 w 19050"/>
                    <a:gd name="connsiteY3" fmla="*/ 11050 h 19050"/>
                    <a:gd name="connsiteX4" fmla="*/ 14535 w 19050"/>
                    <a:gd name="connsiteY4" fmla="*/ 10383 h 19050"/>
                    <a:gd name="connsiteX5" fmla="*/ 15192 w 19050"/>
                    <a:gd name="connsiteY5" fmla="*/ 17022 h 19050"/>
                    <a:gd name="connsiteX6" fmla="*/ 15326 w 19050"/>
                    <a:gd name="connsiteY6" fmla="*/ 7202 h 19050"/>
                    <a:gd name="connsiteX7" fmla="*/ 15297 w 19050"/>
                    <a:gd name="connsiteY7" fmla="*/ 1046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19050">
                      <a:moveTo>
                        <a:pt x="15297" y="10460"/>
                      </a:moveTo>
                      <a:lnTo>
                        <a:pt x="12440" y="11574"/>
                      </a:lnTo>
                      <a:lnTo>
                        <a:pt x="12173" y="7907"/>
                      </a:lnTo>
                      <a:cubicBezTo>
                        <a:pt x="10211" y="8212"/>
                        <a:pt x="8782" y="10336"/>
                        <a:pt x="7144" y="11050"/>
                      </a:cubicBezTo>
                      <a:cubicBezTo>
                        <a:pt x="8315" y="13850"/>
                        <a:pt x="13668" y="11288"/>
                        <a:pt x="14535" y="10383"/>
                      </a:cubicBezTo>
                      <a:cubicBezTo>
                        <a:pt x="18402" y="13117"/>
                        <a:pt x="11459" y="13298"/>
                        <a:pt x="15192" y="17022"/>
                      </a:cubicBezTo>
                      <a:cubicBezTo>
                        <a:pt x="17088" y="14431"/>
                        <a:pt x="17764" y="6383"/>
                        <a:pt x="15326" y="7202"/>
                      </a:cubicBezTo>
                      <a:lnTo>
                        <a:pt x="15297" y="1046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" name="任意多边形: 形状 653">
                  <a:extLst>
                    <a:ext uri="{FF2B5EF4-FFF2-40B4-BE49-F238E27FC236}">
                      <a16:creationId xmlns:a16="http://schemas.microsoft.com/office/drawing/2014/main" id="{50A99598-85D2-6A4D-2C44-C85BA2C23DEA}"/>
                    </a:ext>
                  </a:extLst>
                </p:cNvPr>
                <p:cNvSpPr/>
                <p:nvPr/>
              </p:nvSpPr>
              <p:spPr>
                <a:xfrm>
                  <a:off x="3940302" y="1029284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10963 h 9525"/>
                    <a:gd name="connsiteX1" fmla="*/ 9420 w 9525"/>
                    <a:gd name="connsiteY1" fmla="*/ 7144 h 9525"/>
                    <a:gd name="connsiteX2" fmla="*/ 7144 w 9525"/>
                    <a:gd name="connsiteY2" fmla="*/ 109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10963"/>
                      </a:moveTo>
                      <a:cubicBezTo>
                        <a:pt x="9163" y="12764"/>
                        <a:pt x="10306" y="8058"/>
                        <a:pt x="9420" y="7144"/>
                      </a:cubicBezTo>
                      <a:cubicBezTo>
                        <a:pt x="9525" y="7172"/>
                        <a:pt x="7144" y="10963"/>
                        <a:pt x="7144" y="1096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" name="任意多边形: 形状 654">
                  <a:extLst>
                    <a:ext uri="{FF2B5EF4-FFF2-40B4-BE49-F238E27FC236}">
                      <a16:creationId xmlns:a16="http://schemas.microsoft.com/office/drawing/2014/main" id="{0F68B0F6-0183-5F53-BE6D-9FC225F8EA5F}"/>
                    </a:ext>
                  </a:extLst>
                </p:cNvPr>
                <p:cNvSpPr/>
                <p:nvPr/>
              </p:nvSpPr>
              <p:spPr>
                <a:xfrm>
                  <a:off x="3809838" y="1434944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9049 h 9525"/>
                    <a:gd name="connsiteX1" fmla="*/ 14668 w 19050"/>
                    <a:gd name="connsiteY1" fmla="*/ 7801 h 9525"/>
                    <a:gd name="connsiteX2" fmla="*/ 11592 w 19050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9049"/>
                      </a:moveTo>
                      <a:lnTo>
                        <a:pt x="14668" y="7801"/>
                      </a:lnTo>
                      <a:lnTo>
                        <a:pt x="11592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任意多边形: 形状 655">
                  <a:extLst>
                    <a:ext uri="{FF2B5EF4-FFF2-40B4-BE49-F238E27FC236}">
                      <a16:creationId xmlns:a16="http://schemas.microsoft.com/office/drawing/2014/main" id="{B9DF477E-4CAE-A686-451B-37C549513689}"/>
                    </a:ext>
                  </a:extLst>
                </p:cNvPr>
                <p:cNvSpPr/>
                <p:nvPr/>
              </p:nvSpPr>
              <p:spPr>
                <a:xfrm>
                  <a:off x="3948170" y="1049943"/>
                  <a:ext cx="19050" cy="19050"/>
                </a:xfrm>
                <a:custGeom>
                  <a:avLst/>
                  <a:gdLst>
                    <a:gd name="connsiteX0" fmla="*/ 11649 w 19050"/>
                    <a:gd name="connsiteY0" fmla="*/ 11763 h 19050"/>
                    <a:gd name="connsiteX1" fmla="*/ 9735 w 19050"/>
                    <a:gd name="connsiteY1" fmla="*/ 7144 h 19050"/>
                    <a:gd name="connsiteX2" fmla="*/ 7144 w 19050"/>
                    <a:gd name="connsiteY2" fmla="*/ 10944 h 19050"/>
                    <a:gd name="connsiteX3" fmla="*/ 9163 w 19050"/>
                    <a:gd name="connsiteY3" fmla="*/ 12240 h 19050"/>
                    <a:gd name="connsiteX4" fmla="*/ 7963 w 19050"/>
                    <a:gd name="connsiteY4" fmla="*/ 19069 h 19050"/>
                    <a:gd name="connsiteX5" fmla="*/ 14392 w 19050"/>
                    <a:gd name="connsiteY5" fmla="*/ 11773 h 19050"/>
                    <a:gd name="connsiteX6" fmla="*/ 11649 w 19050"/>
                    <a:gd name="connsiteY6" fmla="*/ 1176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" h="19050">
                      <a:moveTo>
                        <a:pt x="11649" y="11763"/>
                      </a:moveTo>
                      <a:cubicBezTo>
                        <a:pt x="11821" y="7010"/>
                        <a:pt x="9173" y="10868"/>
                        <a:pt x="9735" y="7144"/>
                      </a:cubicBezTo>
                      <a:cubicBezTo>
                        <a:pt x="9735" y="7144"/>
                        <a:pt x="7249" y="11001"/>
                        <a:pt x="7144" y="10944"/>
                      </a:cubicBezTo>
                      <a:lnTo>
                        <a:pt x="9163" y="12240"/>
                      </a:lnTo>
                      <a:cubicBezTo>
                        <a:pt x="7258" y="13754"/>
                        <a:pt x="8134" y="16716"/>
                        <a:pt x="7963" y="19069"/>
                      </a:cubicBezTo>
                      <a:cubicBezTo>
                        <a:pt x="10039" y="15259"/>
                        <a:pt x="12449" y="13345"/>
                        <a:pt x="14392" y="11773"/>
                      </a:cubicBezTo>
                      <a:cubicBezTo>
                        <a:pt x="14126" y="11249"/>
                        <a:pt x="12687" y="12421"/>
                        <a:pt x="11649" y="1176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" name="任意多边形: 形状 656">
                  <a:extLst>
                    <a:ext uri="{FF2B5EF4-FFF2-40B4-BE49-F238E27FC236}">
                      <a16:creationId xmlns:a16="http://schemas.microsoft.com/office/drawing/2014/main" id="{CD93716C-7A85-EE63-314F-99E428A7808F}"/>
                    </a:ext>
                  </a:extLst>
                </p:cNvPr>
                <p:cNvSpPr/>
                <p:nvPr/>
              </p:nvSpPr>
              <p:spPr>
                <a:xfrm>
                  <a:off x="3913565" y="1038752"/>
                  <a:ext cx="47625" cy="66675"/>
                </a:xfrm>
                <a:custGeom>
                  <a:avLst/>
                  <a:gdLst>
                    <a:gd name="connsiteX0" fmla="*/ 33404 w 47625"/>
                    <a:gd name="connsiteY0" fmla="*/ 10925 h 66675"/>
                    <a:gd name="connsiteX1" fmla="*/ 31556 w 47625"/>
                    <a:gd name="connsiteY1" fmla="*/ 10287 h 66675"/>
                    <a:gd name="connsiteX2" fmla="*/ 33633 w 47625"/>
                    <a:gd name="connsiteY2" fmla="*/ 12268 h 66675"/>
                    <a:gd name="connsiteX3" fmla="*/ 29956 w 47625"/>
                    <a:gd name="connsiteY3" fmla="*/ 27451 h 66675"/>
                    <a:gd name="connsiteX4" fmla="*/ 22365 w 47625"/>
                    <a:gd name="connsiteY4" fmla="*/ 34823 h 66675"/>
                    <a:gd name="connsiteX5" fmla="*/ 14964 w 47625"/>
                    <a:gd name="connsiteY5" fmla="*/ 53226 h 66675"/>
                    <a:gd name="connsiteX6" fmla="*/ 15678 w 47625"/>
                    <a:gd name="connsiteY6" fmla="*/ 53511 h 66675"/>
                    <a:gd name="connsiteX7" fmla="*/ 10439 w 47625"/>
                    <a:gd name="connsiteY7" fmla="*/ 61341 h 66675"/>
                    <a:gd name="connsiteX8" fmla="*/ 7306 w 47625"/>
                    <a:gd name="connsiteY8" fmla="*/ 60846 h 66675"/>
                    <a:gd name="connsiteX9" fmla="*/ 7144 w 47625"/>
                    <a:gd name="connsiteY9" fmla="*/ 67675 h 66675"/>
                    <a:gd name="connsiteX10" fmla="*/ 10068 w 47625"/>
                    <a:gd name="connsiteY10" fmla="*/ 65827 h 66675"/>
                    <a:gd name="connsiteX11" fmla="*/ 10916 w 47625"/>
                    <a:gd name="connsiteY11" fmla="*/ 68590 h 66675"/>
                    <a:gd name="connsiteX12" fmla="*/ 25994 w 47625"/>
                    <a:gd name="connsiteY12" fmla="*/ 50425 h 66675"/>
                    <a:gd name="connsiteX13" fmla="*/ 36443 w 47625"/>
                    <a:gd name="connsiteY13" fmla="*/ 43396 h 66675"/>
                    <a:gd name="connsiteX14" fmla="*/ 39414 w 47625"/>
                    <a:gd name="connsiteY14" fmla="*/ 37090 h 66675"/>
                    <a:gd name="connsiteX15" fmla="*/ 40996 w 47625"/>
                    <a:gd name="connsiteY15" fmla="*/ 40376 h 66675"/>
                    <a:gd name="connsiteX16" fmla="*/ 43520 w 47625"/>
                    <a:gd name="connsiteY16" fmla="*/ 36224 h 66675"/>
                    <a:gd name="connsiteX17" fmla="*/ 47511 w 47625"/>
                    <a:gd name="connsiteY17" fmla="*/ 37690 h 66675"/>
                    <a:gd name="connsiteX18" fmla="*/ 44091 w 47625"/>
                    <a:gd name="connsiteY18" fmla="*/ 30585 h 66675"/>
                    <a:gd name="connsiteX19" fmla="*/ 36786 w 47625"/>
                    <a:gd name="connsiteY19" fmla="*/ 39767 h 66675"/>
                    <a:gd name="connsiteX20" fmla="*/ 27661 w 47625"/>
                    <a:gd name="connsiteY20" fmla="*/ 46777 h 66675"/>
                    <a:gd name="connsiteX21" fmla="*/ 30547 w 47625"/>
                    <a:gd name="connsiteY21" fmla="*/ 43053 h 66675"/>
                    <a:gd name="connsiteX22" fmla="*/ 27356 w 47625"/>
                    <a:gd name="connsiteY22" fmla="*/ 42977 h 66675"/>
                    <a:gd name="connsiteX23" fmla="*/ 31185 w 47625"/>
                    <a:gd name="connsiteY23" fmla="*/ 39986 h 66675"/>
                    <a:gd name="connsiteX24" fmla="*/ 28261 w 47625"/>
                    <a:gd name="connsiteY24" fmla="*/ 39138 h 66675"/>
                    <a:gd name="connsiteX25" fmla="*/ 33528 w 47625"/>
                    <a:gd name="connsiteY25" fmla="*/ 35538 h 66675"/>
                    <a:gd name="connsiteX26" fmla="*/ 30128 w 47625"/>
                    <a:gd name="connsiteY26" fmla="*/ 35119 h 66675"/>
                    <a:gd name="connsiteX27" fmla="*/ 33137 w 47625"/>
                    <a:gd name="connsiteY27" fmla="*/ 27242 h 66675"/>
                    <a:gd name="connsiteX28" fmla="*/ 32652 w 47625"/>
                    <a:gd name="connsiteY28" fmla="*/ 27584 h 66675"/>
                    <a:gd name="connsiteX29" fmla="*/ 38481 w 47625"/>
                    <a:gd name="connsiteY29" fmla="*/ 13306 h 66675"/>
                    <a:gd name="connsiteX30" fmla="*/ 36424 w 47625"/>
                    <a:gd name="connsiteY30" fmla="*/ 17526 h 66675"/>
                    <a:gd name="connsiteX31" fmla="*/ 35071 w 47625"/>
                    <a:gd name="connsiteY31" fmla="*/ 7144 h 66675"/>
                    <a:gd name="connsiteX32" fmla="*/ 33404 w 47625"/>
                    <a:gd name="connsiteY32" fmla="*/ 10925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47625" h="66675">
                      <a:moveTo>
                        <a:pt x="33404" y="10925"/>
                      </a:moveTo>
                      <a:lnTo>
                        <a:pt x="31556" y="10287"/>
                      </a:lnTo>
                      <a:cubicBezTo>
                        <a:pt x="32214" y="11201"/>
                        <a:pt x="32423" y="12544"/>
                        <a:pt x="33633" y="12268"/>
                      </a:cubicBezTo>
                      <a:cubicBezTo>
                        <a:pt x="31223" y="17621"/>
                        <a:pt x="29451" y="22879"/>
                        <a:pt x="29956" y="27451"/>
                      </a:cubicBezTo>
                      <a:cubicBezTo>
                        <a:pt x="27813" y="33223"/>
                        <a:pt x="21212" y="27984"/>
                        <a:pt x="22365" y="34823"/>
                      </a:cubicBezTo>
                      <a:cubicBezTo>
                        <a:pt x="21527" y="42539"/>
                        <a:pt x="15564" y="49025"/>
                        <a:pt x="14964" y="53226"/>
                      </a:cubicBezTo>
                      <a:lnTo>
                        <a:pt x="15678" y="53511"/>
                      </a:lnTo>
                      <a:cubicBezTo>
                        <a:pt x="16040" y="56388"/>
                        <a:pt x="11468" y="59084"/>
                        <a:pt x="10439" y="61341"/>
                      </a:cubicBezTo>
                      <a:lnTo>
                        <a:pt x="7306" y="60846"/>
                      </a:lnTo>
                      <a:lnTo>
                        <a:pt x="7144" y="67675"/>
                      </a:lnTo>
                      <a:lnTo>
                        <a:pt x="10068" y="65827"/>
                      </a:lnTo>
                      <a:lnTo>
                        <a:pt x="10916" y="68590"/>
                      </a:lnTo>
                      <a:cubicBezTo>
                        <a:pt x="12144" y="59960"/>
                        <a:pt x="26499" y="59303"/>
                        <a:pt x="25994" y="50425"/>
                      </a:cubicBezTo>
                      <a:cubicBezTo>
                        <a:pt x="29794" y="47530"/>
                        <a:pt x="32271" y="47396"/>
                        <a:pt x="36443" y="43396"/>
                      </a:cubicBezTo>
                      <a:cubicBezTo>
                        <a:pt x="32471" y="41291"/>
                        <a:pt x="38090" y="38224"/>
                        <a:pt x="39414" y="37090"/>
                      </a:cubicBezTo>
                      <a:lnTo>
                        <a:pt x="40996" y="40376"/>
                      </a:lnTo>
                      <a:cubicBezTo>
                        <a:pt x="42148" y="38776"/>
                        <a:pt x="44844" y="38967"/>
                        <a:pt x="43520" y="36224"/>
                      </a:cubicBezTo>
                      <a:lnTo>
                        <a:pt x="47511" y="37690"/>
                      </a:lnTo>
                      <a:cubicBezTo>
                        <a:pt x="46168" y="33452"/>
                        <a:pt x="45939" y="34366"/>
                        <a:pt x="44091" y="30585"/>
                      </a:cubicBezTo>
                      <a:cubicBezTo>
                        <a:pt x="42253" y="34242"/>
                        <a:pt x="39595" y="37176"/>
                        <a:pt x="36786" y="39767"/>
                      </a:cubicBezTo>
                      <a:cubicBezTo>
                        <a:pt x="33766" y="42301"/>
                        <a:pt x="30442" y="44444"/>
                        <a:pt x="27661" y="46777"/>
                      </a:cubicBezTo>
                      <a:cubicBezTo>
                        <a:pt x="26508" y="45482"/>
                        <a:pt x="29308" y="43148"/>
                        <a:pt x="30547" y="43053"/>
                      </a:cubicBezTo>
                      <a:cubicBezTo>
                        <a:pt x="29356" y="41767"/>
                        <a:pt x="28442" y="45634"/>
                        <a:pt x="27356" y="42977"/>
                      </a:cubicBezTo>
                      <a:cubicBezTo>
                        <a:pt x="27965" y="39976"/>
                        <a:pt x="29432" y="40415"/>
                        <a:pt x="31185" y="39986"/>
                      </a:cubicBezTo>
                      <a:lnTo>
                        <a:pt x="28261" y="39138"/>
                      </a:lnTo>
                      <a:cubicBezTo>
                        <a:pt x="29508" y="34957"/>
                        <a:pt x="32271" y="40738"/>
                        <a:pt x="33528" y="35538"/>
                      </a:cubicBezTo>
                      <a:lnTo>
                        <a:pt x="30128" y="35119"/>
                      </a:lnTo>
                      <a:cubicBezTo>
                        <a:pt x="31461" y="32737"/>
                        <a:pt x="31452" y="27765"/>
                        <a:pt x="33137" y="27242"/>
                      </a:cubicBezTo>
                      <a:lnTo>
                        <a:pt x="32652" y="27584"/>
                      </a:lnTo>
                      <a:cubicBezTo>
                        <a:pt x="33090" y="24555"/>
                        <a:pt x="37529" y="16888"/>
                        <a:pt x="38481" y="13306"/>
                      </a:cubicBezTo>
                      <a:cubicBezTo>
                        <a:pt x="36757" y="14859"/>
                        <a:pt x="39091" y="17488"/>
                        <a:pt x="36424" y="17526"/>
                      </a:cubicBezTo>
                      <a:cubicBezTo>
                        <a:pt x="39595" y="10735"/>
                        <a:pt x="30690" y="14097"/>
                        <a:pt x="35071" y="7144"/>
                      </a:cubicBezTo>
                      <a:cubicBezTo>
                        <a:pt x="34176" y="7972"/>
                        <a:pt x="33309" y="8753"/>
                        <a:pt x="33404" y="1092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" name="任意多边形: 形状 657">
                  <a:extLst>
                    <a:ext uri="{FF2B5EF4-FFF2-40B4-BE49-F238E27FC236}">
                      <a16:creationId xmlns:a16="http://schemas.microsoft.com/office/drawing/2014/main" id="{0531FB0C-E61F-E0D4-2D96-A7B88EA837A0}"/>
                    </a:ext>
                  </a:extLst>
                </p:cNvPr>
                <p:cNvSpPr/>
                <p:nvPr/>
              </p:nvSpPr>
              <p:spPr>
                <a:xfrm>
                  <a:off x="3831317" y="1392629"/>
                  <a:ext cx="38100" cy="19050"/>
                </a:xfrm>
                <a:custGeom>
                  <a:avLst/>
                  <a:gdLst>
                    <a:gd name="connsiteX0" fmla="*/ 34138 w 38100"/>
                    <a:gd name="connsiteY0" fmla="*/ 7473 h 19050"/>
                    <a:gd name="connsiteX1" fmla="*/ 29756 w 38100"/>
                    <a:gd name="connsiteY1" fmla="*/ 11092 h 19050"/>
                    <a:gd name="connsiteX2" fmla="*/ 21060 w 38100"/>
                    <a:gd name="connsiteY2" fmla="*/ 7168 h 19050"/>
                    <a:gd name="connsiteX3" fmla="*/ 24632 w 38100"/>
                    <a:gd name="connsiteY3" fmla="*/ 9749 h 19050"/>
                    <a:gd name="connsiteX4" fmla="*/ 16193 w 38100"/>
                    <a:gd name="connsiteY4" fmla="*/ 9245 h 19050"/>
                    <a:gd name="connsiteX5" fmla="*/ 11963 w 38100"/>
                    <a:gd name="connsiteY5" fmla="*/ 13502 h 19050"/>
                    <a:gd name="connsiteX6" fmla="*/ 7144 w 38100"/>
                    <a:gd name="connsiteY6" fmla="*/ 12750 h 19050"/>
                    <a:gd name="connsiteX7" fmla="*/ 8934 w 38100"/>
                    <a:gd name="connsiteY7" fmla="*/ 15855 h 19050"/>
                    <a:gd name="connsiteX8" fmla="*/ 30775 w 38100"/>
                    <a:gd name="connsiteY8" fmla="*/ 13979 h 19050"/>
                    <a:gd name="connsiteX9" fmla="*/ 32214 w 38100"/>
                    <a:gd name="connsiteY9" fmla="*/ 10007 h 19050"/>
                    <a:gd name="connsiteX10" fmla="*/ 35395 w 38100"/>
                    <a:gd name="connsiteY10" fmla="*/ 11064 h 19050"/>
                    <a:gd name="connsiteX11" fmla="*/ 34138 w 38100"/>
                    <a:gd name="connsiteY11" fmla="*/ 747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8100" h="19050">
                      <a:moveTo>
                        <a:pt x="34138" y="7473"/>
                      </a:moveTo>
                      <a:lnTo>
                        <a:pt x="29756" y="11092"/>
                      </a:lnTo>
                      <a:cubicBezTo>
                        <a:pt x="29261" y="9654"/>
                        <a:pt x="23670" y="6854"/>
                        <a:pt x="21060" y="7168"/>
                      </a:cubicBezTo>
                      <a:lnTo>
                        <a:pt x="24632" y="9749"/>
                      </a:lnTo>
                      <a:cubicBezTo>
                        <a:pt x="20498" y="11283"/>
                        <a:pt x="15907" y="11292"/>
                        <a:pt x="16193" y="9245"/>
                      </a:cubicBezTo>
                      <a:lnTo>
                        <a:pt x="11963" y="13502"/>
                      </a:lnTo>
                      <a:lnTo>
                        <a:pt x="7144" y="12750"/>
                      </a:lnTo>
                      <a:lnTo>
                        <a:pt x="8934" y="15855"/>
                      </a:lnTo>
                      <a:cubicBezTo>
                        <a:pt x="16888" y="11493"/>
                        <a:pt x="25794" y="13397"/>
                        <a:pt x="30775" y="13979"/>
                      </a:cubicBezTo>
                      <a:cubicBezTo>
                        <a:pt x="28518" y="13026"/>
                        <a:pt x="30032" y="11826"/>
                        <a:pt x="32214" y="10007"/>
                      </a:cubicBezTo>
                      <a:lnTo>
                        <a:pt x="35395" y="11064"/>
                      </a:lnTo>
                      <a:cubicBezTo>
                        <a:pt x="34919" y="9626"/>
                        <a:pt x="38729" y="7330"/>
                        <a:pt x="34138" y="747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任意多边形: 形状 658">
                  <a:extLst>
                    <a:ext uri="{FF2B5EF4-FFF2-40B4-BE49-F238E27FC236}">
                      <a16:creationId xmlns:a16="http://schemas.microsoft.com/office/drawing/2014/main" id="{727C29C0-EBB7-E3C2-1357-F9198798967D}"/>
                    </a:ext>
                  </a:extLst>
                </p:cNvPr>
                <p:cNvSpPr/>
                <p:nvPr/>
              </p:nvSpPr>
              <p:spPr>
                <a:xfrm>
                  <a:off x="3821154" y="1416370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10220 h 9525"/>
                    <a:gd name="connsiteX1" fmla="*/ 15945 w 19050"/>
                    <a:gd name="connsiteY1" fmla="*/ 7772 h 9525"/>
                    <a:gd name="connsiteX2" fmla="*/ 9211 w 19050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10220"/>
                      </a:moveTo>
                      <a:lnTo>
                        <a:pt x="15945" y="7772"/>
                      </a:lnTo>
                      <a:lnTo>
                        <a:pt x="9211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" name="任意多边形: 形状 659">
                  <a:extLst>
                    <a:ext uri="{FF2B5EF4-FFF2-40B4-BE49-F238E27FC236}">
                      <a16:creationId xmlns:a16="http://schemas.microsoft.com/office/drawing/2014/main" id="{5E100D5F-E78F-F9D2-1AF2-575517BE2E21}"/>
                    </a:ext>
                  </a:extLst>
                </p:cNvPr>
                <p:cNvSpPr/>
                <p:nvPr/>
              </p:nvSpPr>
              <p:spPr>
                <a:xfrm>
                  <a:off x="3969372" y="1168577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10268 h 9525"/>
                    <a:gd name="connsiteX1" fmla="*/ 11249 w 9525"/>
                    <a:gd name="connsiteY1" fmla="*/ 7144 h 9525"/>
                    <a:gd name="connsiteX2" fmla="*/ 9268 w 9525"/>
                    <a:gd name="connsiteY2" fmla="*/ 731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10268"/>
                      </a:moveTo>
                      <a:lnTo>
                        <a:pt x="11249" y="7144"/>
                      </a:lnTo>
                      <a:lnTo>
                        <a:pt x="9268" y="731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5" name="任意多边形: 形状 660">
                  <a:extLst>
                    <a:ext uri="{FF2B5EF4-FFF2-40B4-BE49-F238E27FC236}">
                      <a16:creationId xmlns:a16="http://schemas.microsoft.com/office/drawing/2014/main" id="{F9136651-E546-4B7A-9BE4-9C9B70A18595}"/>
                    </a:ext>
                  </a:extLst>
                </p:cNvPr>
                <p:cNvSpPr/>
                <p:nvPr/>
              </p:nvSpPr>
              <p:spPr>
                <a:xfrm>
                  <a:off x="3876637" y="1226966"/>
                  <a:ext cx="95250" cy="57150"/>
                </a:xfrm>
                <a:custGeom>
                  <a:avLst/>
                  <a:gdLst>
                    <a:gd name="connsiteX0" fmla="*/ 89649 w 95250"/>
                    <a:gd name="connsiteY0" fmla="*/ 7144 h 57150"/>
                    <a:gd name="connsiteX1" fmla="*/ 74190 w 95250"/>
                    <a:gd name="connsiteY1" fmla="*/ 19069 h 57150"/>
                    <a:gd name="connsiteX2" fmla="*/ 80229 w 95250"/>
                    <a:gd name="connsiteY2" fmla="*/ 8211 h 57150"/>
                    <a:gd name="connsiteX3" fmla="*/ 62913 w 95250"/>
                    <a:gd name="connsiteY3" fmla="*/ 19412 h 57150"/>
                    <a:gd name="connsiteX4" fmla="*/ 68247 w 95250"/>
                    <a:gd name="connsiteY4" fmla="*/ 22422 h 57150"/>
                    <a:gd name="connsiteX5" fmla="*/ 52873 w 95250"/>
                    <a:gd name="connsiteY5" fmla="*/ 28699 h 57150"/>
                    <a:gd name="connsiteX6" fmla="*/ 56321 w 95250"/>
                    <a:gd name="connsiteY6" fmla="*/ 30861 h 57150"/>
                    <a:gd name="connsiteX7" fmla="*/ 44853 w 95250"/>
                    <a:gd name="connsiteY7" fmla="*/ 40967 h 57150"/>
                    <a:gd name="connsiteX8" fmla="*/ 27927 w 95250"/>
                    <a:gd name="connsiteY8" fmla="*/ 43167 h 57150"/>
                    <a:gd name="connsiteX9" fmla="*/ 19631 w 95250"/>
                    <a:gd name="connsiteY9" fmla="*/ 50035 h 57150"/>
                    <a:gd name="connsiteX10" fmla="*/ 7144 w 95250"/>
                    <a:gd name="connsiteY10" fmla="*/ 56674 h 57150"/>
                    <a:gd name="connsiteX11" fmla="*/ 18507 w 95250"/>
                    <a:gd name="connsiteY11" fmla="*/ 52740 h 57150"/>
                    <a:gd name="connsiteX12" fmla="*/ 28146 w 95250"/>
                    <a:gd name="connsiteY12" fmla="*/ 50273 h 57150"/>
                    <a:gd name="connsiteX13" fmla="*/ 48035 w 95250"/>
                    <a:gd name="connsiteY13" fmla="*/ 41929 h 57150"/>
                    <a:gd name="connsiteX14" fmla="*/ 47168 w 95250"/>
                    <a:gd name="connsiteY14" fmla="*/ 44691 h 57150"/>
                    <a:gd name="connsiteX15" fmla="*/ 46206 w 95250"/>
                    <a:gd name="connsiteY15" fmla="*/ 47368 h 57150"/>
                    <a:gd name="connsiteX16" fmla="*/ 63865 w 95250"/>
                    <a:gd name="connsiteY16" fmla="*/ 38986 h 57150"/>
                    <a:gd name="connsiteX17" fmla="*/ 80467 w 95250"/>
                    <a:gd name="connsiteY17" fmla="*/ 25698 h 57150"/>
                    <a:gd name="connsiteX18" fmla="*/ 80143 w 95250"/>
                    <a:gd name="connsiteY18" fmla="*/ 22384 h 57150"/>
                    <a:gd name="connsiteX19" fmla="*/ 88811 w 95250"/>
                    <a:gd name="connsiteY19" fmla="*/ 10049 h 57150"/>
                    <a:gd name="connsiteX20" fmla="*/ 92240 w 95250"/>
                    <a:gd name="connsiteY20" fmla="*/ 10468 h 57150"/>
                    <a:gd name="connsiteX21" fmla="*/ 89649 w 95250"/>
                    <a:gd name="connsiteY21" fmla="*/ 7144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95250" h="57150">
                      <a:moveTo>
                        <a:pt x="89649" y="7144"/>
                      </a:moveTo>
                      <a:cubicBezTo>
                        <a:pt x="86468" y="13373"/>
                        <a:pt x="79038" y="14592"/>
                        <a:pt x="74190" y="19069"/>
                      </a:cubicBezTo>
                      <a:cubicBezTo>
                        <a:pt x="72228" y="14164"/>
                        <a:pt x="83068" y="12906"/>
                        <a:pt x="80229" y="8211"/>
                      </a:cubicBezTo>
                      <a:cubicBezTo>
                        <a:pt x="74381" y="11601"/>
                        <a:pt x="69971" y="19479"/>
                        <a:pt x="62913" y="19412"/>
                      </a:cubicBezTo>
                      <a:cubicBezTo>
                        <a:pt x="62217" y="21593"/>
                        <a:pt x="69399" y="16859"/>
                        <a:pt x="68247" y="22422"/>
                      </a:cubicBezTo>
                      <a:cubicBezTo>
                        <a:pt x="60922" y="21079"/>
                        <a:pt x="58550" y="32509"/>
                        <a:pt x="52873" y="28699"/>
                      </a:cubicBezTo>
                      <a:cubicBezTo>
                        <a:pt x="56474" y="26899"/>
                        <a:pt x="51740" y="31499"/>
                        <a:pt x="56321" y="30861"/>
                      </a:cubicBezTo>
                      <a:cubicBezTo>
                        <a:pt x="50130" y="33690"/>
                        <a:pt x="51130" y="38214"/>
                        <a:pt x="44853" y="40967"/>
                      </a:cubicBezTo>
                      <a:cubicBezTo>
                        <a:pt x="43224" y="36595"/>
                        <a:pt x="33290" y="43015"/>
                        <a:pt x="27927" y="43167"/>
                      </a:cubicBezTo>
                      <a:cubicBezTo>
                        <a:pt x="28337" y="46739"/>
                        <a:pt x="24270" y="48387"/>
                        <a:pt x="19631" y="50035"/>
                      </a:cubicBezTo>
                      <a:cubicBezTo>
                        <a:pt x="14983" y="51692"/>
                        <a:pt x="9515" y="52845"/>
                        <a:pt x="7144" y="56674"/>
                      </a:cubicBezTo>
                      <a:cubicBezTo>
                        <a:pt x="11335" y="54769"/>
                        <a:pt x="15040" y="53597"/>
                        <a:pt x="18507" y="52740"/>
                      </a:cubicBezTo>
                      <a:cubicBezTo>
                        <a:pt x="21869" y="51692"/>
                        <a:pt x="25022" y="51006"/>
                        <a:pt x="28146" y="50273"/>
                      </a:cubicBezTo>
                      <a:cubicBezTo>
                        <a:pt x="34366" y="48758"/>
                        <a:pt x="40700" y="47234"/>
                        <a:pt x="48035" y="41929"/>
                      </a:cubicBezTo>
                      <a:cubicBezTo>
                        <a:pt x="48035" y="41929"/>
                        <a:pt x="47596" y="43310"/>
                        <a:pt x="47168" y="44691"/>
                      </a:cubicBezTo>
                      <a:cubicBezTo>
                        <a:pt x="46692" y="46025"/>
                        <a:pt x="46206" y="47368"/>
                        <a:pt x="46206" y="47368"/>
                      </a:cubicBezTo>
                      <a:cubicBezTo>
                        <a:pt x="51159" y="41710"/>
                        <a:pt x="59207" y="49692"/>
                        <a:pt x="63865" y="38986"/>
                      </a:cubicBezTo>
                      <a:cubicBezTo>
                        <a:pt x="67932" y="33147"/>
                        <a:pt x="76752" y="26841"/>
                        <a:pt x="80467" y="25698"/>
                      </a:cubicBezTo>
                      <a:lnTo>
                        <a:pt x="80143" y="22384"/>
                      </a:lnTo>
                      <a:cubicBezTo>
                        <a:pt x="87268" y="19936"/>
                        <a:pt x="87363" y="15135"/>
                        <a:pt x="88811" y="10049"/>
                      </a:cubicBezTo>
                      <a:lnTo>
                        <a:pt x="92240" y="10468"/>
                      </a:lnTo>
                      <a:cubicBezTo>
                        <a:pt x="94031" y="6620"/>
                        <a:pt x="89802" y="9134"/>
                        <a:pt x="89649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任意多边形: 形状 661">
                  <a:extLst>
                    <a:ext uri="{FF2B5EF4-FFF2-40B4-BE49-F238E27FC236}">
                      <a16:creationId xmlns:a16="http://schemas.microsoft.com/office/drawing/2014/main" id="{13442B96-76A4-AF84-614E-8D7158907E82}"/>
                    </a:ext>
                  </a:extLst>
                </p:cNvPr>
                <p:cNvSpPr/>
                <p:nvPr/>
              </p:nvSpPr>
              <p:spPr>
                <a:xfrm>
                  <a:off x="3965892" y="1132839"/>
                  <a:ext cx="9525" cy="9525"/>
                </a:xfrm>
                <a:custGeom>
                  <a:avLst/>
                  <a:gdLst>
                    <a:gd name="connsiteX0" fmla="*/ 8710 w 9525"/>
                    <a:gd name="connsiteY0" fmla="*/ 7144 h 9525"/>
                    <a:gd name="connsiteX1" fmla="*/ 8443 w 9525"/>
                    <a:gd name="connsiteY1" fmla="*/ 11420 h 9525"/>
                    <a:gd name="connsiteX2" fmla="*/ 8710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710" y="7144"/>
                      </a:moveTo>
                      <a:cubicBezTo>
                        <a:pt x="7033" y="10049"/>
                        <a:pt x="6357" y="9687"/>
                        <a:pt x="8443" y="11420"/>
                      </a:cubicBezTo>
                      <a:cubicBezTo>
                        <a:pt x="10815" y="8839"/>
                        <a:pt x="10681" y="7525"/>
                        <a:pt x="8710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" name="任意多边形: 形状 662">
                  <a:extLst>
                    <a:ext uri="{FF2B5EF4-FFF2-40B4-BE49-F238E27FC236}">
                      <a16:creationId xmlns:a16="http://schemas.microsoft.com/office/drawing/2014/main" id="{6F0B189C-0FFB-C6BB-3752-28654B4C23F7}"/>
                    </a:ext>
                  </a:extLst>
                </p:cNvPr>
                <p:cNvSpPr/>
                <p:nvPr/>
              </p:nvSpPr>
              <p:spPr>
                <a:xfrm>
                  <a:off x="3917223" y="1082898"/>
                  <a:ext cx="57150" cy="57150"/>
                </a:xfrm>
                <a:custGeom>
                  <a:avLst/>
                  <a:gdLst>
                    <a:gd name="connsiteX0" fmla="*/ 47444 w 57150"/>
                    <a:gd name="connsiteY0" fmla="*/ 18709 h 57150"/>
                    <a:gd name="connsiteX1" fmla="*/ 44406 w 57150"/>
                    <a:gd name="connsiteY1" fmla="*/ 28358 h 57150"/>
                    <a:gd name="connsiteX2" fmla="*/ 40081 w 57150"/>
                    <a:gd name="connsiteY2" fmla="*/ 31435 h 57150"/>
                    <a:gd name="connsiteX3" fmla="*/ 34071 w 57150"/>
                    <a:gd name="connsiteY3" fmla="*/ 29873 h 57150"/>
                    <a:gd name="connsiteX4" fmla="*/ 36309 w 57150"/>
                    <a:gd name="connsiteY4" fmla="*/ 31406 h 57150"/>
                    <a:gd name="connsiteX5" fmla="*/ 27394 w 57150"/>
                    <a:gd name="connsiteY5" fmla="*/ 35302 h 57150"/>
                    <a:gd name="connsiteX6" fmla="*/ 26241 w 57150"/>
                    <a:gd name="connsiteY6" fmla="*/ 30540 h 57150"/>
                    <a:gd name="connsiteX7" fmla="*/ 31937 w 57150"/>
                    <a:gd name="connsiteY7" fmla="*/ 26329 h 57150"/>
                    <a:gd name="connsiteX8" fmla="*/ 32680 w 57150"/>
                    <a:gd name="connsiteY8" fmla="*/ 18109 h 57150"/>
                    <a:gd name="connsiteX9" fmla="*/ 32985 w 57150"/>
                    <a:gd name="connsiteY9" fmla="*/ 8061 h 57150"/>
                    <a:gd name="connsiteX10" fmla="*/ 28870 w 57150"/>
                    <a:gd name="connsiteY10" fmla="*/ 7146 h 57150"/>
                    <a:gd name="connsiteX11" fmla="*/ 32185 w 57150"/>
                    <a:gd name="connsiteY11" fmla="*/ 12728 h 57150"/>
                    <a:gd name="connsiteX12" fmla="*/ 22403 w 57150"/>
                    <a:gd name="connsiteY12" fmla="*/ 29768 h 57150"/>
                    <a:gd name="connsiteX13" fmla="*/ 26537 w 57150"/>
                    <a:gd name="connsiteY13" fmla="*/ 31711 h 57150"/>
                    <a:gd name="connsiteX14" fmla="*/ 17888 w 57150"/>
                    <a:gd name="connsiteY14" fmla="*/ 33207 h 57150"/>
                    <a:gd name="connsiteX15" fmla="*/ 20860 w 57150"/>
                    <a:gd name="connsiteY15" fmla="*/ 28549 h 57150"/>
                    <a:gd name="connsiteX16" fmla="*/ 14573 w 57150"/>
                    <a:gd name="connsiteY16" fmla="*/ 29520 h 57150"/>
                    <a:gd name="connsiteX17" fmla="*/ 14278 w 57150"/>
                    <a:gd name="connsiteY17" fmla="*/ 33407 h 57150"/>
                    <a:gd name="connsiteX18" fmla="*/ 12259 w 57150"/>
                    <a:gd name="connsiteY18" fmla="*/ 32349 h 57150"/>
                    <a:gd name="connsiteX19" fmla="*/ 12354 w 57150"/>
                    <a:gd name="connsiteY19" fmla="*/ 39017 h 57150"/>
                    <a:gd name="connsiteX20" fmla="*/ 15288 w 57150"/>
                    <a:gd name="connsiteY20" fmla="*/ 38550 h 57150"/>
                    <a:gd name="connsiteX21" fmla="*/ 12783 w 57150"/>
                    <a:gd name="connsiteY21" fmla="*/ 41341 h 57150"/>
                    <a:gd name="connsiteX22" fmla="*/ 14773 w 57150"/>
                    <a:gd name="connsiteY22" fmla="*/ 42465 h 57150"/>
                    <a:gd name="connsiteX23" fmla="*/ 10773 w 57150"/>
                    <a:gd name="connsiteY23" fmla="*/ 47065 h 57150"/>
                    <a:gd name="connsiteX24" fmla="*/ 21298 w 57150"/>
                    <a:gd name="connsiteY24" fmla="*/ 38055 h 57150"/>
                    <a:gd name="connsiteX25" fmla="*/ 23327 w 57150"/>
                    <a:gd name="connsiteY25" fmla="*/ 39122 h 57150"/>
                    <a:gd name="connsiteX26" fmla="*/ 19421 w 57150"/>
                    <a:gd name="connsiteY26" fmla="*/ 41303 h 57150"/>
                    <a:gd name="connsiteX27" fmla="*/ 20869 w 57150"/>
                    <a:gd name="connsiteY27" fmla="*/ 46418 h 57150"/>
                    <a:gd name="connsiteX28" fmla="*/ 18116 w 57150"/>
                    <a:gd name="connsiteY28" fmla="*/ 44341 h 57150"/>
                    <a:gd name="connsiteX29" fmla="*/ 14526 w 57150"/>
                    <a:gd name="connsiteY29" fmla="*/ 48218 h 57150"/>
                    <a:gd name="connsiteX30" fmla="*/ 15831 w 57150"/>
                    <a:gd name="connsiteY30" fmla="*/ 49009 h 57150"/>
                    <a:gd name="connsiteX31" fmla="*/ 8401 w 57150"/>
                    <a:gd name="connsiteY31" fmla="*/ 50456 h 57150"/>
                    <a:gd name="connsiteX32" fmla="*/ 11344 w 57150"/>
                    <a:gd name="connsiteY32" fmla="*/ 50666 h 57150"/>
                    <a:gd name="connsiteX33" fmla="*/ 7144 w 57150"/>
                    <a:gd name="connsiteY33" fmla="*/ 56219 h 57150"/>
                    <a:gd name="connsiteX34" fmla="*/ 9144 w 57150"/>
                    <a:gd name="connsiteY34" fmla="*/ 58686 h 57150"/>
                    <a:gd name="connsiteX35" fmla="*/ 17583 w 57150"/>
                    <a:gd name="connsiteY35" fmla="*/ 52828 h 57150"/>
                    <a:gd name="connsiteX36" fmla="*/ 17916 w 57150"/>
                    <a:gd name="connsiteY36" fmla="*/ 55285 h 57150"/>
                    <a:gd name="connsiteX37" fmla="*/ 17164 w 57150"/>
                    <a:gd name="connsiteY37" fmla="*/ 49780 h 57150"/>
                    <a:gd name="connsiteX38" fmla="*/ 27308 w 57150"/>
                    <a:gd name="connsiteY38" fmla="*/ 40627 h 57150"/>
                    <a:gd name="connsiteX39" fmla="*/ 25375 w 57150"/>
                    <a:gd name="connsiteY39" fmla="*/ 40179 h 57150"/>
                    <a:gd name="connsiteX40" fmla="*/ 40786 w 57150"/>
                    <a:gd name="connsiteY40" fmla="*/ 34511 h 57150"/>
                    <a:gd name="connsiteX41" fmla="*/ 45348 w 57150"/>
                    <a:gd name="connsiteY41" fmla="*/ 38226 h 57150"/>
                    <a:gd name="connsiteX42" fmla="*/ 42872 w 57150"/>
                    <a:gd name="connsiteY42" fmla="*/ 35435 h 57150"/>
                    <a:gd name="connsiteX43" fmla="*/ 50321 w 57150"/>
                    <a:gd name="connsiteY43" fmla="*/ 19776 h 57150"/>
                    <a:gd name="connsiteX44" fmla="*/ 47444 w 57150"/>
                    <a:gd name="connsiteY44" fmla="*/ 18709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</a:cxnLst>
                  <a:rect l="l" t="t" r="r" b="b"/>
                  <a:pathLst>
                    <a:path w="57150" h="57150">
                      <a:moveTo>
                        <a:pt x="47444" y="18709"/>
                      </a:moveTo>
                      <a:cubicBezTo>
                        <a:pt x="48606" y="20243"/>
                        <a:pt x="44386" y="25091"/>
                        <a:pt x="44406" y="28358"/>
                      </a:cubicBezTo>
                      <a:cubicBezTo>
                        <a:pt x="42577" y="28692"/>
                        <a:pt x="40462" y="27806"/>
                        <a:pt x="40081" y="31435"/>
                      </a:cubicBezTo>
                      <a:cubicBezTo>
                        <a:pt x="37700" y="29301"/>
                        <a:pt x="38081" y="28444"/>
                        <a:pt x="34071" y="29873"/>
                      </a:cubicBezTo>
                      <a:cubicBezTo>
                        <a:pt x="34357" y="31082"/>
                        <a:pt x="35614" y="31092"/>
                        <a:pt x="36309" y="31406"/>
                      </a:cubicBezTo>
                      <a:cubicBezTo>
                        <a:pt x="32737" y="37359"/>
                        <a:pt x="30804" y="34273"/>
                        <a:pt x="27394" y="35302"/>
                      </a:cubicBezTo>
                      <a:cubicBezTo>
                        <a:pt x="27118" y="34083"/>
                        <a:pt x="29651" y="29501"/>
                        <a:pt x="26241" y="30540"/>
                      </a:cubicBezTo>
                      <a:cubicBezTo>
                        <a:pt x="26946" y="26225"/>
                        <a:pt x="32680" y="29282"/>
                        <a:pt x="31937" y="26329"/>
                      </a:cubicBezTo>
                      <a:cubicBezTo>
                        <a:pt x="29880" y="24396"/>
                        <a:pt x="31242" y="21396"/>
                        <a:pt x="32680" y="18109"/>
                      </a:cubicBezTo>
                      <a:cubicBezTo>
                        <a:pt x="33842" y="14709"/>
                        <a:pt x="35014" y="10956"/>
                        <a:pt x="32985" y="8061"/>
                      </a:cubicBezTo>
                      <a:cubicBezTo>
                        <a:pt x="31242" y="8442"/>
                        <a:pt x="30118" y="7079"/>
                        <a:pt x="28870" y="7146"/>
                      </a:cubicBezTo>
                      <a:cubicBezTo>
                        <a:pt x="27994" y="9727"/>
                        <a:pt x="31061" y="11318"/>
                        <a:pt x="32185" y="12728"/>
                      </a:cubicBezTo>
                      <a:cubicBezTo>
                        <a:pt x="26689" y="15623"/>
                        <a:pt x="26937" y="24139"/>
                        <a:pt x="22403" y="29768"/>
                      </a:cubicBezTo>
                      <a:lnTo>
                        <a:pt x="26537" y="31711"/>
                      </a:lnTo>
                      <a:cubicBezTo>
                        <a:pt x="24098" y="34273"/>
                        <a:pt x="19698" y="35664"/>
                        <a:pt x="17888" y="33207"/>
                      </a:cubicBezTo>
                      <a:cubicBezTo>
                        <a:pt x="17297" y="30863"/>
                        <a:pt x="19088" y="28730"/>
                        <a:pt x="20860" y="28549"/>
                      </a:cubicBezTo>
                      <a:cubicBezTo>
                        <a:pt x="19783" y="29054"/>
                        <a:pt x="16040" y="26291"/>
                        <a:pt x="14573" y="29520"/>
                      </a:cubicBezTo>
                      <a:cubicBezTo>
                        <a:pt x="14859" y="30673"/>
                        <a:pt x="15240" y="31873"/>
                        <a:pt x="14278" y="33407"/>
                      </a:cubicBezTo>
                      <a:lnTo>
                        <a:pt x="12259" y="32349"/>
                      </a:lnTo>
                      <a:cubicBezTo>
                        <a:pt x="9239" y="35283"/>
                        <a:pt x="14173" y="35864"/>
                        <a:pt x="12354" y="39017"/>
                      </a:cubicBezTo>
                      <a:lnTo>
                        <a:pt x="15288" y="38550"/>
                      </a:lnTo>
                      <a:cubicBezTo>
                        <a:pt x="14249" y="39550"/>
                        <a:pt x="14021" y="41522"/>
                        <a:pt x="12783" y="41341"/>
                      </a:cubicBezTo>
                      <a:lnTo>
                        <a:pt x="14773" y="42465"/>
                      </a:lnTo>
                      <a:cubicBezTo>
                        <a:pt x="13954" y="44665"/>
                        <a:pt x="9944" y="45503"/>
                        <a:pt x="10773" y="47065"/>
                      </a:cubicBezTo>
                      <a:cubicBezTo>
                        <a:pt x="18402" y="49913"/>
                        <a:pt x="14535" y="37559"/>
                        <a:pt x="21298" y="38055"/>
                      </a:cubicBezTo>
                      <a:cubicBezTo>
                        <a:pt x="21974" y="38417"/>
                        <a:pt x="23117" y="37931"/>
                        <a:pt x="23327" y="39122"/>
                      </a:cubicBezTo>
                      <a:cubicBezTo>
                        <a:pt x="23050" y="41112"/>
                        <a:pt x="20202" y="42246"/>
                        <a:pt x="19421" y="41303"/>
                      </a:cubicBezTo>
                      <a:cubicBezTo>
                        <a:pt x="20869" y="42617"/>
                        <a:pt x="22965" y="44303"/>
                        <a:pt x="20869" y="46418"/>
                      </a:cubicBezTo>
                      <a:lnTo>
                        <a:pt x="18116" y="44341"/>
                      </a:lnTo>
                      <a:cubicBezTo>
                        <a:pt x="18298" y="45503"/>
                        <a:pt x="17050" y="49189"/>
                        <a:pt x="14526" y="48218"/>
                      </a:cubicBezTo>
                      <a:lnTo>
                        <a:pt x="15831" y="49009"/>
                      </a:lnTo>
                      <a:cubicBezTo>
                        <a:pt x="12992" y="53876"/>
                        <a:pt x="10782" y="47056"/>
                        <a:pt x="8401" y="50456"/>
                      </a:cubicBezTo>
                      <a:cubicBezTo>
                        <a:pt x="9411" y="49456"/>
                        <a:pt x="10716" y="50266"/>
                        <a:pt x="11344" y="50666"/>
                      </a:cubicBezTo>
                      <a:cubicBezTo>
                        <a:pt x="11487" y="50771"/>
                        <a:pt x="7144" y="56219"/>
                        <a:pt x="7144" y="56219"/>
                      </a:cubicBezTo>
                      <a:lnTo>
                        <a:pt x="9144" y="58686"/>
                      </a:lnTo>
                      <a:cubicBezTo>
                        <a:pt x="9468" y="55000"/>
                        <a:pt x="16202" y="55400"/>
                        <a:pt x="17583" y="52828"/>
                      </a:cubicBezTo>
                      <a:lnTo>
                        <a:pt x="17916" y="55285"/>
                      </a:lnTo>
                      <a:lnTo>
                        <a:pt x="17164" y="49780"/>
                      </a:lnTo>
                      <a:cubicBezTo>
                        <a:pt x="23355" y="55047"/>
                        <a:pt x="21193" y="40588"/>
                        <a:pt x="27308" y="40627"/>
                      </a:cubicBezTo>
                      <a:lnTo>
                        <a:pt x="25375" y="40179"/>
                      </a:lnTo>
                      <a:cubicBezTo>
                        <a:pt x="34004" y="34245"/>
                        <a:pt x="33071" y="39198"/>
                        <a:pt x="40786" y="34511"/>
                      </a:cubicBezTo>
                      <a:cubicBezTo>
                        <a:pt x="40214" y="37578"/>
                        <a:pt x="44787" y="38560"/>
                        <a:pt x="45348" y="38226"/>
                      </a:cubicBezTo>
                      <a:cubicBezTo>
                        <a:pt x="43558" y="38541"/>
                        <a:pt x="42024" y="37264"/>
                        <a:pt x="42872" y="35435"/>
                      </a:cubicBezTo>
                      <a:cubicBezTo>
                        <a:pt x="51845" y="33064"/>
                        <a:pt x="43196" y="22443"/>
                        <a:pt x="50321" y="19776"/>
                      </a:cubicBezTo>
                      <a:cubicBezTo>
                        <a:pt x="49749" y="17919"/>
                        <a:pt x="49158" y="16128"/>
                        <a:pt x="47444" y="1870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" name="任意多边形: 形状 663">
                  <a:extLst>
                    <a:ext uri="{FF2B5EF4-FFF2-40B4-BE49-F238E27FC236}">
                      <a16:creationId xmlns:a16="http://schemas.microsoft.com/office/drawing/2014/main" id="{75CDC97D-DDA3-6768-D0D7-CF456D0E7FB3}"/>
                    </a:ext>
                  </a:extLst>
                </p:cNvPr>
                <p:cNvSpPr/>
                <p:nvPr/>
              </p:nvSpPr>
              <p:spPr>
                <a:xfrm>
                  <a:off x="3964524" y="1153747"/>
                  <a:ext cx="9525" cy="9525"/>
                </a:xfrm>
                <a:custGeom>
                  <a:avLst/>
                  <a:gdLst>
                    <a:gd name="connsiteX0" fmla="*/ 10230 w 9525"/>
                    <a:gd name="connsiteY0" fmla="*/ 7144 h 9525"/>
                    <a:gd name="connsiteX1" fmla="*/ 7144 w 9525"/>
                    <a:gd name="connsiteY1" fmla="*/ 10039 h 9525"/>
                    <a:gd name="connsiteX2" fmla="*/ 10992 w 9525"/>
                    <a:gd name="connsiteY2" fmla="*/ 11040 h 9525"/>
                    <a:gd name="connsiteX3" fmla="*/ 10230 w 9525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0230" y="7144"/>
                      </a:moveTo>
                      <a:cubicBezTo>
                        <a:pt x="8992" y="8449"/>
                        <a:pt x="8439" y="10154"/>
                        <a:pt x="7144" y="10039"/>
                      </a:cubicBezTo>
                      <a:lnTo>
                        <a:pt x="10992" y="11040"/>
                      </a:lnTo>
                      <a:lnTo>
                        <a:pt x="10230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" name="任意多边形: 形状 664">
                  <a:extLst>
                    <a:ext uri="{FF2B5EF4-FFF2-40B4-BE49-F238E27FC236}">
                      <a16:creationId xmlns:a16="http://schemas.microsoft.com/office/drawing/2014/main" id="{53D418A4-1DA3-6D59-6D67-EA1A62CA5C5A}"/>
                    </a:ext>
                  </a:extLst>
                </p:cNvPr>
                <p:cNvSpPr/>
                <p:nvPr/>
              </p:nvSpPr>
              <p:spPr>
                <a:xfrm>
                  <a:off x="3942243" y="1263551"/>
                  <a:ext cx="9525" cy="9525"/>
                </a:xfrm>
                <a:custGeom>
                  <a:avLst/>
                  <a:gdLst>
                    <a:gd name="connsiteX0" fmla="*/ 9565 w 9525"/>
                    <a:gd name="connsiteY0" fmla="*/ 7144 h 9525"/>
                    <a:gd name="connsiteX1" fmla="*/ 7174 w 9525"/>
                    <a:gd name="connsiteY1" fmla="*/ 7563 h 9525"/>
                    <a:gd name="connsiteX2" fmla="*/ 9651 w 9525"/>
                    <a:gd name="connsiteY2" fmla="*/ 10468 h 9525"/>
                    <a:gd name="connsiteX3" fmla="*/ 9565 w 9525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565" y="7144"/>
                      </a:moveTo>
                      <a:lnTo>
                        <a:pt x="7174" y="7563"/>
                      </a:lnTo>
                      <a:cubicBezTo>
                        <a:pt x="8165" y="8725"/>
                        <a:pt x="5288" y="11925"/>
                        <a:pt x="9651" y="10468"/>
                      </a:cubicBezTo>
                      <a:cubicBezTo>
                        <a:pt x="8012" y="10773"/>
                        <a:pt x="9784" y="8449"/>
                        <a:pt x="9565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0" name="任意多边形: 形状 665">
                  <a:extLst>
                    <a:ext uri="{FF2B5EF4-FFF2-40B4-BE49-F238E27FC236}">
                      <a16:creationId xmlns:a16="http://schemas.microsoft.com/office/drawing/2014/main" id="{9B68A8C4-047C-2766-FACC-FDBE87B8941B}"/>
                    </a:ext>
                  </a:extLst>
                </p:cNvPr>
                <p:cNvSpPr/>
                <p:nvPr/>
              </p:nvSpPr>
              <p:spPr>
                <a:xfrm>
                  <a:off x="3736210" y="1120771"/>
                  <a:ext cx="238125" cy="161925"/>
                </a:xfrm>
                <a:custGeom>
                  <a:avLst/>
                  <a:gdLst>
                    <a:gd name="connsiteX0" fmla="*/ 232410 w 238125"/>
                    <a:gd name="connsiteY0" fmla="*/ 59284 h 161925"/>
                    <a:gd name="connsiteX1" fmla="*/ 227247 w 238125"/>
                    <a:gd name="connsiteY1" fmla="*/ 59246 h 161925"/>
                    <a:gd name="connsiteX2" fmla="*/ 228229 w 238125"/>
                    <a:gd name="connsiteY2" fmla="*/ 50730 h 161925"/>
                    <a:gd name="connsiteX3" fmla="*/ 223628 w 238125"/>
                    <a:gd name="connsiteY3" fmla="*/ 53188 h 161925"/>
                    <a:gd name="connsiteX4" fmla="*/ 224295 w 238125"/>
                    <a:gd name="connsiteY4" fmla="*/ 52911 h 161925"/>
                    <a:gd name="connsiteX5" fmla="*/ 215427 w 238125"/>
                    <a:gd name="connsiteY5" fmla="*/ 61122 h 161925"/>
                    <a:gd name="connsiteX6" fmla="*/ 208026 w 238125"/>
                    <a:gd name="connsiteY6" fmla="*/ 71409 h 161925"/>
                    <a:gd name="connsiteX7" fmla="*/ 207769 w 238125"/>
                    <a:gd name="connsiteY7" fmla="*/ 68209 h 161925"/>
                    <a:gd name="connsiteX8" fmla="*/ 202340 w 238125"/>
                    <a:gd name="connsiteY8" fmla="*/ 75505 h 161925"/>
                    <a:gd name="connsiteX9" fmla="*/ 197434 w 238125"/>
                    <a:gd name="connsiteY9" fmla="*/ 63837 h 161925"/>
                    <a:gd name="connsiteX10" fmla="*/ 194853 w 238125"/>
                    <a:gd name="connsiteY10" fmla="*/ 64465 h 161925"/>
                    <a:gd name="connsiteX11" fmla="*/ 195310 w 238125"/>
                    <a:gd name="connsiteY11" fmla="*/ 59893 h 161925"/>
                    <a:gd name="connsiteX12" fmla="*/ 203625 w 238125"/>
                    <a:gd name="connsiteY12" fmla="*/ 59074 h 161925"/>
                    <a:gd name="connsiteX13" fmla="*/ 207426 w 238125"/>
                    <a:gd name="connsiteY13" fmla="*/ 46996 h 161925"/>
                    <a:gd name="connsiteX14" fmla="*/ 205511 w 238125"/>
                    <a:gd name="connsiteY14" fmla="*/ 49597 h 161925"/>
                    <a:gd name="connsiteX15" fmla="*/ 219389 w 238125"/>
                    <a:gd name="connsiteY15" fmla="*/ 36881 h 161925"/>
                    <a:gd name="connsiteX16" fmla="*/ 223304 w 238125"/>
                    <a:gd name="connsiteY16" fmla="*/ 28470 h 161925"/>
                    <a:gd name="connsiteX17" fmla="*/ 220732 w 238125"/>
                    <a:gd name="connsiteY17" fmla="*/ 27594 h 161925"/>
                    <a:gd name="connsiteX18" fmla="*/ 225904 w 238125"/>
                    <a:gd name="connsiteY18" fmla="*/ 22508 h 161925"/>
                    <a:gd name="connsiteX19" fmla="*/ 223190 w 238125"/>
                    <a:gd name="connsiteY19" fmla="*/ 20393 h 161925"/>
                    <a:gd name="connsiteX20" fmla="*/ 219780 w 238125"/>
                    <a:gd name="connsiteY20" fmla="*/ 23955 h 161925"/>
                    <a:gd name="connsiteX21" fmla="*/ 221513 w 238125"/>
                    <a:gd name="connsiteY21" fmla="*/ 7144 h 161925"/>
                    <a:gd name="connsiteX22" fmla="*/ 213770 w 238125"/>
                    <a:gd name="connsiteY22" fmla="*/ 14602 h 161925"/>
                    <a:gd name="connsiteX23" fmla="*/ 215846 w 238125"/>
                    <a:gd name="connsiteY23" fmla="*/ 16326 h 161925"/>
                    <a:gd name="connsiteX24" fmla="*/ 209017 w 238125"/>
                    <a:gd name="connsiteY24" fmla="*/ 21203 h 161925"/>
                    <a:gd name="connsiteX25" fmla="*/ 211179 w 238125"/>
                    <a:gd name="connsiteY25" fmla="*/ 24298 h 161925"/>
                    <a:gd name="connsiteX26" fmla="*/ 212617 w 238125"/>
                    <a:gd name="connsiteY26" fmla="*/ 20364 h 161925"/>
                    <a:gd name="connsiteX27" fmla="*/ 215951 w 238125"/>
                    <a:gd name="connsiteY27" fmla="*/ 22927 h 161925"/>
                    <a:gd name="connsiteX28" fmla="*/ 205292 w 238125"/>
                    <a:gd name="connsiteY28" fmla="*/ 28413 h 161925"/>
                    <a:gd name="connsiteX29" fmla="*/ 205797 w 238125"/>
                    <a:gd name="connsiteY29" fmla="*/ 25737 h 161925"/>
                    <a:gd name="connsiteX30" fmla="*/ 192815 w 238125"/>
                    <a:gd name="connsiteY30" fmla="*/ 41862 h 161925"/>
                    <a:gd name="connsiteX31" fmla="*/ 197615 w 238125"/>
                    <a:gd name="connsiteY31" fmla="*/ 41043 h 161925"/>
                    <a:gd name="connsiteX32" fmla="*/ 195148 w 238125"/>
                    <a:gd name="connsiteY32" fmla="*/ 45577 h 161925"/>
                    <a:gd name="connsiteX33" fmla="*/ 190214 w 238125"/>
                    <a:gd name="connsiteY33" fmla="*/ 44272 h 161925"/>
                    <a:gd name="connsiteX34" fmla="*/ 173498 w 238125"/>
                    <a:gd name="connsiteY34" fmla="*/ 60912 h 161925"/>
                    <a:gd name="connsiteX35" fmla="*/ 174850 w 238125"/>
                    <a:gd name="connsiteY35" fmla="*/ 60169 h 161925"/>
                    <a:gd name="connsiteX36" fmla="*/ 166516 w 238125"/>
                    <a:gd name="connsiteY36" fmla="*/ 65932 h 161925"/>
                    <a:gd name="connsiteX37" fmla="*/ 169669 w 238125"/>
                    <a:gd name="connsiteY37" fmla="*/ 69256 h 161925"/>
                    <a:gd name="connsiteX38" fmla="*/ 162782 w 238125"/>
                    <a:gd name="connsiteY38" fmla="*/ 76067 h 161925"/>
                    <a:gd name="connsiteX39" fmla="*/ 155515 w 238125"/>
                    <a:gd name="connsiteY39" fmla="*/ 74505 h 161925"/>
                    <a:gd name="connsiteX40" fmla="*/ 155686 w 238125"/>
                    <a:gd name="connsiteY40" fmla="*/ 76295 h 161925"/>
                    <a:gd name="connsiteX41" fmla="*/ 150152 w 238125"/>
                    <a:gd name="connsiteY41" fmla="*/ 75781 h 161925"/>
                    <a:gd name="connsiteX42" fmla="*/ 144418 w 238125"/>
                    <a:gd name="connsiteY42" fmla="*/ 85820 h 161925"/>
                    <a:gd name="connsiteX43" fmla="*/ 133198 w 238125"/>
                    <a:gd name="connsiteY43" fmla="*/ 93154 h 161925"/>
                    <a:gd name="connsiteX44" fmla="*/ 133245 w 238125"/>
                    <a:gd name="connsiteY44" fmla="*/ 89535 h 161925"/>
                    <a:gd name="connsiteX45" fmla="*/ 127987 w 238125"/>
                    <a:gd name="connsiteY45" fmla="*/ 93307 h 161925"/>
                    <a:gd name="connsiteX46" fmla="*/ 124939 w 238125"/>
                    <a:gd name="connsiteY46" fmla="*/ 91154 h 161925"/>
                    <a:gd name="connsiteX47" fmla="*/ 125587 w 238125"/>
                    <a:gd name="connsiteY47" fmla="*/ 96126 h 161925"/>
                    <a:gd name="connsiteX48" fmla="*/ 131502 w 238125"/>
                    <a:gd name="connsiteY48" fmla="*/ 94231 h 161925"/>
                    <a:gd name="connsiteX49" fmla="*/ 128626 w 238125"/>
                    <a:gd name="connsiteY49" fmla="*/ 98269 h 161925"/>
                    <a:gd name="connsiteX50" fmla="*/ 138722 w 238125"/>
                    <a:gd name="connsiteY50" fmla="*/ 94164 h 161925"/>
                    <a:gd name="connsiteX51" fmla="*/ 131302 w 238125"/>
                    <a:gd name="connsiteY51" fmla="*/ 107833 h 161925"/>
                    <a:gd name="connsiteX52" fmla="*/ 136503 w 238125"/>
                    <a:gd name="connsiteY52" fmla="*/ 108175 h 161925"/>
                    <a:gd name="connsiteX53" fmla="*/ 134922 w 238125"/>
                    <a:gd name="connsiteY53" fmla="*/ 111852 h 161925"/>
                    <a:gd name="connsiteX54" fmla="*/ 140094 w 238125"/>
                    <a:gd name="connsiteY54" fmla="*/ 114014 h 161925"/>
                    <a:gd name="connsiteX55" fmla="*/ 130693 w 238125"/>
                    <a:gd name="connsiteY55" fmla="*/ 117567 h 161925"/>
                    <a:gd name="connsiteX56" fmla="*/ 133264 w 238125"/>
                    <a:gd name="connsiteY56" fmla="*/ 120967 h 161925"/>
                    <a:gd name="connsiteX57" fmla="*/ 133188 w 238125"/>
                    <a:gd name="connsiteY57" fmla="*/ 119739 h 161925"/>
                    <a:gd name="connsiteX58" fmla="*/ 139637 w 238125"/>
                    <a:gd name="connsiteY58" fmla="*/ 119682 h 161925"/>
                    <a:gd name="connsiteX59" fmla="*/ 128197 w 238125"/>
                    <a:gd name="connsiteY59" fmla="*/ 120996 h 161925"/>
                    <a:gd name="connsiteX60" fmla="*/ 131064 w 238125"/>
                    <a:gd name="connsiteY60" fmla="*/ 125092 h 161925"/>
                    <a:gd name="connsiteX61" fmla="*/ 122301 w 238125"/>
                    <a:gd name="connsiteY61" fmla="*/ 125244 h 161925"/>
                    <a:gd name="connsiteX62" fmla="*/ 126063 w 238125"/>
                    <a:gd name="connsiteY62" fmla="*/ 118224 h 161925"/>
                    <a:gd name="connsiteX63" fmla="*/ 115262 w 238125"/>
                    <a:gd name="connsiteY63" fmla="*/ 117262 h 161925"/>
                    <a:gd name="connsiteX64" fmla="*/ 116643 w 238125"/>
                    <a:gd name="connsiteY64" fmla="*/ 110604 h 161925"/>
                    <a:gd name="connsiteX65" fmla="*/ 110138 w 238125"/>
                    <a:gd name="connsiteY65" fmla="*/ 116405 h 161925"/>
                    <a:gd name="connsiteX66" fmla="*/ 106642 w 238125"/>
                    <a:gd name="connsiteY66" fmla="*/ 111300 h 161925"/>
                    <a:gd name="connsiteX67" fmla="*/ 107585 w 238125"/>
                    <a:gd name="connsiteY67" fmla="*/ 113386 h 161925"/>
                    <a:gd name="connsiteX68" fmla="*/ 98784 w 238125"/>
                    <a:gd name="connsiteY68" fmla="*/ 119282 h 161925"/>
                    <a:gd name="connsiteX69" fmla="*/ 87497 w 238125"/>
                    <a:gd name="connsiteY69" fmla="*/ 121958 h 161925"/>
                    <a:gd name="connsiteX70" fmla="*/ 73685 w 238125"/>
                    <a:gd name="connsiteY70" fmla="*/ 128664 h 161925"/>
                    <a:gd name="connsiteX71" fmla="*/ 70999 w 238125"/>
                    <a:gd name="connsiteY71" fmla="*/ 132940 h 161925"/>
                    <a:gd name="connsiteX72" fmla="*/ 60970 w 238125"/>
                    <a:gd name="connsiteY72" fmla="*/ 132140 h 161925"/>
                    <a:gd name="connsiteX73" fmla="*/ 51940 w 238125"/>
                    <a:gd name="connsiteY73" fmla="*/ 138732 h 161925"/>
                    <a:gd name="connsiteX74" fmla="*/ 42634 w 238125"/>
                    <a:gd name="connsiteY74" fmla="*/ 138341 h 161925"/>
                    <a:gd name="connsiteX75" fmla="*/ 43777 w 238125"/>
                    <a:gd name="connsiteY75" fmla="*/ 138932 h 161925"/>
                    <a:gd name="connsiteX76" fmla="*/ 19545 w 238125"/>
                    <a:gd name="connsiteY76" fmla="*/ 137379 h 161925"/>
                    <a:gd name="connsiteX77" fmla="*/ 21869 w 238125"/>
                    <a:gd name="connsiteY77" fmla="*/ 141056 h 161925"/>
                    <a:gd name="connsiteX78" fmla="*/ 18917 w 238125"/>
                    <a:gd name="connsiteY78" fmla="*/ 141418 h 161925"/>
                    <a:gd name="connsiteX79" fmla="*/ 16888 w 238125"/>
                    <a:gd name="connsiteY79" fmla="*/ 141665 h 161925"/>
                    <a:gd name="connsiteX80" fmla="*/ 16688 w 238125"/>
                    <a:gd name="connsiteY80" fmla="*/ 141694 h 161925"/>
                    <a:gd name="connsiteX81" fmla="*/ 14221 w 238125"/>
                    <a:gd name="connsiteY81" fmla="*/ 141646 h 161925"/>
                    <a:gd name="connsiteX82" fmla="*/ 13983 w 238125"/>
                    <a:gd name="connsiteY82" fmla="*/ 141656 h 161925"/>
                    <a:gd name="connsiteX83" fmla="*/ 13773 w 238125"/>
                    <a:gd name="connsiteY83" fmla="*/ 141665 h 161925"/>
                    <a:gd name="connsiteX84" fmla="*/ 14126 w 238125"/>
                    <a:gd name="connsiteY84" fmla="*/ 141265 h 161925"/>
                    <a:gd name="connsiteX85" fmla="*/ 14297 w 238125"/>
                    <a:gd name="connsiteY85" fmla="*/ 141065 h 161925"/>
                    <a:gd name="connsiteX86" fmla="*/ 14345 w 238125"/>
                    <a:gd name="connsiteY86" fmla="*/ 141008 h 161925"/>
                    <a:gd name="connsiteX87" fmla="*/ 14364 w 238125"/>
                    <a:gd name="connsiteY87" fmla="*/ 140980 h 161925"/>
                    <a:gd name="connsiteX88" fmla="*/ 14373 w 238125"/>
                    <a:gd name="connsiteY88" fmla="*/ 140970 h 161925"/>
                    <a:gd name="connsiteX89" fmla="*/ 16640 w 238125"/>
                    <a:gd name="connsiteY89" fmla="*/ 141027 h 161925"/>
                    <a:gd name="connsiteX90" fmla="*/ 16640 w 238125"/>
                    <a:gd name="connsiteY90" fmla="*/ 141027 h 161925"/>
                    <a:gd name="connsiteX91" fmla="*/ 16650 w 238125"/>
                    <a:gd name="connsiteY91" fmla="*/ 141018 h 161925"/>
                    <a:gd name="connsiteX92" fmla="*/ 16764 w 238125"/>
                    <a:gd name="connsiteY92" fmla="*/ 140894 h 161925"/>
                    <a:gd name="connsiteX93" fmla="*/ 17240 w 238125"/>
                    <a:gd name="connsiteY93" fmla="*/ 140379 h 161925"/>
                    <a:gd name="connsiteX94" fmla="*/ 18526 w 238125"/>
                    <a:gd name="connsiteY94" fmla="*/ 138979 h 161925"/>
                    <a:gd name="connsiteX95" fmla="*/ 17555 w 238125"/>
                    <a:gd name="connsiteY95" fmla="*/ 139617 h 161925"/>
                    <a:gd name="connsiteX96" fmla="*/ 17059 w 238125"/>
                    <a:gd name="connsiteY96" fmla="*/ 139846 h 161925"/>
                    <a:gd name="connsiteX97" fmla="*/ 16812 w 238125"/>
                    <a:gd name="connsiteY97" fmla="*/ 139941 h 161925"/>
                    <a:gd name="connsiteX98" fmla="*/ 16688 w 238125"/>
                    <a:gd name="connsiteY98" fmla="*/ 139989 h 161925"/>
                    <a:gd name="connsiteX99" fmla="*/ 16659 w 238125"/>
                    <a:gd name="connsiteY99" fmla="*/ 139998 h 161925"/>
                    <a:gd name="connsiteX100" fmla="*/ 14421 w 238125"/>
                    <a:gd name="connsiteY100" fmla="*/ 139951 h 161925"/>
                    <a:gd name="connsiteX101" fmla="*/ 14411 w 238125"/>
                    <a:gd name="connsiteY101" fmla="*/ 139951 h 161925"/>
                    <a:gd name="connsiteX102" fmla="*/ 14364 w 238125"/>
                    <a:gd name="connsiteY102" fmla="*/ 139970 h 161925"/>
                    <a:gd name="connsiteX103" fmla="*/ 12716 w 238125"/>
                    <a:gd name="connsiteY103" fmla="*/ 140141 h 161925"/>
                    <a:gd name="connsiteX104" fmla="*/ 9420 w 238125"/>
                    <a:gd name="connsiteY104" fmla="*/ 140056 h 161925"/>
                    <a:gd name="connsiteX105" fmla="*/ 11982 w 238125"/>
                    <a:gd name="connsiteY105" fmla="*/ 143951 h 161925"/>
                    <a:gd name="connsiteX106" fmla="*/ 7144 w 238125"/>
                    <a:gd name="connsiteY106" fmla="*/ 144180 h 161925"/>
                    <a:gd name="connsiteX107" fmla="*/ 10468 w 238125"/>
                    <a:gd name="connsiteY107" fmla="*/ 145456 h 161925"/>
                    <a:gd name="connsiteX108" fmla="*/ 12725 w 238125"/>
                    <a:gd name="connsiteY108" fmla="*/ 145990 h 161925"/>
                    <a:gd name="connsiteX109" fmla="*/ 13592 w 238125"/>
                    <a:gd name="connsiteY109" fmla="*/ 146047 h 161925"/>
                    <a:gd name="connsiteX110" fmla="*/ 13916 w 238125"/>
                    <a:gd name="connsiteY110" fmla="*/ 145999 h 161925"/>
                    <a:gd name="connsiteX111" fmla="*/ 14040 w 238125"/>
                    <a:gd name="connsiteY111" fmla="*/ 145952 h 161925"/>
                    <a:gd name="connsiteX112" fmla="*/ 14097 w 238125"/>
                    <a:gd name="connsiteY112" fmla="*/ 145923 h 161925"/>
                    <a:gd name="connsiteX113" fmla="*/ 14116 w 238125"/>
                    <a:gd name="connsiteY113" fmla="*/ 145904 h 161925"/>
                    <a:gd name="connsiteX114" fmla="*/ 14126 w 238125"/>
                    <a:gd name="connsiteY114" fmla="*/ 145894 h 161925"/>
                    <a:gd name="connsiteX115" fmla="*/ 14135 w 238125"/>
                    <a:gd name="connsiteY115" fmla="*/ 145894 h 161925"/>
                    <a:gd name="connsiteX116" fmla="*/ 14135 w 238125"/>
                    <a:gd name="connsiteY116" fmla="*/ 145894 h 161925"/>
                    <a:gd name="connsiteX117" fmla="*/ 16640 w 238125"/>
                    <a:gd name="connsiteY117" fmla="*/ 145933 h 161925"/>
                    <a:gd name="connsiteX118" fmla="*/ 17631 w 238125"/>
                    <a:gd name="connsiteY118" fmla="*/ 143599 h 161925"/>
                    <a:gd name="connsiteX119" fmla="*/ 23793 w 238125"/>
                    <a:gd name="connsiteY119" fmla="*/ 145913 h 161925"/>
                    <a:gd name="connsiteX120" fmla="*/ 21984 w 238125"/>
                    <a:gd name="connsiteY120" fmla="*/ 143342 h 161925"/>
                    <a:gd name="connsiteX121" fmla="*/ 32252 w 238125"/>
                    <a:gd name="connsiteY121" fmla="*/ 148009 h 161925"/>
                    <a:gd name="connsiteX122" fmla="*/ 19460 w 238125"/>
                    <a:gd name="connsiteY122" fmla="*/ 147695 h 161925"/>
                    <a:gd name="connsiteX123" fmla="*/ 17412 w 238125"/>
                    <a:gd name="connsiteY123" fmla="*/ 148304 h 161925"/>
                    <a:gd name="connsiteX124" fmla="*/ 16707 w 238125"/>
                    <a:gd name="connsiteY124" fmla="*/ 148857 h 161925"/>
                    <a:gd name="connsiteX125" fmla="*/ 16669 w 238125"/>
                    <a:gd name="connsiteY125" fmla="*/ 148895 h 161925"/>
                    <a:gd name="connsiteX126" fmla="*/ 16650 w 238125"/>
                    <a:gd name="connsiteY126" fmla="*/ 148914 h 161925"/>
                    <a:gd name="connsiteX127" fmla="*/ 16640 w 238125"/>
                    <a:gd name="connsiteY127" fmla="*/ 148933 h 161925"/>
                    <a:gd name="connsiteX128" fmla="*/ 13964 w 238125"/>
                    <a:gd name="connsiteY128" fmla="*/ 148866 h 161925"/>
                    <a:gd name="connsiteX129" fmla="*/ 13964 w 238125"/>
                    <a:gd name="connsiteY129" fmla="*/ 148866 h 161925"/>
                    <a:gd name="connsiteX130" fmla="*/ 13964 w 238125"/>
                    <a:gd name="connsiteY130" fmla="*/ 148866 h 161925"/>
                    <a:gd name="connsiteX131" fmla="*/ 13907 w 238125"/>
                    <a:gd name="connsiteY131" fmla="*/ 148942 h 161925"/>
                    <a:gd name="connsiteX132" fmla="*/ 13783 w 238125"/>
                    <a:gd name="connsiteY132" fmla="*/ 149095 h 161925"/>
                    <a:gd name="connsiteX133" fmla="*/ 13592 w 238125"/>
                    <a:gd name="connsiteY133" fmla="*/ 149409 h 161925"/>
                    <a:gd name="connsiteX134" fmla="*/ 13554 w 238125"/>
                    <a:gd name="connsiteY134" fmla="*/ 151590 h 161925"/>
                    <a:gd name="connsiteX135" fmla="*/ 13716 w 238125"/>
                    <a:gd name="connsiteY135" fmla="*/ 151800 h 161925"/>
                    <a:gd name="connsiteX136" fmla="*/ 13792 w 238125"/>
                    <a:gd name="connsiteY136" fmla="*/ 151943 h 161925"/>
                    <a:gd name="connsiteX137" fmla="*/ 13802 w 238125"/>
                    <a:gd name="connsiteY137" fmla="*/ 151962 h 161925"/>
                    <a:gd name="connsiteX138" fmla="*/ 16640 w 238125"/>
                    <a:gd name="connsiteY138" fmla="*/ 152029 h 161925"/>
                    <a:gd name="connsiteX139" fmla="*/ 16640 w 238125"/>
                    <a:gd name="connsiteY139" fmla="*/ 152029 h 161925"/>
                    <a:gd name="connsiteX140" fmla="*/ 16650 w 238125"/>
                    <a:gd name="connsiteY140" fmla="*/ 152038 h 161925"/>
                    <a:gd name="connsiteX141" fmla="*/ 16678 w 238125"/>
                    <a:gd name="connsiteY141" fmla="*/ 152076 h 161925"/>
                    <a:gd name="connsiteX142" fmla="*/ 16735 w 238125"/>
                    <a:gd name="connsiteY142" fmla="*/ 152152 h 161925"/>
                    <a:gd name="connsiteX143" fmla="*/ 17240 w 238125"/>
                    <a:gd name="connsiteY143" fmla="*/ 152724 h 161925"/>
                    <a:gd name="connsiteX144" fmla="*/ 18555 w 238125"/>
                    <a:gd name="connsiteY144" fmla="*/ 152324 h 161925"/>
                    <a:gd name="connsiteX145" fmla="*/ 16783 w 238125"/>
                    <a:gd name="connsiteY145" fmla="*/ 149762 h 161925"/>
                    <a:gd name="connsiteX146" fmla="*/ 26470 w 238125"/>
                    <a:gd name="connsiteY146" fmla="*/ 152610 h 161925"/>
                    <a:gd name="connsiteX147" fmla="*/ 36843 w 238125"/>
                    <a:gd name="connsiteY147" fmla="*/ 149209 h 161925"/>
                    <a:gd name="connsiteX148" fmla="*/ 31375 w 238125"/>
                    <a:gd name="connsiteY148" fmla="*/ 144637 h 161925"/>
                    <a:gd name="connsiteX149" fmla="*/ 39224 w 238125"/>
                    <a:gd name="connsiteY149" fmla="*/ 141389 h 161925"/>
                    <a:gd name="connsiteX150" fmla="*/ 41596 w 238125"/>
                    <a:gd name="connsiteY150" fmla="*/ 146952 h 161925"/>
                    <a:gd name="connsiteX151" fmla="*/ 51635 w 238125"/>
                    <a:gd name="connsiteY151" fmla="*/ 149609 h 161925"/>
                    <a:gd name="connsiteX152" fmla="*/ 43644 w 238125"/>
                    <a:gd name="connsiteY152" fmla="*/ 153610 h 161925"/>
                    <a:gd name="connsiteX153" fmla="*/ 45568 w 238125"/>
                    <a:gd name="connsiteY153" fmla="*/ 151000 h 161925"/>
                    <a:gd name="connsiteX154" fmla="*/ 61131 w 238125"/>
                    <a:gd name="connsiteY154" fmla="*/ 153810 h 161925"/>
                    <a:gd name="connsiteX155" fmla="*/ 60169 w 238125"/>
                    <a:gd name="connsiteY155" fmla="*/ 152038 h 161925"/>
                    <a:gd name="connsiteX156" fmla="*/ 76714 w 238125"/>
                    <a:gd name="connsiteY156" fmla="*/ 147609 h 161925"/>
                    <a:gd name="connsiteX157" fmla="*/ 80229 w 238125"/>
                    <a:gd name="connsiteY157" fmla="*/ 143466 h 161925"/>
                    <a:gd name="connsiteX158" fmla="*/ 79781 w 238125"/>
                    <a:gd name="connsiteY158" fmla="*/ 145980 h 161925"/>
                    <a:gd name="connsiteX159" fmla="*/ 80010 w 238125"/>
                    <a:gd name="connsiteY159" fmla="*/ 144723 h 161925"/>
                    <a:gd name="connsiteX160" fmla="*/ 93716 w 238125"/>
                    <a:gd name="connsiteY160" fmla="*/ 141180 h 161925"/>
                    <a:gd name="connsiteX161" fmla="*/ 93345 w 238125"/>
                    <a:gd name="connsiteY161" fmla="*/ 138494 h 161925"/>
                    <a:gd name="connsiteX162" fmla="*/ 99632 w 238125"/>
                    <a:gd name="connsiteY162" fmla="*/ 136103 h 161925"/>
                    <a:gd name="connsiteX163" fmla="*/ 117453 w 238125"/>
                    <a:gd name="connsiteY163" fmla="*/ 137360 h 161925"/>
                    <a:gd name="connsiteX164" fmla="*/ 107756 w 238125"/>
                    <a:gd name="connsiteY164" fmla="*/ 136646 h 161925"/>
                    <a:gd name="connsiteX165" fmla="*/ 101708 w 238125"/>
                    <a:gd name="connsiteY165" fmla="*/ 143056 h 161925"/>
                    <a:gd name="connsiteX166" fmla="*/ 108776 w 238125"/>
                    <a:gd name="connsiteY166" fmla="*/ 149723 h 161925"/>
                    <a:gd name="connsiteX167" fmla="*/ 100032 w 238125"/>
                    <a:gd name="connsiteY167" fmla="*/ 151838 h 161925"/>
                    <a:gd name="connsiteX168" fmla="*/ 108661 w 238125"/>
                    <a:gd name="connsiteY168" fmla="*/ 151000 h 161925"/>
                    <a:gd name="connsiteX169" fmla="*/ 83830 w 238125"/>
                    <a:gd name="connsiteY169" fmla="*/ 161849 h 161925"/>
                    <a:gd name="connsiteX170" fmla="*/ 95317 w 238125"/>
                    <a:gd name="connsiteY170" fmla="*/ 163792 h 161925"/>
                    <a:gd name="connsiteX171" fmla="*/ 92697 w 238125"/>
                    <a:gd name="connsiteY171" fmla="*/ 159782 h 161925"/>
                    <a:gd name="connsiteX172" fmla="*/ 111100 w 238125"/>
                    <a:gd name="connsiteY172" fmla="*/ 161887 h 161925"/>
                    <a:gd name="connsiteX173" fmla="*/ 105137 w 238125"/>
                    <a:gd name="connsiteY173" fmla="*/ 156820 h 161925"/>
                    <a:gd name="connsiteX174" fmla="*/ 128273 w 238125"/>
                    <a:gd name="connsiteY174" fmla="*/ 149057 h 161925"/>
                    <a:gd name="connsiteX175" fmla="*/ 126968 w 238125"/>
                    <a:gd name="connsiteY175" fmla="*/ 145047 h 161925"/>
                    <a:gd name="connsiteX176" fmla="*/ 131997 w 238125"/>
                    <a:gd name="connsiteY176" fmla="*/ 142980 h 161925"/>
                    <a:gd name="connsiteX177" fmla="*/ 143980 w 238125"/>
                    <a:gd name="connsiteY177" fmla="*/ 148476 h 161925"/>
                    <a:gd name="connsiteX178" fmla="*/ 136284 w 238125"/>
                    <a:gd name="connsiteY178" fmla="*/ 144675 h 161925"/>
                    <a:gd name="connsiteX179" fmla="*/ 144618 w 238125"/>
                    <a:gd name="connsiteY179" fmla="*/ 140884 h 161925"/>
                    <a:gd name="connsiteX180" fmla="*/ 143466 w 238125"/>
                    <a:gd name="connsiteY180" fmla="*/ 138875 h 161925"/>
                    <a:gd name="connsiteX181" fmla="*/ 157048 w 238125"/>
                    <a:gd name="connsiteY181" fmla="*/ 132178 h 161925"/>
                    <a:gd name="connsiteX182" fmla="*/ 160782 w 238125"/>
                    <a:gd name="connsiteY182" fmla="*/ 133436 h 161925"/>
                    <a:gd name="connsiteX183" fmla="*/ 169002 w 238125"/>
                    <a:gd name="connsiteY183" fmla="*/ 125044 h 161925"/>
                    <a:gd name="connsiteX184" fmla="*/ 169469 w 238125"/>
                    <a:gd name="connsiteY184" fmla="*/ 125644 h 161925"/>
                    <a:gd name="connsiteX185" fmla="*/ 168478 w 238125"/>
                    <a:gd name="connsiteY185" fmla="*/ 121253 h 161925"/>
                    <a:gd name="connsiteX186" fmla="*/ 165068 w 238125"/>
                    <a:gd name="connsiteY186" fmla="*/ 125749 h 161925"/>
                    <a:gd name="connsiteX187" fmla="*/ 167535 w 238125"/>
                    <a:gd name="connsiteY187" fmla="*/ 125063 h 161925"/>
                    <a:gd name="connsiteX188" fmla="*/ 160249 w 238125"/>
                    <a:gd name="connsiteY188" fmla="*/ 131531 h 161925"/>
                    <a:gd name="connsiteX189" fmla="*/ 148190 w 238125"/>
                    <a:gd name="connsiteY189" fmla="*/ 128264 h 161925"/>
                    <a:gd name="connsiteX190" fmla="*/ 160153 w 238125"/>
                    <a:gd name="connsiteY190" fmla="*/ 123911 h 161925"/>
                    <a:gd name="connsiteX191" fmla="*/ 157439 w 238125"/>
                    <a:gd name="connsiteY191" fmla="*/ 122015 h 161925"/>
                    <a:gd name="connsiteX192" fmla="*/ 161992 w 238125"/>
                    <a:gd name="connsiteY192" fmla="*/ 121368 h 161925"/>
                    <a:gd name="connsiteX193" fmla="*/ 157401 w 238125"/>
                    <a:gd name="connsiteY193" fmla="*/ 118882 h 161925"/>
                    <a:gd name="connsiteX194" fmla="*/ 177984 w 238125"/>
                    <a:gd name="connsiteY194" fmla="*/ 114005 h 161925"/>
                    <a:gd name="connsiteX195" fmla="*/ 178375 w 238125"/>
                    <a:gd name="connsiteY195" fmla="*/ 108871 h 161925"/>
                    <a:gd name="connsiteX196" fmla="*/ 172745 w 238125"/>
                    <a:gd name="connsiteY196" fmla="*/ 109376 h 161925"/>
                    <a:gd name="connsiteX197" fmla="*/ 178746 w 238125"/>
                    <a:gd name="connsiteY197" fmla="*/ 105680 h 161925"/>
                    <a:gd name="connsiteX198" fmla="*/ 176851 w 238125"/>
                    <a:gd name="connsiteY198" fmla="*/ 105223 h 161925"/>
                    <a:gd name="connsiteX199" fmla="*/ 184052 w 238125"/>
                    <a:gd name="connsiteY199" fmla="*/ 102003 h 161925"/>
                    <a:gd name="connsiteX200" fmla="*/ 184814 w 238125"/>
                    <a:gd name="connsiteY200" fmla="*/ 98069 h 161925"/>
                    <a:gd name="connsiteX201" fmla="*/ 185461 w 238125"/>
                    <a:gd name="connsiteY201" fmla="*/ 94097 h 161925"/>
                    <a:gd name="connsiteX202" fmla="*/ 186833 w 238125"/>
                    <a:gd name="connsiteY202" fmla="*/ 96450 h 161925"/>
                    <a:gd name="connsiteX203" fmla="*/ 192615 w 238125"/>
                    <a:gd name="connsiteY203" fmla="*/ 91602 h 161925"/>
                    <a:gd name="connsiteX204" fmla="*/ 198549 w 238125"/>
                    <a:gd name="connsiteY204" fmla="*/ 91783 h 161925"/>
                    <a:gd name="connsiteX205" fmla="*/ 195691 w 238125"/>
                    <a:gd name="connsiteY205" fmla="*/ 89745 h 161925"/>
                    <a:gd name="connsiteX206" fmla="*/ 199053 w 238125"/>
                    <a:gd name="connsiteY206" fmla="*/ 86573 h 161925"/>
                    <a:gd name="connsiteX207" fmla="*/ 200406 w 238125"/>
                    <a:gd name="connsiteY207" fmla="*/ 89487 h 161925"/>
                    <a:gd name="connsiteX208" fmla="*/ 202121 w 238125"/>
                    <a:gd name="connsiteY208" fmla="*/ 84687 h 161925"/>
                    <a:gd name="connsiteX209" fmla="*/ 218008 w 238125"/>
                    <a:gd name="connsiteY209" fmla="*/ 74447 h 161925"/>
                    <a:gd name="connsiteX210" fmla="*/ 215475 w 238125"/>
                    <a:gd name="connsiteY210" fmla="*/ 73866 h 161925"/>
                    <a:gd name="connsiteX211" fmla="*/ 222904 w 238125"/>
                    <a:gd name="connsiteY211" fmla="*/ 67046 h 161925"/>
                    <a:gd name="connsiteX212" fmla="*/ 222590 w 238125"/>
                    <a:gd name="connsiteY212" fmla="*/ 69742 h 161925"/>
                    <a:gd name="connsiteX213" fmla="*/ 223552 w 238125"/>
                    <a:gd name="connsiteY213" fmla="*/ 67142 h 161925"/>
                    <a:gd name="connsiteX214" fmla="*/ 224371 w 238125"/>
                    <a:gd name="connsiteY214" fmla="*/ 64437 h 161925"/>
                    <a:gd name="connsiteX215" fmla="*/ 226866 w 238125"/>
                    <a:gd name="connsiteY215" fmla="*/ 65570 h 161925"/>
                    <a:gd name="connsiteX216" fmla="*/ 224457 w 238125"/>
                    <a:gd name="connsiteY216" fmla="*/ 63046 h 161925"/>
                    <a:gd name="connsiteX217" fmla="*/ 230391 w 238125"/>
                    <a:gd name="connsiteY217" fmla="*/ 60065 h 161925"/>
                    <a:gd name="connsiteX218" fmla="*/ 229705 w 238125"/>
                    <a:gd name="connsiteY218" fmla="*/ 61046 h 161925"/>
                    <a:gd name="connsiteX219" fmla="*/ 233610 w 238125"/>
                    <a:gd name="connsiteY219" fmla="*/ 60855 h 161925"/>
                    <a:gd name="connsiteX220" fmla="*/ 233858 w 238125"/>
                    <a:gd name="connsiteY220" fmla="*/ 55940 h 161925"/>
                    <a:gd name="connsiteX221" fmla="*/ 232410 w 238125"/>
                    <a:gd name="connsiteY221" fmla="*/ 59284 h 16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</a:cxnLst>
                  <a:rect l="l" t="t" r="r" b="b"/>
                  <a:pathLst>
                    <a:path w="238125" h="161925">
                      <a:moveTo>
                        <a:pt x="232410" y="59284"/>
                      </a:moveTo>
                      <a:lnTo>
                        <a:pt x="227247" y="59246"/>
                      </a:lnTo>
                      <a:cubicBezTo>
                        <a:pt x="230029" y="54778"/>
                        <a:pt x="225438" y="56540"/>
                        <a:pt x="228229" y="50730"/>
                      </a:cubicBezTo>
                      <a:cubicBezTo>
                        <a:pt x="226876" y="52597"/>
                        <a:pt x="224933" y="52692"/>
                        <a:pt x="223628" y="53188"/>
                      </a:cubicBezTo>
                      <a:lnTo>
                        <a:pt x="224295" y="52911"/>
                      </a:lnTo>
                      <a:cubicBezTo>
                        <a:pt x="221618" y="55950"/>
                        <a:pt x="218351" y="58360"/>
                        <a:pt x="215427" y="61122"/>
                      </a:cubicBezTo>
                      <a:cubicBezTo>
                        <a:pt x="212303" y="63732"/>
                        <a:pt x="209569" y="66742"/>
                        <a:pt x="208026" y="71409"/>
                      </a:cubicBezTo>
                      <a:lnTo>
                        <a:pt x="207769" y="68209"/>
                      </a:lnTo>
                      <a:cubicBezTo>
                        <a:pt x="202616" y="68294"/>
                        <a:pt x="208521" y="72581"/>
                        <a:pt x="202340" y="75505"/>
                      </a:cubicBezTo>
                      <a:cubicBezTo>
                        <a:pt x="192424" y="78648"/>
                        <a:pt x="201778" y="65256"/>
                        <a:pt x="197434" y="63837"/>
                      </a:cubicBezTo>
                      <a:cubicBezTo>
                        <a:pt x="196644" y="65284"/>
                        <a:pt x="195358" y="65608"/>
                        <a:pt x="194853" y="64465"/>
                      </a:cubicBezTo>
                      <a:cubicBezTo>
                        <a:pt x="198996" y="60903"/>
                        <a:pt x="194939" y="63789"/>
                        <a:pt x="195310" y="59893"/>
                      </a:cubicBezTo>
                      <a:cubicBezTo>
                        <a:pt x="200206" y="54883"/>
                        <a:pt x="198482" y="66123"/>
                        <a:pt x="203625" y="59074"/>
                      </a:cubicBezTo>
                      <a:cubicBezTo>
                        <a:pt x="208426" y="55121"/>
                        <a:pt x="195148" y="47749"/>
                        <a:pt x="207426" y="46996"/>
                      </a:cubicBezTo>
                      <a:lnTo>
                        <a:pt x="205511" y="49597"/>
                      </a:lnTo>
                      <a:cubicBezTo>
                        <a:pt x="207407" y="47063"/>
                        <a:pt x="217484" y="39595"/>
                        <a:pt x="219389" y="36881"/>
                      </a:cubicBezTo>
                      <a:cubicBezTo>
                        <a:pt x="215713" y="35138"/>
                        <a:pt x="220856" y="28327"/>
                        <a:pt x="223304" y="28470"/>
                      </a:cubicBezTo>
                      <a:lnTo>
                        <a:pt x="220732" y="27594"/>
                      </a:lnTo>
                      <a:cubicBezTo>
                        <a:pt x="223742" y="26232"/>
                        <a:pt x="222180" y="22879"/>
                        <a:pt x="225904" y="22508"/>
                      </a:cubicBezTo>
                      <a:cubicBezTo>
                        <a:pt x="225247" y="22146"/>
                        <a:pt x="222837" y="23251"/>
                        <a:pt x="223190" y="20393"/>
                      </a:cubicBezTo>
                      <a:cubicBezTo>
                        <a:pt x="222723" y="21946"/>
                        <a:pt x="221571" y="23146"/>
                        <a:pt x="219780" y="23955"/>
                      </a:cubicBezTo>
                      <a:cubicBezTo>
                        <a:pt x="222333" y="18031"/>
                        <a:pt x="219104" y="11621"/>
                        <a:pt x="221513" y="7144"/>
                      </a:cubicBezTo>
                      <a:cubicBezTo>
                        <a:pt x="220218" y="11144"/>
                        <a:pt x="213684" y="9392"/>
                        <a:pt x="213770" y="14602"/>
                      </a:cubicBezTo>
                      <a:cubicBezTo>
                        <a:pt x="212588" y="15116"/>
                        <a:pt x="216799" y="13935"/>
                        <a:pt x="215846" y="16326"/>
                      </a:cubicBezTo>
                      <a:lnTo>
                        <a:pt x="209017" y="21203"/>
                      </a:lnTo>
                      <a:cubicBezTo>
                        <a:pt x="212608" y="20364"/>
                        <a:pt x="207807" y="27022"/>
                        <a:pt x="211179" y="24298"/>
                      </a:cubicBezTo>
                      <a:cubicBezTo>
                        <a:pt x="209293" y="23746"/>
                        <a:pt x="212750" y="21641"/>
                        <a:pt x="212617" y="20364"/>
                      </a:cubicBezTo>
                      <a:lnTo>
                        <a:pt x="215951" y="22927"/>
                      </a:lnTo>
                      <a:cubicBezTo>
                        <a:pt x="215132" y="27318"/>
                        <a:pt x="209036" y="26651"/>
                        <a:pt x="205292" y="28413"/>
                      </a:cubicBezTo>
                      <a:lnTo>
                        <a:pt x="205797" y="25737"/>
                      </a:lnTo>
                      <a:cubicBezTo>
                        <a:pt x="203578" y="31509"/>
                        <a:pt x="196929" y="36833"/>
                        <a:pt x="192815" y="41862"/>
                      </a:cubicBezTo>
                      <a:lnTo>
                        <a:pt x="197615" y="41043"/>
                      </a:lnTo>
                      <a:cubicBezTo>
                        <a:pt x="198815" y="42577"/>
                        <a:pt x="196501" y="43415"/>
                        <a:pt x="195148" y="45577"/>
                      </a:cubicBezTo>
                      <a:lnTo>
                        <a:pt x="190214" y="44272"/>
                      </a:lnTo>
                      <a:cubicBezTo>
                        <a:pt x="189186" y="57941"/>
                        <a:pt x="176527" y="53064"/>
                        <a:pt x="173498" y="60912"/>
                      </a:cubicBezTo>
                      <a:cubicBezTo>
                        <a:pt x="173584" y="60293"/>
                        <a:pt x="174203" y="60236"/>
                        <a:pt x="174850" y="60169"/>
                      </a:cubicBezTo>
                      <a:cubicBezTo>
                        <a:pt x="172022" y="66523"/>
                        <a:pt x="170421" y="60674"/>
                        <a:pt x="166516" y="65932"/>
                      </a:cubicBezTo>
                      <a:cubicBezTo>
                        <a:pt x="164763" y="69161"/>
                        <a:pt x="168907" y="69961"/>
                        <a:pt x="169669" y="69256"/>
                      </a:cubicBezTo>
                      <a:cubicBezTo>
                        <a:pt x="168907" y="76695"/>
                        <a:pt x="165459" y="69190"/>
                        <a:pt x="162782" y="76067"/>
                      </a:cubicBezTo>
                      <a:cubicBezTo>
                        <a:pt x="159677" y="75590"/>
                        <a:pt x="157715" y="73266"/>
                        <a:pt x="155515" y="74505"/>
                      </a:cubicBezTo>
                      <a:lnTo>
                        <a:pt x="155686" y="76295"/>
                      </a:lnTo>
                      <a:cubicBezTo>
                        <a:pt x="150952" y="79991"/>
                        <a:pt x="154086" y="75133"/>
                        <a:pt x="150152" y="75781"/>
                      </a:cubicBezTo>
                      <a:cubicBezTo>
                        <a:pt x="147676" y="79400"/>
                        <a:pt x="146456" y="82744"/>
                        <a:pt x="144418" y="85820"/>
                      </a:cubicBezTo>
                      <a:cubicBezTo>
                        <a:pt x="142237" y="88678"/>
                        <a:pt x="139151" y="91192"/>
                        <a:pt x="133198" y="93154"/>
                      </a:cubicBezTo>
                      <a:lnTo>
                        <a:pt x="133245" y="89535"/>
                      </a:lnTo>
                      <a:cubicBezTo>
                        <a:pt x="133607" y="93802"/>
                        <a:pt x="128664" y="89716"/>
                        <a:pt x="127987" y="93307"/>
                      </a:cubicBezTo>
                      <a:cubicBezTo>
                        <a:pt x="128645" y="91535"/>
                        <a:pt x="126587" y="90126"/>
                        <a:pt x="124939" y="91154"/>
                      </a:cubicBezTo>
                      <a:cubicBezTo>
                        <a:pt x="130073" y="91078"/>
                        <a:pt x="122987" y="94612"/>
                        <a:pt x="125587" y="96126"/>
                      </a:cubicBezTo>
                      <a:cubicBezTo>
                        <a:pt x="126521" y="98698"/>
                        <a:pt x="129845" y="93488"/>
                        <a:pt x="131502" y="94231"/>
                      </a:cubicBezTo>
                      <a:lnTo>
                        <a:pt x="128626" y="98269"/>
                      </a:lnTo>
                      <a:cubicBezTo>
                        <a:pt x="133512" y="97460"/>
                        <a:pt x="132921" y="95583"/>
                        <a:pt x="138722" y="94164"/>
                      </a:cubicBezTo>
                      <a:cubicBezTo>
                        <a:pt x="137922" y="101432"/>
                        <a:pt x="134550" y="99984"/>
                        <a:pt x="131302" y="107833"/>
                      </a:cubicBezTo>
                      <a:lnTo>
                        <a:pt x="136503" y="108175"/>
                      </a:lnTo>
                      <a:lnTo>
                        <a:pt x="134922" y="111852"/>
                      </a:lnTo>
                      <a:cubicBezTo>
                        <a:pt x="136874" y="108842"/>
                        <a:pt x="142094" y="110966"/>
                        <a:pt x="140094" y="114014"/>
                      </a:cubicBezTo>
                      <a:cubicBezTo>
                        <a:pt x="136360" y="113224"/>
                        <a:pt x="134579" y="114414"/>
                        <a:pt x="130693" y="117567"/>
                      </a:cubicBezTo>
                      <a:lnTo>
                        <a:pt x="133264" y="120967"/>
                      </a:lnTo>
                      <a:cubicBezTo>
                        <a:pt x="134236" y="120463"/>
                        <a:pt x="133874" y="119805"/>
                        <a:pt x="133188" y="119739"/>
                      </a:cubicBezTo>
                      <a:cubicBezTo>
                        <a:pt x="136084" y="116977"/>
                        <a:pt x="137617" y="119615"/>
                        <a:pt x="139637" y="119682"/>
                      </a:cubicBezTo>
                      <a:cubicBezTo>
                        <a:pt x="136531" y="123320"/>
                        <a:pt x="130902" y="122549"/>
                        <a:pt x="128197" y="120996"/>
                      </a:cubicBezTo>
                      <a:cubicBezTo>
                        <a:pt x="129883" y="121825"/>
                        <a:pt x="133398" y="123482"/>
                        <a:pt x="131064" y="125092"/>
                      </a:cubicBezTo>
                      <a:cubicBezTo>
                        <a:pt x="128730" y="126711"/>
                        <a:pt x="122644" y="128473"/>
                        <a:pt x="122301" y="125244"/>
                      </a:cubicBezTo>
                      <a:cubicBezTo>
                        <a:pt x="127930" y="122853"/>
                        <a:pt x="124206" y="121720"/>
                        <a:pt x="126063" y="118224"/>
                      </a:cubicBezTo>
                      <a:cubicBezTo>
                        <a:pt x="121187" y="120682"/>
                        <a:pt x="119129" y="117881"/>
                        <a:pt x="115262" y="117262"/>
                      </a:cubicBezTo>
                      <a:lnTo>
                        <a:pt x="116643" y="110604"/>
                      </a:lnTo>
                      <a:cubicBezTo>
                        <a:pt x="114462" y="110871"/>
                        <a:pt x="116176" y="115538"/>
                        <a:pt x="110138" y="116405"/>
                      </a:cubicBezTo>
                      <a:cubicBezTo>
                        <a:pt x="108871" y="116167"/>
                        <a:pt x="110109" y="112643"/>
                        <a:pt x="106642" y="111300"/>
                      </a:cubicBezTo>
                      <a:lnTo>
                        <a:pt x="107585" y="113386"/>
                      </a:lnTo>
                      <a:cubicBezTo>
                        <a:pt x="102794" y="114043"/>
                        <a:pt x="100765" y="118501"/>
                        <a:pt x="98784" y="119282"/>
                      </a:cubicBezTo>
                      <a:cubicBezTo>
                        <a:pt x="94193" y="116138"/>
                        <a:pt x="88916" y="124273"/>
                        <a:pt x="87497" y="121958"/>
                      </a:cubicBezTo>
                      <a:cubicBezTo>
                        <a:pt x="82229" y="125959"/>
                        <a:pt x="81315" y="122968"/>
                        <a:pt x="73685" y="128664"/>
                      </a:cubicBezTo>
                      <a:cubicBezTo>
                        <a:pt x="73495" y="129892"/>
                        <a:pt x="75952" y="132788"/>
                        <a:pt x="70999" y="132940"/>
                      </a:cubicBezTo>
                      <a:cubicBezTo>
                        <a:pt x="69485" y="129111"/>
                        <a:pt x="63608" y="138827"/>
                        <a:pt x="60970" y="132140"/>
                      </a:cubicBezTo>
                      <a:cubicBezTo>
                        <a:pt x="62398" y="136150"/>
                        <a:pt x="53359" y="134626"/>
                        <a:pt x="51940" y="138732"/>
                      </a:cubicBezTo>
                      <a:cubicBezTo>
                        <a:pt x="47787" y="140198"/>
                        <a:pt x="46482" y="135398"/>
                        <a:pt x="42634" y="138341"/>
                      </a:cubicBezTo>
                      <a:lnTo>
                        <a:pt x="43777" y="138932"/>
                      </a:lnTo>
                      <a:cubicBezTo>
                        <a:pt x="35871" y="136103"/>
                        <a:pt x="26127" y="139951"/>
                        <a:pt x="19545" y="137379"/>
                      </a:cubicBezTo>
                      <a:cubicBezTo>
                        <a:pt x="20584" y="137322"/>
                        <a:pt x="21774" y="139532"/>
                        <a:pt x="21869" y="141056"/>
                      </a:cubicBezTo>
                      <a:cubicBezTo>
                        <a:pt x="21869" y="141056"/>
                        <a:pt x="20393" y="141237"/>
                        <a:pt x="18917" y="141418"/>
                      </a:cubicBezTo>
                      <a:cubicBezTo>
                        <a:pt x="18174" y="141503"/>
                        <a:pt x="17440" y="141599"/>
                        <a:pt x="16888" y="141665"/>
                      </a:cubicBezTo>
                      <a:lnTo>
                        <a:pt x="16688" y="141694"/>
                      </a:lnTo>
                      <a:cubicBezTo>
                        <a:pt x="15821" y="141675"/>
                        <a:pt x="15002" y="141656"/>
                        <a:pt x="14221" y="141646"/>
                      </a:cubicBezTo>
                      <a:lnTo>
                        <a:pt x="13983" y="141656"/>
                      </a:lnTo>
                      <a:cubicBezTo>
                        <a:pt x="13849" y="141665"/>
                        <a:pt x="13773" y="141665"/>
                        <a:pt x="13773" y="141665"/>
                      </a:cubicBezTo>
                      <a:cubicBezTo>
                        <a:pt x="13773" y="141665"/>
                        <a:pt x="13916" y="141503"/>
                        <a:pt x="14126" y="141265"/>
                      </a:cubicBezTo>
                      <a:lnTo>
                        <a:pt x="14297" y="141065"/>
                      </a:lnTo>
                      <a:lnTo>
                        <a:pt x="14345" y="141008"/>
                      </a:lnTo>
                      <a:lnTo>
                        <a:pt x="14364" y="140980"/>
                      </a:lnTo>
                      <a:lnTo>
                        <a:pt x="14373" y="140970"/>
                      </a:lnTo>
                      <a:lnTo>
                        <a:pt x="16640" y="141027"/>
                      </a:lnTo>
                      <a:lnTo>
                        <a:pt x="16640" y="141027"/>
                      </a:lnTo>
                      <a:lnTo>
                        <a:pt x="16650" y="141018"/>
                      </a:lnTo>
                      <a:lnTo>
                        <a:pt x="16764" y="140894"/>
                      </a:lnTo>
                      <a:lnTo>
                        <a:pt x="17240" y="140379"/>
                      </a:lnTo>
                      <a:cubicBezTo>
                        <a:pt x="17878" y="139675"/>
                        <a:pt x="18526" y="138979"/>
                        <a:pt x="18526" y="138979"/>
                      </a:cubicBezTo>
                      <a:cubicBezTo>
                        <a:pt x="18202" y="139236"/>
                        <a:pt x="17878" y="139446"/>
                        <a:pt x="17555" y="139617"/>
                      </a:cubicBezTo>
                      <a:lnTo>
                        <a:pt x="17059" y="139846"/>
                      </a:lnTo>
                      <a:lnTo>
                        <a:pt x="16812" y="139941"/>
                      </a:lnTo>
                      <a:lnTo>
                        <a:pt x="16688" y="139989"/>
                      </a:lnTo>
                      <a:lnTo>
                        <a:pt x="16659" y="139998"/>
                      </a:lnTo>
                      <a:lnTo>
                        <a:pt x="14421" y="139951"/>
                      </a:lnTo>
                      <a:lnTo>
                        <a:pt x="14411" y="139951"/>
                      </a:lnTo>
                      <a:lnTo>
                        <a:pt x="14364" y="139970"/>
                      </a:lnTo>
                      <a:cubicBezTo>
                        <a:pt x="13811" y="140122"/>
                        <a:pt x="13259" y="140151"/>
                        <a:pt x="12716" y="140141"/>
                      </a:cubicBezTo>
                      <a:cubicBezTo>
                        <a:pt x="11621" y="140113"/>
                        <a:pt x="10525" y="139894"/>
                        <a:pt x="9420" y="140056"/>
                      </a:cubicBezTo>
                      <a:cubicBezTo>
                        <a:pt x="10735" y="140484"/>
                        <a:pt x="11573" y="142789"/>
                        <a:pt x="11982" y="143951"/>
                      </a:cubicBezTo>
                      <a:cubicBezTo>
                        <a:pt x="11049" y="146199"/>
                        <a:pt x="8887" y="144990"/>
                        <a:pt x="7144" y="144180"/>
                      </a:cubicBezTo>
                      <a:cubicBezTo>
                        <a:pt x="7363" y="144370"/>
                        <a:pt x="8887" y="144990"/>
                        <a:pt x="10468" y="145456"/>
                      </a:cubicBezTo>
                      <a:cubicBezTo>
                        <a:pt x="11259" y="145694"/>
                        <a:pt x="12068" y="145894"/>
                        <a:pt x="12725" y="145990"/>
                      </a:cubicBezTo>
                      <a:cubicBezTo>
                        <a:pt x="13059" y="146037"/>
                        <a:pt x="13354" y="146056"/>
                        <a:pt x="13592" y="146047"/>
                      </a:cubicBezTo>
                      <a:lnTo>
                        <a:pt x="13916" y="145999"/>
                      </a:lnTo>
                      <a:lnTo>
                        <a:pt x="14040" y="145952"/>
                      </a:lnTo>
                      <a:lnTo>
                        <a:pt x="14097" y="145923"/>
                      </a:lnTo>
                      <a:lnTo>
                        <a:pt x="14116" y="145904"/>
                      </a:lnTo>
                      <a:lnTo>
                        <a:pt x="14126" y="145894"/>
                      </a:lnTo>
                      <a:lnTo>
                        <a:pt x="14135" y="145894"/>
                      </a:lnTo>
                      <a:lnTo>
                        <a:pt x="14135" y="145894"/>
                      </a:lnTo>
                      <a:lnTo>
                        <a:pt x="16640" y="145933"/>
                      </a:lnTo>
                      <a:lnTo>
                        <a:pt x="17631" y="143599"/>
                      </a:lnTo>
                      <a:cubicBezTo>
                        <a:pt x="19317" y="144637"/>
                        <a:pt x="24127" y="143199"/>
                        <a:pt x="23793" y="145913"/>
                      </a:cubicBezTo>
                      <a:lnTo>
                        <a:pt x="21984" y="143342"/>
                      </a:lnTo>
                      <a:cubicBezTo>
                        <a:pt x="27670" y="139541"/>
                        <a:pt x="30890" y="145818"/>
                        <a:pt x="32252" y="148009"/>
                      </a:cubicBezTo>
                      <a:cubicBezTo>
                        <a:pt x="27518" y="143761"/>
                        <a:pt x="21546" y="154819"/>
                        <a:pt x="19460" y="147695"/>
                      </a:cubicBezTo>
                      <a:cubicBezTo>
                        <a:pt x="18631" y="147742"/>
                        <a:pt x="17955" y="147980"/>
                        <a:pt x="17412" y="148304"/>
                      </a:cubicBezTo>
                      <a:cubicBezTo>
                        <a:pt x="17145" y="148466"/>
                        <a:pt x="16907" y="148657"/>
                        <a:pt x="16707" y="148857"/>
                      </a:cubicBezTo>
                      <a:lnTo>
                        <a:pt x="16669" y="148895"/>
                      </a:lnTo>
                      <a:lnTo>
                        <a:pt x="16650" y="148914"/>
                      </a:lnTo>
                      <a:lnTo>
                        <a:pt x="16640" y="148933"/>
                      </a:lnTo>
                      <a:lnTo>
                        <a:pt x="13964" y="148866"/>
                      </a:lnTo>
                      <a:lnTo>
                        <a:pt x="13964" y="148866"/>
                      </a:lnTo>
                      <a:lnTo>
                        <a:pt x="13964" y="148866"/>
                      </a:lnTo>
                      <a:lnTo>
                        <a:pt x="13907" y="148942"/>
                      </a:lnTo>
                      <a:lnTo>
                        <a:pt x="13783" y="149095"/>
                      </a:lnTo>
                      <a:lnTo>
                        <a:pt x="13592" y="149409"/>
                      </a:lnTo>
                      <a:cubicBezTo>
                        <a:pt x="13135" y="150247"/>
                        <a:pt x="13116" y="151200"/>
                        <a:pt x="13554" y="151590"/>
                      </a:cubicBezTo>
                      <a:cubicBezTo>
                        <a:pt x="13611" y="151638"/>
                        <a:pt x="13659" y="151714"/>
                        <a:pt x="13716" y="151800"/>
                      </a:cubicBezTo>
                      <a:lnTo>
                        <a:pt x="13792" y="151943"/>
                      </a:lnTo>
                      <a:lnTo>
                        <a:pt x="13802" y="151962"/>
                      </a:lnTo>
                      <a:lnTo>
                        <a:pt x="16640" y="152029"/>
                      </a:lnTo>
                      <a:lnTo>
                        <a:pt x="16640" y="152029"/>
                      </a:lnTo>
                      <a:lnTo>
                        <a:pt x="16650" y="152038"/>
                      </a:lnTo>
                      <a:lnTo>
                        <a:pt x="16678" y="152076"/>
                      </a:lnTo>
                      <a:lnTo>
                        <a:pt x="16735" y="152152"/>
                      </a:lnTo>
                      <a:cubicBezTo>
                        <a:pt x="16888" y="152352"/>
                        <a:pt x="17059" y="152571"/>
                        <a:pt x="17240" y="152724"/>
                      </a:cubicBezTo>
                      <a:cubicBezTo>
                        <a:pt x="17602" y="153038"/>
                        <a:pt x="18021" y="153114"/>
                        <a:pt x="18555" y="152324"/>
                      </a:cubicBezTo>
                      <a:cubicBezTo>
                        <a:pt x="16869" y="152029"/>
                        <a:pt x="16802" y="150505"/>
                        <a:pt x="16783" y="149762"/>
                      </a:cubicBezTo>
                      <a:cubicBezTo>
                        <a:pt x="23898" y="147437"/>
                        <a:pt x="18726" y="155381"/>
                        <a:pt x="26470" y="152610"/>
                      </a:cubicBezTo>
                      <a:cubicBezTo>
                        <a:pt x="26718" y="148400"/>
                        <a:pt x="34328" y="152067"/>
                        <a:pt x="36843" y="149209"/>
                      </a:cubicBezTo>
                      <a:cubicBezTo>
                        <a:pt x="33090" y="150628"/>
                        <a:pt x="33195" y="146418"/>
                        <a:pt x="31375" y="144637"/>
                      </a:cubicBezTo>
                      <a:cubicBezTo>
                        <a:pt x="37729" y="147618"/>
                        <a:pt x="33671" y="140265"/>
                        <a:pt x="39224" y="141389"/>
                      </a:cubicBezTo>
                      <a:cubicBezTo>
                        <a:pt x="43120" y="142265"/>
                        <a:pt x="44291" y="146180"/>
                        <a:pt x="41596" y="146952"/>
                      </a:cubicBezTo>
                      <a:cubicBezTo>
                        <a:pt x="46349" y="145151"/>
                        <a:pt x="50082" y="147514"/>
                        <a:pt x="51635" y="149609"/>
                      </a:cubicBezTo>
                      <a:cubicBezTo>
                        <a:pt x="47920" y="147914"/>
                        <a:pt x="41739" y="151981"/>
                        <a:pt x="43644" y="153610"/>
                      </a:cubicBezTo>
                      <a:cubicBezTo>
                        <a:pt x="45310" y="152962"/>
                        <a:pt x="46911" y="152333"/>
                        <a:pt x="45568" y="151000"/>
                      </a:cubicBezTo>
                      <a:cubicBezTo>
                        <a:pt x="48997" y="154705"/>
                        <a:pt x="60369" y="150076"/>
                        <a:pt x="61131" y="153810"/>
                      </a:cubicBezTo>
                      <a:lnTo>
                        <a:pt x="60169" y="152038"/>
                      </a:lnTo>
                      <a:cubicBezTo>
                        <a:pt x="69075" y="152429"/>
                        <a:pt x="67151" y="147066"/>
                        <a:pt x="76714" y="147609"/>
                      </a:cubicBezTo>
                      <a:cubicBezTo>
                        <a:pt x="75181" y="146437"/>
                        <a:pt x="76114" y="143427"/>
                        <a:pt x="80229" y="143466"/>
                      </a:cubicBezTo>
                      <a:lnTo>
                        <a:pt x="79781" y="145980"/>
                      </a:lnTo>
                      <a:lnTo>
                        <a:pt x="80010" y="144723"/>
                      </a:lnTo>
                      <a:cubicBezTo>
                        <a:pt x="86639" y="148790"/>
                        <a:pt x="89983" y="138855"/>
                        <a:pt x="93716" y="141180"/>
                      </a:cubicBezTo>
                      <a:cubicBezTo>
                        <a:pt x="96088" y="141180"/>
                        <a:pt x="88954" y="141246"/>
                        <a:pt x="93345" y="138494"/>
                      </a:cubicBezTo>
                      <a:cubicBezTo>
                        <a:pt x="93993" y="138646"/>
                        <a:pt x="99403" y="138636"/>
                        <a:pt x="99632" y="136103"/>
                      </a:cubicBezTo>
                      <a:cubicBezTo>
                        <a:pt x="105518" y="134264"/>
                        <a:pt x="111538" y="135598"/>
                        <a:pt x="117453" y="137360"/>
                      </a:cubicBezTo>
                      <a:cubicBezTo>
                        <a:pt x="112909" y="137112"/>
                        <a:pt x="108480" y="141284"/>
                        <a:pt x="107756" y="136646"/>
                      </a:cubicBezTo>
                      <a:cubicBezTo>
                        <a:pt x="105175" y="139294"/>
                        <a:pt x="104565" y="142389"/>
                        <a:pt x="101708" y="143056"/>
                      </a:cubicBezTo>
                      <a:cubicBezTo>
                        <a:pt x="100222" y="147295"/>
                        <a:pt x="106089" y="147914"/>
                        <a:pt x="108776" y="149723"/>
                      </a:cubicBezTo>
                      <a:cubicBezTo>
                        <a:pt x="105842" y="150447"/>
                        <a:pt x="100775" y="148714"/>
                        <a:pt x="100032" y="151838"/>
                      </a:cubicBezTo>
                      <a:lnTo>
                        <a:pt x="108661" y="151000"/>
                      </a:lnTo>
                      <a:cubicBezTo>
                        <a:pt x="99403" y="160344"/>
                        <a:pt x="96364" y="157686"/>
                        <a:pt x="83830" y="161849"/>
                      </a:cubicBezTo>
                      <a:cubicBezTo>
                        <a:pt x="93412" y="158020"/>
                        <a:pt x="87506" y="165592"/>
                        <a:pt x="95317" y="163792"/>
                      </a:cubicBezTo>
                      <a:cubicBezTo>
                        <a:pt x="92697" y="163744"/>
                        <a:pt x="93878" y="161439"/>
                        <a:pt x="92697" y="159782"/>
                      </a:cubicBezTo>
                      <a:cubicBezTo>
                        <a:pt x="98212" y="164716"/>
                        <a:pt x="102927" y="159763"/>
                        <a:pt x="111100" y="161887"/>
                      </a:cubicBezTo>
                      <a:cubicBezTo>
                        <a:pt x="109157" y="162239"/>
                        <a:pt x="99070" y="161534"/>
                        <a:pt x="105137" y="156820"/>
                      </a:cubicBezTo>
                      <a:cubicBezTo>
                        <a:pt x="111471" y="151448"/>
                        <a:pt x="121787" y="151190"/>
                        <a:pt x="128273" y="149057"/>
                      </a:cubicBezTo>
                      <a:lnTo>
                        <a:pt x="126968" y="145047"/>
                      </a:lnTo>
                      <a:lnTo>
                        <a:pt x="131997" y="142980"/>
                      </a:lnTo>
                      <a:cubicBezTo>
                        <a:pt x="127559" y="150285"/>
                        <a:pt x="140589" y="145085"/>
                        <a:pt x="143980" y="148476"/>
                      </a:cubicBezTo>
                      <a:cubicBezTo>
                        <a:pt x="143580" y="149095"/>
                        <a:pt x="137693" y="147361"/>
                        <a:pt x="136284" y="144675"/>
                      </a:cubicBezTo>
                      <a:cubicBezTo>
                        <a:pt x="141722" y="143208"/>
                        <a:pt x="140275" y="143094"/>
                        <a:pt x="144618" y="140884"/>
                      </a:cubicBezTo>
                      <a:lnTo>
                        <a:pt x="143466" y="138875"/>
                      </a:lnTo>
                      <a:cubicBezTo>
                        <a:pt x="147199" y="139341"/>
                        <a:pt x="154067" y="135360"/>
                        <a:pt x="157048" y="132178"/>
                      </a:cubicBezTo>
                      <a:lnTo>
                        <a:pt x="160782" y="133436"/>
                      </a:lnTo>
                      <a:cubicBezTo>
                        <a:pt x="157363" y="128407"/>
                        <a:pt x="170059" y="130721"/>
                        <a:pt x="169002" y="125044"/>
                      </a:cubicBezTo>
                      <a:lnTo>
                        <a:pt x="169469" y="125644"/>
                      </a:lnTo>
                      <a:cubicBezTo>
                        <a:pt x="173831" y="125425"/>
                        <a:pt x="172022" y="119005"/>
                        <a:pt x="168478" y="121253"/>
                      </a:cubicBezTo>
                      <a:cubicBezTo>
                        <a:pt x="165945" y="123854"/>
                        <a:pt x="168250" y="125054"/>
                        <a:pt x="165068" y="125749"/>
                      </a:cubicBezTo>
                      <a:cubicBezTo>
                        <a:pt x="165792" y="125739"/>
                        <a:pt x="166811" y="125073"/>
                        <a:pt x="167535" y="125063"/>
                      </a:cubicBezTo>
                      <a:cubicBezTo>
                        <a:pt x="168297" y="128206"/>
                        <a:pt x="161725" y="128340"/>
                        <a:pt x="160249" y="131531"/>
                      </a:cubicBezTo>
                      <a:cubicBezTo>
                        <a:pt x="156781" y="129654"/>
                        <a:pt x="150486" y="130893"/>
                        <a:pt x="148190" y="128264"/>
                      </a:cubicBezTo>
                      <a:cubicBezTo>
                        <a:pt x="152171" y="125797"/>
                        <a:pt x="157001" y="124568"/>
                        <a:pt x="160153" y="123911"/>
                      </a:cubicBezTo>
                      <a:cubicBezTo>
                        <a:pt x="163144" y="121987"/>
                        <a:pt x="157296" y="123939"/>
                        <a:pt x="157439" y="122015"/>
                      </a:cubicBezTo>
                      <a:cubicBezTo>
                        <a:pt x="158706" y="120767"/>
                        <a:pt x="160563" y="121396"/>
                        <a:pt x="161992" y="121368"/>
                      </a:cubicBezTo>
                      <a:cubicBezTo>
                        <a:pt x="160839" y="120767"/>
                        <a:pt x="157991" y="120767"/>
                        <a:pt x="157401" y="118882"/>
                      </a:cubicBezTo>
                      <a:cubicBezTo>
                        <a:pt x="166249" y="113386"/>
                        <a:pt x="170536" y="117148"/>
                        <a:pt x="177984" y="114005"/>
                      </a:cubicBezTo>
                      <a:cubicBezTo>
                        <a:pt x="173479" y="115062"/>
                        <a:pt x="179146" y="110709"/>
                        <a:pt x="178375" y="108871"/>
                      </a:cubicBezTo>
                      <a:cubicBezTo>
                        <a:pt x="176279" y="110995"/>
                        <a:pt x="172555" y="111938"/>
                        <a:pt x="172745" y="109376"/>
                      </a:cubicBezTo>
                      <a:cubicBezTo>
                        <a:pt x="174136" y="107356"/>
                        <a:pt x="176651" y="105870"/>
                        <a:pt x="178746" y="105680"/>
                      </a:cubicBezTo>
                      <a:cubicBezTo>
                        <a:pt x="177851" y="106404"/>
                        <a:pt x="177356" y="105804"/>
                        <a:pt x="176851" y="105223"/>
                      </a:cubicBezTo>
                      <a:cubicBezTo>
                        <a:pt x="182004" y="104108"/>
                        <a:pt x="179403" y="103737"/>
                        <a:pt x="184052" y="102003"/>
                      </a:cubicBezTo>
                      <a:cubicBezTo>
                        <a:pt x="184052" y="102003"/>
                        <a:pt x="184509" y="100098"/>
                        <a:pt x="184814" y="98069"/>
                      </a:cubicBezTo>
                      <a:cubicBezTo>
                        <a:pt x="185137" y="96079"/>
                        <a:pt x="185461" y="94097"/>
                        <a:pt x="185461" y="94097"/>
                      </a:cubicBezTo>
                      <a:lnTo>
                        <a:pt x="186833" y="96450"/>
                      </a:lnTo>
                      <a:lnTo>
                        <a:pt x="192615" y="91602"/>
                      </a:lnTo>
                      <a:cubicBezTo>
                        <a:pt x="194377" y="92564"/>
                        <a:pt x="194805" y="96355"/>
                        <a:pt x="198549" y="91783"/>
                      </a:cubicBezTo>
                      <a:lnTo>
                        <a:pt x="195691" y="89745"/>
                      </a:lnTo>
                      <a:lnTo>
                        <a:pt x="199053" y="86573"/>
                      </a:lnTo>
                      <a:lnTo>
                        <a:pt x="200406" y="89487"/>
                      </a:lnTo>
                      <a:cubicBezTo>
                        <a:pt x="203645" y="86916"/>
                        <a:pt x="203787" y="86249"/>
                        <a:pt x="202121" y="84687"/>
                      </a:cubicBezTo>
                      <a:cubicBezTo>
                        <a:pt x="207035" y="83001"/>
                        <a:pt x="214360" y="81439"/>
                        <a:pt x="218008" y="74447"/>
                      </a:cubicBezTo>
                      <a:cubicBezTo>
                        <a:pt x="216551" y="75533"/>
                        <a:pt x="216741" y="74162"/>
                        <a:pt x="215475" y="73866"/>
                      </a:cubicBezTo>
                      <a:lnTo>
                        <a:pt x="222904" y="67046"/>
                      </a:lnTo>
                      <a:lnTo>
                        <a:pt x="222590" y="69742"/>
                      </a:lnTo>
                      <a:cubicBezTo>
                        <a:pt x="222590" y="69742"/>
                        <a:pt x="223075" y="68437"/>
                        <a:pt x="223552" y="67142"/>
                      </a:cubicBezTo>
                      <a:cubicBezTo>
                        <a:pt x="223961" y="65789"/>
                        <a:pt x="224371" y="64437"/>
                        <a:pt x="224371" y="64437"/>
                      </a:cubicBezTo>
                      <a:lnTo>
                        <a:pt x="226866" y="65570"/>
                      </a:lnTo>
                      <a:cubicBezTo>
                        <a:pt x="226247" y="65122"/>
                        <a:pt x="225695" y="63951"/>
                        <a:pt x="224457" y="63046"/>
                      </a:cubicBezTo>
                      <a:cubicBezTo>
                        <a:pt x="225247" y="60712"/>
                        <a:pt x="229229" y="57807"/>
                        <a:pt x="230391" y="60065"/>
                      </a:cubicBezTo>
                      <a:lnTo>
                        <a:pt x="229705" y="61046"/>
                      </a:lnTo>
                      <a:cubicBezTo>
                        <a:pt x="231115" y="59103"/>
                        <a:pt x="232277" y="61379"/>
                        <a:pt x="233610" y="60855"/>
                      </a:cubicBezTo>
                      <a:cubicBezTo>
                        <a:pt x="233705" y="59446"/>
                        <a:pt x="239192" y="53778"/>
                        <a:pt x="233858" y="55940"/>
                      </a:cubicBezTo>
                      <a:lnTo>
                        <a:pt x="232410" y="5928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" name="任意多边形: 形状 666">
                  <a:extLst>
                    <a:ext uri="{FF2B5EF4-FFF2-40B4-BE49-F238E27FC236}">
                      <a16:creationId xmlns:a16="http://schemas.microsoft.com/office/drawing/2014/main" id="{30E13B65-F1BD-900A-C8C1-C0E69615BB0D}"/>
                    </a:ext>
                  </a:extLst>
                </p:cNvPr>
                <p:cNvSpPr/>
                <p:nvPr/>
              </p:nvSpPr>
              <p:spPr>
                <a:xfrm>
                  <a:off x="3960495" y="1161807"/>
                  <a:ext cx="9525" cy="9525"/>
                </a:xfrm>
                <a:custGeom>
                  <a:avLst/>
                  <a:gdLst>
                    <a:gd name="connsiteX0" fmla="*/ 7877 w 9525"/>
                    <a:gd name="connsiteY0" fmla="*/ 8133 h 9525"/>
                    <a:gd name="connsiteX1" fmla="*/ 7144 w 9525"/>
                    <a:gd name="connsiteY1" fmla="*/ 11152 h 9525"/>
                    <a:gd name="connsiteX2" fmla="*/ 11173 w 9525"/>
                    <a:gd name="connsiteY2" fmla="*/ 7485 h 9525"/>
                    <a:gd name="connsiteX3" fmla="*/ 7877 w 9525"/>
                    <a:gd name="connsiteY3" fmla="*/ 813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877" y="8133"/>
                      </a:moveTo>
                      <a:lnTo>
                        <a:pt x="7144" y="11152"/>
                      </a:lnTo>
                      <a:lnTo>
                        <a:pt x="11173" y="7485"/>
                      </a:lnTo>
                      <a:cubicBezTo>
                        <a:pt x="10516" y="6390"/>
                        <a:pt x="9173" y="8295"/>
                        <a:pt x="7877" y="813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" name="任意多边形: 形状 667">
                  <a:extLst>
                    <a:ext uri="{FF2B5EF4-FFF2-40B4-BE49-F238E27FC236}">
                      <a16:creationId xmlns:a16="http://schemas.microsoft.com/office/drawing/2014/main" id="{2FCEB35A-0208-1588-E87A-F44727A156B7}"/>
                    </a:ext>
                  </a:extLst>
                </p:cNvPr>
                <p:cNvSpPr/>
                <p:nvPr/>
              </p:nvSpPr>
              <p:spPr>
                <a:xfrm>
                  <a:off x="3951141" y="1091063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10335 h 9525"/>
                    <a:gd name="connsiteX1" fmla="*/ 9877 w 9525"/>
                    <a:gd name="connsiteY1" fmla="*/ 7144 h 9525"/>
                    <a:gd name="connsiteX2" fmla="*/ 7144 w 9525"/>
                    <a:gd name="connsiteY2" fmla="*/ 1033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10335"/>
                      </a:moveTo>
                      <a:cubicBezTo>
                        <a:pt x="13125" y="9382"/>
                        <a:pt x="5925" y="10430"/>
                        <a:pt x="9877" y="7144"/>
                      </a:cubicBezTo>
                      <a:lnTo>
                        <a:pt x="7144" y="1033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" name="任意多边形: 形状 668">
                  <a:extLst>
                    <a:ext uri="{FF2B5EF4-FFF2-40B4-BE49-F238E27FC236}">
                      <a16:creationId xmlns:a16="http://schemas.microsoft.com/office/drawing/2014/main" id="{97395B2E-304D-D1A6-CAE3-AEED409756C1}"/>
                    </a:ext>
                  </a:extLst>
                </p:cNvPr>
                <p:cNvSpPr/>
                <p:nvPr/>
              </p:nvSpPr>
              <p:spPr>
                <a:xfrm>
                  <a:off x="3747830" y="1442554"/>
                  <a:ext cx="19050" cy="9525"/>
                </a:xfrm>
                <a:custGeom>
                  <a:avLst/>
                  <a:gdLst>
                    <a:gd name="connsiteX0" fmla="*/ 13506 w 19050"/>
                    <a:gd name="connsiteY0" fmla="*/ 7144 h 9525"/>
                    <a:gd name="connsiteX1" fmla="*/ 7144 w 19050"/>
                    <a:gd name="connsiteY1" fmla="*/ 10849 h 9525"/>
                    <a:gd name="connsiteX2" fmla="*/ 17555 w 19050"/>
                    <a:gd name="connsiteY2" fmla="*/ 10020 h 9525"/>
                    <a:gd name="connsiteX3" fmla="*/ 13506 w 19050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3506" y="7144"/>
                      </a:moveTo>
                      <a:lnTo>
                        <a:pt x="7144" y="10849"/>
                      </a:lnTo>
                      <a:cubicBezTo>
                        <a:pt x="14935" y="12830"/>
                        <a:pt x="9820" y="8849"/>
                        <a:pt x="17555" y="10020"/>
                      </a:cubicBezTo>
                      <a:cubicBezTo>
                        <a:pt x="18431" y="8830"/>
                        <a:pt x="14535" y="8258"/>
                        <a:pt x="13506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任意多边形: 形状 669">
                  <a:extLst>
                    <a:ext uri="{FF2B5EF4-FFF2-40B4-BE49-F238E27FC236}">
                      <a16:creationId xmlns:a16="http://schemas.microsoft.com/office/drawing/2014/main" id="{94CEB705-B312-7413-0565-F5617744A5FA}"/>
                    </a:ext>
                  </a:extLst>
                </p:cNvPr>
                <p:cNvSpPr/>
                <p:nvPr/>
              </p:nvSpPr>
              <p:spPr>
                <a:xfrm>
                  <a:off x="3949398" y="1114275"/>
                  <a:ext cx="19050" cy="19050"/>
                </a:xfrm>
                <a:custGeom>
                  <a:avLst/>
                  <a:gdLst>
                    <a:gd name="connsiteX0" fmla="*/ 16383 w 19050"/>
                    <a:gd name="connsiteY0" fmla="*/ 7144 h 19050"/>
                    <a:gd name="connsiteX1" fmla="*/ 7144 w 19050"/>
                    <a:gd name="connsiteY1" fmla="*/ 10801 h 19050"/>
                    <a:gd name="connsiteX2" fmla="*/ 17469 w 19050"/>
                    <a:gd name="connsiteY2" fmla="*/ 9363 h 19050"/>
                    <a:gd name="connsiteX3" fmla="*/ 16383 w 19050"/>
                    <a:gd name="connsiteY3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6383" y="7144"/>
                      </a:moveTo>
                      <a:cubicBezTo>
                        <a:pt x="15440" y="11925"/>
                        <a:pt x="9858" y="12154"/>
                        <a:pt x="7144" y="10801"/>
                      </a:cubicBezTo>
                      <a:cubicBezTo>
                        <a:pt x="10868" y="10878"/>
                        <a:pt x="13983" y="14135"/>
                        <a:pt x="17469" y="9363"/>
                      </a:cubicBezTo>
                      <a:lnTo>
                        <a:pt x="16383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" name="任意多边形: 形状 670">
                  <a:extLst>
                    <a:ext uri="{FF2B5EF4-FFF2-40B4-BE49-F238E27FC236}">
                      <a16:creationId xmlns:a16="http://schemas.microsoft.com/office/drawing/2014/main" id="{D28B76A4-454B-CC3E-B98A-5CB368AED97B}"/>
                    </a:ext>
                  </a:extLst>
                </p:cNvPr>
                <p:cNvSpPr/>
                <p:nvPr/>
              </p:nvSpPr>
              <p:spPr>
                <a:xfrm>
                  <a:off x="3955475" y="1147775"/>
                  <a:ext cx="19050" cy="19050"/>
                </a:xfrm>
                <a:custGeom>
                  <a:avLst/>
                  <a:gdLst>
                    <a:gd name="connsiteX0" fmla="*/ 8877 w 19050"/>
                    <a:gd name="connsiteY0" fmla="*/ 8230 h 19050"/>
                    <a:gd name="connsiteX1" fmla="*/ 12154 w 19050"/>
                    <a:gd name="connsiteY1" fmla="*/ 10211 h 19050"/>
                    <a:gd name="connsiteX2" fmla="*/ 9773 w 19050"/>
                    <a:gd name="connsiteY2" fmla="*/ 14402 h 19050"/>
                    <a:gd name="connsiteX3" fmla="*/ 7144 w 19050"/>
                    <a:gd name="connsiteY3" fmla="*/ 18431 h 19050"/>
                    <a:gd name="connsiteX4" fmla="*/ 11687 w 19050"/>
                    <a:gd name="connsiteY4" fmla="*/ 17955 h 19050"/>
                    <a:gd name="connsiteX5" fmla="*/ 8877 w 19050"/>
                    <a:gd name="connsiteY5" fmla="*/ 823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8877" y="8230"/>
                      </a:moveTo>
                      <a:cubicBezTo>
                        <a:pt x="9715" y="11335"/>
                        <a:pt x="8411" y="11249"/>
                        <a:pt x="12154" y="10211"/>
                      </a:cubicBezTo>
                      <a:cubicBezTo>
                        <a:pt x="12154" y="10211"/>
                        <a:pt x="11068" y="12373"/>
                        <a:pt x="9773" y="14402"/>
                      </a:cubicBezTo>
                      <a:cubicBezTo>
                        <a:pt x="8458" y="16412"/>
                        <a:pt x="7144" y="18431"/>
                        <a:pt x="7144" y="18431"/>
                      </a:cubicBezTo>
                      <a:lnTo>
                        <a:pt x="11687" y="17955"/>
                      </a:lnTo>
                      <a:cubicBezTo>
                        <a:pt x="8801" y="16755"/>
                        <a:pt x="19345" y="3286"/>
                        <a:pt x="8877" y="823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6" name="任意多边形: 形状 671">
                  <a:extLst>
                    <a:ext uri="{FF2B5EF4-FFF2-40B4-BE49-F238E27FC236}">
                      <a16:creationId xmlns:a16="http://schemas.microsoft.com/office/drawing/2014/main" id="{3D68FAA3-425A-8FE3-28B6-94F54E148996}"/>
                    </a:ext>
                  </a:extLst>
                </p:cNvPr>
                <p:cNvSpPr/>
                <p:nvPr/>
              </p:nvSpPr>
              <p:spPr>
                <a:xfrm>
                  <a:off x="3764645" y="1434715"/>
                  <a:ext cx="9525" cy="9525"/>
                </a:xfrm>
                <a:custGeom>
                  <a:avLst/>
                  <a:gdLst>
                    <a:gd name="connsiteX0" fmla="*/ 8189 w 9525"/>
                    <a:gd name="connsiteY0" fmla="*/ 7144 h 9525"/>
                    <a:gd name="connsiteX1" fmla="*/ 10418 w 9525"/>
                    <a:gd name="connsiteY1" fmla="*/ 10058 h 9525"/>
                    <a:gd name="connsiteX2" fmla="*/ 8189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189" y="7144"/>
                      </a:moveTo>
                      <a:cubicBezTo>
                        <a:pt x="8189" y="7144"/>
                        <a:pt x="4722" y="9649"/>
                        <a:pt x="10418" y="10058"/>
                      </a:cubicBezTo>
                      <a:lnTo>
                        <a:pt x="8189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7" name="任意多边形: 形状 672">
                  <a:extLst>
                    <a:ext uri="{FF2B5EF4-FFF2-40B4-BE49-F238E27FC236}">
                      <a16:creationId xmlns:a16="http://schemas.microsoft.com/office/drawing/2014/main" id="{6C153AFA-E76A-8736-4326-E199623C6C7A}"/>
                    </a:ext>
                  </a:extLst>
                </p:cNvPr>
                <p:cNvSpPr/>
                <p:nvPr/>
              </p:nvSpPr>
              <p:spPr>
                <a:xfrm>
                  <a:off x="3828579" y="1391920"/>
                  <a:ext cx="19050" cy="9525"/>
                </a:xfrm>
                <a:custGeom>
                  <a:avLst/>
                  <a:gdLst>
                    <a:gd name="connsiteX0" fmla="*/ 14645 w 19050"/>
                    <a:gd name="connsiteY0" fmla="*/ 7925 h 9525"/>
                    <a:gd name="connsiteX1" fmla="*/ 9939 w 19050"/>
                    <a:gd name="connsiteY1" fmla="*/ 7144 h 9525"/>
                    <a:gd name="connsiteX2" fmla="*/ 12673 w 19050"/>
                    <a:gd name="connsiteY2" fmla="*/ 10392 h 9525"/>
                    <a:gd name="connsiteX3" fmla="*/ 14645 w 19050"/>
                    <a:gd name="connsiteY3" fmla="*/ 79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4645" y="7925"/>
                      </a:moveTo>
                      <a:lnTo>
                        <a:pt x="9939" y="7144"/>
                      </a:lnTo>
                      <a:cubicBezTo>
                        <a:pt x="4138" y="8982"/>
                        <a:pt x="8520" y="11840"/>
                        <a:pt x="12673" y="10392"/>
                      </a:cubicBezTo>
                      <a:cubicBezTo>
                        <a:pt x="10558" y="9344"/>
                        <a:pt x="14140" y="9249"/>
                        <a:pt x="14645" y="792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8" name="任意多边形: 形状 673">
                  <a:extLst>
                    <a:ext uri="{FF2B5EF4-FFF2-40B4-BE49-F238E27FC236}">
                      <a16:creationId xmlns:a16="http://schemas.microsoft.com/office/drawing/2014/main" id="{88009D3C-1BAA-06F6-6CF9-C3C9830434F5}"/>
                    </a:ext>
                  </a:extLst>
                </p:cNvPr>
                <p:cNvSpPr/>
                <p:nvPr/>
              </p:nvSpPr>
              <p:spPr>
                <a:xfrm>
                  <a:off x="3819606" y="1394663"/>
                  <a:ext cx="19050" cy="19050"/>
                </a:xfrm>
                <a:custGeom>
                  <a:avLst/>
                  <a:gdLst>
                    <a:gd name="connsiteX0" fmla="*/ 10691 w 19050"/>
                    <a:gd name="connsiteY0" fmla="*/ 7144 h 19050"/>
                    <a:gd name="connsiteX1" fmla="*/ 10310 w 19050"/>
                    <a:gd name="connsiteY1" fmla="*/ 12649 h 19050"/>
                    <a:gd name="connsiteX2" fmla="*/ 10691 w 19050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19050">
                      <a:moveTo>
                        <a:pt x="10691" y="7144"/>
                      </a:moveTo>
                      <a:cubicBezTo>
                        <a:pt x="9387" y="8954"/>
                        <a:pt x="3633" y="11173"/>
                        <a:pt x="10310" y="12649"/>
                      </a:cubicBezTo>
                      <a:cubicBezTo>
                        <a:pt x="3510" y="10639"/>
                        <a:pt x="23550" y="8268"/>
                        <a:pt x="10691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9" name="任意多边形: 形状 674">
                  <a:extLst>
                    <a:ext uri="{FF2B5EF4-FFF2-40B4-BE49-F238E27FC236}">
                      <a16:creationId xmlns:a16="http://schemas.microsoft.com/office/drawing/2014/main" id="{BADE725E-793D-13A7-FB25-7861AB911A13}"/>
                    </a:ext>
                  </a:extLst>
                </p:cNvPr>
                <p:cNvSpPr/>
                <p:nvPr/>
              </p:nvSpPr>
              <p:spPr>
                <a:xfrm>
                  <a:off x="3886429" y="1329331"/>
                  <a:ext cx="19050" cy="9525"/>
                </a:xfrm>
                <a:custGeom>
                  <a:avLst/>
                  <a:gdLst>
                    <a:gd name="connsiteX0" fmla="*/ 10849 w 19050"/>
                    <a:gd name="connsiteY0" fmla="*/ 7144 h 9525"/>
                    <a:gd name="connsiteX1" fmla="*/ 7144 w 19050"/>
                    <a:gd name="connsiteY1" fmla="*/ 11887 h 9525"/>
                    <a:gd name="connsiteX2" fmla="*/ 12964 w 19050"/>
                    <a:gd name="connsiteY2" fmla="*/ 11201 h 9525"/>
                    <a:gd name="connsiteX3" fmla="*/ 10849 w 19050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0849" y="7144"/>
                      </a:moveTo>
                      <a:cubicBezTo>
                        <a:pt x="3715" y="8449"/>
                        <a:pt x="10497" y="9877"/>
                        <a:pt x="7144" y="11887"/>
                      </a:cubicBezTo>
                      <a:lnTo>
                        <a:pt x="12964" y="11201"/>
                      </a:lnTo>
                      <a:cubicBezTo>
                        <a:pt x="6620" y="12563"/>
                        <a:pt x="8763" y="9839"/>
                        <a:pt x="10849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" name="任意多边形: 形状 675">
                  <a:extLst>
                    <a:ext uri="{FF2B5EF4-FFF2-40B4-BE49-F238E27FC236}">
                      <a16:creationId xmlns:a16="http://schemas.microsoft.com/office/drawing/2014/main" id="{7B4EDFD2-04BD-B2BF-60E5-E392CF1AB3A6}"/>
                    </a:ext>
                  </a:extLst>
                </p:cNvPr>
                <p:cNvSpPr/>
                <p:nvPr/>
              </p:nvSpPr>
              <p:spPr>
                <a:xfrm>
                  <a:off x="3950037" y="1185856"/>
                  <a:ext cx="9525" cy="9525"/>
                </a:xfrm>
                <a:custGeom>
                  <a:avLst/>
                  <a:gdLst>
                    <a:gd name="connsiteX0" fmla="*/ 8744 w 9525"/>
                    <a:gd name="connsiteY0" fmla="*/ 9954 h 9525"/>
                    <a:gd name="connsiteX1" fmla="*/ 7144 w 9525"/>
                    <a:gd name="connsiteY1" fmla="*/ 7144 h 9525"/>
                    <a:gd name="connsiteX2" fmla="*/ 8744 w 9525"/>
                    <a:gd name="connsiteY2" fmla="*/ 995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744" y="9954"/>
                      </a:moveTo>
                      <a:lnTo>
                        <a:pt x="7144" y="7144"/>
                      </a:lnTo>
                      <a:lnTo>
                        <a:pt x="8744" y="995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1" name="任意多边形: 形状 676">
                  <a:extLst>
                    <a:ext uri="{FF2B5EF4-FFF2-40B4-BE49-F238E27FC236}">
                      <a16:creationId xmlns:a16="http://schemas.microsoft.com/office/drawing/2014/main" id="{BCF95F55-84F2-B9D3-3E9B-1F11FD0873CF}"/>
                    </a:ext>
                  </a:extLst>
                </p:cNvPr>
                <p:cNvSpPr/>
                <p:nvPr/>
              </p:nvSpPr>
              <p:spPr>
                <a:xfrm>
                  <a:off x="3889402" y="1316449"/>
                  <a:ext cx="19050" cy="9525"/>
                </a:xfrm>
                <a:custGeom>
                  <a:avLst/>
                  <a:gdLst>
                    <a:gd name="connsiteX0" fmla="*/ 7199 w 19050"/>
                    <a:gd name="connsiteY0" fmla="*/ 7224 h 9525"/>
                    <a:gd name="connsiteX1" fmla="*/ 14143 w 19050"/>
                    <a:gd name="connsiteY1" fmla="*/ 10567 h 9525"/>
                    <a:gd name="connsiteX2" fmla="*/ 7199 w 19050"/>
                    <a:gd name="connsiteY2" fmla="*/ 722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99" y="7224"/>
                      </a:moveTo>
                      <a:cubicBezTo>
                        <a:pt x="6399" y="10595"/>
                        <a:pt x="14505" y="6576"/>
                        <a:pt x="14143" y="10567"/>
                      </a:cubicBezTo>
                      <a:cubicBezTo>
                        <a:pt x="16362" y="5214"/>
                        <a:pt x="6675" y="7929"/>
                        <a:pt x="7199" y="722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" name="任意多边形: 形状 677">
                  <a:extLst>
                    <a:ext uri="{FF2B5EF4-FFF2-40B4-BE49-F238E27FC236}">
                      <a16:creationId xmlns:a16="http://schemas.microsoft.com/office/drawing/2014/main" id="{28FF8DC0-C352-A8CF-13BE-6D9D04E1A2D0}"/>
                    </a:ext>
                  </a:extLst>
                </p:cNvPr>
                <p:cNvSpPr/>
                <p:nvPr/>
              </p:nvSpPr>
              <p:spPr>
                <a:xfrm>
                  <a:off x="3871474" y="1331236"/>
                  <a:ext cx="19050" cy="9525"/>
                </a:xfrm>
                <a:custGeom>
                  <a:avLst/>
                  <a:gdLst>
                    <a:gd name="connsiteX0" fmla="*/ 13564 w 19050"/>
                    <a:gd name="connsiteY0" fmla="*/ 8287 h 9525"/>
                    <a:gd name="connsiteX1" fmla="*/ 7144 w 19050"/>
                    <a:gd name="connsiteY1" fmla="*/ 7144 h 9525"/>
                    <a:gd name="connsiteX2" fmla="*/ 13564 w 19050"/>
                    <a:gd name="connsiteY2" fmla="*/ 828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3564" y="8287"/>
                      </a:moveTo>
                      <a:lnTo>
                        <a:pt x="7144" y="7144"/>
                      </a:lnTo>
                      <a:lnTo>
                        <a:pt x="13564" y="828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" name="任意多边形: 形状 678">
                  <a:extLst>
                    <a:ext uri="{FF2B5EF4-FFF2-40B4-BE49-F238E27FC236}">
                      <a16:creationId xmlns:a16="http://schemas.microsoft.com/office/drawing/2014/main" id="{3981F427-CAD8-FB66-4389-650A8665FA6E}"/>
                    </a:ext>
                  </a:extLst>
                </p:cNvPr>
                <p:cNvSpPr/>
                <p:nvPr/>
              </p:nvSpPr>
              <p:spPr>
                <a:xfrm>
                  <a:off x="3716055" y="1434449"/>
                  <a:ext cx="19050" cy="9525"/>
                </a:xfrm>
                <a:custGeom>
                  <a:avLst/>
                  <a:gdLst>
                    <a:gd name="connsiteX0" fmla="*/ 16345 w 19050"/>
                    <a:gd name="connsiteY0" fmla="*/ 7782 h 9525"/>
                    <a:gd name="connsiteX1" fmla="*/ 7144 w 19050"/>
                    <a:gd name="connsiteY1" fmla="*/ 7144 h 9525"/>
                    <a:gd name="connsiteX2" fmla="*/ 14107 w 19050"/>
                    <a:gd name="connsiteY2" fmla="*/ 10392 h 9525"/>
                    <a:gd name="connsiteX3" fmla="*/ 16345 w 19050"/>
                    <a:gd name="connsiteY3" fmla="*/ 77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6345" y="7782"/>
                      </a:moveTo>
                      <a:lnTo>
                        <a:pt x="7144" y="7144"/>
                      </a:lnTo>
                      <a:cubicBezTo>
                        <a:pt x="8877" y="7953"/>
                        <a:pt x="13745" y="6953"/>
                        <a:pt x="14107" y="10392"/>
                      </a:cubicBezTo>
                      <a:cubicBezTo>
                        <a:pt x="13687" y="9230"/>
                        <a:pt x="15469" y="8534"/>
                        <a:pt x="16345" y="778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" name="任意多边形: 形状 679">
                  <a:extLst>
                    <a:ext uri="{FF2B5EF4-FFF2-40B4-BE49-F238E27FC236}">
                      <a16:creationId xmlns:a16="http://schemas.microsoft.com/office/drawing/2014/main" id="{0BDF3400-9AD0-3CB7-3B2A-178AB8765C61}"/>
                    </a:ext>
                  </a:extLst>
                </p:cNvPr>
                <p:cNvSpPr/>
                <p:nvPr/>
              </p:nvSpPr>
              <p:spPr>
                <a:xfrm>
                  <a:off x="3777415" y="1403618"/>
                  <a:ext cx="28575" cy="9525"/>
                </a:xfrm>
                <a:custGeom>
                  <a:avLst/>
                  <a:gdLst>
                    <a:gd name="connsiteX0" fmla="*/ 22012 w 28575"/>
                    <a:gd name="connsiteY0" fmla="*/ 7599 h 9525"/>
                    <a:gd name="connsiteX1" fmla="*/ 7144 w 28575"/>
                    <a:gd name="connsiteY1" fmla="*/ 8037 h 9525"/>
                    <a:gd name="connsiteX2" fmla="*/ 14488 w 28575"/>
                    <a:gd name="connsiteY2" fmla="*/ 10514 h 9525"/>
                    <a:gd name="connsiteX3" fmla="*/ 22012 w 28575"/>
                    <a:gd name="connsiteY3" fmla="*/ 759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575" h="9525">
                      <a:moveTo>
                        <a:pt x="22012" y="7599"/>
                      </a:moveTo>
                      <a:cubicBezTo>
                        <a:pt x="19069" y="6266"/>
                        <a:pt x="9773" y="8313"/>
                        <a:pt x="7144" y="8037"/>
                      </a:cubicBezTo>
                      <a:cubicBezTo>
                        <a:pt x="7668" y="11847"/>
                        <a:pt x="16707" y="7656"/>
                        <a:pt x="14488" y="10514"/>
                      </a:cubicBezTo>
                      <a:cubicBezTo>
                        <a:pt x="14183" y="8371"/>
                        <a:pt x="21460" y="9609"/>
                        <a:pt x="22012" y="759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" name="任意多边形: 形状 680">
                  <a:extLst>
                    <a:ext uri="{FF2B5EF4-FFF2-40B4-BE49-F238E27FC236}">
                      <a16:creationId xmlns:a16="http://schemas.microsoft.com/office/drawing/2014/main" id="{8A91D9BE-87F6-F6DA-799A-53E70DB8B500}"/>
                    </a:ext>
                  </a:extLst>
                </p:cNvPr>
                <p:cNvSpPr/>
                <p:nvPr/>
              </p:nvSpPr>
              <p:spPr>
                <a:xfrm>
                  <a:off x="3713369" y="1412513"/>
                  <a:ext cx="28575" cy="28575"/>
                </a:xfrm>
                <a:custGeom>
                  <a:avLst/>
                  <a:gdLst>
                    <a:gd name="connsiteX0" fmla="*/ 21593 w 28575"/>
                    <a:gd name="connsiteY0" fmla="*/ 13421 h 28575"/>
                    <a:gd name="connsiteX1" fmla="*/ 20765 w 28575"/>
                    <a:gd name="connsiteY1" fmla="*/ 11106 h 28575"/>
                    <a:gd name="connsiteX2" fmla="*/ 26918 w 28575"/>
                    <a:gd name="connsiteY2" fmla="*/ 11277 h 28575"/>
                    <a:gd name="connsiteX3" fmla="*/ 18193 w 28575"/>
                    <a:gd name="connsiteY3" fmla="*/ 7982 h 28575"/>
                    <a:gd name="connsiteX4" fmla="*/ 12335 w 28575"/>
                    <a:gd name="connsiteY4" fmla="*/ 7191 h 28575"/>
                    <a:gd name="connsiteX5" fmla="*/ 7144 w 28575"/>
                    <a:gd name="connsiteY5" fmla="*/ 9487 h 28575"/>
                    <a:gd name="connsiteX6" fmla="*/ 9525 w 28575"/>
                    <a:gd name="connsiteY6" fmla="*/ 9458 h 28575"/>
                    <a:gd name="connsiteX7" fmla="*/ 10363 w 28575"/>
                    <a:gd name="connsiteY7" fmla="*/ 9734 h 28575"/>
                    <a:gd name="connsiteX8" fmla="*/ 10897 w 28575"/>
                    <a:gd name="connsiteY8" fmla="*/ 11106 h 28575"/>
                    <a:gd name="connsiteX9" fmla="*/ 12363 w 28575"/>
                    <a:gd name="connsiteY9" fmla="*/ 14297 h 28575"/>
                    <a:gd name="connsiteX10" fmla="*/ 13268 w 28575"/>
                    <a:gd name="connsiteY10" fmla="*/ 12801 h 28575"/>
                    <a:gd name="connsiteX11" fmla="*/ 19660 w 28575"/>
                    <a:gd name="connsiteY11" fmla="*/ 21764 h 28575"/>
                    <a:gd name="connsiteX12" fmla="*/ 27994 w 28575"/>
                    <a:gd name="connsiteY12" fmla="*/ 22374 h 28575"/>
                    <a:gd name="connsiteX13" fmla="*/ 21593 w 28575"/>
                    <a:gd name="connsiteY13" fmla="*/ 13421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8575" h="28575">
                      <a:moveTo>
                        <a:pt x="21593" y="13421"/>
                      </a:moveTo>
                      <a:lnTo>
                        <a:pt x="20765" y="11106"/>
                      </a:lnTo>
                      <a:lnTo>
                        <a:pt x="26918" y="11277"/>
                      </a:lnTo>
                      <a:cubicBezTo>
                        <a:pt x="23965" y="6239"/>
                        <a:pt x="15859" y="15164"/>
                        <a:pt x="18193" y="7982"/>
                      </a:cubicBezTo>
                      <a:cubicBezTo>
                        <a:pt x="16669" y="7363"/>
                        <a:pt x="14373" y="7010"/>
                        <a:pt x="12335" y="7191"/>
                      </a:cubicBezTo>
                      <a:cubicBezTo>
                        <a:pt x="10030" y="7334"/>
                        <a:pt x="9211" y="8163"/>
                        <a:pt x="7144" y="9487"/>
                      </a:cubicBezTo>
                      <a:cubicBezTo>
                        <a:pt x="8153" y="9477"/>
                        <a:pt x="8915" y="9468"/>
                        <a:pt x="9525" y="9458"/>
                      </a:cubicBezTo>
                      <a:cubicBezTo>
                        <a:pt x="9896" y="9487"/>
                        <a:pt x="10163" y="9582"/>
                        <a:pt x="10363" y="9734"/>
                      </a:cubicBezTo>
                      <a:cubicBezTo>
                        <a:pt x="10754" y="10030"/>
                        <a:pt x="10858" y="10534"/>
                        <a:pt x="10897" y="11106"/>
                      </a:cubicBezTo>
                      <a:cubicBezTo>
                        <a:pt x="10982" y="12249"/>
                        <a:pt x="10839" y="13678"/>
                        <a:pt x="12363" y="14297"/>
                      </a:cubicBezTo>
                      <a:cubicBezTo>
                        <a:pt x="12773" y="15449"/>
                        <a:pt x="11525" y="12754"/>
                        <a:pt x="13268" y="12801"/>
                      </a:cubicBezTo>
                      <a:cubicBezTo>
                        <a:pt x="21603" y="13430"/>
                        <a:pt x="12221" y="20383"/>
                        <a:pt x="19660" y="21764"/>
                      </a:cubicBezTo>
                      <a:cubicBezTo>
                        <a:pt x="21098" y="16830"/>
                        <a:pt x="26651" y="24241"/>
                        <a:pt x="27994" y="22374"/>
                      </a:cubicBezTo>
                      <a:cubicBezTo>
                        <a:pt x="28966" y="18574"/>
                        <a:pt x="27803" y="11306"/>
                        <a:pt x="21593" y="1342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" name="任意多边形: 形状 681">
                  <a:extLst>
                    <a:ext uri="{FF2B5EF4-FFF2-40B4-BE49-F238E27FC236}">
                      <a16:creationId xmlns:a16="http://schemas.microsoft.com/office/drawing/2014/main" id="{CF4C22F9-2A7B-A0CE-52AC-C913A361FF5D}"/>
                    </a:ext>
                  </a:extLst>
                </p:cNvPr>
                <p:cNvSpPr/>
                <p:nvPr/>
              </p:nvSpPr>
              <p:spPr>
                <a:xfrm>
                  <a:off x="3873465" y="1320444"/>
                  <a:ext cx="19050" cy="9525"/>
                </a:xfrm>
                <a:custGeom>
                  <a:avLst/>
                  <a:gdLst>
                    <a:gd name="connsiteX0" fmla="*/ 15059 w 19050"/>
                    <a:gd name="connsiteY0" fmla="*/ 7144 h 9525"/>
                    <a:gd name="connsiteX1" fmla="*/ 7144 w 19050"/>
                    <a:gd name="connsiteY1" fmla="*/ 11421 h 9525"/>
                    <a:gd name="connsiteX2" fmla="*/ 12002 w 19050"/>
                    <a:gd name="connsiteY2" fmla="*/ 11116 h 9525"/>
                    <a:gd name="connsiteX3" fmla="*/ 11125 w 19050"/>
                    <a:gd name="connsiteY3" fmla="*/ 11059 h 9525"/>
                    <a:gd name="connsiteX4" fmla="*/ 17936 w 19050"/>
                    <a:gd name="connsiteY4" fmla="*/ 7868 h 9525"/>
                    <a:gd name="connsiteX5" fmla="*/ 15059 w 19050"/>
                    <a:gd name="connsiteY5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9525">
                      <a:moveTo>
                        <a:pt x="15059" y="7144"/>
                      </a:moveTo>
                      <a:cubicBezTo>
                        <a:pt x="10639" y="11792"/>
                        <a:pt x="10220" y="5648"/>
                        <a:pt x="7144" y="11421"/>
                      </a:cubicBezTo>
                      <a:lnTo>
                        <a:pt x="12002" y="11116"/>
                      </a:lnTo>
                      <a:lnTo>
                        <a:pt x="11125" y="11059"/>
                      </a:lnTo>
                      <a:lnTo>
                        <a:pt x="17936" y="7868"/>
                      </a:lnTo>
                      <a:lnTo>
                        <a:pt x="15059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" name="任意多边形: 形状 682">
                  <a:extLst>
                    <a:ext uri="{FF2B5EF4-FFF2-40B4-BE49-F238E27FC236}">
                      <a16:creationId xmlns:a16="http://schemas.microsoft.com/office/drawing/2014/main" id="{D07C7D16-FB90-A38E-B0AA-568E297B46B3}"/>
                    </a:ext>
                  </a:extLst>
                </p:cNvPr>
                <p:cNvSpPr/>
                <p:nvPr/>
              </p:nvSpPr>
              <p:spPr>
                <a:xfrm>
                  <a:off x="3911727" y="1068327"/>
                  <a:ext cx="19050" cy="28575"/>
                </a:xfrm>
                <a:custGeom>
                  <a:avLst/>
                  <a:gdLst>
                    <a:gd name="connsiteX0" fmla="*/ 7144 w 19050"/>
                    <a:gd name="connsiteY0" fmla="*/ 23736 h 28575"/>
                    <a:gd name="connsiteX1" fmla="*/ 9239 w 19050"/>
                    <a:gd name="connsiteY1" fmla="*/ 24622 h 28575"/>
                    <a:gd name="connsiteX2" fmla="*/ 14383 w 19050"/>
                    <a:gd name="connsiteY2" fmla="*/ 7144 h 28575"/>
                    <a:gd name="connsiteX3" fmla="*/ 13897 w 19050"/>
                    <a:gd name="connsiteY3" fmla="*/ 7410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28575">
                      <a:moveTo>
                        <a:pt x="7144" y="23736"/>
                      </a:moveTo>
                      <a:lnTo>
                        <a:pt x="9239" y="24622"/>
                      </a:lnTo>
                      <a:cubicBezTo>
                        <a:pt x="12002" y="23165"/>
                        <a:pt x="15907" y="13059"/>
                        <a:pt x="14383" y="7144"/>
                      </a:cubicBezTo>
                      <a:lnTo>
                        <a:pt x="13897" y="7410"/>
                      </a:ln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" name="任意多边形: 形状 683">
                  <a:extLst>
                    <a:ext uri="{FF2B5EF4-FFF2-40B4-BE49-F238E27FC236}">
                      <a16:creationId xmlns:a16="http://schemas.microsoft.com/office/drawing/2014/main" id="{612154C5-25AC-D995-6022-8DF8FB4B1543}"/>
                    </a:ext>
                  </a:extLst>
                </p:cNvPr>
                <p:cNvSpPr/>
                <p:nvPr/>
              </p:nvSpPr>
              <p:spPr>
                <a:xfrm>
                  <a:off x="3849834" y="1343885"/>
                  <a:ext cx="19050" cy="9525"/>
                </a:xfrm>
                <a:custGeom>
                  <a:avLst/>
                  <a:gdLst>
                    <a:gd name="connsiteX0" fmla="*/ 14145 w 19050"/>
                    <a:gd name="connsiteY0" fmla="*/ 7382 h 9525"/>
                    <a:gd name="connsiteX1" fmla="*/ 7144 w 19050"/>
                    <a:gd name="connsiteY1" fmla="*/ 8668 h 9525"/>
                    <a:gd name="connsiteX2" fmla="*/ 15811 w 19050"/>
                    <a:gd name="connsiteY2" fmla="*/ 11620 h 9525"/>
                    <a:gd name="connsiteX3" fmla="*/ 12697 w 19050"/>
                    <a:gd name="connsiteY3" fmla="*/ 7896 h 9525"/>
                    <a:gd name="connsiteX4" fmla="*/ 14145 w 19050"/>
                    <a:gd name="connsiteY4" fmla="*/ 73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9525">
                      <a:moveTo>
                        <a:pt x="14145" y="7382"/>
                      </a:moveTo>
                      <a:cubicBezTo>
                        <a:pt x="15354" y="6115"/>
                        <a:pt x="10297" y="10401"/>
                        <a:pt x="7144" y="8668"/>
                      </a:cubicBezTo>
                      <a:cubicBezTo>
                        <a:pt x="7144" y="8668"/>
                        <a:pt x="11659" y="11916"/>
                        <a:pt x="15811" y="11620"/>
                      </a:cubicBezTo>
                      <a:lnTo>
                        <a:pt x="12697" y="7896"/>
                      </a:lnTo>
                      <a:lnTo>
                        <a:pt x="14145" y="738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" name="任意多边形: 形状 684">
                  <a:extLst>
                    <a:ext uri="{FF2B5EF4-FFF2-40B4-BE49-F238E27FC236}">
                      <a16:creationId xmlns:a16="http://schemas.microsoft.com/office/drawing/2014/main" id="{5D74D2E2-5779-8A8F-042A-E70A0C262BBD}"/>
                    </a:ext>
                  </a:extLst>
                </p:cNvPr>
                <p:cNvSpPr/>
                <p:nvPr/>
              </p:nvSpPr>
              <p:spPr>
                <a:xfrm>
                  <a:off x="3926290" y="1092273"/>
                  <a:ext cx="19050" cy="19050"/>
                </a:xfrm>
                <a:custGeom>
                  <a:avLst/>
                  <a:gdLst>
                    <a:gd name="connsiteX0" fmla="*/ 7145 w 19050"/>
                    <a:gd name="connsiteY0" fmla="*/ 9163 h 19050"/>
                    <a:gd name="connsiteX1" fmla="*/ 10974 w 19050"/>
                    <a:gd name="connsiteY1" fmla="*/ 11782 h 19050"/>
                    <a:gd name="connsiteX2" fmla="*/ 9850 w 19050"/>
                    <a:gd name="connsiteY2" fmla="*/ 14249 h 19050"/>
                    <a:gd name="connsiteX3" fmla="*/ 12679 w 19050"/>
                    <a:gd name="connsiteY3" fmla="*/ 7144 h 19050"/>
                    <a:gd name="connsiteX4" fmla="*/ 9583 w 19050"/>
                    <a:gd name="connsiteY4" fmla="*/ 11182 h 19050"/>
                    <a:gd name="connsiteX5" fmla="*/ 7145 w 19050"/>
                    <a:gd name="connsiteY5" fmla="*/ 916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7145" y="9163"/>
                      </a:moveTo>
                      <a:cubicBezTo>
                        <a:pt x="7078" y="12992"/>
                        <a:pt x="9936" y="10401"/>
                        <a:pt x="10974" y="11782"/>
                      </a:cubicBezTo>
                      <a:lnTo>
                        <a:pt x="9850" y="14249"/>
                      </a:lnTo>
                      <a:cubicBezTo>
                        <a:pt x="13288" y="11316"/>
                        <a:pt x="11355" y="10963"/>
                        <a:pt x="12679" y="7144"/>
                      </a:cubicBezTo>
                      <a:lnTo>
                        <a:pt x="9583" y="11182"/>
                      </a:lnTo>
                      <a:lnTo>
                        <a:pt x="7145" y="916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" name="任意多边形: 形状 685">
                  <a:extLst>
                    <a:ext uri="{FF2B5EF4-FFF2-40B4-BE49-F238E27FC236}">
                      <a16:creationId xmlns:a16="http://schemas.microsoft.com/office/drawing/2014/main" id="{99435650-BE08-3681-3436-ADD2DD06F6BE}"/>
                    </a:ext>
                  </a:extLst>
                </p:cNvPr>
                <p:cNvSpPr/>
                <p:nvPr/>
              </p:nvSpPr>
              <p:spPr>
                <a:xfrm>
                  <a:off x="3926996" y="1205087"/>
                  <a:ext cx="19050" cy="19050"/>
                </a:xfrm>
                <a:custGeom>
                  <a:avLst/>
                  <a:gdLst>
                    <a:gd name="connsiteX0" fmla="*/ 13621 w 19050"/>
                    <a:gd name="connsiteY0" fmla="*/ 8220 h 19050"/>
                    <a:gd name="connsiteX1" fmla="*/ 9173 w 19050"/>
                    <a:gd name="connsiteY1" fmla="*/ 7182 h 19050"/>
                    <a:gd name="connsiteX2" fmla="*/ 11487 w 19050"/>
                    <a:gd name="connsiteY2" fmla="*/ 8658 h 19050"/>
                    <a:gd name="connsiteX3" fmla="*/ 7144 w 19050"/>
                    <a:gd name="connsiteY3" fmla="*/ 10163 h 19050"/>
                    <a:gd name="connsiteX4" fmla="*/ 7534 w 19050"/>
                    <a:gd name="connsiteY4" fmla="*/ 13964 h 19050"/>
                    <a:gd name="connsiteX5" fmla="*/ 14230 w 19050"/>
                    <a:gd name="connsiteY5" fmla="*/ 11316 h 19050"/>
                    <a:gd name="connsiteX6" fmla="*/ 13621 w 19050"/>
                    <a:gd name="connsiteY6" fmla="*/ 822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" h="19050">
                      <a:moveTo>
                        <a:pt x="13621" y="8220"/>
                      </a:moveTo>
                      <a:lnTo>
                        <a:pt x="9173" y="7182"/>
                      </a:lnTo>
                      <a:cubicBezTo>
                        <a:pt x="10582" y="6915"/>
                        <a:pt x="10954" y="8115"/>
                        <a:pt x="11487" y="8658"/>
                      </a:cubicBezTo>
                      <a:cubicBezTo>
                        <a:pt x="10468" y="10144"/>
                        <a:pt x="8534" y="9887"/>
                        <a:pt x="7144" y="10163"/>
                      </a:cubicBezTo>
                      <a:cubicBezTo>
                        <a:pt x="9592" y="10973"/>
                        <a:pt x="8058" y="11916"/>
                        <a:pt x="7534" y="13964"/>
                      </a:cubicBezTo>
                      <a:lnTo>
                        <a:pt x="14230" y="11316"/>
                      </a:lnTo>
                      <a:cubicBezTo>
                        <a:pt x="13707" y="10792"/>
                        <a:pt x="11192" y="10020"/>
                        <a:pt x="13621" y="822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" name="任意多边形: 形状 686">
                  <a:extLst>
                    <a:ext uri="{FF2B5EF4-FFF2-40B4-BE49-F238E27FC236}">
                      <a16:creationId xmlns:a16="http://schemas.microsoft.com/office/drawing/2014/main" id="{A7C0CB4F-C88B-BACE-6FE2-33BB6DA46E99}"/>
                    </a:ext>
                  </a:extLst>
                </p:cNvPr>
                <p:cNvSpPr/>
                <p:nvPr/>
              </p:nvSpPr>
              <p:spPr>
                <a:xfrm>
                  <a:off x="3933158" y="1169968"/>
                  <a:ext cx="19050" cy="9525"/>
                </a:xfrm>
                <a:custGeom>
                  <a:avLst/>
                  <a:gdLst>
                    <a:gd name="connsiteX0" fmla="*/ 12068 w 19050"/>
                    <a:gd name="connsiteY0" fmla="*/ 7144 h 9525"/>
                    <a:gd name="connsiteX1" fmla="*/ 7144 w 19050"/>
                    <a:gd name="connsiteY1" fmla="*/ 11668 h 9525"/>
                    <a:gd name="connsiteX2" fmla="*/ 12068 w 19050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2068" y="7144"/>
                      </a:moveTo>
                      <a:lnTo>
                        <a:pt x="7144" y="11668"/>
                      </a:lnTo>
                      <a:lnTo>
                        <a:pt x="12068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2" name="任意多边形: 形状 687">
                  <a:extLst>
                    <a:ext uri="{FF2B5EF4-FFF2-40B4-BE49-F238E27FC236}">
                      <a16:creationId xmlns:a16="http://schemas.microsoft.com/office/drawing/2014/main" id="{B668C743-8A35-77F1-0558-1E3525CE5F76}"/>
                    </a:ext>
                  </a:extLst>
                </p:cNvPr>
                <p:cNvSpPr/>
                <p:nvPr/>
              </p:nvSpPr>
              <p:spPr>
                <a:xfrm>
                  <a:off x="3769014" y="1400349"/>
                  <a:ext cx="19050" cy="19050"/>
                </a:xfrm>
                <a:custGeom>
                  <a:avLst/>
                  <a:gdLst>
                    <a:gd name="connsiteX0" fmla="*/ 9773 w 19050"/>
                    <a:gd name="connsiteY0" fmla="*/ 7144 h 19050"/>
                    <a:gd name="connsiteX1" fmla="*/ 7144 w 19050"/>
                    <a:gd name="connsiteY1" fmla="*/ 14192 h 19050"/>
                    <a:gd name="connsiteX2" fmla="*/ 12792 w 19050"/>
                    <a:gd name="connsiteY2" fmla="*/ 1037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19050">
                      <a:moveTo>
                        <a:pt x="9773" y="7144"/>
                      </a:moveTo>
                      <a:lnTo>
                        <a:pt x="7144" y="14192"/>
                      </a:lnTo>
                      <a:lnTo>
                        <a:pt x="12792" y="1037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3" name="任意多边形: 形状 688">
                  <a:extLst>
                    <a:ext uri="{FF2B5EF4-FFF2-40B4-BE49-F238E27FC236}">
                      <a16:creationId xmlns:a16="http://schemas.microsoft.com/office/drawing/2014/main" id="{1344884E-8599-78AF-5BE4-41AB4021FF4C}"/>
                    </a:ext>
                  </a:extLst>
                </p:cNvPr>
                <p:cNvSpPr/>
                <p:nvPr/>
              </p:nvSpPr>
              <p:spPr>
                <a:xfrm>
                  <a:off x="3929148" y="1180482"/>
                  <a:ext cx="19050" cy="19050"/>
                </a:xfrm>
                <a:custGeom>
                  <a:avLst/>
                  <a:gdLst>
                    <a:gd name="connsiteX0" fmla="*/ 11087 w 19050"/>
                    <a:gd name="connsiteY0" fmla="*/ 7574 h 19050"/>
                    <a:gd name="connsiteX1" fmla="*/ 7801 w 19050"/>
                    <a:gd name="connsiteY1" fmla="*/ 8422 h 19050"/>
                    <a:gd name="connsiteX2" fmla="*/ 7144 w 19050"/>
                    <a:gd name="connsiteY2" fmla="*/ 13775 h 19050"/>
                    <a:gd name="connsiteX3" fmla="*/ 13506 w 19050"/>
                    <a:gd name="connsiteY3" fmla="*/ 8869 h 19050"/>
                    <a:gd name="connsiteX4" fmla="*/ 11087 w 19050"/>
                    <a:gd name="connsiteY4" fmla="*/ 757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1087" y="7574"/>
                      </a:moveTo>
                      <a:cubicBezTo>
                        <a:pt x="10201" y="9755"/>
                        <a:pt x="8868" y="10089"/>
                        <a:pt x="7801" y="8422"/>
                      </a:cubicBezTo>
                      <a:lnTo>
                        <a:pt x="7144" y="13775"/>
                      </a:lnTo>
                      <a:cubicBezTo>
                        <a:pt x="7658" y="9746"/>
                        <a:pt x="10687" y="10927"/>
                        <a:pt x="13506" y="8869"/>
                      </a:cubicBezTo>
                      <a:cubicBezTo>
                        <a:pt x="9525" y="9936"/>
                        <a:pt x="15145" y="5850"/>
                        <a:pt x="11087" y="757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4" name="任意多边形: 形状 689">
                  <a:extLst>
                    <a:ext uri="{FF2B5EF4-FFF2-40B4-BE49-F238E27FC236}">
                      <a16:creationId xmlns:a16="http://schemas.microsoft.com/office/drawing/2014/main" id="{49D1315C-33E4-E958-D696-FCFF6C3C3B12}"/>
                    </a:ext>
                  </a:extLst>
                </p:cNvPr>
                <p:cNvSpPr/>
                <p:nvPr/>
              </p:nvSpPr>
              <p:spPr>
                <a:xfrm>
                  <a:off x="3661191" y="1432192"/>
                  <a:ext cx="28575" cy="19050"/>
                </a:xfrm>
                <a:custGeom>
                  <a:avLst/>
                  <a:gdLst>
                    <a:gd name="connsiteX0" fmla="*/ 25136 w 28575"/>
                    <a:gd name="connsiteY0" fmla="*/ 10105 h 19050"/>
                    <a:gd name="connsiteX1" fmla="*/ 9687 w 28575"/>
                    <a:gd name="connsiteY1" fmla="*/ 7314 h 19050"/>
                    <a:gd name="connsiteX2" fmla="*/ 14126 w 28575"/>
                    <a:gd name="connsiteY2" fmla="*/ 11153 h 19050"/>
                    <a:gd name="connsiteX3" fmla="*/ 7144 w 28575"/>
                    <a:gd name="connsiteY3" fmla="*/ 8429 h 19050"/>
                    <a:gd name="connsiteX4" fmla="*/ 21174 w 28575"/>
                    <a:gd name="connsiteY4" fmla="*/ 14544 h 19050"/>
                    <a:gd name="connsiteX5" fmla="*/ 25136 w 28575"/>
                    <a:gd name="connsiteY5" fmla="*/ 1010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8575" h="19050">
                      <a:moveTo>
                        <a:pt x="25136" y="10105"/>
                      </a:moveTo>
                      <a:cubicBezTo>
                        <a:pt x="21326" y="12267"/>
                        <a:pt x="15697" y="7181"/>
                        <a:pt x="9687" y="7314"/>
                      </a:cubicBezTo>
                      <a:cubicBezTo>
                        <a:pt x="6144" y="6362"/>
                        <a:pt x="19117" y="9639"/>
                        <a:pt x="14126" y="11153"/>
                      </a:cubicBezTo>
                      <a:cubicBezTo>
                        <a:pt x="10506" y="10943"/>
                        <a:pt x="9420" y="9591"/>
                        <a:pt x="7144" y="8429"/>
                      </a:cubicBezTo>
                      <a:cubicBezTo>
                        <a:pt x="10258" y="13287"/>
                        <a:pt x="25146" y="10905"/>
                        <a:pt x="21174" y="14544"/>
                      </a:cubicBezTo>
                      <a:lnTo>
                        <a:pt x="25136" y="1010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5" name="任意多边形: 形状 690">
                  <a:extLst>
                    <a:ext uri="{FF2B5EF4-FFF2-40B4-BE49-F238E27FC236}">
                      <a16:creationId xmlns:a16="http://schemas.microsoft.com/office/drawing/2014/main" id="{6806725D-5EE2-527B-63BE-2D8D2075E642}"/>
                    </a:ext>
                  </a:extLst>
                </p:cNvPr>
                <p:cNvSpPr/>
                <p:nvPr/>
              </p:nvSpPr>
              <p:spPr>
                <a:xfrm>
                  <a:off x="3684232" y="1429497"/>
                  <a:ext cx="28575" cy="19050"/>
                </a:xfrm>
                <a:custGeom>
                  <a:avLst/>
                  <a:gdLst>
                    <a:gd name="connsiteX0" fmla="*/ 29575 w 28575"/>
                    <a:gd name="connsiteY0" fmla="*/ 11038 h 19050"/>
                    <a:gd name="connsiteX1" fmla="*/ 7144 w 28575"/>
                    <a:gd name="connsiteY1" fmla="*/ 8104 h 19050"/>
                    <a:gd name="connsiteX2" fmla="*/ 29575 w 28575"/>
                    <a:gd name="connsiteY2" fmla="*/ 1103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575" h="19050">
                      <a:moveTo>
                        <a:pt x="29575" y="11038"/>
                      </a:moveTo>
                      <a:cubicBezTo>
                        <a:pt x="21269" y="11419"/>
                        <a:pt x="13221" y="4713"/>
                        <a:pt x="7144" y="8104"/>
                      </a:cubicBezTo>
                      <a:cubicBezTo>
                        <a:pt x="14154" y="9819"/>
                        <a:pt x="22479" y="14972"/>
                        <a:pt x="29575" y="110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6" name="任意多边形: 形状 691">
                  <a:extLst>
                    <a:ext uri="{FF2B5EF4-FFF2-40B4-BE49-F238E27FC236}">
                      <a16:creationId xmlns:a16="http://schemas.microsoft.com/office/drawing/2014/main" id="{7BDB2436-B116-413C-0DBC-1DDE45F0A5A7}"/>
                    </a:ext>
                  </a:extLst>
                </p:cNvPr>
                <p:cNvSpPr/>
                <p:nvPr/>
              </p:nvSpPr>
              <p:spPr>
                <a:xfrm>
                  <a:off x="3887191" y="1286802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10287 h 9525"/>
                    <a:gd name="connsiteX1" fmla="*/ 13659 w 19050"/>
                    <a:gd name="connsiteY1" fmla="*/ 9087 h 9525"/>
                    <a:gd name="connsiteX2" fmla="*/ 14907 w 19050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10287"/>
                      </a:moveTo>
                      <a:lnTo>
                        <a:pt x="13659" y="9087"/>
                      </a:lnTo>
                      <a:lnTo>
                        <a:pt x="14907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7" name="任意多边形: 形状 692">
                  <a:extLst>
                    <a:ext uri="{FF2B5EF4-FFF2-40B4-BE49-F238E27FC236}">
                      <a16:creationId xmlns:a16="http://schemas.microsoft.com/office/drawing/2014/main" id="{D51BED81-CB09-5E16-8BAE-F17776183477}"/>
                    </a:ext>
                  </a:extLst>
                </p:cNvPr>
                <p:cNvSpPr/>
                <p:nvPr/>
              </p:nvSpPr>
              <p:spPr>
                <a:xfrm>
                  <a:off x="3915451" y="1214793"/>
                  <a:ext cx="19050" cy="19050"/>
                </a:xfrm>
                <a:custGeom>
                  <a:avLst/>
                  <a:gdLst>
                    <a:gd name="connsiteX0" fmla="*/ 13840 w 19050"/>
                    <a:gd name="connsiteY0" fmla="*/ 9154 h 19050"/>
                    <a:gd name="connsiteX1" fmla="*/ 10382 w 19050"/>
                    <a:gd name="connsiteY1" fmla="*/ 7144 h 19050"/>
                    <a:gd name="connsiteX2" fmla="*/ 7144 w 19050"/>
                    <a:gd name="connsiteY2" fmla="*/ 11497 h 19050"/>
                    <a:gd name="connsiteX3" fmla="*/ 14145 w 19050"/>
                    <a:gd name="connsiteY3" fmla="*/ 10401 h 19050"/>
                    <a:gd name="connsiteX4" fmla="*/ 13297 w 19050"/>
                    <a:gd name="connsiteY4" fmla="*/ 8601 h 19050"/>
                    <a:gd name="connsiteX5" fmla="*/ 13840 w 19050"/>
                    <a:gd name="connsiteY5" fmla="*/ 915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13840" y="9154"/>
                      </a:moveTo>
                      <a:cubicBezTo>
                        <a:pt x="10992" y="12259"/>
                        <a:pt x="11240" y="8953"/>
                        <a:pt x="10382" y="7144"/>
                      </a:cubicBezTo>
                      <a:cubicBezTo>
                        <a:pt x="7772" y="9525"/>
                        <a:pt x="11020" y="12316"/>
                        <a:pt x="7144" y="11497"/>
                      </a:cubicBezTo>
                      <a:cubicBezTo>
                        <a:pt x="9020" y="14545"/>
                        <a:pt x="12125" y="8182"/>
                        <a:pt x="14145" y="10401"/>
                      </a:cubicBezTo>
                      <a:lnTo>
                        <a:pt x="13297" y="8601"/>
                      </a:lnTo>
                      <a:lnTo>
                        <a:pt x="13840" y="915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8" name="任意多边形: 形状 693">
                  <a:extLst>
                    <a:ext uri="{FF2B5EF4-FFF2-40B4-BE49-F238E27FC236}">
                      <a16:creationId xmlns:a16="http://schemas.microsoft.com/office/drawing/2014/main" id="{33B332E3-66DB-033F-5DCA-B32E6455C915}"/>
                    </a:ext>
                  </a:extLst>
                </p:cNvPr>
                <p:cNvSpPr/>
                <p:nvPr/>
              </p:nvSpPr>
              <p:spPr>
                <a:xfrm>
                  <a:off x="3790416" y="1370069"/>
                  <a:ext cx="19050" cy="19050"/>
                </a:xfrm>
                <a:custGeom>
                  <a:avLst/>
                  <a:gdLst>
                    <a:gd name="connsiteX0" fmla="*/ 14593 w 19050"/>
                    <a:gd name="connsiteY0" fmla="*/ 7144 h 19050"/>
                    <a:gd name="connsiteX1" fmla="*/ 10945 w 19050"/>
                    <a:gd name="connsiteY1" fmla="*/ 13887 h 19050"/>
                    <a:gd name="connsiteX2" fmla="*/ 10221 w 19050"/>
                    <a:gd name="connsiteY2" fmla="*/ 10154 h 19050"/>
                    <a:gd name="connsiteX3" fmla="*/ 17822 w 19050"/>
                    <a:gd name="connsiteY3" fmla="*/ 10868 h 19050"/>
                    <a:gd name="connsiteX4" fmla="*/ 14593 w 19050"/>
                    <a:gd name="connsiteY4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4593" y="7144"/>
                      </a:moveTo>
                      <a:cubicBezTo>
                        <a:pt x="14193" y="9154"/>
                        <a:pt x="772" y="12363"/>
                        <a:pt x="10945" y="13887"/>
                      </a:cubicBezTo>
                      <a:cubicBezTo>
                        <a:pt x="14136" y="13402"/>
                        <a:pt x="4097" y="12630"/>
                        <a:pt x="10221" y="10154"/>
                      </a:cubicBezTo>
                      <a:lnTo>
                        <a:pt x="17822" y="10868"/>
                      </a:lnTo>
                      <a:lnTo>
                        <a:pt x="14593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9" name="任意多边形: 形状 694">
                  <a:extLst>
                    <a:ext uri="{FF2B5EF4-FFF2-40B4-BE49-F238E27FC236}">
                      <a16:creationId xmlns:a16="http://schemas.microsoft.com/office/drawing/2014/main" id="{0B84C850-CEF5-8D4C-EC22-6A17711AC5FD}"/>
                    </a:ext>
                  </a:extLst>
                </p:cNvPr>
                <p:cNvSpPr/>
                <p:nvPr/>
              </p:nvSpPr>
              <p:spPr>
                <a:xfrm>
                  <a:off x="3698719" y="1417798"/>
                  <a:ext cx="28575" cy="9525"/>
                </a:xfrm>
                <a:custGeom>
                  <a:avLst/>
                  <a:gdLst>
                    <a:gd name="connsiteX0" fmla="*/ 23517 w 28575"/>
                    <a:gd name="connsiteY0" fmla="*/ 8136 h 9525"/>
                    <a:gd name="connsiteX1" fmla="*/ 19736 w 28575"/>
                    <a:gd name="connsiteY1" fmla="*/ 8078 h 9525"/>
                    <a:gd name="connsiteX2" fmla="*/ 14373 w 28575"/>
                    <a:gd name="connsiteY2" fmla="*/ 7497 h 9525"/>
                    <a:gd name="connsiteX3" fmla="*/ 7144 w 28575"/>
                    <a:gd name="connsiteY3" fmla="*/ 7755 h 9525"/>
                    <a:gd name="connsiteX4" fmla="*/ 17374 w 28575"/>
                    <a:gd name="connsiteY4" fmla="*/ 11450 h 9525"/>
                    <a:gd name="connsiteX5" fmla="*/ 12792 w 28575"/>
                    <a:gd name="connsiteY5" fmla="*/ 8736 h 9525"/>
                    <a:gd name="connsiteX6" fmla="*/ 18478 w 28575"/>
                    <a:gd name="connsiteY6" fmla="*/ 8507 h 9525"/>
                    <a:gd name="connsiteX7" fmla="*/ 22374 w 28575"/>
                    <a:gd name="connsiteY7" fmla="*/ 8317 h 9525"/>
                    <a:gd name="connsiteX8" fmla="*/ 23517 w 28575"/>
                    <a:gd name="connsiteY8" fmla="*/ 813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575" h="9525">
                      <a:moveTo>
                        <a:pt x="23517" y="8136"/>
                      </a:moveTo>
                      <a:cubicBezTo>
                        <a:pt x="23498" y="8364"/>
                        <a:pt x="21250" y="8212"/>
                        <a:pt x="19736" y="8078"/>
                      </a:cubicBezTo>
                      <a:cubicBezTo>
                        <a:pt x="18021" y="7888"/>
                        <a:pt x="16145" y="7688"/>
                        <a:pt x="14373" y="7497"/>
                      </a:cubicBezTo>
                      <a:cubicBezTo>
                        <a:pt x="10839" y="7107"/>
                        <a:pt x="7725" y="6859"/>
                        <a:pt x="7144" y="7755"/>
                      </a:cubicBezTo>
                      <a:lnTo>
                        <a:pt x="17374" y="11450"/>
                      </a:lnTo>
                      <a:lnTo>
                        <a:pt x="12792" y="8736"/>
                      </a:lnTo>
                      <a:cubicBezTo>
                        <a:pt x="12792" y="8736"/>
                        <a:pt x="15631" y="8621"/>
                        <a:pt x="18478" y="8507"/>
                      </a:cubicBezTo>
                      <a:cubicBezTo>
                        <a:pt x="19898" y="8440"/>
                        <a:pt x="21307" y="8364"/>
                        <a:pt x="22374" y="8317"/>
                      </a:cubicBezTo>
                      <a:cubicBezTo>
                        <a:pt x="23651" y="8269"/>
                        <a:pt x="23327" y="8117"/>
                        <a:pt x="23517" y="813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0" name="任意多边形: 形状 695">
                  <a:extLst>
                    <a:ext uri="{FF2B5EF4-FFF2-40B4-BE49-F238E27FC236}">
                      <a16:creationId xmlns:a16="http://schemas.microsoft.com/office/drawing/2014/main" id="{6D8D47E5-DE8A-EE65-8A8F-64485F01C09D}"/>
                    </a:ext>
                  </a:extLst>
                </p:cNvPr>
                <p:cNvSpPr/>
                <p:nvPr/>
              </p:nvSpPr>
              <p:spPr>
                <a:xfrm>
                  <a:off x="3651123" y="1427029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7144 h 9525"/>
                    <a:gd name="connsiteX1" fmla="*/ 13345 w 19050"/>
                    <a:gd name="connsiteY1" fmla="*/ 10506 h 9525"/>
                    <a:gd name="connsiteX2" fmla="*/ 13459 w 19050"/>
                    <a:gd name="connsiteY2" fmla="*/ 97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7144"/>
                      </a:moveTo>
                      <a:lnTo>
                        <a:pt x="13345" y="10506"/>
                      </a:lnTo>
                      <a:lnTo>
                        <a:pt x="13459" y="97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" name="任意多边形: 形状 696">
                  <a:extLst>
                    <a:ext uri="{FF2B5EF4-FFF2-40B4-BE49-F238E27FC236}">
                      <a16:creationId xmlns:a16="http://schemas.microsoft.com/office/drawing/2014/main" id="{DD6FED5F-C1A2-C03C-E921-A69AFB134965}"/>
                    </a:ext>
                  </a:extLst>
                </p:cNvPr>
                <p:cNvSpPr/>
                <p:nvPr/>
              </p:nvSpPr>
              <p:spPr>
                <a:xfrm>
                  <a:off x="3909870" y="1218803"/>
                  <a:ext cx="9525" cy="19050"/>
                </a:xfrm>
                <a:custGeom>
                  <a:avLst/>
                  <a:gdLst>
                    <a:gd name="connsiteX0" fmla="*/ 10058 w 9525"/>
                    <a:gd name="connsiteY0" fmla="*/ 7144 h 19050"/>
                    <a:gd name="connsiteX1" fmla="*/ 7144 w 9525"/>
                    <a:gd name="connsiteY1" fmla="*/ 13783 h 19050"/>
                    <a:gd name="connsiteX2" fmla="*/ 10058 w 9525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10058" y="7144"/>
                      </a:moveTo>
                      <a:cubicBezTo>
                        <a:pt x="8220" y="8611"/>
                        <a:pt x="7830" y="11801"/>
                        <a:pt x="7144" y="13783"/>
                      </a:cubicBezTo>
                      <a:cubicBezTo>
                        <a:pt x="7353" y="11240"/>
                        <a:pt x="13487" y="9296"/>
                        <a:pt x="10058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2" name="任意多边形: 形状 697">
                  <a:extLst>
                    <a:ext uri="{FF2B5EF4-FFF2-40B4-BE49-F238E27FC236}">
                      <a16:creationId xmlns:a16="http://schemas.microsoft.com/office/drawing/2014/main" id="{A6095CD2-7304-F362-B0FA-9FD6C8DD73DC}"/>
                    </a:ext>
                  </a:extLst>
                </p:cNvPr>
                <p:cNvSpPr/>
                <p:nvPr/>
              </p:nvSpPr>
              <p:spPr>
                <a:xfrm>
                  <a:off x="3911749" y="1138215"/>
                  <a:ext cx="19050" cy="19050"/>
                </a:xfrm>
                <a:custGeom>
                  <a:avLst/>
                  <a:gdLst>
                    <a:gd name="connsiteX0" fmla="*/ 19285 w 19050"/>
                    <a:gd name="connsiteY0" fmla="*/ 10560 h 19050"/>
                    <a:gd name="connsiteX1" fmla="*/ 11884 w 19050"/>
                    <a:gd name="connsiteY1" fmla="*/ 7169 h 19050"/>
                    <a:gd name="connsiteX2" fmla="*/ 10989 w 19050"/>
                    <a:gd name="connsiteY2" fmla="*/ 12969 h 19050"/>
                    <a:gd name="connsiteX3" fmla="*/ 7331 w 19050"/>
                    <a:gd name="connsiteY3" fmla="*/ 10245 h 19050"/>
                    <a:gd name="connsiteX4" fmla="*/ 15865 w 19050"/>
                    <a:gd name="connsiteY4" fmla="*/ 15332 h 19050"/>
                    <a:gd name="connsiteX5" fmla="*/ 16904 w 19050"/>
                    <a:gd name="connsiteY5" fmla="*/ 11284 h 19050"/>
                    <a:gd name="connsiteX6" fmla="*/ 19409 w 19050"/>
                    <a:gd name="connsiteY6" fmla="*/ 13036 h 19050"/>
                    <a:gd name="connsiteX7" fmla="*/ 19285 w 19050"/>
                    <a:gd name="connsiteY7" fmla="*/ 1056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19050">
                      <a:moveTo>
                        <a:pt x="19285" y="10560"/>
                      </a:moveTo>
                      <a:cubicBezTo>
                        <a:pt x="16808" y="9426"/>
                        <a:pt x="17246" y="6864"/>
                        <a:pt x="11884" y="7169"/>
                      </a:cubicBezTo>
                      <a:cubicBezTo>
                        <a:pt x="11998" y="8959"/>
                        <a:pt x="13922" y="12141"/>
                        <a:pt x="10989" y="12969"/>
                      </a:cubicBezTo>
                      <a:cubicBezTo>
                        <a:pt x="11960" y="8378"/>
                        <a:pt x="7988" y="11922"/>
                        <a:pt x="7331" y="10245"/>
                      </a:cubicBezTo>
                      <a:cubicBezTo>
                        <a:pt x="5931" y="18018"/>
                        <a:pt x="12741" y="13141"/>
                        <a:pt x="15865" y="15332"/>
                      </a:cubicBezTo>
                      <a:cubicBezTo>
                        <a:pt x="13475" y="15398"/>
                        <a:pt x="15789" y="13465"/>
                        <a:pt x="16904" y="11284"/>
                      </a:cubicBezTo>
                      <a:lnTo>
                        <a:pt x="19409" y="13036"/>
                      </a:lnTo>
                      <a:lnTo>
                        <a:pt x="19285" y="1056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3" name="任意多边形: 形状 698">
                  <a:extLst>
                    <a:ext uri="{FF2B5EF4-FFF2-40B4-BE49-F238E27FC236}">
                      <a16:creationId xmlns:a16="http://schemas.microsoft.com/office/drawing/2014/main" id="{522129D9-B99E-25BF-13D0-9EC5E7803885}"/>
                    </a:ext>
                  </a:extLst>
                </p:cNvPr>
                <p:cNvSpPr/>
                <p:nvPr/>
              </p:nvSpPr>
              <p:spPr>
                <a:xfrm>
                  <a:off x="3910574" y="1103063"/>
                  <a:ext cx="19050" cy="19050"/>
                </a:xfrm>
                <a:custGeom>
                  <a:avLst/>
                  <a:gdLst>
                    <a:gd name="connsiteX0" fmla="*/ 9525 w 19050"/>
                    <a:gd name="connsiteY0" fmla="*/ 10164 h 19050"/>
                    <a:gd name="connsiteX1" fmla="*/ 9125 w 19050"/>
                    <a:gd name="connsiteY1" fmla="*/ 13851 h 19050"/>
                    <a:gd name="connsiteX2" fmla="*/ 7144 w 19050"/>
                    <a:gd name="connsiteY2" fmla="*/ 12717 h 19050"/>
                    <a:gd name="connsiteX3" fmla="*/ 8401 w 19050"/>
                    <a:gd name="connsiteY3" fmla="*/ 15898 h 19050"/>
                    <a:gd name="connsiteX4" fmla="*/ 11459 w 19050"/>
                    <a:gd name="connsiteY4" fmla="*/ 13651 h 19050"/>
                    <a:gd name="connsiteX5" fmla="*/ 10782 w 19050"/>
                    <a:gd name="connsiteY5" fmla="*/ 13298 h 19050"/>
                    <a:gd name="connsiteX6" fmla="*/ 15173 w 19050"/>
                    <a:gd name="connsiteY6" fmla="*/ 8755 h 19050"/>
                    <a:gd name="connsiteX7" fmla="*/ 9525 w 19050"/>
                    <a:gd name="connsiteY7" fmla="*/ 1016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19050">
                      <a:moveTo>
                        <a:pt x="9525" y="10164"/>
                      </a:moveTo>
                      <a:lnTo>
                        <a:pt x="9125" y="13851"/>
                      </a:lnTo>
                      <a:lnTo>
                        <a:pt x="7144" y="12717"/>
                      </a:lnTo>
                      <a:lnTo>
                        <a:pt x="8401" y="15898"/>
                      </a:lnTo>
                      <a:cubicBezTo>
                        <a:pt x="9382" y="14965"/>
                        <a:pt x="9677" y="13670"/>
                        <a:pt x="11459" y="13651"/>
                      </a:cubicBezTo>
                      <a:lnTo>
                        <a:pt x="10782" y="13298"/>
                      </a:lnTo>
                      <a:cubicBezTo>
                        <a:pt x="10049" y="9974"/>
                        <a:pt x="14392" y="10841"/>
                        <a:pt x="15173" y="8755"/>
                      </a:cubicBezTo>
                      <a:cubicBezTo>
                        <a:pt x="13545" y="4573"/>
                        <a:pt x="10630" y="9812"/>
                        <a:pt x="9525" y="1016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4" name="任意多边形: 形状 699">
                  <a:extLst>
                    <a:ext uri="{FF2B5EF4-FFF2-40B4-BE49-F238E27FC236}">
                      <a16:creationId xmlns:a16="http://schemas.microsoft.com/office/drawing/2014/main" id="{34F038CD-3E0B-12BF-5DC4-FEDDAD40C90E}"/>
                    </a:ext>
                  </a:extLst>
                </p:cNvPr>
                <p:cNvSpPr/>
                <p:nvPr/>
              </p:nvSpPr>
              <p:spPr>
                <a:xfrm>
                  <a:off x="3760289" y="1384855"/>
                  <a:ext cx="19050" cy="9525"/>
                </a:xfrm>
                <a:custGeom>
                  <a:avLst/>
                  <a:gdLst>
                    <a:gd name="connsiteX0" fmla="*/ 17545 w 19050"/>
                    <a:gd name="connsiteY0" fmla="*/ 7807 h 9525"/>
                    <a:gd name="connsiteX1" fmla="*/ 7144 w 19050"/>
                    <a:gd name="connsiteY1" fmla="*/ 11894 h 9525"/>
                    <a:gd name="connsiteX2" fmla="*/ 17545 w 19050"/>
                    <a:gd name="connsiteY2" fmla="*/ 780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7545" y="7807"/>
                      </a:moveTo>
                      <a:cubicBezTo>
                        <a:pt x="10630" y="5226"/>
                        <a:pt x="10411" y="10941"/>
                        <a:pt x="7144" y="11894"/>
                      </a:cubicBezTo>
                      <a:cubicBezTo>
                        <a:pt x="14516" y="10322"/>
                        <a:pt x="8534" y="8779"/>
                        <a:pt x="17545" y="780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5" name="任意多边形: 形状 700">
                  <a:extLst>
                    <a:ext uri="{FF2B5EF4-FFF2-40B4-BE49-F238E27FC236}">
                      <a16:creationId xmlns:a16="http://schemas.microsoft.com/office/drawing/2014/main" id="{30E97141-DFC9-17FA-AA6A-F19E5064E722}"/>
                    </a:ext>
                  </a:extLst>
                </p:cNvPr>
                <p:cNvSpPr/>
                <p:nvPr/>
              </p:nvSpPr>
              <p:spPr>
                <a:xfrm>
                  <a:off x="3677192" y="1411417"/>
                  <a:ext cx="19050" cy="19050"/>
                </a:xfrm>
                <a:custGeom>
                  <a:avLst/>
                  <a:gdLst>
                    <a:gd name="connsiteX0" fmla="*/ 7450 w 19050"/>
                    <a:gd name="connsiteY0" fmla="*/ 7144 h 19050"/>
                    <a:gd name="connsiteX1" fmla="*/ 13860 w 19050"/>
                    <a:gd name="connsiteY1" fmla="*/ 12678 h 19050"/>
                    <a:gd name="connsiteX2" fmla="*/ 7450 w 19050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19050">
                      <a:moveTo>
                        <a:pt x="7450" y="7144"/>
                      </a:moveTo>
                      <a:cubicBezTo>
                        <a:pt x="6335" y="7353"/>
                        <a:pt x="8221" y="11516"/>
                        <a:pt x="13860" y="12678"/>
                      </a:cubicBezTo>
                      <a:cubicBezTo>
                        <a:pt x="14031" y="10373"/>
                        <a:pt x="15212" y="9439"/>
                        <a:pt x="7450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6" name="任意多边形: 形状 701">
                  <a:extLst>
                    <a:ext uri="{FF2B5EF4-FFF2-40B4-BE49-F238E27FC236}">
                      <a16:creationId xmlns:a16="http://schemas.microsoft.com/office/drawing/2014/main" id="{80C4B199-1421-9034-3C62-8712BD171F44}"/>
                    </a:ext>
                  </a:extLst>
                </p:cNvPr>
                <p:cNvSpPr/>
                <p:nvPr/>
              </p:nvSpPr>
              <p:spPr>
                <a:xfrm>
                  <a:off x="3860073" y="1294879"/>
                  <a:ext cx="19050" cy="9525"/>
                </a:xfrm>
                <a:custGeom>
                  <a:avLst/>
                  <a:gdLst>
                    <a:gd name="connsiteX0" fmla="*/ 10335 w 19050"/>
                    <a:gd name="connsiteY0" fmla="*/ 8230 h 9525"/>
                    <a:gd name="connsiteX1" fmla="*/ 12049 w 19050"/>
                    <a:gd name="connsiteY1" fmla="*/ 7144 h 9525"/>
                    <a:gd name="connsiteX2" fmla="*/ 7163 w 19050"/>
                    <a:gd name="connsiteY2" fmla="*/ 7839 h 9525"/>
                    <a:gd name="connsiteX3" fmla="*/ 7144 w 19050"/>
                    <a:gd name="connsiteY3" fmla="*/ 11135 h 9525"/>
                    <a:gd name="connsiteX4" fmla="*/ 11782 w 19050"/>
                    <a:gd name="connsiteY4" fmla="*/ 9696 h 9525"/>
                    <a:gd name="connsiteX5" fmla="*/ 10335 w 19050"/>
                    <a:gd name="connsiteY5" fmla="*/ 823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9525">
                      <a:moveTo>
                        <a:pt x="10335" y="8230"/>
                      </a:moveTo>
                      <a:cubicBezTo>
                        <a:pt x="10801" y="7630"/>
                        <a:pt x="11601" y="7734"/>
                        <a:pt x="12049" y="7144"/>
                      </a:cubicBezTo>
                      <a:lnTo>
                        <a:pt x="7163" y="7839"/>
                      </a:lnTo>
                      <a:lnTo>
                        <a:pt x="7144" y="11135"/>
                      </a:lnTo>
                      <a:lnTo>
                        <a:pt x="11782" y="9696"/>
                      </a:lnTo>
                      <a:lnTo>
                        <a:pt x="10335" y="823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7" name="任意多边形: 形状 702">
                  <a:extLst>
                    <a:ext uri="{FF2B5EF4-FFF2-40B4-BE49-F238E27FC236}">
                      <a16:creationId xmlns:a16="http://schemas.microsoft.com/office/drawing/2014/main" id="{2A4C0E52-2986-9AA9-E3C5-10444794A4DB}"/>
                    </a:ext>
                  </a:extLst>
                </p:cNvPr>
                <p:cNvSpPr/>
                <p:nvPr/>
              </p:nvSpPr>
              <p:spPr>
                <a:xfrm>
                  <a:off x="3671316" y="1405826"/>
                  <a:ext cx="28575" cy="19050"/>
                </a:xfrm>
                <a:custGeom>
                  <a:avLst/>
                  <a:gdLst>
                    <a:gd name="connsiteX0" fmla="*/ 18202 w 28575"/>
                    <a:gd name="connsiteY0" fmla="*/ 8058 h 19050"/>
                    <a:gd name="connsiteX1" fmla="*/ 7144 w 28575"/>
                    <a:gd name="connsiteY1" fmla="*/ 7144 h 19050"/>
                    <a:gd name="connsiteX2" fmla="*/ 28956 w 28575"/>
                    <a:gd name="connsiteY2" fmla="*/ 15621 h 19050"/>
                    <a:gd name="connsiteX3" fmla="*/ 18202 w 28575"/>
                    <a:gd name="connsiteY3" fmla="*/ 805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575" h="19050">
                      <a:moveTo>
                        <a:pt x="18202" y="8058"/>
                      </a:moveTo>
                      <a:lnTo>
                        <a:pt x="7144" y="7144"/>
                      </a:lnTo>
                      <a:cubicBezTo>
                        <a:pt x="14621" y="10363"/>
                        <a:pt x="30328" y="10839"/>
                        <a:pt x="28956" y="15621"/>
                      </a:cubicBezTo>
                      <a:cubicBezTo>
                        <a:pt x="34652" y="13640"/>
                        <a:pt x="19241" y="8658"/>
                        <a:pt x="18202" y="805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8" name="任意多边形: 形状 703">
                  <a:extLst>
                    <a:ext uri="{FF2B5EF4-FFF2-40B4-BE49-F238E27FC236}">
                      <a16:creationId xmlns:a16="http://schemas.microsoft.com/office/drawing/2014/main" id="{672421B1-9105-22F4-644B-F3FBFAC78E19}"/>
                    </a:ext>
                  </a:extLst>
                </p:cNvPr>
                <p:cNvSpPr/>
                <p:nvPr/>
              </p:nvSpPr>
              <p:spPr>
                <a:xfrm>
                  <a:off x="3897620" y="1230833"/>
                  <a:ext cx="9525" cy="9525"/>
                </a:xfrm>
                <a:custGeom>
                  <a:avLst/>
                  <a:gdLst>
                    <a:gd name="connsiteX0" fmla="*/ 9268 w 9525"/>
                    <a:gd name="connsiteY0" fmla="*/ 7144 h 9525"/>
                    <a:gd name="connsiteX1" fmla="*/ 7144 w 9525"/>
                    <a:gd name="connsiteY1" fmla="*/ 7306 h 9525"/>
                    <a:gd name="connsiteX2" fmla="*/ 9687 w 9525"/>
                    <a:gd name="connsiteY2" fmla="*/ 9687 h 9525"/>
                    <a:gd name="connsiteX3" fmla="*/ 9268 w 9525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268" y="7144"/>
                      </a:moveTo>
                      <a:lnTo>
                        <a:pt x="7144" y="7306"/>
                      </a:lnTo>
                      <a:lnTo>
                        <a:pt x="9687" y="9687"/>
                      </a:lnTo>
                      <a:cubicBezTo>
                        <a:pt x="11135" y="7639"/>
                        <a:pt x="9468" y="8420"/>
                        <a:pt x="9268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9" name="任意多边形: 形状 704">
                  <a:extLst>
                    <a:ext uri="{FF2B5EF4-FFF2-40B4-BE49-F238E27FC236}">
                      <a16:creationId xmlns:a16="http://schemas.microsoft.com/office/drawing/2014/main" id="{EA18A29A-270A-BEA6-3A89-0964320804FD}"/>
                    </a:ext>
                  </a:extLst>
                </p:cNvPr>
                <p:cNvSpPr/>
                <p:nvPr/>
              </p:nvSpPr>
              <p:spPr>
                <a:xfrm>
                  <a:off x="3625053" y="1421495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7791 h 9525"/>
                    <a:gd name="connsiteX1" fmla="*/ 15526 w 19050"/>
                    <a:gd name="connsiteY1" fmla="*/ 9563 h 9525"/>
                    <a:gd name="connsiteX2" fmla="*/ 12163 w 19050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7791"/>
                      </a:moveTo>
                      <a:lnTo>
                        <a:pt x="15526" y="9563"/>
                      </a:lnTo>
                      <a:lnTo>
                        <a:pt x="12163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0" name="任意多边形: 形状 705">
                  <a:extLst>
                    <a:ext uri="{FF2B5EF4-FFF2-40B4-BE49-F238E27FC236}">
                      <a16:creationId xmlns:a16="http://schemas.microsoft.com/office/drawing/2014/main" id="{BBACCB84-7070-EC06-148A-7DD474B0E16D}"/>
                    </a:ext>
                  </a:extLst>
                </p:cNvPr>
                <p:cNvSpPr/>
                <p:nvPr/>
              </p:nvSpPr>
              <p:spPr>
                <a:xfrm>
                  <a:off x="3855139" y="1299575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7144 h 9525"/>
                    <a:gd name="connsiteX1" fmla="*/ 12211 w 19050"/>
                    <a:gd name="connsiteY1" fmla="*/ 8430 h 9525"/>
                    <a:gd name="connsiteX2" fmla="*/ 9535 w 19050"/>
                    <a:gd name="connsiteY2" fmla="*/ 743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7144"/>
                      </a:moveTo>
                      <a:lnTo>
                        <a:pt x="12211" y="8430"/>
                      </a:lnTo>
                      <a:lnTo>
                        <a:pt x="9535" y="743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" name="任意多边形: 形状 706">
                  <a:extLst>
                    <a:ext uri="{FF2B5EF4-FFF2-40B4-BE49-F238E27FC236}">
                      <a16:creationId xmlns:a16="http://schemas.microsoft.com/office/drawing/2014/main" id="{D05026CF-78AD-6061-7736-184803BDB51A}"/>
                    </a:ext>
                  </a:extLst>
                </p:cNvPr>
                <p:cNvSpPr/>
                <p:nvPr/>
              </p:nvSpPr>
              <p:spPr>
                <a:xfrm>
                  <a:off x="3868836" y="1278172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8915 h 9525"/>
                    <a:gd name="connsiteX1" fmla="*/ 14507 w 19050"/>
                    <a:gd name="connsiteY1" fmla="*/ 7401 h 9525"/>
                    <a:gd name="connsiteX2" fmla="*/ 9906 w 19050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8915"/>
                      </a:moveTo>
                      <a:lnTo>
                        <a:pt x="14507" y="7401"/>
                      </a:lnTo>
                      <a:lnTo>
                        <a:pt x="9906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" name="任意多边形: 形状 707">
                  <a:extLst>
                    <a:ext uri="{FF2B5EF4-FFF2-40B4-BE49-F238E27FC236}">
                      <a16:creationId xmlns:a16="http://schemas.microsoft.com/office/drawing/2014/main" id="{D09A5D1F-105A-BAA6-14B4-8EE4E66853AD}"/>
                    </a:ext>
                  </a:extLst>
                </p:cNvPr>
                <p:cNvSpPr/>
                <p:nvPr/>
              </p:nvSpPr>
              <p:spPr>
                <a:xfrm>
                  <a:off x="3911051" y="1133392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10401 h 9525"/>
                    <a:gd name="connsiteX1" fmla="*/ 8801 w 9525"/>
                    <a:gd name="connsiteY1" fmla="*/ 8763 h 9525"/>
                    <a:gd name="connsiteX2" fmla="*/ 8077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10401"/>
                      </a:moveTo>
                      <a:lnTo>
                        <a:pt x="8801" y="8763"/>
                      </a:lnTo>
                      <a:lnTo>
                        <a:pt x="8077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3" name="任意多边形: 形状 708">
                  <a:extLst>
                    <a:ext uri="{FF2B5EF4-FFF2-40B4-BE49-F238E27FC236}">
                      <a16:creationId xmlns:a16="http://schemas.microsoft.com/office/drawing/2014/main" id="{177C63EB-DB25-8764-F358-1ED24FC6C2AF}"/>
                    </a:ext>
                  </a:extLst>
                </p:cNvPr>
                <p:cNvSpPr/>
                <p:nvPr/>
              </p:nvSpPr>
              <p:spPr>
                <a:xfrm>
                  <a:off x="3658701" y="1406026"/>
                  <a:ext cx="19050" cy="19050"/>
                </a:xfrm>
                <a:custGeom>
                  <a:avLst/>
                  <a:gdLst>
                    <a:gd name="connsiteX0" fmla="*/ 14111 w 19050"/>
                    <a:gd name="connsiteY0" fmla="*/ 7144 h 19050"/>
                    <a:gd name="connsiteX1" fmla="*/ 11615 w 19050"/>
                    <a:gd name="connsiteY1" fmla="*/ 10563 h 19050"/>
                    <a:gd name="connsiteX2" fmla="*/ 8339 w 19050"/>
                    <a:gd name="connsiteY2" fmla="*/ 8258 h 19050"/>
                    <a:gd name="connsiteX3" fmla="*/ 14444 w 19050"/>
                    <a:gd name="connsiteY3" fmla="*/ 13773 h 19050"/>
                    <a:gd name="connsiteX4" fmla="*/ 14111 w 19050"/>
                    <a:gd name="connsiteY4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4111" y="7144"/>
                      </a:moveTo>
                      <a:cubicBezTo>
                        <a:pt x="10625" y="8468"/>
                        <a:pt x="20359" y="10582"/>
                        <a:pt x="11615" y="10563"/>
                      </a:cubicBezTo>
                      <a:lnTo>
                        <a:pt x="8339" y="8258"/>
                      </a:lnTo>
                      <a:cubicBezTo>
                        <a:pt x="3481" y="9916"/>
                        <a:pt x="15044" y="11335"/>
                        <a:pt x="14444" y="13773"/>
                      </a:cubicBezTo>
                      <a:cubicBezTo>
                        <a:pt x="23560" y="13754"/>
                        <a:pt x="14873" y="9992"/>
                        <a:pt x="14111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4" name="任意多边形: 形状 709">
                  <a:extLst>
                    <a:ext uri="{FF2B5EF4-FFF2-40B4-BE49-F238E27FC236}">
                      <a16:creationId xmlns:a16="http://schemas.microsoft.com/office/drawing/2014/main" id="{20876EBE-1840-0EBB-9DD3-9C4E789015D2}"/>
                    </a:ext>
                  </a:extLst>
                </p:cNvPr>
                <p:cNvSpPr/>
                <p:nvPr/>
              </p:nvSpPr>
              <p:spPr>
                <a:xfrm>
                  <a:off x="3736572" y="1380566"/>
                  <a:ext cx="28575" cy="9525"/>
                </a:xfrm>
                <a:custGeom>
                  <a:avLst/>
                  <a:gdLst>
                    <a:gd name="connsiteX0" fmla="*/ 7144 w 28575"/>
                    <a:gd name="connsiteY0" fmla="*/ 7496 h 9525"/>
                    <a:gd name="connsiteX1" fmla="*/ 7296 w 28575"/>
                    <a:gd name="connsiteY1" fmla="*/ 7534 h 9525"/>
                    <a:gd name="connsiteX2" fmla="*/ 7468 w 28575"/>
                    <a:gd name="connsiteY2" fmla="*/ 7572 h 9525"/>
                    <a:gd name="connsiteX3" fmla="*/ 7572 w 28575"/>
                    <a:gd name="connsiteY3" fmla="*/ 7601 h 9525"/>
                    <a:gd name="connsiteX4" fmla="*/ 7601 w 28575"/>
                    <a:gd name="connsiteY4" fmla="*/ 7610 h 9525"/>
                    <a:gd name="connsiteX5" fmla="*/ 16335 w 28575"/>
                    <a:gd name="connsiteY5" fmla="*/ 7839 h 9525"/>
                    <a:gd name="connsiteX6" fmla="*/ 16450 w 28575"/>
                    <a:gd name="connsiteY6" fmla="*/ 7849 h 9525"/>
                    <a:gd name="connsiteX7" fmla="*/ 18698 w 28575"/>
                    <a:gd name="connsiteY7" fmla="*/ 8020 h 9525"/>
                    <a:gd name="connsiteX8" fmla="*/ 21974 w 28575"/>
                    <a:gd name="connsiteY8" fmla="*/ 8258 h 9525"/>
                    <a:gd name="connsiteX9" fmla="*/ 19098 w 28575"/>
                    <a:gd name="connsiteY9" fmla="*/ 7810 h 9525"/>
                    <a:gd name="connsiteX10" fmla="*/ 17126 w 28575"/>
                    <a:gd name="connsiteY10" fmla="*/ 7496 h 9525"/>
                    <a:gd name="connsiteX11" fmla="*/ 16478 w 28575"/>
                    <a:gd name="connsiteY11" fmla="*/ 7391 h 9525"/>
                    <a:gd name="connsiteX12" fmla="*/ 16278 w 28575"/>
                    <a:gd name="connsiteY12" fmla="*/ 7363 h 9525"/>
                    <a:gd name="connsiteX13" fmla="*/ 7610 w 28575"/>
                    <a:gd name="connsiteY13" fmla="*/ 7144 h 9525"/>
                    <a:gd name="connsiteX14" fmla="*/ 7601 w 28575"/>
                    <a:gd name="connsiteY14" fmla="*/ 7144 h 9525"/>
                    <a:gd name="connsiteX15" fmla="*/ 7591 w 28575"/>
                    <a:gd name="connsiteY15" fmla="*/ 7144 h 9525"/>
                    <a:gd name="connsiteX16" fmla="*/ 7582 w 28575"/>
                    <a:gd name="connsiteY16" fmla="*/ 7144 h 9525"/>
                    <a:gd name="connsiteX17" fmla="*/ 7144 w 28575"/>
                    <a:gd name="connsiteY17" fmla="*/ 749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8575" h="9525">
                      <a:moveTo>
                        <a:pt x="7144" y="7496"/>
                      </a:moveTo>
                      <a:cubicBezTo>
                        <a:pt x="7144" y="7496"/>
                        <a:pt x="7201" y="7506"/>
                        <a:pt x="7296" y="7534"/>
                      </a:cubicBezTo>
                      <a:lnTo>
                        <a:pt x="7468" y="7572"/>
                      </a:lnTo>
                      <a:lnTo>
                        <a:pt x="7572" y="7601"/>
                      </a:lnTo>
                      <a:lnTo>
                        <a:pt x="7601" y="7610"/>
                      </a:lnTo>
                      <a:cubicBezTo>
                        <a:pt x="10477" y="7687"/>
                        <a:pt x="13392" y="7763"/>
                        <a:pt x="16335" y="7839"/>
                      </a:cubicBezTo>
                      <a:lnTo>
                        <a:pt x="16450" y="7849"/>
                      </a:lnTo>
                      <a:cubicBezTo>
                        <a:pt x="17059" y="7896"/>
                        <a:pt x="17878" y="7953"/>
                        <a:pt x="18698" y="8020"/>
                      </a:cubicBezTo>
                      <a:cubicBezTo>
                        <a:pt x="20336" y="8134"/>
                        <a:pt x="21974" y="8258"/>
                        <a:pt x="21974" y="8258"/>
                      </a:cubicBezTo>
                      <a:cubicBezTo>
                        <a:pt x="21974" y="8258"/>
                        <a:pt x="20536" y="8039"/>
                        <a:pt x="19098" y="7810"/>
                      </a:cubicBezTo>
                      <a:cubicBezTo>
                        <a:pt x="18383" y="7696"/>
                        <a:pt x="17659" y="7582"/>
                        <a:pt x="17126" y="7496"/>
                      </a:cubicBezTo>
                      <a:cubicBezTo>
                        <a:pt x="16859" y="7449"/>
                        <a:pt x="16631" y="7420"/>
                        <a:pt x="16478" y="7391"/>
                      </a:cubicBezTo>
                      <a:cubicBezTo>
                        <a:pt x="16383" y="7372"/>
                        <a:pt x="16278" y="7363"/>
                        <a:pt x="16278" y="7363"/>
                      </a:cubicBezTo>
                      <a:cubicBezTo>
                        <a:pt x="13211" y="7287"/>
                        <a:pt x="10316" y="7210"/>
                        <a:pt x="7610" y="7144"/>
                      </a:cubicBezTo>
                      <a:lnTo>
                        <a:pt x="7601" y="7144"/>
                      </a:lnTo>
                      <a:lnTo>
                        <a:pt x="7591" y="7144"/>
                      </a:lnTo>
                      <a:lnTo>
                        <a:pt x="7582" y="7144"/>
                      </a:lnTo>
                      <a:lnTo>
                        <a:pt x="7144" y="749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5" name="任意多边形: 形状 710">
                  <a:extLst>
                    <a:ext uri="{FF2B5EF4-FFF2-40B4-BE49-F238E27FC236}">
                      <a16:creationId xmlns:a16="http://schemas.microsoft.com/office/drawing/2014/main" id="{7DB5E735-48A4-3192-9DE0-7407B6750CDF}"/>
                    </a:ext>
                  </a:extLst>
                </p:cNvPr>
                <p:cNvSpPr/>
                <p:nvPr/>
              </p:nvSpPr>
              <p:spPr>
                <a:xfrm>
                  <a:off x="3883570" y="1238138"/>
                  <a:ext cx="19050" cy="9525"/>
                </a:xfrm>
                <a:custGeom>
                  <a:avLst/>
                  <a:gdLst>
                    <a:gd name="connsiteX0" fmla="*/ 15394 w 19050"/>
                    <a:gd name="connsiteY0" fmla="*/ 7144 h 9525"/>
                    <a:gd name="connsiteX1" fmla="*/ 7507 w 19050"/>
                    <a:gd name="connsiteY1" fmla="*/ 10354 h 9525"/>
                    <a:gd name="connsiteX2" fmla="*/ 15394 w 19050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5394" y="7144"/>
                      </a:moveTo>
                      <a:cubicBezTo>
                        <a:pt x="13270" y="7153"/>
                        <a:pt x="10488" y="11621"/>
                        <a:pt x="7507" y="10354"/>
                      </a:cubicBezTo>
                      <a:cubicBezTo>
                        <a:pt x="4850" y="12906"/>
                        <a:pt x="17718" y="8401"/>
                        <a:pt x="1539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6" name="任意多边形: 形状 711">
                  <a:extLst>
                    <a:ext uri="{FF2B5EF4-FFF2-40B4-BE49-F238E27FC236}">
                      <a16:creationId xmlns:a16="http://schemas.microsoft.com/office/drawing/2014/main" id="{78E08409-7442-1A3F-3001-F2A27CD624C0}"/>
                    </a:ext>
                  </a:extLst>
                </p:cNvPr>
                <p:cNvSpPr/>
                <p:nvPr/>
              </p:nvSpPr>
              <p:spPr>
                <a:xfrm>
                  <a:off x="3646789" y="1404283"/>
                  <a:ext cx="19050" cy="9525"/>
                </a:xfrm>
                <a:custGeom>
                  <a:avLst/>
                  <a:gdLst>
                    <a:gd name="connsiteX0" fmla="*/ 7972 w 19050"/>
                    <a:gd name="connsiteY0" fmla="*/ 7144 h 9525"/>
                    <a:gd name="connsiteX1" fmla="*/ 7144 w 19050"/>
                    <a:gd name="connsiteY1" fmla="*/ 11649 h 9525"/>
                    <a:gd name="connsiteX2" fmla="*/ 13906 w 19050"/>
                    <a:gd name="connsiteY2" fmla="*/ 971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972" y="7144"/>
                      </a:moveTo>
                      <a:lnTo>
                        <a:pt x="7144" y="11649"/>
                      </a:lnTo>
                      <a:lnTo>
                        <a:pt x="13906" y="971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7" name="任意多边形: 形状 712">
                  <a:extLst>
                    <a:ext uri="{FF2B5EF4-FFF2-40B4-BE49-F238E27FC236}">
                      <a16:creationId xmlns:a16="http://schemas.microsoft.com/office/drawing/2014/main" id="{0F1FBC49-0851-E0C9-444A-D9A378AED7FE}"/>
                    </a:ext>
                  </a:extLst>
                </p:cNvPr>
                <p:cNvSpPr/>
                <p:nvPr/>
              </p:nvSpPr>
              <p:spPr>
                <a:xfrm>
                  <a:off x="3573904" y="1401683"/>
                  <a:ext cx="38100" cy="19050"/>
                </a:xfrm>
                <a:custGeom>
                  <a:avLst/>
                  <a:gdLst>
                    <a:gd name="connsiteX0" fmla="*/ 33204 w 38100"/>
                    <a:gd name="connsiteY0" fmla="*/ 18755 h 19050"/>
                    <a:gd name="connsiteX1" fmla="*/ 7144 w 38100"/>
                    <a:gd name="connsiteY1" fmla="*/ 7144 h 19050"/>
                    <a:gd name="connsiteX2" fmla="*/ 33204 w 38100"/>
                    <a:gd name="connsiteY2" fmla="*/ 1875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8100" h="19050">
                      <a:moveTo>
                        <a:pt x="33204" y="18755"/>
                      </a:moveTo>
                      <a:cubicBezTo>
                        <a:pt x="23460" y="14792"/>
                        <a:pt x="16488" y="8915"/>
                        <a:pt x="7144" y="7144"/>
                      </a:cubicBezTo>
                      <a:cubicBezTo>
                        <a:pt x="15659" y="11106"/>
                        <a:pt x="26841" y="16821"/>
                        <a:pt x="33204" y="1875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8" name="任意多边形: 形状 713">
                  <a:extLst>
                    <a:ext uri="{FF2B5EF4-FFF2-40B4-BE49-F238E27FC236}">
                      <a16:creationId xmlns:a16="http://schemas.microsoft.com/office/drawing/2014/main" id="{2C7442D1-C580-1D6E-EBEE-FF94E24F3B61}"/>
                    </a:ext>
                  </a:extLst>
                </p:cNvPr>
                <p:cNvSpPr/>
                <p:nvPr/>
              </p:nvSpPr>
              <p:spPr>
                <a:xfrm>
                  <a:off x="3662458" y="1375289"/>
                  <a:ext cx="66675" cy="28575"/>
                </a:xfrm>
                <a:custGeom>
                  <a:avLst/>
                  <a:gdLst>
                    <a:gd name="connsiteX0" fmla="*/ 63913 w 66675"/>
                    <a:gd name="connsiteY0" fmla="*/ 21803 h 28575"/>
                    <a:gd name="connsiteX1" fmla="*/ 61846 w 66675"/>
                    <a:gd name="connsiteY1" fmla="*/ 21260 h 28575"/>
                    <a:gd name="connsiteX2" fmla="*/ 59817 w 66675"/>
                    <a:gd name="connsiteY2" fmla="*/ 20088 h 28575"/>
                    <a:gd name="connsiteX3" fmla="*/ 61855 w 66675"/>
                    <a:gd name="connsiteY3" fmla="*/ 19621 h 28575"/>
                    <a:gd name="connsiteX4" fmla="*/ 63694 w 66675"/>
                    <a:gd name="connsiteY4" fmla="*/ 17793 h 28575"/>
                    <a:gd name="connsiteX5" fmla="*/ 66323 w 66675"/>
                    <a:gd name="connsiteY5" fmla="*/ 13106 h 28575"/>
                    <a:gd name="connsiteX6" fmla="*/ 61951 w 66675"/>
                    <a:gd name="connsiteY6" fmla="*/ 12211 h 28575"/>
                    <a:gd name="connsiteX7" fmla="*/ 52711 w 66675"/>
                    <a:gd name="connsiteY7" fmla="*/ 10620 h 28575"/>
                    <a:gd name="connsiteX8" fmla="*/ 53673 w 66675"/>
                    <a:gd name="connsiteY8" fmla="*/ 14173 h 28575"/>
                    <a:gd name="connsiteX9" fmla="*/ 44729 w 66675"/>
                    <a:gd name="connsiteY9" fmla="*/ 8992 h 28575"/>
                    <a:gd name="connsiteX10" fmla="*/ 24251 w 66675"/>
                    <a:gd name="connsiteY10" fmla="*/ 10820 h 28575"/>
                    <a:gd name="connsiteX11" fmla="*/ 25222 w 66675"/>
                    <a:gd name="connsiteY11" fmla="*/ 11354 h 28575"/>
                    <a:gd name="connsiteX12" fmla="*/ 14411 w 66675"/>
                    <a:gd name="connsiteY12" fmla="*/ 10344 h 28575"/>
                    <a:gd name="connsiteX13" fmla="*/ 7144 w 66675"/>
                    <a:gd name="connsiteY13" fmla="*/ 7144 h 28575"/>
                    <a:gd name="connsiteX14" fmla="*/ 15250 w 66675"/>
                    <a:gd name="connsiteY14" fmla="*/ 14764 h 28575"/>
                    <a:gd name="connsiteX15" fmla="*/ 24184 w 66675"/>
                    <a:gd name="connsiteY15" fmla="*/ 21993 h 28575"/>
                    <a:gd name="connsiteX16" fmla="*/ 36767 w 66675"/>
                    <a:gd name="connsiteY16" fmla="*/ 23755 h 28575"/>
                    <a:gd name="connsiteX17" fmla="*/ 20441 w 66675"/>
                    <a:gd name="connsiteY17" fmla="*/ 17564 h 28575"/>
                    <a:gd name="connsiteX18" fmla="*/ 43377 w 66675"/>
                    <a:gd name="connsiteY18" fmla="*/ 16888 h 28575"/>
                    <a:gd name="connsiteX19" fmla="*/ 39176 w 66675"/>
                    <a:gd name="connsiteY19" fmla="*/ 17907 h 28575"/>
                    <a:gd name="connsiteX20" fmla="*/ 47463 w 66675"/>
                    <a:gd name="connsiteY20" fmla="*/ 17355 h 28575"/>
                    <a:gd name="connsiteX21" fmla="*/ 46520 w 66675"/>
                    <a:gd name="connsiteY21" fmla="*/ 14564 h 28575"/>
                    <a:gd name="connsiteX22" fmla="*/ 55159 w 66675"/>
                    <a:gd name="connsiteY22" fmla="*/ 18812 h 28575"/>
                    <a:gd name="connsiteX23" fmla="*/ 59741 w 66675"/>
                    <a:gd name="connsiteY23" fmla="*/ 20726 h 28575"/>
                    <a:gd name="connsiteX24" fmla="*/ 60846 w 66675"/>
                    <a:gd name="connsiteY24" fmla="*/ 21307 h 28575"/>
                    <a:gd name="connsiteX25" fmla="*/ 61303 w 66675"/>
                    <a:gd name="connsiteY25" fmla="*/ 21879 h 28575"/>
                    <a:gd name="connsiteX26" fmla="*/ 62132 w 66675"/>
                    <a:gd name="connsiteY26" fmla="*/ 23279 h 28575"/>
                    <a:gd name="connsiteX27" fmla="*/ 63913 w 66675"/>
                    <a:gd name="connsiteY27" fmla="*/ 21803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6675" h="28575">
                      <a:moveTo>
                        <a:pt x="63913" y="21803"/>
                      </a:moveTo>
                      <a:cubicBezTo>
                        <a:pt x="63036" y="21774"/>
                        <a:pt x="62379" y="21565"/>
                        <a:pt x="61846" y="21260"/>
                      </a:cubicBezTo>
                      <a:cubicBezTo>
                        <a:pt x="61274" y="20955"/>
                        <a:pt x="61103" y="20593"/>
                        <a:pt x="59817" y="20088"/>
                      </a:cubicBezTo>
                      <a:cubicBezTo>
                        <a:pt x="60817" y="20279"/>
                        <a:pt x="61360" y="20060"/>
                        <a:pt x="61855" y="19621"/>
                      </a:cubicBezTo>
                      <a:cubicBezTo>
                        <a:pt x="62427" y="19183"/>
                        <a:pt x="63075" y="18536"/>
                        <a:pt x="63694" y="17793"/>
                      </a:cubicBezTo>
                      <a:cubicBezTo>
                        <a:pt x="64932" y="16307"/>
                        <a:pt x="66075" y="14430"/>
                        <a:pt x="66323" y="13106"/>
                      </a:cubicBezTo>
                      <a:cubicBezTo>
                        <a:pt x="66323" y="13106"/>
                        <a:pt x="64141" y="12659"/>
                        <a:pt x="61951" y="12211"/>
                      </a:cubicBezTo>
                      <a:cubicBezTo>
                        <a:pt x="57331" y="11411"/>
                        <a:pt x="52711" y="10620"/>
                        <a:pt x="52711" y="10620"/>
                      </a:cubicBezTo>
                      <a:cubicBezTo>
                        <a:pt x="54712" y="11592"/>
                        <a:pt x="55712" y="12830"/>
                        <a:pt x="53673" y="14173"/>
                      </a:cubicBezTo>
                      <a:lnTo>
                        <a:pt x="44729" y="8992"/>
                      </a:lnTo>
                      <a:cubicBezTo>
                        <a:pt x="34766" y="7782"/>
                        <a:pt x="31128" y="14554"/>
                        <a:pt x="24251" y="10820"/>
                      </a:cubicBezTo>
                      <a:lnTo>
                        <a:pt x="25222" y="11354"/>
                      </a:lnTo>
                      <a:cubicBezTo>
                        <a:pt x="20155" y="11344"/>
                        <a:pt x="16935" y="11011"/>
                        <a:pt x="14411" y="10344"/>
                      </a:cubicBezTo>
                      <a:cubicBezTo>
                        <a:pt x="12211" y="9658"/>
                        <a:pt x="10258" y="8639"/>
                        <a:pt x="7144" y="7144"/>
                      </a:cubicBezTo>
                      <a:cubicBezTo>
                        <a:pt x="7534" y="10344"/>
                        <a:pt x="11049" y="12602"/>
                        <a:pt x="15250" y="14764"/>
                      </a:cubicBezTo>
                      <a:cubicBezTo>
                        <a:pt x="19936" y="16916"/>
                        <a:pt x="24470" y="18955"/>
                        <a:pt x="24184" y="21993"/>
                      </a:cubicBezTo>
                      <a:cubicBezTo>
                        <a:pt x="32318" y="26308"/>
                        <a:pt x="35833" y="22489"/>
                        <a:pt x="36767" y="23755"/>
                      </a:cubicBezTo>
                      <a:cubicBezTo>
                        <a:pt x="21031" y="21984"/>
                        <a:pt x="37109" y="18526"/>
                        <a:pt x="20441" y="17564"/>
                      </a:cubicBezTo>
                      <a:cubicBezTo>
                        <a:pt x="39081" y="19526"/>
                        <a:pt x="21841" y="13706"/>
                        <a:pt x="43377" y="16888"/>
                      </a:cubicBezTo>
                      <a:lnTo>
                        <a:pt x="39176" y="17907"/>
                      </a:lnTo>
                      <a:cubicBezTo>
                        <a:pt x="44348" y="18183"/>
                        <a:pt x="48416" y="20126"/>
                        <a:pt x="47463" y="17355"/>
                      </a:cubicBezTo>
                      <a:cubicBezTo>
                        <a:pt x="46444" y="16850"/>
                        <a:pt x="42424" y="14859"/>
                        <a:pt x="46520" y="14564"/>
                      </a:cubicBezTo>
                      <a:cubicBezTo>
                        <a:pt x="49006" y="16573"/>
                        <a:pt x="52073" y="17659"/>
                        <a:pt x="55159" y="18812"/>
                      </a:cubicBezTo>
                      <a:cubicBezTo>
                        <a:pt x="56702" y="19393"/>
                        <a:pt x="58245" y="19983"/>
                        <a:pt x="59741" y="20726"/>
                      </a:cubicBezTo>
                      <a:lnTo>
                        <a:pt x="60846" y="21307"/>
                      </a:lnTo>
                      <a:cubicBezTo>
                        <a:pt x="61027" y="21488"/>
                        <a:pt x="61151" y="21679"/>
                        <a:pt x="61303" y="21879"/>
                      </a:cubicBezTo>
                      <a:cubicBezTo>
                        <a:pt x="61589" y="22288"/>
                        <a:pt x="61874" y="22746"/>
                        <a:pt x="62132" y="23279"/>
                      </a:cubicBezTo>
                      <a:cubicBezTo>
                        <a:pt x="61722" y="22117"/>
                        <a:pt x="62608" y="21374"/>
                        <a:pt x="63913" y="2180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9" name="任意多边形: 形状 714">
                  <a:extLst>
                    <a:ext uri="{FF2B5EF4-FFF2-40B4-BE49-F238E27FC236}">
                      <a16:creationId xmlns:a16="http://schemas.microsoft.com/office/drawing/2014/main" id="{D664BDB0-F485-ACAD-6768-385F861CEC0B}"/>
                    </a:ext>
                  </a:extLst>
                </p:cNvPr>
                <p:cNvSpPr/>
                <p:nvPr/>
              </p:nvSpPr>
              <p:spPr>
                <a:xfrm>
                  <a:off x="3664953" y="1395704"/>
                  <a:ext cx="19050" cy="9525"/>
                </a:xfrm>
                <a:custGeom>
                  <a:avLst/>
                  <a:gdLst>
                    <a:gd name="connsiteX0" fmla="*/ 10230 w 19050"/>
                    <a:gd name="connsiteY0" fmla="*/ 7436 h 9525"/>
                    <a:gd name="connsiteX1" fmla="*/ 7144 w 19050"/>
                    <a:gd name="connsiteY1" fmla="*/ 8779 h 9525"/>
                    <a:gd name="connsiteX2" fmla="*/ 14345 w 19050"/>
                    <a:gd name="connsiteY2" fmla="*/ 9665 h 9525"/>
                    <a:gd name="connsiteX3" fmla="*/ 10230 w 19050"/>
                    <a:gd name="connsiteY3" fmla="*/ 743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0230" y="7436"/>
                      </a:moveTo>
                      <a:cubicBezTo>
                        <a:pt x="7191" y="6512"/>
                        <a:pt x="7353" y="8007"/>
                        <a:pt x="7144" y="8779"/>
                      </a:cubicBezTo>
                      <a:cubicBezTo>
                        <a:pt x="8534" y="9903"/>
                        <a:pt x="12373" y="9322"/>
                        <a:pt x="14345" y="9665"/>
                      </a:cubicBezTo>
                      <a:lnTo>
                        <a:pt x="10230" y="743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0" name="任意多边形: 形状 715">
                  <a:extLst>
                    <a:ext uri="{FF2B5EF4-FFF2-40B4-BE49-F238E27FC236}">
                      <a16:creationId xmlns:a16="http://schemas.microsoft.com/office/drawing/2014/main" id="{2C06FA93-FBA8-448E-939D-F9BFF65B146C}"/>
                    </a:ext>
                  </a:extLst>
                </p:cNvPr>
                <p:cNvSpPr/>
                <p:nvPr/>
              </p:nvSpPr>
              <p:spPr>
                <a:xfrm>
                  <a:off x="3838232" y="1268650"/>
                  <a:ext cx="28575" cy="19050"/>
                </a:xfrm>
                <a:custGeom>
                  <a:avLst/>
                  <a:gdLst>
                    <a:gd name="connsiteX0" fmla="*/ 14030 w 28575"/>
                    <a:gd name="connsiteY0" fmla="*/ 12923 h 19050"/>
                    <a:gd name="connsiteX1" fmla="*/ 20383 w 28575"/>
                    <a:gd name="connsiteY1" fmla="*/ 8798 h 19050"/>
                    <a:gd name="connsiteX2" fmla="*/ 8953 w 28575"/>
                    <a:gd name="connsiteY2" fmla="*/ 8741 h 19050"/>
                    <a:gd name="connsiteX3" fmla="*/ 11401 w 28575"/>
                    <a:gd name="connsiteY3" fmla="*/ 16371 h 19050"/>
                    <a:gd name="connsiteX4" fmla="*/ 7144 w 28575"/>
                    <a:gd name="connsiteY4" fmla="*/ 17580 h 19050"/>
                    <a:gd name="connsiteX5" fmla="*/ 19260 w 28575"/>
                    <a:gd name="connsiteY5" fmla="*/ 20304 h 19050"/>
                    <a:gd name="connsiteX6" fmla="*/ 18498 w 28575"/>
                    <a:gd name="connsiteY6" fmla="*/ 20171 h 19050"/>
                    <a:gd name="connsiteX7" fmla="*/ 25689 w 28575"/>
                    <a:gd name="connsiteY7" fmla="*/ 12837 h 19050"/>
                    <a:gd name="connsiteX8" fmla="*/ 14030 w 28575"/>
                    <a:gd name="connsiteY8" fmla="*/ 1292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575" h="19050">
                      <a:moveTo>
                        <a:pt x="14030" y="12923"/>
                      </a:moveTo>
                      <a:cubicBezTo>
                        <a:pt x="13430" y="11532"/>
                        <a:pt x="17335" y="9598"/>
                        <a:pt x="20383" y="8798"/>
                      </a:cubicBezTo>
                      <a:cubicBezTo>
                        <a:pt x="16373" y="7512"/>
                        <a:pt x="14354" y="5855"/>
                        <a:pt x="8953" y="8741"/>
                      </a:cubicBezTo>
                      <a:cubicBezTo>
                        <a:pt x="12363" y="10694"/>
                        <a:pt x="17412" y="12846"/>
                        <a:pt x="11401" y="16371"/>
                      </a:cubicBezTo>
                      <a:lnTo>
                        <a:pt x="7144" y="17580"/>
                      </a:lnTo>
                      <a:cubicBezTo>
                        <a:pt x="11497" y="18409"/>
                        <a:pt x="22041" y="15523"/>
                        <a:pt x="19260" y="20304"/>
                      </a:cubicBezTo>
                      <a:lnTo>
                        <a:pt x="18498" y="20171"/>
                      </a:lnTo>
                      <a:lnTo>
                        <a:pt x="25689" y="12837"/>
                      </a:lnTo>
                      <a:cubicBezTo>
                        <a:pt x="21736" y="10313"/>
                        <a:pt x="20345" y="13351"/>
                        <a:pt x="14030" y="1292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1" name="任意多边形: 形状 716">
                  <a:extLst>
                    <a:ext uri="{FF2B5EF4-FFF2-40B4-BE49-F238E27FC236}">
                      <a16:creationId xmlns:a16="http://schemas.microsoft.com/office/drawing/2014/main" id="{B0D78CB8-41EE-C2E6-CEDE-79D65A639D77}"/>
                    </a:ext>
                  </a:extLst>
                </p:cNvPr>
                <p:cNvSpPr/>
                <p:nvPr/>
              </p:nvSpPr>
              <p:spPr>
                <a:xfrm>
                  <a:off x="3892315" y="1116001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8780 h 9525"/>
                    <a:gd name="connsiteX1" fmla="*/ 10916 w 9525"/>
                    <a:gd name="connsiteY1" fmla="*/ 7447 h 9525"/>
                    <a:gd name="connsiteX2" fmla="*/ 7144 w 9525"/>
                    <a:gd name="connsiteY2" fmla="*/ 878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8780"/>
                      </a:moveTo>
                      <a:cubicBezTo>
                        <a:pt x="8468" y="6285"/>
                        <a:pt x="10916" y="11362"/>
                        <a:pt x="10916" y="7447"/>
                      </a:cubicBezTo>
                      <a:cubicBezTo>
                        <a:pt x="9163" y="7256"/>
                        <a:pt x="7915" y="6409"/>
                        <a:pt x="7144" y="878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2" name="任意多边形: 形状 717">
                  <a:extLst>
                    <a:ext uri="{FF2B5EF4-FFF2-40B4-BE49-F238E27FC236}">
                      <a16:creationId xmlns:a16="http://schemas.microsoft.com/office/drawing/2014/main" id="{3C5EA96B-5413-F202-D263-D3FF5BB85400}"/>
                    </a:ext>
                  </a:extLst>
                </p:cNvPr>
                <p:cNvSpPr/>
                <p:nvPr/>
              </p:nvSpPr>
              <p:spPr>
                <a:xfrm>
                  <a:off x="3856520" y="1050810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7144 h 19050"/>
                    <a:gd name="connsiteX1" fmla="*/ 11430 w 19050"/>
                    <a:gd name="connsiteY1" fmla="*/ 13811 h 19050"/>
                    <a:gd name="connsiteX2" fmla="*/ 16897 w 19050"/>
                    <a:gd name="connsiteY2" fmla="*/ 14107 h 19050"/>
                    <a:gd name="connsiteX3" fmla="*/ 14173 w 19050"/>
                    <a:gd name="connsiteY3" fmla="*/ 10154 h 19050"/>
                    <a:gd name="connsiteX4" fmla="*/ 14002 w 19050"/>
                    <a:gd name="connsiteY4" fmla="*/ 10678 h 19050"/>
                    <a:gd name="connsiteX5" fmla="*/ 11725 w 19050"/>
                    <a:gd name="connsiteY5" fmla="*/ 9020 h 19050"/>
                    <a:gd name="connsiteX6" fmla="*/ 16402 w 19050"/>
                    <a:gd name="connsiteY6" fmla="*/ 944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" h="19050">
                      <a:moveTo>
                        <a:pt x="7144" y="7144"/>
                      </a:moveTo>
                      <a:cubicBezTo>
                        <a:pt x="7458" y="11144"/>
                        <a:pt x="14745" y="9525"/>
                        <a:pt x="11430" y="13811"/>
                      </a:cubicBezTo>
                      <a:lnTo>
                        <a:pt x="16897" y="14107"/>
                      </a:lnTo>
                      <a:cubicBezTo>
                        <a:pt x="11411" y="13859"/>
                        <a:pt x="16859" y="11687"/>
                        <a:pt x="14173" y="10154"/>
                      </a:cubicBezTo>
                      <a:lnTo>
                        <a:pt x="14002" y="10678"/>
                      </a:lnTo>
                      <a:cubicBezTo>
                        <a:pt x="12840" y="10554"/>
                        <a:pt x="11135" y="9658"/>
                        <a:pt x="11725" y="9020"/>
                      </a:cubicBezTo>
                      <a:cubicBezTo>
                        <a:pt x="13049" y="8630"/>
                        <a:pt x="14859" y="8049"/>
                        <a:pt x="16402" y="9449"/>
                      </a:cubicBez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3" name="任意多边形: 形状 718">
                  <a:extLst>
                    <a:ext uri="{FF2B5EF4-FFF2-40B4-BE49-F238E27FC236}">
                      <a16:creationId xmlns:a16="http://schemas.microsoft.com/office/drawing/2014/main" id="{922FFFE7-A7E1-B221-60AF-AB6483E9F652}"/>
                    </a:ext>
                  </a:extLst>
                </p:cNvPr>
                <p:cNvSpPr/>
                <p:nvPr/>
              </p:nvSpPr>
              <p:spPr>
                <a:xfrm>
                  <a:off x="3560026" y="1396463"/>
                  <a:ext cx="19050" cy="19050"/>
                </a:xfrm>
                <a:custGeom>
                  <a:avLst/>
                  <a:gdLst>
                    <a:gd name="connsiteX0" fmla="*/ 15945 w 19050"/>
                    <a:gd name="connsiteY0" fmla="*/ 7144 h 19050"/>
                    <a:gd name="connsiteX1" fmla="*/ 7144 w 19050"/>
                    <a:gd name="connsiteY1" fmla="*/ 8944 h 19050"/>
                    <a:gd name="connsiteX2" fmla="*/ 15773 w 19050"/>
                    <a:gd name="connsiteY2" fmla="*/ 12916 h 19050"/>
                    <a:gd name="connsiteX3" fmla="*/ 15945 w 19050"/>
                    <a:gd name="connsiteY3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5945" y="7144"/>
                      </a:moveTo>
                      <a:cubicBezTo>
                        <a:pt x="12868" y="9925"/>
                        <a:pt x="9134" y="9039"/>
                        <a:pt x="7144" y="8944"/>
                      </a:cubicBezTo>
                      <a:lnTo>
                        <a:pt x="15773" y="12916"/>
                      </a:lnTo>
                      <a:lnTo>
                        <a:pt x="15945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4" name="任意多边形: 形状 719">
                  <a:extLst>
                    <a:ext uri="{FF2B5EF4-FFF2-40B4-BE49-F238E27FC236}">
                      <a16:creationId xmlns:a16="http://schemas.microsoft.com/office/drawing/2014/main" id="{52724BB5-EE80-8490-6EAF-FDC2A4B06109}"/>
                    </a:ext>
                  </a:extLst>
                </p:cNvPr>
                <p:cNvSpPr/>
                <p:nvPr/>
              </p:nvSpPr>
              <p:spPr>
                <a:xfrm>
                  <a:off x="3653961" y="1389348"/>
                  <a:ext cx="19050" cy="19050"/>
                </a:xfrm>
                <a:custGeom>
                  <a:avLst/>
                  <a:gdLst>
                    <a:gd name="connsiteX0" fmla="*/ 18031 w 19050"/>
                    <a:gd name="connsiteY0" fmla="*/ 10039 h 19050"/>
                    <a:gd name="connsiteX1" fmla="*/ 7144 w 19050"/>
                    <a:gd name="connsiteY1" fmla="*/ 7144 h 19050"/>
                    <a:gd name="connsiteX2" fmla="*/ 9725 w 19050"/>
                    <a:gd name="connsiteY2" fmla="*/ 12459 h 19050"/>
                    <a:gd name="connsiteX3" fmla="*/ 18031 w 19050"/>
                    <a:gd name="connsiteY3" fmla="*/ 1003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8031" y="10039"/>
                      </a:moveTo>
                      <a:cubicBezTo>
                        <a:pt x="13125" y="8163"/>
                        <a:pt x="9077" y="11125"/>
                        <a:pt x="7144" y="7144"/>
                      </a:cubicBezTo>
                      <a:lnTo>
                        <a:pt x="9725" y="12459"/>
                      </a:lnTo>
                      <a:cubicBezTo>
                        <a:pt x="11830" y="10582"/>
                        <a:pt x="14288" y="11544"/>
                        <a:pt x="18031" y="1003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5" name="任意多边形: 形状 720">
                  <a:extLst>
                    <a:ext uri="{FF2B5EF4-FFF2-40B4-BE49-F238E27FC236}">
                      <a16:creationId xmlns:a16="http://schemas.microsoft.com/office/drawing/2014/main" id="{599D5DB7-E759-35E7-17E3-2102DAACA0BC}"/>
                    </a:ext>
                  </a:extLst>
                </p:cNvPr>
                <p:cNvSpPr/>
                <p:nvPr/>
              </p:nvSpPr>
              <p:spPr>
                <a:xfrm>
                  <a:off x="3781168" y="1337198"/>
                  <a:ext cx="9525" cy="9525"/>
                </a:xfrm>
                <a:custGeom>
                  <a:avLst/>
                  <a:gdLst>
                    <a:gd name="connsiteX0" fmla="*/ 10116 w 9525"/>
                    <a:gd name="connsiteY0" fmla="*/ 7449 h 9525"/>
                    <a:gd name="connsiteX1" fmla="*/ 7144 w 9525"/>
                    <a:gd name="connsiteY1" fmla="*/ 7144 h 9525"/>
                    <a:gd name="connsiteX2" fmla="*/ 8934 w 9525"/>
                    <a:gd name="connsiteY2" fmla="*/ 9163 h 9525"/>
                    <a:gd name="connsiteX3" fmla="*/ 7934 w 9525"/>
                    <a:gd name="connsiteY3" fmla="*/ 741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0116" y="7449"/>
                      </a:moveTo>
                      <a:lnTo>
                        <a:pt x="7144" y="7144"/>
                      </a:lnTo>
                      <a:lnTo>
                        <a:pt x="8934" y="9163"/>
                      </a:lnTo>
                      <a:lnTo>
                        <a:pt x="7934" y="741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6" name="任意多边形: 形状 721">
                  <a:extLst>
                    <a:ext uri="{FF2B5EF4-FFF2-40B4-BE49-F238E27FC236}">
                      <a16:creationId xmlns:a16="http://schemas.microsoft.com/office/drawing/2014/main" id="{968DB6E3-77A2-A1FE-8114-CD3B4862029F}"/>
                    </a:ext>
                  </a:extLst>
                </p:cNvPr>
                <p:cNvSpPr/>
                <p:nvPr/>
              </p:nvSpPr>
              <p:spPr>
                <a:xfrm>
                  <a:off x="3872720" y="1082681"/>
                  <a:ext cx="19050" cy="19050"/>
                </a:xfrm>
                <a:custGeom>
                  <a:avLst/>
                  <a:gdLst>
                    <a:gd name="connsiteX0" fmla="*/ 10537 w 19050"/>
                    <a:gd name="connsiteY0" fmla="*/ 8982 h 19050"/>
                    <a:gd name="connsiteX1" fmla="*/ 10527 w 19050"/>
                    <a:gd name="connsiteY1" fmla="*/ 12011 h 19050"/>
                    <a:gd name="connsiteX2" fmla="*/ 7384 w 19050"/>
                    <a:gd name="connsiteY2" fmla="*/ 12116 h 19050"/>
                    <a:gd name="connsiteX3" fmla="*/ 7898 w 19050"/>
                    <a:gd name="connsiteY3" fmla="*/ 15097 h 19050"/>
                    <a:gd name="connsiteX4" fmla="*/ 13528 w 19050"/>
                    <a:gd name="connsiteY4" fmla="*/ 12906 h 19050"/>
                    <a:gd name="connsiteX5" fmla="*/ 14204 w 19050"/>
                    <a:gd name="connsiteY5" fmla="*/ 7144 h 19050"/>
                    <a:gd name="connsiteX6" fmla="*/ 10537 w 19050"/>
                    <a:gd name="connsiteY6" fmla="*/ 898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" h="19050">
                      <a:moveTo>
                        <a:pt x="10537" y="8982"/>
                      </a:moveTo>
                      <a:cubicBezTo>
                        <a:pt x="11385" y="9801"/>
                        <a:pt x="11861" y="11230"/>
                        <a:pt x="10527" y="12011"/>
                      </a:cubicBezTo>
                      <a:cubicBezTo>
                        <a:pt x="10032" y="12116"/>
                        <a:pt x="8870" y="11840"/>
                        <a:pt x="7384" y="12116"/>
                      </a:cubicBezTo>
                      <a:cubicBezTo>
                        <a:pt x="6584" y="12792"/>
                        <a:pt x="8051" y="14030"/>
                        <a:pt x="7898" y="15097"/>
                      </a:cubicBezTo>
                      <a:cubicBezTo>
                        <a:pt x="10832" y="17659"/>
                        <a:pt x="11680" y="13811"/>
                        <a:pt x="13528" y="12906"/>
                      </a:cubicBezTo>
                      <a:cubicBezTo>
                        <a:pt x="13356" y="10887"/>
                        <a:pt x="16985" y="10097"/>
                        <a:pt x="14204" y="7144"/>
                      </a:cubicBezTo>
                      <a:cubicBezTo>
                        <a:pt x="14271" y="7201"/>
                        <a:pt x="10537" y="8982"/>
                        <a:pt x="10537" y="898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7" name="任意多边形: 形状 722">
                  <a:extLst>
                    <a:ext uri="{FF2B5EF4-FFF2-40B4-BE49-F238E27FC236}">
                      <a16:creationId xmlns:a16="http://schemas.microsoft.com/office/drawing/2014/main" id="{0ABB3DBD-AD80-4B9D-93EB-E8E370E2BA9A}"/>
                    </a:ext>
                  </a:extLst>
                </p:cNvPr>
                <p:cNvSpPr/>
                <p:nvPr/>
              </p:nvSpPr>
              <p:spPr>
                <a:xfrm>
                  <a:off x="3799456" y="1315615"/>
                  <a:ext cx="19050" cy="9525"/>
                </a:xfrm>
                <a:custGeom>
                  <a:avLst/>
                  <a:gdLst>
                    <a:gd name="connsiteX0" fmla="*/ 12459 w 19050"/>
                    <a:gd name="connsiteY0" fmla="*/ 9401 h 9525"/>
                    <a:gd name="connsiteX1" fmla="*/ 13049 w 19050"/>
                    <a:gd name="connsiteY1" fmla="*/ 8887 h 9525"/>
                    <a:gd name="connsiteX2" fmla="*/ 7706 w 19050"/>
                    <a:gd name="connsiteY2" fmla="*/ 7144 h 9525"/>
                    <a:gd name="connsiteX3" fmla="*/ 7144 w 19050"/>
                    <a:gd name="connsiteY3" fmla="*/ 762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2459" y="9401"/>
                      </a:moveTo>
                      <a:lnTo>
                        <a:pt x="13049" y="8887"/>
                      </a:lnTo>
                      <a:lnTo>
                        <a:pt x="7706" y="7144"/>
                      </a:lnTo>
                      <a:lnTo>
                        <a:pt x="7144" y="762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8" name="任意多边形: 形状 723">
                  <a:extLst>
                    <a:ext uri="{FF2B5EF4-FFF2-40B4-BE49-F238E27FC236}">
                      <a16:creationId xmlns:a16="http://schemas.microsoft.com/office/drawing/2014/main" id="{0E60A419-C2FC-BDBB-9330-82DF5C71E7B5}"/>
                    </a:ext>
                  </a:extLst>
                </p:cNvPr>
                <p:cNvSpPr/>
                <p:nvPr/>
              </p:nvSpPr>
              <p:spPr>
                <a:xfrm>
                  <a:off x="3815563" y="1299870"/>
                  <a:ext cx="19050" cy="9525"/>
                </a:xfrm>
                <a:custGeom>
                  <a:avLst/>
                  <a:gdLst>
                    <a:gd name="connsiteX0" fmla="*/ 12363 w 19050"/>
                    <a:gd name="connsiteY0" fmla="*/ 9030 h 9525"/>
                    <a:gd name="connsiteX1" fmla="*/ 12897 w 19050"/>
                    <a:gd name="connsiteY1" fmla="*/ 8487 h 9525"/>
                    <a:gd name="connsiteX2" fmla="*/ 7658 w 19050"/>
                    <a:gd name="connsiteY2" fmla="*/ 7144 h 9525"/>
                    <a:gd name="connsiteX3" fmla="*/ 7144 w 19050"/>
                    <a:gd name="connsiteY3" fmla="*/ 766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2363" y="9030"/>
                      </a:moveTo>
                      <a:lnTo>
                        <a:pt x="12897" y="8487"/>
                      </a:lnTo>
                      <a:lnTo>
                        <a:pt x="7658" y="7144"/>
                      </a:lnTo>
                      <a:lnTo>
                        <a:pt x="7144" y="766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9" name="任意多边形: 形状 724">
                  <a:extLst>
                    <a:ext uri="{FF2B5EF4-FFF2-40B4-BE49-F238E27FC236}">
                      <a16:creationId xmlns:a16="http://schemas.microsoft.com/office/drawing/2014/main" id="{43BBF1B0-24D5-8ECF-B702-E81CE38283D4}"/>
                    </a:ext>
                  </a:extLst>
                </p:cNvPr>
                <p:cNvSpPr/>
                <p:nvPr/>
              </p:nvSpPr>
              <p:spPr>
                <a:xfrm>
                  <a:off x="3783910" y="1316563"/>
                  <a:ext cx="19050" cy="9525"/>
                </a:xfrm>
                <a:custGeom>
                  <a:avLst/>
                  <a:gdLst>
                    <a:gd name="connsiteX0" fmla="*/ 8278 w 19050"/>
                    <a:gd name="connsiteY0" fmla="*/ 7920 h 9525"/>
                    <a:gd name="connsiteX1" fmla="*/ 12888 w 19050"/>
                    <a:gd name="connsiteY1" fmla="*/ 10253 h 9525"/>
                    <a:gd name="connsiteX2" fmla="*/ 15155 w 19050"/>
                    <a:gd name="connsiteY2" fmla="*/ 7567 h 9525"/>
                    <a:gd name="connsiteX3" fmla="*/ 21213 w 19050"/>
                    <a:gd name="connsiteY3" fmla="*/ 9634 h 9525"/>
                    <a:gd name="connsiteX4" fmla="*/ 8278 w 19050"/>
                    <a:gd name="connsiteY4" fmla="*/ 792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9525">
                      <a:moveTo>
                        <a:pt x="8278" y="7920"/>
                      </a:moveTo>
                      <a:cubicBezTo>
                        <a:pt x="4459" y="10053"/>
                        <a:pt x="11383" y="9729"/>
                        <a:pt x="12888" y="10253"/>
                      </a:cubicBezTo>
                      <a:cubicBezTo>
                        <a:pt x="14108" y="9291"/>
                        <a:pt x="13222" y="8272"/>
                        <a:pt x="15155" y="7567"/>
                      </a:cubicBezTo>
                      <a:lnTo>
                        <a:pt x="21213" y="9634"/>
                      </a:lnTo>
                      <a:cubicBezTo>
                        <a:pt x="15441" y="9072"/>
                        <a:pt x="17575" y="5634"/>
                        <a:pt x="8278" y="792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0" name="任意多边形: 形状 725">
                  <a:extLst>
                    <a:ext uri="{FF2B5EF4-FFF2-40B4-BE49-F238E27FC236}">
                      <a16:creationId xmlns:a16="http://schemas.microsoft.com/office/drawing/2014/main" id="{C2AE99E7-2225-2622-1B50-B539A19E5D72}"/>
                    </a:ext>
                  </a:extLst>
                </p:cNvPr>
                <p:cNvSpPr/>
                <p:nvPr/>
              </p:nvSpPr>
              <p:spPr>
                <a:xfrm>
                  <a:off x="3794579" y="1309566"/>
                  <a:ext cx="19050" cy="9525"/>
                </a:xfrm>
                <a:custGeom>
                  <a:avLst/>
                  <a:gdLst>
                    <a:gd name="connsiteX0" fmla="*/ 14830 w 19050"/>
                    <a:gd name="connsiteY0" fmla="*/ 7744 h 9525"/>
                    <a:gd name="connsiteX1" fmla="*/ 7144 w 19050"/>
                    <a:gd name="connsiteY1" fmla="*/ 7144 h 9525"/>
                    <a:gd name="connsiteX2" fmla="*/ 8658 w 19050"/>
                    <a:gd name="connsiteY2" fmla="*/ 11135 h 9525"/>
                    <a:gd name="connsiteX3" fmla="*/ 16088 w 19050"/>
                    <a:gd name="connsiteY3" fmla="*/ 10230 h 9525"/>
                    <a:gd name="connsiteX4" fmla="*/ 14830 w 19050"/>
                    <a:gd name="connsiteY4" fmla="*/ 77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9525">
                      <a:moveTo>
                        <a:pt x="14830" y="7744"/>
                      </a:moveTo>
                      <a:lnTo>
                        <a:pt x="7144" y="7144"/>
                      </a:lnTo>
                      <a:cubicBezTo>
                        <a:pt x="8753" y="8420"/>
                        <a:pt x="11325" y="10697"/>
                        <a:pt x="8658" y="11135"/>
                      </a:cubicBezTo>
                      <a:lnTo>
                        <a:pt x="16088" y="10230"/>
                      </a:lnTo>
                      <a:cubicBezTo>
                        <a:pt x="16507" y="8982"/>
                        <a:pt x="13659" y="8725"/>
                        <a:pt x="14830" y="77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1" name="任意多边形: 形状 726">
                  <a:extLst>
                    <a:ext uri="{FF2B5EF4-FFF2-40B4-BE49-F238E27FC236}">
                      <a16:creationId xmlns:a16="http://schemas.microsoft.com/office/drawing/2014/main" id="{2AA47534-A462-2C5C-A5B2-C6905319690B}"/>
                    </a:ext>
                  </a:extLst>
                </p:cNvPr>
                <p:cNvSpPr/>
                <p:nvPr/>
              </p:nvSpPr>
              <p:spPr>
                <a:xfrm>
                  <a:off x="3690776" y="1365172"/>
                  <a:ext cx="28575" cy="19050"/>
                </a:xfrm>
                <a:custGeom>
                  <a:avLst/>
                  <a:gdLst>
                    <a:gd name="connsiteX0" fmla="*/ 25498 w 28575"/>
                    <a:gd name="connsiteY0" fmla="*/ 8983 h 19050"/>
                    <a:gd name="connsiteX1" fmla="*/ 7144 w 28575"/>
                    <a:gd name="connsiteY1" fmla="*/ 7926 h 19050"/>
                    <a:gd name="connsiteX2" fmla="*/ 17697 w 28575"/>
                    <a:gd name="connsiteY2" fmla="*/ 11193 h 19050"/>
                    <a:gd name="connsiteX3" fmla="*/ 13716 w 28575"/>
                    <a:gd name="connsiteY3" fmla="*/ 12251 h 19050"/>
                    <a:gd name="connsiteX4" fmla="*/ 25498 w 28575"/>
                    <a:gd name="connsiteY4" fmla="*/ 898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19050">
                      <a:moveTo>
                        <a:pt x="25498" y="8983"/>
                      </a:moveTo>
                      <a:cubicBezTo>
                        <a:pt x="19850" y="4554"/>
                        <a:pt x="14878" y="9755"/>
                        <a:pt x="7144" y="7926"/>
                      </a:cubicBezTo>
                      <a:cubicBezTo>
                        <a:pt x="8973" y="9745"/>
                        <a:pt x="17802" y="8145"/>
                        <a:pt x="17697" y="11193"/>
                      </a:cubicBezTo>
                      <a:lnTo>
                        <a:pt x="13716" y="12251"/>
                      </a:lnTo>
                      <a:cubicBezTo>
                        <a:pt x="31156" y="15803"/>
                        <a:pt x="7277" y="3526"/>
                        <a:pt x="25498" y="898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2" name="任意多边形: 形状 727">
                  <a:extLst>
                    <a:ext uri="{FF2B5EF4-FFF2-40B4-BE49-F238E27FC236}">
                      <a16:creationId xmlns:a16="http://schemas.microsoft.com/office/drawing/2014/main" id="{9473963E-C533-E381-B4E7-6B9A4DD7CD51}"/>
                    </a:ext>
                  </a:extLst>
                </p:cNvPr>
                <p:cNvSpPr/>
                <p:nvPr/>
              </p:nvSpPr>
              <p:spPr>
                <a:xfrm>
                  <a:off x="3806742" y="1297965"/>
                  <a:ext cx="9525" cy="9525"/>
                </a:xfrm>
                <a:custGeom>
                  <a:avLst/>
                  <a:gdLst>
                    <a:gd name="connsiteX0" fmla="*/ 9916 w 9525"/>
                    <a:gd name="connsiteY0" fmla="*/ 9973 h 9525"/>
                    <a:gd name="connsiteX1" fmla="*/ 7144 w 9525"/>
                    <a:gd name="connsiteY1" fmla="*/ 7144 h 9525"/>
                    <a:gd name="connsiteX2" fmla="*/ 9916 w 9525"/>
                    <a:gd name="connsiteY2" fmla="*/ 997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916" y="9973"/>
                      </a:moveTo>
                      <a:lnTo>
                        <a:pt x="7144" y="7144"/>
                      </a:lnTo>
                      <a:lnTo>
                        <a:pt x="9916" y="997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3" name="任意多边形: 形状 728">
                  <a:extLst>
                    <a:ext uri="{FF2B5EF4-FFF2-40B4-BE49-F238E27FC236}">
                      <a16:creationId xmlns:a16="http://schemas.microsoft.com/office/drawing/2014/main" id="{6958999D-BB07-4210-5387-03C960250CA3}"/>
                    </a:ext>
                  </a:extLst>
                </p:cNvPr>
                <p:cNvSpPr/>
                <p:nvPr/>
              </p:nvSpPr>
              <p:spPr>
                <a:xfrm>
                  <a:off x="3879291" y="1123000"/>
                  <a:ext cx="9525" cy="9525"/>
                </a:xfrm>
                <a:custGeom>
                  <a:avLst/>
                  <a:gdLst>
                    <a:gd name="connsiteX0" fmla="*/ 7156 w 9525"/>
                    <a:gd name="connsiteY0" fmla="*/ 7296 h 9525"/>
                    <a:gd name="connsiteX1" fmla="*/ 7413 w 9525"/>
                    <a:gd name="connsiteY1" fmla="*/ 10516 h 9525"/>
                    <a:gd name="connsiteX2" fmla="*/ 8814 w 9525"/>
                    <a:gd name="connsiteY2" fmla="*/ 7144 h 9525"/>
                    <a:gd name="connsiteX3" fmla="*/ 7156 w 9525"/>
                    <a:gd name="connsiteY3" fmla="*/ 729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156" y="7296"/>
                      </a:moveTo>
                      <a:lnTo>
                        <a:pt x="7413" y="10516"/>
                      </a:lnTo>
                      <a:cubicBezTo>
                        <a:pt x="6309" y="10611"/>
                        <a:pt x="8966" y="8734"/>
                        <a:pt x="8814" y="7144"/>
                      </a:cubicBezTo>
                      <a:lnTo>
                        <a:pt x="7156" y="729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4" name="任意多边形: 形状 729">
                  <a:extLst>
                    <a:ext uri="{FF2B5EF4-FFF2-40B4-BE49-F238E27FC236}">
                      <a16:creationId xmlns:a16="http://schemas.microsoft.com/office/drawing/2014/main" id="{96D5C364-5F28-D7A8-E253-DA215B42F639}"/>
                    </a:ext>
                  </a:extLst>
                </p:cNvPr>
                <p:cNvSpPr/>
                <p:nvPr/>
              </p:nvSpPr>
              <p:spPr>
                <a:xfrm>
                  <a:off x="3720465" y="1351943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8963 h 9525"/>
                    <a:gd name="connsiteX1" fmla="*/ 11925 w 19050"/>
                    <a:gd name="connsiteY1" fmla="*/ 11011 h 9525"/>
                    <a:gd name="connsiteX2" fmla="*/ 10258 w 19050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8963"/>
                      </a:moveTo>
                      <a:lnTo>
                        <a:pt x="11925" y="11011"/>
                      </a:lnTo>
                      <a:lnTo>
                        <a:pt x="10258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5" name="任意多边形: 形状 730">
                  <a:extLst>
                    <a:ext uri="{FF2B5EF4-FFF2-40B4-BE49-F238E27FC236}">
                      <a16:creationId xmlns:a16="http://schemas.microsoft.com/office/drawing/2014/main" id="{4F889400-1D94-D912-5945-110B4FE40BFB}"/>
                    </a:ext>
                  </a:extLst>
                </p:cNvPr>
                <p:cNvSpPr/>
                <p:nvPr/>
              </p:nvSpPr>
              <p:spPr>
                <a:xfrm>
                  <a:off x="3648759" y="1359677"/>
                  <a:ext cx="38100" cy="19050"/>
                </a:xfrm>
                <a:custGeom>
                  <a:avLst/>
                  <a:gdLst>
                    <a:gd name="connsiteX0" fmla="*/ 31539 w 38100"/>
                    <a:gd name="connsiteY0" fmla="*/ 13030 h 19050"/>
                    <a:gd name="connsiteX1" fmla="*/ 35016 w 38100"/>
                    <a:gd name="connsiteY1" fmla="*/ 16697 h 19050"/>
                    <a:gd name="connsiteX2" fmla="*/ 26900 w 38100"/>
                    <a:gd name="connsiteY2" fmla="*/ 11230 h 19050"/>
                    <a:gd name="connsiteX3" fmla="*/ 9765 w 38100"/>
                    <a:gd name="connsiteY3" fmla="*/ 7144 h 19050"/>
                    <a:gd name="connsiteX4" fmla="*/ 12803 w 38100"/>
                    <a:gd name="connsiteY4" fmla="*/ 16516 h 19050"/>
                    <a:gd name="connsiteX5" fmla="*/ 10965 w 38100"/>
                    <a:gd name="connsiteY5" fmla="*/ 13325 h 19050"/>
                    <a:gd name="connsiteX6" fmla="*/ 15251 w 38100"/>
                    <a:gd name="connsiteY6" fmla="*/ 16716 h 19050"/>
                    <a:gd name="connsiteX7" fmla="*/ 27329 w 38100"/>
                    <a:gd name="connsiteY7" fmla="*/ 17469 h 19050"/>
                    <a:gd name="connsiteX8" fmla="*/ 34158 w 38100"/>
                    <a:gd name="connsiteY8" fmla="*/ 17431 h 19050"/>
                    <a:gd name="connsiteX9" fmla="*/ 39959 w 38100"/>
                    <a:gd name="connsiteY9" fmla="*/ 17088 h 19050"/>
                    <a:gd name="connsiteX10" fmla="*/ 31539 w 38100"/>
                    <a:gd name="connsiteY10" fmla="*/ 1303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8100" h="19050">
                      <a:moveTo>
                        <a:pt x="31539" y="13030"/>
                      </a:moveTo>
                      <a:cubicBezTo>
                        <a:pt x="31196" y="15316"/>
                        <a:pt x="37244" y="14773"/>
                        <a:pt x="35016" y="16697"/>
                      </a:cubicBezTo>
                      <a:cubicBezTo>
                        <a:pt x="31606" y="15145"/>
                        <a:pt x="24062" y="14097"/>
                        <a:pt x="26900" y="11230"/>
                      </a:cubicBezTo>
                      <a:cubicBezTo>
                        <a:pt x="21852" y="12449"/>
                        <a:pt x="12232" y="10925"/>
                        <a:pt x="9765" y="7144"/>
                      </a:cubicBezTo>
                      <a:cubicBezTo>
                        <a:pt x="6726" y="9906"/>
                        <a:pt x="4831" y="14573"/>
                        <a:pt x="12803" y="16516"/>
                      </a:cubicBezTo>
                      <a:cubicBezTo>
                        <a:pt x="10479" y="15564"/>
                        <a:pt x="11508" y="14630"/>
                        <a:pt x="10965" y="13325"/>
                      </a:cubicBezTo>
                      <a:cubicBezTo>
                        <a:pt x="15661" y="14478"/>
                        <a:pt x="17994" y="15411"/>
                        <a:pt x="15251" y="16716"/>
                      </a:cubicBezTo>
                      <a:cubicBezTo>
                        <a:pt x="18509" y="17116"/>
                        <a:pt x="23033" y="17393"/>
                        <a:pt x="27329" y="17469"/>
                      </a:cubicBezTo>
                      <a:cubicBezTo>
                        <a:pt x="29310" y="17516"/>
                        <a:pt x="31758" y="17507"/>
                        <a:pt x="34158" y="17431"/>
                      </a:cubicBezTo>
                      <a:cubicBezTo>
                        <a:pt x="36454" y="17364"/>
                        <a:pt x="38454" y="17240"/>
                        <a:pt x="39959" y="17088"/>
                      </a:cubicBezTo>
                      <a:lnTo>
                        <a:pt x="31539" y="1303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731">
                  <a:extLst>
                    <a:ext uri="{FF2B5EF4-FFF2-40B4-BE49-F238E27FC236}">
                      <a16:creationId xmlns:a16="http://schemas.microsoft.com/office/drawing/2014/main" id="{245C5EF8-D01C-56E9-DA98-9AA1418A9C7E}"/>
                    </a:ext>
                  </a:extLst>
                </p:cNvPr>
                <p:cNvSpPr/>
                <p:nvPr/>
              </p:nvSpPr>
              <p:spPr>
                <a:xfrm>
                  <a:off x="3867760" y="1095235"/>
                  <a:ext cx="19050" cy="9525"/>
                </a:xfrm>
                <a:custGeom>
                  <a:avLst/>
                  <a:gdLst>
                    <a:gd name="connsiteX0" fmla="*/ 10077 w 19050"/>
                    <a:gd name="connsiteY0" fmla="*/ 8715 h 9525"/>
                    <a:gd name="connsiteX1" fmla="*/ 10735 w 19050"/>
                    <a:gd name="connsiteY1" fmla="*/ 7144 h 9525"/>
                    <a:gd name="connsiteX2" fmla="*/ 7144 w 19050"/>
                    <a:gd name="connsiteY2" fmla="*/ 7544 h 9525"/>
                    <a:gd name="connsiteX3" fmla="*/ 12373 w 19050"/>
                    <a:gd name="connsiteY3" fmla="*/ 9401 h 9525"/>
                    <a:gd name="connsiteX4" fmla="*/ 10077 w 19050"/>
                    <a:gd name="connsiteY4" fmla="*/ 871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9525">
                      <a:moveTo>
                        <a:pt x="10077" y="8715"/>
                      </a:moveTo>
                      <a:lnTo>
                        <a:pt x="10735" y="7144"/>
                      </a:lnTo>
                      <a:lnTo>
                        <a:pt x="7144" y="7544"/>
                      </a:lnTo>
                      <a:cubicBezTo>
                        <a:pt x="10087" y="6706"/>
                        <a:pt x="10392" y="12154"/>
                        <a:pt x="12373" y="9401"/>
                      </a:cubicBezTo>
                      <a:cubicBezTo>
                        <a:pt x="11468" y="10030"/>
                        <a:pt x="10706" y="9115"/>
                        <a:pt x="10077" y="871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7" name="任意多边形: 形状 732">
                  <a:extLst>
                    <a:ext uri="{FF2B5EF4-FFF2-40B4-BE49-F238E27FC236}">
                      <a16:creationId xmlns:a16="http://schemas.microsoft.com/office/drawing/2014/main" id="{C5F39441-1082-D603-25B8-72ACE3B10D26}"/>
                    </a:ext>
                  </a:extLst>
                </p:cNvPr>
                <p:cNvSpPr/>
                <p:nvPr/>
              </p:nvSpPr>
              <p:spPr>
                <a:xfrm>
                  <a:off x="3800998" y="1020911"/>
                  <a:ext cx="19050" cy="9525"/>
                </a:xfrm>
                <a:custGeom>
                  <a:avLst/>
                  <a:gdLst>
                    <a:gd name="connsiteX0" fmla="*/ 10203 w 19050"/>
                    <a:gd name="connsiteY0" fmla="*/ 7191 h 9525"/>
                    <a:gd name="connsiteX1" fmla="*/ 9364 w 19050"/>
                    <a:gd name="connsiteY1" fmla="*/ 9830 h 9525"/>
                    <a:gd name="connsiteX2" fmla="*/ 7155 w 19050"/>
                    <a:gd name="connsiteY2" fmla="*/ 7144 h 9525"/>
                    <a:gd name="connsiteX3" fmla="*/ 7231 w 19050"/>
                    <a:gd name="connsiteY3" fmla="*/ 9458 h 9525"/>
                    <a:gd name="connsiteX4" fmla="*/ 7593 w 19050"/>
                    <a:gd name="connsiteY4" fmla="*/ 9725 h 9525"/>
                    <a:gd name="connsiteX5" fmla="*/ 9545 w 19050"/>
                    <a:gd name="connsiteY5" fmla="*/ 9744 h 9525"/>
                    <a:gd name="connsiteX6" fmla="*/ 7193 w 19050"/>
                    <a:gd name="connsiteY6" fmla="*/ 9420 h 9525"/>
                    <a:gd name="connsiteX7" fmla="*/ 11393 w 19050"/>
                    <a:gd name="connsiteY7" fmla="*/ 9811 h 9525"/>
                    <a:gd name="connsiteX8" fmla="*/ 9431 w 19050"/>
                    <a:gd name="connsiteY8" fmla="*/ 9068 h 9525"/>
                    <a:gd name="connsiteX9" fmla="*/ 12860 w 19050"/>
                    <a:gd name="connsiteY9" fmla="*/ 9906 h 9525"/>
                    <a:gd name="connsiteX10" fmla="*/ 11107 w 19050"/>
                    <a:gd name="connsiteY10" fmla="*/ 9906 h 9525"/>
                    <a:gd name="connsiteX11" fmla="*/ 12489 w 19050"/>
                    <a:gd name="connsiteY11" fmla="*/ 10077 h 9525"/>
                    <a:gd name="connsiteX12" fmla="*/ 12832 w 19050"/>
                    <a:gd name="connsiteY12" fmla="*/ 7725 h 9525"/>
                    <a:gd name="connsiteX13" fmla="*/ 10203 w 19050"/>
                    <a:gd name="connsiteY13" fmla="*/ 719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9050" h="9525">
                      <a:moveTo>
                        <a:pt x="10203" y="7191"/>
                      </a:moveTo>
                      <a:cubicBezTo>
                        <a:pt x="9793" y="7639"/>
                        <a:pt x="11679" y="8992"/>
                        <a:pt x="9364" y="9830"/>
                      </a:cubicBezTo>
                      <a:lnTo>
                        <a:pt x="7155" y="7144"/>
                      </a:lnTo>
                      <a:cubicBezTo>
                        <a:pt x="7126" y="8020"/>
                        <a:pt x="7155" y="8792"/>
                        <a:pt x="7231" y="9458"/>
                      </a:cubicBezTo>
                      <a:cubicBezTo>
                        <a:pt x="7317" y="10173"/>
                        <a:pt x="7402" y="9582"/>
                        <a:pt x="7593" y="9725"/>
                      </a:cubicBezTo>
                      <a:cubicBezTo>
                        <a:pt x="7964" y="9677"/>
                        <a:pt x="8602" y="9687"/>
                        <a:pt x="9545" y="9744"/>
                      </a:cubicBezTo>
                      <a:lnTo>
                        <a:pt x="7193" y="9420"/>
                      </a:lnTo>
                      <a:lnTo>
                        <a:pt x="11393" y="9811"/>
                      </a:lnTo>
                      <a:cubicBezTo>
                        <a:pt x="12765" y="9811"/>
                        <a:pt x="8193" y="9173"/>
                        <a:pt x="9431" y="9068"/>
                      </a:cubicBezTo>
                      <a:cubicBezTo>
                        <a:pt x="11250" y="9420"/>
                        <a:pt x="10850" y="9630"/>
                        <a:pt x="12860" y="9906"/>
                      </a:cubicBezTo>
                      <a:cubicBezTo>
                        <a:pt x="10060" y="9696"/>
                        <a:pt x="10279" y="9792"/>
                        <a:pt x="11107" y="9906"/>
                      </a:cubicBezTo>
                      <a:cubicBezTo>
                        <a:pt x="11517" y="9954"/>
                        <a:pt x="12003" y="10020"/>
                        <a:pt x="12489" y="10077"/>
                      </a:cubicBezTo>
                      <a:cubicBezTo>
                        <a:pt x="12879" y="9687"/>
                        <a:pt x="13079" y="8639"/>
                        <a:pt x="12832" y="7725"/>
                      </a:cubicBezTo>
                      <a:lnTo>
                        <a:pt x="10203" y="719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8" name="任意多边形: 形状 733">
                  <a:extLst>
                    <a:ext uri="{FF2B5EF4-FFF2-40B4-BE49-F238E27FC236}">
                      <a16:creationId xmlns:a16="http://schemas.microsoft.com/office/drawing/2014/main" id="{D99B18D6-A6FF-77AA-DAB7-354A4BA53CD8}"/>
                    </a:ext>
                  </a:extLst>
                </p:cNvPr>
                <p:cNvSpPr/>
                <p:nvPr/>
              </p:nvSpPr>
              <p:spPr>
                <a:xfrm>
                  <a:off x="3800608" y="1293536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8182 h 9525"/>
                    <a:gd name="connsiteX1" fmla="*/ 12202 w 19050"/>
                    <a:gd name="connsiteY1" fmla="*/ 9887 h 9525"/>
                    <a:gd name="connsiteX2" fmla="*/ 12163 w 19050"/>
                    <a:gd name="connsiteY2" fmla="*/ 7144 h 9525"/>
                    <a:gd name="connsiteX3" fmla="*/ 9668 w 19050"/>
                    <a:gd name="connsiteY3" fmla="*/ 7725 h 9525"/>
                    <a:gd name="connsiteX4" fmla="*/ 7144 w 19050"/>
                    <a:gd name="connsiteY4" fmla="*/ 81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9525">
                      <a:moveTo>
                        <a:pt x="7144" y="8182"/>
                      </a:moveTo>
                      <a:lnTo>
                        <a:pt x="12202" y="9887"/>
                      </a:lnTo>
                      <a:lnTo>
                        <a:pt x="12163" y="7144"/>
                      </a:lnTo>
                      <a:cubicBezTo>
                        <a:pt x="12163" y="7144"/>
                        <a:pt x="10935" y="7515"/>
                        <a:pt x="9668" y="7725"/>
                      </a:cubicBezTo>
                      <a:cubicBezTo>
                        <a:pt x="8401" y="7953"/>
                        <a:pt x="7144" y="8182"/>
                        <a:pt x="7144" y="818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9" name="任意多边形: 形状 734">
                  <a:extLst>
                    <a:ext uri="{FF2B5EF4-FFF2-40B4-BE49-F238E27FC236}">
                      <a16:creationId xmlns:a16="http://schemas.microsoft.com/office/drawing/2014/main" id="{AA23797E-761A-44B5-AF9E-DFFE07D53351}"/>
                    </a:ext>
                  </a:extLst>
                </p:cNvPr>
                <p:cNvSpPr/>
                <p:nvPr/>
              </p:nvSpPr>
              <p:spPr>
                <a:xfrm>
                  <a:off x="3808618" y="1024156"/>
                  <a:ext cx="19050" cy="19050"/>
                </a:xfrm>
                <a:custGeom>
                  <a:avLst/>
                  <a:gdLst>
                    <a:gd name="connsiteX0" fmla="*/ 13260 w 19050"/>
                    <a:gd name="connsiteY0" fmla="*/ 9881 h 19050"/>
                    <a:gd name="connsiteX1" fmla="*/ 14641 w 19050"/>
                    <a:gd name="connsiteY1" fmla="*/ 8490 h 19050"/>
                    <a:gd name="connsiteX2" fmla="*/ 16927 w 19050"/>
                    <a:gd name="connsiteY2" fmla="*/ 8223 h 19050"/>
                    <a:gd name="connsiteX3" fmla="*/ 14327 w 19050"/>
                    <a:gd name="connsiteY3" fmla="*/ 7814 h 19050"/>
                    <a:gd name="connsiteX4" fmla="*/ 15003 w 19050"/>
                    <a:gd name="connsiteY4" fmla="*/ 7785 h 19050"/>
                    <a:gd name="connsiteX5" fmla="*/ 14612 w 19050"/>
                    <a:gd name="connsiteY5" fmla="*/ 7747 h 19050"/>
                    <a:gd name="connsiteX6" fmla="*/ 13508 w 19050"/>
                    <a:gd name="connsiteY6" fmla="*/ 7480 h 19050"/>
                    <a:gd name="connsiteX7" fmla="*/ 11212 w 19050"/>
                    <a:gd name="connsiteY7" fmla="*/ 7252 h 19050"/>
                    <a:gd name="connsiteX8" fmla="*/ 12355 w 19050"/>
                    <a:gd name="connsiteY8" fmla="*/ 7423 h 19050"/>
                    <a:gd name="connsiteX9" fmla="*/ 9669 w 19050"/>
                    <a:gd name="connsiteY9" fmla="*/ 8481 h 19050"/>
                    <a:gd name="connsiteX10" fmla="*/ 12993 w 19050"/>
                    <a:gd name="connsiteY10" fmla="*/ 9347 h 19050"/>
                    <a:gd name="connsiteX11" fmla="*/ 7516 w 19050"/>
                    <a:gd name="connsiteY11" fmla="*/ 9319 h 19050"/>
                    <a:gd name="connsiteX12" fmla="*/ 9640 w 19050"/>
                    <a:gd name="connsiteY12" fmla="*/ 10424 h 19050"/>
                    <a:gd name="connsiteX13" fmla="*/ 8050 w 19050"/>
                    <a:gd name="connsiteY13" fmla="*/ 10624 h 19050"/>
                    <a:gd name="connsiteX14" fmla="*/ 13155 w 19050"/>
                    <a:gd name="connsiteY14" fmla="*/ 15015 h 19050"/>
                    <a:gd name="connsiteX15" fmla="*/ 10336 w 19050"/>
                    <a:gd name="connsiteY15" fmla="*/ 14957 h 19050"/>
                    <a:gd name="connsiteX16" fmla="*/ 11993 w 19050"/>
                    <a:gd name="connsiteY16" fmla="*/ 17120 h 19050"/>
                    <a:gd name="connsiteX17" fmla="*/ 8069 w 19050"/>
                    <a:gd name="connsiteY17" fmla="*/ 15634 h 19050"/>
                    <a:gd name="connsiteX18" fmla="*/ 12469 w 19050"/>
                    <a:gd name="connsiteY18" fmla="*/ 19463 h 19050"/>
                    <a:gd name="connsiteX19" fmla="*/ 14984 w 19050"/>
                    <a:gd name="connsiteY19" fmla="*/ 18996 h 19050"/>
                    <a:gd name="connsiteX20" fmla="*/ 12717 w 19050"/>
                    <a:gd name="connsiteY20" fmla="*/ 17367 h 19050"/>
                    <a:gd name="connsiteX21" fmla="*/ 13670 w 19050"/>
                    <a:gd name="connsiteY21" fmla="*/ 1403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9050" h="19050">
                      <a:moveTo>
                        <a:pt x="13260" y="9881"/>
                      </a:moveTo>
                      <a:cubicBezTo>
                        <a:pt x="14374" y="10138"/>
                        <a:pt x="14365" y="9328"/>
                        <a:pt x="14641" y="8490"/>
                      </a:cubicBezTo>
                      <a:cubicBezTo>
                        <a:pt x="14898" y="7661"/>
                        <a:pt x="14793" y="8109"/>
                        <a:pt x="16927" y="8223"/>
                      </a:cubicBezTo>
                      <a:lnTo>
                        <a:pt x="14327" y="7814"/>
                      </a:lnTo>
                      <a:lnTo>
                        <a:pt x="15003" y="7785"/>
                      </a:lnTo>
                      <a:lnTo>
                        <a:pt x="14612" y="7747"/>
                      </a:lnTo>
                      <a:cubicBezTo>
                        <a:pt x="12346" y="7404"/>
                        <a:pt x="11593" y="7271"/>
                        <a:pt x="13508" y="7480"/>
                      </a:cubicBezTo>
                      <a:lnTo>
                        <a:pt x="11212" y="7252"/>
                      </a:lnTo>
                      <a:cubicBezTo>
                        <a:pt x="11622" y="7309"/>
                        <a:pt x="11765" y="7337"/>
                        <a:pt x="12355" y="7423"/>
                      </a:cubicBezTo>
                      <a:cubicBezTo>
                        <a:pt x="6564" y="6699"/>
                        <a:pt x="15956" y="7499"/>
                        <a:pt x="9669" y="8481"/>
                      </a:cubicBezTo>
                      <a:lnTo>
                        <a:pt x="12993" y="9347"/>
                      </a:lnTo>
                      <a:cubicBezTo>
                        <a:pt x="12365" y="10319"/>
                        <a:pt x="9421" y="9614"/>
                        <a:pt x="7516" y="9319"/>
                      </a:cubicBezTo>
                      <a:cubicBezTo>
                        <a:pt x="6040" y="8966"/>
                        <a:pt x="9412" y="9614"/>
                        <a:pt x="9640" y="10424"/>
                      </a:cubicBezTo>
                      <a:lnTo>
                        <a:pt x="8050" y="10624"/>
                      </a:lnTo>
                      <a:cubicBezTo>
                        <a:pt x="5230" y="11481"/>
                        <a:pt x="13374" y="13414"/>
                        <a:pt x="13155" y="15015"/>
                      </a:cubicBezTo>
                      <a:cubicBezTo>
                        <a:pt x="12431" y="14796"/>
                        <a:pt x="11260" y="14615"/>
                        <a:pt x="10336" y="14957"/>
                      </a:cubicBezTo>
                      <a:cubicBezTo>
                        <a:pt x="12517" y="15624"/>
                        <a:pt x="13727" y="16701"/>
                        <a:pt x="11993" y="17120"/>
                      </a:cubicBezTo>
                      <a:cubicBezTo>
                        <a:pt x="10650" y="16339"/>
                        <a:pt x="10241" y="16377"/>
                        <a:pt x="8069" y="15634"/>
                      </a:cubicBezTo>
                      <a:cubicBezTo>
                        <a:pt x="11345" y="16567"/>
                        <a:pt x="9602" y="18386"/>
                        <a:pt x="12469" y="19463"/>
                      </a:cubicBezTo>
                      <a:lnTo>
                        <a:pt x="14984" y="18996"/>
                      </a:lnTo>
                      <a:cubicBezTo>
                        <a:pt x="14374" y="18434"/>
                        <a:pt x="13641" y="18186"/>
                        <a:pt x="12717" y="17367"/>
                      </a:cubicBezTo>
                      <a:cubicBezTo>
                        <a:pt x="16927" y="17558"/>
                        <a:pt x="11726" y="15215"/>
                        <a:pt x="13670" y="14034"/>
                      </a:cubicBez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0" name="任意多边形: 形状 735">
                  <a:extLst>
                    <a:ext uri="{FF2B5EF4-FFF2-40B4-BE49-F238E27FC236}">
                      <a16:creationId xmlns:a16="http://schemas.microsoft.com/office/drawing/2014/main" id="{3CA8DB2C-06E6-A472-DD6C-93D2F9EAF70A}"/>
                    </a:ext>
                  </a:extLst>
                </p:cNvPr>
                <p:cNvSpPr/>
                <p:nvPr/>
              </p:nvSpPr>
              <p:spPr>
                <a:xfrm>
                  <a:off x="3692184" y="1358339"/>
                  <a:ext cx="19050" cy="9525"/>
                </a:xfrm>
                <a:custGeom>
                  <a:avLst/>
                  <a:gdLst>
                    <a:gd name="connsiteX0" fmla="*/ 9193 w 19050"/>
                    <a:gd name="connsiteY0" fmla="*/ 7158 h 9525"/>
                    <a:gd name="connsiteX1" fmla="*/ 12708 w 19050"/>
                    <a:gd name="connsiteY1" fmla="*/ 11435 h 9525"/>
                    <a:gd name="connsiteX2" fmla="*/ 9193 w 19050"/>
                    <a:gd name="connsiteY2" fmla="*/ 715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9193" y="7158"/>
                      </a:moveTo>
                      <a:cubicBezTo>
                        <a:pt x="4440" y="6901"/>
                        <a:pt x="8945" y="10225"/>
                        <a:pt x="12708" y="11435"/>
                      </a:cubicBezTo>
                      <a:lnTo>
                        <a:pt x="9193" y="715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736">
                  <a:extLst>
                    <a:ext uri="{FF2B5EF4-FFF2-40B4-BE49-F238E27FC236}">
                      <a16:creationId xmlns:a16="http://schemas.microsoft.com/office/drawing/2014/main" id="{64D5B3DF-0753-2B41-47E3-974DE2338D6E}"/>
                    </a:ext>
                  </a:extLst>
                </p:cNvPr>
                <p:cNvSpPr/>
                <p:nvPr/>
              </p:nvSpPr>
              <p:spPr>
                <a:xfrm>
                  <a:off x="3871465" y="1159071"/>
                  <a:ext cx="9525" cy="9525"/>
                </a:xfrm>
                <a:custGeom>
                  <a:avLst/>
                  <a:gdLst>
                    <a:gd name="connsiteX0" fmla="*/ 10801 w 9525"/>
                    <a:gd name="connsiteY0" fmla="*/ 7144 h 9525"/>
                    <a:gd name="connsiteX1" fmla="*/ 7144 w 9525"/>
                    <a:gd name="connsiteY1" fmla="*/ 9582 h 9525"/>
                    <a:gd name="connsiteX2" fmla="*/ 11078 w 9525"/>
                    <a:gd name="connsiteY2" fmla="*/ 10049 h 9525"/>
                    <a:gd name="connsiteX3" fmla="*/ 10801 w 9525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0801" y="7144"/>
                      </a:moveTo>
                      <a:lnTo>
                        <a:pt x="7144" y="9582"/>
                      </a:lnTo>
                      <a:cubicBezTo>
                        <a:pt x="8973" y="8373"/>
                        <a:pt x="8973" y="13630"/>
                        <a:pt x="11078" y="10049"/>
                      </a:cubicBezTo>
                      <a:cubicBezTo>
                        <a:pt x="11211" y="8887"/>
                        <a:pt x="11906" y="7696"/>
                        <a:pt x="10801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2" name="任意多边形: 形状 737">
                  <a:extLst>
                    <a:ext uri="{FF2B5EF4-FFF2-40B4-BE49-F238E27FC236}">
                      <a16:creationId xmlns:a16="http://schemas.microsoft.com/office/drawing/2014/main" id="{0F7B66A5-1E5B-9B24-C1C5-3894852697A0}"/>
                    </a:ext>
                  </a:extLst>
                </p:cNvPr>
                <p:cNvSpPr/>
                <p:nvPr/>
              </p:nvSpPr>
              <p:spPr>
                <a:xfrm>
                  <a:off x="3697138" y="1353419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10535 h 19050"/>
                    <a:gd name="connsiteX1" fmla="*/ 9887 w 19050"/>
                    <a:gd name="connsiteY1" fmla="*/ 12030 h 19050"/>
                    <a:gd name="connsiteX2" fmla="*/ 11925 w 19050"/>
                    <a:gd name="connsiteY2" fmla="*/ 9201 h 19050"/>
                    <a:gd name="connsiteX3" fmla="*/ 18355 w 19050"/>
                    <a:gd name="connsiteY3" fmla="*/ 11849 h 19050"/>
                    <a:gd name="connsiteX4" fmla="*/ 13859 w 19050"/>
                    <a:gd name="connsiteY4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7144" y="10535"/>
                      </a:moveTo>
                      <a:lnTo>
                        <a:pt x="9887" y="12030"/>
                      </a:lnTo>
                      <a:lnTo>
                        <a:pt x="11925" y="9201"/>
                      </a:lnTo>
                      <a:lnTo>
                        <a:pt x="18355" y="11849"/>
                      </a:lnTo>
                      <a:lnTo>
                        <a:pt x="13859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3" name="任意多边形: 形状 738">
                  <a:extLst>
                    <a:ext uri="{FF2B5EF4-FFF2-40B4-BE49-F238E27FC236}">
                      <a16:creationId xmlns:a16="http://schemas.microsoft.com/office/drawing/2014/main" id="{40733CFB-72D7-DAC6-F4B3-9905673022E0}"/>
                    </a:ext>
                  </a:extLst>
                </p:cNvPr>
                <p:cNvSpPr/>
                <p:nvPr/>
              </p:nvSpPr>
              <p:spPr>
                <a:xfrm>
                  <a:off x="3809181" y="1282382"/>
                  <a:ext cx="19050" cy="19050"/>
                </a:xfrm>
                <a:custGeom>
                  <a:avLst/>
                  <a:gdLst>
                    <a:gd name="connsiteX0" fmla="*/ 12754 w 19050"/>
                    <a:gd name="connsiteY0" fmla="*/ 8792 h 19050"/>
                    <a:gd name="connsiteX1" fmla="*/ 7144 w 19050"/>
                    <a:gd name="connsiteY1" fmla="*/ 7144 h 19050"/>
                    <a:gd name="connsiteX2" fmla="*/ 9763 w 19050"/>
                    <a:gd name="connsiteY2" fmla="*/ 11973 h 19050"/>
                    <a:gd name="connsiteX3" fmla="*/ 7915 w 19050"/>
                    <a:gd name="connsiteY3" fmla="*/ 1008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2754" y="8792"/>
                      </a:moveTo>
                      <a:lnTo>
                        <a:pt x="7144" y="7144"/>
                      </a:lnTo>
                      <a:lnTo>
                        <a:pt x="9763" y="11973"/>
                      </a:lnTo>
                      <a:lnTo>
                        <a:pt x="7915" y="1008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739">
                  <a:extLst>
                    <a:ext uri="{FF2B5EF4-FFF2-40B4-BE49-F238E27FC236}">
                      <a16:creationId xmlns:a16="http://schemas.microsoft.com/office/drawing/2014/main" id="{498D5A0D-FA1D-A253-ABBC-1AB974EACC8B}"/>
                    </a:ext>
                  </a:extLst>
                </p:cNvPr>
                <p:cNvSpPr/>
                <p:nvPr/>
              </p:nvSpPr>
              <p:spPr>
                <a:xfrm>
                  <a:off x="3846814" y="1221908"/>
                  <a:ext cx="19050" cy="19050"/>
                </a:xfrm>
                <a:custGeom>
                  <a:avLst/>
                  <a:gdLst>
                    <a:gd name="connsiteX0" fmla="*/ 14849 w 19050"/>
                    <a:gd name="connsiteY0" fmla="*/ 7144 h 19050"/>
                    <a:gd name="connsiteX1" fmla="*/ 15516 w 19050"/>
                    <a:gd name="connsiteY1" fmla="*/ 7239 h 19050"/>
                    <a:gd name="connsiteX2" fmla="*/ 12392 w 19050"/>
                    <a:gd name="connsiteY2" fmla="*/ 9220 h 19050"/>
                    <a:gd name="connsiteX3" fmla="*/ 13059 w 19050"/>
                    <a:gd name="connsiteY3" fmla="*/ 9325 h 19050"/>
                    <a:gd name="connsiteX4" fmla="*/ 7144 w 19050"/>
                    <a:gd name="connsiteY4" fmla="*/ 14021 h 19050"/>
                    <a:gd name="connsiteX5" fmla="*/ 11401 w 19050"/>
                    <a:gd name="connsiteY5" fmla="*/ 15269 h 19050"/>
                    <a:gd name="connsiteX6" fmla="*/ 14849 w 19050"/>
                    <a:gd name="connsiteY6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" h="19050">
                      <a:moveTo>
                        <a:pt x="14849" y="7144"/>
                      </a:moveTo>
                      <a:lnTo>
                        <a:pt x="15516" y="7239"/>
                      </a:lnTo>
                      <a:lnTo>
                        <a:pt x="12392" y="9220"/>
                      </a:lnTo>
                      <a:lnTo>
                        <a:pt x="13059" y="9325"/>
                      </a:lnTo>
                      <a:cubicBezTo>
                        <a:pt x="11840" y="10373"/>
                        <a:pt x="7458" y="13440"/>
                        <a:pt x="7144" y="14021"/>
                      </a:cubicBezTo>
                      <a:lnTo>
                        <a:pt x="11401" y="15269"/>
                      </a:lnTo>
                      <a:cubicBezTo>
                        <a:pt x="7991" y="11059"/>
                        <a:pt x="21145" y="8649"/>
                        <a:pt x="14849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任意多边形: 形状 740">
                  <a:extLst>
                    <a:ext uri="{FF2B5EF4-FFF2-40B4-BE49-F238E27FC236}">
                      <a16:creationId xmlns:a16="http://schemas.microsoft.com/office/drawing/2014/main" id="{8497BE6D-5D5C-8702-1F86-C0B4BE626D1C}"/>
                    </a:ext>
                  </a:extLst>
                </p:cNvPr>
                <p:cNvSpPr/>
                <p:nvPr/>
              </p:nvSpPr>
              <p:spPr>
                <a:xfrm>
                  <a:off x="3602812" y="1370993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7144 h 9525"/>
                    <a:gd name="connsiteX1" fmla="*/ 12887 w 19050"/>
                    <a:gd name="connsiteY1" fmla="*/ 11668 h 9525"/>
                    <a:gd name="connsiteX2" fmla="*/ 13830 w 19050"/>
                    <a:gd name="connsiteY2" fmla="*/ 1160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7144"/>
                      </a:moveTo>
                      <a:lnTo>
                        <a:pt x="12887" y="11668"/>
                      </a:lnTo>
                      <a:lnTo>
                        <a:pt x="13830" y="1160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6" name="任意多边形: 形状 741">
                  <a:extLst>
                    <a:ext uri="{FF2B5EF4-FFF2-40B4-BE49-F238E27FC236}">
                      <a16:creationId xmlns:a16="http://schemas.microsoft.com/office/drawing/2014/main" id="{2EAC56F8-C1F6-BF7A-8784-01955C6A398C}"/>
                    </a:ext>
                  </a:extLst>
                </p:cNvPr>
                <p:cNvSpPr/>
                <p:nvPr/>
              </p:nvSpPr>
              <p:spPr>
                <a:xfrm>
                  <a:off x="3822754" y="1262275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10058 h 9525"/>
                    <a:gd name="connsiteX1" fmla="*/ 12021 w 19050"/>
                    <a:gd name="connsiteY1" fmla="*/ 8020 h 9525"/>
                    <a:gd name="connsiteX2" fmla="*/ 11078 w 19050"/>
                    <a:gd name="connsiteY2" fmla="*/ 7144 h 9525"/>
                    <a:gd name="connsiteX3" fmla="*/ 9144 w 19050"/>
                    <a:gd name="connsiteY3" fmla="*/ 8677 h 9525"/>
                    <a:gd name="connsiteX4" fmla="*/ 7144 w 19050"/>
                    <a:gd name="connsiteY4" fmla="*/ 1005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9525">
                      <a:moveTo>
                        <a:pt x="7144" y="10058"/>
                      </a:moveTo>
                      <a:cubicBezTo>
                        <a:pt x="7182" y="10154"/>
                        <a:pt x="12021" y="8020"/>
                        <a:pt x="12021" y="8020"/>
                      </a:cubicBezTo>
                      <a:lnTo>
                        <a:pt x="11078" y="7144"/>
                      </a:lnTo>
                      <a:cubicBezTo>
                        <a:pt x="11078" y="7144"/>
                        <a:pt x="10106" y="7906"/>
                        <a:pt x="9144" y="8677"/>
                      </a:cubicBezTo>
                      <a:cubicBezTo>
                        <a:pt x="8144" y="9373"/>
                        <a:pt x="7144" y="10058"/>
                        <a:pt x="7144" y="1005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7" name="任意多边形: 形状 742">
                  <a:extLst>
                    <a:ext uri="{FF2B5EF4-FFF2-40B4-BE49-F238E27FC236}">
                      <a16:creationId xmlns:a16="http://schemas.microsoft.com/office/drawing/2014/main" id="{5FD55ECB-42AB-E46F-12DE-8F32B3001687}"/>
                    </a:ext>
                  </a:extLst>
                </p:cNvPr>
                <p:cNvSpPr/>
                <p:nvPr/>
              </p:nvSpPr>
              <p:spPr>
                <a:xfrm>
                  <a:off x="3833831" y="1043219"/>
                  <a:ext cx="19050" cy="19050"/>
                </a:xfrm>
                <a:custGeom>
                  <a:avLst/>
                  <a:gdLst>
                    <a:gd name="connsiteX0" fmla="*/ 11250 w 19050"/>
                    <a:gd name="connsiteY0" fmla="*/ 7801 h 19050"/>
                    <a:gd name="connsiteX1" fmla="*/ 10669 w 19050"/>
                    <a:gd name="connsiteY1" fmla="*/ 7144 h 19050"/>
                    <a:gd name="connsiteX2" fmla="*/ 8202 w 19050"/>
                    <a:gd name="connsiteY2" fmla="*/ 11439 h 19050"/>
                    <a:gd name="connsiteX3" fmla="*/ 7269 w 19050"/>
                    <a:gd name="connsiteY3" fmla="*/ 16373 h 19050"/>
                    <a:gd name="connsiteX4" fmla="*/ 14136 w 19050"/>
                    <a:gd name="connsiteY4" fmla="*/ 16012 h 19050"/>
                    <a:gd name="connsiteX5" fmla="*/ 11393 w 19050"/>
                    <a:gd name="connsiteY5" fmla="*/ 15573 h 19050"/>
                    <a:gd name="connsiteX6" fmla="*/ 12679 w 19050"/>
                    <a:gd name="connsiteY6" fmla="*/ 13697 h 19050"/>
                    <a:gd name="connsiteX7" fmla="*/ 13641 w 19050"/>
                    <a:gd name="connsiteY7" fmla="*/ 11678 h 19050"/>
                    <a:gd name="connsiteX8" fmla="*/ 12260 w 19050"/>
                    <a:gd name="connsiteY8" fmla="*/ 12335 h 19050"/>
                    <a:gd name="connsiteX9" fmla="*/ 10202 w 19050"/>
                    <a:gd name="connsiteY9" fmla="*/ 9915 h 19050"/>
                    <a:gd name="connsiteX10" fmla="*/ 13136 w 19050"/>
                    <a:gd name="connsiteY10" fmla="*/ 8201 h 19050"/>
                    <a:gd name="connsiteX11" fmla="*/ 11250 w 19050"/>
                    <a:gd name="connsiteY11" fmla="*/ 780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9050" h="19050">
                      <a:moveTo>
                        <a:pt x="11250" y="7801"/>
                      </a:moveTo>
                      <a:lnTo>
                        <a:pt x="10669" y="7144"/>
                      </a:lnTo>
                      <a:cubicBezTo>
                        <a:pt x="9783" y="8649"/>
                        <a:pt x="8793" y="9973"/>
                        <a:pt x="8202" y="11439"/>
                      </a:cubicBezTo>
                      <a:cubicBezTo>
                        <a:pt x="7497" y="12868"/>
                        <a:pt x="6869" y="14307"/>
                        <a:pt x="7269" y="16373"/>
                      </a:cubicBezTo>
                      <a:lnTo>
                        <a:pt x="14136" y="16012"/>
                      </a:lnTo>
                      <a:lnTo>
                        <a:pt x="11393" y="15573"/>
                      </a:lnTo>
                      <a:cubicBezTo>
                        <a:pt x="11393" y="15573"/>
                        <a:pt x="12031" y="14640"/>
                        <a:pt x="12679" y="13697"/>
                      </a:cubicBezTo>
                      <a:cubicBezTo>
                        <a:pt x="13155" y="12687"/>
                        <a:pt x="13641" y="11678"/>
                        <a:pt x="13641" y="11678"/>
                      </a:cubicBezTo>
                      <a:cubicBezTo>
                        <a:pt x="12765" y="10630"/>
                        <a:pt x="13384" y="12544"/>
                        <a:pt x="12260" y="12335"/>
                      </a:cubicBezTo>
                      <a:lnTo>
                        <a:pt x="10202" y="9915"/>
                      </a:lnTo>
                      <a:cubicBezTo>
                        <a:pt x="13431" y="9725"/>
                        <a:pt x="11441" y="9687"/>
                        <a:pt x="13136" y="8201"/>
                      </a:cubicBezTo>
                      <a:cubicBezTo>
                        <a:pt x="12269" y="8382"/>
                        <a:pt x="11974" y="8039"/>
                        <a:pt x="11250" y="780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8" name="任意多边形: 形状 743">
                  <a:extLst>
                    <a:ext uri="{FF2B5EF4-FFF2-40B4-BE49-F238E27FC236}">
                      <a16:creationId xmlns:a16="http://schemas.microsoft.com/office/drawing/2014/main" id="{241120E1-15B1-270F-D48E-7A1E0D693062}"/>
                    </a:ext>
                  </a:extLst>
                </p:cNvPr>
                <p:cNvSpPr/>
                <p:nvPr/>
              </p:nvSpPr>
              <p:spPr>
                <a:xfrm>
                  <a:off x="3813448" y="1266602"/>
                  <a:ext cx="19050" cy="9525"/>
                </a:xfrm>
                <a:custGeom>
                  <a:avLst/>
                  <a:gdLst>
                    <a:gd name="connsiteX0" fmla="*/ 11487 w 19050"/>
                    <a:gd name="connsiteY0" fmla="*/ 7531 h 9525"/>
                    <a:gd name="connsiteX1" fmla="*/ 7144 w 19050"/>
                    <a:gd name="connsiteY1" fmla="*/ 9522 h 9525"/>
                    <a:gd name="connsiteX2" fmla="*/ 13545 w 19050"/>
                    <a:gd name="connsiteY2" fmla="*/ 10094 h 9525"/>
                    <a:gd name="connsiteX3" fmla="*/ 11487 w 19050"/>
                    <a:gd name="connsiteY3" fmla="*/ 753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1487" y="7531"/>
                      </a:moveTo>
                      <a:cubicBezTo>
                        <a:pt x="9887" y="6398"/>
                        <a:pt x="8544" y="7960"/>
                        <a:pt x="7144" y="9522"/>
                      </a:cubicBezTo>
                      <a:lnTo>
                        <a:pt x="13545" y="10094"/>
                      </a:lnTo>
                      <a:cubicBezTo>
                        <a:pt x="14021" y="9598"/>
                        <a:pt x="13973" y="7617"/>
                        <a:pt x="11487" y="753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任意多边形: 形状 744">
                  <a:extLst>
                    <a:ext uri="{FF2B5EF4-FFF2-40B4-BE49-F238E27FC236}">
                      <a16:creationId xmlns:a16="http://schemas.microsoft.com/office/drawing/2014/main" id="{EE76564A-1324-6D3D-2525-2DD8262E84F2}"/>
                    </a:ext>
                  </a:extLst>
                </p:cNvPr>
                <p:cNvSpPr/>
                <p:nvPr/>
              </p:nvSpPr>
              <p:spPr>
                <a:xfrm>
                  <a:off x="3779434" y="1287754"/>
                  <a:ext cx="28575" cy="19050"/>
                </a:xfrm>
                <a:custGeom>
                  <a:avLst/>
                  <a:gdLst>
                    <a:gd name="connsiteX0" fmla="*/ 15716 w 28575"/>
                    <a:gd name="connsiteY0" fmla="*/ 9211 h 19050"/>
                    <a:gd name="connsiteX1" fmla="*/ 7144 w 28575"/>
                    <a:gd name="connsiteY1" fmla="*/ 7144 h 19050"/>
                    <a:gd name="connsiteX2" fmla="*/ 8430 w 28575"/>
                    <a:gd name="connsiteY2" fmla="*/ 11182 h 19050"/>
                    <a:gd name="connsiteX3" fmla="*/ 13230 w 28575"/>
                    <a:gd name="connsiteY3" fmla="*/ 9620 h 19050"/>
                    <a:gd name="connsiteX4" fmla="*/ 22993 w 28575"/>
                    <a:gd name="connsiteY4" fmla="*/ 13383 h 19050"/>
                    <a:gd name="connsiteX5" fmla="*/ 15716 w 28575"/>
                    <a:gd name="connsiteY5" fmla="*/ 921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8575" h="19050">
                      <a:moveTo>
                        <a:pt x="15716" y="9211"/>
                      </a:moveTo>
                      <a:cubicBezTo>
                        <a:pt x="14459" y="9411"/>
                        <a:pt x="10354" y="7791"/>
                        <a:pt x="7144" y="7144"/>
                      </a:cubicBezTo>
                      <a:lnTo>
                        <a:pt x="8430" y="11182"/>
                      </a:lnTo>
                      <a:cubicBezTo>
                        <a:pt x="9801" y="11725"/>
                        <a:pt x="8611" y="8449"/>
                        <a:pt x="13230" y="9620"/>
                      </a:cubicBezTo>
                      <a:cubicBezTo>
                        <a:pt x="15411" y="11182"/>
                        <a:pt x="17574" y="15488"/>
                        <a:pt x="22993" y="13383"/>
                      </a:cubicBezTo>
                      <a:cubicBezTo>
                        <a:pt x="20536" y="11116"/>
                        <a:pt x="13935" y="13402"/>
                        <a:pt x="15716" y="92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0" name="任意多边形: 形状 745">
                  <a:extLst>
                    <a:ext uri="{FF2B5EF4-FFF2-40B4-BE49-F238E27FC236}">
                      <a16:creationId xmlns:a16="http://schemas.microsoft.com/office/drawing/2014/main" id="{6872DC29-D326-F132-BD09-5971421A11F8}"/>
                    </a:ext>
                  </a:extLst>
                </p:cNvPr>
                <p:cNvSpPr/>
                <p:nvPr/>
              </p:nvSpPr>
              <p:spPr>
                <a:xfrm>
                  <a:off x="3865807" y="1149231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468 h 9525"/>
                    <a:gd name="connsiteX1" fmla="*/ 7953 w 9525"/>
                    <a:gd name="connsiteY1" fmla="*/ 11421 h 9525"/>
                    <a:gd name="connsiteX2" fmla="*/ 11420 w 9525"/>
                    <a:gd name="connsiteY2" fmla="*/ 9697 h 9525"/>
                    <a:gd name="connsiteX3" fmla="*/ 7144 w 9525"/>
                    <a:gd name="connsiteY3" fmla="*/ 746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144" y="7468"/>
                      </a:moveTo>
                      <a:lnTo>
                        <a:pt x="7953" y="11421"/>
                      </a:lnTo>
                      <a:lnTo>
                        <a:pt x="11420" y="9697"/>
                      </a:lnTo>
                      <a:cubicBezTo>
                        <a:pt x="9087" y="11412"/>
                        <a:pt x="10020" y="5763"/>
                        <a:pt x="7144" y="746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1" name="任意多边形: 形状 746">
                  <a:extLst>
                    <a:ext uri="{FF2B5EF4-FFF2-40B4-BE49-F238E27FC236}">
                      <a16:creationId xmlns:a16="http://schemas.microsoft.com/office/drawing/2014/main" id="{282839CB-4AC7-84F1-51D9-C76983B0DBF9}"/>
                    </a:ext>
                  </a:extLst>
                </p:cNvPr>
                <p:cNvSpPr/>
                <p:nvPr/>
              </p:nvSpPr>
              <p:spPr>
                <a:xfrm>
                  <a:off x="3566991" y="1364211"/>
                  <a:ext cx="19050" cy="19050"/>
                </a:xfrm>
                <a:custGeom>
                  <a:avLst/>
                  <a:gdLst>
                    <a:gd name="connsiteX0" fmla="*/ 7532 w 19050"/>
                    <a:gd name="connsiteY0" fmla="*/ 7144 h 19050"/>
                    <a:gd name="connsiteX1" fmla="*/ 14285 w 19050"/>
                    <a:gd name="connsiteY1" fmla="*/ 13726 h 19050"/>
                    <a:gd name="connsiteX2" fmla="*/ 7532 w 19050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19050">
                      <a:moveTo>
                        <a:pt x="7532" y="7144"/>
                      </a:moveTo>
                      <a:cubicBezTo>
                        <a:pt x="5646" y="9211"/>
                        <a:pt x="11075" y="12230"/>
                        <a:pt x="14285" y="13726"/>
                      </a:cubicBezTo>
                      <a:cubicBezTo>
                        <a:pt x="15428" y="10887"/>
                        <a:pt x="11685" y="10830"/>
                        <a:pt x="7532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2" name="任意多边形: 形状 747">
                  <a:extLst>
                    <a:ext uri="{FF2B5EF4-FFF2-40B4-BE49-F238E27FC236}">
                      <a16:creationId xmlns:a16="http://schemas.microsoft.com/office/drawing/2014/main" id="{480F3D10-CA60-F900-71F9-AF47C50D0F2A}"/>
                    </a:ext>
                  </a:extLst>
                </p:cNvPr>
                <p:cNvSpPr/>
                <p:nvPr/>
              </p:nvSpPr>
              <p:spPr>
                <a:xfrm>
                  <a:off x="3862578" y="1115026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8965 h 19050"/>
                    <a:gd name="connsiteX1" fmla="*/ 7668 w 19050"/>
                    <a:gd name="connsiteY1" fmla="*/ 8956 h 19050"/>
                    <a:gd name="connsiteX2" fmla="*/ 7382 w 19050"/>
                    <a:gd name="connsiteY2" fmla="*/ 11042 h 19050"/>
                    <a:gd name="connsiteX3" fmla="*/ 13135 w 19050"/>
                    <a:gd name="connsiteY3" fmla="*/ 10803 h 19050"/>
                    <a:gd name="connsiteX4" fmla="*/ 13259 w 19050"/>
                    <a:gd name="connsiteY4" fmla="*/ 7174 h 19050"/>
                    <a:gd name="connsiteX5" fmla="*/ 7144 w 19050"/>
                    <a:gd name="connsiteY5" fmla="*/ 896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7144" y="8965"/>
                      </a:moveTo>
                      <a:lnTo>
                        <a:pt x="7668" y="8956"/>
                      </a:lnTo>
                      <a:lnTo>
                        <a:pt x="7382" y="11042"/>
                      </a:lnTo>
                      <a:cubicBezTo>
                        <a:pt x="8915" y="15671"/>
                        <a:pt x="8877" y="5812"/>
                        <a:pt x="13135" y="10803"/>
                      </a:cubicBezTo>
                      <a:lnTo>
                        <a:pt x="13259" y="7174"/>
                      </a:lnTo>
                      <a:cubicBezTo>
                        <a:pt x="10535" y="6803"/>
                        <a:pt x="8820" y="9946"/>
                        <a:pt x="7144" y="896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任意多边形: 形状 748">
                  <a:extLst>
                    <a:ext uri="{FF2B5EF4-FFF2-40B4-BE49-F238E27FC236}">
                      <a16:creationId xmlns:a16="http://schemas.microsoft.com/office/drawing/2014/main" id="{E0649A18-5291-BE45-B5DF-EA14A681B08E}"/>
                    </a:ext>
                  </a:extLst>
                </p:cNvPr>
                <p:cNvSpPr/>
                <p:nvPr/>
              </p:nvSpPr>
              <p:spPr>
                <a:xfrm>
                  <a:off x="3779539" y="1299089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8506 h 9525"/>
                    <a:gd name="connsiteX1" fmla="*/ 10525 w 9525"/>
                    <a:gd name="connsiteY1" fmla="*/ 9134 h 9525"/>
                    <a:gd name="connsiteX2" fmla="*/ 10839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8506"/>
                      </a:moveTo>
                      <a:lnTo>
                        <a:pt x="10525" y="9134"/>
                      </a:lnTo>
                      <a:lnTo>
                        <a:pt x="10839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任意多边形: 形状 749">
                  <a:extLst>
                    <a:ext uri="{FF2B5EF4-FFF2-40B4-BE49-F238E27FC236}">
                      <a16:creationId xmlns:a16="http://schemas.microsoft.com/office/drawing/2014/main" id="{D710746C-DAEC-8224-3513-A1505C323BB3}"/>
                    </a:ext>
                  </a:extLst>
                </p:cNvPr>
                <p:cNvSpPr/>
                <p:nvPr/>
              </p:nvSpPr>
              <p:spPr>
                <a:xfrm>
                  <a:off x="3711562" y="1330979"/>
                  <a:ext cx="19050" cy="19050"/>
                </a:xfrm>
                <a:custGeom>
                  <a:avLst/>
                  <a:gdLst>
                    <a:gd name="connsiteX0" fmla="*/ 8065 w 19050"/>
                    <a:gd name="connsiteY0" fmla="*/ 8668 h 19050"/>
                    <a:gd name="connsiteX1" fmla="*/ 8084 w 19050"/>
                    <a:gd name="connsiteY1" fmla="*/ 7144 h 19050"/>
                    <a:gd name="connsiteX2" fmla="*/ 14209 w 19050"/>
                    <a:gd name="connsiteY2" fmla="*/ 10220 h 19050"/>
                    <a:gd name="connsiteX3" fmla="*/ 16809 w 19050"/>
                    <a:gd name="connsiteY3" fmla="*/ 15088 h 19050"/>
                    <a:gd name="connsiteX4" fmla="*/ 19467 w 19050"/>
                    <a:gd name="connsiteY4" fmla="*/ 14392 h 19050"/>
                    <a:gd name="connsiteX5" fmla="*/ 16180 w 19050"/>
                    <a:gd name="connsiteY5" fmla="*/ 11106 h 19050"/>
                    <a:gd name="connsiteX6" fmla="*/ 13571 w 19050"/>
                    <a:gd name="connsiteY6" fmla="*/ 9496 h 19050"/>
                    <a:gd name="connsiteX7" fmla="*/ 8065 w 19050"/>
                    <a:gd name="connsiteY7" fmla="*/ 866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19050">
                      <a:moveTo>
                        <a:pt x="8065" y="8668"/>
                      </a:moveTo>
                      <a:lnTo>
                        <a:pt x="8084" y="7144"/>
                      </a:lnTo>
                      <a:cubicBezTo>
                        <a:pt x="5112" y="8163"/>
                        <a:pt x="9741" y="9049"/>
                        <a:pt x="14209" y="10220"/>
                      </a:cubicBezTo>
                      <a:cubicBezTo>
                        <a:pt x="16838" y="11106"/>
                        <a:pt x="18762" y="12268"/>
                        <a:pt x="16809" y="15088"/>
                      </a:cubicBezTo>
                      <a:lnTo>
                        <a:pt x="19467" y="14392"/>
                      </a:lnTo>
                      <a:cubicBezTo>
                        <a:pt x="18381" y="13792"/>
                        <a:pt x="17419" y="12335"/>
                        <a:pt x="16180" y="11106"/>
                      </a:cubicBezTo>
                      <a:cubicBezTo>
                        <a:pt x="15342" y="10458"/>
                        <a:pt x="15371" y="10020"/>
                        <a:pt x="13571" y="9496"/>
                      </a:cubicBezTo>
                      <a:cubicBezTo>
                        <a:pt x="11989" y="9020"/>
                        <a:pt x="10199" y="8696"/>
                        <a:pt x="8065" y="866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5" name="任意多边形: 形状 750">
                  <a:extLst>
                    <a:ext uri="{FF2B5EF4-FFF2-40B4-BE49-F238E27FC236}">
                      <a16:creationId xmlns:a16="http://schemas.microsoft.com/office/drawing/2014/main" id="{0FEA57EA-D64F-4CA1-4658-89482001413F}"/>
                    </a:ext>
                  </a:extLst>
                </p:cNvPr>
                <p:cNvSpPr/>
                <p:nvPr/>
              </p:nvSpPr>
              <p:spPr>
                <a:xfrm>
                  <a:off x="3557588" y="1361201"/>
                  <a:ext cx="19050" cy="9525"/>
                </a:xfrm>
                <a:custGeom>
                  <a:avLst/>
                  <a:gdLst>
                    <a:gd name="connsiteX0" fmla="*/ 11554 w 19050"/>
                    <a:gd name="connsiteY0" fmla="*/ 7144 h 9525"/>
                    <a:gd name="connsiteX1" fmla="*/ 7144 w 19050"/>
                    <a:gd name="connsiteY1" fmla="*/ 8363 h 9525"/>
                    <a:gd name="connsiteX2" fmla="*/ 11554 w 19050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1554" y="7144"/>
                      </a:moveTo>
                      <a:lnTo>
                        <a:pt x="7144" y="8363"/>
                      </a:lnTo>
                      <a:cubicBezTo>
                        <a:pt x="8734" y="7030"/>
                        <a:pt x="17878" y="12316"/>
                        <a:pt x="1155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6" name="任意多边形: 形状 751">
                  <a:extLst>
                    <a:ext uri="{FF2B5EF4-FFF2-40B4-BE49-F238E27FC236}">
                      <a16:creationId xmlns:a16="http://schemas.microsoft.com/office/drawing/2014/main" id="{6EECF004-ECDA-708A-C7FF-712B77414E8F}"/>
                    </a:ext>
                  </a:extLst>
                </p:cNvPr>
                <p:cNvSpPr/>
                <p:nvPr/>
              </p:nvSpPr>
              <p:spPr>
                <a:xfrm>
                  <a:off x="3609184" y="1348895"/>
                  <a:ext cx="38100" cy="19050"/>
                </a:xfrm>
                <a:custGeom>
                  <a:avLst/>
                  <a:gdLst>
                    <a:gd name="connsiteX0" fmla="*/ 37243 w 38100"/>
                    <a:gd name="connsiteY0" fmla="*/ 16774 h 19050"/>
                    <a:gd name="connsiteX1" fmla="*/ 24775 w 38100"/>
                    <a:gd name="connsiteY1" fmla="*/ 10687 h 19050"/>
                    <a:gd name="connsiteX2" fmla="*/ 23251 w 38100"/>
                    <a:gd name="connsiteY2" fmla="*/ 12992 h 19050"/>
                    <a:gd name="connsiteX3" fmla="*/ 12430 w 38100"/>
                    <a:gd name="connsiteY3" fmla="*/ 7144 h 19050"/>
                    <a:gd name="connsiteX4" fmla="*/ 7144 w 38100"/>
                    <a:gd name="connsiteY4" fmla="*/ 7658 h 19050"/>
                    <a:gd name="connsiteX5" fmla="*/ 11668 w 38100"/>
                    <a:gd name="connsiteY5" fmla="*/ 12135 h 19050"/>
                    <a:gd name="connsiteX6" fmla="*/ 13002 w 38100"/>
                    <a:gd name="connsiteY6" fmla="*/ 10592 h 19050"/>
                    <a:gd name="connsiteX7" fmla="*/ 19983 w 38100"/>
                    <a:gd name="connsiteY7" fmla="*/ 15478 h 19050"/>
                    <a:gd name="connsiteX8" fmla="*/ 36252 w 38100"/>
                    <a:gd name="connsiteY8" fmla="*/ 14145 h 19050"/>
                    <a:gd name="connsiteX9" fmla="*/ 36357 w 38100"/>
                    <a:gd name="connsiteY9" fmla="*/ 16935 h 19050"/>
                    <a:gd name="connsiteX10" fmla="*/ 37243 w 38100"/>
                    <a:gd name="connsiteY10" fmla="*/ 1677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8100" h="19050">
                      <a:moveTo>
                        <a:pt x="37243" y="16774"/>
                      </a:moveTo>
                      <a:cubicBezTo>
                        <a:pt x="36576" y="12773"/>
                        <a:pt x="27632" y="12449"/>
                        <a:pt x="24775" y="10687"/>
                      </a:cubicBezTo>
                      <a:lnTo>
                        <a:pt x="23251" y="12992"/>
                      </a:lnTo>
                      <a:lnTo>
                        <a:pt x="12430" y="7144"/>
                      </a:lnTo>
                      <a:cubicBezTo>
                        <a:pt x="11954" y="8592"/>
                        <a:pt x="9296" y="8839"/>
                        <a:pt x="7144" y="7658"/>
                      </a:cubicBezTo>
                      <a:lnTo>
                        <a:pt x="11668" y="12135"/>
                      </a:lnTo>
                      <a:lnTo>
                        <a:pt x="13002" y="10592"/>
                      </a:lnTo>
                      <a:cubicBezTo>
                        <a:pt x="16031" y="11687"/>
                        <a:pt x="17764" y="14307"/>
                        <a:pt x="19983" y="15478"/>
                      </a:cubicBezTo>
                      <a:cubicBezTo>
                        <a:pt x="23898" y="10820"/>
                        <a:pt x="30490" y="17107"/>
                        <a:pt x="36252" y="14145"/>
                      </a:cubicBezTo>
                      <a:lnTo>
                        <a:pt x="36357" y="16935"/>
                      </a:lnTo>
                      <a:lnTo>
                        <a:pt x="37243" y="1677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752">
                  <a:extLst>
                    <a:ext uri="{FF2B5EF4-FFF2-40B4-BE49-F238E27FC236}">
                      <a16:creationId xmlns:a16="http://schemas.microsoft.com/office/drawing/2014/main" id="{CD562B67-4B37-E37E-169F-CD7573D3DD17}"/>
                    </a:ext>
                  </a:extLst>
                </p:cNvPr>
                <p:cNvSpPr/>
                <p:nvPr/>
              </p:nvSpPr>
              <p:spPr>
                <a:xfrm>
                  <a:off x="3525888" y="1338122"/>
                  <a:ext cx="38100" cy="28575"/>
                </a:xfrm>
                <a:custGeom>
                  <a:avLst/>
                  <a:gdLst>
                    <a:gd name="connsiteX0" fmla="*/ 36395 w 38100"/>
                    <a:gd name="connsiteY0" fmla="*/ 26289 h 28575"/>
                    <a:gd name="connsiteX1" fmla="*/ 27908 w 38100"/>
                    <a:gd name="connsiteY1" fmla="*/ 21860 h 28575"/>
                    <a:gd name="connsiteX2" fmla="*/ 27232 w 38100"/>
                    <a:gd name="connsiteY2" fmla="*/ 23222 h 28575"/>
                    <a:gd name="connsiteX3" fmla="*/ 21450 w 38100"/>
                    <a:gd name="connsiteY3" fmla="*/ 15411 h 28575"/>
                    <a:gd name="connsiteX4" fmla="*/ 7144 w 38100"/>
                    <a:gd name="connsiteY4" fmla="*/ 7144 h 28575"/>
                    <a:gd name="connsiteX5" fmla="*/ 32566 w 38100"/>
                    <a:gd name="connsiteY5" fmla="*/ 30251 h 28575"/>
                    <a:gd name="connsiteX6" fmla="*/ 36395 w 38100"/>
                    <a:gd name="connsiteY6" fmla="*/ 26289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8100" h="28575">
                      <a:moveTo>
                        <a:pt x="36395" y="26289"/>
                      </a:moveTo>
                      <a:cubicBezTo>
                        <a:pt x="31175" y="25089"/>
                        <a:pt x="31375" y="20793"/>
                        <a:pt x="27908" y="21860"/>
                      </a:cubicBezTo>
                      <a:cubicBezTo>
                        <a:pt x="28489" y="22641"/>
                        <a:pt x="28175" y="23336"/>
                        <a:pt x="27232" y="23222"/>
                      </a:cubicBezTo>
                      <a:cubicBezTo>
                        <a:pt x="18383" y="19374"/>
                        <a:pt x="28604" y="20526"/>
                        <a:pt x="21450" y="15411"/>
                      </a:cubicBezTo>
                      <a:lnTo>
                        <a:pt x="7144" y="7144"/>
                      </a:lnTo>
                      <a:cubicBezTo>
                        <a:pt x="15049" y="12544"/>
                        <a:pt x="25556" y="22365"/>
                        <a:pt x="32566" y="30251"/>
                      </a:cubicBezTo>
                      <a:lnTo>
                        <a:pt x="36395" y="2628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8" name="任意多边形: 形状 753">
                  <a:extLst>
                    <a:ext uri="{FF2B5EF4-FFF2-40B4-BE49-F238E27FC236}">
                      <a16:creationId xmlns:a16="http://schemas.microsoft.com/office/drawing/2014/main" id="{01C64EB3-31F5-85D9-9C88-A7D140736309}"/>
                    </a:ext>
                  </a:extLst>
                </p:cNvPr>
                <p:cNvSpPr/>
                <p:nvPr/>
              </p:nvSpPr>
              <p:spPr>
                <a:xfrm>
                  <a:off x="3837184" y="1191866"/>
                  <a:ext cx="19050" cy="19050"/>
                </a:xfrm>
                <a:custGeom>
                  <a:avLst/>
                  <a:gdLst>
                    <a:gd name="connsiteX0" fmla="*/ 10430 w 19050"/>
                    <a:gd name="connsiteY0" fmla="*/ 7144 h 19050"/>
                    <a:gd name="connsiteX1" fmla="*/ 13268 w 19050"/>
                    <a:gd name="connsiteY1" fmla="*/ 11249 h 19050"/>
                    <a:gd name="connsiteX2" fmla="*/ 7144 w 19050"/>
                    <a:gd name="connsiteY2" fmla="*/ 16497 h 19050"/>
                    <a:gd name="connsiteX3" fmla="*/ 16659 w 19050"/>
                    <a:gd name="connsiteY3" fmla="*/ 17231 h 19050"/>
                    <a:gd name="connsiteX4" fmla="*/ 15535 w 19050"/>
                    <a:gd name="connsiteY4" fmla="*/ 15231 h 19050"/>
                    <a:gd name="connsiteX5" fmla="*/ 18212 w 19050"/>
                    <a:gd name="connsiteY5" fmla="*/ 15135 h 19050"/>
                    <a:gd name="connsiteX6" fmla="*/ 20803 w 19050"/>
                    <a:gd name="connsiteY6" fmla="*/ 14850 h 19050"/>
                    <a:gd name="connsiteX7" fmla="*/ 10430 w 19050"/>
                    <a:gd name="connsiteY7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19050">
                      <a:moveTo>
                        <a:pt x="10430" y="7144"/>
                      </a:moveTo>
                      <a:lnTo>
                        <a:pt x="13268" y="11249"/>
                      </a:lnTo>
                      <a:cubicBezTo>
                        <a:pt x="10563" y="13059"/>
                        <a:pt x="8934" y="13887"/>
                        <a:pt x="7144" y="16497"/>
                      </a:cubicBezTo>
                      <a:cubicBezTo>
                        <a:pt x="7239" y="20717"/>
                        <a:pt x="13564" y="13668"/>
                        <a:pt x="16659" y="17231"/>
                      </a:cubicBezTo>
                      <a:lnTo>
                        <a:pt x="15535" y="15231"/>
                      </a:lnTo>
                      <a:cubicBezTo>
                        <a:pt x="15535" y="15231"/>
                        <a:pt x="16869" y="15183"/>
                        <a:pt x="18212" y="15135"/>
                      </a:cubicBezTo>
                      <a:cubicBezTo>
                        <a:pt x="19507" y="14992"/>
                        <a:pt x="20803" y="14850"/>
                        <a:pt x="20803" y="14850"/>
                      </a:cubicBezTo>
                      <a:cubicBezTo>
                        <a:pt x="16859" y="13849"/>
                        <a:pt x="12697" y="9344"/>
                        <a:pt x="10430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9" name="任意多边形: 形状 754">
                  <a:extLst>
                    <a:ext uri="{FF2B5EF4-FFF2-40B4-BE49-F238E27FC236}">
                      <a16:creationId xmlns:a16="http://schemas.microsoft.com/office/drawing/2014/main" id="{700EF124-A089-F5DE-B983-E1DA87A69C87}"/>
                    </a:ext>
                  </a:extLst>
                </p:cNvPr>
                <p:cNvSpPr/>
                <p:nvPr/>
              </p:nvSpPr>
              <p:spPr>
                <a:xfrm>
                  <a:off x="3771548" y="1009719"/>
                  <a:ext cx="9525" cy="9525"/>
                </a:xfrm>
                <a:custGeom>
                  <a:avLst/>
                  <a:gdLst>
                    <a:gd name="connsiteX0" fmla="*/ 8334 w 9525"/>
                    <a:gd name="connsiteY0" fmla="*/ 7602 h 9525"/>
                    <a:gd name="connsiteX1" fmla="*/ 7144 w 9525"/>
                    <a:gd name="connsiteY1" fmla="*/ 8897 h 9525"/>
                    <a:gd name="connsiteX2" fmla="*/ 10973 w 9525"/>
                    <a:gd name="connsiteY2" fmla="*/ 8097 h 9525"/>
                    <a:gd name="connsiteX3" fmla="*/ 8334 w 9525"/>
                    <a:gd name="connsiteY3" fmla="*/ 760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8334" y="7602"/>
                      </a:moveTo>
                      <a:lnTo>
                        <a:pt x="7144" y="8897"/>
                      </a:lnTo>
                      <a:cubicBezTo>
                        <a:pt x="8353" y="6716"/>
                        <a:pt x="11268" y="11192"/>
                        <a:pt x="10973" y="8097"/>
                      </a:cubicBezTo>
                      <a:cubicBezTo>
                        <a:pt x="10258" y="7211"/>
                        <a:pt x="9115" y="6735"/>
                        <a:pt x="8334" y="760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任意多边形: 形状 755">
                  <a:extLst>
                    <a:ext uri="{FF2B5EF4-FFF2-40B4-BE49-F238E27FC236}">
                      <a16:creationId xmlns:a16="http://schemas.microsoft.com/office/drawing/2014/main" id="{80BA6A06-7064-FD5E-1AEB-49DE126CE49E}"/>
                    </a:ext>
                  </a:extLst>
                </p:cNvPr>
                <p:cNvSpPr/>
                <p:nvPr/>
              </p:nvSpPr>
              <p:spPr>
                <a:xfrm>
                  <a:off x="3693471" y="1290221"/>
                  <a:ext cx="76200" cy="28575"/>
                </a:xfrm>
                <a:custGeom>
                  <a:avLst/>
                  <a:gdLst>
                    <a:gd name="connsiteX0" fmla="*/ 66694 w 76200"/>
                    <a:gd name="connsiteY0" fmla="*/ 24898 h 28575"/>
                    <a:gd name="connsiteX1" fmla="*/ 69971 w 76200"/>
                    <a:gd name="connsiteY1" fmla="*/ 25070 h 28575"/>
                    <a:gd name="connsiteX2" fmla="*/ 62570 w 76200"/>
                    <a:gd name="connsiteY2" fmla="*/ 21298 h 28575"/>
                    <a:gd name="connsiteX3" fmla="*/ 64656 w 76200"/>
                    <a:gd name="connsiteY3" fmla="*/ 23860 h 28575"/>
                    <a:gd name="connsiteX4" fmla="*/ 60331 w 76200"/>
                    <a:gd name="connsiteY4" fmla="*/ 24403 h 28575"/>
                    <a:gd name="connsiteX5" fmla="*/ 59455 w 76200"/>
                    <a:gd name="connsiteY5" fmla="*/ 24336 h 28575"/>
                    <a:gd name="connsiteX6" fmla="*/ 59407 w 76200"/>
                    <a:gd name="connsiteY6" fmla="*/ 24327 h 28575"/>
                    <a:gd name="connsiteX7" fmla="*/ 54435 w 76200"/>
                    <a:gd name="connsiteY7" fmla="*/ 24203 h 28575"/>
                    <a:gd name="connsiteX8" fmla="*/ 54416 w 76200"/>
                    <a:gd name="connsiteY8" fmla="*/ 24194 h 28575"/>
                    <a:gd name="connsiteX9" fmla="*/ 54350 w 76200"/>
                    <a:gd name="connsiteY9" fmla="*/ 24174 h 28575"/>
                    <a:gd name="connsiteX10" fmla="*/ 54216 w 76200"/>
                    <a:gd name="connsiteY10" fmla="*/ 24127 h 28575"/>
                    <a:gd name="connsiteX11" fmla="*/ 53959 w 76200"/>
                    <a:gd name="connsiteY11" fmla="*/ 24022 h 28575"/>
                    <a:gd name="connsiteX12" fmla="*/ 53026 w 76200"/>
                    <a:gd name="connsiteY12" fmla="*/ 23489 h 28575"/>
                    <a:gd name="connsiteX13" fmla="*/ 50406 w 76200"/>
                    <a:gd name="connsiteY13" fmla="*/ 20164 h 28575"/>
                    <a:gd name="connsiteX14" fmla="*/ 42758 w 76200"/>
                    <a:gd name="connsiteY14" fmla="*/ 17955 h 28575"/>
                    <a:gd name="connsiteX15" fmla="*/ 39357 w 76200"/>
                    <a:gd name="connsiteY15" fmla="*/ 12516 h 28575"/>
                    <a:gd name="connsiteX16" fmla="*/ 21279 w 76200"/>
                    <a:gd name="connsiteY16" fmla="*/ 13592 h 28575"/>
                    <a:gd name="connsiteX17" fmla="*/ 13049 w 76200"/>
                    <a:gd name="connsiteY17" fmla="*/ 7144 h 28575"/>
                    <a:gd name="connsiteX18" fmla="*/ 7144 w 76200"/>
                    <a:gd name="connsiteY18" fmla="*/ 13602 h 28575"/>
                    <a:gd name="connsiteX19" fmla="*/ 10316 w 76200"/>
                    <a:gd name="connsiteY19" fmla="*/ 19060 h 28575"/>
                    <a:gd name="connsiteX20" fmla="*/ 22269 w 76200"/>
                    <a:gd name="connsiteY20" fmla="*/ 22917 h 28575"/>
                    <a:gd name="connsiteX21" fmla="*/ 28318 w 76200"/>
                    <a:gd name="connsiteY21" fmla="*/ 21736 h 28575"/>
                    <a:gd name="connsiteX22" fmla="*/ 35185 w 76200"/>
                    <a:gd name="connsiteY22" fmla="*/ 21936 h 28575"/>
                    <a:gd name="connsiteX23" fmla="*/ 45206 w 76200"/>
                    <a:gd name="connsiteY23" fmla="*/ 26413 h 28575"/>
                    <a:gd name="connsiteX24" fmla="*/ 45730 w 76200"/>
                    <a:gd name="connsiteY24" fmla="*/ 22222 h 28575"/>
                    <a:gd name="connsiteX25" fmla="*/ 52616 w 76200"/>
                    <a:gd name="connsiteY25" fmla="*/ 29280 h 28575"/>
                    <a:gd name="connsiteX26" fmla="*/ 52216 w 76200"/>
                    <a:gd name="connsiteY26" fmla="*/ 27080 h 28575"/>
                    <a:gd name="connsiteX27" fmla="*/ 54026 w 76200"/>
                    <a:gd name="connsiteY27" fmla="*/ 26756 h 28575"/>
                    <a:gd name="connsiteX28" fmla="*/ 54264 w 76200"/>
                    <a:gd name="connsiteY28" fmla="*/ 26737 h 28575"/>
                    <a:gd name="connsiteX29" fmla="*/ 59407 w 76200"/>
                    <a:gd name="connsiteY29" fmla="*/ 26860 h 28575"/>
                    <a:gd name="connsiteX30" fmla="*/ 59493 w 76200"/>
                    <a:gd name="connsiteY30" fmla="*/ 26851 h 28575"/>
                    <a:gd name="connsiteX31" fmla="*/ 59674 w 76200"/>
                    <a:gd name="connsiteY31" fmla="*/ 26832 h 28575"/>
                    <a:gd name="connsiteX32" fmla="*/ 60360 w 76200"/>
                    <a:gd name="connsiteY32" fmla="*/ 26775 h 28575"/>
                    <a:gd name="connsiteX33" fmla="*/ 61532 w 76200"/>
                    <a:gd name="connsiteY33" fmla="*/ 26699 h 28575"/>
                    <a:gd name="connsiteX34" fmla="*/ 61684 w 76200"/>
                    <a:gd name="connsiteY34" fmla="*/ 29737 h 28575"/>
                    <a:gd name="connsiteX35" fmla="*/ 66694 w 76200"/>
                    <a:gd name="connsiteY35" fmla="*/ 24898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76200" h="28575">
                      <a:moveTo>
                        <a:pt x="66694" y="24898"/>
                      </a:moveTo>
                      <a:lnTo>
                        <a:pt x="69971" y="25070"/>
                      </a:lnTo>
                      <a:lnTo>
                        <a:pt x="62570" y="21298"/>
                      </a:lnTo>
                      <a:lnTo>
                        <a:pt x="64656" y="23860"/>
                      </a:lnTo>
                      <a:cubicBezTo>
                        <a:pt x="62970" y="24289"/>
                        <a:pt x="61541" y="24441"/>
                        <a:pt x="60331" y="24403"/>
                      </a:cubicBezTo>
                      <a:lnTo>
                        <a:pt x="59455" y="24336"/>
                      </a:lnTo>
                      <a:lnTo>
                        <a:pt x="59407" y="24327"/>
                      </a:lnTo>
                      <a:lnTo>
                        <a:pt x="54435" y="24203"/>
                      </a:lnTo>
                      <a:lnTo>
                        <a:pt x="54416" y="24194"/>
                      </a:lnTo>
                      <a:lnTo>
                        <a:pt x="54350" y="24174"/>
                      </a:lnTo>
                      <a:lnTo>
                        <a:pt x="54216" y="24127"/>
                      </a:lnTo>
                      <a:lnTo>
                        <a:pt x="53959" y="24022"/>
                      </a:lnTo>
                      <a:cubicBezTo>
                        <a:pt x="53616" y="23879"/>
                        <a:pt x="53311" y="23698"/>
                        <a:pt x="53026" y="23489"/>
                      </a:cubicBezTo>
                      <a:cubicBezTo>
                        <a:pt x="51892" y="22660"/>
                        <a:pt x="51149" y="21374"/>
                        <a:pt x="50406" y="20164"/>
                      </a:cubicBezTo>
                      <a:cubicBezTo>
                        <a:pt x="48920" y="17736"/>
                        <a:pt x="47425" y="15602"/>
                        <a:pt x="42758" y="17955"/>
                      </a:cubicBezTo>
                      <a:lnTo>
                        <a:pt x="39357" y="12516"/>
                      </a:lnTo>
                      <a:cubicBezTo>
                        <a:pt x="35966" y="16926"/>
                        <a:pt x="24689" y="9792"/>
                        <a:pt x="21279" y="13592"/>
                      </a:cubicBezTo>
                      <a:cubicBezTo>
                        <a:pt x="16964" y="12287"/>
                        <a:pt x="17193" y="9230"/>
                        <a:pt x="13049" y="7144"/>
                      </a:cubicBezTo>
                      <a:cubicBezTo>
                        <a:pt x="5715" y="7639"/>
                        <a:pt x="11116" y="11478"/>
                        <a:pt x="7144" y="13602"/>
                      </a:cubicBezTo>
                      <a:cubicBezTo>
                        <a:pt x="7801" y="14087"/>
                        <a:pt x="14307" y="16926"/>
                        <a:pt x="10316" y="19060"/>
                      </a:cubicBezTo>
                      <a:cubicBezTo>
                        <a:pt x="13849" y="22288"/>
                        <a:pt x="22508" y="19136"/>
                        <a:pt x="22269" y="22917"/>
                      </a:cubicBezTo>
                      <a:cubicBezTo>
                        <a:pt x="23098" y="21479"/>
                        <a:pt x="25575" y="21488"/>
                        <a:pt x="28318" y="21736"/>
                      </a:cubicBezTo>
                      <a:cubicBezTo>
                        <a:pt x="30851" y="21946"/>
                        <a:pt x="34614" y="22574"/>
                        <a:pt x="35185" y="21936"/>
                      </a:cubicBezTo>
                      <a:cubicBezTo>
                        <a:pt x="35957" y="27289"/>
                        <a:pt x="44891" y="20679"/>
                        <a:pt x="45206" y="26413"/>
                      </a:cubicBezTo>
                      <a:cubicBezTo>
                        <a:pt x="44796" y="25251"/>
                        <a:pt x="43967" y="22936"/>
                        <a:pt x="45730" y="22222"/>
                      </a:cubicBezTo>
                      <a:cubicBezTo>
                        <a:pt x="47454" y="23793"/>
                        <a:pt x="49092" y="29185"/>
                        <a:pt x="52616" y="29280"/>
                      </a:cubicBezTo>
                      <a:cubicBezTo>
                        <a:pt x="50883" y="28089"/>
                        <a:pt x="51216" y="27432"/>
                        <a:pt x="52216" y="27080"/>
                      </a:cubicBezTo>
                      <a:cubicBezTo>
                        <a:pt x="52711" y="26908"/>
                        <a:pt x="53378" y="26803"/>
                        <a:pt x="54026" y="26756"/>
                      </a:cubicBezTo>
                      <a:lnTo>
                        <a:pt x="54264" y="26737"/>
                      </a:lnTo>
                      <a:lnTo>
                        <a:pt x="59407" y="26860"/>
                      </a:lnTo>
                      <a:lnTo>
                        <a:pt x="59493" y="26851"/>
                      </a:lnTo>
                      <a:lnTo>
                        <a:pt x="59674" y="26832"/>
                      </a:lnTo>
                      <a:lnTo>
                        <a:pt x="60360" y="26775"/>
                      </a:lnTo>
                      <a:cubicBezTo>
                        <a:pt x="60798" y="26746"/>
                        <a:pt x="61198" y="26718"/>
                        <a:pt x="61532" y="26699"/>
                      </a:cubicBezTo>
                      <a:lnTo>
                        <a:pt x="61684" y="29737"/>
                      </a:lnTo>
                      <a:cubicBezTo>
                        <a:pt x="65694" y="29537"/>
                        <a:pt x="72161" y="27642"/>
                        <a:pt x="66694" y="2489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1" name="任意多边形: 形状 756">
                  <a:extLst>
                    <a:ext uri="{FF2B5EF4-FFF2-40B4-BE49-F238E27FC236}">
                      <a16:creationId xmlns:a16="http://schemas.microsoft.com/office/drawing/2014/main" id="{F3D51667-EA75-8AF2-CA14-4D61641FE996}"/>
                    </a:ext>
                  </a:extLst>
                </p:cNvPr>
                <p:cNvSpPr/>
                <p:nvPr/>
              </p:nvSpPr>
              <p:spPr>
                <a:xfrm>
                  <a:off x="3793779" y="1268390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9020 h 9525"/>
                    <a:gd name="connsiteX1" fmla="*/ 14087 w 19050"/>
                    <a:gd name="connsiteY1" fmla="*/ 10373 h 9525"/>
                    <a:gd name="connsiteX2" fmla="*/ 11582 w 19050"/>
                    <a:gd name="connsiteY2" fmla="*/ 8811 h 9525"/>
                    <a:gd name="connsiteX3" fmla="*/ 9087 w 19050"/>
                    <a:gd name="connsiteY3" fmla="*/ 7144 h 9525"/>
                    <a:gd name="connsiteX4" fmla="*/ 7144 w 19050"/>
                    <a:gd name="connsiteY4" fmla="*/ 902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9525">
                      <a:moveTo>
                        <a:pt x="7144" y="9020"/>
                      </a:moveTo>
                      <a:cubicBezTo>
                        <a:pt x="12040" y="6944"/>
                        <a:pt x="9973" y="10944"/>
                        <a:pt x="14087" y="10373"/>
                      </a:cubicBezTo>
                      <a:cubicBezTo>
                        <a:pt x="14087" y="10373"/>
                        <a:pt x="12840" y="9677"/>
                        <a:pt x="11582" y="8811"/>
                      </a:cubicBezTo>
                      <a:cubicBezTo>
                        <a:pt x="10335" y="7972"/>
                        <a:pt x="9087" y="7144"/>
                        <a:pt x="9087" y="7144"/>
                      </a:cubicBezTo>
                      <a:lnTo>
                        <a:pt x="7144" y="902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2" name="任意多边形: 形状 757">
                  <a:extLst>
                    <a:ext uri="{FF2B5EF4-FFF2-40B4-BE49-F238E27FC236}">
                      <a16:creationId xmlns:a16="http://schemas.microsoft.com/office/drawing/2014/main" id="{5353EBC0-317B-098E-4B40-7758E6AE8D33}"/>
                    </a:ext>
                  </a:extLst>
                </p:cNvPr>
                <p:cNvSpPr/>
                <p:nvPr/>
              </p:nvSpPr>
              <p:spPr>
                <a:xfrm>
                  <a:off x="3787959" y="1023864"/>
                  <a:ext cx="28575" cy="19050"/>
                </a:xfrm>
                <a:custGeom>
                  <a:avLst/>
                  <a:gdLst>
                    <a:gd name="connsiteX0" fmla="*/ 21069 w 28575"/>
                    <a:gd name="connsiteY0" fmla="*/ 8287 h 19050"/>
                    <a:gd name="connsiteX1" fmla="*/ 22565 w 28575"/>
                    <a:gd name="connsiteY1" fmla="*/ 8658 h 19050"/>
                    <a:gd name="connsiteX2" fmla="*/ 18012 w 28575"/>
                    <a:gd name="connsiteY2" fmla="*/ 8268 h 19050"/>
                    <a:gd name="connsiteX3" fmla="*/ 18745 w 28575"/>
                    <a:gd name="connsiteY3" fmla="*/ 8458 h 19050"/>
                    <a:gd name="connsiteX4" fmla="*/ 13535 w 28575"/>
                    <a:gd name="connsiteY4" fmla="*/ 7534 h 19050"/>
                    <a:gd name="connsiteX5" fmla="*/ 14945 w 28575"/>
                    <a:gd name="connsiteY5" fmla="*/ 8620 h 19050"/>
                    <a:gd name="connsiteX6" fmla="*/ 10382 w 28575"/>
                    <a:gd name="connsiteY6" fmla="*/ 8372 h 19050"/>
                    <a:gd name="connsiteX7" fmla="*/ 10563 w 28575"/>
                    <a:gd name="connsiteY7" fmla="*/ 7144 h 19050"/>
                    <a:gd name="connsiteX8" fmla="*/ 7144 w 28575"/>
                    <a:gd name="connsiteY8" fmla="*/ 7258 h 19050"/>
                    <a:gd name="connsiteX9" fmla="*/ 9420 w 28575"/>
                    <a:gd name="connsiteY9" fmla="*/ 7753 h 19050"/>
                    <a:gd name="connsiteX10" fmla="*/ 9792 w 28575"/>
                    <a:gd name="connsiteY10" fmla="*/ 12011 h 19050"/>
                    <a:gd name="connsiteX11" fmla="*/ 9744 w 28575"/>
                    <a:gd name="connsiteY11" fmla="*/ 10325 h 19050"/>
                    <a:gd name="connsiteX12" fmla="*/ 11782 w 28575"/>
                    <a:gd name="connsiteY12" fmla="*/ 11525 h 19050"/>
                    <a:gd name="connsiteX13" fmla="*/ 16440 w 28575"/>
                    <a:gd name="connsiteY13" fmla="*/ 10630 h 19050"/>
                    <a:gd name="connsiteX14" fmla="*/ 18526 w 28575"/>
                    <a:gd name="connsiteY14" fmla="*/ 11554 h 19050"/>
                    <a:gd name="connsiteX15" fmla="*/ 18955 w 28575"/>
                    <a:gd name="connsiteY15" fmla="*/ 10154 h 19050"/>
                    <a:gd name="connsiteX16" fmla="*/ 24108 w 28575"/>
                    <a:gd name="connsiteY16" fmla="*/ 11106 h 19050"/>
                    <a:gd name="connsiteX17" fmla="*/ 20155 w 28575"/>
                    <a:gd name="connsiteY17" fmla="*/ 11554 h 19050"/>
                    <a:gd name="connsiteX18" fmla="*/ 24527 w 28575"/>
                    <a:gd name="connsiteY18" fmla="*/ 12916 h 19050"/>
                    <a:gd name="connsiteX19" fmla="*/ 22012 w 28575"/>
                    <a:gd name="connsiteY19" fmla="*/ 7468 h 19050"/>
                    <a:gd name="connsiteX20" fmla="*/ 21069 w 28575"/>
                    <a:gd name="connsiteY20" fmla="*/ 828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28575" h="19050">
                      <a:moveTo>
                        <a:pt x="21069" y="8287"/>
                      </a:moveTo>
                      <a:cubicBezTo>
                        <a:pt x="21469" y="8258"/>
                        <a:pt x="22203" y="8439"/>
                        <a:pt x="22565" y="8658"/>
                      </a:cubicBezTo>
                      <a:cubicBezTo>
                        <a:pt x="22412" y="9430"/>
                        <a:pt x="19441" y="8896"/>
                        <a:pt x="18012" y="8268"/>
                      </a:cubicBezTo>
                      <a:lnTo>
                        <a:pt x="18745" y="8458"/>
                      </a:lnTo>
                      <a:cubicBezTo>
                        <a:pt x="18183" y="9887"/>
                        <a:pt x="15202" y="6334"/>
                        <a:pt x="13535" y="7534"/>
                      </a:cubicBezTo>
                      <a:lnTo>
                        <a:pt x="14945" y="8620"/>
                      </a:lnTo>
                      <a:cubicBezTo>
                        <a:pt x="14945" y="8620"/>
                        <a:pt x="10468" y="8430"/>
                        <a:pt x="10382" y="8372"/>
                      </a:cubicBezTo>
                      <a:cubicBezTo>
                        <a:pt x="10506" y="8411"/>
                        <a:pt x="10563" y="7144"/>
                        <a:pt x="10563" y="7144"/>
                      </a:cubicBezTo>
                      <a:cubicBezTo>
                        <a:pt x="10563" y="7144"/>
                        <a:pt x="7258" y="7315"/>
                        <a:pt x="7144" y="7258"/>
                      </a:cubicBezTo>
                      <a:cubicBezTo>
                        <a:pt x="7610" y="7106"/>
                        <a:pt x="8668" y="7525"/>
                        <a:pt x="9420" y="7753"/>
                      </a:cubicBezTo>
                      <a:cubicBezTo>
                        <a:pt x="9620" y="9125"/>
                        <a:pt x="7096" y="9849"/>
                        <a:pt x="9792" y="12011"/>
                      </a:cubicBezTo>
                      <a:lnTo>
                        <a:pt x="9744" y="10325"/>
                      </a:lnTo>
                      <a:cubicBezTo>
                        <a:pt x="10839" y="10611"/>
                        <a:pt x="11459" y="11287"/>
                        <a:pt x="11782" y="11525"/>
                      </a:cubicBezTo>
                      <a:cubicBezTo>
                        <a:pt x="12906" y="11601"/>
                        <a:pt x="14307" y="10811"/>
                        <a:pt x="16440" y="10630"/>
                      </a:cubicBezTo>
                      <a:lnTo>
                        <a:pt x="18526" y="11554"/>
                      </a:lnTo>
                      <a:cubicBezTo>
                        <a:pt x="18526" y="11554"/>
                        <a:pt x="19079" y="10192"/>
                        <a:pt x="18955" y="10154"/>
                      </a:cubicBezTo>
                      <a:cubicBezTo>
                        <a:pt x="20012" y="10849"/>
                        <a:pt x="21879" y="10763"/>
                        <a:pt x="24108" y="11106"/>
                      </a:cubicBezTo>
                      <a:cubicBezTo>
                        <a:pt x="24727" y="12135"/>
                        <a:pt x="21212" y="11106"/>
                        <a:pt x="20155" y="11554"/>
                      </a:cubicBezTo>
                      <a:lnTo>
                        <a:pt x="24527" y="12916"/>
                      </a:lnTo>
                      <a:cubicBezTo>
                        <a:pt x="22736" y="10763"/>
                        <a:pt x="28070" y="9563"/>
                        <a:pt x="22012" y="7468"/>
                      </a:cubicBezTo>
                      <a:lnTo>
                        <a:pt x="21069" y="828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3" name="任意多边形: 形状 758">
                  <a:extLst>
                    <a:ext uri="{FF2B5EF4-FFF2-40B4-BE49-F238E27FC236}">
                      <a16:creationId xmlns:a16="http://schemas.microsoft.com/office/drawing/2014/main" id="{98137C69-6D08-A653-A2FA-B61962CF8DF2}"/>
                    </a:ext>
                  </a:extLst>
                </p:cNvPr>
                <p:cNvSpPr/>
                <p:nvPr/>
              </p:nvSpPr>
              <p:spPr>
                <a:xfrm>
                  <a:off x="3775253" y="1279648"/>
                  <a:ext cx="19050" cy="9525"/>
                </a:xfrm>
                <a:custGeom>
                  <a:avLst/>
                  <a:gdLst>
                    <a:gd name="connsiteX0" fmla="*/ 13649 w 19050"/>
                    <a:gd name="connsiteY0" fmla="*/ 7144 h 9525"/>
                    <a:gd name="connsiteX1" fmla="*/ 14726 w 19050"/>
                    <a:gd name="connsiteY1" fmla="*/ 9677 h 9525"/>
                    <a:gd name="connsiteX2" fmla="*/ 9468 w 19050"/>
                    <a:gd name="connsiteY2" fmla="*/ 7458 h 9525"/>
                    <a:gd name="connsiteX3" fmla="*/ 9525 w 19050"/>
                    <a:gd name="connsiteY3" fmla="*/ 11668 h 9525"/>
                    <a:gd name="connsiteX4" fmla="*/ 16059 w 19050"/>
                    <a:gd name="connsiteY4" fmla="*/ 10220 h 9525"/>
                    <a:gd name="connsiteX5" fmla="*/ 13649 w 19050"/>
                    <a:gd name="connsiteY5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9525">
                      <a:moveTo>
                        <a:pt x="13649" y="7144"/>
                      </a:moveTo>
                      <a:lnTo>
                        <a:pt x="14726" y="9677"/>
                      </a:lnTo>
                      <a:lnTo>
                        <a:pt x="9468" y="7458"/>
                      </a:lnTo>
                      <a:cubicBezTo>
                        <a:pt x="10496" y="9973"/>
                        <a:pt x="3715" y="9877"/>
                        <a:pt x="9525" y="11668"/>
                      </a:cubicBezTo>
                      <a:cubicBezTo>
                        <a:pt x="11020" y="9506"/>
                        <a:pt x="14573" y="8944"/>
                        <a:pt x="16059" y="10220"/>
                      </a:cubicBezTo>
                      <a:cubicBezTo>
                        <a:pt x="15907" y="9477"/>
                        <a:pt x="15630" y="7972"/>
                        <a:pt x="13649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4" name="任意多边形: 形状 759">
                  <a:extLst>
                    <a:ext uri="{FF2B5EF4-FFF2-40B4-BE49-F238E27FC236}">
                      <a16:creationId xmlns:a16="http://schemas.microsoft.com/office/drawing/2014/main" id="{7478FD72-CAA7-DA32-4E96-D4F3B4185696}"/>
                    </a:ext>
                  </a:extLst>
                </p:cNvPr>
                <p:cNvSpPr/>
                <p:nvPr/>
              </p:nvSpPr>
              <p:spPr>
                <a:xfrm>
                  <a:off x="3829154" y="1052063"/>
                  <a:ext cx="9525" cy="9525"/>
                </a:xfrm>
                <a:custGeom>
                  <a:avLst/>
                  <a:gdLst>
                    <a:gd name="connsiteX0" fmla="*/ 9125 w 9525"/>
                    <a:gd name="connsiteY0" fmla="*/ 7386 h 9525"/>
                    <a:gd name="connsiteX1" fmla="*/ 7401 w 9525"/>
                    <a:gd name="connsiteY1" fmla="*/ 8634 h 9525"/>
                    <a:gd name="connsiteX2" fmla="*/ 9125 w 9525"/>
                    <a:gd name="connsiteY2" fmla="*/ 738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125" y="7386"/>
                      </a:moveTo>
                      <a:cubicBezTo>
                        <a:pt x="4544" y="6548"/>
                        <a:pt x="9659" y="8110"/>
                        <a:pt x="7401" y="8634"/>
                      </a:cubicBezTo>
                      <a:cubicBezTo>
                        <a:pt x="6496" y="6805"/>
                        <a:pt x="11145" y="9520"/>
                        <a:pt x="9125" y="738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5" name="任意多边形: 形状 760">
                  <a:extLst>
                    <a:ext uri="{FF2B5EF4-FFF2-40B4-BE49-F238E27FC236}">
                      <a16:creationId xmlns:a16="http://schemas.microsoft.com/office/drawing/2014/main" id="{63EB56AD-C043-1CFD-FF68-CD320EF2CCF7}"/>
                    </a:ext>
                  </a:extLst>
                </p:cNvPr>
                <p:cNvSpPr/>
                <p:nvPr/>
              </p:nvSpPr>
              <p:spPr>
                <a:xfrm>
                  <a:off x="3795512" y="1022054"/>
                  <a:ext cx="9525" cy="9525"/>
                </a:xfrm>
                <a:custGeom>
                  <a:avLst/>
                  <a:gdLst>
                    <a:gd name="connsiteX0" fmla="*/ 8487 w 9525"/>
                    <a:gd name="connsiteY0" fmla="*/ 8144 h 9525"/>
                    <a:gd name="connsiteX1" fmla="*/ 9030 w 9525"/>
                    <a:gd name="connsiteY1" fmla="*/ 7449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487" y="8144"/>
                      </a:moveTo>
                      <a:lnTo>
                        <a:pt x="9030" y="7449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6" name="任意多边形: 形状 761">
                  <a:extLst>
                    <a:ext uri="{FF2B5EF4-FFF2-40B4-BE49-F238E27FC236}">
                      <a16:creationId xmlns:a16="http://schemas.microsoft.com/office/drawing/2014/main" id="{B185DB7B-F5AB-98E2-DF99-00063E70C9EF}"/>
                    </a:ext>
                  </a:extLst>
                </p:cNvPr>
                <p:cNvSpPr/>
                <p:nvPr/>
              </p:nvSpPr>
              <p:spPr>
                <a:xfrm>
                  <a:off x="3767261" y="1015358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11249 h 19050"/>
                    <a:gd name="connsiteX1" fmla="*/ 10163 w 9525"/>
                    <a:gd name="connsiteY1" fmla="*/ 12144 h 19050"/>
                    <a:gd name="connsiteX2" fmla="*/ 9906 w 9525"/>
                    <a:gd name="connsiteY2" fmla="*/ 12706 h 19050"/>
                    <a:gd name="connsiteX3" fmla="*/ 9677 w 9525"/>
                    <a:gd name="connsiteY3" fmla="*/ 13287 h 19050"/>
                    <a:gd name="connsiteX4" fmla="*/ 9430 w 9525"/>
                    <a:gd name="connsiteY4" fmla="*/ 13097 h 19050"/>
                    <a:gd name="connsiteX5" fmla="*/ 8649 w 9525"/>
                    <a:gd name="connsiteY5" fmla="*/ 7144 h 19050"/>
                    <a:gd name="connsiteX6" fmla="*/ 8163 w 9525"/>
                    <a:gd name="connsiteY6" fmla="*/ 13602 h 19050"/>
                    <a:gd name="connsiteX7" fmla="*/ 7144 w 9525"/>
                    <a:gd name="connsiteY7" fmla="*/ 1124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525" h="19050">
                      <a:moveTo>
                        <a:pt x="7144" y="11249"/>
                      </a:moveTo>
                      <a:cubicBezTo>
                        <a:pt x="7534" y="10563"/>
                        <a:pt x="9754" y="11716"/>
                        <a:pt x="10163" y="12144"/>
                      </a:cubicBezTo>
                      <a:cubicBezTo>
                        <a:pt x="10163" y="12144"/>
                        <a:pt x="10058" y="12373"/>
                        <a:pt x="9906" y="12706"/>
                      </a:cubicBezTo>
                      <a:cubicBezTo>
                        <a:pt x="9839" y="12878"/>
                        <a:pt x="9763" y="13078"/>
                        <a:pt x="9677" y="13287"/>
                      </a:cubicBezTo>
                      <a:cubicBezTo>
                        <a:pt x="9592" y="13297"/>
                        <a:pt x="9544" y="14297"/>
                        <a:pt x="9430" y="13097"/>
                      </a:cubicBezTo>
                      <a:cubicBezTo>
                        <a:pt x="9039" y="10125"/>
                        <a:pt x="8649" y="7144"/>
                        <a:pt x="8649" y="7144"/>
                      </a:cubicBezTo>
                      <a:cubicBezTo>
                        <a:pt x="7058" y="9154"/>
                        <a:pt x="7668" y="11954"/>
                        <a:pt x="8163" y="13602"/>
                      </a:cubicBezTo>
                      <a:cubicBezTo>
                        <a:pt x="8601" y="12878"/>
                        <a:pt x="9020" y="12202"/>
                        <a:pt x="7144" y="1124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7" name="任意多边形: 形状 762">
                  <a:extLst>
                    <a:ext uri="{FF2B5EF4-FFF2-40B4-BE49-F238E27FC236}">
                      <a16:creationId xmlns:a16="http://schemas.microsoft.com/office/drawing/2014/main" id="{01701CF4-D077-F2A9-9654-0B4E11140044}"/>
                    </a:ext>
                  </a:extLst>
                </p:cNvPr>
                <p:cNvSpPr/>
                <p:nvPr/>
              </p:nvSpPr>
              <p:spPr>
                <a:xfrm>
                  <a:off x="3737762" y="1280829"/>
                  <a:ext cx="47625" cy="19050"/>
                </a:xfrm>
                <a:custGeom>
                  <a:avLst/>
                  <a:gdLst>
                    <a:gd name="connsiteX0" fmla="*/ 39834 w 47625"/>
                    <a:gd name="connsiteY0" fmla="*/ 7144 h 19050"/>
                    <a:gd name="connsiteX1" fmla="*/ 27623 w 47625"/>
                    <a:gd name="connsiteY1" fmla="*/ 11459 h 19050"/>
                    <a:gd name="connsiteX2" fmla="*/ 22584 w 47625"/>
                    <a:gd name="connsiteY2" fmla="*/ 8734 h 19050"/>
                    <a:gd name="connsiteX3" fmla="*/ 17021 w 47625"/>
                    <a:gd name="connsiteY3" fmla="*/ 11811 h 19050"/>
                    <a:gd name="connsiteX4" fmla="*/ 15621 w 47625"/>
                    <a:gd name="connsiteY4" fmla="*/ 12602 h 19050"/>
                    <a:gd name="connsiteX5" fmla="*/ 15240 w 47625"/>
                    <a:gd name="connsiteY5" fmla="*/ 12773 h 19050"/>
                    <a:gd name="connsiteX6" fmla="*/ 15145 w 47625"/>
                    <a:gd name="connsiteY6" fmla="*/ 12811 h 19050"/>
                    <a:gd name="connsiteX7" fmla="*/ 15116 w 47625"/>
                    <a:gd name="connsiteY7" fmla="*/ 12821 h 19050"/>
                    <a:gd name="connsiteX8" fmla="*/ 15088 w 47625"/>
                    <a:gd name="connsiteY8" fmla="*/ 12811 h 19050"/>
                    <a:gd name="connsiteX9" fmla="*/ 11192 w 47625"/>
                    <a:gd name="connsiteY9" fmla="*/ 12716 h 19050"/>
                    <a:gd name="connsiteX10" fmla="*/ 11154 w 47625"/>
                    <a:gd name="connsiteY10" fmla="*/ 12735 h 19050"/>
                    <a:gd name="connsiteX11" fmla="*/ 11001 w 47625"/>
                    <a:gd name="connsiteY11" fmla="*/ 12792 h 19050"/>
                    <a:gd name="connsiteX12" fmla="*/ 10373 w 47625"/>
                    <a:gd name="connsiteY12" fmla="*/ 12983 h 19050"/>
                    <a:gd name="connsiteX13" fmla="*/ 7144 w 47625"/>
                    <a:gd name="connsiteY13" fmla="*/ 12735 h 19050"/>
                    <a:gd name="connsiteX14" fmla="*/ 9515 w 47625"/>
                    <a:gd name="connsiteY14" fmla="*/ 14516 h 19050"/>
                    <a:gd name="connsiteX15" fmla="*/ 10382 w 47625"/>
                    <a:gd name="connsiteY15" fmla="*/ 15173 h 19050"/>
                    <a:gd name="connsiteX16" fmla="*/ 10782 w 47625"/>
                    <a:gd name="connsiteY16" fmla="*/ 15478 h 19050"/>
                    <a:gd name="connsiteX17" fmla="*/ 10963 w 47625"/>
                    <a:gd name="connsiteY17" fmla="*/ 15621 h 19050"/>
                    <a:gd name="connsiteX18" fmla="*/ 11011 w 47625"/>
                    <a:gd name="connsiteY18" fmla="*/ 15659 h 19050"/>
                    <a:gd name="connsiteX19" fmla="*/ 11030 w 47625"/>
                    <a:gd name="connsiteY19" fmla="*/ 15678 h 19050"/>
                    <a:gd name="connsiteX20" fmla="*/ 11039 w 47625"/>
                    <a:gd name="connsiteY20" fmla="*/ 15678 h 19050"/>
                    <a:gd name="connsiteX21" fmla="*/ 15088 w 47625"/>
                    <a:gd name="connsiteY21" fmla="*/ 15773 h 19050"/>
                    <a:gd name="connsiteX22" fmla="*/ 15088 w 47625"/>
                    <a:gd name="connsiteY22" fmla="*/ 15773 h 19050"/>
                    <a:gd name="connsiteX23" fmla="*/ 15107 w 47625"/>
                    <a:gd name="connsiteY23" fmla="*/ 15783 h 19050"/>
                    <a:gd name="connsiteX24" fmla="*/ 15230 w 47625"/>
                    <a:gd name="connsiteY24" fmla="*/ 15840 h 19050"/>
                    <a:gd name="connsiteX25" fmla="*/ 16307 w 47625"/>
                    <a:gd name="connsiteY25" fmla="*/ 16316 h 19050"/>
                    <a:gd name="connsiteX26" fmla="*/ 15669 w 47625"/>
                    <a:gd name="connsiteY26" fmla="*/ 15973 h 19050"/>
                    <a:gd name="connsiteX27" fmla="*/ 15230 w 47625"/>
                    <a:gd name="connsiteY27" fmla="*/ 15735 h 19050"/>
                    <a:gd name="connsiteX28" fmla="*/ 15088 w 47625"/>
                    <a:gd name="connsiteY28" fmla="*/ 15659 h 19050"/>
                    <a:gd name="connsiteX29" fmla="*/ 15078 w 47625"/>
                    <a:gd name="connsiteY29" fmla="*/ 15659 h 19050"/>
                    <a:gd name="connsiteX30" fmla="*/ 11039 w 47625"/>
                    <a:gd name="connsiteY30" fmla="*/ 15554 h 19050"/>
                    <a:gd name="connsiteX31" fmla="*/ 11039 w 47625"/>
                    <a:gd name="connsiteY31" fmla="*/ 15554 h 19050"/>
                    <a:gd name="connsiteX32" fmla="*/ 11030 w 47625"/>
                    <a:gd name="connsiteY32" fmla="*/ 15545 h 19050"/>
                    <a:gd name="connsiteX33" fmla="*/ 11020 w 47625"/>
                    <a:gd name="connsiteY33" fmla="*/ 15535 h 19050"/>
                    <a:gd name="connsiteX34" fmla="*/ 11011 w 47625"/>
                    <a:gd name="connsiteY34" fmla="*/ 15526 h 19050"/>
                    <a:gd name="connsiteX35" fmla="*/ 11020 w 47625"/>
                    <a:gd name="connsiteY35" fmla="*/ 15526 h 19050"/>
                    <a:gd name="connsiteX36" fmla="*/ 11030 w 47625"/>
                    <a:gd name="connsiteY36" fmla="*/ 15516 h 19050"/>
                    <a:gd name="connsiteX37" fmla="*/ 11039 w 47625"/>
                    <a:gd name="connsiteY37" fmla="*/ 15516 h 19050"/>
                    <a:gd name="connsiteX38" fmla="*/ 15078 w 47625"/>
                    <a:gd name="connsiteY38" fmla="*/ 15621 h 19050"/>
                    <a:gd name="connsiteX39" fmla="*/ 15088 w 47625"/>
                    <a:gd name="connsiteY39" fmla="*/ 15621 h 19050"/>
                    <a:gd name="connsiteX40" fmla="*/ 15240 w 47625"/>
                    <a:gd name="connsiteY40" fmla="*/ 15564 h 19050"/>
                    <a:gd name="connsiteX41" fmla="*/ 15783 w 47625"/>
                    <a:gd name="connsiteY41" fmla="*/ 15364 h 19050"/>
                    <a:gd name="connsiteX42" fmla="*/ 17440 w 47625"/>
                    <a:gd name="connsiteY42" fmla="*/ 14745 h 19050"/>
                    <a:gd name="connsiteX43" fmla="*/ 19841 w 47625"/>
                    <a:gd name="connsiteY43" fmla="*/ 13849 h 19050"/>
                    <a:gd name="connsiteX44" fmla="*/ 23060 w 47625"/>
                    <a:gd name="connsiteY44" fmla="*/ 16335 h 19050"/>
                    <a:gd name="connsiteX45" fmla="*/ 19669 w 47625"/>
                    <a:gd name="connsiteY45" fmla="*/ 10820 h 19050"/>
                    <a:gd name="connsiteX46" fmla="*/ 33385 w 47625"/>
                    <a:gd name="connsiteY46" fmla="*/ 14516 h 19050"/>
                    <a:gd name="connsiteX47" fmla="*/ 34099 w 47625"/>
                    <a:gd name="connsiteY47" fmla="*/ 9877 h 19050"/>
                    <a:gd name="connsiteX48" fmla="*/ 41710 w 47625"/>
                    <a:gd name="connsiteY48" fmla="*/ 12373 h 19050"/>
                    <a:gd name="connsiteX49" fmla="*/ 39834 w 47625"/>
                    <a:gd name="connsiteY49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</a:cxnLst>
                  <a:rect l="l" t="t" r="r" b="b"/>
                  <a:pathLst>
                    <a:path w="47625" h="19050">
                      <a:moveTo>
                        <a:pt x="39834" y="7144"/>
                      </a:moveTo>
                      <a:cubicBezTo>
                        <a:pt x="37976" y="11887"/>
                        <a:pt x="28937" y="6429"/>
                        <a:pt x="27623" y="11459"/>
                      </a:cubicBezTo>
                      <a:lnTo>
                        <a:pt x="22584" y="8734"/>
                      </a:lnTo>
                      <a:cubicBezTo>
                        <a:pt x="20212" y="9258"/>
                        <a:pt x="18783" y="10668"/>
                        <a:pt x="17021" y="11811"/>
                      </a:cubicBezTo>
                      <a:cubicBezTo>
                        <a:pt x="16583" y="12097"/>
                        <a:pt x="16116" y="12363"/>
                        <a:pt x="15621" y="12602"/>
                      </a:cubicBezTo>
                      <a:lnTo>
                        <a:pt x="15240" y="12773"/>
                      </a:lnTo>
                      <a:lnTo>
                        <a:pt x="15145" y="12811"/>
                      </a:lnTo>
                      <a:lnTo>
                        <a:pt x="15116" y="12821"/>
                      </a:lnTo>
                      <a:lnTo>
                        <a:pt x="15088" y="12811"/>
                      </a:lnTo>
                      <a:lnTo>
                        <a:pt x="11192" y="12716"/>
                      </a:lnTo>
                      <a:lnTo>
                        <a:pt x="11154" y="12735"/>
                      </a:lnTo>
                      <a:lnTo>
                        <a:pt x="11001" y="12792"/>
                      </a:lnTo>
                      <a:lnTo>
                        <a:pt x="10373" y="12983"/>
                      </a:lnTo>
                      <a:cubicBezTo>
                        <a:pt x="9487" y="13183"/>
                        <a:pt x="8449" y="13154"/>
                        <a:pt x="7144" y="12735"/>
                      </a:cubicBezTo>
                      <a:cubicBezTo>
                        <a:pt x="7144" y="12735"/>
                        <a:pt x="8334" y="13630"/>
                        <a:pt x="9515" y="14516"/>
                      </a:cubicBezTo>
                      <a:lnTo>
                        <a:pt x="10382" y="15173"/>
                      </a:lnTo>
                      <a:lnTo>
                        <a:pt x="10782" y="15478"/>
                      </a:lnTo>
                      <a:lnTo>
                        <a:pt x="10963" y="15621"/>
                      </a:lnTo>
                      <a:lnTo>
                        <a:pt x="11011" y="15659"/>
                      </a:lnTo>
                      <a:lnTo>
                        <a:pt x="11030" y="15678"/>
                      </a:lnTo>
                      <a:lnTo>
                        <a:pt x="11039" y="15678"/>
                      </a:lnTo>
                      <a:lnTo>
                        <a:pt x="15088" y="15773"/>
                      </a:lnTo>
                      <a:lnTo>
                        <a:pt x="15088" y="15773"/>
                      </a:lnTo>
                      <a:lnTo>
                        <a:pt x="15107" y="15783"/>
                      </a:lnTo>
                      <a:lnTo>
                        <a:pt x="15230" y="15840"/>
                      </a:lnTo>
                      <a:cubicBezTo>
                        <a:pt x="15878" y="16126"/>
                        <a:pt x="16307" y="16316"/>
                        <a:pt x="16307" y="16316"/>
                      </a:cubicBezTo>
                      <a:cubicBezTo>
                        <a:pt x="16307" y="16316"/>
                        <a:pt x="15992" y="16145"/>
                        <a:pt x="15669" y="15973"/>
                      </a:cubicBezTo>
                      <a:cubicBezTo>
                        <a:pt x="15507" y="15888"/>
                        <a:pt x="15354" y="15802"/>
                        <a:pt x="15230" y="15735"/>
                      </a:cubicBezTo>
                      <a:cubicBezTo>
                        <a:pt x="15173" y="15707"/>
                        <a:pt x="15088" y="15659"/>
                        <a:pt x="15088" y="15659"/>
                      </a:cubicBezTo>
                      <a:lnTo>
                        <a:pt x="15078" y="15659"/>
                      </a:lnTo>
                      <a:cubicBezTo>
                        <a:pt x="13716" y="15621"/>
                        <a:pt x="12373" y="15592"/>
                        <a:pt x="11039" y="15554"/>
                      </a:cubicBezTo>
                      <a:lnTo>
                        <a:pt x="11039" y="15554"/>
                      </a:lnTo>
                      <a:lnTo>
                        <a:pt x="11030" y="15545"/>
                      </a:lnTo>
                      <a:lnTo>
                        <a:pt x="11020" y="15535"/>
                      </a:lnTo>
                      <a:lnTo>
                        <a:pt x="11011" y="15526"/>
                      </a:lnTo>
                      <a:lnTo>
                        <a:pt x="11020" y="15526"/>
                      </a:lnTo>
                      <a:lnTo>
                        <a:pt x="11030" y="15516"/>
                      </a:lnTo>
                      <a:lnTo>
                        <a:pt x="11039" y="15516"/>
                      </a:lnTo>
                      <a:cubicBezTo>
                        <a:pt x="12344" y="15545"/>
                        <a:pt x="13687" y="15583"/>
                        <a:pt x="15078" y="15621"/>
                      </a:cubicBezTo>
                      <a:lnTo>
                        <a:pt x="15088" y="15621"/>
                      </a:lnTo>
                      <a:cubicBezTo>
                        <a:pt x="15088" y="15621"/>
                        <a:pt x="15173" y="15592"/>
                        <a:pt x="15240" y="15564"/>
                      </a:cubicBezTo>
                      <a:cubicBezTo>
                        <a:pt x="15373" y="15516"/>
                        <a:pt x="15564" y="15450"/>
                        <a:pt x="15783" y="15364"/>
                      </a:cubicBezTo>
                      <a:cubicBezTo>
                        <a:pt x="16231" y="15192"/>
                        <a:pt x="16840" y="14973"/>
                        <a:pt x="17440" y="14745"/>
                      </a:cubicBezTo>
                      <a:cubicBezTo>
                        <a:pt x="18640" y="14297"/>
                        <a:pt x="19841" y="13849"/>
                        <a:pt x="19841" y="13849"/>
                      </a:cubicBezTo>
                      <a:cubicBezTo>
                        <a:pt x="24727" y="13564"/>
                        <a:pt x="16935" y="16716"/>
                        <a:pt x="23060" y="16335"/>
                      </a:cubicBezTo>
                      <a:cubicBezTo>
                        <a:pt x="24079" y="13240"/>
                        <a:pt x="18012" y="13583"/>
                        <a:pt x="19669" y="10820"/>
                      </a:cubicBezTo>
                      <a:cubicBezTo>
                        <a:pt x="29223" y="9477"/>
                        <a:pt x="25537" y="16192"/>
                        <a:pt x="33385" y="14516"/>
                      </a:cubicBezTo>
                      <a:cubicBezTo>
                        <a:pt x="29651" y="14002"/>
                        <a:pt x="31794" y="10801"/>
                        <a:pt x="34099" y="9877"/>
                      </a:cubicBezTo>
                      <a:cubicBezTo>
                        <a:pt x="31547" y="14268"/>
                        <a:pt x="38919" y="9554"/>
                        <a:pt x="41710" y="12373"/>
                      </a:cubicBezTo>
                      <a:cubicBezTo>
                        <a:pt x="47025" y="10735"/>
                        <a:pt x="38910" y="9563"/>
                        <a:pt x="3983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8" name="任意多边形: 形状 763">
                  <a:extLst>
                    <a:ext uri="{FF2B5EF4-FFF2-40B4-BE49-F238E27FC236}">
                      <a16:creationId xmlns:a16="http://schemas.microsoft.com/office/drawing/2014/main" id="{B2478E6F-9895-EAA3-01E5-B8EBB098C5ED}"/>
                    </a:ext>
                  </a:extLst>
                </p:cNvPr>
                <p:cNvSpPr/>
                <p:nvPr/>
              </p:nvSpPr>
              <p:spPr>
                <a:xfrm>
                  <a:off x="3553597" y="1331353"/>
                  <a:ext cx="38100" cy="28575"/>
                </a:xfrm>
                <a:custGeom>
                  <a:avLst/>
                  <a:gdLst>
                    <a:gd name="connsiteX0" fmla="*/ 29194 w 38100"/>
                    <a:gd name="connsiteY0" fmla="*/ 21152 h 28575"/>
                    <a:gd name="connsiteX1" fmla="*/ 31299 w 38100"/>
                    <a:gd name="connsiteY1" fmla="*/ 18371 h 28575"/>
                    <a:gd name="connsiteX2" fmla="*/ 37862 w 38100"/>
                    <a:gd name="connsiteY2" fmla="*/ 21885 h 28575"/>
                    <a:gd name="connsiteX3" fmla="*/ 16840 w 38100"/>
                    <a:gd name="connsiteY3" fmla="*/ 8750 h 28575"/>
                    <a:gd name="connsiteX4" fmla="*/ 13640 w 38100"/>
                    <a:gd name="connsiteY4" fmla="*/ 17008 h 28575"/>
                    <a:gd name="connsiteX5" fmla="*/ 7144 w 38100"/>
                    <a:gd name="connsiteY5" fmla="*/ 15046 h 28575"/>
                    <a:gd name="connsiteX6" fmla="*/ 9582 w 38100"/>
                    <a:gd name="connsiteY6" fmla="*/ 19533 h 28575"/>
                    <a:gd name="connsiteX7" fmla="*/ 15411 w 38100"/>
                    <a:gd name="connsiteY7" fmla="*/ 17151 h 28575"/>
                    <a:gd name="connsiteX8" fmla="*/ 34842 w 38100"/>
                    <a:gd name="connsiteY8" fmla="*/ 22600 h 28575"/>
                    <a:gd name="connsiteX9" fmla="*/ 29194 w 38100"/>
                    <a:gd name="connsiteY9" fmla="*/ 21152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8100" h="28575">
                      <a:moveTo>
                        <a:pt x="29194" y="21152"/>
                      </a:moveTo>
                      <a:cubicBezTo>
                        <a:pt x="29775" y="19752"/>
                        <a:pt x="31594" y="19780"/>
                        <a:pt x="31299" y="18371"/>
                      </a:cubicBezTo>
                      <a:lnTo>
                        <a:pt x="37862" y="21885"/>
                      </a:lnTo>
                      <a:cubicBezTo>
                        <a:pt x="33776" y="14846"/>
                        <a:pt x="21079" y="14989"/>
                        <a:pt x="16840" y="8750"/>
                      </a:cubicBezTo>
                      <a:cubicBezTo>
                        <a:pt x="4248" y="2797"/>
                        <a:pt x="17288" y="15170"/>
                        <a:pt x="13640" y="17008"/>
                      </a:cubicBezTo>
                      <a:lnTo>
                        <a:pt x="7144" y="15046"/>
                      </a:lnTo>
                      <a:lnTo>
                        <a:pt x="9582" y="19533"/>
                      </a:lnTo>
                      <a:cubicBezTo>
                        <a:pt x="17259" y="23038"/>
                        <a:pt x="11849" y="16875"/>
                        <a:pt x="15411" y="17151"/>
                      </a:cubicBezTo>
                      <a:cubicBezTo>
                        <a:pt x="19288" y="14846"/>
                        <a:pt x="29156" y="23247"/>
                        <a:pt x="34842" y="22600"/>
                      </a:cubicBezTo>
                      <a:lnTo>
                        <a:pt x="29194" y="2115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9" name="任意多边形: 形状 764">
                  <a:extLst>
                    <a:ext uri="{FF2B5EF4-FFF2-40B4-BE49-F238E27FC236}">
                      <a16:creationId xmlns:a16="http://schemas.microsoft.com/office/drawing/2014/main" id="{8627DB63-7E4F-A703-110C-D9BC3E3FB236}"/>
                    </a:ext>
                  </a:extLst>
                </p:cNvPr>
                <p:cNvSpPr/>
                <p:nvPr/>
              </p:nvSpPr>
              <p:spPr>
                <a:xfrm>
                  <a:off x="3773710" y="1019816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10554 w 9525"/>
                    <a:gd name="connsiteY1" fmla="*/ 7906 h 9525"/>
                    <a:gd name="connsiteX2" fmla="*/ 8277 w 9525"/>
                    <a:gd name="connsiteY2" fmla="*/ 789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10554" y="7906"/>
                      </a:lnTo>
                      <a:lnTo>
                        <a:pt x="8277" y="789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0" name="任意多边形: 形状 765">
                  <a:extLst>
                    <a:ext uri="{FF2B5EF4-FFF2-40B4-BE49-F238E27FC236}">
                      <a16:creationId xmlns:a16="http://schemas.microsoft.com/office/drawing/2014/main" id="{DB1F9C9F-E048-6073-6A45-6147C8231AEB}"/>
                    </a:ext>
                  </a:extLst>
                </p:cNvPr>
                <p:cNvSpPr/>
                <p:nvPr/>
              </p:nvSpPr>
              <p:spPr>
                <a:xfrm>
                  <a:off x="3777000" y="1267733"/>
                  <a:ext cx="19050" cy="19050"/>
                </a:xfrm>
                <a:custGeom>
                  <a:avLst/>
                  <a:gdLst>
                    <a:gd name="connsiteX0" fmla="*/ 15731 w 19050"/>
                    <a:gd name="connsiteY0" fmla="*/ 10316 h 19050"/>
                    <a:gd name="connsiteX1" fmla="*/ 11607 w 19050"/>
                    <a:gd name="connsiteY1" fmla="*/ 7144 h 19050"/>
                    <a:gd name="connsiteX2" fmla="*/ 13426 w 19050"/>
                    <a:gd name="connsiteY2" fmla="*/ 10706 h 19050"/>
                    <a:gd name="connsiteX3" fmla="*/ 7568 w 19050"/>
                    <a:gd name="connsiteY3" fmla="*/ 10887 h 19050"/>
                    <a:gd name="connsiteX4" fmla="*/ 7416 w 19050"/>
                    <a:gd name="connsiteY4" fmla="*/ 13621 h 19050"/>
                    <a:gd name="connsiteX5" fmla="*/ 15731 w 19050"/>
                    <a:gd name="connsiteY5" fmla="*/ 1031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15731" y="10316"/>
                      </a:moveTo>
                      <a:cubicBezTo>
                        <a:pt x="14264" y="9030"/>
                        <a:pt x="9740" y="9773"/>
                        <a:pt x="11607" y="7144"/>
                      </a:cubicBezTo>
                      <a:lnTo>
                        <a:pt x="13426" y="10706"/>
                      </a:lnTo>
                      <a:cubicBezTo>
                        <a:pt x="11264" y="11840"/>
                        <a:pt x="8835" y="11439"/>
                        <a:pt x="7568" y="10887"/>
                      </a:cubicBezTo>
                      <a:cubicBezTo>
                        <a:pt x="7702" y="11649"/>
                        <a:pt x="6673" y="12583"/>
                        <a:pt x="7416" y="13621"/>
                      </a:cubicBezTo>
                      <a:cubicBezTo>
                        <a:pt x="9464" y="15240"/>
                        <a:pt x="16684" y="12097"/>
                        <a:pt x="15731" y="1031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1" name="任意多边形: 形状 766">
                  <a:extLst>
                    <a:ext uri="{FF2B5EF4-FFF2-40B4-BE49-F238E27FC236}">
                      <a16:creationId xmlns:a16="http://schemas.microsoft.com/office/drawing/2014/main" id="{D2313A95-059E-5E5F-098B-EE662572252A}"/>
                    </a:ext>
                  </a:extLst>
                </p:cNvPr>
                <p:cNvSpPr/>
                <p:nvPr/>
              </p:nvSpPr>
              <p:spPr>
                <a:xfrm>
                  <a:off x="3811229" y="1037125"/>
                  <a:ext cx="19050" cy="9525"/>
                </a:xfrm>
                <a:custGeom>
                  <a:avLst/>
                  <a:gdLst>
                    <a:gd name="connsiteX0" fmla="*/ 8773 w 19050"/>
                    <a:gd name="connsiteY0" fmla="*/ 7770 h 9525"/>
                    <a:gd name="connsiteX1" fmla="*/ 8839 w 19050"/>
                    <a:gd name="connsiteY1" fmla="*/ 7456 h 9525"/>
                    <a:gd name="connsiteX2" fmla="*/ 7144 w 19050"/>
                    <a:gd name="connsiteY2" fmla="*/ 8123 h 9525"/>
                    <a:gd name="connsiteX3" fmla="*/ 11906 w 19050"/>
                    <a:gd name="connsiteY3" fmla="*/ 9189 h 9525"/>
                    <a:gd name="connsiteX4" fmla="*/ 8773 w 19050"/>
                    <a:gd name="connsiteY4" fmla="*/ 777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9525">
                      <a:moveTo>
                        <a:pt x="8773" y="7770"/>
                      </a:moveTo>
                      <a:cubicBezTo>
                        <a:pt x="10335" y="7703"/>
                        <a:pt x="6715" y="6627"/>
                        <a:pt x="8839" y="7456"/>
                      </a:cubicBezTo>
                      <a:lnTo>
                        <a:pt x="7144" y="8123"/>
                      </a:lnTo>
                      <a:cubicBezTo>
                        <a:pt x="9620" y="7408"/>
                        <a:pt x="10382" y="10866"/>
                        <a:pt x="11906" y="9189"/>
                      </a:cubicBezTo>
                      <a:cubicBezTo>
                        <a:pt x="10497" y="8618"/>
                        <a:pt x="10258" y="8018"/>
                        <a:pt x="8773" y="777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2" name="任意多边形: 形状 767">
                  <a:extLst>
                    <a:ext uri="{FF2B5EF4-FFF2-40B4-BE49-F238E27FC236}">
                      <a16:creationId xmlns:a16="http://schemas.microsoft.com/office/drawing/2014/main" id="{BD00537E-6892-CF47-6241-586E6EB11D4D}"/>
                    </a:ext>
                  </a:extLst>
                </p:cNvPr>
                <p:cNvSpPr/>
                <p:nvPr/>
              </p:nvSpPr>
              <p:spPr>
                <a:xfrm>
                  <a:off x="3786007" y="1021121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7144 h 9525"/>
                    <a:gd name="connsiteX1" fmla="*/ 10735 w 19050"/>
                    <a:gd name="connsiteY1" fmla="*/ 9077 h 9525"/>
                    <a:gd name="connsiteX2" fmla="*/ 14935 w 19050"/>
                    <a:gd name="connsiteY2" fmla="*/ 8801 h 9525"/>
                    <a:gd name="connsiteX3" fmla="*/ 7144 w 19050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7144" y="7144"/>
                      </a:moveTo>
                      <a:lnTo>
                        <a:pt x="10735" y="9077"/>
                      </a:lnTo>
                      <a:cubicBezTo>
                        <a:pt x="11525" y="8477"/>
                        <a:pt x="13706" y="9258"/>
                        <a:pt x="14935" y="8801"/>
                      </a:cubicBezTo>
                      <a:cubicBezTo>
                        <a:pt x="12611" y="8868"/>
                        <a:pt x="9354" y="7696"/>
                        <a:pt x="714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3" name="任意多边形: 形状 768">
                  <a:extLst>
                    <a:ext uri="{FF2B5EF4-FFF2-40B4-BE49-F238E27FC236}">
                      <a16:creationId xmlns:a16="http://schemas.microsoft.com/office/drawing/2014/main" id="{6DC0F7D8-B2E3-9377-6AA0-93AF9881A803}"/>
                    </a:ext>
                  </a:extLst>
                </p:cNvPr>
                <p:cNvSpPr/>
                <p:nvPr/>
              </p:nvSpPr>
              <p:spPr>
                <a:xfrm>
                  <a:off x="3548795" y="1312052"/>
                  <a:ext cx="47625" cy="38100"/>
                </a:xfrm>
                <a:custGeom>
                  <a:avLst/>
                  <a:gdLst>
                    <a:gd name="connsiteX0" fmla="*/ 44730 w 47625"/>
                    <a:gd name="connsiteY0" fmla="*/ 32071 h 38100"/>
                    <a:gd name="connsiteX1" fmla="*/ 43558 w 47625"/>
                    <a:gd name="connsiteY1" fmla="*/ 32776 h 38100"/>
                    <a:gd name="connsiteX2" fmla="*/ 28404 w 47625"/>
                    <a:gd name="connsiteY2" fmla="*/ 24784 h 38100"/>
                    <a:gd name="connsiteX3" fmla="*/ 18317 w 47625"/>
                    <a:gd name="connsiteY3" fmla="*/ 15097 h 38100"/>
                    <a:gd name="connsiteX4" fmla="*/ 16022 w 47625"/>
                    <a:gd name="connsiteY4" fmla="*/ 17707 h 38100"/>
                    <a:gd name="connsiteX5" fmla="*/ 7259 w 47625"/>
                    <a:gd name="connsiteY5" fmla="*/ 7144 h 38100"/>
                    <a:gd name="connsiteX6" fmla="*/ 18974 w 47625"/>
                    <a:gd name="connsiteY6" fmla="*/ 24317 h 38100"/>
                    <a:gd name="connsiteX7" fmla="*/ 27566 w 47625"/>
                    <a:gd name="connsiteY7" fmla="*/ 28184 h 38100"/>
                    <a:gd name="connsiteX8" fmla="*/ 40310 w 47625"/>
                    <a:gd name="connsiteY8" fmla="*/ 36300 h 38100"/>
                    <a:gd name="connsiteX9" fmla="*/ 44730 w 47625"/>
                    <a:gd name="connsiteY9" fmla="*/ 32071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7625" h="38100">
                      <a:moveTo>
                        <a:pt x="44730" y="32071"/>
                      </a:moveTo>
                      <a:lnTo>
                        <a:pt x="43558" y="32776"/>
                      </a:lnTo>
                      <a:cubicBezTo>
                        <a:pt x="39358" y="30328"/>
                        <a:pt x="33386" y="27842"/>
                        <a:pt x="28404" y="24784"/>
                      </a:cubicBezTo>
                      <a:cubicBezTo>
                        <a:pt x="23461" y="21660"/>
                        <a:pt x="19289" y="18336"/>
                        <a:pt x="18317" y="15097"/>
                      </a:cubicBezTo>
                      <a:cubicBezTo>
                        <a:pt x="18146" y="13697"/>
                        <a:pt x="21032" y="20241"/>
                        <a:pt x="16022" y="17707"/>
                      </a:cubicBezTo>
                      <a:cubicBezTo>
                        <a:pt x="12583" y="13945"/>
                        <a:pt x="6211" y="10525"/>
                        <a:pt x="7259" y="7144"/>
                      </a:cubicBezTo>
                      <a:cubicBezTo>
                        <a:pt x="7649" y="12744"/>
                        <a:pt x="13659" y="20364"/>
                        <a:pt x="18974" y="24317"/>
                      </a:cubicBezTo>
                      <a:cubicBezTo>
                        <a:pt x="19584" y="24003"/>
                        <a:pt x="23261" y="25698"/>
                        <a:pt x="27566" y="28184"/>
                      </a:cubicBezTo>
                      <a:cubicBezTo>
                        <a:pt x="31938" y="30556"/>
                        <a:pt x="37091" y="33471"/>
                        <a:pt x="40310" y="36300"/>
                      </a:cubicBezTo>
                      <a:cubicBezTo>
                        <a:pt x="37091" y="33547"/>
                        <a:pt x="56436" y="39624"/>
                        <a:pt x="44730" y="3207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4" name="任意多边形: 形状 769">
                  <a:extLst>
                    <a:ext uri="{FF2B5EF4-FFF2-40B4-BE49-F238E27FC236}">
                      <a16:creationId xmlns:a16="http://schemas.microsoft.com/office/drawing/2014/main" id="{66C6F977-CF9E-4FCC-E288-452B662D7147}"/>
                    </a:ext>
                  </a:extLst>
                </p:cNvPr>
                <p:cNvSpPr/>
                <p:nvPr/>
              </p:nvSpPr>
              <p:spPr>
                <a:xfrm>
                  <a:off x="3804599" y="1039799"/>
                  <a:ext cx="19050" cy="19050"/>
                </a:xfrm>
                <a:custGeom>
                  <a:avLst/>
                  <a:gdLst>
                    <a:gd name="connsiteX0" fmla="*/ 14059 w 19050"/>
                    <a:gd name="connsiteY0" fmla="*/ 7439 h 19050"/>
                    <a:gd name="connsiteX1" fmla="*/ 13783 w 19050"/>
                    <a:gd name="connsiteY1" fmla="*/ 7144 h 19050"/>
                    <a:gd name="connsiteX2" fmla="*/ 11535 w 19050"/>
                    <a:gd name="connsiteY2" fmla="*/ 8525 h 19050"/>
                    <a:gd name="connsiteX3" fmla="*/ 13030 w 19050"/>
                    <a:gd name="connsiteY3" fmla="*/ 8887 h 19050"/>
                    <a:gd name="connsiteX4" fmla="*/ 9668 w 19050"/>
                    <a:gd name="connsiteY4" fmla="*/ 10820 h 19050"/>
                    <a:gd name="connsiteX5" fmla="*/ 8658 w 19050"/>
                    <a:gd name="connsiteY5" fmla="*/ 13811 h 19050"/>
                    <a:gd name="connsiteX6" fmla="*/ 9058 w 19050"/>
                    <a:gd name="connsiteY6" fmla="*/ 13868 h 19050"/>
                    <a:gd name="connsiteX7" fmla="*/ 11440 w 19050"/>
                    <a:gd name="connsiteY7" fmla="*/ 17545 h 19050"/>
                    <a:gd name="connsiteX8" fmla="*/ 7144 w 19050"/>
                    <a:gd name="connsiteY8" fmla="*/ 16907 h 19050"/>
                    <a:gd name="connsiteX9" fmla="*/ 10192 w 19050"/>
                    <a:gd name="connsiteY9" fmla="*/ 19288 h 19050"/>
                    <a:gd name="connsiteX10" fmla="*/ 12287 w 19050"/>
                    <a:gd name="connsiteY10" fmla="*/ 19260 h 19050"/>
                    <a:gd name="connsiteX11" fmla="*/ 11868 w 19050"/>
                    <a:gd name="connsiteY11" fmla="*/ 20193 h 19050"/>
                    <a:gd name="connsiteX12" fmla="*/ 13468 w 19050"/>
                    <a:gd name="connsiteY12" fmla="*/ 19402 h 19050"/>
                    <a:gd name="connsiteX13" fmla="*/ 10744 w 19050"/>
                    <a:gd name="connsiteY13" fmla="*/ 18088 h 19050"/>
                    <a:gd name="connsiteX14" fmla="*/ 13849 w 19050"/>
                    <a:gd name="connsiteY14" fmla="*/ 17840 h 19050"/>
                    <a:gd name="connsiteX15" fmla="*/ 12259 w 19050"/>
                    <a:gd name="connsiteY15" fmla="*/ 15183 h 19050"/>
                    <a:gd name="connsiteX16" fmla="*/ 19488 w 19050"/>
                    <a:gd name="connsiteY16" fmla="*/ 16431 h 19050"/>
                    <a:gd name="connsiteX17" fmla="*/ 18412 w 19050"/>
                    <a:gd name="connsiteY17" fmla="*/ 11792 h 19050"/>
                    <a:gd name="connsiteX18" fmla="*/ 14059 w 19050"/>
                    <a:gd name="connsiteY18" fmla="*/ 743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9050" h="19050">
                      <a:moveTo>
                        <a:pt x="14059" y="7439"/>
                      </a:moveTo>
                      <a:lnTo>
                        <a:pt x="13783" y="7144"/>
                      </a:lnTo>
                      <a:lnTo>
                        <a:pt x="11535" y="8525"/>
                      </a:lnTo>
                      <a:cubicBezTo>
                        <a:pt x="11925" y="8534"/>
                        <a:pt x="12621" y="8868"/>
                        <a:pt x="13030" y="8887"/>
                      </a:cubicBezTo>
                      <a:cubicBezTo>
                        <a:pt x="12611" y="9916"/>
                        <a:pt x="10868" y="10277"/>
                        <a:pt x="9668" y="10820"/>
                      </a:cubicBezTo>
                      <a:cubicBezTo>
                        <a:pt x="8258" y="11278"/>
                        <a:pt x="7306" y="11859"/>
                        <a:pt x="8658" y="13811"/>
                      </a:cubicBezTo>
                      <a:lnTo>
                        <a:pt x="9058" y="13868"/>
                      </a:lnTo>
                      <a:lnTo>
                        <a:pt x="11440" y="17545"/>
                      </a:lnTo>
                      <a:lnTo>
                        <a:pt x="7144" y="16907"/>
                      </a:lnTo>
                      <a:lnTo>
                        <a:pt x="10192" y="19288"/>
                      </a:lnTo>
                      <a:cubicBezTo>
                        <a:pt x="9830" y="18269"/>
                        <a:pt x="10354" y="18031"/>
                        <a:pt x="12287" y="19260"/>
                      </a:cubicBezTo>
                      <a:cubicBezTo>
                        <a:pt x="12154" y="19564"/>
                        <a:pt x="11611" y="19822"/>
                        <a:pt x="11868" y="20193"/>
                      </a:cubicBezTo>
                      <a:lnTo>
                        <a:pt x="13468" y="19402"/>
                      </a:lnTo>
                      <a:cubicBezTo>
                        <a:pt x="13907" y="18478"/>
                        <a:pt x="11887" y="19212"/>
                        <a:pt x="10744" y="18088"/>
                      </a:cubicBezTo>
                      <a:lnTo>
                        <a:pt x="13849" y="17840"/>
                      </a:lnTo>
                      <a:cubicBezTo>
                        <a:pt x="11897" y="16659"/>
                        <a:pt x="9811" y="14878"/>
                        <a:pt x="12259" y="15183"/>
                      </a:cubicBezTo>
                      <a:cubicBezTo>
                        <a:pt x="15135" y="15497"/>
                        <a:pt x="16135" y="14649"/>
                        <a:pt x="19488" y="16431"/>
                      </a:cubicBezTo>
                      <a:cubicBezTo>
                        <a:pt x="18821" y="15030"/>
                        <a:pt x="15840" y="12049"/>
                        <a:pt x="18412" y="11792"/>
                      </a:cubicBezTo>
                      <a:cubicBezTo>
                        <a:pt x="22974" y="11687"/>
                        <a:pt x="16745" y="6286"/>
                        <a:pt x="14059" y="743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5" name="任意多边形: 形状 770">
                  <a:extLst>
                    <a:ext uri="{FF2B5EF4-FFF2-40B4-BE49-F238E27FC236}">
                      <a16:creationId xmlns:a16="http://schemas.microsoft.com/office/drawing/2014/main" id="{9A48DF25-7D2B-87E7-364D-F0C1B3406695}"/>
                    </a:ext>
                  </a:extLst>
                </p:cNvPr>
                <p:cNvSpPr/>
                <p:nvPr/>
              </p:nvSpPr>
              <p:spPr>
                <a:xfrm>
                  <a:off x="3503271" y="1315072"/>
                  <a:ext cx="28575" cy="28575"/>
                </a:xfrm>
                <a:custGeom>
                  <a:avLst/>
                  <a:gdLst>
                    <a:gd name="connsiteX0" fmla="*/ 25360 w 28575"/>
                    <a:gd name="connsiteY0" fmla="*/ 25794 h 28575"/>
                    <a:gd name="connsiteX1" fmla="*/ 10244 w 28575"/>
                    <a:gd name="connsiteY1" fmla="*/ 11087 h 28575"/>
                    <a:gd name="connsiteX2" fmla="*/ 14778 w 28575"/>
                    <a:gd name="connsiteY2" fmla="*/ 12068 h 28575"/>
                    <a:gd name="connsiteX3" fmla="*/ 11111 w 28575"/>
                    <a:gd name="connsiteY3" fmla="*/ 9811 h 28575"/>
                    <a:gd name="connsiteX4" fmla="*/ 13768 w 28575"/>
                    <a:gd name="connsiteY4" fmla="*/ 8944 h 28575"/>
                    <a:gd name="connsiteX5" fmla="*/ 30866 w 28575"/>
                    <a:gd name="connsiteY5" fmla="*/ 21736 h 28575"/>
                    <a:gd name="connsiteX6" fmla="*/ 13740 w 28575"/>
                    <a:gd name="connsiteY6" fmla="*/ 7496 h 28575"/>
                    <a:gd name="connsiteX7" fmla="*/ 11111 w 28575"/>
                    <a:gd name="connsiteY7" fmla="*/ 9811 h 28575"/>
                    <a:gd name="connsiteX8" fmla="*/ 8806 w 28575"/>
                    <a:gd name="connsiteY8" fmla="*/ 7144 h 28575"/>
                    <a:gd name="connsiteX9" fmla="*/ 9053 w 28575"/>
                    <a:gd name="connsiteY9" fmla="*/ 15869 h 28575"/>
                    <a:gd name="connsiteX10" fmla="*/ 9482 w 28575"/>
                    <a:gd name="connsiteY10" fmla="*/ 15250 h 28575"/>
                    <a:gd name="connsiteX11" fmla="*/ 20941 w 28575"/>
                    <a:gd name="connsiteY11" fmla="*/ 26375 h 28575"/>
                    <a:gd name="connsiteX12" fmla="*/ 25360 w 28575"/>
                    <a:gd name="connsiteY12" fmla="*/ 25794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8575" h="28575">
                      <a:moveTo>
                        <a:pt x="25360" y="25794"/>
                      </a:moveTo>
                      <a:cubicBezTo>
                        <a:pt x="22817" y="21688"/>
                        <a:pt x="13568" y="16897"/>
                        <a:pt x="10244" y="11087"/>
                      </a:cubicBezTo>
                      <a:lnTo>
                        <a:pt x="14778" y="12068"/>
                      </a:lnTo>
                      <a:cubicBezTo>
                        <a:pt x="13873" y="11868"/>
                        <a:pt x="12492" y="10839"/>
                        <a:pt x="11111" y="9811"/>
                      </a:cubicBezTo>
                      <a:lnTo>
                        <a:pt x="13768" y="8944"/>
                      </a:lnTo>
                      <a:cubicBezTo>
                        <a:pt x="18435" y="14316"/>
                        <a:pt x="28894" y="18517"/>
                        <a:pt x="30866" y="21736"/>
                      </a:cubicBezTo>
                      <a:cubicBezTo>
                        <a:pt x="28675" y="15611"/>
                        <a:pt x="13378" y="9658"/>
                        <a:pt x="13740" y="7496"/>
                      </a:cubicBezTo>
                      <a:lnTo>
                        <a:pt x="11111" y="9811"/>
                      </a:lnTo>
                      <a:cubicBezTo>
                        <a:pt x="10206" y="9611"/>
                        <a:pt x="9272" y="7982"/>
                        <a:pt x="8806" y="7144"/>
                      </a:cubicBezTo>
                      <a:cubicBezTo>
                        <a:pt x="13987" y="14811"/>
                        <a:pt x="2919" y="7991"/>
                        <a:pt x="9053" y="15869"/>
                      </a:cubicBezTo>
                      <a:lnTo>
                        <a:pt x="9482" y="15250"/>
                      </a:lnTo>
                      <a:lnTo>
                        <a:pt x="20941" y="26375"/>
                      </a:lnTo>
                      <a:cubicBezTo>
                        <a:pt x="22226" y="25908"/>
                        <a:pt x="23550" y="25451"/>
                        <a:pt x="25360" y="2579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6" name="任意多边形: 形状 771">
                  <a:extLst>
                    <a:ext uri="{FF2B5EF4-FFF2-40B4-BE49-F238E27FC236}">
                      <a16:creationId xmlns:a16="http://schemas.microsoft.com/office/drawing/2014/main" id="{29C4200B-E118-B57B-7B92-AE7FCA27ABBF}"/>
                    </a:ext>
                  </a:extLst>
                </p:cNvPr>
                <p:cNvSpPr/>
                <p:nvPr/>
              </p:nvSpPr>
              <p:spPr>
                <a:xfrm>
                  <a:off x="3756784" y="1271581"/>
                  <a:ext cx="28575" cy="19050"/>
                </a:xfrm>
                <a:custGeom>
                  <a:avLst/>
                  <a:gdLst>
                    <a:gd name="connsiteX0" fmla="*/ 24851 w 28575"/>
                    <a:gd name="connsiteY0" fmla="*/ 7144 h 19050"/>
                    <a:gd name="connsiteX1" fmla="*/ 24975 w 28575"/>
                    <a:gd name="connsiteY1" fmla="*/ 7877 h 19050"/>
                    <a:gd name="connsiteX2" fmla="*/ 11020 w 28575"/>
                    <a:gd name="connsiteY2" fmla="*/ 8306 h 19050"/>
                    <a:gd name="connsiteX3" fmla="*/ 12421 w 28575"/>
                    <a:gd name="connsiteY3" fmla="*/ 10506 h 19050"/>
                    <a:gd name="connsiteX4" fmla="*/ 7144 w 28575"/>
                    <a:gd name="connsiteY4" fmla="*/ 10477 h 19050"/>
                    <a:gd name="connsiteX5" fmla="*/ 10230 w 28575"/>
                    <a:gd name="connsiteY5" fmla="*/ 12182 h 19050"/>
                    <a:gd name="connsiteX6" fmla="*/ 10163 w 28575"/>
                    <a:gd name="connsiteY6" fmla="*/ 11420 h 19050"/>
                    <a:gd name="connsiteX7" fmla="*/ 16793 w 28575"/>
                    <a:gd name="connsiteY7" fmla="*/ 12849 h 19050"/>
                    <a:gd name="connsiteX8" fmla="*/ 15364 w 28575"/>
                    <a:gd name="connsiteY8" fmla="*/ 10678 h 19050"/>
                    <a:gd name="connsiteX9" fmla="*/ 20203 w 28575"/>
                    <a:gd name="connsiteY9" fmla="*/ 11849 h 19050"/>
                    <a:gd name="connsiteX10" fmla="*/ 24851 w 28575"/>
                    <a:gd name="connsiteY10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575" h="19050">
                      <a:moveTo>
                        <a:pt x="24851" y="7144"/>
                      </a:moveTo>
                      <a:lnTo>
                        <a:pt x="24975" y="7877"/>
                      </a:lnTo>
                      <a:cubicBezTo>
                        <a:pt x="24984" y="8220"/>
                        <a:pt x="11020" y="8306"/>
                        <a:pt x="11020" y="8306"/>
                      </a:cubicBezTo>
                      <a:cubicBezTo>
                        <a:pt x="12802" y="8573"/>
                        <a:pt x="11811" y="10163"/>
                        <a:pt x="12421" y="10506"/>
                      </a:cubicBezTo>
                      <a:cubicBezTo>
                        <a:pt x="10068" y="10668"/>
                        <a:pt x="8839" y="9992"/>
                        <a:pt x="7144" y="10477"/>
                      </a:cubicBezTo>
                      <a:lnTo>
                        <a:pt x="10230" y="12182"/>
                      </a:lnTo>
                      <a:lnTo>
                        <a:pt x="10163" y="11420"/>
                      </a:lnTo>
                      <a:lnTo>
                        <a:pt x="16793" y="12849"/>
                      </a:lnTo>
                      <a:lnTo>
                        <a:pt x="15364" y="10678"/>
                      </a:lnTo>
                      <a:cubicBezTo>
                        <a:pt x="17678" y="10506"/>
                        <a:pt x="19479" y="10763"/>
                        <a:pt x="20203" y="11849"/>
                      </a:cubicBezTo>
                      <a:cubicBezTo>
                        <a:pt x="18793" y="9830"/>
                        <a:pt x="28270" y="10201"/>
                        <a:pt x="24851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7" name="任意多边形: 形状 772">
                  <a:extLst>
                    <a:ext uri="{FF2B5EF4-FFF2-40B4-BE49-F238E27FC236}">
                      <a16:creationId xmlns:a16="http://schemas.microsoft.com/office/drawing/2014/main" id="{55ED55C3-5585-E86A-2488-2D9AAF10A0B3}"/>
                    </a:ext>
                  </a:extLst>
                </p:cNvPr>
                <p:cNvSpPr/>
                <p:nvPr/>
              </p:nvSpPr>
              <p:spPr>
                <a:xfrm>
                  <a:off x="3774998" y="1016911"/>
                  <a:ext cx="9525" cy="9525"/>
                </a:xfrm>
                <a:custGeom>
                  <a:avLst/>
                  <a:gdLst>
                    <a:gd name="connsiteX0" fmla="*/ 8113 w 9525"/>
                    <a:gd name="connsiteY0" fmla="*/ 8277 h 9525"/>
                    <a:gd name="connsiteX1" fmla="*/ 7780 w 9525"/>
                    <a:gd name="connsiteY1" fmla="*/ 7144 h 9525"/>
                    <a:gd name="connsiteX2" fmla="*/ 10618 w 9525"/>
                    <a:gd name="connsiteY2" fmla="*/ 8163 h 9525"/>
                    <a:gd name="connsiteX3" fmla="*/ 11161 w 9525"/>
                    <a:gd name="connsiteY3" fmla="*/ 7763 h 9525"/>
                    <a:gd name="connsiteX4" fmla="*/ 9666 w 9525"/>
                    <a:gd name="connsiteY4" fmla="*/ 7458 h 9525"/>
                    <a:gd name="connsiteX5" fmla="*/ 8113 w 9525"/>
                    <a:gd name="connsiteY5" fmla="*/ 827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5" h="9525">
                      <a:moveTo>
                        <a:pt x="8113" y="8277"/>
                      </a:moveTo>
                      <a:cubicBezTo>
                        <a:pt x="4570" y="8144"/>
                        <a:pt x="12218" y="7972"/>
                        <a:pt x="7780" y="7144"/>
                      </a:cubicBezTo>
                      <a:cubicBezTo>
                        <a:pt x="12228" y="8068"/>
                        <a:pt x="6313" y="8001"/>
                        <a:pt x="10618" y="8163"/>
                      </a:cubicBezTo>
                      <a:lnTo>
                        <a:pt x="11161" y="7763"/>
                      </a:lnTo>
                      <a:cubicBezTo>
                        <a:pt x="10761" y="7753"/>
                        <a:pt x="10018" y="7601"/>
                        <a:pt x="9666" y="7458"/>
                      </a:cubicBezTo>
                      <a:cubicBezTo>
                        <a:pt x="10323" y="7715"/>
                        <a:pt x="10323" y="8744"/>
                        <a:pt x="8113" y="827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" name="任意多边形: 形状 773">
                  <a:extLst>
                    <a:ext uri="{FF2B5EF4-FFF2-40B4-BE49-F238E27FC236}">
                      <a16:creationId xmlns:a16="http://schemas.microsoft.com/office/drawing/2014/main" id="{77B41DAB-8D61-91AD-DD56-246A30213047}"/>
                    </a:ext>
                  </a:extLst>
                </p:cNvPr>
                <p:cNvSpPr/>
                <p:nvPr/>
              </p:nvSpPr>
              <p:spPr>
                <a:xfrm>
                  <a:off x="3824430" y="1186646"/>
                  <a:ext cx="19050" cy="19050"/>
                </a:xfrm>
                <a:custGeom>
                  <a:avLst/>
                  <a:gdLst>
                    <a:gd name="connsiteX0" fmla="*/ 15783 w 19050"/>
                    <a:gd name="connsiteY0" fmla="*/ 7144 h 19050"/>
                    <a:gd name="connsiteX1" fmla="*/ 7144 w 19050"/>
                    <a:gd name="connsiteY1" fmla="*/ 13249 h 19050"/>
                    <a:gd name="connsiteX2" fmla="*/ 14564 w 19050"/>
                    <a:gd name="connsiteY2" fmla="*/ 16326 h 19050"/>
                    <a:gd name="connsiteX3" fmla="*/ 15783 w 19050"/>
                    <a:gd name="connsiteY3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5783" y="7144"/>
                      </a:moveTo>
                      <a:lnTo>
                        <a:pt x="7144" y="13249"/>
                      </a:lnTo>
                      <a:cubicBezTo>
                        <a:pt x="12964" y="11144"/>
                        <a:pt x="9554" y="16297"/>
                        <a:pt x="14564" y="16326"/>
                      </a:cubicBezTo>
                      <a:cubicBezTo>
                        <a:pt x="15021" y="12221"/>
                        <a:pt x="16231" y="10754"/>
                        <a:pt x="15783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9" name="任意多边形: 形状 774">
                  <a:extLst>
                    <a:ext uri="{FF2B5EF4-FFF2-40B4-BE49-F238E27FC236}">
                      <a16:creationId xmlns:a16="http://schemas.microsoft.com/office/drawing/2014/main" id="{0919A517-D226-1DB8-773B-45FF77F9EAC5}"/>
                    </a:ext>
                  </a:extLst>
                </p:cNvPr>
                <p:cNvSpPr/>
                <p:nvPr/>
              </p:nvSpPr>
              <p:spPr>
                <a:xfrm>
                  <a:off x="3833584" y="1109467"/>
                  <a:ext cx="19050" cy="19050"/>
                </a:xfrm>
                <a:custGeom>
                  <a:avLst/>
                  <a:gdLst>
                    <a:gd name="connsiteX0" fmla="*/ 18202 w 19050"/>
                    <a:gd name="connsiteY0" fmla="*/ 10552 h 19050"/>
                    <a:gd name="connsiteX1" fmla="*/ 17374 w 19050"/>
                    <a:gd name="connsiteY1" fmla="*/ 12390 h 19050"/>
                    <a:gd name="connsiteX2" fmla="*/ 11649 w 19050"/>
                    <a:gd name="connsiteY2" fmla="*/ 7828 h 19050"/>
                    <a:gd name="connsiteX3" fmla="*/ 7144 w 19050"/>
                    <a:gd name="connsiteY3" fmla="*/ 9571 h 19050"/>
                    <a:gd name="connsiteX4" fmla="*/ 18879 w 19050"/>
                    <a:gd name="connsiteY4" fmla="*/ 12543 h 19050"/>
                    <a:gd name="connsiteX5" fmla="*/ 18202 w 19050"/>
                    <a:gd name="connsiteY5" fmla="*/ 1055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18202" y="10552"/>
                      </a:moveTo>
                      <a:cubicBezTo>
                        <a:pt x="18793" y="11571"/>
                        <a:pt x="17802" y="11476"/>
                        <a:pt x="17374" y="12390"/>
                      </a:cubicBezTo>
                      <a:cubicBezTo>
                        <a:pt x="15726" y="9771"/>
                        <a:pt x="15230" y="5466"/>
                        <a:pt x="11649" y="7828"/>
                      </a:cubicBezTo>
                      <a:cubicBezTo>
                        <a:pt x="12382" y="10828"/>
                        <a:pt x="7449" y="8199"/>
                        <a:pt x="7144" y="9571"/>
                      </a:cubicBezTo>
                      <a:cubicBezTo>
                        <a:pt x="11068" y="12638"/>
                        <a:pt x="16269" y="11324"/>
                        <a:pt x="18879" y="12543"/>
                      </a:cubicBezTo>
                      <a:lnTo>
                        <a:pt x="18202" y="1055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0" name="任意多边形: 形状 775">
                  <a:extLst>
                    <a:ext uri="{FF2B5EF4-FFF2-40B4-BE49-F238E27FC236}">
                      <a16:creationId xmlns:a16="http://schemas.microsoft.com/office/drawing/2014/main" id="{2609BB6E-070D-18BE-701D-6980FF57CF16}"/>
                    </a:ext>
                  </a:extLst>
                </p:cNvPr>
                <p:cNvSpPr/>
                <p:nvPr/>
              </p:nvSpPr>
              <p:spPr>
                <a:xfrm>
                  <a:off x="3768538" y="1015396"/>
                  <a:ext cx="9525" cy="9525"/>
                </a:xfrm>
                <a:custGeom>
                  <a:avLst/>
                  <a:gdLst>
                    <a:gd name="connsiteX0" fmla="*/ 8839 w 9525"/>
                    <a:gd name="connsiteY0" fmla="*/ 9182 h 9525"/>
                    <a:gd name="connsiteX1" fmla="*/ 7144 w 9525"/>
                    <a:gd name="connsiteY1" fmla="*/ 7144 h 9525"/>
                    <a:gd name="connsiteX2" fmla="*/ 10744 w 9525"/>
                    <a:gd name="connsiteY2" fmla="*/ 9382 h 9525"/>
                    <a:gd name="connsiteX3" fmla="*/ 8839 w 9525"/>
                    <a:gd name="connsiteY3" fmla="*/ 91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8839" y="9182"/>
                      </a:moveTo>
                      <a:lnTo>
                        <a:pt x="7144" y="7144"/>
                      </a:lnTo>
                      <a:lnTo>
                        <a:pt x="10744" y="9382"/>
                      </a:lnTo>
                      <a:cubicBezTo>
                        <a:pt x="10077" y="8992"/>
                        <a:pt x="9249" y="9106"/>
                        <a:pt x="8839" y="918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" name="任意多边形: 形状 776">
                  <a:extLst>
                    <a:ext uri="{FF2B5EF4-FFF2-40B4-BE49-F238E27FC236}">
                      <a16:creationId xmlns:a16="http://schemas.microsoft.com/office/drawing/2014/main" id="{3EEAF696-0715-802C-5E08-43BF0C38E0E4}"/>
                    </a:ext>
                  </a:extLst>
                </p:cNvPr>
                <p:cNvSpPr/>
                <p:nvPr/>
              </p:nvSpPr>
              <p:spPr>
                <a:xfrm>
                  <a:off x="3819563" y="1056961"/>
                  <a:ext cx="19050" cy="9525"/>
                </a:xfrm>
                <a:custGeom>
                  <a:avLst/>
                  <a:gdLst>
                    <a:gd name="connsiteX0" fmla="*/ 10335 w 19050"/>
                    <a:gd name="connsiteY0" fmla="*/ 9127 h 9525"/>
                    <a:gd name="connsiteX1" fmla="*/ 10668 w 19050"/>
                    <a:gd name="connsiteY1" fmla="*/ 7689 h 9525"/>
                    <a:gd name="connsiteX2" fmla="*/ 7144 w 19050"/>
                    <a:gd name="connsiteY2" fmla="*/ 7841 h 9525"/>
                    <a:gd name="connsiteX3" fmla="*/ 11630 w 19050"/>
                    <a:gd name="connsiteY3" fmla="*/ 9918 h 9525"/>
                    <a:gd name="connsiteX4" fmla="*/ 9773 w 19050"/>
                    <a:gd name="connsiteY4" fmla="*/ 10184 h 9525"/>
                    <a:gd name="connsiteX5" fmla="*/ 13354 w 19050"/>
                    <a:gd name="connsiteY5" fmla="*/ 10718 h 9525"/>
                    <a:gd name="connsiteX6" fmla="*/ 10335 w 19050"/>
                    <a:gd name="connsiteY6" fmla="*/ 912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" h="9525">
                      <a:moveTo>
                        <a:pt x="10335" y="9127"/>
                      </a:moveTo>
                      <a:cubicBezTo>
                        <a:pt x="10706" y="8413"/>
                        <a:pt x="11544" y="8441"/>
                        <a:pt x="10668" y="7689"/>
                      </a:cubicBezTo>
                      <a:cubicBezTo>
                        <a:pt x="8687" y="6517"/>
                        <a:pt x="8144" y="7556"/>
                        <a:pt x="7144" y="7841"/>
                      </a:cubicBezTo>
                      <a:cubicBezTo>
                        <a:pt x="8144" y="10089"/>
                        <a:pt x="10087" y="8756"/>
                        <a:pt x="11630" y="9918"/>
                      </a:cubicBezTo>
                      <a:cubicBezTo>
                        <a:pt x="11649" y="10651"/>
                        <a:pt x="10192" y="10213"/>
                        <a:pt x="9773" y="10184"/>
                      </a:cubicBezTo>
                      <a:cubicBezTo>
                        <a:pt x="11582" y="12547"/>
                        <a:pt x="12316" y="11070"/>
                        <a:pt x="13354" y="10718"/>
                      </a:cubicBezTo>
                      <a:lnTo>
                        <a:pt x="10335" y="912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2" name="任意多边形: 形状 777">
                  <a:extLst>
                    <a:ext uri="{FF2B5EF4-FFF2-40B4-BE49-F238E27FC236}">
                      <a16:creationId xmlns:a16="http://schemas.microsoft.com/office/drawing/2014/main" id="{5511E3DF-FED2-DD26-74F5-66451231AD49}"/>
                    </a:ext>
                  </a:extLst>
                </p:cNvPr>
                <p:cNvSpPr/>
                <p:nvPr/>
              </p:nvSpPr>
              <p:spPr>
                <a:xfrm>
                  <a:off x="3799380" y="1034065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8658 h 19050"/>
                    <a:gd name="connsiteX1" fmla="*/ 9306 w 19050"/>
                    <a:gd name="connsiteY1" fmla="*/ 9354 h 19050"/>
                    <a:gd name="connsiteX2" fmla="*/ 9611 w 19050"/>
                    <a:gd name="connsiteY2" fmla="*/ 14735 h 19050"/>
                    <a:gd name="connsiteX3" fmla="*/ 13954 w 19050"/>
                    <a:gd name="connsiteY3" fmla="*/ 12106 h 19050"/>
                    <a:gd name="connsiteX4" fmla="*/ 16831 w 19050"/>
                    <a:gd name="connsiteY4" fmla="*/ 13097 h 19050"/>
                    <a:gd name="connsiteX5" fmla="*/ 15145 w 19050"/>
                    <a:gd name="connsiteY5" fmla="*/ 12173 h 19050"/>
                    <a:gd name="connsiteX6" fmla="*/ 16650 w 19050"/>
                    <a:gd name="connsiteY6" fmla="*/ 12525 h 19050"/>
                    <a:gd name="connsiteX7" fmla="*/ 11316 w 19050"/>
                    <a:gd name="connsiteY7" fmla="*/ 9515 h 19050"/>
                    <a:gd name="connsiteX8" fmla="*/ 14202 w 19050"/>
                    <a:gd name="connsiteY8" fmla="*/ 9687 h 19050"/>
                    <a:gd name="connsiteX9" fmla="*/ 11849 w 19050"/>
                    <a:gd name="connsiteY9" fmla="*/ 9296 h 19050"/>
                    <a:gd name="connsiteX10" fmla="*/ 9896 w 19050"/>
                    <a:gd name="connsiteY10" fmla="*/ 7144 h 19050"/>
                    <a:gd name="connsiteX11" fmla="*/ 12440 w 19050"/>
                    <a:gd name="connsiteY11" fmla="*/ 7734 h 19050"/>
                    <a:gd name="connsiteX12" fmla="*/ 7144 w 19050"/>
                    <a:gd name="connsiteY12" fmla="*/ 865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9050" h="19050">
                      <a:moveTo>
                        <a:pt x="7144" y="8658"/>
                      </a:moveTo>
                      <a:lnTo>
                        <a:pt x="9306" y="9354"/>
                      </a:lnTo>
                      <a:cubicBezTo>
                        <a:pt x="5039" y="9382"/>
                        <a:pt x="9049" y="13059"/>
                        <a:pt x="9611" y="14735"/>
                      </a:cubicBezTo>
                      <a:cubicBezTo>
                        <a:pt x="12230" y="15230"/>
                        <a:pt x="14745" y="13783"/>
                        <a:pt x="13954" y="12106"/>
                      </a:cubicBezTo>
                      <a:lnTo>
                        <a:pt x="16831" y="13097"/>
                      </a:lnTo>
                      <a:lnTo>
                        <a:pt x="15145" y="12173"/>
                      </a:lnTo>
                      <a:cubicBezTo>
                        <a:pt x="15726" y="12764"/>
                        <a:pt x="16240" y="12506"/>
                        <a:pt x="16650" y="12525"/>
                      </a:cubicBezTo>
                      <a:cubicBezTo>
                        <a:pt x="14735" y="12144"/>
                        <a:pt x="13821" y="10449"/>
                        <a:pt x="11316" y="9515"/>
                      </a:cubicBezTo>
                      <a:lnTo>
                        <a:pt x="14202" y="9687"/>
                      </a:lnTo>
                      <a:lnTo>
                        <a:pt x="11849" y="9296"/>
                      </a:lnTo>
                      <a:cubicBezTo>
                        <a:pt x="11849" y="9296"/>
                        <a:pt x="9992" y="7163"/>
                        <a:pt x="9896" y="7144"/>
                      </a:cubicBezTo>
                      <a:lnTo>
                        <a:pt x="12440" y="7734"/>
                      </a:lnTo>
                      <a:cubicBezTo>
                        <a:pt x="7315" y="5782"/>
                        <a:pt x="10878" y="9458"/>
                        <a:pt x="7144" y="865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3" name="任意多边形: 形状 778">
                  <a:extLst>
                    <a:ext uri="{FF2B5EF4-FFF2-40B4-BE49-F238E27FC236}">
                      <a16:creationId xmlns:a16="http://schemas.microsoft.com/office/drawing/2014/main" id="{83035C6A-56AF-A691-A21F-0DD759DD1483}"/>
                    </a:ext>
                  </a:extLst>
                </p:cNvPr>
                <p:cNvSpPr/>
                <p:nvPr/>
              </p:nvSpPr>
              <p:spPr>
                <a:xfrm>
                  <a:off x="3550520" y="1328540"/>
                  <a:ext cx="9525" cy="9525"/>
                </a:xfrm>
                <a:custGeom>
                  <a:avLst/>
                  <a:gdLst>
                    <a:gd name="connsiteX0" fmla="*/ 9277 w 9525"/>
                    <a:gd name="connsiteY0" fmla="*/ 7144 h 9525"/>
                    <a:gd name="connsiteX1" fmla="*/ 7144 w 9525"/>
                    <a:gd name="connsiteY1" fmla="*/ 7639 h 9525"/>
                    <a:gd name="connsiteX2" fmla="*/ 11039 w 9525"/>
                    <a:gd name="connsiteY2" fmla="*/ 10830 h 9525"/>
                    <a:gd name="connsiteX3" fmla="*/ 8058 w 9525"/>
                    <a:gd name="connsiteY3" fmla="*/ 77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277" y="7144"/>
                      </a:moveTo>
                      <a:lnTo>
                        <a:pt x="7144" y="7639"/>
                      </a:lnTo>
                      <a:lnTo>
                        <a:pt x="11039" y="10830"/>
                      </a:lnTo>
                      <a:lnTo>
                        <a:pt x="8058" y="772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" name="任意多边形: 形状 779">
                  <a:extLst>
                    <a:ext uri="{FF2B5EF4-FFF2-40B4-BE49-F238E27FC236}">
                      <a16:creationId xmlns:a16="http://schemas.microsoft.com/office/drawing/2014/main" id="{45ADAF45-0313-1B31-647C-126D4B1ED00E}"/>
                    </a:ext>
                  </a:extLst>
                </p:cNvPr>
                <p:cNvSpPr/>
                <p:nvPr/>
              </p:nvSpPr>
              <p:spPr>
                <a:xfrm>
                  <a:off x="3741963" y="1273971"/>
                  <a:ext cx="19050" cy="19050"/>
                </a:xfrm>
                <a:custGeom>
                  <a:avLst/>
                  <a:gdLst>
                    <a:gd name="connsiteX0" fmla="*/ 18993 w 19050"/>
                    <a:gd name="connsiteY0" fmla="*/ 7144 h 19050"/>
                    <a:gd name="connsiteX1" fmla="*/ 17402 w 19050"/>
                    <a:gd name="connsiteY1" fmla="*/ 9906 h 19050"/>
                    <a:gd name="connsiteX2" fmla="*/ 13602 w 19050"/>
                    <a:gd name="connsiteY2" fmla="*/ 8649 h 19050"/>
                    <a:gd name="connsiteX3" fmla="*/ 11963 w 19050"/>
                    <a:gd name="connsiteY3" fmla="*/ 8020 h 19050"/>
                    <a:gd name="connsiteX4" fmla="*/ 11154 w 19050"/>
                    <a:gd name="connsiteY4" fmla="*/ 8163 h 19050"/>
                    <a:gd name="connsiteX5" fmla="*/ 10954 w 19050"/>
                    <a:gd name="connsiteY5" fmla="*/ 8268 h 19050"/>
                    <a:gd name="connsiteX6" fmla="*/ 10906 w 19050"/>
                    <a:gd name="connsiteY6" fmla="*/ 8296 h 19050"/>
                    <a:gd name="connsiteX7" fmla="*/ 10897 w 19050"/>
                    <a:gd name="connsiteY7" fmla="*/ 8306 h 19050"/>
                    <a:gd name="connsiteX8" fmla="*/ 10887 w 19050"/>
                    <a:gd name="connsiteY8" fmla="*/ 8306 h 19050"/>
                    <a:gd name="connsiteX9" fmla="*/ 7572 w 19050"/>
                    <a:gd name="connsiteY9" fmla="*/ 8220 h 19050"/>
                    <a:gd name="connsiteX10" fmla="*/ 7572 w 19050"/>
                    <a:gd name="connsiteY10" fmla="*/ 8220 h 19050"/>
                    <a:gd name="connsiteX11" fmla="*/ 7553 w 19050"/>
                    <a:gd name="connsiteY11" fmla="*/ 8239 h 19050"/>
                    <a:gd name="connsiteX12" fmla="*/ 7477 w 19050"/>
                    <a:gd name="connsiteY12" fmla="*/ 8306 h 19050"/>
                    <a:gd name="connsiteX13" fmla="*/ 7144 w 19050"/>
                    <a:gd name="connsiteY13" fmla="*/ 8658 h 19050"/>
                    <a:gd name="connsiteX14" fmla="*/ 7487 w 19050"/>
                    <a:gd name="connsiteY14" fmla="*/ 8211 h 19050"/>
                    <a:gd name="connsiteX15" fmla="*/ 7572 w 19050"/>
                    <a:gd name="connsiteY15" fmla="*/ 8134 h 19050"/>
                    <a:gd name="connsiteX16" fmla="*/ 7582 w 19050"/>
                    <a:gd name="connsiteY16" fmla="*/ 8134 h 19050"/>
                    <a:gd name="connsiteX17" fmla="*/ 7582 w 19050"/>
                    <a:gd name="connsiteY17" fmla="*/ 8134 h 19050"/>
                    <a:gd name="connsiteX18" fmla="*/ 10887 w 19050"/>
                    <a:gd name="connsiteY18" fmla="*/ 8211 h 19050"/>
                    <a:gd name="connsiteX19" fmla="*/ 10897 w 19050"/>
                    <a:gd name="connsiteY19" fmla="*/ 8201 h 19050"/>
                    <a:gd name="connsiteX20" fmla="*/ 10925 w 19050"/>
                    <a:gd name="connsiteY20" fmla="*/ 8182 h 19050"/>
                    <a:gd name="connsiteX21" fmla="*/ 10982 w 19050"/>
                    <a:gd name="connsiteY21" fmla="*/ 8144 h 19050"/>
                    <a:gd name="connsiteX22" fmla="*/ 11211 w 19050"/>
                    <a:gd name="connsiteY22" fmla="*/ 8039 h 19050"/>
                    <a:gd name="connsiteX23" fmla="*/ 12173 w 19050"/>
                    <a:gd name="connsiteY23" fmla="*/ 8058 h 19050"/>
                    <a:gd name="connsiteX24" fmla="*/ 14383 w 19050"/>
                    <a:gd name="connsiteY24" fmla="*/ 9563 h 19050"/>
                    <a:gd name="connsiteX25" fmla="*/ 19964 w 19050"/>
                    <a:gd name="connsiteY25" fmla="*/ 12811 h 19050"/>
                    <a:gd name="connsiteX26" fmla="*/ 18993 w 19050"/>
                    <a:gd name="connsiteY26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9050" h="19050">
                      <a:moveTo>
                        <a:pt x="18993" y="7144"/>
                      </a:moveTo>
                      <a:cubicBezTo>
                        <a:pt x="20260" y="8592"/>
                        <a:pt x="17364" y="9154"/>
                        <a:pt x="17402" y="9906"/>
                      </a:cubicBezTo>
                      <a:cubicBezTo>
                        <a:pt x="15954" y="10182"/>
                        <a:pt x="14726" y="9296"/>
                        <a:pt x="13602" y="8649"/>
                      </a:cubicBezTo>
                      <a:cubicBezTo>
                        <a:pt x="13040" y="8325"/>
                        <a:pt x="12497" y="8058"/>
                        <a:pt x="11963" y="8020"/>
                      </a:cubicBezTo>
                      <a:cubicBezTo>
                        <a:pt x="11697" y="8001"/>
                        <a:pt x="11430" y="8039"/>
                        <a:pt x="11154" y="8163"/>
                      </a:cubicBezTo>
                      <a:lnTo>
                        <a:pt x="10954" y="8268"/>
                      </a:lnTo>
                      <a:lnTo>
                        <a:pt x="10906" y="8296"/>
                      </a:lnTo>
                      <a:lnTo>
                        <a:pt x="10897" y="8306"/>
                      </a:lnTo>
                      <a:lnTo>
                        <a:pt x="10887" y="8306"/>
                      </a:lnTo>
                      <a:lnTo>
                        <a:pt x="7572" y="8220"/>
                      </a:lnTo>
                      <a:lnTo>
                        <a:pt x="7572" y="8220"/>
                      </a:lnTo>
                      <a:lnTo>
                        <a:pt x="7553" y="8239"/>
                      </a:lnTo>
                      <a:lnTo>
                        <a:pt x="7477" y="8306"/>
                      </a:lnTo>
                      <a:cubicBezTo>
                        <a:pt x="7372" y="8401"/>
                        <a:pt x="7258" y="8515"/>
                        <a:pt x="7144" y="8658"/>
                      </a:cubicBezTo>
                      <a:cubicBezTo>
                        <a:pt x="7258" y="8468"/>
                        <a:pt x="7372" y="8325"/>
                        <a:pt x="7487" y="8211"/>
                      </a:cubicBezTo>
                      <a:lnTo>
                        <a:pt x="7572" y="8134"/>
                      </a:lnTo>
                      <a:lnTo>
                        <a:pt x="7582" y="8134"/>
                      </a:lnTo>
                      <a:lnTo>
                        <a:pt x="7582" y="8134"/>
                      </a:lnTo>
                      <a:lnTo>
                        <a:pt x="10887" y="8211"/>
                      </a:lnTo>
                      <a:lnTo>
                        <a:pt x="10897" y="8201"/>
                      </a:lnTo>
                      <a:lnTo>
                        <a:pt x="10925" y="8182"/>
                      </a:lnTo>
                      <a:lnTo>
                        <a:pt x="10982" y="8144"/>
                      </a:lnTo>
                      <a:lnTo>
                        <a:pt x="11211" y="8039"/>
                      </a:lnTo>
                      <a:cubicBezTo>
                        <a:pt x="11516" y="7925"/>
                        <a:pt x="11840" y="7944"/>
                        <a:pt x="12173" y="8058"/>
                      </a:cubicBezTo>
                      <a:cubicBezTo>
                        <a:pt x="12840" y="8277"/>
                        <a:pt x="13583" y="8868"/>
                        <a:pt x="14383" y="9563"/>
                      </a:cubicBezTo>
                      <a:cubicBezTo>
                        <a:pt x="15983" y="10954"/>
                        <a:pt x="17878" y="12754"/>
                        <a:pt x="19964" y="12811"/>
                      </a:cubicBezTo>
                      <a:lnTo>
                        <a:pt x="18993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5" name="任意多边形: 形状 780">
                  <a:extLst>
                    <a:ext uri="{FF2B5EF4-FFF2-40B4-BE49-F238E27FC236}">
                      <a16:creationId xmlns:a16="http://schemas.microsoft.com/office/drawing/2014/main" id="{26B6D3E3-E346-9CAE-6E36-A864769A0E98}"/>
                    </a:ext>
                  </a:extLst>
                </p:cNvPr>
                <p:cNvSpPr/>
                <p:nvPr/>
              </p:nvSpPr>
              <p:spPr>
                <a:xfrm>
                  <a:off x="3818620" y="1196438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9992 h 9525"/>
                    <a:gd name="connsiteX1" fmla="*/ 13278 w 19050"/>
                    <a:gd name="connsiteY1" fmla="*/ 8401 h 9525"/>
                    <a:gd name="connsiteX2" fmla="*/ 11249 w 19050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9992"/>
                      </a:moveTo>
                      <a:lnTo>
                        <a:pt x="13278" y="8401"/>
                      </a:lnTo>
                      <a:lnTo>
                        <a:pt x="11249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6" name="任意多边形: 形状 781">
                  <a:extLst>
                    <a:ext uri="{FF2B5EF4-FFF2-40B4-BE49-F238E27FC236}">
                      <a16:creationId xmlns:a16="http://schemas.microsoft.com/office/drawing/2014/main" id="{94177E41-9622-2F94-4E9D-8864F6932B79}"/>
                    </a:ext>
                  </a:extLst>
                </p:cNvPr>
                <p:cNvSpPr/>
                <p:nvPr/>
              </p:nvSpPr>
              <p:spPr>
                <a:xfrm>
                  <a:off x="3837327" y="1103541"/>
                  <a:ext cx="9525" cy="9525"/>
                </a:xfrm>
                <a:custGeom>
                  <a:avLst/>
                  <a:gdLst>
                    <a:gd name="connsiteX0" fmla="*/ 7449 w 9525"/>
                    <a:gd name="connsiteY0" fmla="*/ 9487 h 9525"/>
                    <a:gd name="connsiteX1" fmla="*/ 9877 w 9525"/>
                    <a:gd name="connsiteY1" fmla="*/ 9811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449" y="9487"/>
                      </a:moveTo>
                      <a:lnTo>
                        <a:pt x="9877" y="9811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7" name="任意多边形: 形状 782">
                  <a:extLst>
                    <a:ext uri="{FF2B5EF4-FFF2-40B4-BE49-F238E27FC236}">
                      <a16:creationId xmlns:a16="http://schemas.microsoft.com/office/drawing/2014/main" id="{556C3F32-C550-D5FC-812E-1A7D12048DF4}"/>
                    </a:ext>
                  </a:extLst>
                </p:cNvPr>
                <p:cNvSpPr/>
                <p:nvPr/>
              </p:nvSpPr>
              <p:spPr>
                <a:xfrm>
                  <a:off x="3763014" y="1266037"/>
                  <a:ext cx="9525" cy="9525"/>
                </a:xfrm>
                <a:custGeom>
                  <a:avLst/>
                  <a:gdLst>
                    <a:gd name="connsiteX0" fmla="*/ 8143 w 9525"/>
                    <a:gd name="connsiteY0" fmla="*/ 7144 h 9525"/>
                    <a:gd name="connsiteX1" fmla="*/ 10733 w 9525"/>
                    <a:gd name="connsiteY1" fmla="*/ 10001 h 9525"/>
                    <a:gd name="connsiteX2" fmla="*/ 8143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143" y="7144"/>
                      </a:moveTo>
                      <a:cubicBezTo>
                        <a:pt x="4904" y="8906"/>
                        <a:pt x="10562" y="8496"/>
                        <a:pt x="10733" y="10001"/>
                      </a:cubicBezTo>
                      <a:cubicBezTo>
                        <a:pt x="9009" y="9735"/>
                        <a:pt x="10467" y="7715"/>
                        <a:pt x="8143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8" name="任意多边形: 形状 783">
                  <a:extLst>
                    <a:ext uri="{FF2B5EF4-FFF2-40B4-BE49-F238E27FC236}">
                      <a16:creationId xmlns:a16="http://schemas.microsoft.com/office/drawing/2014/main" id="{3E544F32-37B7-BB8E-FCB4-7FECEEE93C3D}"/>
                    </a:ext>
                  </a:extLst>
                </p:cNvPr>
                <p:cNvSpPr/>
                <p:nvPr/>
              </p:nvSpPr>
              <p:spPr>
                <a:xfrm>
                  <a:off x="3742687" y="1008700"/>
                  <a:ext cx="9525" cy="19050"/>
                </a:xfrm>
                <a:custGeom>
                  <a:avLst/>
                  <a:gdLst>
                    <a:gd name="connsiteX0" fmla="*/ 7249 w 9525"/>
                    <a:gd name="connsiteY0" fmla="*/ 8001 h 19050"/>
                    <a:gd name="connsiteX1" fmla="*/ 7144 w 9525"/>
                    <a:gd name="connsiteY1" fmla="*/ 7144 h 19050"/>
                    <a:gd name="connsiteX2" fmla="*/ 8087 w 9525"/>
                    <a:gd name="connsiteY2" fmla="*/ 14611 h 19050"/>
                    <a:gd name="connsiteX3" fmla="*/ 7953 w 9525"/>
                    <a:gd name="connsiteY3" fmla="*/ 13202 h 19050"/>
                    <a:gd name="connsiteX4" fmla="*/ 9239 w 9525"/>
                    <a:gd name="connsiteY4" fmla="*/ 12840 h 19050"/>
                    <a:gd name="connsiteX5" fmla="*/ 8201 w 9525"/>
                    <a:gd name="connsiteY5" fmla="*/ 9411 h 19050"/>
                    <a:gd name="connsiteX6" fmla="*/ 7249 w 9525"/>
                    <a:gd name="connsiteY6" fmla="*/ 800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525" h="19050">
                      <a:moveTo>
                        <a:pt x="7249" y="8001"/>
                      </a:moveTo>
                      <a:lnTo>
                        <a:pt x="7144" y="7144"/>
                      </a:lnTo>
                      <a:cubicBezTo>
                        <a:pt x="7477" y="9754"/>
                        <a:pt x="7715" y="11678"/>
                        <a:pt x="8087" y="14611"/>
                      </a:cubicBezTo>
                      <a:cubicBezTo>
                        <a:pt x="8049" y="14154"/>
                        <a:pt x="7915" y="13592"/>
                        <a:pt x="7953" y="13202"/>
                      </a:cubicBezTo>
                      <a:cubicBezTo>
                        <a:pt x="8296" y="12830"/>
                        <a:pt x="8677" y="12621"/>
                        <a:pt x="9239" y="12840"/>
                      </a:cubicBezTo>
                      <a:cubicBezTo>
                        <a:pt x="8687" y="12173"/>
                        <a:pt x="8544" y="10630"/>
                        <a:pt x="8201" y="9411"/>
                      </a:cubicBezTo>
                      <a:cubicBezTo>
                        <a:pt x="7906" y="8211"/>
                        <a:pt x="6877" y="7287"/>
                        <a:pt x="7249" y="800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9" name="任意多边形: 形状 784">
                  <a:extLst>
                    <a:ext uri="{FF2B5EF4-FFF2-40B4-BE49-F238E27FC236}">
                      <a16:creationId xmlns:a16="http://schemas.microsoft.com/office/drawing/2014/main" id="{BD1D8606-4373-7AB7-A621-A2BECB9835EA}"/>
                    </a:ext>
                  </a:extLst>
                </p:cNvPr>
                <p:cNvSpPr/>
                <p:nvPr/>
              </p:nvSpPr>
              <p:spPr>
                <a:xfrm>
                  <a:off x="3797827" y="1198628"/>
                  <a:ext cx="28575" cy="19050"/>
                </a:xfrm>
                <a:custGeom>
                  <a:avLst/>
                  <a:gdLst>
                    <a:gd name="connsiteX0" fmla="*/ 24336 w 28575"/>
                    <a:gd name="connsiteY0" fmla="*/ 9602 h 19050"/>
                    <a:gd name="connsiteX1" fmla="*/ 10420 w 28575"/>
                    <a:gd name="connsiteY1" fmla="*/ 7364 h 19050"/>
                    <a:gd name="connsiteX2" fmla="*/ 12811 w 28575"/>
                    <a:gd name="connsiteY2" fmla="*/ 9069 h 19050"/>
                    <a:gd name="connsiteX3" fmla="*/ 7144 w 28575"/>
                    <a:gd name="connsiteY3" fmla="*/ 14603 h 19050"/>
                    <a:gd name="connsiteX4" fmla="*/ 14402 w 28575"/>
                    <a:gd name="connsiteY4" fmla="*/ 10983 h 19050"/>
                    <a:gd name="connsiteX5" fmla="*/ 25451 w 28575"/>
                    <a:gd name="connsiteY5" fmla="*/ 14888 h 19050"/>
                    <a:gd name="connsiteX6" fmla="*/ 24336 w 28575"/>
                    <a:gd name="connsiteY6" fmla="*/ 960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575" h="19050">
                      <a:moveTo>
                        <a:pt x="24336" y="9602"/>
                      </a:moveTo>
                      <a:cubicBezTo>
                        <a:pt x="23108" y="7897"/>
                        <a:pt x="15107" y="6611"/>
                        <a:pt x="10420" y="7364"/>
                      </a:cubicBezTo>
                      <a:lnTo>
                        <a:pt x="12811" y="9069"/>
                      </a:lnTo>
                      <a:lnTo>
                        <a:pt x="7144" y="14603"/>
                      </a:lnTo>
                      <a:cubicBezTo>
                        <a:pt x="8277" y="10735"/>
                        <a:pt x="14802" y="13650"/>
                        <a:pt x="14402" y="10983"/>
                      </a:cubicBezTo>
                      <a:cubicBezTo>
                        <a:pt x="16754" y="13822"/>
                        <a:pt x="21469" y="13564"/>
                        <a:pt x="25451" y="14888"/>
                      </a:cubicBezTo>
                      <a:cubicBezTo>
                        <a:pt x="30280" y="13441"/>
                        <a:pt x="22069" y="12545"/>
                        <a:pt x="24336" y="960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0" name="任意多边形: 形状 785">
                  <a:extLst>
                    <a:ext uri="{FF2B5EF4-FFF2-40B4-BE49-F238E27FC236}">
                      <a16:creationId xmlns:a16="http://schemas.microsoft.com/office/drawing/2014/main" id="{24BEAFFD-6DE4-B967-0224-7E2CC1AC91BE}"/>
                    </a:ext>
                  </a:extLst>
                </p:cNvPr>
                <p:cNvSpPr/>
                <p:nvPr/>
              </p:nvSpPr>
              <p:spPr>
                <a:xfrm>
                  <a:off x="3798784" y="1218060"/>
                  <a:ext cx="19050" cy="9525"/>
                </a:xfrm>
                <a:custGeom>
                  <a:avLst/>
                  <a:gdLst>
                    <a:gd name="connsiteX0" fmla="*/ 7301 w 19050"/>
                    <a:gd name="connsiteY0" fmla="*/ 7144 h 9525"/>
                    <a:gd name="connsiteX1" fmla="*/ 12874 w 19050"/>
                    <a:gd name="connsiteY1" fmla="*/ 10725 h 9525"/>
                    <a:gd name="connsiteX2" fmla="*/ 7301 w 19050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301" y="7144"/>
                      </a:moveTo>
                      <a:cubicBezTo>
                        <a:pt x="6311" y="10582"/>
                        <a:pt x="10207" y="10287"/>
                        <a:pt x="12874" y="10725"/>
                      </a:cubicBezTo>
                      <a:cubicBezTo>
                        <a:pt x="14159" y="6782"/>
                        <a:pt x="10540" y="9811"/>
                        <a:pt x="7301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1" name="任意多边形: 形状 786">
                  <a:extLst>
                    <a:ext uri="{FF2B5EF4-FFF2-40B4-BE49-F238E27FC236}">
                      <a16:creationId xmlns:a16="http://schemas.microsoft.com/office/drawing/2014/main" id="{179CE62B-1AFD-A7A3-AF21-6D692B8BB82B}"/>
                    </a:ext>
                  </a:extLst>
                </p:cNvPr>
                <p:cNvSpPr/>
                <p:nvPr/>
              </p:nvSpPr>
              <p:spPr>
                <a:xfrm>
                  <a:off x="3598850" y="1310465"/>
                  <a:ext cx="38100" cy="19050"/>
                </a:xfrm>
                <a:custGeom>
                  <a:avLst/>
                  <a:gdLst>
                    <a:gd name="connsiteX0" fmla="*/ 31585 w 38100"/>
                    <a:gd name="connsiteY0" fmla="*/ 16751 h 19050"/>
                    <a:gd name="connsiteX1" fmla="*/ 17983 w 38100"/>
                    <a:gd name="connsiteY1" fmla="*/ 9150 h 19050"/>
                    <a:gd name="connsiteX2" fmla="*/ 7144 w 38100"/>
                    <a:gd name="connsiteY2" fmla="*/ 8350 h 19050"/>
                    <a:gd name="connsiteX3" fmla="*/ 22803 w 38100"/>
                    <a:gd name="connsiteY3" fmla="*/ 17161 h 19050"/>
                    <a:gd name="connsiteX4" fmla="*/ 33880 w 38100"/>
                    <a:gd name="connsiteY4" fmla="*/ 19218 h 19050"/>
                    <a:gd name="connsiteX5" fmla="*/ 31585 w 38100"/>
                    <a:gd name="connsiteY5" fmla="*/ 1675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100" h="19050">
                      <a:moveTo>
                        <a:pt x="31585" y="16751"/>
                      </a:moveTo>
                      <a:cubicBezTo>
                        <a:pt x="28613" y="18561"/>
                        <a:pt x="22936" y="12418"/>
                        <a:pt x="17983" y="9150"/>
                      </a:cubicBezTo>
                      <a:cubicBezTo>
                        <a:pt x="14116" y="12865"/>
                        <a:pt x="10563" y="4064"/>
                        <a:pt x="7144" y="8350"/>
                      </a:cubicBezTo>
                      <a:cubicBezTo>
                        <a:pt x="11287" y="6102"/>
                        <a:pt x="15669" y="14865"/>
                        <a:pt x="22803" y="17161"/>
                      </a:cubicBezTo>
                      <a:cubicBezTo>
                        <a:pt x="25460" y="14113"/>
                        <a:pt x="29280" y="21200"/>
                        <a:pt x="33880" y="19218"/>
                      </a:cubicBezTo>
                      <a:lnTo>
                        <a:pt x="31585" y="1675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2" name="任意多边形: 形状 787">
                  <a:extLst>
                    <a:ext uri="{FF2B5EF4-FFF2-40B4-BE49-F238E27FC236}">
                      <a16:creationId xmlns:a16="http://schemas.microsoft.com/office/drawing/2014/main" id="{FCCC6019-0710-2296-C37E-F49023531BB3}"/>
                    </a:ext>
                  </a:extLst>
                </p:cNvPr>
                <p:cNvSpPr/>
                <p:nvPr/>
              </p:nvSpPr>
              <p:spPr>
                <a:xfrm>
                  <a:off x="3827164" y="1091029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10397 h 19050"/>
                    <a:gd name="connsiteX1" fmla="*/ 10163 w 19050"/>
                    <a:gd name="connsiteY1" fmla="*/ 12264 h 19050"/>
                    <a:gd name="connsiteX2" fmla="*/ 12830 w 19050"/>
                    <a:gd name="connsiteY2" fmla="*/ 8559 h 19050"/>
                    <a:gd name="connsiteX3" fmla="*/ 7144 w 19050"/>
                    <a:gd name="connsiteY3" fmla="*/ 1039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7144" y="10397"/>
                      </a:moveTo>
                      <a:cubicBezTo>
                        <a:pt x="8125" y="11026"/>
                        <a:pt x="10239" y="10131"/>
                        <a:pt x="10163" y="12264"/>
                      </a:cubicBezTo>
                      <a:cubicBezTo>
                        <a:pt x="11916" y="11693"/>
                        <a:pt x="10659" y="6921"/>
                        <a:pt x="12830" y="8559"/>
                      </a:cubicBezTo>
                      <a:cubicBezTo>
                        <a:pt x="7906" y="4778"/>
                        <a:pt x="9811" y="9692"/>
                        <a:pt x="7144" y="1039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3" name="任意多边形: 形状 788">
                  <a:extLst>
                    <a:ext uri="{FF2B5EF4-FFF2-40B4-BE49-F238E27FC236}">
                      <a16:creationId xmlns:a16="http://schemas.microsoft.com/office/drawing/2014/main" id="{E45F15A8-3E94-8626-ED46-016AD5D80959}"/>
                    </a:ext>
                  </a:extLst>
                </p:cNvPr>
                <p:cNvSpPr/>
                <p:nvPr/>
              </p:nvSpPr>
              <p:spPr>
                <a:xfrm>
                  <a:off x="3743963" y="1010828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15151 h 19050"/>
                    <a:gd name="connsiteX1" fmla="*/ 7487 w 9525"/>
                    <a:gd name="connsiteY1" fmla="*/ 15418 h 19050"/>
                    <a:gd name="connsiteX2" fmla="*/ 7772 w 9525"/>
                    <a:gd name="connsiteY2" fmla="*/ 13427 h 19050"/>
                    <a:gd name="connsiteX3" fmla="*/ 8877 w 9525"/>
                    <a:gd name="connsiteY3" fmla="*/ 9550 h 19050"/>
                    <a:gd name="connsiteX4" fmla="*/ 8944 w 9525"/>
                    <a:gd name="connsiteY4" fmla="*/ 9369 h 19050"/>
                    <a:gd name="connsiteX5" fmla="*/ 9935 w 9525"/>
                    <a:gd name="connsiteY5" fmla="*/ 7169 h 19050"/>
                    <a:gd name="connsiteX6" fmla="*/ 9896 w 9525"/>
                    <a:gd name="connsiteY6" fmla="*/ 7150 h 19050"/>
                    <a:gd name="connsiteX7" fmla="*/ 10116 w 9525"/>
                    <a:gd name="connsiteY7" fmla="*/ 7188 h 19050"/>
                    <a:gd name="connsiteX8" fmla="*/ 10277 w 9525"/>
                    <a:gd name="connsiteY8" fmla="*/ 7236 h 19050"/>
                    <a:gd name="connsiteX9" fmla="*/ 9954 w 9525"/>
                    <a:gd name="connsiteY9" fmla="*/ 7150 h 19050"/>
                    <a:gd name="connsiteX10" fmla="*/ 9954 w 9525"/>
                    <a:gd name="connsiteY10" fmla="*/ 7150 h 19050"/>
                    <a:gd name="connsiteX11" fmla="*/ 9906 w 9525"/>
                    <a:gd name="connsiteY11" fmla="*/ 7150 h 19050"/>
                    <a:gd name="connsiteX12" fmla="*/ 9563 w 9525"/>
                    <a:gd name="connsiteY12" fmla="*/ 7978 h 19050"/>
                    <a:gd name="connsiteX13" fmla="*/ 9668 w 9525"/>
                    <a:gd name="connsiteY13" fmla="*/ 7750 h 19050"/>
                    <a:gd name="connsiteX14" fmla="*/ 9754 w 9525"/>
                    <a:gd name="connsiteY14" fmla="*/ 9788 h 19050"/>
                    <a:gd name="connsiteX15" fmla="*/ 9049 w 9525"/>
                    <a:gd name="connsiteY15" fmla="*/ 9150 h 19050"/>
                    <a:gd name="connsiteX16" fmla="*/ 9125 w 9525"/>
                    <a:gd name="connsiteY16" fmla="*/ 8969 h 19050"/>
                    <a:gd name="connsiteX17" fmla="*/ 8249 w 9525"/>
                    <a:gd name="connsiteY17" fmla="*/ 11512 h 19050"/>
                    <a:gd name="connsiteX18" fmla="*/ 8668 w 9525"/>
                    <a:gd name="connsiteY18" fmla="*/ 10188 h 19050"/>
                    <a:gd name="connsiteX19" fmla="*/ 7439 w 9525"/>
                    <a:gd name="connsiteY19" fmla="*/ 16360 h 19050"/>
                    <a:gd name="connsiteX20" fmla="*/ 7410 w 9525"/>
                    <a:gd name="connsiteY20" fmla="*/ 16942 h 19050"/>
                    <a:gd name="connsiteX21" fmla="*/ 8611 w 9525"/>
                    <a:gd name="connsiteY21" fmla="*/ 15989 h 19050"/>
                    <a:gd name="connsiteX22" fmla="*/ 8258 w 9525"/>
                    <a:gd name="connsiteY22" fmla="*/ 16989 h 19050"/>
                    <a:gd name="connsiteX23" fmla="*/ 7849 w 9525"/>
                    <a:gd name="connsiteY23" fmla="*/ 16799 h 19050"/>
                    <a:gd name="connsiteX24" fmla="*/ 7410 w 9525"/>
                    <a:gd name="connsiteY24" fmla="*/ 16894 h 19050"/>
                    <a:gd name="connsiteX25" fmla="*/ 7144 w 9525"/>
                    <a:gd name="connsiteY25" fmla="*/ 1515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9525" h="19050">
                      <a:moveTo>
                        <a:pt x="7144" y="15151"/>
                      </a:moveTo>
                      <a:cubicBezTo>
                        <a:pt x="7468" y="18189"/>
                        <a:pt x="7382" y="15856"/>
                        <a:pt x="7487" y="15418"/>
                      </a:cubicBezTo>
                      <a:cubicBezTo>
                        <a:pt x="7563" y="14684"/>
                        <a:pt x="7658" y="14046"/>
                        <a:pt x="7772" y="13427"/>
                      </a:cubicBezTo>
                      <a:cubicBezTo>
                        <a:pt x="8011" y="12198"/>
                        <a:pt x="8306" y="11055"/>
                        <a:pt x="8877" y="9550"/>
                      </a:cubicBezTo>
                      <a:cubicBezTo>
                        <a:pt x="9115" y="8931"/>
                        <a:pt x="8944" y="9369"/>
                        <a:pt x="8944" y="9369"/>
                      </a:cubicBezTo>
                      <a:cubicBezTo>
                        <a:pt x="9220" y="8607"/>
                        <a:pt x="9830" y="7407"/>
                        <a:pt x="9935" y="7169"/>
                      </a:cubicBezTo>
                      <a:lnTo>
                        <a:pt x="9896" y="7150"/>
                      </a:lnTo>
                      <a:lnTo>
                        <a:pt x="10116" y="7188"/>
                      </a:lnTo>
                      <a:cubicBezTo>
                        <a:pt x="10163" y="7197"/>
                        <a:pt x="10163" y="7197"/>
                        <a:pt x="10277" y="7236"/>
                      </a:cubicBezTo>
                      <a:cubicBezTo>
                        <a:pt x="10125" y="7197"/>
                        <a:pt x="10125" y="7197"/>
                        <a:pt x="9954" y="7150"/>
                      </a:cubicBezTo>
                      <a:lnTo>
                        <a:pt x="9954" y="7150"/>
                      </a:lnTo>
                      <a:lnTo>
                        <a:pt x="9906" y="7150"/>
                      </a:lnTo>
                      <a:cubicBezTo>
                        <a:pt x="9839" y="7274"/>
                        <a:pt x="10182" y="6759"/>
                        <a:pt x="9563" y="7978"/>
                      </a:cubicBezTo>
                      <a:cubicBezTo>
                        <a:pt x="9611" y="7874"/>
                        <a:pt x="9620" y="7855"/>
                        <a:pt x="9668" y="7750"/>
                      </a:cubicBezTo>
                      <a:cubicBezTo>
                        <a:pt x="9134" y="8750"/>
                        <a:pt x="8953" y="8988"/>
                        <a:pt x="9754" y="9788"/>
                      </a:cubicBezTo>
                      <a:cubicBezTo>
                        <a:pt x="9735" y="9455"/>
                        <a:pt x="9106" y="9226"/>
                        <a:pt x="9049" y="9150"/>
                      </a:cubicBezTo>
                      <a:lnTo>
                        <a:pt x="9125" y="8969"/>
                      </a:lnTo>
                      <a:lnTo>
                        <a:pt x="8249" y="11512"/>
                      </a:lnTo>
                      <a:cubicBezTo>
                        <a:pt x="8411" y="11007"/>
                        <a:pt x="8458" y="10836"/>
                        <a:pt x="8668" y="10188"/>
                      </a:cubicBezTo>
                      <a:cubicBezTo>
                        <a:pt x="8001" y="11903"/>
                        <a:pt x="7458" y="15037"/>
                        <a:pt x="7439" y="16360"/>
                      </a:cubicBezTo>
                      <a:cubicBezTo>
                        <a:pt x="7439" y="16360"/>
                        <a:pt x="7429" y="16656"/>
                        <a:pt x="7410" y="16942"/>
                      </a:cubicBezTo>
                      <a:cubicBezTo>
                        <a:pt x="7201" y="16608"/>
                        <a:pt x="8849" y="15941"/>
                        <a:pt x="8611" y="15989"/>
                      </a:cubicBezTo>
                      <a:cubicBezTo>
                        <a:pt x="8506" y="16427"/>
                        <a:pt x="8382" y="16751"/>
                        <a:pt x="8258" y="16989"/>
                      </a:cubicBezTo>
                      <a:cubicBezTo>
                        <a:pt x="8134" y="16999"/>
                        <a:pt x="7991" y="16818"/>
                        <a:pt x="7849" y="16799"/>
                      </a:cubicBezTo>
                      <a:cubicBezTo>
                        <a:pt x="7468" y="16694"/>
                        <a:pt x="7315" y="16761"/>
                        <a:pt x="7410" y="16894"/>
                      </a:cubicBezTo>
                      <a:cubicBezTo>
                        <a:pt x="7315" y="16418"/>
                        <a:pt x="7210" y="15675"/>
                        <a:pt x="7144" y="1515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4" name="任意多边形: 形状 789">
                  <a:extLst>
                    <a:ext uri="{FF2B5EF4-FFF2-40B4-BE49-F238E27FC236}">
                      <a16:creationId xmlns:a16="http://schemas.microsoft.com/office/drawing/2014/main" id="{1081E525-2329-7110-2EB6-3B9DD7703E89}"/>
                    </a:ext>
                  </a:extLst>
                </p:cNvPr>
                <p:cNvSpPr/>
                <p:nvPr/>
              </p:nvSpPr>
              <p:spPr>
                <a:xfrm>
                  <a:off x="3637170" y="1139697"/>
                  <a:ext cx="171450" cy="114300"/>
                </a:xfrm>
                <a:custGeom>
                  <a:avLst/>
                  <a:gdLst>
                    <a:gd name="connsiteX0" fmla="*/ 165648 w 171450"/>
                    <a:gd name="connsiteY0" fmla="*/ 87973 h 114300"/>
                    <a:gd name="connsiteX1" fmla="*/ 152332 w 171450"/>
                    <a:gd name="connsiteY1" fmla="*/ 89430 h 114300"/>
                    <a:gd name="connsiteX2" fmla="*/ 158876 w 171450"/>
                    <a:gd name="connsiteY2" fmla="*/ 86296 h 114300"/>
                    <a:gd name="connsiteX3" fmla="*/ 151466 w 171450"/>
                    <a:gd name="connsiteY3" fmla="*/ 87630 h 114300"/>
                    <a:gd name="connsiteX4" fmla="*/ 144627 w 171450"/>
                    <a:gd name="connsiteY4" fmla="*/ 83791 h 114300"/>
                    <a:gd name="connsiteX5" fmla="*/ 147360 w 171450"/>
                    <a:gd name="connsiteY5" fmla="*/ 86030 h 114300"/>
                    <a:gd name="connsiteX6" fmla="*/ 139397 w 171450"/>
                    <a:gd name="connsiteY6" fmla="*/ 86249 h 114300"/>
                    <a:gd name="connsiteX7" fmla="*/ 136664 w 171450"/>
                    <a:gd name="connsiteY7" fmla="*/ 83220 h 114300"/>
                    <a:gd name="connsiteX8" fmla="*/ 138854 w 171450"/>
                    <a:gd name="connsiteY8" fmla="*/ 82467 h 114300"/>
                    <a:gd name="connsiteX9" fmla="*/ 134940 w 171450"/>
                    <a:gd name="connsiteY9" fmla="*/ 84106 h 114300"/>
                    <a:gd name="connsiteX10" fmla="*/ 139416 w 171450"/>
                    <a:gd name="connsiteY10" fmla="*/ 89716 h 114300"/>
                    <a:gd name="connsiteX11" fmla="*/ 133825 w 171450"/>
                    <a:gd name="connsiteY11" fmla="*/ 90307 h 114300"/>
                    <a:gd name="connsiteX12" fmla="*/ 133292 w 171450"/>
                    <a:gd name="connsiteY12" fmla="*/ 85773 h 114300"/>
                    <a:gd name="connsiteX13" fmla="*/ 130920 w 171450"/>
                    <a:gd name="connsiteY13" fmla="*/ 89754 h 114300"/>
                    <a:gd name="connsiteX14" fmla="*/ 125396 w 171450"/>
                    <a:gd name="connsiteY14" fmla="*/ 85182 h 114300"/>
                    <a:gd name="connsiteX15" fmla="*/ 124395 w 171450"/>
                    <a:gd name="connsiteY15" fmla="*/ 90211 h 114300"/>
                    <a:gd name="connsiteX16" fmla="*/ 120385 w 171450"/>
                    <a:gd name="connsiteY16" fmla="*/ 85915 h 114300"/>
                    <a:gd name="connsiteX17" fmla="*/ 121033 w 171450"/>
                    <a:gd name="connsiteY17" fmla="*/ 89316 h 114300"/>
                    <a:gd name="connsiteX18" fmla="*/ 117585 w 171450"/>
                    <a:gd name="connsiteY18" fmla="*/ 84591 h 114300"/>
                    <a:gd name="connsiteX19" fmla="*/ 130968 w 171450"/>
                    <a:gd name="connsiteY19" fmla="*/ 85554 h 114300"/>
                    <a:gd name="connsiteX20" fmla="*/ 129253 w 171450"/>
                    <a:gd name="connsiteY20" fmla="*/ 82239 h 114300"/>
                    <a:gd name="connsiteX21" fmla="*/ 129320 w 171450"/>
                    <a:gd name="connsiteY21" fmla="*/ 83010 h 114300"/>
                    <a:gd name="connsiteX22" fmla="*/ 116128 w 171450"/>
                    <a:gd name="connsiteY22" fmla="*/ 83706 h 114300"/>
                    <a:gd name="connsiteX23" fmla="*/ 104031 w 171450"/>
                    <a:gd name="connsiteY23" fmla="*/ 80591 h 114300"/>
                    <a:gd name="connsiteX24" fmla="*/ 106708 w 171450"/>
                    <a:gd name="connsiteY24" fmla="*/ 79143 h 114300"/>
                    <a:gd name="connsiteX25" fmla="*/ 101897 w 171450"/>
                    <a:gd name="connsiteY25" fmla="*/ 78619 h 114300"/>
                    <a:gd name="connsiteX26" fmla="*/ 104050 w 171450"/>
                    <a:gd name="connsiteY26" fmla="*/ 79829 h 114300"/>
                    <a:gd name="connsiteX27" fmla="*/ 95287 w 171450"/>
                    <a:gd name="connsiteY27" fmla="*/ 78819 h 114300"/>
                    <a:gd name="connsiteX28" fmla="*/ 96259 w 171450"/>
                    <a:gd name="connsiteY28" fmla="*/ 75028 h 114300"/>
                    <a:gd name="connsiteX29" fmla="*/ 88181 w 171450"/>
                    <a:gd name="connsiteY29" fmla="*/ 72133 h 114300"/>
                    <a:gd name="connsiteX30" fmla="*/ 88972 w 171450"/>
                    <a:gd name="connsiteY30" fmla="*/ 73019 h 114300"/>
                    <a:gd name="connsiteX31" fmla="*/ 75570 w 171450"/>
                    <a:gd name="connsiteY31" fmla="*/ 66932 h 114300"/>
                    <a:gd name="connsiteX32" fmla="*/ 78018 w 171450"/>
                    <a:gd name="connsiteY32" fmla="*/ 62760 h 114300"/>
                    <a:gd name="connsiteX33" fmla="*/ 71713 w 171450"/>
                    <a:gd name="connsiteY33" fmla="*/ 62513 h 114300"/>
                    <a:gd name="connsiteX34" fmla="*/ 67931 w 171450"/>
                    <a:gd name="connsiteY34" fmla="*/ 65932 h 114300"/>
                    <a:gd name="connsiteX35" fmla="*/ 63864 w 171450"/>
                    <a:gd name="connsiteY35" fmla="*/ 61065 h 114300"/>
                    <a:gd name="connsiteX36" fmla="*/ 65417 w 171450"/>
                    <a:gd name="connsiteY36" fmla="*/ 67304 h 114300"/>
                    <a:gd name="connsiteX37" fmla="*/ 56054 w 171450"/>
                    <a:gd name="connsiteY37" fmla="*/ 59331 h 114300"/>
                    <a:gd name="connsiteX38" fmla="*/ 59483 w 171450"/>
                    <a:gd name="connsiteY38" fmla="*/ 56483 h 114300"/>
                    <a:gd name="connsiteX39" fmla="*/ 55758 w 171450"/>
                    <a:gd name="connsiteY39" fmla="*/ 53207 h 114300"/>
                    <a:gd name="connsiteX40" fmla="*/ 61035 w 171450"/>
                    <a:gd name="connsiteY40" fmla="*/ 53292 h 114300"/>
                    <a:gd name="connsiteX41" fmla="*/ 65340 w 171450"/>
                    <a:gd name="connsiteY41" fmla="*/ 52026 h 114300"/>
                    <a:gd name="connsiteX42" fmla="*/ 77361 w 171450"/>
                    <a:gd name="connsiteY42" fmla="*/ 57188 h 114300"/>
                    <a:gd name="connsiteX43" fmla="*/ 79171 w 171450"/>
                    <a:gd name="connsiteY43" fmla="*/ 55064 h 114300"/>
                    <a:gd name="connsiteX44" fmla="*/ 80904 w 171450"/>
                    <a:gd name="connsiteY44" fmla="*/ 52778 h 114300"/>
                    <a:gd name="connsiteX45" fmla="*/ 85105 w 171450"/>
                    <a:gd name="connsiteY45" fmla="*/ 54835 h 114300"/>
                    <a:gd name="connsiteX46" fmla="*/ 84362 w 171450"/>
                    <a:gd name="connsiteY46" fmla="*/ 49387 h 114300"/>
                    <a:gd name="connsiteX47" fmla="*/ 77837 w 171450"/>
                    <a:gd name="connsiteY47" fmla="*/ 48282 h 114300"/>
                    <a:gd name="connsiteX48" fmla="*/ 85486 w 171450"/>
                    <a:gd name="connsiteY48" fmla="*/ 46453 h 114300"/>
                    <a:gd name="connsiteX49" fmla="*/ 80790 w 171450"/>
                    <a:gd name="connsiteY49" fmla="*/ 45968 h 114300"/>
                    <a:gd name="connsiteX50" fmla="*/ 77685 w 171450"/>
                    <a:gd name="connsiteY50" fmla="*/ 47092 h 114300"/>
                    <a:gd name="connsiteX51" fmla="*/ 73027 w 171450"/>
                    <a:gd name="connsiteY51" fmla="*/ 38567 h 114300"/>
                    <a:gd name="connsiteX52" fmla="*/ 72980 w 171450"/>
                    <a:gd name="connsiteY52" fmla="*/ 43634 h 114300"/>
                    <a:gd name="connsiteX53" fmla="*/ 69846 w 171450"/>
                    <a:gd name="connsiteY53" fmla="*/ 43720 h 114300"/>
                    <a:gd name="connsiteX54" fmla="*/ 69684 w 171450"/>
                    <a:gd name="connsiteY54" fmla="*/ 47568 h 114300"/>
                    <a:gd name="connsiteX55" fmla="*/ 64864 w 171450"/>
                    <a:gd name="connsiteY55" fmla="*/ 46082 h 114300"/>
                    <a:gd name="connsiteX56" fmla="*/ 65321 w 171450"/>
                    <a:gd name="connsiteY56" fmla="*/ 52026 h 114300"/>
                    <a:gd name="connsiteX57" fmla="*/ 59483 w 171450"/>
                    <a:gd name="connsiteY57" fmla="*/ 45215 h 114300"/>
                    <a:gd name="connsiteX58" fmla="*/ 54577 w 171450"/>
                    <a:gd name="connsiteY58" fmla="*/ 46368 h 114300"/>
                    <a:gd name="connsiteX59" fmla="*/ 56054 w 171450"/>
                    <a:gd name="connsiteY59" fmla="*/ 45663 h 114300"/>
                    <a:gd name="connsiteX60" fmla="*/ 47491 w 171450"/>
                    <a:gd name="connsiteY60" fmla="*/ 35404 h 114300"/>
                    <a:gd name="connsiteX61" fmla="*/ 51472 w 171450"/>
                    <a:gd name="connsiteY61" fmla="*/ 37690 h 114300"/>
                    <a:gd name="connsiteX62" fmla="*/ 52063 w 171450"/>
                    <a:gd name="connsiteY62" fmla="*/ 35090 h 114300"/>
                    <a:gd name="connsiteX63" fmla="*/ 57025 w 171450"/>
                    <a:gd name="connsiteY63" fmla="*/ 43977 h 114300"/>
                    <a:gd name="connsiteX64" fmla="*/ 61483 w 171450"/>
                    <a:gd name="connsiteY64" fmla="*/ 36243 h 114300"/>
                    <a:gd name="connsiteX65" fmla="*/ 66483 w 171450"/>
                    <a:gd name="connsiteY65" fmla="*/ 40224 h 114300"/>
                    <a:gd name="connsiteX66" fmla="*/ 67865 w 171450"/>
                    <a:gd name="connsiteY66" fmla="*/ 33909 h 114300"/>
                    <a:gd name="connsiteX67" fmla="*/ 62626 w 171450"/>
                    <a:gd name="connsiteY67" fmla="*/ 31404 h 114300"/>
                    <a:gd name="connsiteX68" fmla="*/ 61026 w 171450"/>
                    <a:gd name="connsiteY68" fmla="*/ 34052 h 114300"/>
                    <a:gd name="connsiteX69" fmla="*/ 54311 w 171450"/>
                    <a:gd name="connsiteY69" fmla="*/ 32223 h 114300"/>
                    <a:gd name="connsiteX70" fmla="*/ 58063 w 171450"/>
                    <a:gd name="connsiteY70" fmla="*/ 31461 h 114300"/>
                    <a:gd name="connsiteX71" fmla="*/ 54072 w 171450"/>
                    <a:gd name="connsiteY71" fmla="*/ 27727 h 114300"/>
                    <a:gd name="connsiteX72" fmla="*/ 53463 w 171450"/>
                    <a:gd name="connsiteY72" fmla="*/ 30328 h 114300"/>
                    <a:gd name="connsiteX73" fmla="*/ 47129 w 171450"/>
                    <a:gd name="connsiteY73" fmla="*/ 28537 h 114300"/>
                    <a:gd name="connsiteX74" fmla="*/ 41642 w 171450"/>
                    <a:gd name="connsiteY74" fmla="*/ 20641 h 114300"/>
                    <a:gd name="connsiteX75" fmla="*/ 43281 w 171450"/>
                    <a:gd name="connsiteY75" fmla="*/ 23860 h 114300"/>
                    <a:gd name="connsiteX76" fmla="*/ 41366 w 171450"/>
                    <a:gd name="connsiteY76" fmla="*/ 18031 h 114300"/>
                    <a:gd name="connsiteX77" fmla="*/ 38547 w 171450"/>
                    <a:gd name="connsiteY77" fmla="*/ 19679 h 114300"/>
                    <a:gd name="connsiteX78" fmla="*/ 36699 w 171450"/>
                    <a:gd name="connsiteY78" fmla="*/ 16373 h 114300"/>
                    <a:gd name="connsiteX79" fmla="*/ 37661 w 171450"/>
                    <a:gd name="connsiteY79" fmla="*/ 16050 h 114300"/>
                    <a:gd name="connsiteX80" fmla="*/ 29574 w 171450"/>
                    <a:gd name="connsiteY80" fmla="*/ 13202 h 114300"/>
                    <a:gd name="connsiteX81" fmla="*/ 27707 w 171450"/>
                    <a:gd name="connsiteY81" fmla="*/ 9525 h 114300"/>
                    <a:gd name="connsiteX82" fmla="*/ 25364 w 171450"/>
                    <a:gd name="connsiteY82" fmla="*/ 13878 h 114300"/>
                    <a:gd name="connsiteX83" fmla="*/ 24269 w 171450"/>
                    <a:gd name="connsiteY83" fmla="*/ 7144 h 114300"/>
                    <a:gd name="connsiteX84" fmla="*/ 21992 w 171450"/>
                    <a:gd name="connsiteY84" fmla="*/ 9239 h 114300"/>
                    <a:gd name="connsiteX85" fmla="*/ 23964 w 171450"/>
                    <a:gd name="connsiteY85" fmla="*/ 12078 h 114300"/>
                    <a:gd name="connsiteX86" fmla="*/ 20687 w 171450"/>
                    <a:gd name="connsiteY86" fmla="*/ 14411 h 114300"/>
                    <a:gd name="connsiteX87" fmla="*/ 17115 w 171450"/>
                    <a:gd name="connsiteY87" fmla="*/ 11849 h 114300"/>
                    <a:gd name="connsiteX88" fmla="*/ 22526 w 171450"/>
                    <a:gd name="connsiteY88" fmla="*/ 27146 h 114300"/>
                    <a:gd name="connsiteX89" fmla="*/ 20287 w 171450"/>
                    <a:gd name="connsiteY89" fmla="*/ 29366 h 114300"/>
                    <a:gd name="connsiteX90" fmla="*/ 24402 w 171450"/>
                    <a:gd name="connsiteY90" fmla="*/ 27765 h 114300"/>
                    <a:gd name="connsiteX91" fmla="*/ 32908 w 171450"/>
                    <a:gd name="connsiteY91" fmla="*/ 32356 h 114300"/>
                    <a:gd name="connsiteX92" fmla="*/ 42242 w 171450"/>
                    <a:gd name="connsiteY92" fmla="*/ 35090 h 114300"/>
                    <a:gd name="connsiteX93" fmla="*/ 42461 w 171450"/>
                    <a:gd name="connsiteY93" fmla="*/ 45663 h 114300"/>
                    <a:gd name="connsiteX94" fmla="*/ 37366 w 171450"/>
                    <a:gd name="connsiteY94" fmla="*/ 46263 h 114300"/>
                    <a:gd name="connsiteX95" fmla="*/ 38566 w 171450"/>
                    <a:gd name="connsiteY95" fmla="*/ 53083 h 114300"/>
                    <a:gd name="connsiteX96" fmla="*/ 29831 w 171450"/>
                    <a:gd name="connsiteY96" fmla="*/ 52883 h 114300"/>
                    <a:gd name="connsiteX97" fmla="*/ 30889 w 171450"/>
                    <a:gd name="connsiteY97" fmla="*/ 57969 h 114300"/>
                    <a:gd name="connsiteX98" fmla="*/ 28336 w 171450"/>
                    <a:gd name="connsiteY98" fmla="*/ 55121 h 114300"/>
                    <a:gd name="connsiteX99" fmla="*/ 27631 w 171450"/>
                    <a:gd name="connsiteY99" fmla="*/ 57731 h 114300"/>
                    <a:gd name="connsiteX100" fmla="*/ 24126 w 171450"/>
                    <a:gd name="connsiteY100" fmla="*/ 52797 h 114300"/>
                    <a:gd name="connsiteX101" fmla="*/ 21983 w 171450"/>
                    <a:gd name="connsiteY101" fmla="*/ 55169 h 114300"/>
                    <a:gd name="connsiteX102" fmla="*/ 10791 w 171450"/>
                    <a:gd name="connsiteY102" fmla="*/ 44539 h 114300"/>
                    <a:gd name="connsiteX103" fmla="*/ 10972 w 171450"/>
                    <a:gd name="connsiteY103" fmla="*/ 46853 h 114300"/>
                    <a:gd name="connsiteX104" fmla="*/ 7162 w 171450"/>
                    <a:gd name="connsiteY104" fmla="*/ 44653 h 114300"/>
                    <a:gd name="connsiteX105" fmla="*/ 16725 w 171450"/>
                    <a:gd name="connsiteY105" fmla="*/ 57655 h 114300"/>
                    <a:gd name="connsiteX106" fmla="*/ 18268 w 171450"/>
                    <a:gd name="connsiteY106" fmla="*/ 53721 h 114300"/>
                    <a:gd name="connsiteX107" fmla="*/ 34508 w 171450"/>
                    <a:gd name="connsiteY107" fmla="*/ 64237 h 114300"/>
                    <a:gd name="connsiteX108" fmla="*/ 33927 w 171450"/>
                    <a:gd name="connsiteY108" fmla="*/ 66904 h 114300"/>
                    <a:gd name="connsiteX109" fmla="*/ 40671 w 171450"/>
                    <a:gd name="connsiteY109" fmla="*/ 66980 h 114300"/>
                    <a:gd name="connsiteX110" fmla="*/ 38204 w 171450"/>
                    <a:gd name="connsiteY110" fmla="*/ 69752 h 114300"/>
                    <a:gd name="connsiteX111" fmla="*/ 43052 w 171450"/>
                    <a:gd name="connsiteY111" fmla="*/ 75448 h 114300"/>
                    <a:gd name="connsiteX112" fmla="*/ 42966 w 171450"/>
                    <a:gd name="connsiteY112" fmla="*/ 74200 h 114300"/>
                    <a:gd name="connsiteX113" fmla="*/ 49310 w 171450"/>
                    <a:gd name="connsiteY113" fmla="*/ 75562 h 114300"/>
                    <a:gd name="connsiteX114" fmla="*/ 53910 w 171450"/>
                    <a:gd name="connsiteY114" fmla="*/ 81401 h 114300"/>
                    <a:gd name="connsiteX115" fmla="*/ 53472 w 171450"/>
                    <a:gd name="connsiteY115" fmla="*/ 86773 h 114300"/>
                    <a:gd name="connsiteX116" fmla="*/ 53329 w 171450"/>
                    <a:gd name="connsiteY116" fmla="*/ 83610 h 114300"/>
                    <a:gd name="connsiteX117" fmla="*/ 56101 w 171450"/>
                    <a:gd name="connsiteY117" fmla="*/ 86220 h 114300"/>
                    <a:gd name="connsiteX118" fmla="*/ 59397 w 171450"/>
                    <a:gd name="connsiteY118" fmla="*/ 82696 h 114300"/>
                    <a:gd name="connsiteX119" fmla="*/ 63083 w 171450"/>
                    <a:gd name="connsiteY119" fmla="*/ 85515 h 114300"/>
                    <a:gd name="connsiteX120" fmla="*/ 60740 w 171450"/>
                    <a:gd name="connsiteY120" fmla="*/ 87335 h 114300"/>
                    <a:gd name="connsiteX121" fmla="*/ 71379 w 171450"/>
                    <a:gd name="connsiteY121" fmla="*/ 92945 h 114300"/>
                    <a:gd name="connsiteX122" fmla="*/ 73275 w 171450"/>
                    <a:gd name="connsiteY122" fmla="*/ 97441 h 114300"/>
                    <a:gd name="connsiteX123" fmla="*/ 74513 w 171450"/>
                    <a:gd name="connsiteY123" fmla="*/ 92631 h 114300"/>
                    <a:gd name="connsiteX124" fmla="*/ 89105 w 171450"/>
                    <a:gd name="connsiteY124" fmla="*/ 102213 h 114300"/>
                    <a:gd name="connsiteX125" fmla="*/ 83695 w 171450"/>
                    <a:gd name="connsiteY125" fmla="*/ 103842 h 114300"/>
                    <a:gd name="connsiteX126" fmla="*/ 84562 w 171450"/>
                    <a:gd name="connsiteY126" fmla="*/ 107013 h 114300"/>
                    <a:gd name="connsiteX127" fmla="*/ 76551 w 171450"/>
                    <a:gd name="connsiteY127" fmla="*/ 104823 h 114300"/>
                    <a:gd name="connsiteX128" fmla="*/ 86657 w 171450"/>
                    <a:gd name="connsiteY128" fmla="*/ 108052 h 114300"/>
                    <a:gd name="connsiteX129" fmla="*/ 86934 w 171450"/>
                    <a:gd name="connsiteY129" fmla="*/ 103499 h 114300"/>
                    <a:gd name="connsiteX130" fmla="*/ 90591 w 171450"/>
                    <a:gd name="connsiteY130" fmla="*/ 105080 h 114300"/>
                    <a:gd name="connsiteX131" fmla="*/ 89353 w 171450"/>
                    <a:gd name="connsiteY131" fmla="*/ 108775 h 114300"/>
                    <a:gd name="connsiteX132" fmla="*/ 91058 w 171450"/>
                    <a:gd name="connsiteY132" fmla="*/ 107823 h 114300"/>
                    <a:gd name="connsiteX133" fmla="*/ 92887 w 171450"/>
                    <a:gd name="connsiteY133" fmla="*/ 110909 h 114300"/>
                    <a:gd name="connsiteX134" fmla="*/ 94468 w 171450"/>
                    <a:gd name="connsiteY134" fmla="*/ 113862 h 114300"/>
                    <a:gd name="connsiteX135" fmla="*/ 103802 w 171450"/>
                    <a:gd name="connsiteY135" fmla="*/ 109185 h 114300"/>
                    <a:gd name="connsiteX136" fmla="*/ 101955 w 171450"/>
                    <a:gd name="connsiteY136" fmla="*/ 112947 h 114300"/>
                    <a:gd name="connsiteX137" fmla="*/ 100231 w 171450"/>
                    <a:gd name="connsiteY137" fmla="*/ 111376 h 114300"/>
                    <a:gd name="connsiteX138" fmla="*/ 107593 w 171450"/>
                    <a:gd name="connsiteY138" fmla="*/ 116548 h 114300"/>
                    <a:gd name="connsiteX139" fmla="*/ 105079 w 171450"/>
                    <a:gd name="connsiteY139" fmla="*/ 111119 h 114300"/>
                    <a:gd name="connsiteX140" fmla="*/ 109965 w 171450"/>
                    <a:gd name="connsiteY140" fmla="*/ 113843 h 114300"/>
                    <a:gd name="connsiteX141" fmla="*/ 113032 w 171450"/>
                    <a:gd name="connsiteY141" fmla="*/ 114900 h 114300"/>
                    <a:gd name="connsiteX142" fmla="*/ 113394 w 171450"/>
                    <a:gd name="connsiteY142" fmla="*/ 115033 h 114300"/>
                    <a:gd name="connsiteX143" fmla="*/ 113566 w 171450"/>
                    <a:gd name="connsiteY143" fmla="*/ 115100 h 114300"/>
                    <a:gd name="connsiteX144" fmla="*/ 113651 w 171450"/>
                    <a:gd name="connsiteY144" fmla="*/ 115129 h 114300"/>
                    <a:gd name="connsiteX145" fmla="*/ 113670 w 171450"/>
                    <a:gd name="connsiteY145" fmla="*/ 115138 h 114300"/>
                    <a:gd name="connsiteX146" fmla="*/ 113680 w 171450"/>
                    <a:gd name="connsiteY146" fmla="*/ 115138 h 114300"/>
                    <a:gd name="connsiteX147" fmla="*/ 115623 w 171450"/>
                    <a:gd name="connsiteY147" fmla="*/ 115186 h 114300"/>
                    <a:gd name="connsiteX148" fmla="*/ 115671 w 171450"/>
                    <a:gd name="connsiteY148" fmla="*/ 115195 h 114300"/>
                    <a:gd name="connsiteX149" fmla="*/ 116471 w 171450"/>
                    <a:gd name="connsiteY149" fmla="*/ 115395 h 114300"/>
                    <a:gd name="connsiteX150" fmla="*/ 117842 w 171450"/>
                    <a:gd name="connsiteY150" fmla="*/ 115853 h 114300"/>
                    <a:gd name="connsiteX151" fmla="*/ 130034 w 171450"/>
                    <a:gd name="connsiteY151" fmla="*/ 111223 h 114300"/>
                    <a:gd name="connsiteX152" fmla="*/ 153371 w 171450"/>
                    <a:gd name="connsiteY152" fmla="*/ 110138 h 114300"/>
                    <a:gd name="connsiteX153" fmla="*/ 155961 w 171450"/>
                    <a:gd name="connsiteY153" fmla="*/ 107356 h 114300"/>
                    <a:gd name="connsiteX154" fmla="*/ 151913 w 171450"/>
                    <a:gd name="connsiteY154" fmla="*/ 108052 h 114300"/>
                    <a:gd name="connsiteX155" fmla="*/ 152761 w 171450"/>
                    <a:gd name="connsiteY155" fmla="*/ 104423 h 114300"/>
                    <a:gd name="connsiteX156" fmla="*/ 159266 w 171450"/>
                    <a:gd name="connsiteY156" fmla="*/ 105623 h 114300"/>
                    <a:gd name="connsiteX157" fmla="*/ 157171 w 171450"/>
                    <a:gd name="connsiteY157" fmla="*/ 103280 h 114300"/>
                    <a:gd name="connsiteX158" fmla="*/ 162153 w 171450"/>
                    <a:gd name="connsiteY158" fmla="*/ 102365 h 114300"/>
                    <a:gd name="connsiteX159" fmla="*/ 161648 w 171450"/>
                    <a:gd name="connsiteY159" fmla="*/ 98165 h 114300"/>
                    <a:gd name="connsiteX160" fmla="*/ 163762 w 171450"/>
                    <a:gd name="connsiteY160" fmla="*/ 98374 h 114300"/>
                    <a:gd name="connsiteX161" fmla="*/ 161857 w 171450"/>
                    <a:gd name="connsiteY161" fmla="*/ 96926 h 114300"/>
                    <a:gd name="connsiteX162" fmla="*/ 167572 w 171450"/>
                    <a:gd name="connsiteY162" fmla="*/ 95355 h 114300"/>
                    <a:gd name="connsiteX163" fmla="*/ 165839 w 171450"/>
                    <a:gd name="connsiteY163" fmla="*/ 92669 h 114300"/>
                    <a:gd name="connsiteX164" fmla="*/ 171478 w 171450"/>
                    <a:gd name="connsiteY164" fmla="*/ 91126 h 114300"/>
                    <a:gd name="connsiteX165" fmla="*/ 165648 w 171450"/>
                    <a:gd name="connsiteY165" fmla="*/ 87973 h 114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</a:cxnLst>
                  <a:rect l="l" t="t" r="r" b="b"/>
                  <a:pathLst>
                    <a:path w="171450" h="114300">
                      <a:moveTo>
                        <a:pt x="165648" y="87973"/>
                      </a:moveTo>
                      <a:cubicBezTo>
                        <a:pt x="160914" y="90621"/>
                        <a:pt x="156923" y="90621"/>
                        <a:pt x="152332" y="89430"/>
                      </a:cubicBezTo>
                      <a:cubicBezTo>
                        <a:pt x="152780" y="87001"/>
                        <a:pt x="159200" y="89792"/>
                        <a:pt x="158876" y="86296"/>
                      </a:cubicBezTo>
                      <a:cubicBezTo>
                        <a:pt x="157019" y="86687"/>
                        <a:pt x="154085" y="86392"/>
                        <a:pt x="151466" y="87630"/>
                      </a:cubicBezTo>
                      <a:cubicBezTo>
                        <a:pt x="155171" y="82344"/>
                        <a:pt x="145265" y="87563"/>
                        <a:pt x="144627" y="83791"/>
                      </a:cubicBezTo>
                      <a:cubicBezTo>
                        <a:pt x="144874" y="82572"/>
                        <a:pt x="145389" y="85592"/>
                        <a:pt x="147360" y="86030"/>
                      </a:cubicBezTo>
                      <a:cubicBezTo>
                        <a:pt x="147817" y="85554"/>
                        <a:pt x="138454" y="92573"/>
                        <a:pt x="139397" y="86249"/>
                      </a:cubicBezTo>
                      <a:cubicBezTo>
                        <a:pt x="137864" y="85373"/>
                        <a:pt x="135968" y="84849"/>
                        <a:pt x="136664" y="83220"/>
                      </a:cubicBezTo>
                      <a:lnTo>
                        <a:pt x="138854" y="82467"/>
                      </a:lnTo>
                      <a:cubicBezTo>
                        <a:pt x="138873" y="82544"/>
                        <a:pt x="134959" y="84201"/>
                        <a:pt x="134940" y="84106"/>
                      </a:cubicBezTo>
                      <a:cubicBezTo>
                        <a:pt x="138178" y="84182"/>
                        <a:pt x="135102" y="89249"/>
                        <a:pt x="139416" y="89716"/>
                      </a:cubicBezTo>
                      <a:cubicBezTo>
                        <a:pt x="139426" y="89859"/>
                        <a:pt x="133825" y="90307"/>
                        <a:pt x="133825" y="90307"/>
                      </a:cubicBezTo>
                      <a:lnTo>
                        <a:pt x="133292" y="85773"/>
                      </a:lnTo>
                      <a:cubicBezTo>
                        <a:pt x="130196" y="87135"/>
                        <a:pt x="133635" y="88802"/>
                        <a:pt x="130920" y="89754"/>
                      </a:cubicBezTo>
                      <a:cubicBezTo>
                        <a:pt x="130768" y="88240"/>
                        <a:pt x="126920" y="86992"/>
                        <a:pt x="125396" y="85182"/>
                      </a:cubicBezTo>
                      <a:cubicBezTo>
                        <a:pt x="127482" y="88097"/>
                        <a:pt x="124234" y="87935"/>
                        <a:pt x="124395" y="90211"/>
                      </a:cubicBezTo>
                      <a:cubicBezTo>
                        <a:pt x="118795" y="90611"/>
                        <a:pt x="124167" y="87182"/>
                        <a:pt x="120385" y="85915"/>
                      </a:cubicBezTo>
                      <a:lnTo>
                        <a:pt x="121033" y="89316"/>
                      </a:lnTo>
                      <a:cubicBezTo>
                        <a:pt x="116414" y="90392"/>
                        <a:pt x="119509" y="86744"/>
                        <a:pt x="117585" y="84591"/>
                      </a:cubicBezTo>
                      <a:cubicBezTo>
                        <a:pt x="122414" y="80829"/>
                        <a:pt x="125758" y="84773"/>
                        <a:pt x="130968" y="85554"/>
                      </a:cubicBezTo>
                      <a:cubicBezTo>
                        <a:pt x="129425" y="83753"/>
                        <a:pt x="132206" y="84315"/>
                        <a:pt x="129253" y="82239"/>
                      </a:cubicBezTo>
                      <a:lnTo>
                        <a:pt x="129320" y="83010"/>
                      </a:lnTo>
                      <a:cubicBezTo>
                        <a:pt x="125053" y="81029"/>
                        <a:pt x="120595" y="82582"/>
                        <a:pt x="116128" y="83706"/>
                      </a:cubicBezTo>
                      <a:cubicBezTo>
                        <a:pt x="111070" y="84458"/>
                        <a:pt x="107393" y="84668"/>
                        <a:pt x="104031" y="80591"/>
                      </a:cubicBezTo>
                      <a:lnTo>
                        <a:pt x="106708" y="79143"/>
                      </a:lnTo>
                      <a:lnTo>
                        <a:pt x="101897" y="78619"/>
                      </a:lnTo>
                      <a:cubicBezTo>
                        <a:pt x="99688" y="78934"/>
                        <a:pt x="103183" y="79038"/>
                        <a:pt x="104050" y="79829"/>
                      </a:cubicBezTo>
                      <a:cubicBezTo>
                        <a:pt x="102278" y="81305"/>
                        <a:pt x="97421" y="81544"/>
                        <a:pt x="95287" y="78819"/>
                      </a:cubicBezTo>
                      <a:lnTo>
                        <a:pt x="96259" y="75028"/>
                      </a:lnTo>
                      <a:cubicBezTo>
                        <a:pt x="93258" y="73666"/>
                        <a:pt x="89229" y="75676"/>
                        <a:pt x="88181" y="72133"/>
                      </a:cubicBezTo>
                      <a:lnTo>
                        <a:pt x="88972" y="73019"/>
                      </a:lnTo>
                      <a:cubicBezTo>
                        <a:pt x="83933" y="68075"/>
                        <a:pt x="78666" y="74476"/>
                        <a:pt x="75570" y="66932"/>
                      </a:cubicBezTo>
                      <a:cubicBezTo>
                        <a:pt x="76523" y="66351"/>
                        <a:pt x="75789" y="63494"/>
                        <a:pt x="78018" y="62760"/>
                      </a:cubicBezTo>
                      <a:cubicBezTo>
                        <a:pt x="74180" y="63132"/>
                        <a:pt x="75342" y="65675"/>
                        <a:pt x="71713" y="62513"/>
                      </a:cubicBezTo>
                      <a:cubicBezTo>
                        <a:pt x="73865" y="64560"/>
                        <a:pt x="69789" y="65580"/>
                        <a:pt x="67931" y="65932"/>
                      </a:cubicBezTo>
                      <a:lnTo>
                        <a:pt x="63864" y="61065"/>
                      </a:lnTo>
                      <a:cubicBezTo>
                        <a:pt x="63969" y="62265"/>
                        <a:pt x="67760" y="64722"/>
                        <a:pt x="65417" y="67304"/>
                      </a:cubicBezTo>
                      <a:cubicBezTo>
                        <a:pt x="62616" y="64294"/>
                        <a:pt x="56092" y="65218"/>
                        <a:pt x="56054" y="59331"/>
                      </a:cubicBezTo>
                      <a:cubicBezTo>
                        <a:pt x="56997" y="57645"/>
                        <a:pt x="58863" y="58693"/>
                        <a:pt x="59483" y="56483"/>
                      </a:cubicBezTo>
                      <a:cubicBezTo>
                        <a:pt x="58778" y="53016"/>
                        <a:pt x="58073" y="53997"/>
                        <a:pt x="55758" y="53207"/>
                      </a:cubicBezTo>
                      <a:cubicBezTo>
                        <a:pt x="57959" y="50930"/>
                        <a:pt x="59559" y="52178"/>
                        <a:pt x="61035" y="53292"/>
                      </a:cubicBezTo>
                      <a:cubicBezTo>
                        <a:pt x="62559" y="54226"/>
                        <a:pt x="63940" y="55026"/>
                        <a:pt x="65340" y="52026"/>
                      </a:cubicBezTo>
                      <a:cubicBezTo>
                        <a:pt x="69093" y="56807"/>
                        <a:pt x="72370" y="55626"/>
                        <a:pt x="77361" y="57188"/>
                      </a:cubicBezTo>
                      <a:cubicBezTo>
                        <a:pt x="77361" y="57188"/>
                        <a:pt x="78266" y="56131"/>
                        <a:pt x="79171" y="55064"/>
                      </a:cubicBezTo>
                      <a:cubicBezTo>
                        <a:pt x="80038" y="53921"/>
                        <a:pt x="80904" y="52778"/>
                        <a:pt x="80904" y="52778"/>
                      </a:cubicBezTo>
                      <a:cubicBezTo>
                        <a:pt x="81571" y="55540"/>
                        <a:pt x="84067" y="54331"/>
                        <a:pt x="85105" y="54835"/>
                      </a:cubicBezTo>
                      <a:cubicBezTo>
                        <a:pt x="80790" y="53531"/>
                        <a:pt x="86848" y="50073"/>
                        <a:pt x="84362" y="49387"/>
                      </a:cubicBezTo>
                      <a:cubicBezTo>
                        <a:pt x="81876" y="51330"/>
                        <a:pt x="80847" y="49120"/>
                        <a:pt x="77837" y="48282"/>
                      </a:cubicBezTo>
                      <a:cubicBezTo>
                        <a:pt x="80457" y="42805"/>
                        <a:pt x="82771" y="52683"/>
                        <a:pt x="85486" y="46453"/>
                      </a:cubicBezTo>
                      <a:cubicBezTo>
                        <a:pt x="84305" y="46101"/>
                        <a:pt x="82438" y="45920"/>
                        <a:pt x="80790" y="45968"/>
                      </a:cubicBezTo>
                      <a:cubicBezTo>
                        <a:pt x="79085" y="45853"/>
                        <a:pt x="77685" y="46111"/>
                        <a:pt x="77685" y="47092"/>
                      </a:cubicBezTo>
                      <a:cubicBezTo>
                        <a:pt x="77685" y="43167"/>
                        <a:pt x="70351" y="43415"/>
                        <a:pt x="73027" y="38567"/>
                      </a:cubicBezTo>
                      <a:cubicBezTo>
                        <a:pt x="70789" y="40005"/>
                        <a:pt x="73494" y="41405"/>
                        <a:pt x="72980" y="43634"/>
                      </a:cubicBezTo>
                      <a:lnTo>
                        <a:pt x="69846" y="43720"/>
                      </a:lnTo>
                      <a:cubicBezTo>
                        <a:pt x="71141" y="44787"/>
                        <a:pt x="71665" y="47644"/>
                        <a:pt x="69684" y="47568"/>
                      </a:cubicBezTo>
                      <a:cubicBezTo>
                        <a:pt x="68350" y="43358"/>
                        <a:pt x="67512" y="48254"/>
                        <a:pt x="64864" y="46082"/>
                      </a:cubicBezTo>
                      <a:lnTo>
                        <a:pt x="65321" y="52026"/>
                      </a:lnTo>
                      <a:cubicBezTo>
                        <a:pt x="63035" y="49721"/>
                        <a:pt x="59092" y="49159"/>
                        <a:pt x="59483" y="45215"/>
                      </a:cubicBezTo>
                      <a:cubicBezTo>
                        <a:pt x="59073" y="47901"/>
                        <a:pt x="55101" y="48568"/>
                        <a:pt x="54577" y="46368"/>
                      </a:cubicBezTo>
                      <a:lnTo>
                        <a:pt x="56054" y="45663"/>
                      </a:lnTo>
                      <a:cubicBezTo>
                        <a:pt x="52091" y="43825"/>
                        <a:pt x="47357" y="39700"/>
                        <a:pt x="47491" y="35404"/>
                      </a:cubicBezTo>
                      <a:cubicBezTo>
                        <a:pt x="48834" y="36119"/>
                        <a:pt x="51348" y="34814"/>
                        <a:pt x="51472" y="37690"/>
                      </a:cubicBezTo>
                      <a:cubicBezTo>
                        <a:pt x="51015" y="36738"/>
                        <a:pt x="51786" y="35795"/>
                        <a:pt x="52063" y="35090"/>
                      </a:cubicBezTo>
                      <a:cubicBezTo>
                        <a:pt x="51186" y="39586"/>
                        <a:pt x="61073" y="38919"/>
                        <a:pt x="57025" y="43977"/>
                      </a:cubicBezTo>
                      <a:cubicBezTo>
                        <a:pt x="57749" y="40605"/>
                        <a:pt x="61521" y="39881"/>
                        <a:pt x="61483" y="36243"/>
                      </a:cubicBezTo>
                      <a:cubicBezTo>
                        <a:pt x="61102" y="41291"/>
                        <a:pt x="66512" y="36100"/>
                        <a:pt x="66483" y="40224"/>
                      </a:cubicBezTo>
                      <a:lnTo>
                        <a:pt x="67865" y="33909"/>
                      </a:lnTo>
                      <a:cubicBezTo>
                        <a:pt x="65407" y="38481"/>
                        <a:pt x="66436" y="29832"/>
                        <a:pt x="62626" y="31404"/>
                      </a:cubicBezTo>
                      <a:cubicBezTo>
                        <a:pt x="63064" y="33557"/>
                        <a:pt x="62197" y="31642"/>
                        <a:pt x="61026" y="34052"/>
                      </a:cubicBezTo>
                      <a:cubicBezTo>
                        <a:pt x="59711" y="30013"/>
                        <a:pt x="57006" y="36728"/>
                        <a:pt x="54311" y="32223"/>
                      </a:cubicBezTo>
                      <a:lnTo>
                        <a:pt x="58063" y="31461"/>
                      </a:lnTo>
                      <a:cubicBezTo>
                        <a:pt x="54834" y="30794"/>
                        <a:pt x="58873" y="28137"/>
                        <a:pt x="54072" y="27727"/>
                      </a:cubicBezTo>
                      <a:lnTo>
                        <a:pt x="53463" y="30328"/>
                      </a:lnTo>
                      <a:cubicBezTo>
                        <a:pt x="50834" y="30051"/>
                        <a:pt x="48434" y="27327"/>
                        <a:pt x="47129" y="28537"/>
                      </a:cubicBezTo>
                      <a:cubicBezTo>
                        <a:pt x="45919" y="25032"/>
                        <a:pt x="38804" y="25632"/>
                        <a:pt x="41642" y="20641"/>
                      </a:cubicBezTo>
                      <a:cubicBezTo>
                        <a:pt x="42785" y="20736"/>
                        <a:pt x="42776" y="22393"/>
                        <a:pt x="43281" y="23860"/>
                      </a:cubicBezTo>
                      <a:lnTo>
                        <a:pt x="41366" y="18031"/>
                      </a:lnTo>
                      <a:cubicBezTo>
                        <a:pt x="41185" y="19174"/>
                        <a:pt x="39833" y="20298"/>
                        <a:pt x="38547" y="19679"/>
                      </a:cubicBezTo>
                      <a:cubicBezTo>
                        <a:pt x="36613" y="20298"/>
                        <a:pt x="37299" y="16726"/>
                        <a:pt x="36699" y="16373"/>
                      </a:cubicBezTo>
                      <a:lnTo>
                        <a:pt x="37661" y="16050"/>
                      </a:lnTo>
                      <a:cubicBezTo>
                        <a:pt x="35899" y="12811"/>
                        <a:pt x="30412" y="16716"/>
                        <a:pt x="29574" y="13202"/>
                      </a:cubicBezTo>
                      <a:lnTo>
                        <a:pt x="27707" y="9525"/>
                      </a:lnTo>
                      <a:lnTo>
                        <a:pt x="25364" y="13878"/>
                      </a:lnTo>
                      <a:cubicBezTo>
                        <a:pt x="25240" y="13992"/>
                        <a:pt x="24269" y="7144"/>
                        <a:pt x="24269" y="7144"/>
                      </a:cubicBezTo>
                      <a:cubicBezTo>
                        <a:pt x="23630" y="9973"/>
                        <a:pt x="22116" y="6544"/>
                        <a:pt x="21992" y="9239"/>
                      </a:cubicBezTo>
                      <a:lnTo>
                        <a:pt x="23964" y="12078"/>
                      </a:lnTo>
                      <a:lnTo>
                        <a:pt x="20687" y="14411"/>
                      </a:lnTo>
                      <a:cubicBezTo>
                        <a:pt x="19411" y="9744"/>
                        <a:pt x="18820" y="12611"/>
                        <a:pt x="17115" y="11849"/>
                      </a:cubicBezTo>
                      <a:cubicBezTo>
                        <a:pt x="15544" y="15897"/>
                        <a:pt x="18525" y="23832"/>
                        <a:pt x="22526" y="27146"/>
                      </a:cubicBezTo>
                      <a:lnTo>
                        <a:pt x="20287" y="29366"/>
                      </a:lnTo>
                      <a:cubicBezTo>
                        <a:pt x="23745" y="27375"/>
                        <a:pt x="22935" y="32642"/>
                        <a:pt x="24402" y="27765"/>
                      </a:cubicBezTo>
                      <a:cubicBezTo>
                        <a:pt x="28126" y="27870"/>
                        <a:pt x="30355" y="30309"/>
                        <a:pt x="32908" y="32356"/>
                      </a:cubicBezTo>
                      <a:cubicBezTo>
                        <a:pt x="35508" y="34242"/>
                        <a:pt x="38280" y="36014"/>
                        <a:pt x="42242" y="35090"/>
                      </a:cubicBezTo>
                      <a:cubicBezTo>
                        <a:pt x="41909" y="38700"/>
                        <a:pt x="39537" y="44329"/>
                        <a:pt x="42461" y="45663"/>
                      </a:cubicBezTo>
                      <a:cubicBezTo>
                        <a:pt x="39023" y="44510"/>
                        <a:pt x="38937" y="45720"/>
                        <a:pt x="37366" y="46263"/>
                      </a:cubicBezTo>
                      <a:cubicBezTo>
                        <a:pt x="40490" y="49359"/>
                        <a:pt x="42271" y="50597"/>
                        <a:pt x="38566" y="53083"/>
                      </a:cubicBezTo>
                      <a:cubicBezTo>
                        <a:pt x="36927" y="49406"/>
                        <a:pt x="31041" y="51359"/>
                        <a:pt x="29831" y="52883"/>
                      </a:cubicBezTo>
                      <a:lnTo>
                        <a:pt x="30889" y="57969"/>
                      </a:lnTo>
                      <a:lnTo>
                        <a:pt x="28336" y="55121"/>
                      </a:lnTo>
                      <a:cubicBezTo>
                        <a:pt x="28812" y="56169"/>
                        <a:pt x="27936" y="57036"/>
                        <a:pt x="27631" y="57731"/>
                      </a:cubicBezTo>
                      <a:cubicBezTo>
                        <a:pt x="25050" y="59055"/>
                        <a:pt x="23897" y="55207"/>
                        <a:pt x="24126" y="52797"/>
                      </a:cubicBezTo>
                      <a:cubicBezTo>
                        <a:pt x="22335" y="54473"/>
                        <a:pt x="23335" y="52426"/>
                        <a:pt x="21983" y="55169"/>
                      </a:cubicBezTo>
                      <a:cubicBezTo>
                        <a:pt x="20859" y="51492"/>
                        <a:pt x="12715" y="48187"/>
                        <a:pt x="10791" y="44539"/>
                      </a:cubicBezTo>
                      <a:cubicBezTo>
                        <a:pt x="10991" y="45063"/>
                        <a:pt x="11343" y="46187"/>
                        <a:pt x="10972" y="46853"/>
                      </a:cubicBezTo>
                      <a:lnTo>
                        <a:pt x="7162" y="44653"/>
                      </a:lnTo>
                      <a:cubicBezTo>
                        <a:pt x="6686" y="50530"/>
                        <a:pt x="15810" y="53607"/>
                        <a:pt x="16725" y="57655"/>
                      </a:cubicBezTo>
                      <a:cubicBezTo>
                        <a:pt x="17211" y="55740"/>
                        <a:pt x="17773" y="55616"/>
                        <a:pt x="18268" y="53721"/>
                      </a:cubicBezTo>
                      <a:cubicBezTo>
                        <a:pt x="23221" y="55512"/>
                        <a:pt x="28507" y="62236"/>
                        <a:pt x="34508" y="64237"/>
                      </a:cubicBezTo>
                      <a:lnTo>
                        <a:pt x="33927" y="66904"/>
                      </a:lnTo>
                      <a:cubicBezTo>
                        <a:pt x="34451" y="65561"/>
                        <a:pt x="37832" y="66865"/>
                        <a:pt x="40671" y="66980"/>
                      </a:cubicBezTo>
                      <a:lnTo>
                        <a:pt x="38204" y="69752"/>
                      </a:lnTo>
                      <a:cubicBezTo>
                        <a:pt x="42823" y="71733"/>
                        <a:pt x="40642" y="73809"/>
                        <a:pt x="43052" y="75448"/>
                      </a:cubicBezTo>
                      <a:cubicBezTo>
                        <a:pt x="42166" y="75124"/>
                        <a:pt x="42414" y="74419"/>
                        <a:pt x="42966" y="74200"/>
                      </a:cubicBezTo>
                      <a:cubicBezTo>
                        <a:pt x="45490" y="73866"/>
                        <a:pt x="49834" y="78581"/>
                        <a:pt x="49310" y="75562"/>
                      </a:cubicBezTo>
                      <a:cubicBezTo>
                        <a:pt x="51377" y="76610"/>
                        <a:pt x="52444" y="79581"/>
                        <a:pt x="53910" y="81401"/>
                      </a:cubicBezTo>
                      <a:cubicBezTo>
                        <a:pt x="49872" y="81953"/>
                        <a:pt x="51396" y="85115"/>
                        <a:pt x="53472" y="86773"/>
                      </a:cubicBezTo>
                      <a:cubicBezTo>
                        <a:pt x="54215" y="85773"/>
                        <a:pt x="51796" y="85582"/>
                        <a:pt x="53329" y="83610"/>
                      </a:cubicBezTo>
                      <a:cubicBezTo>
                        <a:pt x="55168" y="84039"/>
                        <a:pt x="55349" y="85268"/>
                        <a:pt x="56101" y="86220"/>
                      </a:cubicBezTo>
                      <a:cubicBezTo>
                        <a:pt x="57197" y="83744"/>
                        <a:pt x="60902" y="86582"/>
                        <a:pt x="59397" y="82696"/>
                      </a:cubicBezTo>
                      <a:lnTo>
                        <a:pt x="63083" y="85515"/>
                      </a:lnTo>
                      <a:lnTo>
                        <a:pt x="60740" y="87335"/>
                      </a:lnTo>
                      <a:cubicBezTo>
                        <a:pt x="63274" y="88716"/>
                        <a:pt x="67169" y="97069"/>
                        <a:pt x="71379" y="92945"/>
                      </a:cubicBezTo>
                      <a:cubicBezTo>
                        <a:pt x="72113" y="94583"/>
                        <a:pt x="72570" y="98498"/>
                        <a:pt x="73275" y="97441"/>
                      </a:cubicBezTo>
                      <a:cubicBezTo>
                        <a:pt x="72599" y="95031"/>
                        <a:pt x="75513" y="96212"/>
                        <a:pt x="74513" y="92631"/>
                      </a:cubicBezTo>
                      <a:cubicBezTo>
                        <a:pt x="80342" y="94174"/>
                        <a:pt x="80676" y="101156"/>
                        <a:pt x="89105" y="102213"/>
                      </a:cubicBezTo>
                      <a:lnTo>
                        <a:pt x="83695" y="103842"/>
                      </a:lnTo>
                      <a:cubicBezTo>
                        <a:pt x="83057" y="104908"/>
                        <a:pt x="86248" y="106070"/>
                        <a:pt x="84562" y="107013"/>
                      </a:cubicBezTo>
                      <a:cubicBezTo>
                        <a:pt x="80552" y="102670"/>
                        <a:pt x="78294" y="108918"/>
                        <a:pt x="76551" y="104823"/>
                      </a:cubicBezTo>
                      <a:cubicBezTo>
                        <a:pt x="78314" y="108128"/>
                        <a:pt x="84362" y="110080"/>
                        <a:pt x="86657" y="108052"/>
                      </a:cubicBezTo>
                      <a:lnTo>
                        <a:pt x="86934" y="103499"/>
                      </a:lnTo>
                      <a:lnTo>
                        <a:pt x="90591" y="105080"/>
                      </a:lnTo>
                      <a:lnTo>
                        <a:pt x="89353" y="108775"/>
                      </a:lnTo>
                      <a:lnTo>
                        <a:pt x="91058" y="107823"/>
                      </a:lnTo>
                      <a:cubicBezTo>
                        <a:pt x="91058" y="107823"/>
                        <a:pt x="91972" y="109366"/>
                        <a:pt x="92887" y="110909"/>
                      </a:cubicBezTo>
                      <a:cubicBezTo>
                        <a:pt x="93858" y="112462"/>
                        <a:pt x="94468" y="113862"/>
                        <a:pt x="94468" y="113862"/>
                      </a:cubicBezTo>
                      <a:cubicBezTo>
                        <a:pt x="97621" y="110528"/>
                        <a:pt x="100754" y="107937"/>
                        <a:pt x="103802" y="109185"/>
                      </a:cubicBezTo>
                      <a:cubicBezTo>
                        <a:pt x="102012" y="110661"/>
                        <a:pt x="105479" y="113052"/>
                        <a:pt x="101955" y="112947"/>
                      </a:cubicBezTo>
                      <a:lnTo>
                        <a:pt x="100231" y="111376"/>
                      </a:lnTo>
                      <a:lnTo>
                        <a:pt x="107593" y="116548"/>
                      </a:lnTo>
                      <a:lnTo>
                        <a:pt x="105079" y="111119"/>
                      </a:lnTo>
                      <a:cubicBezTo>
                        <a:pt x="105936" y="112290"/>
                        <a:pt x="107898" y="113119"/>
                        <a:pt x="109965" y="113843"/>
                      </a:cubicBezTo>
                      <a:cubicBezTo>
                        <a:pt x="111003" y="114205"/>
                        <a:pt x="112061" y="114567"/>
                        <a:pt x="113032" y="114900"/>
                      </a:cubicBezTo>
                      <a:lnTo>
                        <a:pt x="113394" y="115033"/>
                      </a:lnTo>
                      <a:lnTo>
                        <a:pt x="113566" y="115100"/>
                      </a:lnTo>
                      <a:lnTo>
                        <a:pt x="113651" y="115129"/>
                      </a:lnTo>
                      <a:lnTo>
                        <a:pt x="113670" y="115138"/>
                      </a:lnTo>
                      <a:lnTo>
                        <a:pt x="113680" y="115138"/>
                      </a:lnTo>
                      <a:lnTo>
                        <a:pt x="115623" y="115186"/>
                      </a:lnTo>
                      <a:lnTo>
                        <a:pt x="115671" y="115195"/>
                      </a:lnTo>
                      <a:lnTo>
                        <a:pt x="116471" y="115395"/>
                      </a:lnTo>
                      <a:cubicBezTo>
                        <a:pt x="116985" y="115538"/>
                        <a:pt x="117442" y="115681"/>
                        <a:pt x="117842" y="115853"/>
                      </a:cubicBezTo>
                      <a:cubicBezTo>
                        <a:pt x="119966" y="107718"/>
                        <a:pt x="128625" y="119739"/>
                        <a:pt x="130034" y="111223"/>
                      </a:cubicBezTo>
                      <a:cubicBezTo>
                        <a:pt x="138512" y="113243"/>
                        <a:pt x="147836" y="111481"/>
                        <a:pt x="153371" y="110138"/>
                      </a:cubicBezTo>
                      <a:lnTo>
                        <a:pt x="155961" y="107356"/>
                      </a:lnTo>
                      <a:lnTo>
                        <a:pt x="151913" y="108052"/>
                      </a:lnTo>
                      <a:cubicBezTo>
                        <a:pt x="152199" y="106851"/>
                        <a:pt x="151332" y="105061"/>
                        <a:pt x="152761" y="104423"/>
                      </a:cubicBezTo>
                      <a:lnTo>
                        <a:pt x="159266" y="105623"/>
                      </a:lnTo>
                      <a:cubicBezTo>
                        <a:pt x="157666" y="105518"/>
                        <a:pt x="157323" y="104013"/>
                        <a:pt x="157171" y="103280"/>
                      </a:cubicBezTo>
                      <a:lnTo>
                        <a:pt x="162153" y="102365"/>
                      </a:lnTo>
                      <a:cubicBezTo>
                        <a:pt x="160552" y="102298"/>
                        <a:pt x="158504" y="100003"/>
                        <a:pt x="161648" y="98165"/>
                      </a:cubicBezTo>
                      <a:cubicBezTo>
                        <a:pt x="162038" y="97660"/>
                        <a:pt x="163162" y="98136"/>
                        <a:pt x="163762" y="98374"/>
                      </a:cubicBezTo>
                      <a:lnTo>
                        <a:pt x="161857" y="96926"/>
                      </a:lnTo>
                      <a:cubicBezTo>
                        <a:pt x="165124" y="97622"/>
                        <a:pt x="167172" y="91907"/>
                        <a:pt x="167572" y="95355"/>
                      </a:cubicBezTo>
                      <a:cubicBezTo>
                        <a:pt x="168687" y="93859"/>
                        <a:pt x="165277" y="94412"/>
                        <a:pt x="165839" y="92669"/>
                      </a:cubicBezTo>
                      <a:cubicBezTo>
                        <a:pt x="166906" y="89221"/>
                        <a:pt x="169639" y="93602"/>
                        <a:pt x="171478" y="91126"/>
                      </a:cubicBezTo>
                      <a:cubicBezTo>
                        <a:pt x="167782" y="92126"/>
                        <a:pt x="167906" y="88944"/>
                        <a:pt x="165648" y="8797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5" name="任意多边形: 形状 790">
                  <a:extLst>
                    <a:ext uri="{FF2B5EF4-FFF2-40B4-BE49-F238E27FC236}">
                      <a16:creationId xmlns:a16="http://schemas.microsoft.com/office/drawing/2014/main" id="{121F76C3-951F-FBCA-3660-BF8A25186F04}"/>
                    </a:ext>
                  </a:extLst>
                </p:cNvPr>
                <p:cNvSpPr/>
                <p:nvPr/>
              </p:nvSpPr>
              <p:spPr>
                <a:xfrm>
                  <a:off x="3495504" y="1309147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7144 h 9525"/>
                    <a:gd name="connsiteX1" fmla="*/ 9782 w 19050"/>
                    <a:gd name="connsiteY1" fmla="*/ 10801 h 9525"/>
                    <a:gd name="connsiteX2" fmla="*/ 14307 w 19050"/>
                    <a:gd name="connsiteY2" fmla="*/ 11840 h 9525"/>
                    <a:gd name="connsiteX3" fmla="*/ 10678 w 19050"/>
                    <a:gd name="connsiteY3" fmla="*/ 9563 h 9525"/>
                    <a:gd name="connsiteX4" fmla="*/ 7144 w 19050"/>
                    <a:gd name="connsiteY4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9525">
                      <a:moveTo>
                        <a:pt x="7144" y="7144"/>
                      </a:moveTo>
                      <a:lnTo>
                        <a:pt x="9782" y="10801"/>
                      </a:lnTo>
                      <a:lnTo>
                        <a:pt x="14307" y="11840"/>
                      </a:lnTo>
                      <a:cubicBezTo>
                        <a:pt x="14307" y="11840"/>
                        <a:pt x="12487" y="10697"/>
                        <a:pt x="10678" y="9563"/>
                      </a:cubicBezTo>
                      <a:cubicBezTo>
                        <a:pt x="8849" y="8430"/>
                        <a:pt x="7144" y="7144"/>
                        <a:pt x="714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6" name="任意多边形: 形状 791">
                  <a:extLst>
                    <a:ext uri="{FF2B5EF4-FFF2-40B4-BE49-F238E27FC236}">
                      <a16:creationId xmlns:a16="http://schemas.microsoft.com/office/drawing/2014/main" id="{82D62718-40A5-AC15-2436-F3272F39B9FB}"/>
                    </a:ext>
                  </a:extLst>
                </p:cNvPr>
                <p:cNvSpPr/>
                <p:nvPr/>
              </p:nvSpPr>
              <p:spPr>
                <a:xfrm>
                  <a:off x="3813563" y="1059072"/>
                  <a:ext cx="19050" cy="9525"/>
                </a:xfrm>
                <a:custGeom>
                  <a:avLst/>
                  <a:gdLst>
                    <a:gd name="connsiteX0" fmla="*/ 9257 w 19050"/>
                    <a:gd name="connsiteY0" fmla="*/ 7769 h 9525"/>
                    <a:gd name="connsiteX1" fmla="*/ 7152 w 19050"/>
                    <a:gd name="connsiteY1" fmla="*/ 8121 h 9525"/>
                    <a:gd name="connsiteX2" fmla="*/ 10867 w 19050"/>
                    <a:gd name="connsiteY2" fmla="*/ 10769 h 9525"/>
                    <a:gd name="connsiteX3" fmla="*/ 10076 w 19050"/>
                    <a:gd name="connsiteY3" fmla="*/ 9245 h 9525"/>
                    <a:gd name="connsiteX4" fmla="*/ 12610 w 19050"/>
                    <a:gd name="connsiteY4" fmla="*/ 10302 h 9525"/>
                    <a:gd name="connsiteX5" fmla="*/ 9257 w 19050"/>
                    <a:gd name="connsiteY5" fmla="*/ 776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9525">
                      <a:moveTo>
                        <a:pt x="9257" y="7769"/>
                      </a:moveTo>
                      <a:cubicBezTo>
                        <a:pt x="9200" y="10493"/>
                        <a:pt x="6990" y="5035"/>
                        <a:pt x="7152" y="8121"/>
                      </a:cubicBezTo>
                      <a:lnTo>
                        <a:pt x="10867" y="10769"/>
                      </a:lnTo>
                      <a:lnTo>
                        <a:pt x="10076" y="9245"/>
                      </a:lnTo>
                      <a:lnTo>
                        <a:pt x="12610" y="10302"/>
                      </a:lnTo>
                      <a:cubicBezTo>
                        <a:pt x="13124" y="8940"/>
                        <a:pt x="10629" y="5949"/>
                        <a:pt x="9257" y="776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7" name="任意多边形: 形状 792">
                  <a:extLst>
                    <a:ext uri="{FF2B5EF4-FFF2-40B4-BE49-F238E27FC236}">
                      <a16:creationId xmlns:a16="http://schemas.microsoft.com/office/drawing/2014/main" id="{DE2E021E-1EEA-F4B0-3141-A7E6F56E7746}"/>
                    </a:ext>
                  </a:extLst>
                </p:cNvPr>
                <p:cNvSpPr/>
                <p:nvPr/>
              </p:nvSpPr>
              <p:spPr>
                <a:xfrm>
                  <a:off x="3739391" y="1271409"/>
                  <a:ext cx="19050" cy="9525"/>
                </a:xfrm>
                <a:custGeom>
                  <a:avLst/>
                  <a:gdLst>
                    <a:gd name="connsiteX0" fmla="*/ 15097 w 19050"/>
                    <a:gd name="connsiteY0" fmla="*/ 8163 h 9525"/>
                    <a:gd name="connsiteX1" fmla="*/ 13992 w 19050"/>
                    <a:gd name="connsiteY1" fmla="*/ 7258 h 9525"/>
                    <a:gd name="connsiteX2" fmla="*/ 13668 w 19050"/>
                    <a:gd name="connsiteY2" fmla="*/ 7220 h 9525"/>
                    <a:gd name="connsiteX3" fmla="*/ 10230 w 19050"/>
                    <a:gd name="connsiteY3" fmla="*/ 7144 h 9525"/>
                    <a:gd name="connsiteX4" fmla="*/ 9677 w 19050"/>
                    <a:gd name="connsiteY4" fmla="*/ 7220 h 9525"/>
                    <a:gd name="connsiteX5" fmla="*/ 7144 w 19050"/>
                    <a:gd name="connsiteY5" fmla="*/ 7344 h 9525"/>
                    <a:gd name="connsiteX6" fmla="*/ 9325 w 19050"/>
                    <a:gd name="connsiteY6" fmla="*/ 8353 h 9525"/>
                    <a:gd name="connsiteX7" fmla="*/ 9896 w 19050"/>
                    <a:gd name="connsiteY7" fmla="*/ 8534 h 9525"/>
                    <a:gd name="connsiteX8" fmla="*/ 10182 w 19050"/>
                    <a:gd name="connsiteY8" fmla="*/ 8582 h 9525"/>
                    <a:gd name="connsiteX9" fmla="*/ 13545 w 19050"/>
                    <a:gd name="connsiteY9" fmla="*/ 8668 h 9525"/>
                    <a:gd name="connsiteX10" fmla="*/ 13726 w 19050"/>
                    <a:gd name="connsiteY10" fmla="*/ 8658 h 9525"/>
                    <a:gd name="connsiteX11" fmla="*/ 15097 w 19050"/>
                    <a:gd name="connsiteY11" fmla="*/ 81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9050" h="9525">
                      <a:moveTo>
                        <a:pt x="15097" y="8163"/>
                      </a:moveTo>
                      <a:cubicBezTo>
                        <a:pt x="14783" y="7610"/>
                        <a:pt x="14411" y="7353"/>
                        <a:pt x="13992" y="7258"/>
                      </a:cubicBezTo>
                      <a:lnTo>
                        <a:pt x="13668" y="7220"/>
                      </a:lnTo>
                      <a:cubicBezTo>
                        <a:pt x="12544" y="7191"/>
                        <a:pt x="11401" y="7172"/>
                        <a:pt x="10230" y="7144"/>
                      </a:cubicBezTo>
                      <a:cubicBezTo>
                        <a:pt x="10049" y="7144"/>
                        <a:pt x="9868" y="7182"/>
                        <a:pt x="9677" y="7220"/>
                      </a:cubicBezTo>
                      <a:cubicBezTo>
                        <a:pt x="8906" y="7391"/>
                        <a:pt x="8020" y="7744"/>
                        <a:pt x="7144" y="7344"/>
                      </a:cubicBezTo>
                      <a:cubicBezTo>
                        <a:pt x="7801" y="7553"/>
                        <a:pt x="8563" y="8049"/>
                        <a:pt x="9325" y="8353"/>
                      </a:cubicBezTo>
                      <a:lnTo>
                        <a:pt x="9896" y="8534"/>
                      </a:lnTo>
                      <a:lnTo>
                        <a:pt x="10182" y="8582"/>
                      </a:lnTo>
                      <a:lnTo>
                        <a:pt x="13545" y="8668"/>
                      </a:lnTo>
                      <a:lnTo>
                        <a:pt x="13726" y="8658"/>
                      </a:lnTo>
                      <a:cubicBezTo>
                        <a:pt x="14211" y="8630"/>
                        <a:pt x="14678" y="8477"/>
                        <a:pt x="15097" y="816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8" name="任意多边形: 形状 793">
                  <a:extLst>
                    <a:ext uri="{FF2B5EF4-FFF2-40B4-BE49-F238E27FC236}">
                      <a16:creationId xmlns:a16="http://schemas.microsoft.com/office/drawing/2014/main" id="{EC86C100-4DCF-54FD-D342-47728695ED5B}"/>
                    </a:ext>
                  </a:extLst>
                </p:cNvPr>
                <p:cNvSpPr/>
                <p:nvPr/>
              </p:nvSpPr>
              <p:spPr>
                <a:xfrm>
                  <a:off x="3559675" y="1315256"/>
                  <a:ext cx="9525" cy="9525"/>
                </a:xfrm>
                <a:custGeom>
                  <a:avLst/>
                  <a:gdLst>
                    <a:gd name="connsiteX0" fmla="*/ 9943 w 9525"/>
                    <a:gd name="connsiteY0" fmla="*/ 7169 h 9525"/>
                    <a:gd name="connsiteX1" fmla="*/ 10390 w 9525"/>
                    <a:gd name="connsiteY1" fmla="*/ 11417 h 9525"/>
                    <a:gd name="connsiteX2" fmla="*/ 9943 w 9525"/>
                    <a:gd name="connsiteY2" fmla="*/ 716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943" y="7169"/>
                      </a:moveTo>
                      <a:cubicBezTo>
                        <a:pt x="6504" y="6940"/>
                        <a:pt x="5771" y="8264"/>
                        <a:pt x="10390" y="11417"/>
                      </a:cubicBezTo>
                      <a:cubicBezTo>
                        <a:pt x="9371" y="9960"/>
                        <a:pt x="12314" y="9445"/>
                        <a:pt x="9943" y="716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9" name="任意多边形: 形状 794">
                  <a:extLst>
                    <a:ext uri="{FF2B5EF4-FFF2-40B4-BE49-F238E27FC236}">
                      <a16:creationId xmlns:a16="http://schemas.microsoft.com/office/drawing/2014/main" id="{76437B5E-132B-B257-12BC-CD00B6EAF613}"/>
                    </a:ext>
                  </a:extLst>
                </p:cNvPr>
                <p:cNvSpPr/>
                <p:nvPr/>
              </p:nvSpPr>
              <p:spPr>
                <a:xfrm>
                  <a:off x="3564426" y="1303623"/>
                  <a:ext cx="19050" cy="28575"/>
                </a:xfrm>
                <a:custGeom>
                  <a:avLst/>
                  <a:gdLst>
                    <a:gd name="connsiteX0" fmla="*/ 17926 w 19050"/>
                    <a:gd name="connsiteY0" fmla="*/ 19593 h 28575"/>
                    <a:gd name="connsiteX1" fmla="*/ 12563 w 19050"/>
                    <a:gd name="connsiteY1" fmla="*/ 16497 h 28575"/>
                    <a:gd name="connsiteX2" fmla="*/ 7144 w 19050"/>
                    <a:gd name="connsiteY2" fmla="*/ 7144 h 28575"/>
                    <a:gd name="connsiteX3" fmla="*/ 11573 w 19050"/>
                    <a:gd name="connsiteY3" fmla="*/ 15050 h 28575"/>
                    <a:gd name="connsiteX4" fmla="*/ 8115 w 19050"/>
                    <a:gd name="connsiteY4" fmla="*/ 18317 h 28575"/>
                    <a:gd name="connsiteX5" fmla="*/ 15383 w 19050"/>
                    <a:gd name="connsiteY5" fmla="*/ 19441 h 28575"/>
                    <a:gd name="connsiteX6" fmla="*/ 17917 w 19050"/>
                    <a:gd name="connsiteY6" fmla="*/ 23060 h 28575"/>
                    <a:gd name="connsiteX7" fmla="*/ 17926 w 19050"/>
                    <a:gd name="connsiteY7" fmla="*/ 19593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28575">
                      <a:moveTo>
                        <a:pt x="17926" y="19593"/>
                      </a:moveTo>
                      <a:lnTo>
                        <a:pt x="12563" y="16497"/>
                      </a:lnTo>
                      <a:cubicBezTo>
                        <a:pt x="17593" y="16764"/>
                        <a:pt x="10658" y="10116"/>
                        <a:pt x="7144" y="7144"/>
                      </a:cubicBezTo>
                      <a:lnTo>
                        <a:pt x="11573" y="15050"/>
                      </a:lnTo>
                      <a:cubicBezTo>
                        <a:pt x="8582" y="14154"/>
                        <a:pt x="5896" y="17469"/>
                        <a:pt x="8115" y="18317"/>
                      </a:cubicBezTo>
                      <a:lnTo>
                        <a:pt x="15383" y="19441"/>
                      </a:lnTo>
                      <a:lnTo>
                        <a:pt x="17917" y="23060"/>
                      </a:lnTo>
                      <a:cubicBezTo>
                        <a:pt x="19612" y="23174"/>
                        <a:pt x="17583" y="20260"/>
                        <a:pt x="17926" y="1959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0" name="任意多边形: 形状 795">
                  <a:extLst>
                    <a:ext uri="{FF2B5EF4-FFF2-40B4-BE49-F238E27FC236}">
                      <a16:creationId xmlns:a16="http://schemas.microsoft.com/office/drawing/2014/main" id="{E107078B-5A48-DEE7-C961-9C5242C26C2A}"/>
                    </a:ext>
                  </a:extLst>
                </p:cNvPr>
                <p:cNvSpPr/>
                <p:nvPr/>
              </p:nvSpPr>
              <p:spPr>
                <a:xfrm>
                  <a:off x="3740138" y="1265382"/>
                  <a:ext cx="9525" cy="9525"/>
                </a:xfrm>
                <a:custGeom>
                  <a:avLst/>
                  <a:gdLst>
                    <a:gd name="connsiteX0" fmla="*/ 7417 w 9525"/>
                    <a:gd name="connsiteY0" fmla="*/ 7294 h 9525"/>
                    <a:gd name="connsiteX1" fmla="*/ 9503 w 9525"/>
                    <a:gd name="connsiteY1" fmla="*/ 11552 h 9525"/>
                    <a:gd name="connsiteX2" fmla="*/ 7417 w 9525"/>
                    <a:gd name="connsiteY2" fmla="*/ 729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417" y="7294"/>
                      </a:moveTo>
                      <a:cubicBezTo>
                        <a:pt x="7864" y="6161"/>
                        <a:pt x="5550" y="11809"/>
                        <a:pt x="9503" y="11552"/>
                      </a:cubicBezTo>
                      <a:lnTo>
                        <a:pt x="7417" y="729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1" name="任意多边形: 形状 796">
                  <a:extLst>
                    <a:ext uri="{FF2B5EF4-FFF2-40B4-BE49-F238E27FC236}">
                      <a16:creationId xmlns:a16="http://schemas.microsoft.com/office/drawing/2014/main" id="{FBF7B82C-4D28-3734-147A-57617C77E919}"/>
                    </a:ext>
                  </a:extLst>
                </p:cNvPr>
                <p:cNvSpPr/>
                <p:nvPr/>
              </p:nvSpPr>
              <p:spPr>
                <a:xfrm>
                  <a:off x="3821515" y="1134065"/>
                  <a:ext cx="19050" cy="19050"/>
                </a:xfrm>
                <a:custGeom>
                  <a:avLst/>
                  <a:gdLst>
                    <a:gd name="connsiteX0" fmla="*/ 15117 w 19050"/>
                    <a:gd name="connsiteY0" fmla="*/ 8614 h 19050"/>
                    <a:gd name="connsiteX1" fmla="*/ 8420 w 19050"/>
                    <a:gd name="connsiteY1" fmla="*/ 9252 h 19050"/>
                    <a:gd name="connsiteX2" fmla="*/ 7678 w 19050"/>
                    <a:gd name="connsiteY2" fmla="*/ 14263 h 19050"/>
                    <a:gd name="connsiteX3" fmla="*/ 8801 w 19050"/>
                    <a:gd name="connsiteY3" fmla="*/ 13539 h 19050"/>
                    <a:gd name="connsiteX4" fmla="*/ 8325 w 19050"/>
                    <a:gd name="connsiteY4" fmla="*/ 13396 h 19050"/>
                    <a:gd name="connsiteX5" fmla="*/ 12726 w 19050"/>
                    <a:gd name="connsiteY5" fmla="*/ 11005 h 19050"/>
                    <a:gd name="connsiteX6" fmla="*/ 15002 w 19050"/>
                    <a:gd name="connsiteY6" fmla="*/ 13167 h 19050"/>
                    <a:gd name="connsiteX7" fmla="*/ 15117 w 19050"/>
                    <a:gd name="connsiteY7" fmla="*/ 861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19050">
                      <a:moveTo>
                        <a:pt x="15117" y="8614"/>
                      </a:moveTo>
                      <a:cubicBezTo>
                        <a:pt x="12221" y="6824"/>
                        <a:pt x="8801" y="6271"/>
                        <a:pt x="8420" y="9252"/>
                      </a:cubicBezTo>
                      <a:cubicBezTo>
                        <a:pt x="5344" y="9872"/>
                        <a:pt x="8963" y="12520"/>
                        <a:pt x="7678" y="14263"/>
                      </a:cubicBezTo>
                      <a:cubicBezTo>
                        <a:pt x="8249" y="13901"/>
                        <a:pt x="9049" y="15196"/>
                        <a:pt x="8801" y="13539"/>
                      </a:cubicBezTo>
                      <a:lnTo>
                        <a:pt x="8325" y="13396"/>
                      </a:lnTo>
                      <a:cubicBezTo>
                        <a:pt x="7725" y="10596"/>
                        <a:pt x="11945" y="12862"/>
                        <a:pt x="12726" y="11005"/>
                      </a:cubicBezTo>
                      <a:lnTo>
                        <a:pt x="15002" y="13167"/>
                      </a:lnTo>
                      <a:cubicBezTo>
                        <a:pt x="13669" y="11767"/>
                        <a:pt x="13078" y="8538"/>
                        <a:pt x="15117" y="861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2" name="任意多边形: 形状 797">
                  <a:extLst>
                    <a:ext uri="{FF2B5EF4-FFF2-40B4-BE49-F238E27FC236}">
                      <a16:creationId xmlns:a16="http://schemas.microsoft.com/office/drawing/2014/main" id="{84AD82F0-908C-BA4F-3410-EC27051D7C19}"/>
                    </a:ext>
                  </a:extLst>
                </p:cNvPr>
                <p:cNvSpPr/>
                <p:nvPr/>
              </p:nvSpPr>
              <p:spPr>
                <a:xfrm>
                  <a:off x="3818182" y="1093918"/>
                  <a:ext cx="19050" cy="19050"/>
                </a:xfrm>
                <a:custGeom>
                  <a:avLst/>
                  <a:gdLst>
                    <a:gd name="connsiteX0" fmla="*/ 14745 w 19050"/>
                    <a:gd name="connsiteY0" fmla="*/ 7222 h 19050"/>
                    <a:gd name="connsiteX1" fmla="*/ 9735 w 19050"/>
                    <a:gd name="connsiteY1" fmla="*/ 7841 h 19050"/>
                    <a:gd name="connsiteX2" fmla="*/ 7144 w 19050"/>
                    <a:gd name="connsiteY2" fmla="*/ 12528 h 19050"/>
                    <a:gd name="connsiteX3" fmla="*/ 12297 w 19050"/>
                    <a:gd name="connsiteY3" fmla="*/ 10632 h 19050"/>
                    <a:gd name="connsiteX4" fmla="*/ 14811 w 19050"/>
                    <a:gd name="connsiteY4" fmla="*/ 12956 h 19050"/>
                    <a:gd name="connsiteX5" fmla="*/ 17516 w 19050"/>
                    <a:gd name="connsiteY5" fmla="*/ 10394 h 19050"/>
                    <a:gd name="connsiteX6" fmla="*/ 14402 w 19050"/>
                    <a:gd name="connsiteY6" fmla="*/ 10223 h 19050"/>
                    <a:gd name="connsiteX7" fmla="*/ 14745 w 19050"/>
                    <a:gd name="connsiteY7" fmla="*/ 722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19050">
                      <a:moveTo>
                        <a:pt x="14745" y="7222"/>
                      </a:moveTo>
                      <a:cubicBezTo>
                        <a:pt x="12487" y="6736"/>
                        <a:pt x="11554" y="8699"/>
                        <a:pt x="9735" y="7841"/>
                      </a:cubicBezTo>
                      <a:cubicBezTo>
                        <a:pt x="9677" y="9985"/>
                        <a:pt x="8811" y="12147"/>
                        <a:pt x="7144" y="12528"/>
                      </a:cubicBezTo>
                      <a:cubicBezTo>
                        <a:pt x="11011" y="13128"/>
                        <a:pt x="10382" y="11956"/>
                        <a:pt x="12297" y="10632"/>
                      </a:cubicBezTo>
                      <a:lnTo>
                        <a:pt x="14811" y="12956"/>
                      </a:lnTo>
                      <a:cubicBezTo>
                        <a:pt x="13106" y="10356"/>
                        <a:pt x="16707" y="11118"/>
                        <a:pt x="17516" y="10394"/>
                      </a:cubicBezTo>
                      <a:lnTo>
                        <a:pt x="14402" y="10223"/>
                      </a:lnTo>
                      <a:lnTo>
                        <a:pt x="14745" y="722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3" name="任意多边形: 形状 798">
                  <a:extLst>
                    <a:ext uri="{FF2B5EF4-FFF2-40B4-BE49-F238E27FC236}">
                      <a16:creationId xmlns:a16="http://schemas.microsoft.com/office/drawing/2014/main" id="{FACBB0AE-6E79-2E70-6F61-28F53AA59D10}"/>
                    </a:ext>
                  </a:extLst>
                </p:cNvPr>
                <p:cNvSpPr/>
                <p:nvPr/>
              </p:nvSpPr>
              <p:spPr>
                <a:xfrm>
                  <a:off x="3824411" y="1103893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8211 h 9525"/>
                    <a:gd name="connsiteX1" fmla="*/ 9249 w 9525"/>
                    <a:gd name="connsiteY1" fmla="*/ 7715 h 9525"/>
                    <a:gd name="connsiteX2" fmla="*/ 87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8211"/>
                      </a:moveTo>
                      <a:lnTo>
                        <a:pt x="9249" y="7715"/>
                      </a:lnTo>
                      <a:lnTo>
                        <a:pt x="87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4" name="任意多边形: 形状 799">
                  <a:extLst>
                    <a:ext uri="{FF2B5EF4-FFF2-40B4-BE49-F238E27FC236}">
                      <a16:creationId xmlns:a16="http://schemas.microsoft.com/office/drawing/2014/main" id="{C9DDE85E-282E-8082-91BF-0E29F49DED8C}"/>
                    </a:ext>
                  </a:extLst>
                </p:cNvPr>
                <p:cNvSpPr/>
                <p:nvPr/>
              </p:nvSpPr>
              <p:spPr>
                <a:xfrm>
                  <a:off x="3806910" y="1052488"/>
                  <a:ext cx="9525" cy="9525"/>
                </a:xfrm>
                <a:custGeom>
                  <a:avLst/>
                  <a:gdLst>
                    <a:gd name="connsiteX0" fmla="*/ 8348 w 9525"/>
                    <a:gd name="connsiteY0" fmla="*/ 7304 h 9525"/>
                    <a:gd name="connsiteX1" fmla="*/ 7548 w 9525"/>
                    <a:gd name="connsiteY1" fmla="*/ 8361 h 9525"/>
                    <a:gd name="connsiteX2" fmla="*/ 7967 w 9525"/>
                    <a:gd name="connsiteY2" fmla="*/ 8447 h 9525"/>
                    <a:gd name="connsiteX3" fmla="*/ 8634 w 9525"/>
                    <a:gd name="connsiteY3" fmla="*/ 10790 h 9525"/>
                    <a:gd name="connsiteX4" fmla="*/ 8348 w 9525"/>
                    <a:gd name="connsiteY4" fmla="*/ 730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8348" y="7304"/>
                      </a:moveTo>
                      <a:cubicBezTo>
                        <a:pt x="7291" y="6799"/>
                        <a:pt x="6700" y="7580"/>
                        <a:pt x="7548" y="8361"/>
                      </a:cubicBezTo>
                      <a:lnTo>
                        <a:pt x="7967" y="8447"/>
                      </a:lnTo>
                      <a:cubicBezTo>
                        <a:pt x="6738" y="8818"/>
                        <a:pt x="9444" y="10304"/>
                        <a:pt x="8634" y="10790"/>
                      </a:cubicBezTo>
                      <a:cubicBezTo>
                        <a:pt x="11501" y="10676"/>
                        <a:pt x="7348" y="8009"/>
                        <a:pt x="8348" y="730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5" name="任意多边形: 形状 800">
                  <a:extLst>
                    <a:ext uri="{FF2B5EF4-FFF2-40B4-BE49-F238E27FC236}">
                      <a16:creationId xmlns:a16="http://schemas.microsoft.com/office/drawing/2014/main" id="{F3F6D034-55CB-9978-92C3-CEB2D26982AB}"/>
                    </a:ext>
                  </a:extLst>
                </p:cNvPr>
                <p:cNvSpPr/>
                <p:nvPr/>
              </p:nvSpPr>
              <p:spPr>
                <a:xfrm>
                  <a:off x="3814848" y="1072737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9239 h 9525"/>
                    <a:gd name="connsiteX1" fmla="*/ 9877 w 9525"/>
                    <a:gd name="connsiteY1" fmla="*/ 7144 h 9525"/>
                    <a:gd name="connsiteX2" fmla="*/ 7144 w 9525"/>
                    <a:gd name="connsiteY2" fmla="*/ 923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9239"/>
                      </a:moveTo>
                      <a:cubicBezTo>
                        <a:pt x="9077" y="10449"/>
                        <a:pt x="11925" y="9430"/>
                        <a:pt x="9877" y="7144"/>
                      </a:cubicBezTo>
                      <a:lnTo>
                        <a:pt x="7144" y="923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6" name="任意多边形: 形状 801">
                  <a:extLst>
                    <a:ext uri="{FF2B5EF4-FFF2-40B4-BE49-F238E27FC236}">
                      <a16:creationId xmlns:a16="http://schemas.microsoft.com/office/drawing/2014/main" id="{CC3D00F0-1C62-330F-E98C-758A474E824B}"/>
                    </a:ext>
                  </a:extLst>
                </p:cNvPr>
                <p:cNvSpPr/>
                <p:nvPr/>
              </p:nvSpPr>
              <p:spPr>
                <a:xfrm>
                  <a:off x="3627581" y="1299509"/>
                  <a:ext cx="19050" cy="19050"/>
                </a:xfrm>
                <a:custGeom>
                  <a:avLst/>
                  <a:gdLst>
                    <a:gd name="connsiteX0" fmla="*/ 16550 w 19050"/>
                    <a:gd name="connsiteY0" fmla="*/ 9133 h 19050"/>
                    <a:gd name="connsiteX1" fmla="*/ 8254 w 19050"/>
                    <a:gd name="connsiteY1" fmla="*/ 7790 h 19050"/>
                    <a:gd name="connsiteX2" fmla="*/ 12502 w 19050"/>
                    <a:gd name="connsiteY2" fmla="*/ 12553 h 19050"/>
                    <a:gd name="connsiteX3" fmla="*/ 16550 w 19050"/>
                    <a:gd name="connsiteY3" fmla="*/ 913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6550" y="9133"/>
                      </a:moveTo>
                      <a:cubicBezTo>
                        <a:pt x="12407" y="8476"/>
                        <a:pt x="11093" y="5981"/>
                        <a:pt x="8254" y="7790"/>
                      </a:cubicBezTo>
                      <a:cubicBezTo>
                        <a:pt x="4635" y="9705"/>
                        <a:pt x="10883" y="10781"/>
                        <a:pt x="12502" y="12553"/>
                      </a:cubicBezTo>
                      <a:cubicBezTo>
                        <a:pt x="16674" y="13229"/>
                        <a:pt x="12331" y="6428"/>
                        <a:pt x="16550" y="913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7" name="任意多边形: 形状 802">
                  <a:extLst>
                    <a:ext uri="{FF2B5EF4-FFF2-40B4-BE49-F238E27FC236}">
                      <a16:creationId xmlns:a16="http://schemas.microsoft.com/office/drawing/2014/main" id="{94A04CFC-E2B6-67B5-5FCD-A2E57AA5EAAA}"/>
                    </a:ext>
                  </a:extLst>
                </p:cNvPr>
                <p:cNvSpPr/>
                <p:nvPr/>
              </p:nvSpPr>
              <p:spPr>
                <a:xfrm>
                  <a:off x="3794160" y="1042552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7144 h 19050"/>
                    <a:gd name="connsiteX1" fmla="*/ 9696 w 19050"/>
                    <a:gd name="connsiteY1" fmla="*/ 8811 h 19050"/>
                    <a:gd name="connsiteX2" fmla="*/ 10011 w 19050"/>
                    <a:gd name="connsiteY2" fmla="*/ 12383 h 19050"/>
                    <a:gd name="connsiteX3" fmla="*/ 9668 w 19050"/>
                    <a:gd name="connsiteY3" fmla="*/ 9611 h 19050"/>
                    <a:gd name="connsiteX4" fmla="*/ 11973 w 19050"/>
                    <a:gd name="connsiteY4" fmla="*/ 10992 h 19050"/>
                    <a:gd name="connsiteX5" fmla="*/ 11220 w 19050"/>
                    <a:gd name="connsiteY5" fmla="*/ 11344 h 19050"/>
                    <a:gd name="connsiteX6" fmla="*/ 13249 w 19050"/>
                    <a:gd name="connsiteY6" fmla="*/ 11840 h 19050"/>
                    <a:gd name="connsiteX7" fmla="*/ 11659 w 19050"/>
                    <a:gd name="connsiteY7" fmla="*/ 8944 h 19050"/>
                    <a:gd name="connsiteX8" fmla="*/ 13440 w 19050"/>
                    <a:gd name="connsiteY8" fmla="*/ 8725 h 19050"/>
                    <a:gd name="connsiteX9" fmla="*/ 7144 w 19050"/>
                    <a:gd name="connsiteY9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050" h="19050">
                      <a:moveTo>
                        <a:pt x="7144" y="7144"/>
                      </a:moveTo>
                      <a:lnTo>
                        <a:pt x="9696" y="8811"/>
                      </a:lnTo>
                      <a:cubicBezTo>
                        <a:pt x="7687" y="8601"/>
                        <a:pt x="8677" y="10868"/>
                        <a:pt x="10011" y="12383"/>
                      </a:cubicBezTo>
                      <a:cubicBezTo>
                        <a:pt x="9325" y="11373"/>
                        <a:pt x="9401" y="10582"/>
                        <a:pt x="9668" y="9611"/>
                      </a:cubicBezTo>
                      <a:lnTo>
                        <a:pt x="11973" y="10992"/>
                      </a:lnTo>
                      <a:lnTo>
                        <a:pt x="11220" y="11344"/>
                      </a:lnTo>
                      <a:lnTo>
                        <a:pt x="13249" y="11840"/>
                      </a:lnTo>
                      <a:cubicBezTo>
                        <a:pt x="10239" y="9515"/>
                        <a:pt x="14221" y="10582"/>
                        <a:pt x="11659" y="8944"/>
                      </a:cubicBezTo>
                      <a:lnTo>
                        <a:pt x="13440" y="8725"/>
                      </a:lnTo>
                      <a:cubicBezTo>
                        <a:pt x="10449" y="7077"/>
                        <a:pt x="10782" y="9058"/>
                        <a:pt x="714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8" name="任意多边形: 形状 803">
                  <a:extLst>
                    <a:ext uri="{FF2B5EF4-FFF2-40B4-BE49-F238E27FC236}">
                      <a16:creationId xmlns:a16="http://schemas.microsoft.com/office/drawing/2014/main" id="{96E8F50E-102A-51A1-B996-7A33EDC5D2D2}"/>
                    </a:ext>
                  </a:extLst>
                </p:cNvPr>
                <p:cNvSpPr/>
                <p:nvPr/>
              </p:nvSpPr>
              <p:spPr>
                <a:xfrm>
                  <a:off x="3532746" y="1300565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7144 h 9525"/>
                    <a:gd name="connsiteX1" fmla="*/ 8887 w 19050"/>
                    <a:gd name="connsiteY1" fmla="*/ 10277 h 9525"/>
                    <a:gd name="connsiteX2" fmla="*/ 14011 w 19050"/>
                    <a:gd name="connsiteY2" fmla="*/ 1110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7144"/>
                      </a:moveTo>
                      <a:lnTo>
                        <a:pt x="8887" y="10277"/>
                      </a:lnTo>
                      <a:lnTo>
                        <a:pt x="14011" y="1110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9" name="任意多边形: 形状 804">
                  <a:extLst>
                    <a:ext uri="{FF2B5EF4-FFF2-40B4-BE49-F238E27FC236}">
                      <a16:creationId xmlns:a16="http://schemas.microsoft.com/office/drawing/2014/main" id="{41766FBB-857D-8E77-2529-54D35798BBA2}"/>
                    </a:ext>
                  </a:extLst>
                </p:cNvPr>
                <p:cNvSpPr/>
                <p:nvPr/>
              </p:nvSpPr>
              <p:spPr>
                <a:xfrm>
                  <a:off x="3682555" y="1247200"/>
                  <a:ext cx="66675" cy="28575"/>
                </a:xfrm>
                <a:custGeom>
                  <a:avLst/>
                  <a:gdLst>
                    <a:gd name="connsiteX0" fmla="*/ 51854 w 66675"/>
                    <a:gd name="connsiteY0" fmla="*/ 23571 h 28575"/>
                    <a:gd name="connsiteX1" fmla="*/ 57979 w 66675"/>
                    <a:gd name="connsiteY1" fmla="*/ 24514 h 28575"/>
                    <a:gd name="connsiteX2" fmla="*/ 57588 w 66675"/>
                    <a:gd name="connsiteY2" fmla="*/ 22590 h 28575"/>
                    <a:gd name="connsiteX3" fmla="*/ 61084 w 66675"/>
                    <a:gd name="connsiteY3" fmla="*/ 23438 h 28575"/>
                    <a:gd name="connsiteX4" fmla="*/ 55407 w 66675"/>
                    <a:gd name="connsiteY4" fmla="*/ 21380 h 28575"/>
                    <a:gd name="connsiteX5" fmla="*/ 58636 w 66675"/>
                    <a:gd name="connsiteY5" fmla="*/ 14236 h 28575"/>
                    <a:gd name="connsiteX6" fmla="*/ 52254 w 66675"/>
                    <a:gd name="connsiteY6" fmla="*/ 15094 h 28575"/>
                    <a:gd name="connsiteX7" fmla="*/ 47749 w 66675"/>
                    <a:gd name="connsiteY7" fmla="*/ 15094 h 28575"/>
                    <a:gd name="connsiteX8" fmla="*/ 41700 w 66675"/>
                    <a:gd name="connsiteY8" fmla="*/ 15922 h 28575"/>
                    <a:gd name="connsiteX9" fmla="*/ 44063 w 66675"/>
                    <a:gd name="connsiteY9" fmla="*/ 16951 h 28575"/>
                    <a:gd name="connsiteX10" fmla="*/ 37509 w 66675"/>
                    <a:gd name="connsiteY10" fmla="*/ 15789 h 28575"/>
                    <a:gd name="connsiteX11" fmla="*/ 37224 w 66675"/>
                    <a:gd name="connsiteY11" fmla="*/ 11522 h 28575"/>
                    <a:gd name="connsiteX12" fmla="*/ 30994 w 66675"/>
                    <a:gd name="connsiteY12" fmla="*/ 14570 h 28575"/>
                    <a:gd name="connsiteX13" fmla="*/ 33509 w 66675"/>
                    <a:gd name="connsiteY13" fmla="*/ 13360 h 28575"/>
                    <a:gd name="connsiteX14" fmla="*/ 22079 w 66675"/>
                    <a:gd name="connsiteY14" fmla="*/ 9464 h 28575"/>
                    <a:gd name="connsiteX15" fmla="*/ 23984 w 66675"/>
                    <a:gd name="connsiteY15" fmla="*/ 8598 h 28575"/>
                    <a:gd name="connsiteX16" fmla="*/ 16907 w 66675"/>
                    <a:gd name="connsiteY16" fmla="*/ 7550 h 28575"/>
                    <a:gd name="connsiteX17" fmla="*/ 21593 w 66675"/>
                    <a:gd name="connsiteY17" fmla="*/ 12465 h 28575"/>
                    <a:gd name="connsiteX18" fmla="*/ 15554 w 66675"/>
                    <a:gd name="connsiteY18" fmla="*/ 8817 h 28575"/>
                    <a:gd name="connsiteX19" fmla="*/ 13916 w 66675"/>
                    <a:gd name="connsiteY19" fmla="*/ 11569 h 28575"/>
                    <a:gd name="connsiteX20" fmla="*/ 7972 w 66675"/>
                    <a:gd name="connsiteY20" fmla="*/ 10541 h 28575"/>
                    <a:gd name="connsiteX21" fmla="*/ 7144 w 66675"/>
                    <a:gd name="connsiteY21" fmla="*/ 14275 h 28575"/>
                    <a:gd name="connsiteX22" fmla="*/ 13059 w 66675"/>
                    <a:gd name="connsiteY22" fmla="*/ 16056 h 28575"/>
                    <a:gd name="connsiteX23" fmla="*/ 9792 w 66675"/>
                    <a:gd name="connsiteY23" fmla="*/ 12560 h 28575"/>
                    <a:gd name="connsiteX24" fmla="*/ 21374 w 66675"/>
                    <a:gd name="connsiteY24" fmla="*/ 13979 h 28575"/>
                    <a:gd name="connsiteX25" fmla="*/ 25651 w 66675"/>
                    <a:gd name="connsiteY25" fmla="*/ 18447 h 28575"/>
                    <a:gd name="connsiteX26" fmla="*/ 41177 w 66675"/>
                    <a:gd name="connsiteY26" fmla="*/ 23000 h 28575"/>
                    <a:gd name="connsiteX27" fmla="*/ 46187 w 66675"/>
                    <a:gd name="connsiteY27" fmla="*/ 24590 h 28575"/>
                    <a:gd name="connsiteX28" fmla="*/ 50063 w 66675"/>
                    <a:gd name="connsiteY28" fmla="*/ 25676 h 28575"/>
                    <a:gd name="connsiteX29" fmla="*/ 57045 w 66675"/>
                    <a:gd name="connsiteY29" fmla="*/ 26771 h 28575"/>
                    <a:gd name="connsiteX30" fmla="*/ 51749 w 66675"/>
                    <a:gd name="connsiteY30" fmla="*/ 27391 h 28575"/>
                    <a:gd name="connsiteX31" fmla="*/ 51854 w 66675"/>
                    <a:gd name="connsiteY31" fmla="*/ 23571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6675" h="28575">
                      <a:moveTo>
                        <a:pt x="51854" y="23571"/>
                      </a:moveTo>
                      <a:cubicBezTo>
                        <a:pt x="54045" y="24019"/>
                        <a:pt x="55778" y="24847"/>
                        <a:pt x="57979" y="24514"/>
                      </a:cubicBezTo>
                      <a:lnTo>
                        <a:pt x="57588" y="22590"/>
                      </a:lnTo>
                      <a:lnTo>
                        <a:pt x="61084" y="23438"/>
                      </a:lnTo>
                      <a:cubicBezTo>
                        <a:pt x="59836" y="19971"/>
                        <a:pt x="59312" y="23390"/>
                        <a:pt x="55407" y="21380"/>
                      </a:cubicBezTo>
                      <a:cubicBezTo>
                        <a:pt x="56340" y="19132"/>
                        <a:pt x="59874" y="17704"/>
                        <a:pt x="58636" y="14236"/>
                      </a:cubicBezTo>
                      <a:cubicBezTo>
                        <a:pt x="57512" y="15532"/>
                        <a:pt x="55102" y="15275"/>
                        <a:pt x="52254" y="15094"/>
                      </a:cubicBezTo>
                      <a:cubicBezTo>
                        <a:pt x="50825" y="15008"/>
                        <a:pt x="49292" y="14941"/>
                        <a:pt x="47749" y="15094"/>
                      </a:cubicBezTo>
                      <a:cubicBezTo>
                        <a:pt x="45815" y="15113"/>
                        <a:pt x="43644" y="15284"/>
                        <a:pt x="41700" y="15922"/>
                      </a:cubicBezTo>
                      <a:lnTo>
                        <a:pt x="44063" y="16951"/>
                      </a:lnTo>
                      <a:cubicBezTo>
                        <a:pt x="43377" y="19561"/>
                        <a:pt x="38567" y="17456"/>
                        <a:pt x="37509" y="15789"/>
                      </a:cubicBezTo>
                      <a:cubicBezTo>
                        <a:pt x="38205" y="14722"/>
                        <a:pt x="40091" y="12265"/>
                        <a:pt x="37224" y="11522"/>
                      </a:cubicBezTo>
                      <a:cubicBezTo>
                        <a:pt x="38814" y="14417"/>
                        <a:pt x="34309" y="18104"/>
                        <a:pt x="30994" y="14570"/>
                      </a:cubicBezTo>
                      <a:lnTo>
                        <a:pt x="33509" y="13360"/>
                      </a:lnTo>
                      <a:cubicBezTo>
                        <a:pt x="29728" y="10188"/>
                        <a:pt x="22346" y="15675"/>
                        <a:pt x="22079" y="9464"/>
                      </a:cubicBezTo>
                      <a:lnTo>
                        <a:pt x="23984" y="8598"/>
                      </a:lnTo>
                      <a:cubicBezTo>
                        <a:pt x="21527" y="8331"/>
                        <a:pt x="18250" y="6293"/>
                        <a:pt x="16907" y="7550"/>
                      </a:cubicBezTo>
                      <a:cubicBezTo>
                        <a:pt x="22088" y="5997"/>
                        <a:pt x="19974" y="11084"/>
                        <a:pt x="21593" y="12465"/>
                      </a:cubicBezTo>
                      <a:cubicBezTo>
                        <a:pt x="18402" y="13865"/>
                        <a:pt x="13783" y="9541"/>
                        <a:pt x="15554" y="8817"/>
                      </a:cubicBezTo>
                      <a:lnTo>
                        <a:pt x="13916" y="11569"/>
                      </a:lnTo>
                      <a:cubicBezTo>
                        <a:pt x="13145" y="7074"/>
                        <a:pt x="11487" y="12579"/>
                        <a:pt x="7972" y="10541"/>
                      </a:cubicBezTo>
                      <a:cubicBezTo>
                        <a:pt x="9620" y="13303"/>
                        <a:pt x="8249" y="14532"/>
                        <a:pt x="7144" y="14275"/>
                      </a:cubicBezTo>
                      <a:lnTo>
                        <a:pt x="13059" y="16056"/>
                      </a:lnTo>
                      <a:lnTo>
                        <a:pt x="9792" y="12560"/>
                      </a:lnTo>
                      <a:cubicBezTo>
                        <a:pt x="13487" y="11046"/>
                        <a:pt x="20965" y="18370"/>
                        <a:pt x="21374" y="13979"/>
                      </a:cubicBezTo>
                      <a:lnTo>
                        <a:pt x="25651" y="18447"/>
                      </a:lnTo>
                      <a:cubicBezTo>
                        <a:pt x="29023" y="18732"/>
                        <a:pt x="34661" y="20856"/>
                        <a:pt x="41177" y="23000"/>
                      </a:cubicBezTo>
                      <a:cubicBezTo>
                        <a:pt x="42815" y="23523"/>
                        <a:pt x="44501" y="24057"/>
                        <a:pt x="46187" y="24590"/>
                      </a:cubicBezTo>
                      <a:lnTo>
                        <a:pt x="50063" y="25676"/>
                      </a:lnTo>
                      <a:cubicBezTo>
                        <a:pt x="52473" y="26276"/>
                        <a:pt x="54855" y="26705"/>
                        <a:pt x="57045" y="26771"/>
                      </a:cubicBezTo>
                      <a:lnTo>
                        <a:pt x="51749" y="27391"/>
                      </a:lnTo>
                      <a:lnTo>
                        <a:pt x="51854" y="2357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0" name="任意多边形: 形状 805">
                  <a:extLst>
                    <a:ext uri="{FF2B5EF4-FFF2-40B4-BE49-F238E27FC236}">
                      <a16:creationId xmlns:a16="http://schemas.microsoft.com/office/drawing/2014/main" id="{4CE007C4-9614-A336-455D-EDF17C014AD3}"/>
                    </a:ext>
                  </a:extLst>
                </p:cNvPr>
                <p:cNvSpPr/>
                <p:nvPr/>
              </p:nvSpPr>
              <p:spPr>
                <a:xfrm>
                  <a:off x="3635635" y="1298622"/>
                  <a:ext cx="19050" cy="9525"/>
                </a:xfrm>
                <a:custGeom>
                  <a:avLst/>
                  <a:gdLst>
                    <a:gd name="connsiteX0" fmla="*/ 12964 w 19050"/>
                    <a:gd name="connsiteY0" fmla="*/ 7144 h 9525"/>
                    <a:gd name="connsiteX1" fmla="*/ 7144 w 19050"/>
                    <a:gd name="connsiteY1" fmla="*/ 7515 h 9525"/>
                    <a:gd name="connsiteX2" fmla="*/ 13821 w 19050"/>
                    <a:gd name="connsiteY2" fmla="*/ 9049 h 9525"/>
                    <a:gd name="connsiteX3" fmla="*/ 12964 w 19050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2964" y="7144"/>
                      </a:moveTo>
                      <a:lnTo>
                        <a:pt x="7144" y="7515"/>
                      </a:lnTo>
                      <a:lnTo>
                        <a:pt x="13821" y="9049"/>
                      </a:lnTo>
                      <a:cubicBezTo>
                        <a:pt x="15316" y="8773"/>
                        <a:pt x="13478" y="7734"/>
                        <a:pt x="1296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1" name="任意多边形: 形状 806">
                  <a:extLst>
                    <a:ext uri="{FF2B5EF4-FFF2-40B4-BE49-F238E27FC236}">
                      <a16:creationId xmlns:a16="http://schemas.microsoft.com/office/drawing/2014/main" id="{96C17C4C-068B-4234-E029-DDD79A81021D}"/>
                    </a:ext>
                  </a:extLst>
                </p:cNvPr>
                <p:cNvSpPr/>
                <p:nvPr/>
              </p:nvSpPr>
              <p:spPr>
                <a:xfrm>
                  <a:off x="3815191" y="1138307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9430 h 9525"/>
                    <a:gd name="connsiteX1" fmla="*/ 12497 w 19050"/>
                    <a:gd name="connsiteY1" fmla="*/ 10106 h 9525"/>
                    <a:gd name="connsiteX2" fmla="*/ 11468 w 19050"/>
                    <a:gd name="connsiteY2" fmla="*/ 7144 h 9525"/>
                    <a:gd name="connsiteX3" fmla="*/ 7144 w 19050"/>
                    <a:gd name="connsiteY3" fmla="*/ 943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7144" y="9430"/>
                      </a:moveTo>
                      <a:cubicBezTo>
                        <a:pt x="7201" y="9592"/>
                        <a:pt x="12497" y="10106"/>
                        <a:pt x="12497" y="10106"/>
                      </a:cubicBezTo>
                      <a:lnTo>
                        <a:pt x="11468" y="7144"/>
                      </a:lnTo>
                      <a:cubicBezTo>
                        <a:pt x="11468" y="7144"/>
                        <a:pt x="7239" y="9592"/>
                        <a:pt x="7144" y="943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2" name="任意多边形: 形状 807">
                  <a:extLst>
                    <a:ext uri="{FF2B5EF4-FFF2-40B4-BE49-F238E27FC236}">
                      <a16:creationId xmlns:a16="http://schemas.microsoft.com/office/drawing/2014/main" id="{DADE1C8E-2A04-8422-EF49-01788812BADC}"/>
                    </a:ext>
                  </a:extLst>
                </p:cNvPr>
                <p:cNvSpPr/>
                <p:nvPr/>
              </p:nvSpPr>
              <p:spPr>
                <a:xfrm>
                  <a:off x="3700062" y="1270221"/>
                  <a:ext cx="19050" cy="19050"/>
                </a:xfrm>
                <a:custGeom>
                  <a:avLst/>
                  <a:gdLst>
                    <a:gd name="connsiteX0" fmla="*/ 13878 w 19050"/>
                    <a:gd name="connsiteY0" fmla="*/ 7380 h 19050"/>
                    <a:gd name="connsiteX1" fmla="*/ 7144 w 19050"/>
                    <a:gd name="connsiteY1" fmla="*/ 14514 h 19050"/>
                    <a:gd name="connsiteX2" fmla="*/ 15916 w 19050"/>
                    <a:gd name="connsiteY2" fmla="*/ 15314 h 19050"/>
                    <a:gd name="connsiteX3" fmla="*/ 13878 w 19050"/>
                    <a:gd name="connsiteY3" fmla="*/ 738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3878" y="7380"/>
                      </a:moveTo>
                      <a:cubicBezTo>
                        <a:pt x="5534" y="5875"/>
                        <a:pt x="8096" y="11961"/>
                        <a:pt x="7144" y="14514"/>
                      </a:cubicBezTo>
                      <a:lnTo>
                        <a:pt x="15916" y="15314"/>
                      </a:lnTo>
                      <a:cubicBezTo>
                        <a:pt x="8830" y="11733"/>
                        <a:pt x="20250" y="10504"/>
                        <a:pt x="13878" y="738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3" name="任意多边形: 形状 808">
                  <a:extLst>
                    <a:ext uri="{FF2B5EF4-FFF2-40B4-BE49-F238E27FC236}">
                      <a16:creationId xmlns:a16="http://schemas.microsoft.com/office/drawing/2014/main" id="{E388B914-B1FF-E623-602F-E4A83631143B}"/>
                    </a:ext>
                  </a:extLst>
                </p:cNvPr>
                <p:cNvSpPr/>
                <p:nvPr/>
              </p:nvSpPr>
              <p:spPr>
                <a:xfrm>
                  <a:off x="3619033" y="1294526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7144 h 19050"/>
                    <a:gd name="connsiteX1" fmla="*/ 10306 w 19050"/>
                    <a:gd name="connsiteY1" fmla="*/ 14402 h 19050"/>
                    <a:gd name="connsiteX2" fmla="*/ 12925 w 19050"/>
                    <a:gd name="connsiteY2" fmla="*/ 13373 h 19050"/>
                    <a:gd name="connsiteX3" fmla="*/ 9992 w 19050"/>
                    <a:gd name="connsiteY3" fmla="*/ 10306 h 19050"/>
                    <a:gd name="connsiteX4" fmla="*/ 7144 w 19050"/>
                    <a:gd name="connsiteY4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7144" y="7144"/>
                      </a:moveTo>
                      <a:lnTo>
                        <a:pt x="10306" y="14402"/>
                      </a:lnTo>
                      <a:lnTo>
                        <a:pt x="12925" y="13373"/>
                      </a:lnTo>
                      <a:cubicBezTo>
                        <a:pt x="12925" y="13373"/>
                        <a:pt x="11411" y="11925"/>
                        <a:pt x="9992" y="10306"/>
                      </a:cubicBezTo>
                      <a:cubicBezTo>
                        <a:pt x="8563" y="8725"/>
                        <a:pt x="7144" y="7144"/>
                        <a:pt x="714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4" name="任意多边形: 形状 809">
                  <a:extLst>
                    <a:ext uri="{FF2B5EF4-FFF2-40B4-BE49-F238E27FC236}">
                      <a16:creationId xmlns:a16="http://schemas.microsoft.com/office/drawing/2014/main" id="{7DF2CE15-7285-D67C-71F4-C524AAFB4371}"/>
                    </a:ext>
                  </a:extLst>
                </p:cNvPr>
                <p:cNvSpPr/>
                <p:nvPr/>
              </p:nvSpPr>
              <p:spPr>
                <a:xfrm>
                  <a:off x="3806142" y="1142393"/>
                  <a:ext cx="19050" cy="19050"/>
                </a:xfrm>
                <a:custGeom>
                  <a:avLst/>
                  <a:gdLst>
                    <a:gd name="connsiteX0" fmla="*/ 16840 w 19050"/>
                    <a:gd name="connsiteY0" fmla="*/ 7153 h 19050"/>
                    <a:gd name="connsiteX1" fmla="*/ 16183 w 19050"/>
                    <a:gd name="connsiteY1" fmla="*/ 10068 h 19050"/>
                    <a:gd name="connsiteX2" fmla="*/ 12611 w 19050"/>
                    <a:gd name="connsiteY2" fmla="*/ 7572 h 19050"/>
                    <a:gd name="connsiteX3" fmla="*/ 14621 w 19050"/>
                    <a:gd name="connsiteY3" fmla="*/ 9973 h 19050"/>
                    <a:gd name="connsiteX4" fmla="*/ 7144 w 19050"/>
                    <a:gd name="connsiteY4" fmla="*/ 11287 h 19050"/>
                    <a:gd name="connsiteX5" fmla="*/ 16173 w 19050"/>
                    <a:gd name="connsiteY5" fmla="*/ 12173 h 19050"/>
                    <a:gd name="connsiteX6" fmla="*/ 14868 w 19050"/>
                    <a:gd name="connsiteY6" fmla="*/ 11135 h 19050"/>
                    <a:gd name="connsiteX7" fmla="*/ 19336 w 19050"/>
                    <a:gd name="connsiteY7" fmla="*/ 12297 h 19050"/>
                    <a:gd name="connsiteX8" fmla="*/ 16840 w 19050"/>
                    <a:gd name="connsiteY8" fmla="*/ 715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050" h="19050">
                      <a:moveTo>
                        <a:pt x="16840" y="7153"/>
                      </a:moveTo>
                      <a:lnTo>
                        <a:pt x="16183" y="10068"/>
                      </a:lnTo>
                      <a:cubicBezTo>
                        <a:pt x="15935" y="8887"/>
                        <a:pt x="13897" y="8639"/>
                        <a:pt x="12611" y="7572"/>
                      </a:cubicBezTo>
                      <a:cubicBezTo>
                        <a:pt x="12268" y="9039"/>
                        <a:pt x="14383" y="8820"/>
                        <a:pt x="14621" y="9973"/>
                      </a:cubicBezTo>
                      <a:cubicBezTo>
                        <a:pt x="12925" y="12554"/>
                        <a:pt x="8201" y="8992"/>
                        <a:pt x="7144" y="11287"/>
                      </a:cubicBezTo>
                      <a:cubicBezTo>
                        <a:pt x="10792" y="10658"/>
                        <a:pt x="14183" y="17926"/>
                        <a:pt x="16173" y="12173"/>
                      </a:cubicBezTo>
                      <a:cubicBezTo>
                        <a:pt x="15592" y="12487"/>
                        <a:pt x="15211" y="11811"/>
                        <a:pt x="14868" y="11135"/>
                      </a:cubicBezTo>
                      <a:cubicBezTo>
                        <a:pt x="16897" y="9249"/>
                        <a:pt x="17135" y="12535"/>
                        <a:pt x="19336" y="12297"/>
                      </a:cubicBezTo>
                      <a:cubicBezTo>
                        <a:pt x="17021" y="10887"/>
                        <a:pt x="19012" y="6925"/>
                        <a:pt x="16840" y="71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5" name="任意多边形: 形状 810">
                  <a:extLst>
                    <a:ext uri="{FF2B5EF4-FFF2-40B4-BE49-F238E27FC236}">
                      <a16:creationId xmlns:a16="http://schemas.microsoft.com/office/drawing/2014/main" id="{E572B27B-6CC5-9803-735D-7495E4FD712C}"/>
                    </a:ext>
                  </a:extLst>
                </p:cNvPr>
                <p:cNvSpPr/>
                <p:nvPr/>
              </p:nvSpPr>
              <p:spPr>
                <a:xfrm>
                  <a:off x="3523793" y="1291375"/>
                  <a:ext cx="19050" cy="19050"/>
                </a:xfrm>
                <a:custGeom>
                  <a:avLst/>
                  <a:gdLst>
                    <a:gd name="connsiteX0" fmla="*/ 16516 w 19050"/>
                    <a:gd name="connsiteY0" fmla="*/ 14267 h 19050"/>
                    <a:gd name="connsiteX1" fmla="*/ 7144 w 19050"/>
                    <a:gd name="connsiteY1" fmla="*/ 8333 h 19050"/>
                    <a:gd name="connsiteX2" fmla="*/ 17774 w 19050"/>
                    <a:gd name="connsiteY2" fmla="*/ 12352 h 19050"/>
                    <a:gd name="connsiteX3" fmla="*/ 16516 w 19050"/>
                    <a:gd name="connsiteY3" fmla="*/ 1426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6516" y="14267"/>
                      </a:moveTo>
                      <a:cubicBezTo>
                        <a:pt x="13097" y="12257"/>
                        <a:pt x="7258" y="4132"/>
                        <a:pt x="7144" y="8333"/>
                      </a:cubicBezTo>
                      <a:cubicBezTo>
                        <a:pt x="11849" y="8542"/>
                        <a:pt x="20326" y="18448"/>
                        <a:pt x="17774" y="12352"/>
                      </a:cubicBezTo>
                      <a:lnTo>
                        <a:pt x="16516" y="1426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6" name="任意多边形: 形状 811">
                  <a:extLst>
                    <a:ext uri="{FF2B5EF4-FFF2-40B4-BE49-F238E27FC236}">
                      <a16:creationId xmlns:a16="http://schemas.microsoft.com/office/drawing/2014/main" id="{0D617953-A3BC-021F-352F-5C068C2D18A2}"/>
                    </a:ext>
                  </a:extLst>
                </p:cNvPr>
                <p:cNvSpPr/>
                <p:nvPr/>
              </p:nvSpPr>
              <p:spPr>
                <a:xfrm>
                  <a:off x="3488575" y="1061154"/>
                  <a:ext cx="209550" cy="238125"/>
                </a:xfrm>
                <a:custGeom>
                  <a:avLst/>
                  <a:gdLst>
                    <a:gd name="connsiteX0" fmla="*/ 210164 w 209550"/>
                    <a:gd name="connsiteY0" fmla="*/ 229667 h 238125"/>
                    <a:gd name="connsiteX1" fmla="*/ 196133 w 209550"/>
                    <a:gd name="connsiteY1" fmla="*/ 220685 h 238125"/>
                    <a:gd name="connsiteX2" fmla="*/ 194990 w 209550"/>
                    <a:gd name="connsiteY2" fmla="*/ 223142 h 238125"/>
                    <a:gd name="connsiteX3" fmla="*/ 190104 w 209550"/>
                    <a:gd name="connsiteY3" fmla="*/ 219980 h 238125"/>
                    <a:gd name="connsiteX4" fmla="*/ 193266 w 209550"/>
                    <a:gd name="connsiteY4" fmla="*/ 219589 h 238125"/>
                    <a:gd name="connsiteX5" fmla="*/ 184218 w 209550"/>
                    <a:gd name="connsiteY5" fmla="*/ 213789 h 238125"/>
                    <a:gd name="connsiteX6" fmla="*/ 179312 w 209550"/>
                    <a:gd name="connsiteY6" fmla="*/ 215789 h 238125"/>
                    <a:gd name="connsiteX7" fmla="*/ 175417 w 209550"/>
                    <a:gd name="connsiteY7" fmla="*/ 212046 h 238125"/>
                    <a:gd name="connsiteX8" fmla="*/ 179912 w 209550"/>
                    <a:gd name="connsiteY8" fmla="*/ 211579 h 238125"/>
                    <a:gd name="connsiteX9" fmla="*/ 178550 w 209550"/>
                    <a:gd name="connsiteY9" fmla="*/ 207864 h 238125"/>
                    <a:gd name="connsiteX10" fmla="*/ 178093 w 209550"/>
                    <a:gd name="connsiteY10" fmla="*/ 209331 h 238125"/>
                    <a:gd name="connsiteX11" fmla="*/ 175531 w 209550"/>
                    <a:gd name="connsiteY11" fmla="*/ 199968 h 238125"/>
                    <a:gd name="connsiteX12" fmla="*/ 173978 w 209550"/>
                    <a:gd name="connsiteY12" fmla="*/ 201054 h 238125"/>
                    <a:gd name="connsiteX13" fmla="*/ 169121 w 209550"/>
                    <a:gd name="connsiteY13" fmla="*/ 195720 h 238125"/>
                    <a:gd name="connsiteX14" fmla="*/ 169540 w 209550"/>
                    <a:gd name="connsiteY14" fmla="*/ 196272 h 238125"/>
                    <a:gd name="connsiteX15" fmla="*/ 157386 w 209550"/>
                    <a:gd name="connsiteY15" fmla="*/ 188385 h 238125"/>
                    <a:gd name="connsiteX16" fmla="*/ 149642 w 209550"/>
                    <a:gd name="connsiteY16" fmla="*/ 187757 h 238125"/>
                    <a:gd name="connsiteX17" fmla="*/ 165025 w 209550"/>
                    <a:gd name="connsiteY17" fmla="*/ 184328 h 238125"/>
                    <a:gd name="connsiteX18" fmla="*/ 153328 w 209550"/>
                    <a:gd name="connsiteY18" fmla="*/ 171821 h 238125"/>
                    <a:gd name="connsiteX19" fmla="*/ 131716 w 209550"/>
                    <a:gd name="connsiteY19" fmla="*/ 168621 h 238125"/>
                    <a:gd name="connsiteX20" fmla="*/ 130182 w 209550"/>
                    <a:gd name="connsiteY20" fmla="*/ 177003 h 238125"/>
                    <a:gd name="connsiteX21" fmla="*/ 134954 w 209550"/>
                    <a:gd name="connsiteY21" fmla="*/ 169631 h 238125"/>
                    <a:gd name="connsiteX22" fmla="*/ 138517 w 209550"/>
                    <a:gd name="connsiteY22" fmla="*/ 177003 h 238125"/>
                    <a:gd name="connsiteX23" fmla="*/ 138336 w 209550"/>
                    <a:gd name="connsiteY23" fmla="*/ 173803 h 238125"/>
                    <a:gd name="connsiteX24" fmla="*/ 143736 w 209550"/>
                    <a:gd name="connsiteY24" fmla="*/ 179080 h 238125"/>
                    <a:gd name="connsiteX25" fmla="*/ 137078 w 209550"/>
                    <a:gd name="connsiteY25" fmla="*/ 180994 h 238125"/>
                    <a:gd name="connsiteX26" fmla="*/ 144108 w 209550"/>
                    <a:gd name="connsiteY26" fmla="*/ 184747 h 238125"/>
                    <a:gd name="connsiteX27" fmla="*/ 142070 w 209550"/>
                    <a:gd name="connsiteY27" fmla="*/ 185042 h 238125"/>
                    <a:gd name="connsiteX28" fmla="*/ 148394 w 209550"/>
                    <a:gd name="connsiteY28" fmla="*/ 190538 h 238125"/>
                    <a:gd name="connsiteX29" fmla="*/ 139355 w 209550"/>
                    <a:gd name="connsiteY29" fmla="*/ 188128 h 238125"/>
                    <a:gd name="connsiteX30" fmla="*/ 130640 w 209550"/>
                    <a:gd name="connsiteY30" fmla="*/ 182108 h 238125"/>
                    <a:gd name="connsiteX31" fmla="*/ 129554 w 209550"/>
                    <a:gd name="connsiteY31" fmla="*/ 184118 h 238125"/>
                    <a:gd name="connsiteX32" fmla="*/ 131259 w 209550"/>
                    <a:gd name="connsiteY32" fmla="*/ 184680 h 238125"/>
                    <a:gd name="connsiteX33" fmla="*/ 123220 w 209550"/>
                    <a:gd name="connsiteY33" fmla="*/ 187061 h 238125"/>
                    <a:gd name="connsiteX34" fmla="*/ 124591 w 209550"/>
                    <a:gd name="connsiteY34" fmla="*/ 188309 h 238125"/>
                    <a:gd name="connsiteX35" fmla="*/ 121010 w 209550"/>
                    <a:gd name="connsiteY35" fmla="*/ 191062 h 238125"/>
                    <a:gd name="connsiteX36" fmla="*/ 116828 w 209550"/>
                    <a:gd name="connsiteY36" fmla="*/ 181508 h 238125"/>
                    <a:gd name="connsiteX37" fmla="*/ 118019 w 209550"/>
                    <a:gd name="connsiteY37" fmla="*/ 185328 h 238125"/>
                    <a:gd name="connsiteX38" fmla="*/ 108456 w 209550"/>
                    <a:gd name="connsiteY38" fmla="*/ 184775 h 238125"/>
                    <a:gd name="connsiteX39" fmla="*/ 110161 w 209550"/>
                    <a:gd name="connsiteY39" fmla="*/ 177603 h 238125"/>
                    <a:gd name="connsiteX40" fmla="*/ 99817 w 209550"/>
                    <a:gd name="connsiteY40" fmla="*/ 170612 h 238125"/>
                    <a:gd name="connsiteX41" fmla="*/ 102979 w 209550"/>
                    <a:gd name="connsiteY41" fmla="*/ 173374 h 238125"/>
                    <a:gd name="connsiteX42" fmla="*/ 94054 w 209550"/>
                    <a:gd name="connsiteY42" fmla="*/ 166383 h 238125"/>
                    <a:gd name="connsiteX43" fmla="*/ 88901 w 209550"/>
                    <a:gd name="connsiteY43" fmla="*/ 169212 h 238125"/>
                    <a:gd name="connsiteX44" fmla="*/ 78481 w 209550"/>
                    <a:gd name="connsiteY44" fmla="*/ 157115 h 238125"/>
                    <a:gd name="connsiteX45" fmla="*/ 74175 w 209550"/>
                    <a:gd name="connsiteY45" fmla="*/ 158382 h 238125"/>
                    <a:gd name="connsiteX46" fmla="*/ 76709 w 209550"/>
                    <a:gd name="connsiteY46" fmla="*/ 155524 h 238125"/>
                    <a:gd name="connsiteX47" fmla="*/ 71365 w 209550"/>
                    <a:gd name="connsiteY47" fmla="*/ 145323 h 238125"/>
                    <a:gd name="connsiteX48" fmla="*/ 77833 w 209550"/>
                    <a:gd name="connsiteY48" fmla="*/ 145294 h 238125"/>
                    <a:gd name="connsiteX49" fmla="*/ 78081 w 209550"/>
                    <a:gd name="connsiteY49" fmla="*/ 140760 h 238125"/>
                    <a:gd name="connsiteX50" fmla="*/ 81443 w 209550"/>
                    <a:gd name="connsiteY50" fmla="*/ 143923 h 238125"/>
                    <a:gd name="connsiteX51" fmla="*/ 71356 w 209550"/>
                    <a:gd name="connsiteY51" fmla="*/ 132016 h 238125"/>
                    <a:gd name="connsiteX52" fmla="*/ 69070 w 209550"/>
                    <a:gd name="connsiteY52" fmla="*/ 117853 h 238125"/>
                    <a:gd name="connsiteX53" fmla="*/ 71346 w 209550"/>
                    <a:gd name="connsiteY53" fmla="*/ 115824 h 238125"/>
                    <a:gd name="connsiteX54" fmla="*/ 58640 w 209550"/>
                    <a:gd name="connsiteY54" fmla="*/ 102613 h 238125"/>
                    <a:gd name="connsiteX55" fmla="*/ 60850 w 209550"/>
                    <a:gd name="connsiteY55" fmla="*/ 96126 h 238125"/>
                    <a:gd name="connsiteX56" fmla="*/ 59002 w 209550"/>
                    <a:gd name="connsiteY56" fmla="*/ 96831 h 238125"/>
                    <a:gd name="connsiteX57" fmla="*/ 58945 w 209550"/>
                    <a:gd name="connsiteY57" fmla="*/ 94155 h 238125"/>
                    <a:gd name="connsiteX58" fmla="*/ 59002 w 209550"/>
                    <a:gd name="connsiteY58" fmla="*/ 91430 h 238125"/>
                    <a:gd name="connsiteX59" fmla="*/ 58373 w 209550"/>
                    <a:gd name="connsiteY59" fmla="*/ 91878 h 238125"/>
                    <a:gd name="connsiteX60" fmla="*/ 56687 w 209550"/>
                    <a:gd name="connsiteY60" fmla="*/ 87106 h 238125"/>
                    <a:gd name="connsiteX61" fmla="*/ 55383 w 209550"/>
                    <a:gd name="connsiteY61" fmla="*/ 90011 h 238125"/>
                    <a:gd name="connsiteX62" fmla="*/ 54535 w 209550"/>
                    <a:gd name="connsiteY62" fmla="*/ 80153 h 238125"/>
                    <a:gd name="connsiteX63" fmla="*/ 53668 w 209550"/>
                    <a:gd name="connsiteY63" fmla="*/ 85230 h 238125"/>
                    <a:gd name="connsiteX64" fmla="*/ 48067 w 209550"/>
                    <a:gd name="connsiteY64" fmla="*/ 73333 h 238125"/>
                    <a:gd name="connsiteX65" fmla="*/ 51687 w 209550"/>
                    <a:gd name="connsiteY65" fmla="*/ 75562 h 238125"/>
                    <a:gd name="connsiteX66" fmla="*/ 45953 w 209550"/>
                    <a:gd name="connsiteY66" fmla="*/ 65856 h 238125"/>
                    <a:gd name="connsiteX67" fmla="*/ 48220 w 209550"/>
                    <a:gd name="connsiteY67" fmla="*/ 71980 h 238125"/>
                    <a:gd name="connsiteX68" fmla="*/ 46172 w 209550"/>
                    <a:gd name="connsiteY68" fmla="*/ 73809 h 238125"/>
                    <a:gd name="connsiteX69" fmla="*/ 40714 w 209550"/>
                    <a:gd name="connsiteY69" fmla="*/ 58817 h 238125"/>
                    <a:gd name="connsiteX70" fmla="*/ 46229 w 209550"/>
                    <a:gd name="connsiteY70" fmla="*/ 63865 h 238125"/>
                    <a:gd name="connsiteX71" fmla="*/ 46858 w 209550"/>
                    <a:gd name="connsiteY71" fmla="*/ 55731 h 238125"/>
                    <a:gd name="connsiteX72" fmla="*/ 40695 w 209550"/>
                    <a:gd name="connsiteY72" fmla="*/ 44958 h 238125"/>
                    <a:gd name="connsiteX73" fmla="*/ 36037 w 209550"/>
                    <a:gd name="connsiteY73" fmla="*/ 33861 h 238125"/>
                    <a:gd name="connsiteX74" fmla="*/ 34342 w 209550"/>
                    <a:gd name="connsiteY74" fmla="*/ 37976 h 238125"/>
                    <a:gd name="connsiteX75" fmla="*/ 35218 w 209550"/>
                    <a:gd name="connsiteY75" fmla="*/ 37043 h 238125"/>
                    <a:gd name="connsiteX76" fmla="*/ 34285 w 209550"/>
                    <a:gd name="connsiteY76" fmla="*/ 46215 h 238125"/>
                    <a:gd name="connsiteX77" fmla="*/ 32618 w 209550"/>
                    <a:gd name="connsiteY77" fmla="*/ 45148 h 238125"/>
                    <a:gd name="connsiteX78" fmla="*/ 35332 w 209550"/>
                    <a:gd name="connsiteY78" fmla="*/ 49930 h 238125"/>
                    <a:gd name="connsiteX79" fmla="*/ 28798 w 209550"/>
                    <a:gd name="connsiteY79" fmla="*/ 51016 h 238125"/>
                    <a:gd name="connsiteX80" fmla="*/ 35066 w 209550"/>
                    <a:gd name="connsiteY80" fmla="*/ 54254 h 238125"/>
                    <a:gd name="connsiteX81" fmla="*/ 30237 w 209550"/>
                    <a:gd name="connsiteY81" fmla="*/ 56540 h 238125"/>
                    <a:gd name="connsiteX82" fmla="*/ 26341 w 209550"/>
                    <a:gd name="connsiteY82" fmla="*/ 44758 h 238125"/>
                    <a:gd name="connsiteX83" fmla="*/ 30179 w 209550"/>
                    <a:gd name="connsiteY83" fmla="*/ 41986 h 238125"/>
                    <a:gd name="connsiteX84" fmla="*/ 29417 w 209550"/>
                    <a:gd name="connsiteY84" fmla="*/ 34642 h 238125"/>
                    <a:gd name="connsiteX85" fmla="*/ 28446 w 209550"/>
                    <a:gd name="connsiteY85" fmla="*/ 38510 h 238125"/>
                    <a:gd name="connsiteX86" fmla="*/ 23236 w 209550"/>
                    <a:gd name="connsiteY86" fmla="*/ 26889 h 238125"/>
                    <a:gd name="connsiteX87" fmla="*/ 18464 w 209550"/>
                    <a:gd name="connsiteY87" fmla="*/ 25479 h 238125"/>
                    <a:gd name="connsiteX88" fmla="*/ 22550 w 209550"/>
                    <a:gd name="connsiteY88" fmla="*/ 11554 h 238125"/>
                    <a:gd name="connsiteX89" fmla="*/ 20988 w 209550"/>
                    <a:gd name="connsiteY89" fmla="*/ 15973 h 238125"/>
                    <a:gd name="connsiteX90" fmla="*/ 17435 w 209550"/>
                    <a:gd name="connsiteY90" fmla="*/ 7144 h 238125"/>
                    <a:gd name="connsiteX91" fmla="*/ 17473 w 209550"/>
                    <a:gd name="connsiteY91" fmla="*/ 14611 h 238125"/>
                    <a:gd name="connsiteX92" fmla="*/ 18940 w 209550"/>
                    <a:gd name="connsiteY92" fmla="*/ 14249 h 238125"/>
                    <a:gd name="connsiteX93" fmla="*/ 18664 w 209550"/>
                    <a:gd name="connsiteY93" fmla="*/ 18964 h 238125"/>
                    <a:gd name="connsiteX94" fmla="*/ 14092 w 209550"/>
                    <a:gd name="connsiteY94" fmla="*/ 16754 h 238125"/>
                    <a:gd name="connsiteX95" fmla="*/ 17921 w 209550"/>
                    <a:gd name="connsiteY95" fmla="*/ 45120 h 238125"/>
                    <a:gd name="connsiteX96" fmla="*/ 15273 w 209550"/>
                    <a:gd name="connsiteY96" fmla="*/ 42424 h 238125"/>
                    <a:gd name="connsiteX97" fmla="*/ 15940 w 209550"/>
                    <a:gd name="connsiteY97" fmla="*/ 48435 h 238125"/>
                    <a:gd name="connsiteX98" fmla="*/ 18206 w 209550"/>
                    <a:gd name="connsiteY98" fmla="*/ 46901 h 238125"/>
                    <a:gd name="connsiteX99" fmla="*/ 23464 w 209550"/>
                    <a:gd name="connsiteY99" fmla="*/ 57988 h 238125"/>
                    <a:gd name="connsiteX100" fmla="*/ 30779 w 209550"/>
                    <a:gd name="connsiteY100" fmla="*/ 67027 h 238125"/>
                    <a:gd name="connsiteX101" fmla="*/ 33427 w 209550"/>
                    <a:gd name="connsiteY101" fmla="*/ 61227 h 238125"/>
                    <a:gd name="connsiteX102" fmla="*/ 36847 w 209550"/>
                    <a:gd name="connsiteY102" fmla="*/ 68923 h 238125"/>
                    <a:gd name="connsiteX103" fmla="*/ 32884 w 209550"/>
                    <a:gd name="connsiteY103" fmla="*/ 70399 h 238125"/>
                    <a:gd name="connsiteX104" fmla="*/ 43419 w 209550"/>
                    <a:gd name="connsiteY104" fmla="*/ 76705 h 238125"/>
                    <a:gd name="connsiteX105" fmla="*/ 43105 w 209550"/>
                    <a:gd name="connsiteY105" fmla="*/ 73666 h 238125"/>
                    <a:gd name="connsiteX106" fmla="*/ 45143 w 209550"/>
                    <a:gd name="connsiteY106" fmla="*/ 74714 h 238125"/>
                    <a:gd name="connsiteX107" fmla="*/ 47267 w 209550"/>
                    <a:gd name="connsiteY107" fmla="*/ 75686 h 238125"/>
                    <a:gd name="connsiteX108" fmla="*/ 46258 w 209550"/>
                    <a:gd name="connsiteY108" fmla="*/ 83429 h 238125"/>
                    <a:gd name="connsiteX109" fmla="*/ 52392 w 209550"/>
                    <a:gd name="connsiteY109" fmla="*/ 101422 h 238125"/>
                    <a:gd name="connsiteX110" fmla="*/ 63012 w 209550"/>
                    <a:gd name="connsiteY110" fmla="*/ 119424 h 238125"/>
                    <a:gd name="connsiteX111" fmla="*/ 70623 w 209550"/>
                    <a:gd name="connsiteY111" fmla="*/ 138465 h 238125"/>
                    <a:gd name="connsiteX112" fmla="*/ 72089 w 209550"/>
                    <a:gd name="connsiteY112" fmla="*/ 136150 h 238125"/>
                    <a:gd name="connsiteX113" fmla="*/ 70261 w 209550"/>
                    <a:gd name="connsiteY113" fmla="*/ 143066 h 238125"/>
                    <a:gd name="connsiteX114" fmla="*/ 57507 w 209550"/>
                    <a:gd name="connsiteY114" fmla="*/ 130578 h 238125"/>
                    <a:gd name="connsiteX115" fmla="*/ 49734 w 209550"/>
                    <a:gd name="connsiteY115" fmla="*/ 130264 h 238125"/>
                    <a:gd name="connsiteX116" fmla="*/ 52525 w 209550"/>
                    <a:gd name="connsiteY116" fmla="*/ 127044 h 238125"/>
                    <a:gd name="connsiteX117" fmla="*/ 52011 w 209550"/>
                    <a:gd name="connsiteY117" fmla="*/ 128245 h 238125"/>
                    <a:gd name="connsiteX118" fmla="*/ 48610 w 209550"/>
                    <a:gd name="connsiteY118" fmla="*/ 113319 h 238125"/>
                    <a:gd name="connsiteX119" fmla="*/ 39085 w 209550"/>
                    <a:gd name="connsiteY119" fmla="*/ 99193 h 238125"/>
                    <a:gd name="connsiteX120" fmla="*/ 40333 w 209550"/>
                    <a:gd name="connsiteY120" fmla="*/ 96898 h 238125"/>
                    <a:gd name="connsiteX121" fmla="*/ 35913 w 209550"/>
                    <a:gd name="connsiteY121" fmla="*/ 94907 h 238125"/>
                    <a:gd name="connsiteX122" fmla="*/ 37866 w 209550"/>
                    <a:gd name="connsiteY122" fmla="*/ 91564 h 238125"/>
                    <a:gd name="connsiteX123" fmla="*/ 30256 w 209550"/>
                    <a:gd name="connsiteY123" fmla="*/ 88706 h 238125"/>
                    <a:gd name="connsiteX124" fmla="*/ 27646 w 209550"/>
                    <a:gd name="connsiteY124" fmla="*/ 94602 h 238125"/>
                    <a:gd name="connsiteX125" fmla="*/ 25722 w 209550"/>
                    <a:gd name="connsiteY125" fmla="*/ 86058 h 238125"/>
                    <a:gd name="connsiteX126" fmla="*/ 21845 w 209550"/>
                    <a:gd name="connsiteY126" fmla="*/ 79819 h 238125"/>
                    <a:gd name="connsiteX127" fmla="*/ 25093 w 209550"/>
                    <a:gd name="connsiteY127" fmla="*/ 89783 h 238125"/>
                    <a:gd name="connsiteX128" fmla="*/ 23140 w 209550"/>
                    <a:gd name="connsiteY128" fmla="*/ 90973 h 238125"/>
                    <a:gd name="connsiteX129" fmla="*/ 17397 w 209550"/>
                    <a:gd name="connsiteY129" fmla="*/ 72647 h 238125"/>
                    <a:gd name="connsiteX130" fmla="*/ 21835 w 209550"/>
                    <a:gd name="connsiteY130" fmla="*/ 73028 h 238125"/>
                    <a:gd name="connsiteX131" fmla="*/ 19359 w 209550"/>
                    <a:gd name="connsiteY131" fmla="*/ 66294 h 238125"/>
                    <a:gd name="connsiteX132" fmla="*/ 22826 w 209550"/>
                    <a:gd name="connsiteY132" fmla="*/ 69847 h 238125"/>
                    <a:gd name="connsiteX133" fmla="*/ 22083 w 209550"/>
                    <a:gd name="connsiteY133" fmla="*/ 64951 h 238125"/>
                    <a:gd name="connsiteX134" fmla="*/ 15987 w 209550"/>
                    <a:gd name="connsiteY134" fmla="*/ 74066 h 238125"/>
                    <a:gd name="connsiteX135" fmla="*/ 9348 w 209550"/>
                    <a:gd name="connsiteY135" fmla="*/ 69228 h 238125"/>
                    <a:gd name="connsiteX136" fmla="*/ 8119 w 209550"/>
                    <a:gd name="connsiteY136" fmla="*/ 75390 h 238125"/>
                    <a:gd name="connsiteX137" fmla="*/ 14863 w 209550"/>
                    <a:gd name="connsiteY137" fmla="*/ 88763 h 238125"/>
                    <a:gd name="connsiteX138" fmla="*/ 14911 w 209550"/>
                    <a:gd name="connsiteY138" fmla="*/ 88021 h 238125"/>
                    <a:gd name="connsiteX139" fmla="*/ 20569 w 209550"/>
                    <a:gd name="connsiteY139" fmla="*/ 94745 h 238125"/>
                    <a:gd name="connsiteX140" fmla="*/ 19283 w 209550"/>
                    <a:gd name="connsiteY140" fmla="*/ 97746 h 238125"/>
                    <a:gd name="connsiteX141" fmla="*/ 15368 w 209550"/>
                    <a:gd name="connsiteY141" fmla="*/ 92078 h 238125"/>
                    <a:gd name="connsiteX142" fmla="*/ 20673 w 209550"/>
                    <a:gd name="connsiteY142" fmla="*/ 104299 h 238125"/>
                    <a:gd name="connsiteX143" fmla="*/ 26579 w 209550"/>
                    <a:gd name="connsiteY143" fmla="*/ 108623 h 238125"/>
                    <a:gd name="connsiteX144" fmla="*/ 20788 w 209550"/>
                    <a:gd name="connsiteY144" fmla="*/ 108033 h 238125"/>
                    <a:gd name="connsiteX145" fmla="*/ 28522 w 209550"/>
                    <a:gd name="connsiteY145" fmla="*/ 119624 h 238125"/>
                    <a:gd name="connsiteX146" fmla="*/ 23921 w 209550"/>
                    <a:gd name="connsiteY146" fmla="*/ 119882 h 238125"/>
                    <a:gd name="connsiteX147" fmla="*/ 41486 w 209550"/>
                    <a:gd name="connsiteY147" fmla="*/ 140122 h 238125"/>
                    <a:gd name="connsiteX148" fmla="*/ 41381 w 209550"/>
                    <a:gd name="connsiteY148" fmla="*/ 139370 h 238125"/>
                    <a:gd name="connsiteX149" fmla="*/ 46820 w 209550"/>
                    <a:gd name="connsiteY149" fmla="*/ 143408 h 238125"/>
                    <a:gd name="connsiteX150" fmla="*/ 52287 w 209550"/>
                    <a:gd name="connsiteY150" fmla="*/ 147342 h 238125"/>
                    <a:gd name="connsiteX151" fmla="*/ 50420 w 209550"/>
                    <a:gd name="connsiteY151" fmla="*/ 144780 h 238125"/>
                    <a:gd name="connsiteX152" fmla="*/ 67527 w 209550"/>
                    <a:gd name="connsiteY152" fmla="*/ 151228 h 238125"/>
                    <a:gd name="connsiteX153" fmla="*/ 66632 w 209550"/>
                    <a:gd name="connsiteY153" fmla="*/ 153067 h 238125"/>
                    <a:gd name="connsiteX154" fmla="*/ 69661 w 209550"/>
                    <a:gd name="connsiteY154" fmla="*/ 154324 h 238125"/>
                    <a:gd name="connsiteX155" fmla="*/ 64060 w 209550"/>
                    <a:gd name="connsiteY155" fmla="*/ 153133 h 238125"/>
                    <a:gd name="connsiteX156" fmla="*/ 65708 w 209550"/>
                    <a:gd name="connsiteY156" fmla="*/ 155896 h 238125"/>
                    <a:gd name="connsiteX157" fmla="*/ 67498 w 209550"/>
                    <a:gd name="connsiteY157" fmla="*/ 158544 h 238125"/>
                    <a:gd name="connsiteX158" fmla="*/ 70070 w 209550"/>
                    <a:gd name="connsiteY158" fmla="*/ 155696 h 238125"/>
                    <a:gd name="connsiteX159" fmla="*/ 80109 w 209550"/>
                    <a:gd name="connsiteY159" fmla="*/ 166630 h 238125"/>
                    <a:gd name="connsiteX160" fmla="*/ 77538 w 209550"/>
                    <a:gd name="connsiteY160" fmla="*/ 164897 h 238125"/>
                    <a:gd name="connsiteX161" fmla="*/ 78890 w 209550"/>
                    <a:gd name="connsiteY161" fmla="*/ 169107 h 238125"/>
                    <a:gd name="connsiteX162" fmla="*/ 80138 w 209550"/>
                    <a:gd name="connsiteY162" fmla="*/ 164640 h 238125"/>
                    <a:gd name="connsiteX163" fmla="*/ 88053 w 209550"/>
                    <a:gd name="connsiteY163" fmla="*/ 172374 h 238125"/>
                    <a:gd name="connsiteX164" fmla="*/ 88215 w 209550"/>
                    <a:gd name="connsiteY164" fmla="*/ 176279 h 238125"/>
                    <a:gd name="connsiteX165" fmla="*/ 96550 w 209550"/>
                    <a:gd name="connsiteY165" fmla="*/ 182832 h 238125"/>
                    <a:gd name="connsiteX166" fmla="*/ 97835 w 209550"/>
                    <a:gd name="connsiteY166" fmla="*/ 180937 h 238125"/>
                    <a:gd name="connsiteX167" fmla="*/ 114104 w 209550"/>
                    <a:gd name="connsiteY167" fmla="*/ 194510 h 238125"/>
                    <a:gd name="connsiteX168" fmla="*/ 132973 w 209550"/>
                    <a:gd name="connsiteY168" fmla="*/ 204073 h 238125"/>
                    <a:gd name="connsiteX169" fmla="*/ 152614 w 209550"/>
                    <a:gd name="connsiteY169" fmla="*/ 213008 h 238125"/>
                    <a:gd name="connsiteX170" fmla="*/ 155138 w 209550"/>
                    <a:gd name="connsiteY170" fmla="*/ 218627 h 238125"/>
                    <a:gd name="connsiteX171" fmla="*/ 156376 w 209550"/>
                    <a:gd name="connsiteY171" fmla="*/ 217046 h 238125"/>
                    <a:gd name="connsiteX172" fmla="*/ 157291 w 209550"/>
                    <a:gd name="connsiteY172" fmla="*/ 218189 h 238125"/>
                    <a:gd name="connsiteX173" fmla="*/ 165568 w 209550"/>
                    <a:gd name="connsiteY173" fmla="*/ 217094 h 238125"/>
                    <a:gd name="connsiteX174" fmla="*/ 169082 w 209550"/>
                    <a:gd name="connsiteY174" fmla="*/ 222361 h 238125"/>
                    <a:gd name="connsiteX175" fmla="*/ 165539 w 209550"/>
                    <a:gd name="connsiteY175" fmla="*/ 221132 h 238125"/>
                    <a:gd name="connsiteX176" fmla="*/ 170321 w 209550"/>
                    <a:gd name="connsiteY176" fmla="*/ 226819 h 238125"/>
                    <a:gd name="connsiteX177" fmla="*/ 175836 w 209550"/>
                    <a:gd name="connsiteY177" fmla="*/ 221456 h 238125"/>
                    <a:gd name="connsiteX178" fmla="*/ 195305 w 209550"/>
                    <a:gd name="connsiteY178" fmla="*/ 230676 h 238125"/>
                    <a:gd name="connsiteX179" fmla="*/ 201029 w 209550"/>
                    <a:gd name="connsiteY179" fmla="*/ 227333 h 238125"/>
                    <a:gd name="connsiteX180" fmla="*/ 205973 w 209550"/>
                    <a:gd name="connsiteY180" fmla="*/ 231229 h 238125"/>
                    <a:gd name="connsiteX181" fmla="*/ 210164 w 209550"/>
                    <a:gd name="connsiteY181" fmla="*/ 229667 h 238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</a:cxnLst>
                  <a:rect l="l" t="t" r="r" b="b"/>
                  <a:pathLst>
                    <a:path w="209550" h="238125">
                      <a:moveTo>
                        <a:pt x="210164" y="229667"/>
                      </a:moveTo>
                      <a:cubicBezTo>
                        <a:pt x="204963" y="227971"/>
                        <a:pt x="202601" y="222561"/>
                        <a:pt x="196133" y="220685"/>
                      </a:cubicBezTo>
                      <a:cubicBezTo>
                        <a:pt x="194781" y="221142"/>
                        <a:pt x="195114" y="222390"/>
                        <a:pt x="194990" y="223142"/>
                      </a:cubicBezTo>
                      <a:cubicBezTo>
                        <a:pt x="191933" y="222799"/>
                        <a:pt x="191761" y="220789"/>
                        <a:pt x="190104" y="219980"/>
                      </a:cubicBezTo>
                      <a:lnTo>
                        <a:pt x="193266" y="219589"/>
                      </a:lnTo>
                      <a:cubicBezTo>
                        <a:pt x="191123" y="218284"/>
                        <a:pt x="185075" y="217551"/>
                        <a:pt x="184218" y="213789"/>
                      </a:cubicBezTo>
                      <a:cubicBezTo>
                        <a:pt x="183351" y="214722"/>
                        <a:pt x="182751" y="216932"/>
                        <a:pt x="179312" y="215789"/>
                      </a:cubicBezTo>
                      <a:cubicBezTo>
                        <a:pt x="177026" y="214998"/>
                        <a:pt x="176331" y="213160"/>
                        <a:pt x="175417" y="212046"/>
                      </a:cubicBezTo>
                      <a:cubicBezTo>
                        <a:pt x="179036" y="212484"/>
                        <a:pt x="177207" y="210226"/>
                        <a:pt x="179912" y="211579"/>
                      </a:cubicBezTo>
                      <a:lnTo>
                        <a:pt x="178550" y="207864"/>
                      </a:lnTo>
                      <a:lnTo>
                        <a:pt x="178093" y="209331"/>
                      </a:lnTo>
                      <a:cubicBezTo>
                        <a:pt x="170740" y="205178"/>
                        <a:pt x="176360" y="203082"/>
                        <a:pt x="175531" y="199968"/>
                      </a:cubicBezTo>
                      <a:cubicBezTo>
                        <a:pt x="174436" y="199606"/>
                        <a:pt x="174216" y="200320"/>
                        <a:pt x="173978" y="201054"/>
                      </a:cubicBezTo>
                      <a:cubicBezTo>
                        <a:pt x="172692" y="199406"/>
                        <a:pt x="170759" y="197920"/>
                        <a:pt x="169121" y="195720"/>
                      </a:cubicBezTo>
                      <a:lnTo>
                        <a:pt x="169540" y="196272"/>
                      </a:lnTo>
                      <a:cubicBezTo>
                        <a:pt x="166958" y="198301"/>
                        <a:pt x="162396" y="190890"/>
                        <a:pt x="157386" y="188385"/>
                      </a:cubicBezTo>
                      <a:cubicBezTo>
                        <a:pt x="158738" y="194034"/>
                        <a:pt x="150280" y="187652"/>
                        <a:pt x="149642" y="187757"/>
                      </a:cubicBezTo>
                      <a:cubicBezTo>
                        <a:pt x="153214" y="183966"/>
                        <a:pt x="162091" y="188881"/>
                        <a:pt x="165025" y="184328"/>
                      </a:cubicBezTo>
                      <a:cubicBezTo>
                        <a:pt x="159024" y="181594"/>
                        <a:pt x="156224" y="176965"/>
                        <a:pt x="153328" y="171821"/>
                      </a:cubicBezTo>
                      <a:cubicBezTo>
                        <a:pt x="147165" y="176927"/>
                        <a:pt x="139698" y="162239"/>
                        <a:pt x="131716" y="168621"/>
                      </a:cubicBezTo>
                      <a:cubicBezTo>
                        <a:pt x="133288" y="170431"/>
                        <a:pt x="124753" y="171602"/>
                        <a:pt x="130182" y="177003"/>
                      </a:cubicBezTo>
                      <a:cubicBezTo>
                        <a:pt x="133859" y="177403"/>
                        <a:pt x="134383" y="172841"/>
                        <a:pt x="134954" y="169631"/>
                      </a:cubicBezTo>
                      <a:lnTo>
                        <a:pt x="138517" y="177003"/>
                      </a:lnTo>
                      <a:lnTo>
                        <a:pt x="138336" y="173803"/>
                      </a:lnTo>
                      <a:cubicBezTo>
                        <a:pt x="142793" y="177260"/>
                        <a:pt x="137907" y="175784"/>
                        <a:pt x="143736" y="179080"/>
                      </a:cubicBezTo>
                      <a:cubicBezTo>
                        <a:pt x="143670" y="183004"/>
                        <a:pt x="138507" y="178308"/>
                        <a:pt x="137078" y="180994"/>
                      </a:cubicBezTo>
                      <a:cubicBezTo>
                        <a:pt x="139041" y="183451"/>
                        <a:pt x="142679" y="181204"/>
                        <a:pt x="144108" y="184747"/>
                      </a:cubicBezTo>
                      <a:lnTo>
                        <a:pt x="142070" y="185042"/>
                      </a:lnTo>
                      <a:cubicBezTo>
                        <a:pt x="142841" y="188776"/>
                        <a:pt x="148251" y="186680"/>
                        <a:pt x="148394" y="190538"/>
                      </a:cubicBezTo>
                      <a:cubicBezTo>
                        <a:pt x="145832" y="190605"/>
                        <a:pt x="142593" y="189614"/>
                        <a:pt x="139355" y="188128"/>
                      </a:cubicBezTo>
                      <a:cubicBezTo>
                        <a:pt x="136202" y="186490"/>
                        <a:pt x="133135" y="184204"/>
                        <a:pt x="130640" y="182108"/>
                      </a:cubicBezTo>
                      <a:lnTo>
                        <a:pt x="129554" y="184118"/>
                      </a:lnTo>
                      <a:cubicBezTo>
                        <a:pt x="129906" y="183471"/>
                        <a:pt x="130935" y="184052"/>
                        <a:pt x="131259" y="184680"/>
                      </a:cubicBezTo>
                      <a:cubicBezTo>
                        <a:pt x="128468" y="186138"/>
                        <a:pt x="129116" y="188728"/>
                        <a:pt x="123220" y="187061"/>
                      </a:cubicBezTo>
                      <a:lnTo>
                        <a:pt x="124591" y="188309"/>
                      </a:lnTo>
                      <a:cubicBezTo>
                        <a:pt x="124210" y="188976"/>
                        <a:pt x="123801" y="192262"/>
                        <a:pt x="121010" y="191062"/>
                      </a:cubicBezTo>
                      <a:cubicBezTo>
                        <a:pt x="112742" y="184861"/>
                        <a:pt x="124972" y="187681"/>
                        <a:pt x="116828" y="181508"/>
                      </a:cubicBezTo>
                      <a:cubicBezTo>
                        <a:pt x="112190" y="182289"/>
                        <a:pt x="118162" y="182747"/>
                        <a:pt x="118019" y="185328"/>
                      </a:cubicBezTo>
                      <a:cubicBezTo>
                        <a:pt x="114609" y="188700"/>
                        <a:pt x="109913" y="179032"/>
                        <a:pt x="108456" y="184775"/>
                      </a:cubicBezTo>
                      <a:cubicBezTo>
                        <a:pt x="109237" y="183471"/>
                        <a:pt x="104208" y="174755"/>
                        <a:pt x="110161" y="177603"/>
                      </a:cubicBezTo>
                      <a:cubicBezTo>
                        <a:pt x="110342" y="173041"/>
                        <a:pt x="101607" y="173355"/>
                        <a:pt x="99817" y="170612"/>
                      </a:cubicBezTo>
                      <a:cubicBezTo>
                        <a:pt x="100331" y="171936"/>
                        <a:pt x="102007" y="172679"/>
                        <a:pt x="102979" y="173374"/>
                      </a:cubicBezTo>
                      <a:cubicBezTo>
                        <a:pt x="99588" y="175174"/>
                        <a:pt x="93854" y="169574"/>
                        <a:pt x="94054" y="166383"/>
                      </a:cubicBezTo>
                      <a:cubicBezTo>
                        <a:pt x="93635" y="168926"/>
                        <a:pt x="90816" y="168745"/>
                        <a:pt x="88901" y="169212"/>
                      </a:cubicBezTo>
                      <a:cubicBezTo>
                        <a:pt x="84548" y="163954"/>
                        <a:pt x="84339" y="163278"/>
                        <a:pt x="78481" y="157115"/>
                      </a:cubicBezTo>
                      <a:cubicBezTo>
                        <a:pt x="77719" y="158963"/>
                        <a:pt x="75214" y="157239"/>
                        <a:pt x="74175" y="158382"/>
                      </a:cubicBezTo>
                      <a:cubicBezTo>
                        <a:pt x="71461" y="155943"/>
                        <a:pt x="74194" y="153819"/>
                        <a:pt x="76709" y="155524"/>
                      </a:cubicBezTo>
                      <a:cubicBezTo>
                        <a:pt x="68032" y="150695"/>
                        <a:pt x="76890" y="149838"/>
                        <a:pt x="71365" y="145323"/>
                      </a:cubicBezTo>
                      <a:cubicBezTo>
                        <a:pt x="73566" y="146437"/>
                        <a:pt x="74452" y="142113"/>
                        <a:pt x="77833" y="145294"/>
                      </a:cubicBezTo>
                      <a:cubicBezTo>
                        <a:pt x="79719" y="144980"/>
                        <a:pt x="76966" y="141951"/>
                        <a:pt x="78081" y="140760"/>
                      </a:cubicBezTo>
                      <a:cubicBezTo>
                        <a:pt x="78014" y="140827"/>
                        <a:pt x="81443" y="143923"/>
                        <a:pt x="81443" y="143923"/>
                      </a:cubicBezTo>
                      <a:cubicBezTo>
                        <a:pt x="81652" y="140275"/>
                        <a:pt x="74909" y="137427"/>
                        <a:pt x="71356" y="132016"/>
                      </a:cubicBezTo>
                      <a:cubicBezTo>
                        <a:pt x="73232" y="128464"/>
                        <a:pt x="73766" y="119539"/>
                        <a:pt x="69070" y="117853"/>
                      </a:cubicBezTo>
                      <a:lnTo>
                        <a:pt x="71346" y="115824"/>
                      </a:lnTo>
                      <a:cubicBezTo>
                        <a:pt x="66860" y="113929"/>
                        <a:pt x="61221" y="104127"/>
                        <a:pt x="58640" y="102613"/>
                      </a:cubicBezTo>
                      <a:cubicBezTo>
                        <a:pt x="53973" y="97784"/>
                        <a:pt x="61002" y="99441"/>
                        <a:pt x="60850" y="96126"/>
                      </a:cubicBezTo>
                      <a:lnTo>
                        <a:pt x="59002" y="96831"/>
                      </a:lnTo>
                      <a:cubicBezTo>
                        <a:pt x="59002" y="96831"/>
                        <a:pt x="58907" y="95526"/>
                        <a:pt x="58945" y="94155"/>
                      </a:cubicBezTo>
                      <a:cubicBezTo>
                        <a:pt x="58973" y="92793"/>
                        <a:pt x="59002" y="91430"/>
                        <a:pt x="59002" y="91430"/>
                      </a:cubicBezTo>
                      <a:lnTo>
                        <a:pt x="58373" y="91878"/>
                      </a:lnTo>
                      <a:lnTo>
                        <a:pt x="56687" y="87106"/>
                      </a:lnTo>
                      <a:cubicBezTo>
                        <a:pt x="56021" y="88211"/>
                        <a:pt x="56592" y="89811"/>
                        <a:pt x="55383" y="90011"/>
                      </a:cubicBezTo>
                      <a:cubicBezTo>
                        <a:pt x="52954" y="88335"/>
                        <a:pt x="54944" y="83658"/>
                        <a:pt x="54535" y="80153"/>
                      </a:cubicBezTo>
                      <a:cubicBezTo>
                        <a:pt x="50268" y="78372"/>
                        <a:pt x="56745" y="85106"/>
                        <a:pt x="53668" y="85230"/>
                      </a:cubicBezTo>
                      <a:cubicBezTo>
                        <a:pt x="51982" y="81801"/>
                        <a:pt x="47086" y="78334"/>
                        <a:pt x="48067" y="73333"/>
                      </a:cubicBezTo>
                      <a:lnTo>
                        <a:pt x="51687" y="75562"/>
                      </a:lnTo>
                      <a:cubicBezTo>
                        <a:pt x="46572" y="74828"/>
                        <a:pt x="51801" y="68066"/>
                        <a:pt x="45953" y="65856"/>
                      </a:cubicBezTo>
                      <a:cubicBezTo>
                        <a:pt x="41857" y="68742"/>
                        <a:pt x="49163" y="69609"/>
                        <a:pt x="48220" y="71980"/>
                      </a:cubicBezTo>
                      <a:lnTo>
                        <a:pt x="46172" y="73809"/>
                      </a:lnTo>
                      <a:cubicBezTo>
                        <a:pt x="42505" y="68380"/>
                        <a:pt x="41000" y="65370"/>
                        <a:pt x="40714" y="58817"/>
                      </a:cubicBezTo>
                      <a:cubicBezTo>
                        <a:pt x="43533" y="61046"/>
                        <a:pt x="45829" y="62236"/>
                        <a:pt x="46229" y="63865"/>
                      </a:cubicBezTo>
                      <a:cubicBezTo>
                        <a:pt x="47763" y="61827"/>
                        <a:pt x="41419" y="54302"/>
                        <a:pt x="46858" y="55731"/>
                      </a:cubicBezTo>
                      <a:cubicBezTo>
                        <a:pt x="46496" y="49730"/>
                        <a:pt x="43486" y="47454"/>
                        <a:pt x="40695" y="44958"/>
                      </a:cubicBezTo>
                      <a:cubicBezTo>
                        <a:pt x="37847" y="42529"/>
                        <a:pt x="35104" y="39938"/>
                        <a:pt x="36037" y="33861"/>
                      </a:cubicBezTo>
                      <a:cubicBezTo>
                        <a:pt x="37256" y="31709"/>
                        <a:pt x="33742" y="35309"/>
                        <a:pt x="34342" y="37976"/>
                      </a:cubicBezTo>
                      <a:cubicBezTo>
                        <a:pt x="33942" y="36957"/>
                        <a:pt x="34504" y="37319"/>
                        <a:pt x="35218" y="37043"/>
                      </a:cubicBezTo>
                      <a:cubicBezTo>
                        <a:pt x="31341" y="39776"/>
                        <a:pt x="42771" y="50206"/>
                        <a:pt x="34285" y="46215"/>
                      </a:cubicBezTo>
                      <a:lnTo>
                        <a:pt x="32618" y="45148"/>
                      </a:lnTo>
                      <a:cubicBezTo>
                        <a:pt x="31170" y="48758"/>
                        <a:pt x="34675" y="47234"/>
                        <a:pt x="35332" y="49930"/>
                      </a:cubicBezTo>
                      <a:cubicBezTo>
                        <a:pt x="35399" y="55321"/>
                        <a:pt x="30198" y="50454"/>
                        <a:pt x="28798" y="51016"/>
                      </a:cubicBezTo>
                      <a:cubicBezTo>
                        <a:pt x="30313" y="55855"/>
                        <a:pt x="32923" y="49197"/>
                        <a:pt x="35066" y="54254"/>
                      </a:cubicBezTo>
                      <a:lnTo>
                        <a:pt x="30237" y="56540"/>
                      </a:lnTo>
                      <a:cubicBezTo>
                        <a:pt x="27884" y="52073"/>
                        <a:pt x="25474" y="48758"/>
                        <a:pt x="26341" y="44758"/>
                      </a:cubicBezTo>
                      <a:lnTo>
                        <a:pt x="30179" y="41986"/>
                      </a:lnTo>
                      <a:cubicBezTo>
                        <a:pt x="27274" y="40796"/>
                        <a:pt x="29455" y="36928"/>
                        <a:pt x="29417" y="34642"/>
                      </a:cubicBezTo>
                      <a:cubicBezTo>
                        <a:pt x="30179" y="36662"/>
                        <a:pt x="29713" y="38643"/>
                        <a:pt x="28446" y="38510"/>
                      </a:cubicBezTo>
                      <a:cubicBezTo>
                        <a:pt x="27979" y="30490"/>
                        <a:pt x="23150" y="35128"/>
                        <a:pt x="23236" y="26889"/>
                      </a:cubicBezTo>
                      <a:cubicBezTo>
                        <a:pt x="20131" y="24355"/>
                        <a:pt x="20826" y="32423"/>
                        <a:pt x="18464" y="25479"/>
                      </a:cubicBezTo>
                      <a:cubicBezTo>
                        <a:pt x="22016" y="22565"/>
                        <a:pt x="21997" y="16802"/>
                        <a:pt x="22550" y="11554"/>
                      </a:cubicBezTo>
                      <a:cubicBezTo>
                        <a:pt x="21807" y="11725"/>
                        <a:pt x="23693" y="15792"/>
                        <a:pt x="20988" y="15973"/>
                      </a:cubicBezTo>
                      <a:cubicBezTo>
                        <a:pt x="20940" y="8534"/>
                        <a:pt x="16711" y="14811"/>
                        <a:pt x="17435" y="7144"/>
                      </a:cubicBezTo>
                      <a:cubicBezTo>
                        <a:pt x="18006" y="9287"/>
                        <a:pt x="15625" y="12230"/>
                        <a:pt x="17473" y="14611"/>
                      </a:cubicBezTo>
                      <a:lnTo>
                        <a:pt x="18940" y="14249"/>
                      </a:lnTo>
                      <a:lnTo>
                        <a:pt x="18664" y="18964"/>
                      </a:lnTo>
                      <a:lnTo>
                        <a:pt x="14092" y="16754"/>
                      </a:lnTo>
                      <a:cubicBezTo>
                        <a:pt x="10653" y="23155"/>
                        <a:pt x="18368" y="35681"/>
                        <a:pt x="17921" y="45120"/>
                      </a:cubicBezTo>
                      <a:lnTo>
                        <a:pt x="15273" y="42424"/>
                      </a:lnTo>
                      <a:lnTo>
                        <a:pt x="15940" y="48435"/>
                      </a:lnTo>
                      <a:cubicBezTo>
                        <a:pt x="16225" y="47053"/>
                        <a:pt x="17492" y="47177"/>
                        <a:pt x="18206" y="46901"/>
                      </a:cubicBezTo>
                      <a:cubicBezTo>
                        <a:pt x="18816" y="51664"/>
                        <a:pt x="21045" y="54997"/>
                        <a:pt x="23464" y="57988"/>
                      </a:cubicBezTo>
                      <a:cubicBezTo>
                        <a:pt x="26122" y="60893"/>
                        <a:pt x="28998" y="63446"/>
                        <a:pt x="30779" y="67027"/>
                      </a:cubicBezTo>
                      <a:lnTo>
                        <a:pt x="33427" y="61227"/>
                      </a:lnTo>
                      <a:lnTo>
                        <a:pt x="36847" y="68923"/>
                      </a:lnTo>
                      <a:lnTo>
                        <a:pt x="32884" y="70399"/>
                      </a:lnTo>
                      <a:cubicBezTo>
                        <a:pt x="39704" y="71161"/>
                        <a:pt x="35971" y="76524"/>
                        <a:pt x="43419" y="76705"/>
                      </a:cubicBezTo>
                      <a:cubicBezTo>
                        <a:pt x="42295" y="75457"/>
                        <a:pt x="42962" y="75038"/>
                        <a:pt x="43105" y="73666"/>
                      </a:cubicBezTo>
                      <a:cubicBezTo>
                        <a:pt x="43105" y="73666"/>
                        <a:pt x="44124" y="74190"/>
                        <a:pt x="45143" y="74714"/>
                      </a:cubicBezTo>
                      <a:cubicBezTo>
                        <a:pt x="46200" y="75200"/>
                        <a:pt x="47267" y="75686"/>
                        <a:pt x="47267" y="75686"/>
                      </a:cubicBezTo>
                      <a:cubicBezTo>
                        <a:pt x="42867" y="75114"/>
                        <a:pt x="49468" y="81401"/>
                        <a:pt x="46258" y="83429"/>
                      </a:cubicBezTo>
                      <a:cubicBezTo>
                        <a:pt x="48620" y="88182"/>
                        <a:pt x="50020" y="94812"/>
                        <a:pt x="52392" y="101422"/>
                      </a:cubicBezTo>
                      <a:cubicBezTo>
                        <a:pt x="54963" y="107871"/>
                        <a:pt x="58192" y="114538"/>
                        <a:pt x="63012" y="119424"/>
                      </a:cubicBezTo>
                      <a:cubicBezTo>
                        <a:pt x="71251" y="124949"/>
                        <a:pt x="64984" y="132388"/>
                        <a:pt x="70623" y="138465"/>
                      </a:cubicBezTo>
                      <a:cubicBezTo>
                        <a:pt x="70461" y="137741"/>
                        <a:pt x="70099" y="135684"/>
                        <a:pt x="72089" y="136150"/>
                      </a:cubicBezTo>
                      <a:cubicBezTo>
                        <a:pt x="74880" y="140760"/>
                        <a:pt x="70346" y="140389"/>
                        <a:pt x="70261" y="143066"/>
                      </a:cubicBezTo>
                      <a:cubicBezTo>
                        <a:pt x="65260" y="140579"/>
                        <a:pt x="59612" y="135093"/>
                        <a:pt x="57507" y="130578"/>
                      </a:cubicBezTo>
                      <a:cubicBezTo>
                        <a:pt x="53773" y="127483"/>
                        <a:pt x="54144" y="134474"/>
                        <a:pt x="49734" y="130264"/>
                      </a:cubicBezTo>
                      <a:cubicBezTo>
                        <a:pt x="49648" y="129540"/>
                        <a:pt x="51039" y="125158"/>
                        <a:pt x="52525" y="127044"/>
                      </a:cubicBezTo>
                      <a:cubicBezTo>
                        <a:pt x="54154" y="124816"/>
                        <a:pt x="51868" y="126825"/>
                        <a:pt x="52011" y="128245"/>
                      </a:cubicBezTo>
                      <a:cubicBezTo>
                        <a:pt x="54497" y="122263"/>
                        <a:pt x="36418" y="113100"/>
                        <a:pt x="48610" y="113319"/>
                      </a:cubicBezTo>
                      <a:cubicBezTo>
                        <a:pt x="40600" y="109061"/>
                        <a:pt x="45296" y="106213"/>
                        <a:pt x="39085" y="99193"/>
                      </a:cubicBezTo>
                      <a:lnTo>
                        <a:pt x="40333" y="96898"/>
                      </a:lnTo>
                      <a:lnTo>
                        <a:pt x="35913" y="94907"/>
                      </a:lnTo>
                      <a:cubicBezTo>
                        <a:pt x="37190" y="94793"/>
                        <a:pt x="37837" y="93659"/>
                        <a:pt x="37866" y="91564"/>
                      </a:cubicBezTo>
                      <a:cubicBezTo>
                        <a:pt x="34094" y="89125"/>
                        <a:pt x="29579" y="90516"/>
                        <a:pt x="30256" y="88706"/>
                      </a:cubicBezTo>
                      <a:cubicBezTo>
                        <a:pt x="29560" y="91230"/>
                        <a:pt x="28932" y="93069"/>
                        <a:pt x="27646" y="94602"/>
                      </a:cubicBezTo>
                      <a:cubicBezTo>
                        <a:pt x="27646" y="91726"/>
                        <a:pt x="26884" y="88678"/>
                        <a:pt x="25722" y="86058"/>
                      </a:cubicBezTo>
                      <a:cubicBezTo>
                        <a:pt x="24712" y="83353"/>
                        <a:pt x="23340" y="81048"/>
                        <a:pt x="21845" y="79819"/>
                      </a:cubicBezTo>
                      <a:cubicBezTo>
                        <a:pt x="21845" y="79819"/>
                        <a:pt x="24893" y="89878"/>
                        <a:pt x="25093" y="89783"/>
                      </a:cubicBezTo>
                      <a:cubicBezTo>
                        <a:pt x="24455" y="89478"/>
                        <a:pt x="23807" y="90564"/>
                        <a:pt x="23140" y="90973"/>
                      </a:cubicBezTo>
                      <a:cubicBezTo>
                        <a:pt x="18807" y="83639"/>
                        <a:pt x="16740" y="80505"/>
                        <a:pt x="17397" y="72647"/>
                      </a:cubicBezTo>
                      <a:lnTo>
                        <a:pt x="21835" y="73028"/>
                      </a:lnTo>
                      <a:cubicBezTo>
                        <a:pt x="21435" y="70542"/>
                        <a:pt x="17235" y="68008"/>
                        <a:pt x="19359" y="66294"/>
                      </a:cubicBezTo>
                      <a:lnTo>
                        <a:pt x="22826" y="69847"/>
                      </a:lnTo>
                      <a:lnTo>
                        <a:pt x="22083" y="64951"/>
                      </a:lnTo>
                      <a:cubicBezTo>
                        <a:pt x="18826" y="65246"/>
                        <a:pt x="15778" y="69380"/>
                        <a:pt x="15987" y="74066"/>
                      </a:cubicBezTo>
                      <a:cubicBezTo>
                        <a:pt x="13139" y="70066"/>
                        <a:pt x="13149" y="70075"/>
                        <a:pt x="9348" y="69228"/>
                      </a:cubicBezTo>
                      <a:cubicBezTo>
                        <a:pt x="11577" y="72933"/>
                        <a:pt x="4690" y="70161"/>
                        <a:pt x="8119" y="75390"/>
                      </a:cubicBezTo>
                      <a:cubicBezTo>
                        <a:pt x="10205" y="73619"/>
                        <a:pt x="13187" y="84658"/>
                        <a:pt x="14863" y="88763"/>
                      </a:cubicBezTo>
                      <a:lnTo>
                        <a:pt x="14911" y="88021"/>
                      </a:lnTo>
                      <a:cubicBezTo>
                        <a:pt x="16797" y="86925"/>
                        <a:pt x="19788" y="92297"/>
                        <a:pt x="20569" y="94745"/>
                      </a:cubicBezTo>
                      <a:lnTo>
                        <a:pt x="19283" y="97746"/>
                      </a:lnTo>
                      <a:lnTo>
                        <a:pt x="15368" y="92078"/>
                      </a:lnTo>
                      <a:cubicBezTo>
                        <a:pt x="16644" y="96403"/>
                        <a:pt x="18092" y="104508"/>
                        <a:pt x="20673" y="104299"/>
                      </a:cubicBezTo>
                      <a:cubicBezTo>
                        <a:pt x="23893" y="103680"/>
                        <a:pt x="24569" y="105489"/>
                        <a:pt x="26579" y="108623"/>
                      </a:cubicBezTo>
                      <a:cubicBezTo>
                        <a:pt x="22693" y="106023"/>
                        <a:pt x="22731" y="108252"/>
                        <a:pt x="20788" y="108033"/>
                      </a:cubicBezTo>
                      <a:cubicBezTo>
                        <a:pt x="24179" y="110366"/>
                        <a:pt x="27903" y="115310"/>
                        <a:pt x="28522" y="119624"/>
                      </a:cubicBezTo>
                      <a:cubicBezTo>
                        <a:pt x="23998" y="114262"/>
                        <a:pt x="26998" y="123939"/>
                        <a:pt x="23921" y="119882"/>
                      </a:cubicBezTo>
                      <a:cubicBezTo>
                        <a:pt x="31313" y="121472"/>
                        <a:pt x="34732" y="134102"/>
                        <a:pt x="41486" y="140122"/>
                      </a:cubicBezTo>
                      <a:lnTo>
                        <a:pt x="41381" y="139370"/>
                      </a:lnTo>
                      <a:cubicBezTo>
                        <a:pt x="41381" y="139370"/>
                        <a:pt x="44086" y="141418"/>
                        <a:pt x="46820" y="143408"/>
                      </a:cubicBezTo>
                      <a:cubicBezTo>
                        <a:pt x="49553" y="145371"/>
                        <a:pt x="52287" y="147342"/>
                        <a:pt x="52287" y="147342"/>
                      </a:cubicBezTo>
                      <a:lnTo>
                        <a:pt x="50420" y="144780"/>
                      </a:lnTo>
                      <a:cubicBezTo>
                        <a:pt x="56526" y="142399"/>
                        <a:pt x="61326" y="149771"/>
                        <a:pt x="67527" y="151228"/>
                      </a:cubicBezTo>
                      <a:cubicBezTo>
                        <a:pt x="65450" y="150733"/>
                        <a:pt x="67155" y="152486"/>
                        <a:pt x="66632" y="153067"/>
                      </a:cubicBezTo>
                      <a:cubicBezTo>
                        <a:pt x="66822" y="151086"/>
                        <a:pt x="69708" y="152400"/>
                        <a:pt x="69661" y="154324"/>
                      </a:cubicBezTo>
                      <a:cubicBezTo>
                        <a:pt x="68127" y="158706"/>
                        <a:pt x="64822" y="151352"/>
                        <a:pt x="64060" y="153133"/>
                      </a:cubicBezTo>
                      <a:cubicBezTo>
                        <a:pt x="64060" y="153133"/>
                        <a:pt x="64888" y="154515"/>
                        <a:pt x="65708" y="155896"/>
                      </a:cubicBezTo>
                      <a:cubicBezTo>
                        <a:pt x="66603" y="157220"/>
                        <a:pt x="67498" y="158544"/>
                        <a:pt x="67498" y="158544"/>
                      </a:cubicBezTo>
                      <a:lnTo>
                        <a:pt x="70070" y="155696"/>
                      </a:lnTo>
                      <a:cubicBezTo>
                        <a:pt x="74137" y="160391"/>
                        <a:pt x="80938" y="160782"/>
                        <a:pt x="80109" y="166630"/>
                      </a:cubicBezTo>
                      <a:lnTo>
                        <a:pt x="77538" y="164897"/>
                      </a:lnTo>
                      <a:lnTo>
                        <a:pt x="78890" y="169107"/>
                      </a:lnTo>
                      <a:cubicBezTo>
                        <a:pt x="80557" y="168040"/>
                        <a:pt x="80300" y="167326"/>
                        <a:pt x="80138" y="164640"/>
                      </a:cubicBezTo>
                      <a:cubicBezTo>
                        <a:pt x="83138" y="167716"/>
                        <a:pt x="84691" y="172764"/>
                        <a:pt x="88053" y="172374"/>
                      </a:cubicBezTo>
                      <a:lnTo>
                        <a:pt x="88215" y="176279"/>
                      </a:lnTo>
                      <a:cubicBezTo>
                        <a:pt x="93016" y="176022"/>
                        <a:pt x="91473" y="182451"/>
                        <a:pt x="96550" y="182832"/>
                      </a:cubicBezTo>
                      <a:cubicBezTo>
                        <a:pt x="97121" y="184194"/>
                        <a:pt x="95683" y="180804"/>
                        <a:pt x="97835" y="180937"/>
                      </a:cubicBezTo>
                      <a:cubicBezTo>
                        <a:pt x="108103" y="185471"/>
                        <a:pt x="105093" y="190109"/>
                        <a:pt x="114104" y="194510"/>
                      </a:cubicBezTo>
                      <a:cubicBezTo>
                        <a:pt x="121095" y="198568"/>
                        <a:pt x="126896" y="201549"/>
                        <a:pt x="132973" y="204073"/>
                      </a:cubicBezTo>
                      <a:cubicBezTo>
                        <a:pt x="139107" y="206521"/>
                        <a:pt x="145222" y="209055"/>
                        <a:pt x="152614" y="213008"/>
                      </a:cubicBezTo>
                      <a:cubicBezTo>
                        <a:pt x="149499" y="214151"/>
                        <a:pt x="156824" y="215741"/>
                        <a:pt x="155138" y="218627"/>
                      </a:cubicBezTo>
                      <a:lnTo>
                        <a:pt x="156376" y="217046"/>
                      </a:lnTo>
                      <a:lnTo>
                        <a:pt x="157291" y="218189"/>
                      </a:lnTo>
                      <a:cubicBezTo>
                        <a:pt x="159700" y="217037"/>
                        <a:pt x="161577" y="217303"/>
                        <a:pt x="165568" y="217094"/>
                      </a:cubicBezTo>
                      <a:cubicBezTo>
                        <a:pt x="170664" y="219294"/>
                        <a:pt x="165292" y="219827"/>
                        <a:pt x="169082" y="222361"/>
                      </a:cubicBezTo>
                      <a:lnTo>
                        <a:pt x="165539" y="221132"/>
                      </a:lnTo>
                      <a:lnTo>
                        <a:pt x="170321" y="226819"/>
                      </a:lnTo>
                      <a:cubicBezTo>
                        <a:pt x="173359" y="225419"/>
                        <a:pt x="168568" y="217751"/>
                        <a:pt x="175836" y="221456"/>
                      </a:cubicBezTo>
                      <a:cubicBezTo>
                        <a:pt x="183608" y="223142"/>
                        <a:pt x="189199" y="229029"/>
                        <a:pt x="195305" y="230676"/>
                      </a:cubicBezTo>
                      <a:cubicBezTo>
                        <a:pt x="193114" y="225847"/>
                        <a:pt x="203230" y="232181"/>
                        <a:pt x="201029" y="227333"/>
                      </a:cubicBezTo>
                      <a:lnTo>
                        <a:pt x="205973" y="231229"/>
                      </a:lnTo>
                      <a:cubicBezTo>
                        <a:pt x="204706" y="228105"/>
                        <a:pt x="206706" y="228781"/>
                        <a:pt x="210164" y="22966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7" name="任意多边形: 形状 812">
                  <a:extLst>
                    <a:ext uri="{FF2B5EF4-FFF2-40B4-BE49-F238E27FC236}">
                      <a16:creationId xmlns:a16="http://schemas.microsoft.com/office/drawing/2014/main" id="{F711BB84-A999-6369-AD44-D48E3A65D8AF}"/>
                    </a:ext>
                  </a:extLst>
                </p:cNvPr>
                <p:cNvSpPr/>
                <p:nvPr/>
              </p:nvSpPr>
              <p:spPr>
                <a:xfrm>
                  <a:off x="3609765" y="1295315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7146 h 19050"/>
                    <a:gd name="connsiteX1" fmla="*/ 15754 w 19050"/>
                    <a:gd name="connsiteY1" fmla="*/ 11918 h 19050"/>
                    <a:gd name="connsiteX2" fmla="*/ 7144 w 19050"/>
                    <a:gd name="connsiteY2" fmla="*/ 714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19050">
                      <a:moveTo>
                        <a:pt x="7144" y="7146"/>
                      </a:moveTo>
                      <a:cubicBezTo>
                        <a:pt x="8658" y="7013"/>
                        <a:pt x="11544" y="12966"/>
                        <a:pt x="15754" y="11918"/>
                      </a:cubicBezTo>
                      <a:lnTo>
                        <a:pt x="7144" y="714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8" name="任意多边形: 形状 813">
                  <a:extLst>
                    <a:ext uri="{FF2B5EF4-FFF2-40B4-BE49-F238E27FC236}">
                      <a16:creationId xmlns:a16="http://schemas.microsoft.com/office/drawing/2014/main" id="{00AA8F71-2379-7F20-B259-C08AA10D37EA}"/>
                    </a:ext>
                  </a:extLst>
                </p:cNvPr>
                <p:cNvSpPr/>
                <p:nvPr/>
              </p:nvSpPr>
              <p:spPr>
                <a:xfrm>
                  <a:off x="3565493" y="1294031"/>
                  <a:ext cx="19050" cy="19050"/>
                </a:xfrm>
                <a:custGeom>
                  <a:avLst/>
                  <a:gdLst>
                    <a:gd name="connsiteX0" fmla="*/ 13630 w 19050"/>
                    <a:gd name="connsiteY0" fmla="*/ 12335 h 19050"/>
                    <a:gd name="connsiteX1" fmla="*/ 7144 w 19050"/>
                    <a:gd name="connsiteY1" fmla="*/ 7144 h 19050"/>
                    <a:gd name="connsiteX2" fmla="*/ 13630 w 19050"/>
                    <a:gd name="connsiteY2" fmla="*/ 1233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19050">
                      <a:moveTo>
                        <a:pt x="13630" y="12335"/>
                      </a:moveTo>
                      <a:cubicBezTo>
                        <a:pt x="12964" y="8858"/>
                        <a:pt x="9325" y="9334"/>
                        <a:pt x="7144" y="7144"/>
                      </a:cubicBezTo>
                      <a:cubicBezTo>
                        <a:pt x="12944" y="8868"/>
                        <a:pt x="10144" y="15573"/>
                        <a:pt x="13630" y="1233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9" name="任意多边形: 形状 814">
                  <a:extLst>
                    <a:ext uri="{FF2B5EF4-FFF2-40B4-BE49-F238E27FC236}">
                      <a16:creationId xmlns:a16="http://schemas.microsoft.com/office/drawing/2014/main" id="{DA7E2F14-0CD8-A118-0339-3AEFBA1DA0B7}"/>
                    </a:ext>
                  </a:extLst>
                </p:cNvPr>
                <p:cNvSpPr/>
                <p:nvPr/>
              </p:nvSpPr>
              <p:spPr>
                <a:xfrm>
                  <a:off x="3514173" y="1287011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7144 h 19050"/>
                    <a:gd name="connsiteX1" fmla="*/ 9554 w 19050"/>
                    <a:gd name="connsiteY1" fmla="*/ 9877 h 19050"/>
                    <a:gd name="connsiteX2" fmla="*/ 12068 w 19050"/>
                    <a:gd name="connsiteY2" fmla="*/ 12497 h 19050"/>
                    <a:gd name="connsiteX3" fmla="*/ 9620 w 19050"/>
                    <a:gd name="connsiteY3" fmla="*/ 7753 h 19050"/>
                    <a:gd name="connsiteX4" fmla="*/ 7144 w 19050"/>
                    <a:gd name="connsiteY4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7144" y="7144"/>
                      </a:moveTo>
                      <a:cubicBezTo>
                        <a:pt x="7144" y="7144"/>
                        <a:pt x="8296" y="8563"/>
                        <a:pt x="9554" y="9877"/>
                      </a:cubicBezTo>
                      <a:cubicBezTo>
                        <a:pt x="10811" y="11182"/>
                        <a:pt x="12068" y="12497"/>
                        <a:pt x="12068" y="12497"/>
                      </a:cubicBezTo>
                      <a:lnTo>
                        <a:pt x="9620" y="7753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0" name="任意多边形: 形状 815">
                  <a:extLst>
                    <a:ext uri="{FF2B5EF4-FFF2-40B4-BE49-F238E27FC236}">
                      <a16:creationId xmlns:a16="http://schemas.microsoft.com/office/drawing/2014/main" id="{026C5DC4-9805-FC1A-48FF-27053C021442}"/>
                    </a:ext>
                  </a:extLst>
                </p:cNvPr>
                <p:cNvSpPr/>
                <p:nvPr/>
              </p:nvSpPr>
              <p:spPr>
                <a:xfrm>
                  <a:off x="3796065" y="1173054"/>
                  <a:ext cx="19050" cy="19050"/>
                </a:xfrm>
                <a:custGeom>
                  <a:avLst/>
                  <a:gdLst>
                    <a:gd name="connsiteX0" fmla="*/ 13830 w 19050"/>
                    <a:gd name="connsiteY0" fmla="*/ 8087 h 19050"/>
                    <a:gd name="connsiteX1" fmla="*/ 9058 w 19050"/>
                    <a:gd name="connsiteY1" fmla="*/ 7144 h 19050"/>
                    <a:gd name="connsiteX2" fmla="*/ 7144 w 19050"/>
                    <a:gd name="connsiteY2" fmla="*/ 10992 h 19050"/>
                    <a:gd name="connsiteX3" fmla="*/ 15631 w 19050"/>
                    <a:gd name="connsiteY3" fmla="*/ 10649 h 19050"/>
                    <a:gd name="connsiteX4" fmla="*/ 13830 w 19050"/>
                    <a:gd name="connsiteY4" fmla="*/ 808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3830" y="8087"/>
                      </a:moveTo>
                      <a:lnTo>
                        <a:pt x="9058" y="7144"/>
                      </a:lnTo>
                      <a:cubicBezTo>
                        <a:pt x="11916" y="9582"/>
                        <a:pt x="8906" y="10220"/>
                        <a:pt x="7144" y="10992"/>
                      </a:cubicBezTo>
                      <a:cubicBezTo>
                        <a:pt x="10154" y="16269"/>
                        <a:pt x="11925" y="8353"/>
                        <a:pt x="15631" y="10649"/>
                      </a:cubicBezTo>
                      <a:cubicBezTo>
                        <a:pt x="13192" y="10811"/>
                        <a:pt x="13345" y="7858"/>
                        <a:pt x="13830" y="808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1" name="任意多边形: 形状 816">
                  <a:extLst>
                    <a:ext uri="{FF2B5EF4-FFF2-40B4-BE49-F238E27FC236}">
                      <a16:creationId xmlns:a16="http://schemas.microsoft.com/office/drawing/2014/main" id="{C906CAE1-727C-6328-7FD7-B92862914980}"/>
                    </a:ext>
                  </a:extLst>
                </p:cNvPr>
                <p:cNvSpPr/>
                <p:nvPr/>
              </p:nvSpPr>
              <p:spPr>
                <a:xfrm>
                  <a:off x="3814088" y="1123210"/>
                  <a:ext cx="9525" cy="9525"/>
                </a:xfrm>
                <a:custGeom>
                  <a:avLst/>
                  <a:gdLst>
                    <a:gd name="connsiteX0" fmla="*/ 8904 w 9525"/>
                    <a:gd name="connsiteY0" fmla="*/ 8715 h 9525"/>
                    <a:gd name="connsiteX1" fmla="*/ 7580 w 9525"/>
                    <a:gd name="connsiteY1" fmla="*/ 7763 h 9525"/>
                    <a:gd name="connsiteX2" fmla="*/ 8266 w 9525"/>
                    <a:gd name="connsiteY2" fmla="*/ 10497 h 9525"/>
                    <a:gd name="connsiteX3" fmla="*/ 11400 w 9525"/>
                    <a:gd name="connsiteY3" fmla="*/ 7144 h 9525"/>
                    <a:gd name="connsiteX4" fmla="*/ 8904 w 9525"/>
                    <a:gd name="connsiteY4" fmla="*/ 871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8904" y="8715"/>
                      </a:moveTo>
                      <a:cubicBezTo>
                        <a:pt x="8495" y="8087"/>
                        <a:pt x="8485" y="8087"/>
                        <a:pt x="7580" y="7763"/>
                      </a:cubicBezTo>
                      <a:cubicBezTo>
                        <a:pt x="6609" y="8401"/>
                        <a:pt x="7447" y="9211"/>
                        <a:pt x="8266" y="10497"/>
                      </a:cubicBezTo>
                      <a:lnTo>
                        <a:pt x="11400" y="7144"/>
                      </a:lnTo>
                      <a:lnTo>
                        <a:pt x="8904" y="871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2" name="任意多边形: 形状 817">
                  <a:extLst>
                    <a:ext uri="{FF2B5EF4-FFF2-40B4-BE49-F238E27FC236}">
                      <a16:creationId xmlns:a16="http://schemas.microsoft.com/office/drawing/2014/main" id="{B0CBAC7B-64A2-FBB9-2B3C-83A72D4F08B5}"/>
                    </a:ext>
                  </a:extLst>
                </p:cNvPr>
                <p:cNvSpPr/>
                <p:nvPr/>
              </p:nvSpPr>
              <p:spPr>
                <a:xfrm>
                  <a:off x="3621357" y="1292812"/>
                  <a:ext cx="19050" cy="9525"/>
                </a:xfrm>
                <a:custGeom>
                  <a:avLst/>
                  <a:gdLst>
                    <a:gd name="connsiteX0" fmla="*/ 8430 w 19050"/>
                    <a:gd name="connsiteY0" fmla="*/ 7144 h 9525"/>
                    <a:gd name="connsiteX1" fmla="*/ 7144 w 19050"/>
                    <a:gd name="connsiteY1" fmla="*/ 8649 h 9525"/>
                    <a:gd name="connsiteX2" fmla="*/ 12173 w 19050"/>
                    <a:gd name="connsiteY2" fmla="*/ 8773 h 9525"/>
                    <a:gd name="connsiteX3" fmla="*/ 8430 w 19050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8430" y="7144"/>
                      </a:moveTo>
                      <a:lnTo>
                        <a:pt x="7144" y="8649"/>
                      </a:lnTo>
                      <a:cubicBezTo>
                        <a:pt x="8363" y="9230"/>
                        <a:pt x="12125" y="10849"/>
                        <a:pt x="12173" y="8773"/>
                      </a:cubicBezTo>
                      <a:cubicBezTo>
                        <a:pt x="12144" y="8849"/>
                        <a:pt x="8430" y="7144"/>
                        <a:pt x="8430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3" name="任意多边形: 形状 818">
                  <a:extLst>
                    <a:ext uri="{FF2B5EF4-FFF2-40B4-BE49-F238E27FC236}">
                      <a16:creationId xmlns:a16="http://schemas.microsoft.com/office/drawing/2014/main" id="{2FBC3F7E-0EB7-4FE2-7B28-1B8D07E8FC5B}"/>
                    </a:ext>
                  </a:extLst>
                </p:cNvPr>
                <p:cNvSpPr/>
                <p:nvPr/>
              </p:nvSpPr>
              <p:spPr>
                <a:xfrm>
                  <a:off x="3571170" y="1293002"/>
                  <a:ext cx="19050" cy="9525"/>
                </a:xfrm>
                <a:custGeom>
                  <a:avLst/>
                  <a:gdLst>
                    <a:gd name="connsiteX0" fmla="*/ 8953 w 19050"/>
                    <a:gd name="connsiteY0" fmla="*/ 9963 h 9525"/>
                    <a:gd name="connsiteX1" fmla="*/ 11735 w 19050"/>
                    <a:gd name="connsiteY1" fmla="*/ 9392 h 9525"/>
                    <a:gd name="connsiteX2" fmla="*/ 13459 w 19050"/>
                    <a:gd name="connsiteY2" fmla="*/ 10849 h 9525"/>
                    <a:gd name="connsiteX3" fmla="*/ 7144 w 19050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8953" y="9963"/>
                      </a:moveTo>
                      <a:lnTo>
                        <a:pt x="11735" y="9392"/>
                      </a:lnTo>
                      <a:lnTo>
                        <a:pt x="13459" y="10849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4" name="任意多边形: 形状 819">
                  <a:extLst>
                    <a:ext uri="{FF2B5EF4-FFF2-40B4-BE49-F238E27FC236}">
                      <a16:creationId xmlns:a16="http://schemas.microsoft.com/office/drawing/2014/main" id="{A2E83EB3-8E17-89B8-B009-979CB6C39F69}"/>
                    </a:ext>
                  </a:extLst>
                </p:cNvPr>
                <p:cNvSpPr/>
                <p:nvPr/>
              </p:nvSpPr>
              <p:spPr>
                <a:xfrm>
                  <a:off x="3804314" y="1094806"/>
                  <a:ext cx="19050" cy="19050"/>
                </a:xfrm>
                <a:custGeom>
                  <a:avLst/>
                  <a:gdLst>
                    <a:gd name="connsiteX0" fmla="*/ 17088 w 19050"/>
                    <a:gd name="connsiteY0" fmla="*/ 10811 h 19050"/>
                    <a:gd name="connsiteX1" fmla="*/ 16393 w 19050"/>
                    <a:gd name="connsiteY1" fmla="*/ 12316 h 19050"/>
                    <a:gd name="connsiteX2" fmla="*/ 16840 w 19050"/>
                    <a:gd name="connsiteY2" fmla="*/ 12478 h 19050"/>
                    <a:gd name="connsiteX3" fmla="*/ 11192 w 19050"/>
                    <a:gd name="connsiteY3" fmla="*/ 13173 h 19050"/>
                    <a:gd name="connsiteX4" fmla="*/ 7144 w 19050"/>
                    <a:gd name="connsiteY4" fmla="*/ 7144 h 19050"/>
                    <a:gd name="connsiteX5" fmla="*/ 8658 w 19050"/>
                    <a:gd name="connsiteY5" fmla="*/ 10868 h 19050"/>
                    <a:gd name="connsiteX6" fmla="*/ 9773 w 19050"/>
                    <a:gd name="connsiteY6" fmla="*/ 10392 h 19050"/>
                    <a:gd name="connsiteX7" fmla="*/ 7601 w 19050"/>
                    <a:gd name="connsiteY7" fmla="*/ 14802 h 19050"/>
                    <a:gd name="connsiteX8" fmla="*/ 14640 w 19050"/>
                    <a:gd name="connsiteY8" fmla="*/ 16231 h 19050"/>
                    <a:gd name="connsiteX9" fmla="*/ 16983 w 19050"/>
                    <a:gd name="connsiteY9" fmla="*/ 21212 h 19050"/>
                    <a:gd name="connsiteX10" fmla="*/ 16716 w 19050"/>
                    <a:gd name="connsiteY10" fmla="*/ 16469 h 19050"/>
                    <a:gd name="connsiteX11" fmla="*/ 19298 w 19050"/>
                    <a:gd name="connsiteY11" fmla="*/ 16840 h 19050"/>
                    <a:gd name="connsiteX12" fmla="*/ 18859 w 19050"/>
                    <a:gd name="connsiteY12" fmla="*/ 16707 h 19050"/>
                    <a:gd name="connsiteX13" fmla="*/ 17088 w 19050"/>
                    <a:gd name="connsiteY13" fmla="*/ 1081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9050" h="19050">
                      <a:moveTo>
                        <a:pt x="17088" y="10811"/>
                      </a:moveTo>
                      <a:lnTo>
                        <a:pt x="16393" y="12316"/>
                      </a:lnTo>
                      <a:lnTo>
                        <a:pt x="16840" y="12478"/>
                      </a:lnTo>
                      <a:cubicBezTo>
                        <a:pt x="16802" y="17393"/>
                        <a:pt x="11516" y="7944"/>
                        <a:pt x="11192" y="13173"/>
                      </a:cubicBezTo>
                      <a:cubicBezTo>
                        <a:pt x="10925" y="9916"/>
                        <a:pt x="8925" y="9658"/>
                        <a:pt x="7144" y="7144"/>
                      </a:cubicBezTo>
                      <a:cubicBezTo>
                        <a:pt x="7306" y="8534"/>
                        <a:pt x="7429" y="9935"/>
                        <a:pt x="8658" y="10868"/>
                      </a:cubicBezTo>
                      <a:cubicBezTo>
                        <a:pt x="9020" y="10563"/>
                        <a:pt x="9334" y="9792"/>
                        <a:pt x="9773" y="10392"/>
                      </a:cubicBezTo>
                      <a:cubicBezTo>
                        <a:pt x="12154" y="14526"/>
                        <a:pt x="7610" y="13135"/>
                        <a:pt x="7601" y="14802"/>
                      </a:cubicBezTo>
                      <a:cubicBezTo>
                        <a:pt x="7591" y="12259"/>
                        <a:pt x="12516" y="15135"/>
                        <a:pt x="14640" y="16231"/>
                      </a:cubicBezTo>
                      <a:cubicBezTo>
                        <a:pt x="16031" y="18536"/>
                        <a:pt x="14402" y="19412"/>
                        <a:pt x="16983" y="21212"/>
                      </a:cubicBezTo>
                      <a:cubicBezTo>
                        <a:pt x="16088" y="19945"/>
                        <a:pt x="18469" y="17478"/>
                        <a:pt x="16716" y="16469"/>
                      </a:cubicBezTo>
                      <a:cubicBezTo>
                        <a:pt x="17088" y="15678"/>
                        <a:pt x="18412" y="16564"/>
                        <a:pt x="19298" y="16840"/>
                      </a:cubicBezTo>
                      <a:lnTo>
                        <a:pt x="18859" y="16707"/>
                      </a:lnTo>
                      <a:cubicBezTo>
                        <a:pt x="21288" y="14764"/>
                        <a:pt x="17736" y="13221"/>
                        <a:pt x="17088" y="108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5" name="任意多边形: 形状 820">
                  <a:extLst>
                    <a:ext uri="{FF2B5EF4-FFF2-40B4-BE49-F238E27FC236}">
                      <a16:creationId xmlns:a16="http://schemas.microsoft.com/office/drawing/2014/main" id="{FD717D78-3307-2D86-77D0-76523D17FD80}"/>
                    </a:ext>
                  </a:extLst>
                </p:cNvPr>
                <p:cNvSpPr/>
                <p:nvPr/>
              </p:nvSpPr>
              <p:spPr>
                <a:xfrm>
                  <a:off x="3792150" y="1183932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7144 h 9525"/>
                    <a:gd name="connsiteX1" fmla="*/ 11059 w 19050"/>
                    <a:gd name="connsiteY1" fmla="*/ 10401 h 9525"/>
                    <a:gd name="connsiteX2" fmla="*/ 12182 w 19050"/>
                    <a:gd name="connsiteY2" fmla="*/ 7325 h 9525"/>
                    <a:gd name="connsiteX3" fmla="*/ 7144 w 19050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7144" y="7144"/>
                      </a:moveTo>
                      <a:cubicBezTo>
                        <a:pt x="9115" y="8182"/>
                        <a:pt x="7934" y="11278"/>
                        <a:pt x="11059" y="10401"/>
                      </a:cubicBezTo>
                      <a:lnTo>
                        <a:pt x="12182" y="7325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6" name="任意多边形: 形状 821">
                  <a:extLst>
                    <a:ext uri="{FF2B5EF4-FFF2-40B4-BE49-F238E27FC236}">
                      <a16:creationId xmlns:a16="http://schemas.microsoft.com/office/drawing/2014/main" id="{BBE12520-69ED-6833-0E6D-77F32E69304A}"/>
                    </a:ext>
                  </a:extLst>
                </p:cNvPr>
                <p:cNvSpPr/>
                <p:nvPr/>
              </p:nvSpPr>
              <p:spPr>
                <a:xfrm>
                  <a:off x="3777409" y="1027083"/>
                  <a:ext cx="9525" cy="9525"/>
                </a:xfrm>
                <a:custGeom>
                  <a:avLst/>
                  <a:gdLst>
                    <a:gd name="connsiteX0" fmla="*/ 8426 w 9525"/>
                    <a:gd name="connsiteY0" fmla="*/ 9211 h 9525"/>
                    <a:gd name="connsiteX1" fmla="*/ 7664 w 9525"/>
                    <a:gd name="connsiteY1" fmla="*/ 7144 h 9525"/>
                    <a:gd name="connsiteX2" fmla="*/ 8426 w 9525"/>
                    <a:gd name="connsiteY2" fmla="*/ 921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426" y="9211"/>
                      </a:moveTo>
                      <a:cubicBezTo>
                        <a:pt x="5901" y="8068"/>
                        <a:pt x="8064" y="7982"/>
                        <a:pt x="7664" y="7144"/>
                      </a:cubicBezTo>
                      <a:cubicBezTo>
                        <a:pt x="8397" y="8077"/>
                        <a:pt x="5625" y="7820"/>
                        <a:pt x="8426" y="92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7" name="任意多边形: 形状 822">
                  <a:extLst>
                    <a:ext uri="{FF2B5EF4-FFF2-40B4-BE49-F238E27FC236}">
                      <a16:creationId xmlns:a16="http://schemas.microsoft.com/office/drawing/2014/main" id="{B5CE4056-B6F2-C504-7245-CA37DEED3E0F}"/>
                    </a:ext>
                  </a:extLst>
                </p:cNvPr>
                <p:cNvSpPr/>
                <p:nvPr/>
              </p:nvSpPr>
              <p:spPr>
                <a:xfrm>
                  <a:off x="3539652" y="1271600"/>
                  <a:ext cx="28575" cy="28575"/>
                </a:xfrm>
                <a:custGeom>
                  <a:avLst/>
                  <a:gdLst>
                    <a:gd name="connsiteX0" fmla="*/ 24594 w 28575"/>
                    <a:gd name="connsiteY0" fmla="*/ 26251 h 28575"/>
                    <a:gd name="connsiteX1" fmla="*/ 29194 w 28575"/>
                    <a:gd name="connsiteY1" fmla="*/ 27280 h 28575"/>
                    <a:gd name="connsiteX2" fmla="*/ 13535 w 28575"/>
                    <a:gd name="connsiteY2" fmla="*/ 9487 h 28575"/>
                    <a:gd name="connsiteX3" fmla="*/ 13002 w 28575"/>
                    <a:gd name="connsiteY3" fmla="*/ 12887 h 28575"/>
                    <a:gd name="connsiteX4" fmla="*/ 7144 w 28575"/>
                    <a:gd name="connsiteY4" fmla="*/ 7144 h 28575"/>
                    <a:gd name="connsiteX5" fmla="*/ 23870 w 28575"/>
                    <a:gd name="connsiteY5" fmla="*/ 28918 h 28575"/>
                    <a:gd name="connsiteX6" fmla="*/ 24594 w 28575"/>
                    <a:gd name="connsiteY6" fmla="*/ 26251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575" h="28575">
                      <a:moveTo>
                        <a:pt x="24594" y="26251"/>
                      </a:moveTo>
                      <a:cubicBezTo>
                        <a:pt x="28032" y="29261"/>
                        <a:pt x="26260" y="26384"/>
                        <a:pt x="29194" y="27280"/>
                      </a:cubicBezTo>
                      <a:cubicBezTo>
                        <a:pt x="26327" y="20422"/>
                        <a:pt x="21060" y="15278"/>
                        <a:pt x="13535" y="9487"/>
                      </a:cubicBezTo>
                      <a:lnTo>
                        <a:pt x="13002" y="12887"/>
                      </a:lnTo>
                      <a:cubicBezTo>
                        <a:pt x="11430" y="11249"/>
                        <a:pt x="9506" y="8896"/>
                        <a:pt x="7144" y="7144"/>
                      </a:cubicBezTo>
                      <a:cubicBezTo>
                        <a:pt x="9696" y="12335"/>
                        <a:pt x="14678" y="22279"/>
                        <a:pt x="23870" y="28918"/>
                      </a:cubicBezTo>
                      <a:lnTo>
                        <a:pt x="24594" y="2625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8" name="任意多边形: 形状 823">
                  <a:extLst>
                    <a:ext uri="{FF2B5EF4-FFF2-40B4-BE49-F238E27FC236}">
                      <a16:creationId xmlns:a16="http://schemas.microsoft.com/office/drawing/2014/main" id="{1B1A8905-09F9-5EEA-9812-8A2A2788BDCA}"/>
                    </a:ext>
                  </a:extLst>
                </p:cNvPr>
                <p:cNvSpPr/>
                <p:nvPr/>
              </p:nvSpPr>
              <p:spPr>
                <a:xfrm>
                  <a:off x="3790674" y="1048786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7454 h 9525"/>
                    <a:gd name="connsiteX1" fmla="*/ 7563 w 19050"/>
                    <a:gd name="connsiteY1" fmla="*/ 8149 h 9525"/>
                    <a:gd name="connsiteX2" fmla="*/ 9639 w 19050"/>
                    <a:gd name="connsiteY2" fmla="*/ 8111 h 9525"/>
                    <a:gd name="connsiteX3" fmla="*/ 11811 w 19050"/>
                    <a:gd name="connsiteY3" fmla="*/ 10816 h 9525"/>
                    <a:gd name="connsiteX4" fmla="*/ 14726 w 19050"/>
                    <a:gd name="connsiteY4" fmla="*/ 8473 h 9525"/>
                    <a:gd name="connsiteX5" fmla="*/ 7144 w 19050"/>
                    <a:gd name="connsiteY5" fmla="*/ 745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9525">
                      <a:moveTo>
                        <a:pt x="7144" y="7454"/>
                      </a:moveTo>
                      <a:lnTo>
                        <a:pt x="7563" y="8149"/>
                      </a:lnTo>
                      <a:lnTo>
                        <a:pt x="9639" y="8111"/>
                      </a:lnTo>
                      <a:cubicBezTo>
                        <a:pt x="10439" y="8949"/>
                        <a:pt x="11621" y="9902"/>
                        <a:pt x="11811" y="10816"/>
                      </a:cubicBezTo>
                      <a:cubicBezTo>
                        <a:pt x="16259" y="12912"/>
                        <a:pt x="12306" y="8587"/>
                        <a:pt x="14726" y="8473"/>
                      </a:cubicBezTo>
                      <a:cubicBezTo>
                        <a:pt x="10649" y="6187"/>
                        <a:pt x="9373" y="7568"/>
                        <a:pt x="7144" y="745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9" name="任意多边形: 形状 824">
                  <a:extLst>
                    <a:ext uri="{FF2B5EF4-FFF2-40B4-BE49-F238E27FC236}">
                      <a16:creationId xmlns:a16="http://schemas.microsoft.com/office/drawing/2014/main" id="{2CF822E1-119B-BDF7-7C39-FDA19FDEA387}"/>
                    </a:ext>
                  </a:extLst>
                </p:cNvPr>
                <p:cNvSpPr/>
                <p:nvPr/>
              </p:nvSpPr>
              <p:spPr>
                <a:xfrm>
                  <a:off x="3682641" y="1270809"/>
                  <a:ext cx="19050" cy="19050"/>
                </a:xfrm>
                <a:custGeom>
                  <a:avLst/>
                  <a:gdLst>
                    <a:gd name="connsiteX0" fmla="*/ 12764 w 19050"/>
                    <a:gd name="connsiteY0" fmla="*/ 9230 h 19050"/>
                    <a:gd name="connsiteX1" fmla="*/ 7144 w 19050"/>
                    <a:gd name="connsiteY1" fmla="*/ 7144 h 19050"/>
                    <a:gd name="connsiteX2" fmla="*/ 11087 w 19050"/>
                    <a:gd name="connsiteY2" fmla="*/ 11973 h 19050"/>
                    <a:gd name="connsiteX3" fmla="*/ 12764 w 19050"/>
                    <a:gd name="connsiteY3" fmla="*/ 923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2764" y="9230"/>
                      </a:moveTo>
                      <a:cubicBezTo>
                        <a:pt x="12764" y="9230"/>
                        <a:pt x="8934" y="7163"/>
                        <a:pt x="7144" y="7144"/>
                      </a:cubicBezTo>
                      <a:lnTo>
                        <a:pt x="11087" y="11973"/>
                      </a:lnTo>
                      <a:cubicBezTo>
                        <a:pt x="11706" y="11725"/>
                        <a:pt x="9306" y="8439"/>
                        <a:pt x="12764" y="923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0" name="任意多边形: 形状 825">
                  <a:extLst>
                    <a:ext uri="{FF2B5EF4-FFF2-40B4-BE49-F238E27FC236}">
                      <a16:creationId xmlns:a16="http://schemas.microsoft.com/office/drawing/2014/main" id="{F26ADEBE-514F-18A0-6302-895889BCC4F1}"/>
                    </a:ext>
                  </a:extLst>
                </p:cNvPr>
                <p:cNvSpPr/>
                <p:nvPr/>
              </p:nvSpPr>
              <p:spPr>
                <a:xfrm>
                  <a:off x="3498526" y="1262484"/>
                  <a:ext cx="19050" cy="28575"/>
                </a:xfrm>
                <a:custGeom>
                  <a:avLst/>
                  <a:gdLst>
                    <a:gd name="connsiteX0" fmla="*/ 21314 w 19050"/>
                    <a:gd name="connsiteY0" fmla="*/ 28385 h 28575"/>
                    <a:gd name="connsiteX1" fmla="*/ 15618 w 19050"/>
                    <a:gd name="connsiteY1" fmla="*/ 20364 h 28575"/>
                    <a:gd name="connsiteX2" fmla="*/ 20943 w 19050"/>
                    <a:gd name="connsiteY2" fmla="*/ 22498 h 28575"/>
                    <a:gd name="connsiteX3" fmla="*/ 9446 w 19050"/>
                    <a:gd name="connsiteY3" fmla="*/ 7144 h 28575"/>
                    <a:gd name="connsiteX4" fmla="*/ 10846 w 19050"/>
                    <a:gd name="connsiteY4" fmla="*/ 21222 h 28575"/>
                    <a:gd name="connsiteX5" fmla="*/ 21314 w 19050"/>
                    <a:gd name="connsiteY5" fmla="*/ 28385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28575">
                      <a:moveTo>
                        <a:pt x="21314" y="28385"/>
                      </a:moveTo>
                      <a:cubicBezTo>
                        <a:pt x="21162" y="24736"/>
                        <a:pt x="12361" y="23108"/>
                        <a:pt x="15618" y="20364"/>
                      </a:cubicBezTo>
                      <a:cubicBezTo>
                        <a:pt x="18066" y="21031"/>
                        <a:pt x="18200" y="24670"/>
                        <a:pt x="20943" y="22498"/>
                      </a:cubicBezTo>
                      <a:cubicBezTo>
                        <a:pt x="12065" y="17240"/>
                        <a:pt x="17447" y="10811"/>
                        <a:pt x="9446" y="7144"/>
                      </a:cubicBezTo>
                      <a:cubicBezTo>
                        <a:pt x="11704" y="12802"/>
                        <a:pt x="2207" y="12973"/>
                        <a:pt x="10846" y="21222"/>
                      </a:cubicBezTo>
                      <a:cubicBezTo>
                        <a:pt x="10589" y="24079"/>
                        <a:pt x="17371" y="24479"/>
                        <a:pt x="21314" y="2838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1" name="任意多边形: 形状 826">
                  <a:extLst>
                    <a:ext uri="{FF2B5EF4-FFF2-40B4-BE49-F238E27FC236}">
                      <a16:creationId xmlns:a16="http://schemas.microsoft.com/office/drawing/2014/main" id="{C9DCC577-5653-77E9-1A66-0106D761F241}"/>
                    </a:ext>
                  </a:extLst>
                </p:cNvPr>
                <p:cNvSpPr/>
                <p:nvPr/>
              </p:nvSpPr>
              <p:spPr>
                <a:xfrm>
                  <a:off x="3746830" y="1010824"/>
                  <a:ext cx="9525" cy="9525"/>
                </a:xfrm>
                <a:custGeom>
                  <a:avLst/>
                  <a:gdLst>
                    <a:gd name="connsiteX0" fmla="*/ 7544 w 9525"/>
                    <a:gd name="connsiteY0" fmla="*/ 7296 h 9525"/>
                    <a:gd name="connsiteX1" fmla="*/ 7144 w 9525"/>
                    <a:gd name="connsiteY1" fmla="*/ 7144 h 9525"/>
                    <a:gd name="connsiteX2" fmla="*/ 7477 w 9525"/>
                    <a:gd name="connsiteY2" fmla="*/ 7268 h 9525"/>
                    <a:gd name="connsiteX3" fmla="*/ 7363 w 9525"/>
                    <a:gd name="connsiteY3" fmla="*/ 7229 h 9525"/>
                    <a:gd name="connsiteX4" fmla="*/ 7544 w 9525"/>
                    <a:gd name="connsiteY4" fmla="*/ 729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7544" y="7296"/>
                      </a:moveTo>
                      <a:cubicBezTo>
                        <a:pt x="7220" y="7191"/>
                        <a:pt x="7144" y="7144"/>
                        <a:pt x="7144" y="7144"/>
                      </a:cubicBezTo>
                      <a:cubicBezTo>
                        <a:pt x="7144" y="7144"/>
                        <a:pt x="7229" y="7191"/>
                        <a:pt x="7477" y="7268"/>
                      </a:cubicBezTo>
                      <a:lnTo>
                        <a:pt x="7363" y="7229"/>
                      </a:lnTo>
                      <a:lnTo>
                        <a:pt x="7544" y="729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2" name="任意多边形: 形状 827">
                  <a:extLst>
                    <a:ext uri="{FF2B5EF4-FFF2-40B4-BE49-F238E27FC236}">
                      <a16:creationId xmlns:a16="http://schemas.microsoft.com/office/drawing/2014/main" id="{548A88F7-6837-F4B6-187C-1786B6593627}"/>
                    </a:ext>
                  </a:extLst>
                </p:cNvPr>
                <p:cNvSpPr/>
                <p:nvPr/>
              </p:nvSpPr>
              <p:spPr>
                <a:xfrm>
                  <a:off x="3746716" y="1010853"/>
                  <a:ext cx="9525" cy="9525"/>
                </a:xfrm>
                <a:custGeom>
                  <a:avLst/>
                  <a:gdLst>
                    <a:gd name="connsiteX0" fmla="*/ 7163 w 9525"/>
                    <a:gd name="connsiteY0" fmla="*/ 7144 h 9525"/>
                    <a:gd name="connsiteX1" fmla="*/ 7144 w 9525"/>
                    <a:gd name="connsiteY1" fmla="*/ 7144 h 9525"/>
                    <a:gd name="connsiteX2" fmla="*/ 7163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63" y="7144"/>
                      </a:moveTo>
                      <a:lnTo>
                        <a:pt x="7144" y="7144"/>
                      </a:lnTo>
                      <a:lnTo>
                        <a:pt x="7163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3" name="任意多边形: 形状 828">
                  <a:extLst>
                    <a:ext uri="{FF2B5EF4-FFF2-40B4-BE49-F238E27FC236}">
                      <a16:creationId xmlns:a16="http://schemas.microsoft.com/office/drawing/2014/main" id="{077BCFAE-1A5E-B911-2F7C-F2CF9AB418B3}"/>
                    </a:ext>
                  </a:extLst>
                </p:cNvPr>
                <p:cNvSpPr/>
                <p:nvPr/>
              </p:nvSpPr>
              <p:spPr>
                <a:xfrm>
                  <a:off x="3801666" y="1148887"/>
                  <a:ext cx="19050" cy="9525"/>
                </a:xfrm>
                <a:custGeom>
                  <a:avLst/>
                  <a:gdLst>
                    <a:gd name="connsiteX0" fmla="*/ 7163 w 19050"/>
                    <a:gd name="connsiteY0" fmla="*/ 7708 h 9525"/>
                    <a:gd name="connsiteX1" fmla="*/ 7144 w 19050"/>
                    <a:gd name="connsiteY1" fmla="*/ 9355 h 9525"/>
                    <a:gd name="connsiteX2" fmla="*/ 9001 w 19050"/>
                    <a:gd name="connsiteY2" fmla="*/ 8622 h 9525"/>
                    <a:gd name="connsiteX3" fmla="*/ 9754 w 19050"/>
                    <a:gd name="connsiteY3" fmla="*/ 11184 h 9525"/>
                    <a:gd name="connsiteX4" fmla="*/ 13164 w 19050"/>
                    <a:gd name="connsiteY4" fmla="*/ 10441 h 9525"/>
                    <a:gd name="connsiteX5" fmla="*/ 7163 w 19050"/>
                    <a:gd name="connsiteY5" fmla="*/ 770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9525">
                      <a:moveTo>
                        <a:pt x="7163" y="7708"/>
                      </a:moveTo>
                      <a:lnTo>
                        <a:pt x="7144" y="9355"/>
                      </a:lnTo>
                      <a:lnTo>
                        <a:pt x="9001" y="8622"/>
                      </a:lnTo>
                      <a:cubicBezTo>
                        <a:pt x="9763" y="9546"/>
                        <a:pt x="9458" y="10479"/>
                        <a:pt x="9754" y="11184"/>
                      </a:cubicBezTo>
                      <a:cubicBezTo>
                        <a:pt x="9792" y="11279"/>
                        <a:pt x="13183" y="10517"/>
                        <a:pt x="13164" y="10441"/>
                      </a:cubicBezTo>
                      <a:cubicBezTo>
                        <a:pt x="12030" y="8889"/>
                        <a:pt x="8868" y="5898"/>
                        <a:pt x="7163" y="770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4" name="任意多边形: 形状 829">
                  <a:extLst>
                    <a:ext uri="{FF2B5EF4-FFF2-40B4-BE49-F238E27FC236}">
                      <a16:creationId xmlns:a16="http://schemas.microsoft.com/office/drawing/2014/main" id="{9E7BAE76-97F8-A7D6-AE27-3471F085306E}"/>
                    </a:ext>
                  </a:extLst>
                </p:cNvPr>
                <p:cNvSpPr/>
                <p:nvPr/>
              </p:nvSpPr>
              <p:spPr>
                <a:xfrm>
                  <a:off x="3655124" y="1279543"/>
                  <a:ext cx="9525" cy="9525"/>
                </a:xfrm>
                <a:custGeom>
                  <a:avLst/>
                  <a:gdLst>
                    <a:gd name="connsiteX0" fmla="*/ 9868 w 9525"/>
                    <a:gd name="connsiteY0" fmla="*/ 7658 h 9525"/>
                    <a:gd name="connsiteX1" fmla="*/ 11068 w 9525"/>
                    <a:gd name="connsiteY1" fmla="*/ 8077 h 9525"/>
                    <a:gd name="connsiteX2" fmla="*/ 7144 w 9525"/>
                    <a:gd name="connsiteY2" fmla="*/ 10382 h 9525"/>
                    <a:gd name="connsiteX3" fmla="*/ 9868 w 9525"/>
                    <a:gd name="connsiteY3" fmla="*/ 765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868" y="7658"/>
                      </a:moveTo>
                      <a:lnTo>
                        <a:pt x="11068" y="8077"/>
                      </a:lnTo>
                      <a:cubicBezTo>
                        <a:pt x="4820" y="4763"/>
                        <a:pt x="11420" y="11421"/>
                        <a:pt x="7144" y="10382"/>
                      </a:cubicBezTo>
                      <a:cubicBezTo>
                        <a:pt x="8553" y="10049"/>
                        <a:pt x="9439" y="9144"/>
                        <a:pt x="9868" y="765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5" name="任意多边形: 形状 830">
                  <a:extLst>
                    <a:ext uri="{FF2B5EF4-FFF2-40B4-BE49-F238E27FC236}">
                      <a16:creationId xmlns:a16="http://schemas.microsoft.com/office/drawing/2014/main" id="{7A24FBC2-AE5B-EE38-57EF-9DC7CCBEBC8B}"/>
                    </a:ext>
                  </a:extLst>
                </p:cNvPr>
                <p:cNvSpPr/>
                <p:nvPr/>
              </p:nvSpPr>
              <p:spPr>
                <a:xfrm>
                  <a:off x="3764937" y="1205596"/>
                  <a:ext cx="19050" cy="9525"/>
                </a:xfrm>
                <a:custGeom>
                  <a:avLst/>
                  <a:gdLst>
                    <a:gd name="connsiteX0" fmla="*/ 17069 w 19050"/>
                    <a:gd name="connsiteY0" fmla="*/ 8577 h 9525"/>
                    <a:gd name="connsiteX1" fmla="*/ 18650 w 19050"/>
                    <a:gd name="connsiteY1" fmla="*/ 7511 h 9525"/>
                    <a:gd name="connsiteX2" fmla="*/ 7144 w 19050"/>
                    <a:gd name="connsiteY2" fmla="*/ 10559 h 9525"/>
                    <a:gd name="connsiteX3" fmla="*/ 17069 w 19050"/>
                    <a:gd name="connsiteY3" fmla="*/ 857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7069" y="8577"/>
                      </a:moveTo>
                      <a:cubicBezTo>
                        <a:pt x="18783" y="8263"/>
                        <a:pt x="18078" y="9168"/>
                        <a:pt x="18650" y="7511"/>
                      </a:cubicBezTo>
                      <a:cubicBezTo>
                        <a:pt x="12621" y="5796"/>
                        <a:pt x="12516" y="10654"/>
                        <a:pt x="7144" y="10559"/>
                      </a:cubicBezTo>
                      <a:cubicBezTo>
                        <a:pt x="8849" y="10501"/>
                        <a:pt x="17859" y="13035"/>
                        <a:pt x="17069" y="857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6" name="任意多边形: 形状 831">
                  <a:extLst>
                    <a:ext uri="{FF2B5EF4-FFF2-40B4-BE49-F238E27FC236}">
                      <a16:creationId xmlns:a16="http://schemas.microsoft.com/office/drawing/2014/main" id="{DBFE9982-320C-CBF9-8897-C5D713ECFF86}"/>
                    </a:ext>
                  </a:extLst>
                </p:cNvPr>
                <p:cNvSpPr/>
                <p:nvPr/>
              </p:nvSpPr>
              <p:spPr>
                <a:xfrm>
                  <a:off x="3806114" y="1092797"/>
                  <a:ext cx="19050" cy="9525"/>
                </a:xfrm>
                <a:custGeom>
                  <a:avLst/>
                  <a:gdLst>
                    <a:gd name="connsiteX0" fmla="*/ 11525 w 19050"/>
                    <a:gd name="connsiteY0" fmla="*/ 8515 h 9525"/>
                    <a:gd name="connsiteX1" fmla="*/ 7144 w 19050"/>
                    <a:gd name="connsiteY1" fmla="*/ 8143 h 9525"/>
                    <a:gd name="connsiteX2" fmla="*/ 12097 w 19050"/>
                    <a:gd name="connsiteY2" fmla="*/ 9991 h 9525"/>
                    <a:gd name="connsiteX3" fmla="*/ 11525 w 19050"/>
                    <a:gd name="connsiteY3" fmla="*/ 851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1525" y="8515"/>
                      </a:moveTo>
                      <a:cubicBezTo>
                        <a:pt x="9887" y="8363"/>
                        <a:pt x="7601" y="5762"/>
                        <a:pt x="7144" y="8143"/>
                      </a:cubicBezTo>
                      <a:cubicBezTo>
                        <a:pt x="9058" y="11477"/>
                        <a:pt x="10363" y="8944"/>
                        <a:pt x="12097" y="9991"/>
                      </a:cubicBezTo>
                      <a:cubicBezTo>
                        <a:pt x="11687" y="9867"/>
                        <a:pt x="11573" y="8953"/>
                        <a:pt x="11525" y="851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7" name="任意多边形: 形状 832">
                  <a:extLst>
                    <a:ext uri="{FF2B5EF4-FFF2-40B4-BE49-F238E27FC236}">
                      <a16:creationId xmlns:a16="http://schemas.microsoft.com/office/drawing/2014/main" id="{B4035B02-761A-1FD5-571B-730E06529B44}"/>
                    </a:ext>
                  </a:extLst>
                </p:cNvPr>
                <p:cNvSpPr/>
                <p:nvPr/>
              </p:nvSpPr>
              <p:spPr>
                <a:xfrm>
                  <a:off x="3780292" y="1032817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315 h 9525"/>
                    <a:gd name="connsiteX1" fmla="*/ 10125 w 9525"/>
                    <a:gd name="connsiteY1" fmla="*/ 8896 h 9525"/>
                    <a:gd name="connsiteX2" fmla="*/ 7220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315"/>
                      </a:moveTo>
                      <a:lnTo>
                        <a:pt x="10125" y="8896"/>
                      </a:lnTo>
                      <a:lnTo>
                        <a:pt x="7220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8" name="任意多边形: 形状 833">
                  <a:extLst>
                    <a:ext uri="{FF2B5EF4-FFF2-40B4-BE49-F238E27FC236}">
                      <a16:creationId xmlns:a16="http://schemas.microsoft.com/office/drawing/2014/main" id="{968C90A0-D794-5623-EC68-88A5DE234393}"/>
                    </a:ext>
                  </a:extLst>
                </p:cNvPr>
                <p:cNvSpPr/>
                <p:nvPr/>
              </p:nvSpPr>
              <p:spPr>
                <a:xfrm>
                  <a:off x="3761461" y="1134153"/>
                  <a:ext cx="47625" cy="47625"/>
                </a:xfrm>
                <a:custGeom>
                  <a:avLst/>
                  <a:gdLst>
                    <a:gd name="connsiteX0" fmla="*/ 44120 w 47625"/>
                    <a:gd name="connsiteY0" fmla="*/ 24099 h 47625"/>
                    <a:gd name="connsiteX1" fmla="*/ 45844 w 47625"/>
                    <a:gd name="connsiteY1" fmla="*/ 22203 h 47625"/>
                    <a:gd name="connsiteX2" fmla="*/ 38738 w 47625"/>
                    <a:gd name="connsiteY2" fmla="*/ 15574 h 47625"/>
                    <a:gd name="connsiteX3" fmla="*/ 39357 w 47625"/>
                    <a:gd name="connsiteY3" fmla="*/ 19860 h 47625"/>
                    <a:gd name="connsiteX4" fmla="*/ 36700 w 47625"/>
                    <a:gd name="connsiteY4" fmla="*/ 17231 h 47625"/>
                    <a:gd name="connsiteX5" fmla="*/ 38014 w 47625"/>
                    <a:gd name="connsiteY5" fmla="*/ 16307 h 47625"/>
                    <a:gd name="connsiteX6" fmla="*/ 34852 w 47625"/>
                    <a:gd name="connsiteY6" fmla="*/ 13898 h 47625"/>
                    <a:gd name="connsiteX7" fmla="*/ 35119 w 47625"/>
                    <a:gd name="connsiteY7" fmla="*/ 14622 h 47625"/>
                    <a:gd name="connsiteX8" fmla="*/ 34100 w 47625"/>
                    <a:gd name="connsiteY8" fmla="*/ 11745 h 47625"/>
                    <a:gd name="connsiteX9" fmla="*/ 40596 w 47625"/>
                    <a:gd name="connsiteY9" fmla="*/ 14431 h 47625"/>
                    <a:gd name="connsiteX10" fmla="*/ 40605 w 47625"/>
                    <a:gd name="connsiteY10" fmla="*/ 11164 h 47625"/>
                    <a:gd name="connsiteX11" fmla="*/ 34661 w 47625"/>
                    <a:gd name="connsiteY11" fmla="*/ 9859 h 47625"/>
                    <a:gd name="connsiteX12" fmla="*/ 26918 w 47625"/>
                    <a:gd name="connsiteY12" fmla="*/ 13688 h 47625"/>
                    <a:gd name="connsiteX13" fmla="*/ 20660 w 47625"/>
                    <a:gd name="connsiteY13" fmla="*/ 7211 h 47625"/>
                    <a:gd name="connsiteX14" fmla="*/ 18859 w 47625"/>
                    <a:gd name="connsiteY14" fmla="*/ 9354 h 47625"/>
                    <a:gd name="connsiteX15" fmla="*/ 20250 w 47625"/>
                    <a:gd name="connsiteY15" fmla="*/ 16469 h 47625"/>
                    <a:gd name="connsiteX16" fmla="*/ 15411 w 47625"/>
                    <a:gd name="connsiteY16" fmla="*/ 19813 h 47625"/>
                    <a:gd name="connsiteX17" fmla="*/ 8115 w 47625"/>
                    <a:gd name="connsiteY17" fmla="*/ 18460 h 47625"/>
                    <a:gd name="connsiteX18" fmla="*/ 8601 w 47625"/>
                    <a:gd name="connsiteY18" fmla="*/ 17584 h 47625"/>
                    <a:gd name="connsiteX19" fmla="*/ 7144 w 47625"/>
                    <a:gd name="connsiteY19" fmla="*/ 20213 h 47625"/>
                    <a:gd name="connsiteX20" fmla="*/ 18802 w 47625"/>
                    <a:gd name="connsiteY20" fmla="*/ 19613 h 47625"/>
                    <a:gd name="connsiteX21" fmla="*/ 22374 w 47625"/>
                    <a:gd name="connsiteY21" fmla="*/ 25356 h 47625"/>
                    <a:gd name="connsiteX22" fmla="*/ 20193 w 47625"/>
                    <a:gd name="connsiteY22" fmla="*/ 24404 h 47625"/>
                    <a:gd name="connsiteX23" fmla="*/ 16431 w 47625"/>
                    <a:gd name="connsiteY23" fmla="*/ 30071 h 47625"/>
                    <a:gd name="connsiteX24" fmla="*/ 12802 w 47625"/>
                    <a:gd name="connsiteY24" fmla="*/ 28404 h 47625"/>
                    <a:gd name="connsiteX25" fmla="*/ 13449 w 47625"/>
                    <a:gd name="connsiteY25" fmla="*/ 30223 h 47625"/>
                    <a:gd name="connsiteX26" fmla="*/ 10897 w 47625"/>
                    <a:gd name="connsiteY26" fmla="*/ 28766 h 47625"/>
                    <a:gd name="connsiteX27" fmla="*/ 11659 w 47625"/>
                    <a:gd name="connsiteY27" fmla="*/ 29404 h 47625"/>
                    <a:gd name="connsiteX28" fmla="*/ 8487 w 47625"/>
                    <a:gd name="connsiteY28" fmla="*/ 32709 h 47625"/>
                    <a:gd name="connsiteX29" fmla="*/ 11763 w 47625"/>
                    <a:gd name="connsiteY29" fmla="*/ 32081 h 47625"/>
                    <a:gd name="connsiteX30" fmla="*/ 10001 w 47625"/>
                    <a:gd name="connsiteY30" fmla="*/ 38625 h 47625"/>
                    <a:gd name="connsiteX31" fmla="*/ 20955 w 47625"/>
                    <a:gd name="connsiteY31" fmla="*/ 40510 h 47625"/>
                    <a:gd name="connsiteX32" fmla="*/ 19641 w 47625"/>
                    <a:gd name="connsiteY32" fmla="*/ 37634 h 47625"/>
                    <a:gd name="connsiteX33" fmla="*/ 27051 w 47625"/>
                    <a:gd name="connsiteY33" fmla="*/ 40234 h 47625"/>
                    <a:gd name="connsiteX34" fmla="*/ 23622 w 47625"/>
                    <a:gd name="connsiteY34" fmla="*/ 34910 h 47625"/>
                    <a:gd name="connsiteX35" fmla="*/ 35985 w 47625"/>
                    <a:gd name="connsiteY35" fmla="*/ 28985 h 47625"/>
                    <a:gd name="connsiteX36" fmla="*/ 43034 w 47625"/>
                    <a:gd name="connsiteY36" fmla="*/ 28671 h 47625"/>
                    <a:gd name="connsiteX37" fmla="*/ 40977 w 47625"/>
                    <a:gd name="connsiteY37" fmla="*/ 27023 h 47625"/>
                    <a:gd name="connsiteX38" fmla="*/ 41948 w 47625"/>
                    <a:gd name="connsiteY38" fmla="*/ 28671 h 47625"/>
                    <a:gd name="connsiteX39" fmla="*/ 34595 w 47625"/>
                    <a:gd name="connsiteY39" fmla="*/ 25804 h 47625"/>
                    <a:gd name="connsiteX40" fmla="*/ 38167 w 47625"/>
                    <a:gd name="connsiteY40" fmla="*/ 26128 h 47625"/>
                    <a:gd name="connsiteX41" fmla="*/ 36395 w 47625"/>
                    <a:gd name="connsiteY41" fmla="*/ 23985 h 47625"/>
                    <a:gd name="connsiteX42" fmla="*/ 49006 w 47625"/>
                    <a:gd name="connsiteY42" fmla="*/ 27118 h 47625"/>
                    <a:gd name="connsiteX43" fmla="*/ 44120 w 47625"/>
                    <a:gd name="connsiteY43" fmla="*/ 24099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47625" h="47625">
                      <a:moveTo>
                        <a:pt x="44120" y="24099"/>
                      </a:moveTo>
                      <a:lnTo>
                        <a:pt x="45844" y="22203"/>
                      </a:lnTo>
                      <a:cubicBezTo>
                        <a:pt x="41519" y="21041"/>
                        <a:pt x="43920" y="15155"/>
                        <a:pt x="38738" y="15574"/>
                      </a:cubicBezTo>
                      <a:cubicBezTo>
                        <a:pt x="42177" y="15841"/>
                        <a:pt x="39262" y="18651"/>
                        <a:pt x="39357" y="19860"/>
                      </a:cubicBezTo>
                      <a:cubicBezTo>
                        <a:pt x="38748" y="20098"/>
                        <a:pt x="36643" y="18917"/>
                        <a:pt x="36700" y="17231"/>
                      </a:cubicBezTo>
                      <a:lnTo>
                        <a:pt x="38014" y="16307"/>
                      </a:lnTo>
                      <a:lnTo>
                        <a:pt x="34852" y="13898"/>
                      </a:lnTo>
                      <a:lnTo>
                        <a:pt x="35119" y="14622"/>
                      </a:lnTo>
                      <a:cubicBezTo>
                        <a:pt x="32299" y="15784"/>
                        <a:pt x="34214" y="12926"/>
                        <a:pt x="34100" y="11745"/>
                      </a:cubicBezTo>
                      <a:cubicBezTo>
                        <a:pt x="36957" y="11774"/>
                        <a:pt x="38329" y="13698"/>
                        <a:pt x="40596" y="14431"/>
                      </a:cubicBezTo>
                      <a:cubicBezTo>
                        <a:pt x="41443" y="14907"/>
                        <a:pt x="38348" y="12031"/>
                        <a:pt x="40605" y="11164"/>
                      </a:cubicBezTo>
                      <a:cubicBezTo>
                        <a:pt x="39024" y="13021"/>
                        <a:pt x="35357" y="5887"/>
                        <a:pt x="34661" y="9859"/>
                      </a:cubicBezTo>
                      <a:cubicBezTo>
                        <a:pt x="33099" y="13564"/>
                        <a:pt x="28423" y="8602"/>
                        <a:pt x="26918" y="13688"/>
                      </a:cubicBezTo>
                      <a:cubicBezTo>
                        <a:pt x="26175" y="9116"/>
                        <a:pt x="20307" y="12840"/>
                        <a:pt x="20660" y="7211"/>
                      </a:cubicBezTo>
                      <a:cubicBezTo>
                        <a:pt x="19412" y="6792"/>
                        <a:pt x="19241" y="8430"/>
                        <a:pt x="18859" y="9354"/>
                      </a:cubicBezTo>
                      <a:cubicBezTo>
                        <a:pt x="22679" y="9364"/>
                        <a:pt x="18831" y="14145"/>
                        <a:pt x="20250" y="16469"/>
                      </a:cubicBezTo>
                      <a:cubicBezTo>
                        <a:pt x="18879" y="18641"/>
                        <a:pt x="14268" y="15641"/>
                        <a:pt x="15411" y="19813"/>
                      </a:cubicBezTo>
                      <a:cubicBezTo>
                        <a:pt x="13497" y="16269"/>
                        <a:pt x="9782" y="19289"/>
                        <a:pt x="8115" y="18460"/>
                      </a:cubicBezTo>
                      <a:lnTo>
                        <a:pt x="8601" y="17584"/>
                      </a:lnTo>
                      <a:cubicBezTo>
                        <a:pt x="6620" y="16422"/>
                        <a:pt x="7887" y="18889"/>
                        <a:pt x="7144" y="20213"/>
                      </a:cubicBezTo>
                      <a:cubicBezTo>
                        <a:pt x="11497" y="18946"/>
                        <a:pt x="15002" y="22565"/>
                        <a:pt x="18802" y="19613"/>
                      </a:cubicBezTo>
                      <a:cubicBezTo>
                        <a:pt x="19888" y="21851"/>
                        <a:pt x="24270" y="21175"/>
                        <a:pt x="22374" y="25356"/>
                      </a:cubicBezTo>
                      <a:cubicBezTo>
                        <a:pt x="21717" y="26794"/>
                        <a:pt x="20069" y="26794"/>
                        <a:pt x="20193" y="24404"/>
                      </a:cubicBezTo>
                      <a:cubicBezTo>
                        <a:pt x="16269" y="24289"/>
                        <a:pt x="20050" y="29833"/>
                        <a:pt x="16431" y="30071"/>
                      </a:cubicBezTo>
                      <a:lnTo>
                        <a:pt x="12802" y="28404"/>
                      </a:lnTo>
                      <a:lnTo>
                        <a:pt x="13449" y="30223"/>
                      </a:lnTo>
                      <a:cubicBezTo>
                        <a:pt x="12554" y="30776"/>
                        <a:pt x="12030" y="29719"/>
                        <a:pt x="10897" y="28766"/>
                      </a:cubicBezTo>
                      <a:lnTo>
                        <a:pt x="11659" y="29404"/>
                      </a:lnTo>
                      <a:cubicBezTo>
                        <a:pt x="10630" y="31157"/>
                        <a:pt x="9811" y="32462"/>
                        <a:pt x="8487" y="32709"/>
                      </a:cubicBezTo>
                      <a:lnTo>
                        <a:pt x="11763" y="32081"/>
                      </a:lnTo>
                      <a:cubicBezTo>
                        <a:pt x="12859" y="36910"/>
                        <a:pt x="10249" y="35453"/>
                        <a:pt x="10001" y="38625"/>
                      </a:cubicBezTo>
                      <a:cubicBezTo>
                        <a:pt x="14916" y="36529"/>
                        <a:pt x="16440" y="37815"/>
                        <a:pt x="20955" y="40510"/>
                      </a:cubicBezTo>
                      <a:cubicBezTo>
                        <a:pt x="23727" y="40034"/>
                        <a:pt x="20203" y="38710"/>
                        <a:pt x="19641" y="37634"/>
                      </a:cubicBezTo>
                      <a:cubicBezTo>
                        <a:pt x="24070" y="35329"/>
                        <a:pt x="23231" y="44101"/>
                        <a:pt x="27051" y="40234"/>
                      </a:cubicBezTo>
                      <a:cubicBezTo>
                        <a:pt x="25984" y="38967"/>
                        <a:pt x="21488" y="37929"/>
                        <a:pt x="23622" y="34910"/>
                      </a:cubicBezTo>
                      <a:cubicBezTo>
                        <a:pt x="27508" y="32529"/>
                        <a:pt x="36119" y="34853"/>
                        <a:pt x="35985" y="28985"/>
                      </a:cubicBezTo>
                      <a:cubicBezTo>
                        <a:pt x="38052" y="27890"/>
                        <a:pt x="41453" y="31300"/>
                        <a:pt x="43034" y="28671"/>
                      </a:cubicBezTo>
                      <a:cubicBezTo>
                        <a:pt x="42929" y="27461"/>
                        <a:pt x="41853" y="27471"/>
                        <a:pt x="40977" y="27023"/>
                      </a:cubicBezTo>
                      <a:lnTo>
                        <a:pt x="41948" y="28671"/>
                      </a:lnTo>
                      <a:cubicBezTo>
                        <a:pt x="38405" y="30900"/>
                        <a:pt x="36586" y="27718"/>
                        <a:pt x="34595" y="25804"/>
                      </a:cubicBezTo>
                      <a:cubicBezTo>
                        <a:pt x="34623" y="25918"/>
                        <a:pt x="38167" y="26128"/>
                        <a:pt x="38167" y="26128"/>
                      </a:cubicBezTo>
                      <a:cubicBezTo>
                        <a:pt x="37138" y="26128"/>
                        <a:pt x="37062" y="24937"/>
                        <a:pt x="36395" y="23985"/>
                      </a:cubicBezTo>
                      <a:cubicBezTo>
                        <a:pt x="42510" y="18174"/>
                        <a:pt x="43948" y="31976"/>
                        <a:pt x="49006" y="27118"/>
                      </a:cubicBezTo>
                      <a:cubicBezTo>
                        <a:pt x="47901" y="27128"/>
                        <a:pt x="45758" y="25509"/>
                        <a:pt x="44120" y="2409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9" name="任意多边形: 形状 834">
                  <a:extLst>
                    <a:ext uri="{FF2B5EF4-FFF2-40B4-BE49-F238E27FC236}">
                      <a16:creationId xmlns:a16="http://schemas.microsoft.com/office/drawing/2014/main" id="{84FFCE41-5FAF-051B-920A-E9A9B278D8D1}"/>
                    </a:ext>
                  </a:extLst>
                </p:cNvPr>
                <p:cNvSpPr/>
                <p:nvPr/>
              </p:nvSpPr>
              <p:spPr>
                <a:xfrm>
                  <a:off x="3775471" y="1028627"/>
                  <a:ext cx="9525" cy="9525"/>
                </a:xfrm>
                <a:custGeom>
                  <a:avLst/>
                  <a:gdLst>
                    <a:gd name="connsiteX0" fmla="*/ 7173 w 9525"/>
                    <a:gd name="connsiteY0" fmla="*/ 7277 h 9525"/>
                    <a:gd name="connsiteX1" fmla="*/ 9011 w 9525"/>
                    <a:gd name="connsiteY1" fmla="*/ 7743 h 9525"/>
                    <a:gd name="connsiteX2" fmla="*/ 7173 w 9525"/>
                    <a:gd name="connsiteY2" fmla="*/ 727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73" y="7277"/>
                      </a:moveTo>
                      <a:cubicBezTo>
                        <a:pt x="9040" y="8610"/>
                        <a:pt x="8583" y="7762"/>
                        <a:pt x="9011" y="7743"/>
                      </a:cubicBezTo>
                      <a:cubicBezTo>
                        <a:pt x="8307" y="7515"/>
                        <a:pt x="6925" y="6867"/>
                        <a:pt x="7173" y="727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0" name="任意多边形: 形状 835">
                  <a:extLst>
                    <a:ext uri="{FF2B5EF4-FFF2-40B4-BE49-F238E27FC236}">
                      <a16:creationId xmlns:a16="http://schemas.microsoft.com/office/drawing/2014/main" id="{35590F95-F8D9-C4B4-11AC-A118E1093660}"/>
                    </a:ext>
                  </a:extLst>
                </p:cNvPr>
                <p:cNvSpPr/>
                <p:nvPr/>
              </p:nvSpPr>
              <p:spPr>
                <a:xfrm>
                  <a:off x="3746811" y="1010815"/>
                  <a:ext cx="9525" cy="9525"/>
                </a:xfrm>
                <a:custGeom>
                  <a:avLst/>
                  <a:gdLst>
                    <a:gd name="connsiteX0" fmla="*/ 7201 w 9525"/>
                    <a:gd name="connsiteY0" fmla="*/ 7201 h 9525"/>
                    <a:gd name="connsiteX1" fmla="*/ 7572 w 9525"/>
                    <a:gd name="connsiteY1" fmla="*/ 7306 h 9525"/>
                    <a:gd name="connsiteX2" fmla="*/ 7229 w 9525"/>
                    <a:gd name="connsiteY2" fmla="*/ 7191 h 9525"/>
                    <a:gd name="connsiteX3" fmla="*/ 7144 w 9525"/>
                    <a:gd name="connsiteY3" fmla="*/ 7144 h 9525"/>
                    <a:gd name="connsiteX4" fmla="*/ 7163 w 9525"/>
                    <a:gd name="connsiteY4" fmla="*/ 7153 h 9525"/>
                    <a:gd name="connsiteX5" fmla="*/ 7163 w 9525"/>
                    <a:gd name="connsiteY5" fmla="*/ 7153 h 9525"/>
                    <a:gd name="connsiteX6" fmla="*/ 7363 w 9525"/>
                    <a:gd name="connsiteY6" fmla="*/ 7239 h 9525"/>
                    <a:gd name="connsiteX7" fmla="*/ 7277 w 9525"/>
                    <a:gd name="connsiteY7" fmla="*/ 7210 h 9525"/>
                    <a:gd name="connsiteX8" fmla="*/ 7534 w 9525"/>
                    <a:gd name="connsiteY8" fmla="*/ 7296 h 9525"/>
                    <a:gd name="connsiteX9" fmla="*/ 7210 w 9525"/>
                    <a:gd name="connsiteY9" fmla="*/ 7201 h 9525"/>
                    <a:gd name="connsiteX10" fmla="*/ 7201 w 9525"/>
                    <a:gd name="connsiteY10" fmla="*/ 720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525" h="9525">
                      <a:moveTo>
                        <a:pt x="7201" y="7201"/>
                      </a:moveTo>
                      <a:lnTo>
                        <a:pt x="7572" y="7306"/>
                      </a:lnTo>
                      <a:lnTo>
                        <a:pt x="7229" y="7191"/>
                      </a:lnTo>
                      <a:cubicBezTo>
                        <a:pt x="7029" y="7106"/>
                        <a:pt x="7315" y="7210"/>
                        <a:pt x="7144" y="7144"/>
                      </a:cubicBezTo>
                      <a:cubicBezTo>
                        <a:pt x="7325" y="7220"/>
                        <a:pt x="7163" y="7153"/>
                        <a:pt x="7163" y="7153"/>
                      </a:cubicBezTo>
                      <a:lnTo>
                        <a:pt x="7163" y="7153"/>
                      </a:lnTo>
                      <a:cubicBezTo>
                        <a:pt x="7258" y="7191"/>
                        <a:pt x="7277" y="7201"/>
                        <a:pt x="7363" y="7239"/>
                      </a:cubicBezTo>
                      <a:lnTo>
                        <a:pt x="7277" y="7210"/>
                      </a:lnTo>
                      <a:cubicBezTo>
                        <a:pt x="7391" y="7249"/>
                        <a:pt x="7449" y="7268"/>
                        <a:pt x="7534" y="7296"/>
                      </a:cubicBezTo>
                      <a:cubicBezTo>
                        <a:pt x="7420" y="7258"/>
                        <a:pt x="7353" y="7249"/>
                        <a:pt x="7210" y="7201"/>
                      </a:cubicBezTo>
                      <a:lnTo>
                        <a:pt x="7201" y="720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1" name="任意多边形: 形状 836">
                  <a:extLst>
                    <a:ext uri="{FF2B5EF4-FFF2-40B4-BE49-F238E27FC236}">
                      <a16:creationId xmlns:a16="http://schemas.microsoft.com/office/drawing/2014/main" id="{6AA0D919-201A-E48C-AC3A-22506E801D96}"/>
                    </a:ext>
                  </a:extLst>
                </p:cNvPr>
                <p:cNvSpPr/>
                <p:nvPr/>
              </p:nvSpPr>
              <p:spPr>
                <a:xfrm>
                  <a:off x="3375442" y="1187837"/>
                  <a:ext cx="19050" cy="38100"/>
                </a:xfrm>
                <a:custGeom>
                  <a:avLst/>
                  <a:gdLst>
                    <a:gd name="connsiteX0" fmla="*/ 9019 w 19050"/>
                    <a:gd name="connsiteY0" fmla="*/ 7144 h 38100"/>
                    <a:gd name="connsiteX1" fmla="*/ 11905 w 19050"/>
                    <a:gd name="connsiteY1" fmla="*/ 17983 h 38100"/>
                    <a:gd name="connsiteX2" fmla="*/ 14715 w 19050"/>
                    <a:gd name="connsiteY2" fmla="*/ 18402 h 38100"/>
                    <a:gd name="connsiteX3" fmla="*/ 19325 w 19050"/>
                    <a:gd name="connsiteY3" fmla="*/ 33690 h 38100"/>
                    <a:gd name="connsiteX4" fmla="*/ 9019 w 19050"/>
                    <a:gd name="connsiteY4" fmla="*/ 7144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38100">
                      <a:moveTo>
                        <a:pt x="9019" y="7144"/>
                      </a:moveTo>
                      <a:cubicBezTo>
                        <a:pt x="2790" y="7487"/>
                        <a:pt x="14277" y="13468"/>
                        <a:pt x="11905" y="17983"/>
                      </a:cubicBezTo>
                      <a:lnTo>
                        <a:pt x="14715" y="18402"/>
                      </a:lnTo>
                      <a:cubicBezTo>
                        <a:pt x="18268" y="26822"/>
                        <a:pt x="13601" y="23298"/>
                        <a:pt x="19325" y="33690"/>
                      </a:cubicBezTo>
                      <a:cubicBezTo>
                        <a:pt x="25973" y="28299"/>
                        <a:pt x="11524" y="15183"/>
                        <a:pt x="9019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2" name="任意多边形: 形状 837">
                  <a:extLst>
                    <a:ext uri="{FF2B5EF4-FFF2-40B4-BE49-F238E27FC236}">
                      <a16:creationId xmlns:a16="http://schemas.microsoft.com/office/drawing/2014/main" id="{941FB64E-8528-A6D7-B2F7-7F3283B2F106}"/>
                    </a:ext>
                  </a:extLst>
                </p:cNvPr>
                <p:cNvSpPr/>
                <p:nvPr/>
              </p:nvSpPr>
              <p:spPr>
                <a:xfrm>
                  <a:off x="3798551" y="1144208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453 h 9525"/>
                    <a:gd name="connsiteX1" fmla="*/ 11049 w 9525"/>
                    <a:gd name="connsiteY1" fmla="*/ 10015 h 9525"/>
                    <a:gd name="connsiteX2" fmla="*/ 7144 w 9525"/>
                    <a:gd name="connsiteY2" fmla="*/ 745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453"/>
                      </a:moveTo>
                      <a:lnTo>
                        <a:pt x="11049" y="10015"/>
                      </a:lnTo>
                      <a:cubicBezTo>
                        <a:pt x="8611" y="7700"/>
                        <a:pt x="10544" y="6548"/>
                        <a:pt x="7144" y="74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3" name="任意多边形: 形状 838">
                  <a:extLst>
                    <a:ext uri="{FF2B5EF4-FFF2-40B4-BE49-F238E27FC236}">
                      <a16:creationId xmlns:a16="http://schemas.microsoft.com/office/drawing/2014/main" id="{5C70B098-0F03-E700-81C5-EABB3D039295}"/>
                    </a:ext>
                  </a:extLst>
                </p:cNvPr>
                <p:cNvSpPr/>
                <p:nvPr/>
              </p:nvSpPr>
              <p:spPr>
                <a:xfrm>
                  <a:off x="3746849" y="1010872"/>
                  <a:ext cx="9525" cy="9525"/>
                </a:xfrm>
                <a:custGeom>
                  <a:avLst/>
                  <a:gdLst>
                    <a:gd name="connsiteX0" fmla="*/ 7439 w 9525"/>
                    <a:gd name="connsiteY0" fmla="*/ 7230 h 9525"/>
                    <a:gd name="connsiteX1" fmla="*/ 7144 w 9525"/>
                    <a:gd name="connsiteY1" fmla="*/ 7144 h 9525"/>
                    <a:gd name="connsiteX2" fmla="*/ 7439 w 9525"/>
                    <a:gd name="connsiteY2" fmla="*/ 723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439" y="7230"/>
                      </a:moveTo>
                      <a:cubicBezTo>
                        <a:pt x="7287" y="7191"/>
                        <a:pt x="7277" y="7182"/>
                        <a:pt x="7144" y="7144"/>
                      </a:cubicBezTo>
                      <a:cubicBezTo>
                        <a:pt x="7258" y="7172"/>
                        <a:pt x="7391" y="7210"/>
                        <a:pt x="7439" y="723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4" name="任意多边形: 形状 839">
                  <a:extLst>
                    <a:ext uri="{FF2B5EF4-FFF2-40B4-BE49-F238E27FC236}">
                      <a16:creationId xmlns:a16="http://schemas.microsoft.com/office/drawing/2014/main" id="{513BBACC-8876-B80D-AE27-BF1E0E6AA7E6}"/>
                    </a:ext>
                  </a:extLst>
                </p:cNvPr>
                <p:cNvSpPr/>
                <p:nvPr/>
              </p:nvSpPr>
              <p:spPr>
                <a:xfrm>
                  <a:off x="3760110" y="1207068"/>
                  <a:ext cx="9525" cy="9525"/>
                </a:xfrm>
                <a:custGeom>
                  <a:avLst/>
                  <a:gdLst>
                    <a:gd name="connsiteX0" fmla="*/ 8313 w 9525"/>
                    <a:gd name="connsiteY0" fmla="*/ 7839 h 9525"/>
                    <a:gd name="connsiteX1" fmla="*/ 7361 w 9525"/>
                    <a:gd name="connsiteY1" fmla="*/ 7144 h 9525"/>
                    <a:gd name="connsiteX2" fmla="*/ 8570 w 9525"/>
                    <a:gd name="connsiteY2" fmla="*/ 10116 h 9525"/>
                    <a:gd name="connsiteX3" fmla="*/ 8313 w 9525"/>
                    <a:gd name="connsiteY3" fmla="*/ 783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8313" y="7839"/>
                      </a:moveTo>
                      <a:lnTo>
                        <a:pt x="7361" y="7144"/>
                      </a:lnTo>
                      <a:cubicBezTo>
                        <a:pt x="7513" y="8668"/>
                        <a:pt x="6227" y="9125"/>
                        <a:pt x="8570" y="10116"/>
                      </a:cubicBezTo>
                      <a:cubicBezTo>
                        <a:pt x="7904" y="8249"/>
                        <a:pt x="9818" y="9639"/>
                        <a:pt x="8313" y="783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5" name="任意多边形: 形状 840">
                  <a:extLst>
                    <a:ext uri="{FF2B5EF4-FFF2-40B4-BE49-F238E27FC236}">
                      <a16:creationId xmlns:a16="http://schemas.microsoft.com/office/drawing/2014/main" id="{B0DBAFC9-8C52-0ADC-DEB5-6E96D9AFBC7F}"/>
                    </a:ext>
                  </a:extLst>
                </p:cNvPr>
                <p:cNvSpPr/>
                <p:nvPr/>
              </p:nvSpPr>
              <p:spPr>
                <a:xfrm>
                  <a:off x="3798941" y="1139888"/>
                  <a:ext cx="9525" cy="9525"/>
                </a:xfrm>
                <a:custGeom>
                  <a:avLst/>
                  <a:gdLst>
                    <a:gd name="connsiteX0" fmla="*/ 7334 w 9525"/>
                    <a:gd name="connsiteY0" fmla="*/ 9916 h 9525"/>
                    <a:gd name="connsiteX1" fmla="*/ 9344 w 9525"/>
                    <a:gd name="connsiteY1" fmla="*/ 8296 h 9525"/>
                    <a:gd name="connsiteX2" fmla="*/ 7144 w 9525"/>
                    <a:gd name="connsiteY2" fmla="*/ 7144 h 9525"/>
                    <a:gd name="connsiteX3" fmla="*/ 7334 w 9525"/>
                    <a:gd name="connsiteY3" fmla="*/ 991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334" y="9916"/>
                      </a:moveTo>
                      <a:cubicBezTo>
                        <a:pt x="7334" y="9916"/>
                        <a:pt x="9382" y="8363"/>
                        <a:pt x="9344" y="8296"/>
                      </a:cubicBezTo>
                      <a:cubicBezTo>
                        <a:pt x="9363" y="8363"/>
                        <a:pt x="7144" y="7144"/>
                        <a:pt x="7144" y="7144"/>
                      </a:cubicBezTo>
                      <a:lnTo>
                        <a:pt x="7334" y="991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6" name="任意多边形: 形状 841">
                  <a:extLst>
                    <a:ext uri="{FF2B5EF4-FFF2-40B4-BE49-F238E27FC236}">
                      <a16:creationId xmlns:a16="http://schemas.microsoft.com/office/drawing/2014/main" id="{25158F83-EDF7-3FCD-9402-52784E687F73}"/>
                    </a:ext>
                  </a:extLst>
                </p:cNvPr>
                <p:cNvSpPr/>
                <p:nvPr/>
              </p:nvSpPr>
              <p:spPr>
                <a:xfrm>
                  <a:off x="3795284" y="1134124"/>
                  <a:ext cx="19050" cy="19050"/>
                </a:xfrm>
                <a:custGeom>
                  <a:avLst/>
                  <a:gdLst>
                    <a:gd name="connsiteX0" fmla="*/ 14526 w 19050"/>
                    <a:gd name="connsiteY0" fmla="*/ 7193 h 19050"/>
                    <a:gd name="connsiteX1" fmla="*/ 7144 w 19050"/>
                    <a:gd name="connsiteY1" fmla="*/ 8183 h 19050"/>
                    <a:gd name="connsiteX2" fmla="*/ 11201 w 19050"/>
                    <a:gd name="connsiteY2" fmla="*/ 11527 h 19050"/>
                    <a:gd name="connsiteX3" fmla="*/ 14526 w 19050"/>
                    <a:gd name="connsiteY3" fmla="*/ 719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4526" y="7193"/>
                      </a:moveTo>
                      <a:cubicBezTo>
                        <a:pt x="11763" y="6983"/>
                        <a:pt x="9411" y="7469"/>
                        <a:pt x="7144" y="8183"/>
                      </a:cubicBezTo>
                      <a:cubicBezTo>
                        <a:pt x="8287" y="9384"/>
                        <a:pt x="9220" y="13108"/>
                        <a:pt x="11201" y="11527"/>
                      </a:cubicBezTo>
                      <a:cubicBezTo>
                        <a:pt x="8506" y="7031"/>
                        <a:pt x="15507" y="11384"/>
                        <a:pt x="14526" y="719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7" name="任意多边形: 形状 842">
                  <a:extLst>
                    <a:ext uri="{FF2B5EF4-FFF2-40B4-BE49-F238E27FC236}">
                      <a16:creationId xmlns:a16="http://schemas.microsoft.com/office/drawing/2014/main" id="{6ED8415D-2C00-D838-EE13-28835A28892A}"/>
                    </a:ext>
                  </a:extLst>
                </p:cNvPr>
                <p:cNvSpPr/>
                <p:nvPr/>
              </p:nvSpPr>
              <p:spPr>
                <a:xfrm>
                  <a:off x="3796887" y="1093444"/>
                  <a:ext cx="19050" cy="19050"/>
                </a:xfrm>
                <a:custGeom>
                  <a:avLst/>
                  <a:gdLst>
                    <a:gd name="connsiteX0" fmla="*/ 13104 w 19050"/>
                    <a:gd name="connsiteY0" fmla="*/ 8811 h 19050"/>
                    <a:gd name="connsiteX1" fmla="*/ 7217 w 19050"/>
                    <a:gd name="connsiteY1" fmla="*/ 7144 h 19050"/>
                    <a:gd name="connsiteX2" fmla="*/ 8960 w 19050"/>
                    <a:gd name="connsiteY2" fmla="*/ 12830 h 19050"/>
                    <a:gd name="connsiteX3" fmla="*/ 10018 w 19050"/>
                    <a:gd name="connsiteY3" fmla="*/ 9849 h 19050"/>
                    <a:gd name="connsiteX4" fmla="*/ 10846 w 19050"/>
                    <a:gd name="connsiteY4" fmla="*/ 11125 h 19050"/>
                    <a:gd name="connsiteX5" fmla="*/ 9599 w 19050"/>
                    <a:gd name="connsiteY5" fmla="*/ 9201 h 19050"/>
                    <a:gd name="connsiteX6" fmla="*/ 14028 w 19050"/>
                    <a:gd name="connsiteY6" fmla="*/ 10935 h 19050"/>
                    <a:gd name="connsiteX7" fmla="*/ 13104 w 19050"/>
                    <a:gd name="connsiteY7" fmla="*/ 881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19050">
                      <a:moveTo>
                        <a:pt x="13104" y="8811"/>
                      </a:moveTo>
                      <a:cubicBezTo>
                        <a:pt x="11056" y="7420"/>
                        <a:pt x="10008" y="10277"/>
                        <a:pt x="7217" y="7144"/>
                      </a:cubicBezTo>
                      <a:cubicBezTo>
                        <a:pt x="6608" y="10268"/>
                        <a:pt x="10018" y="9839"/>
                        <a:pt x="8960" y="12830"/>
                      </a:cubicBezTo>
                      <a:cubicBezTo>
                        <a:pt x="8913" y="11468"/>
                        <a:pt x="11294" y="12649"/>
                        <a:pt x="10018" y="9849"/>
                      </a:cubicBezTo>
                      <a:lnTo>
                        <a:pt x="10846" y="11125"/>
                      </a:lnTo>
                      <a:lnTo>
                        <a:pt x="9599" y="9201"/>
                      </a:lnTo>
                      <a:cubicBezTo>
                        <a:pt x="11018" y="6953"/>
                        <a:pt x="12885" y="12525"/>
                        <a:pt x="14028" y="10935"/>
                      </a:cubicBezTo>
                      <a:cubicBezTo>
                        <a:pt x="13599" y="10316"/>
                        <a:pt x="11942" y="9115"/>
                        <a:pt x="13104" y="88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8" name="任意多边形: 形状 843">
                  <a:extLst>
                    <a:ext uri="{FF2B5EF4-FFF2-40B4-BE49-F238E27FC236}">
                      <a16:creationId xmlns:a16="http://schemas.microsoft.com/office/drawing/2014/main" id="{50422065-7CB2-88BE-5D8E-B93923C4687D}"/>
                    </a:ext>
                  </a:extLst>
                </p:cNvPr>
                <p:cNvSpPr/>
                <p:nvPr/>
              </p:nvSpPr>
              <p:spPr>
                <a:xfrm>
                  <a:off x="3764471" y="1195785"/>
                  <a:ext cx="9525" cy="9525"/>
                </a:xfrm>
                <a:custGeom>
                  <a:avLst/>
                  <a:gdLst>
                    <a:gd name="connsiteX0" fmla="*/ 11497 w 9525"/>
                    <a:gd name="connsiteY0" fmla="*/ 7844 h 9525"/>
                    <a:gd name="connsiteX1" fmla="*/ 7144 w 9525"/>
                    <a:gd name="connsiteY1" fmla="*/ 9721 h 9525"/>
                    <a:gd name="connsiteX2" fmla="*/ 11497 w 9525"/>
                    <a:gd name="connsiteY2" fmla="*/ 78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1497" y="7844"/>
                      </a:moveTo>
                      <a:cubicBezTo>
                        <a:pt x="10335" y="5701"/>
                        <a:pt x="9173" y="9102"/>
                        <a:pt x="7144" y="9721"/>
                      </a:cubicBezTo>
                      <a:cubicBezTo>
                        <a:pt x="9354" y="10607"/>
                        <a:pt x="10554" y="9930"/>
                        <a:pt x="11497" y="78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9" name="任意多边形: 形状 844">
                  <a:extLst>
                    <a:ext uri="{FF2B5EF4-FFF2-40B4-BE49-F238E27FC236}">
                      <a16:creationId xmlns:a16="http://schemas.microsoft.com/office/drawing/2014/main" id="{938DD83E-35B2-4073-BD86-A9CF40BA0E4F}"/>
                    </a:ext>
                  </a:extLst>
                </p:cNvPr>
                <p:cNvSpPr/>
                <p:nvPr/>
              </p:nvSpPr>
              <p:spPr>
                <a:xfrm>
                  <a:off x="3572532" y="1264732"/>
                  <a:ext cx="19050" cy="19050"/>
                </a:xfrm>
                <a:custGeom>
                  <a:avLst/>
                  <a:gdLst>
                    <a:gd name="connsiteX0" fmla="*/ 8401 w 19050"/>
                    <a:gd name="connsiteY0" fmla="*/ 7144 h 19050"/>
                    <a:gd name="connsiteX1" fmla="*/ 7144 w 19050"/>
                    <a:gd name="connsiteY1" fmla="*/ 14440 h 19050"/>
                    <a:gd name="connsiteX2" fmla="*/ 13040 w 19050"/>
                    <a:gd name="connsiteY2" fmla="*/ 15316 h 19050"/>
                    <a:gd name="connsiteX3" fmla="*/ 8401 w 19050"/>
                    <a:gd name="connsiteY3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8401" y="7144"/>
                      </a:moveTo>
                      <a:lnTo>
                        <a:pt x="7144" y="14440"/>
                      </a:lnTo>
                      <a:cubicBezTo>
                        <a:pt x="9134" y="13868"/>
                        <a:pt x="10678" y="12573"/>
                        <a:pt x="13040" y="15316"/>
                      </a:cubicBezTo>
                      <a:cubicBezTo>
                        <a:pt x="17269" y="13440"/>
                        <a:pt x="7153" y="9134"/>
                        <a:pt x="8401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0" name="任意多边形: 形状 845">
                  <a:extLst>
                    <a:ext uri="{FF2B5EF4-FFF2-40B4-BE49-F238E27FC236}">
                      <a16:creationId xmlns:a16="http://schemas.microsoft.com/office/drawing/2014/main" id="{58FF20E8-B812-3F66-F689-F8CE937F03DE}"/>
                    </a:ext>
                  </a:extLst>
                </p:cNvPr>
                <p:cNvSpPr/>
                <p:nvPr/>
              </p:nvSpPr>
              <p:spPr>
                <a:xfrm>
                  <a:off x="3761364" y="1025826"/>
                  <a:ext cx="28575" cy="19050"/>
                </a:xfrm>
                <a:custGeom>
                  <a:avLst/>
                  <a:gdLst>
                    <a:gd name="connsiteX0" fmla="*/ 20937 w 28575"/>
                    <a:gd name="connsiteY0" fmla="*/ 13202 h 19050"/>
                    <a:gd name="connsiteX1" fmla="*/ 18242 w 28575"/>
                    <a:gd name="connsiteY1" fmla="*/ 12659 h 19050"/>
                    <a:gd name="connsiteX2" fmla="*/ 17908 w 28575"/>
                    <a:gd name="connsiteY2" fmla="*/ 11649 h 19050"/>
                    <a:gd name="connsiteX3" fmla="*/ 15108 w 28575"/>
                    <a:gd name="connsiteY3" fmla="*/ 11020 h 19050"/>
                    <a:gd name="connsiteX4" fmla="*/ 10755 w 28575"/>
                    <a:gd name="connsiteY4" fmla="*/ 8896 h 19050"/>
                    <a:gd name="connsiteX5" fmla="*/ 11612 w 28575"/>
                    <a:gd name="connsiteY5" fmla="*/ 10335 h 19050"/>
                    <a:gd name="connsiteX6" fmla="*/ 8297 w 28575"/>
                    <a:gd name="connsiteY6" fmla="*/ 7144 h 19050"/>
                    <a:gd name="connsiteX7" fmla="*/ 10088 w 28575"/>
                    <a:gd name="connsiteY7" fmla="*/ 11278 h 19050"/>
                    <a:gd name="connsiteX8" fmla="*/ 8545 w 28575"/>
                    <a:gd name="connsiteY8" fmla="*/ 10687 h 19050"/>
                    <a:gd name="connsiteX9" fmla="*/ 7145 w 28575"/>
                    <a:gd name="connsiteY9" fmla="*/ 8830 h 19050"/>
                    <a:gd name="connsiteX10" fmla="*/ 7650 w 28575"/>
                    <a:gd name="connsiteY10" fmla="*/ 11525 h 19050"/>
                    <a:gd name="connsiteX11" fmla="*/ 16660 w 28575"/>
                    <a:gd name="connsiteY11" fmla="*/ 15707 h 19050"/>
                    <a:gd name="connsiteX12" fmla="*/ 14660 w 28575"/>
                    <a:gd name="connsiteY12" fmla="*/ 14840 h 19050"/>
                    <a:gd name="connsiteX13" fmla="*/ 17261 w 28575"/>
                    <a:gd name="connsiteY13" fmla="*/ 14764 h 19050"/>
                    <a:gd name="connsiteX14" fmla="*/ 14098 w 28575"/>
                    <a:gd name="connsiteY14" fmla="*/ 12049 h 19050"/>
                    <a:gd name="connsiteX15" fmla="*/ 17518 w 28575"/>
                    <a:gd name="connsiteY15" fmla="*/ 13354 h 19050"/>
                    <a:gd name="connsiteX16" fmla="*/ 22090 w 28575"/>
                    <a:gd name="connsiteY16" fmla="*/ 17945 h 19050"/>
                    <a:gd name="connsiteX17" fmla="*/ 20728 w 28575"/>
                    <a:gd name="connsiteY17" fmla="*/ 15345 h 19050"/>
                    <a:gd name="connsiteX18" fmla="*/ 23414 w 28575"/>
                    <a:gd name="connsiteY18" fmla="*/ 16564 h 19050"/>
                    <a:gd name="connsiteX19" fmla="*/ 20937 w 28575"/>
                    <a:gd name="connsiteY19" fmla="*/ 1320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575" h="19050">
                      <a:moveTo>
                        <a:pt x="20937" y="13202"/>
                      </a:moveTo>
                      <a:cubicBezTo>
                        <a:pt x="21023" y="13773"/>
                        <a:pt x="19566" y="13306"/>
                        <a:pt x="18242" y="12659"/>
                      </a:cubicBezTo>
                      <a:lnTo>
                        <a:pt x="17908" y="11649"/>
                      </a:lnTo>
                      <a:cubicBezTo>
                        <a:pt x="17594" y="11830"/>
                        <a:pt x="16422" y="11516"/>
                        <a:pt x="15108" y="11020"/>
                      </a:cubicBezTo>
                      <a:cubicBezTo>
                        <a:pt x="13641" y="10411"/>
                        <a:pt x="11927" y="9506"/>
                        <a:pt x="10755" y="8896"/>
                      </a:cubicBezTo>
                      <a:lnTo>
                        <a:pt x="11612" y="10335"/>
                      </a:lnTo>
                      <a:cubicBezTo>
                        <a:pt x="10164" y="9106"/>
                        <a:pt x="8355" y="7849"/>
                        <a:pt x="8297" y="7144"/>
                      </a:cubicBezTo>
                      <a:cubicBezTo>
                        <a:pt x="10488" y="10239"/>
                        <a:pt x="5030" y="5772"/>
                        <a:pt x="10088" y="11278"/>
                      </a:cubicBezTo>
                      <a:cubicBezTo>
                        <a:pt x="10107" y="11744"/>
                        <a:pt x="9202" y="11059"/>
                        <a:pt x="8545" y="10687"/>
                      </a:cubicBezTo>
                      <a:cubicBezTo>
                        <a:pt x="7745" y="9887"/>
                        <a:pt x="7583" y="9458"/>
                        <a:pt x="7145" y="8830"/>
                      </a:cubicBezTo>
                      <a:cubicBezTo>
                        <a:pt x="7097" y="9477"/>
                        <a:pt x="8469" y="11382"/>
                        <a:pt x="7650" y="11525"/>
                      </a:cubicBezTo>
                      <a:cubicBezTo>
                        <a:pt x="9860" y="12602"/>
                        <a:pt x="13736" y="14621"/>
                        <a:pt x="16660" y="15707"/>
                      </a:cubicBezTo>
                      <a:cubicBezTo>
                        <a:pt x="15556" y="14649"/>
                        <a:pt x="16279" y="16431"/>
                        <a:pt x="14660" y="14840"/>
                      </a:cubicBezTo>
                      <a:cubicBezTo>
                        <a:pt x="14022" y="12792"/>
                        <a:pt x="15917" y="14735"/>
                        <a:pt x="17261" y="14764"/>
                      </a:cubicBezTo>
                      <a:cubicBezTo>
                        <a:pt x="15946" y="14002"/>
                        <a:pt x="15413" y="12830"/>
                        <a:pt x="14098" y="12049"/>
                      </a:cubicBezTo>
                      <a:lnTo>
                        <a:pt x="17518" y="13354"/>
                      </a:lnTo>
                      <a:cubicBezTo>
                        <a:pt x="18127" y="14354"/>
                        <a:pt x="20690" y="16640"/>
                        <a:pt x="22090" y="17945"/>
                      </a:cubicBezTo>
                      <a:cubicBezTo>
                        <a:pt x="21128" y="16631"/>
                        <a:pt x="18461" y="14249"/>
                        <a:pt x="20728" y="15345"/>
                      </a:cubicBezTo>
                      <a:cubicBezTo>
                        <a:pt x="24233" y="18364"/>
                        <a:pt x="19661" y="14078"/>
                        <a:pt x="23414" y="16564"/>
                      </a:cubicBezTo>
                      <a:cubicBezTo>
                        <a:pt x="20499" y="13897"/>
                        <a:pt x="25319" y="16183"/>
                        <a:pt x="20937" y="1320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1" name="任意多边形: 形状 846">
                  <a:extLst>
                    <a:ext uri="{FF2B5EF4-FFF2-40B4-BE49-F238E27FC236}">
                      <a16:creationId xmlns:a16="http://schemas.microsoft.com/office/drawing/2014/main" id="{20C6AB62-29CC-624C-1892-545F58BB8481}"/>
                    </a:ext>
                  </a:extLst>
                </p:cNvPr>
                <p:cNvSpPr/>
                <p:nvPr/>
              </p:nvSpPr>
              <p:spPr>
                <a:xfrm>
                  <a:off x="3495406" y="1246854"/>
                  <a:ext cx="19050" cy="19050"/>
                </a:xfrm>
                <a:custGeom>
                  <a:avLst/>
                  <a:gdLst>
                    <a:gd name="connsiteX0" fmla="*/ 7175 w 19050"/>
                    <a:gd name="connsiteY0" fmla="*/ 7144 h 19050"/>
                    <a:gd name="connsiteX1" fmla="*/ 7441 w 19050"/>
                    <a:gd name="connsiteY1" fmla="*/ 12402 h 19050"/>
                    <a:gd name="connsiteX2" fmla="*/ 11537 w 19050"/>
                    <a:gd name="connsiteY2" fmla="*/ 15297 h 19050"/>
                    <a:gd name="connsiteX3" fmla="*/ 15785 w 19050"/>
                    <a:gd name="connsiteY3" fmla="*/ 17993 h 19050"/>
                    <a:gd name="connsiteX4" fmla="*/ 7175 w 19050"/>
                    <a:gd name="connsiteY4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7175" y="7144"/>
                      </a:moveTo>
                      <a:cubicBezTo>
                        <a:pt x="6908" y="8544"/>
                        <a:pt x="8480" y="11287"/>
                        <a:pt x="7441" y="12402"/>
                      </a:cubicBezTo>
                      <a:cubicBezTo>
                        <a:pt x="7441" y="12402"/>
                        <a:pt x="9489" y="13849"/>
                        <a:pt x="11537" y="15297"/>
                      </a:cubicBezTo>
                      <a:cubicBezTo>
                        <a:pt x="13604" y="16716"/>
                        <a:pt x="15785" y="17993"/>
                        <a:pt x="15785" y="17993"/>
                      </a:cubicBezTo>
                      <a:cubicBezTo>
                        <a:pt x="14690" y="15688"/>
                        <a:pt x="10832" y="7706"/>
                        <a:pt x="7175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2" name="任意多边形: 形状 847">
                  <a:extLst>
                    <a:ext uri="{FF2B5EF4-FFF2-40B4-BE49-F238E27FC236}">
                      <a16:creationId xmlns:a16="http://schemas.microsoft.com/office/drawing/2014/main" id="{45D4D758-CA92-366F-5FBA-B1E1842FDEE3}"/>
                    </a:ext>
                  </a:extLst>
                </p:cNvPr>
                <p:cNvSpPr/>
                <p:nvPr/>
              </p:nvSpPr>
              <p:spPr>
                <a:xfrm>
                  <a:off x="3697214" y="1238586"/>
                  <a:ext cx="19050" cy="9525"/>
                </a:xfrm>
                <a:custGeom>
                  <a:avLst/>
                  <a:gdLst>
                    <a:gd name="connsiteX0" fmla="*/ 14211 w 19050"/>
                    <a:gd name="connsiteY0" fmla="*/ 7144 h 9525"/>
                    <a:gd name="connsiteX1" fmla="*/ 7144 w 19050"/>
                    <a:gd name="connsiteY1" fmla="*/ 9896 h 9525"/>
                    <a:gd name="connsiteX2" fmla="*/ 14211 w 19050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4211" y="7144"/>
                      </a:moveTo>
                      <a:cubicBezTo>
                        <a:pt x="14211" y="7144"/>
                        <a:pt x="7382" y="7782"/>
                        <a:pt x="7144" y="9896"/>
                      </a:cubicBezTo>
                      <a:cubicBezTo>
                        <a:pt x="9068" y="7639"/>
                        <a:pt x="14345" y="10573"/>
                        <a:pt x="14211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3" name="任意多边形: 形状 848">
                  <a:extLst>
                    <a:ext uri="{FF2B5EF4-FFF2-40B4-BE49-F238E27FC236}">
                      <a16:creationId xmlns:a16="http://schemas.microsoft.com/office/drawing/2014/main" id="{8334F4C5-D817-EA6F-F7B5-D48DD0936B83}"/>
                    </a:ext>
                  </a:extLst>
                </p:cNvPr>
                <p:cNvSpPr/>
                <p:nvPr/>
              </p:nvSpPr>
              <p:spPr>
                <a:xfrm>
                  <a:off x="3746230" y="1010538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7182 w 9525"/>
                    <a:gd name="connsiteY1" fmla="*/ 7163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7182" y="7163"/>
                      </a:lnTo>
                      <a:cubicBezTo>
                        <a:pt x="7182" y="7172"/>
                        <a:pt x="7277" y="7220"/>
                        <a:pt x="714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4" name="任意多边形: 形状 849">
                  <a:extLst>
                    <a:ext uri="{FF2B5EF4-FFF2-40B4-BE49-F238E27FC236}">
                      <a16:creationId xmlns:a16="http://schemas.microsoft.com/office/drawing/2014/main" id="{FDA54E15-CB13-B982-7C34-0CC6FF6E9E9A}"/>
                    </a:ext>
                  </a:extLst>
                </p:cNvPr>
                <p:cNvSpPr/>
                <p:nvPr/>
              </p:nvSpPr>
              <p:spPr>
                <a:xfrm>
                  <a:off x="3562674" y="1258227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7144 h 19050"/>
                    <a:gd name="connsiteX1" fmla="*/ 13383 w 19050"/>
                    <a:gd name="connsiteY1" fmla="*/ 12544 h 19050"/>
                    <a:gd name="connsiteX2" fmla="*/ 8687 w 19050"/>
                    <a:gd name="connsiteY2" fmla="*/ 730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19050">
                      <a:moveTo>
                        <a:pt x="7144" y="7144"/>
                      </a:moveTo>
                      <a:lnTo>
                        <a:pt x="13383" y="12544"/>
                      </a:lnTo>
                      <a:lnTo>
                        <a:pt x="8687" y="730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5" name="任意多边形: 形状 850">
                  <a:extLst>
                    <a:ext uri="{FF2B5EF4-FFF2-40B4-BE49-F238E27FC236}">
                      <a16:creationId xmlns:a16="http://schemas.microsoft.com/office/drawing/2014/main" id="{B872851D-0AD9-7423-9C2B-C88C8BBC15E2}"/>
                    </a:ext>
                  </a:extLst>
                </p:cNvPr>
                <p:cNvSpPr/>
                <p:nvPr/>
              </p:nvSpPr>
              <p:spPr>
                <a:xfrm>
                  <a:off x="3746211" y="1010529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7144 w 9525"/>
                    <a:gd name="connsiteY1" fmla="*/ 7144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7144" y="7144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6" name="任意多边形: 形状 851">
                  <a:extLst>
                    <a:ext uri="{FF2B5EF4-FFF2-40B4-BE49-F238E27FC236}">
                      <a16:creationId xmlns:a16="http://schemas.microsoft.com/office/drawing/2014/main" id="{022D899F-9DC9-FC48-D90A-0C91BE1CEA2F}"/>
                    </a:ext>
                  </a:extLst>
                </p:cNvPr>
                <p:cNvSpPr/>
                <p:nvPr/>
              </p:nvSpPr>
              <p:spPr>
                <a:xfrm>
                  <a:off x="3605871" y="1259446"/>
                  <a:ext cx="19050" cy="9525"/>
                </a:xfrm>
                <a:custGeom>
                  <a:avLst/>
                  <a:gdLst>
                    <a:gd name="connsiteX0" fmla="*/ 8733 w 19050"/>
                    <a:gd name="connsiteY0" fmla="*/ 9773 h 9525"/>
                    <a:gd name="connsiteX1" fmla="*/ 7218 w 19050"/>
                    <a:gd name="connsiteY1" fmla="*/ 7144 h 9525"/>
                    <a:gd name="connsiteX2" fmla="*/ 13162 w 19050"/>
                    <a:gd name="connsiteY2" fmla="*/ 10744 h 9525"/>
                    <a:gd name="connsiteX3" fmla="*/ 10924 w 19050"/>
                    <a:gd name="connsiteY3" fmla="*/ 10306 h 9525"/>
                    <a:gd name="connsiteX4" fmla="*/ 8733 w 19050"/>
                    <a:gd name="connsiteY4" fmla="*/ 977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9525">
                      <a:moveTo>
                        <a:pt x="8733" y="9773"/>
                      </a:moveTo>
                      <a:cubicBezTo>
                        <a:pt x="10838" y="8344"/>
                        <a:pt x="8314" y="7782"/>
                        <a:pt x="7218" y="7144"/>
                      </a:cubicBezTo>
                      <a:cubicBezTo>
                        <a:pt x="6485" y="8563"/>
                        <a:pt x="11362" y="12992"/>
                        <a:pt x="13162" y="10744"/>
                      </a:cubicBezTo>
                      <a:cubicBezTo>
                        <a:pt x="13162" y="10744"/>
                        <a:pt x="12047" y="10525"/>
                        <a:pt x="10924" y="10306"/>
                      </a:cubicBezTo>
                      <a:cubicBezTo>
                        <a:pt x="9800" y="10097"/>
                        <a:pt x="8733" y="9773"/>
                        <a:pt x="8733" y="977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7" name="任意多边形: 形状 852">
                  <a:extLst>
                    <a:ext uri="{FF2B5EF4-FFF2-40B4-BE49-F238E27FC236}">
                      <a16:creationId xmlns:a16="http://schemas.microsoft.com/office/drawing/2014/main" id="{C6533DB7-5775-8C20-2CA8-97D6D16044A7}"/>
                    </a:ext>
                  </a:extLst>
                </p:cNvPr>
                <p:cNvSpPr/>
                <p:nvPr/>
              </p:nvSpPr>
              <p:spPr>
                <a:xfrm>
                  <a:off x="3704739" y="1231338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9230 w 9525"/>
                    <a:gd name="connsiteY1" fmla="*/ 11659 h 9525"/>
                    <a:gd name="connsiteX2" fmla="*/ 9125 w 9525"/>
                    <a:gd name="connsiteY2" fmla="*/ 81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9230" y="11659"/>
                      </a:lnTo>
                      <a:lnTo>
                        <a:pt x="9125" y="818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8" name="任意多边形: 形状 853">
                  <a:extLst>
                    <a:ext uri="{FF2B5EF4-FFF2-40B4-BE49-F238E27FC236}">
                      <a16:creationId xmlns:a16="http://schemas.microsoft.com/office/drawing/2014/main" id="{AA94D247-4142-A6D4-D682-1E6A736763B3}"/>
                    </a:ext>
                  </a:extLst>
                </p:cNvPr>
                <p:cNvSpPr/>
                <p:nvPr/>
              </p:nvSpPr>
              <p:spPr>
                <a:xfrm>
                  <a:off x="3792950" y="1101290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718 h 9525"/>
                    <a:gd name="connsiteX1" fmla="*/ 9144 w 9525"/>
                    <a:gd name="connsiteY1" fmla="*/ 7594 h 9525"/>
                    <a:gd name="connsiteX2" fmla="*/ 7144 w 9525"/>
                    <a:gd name="connsiteY2" fmla="*/ 771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718"/>
                      </a:moveTo>
                      <a:cubicBezTo>
                        <a:pt x="8268" y="8852"/>
                        <a:pt x="9068" y="9318"/>
                        <a:pt x="9144" y="7594"/>
                      </a:cubicBezTo>
                      <a:cubicBezTo>
                        <a:pt x="8382" y="6708"/>
                        <a:pt x="7963" y="7337"/>
                        <a:pt x="7144" y="771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9" name="任意多边形: 形状 854">
                  <a:extLst>
                    <a:ext uri="{FF2B5EF4-FFF2-40B4-BE49-F238E27FC236}">
                      <a16:creationId xmlns:a16="http://schemas.microsoft.com/office/drawing/2014/main" id="{5AB06F53-BBC6-F129-97DF-6C22CDADB743}"/>
                    </a:ext>
                  </a:extLst>
                </p:cNvPr>
                <p:cNvSpPr/>
                <p:nvPr/>
              </p:nvSpPr>
              <p:spPr>
                <a:xfrm>
                  <a:off x="3792503" y="1091863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9430 w 9525"/>
                    <a:gd name="connsiteY1" fmla="*/ 9706 h 9525"/>
                    <a:gd name="connsiteX2" fmla="*/ 9363 w 9525"/>
                    <a:gd name="connsiteY2" fmla="*/ 83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9430" y="9706"/>
                      </a:lnTo>
                      <a:lnTo>
                        <a:pt x="9363" y="836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0" name="任意多边形: 形状 855">
                  <a:extLst>
                    <a:ext uri="{FF2B5EF4-FFF2-40B4-BE49-F238E27FC236}">
                      <a16:creationId xmlns:a16="http://schemas.microsoft.com/office/drawing/2014/main" id="{8BF4E99D-2B3F-D5F3-982A-EA24222B4270}"/>
                    </a:ext>
                  </a:extLst>
                </p:cNvPr>
                <p:cNvSpPr/>
                <p:nvPr/>
              </p:nvSpPr>
              <p:spPr>
                <a:xfrm>
                  <a:off x="3474129" y="1231366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7144 h 19050"/>
                    <a:gd name="connsiteX1" fmla="*/ 8820 w 9525"/>
                    <a:gd name="connsiteY1" fmla="*/ 9782 h 19050"/>
                    <a:gd name="connsiteX2" fmla="*/ 10611 w 9525"/>
                    <a:gd name="connsiteY2" fmla="*/ 12335 h 19050"/>
                    <a:gd name="connsiteX3" fmla="*/ 9220 w 9525"/>
                    <a:gd name="connsiteY3" fmla="*/ 9944 h 19050"/>
                    <a:gd name="connsiteX4" fmla="*/ 7906 w 9525"/>
                    <a:gd name="connsiteY4" fmla="*/ 7496 h 19050"/>
                    <a:gd name="connsiteX5" fmla="*/ 7144 w 9525"/>
                    <a:gd name="connsiteY5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5" h="19050">
                      <a:moveTo>
                        <a:pt x="7144" y="7144"/>
                      </a:moveTo>
                      <a:cubicBezTo>
                        <a:pt x="7144" y="7144"/>
                        <a:pt x="7934" y="8506"/>
                        <a:pt x="8820" y="9782"/>
                      </a:cubicBezTo>
                      <a:cubicBezTo>
                        <a:pt x="9715" y="11059"/>
                        <a:pt x="10611" y="12335"/>
                        <a:pt x="10611" y="12335"/>
                      </a:cubicBezTo>
                      <a:cubicBezTo>
                        <a:pt x="10611" y="12335"/>
                        <a:pt x="9916" y="11135"/>
                        <a:pt x="9220" y="9944"/>
                      </a:cubicBezTo>
                      <a:cubicBezTo>
                        <a:pt x="8506" y="8773"/>
                        <a:pt x="7906" y="7496"/>
                        <a:pt x="7906" y="7496"/>
                      </a:cubicBez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1" name="任意多边形: 形状 856">
                  <a:extLst>
                    <a:ext uri="{FF2B5EF4-FFF2-40B4-BE49-F238E27FC236}">
                      <a16:creationId xmlns:a16="http://schemas.microsoft.com/office/drawing/2014/main" id="{B1540006-3549-F2A0-0C1E-D37657C13475}"/>
                    </a:ext>
                  </a:extLst>
                </p:cNvPr>
                <p:cNvSpPr/>
                <p:nvPr/>
              </p:nvSpPr>
              <p:spPr>
                <a:xfrm>
                  <a:off x="3783812" y="1077065"/>
                  <a:ext cx="19050" cy="19050"/>
                </a:xfrm>
                <a:custGeom>
                  <a:avLst/>
                  <a:gdLst>
                    <a:gd name="connsiteX0" fmla="*/ 14129 w 19050"/>
                    <a:gd name="connsiteY0" fmla="*/ 8473 h 19050"/>
                    <a:gd name="connsiteX1" fmla="*/ 7147 w 19050"/>
                    <a:gd name="connsiteY1" fmla="*/ 8607 h 19050"/>
                    <a:gd name="connsiteX2" fmla="*/ 7547 w 19050"/>
                    <a:gd name="connsiteY2" fmla="*/ 12903 h 19050"/>
                    <a:gd name="connsiteX3" fmla="*/ 16177 w 19050"/>
                    <a:gd name="connsiteY3" fmla="*/ 13484 h 19050"/>
                    <a:gd name="connsiteX4" fmla="*/ 14129 w 19050"/>
                    <a:gd name="connsiteY4" fmla="*/ 847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4129" y="8473"/>
                      </a:moveTo>
                      <a:cubicBezTo>
                        <a:pt x="10853" y="4159"/>
                        <a:pt x="10024" y="12026"/>
                        <a:pt x="7147" y="8607"/>
                      </a:cubicBezTo>
                      <a:cubicBezTo>
                        <a:pt x="7014" y="10083"/>
                        <a:pt x="10605" y="14655"/>
                        <a:pt x="7547" y="12903"/>
                      </a:cubicBezTo>
                      <a:cubicBezTo>
                        <a:pt x="11615" y="15265"/>
                        <a:pt x="12148" y="11417"/>
                        <a:pt x="16177" y="13484"/>
                      </a:cubicBezTo>
                      <a:cubicBezTo>
                        <a:pt x="15844" y="10998"/>
                        <a:pt x="11910" y="9388"/>
                        <a:pt x="14129" y="847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2" name="任意多边形: 形状 857">
                  <a:extLst>
                    <a:ext uri="{FF2B5EF4-FFF2-40B4-BE49-F238E27FC236}">
                      <a16:creationId xmlns:a16="http://schemas.microsoft.com/office/drawing/2014/main" id="{655D3B10-3F9B-021B-00D8-69246FDB6A2D}"/>
                    </a:ext>
                  </a:extLst>
                </p:cNvPr>
                <p:cNvSpPr/>
                <p:nvPr/>
              </p:nvSpPr>
              <p:spPr>
                <a:xfrm>
                  <a:off x="3549896" y="1249568"/>
                  <a:ext cx="19050" cy="19050"/>
                </a:xfrm>
                <a:custGeom>
                  <a:avLst/>
                  <a:gdLst>
                    <a:gd name="connsiteX0" fmla="*/ 16398 w 19050"/>
                    <a:gd name="connsiteY0" fmla="*/ 11374 h 19050"/>
                    <a:gd name="connsiteX1" fmla="*/ 9425 w 19050"/>
                    <a:gd name="connsiteY1" fmla="*/ 7145 h 19050"/>
                    <a:gd name="connsiteX2" fmla="*/ 7187 w 19050"/>
                    <a:gd name="connsiteY2" fmla="*/ 10221 h 19050"/>
                    <a:gd name="connsiteX3" fmla="*/ 12702 w 19050"/>
                    <a:gd name="connsiteY3" fmla="*/ 9564 h 19050"/>
                    <a:gd name="connsiteX4" fmla="*/ 13235 w 19050"/>
                    <a:gd name="connsiteY4" fmla="*/ 12326 h 19050"/>
                    <a:gd name="connsiteX5" fmla="*/ 16398 w 19050"/>
                    <a:gd name="connsiteY5" fmla="*/ 1137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16398" y="11374"/>
                      </a:moveTo>
                      <a:cubicBezTo>
                        <a:pt x="9730" y="7878"/>
                        <a:pt x="14483" y="7116"/>
                        <a:pt x="9425" y="7145"/>
                      </a:cubicBezTo>
                      <a:cubicBezTo>
                        <a:pt x="8530" y="8373"/>
                        <a:pt x="6854" y="9507"/>
                        <a:pt x="7187" y="10221"/>
                      </a:cubicBezTo>
                      <a:cubicBezTo>
                        <a:pt x="10130" y="11936"/>
                        <a:pt x="10511" y="7954"/>
                        <a:pt x="12702" y="9564"/>
                      </a:cubicBezTo>
                      <a:lnTo>
                        <a:pt x="13235" y="12326"/>
                      </a:lnTo>
                      <a:lnTo>
                        <a:pt x="16398" y="1137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3" name="任意多边形: 形状 858">
                  <a:extLst>
                    <a:ext uri="{FF2B5EF4-FFF2-40B4-BE49-F238E27FC236}">
                      <a16:creationId xmlns:a16="http://schemas.microsoft.com/office/drawing/2014/main" id="{0C05EB16-EC27-B21B-5F96-3ACD711EA143}"/>
                    </a:ext>
                  </a:extLst>
                </p:cNvPr>
                <p:cNvSpPr/>
                <p:nvPr/>
              </p:nvSpPr>
              <p:spPr>
                <a:xfrm>
                  <a:off x="3417694" y="1187678"/>
                  <a:ext cx="28575" cy="28575"/>
                </a:xfrm>
                <a:custGeom>
                  <a:avLst/>
                  <a:gdLst>
                    <a:gd name="connsiteX0" fmla="*/ 23527 w 28575"/>
                    <a:gd name="connsiteY0" fmla="*/ 29200 h 28575"/>
                    <a:gd name="connsiteX1" fmla="*/ 12983 w 28575"/>
                    <a:gd name="connsiteY1" fmla="*/ 10750 h 28575"/>
                    <a:gd name="connsiteX2" fmla="*/ 7144 w 28575"/>
                    <a:gd name="connsiteY2" fmla="*/ 7655 h 28575"/>
                    <a:gd name="connsiteX3" fmla="*/ 16707 w 28575"/>
                    <a:gd name="connsiteY3" fmla="*/ 19066 h 28575"/>
                    <a:gd name="connsiteX4" fmla="*/ 13821 w 28575"/>
                    <a:gd name="connsiteY4" fmla="*/ 18018 h 28575"/>
                    <a:gd name="connsiteX5" fmla="*/ 16002 w 28575"/>
                    <a:gd name="connsiteY5" fmla="*/ 24447 h 28575"/>
                    <a:gd name="connsiteX6" fmla="*/ 23527 w 28575"/>
                    <a:gd name="connsiteY6" fmla="*/ 29200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575" h="28575">
                      <a:moveTo>
                        <a:pt x="23527" y="29200"/>
                      </a:moveTo>
                      <a:cubicBezTo>
                        <a:pt x="18469" y="22752"/>
                        <a:pt x="12983" y="10750"/>
                        <a:pt x="12983" y="10750"/>
                      </a:cubicBezTo>
                      <a:cubicBezTo>
                        <a:pt x="9439" y="3340"/>
                        <a:pt x="9430" y="10046"/>
                        <a:pt x="7144" y="7655"/>
                      </a:cubicBezTo>
                      <a:cubicBezTo>
                        <a:pt x="9706" y="6064"/>
                        <a:pt x="12611" y="13894"/>
                        <a:pt x="16707" y="19066"/>
                      </a:cubicBezTo>
                      <a:lnTo>
                        <a:pt x="13821" y="18018"/>
                      </a:lnTo>
                      <a:cubicBezTo>
                        <a:pt x="16288" y="21304"/>
                        <a:pt x="18650" y="23647"/>
                        <a:pt x="16002" y="24447"/>
                      </a:cubicBezTo>
                      <a:cubicBezTo>
                        <a:pt x="19412" y="24143"/>
                        <a:pt x="21507" y="29620"/>
                        <a:pt x="23527" y="2920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4" name="任意多边形: 形状 859">
                  <a:extLst>
                    <a:ext uri="{FF2B5EF4-FFF2-40B4-BE49-F238E27FC236}">
                      <a16:creationId xmlns:a16="http://schemas.microsoft.com/office/drawing/2014/main" id="{E9BA7B0E-DEFA-CA6C-9F8E-A59A1A5400F6}"/>
                    </a:ext>
                  </a:extLst>
                </p:cNvPr>
                <p:cNvSpPr/>
                <p:nvPr/>
              </p:nvSpPr>
              <p:spPr>
                <a:xfrm>
                  <a:off x="3747002" y="1010910"/>
                  <a:ext cx="9525" cy="9525"/>
                </a:xfrm>
                <a:custGeom>
                  <a:avLst/>
                  <a:gdLst>
                    <a:gd name="connsiteX0" fmla="*/ 7315 w 9525"/>
                    <a:gd name="connsiteY0" fmla="*/ 7201 h 9525"/>
                    <a:gd name="connsiteX1" fmla="*/ 7144 w 9525"/>
                    <a:gd name="connsiteY1" fmla="*/ 7144 h 9525"/>
                    <a:gd name="connsiteX2" fmla="*/ 7315 w 9525"/>
                    <a:gd name="connsiteY2" fmla="*/ 720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315" y="7201"/>
                      </a:moveTo>
                      <a:lnTo>
                        <a:pt x="7144" y="7144"/>
                      </a:lnTo>
                      <a:lnTo>
                        <a:pt x="7315" y="720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5" name="任意多边形: 形状 860">
                  <a:extLst>
                    <a:ext uri="{FF2B5EF4-FFF2-40B4-BE49-F238E27FC236}">
                      <a16:creationId xmlns:a16="http://schemas.microsoft.com/office/drawing/2014/main" id="{3A812E2D-21F0-F2FE-1029-F06F6A2C2A14}"/>
                    </a:ext>
                  </a:extLst>
                </p:cNvPr>
                <p:cNvSpPr/>
                <p:nvPr/>
              </p:nvSpPr>
              <p:spPr>
                <a:xfrm>
                  <a:off x="3759889" y="1177047"/>
                  <a:ext cx="9525" cy="9525"/>
                </a:xfrm>
                <a:custGeom>
                  <a:avLst/>
                  <a:gdLst>
                    <a:gd name="connsiteX0" fmla="*/ 11420 w 9525"/>
                    <a:gd name="connsiteY0" fmla="*/ 7733 h 9525"/>
                    <a:gd name="connsiteX1" fmla="*/ 7144 w 9525"/>
                    <a:gd name="connsiteY1" fmla="*/ 9695 h 9525"/>
                    <a:gd name="connsiteX2" fmla="*/ 11420 w 9525"/>
                    <a:gd name="connsiteY2" fmla="*/ 773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1420" y="7733"/>
                      </a:moveTo>
                      <a:cubicBezTo>
                        <a:pt x="9868" y="7361"/>
                        <a:pt x="7230" y="6942"/>
                        <a:pt x="7144" y="9695"/>
                      </a:cubicBezTo>
                      <a:cubicBezTo>
                        <a:pt x="11744" y="13495"/>
                        <a:pt x="6953" y="4885"/>
                        <a:pt x="11420" y="773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6" name="任意多边形: 形状 861">
                  <a:extLst>
                    <a:ext uri="{FF2B5EF4-FFF2-40B4-BE49-F238E27FC236}">
                      <a16:creationId xmlns:a16="http://schemas.microsoft.com/office/drawing/2014/main" id="{B3204E76-89A5-133E-5010-0660FD1E7738}"/>
                    </a:ext>
                  </a:extLst>
                </p:cNvPr>
                <p:cNvSpPr/>
                <p:nvPr/>
              </p:nvSpPr>
              <p:spPr>
                <a:xfrm>
                  <a:off x="3487777" y="1194595"/>
                  <a:ext cx="57150" cy="57150"/>
                </a:xfrm>
                <a:custGeom>
                  <a:avLst/>
                  <a:gdLst>
                    <a:gd name="connsiteX0" fmla="*/ 33044 w 57150"/>
                    <a:gd name="connsiteY0" fmla="*/ 41534 h 57150"/>
                    <a:gd name="connsiteX1" fmla="*/ 37826 w 57150"/>
                    <a:gd name="connsiteY1" fmla="*/ 48763 h 57150"/>
                    <a:gd name="connsiteX2" fmla="*/ 33901 w 57150"/>
                    <a:gd name="connsiteY2" fmla="*/ 39677 h 57150"/>
                    <a:gd name="connsiteX3" fmla="*/ 32073 w 57150"/>
                    <a:gd name="connsiteY3" fmla="*/ 40524 h 57150"/>
                    <a:gd name="connsiteX4" fmla="*/ 30415 w 57150"/>
                    <a:gd name="connsiteY4" fmla="*/ 34285 h 57150"/>
                    <a:gd name="connsiteX5" fmla="*/ 43855 w 57150"/>
                    <a:gd name="connsiteY5" fmla="*/ 44610 h 57150"/>
                    <a:gd name="connsiteX6" fmla="*/ 56723 w 57150"/>
                    <a:gd name="connsiteY6" fmla="*/ 54564 h 57150"/>
                    <a:gd name="connsiteX7" fmla="*/ 56095 w 57150"/>
                    <a:gd name="connsiteY7" fmla="*/ 48935 h 57150"/>
                    <a:gd name="connsiteX8" fmla="*/ 31977 w 57150"/>
                    <a:gd name="connsiteY8" fmla="*/ 24179 h 57150"/>
                    <a:gd name="connsiteX9" fmla="*/ 31406 w 57150"/>
                    <a:gd name="connsiteY9" fmla="*/ 27504 h 57150"/>
                    <a:gd name="connsiteX10" fmla="*/ 22290 w 57150"/>
                    <a:gd name="connsiteY10" fmla="*/ 16416 h 57150"/>
                    <a:gd name="connsiteX11" fmla="*/ 18404 w 57150"/>
                    <a:gd name="connsiteY11" fmla="*/ 20741 h 57150"/>
                    <a:gd name="connsiteX12" fmla="*/ 13413 w 57150"/>
                    <a:gd name="connsiteY12" fmla="*/ 14959 h 57150"/>
                    <a:gd name="connsiteX13" fmla="*/ 12946 w 57150"/>
                    <a:gd name="connsiteY13" fmla="*/ 16216 h 57150"/>
                    <a:gd name="connsiteX14" fmla="*/ 11565 w 57150"/>
                    <a:gd name="connsiteY14" fmla="*/ 11949 h 57150"/>
                    <a:gd name="connsiteX15" fmla="*/ 15871 w 57150"/>
                    <a:gd name="connsiteY15" fmla="*/ 13778 h 57150"/>
                    <a:gd name="connsiteX16" fmla="*/ 7450 w 57150"/>
                    <a:gd name="connsiteY16" fmla="*/ 7177 h 57150"/>
                    <a:gd name="connsiteX17" fmla="*/ 8727 w 57150"/>
                    <a:gd name="connsiteY17" fmla="*/ 18855 h 57150"/>
                    <a:gd name="connsiteX18" fmla="*/ 9384 w 57150"/>
                    <a:gd name="connsiteY18" fmla="*/ 10997 h 57150"/>
                    <a:gd name="connsiteX19" fmla="*/ 21586 w 57150"/>
                    <a:gd name="connsiteY19" fmla="*/ 32037 h 57150"/>
                    <a:gd name="connsiteX20" fmla="*/ 21747 w 57150"/>
                    <a:gd name="connsiteY20" fmla="*/ 37819 h 57150"/>
                    <a:gd name="connsiteX21" fmla="*/ 23186 w 57150"/>
                    <a:gd name="connsiteY21" fmla="*/ 35438 h 57150"/>
                    <a:gd name="connsiteX22" fmla="*/ 24472 w 57150"/>
                    <a:gd name="connsiteY22" fmla="*/ 45220 h 57150"/>
                    <a:gd name="connsiteX23" fmla="*/ 40464 w 57150"/>
                    <a:gd name="connsiteY23" fmla="*/ 56402 h 57150"/>
                    <a:gd name="connsiteX24" fmla="*/ 37197 w 57150"/>
                    <a:gd name="connsiteY24" fmla="*/ 49535 h 57150"/>
                    <a:gd name="connsiteX25" fmla="*/ 33044 w 57150"/>
                    <a:gd name="connsiteY25" fmla="*/ 41534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57150" h="57150">
                      <a:moveTo>
                        <a:pt x="33044" y="41534"/>
                      </a:moveTo>
                      <a:lnTo>
                        <a:pt x="37826" y="48763"/>
                      </a:lnTo>
                      <a:cubicBezTo>
                        <a:pt x="44055" y="49173"/>
                        <a:pt x="35997" y="42496"/>
                        <a:pt x="33901" y="39677"/>
                      </a:cubicBezTo>
                      <a:lnTo>
                        <a:pt x="32073" y="40524"/>
                      </a:lnTo>
                      <a:cubicBezTo>
                        <a:pt x="29386" y="38238"/>
                        <a:pt x="32301" y="36314"/>
                        <a:pt x="30415" y="34285"/>
                      </a:cubicBezTo>
                      <a:cubicBezTo>
                        <a:pt x="34149" y="39400"/>
                        <a:pt x="39131" y="42039"/>
                        <a:pt x="43855" y="44610"/>
                      </a:cubicBezTo>
                      <a:cubicBezTo>
                        <a:pt x="48798" y="47001"/>
                        <a:pt x="53447" y="49392"/>
                        <a:pt x="56723" y="54564"/>
                      </a:cubicBezTo>
                      <a:cubicBezTo>
                        <a:pt x="56657" y="52488"/>
                        <a:pt x="57628" y="51316"/>
                        <a:pt x="56095" y="48935"/>
                      </a:cubicBezTo>
                      <a:cubicBezTo>
                        <a:pt x="48798" y="38743"/>
                        <a:pt x="39797" y="33704"/>
                        <a:pt x="31977" y="24179"/>
                      </a:cubicBezTo>
                      <a:cubicBezTo>
                        <a:pt x="32320" y="25694"/>
                        <a:pt x="31968" y="27018"/>
                        <a:pt x="31406" y="27504"/>
                      </a:cubicBezTo>
                      <a:cubicBezTo>
                        <a:pt x="28424" y="29428"/>
                        <a:pt x="21347" y="19950"/>
                        <a:pt x="22290" y="16416"/>
                      </a:cubicBezTo>
                      <a:lnTo>
                        <a:pt x="18404" y="20741"/>
                      </a:lnTo>
                      <a:lnTo>
                        <a:pt x="13413" y="14959"/>
                      </a:lnTo>
                      <a:cubicBezTo>
                        <a:pt x="13518" y="15759"/>
                        <a:pt x="12946" y="16216"/>
                        <a:pt x="12946" y="16216"/>
                      </a:cubicBezTo>
                      <a:cubicBezTo>
                        <a:pt x="11394" y="14826"/>
                        <a:pt x="11832" y="13530"/>
                        <a:pt x="11565" y="11949"/>
                      </a:cubicBezTo>
                      <a:lnTo>
                        <a:pt x="15871" y="13778"/>
                      </a:lnTo>
                      <a:cubicBezTo>
                        <a:pt x="10822" y="11625"/>
                        <a:pt x="11394" y="6691"/>
                        <a:pt x="7450" y="7177"/>
                      </a:cubicBezTo>
                      <a:cubicBezTo>
                        <a:pt x="6498" y="9720"/>
                        <a:pt x="8003" y="14826"/>
                        <a:pt x="8727" y="18855"/>
                      </a:cubicBezTo>
                      <a:cubicBezTo>
                        <a:pt x="7689" y="16921"/>
                        <a:pt x="7612" y="12416"/>
                        <a:pt x="9384" y="10997"/>
                      </a:cubicBezTo>
                      <a:cubicBezTo>
                        <a:pt x="12861" y="18960"/>
                        <a:pt x="13375" y="24255"/>
                        <a:pt x="21586" y="32037"/>
                      </a:cubicBezTo>
                      <a:cubicBezTo>
                        <a:pt x="15947" y="31504"/>
                        <a:pt x="24138" y="36486"/>
                        <a:pt x="21747" y="37819"/>
                      </a:cubicBezTo>
                      <a:cubicBezTo>
                        <a:pt x="22281" y="37267"/>
                        <a:pt x="21881" y="35705"/>
                        <a:pt x="23186" y="35438"/>
                      </a:cubicBezTo>
                      <a:cubicBezTo>
                        <a:pt x="26053" y="38562"/>
                        <a:pt x="27062" y="44639"/>
                        <a:pt x="24472" y="45220"/>
                      </a:cubicBezTo>
                      <a:cubicBezTo>
                        <a:pt x="29710" y="47106"/>
                        <a:pt x="37711" y="57326"/>
                        <a:pt x="40464" y="56402"/>
                      </a:cubicBezTo>
                      <a:cubicBezTo>
                        <a:pt x="42379" y="54745"/>
                        <a:pt x="39816" y="52297"/>
                        <a:pt x="37197" y="49535"/>
                      </a:cubicBezTo>
                      <a:cubicBezTo>
                        <a:pt x="34654" y="46715"/>
                        <a:pt x="31920" y="43696"/>
                        <a:pt x="33044" y="4153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7" name="任意多边形: 形状 862">
                  <a:extLst>
                    <a:ext uri="{FF2B5EF4-FFF2-40B4-BE49-F238E27FC236}">
                      <a16:creationId xmlns:a16="http://schemas.microsoft.com/office/drawing/2014/main" id="{69A8BCC4-2D1F-8CF8-0F14-5B38D8CDCABE}"/>
                    </a:ext>
                  </a:extLst>
                </p:cNvPr>
                <p:cNvSpPr/>
                <p:nvPr/>
              </p:nvSpPr>
              <p:spPr>
                <a:xfrm>
                  <a:off x="3744849" y="1009576"/>
                  <a:ext cx="9525" cy="9525"/>
                </a:xfrm>
                <a:custGeom>
                  <a:avLst/>
                  <a:gdLst>
                    <a:gd name="connsiteX0" fmla="*/ 9125 w 9525"/>
                    <a:gd name="connsiteY0" fmla="*/ 8401 h 9525"/>
                    <a:gd name="connsiteX1" fmla="*/ 8887 w 9525"/>
                    <a:gd name="connsiteY1" fmla="*/ 8287 h 9525"/>
                    <a:gd name="connsiteX2" fmla="*/ 8582 w 9525"/>
                    <a:gd name="connsiteY2" fmla="*/ 8134 h 9525"/>
                    <a:gd name="connsiteX3" fmla="*/ 8553 w 9525"/>
                    <a:gd name="connsiteY3" fmla="*/ 8115 h 9525"/>
                    <a:gd name="connsiteX4" fmla="*/ 7791 w 9525"/>
                    <a:gd name="connsiteY4" fmla="*/ 7639 h 9525"/>
                    <a:gd name="connsiteX5" fmla="*/ 7791 w 9525"/>
                    <a:gd name="connsiteY5" fmla="*/ 7639 h 9525"/>
                    <a:gd name="connsiteX6" fmla="*/ 7144 w 9525"/>
                    <a:gd name="connsiteY6" fmla="*/ 7144 h 9525"/>
                    <a:gd name="connsiteX7" fmla="*/ 7277 w 9525"/>
                    <a:gd name="connsiteY7" fmla="*/ 7268 h 9525"/>
                    <a:gd name="connsiteX8" fmla="*/ 7268 w 9525"/>
                    <a:gd name="connsiteY8" fmla="*/ 7258 h 9525"/>
                    <a:gd name="connsiteX9" fmla="*/ 7506 w 9525"/>
                    <a:gd name="connsiteY9" fmla="*/ 7449 h 9525"/>
                    <a:gd name="connsiteX10" fmla="*/ 7791 w 9525"/>
                    <a:gd name="connsiteY10" fmla="*/ 7649 h 9525"/>
                    <a:gd name="connsiteX11" fmla="*/ 7791 w 9525"/>
                    <a:gd name="connsiteY11" fmla="*/ 7649 h 9525"/>
                    <a:gd name="connsiteX12" fmla="*/ 7963 w 9525"/>
                    <a:gd name="connsiteY12" fmla="*/ 7782 h 9525"/>
                    <a:gd name="connsiteX13" fmla="*/ 8001 w 9525"/>
                    <a:gd name="connsiteY13" fmla="*/ 7801 h 9525"/>
                    <a:gd name="connsiteX14" fmla="*/ 8106 w 9525"/>
                    <a:gd name="connsiteY14" fmla="*/ 7868 h 9525"/>
                    <a:gd name="connsiteX15" fmla="*/ 8058 w 9525"/>
                    <a:gd name="connsiteY15" fmla="*/ 7839 h 9525"/>
                    <a:gd name="connsiteX16" fmla="*/ 8458 w 9525"/>
                    <a:gd name="connsiteY16" fmla="*/ 8058 h 9525"/>
                    <a:gd name="connsiteX17" fmla="*/ 8420 w 9525"/>
                    <a:gd name="connsiteY17" fmla="*/ 8039 h 9525"/>
                    <a:gd name="connsiteX18" fmla="*/ 8515 w 9525"/>
                    <a:gd name="connsiteY18" fmla="*/ 8096 h 9525"/>
                    <a:gd name="connsiteX19" fmla="*/ 8411 w 9525"/>
                    <a:gd name="connsiteY19" fmla="*/ 8039 h 9525"/>
                    <a:gd name="connsiteX20" fmla="*/ 8677 w 9525"/>
                    <a:gd name="connsiteY20" fmla="*/ 8192 h 9525"/>
                    <a:gd name="connsiteX21" fmla="*/ 8563 w 9525"/>
                    <a:gd name="connsiteY21" fmla="*/ 8134 h 9525"/>
                    <a:gd name="connsiteX22" fmla="*/ 8658 w 9525"/>
                    <a:gd name="connsiteY22" fmla="*/ 8182 h 9525"/>
                    <a:gd name="connsiteX23" fmla="*/ 8811 w 9525"/>
                    <a:gd name="connsiteY23" fmla="*/ 8258 h 9525"/>
                    <a:gd name="connsiteX24" fmla="*/ 9058 w 9525"/>
                    <a:gd name="connsiteY24" fmla="*/ 8363 h 9525"/>
                    <a:gd name="connsiteX25" fmla="*/ 8801 w 9525"/>
                    <a:gd name="connsiteY25" fmla="*/ 8249 h 9525"/>
                    <a:gd name="connsiteX26" fmla="*/ 9144 w 9525"/>
                    <a:gd name="connsiteY26" fmla="*/ 8401 h 9525"/>
                    <a:gd name="connsiteX27" fmla="*/ 9125 w 9525"/>
                    <a:gd name="connsiteY27" fmla="*/ 840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9525" h="9525">
                      <a:moveTo>
                        <a:pt x="9125" y="8401"/>
                      </a:moveTo>
                      <a:cubicBezTo>
                        <a:pt x="9287" y="8458"/>
                        <a:pt x="9096" y="8382"/>
                        <a:pt x="8887" y="8287"/>
                      </a:cubicBezTo>
                      <a:cubicBezTo>
                        <a:pt x="8792" y="8239"/>
                        <a:pt x="8715" y="8201"/>
                        <a:pt x="8582" y="8134"/>
                      </a:cubicBezTo>
                      <a:cubicBezTo>
                        <a:pt x="8506" y="8087"/>
                        <a:pt x="8601" y="8144"/>
                        <a:pt x="8553" y="8115"/>
                      </a:cubicBezTo>
                      <a:cubicBezTo>
                        <a:pt x="8744" y="8201"/>
                        <a:pt x="7563" y="7563"/>
                        <a:pt x="7791" y="7639"/>
                      </a:cubicBezTo>
                      <a:lnTo>
                        <a:pt x="7791" y="7639"/>
                      </a:lnTo>
                      <a:cubicBezTo>
                        <a:pt x="7268" y="7277"/>
                        <a:pt x="7334" y="7306"/>
                        <a:pt x="7144" y="7144"/>
                      </a:cubicBezTo>
                      <a:cubicBezTo>
                        <a:pt x="7287" y="7268"/>
                        <a:pt x="7277" y="7268"/>
                        <a:pt x="7277" y="7268"/>
                      </a:cubicBezTo>
                      <a:lnTo>
                        <a:pt x="7268" y="7258"/>
                      </a:lnTo>
                      <a:cubicBezTo>
                        <a:pt x="7306" y="7287"/>
                        <a:pt x="7429" y="7391"/>
                        <a:pt x="7506" y="7449"/>
                      </a:cubicBezTo>
                      <a:cubicBezTo>
                        <a:pt x="7649" y="7544"/>
                        <a:pt x="7687" y="7572"/>
                        <a:pt x="7791" y="7649"/>
                      </a:cubicBezTo>
                      <a:lnTo>
                        <a:pt x="7791" y="7649"/>
                      </a:lnTo>
                      <a:cubicBezTo>
                        <a:pt x="7791" y="7649"/>
                        <a:pt x="7896" y="7734"/>
                        <a:pt x="7963" y="7782"/>
                      </a:cubicBezTo>
                      <a:lnTo>
                        <a:pt x="8001" y="7801"/>
                      </a:lnTo>
                      <a:lnTo>
                        <a:pt x="8106" y="7868"/>
                      </a:lnTo>
                      <a:lnTo>
                        <a:pt x="8058" y="7839"/>
                      </a:lnTo>
                      <a:lnTo>
                        <a:pt x="8458" y="8058"/>
                      </a:lnTo>
                      <a:lnTo>
                        <a:pt x="8420" y="8039"/>
                      </a:lnTo>
                      <a:cubicBezTo>
                        <a:pt x="8525" y="8087"/>
                        <a:pt x="8515" y="8096"/>
                        <a:pt x="8515" y="8096"/>
                      </a:cubicBezTo>
                      <a:cubicBezTo>
                        <a:pt x="8515" y="8096"/>
                        <a:pt x="8573" y="8115"/>
                        <a:pt x="8411" y="8039"/>
                      </a:cubicBezTo>
                      <a:lnTo>
                        <a:pt x="8677" y="8192"/>
                      </a:lnTo>
                      <a:lnTo>
                        <a:pt x="8563" y="8134"/>
                      </a:lnTo>
                      <a:cubicBezTo>
                        <a:pt x="8611" y="8163"/>
                        <a:pt x="8658" y="8182"/>
                        <a:pt x="8658" y="8182"/>
                      </a:cubicBezTo>
                      <a:lnTo>
                        <a:pt x="8811" y="8258"/>
                      </a:lnTo>
                      <a:cubicBezTo>
                        <a:pt x="8896" y="8296"/>
                        <a:pt x="8953" y="8325"/>
                        <a:pt x="9058" y="8363"/>
                      </a:cubicBezTo>
                      <a:cubicBezTo>
                        <a:pt x="8877" y="8287"/>
                        <a:pt x="8639" y="8172"/>
                        <a:pt x="8801" y="8249"/>
                      </a:cubicBezTo>
                      <a:cubicBezTo>
                        <a:pt x="8868" y="8287"/>
                        <a:pt x="9363" y="8487"/>
                        <a:pt x="9144" y="8401"/>
                      </a:cubicBezTo>
                      <a:lnTo>
                        <a:pt x="9125" y="840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8" name="任意多边形: 形状 863">
                  <a:extLst>
                    <a:ext uri="{FF2B5EF4-FFF2-40B4-BE49-F238E27FC236}">
                      <a16:creationId xmlns:a16="http://schemas.microsoft.com/office/drawing/2014/main" id="{79750C6C-C593-FECF-FA81-DF2B507C5F44}"/>
                    </a:ext>
                  </a:extLst>
                </p:cNvPr>
                <p:cNvSpPr/>
                <p:nvPr/>
              </p:nvSpPr>
              <p:spPr>
                <a:xfrm>
                  <a:off x="3646313" y="1235767"/>
                  <a:ext cx="19050" cy="19050"/>
                </a:xfrm>
                <a:custGeom>
                  <a:avLst/>
                  <a:gdLst>
                    <a:gd name="connsiteX0" fmla="*/ 12773 w 19050"/>
                    <a:gd name="connsiteY0" fmla="*/ 12297 h 19050"/>
                    <a:gd name="connsiteX1" fmla="*/ 9887 w 19050"/>
                    <a:gd name="connsiteY1" fmla="*/ 9839 h 19050"/>
                    <a:gd name="connsiteX2" fmla="*/ 7144 w 19050"/>
                    <a:gd name="connsiteY2" fmla="*/ 7144 h 19050"/>
                    <a:gd name="connsiteX3" fmla="*/ 9887 w 19050"/>
                    <a:gd name="connsiteY3" fmla="*/ 9839 h 19050"/>
                    <a:gd name="connsiteX4" fmla="*/ 12773 w 19050"/>
                    <a:gd name="connsiteY4" fmla="*/ 1229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2773" y="12297"/>
                      </a:moveTo>
                      <a:cubicBezTo>
                        <a:pt x="12773" y="12297"/>
                        <a:pt x="11325" y="11068"/>
                        <a:pt x="9887" y="9839"/>
                      </a:cubicBezTo>
                      <a:cubicBezTo>
                        <a:pt x="8515" y="8496"/>
                        <a:pt x="7144" y="7144"/>
                        <a:pt x="7144" y="7144"/>
                      </a:cubicBezTo>
                      <a:cubicBezTo>
                        <a:pt x="7144" y="7144"/>
                        <a:pt x="8515" y="8487"/>
                        <a:pt x="9887" y="9839"/>
                      </a:cubicBezTo>
                      <a:cubicBezTo>
                        <a:pt x="11325" y="11068"/>
                        <a:pt x="12773" y="12297"/>
                        <a:pt x="12773" y="1229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9" name="任意多边形: 形状 864">
                  <a:extLst>
                    <a:ext uri="{FF2B5EF4-FFF2-40B4-BE49-F238E27FC236}">
                      <a16:creationId xmlns:a16="http://schemas.microsoft.com/office/drawing/2014/main" id="{58762D94-A4F2-E476-A9B5-9D661725DA13}"/>
                    </a:ext>
                  </a:extLst>
                </p:cNvPr>
                <p:cNvSpPr/>
                <p:nvPr/>
              </p:nvSpPr>
              <p:spPr>
                <a:xfrm>
                  <a:off x="3745240" y="1009910"/>
                  <a:ext cx="9525" cy="9525"/>
                </a:xfrm>
                <a:custGeom>
                  <a:avLst/>
                  <a:gdLst>
                    <a:gd name="connsiteX0" fmla="*/ 7782 w 9525"/>
                    <a:gd name="connsiteY0" fmla="*/ 7572 h 9525"/>
                    <a:gd name="connsiteX1" fmla="*/ 7582 w 9525"/>
                    <a:gd name="connsiteY1" fmla="*/ 7449 h 9525"/>
                    <a:gd name="connsiteX2" fmla="*/ 7144 w 9525"/>
                    <a:gd name="connsiteY2" fmla="*/ 7144 h 9525"/>
                    <a:gd name="connsiteX3" fmla="*/ 7401 w 9525"/>
                    <a:gd name="connsiteY3" fmla="*/ 7325 h 9525"/>
                    <a:gd name="connsiteX4" fmla="*/ 7649 w 9525"/>
                    <a:gd name="connsiteY4" fmla="*/ 7496 h 9525"/>
                    <a:gd name="connsiteX5" fmla="*/ 7620 w 9525"/>
                    <a:gd name="connsiteY5" fmla="*/ 7477 h 9525"/>
                    <a:gd name="connsiteX6" fmla="*/ 7782 w 9525"/>
                    <a:gd name="connsiteY6" fmla="*/ 757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525" h="9525">
                      <a:moveTo>
                        <a:pt x="7782" y="7572"/>
                      </a:moveTo>
                      <a:cubicBezTo>
                        <a:pt x="7906" y="7639"/>
                        <a:pt x="7620" y="7477"/>
                        <a:pt x="7582" y="7449"/>
                      </a:cubicBezTo>
                      <a:lnTo>
                        <a:pt x="7144" y="7144"/>
                      </a:lnTo>
                      <a:cubicBezTo>
                        <a:pt x="7353" y="7287"/>
                        <a:pt x="7468" y="7363"/>
                        <a:pt x="7401" y="7325"/>
                      </a:cubicBezTo>
                      <a:lnTo>
                        <a:pt x="7649" y="7496"/>
                      </a:lnTo>
                      <a:lnTo>
                        <a:pt x="7620" y="7477"/>
                      </a:lnTo>
                      <a:lnTo>
                        <a:pt x="7782" y="757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0" name="任意多边形: 形状 865">
                  <a:extLst>
                    <a:ext uri="{FF2B5EF4-FFF2-40B4-BE49-F238E27FC236}">
                      <a16:creationId xmlns:a16="http://schemas.microsoft.com/office/drawing/2014/main" id="{6F40F10A-6B1B-D75A-C7FB-E7C4CA4BDCBC}"/>
                    </a:ext>
                  </a:extLst>
                </p:cNvPr>
                <p:cNvSpPr/>
                <p:nvPr/>
              </p:nvSpPr>
              <p:spPr>
                <a:xfrm>
                  <a:off x="3766871" y="1033846"/>
                  <a:ext cx="19050" cy="19050"/>
                </a:xfrm>
                <a:custGeom>
                  <a:avLst/>
                  <a:gdLst>
                    <a:gd name="connsiteX0" fmla="*/ 10878 w 19050"/>
                    <a:gd name="connsiteY0" fmla="*/ 10363 h 19050"/>
                    <a:gd name="connsiteX1" fmla="*/ 9658 w 19050"/>
                    <a:gd name="connsiteY1" fmla="*/ 8392 h 19050"/>
                    <a:gd name="connsiteX2" fmla="*/ 7144 w 19050"/>
                    <a:gd name="connsiteY2" fmla="*/ 7144 h 19050"/>
                    <a:gd name="connsiteX3" fmla="*/ 10849 w 19050"/>
                    <a:gd name="connsiteY3" fmla="*/ 11554 h 19050"/>
                    <a:gd name="connsiteX4" fmla="*/ 12544 w 19050"/>
                    <a:gd name="connsiteY4" fmla="*/ 12506 h 19050"/>
                    <a:gd name="connsiteX5" fmla="*/ 10878 w 19050"/>
                    <a:gd name="connsiteY5" fmla="*/ 1036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10878" y="10363"/>
                      </a:moveTo>
                      <a:cubicBezTo>
                        <a:pt x="9192" y="8820"/>
                        <a:pt x="11601" y="9716"/>
                        <a:pt x="9658" y="8392"/>
                      </a:cubicBezTo>
                      <a:cubicBezTo>
                        <a:pt x="9230" y="8268"/>
                        <a:pt x="8668" y="8268"/>
                        <a:pt x="7144" y="7144"/>
                      </a:cubicBezTo>
                      <a:cubicBezTo>
                        <a:pt x="8487" y="9668"/>
                        <a:pt x="11287" y="10449"/>
                        <a:pt x="10849" y="11554"/>
                      </a:cubicBezTo>
                      <a:lnTo>
                        <a:pt x="12544" y="12506"/>
                      </a:lnTo>
                      <a:cubicBezTo>
                        <a:pt x="12268" y="11697"/>
                        <a:pt x="11211" y="10592"/>
                        <a:pt x="10878" y="1036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1" name="任意多边形: 形状 866">
                  <a:extLst>
                    <a:ext uri="{FF2B5EF4-FFF2-40B4-BE49-F238E27FC236}">
                      <a16:creationId xmlns:a16="http://schemas.microsoft.com/office/drawing/2014/main" id="{8E5B9520-4A12-53FA-A9B7-F6B00453E1ED}"/>
                    </a:ext>
                  </a:extLst>
                </p:cNvPr>
                <p:cNvSpPr/>
                <p:nvPr/>
              </p:nvSpPr>
              <p:spPr>
                <a:xfrm>
                  <a:off x="3746830" y="1010834"/>
                  <a:ext cx="9525" cy="9525"/>
                </a:xfrm>
                <a:custGeom>
                  <a:avLst/>
                  <a:gdLst>
                    <a:gd name="connsiteX0" fmla="*/ 7182 w 9525"/>
                    <a:gd name="connsiteY0" fmla="*/ 7153 h 9525"/>
                    <a:gd name="connsiteX1" fmla="*/ 7144 w 9525"/>
                    <a:gd name="connsiteY1" fmla="*/ 7144 h 9525"/>
                    <a:gd name="connsiteX2" fmla="*/ 7191 w 9525"/>
                    <a:gd name="connsiteY2" fmla="*/ 715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82" y="7153"/>
                      </a:moveTo>
                      <a:lnTo>
                        <a:pt x="7144" y="7144"/>
                      </a:lnTo>
                      <a:lnTo>
                        <a:pt x="7191" y="715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2" name="任意多边形: 形状 867">
                  <a:extLst>
                    <a:ext uri="{FF2B5EF4-FFF2-40B4-BE49-F238E27FC236}">
                      <a16:creationId xmlns:a16="http://schemas.microsoft.com/office/drawing/2014/main" id="{42E5F347-4283-86F6-8842-6B63D4F7A56F}"/>
                    </a:ext>
                  </a:extLst>
                </p:cNvPr>
                <p:cNvSpPr/>
                <p:nvPr/>
              </p:nvSpPr>
              <p:spPr>
                <a:xfrm>
                  <a:off x="3412817" y="1170346"/>
                  <a:ext cx="9525" cy="19050"/>
                </a:xfrm>
                <a:custGeom>
                  <a:avLst/>
                  <a:gdLst>
                    <a:gd name="connsiteX0" fmla="*/ 9839 w 9525"/>
                    <a:gd name="connsiteY0" fmla="*/ 7328 h 19050"/>
                    <a:gd name="connsiteX1" fmla="*/ 7144 w 9525"/>
                    <a:gd name="connsiteY1" fmla="*/ 7909 h 19050"/>
                    <a:gd name="connsiteX2" fmla="*/ 9363 w 9525"/>
                    <a:gd name="connsiteY2" fmla="*/ 13186 h 19050"/>
                    <a:gd name="connsiteX3" fmla="*/ 9839 w 9525"/>
                    <a:gd name="connsiteY3" fmla="*/ 732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9839" y="7328"/>
                      </a:moveTo>
                      <a:lnTo>
                        <a:pt x="7144" y="7909"/>
                      </a:lnTo>
                      <a:lnTo>
                        <a:pt x="9363" y="13186"/>
                      </a:lnTo>
                      <a:cubicBezTo>
                        <a:pt x="7887" y="10252"/>
                        <a:pt x="8449" y="6233"/>
                        <a:pt x="9839" y="732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3" name="任意多边形: 形状 868">
                  <a:extLst>
                    <a:ext uri="{FF2B5EF4-FFF2-40B4-BE49-F238E27FC236}">
                      <a16:creationId xmlns:a16="http://schemas.microsoft.com/office/drawing/2014/main" id="{F4699526-5A3E-0570-E141-4D84ED77B6A6}"/>
                    </a:ext>
                  </a:extLst>
                </p:cNvPr>
                <p:cNvSpPr/>
                <p:nvPr/>
              </p:nvSpPr>
              <p:spPr>
                <a:xfrm>
                  <a:off x="3711240" y="1194703"/>
                  <a:ext cx="19050" cy="19050"/>
                </a:xfrm>
                <a:custGeom>
                  <a:avLst/>
                  <a:gdLst>
                    <a:gd name="connsiteX0" fmla="*/ 7187 w 19050"/>
                    <a:gd name="connsiteY0" fmla="*/ 8136 h 19050"/>
                    <a:gd name="connsiteX1" fmla="*/ 18646 w 19050"/>
                    <a:gd name="connsiteY1" fmla="*/ 12336 h 19050"/>
                    <a:gd name="connsiteX2" fmla="*/ 7187 w 19050"/>
                    <a:gd name="connsiteY2" fmla="*/ 813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19050">
                      <a:moveTo>
                        <a:pt x="7187" y="8136"/>
                      </a:moveTo>
                      <a:cubicBezTo>
                        <a:pt x="6482" y="12660"/>
                        <a:pt x="14569" y="12546"/>
                        <a:pt x="18646" y="12336"/>
                      </a:cubicBezTo>
                      <a:cubicBezTo>
                        <a:pt x="9111" y="16461"/>
                        <a:pt x="13359" y="3574"/>
                        <a:pt x="7187" y="813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4" name="任意多边形: 形状 869">
                  <a:extLst>
                    <a:ext uri="{FF2B5EF4-FFF2-40B4-BE49-F238E27FC236}">
                      <a16:creationId xmlns:a16="http://schemas.microsoft.com/office/drawing/2014/main" id="{95CC5285-4E16-6554-42E5-A1005446155C}"/>
                    </a:ext>
                  </a:extLst>
                </p:cNvPr>
                <p:cNvSpPr/>
                <p:nvPr/>
              </p:nvSpPr>
              <p:spPr>
                <a:xfrm>
                  <a:off x="3482378" y="1209762"/>
                  <a:ext cx="19050" cy="19050"/>
                </a:xfrm>
                <a:custGeom>
                  <a:avLst/>
                  <a:gdLst>
                    <a:gd name="connsiteX0" fmla="*/ 12249 w 19050"/>
                    <a:gd name="connsiteY0" fmla="*/ 8107 h 19050"/>
                    <a:gd name="connsiteX1" fmla="*/ 7144 w 19050"/>
                    <a:gd name="connsiteY1" fmla="*/ 9612 h 19050"/>
                    <a:gd name="connsiteX2" fmla="*/ 16650 w 19050"/>
                    <a:gd name="connsiteY2" fmla="*/ 16766 h 19050"/>
                    <a:gd name="connsiteX3" fmla="*/ 12249 w 19050"/>
                    <a:gd name="connsiteY3" fmla="*/ 810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2249" y="8107"/>
                      </a:moveTo>
                      <a:cubicBezTo>
                        <a:pt x="8258" y="4878"/>
                        <a:pt x="10077" y="10908"/>
                        <a:pt x="7144" y="9612"/>
                      </a:cubicBezTo>
                      <a:cubicBezTo>
                        <a:pt x="9011" y="8936"/>
                        <a:pt x="12935" y="15184"/>
                        <a:pt x="16650" y="16766"/>
                      </a:cubicBezTo>
                      <a:lnTo>
                        <a:pt x="12249" y="810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5" name="任意多边形: 形状 870">
                  <a:extLst>
                    <a:ext uri="{FF2B5EF4-FFF2-40B4-BE49-F238E27FC236}">
                      <a16:creationId xmlns:a16="http://schemas.microsoft.com/office/drawing/2014/main" id="{44293AD9-9B5B-CD45-A6C9-DD87C36D4F6B}"/>
                    </a:ext>
                  </a:extLst>
                </p:cNvPr>
                <p:cNvSpPr/>
                <p:nvPr/>
              </p:nvSpPr>
              <p:spPr>
                <a:xfrm>
                  <a:off x="3763413" y="1150308"/>
                  <a:ext cx="9525" cy="9525"/>
                </a:xfrm>
                <a:custGeom>
                  <a:avLst/>
                  <a:gdLst>
                    <a:gd name="connsiteX0" fmla="*/ 9744 w 9525"/>
                    <a:gd name="connsiteY0" fmla="*/ 7411 h 9525"/>
                    <a:gd name="connsiteX1" fmla="*/ 7144 w 9525"/>
                    <a:gd name="connsiteY1" fmla="*/ 9059 h 9525"/>
                    <a:gd name="connsiteX2" fmla="*/ 9744 w 9525"/>
                    <a:gd name="connsiteY2" fmla="*/ 741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744" y="7411"/>
                      </a:moveTo>
                      <a:cubicBezTo>
                        <a:pt x="8753" y="7211"/>
                        <a:pt x="7534" y="7430"/>
                        <a:pt x="7144" y="9059"/>
                      </a:cubicBezTo>
                      <a:cubicBezTo>
                        <a:pt x="10211" y="10411"/>
                        <a:pt x="6687" y="6049"/>
                        <a:pt x="9744" y="74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6" name="任意多边形: 形状 871">
                  <a:extLst>
                    <a:ext uri="{FF2B5EF4-FFF2-40B4-BE49-F238E27FC236}">
                      <a16:creationId xmlns:a16="http://schemas.microsoft.com/office/drawing/2014/main" id="{18F8C3AB-E07C-FA16-16AD-22F0D9503F9F}"/>
                    </a:ext>
                  </a:extLst>
                </p:cNvPr>
                <p:cNvSpPr/>
                <p:nvPr/>
              </p:nvSpPr>
              <p:spPr>
                <a:xfrm>
                  <a:off x="3779815" y="1078623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9535 w 9525"/>
                    <a:gd name="connsiteY1" fmla="*/ 10630 h 9525"/>
                    <a:gd name="connsiteX2" fmla="*/ 8773 w 9525"/>
                    <a:gd name="connsiteY2" fmla="*/ 844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9535" y="10630"/>
                      </a:lnTo>
                      <a:lnTo>
                        <a:pt x="8773" y="844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7" name="任意多边形: 形状 872">
                  <a:extLst>
                    <a:ext uri="{FF2B5EF4-FFF2-40B4-BE49-F238E27FC236}">
                      <a16:creationId xmlns:a16="http://schemas.microsoft.com/office/drawing/2014/main" id="{AAEA93F2-4E36-9715-81EA-92FB8D48DFCE}"/>
                    </a:ext>
                  </a:extLst>
                </p:cNvPr>
                <p:cNvSpPr/>
                <p:nvPr/>
              </p:nvSpPr>
              <p:spPr>
                <a:xfrm>
                  <a:off x="3769300" y="1132855"/>
                  <a:ext cx="9525" cy="9525"/>
                </a:xfrm>
                <a:custGeom>
                  <a:avLst/>
                  <a:gdLst>
                    <a:gd name="connsiteX0" fmla="*/ 10163 w 9525"/>
                    <a:gd name="connsiteY0" fmla="*/ 8138 h 9525"/>
                    <a:gd name="connsiteX1" fmla="*/ 7144 w 9525"/>
                    <a:gd name="connsiteY1" fmla="*/ 7252 h 9525"/>
                    <a:gd name="connsiteX2" fmla="*/ 9039 w 9525"/>
                    <a:gd name="connsiteY2" fmla="*/ 10786 h 9525"/>
                    <a:gd name="connsiteX3" fmla="*/ 10163 w 9525"/>
                    <a:gd name="connsiteY3" fmla="*/ 813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0163" y="8138"/>
                      </a:moveTo>
                      <a:cubicBezTo>
                        <a:pt x="10182" y="8243"/>
                        <a:pt x="7144" y="7319"/>
                        <a:pt x="7144" y="7252"/>
                      </a:cubicBezTo>
                      <a:cubicBezTo>
                        <a:pt x="8953" y="6557"/>
                        <a:pt x="8163" y="9386"/>
                        <a:pt x="9039" y="10786"/>
                      </a:cubicBezTo>
                      <a:cubicBezTo>
                        <a:pt x="9811" y="10309"/>
                        <a:pt x="10678" y="9109"/>
                        <a:pt x="10163" y="81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8" name="任意多边形: 形状 873">
                  <a:extLst>
                    <a:ext uri="{FF2B5EF4-FFF2-40B4-BE49-F238E27FC236}">
                      <a16:creationId xmlns:a16="http://schemas.microsoft.com/office/drawing/2014/main" id="{CEF8EE5C-3297-FE71-B55F-4D1F874E64AC}"/>
                    </a:ext>
                  </a:extLst>
                </p:cNvPr>
                <p:cNvSpPr/>
                <p:nvPr/>
              </p:nvSpPr>
              <p:spPr>
                <a:xfrm>
                  <a:off x="3768651" y="1041399"/>
                  <a:ext cx="9525" cy="19050"/>
                </a:xfrm>
                <a:custGeom>
                  <a:avLst/>
                  <a:gdLst>
                    <a:gd name="connsiteX0" fmla="*/ 7573 w 9525"/>
                    <a:gd name="connsiteY0" fmla="*/ 7163 h 19050"/>
                    <a:gd name="connsiteX1" fmla="*/ 8002 w 9525"/>
                    <a:gd name="connsiteY1" fmla="*/ 11621 h 19050"/>
                    <a:gd name="connsiteX2" fmla="*/ 9145 w 9525"/>
                    <a:gd name="connsiteY2" fmla="*/ 9345 h 19050"/>
                    <a:gd name="connsiteX3" fmla="*/ 11459 w 9525"/>
                    <a:gd name="connsiteY3" fmla="*/ 12355 h 19050"/>
                    <a:gd name="connsiteX4" fmla="*/ 10964 w 9525"/>
                    <a:gd name="connsiteY4" fmla="*/ 9821 h 19050"/>
                    <a:gd name="connsiteX5" fmla="*/ 7573 w 9525"/>
                    <a:gd name="connsiteY5" fmla="*/ 716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5" h="19050">
                      <a:moveTo>
                        <a:pt x="7573" y="7163"/>
                      </a:moveTo>
                      <a:cubicBezTo>
                        <a:pt x="9145" y="10297"/>
                        <a:pt x="5611" y="7554"/>
                        <a:pt x="8002" y="11621"/>
                      </a:cubicBezTo>
                      <a:cubicBezTo>
                        <a:pt x="9040" y="10421"/>
                        <a:pt x="6982" y="8773"/>
                        <a:pt x="9145" y="9345"/>
                      </a:cubicBezTo>
                      <a:lnTo>
                        <a:pt x="11459" y="12355"/>
                      </a:lnTo>
                      <a:lnTo>
                        <a:pt x="10964" y="9821"/>
                      </a:lnTo>
                      <a:cubicBezTo>
                        <a:pt x="10211" y="10402"/>
                        <a:pt x="8564" y="6849"/>
                        <a:pt x="7573" y="716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9" name="任意多边形: 形状 874">
                  <a:extLst>
                    <a:ext uri="{FF2B5EF4-FFF2-40B4-BE49-F238E27FC236}">
                      <a16:creationId xmlns:a16="http://schemas.microsoft.com/office/drawing/2014/main" id="{A245DA3F-D13B-8A51-1DED-310AA5902687}"/>
                    </a:ext>
                  </a:extLst>
                </p:cNvPr>
                <p:cNvSpPr/>
                <p:nvPr/>
              </p:nvSpPr>
              <p:spPr>
                <a:xfrm>
                  <a:off x="3605876" y="1230680"/>
                  <a:ext cx="9525" cy="19050"/>
                </a:xfrm>
                <a:custGeom>
                  <a:avLst/>
                  <a:gdLst>
                    <a:gd name="connsiteX0" fmla="*/ 7794 w 9525"/>
                    <a:gd name="connsiteY0" fmla="*/ 7144 h 19050"/>
                    <a:gd name="connsiteX1" fmla="*/ 8214 w 9525"/>
                    <a:gd name="connsiteY1" fmla="*/ 12259 h 19050"/>
                    <a:gd name="connsiteX2" fmla="*/ 7794 w 9525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794" y="7144"/>
                      </a:moveTo>
                      <a:cubicBezTo>
                        <a:pt x="8023" y="9049"/>
                        <a:pt x="5947" y="9144"/>
                        <a:pt x="8214" y="12259"/>
                      </a:cubicBezTo>
                      <a:lnTo>
                        <a:pt x="779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0" name="任意多边形: 形状 875">
                  <a:extLst>
                    <a:ext uri="{FF2B5EF4-FFF2-40B4-BE49-F238E27FC236}">
                      <a16:creationId xmlns:a16="http://schemas.microsoft.com/office/drawing/2014/main" id="{ABE0F5AB-5DC4-93A0-31A5-AA81F67BDEBD}"/>
                    </a:ext>
                  </a:extLst>
                </p:cNvPr>
                <p:cNvSpPr/>
                <p:nvPr/>
              </p:nvSpPr>
              <p:spPr>
                <a:xfrm>
                  <a:off x="3720884" y="1193580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10525 h 9525"/>
                    <a:gd name="connsiteX1" fmla="*/ 7744 w 9525"/>
                    <a:gd name="connsiteY1" fmla="*/ 7144 h 9525"/>
                    <a:gd name="connsiteX2" fmla="*/ 7144 w 9525"/>
                    <a:gd name="connsiteY2" fmla="*/ 105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10525"/>
                      </a:moveTo>
                      <a:lnTo>
                        <a:pt x="7744" y="7144"/>
                      </a:lnTo>
                      <a:lnTo>
                        <a:pt x="7144" y="1052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1" name="任意多边形: 形状 876">
                  <a:extLst>
                    <a:ext uri="{FF2B5EF4-FFF2-40B4-BE49-F238E27FC236}">
                      <a16:creationId xmlns:a16="http://schemas.microsoft.com/office/drawing/2014/main" id="{B3E3B360-7539-0392-050E-70D362EC3A4A}"/>
                    </a:ext>
                  </a:extLst>
                </p:cNvPr>
                <p:cNvSpPr/>
                <p:nvPr/>
              </p:nvSpPr>
              <p:spPr>
                <a:xfrm>
                  <a:off x="3778558" y="1074118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9458 w 9525"/>
                    <a:gd name="connsiteY1" fmla="*/ 9420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cubicBezTo>
                        <a:pt x="8306" y="10001"/>
                        <a:pt x="7830" y="8106"/>
                        <a:pt x="9458" y="9420"/>
                      </a:cubicBez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2" name="任意多边形: 形状 877">
                  <a:extLst>
                    <a:ext uri="{FF2B5EF4-FFF2-40B4-BE49-F238E27FC236}">
                      <a16:creationId xmlns:a16="http://schemas.microsoft.com/office/drawing/2014/main" id="{4855FC88-B098-856B-A65E-4D787DCA6CE2}"/>
                    </a:ext>
                  </a:extLst>
                </p:cNvPr>
                <p:cNvSpPr/>
                <p:nvPr/>
              </p:nvSpPr>
              <p:spPr>
                <a:xfrm>
                  <a:off x="3594478" y="1227118"/>
                  <a:ext cx="19050" cy="19050"/>
                </a:xfrm>
                <a:custGeom>
                  <a:avLst/>
                  <a:gdLst>
                    <a:gd name="connsiteX0" fmla="*/ 7829 w 19050"/>
                    <a:gd name="connsiteY0" fmla="*/ 7144 h 19050"/>
                    <a:gd name="connsiteX1" fmla="*/ 13506 w 19050"/>
                    <a:gd name="connsiteY1" fmla="*/ 13525 h 19050"/>
                    <a:gd name="connsiteX2" fmla="*/ 10572 w 19050"/>
                    <a:gd name="connsiteY2" fmla="*/ 10439 h 19050"/>
                    <a:gd name="connsiteX3" fmla="*/ 7829 w 19050"/>
                    <a:gd name="connsiteY3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7829" y="7144"/>
                      </a:moveTo>
                      <a:cubicBezTo>
                        <a:pt x="4943" y="11678"/>
                        <a:pt x="12011" y="9239"/>
                        <a:pt x="13506" y="13525"/>
                      </a:cubicBezTo>
                      <a:cubicBezTo>
                        <a:pt x="13506" y="13525"/>
                        <a:pt x="12039" y="11982"/>
                        <a:pt x="10572" y="10439"/>
                      </a:cubicBezTo>
                      <a:cubicBezTo>
                        <a:pt x="9201" y="8792"/>
                        <a:pt x="7829" y="7144"/>
                        <a:pt x="7829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3" name="任意多边形: 形状 878">
                  <a:extLst>
                    <a:ext uri="{FF2B5EF4-FFF2-40B4-BE49-F238E27FC236}">
                      <a16:creationId xmlns:a16="http://schemas.microsoft.com/office/drawing/2014/main" id="{7873980D-5DAD-1272-29FE-7688BB200E07}"/>
                    </a:ext>
                  </a:extLst>
                </p:cNvPr>
                <p:cNvSpPr/>
                <p:nvPr/>
              </p:nvSpPr>
              <p:spPr>
                <a:xfrm>
                  <a:off x="3409226" y="1150165"/>
                  <a:ext cx="19050" cy="28575"/>
                </a:xfrm>
                <a:custGeom>
                  <a:avLst/>
                  <a:gdLst>
                    <a:gd name="connsiteX0" fmla="*/ 11925 w 19050"/>
                    <a:gd name="connsiteY0" fmla="*/ 21860 h 28575"/>
                    <a:gd name="connsiteX1" fmla="*/ 12525 w 19050"/>
                    <a:gd name="connsiteY1" fmla="*/ 15211 h 28575"/>
                    <a:gd name="connsiteX2" fmla="*/ 9773 w 19050"/>
                    <a:gd name="connsiteY2" fmla="*/ 11220 h 28575"/>
                    <a:gd name="connsiteX3" fmla="*/ 7144 w 19050"/>
                    <a:gd name="connsiteY3" fmla="*/ 7144 h 28575"/>
                    <a:gd name="connsiteX4" fmla="*/ 7725 w 19050"/>
                    <a:gd name="connsiteY4" fmla="*/ 13592 h 28575"/>
                    <a:gd name="connsiteX5" fmla="*/ 8496 w 19050"/>
                    <a:gd name="connsiteY5" fmla="*/ 20041 h 28575"/>
                    <a:gd name="connsiteX6" fmla="*/ 11925 w 19050"/>
                    <a:gd name="connsiteY6" fmla="*/ 21860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" h="28575">
                      <a:moveTo>
                        <a:pt x="11925" y="21860"/>
                      </a:moveTo>
                      <a:cubicBezTo>
                        <a:pt x="11182" y="18612"/>
                        <a:pt x="9773" y="14783"/>
                        <a:pt x="12525" y="15211"/>
                      </a:cubicBezTo>
                      <a:cubicBezTo>
                        <a:pt x="12525" y="15211"/>
                        <a:pt x="11144" y="13211"/>
                        <a:pt x="9773" y="11220"/>
                      </a:cubicBezTo>
                      <a:cubicBezTo>
                        <a:pt x="8353" y="9239"/>
                        <a:pt x="7144" y="7144"/>
                        <a:pt x="7144" y="7144"/>
                      </a:cubicBezTo>
                      <a:cubicBezTo>
                        <a:pt x="7144" y="7144"/>
                        <a:pt x="7306" y="10411"/>
                        <a:pt x="7725" y="13592"/>
                      </a:cubicBezTo>
                      <a:cubicBezTo>
                        <a:pt x="8106" y="16812"/>
                        <a:pt x="8496" y="20041"/>
                        <a:pt x="8496" y="20041"/>
                      </a:cubicBezTo>
                      <a:lnTo>
                        <a:pt x="11925" y="2186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4" name="任意多边形: 形状 879">
                  <a:extLst>
                    <a:ext uri="{FF2B5EF4-FFF2-40B4-BE49-F238E27FC236}">
                      <a16:creationId xmlns:a16="http://schemas.microsoft.com/office/drawing/2014/main" id="{F02F1828-526E-0178-B0BF-31ACDAADA163}"/>
                    </a:ext>
                  </a:extLst>
                </p:cNvPr>
                <p:cNvSpPr/>
                <p:nvPr/>
              </p:nvSpPr>
              <p:spPr>
                <a:xfrm>
                  <a:off x="3720598" y="1185017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10592 w 9525"/>
                    <a:gd name="connsiteY1" fmla="*/ 10697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cubicBezTo>
                        <a:pt x="7391" y="8334"/>
                        <a:pt x="8325" y="11144"/>
                        <a:pt x="10592" y="10697"/>
                      </a:cubicBez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5" name="任意多边形: 形状 880">
                  <a:extLst>
                    <a:ext uri="{FF2B5EF4-FFF2-40B4-BE49-F238E27FC236}">
                      <a16:creationId xmlns:a16="http://schemas.microsoft.com/office/drawing/2014/main" id="{4E22D08B-13C4-EC29-B5D4-EF6B5D5BB73C}"/>
                    </a:ext>
                  </a:extLst>
                </p:cNvPr>
                <p:cNvSpPr/>
                <p:nvPr/>
              </p:nvSpPr>
              <p:spPr>
                <a:xfrm>
                  <a:off x="3770462" y="1115285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9277 w 9525"/>
                    <a:gd name="connsiteY1" fmla="*/ 9668 h 9525"/>
                    <a:gd name="connsiteX2" fmla="*/ 8896 w 9525"/>
                    <a:gd name="connsiteY2" fmla="*/ 820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9277" y="9668"/>
                      </a:lnTo>
                      <a:lnTo>
                        <a:pt x="8896" y="820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6" name="任意多边形: 形状 881">
                  <a:extLst>
                    <a:ext uri="{FF2B5EF4-FFF2-40B4-BE49-F238E27FC236}">
                      <a16:creationId xmlns:a16="http://schemas.microsoft.com/office/drawing/2014/main" id="{E0EDE7FC-723F-C213-AC92-D92AF9333000}"/>
                    </a:ext>
                  </a:extLst>
                </p:cNvPr>
                <p:cNvSpPr/>
                <p:nvPr/>
              </p:nvSpPr>
              <p:spPr>
                <a:xfrm>
                  <a:off x="3602583" y="1220717"/>
                  <a:ext cx="9525" cy="19050"/>
                </a:xfrm>
                <a:custGeom>
                  <a:avLst/>
                  <a:gdLst>
                    <a:gd name="connsiteX0" fmla="*/ 9497 w 9525"/>
                    <a:gd name="connsiteY0" fmla="*/ 10859 h 19050"/>
                    <a:gd name="connsiteX1" fmla="*/ 7145 w 9525"/>
                    <a:gd name="connsiteY1" fmla="*/ 7144 h 19050"/>
                    <a:gd name="connsiteX2" fmla="*/ 8688 w 9525"/>
                    <a:gd name="connsiteY2" fmla="*/ 12154 h 19050"/>
                    <a:gd name="connsiteX3" fmla="*/ 10278 w 9525"/>
                    <a:gd name="connsiteY3" fmla="*/ 9544 h 19050"/>
                    <a:gd name="connsiteX4" fmla="*/ 9497 w 9525"/>
                    <a:gd name="connsiteY4" fmla="*/ 1085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19050">
                      <a:moveTo>
                        <a:pt x="9497" y="10859"/>
                      </a:moveTo>
                      <a:cubicBezTo>
                        <a:pt x="9497" y="10859"/>
                        <a:pt x="7088" y="7210"/>
                        <a:pt x="7145" y="7144"/>
                      </a:cubicBezTo>
                      <a:lnTo>
                        <a:pt x="8688" y="12154"/>
                      </a:lnTo>
                      <a:lnTo>
                        <a:pt x="10278" y="9544"/>
                      </a:lnTo>
                      <a:lnTo>
                        <a:pt x="9497" y="1085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7" name="任意多边形: 形状 882">
                  <a:extLst>
                    <a:ext uri="{FF2B5EF4-FFF2-40B4-BE49-F238E27FC236}">
                      <a16:creationId xmlns:a16="http://schemas.microsoft.com/office/drawing/2014/main" id="{426089D8-DF3A-6B7A-8E57-61014AE93C58}"/>
                    </a:ext>
                  </a:extLst>
                </p:cNvPr>
                <p:cNvSpPr/>
                <p:nvPr/>
              </p:nvSpPr>
              <p:spPr>
                <a:xfrm>
                  <a:off x="3716369" y="1183684"/>
                  <a:ext cx="9525" cy="9525"/>
                </a:xfrm>
                <a:custGeom>
                  <a:avLst/>
                  <a:gdLst>
                    <a:gd name="connsiteX0" fmla="*/ 7439 w 9525"/>
                    <a:gd name="connsiteY0" fmla="*/ 11011 h 9525"/>
                    <a:gd name="connsiteX1" fmla="*/ 8906 w 9525"/>
                    <a:gd name="connsiteY1" fmla="*/ 11211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439" y="11011"/>
                      </a:moveTo>
                      <a:lnTo>
                        <a:pt x="8906" y="11211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8" name="任意多边形: 形状 883">
                  <a:extLst>
                    <a:ext uri="{FF2B5EF4-FFF2-40B4-BE49-F238E27FC236}">
                      <a16:creationId xmlns:a16="http://schemas.microsoft.com/office/drawing/2014/main" id="{964B40C4-398B-48E5-ADD0-769174902A1D}"/>
                    </a:ext>
                  </a:extLst>
                </p:cNvPr>
                <p:cNvSpPr/>
                <p:nvPr/>
              </p:nvSpPr>
              <p:spPr>
                <a:xfrm>
                  <a:off x="3762432" y="1068517"/>
                  <a:ext cx="19050" cy="19050"/>
                </a:xfrm>
                <a:custGeom>
                  <a:avLst/>
                  <a:gdLst>
                    <a:gd name="connsiteX0" fmla="*/ 19936 w 19050"/>
                    <a:gd name="connsiteY0" fmla="*/ 14164 h 19050"/>
                    <a:gd name="connsiteX1" fmla="*/ 20984 w 19050"/>
                    <a:gd name="connsiteY1" fmla="*/ 13087 h 19050"/>
                    <a:gd name="connsiteX2" fmla="*/ 18726 w 19050"/>
                    <a:gd name="connsiteY2" fmla="*/ 9134 h 19050"/>
                    <a:gd name="connsiteX3" fmla="*/ 13945 w 19050"/>
                    <a:gd name="connsiteY3" fmla="*/ 7449 h 19050"/>
                    <a:gd name="connsiteX4" fmla="*/ 13783 w 19050"/>
                    <a:gd name="connsiteY4" fmla="*/ 10792 h 19050"/>
                    <a:gd name="connsiteX5" fmla="*/ 11649 w 19050"/>
                    <a:gd name="connsiteY5" fmla="*/ 7144 h 19050"/>
                    <a:gd name="connsiteX6" fmla="*/ 7144 w 19050"/>
                    <a:gd name="connsiteY6" fmla="*/ 8973 h 19050"/>
                    <a:gd name="connsiteX7" fmla="*/ 11163 w 19050"/>
                    <a:gd name="connsiteY7" fmla="*/ 12440 h 19050"/>
                    <a:gd name="connsiteX8" fmla="*/ 11182 w 19050"/>
                    <a:gd name="connsiteY8" fmla="*/ 9049 h 19050"/>
                    <a:gd name="connsiteX9" fmla="*/ 12468 w 19050"/>
                    <a:gd name="connsiteY9" fmla="*/ 11792 h 19050"/>
                    <a:gd name="connsiteX10" fmla="*/ 12202 w 19050"/>
                    <a:gd name="connsiteY10" fmla="*/ 11906 h 19050"/>
                    <a:gd name="connsiteX11" fmla="*/ 21307 w 19050"/>
                    <a:gd name="connsiteY11" fmla="*/ 18212 h 19050"/>
                    <a:gd name="connsiteX12" fmla="*/ 19936 w 19050"/>
                    <a:gd name="connsiteY12" fmla="*/ 1416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9050" h="19050">
                      <a:moveTo>
                        <a:pt x="19936" y="14164"/>
                      </a:moveTo>
                      <a:lnTo>
                        <a:pt x="20984" y="13087"/>
                      </a:lnTo>
                      <a:cubicBezTo>
                        <a:pt x="19040" y="13335"/>
                        <a:pt x="20250" y="10887"/>
                        <a:pt x="18726" y="9134"/>
                      </a:cubicBezTo>
                      <a:cubicBezTo>
                        <a:pt x="16212" y="7096"/>
                        <a:pt x="16888" y="12630"/>
                        <a:pt x="13945" y="7449"/>
                      </a:cubicBezTo>
                      <a:cubicBezTo>
                        <a:pt x="15935" y="10792"/>
                        <a:pt x="13468" y="8839"/>
                        <a:pt x="13783" y="10792"/>
                      </a:cubicBezTo>
                      <a:cubicBezTo>
                        <a:pt x="13449" y="8020"/>
                        <a:pt x="12182" y="8982"/>
                        <a:pt x="11649" y="7144"/>
                      </a:cubicBezTo>
                      <a:cubicBezTo>
                        <a:pt x="10992" y="10020"/>
                        <a:pt x="8896" y="10668"/>
                        <a:pt x="7144" y="8973"/>
                      </a:cubicBezTo>
                      <a:cubicBezTo>
                        <a:pt x="8687" y="12764"/>
                        <a:pt x="8982" y="9944"/>
                        <a:pt x="11163" y="12440"/>
                      </a:cubicBezTo>
                      <a:cubicBezTo>
                        <a:pt x="10430" y="10697"/>
                        <a:pt x="10439" y="9411"/>
                        <a:pt x="11182" y="9049"/>
                      </a:cubicBezTo>
                      <a:cubicBezTo>
                        <a:pt x="11935" y="9515"/>
                        <a:pt x="12211" y="11078"/>
                        <a:pt x="12468" y="11792"/>
                      </a:cubicBezTo>
                      <a:lnTo>
                        <a:pt x="12202" y="11906"/>
                      </a:lnTo>
                      <a:cubicBezTo>
                        <a:pt x="12916" y="12621"/>
                        <a:pt x="16802" y="14849"/>
                        <a:pt x="21307" y="18212"/>
                      </a:cubicBezTo>
                      <a:cubicBezTo>
                        <a:pt x="20412" y="18317"/>
                        <a:pt x="18850" y="14383"/>
                        <a:pt x="19936" y="1416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9" name="任意多边形: 形状 884">
                  <a:extLst>
                    <a:ext uri="{FF2B5EF4-FFF2-40B4-BE49-F238E27FC236}">
                      <a16:creationId xmlns:a16="http://schemas.microsoft.com/office/drawing/2014/main" id="{ED1C53AD-01C5-821A-CBED-B270B33C4AF1}"/>
                    </a:ext>
                  </a:extLst>
                </p:cNvPr>
                <p:cNvSpPr/>
                <p:nvPr/>
              </p:nvSpPr>
              <p:spPr>
                <a:xfrm>
                  <a:off x="3745382" y="1157481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8620 h 9525"/>
                    <a:gd name="connsiteX1" fmla="*/ 9763 w 9525"/>
                    <a:gd name="connsiteY1" fmla="*/ 9068 h 9525"/>
                    <a:gd name="connsiteX2" fmla="*/ 10011 w 9525"/>
                    <a:gd name="connsiteY2" fmla="*/ 9106 h 9525"/>
                    <a:gd name="connsiteX3" fmla="*/ 7468 w 9525"/>
                    <a:gd name="connsiteY3" fmla="*/ 9039 h 9525"/>
                    <a:gd name="connsiteX4" fmla="*/ 7468 w 9525"/>
                    <a:gd name="connsiteY4" fmla="*/ 9039 h 9525"/>
                    <a:gd name="connsiteX5" fmla="*/ 7468 w 9525"/>
                    <a:gd name="connsiteY5" fmla="*/ 9039 h 9525"/>
                    <a:gd name="connsiteX6" fmla="*/ 7477 w 9525"/>
                    <a:gd name="connsiteY6" fmla="*/ 9039 h 9525"/>
                    <a:gd name="connsiteX7" fmla="*/ 7487 w 9525"/>
                    <a:gd name="connsiteY7" fmla="*/ 9039 h 9525"/>
                    <a:gd name="connsiteX8" fmla="*/ 7506 w 9525"/>
                    <a:gd name="connsiteY8" fmla="*/ 9039 h 9525"/>
                    <a:gd name="connsiteX9" fmla="*/ 7553 w 9525"/>
                    <a:gd name="connsiteY9" fmla="*/ 9039 h 9525"/>
                    <a:gd name="connsiteX10" fmla="*/ 7649 w 9525"/>
                    <a:gd name="connsiteY10" fmla="*/ 9049 h 9525"/>
                    <a:gd name="connsiteX11" fmla="*/ 8011 w 9525"/>
                    <a:gd name="connsiteY11" fmla="*/ 9087 h 9525"/>
                    <a:gd name="connsiteX12" fmla="*/ 8649 w 9525"/>
                    <a:gd name="connsiteY12" fmla="*/ 9144 h 9525"/>
                    <a:gd name="connsiteX13" fmla="*/ 9268 w 9525"/>
                    <a:gd name="connsiteY13" fmla="*/ 9201 h 9525"/>
                    <a:gd name="connsiteX14" fmla="*/ 7925 w 9525"/>
                    <a:gd name="connsiteY14" fmla="*/ 8182 h 9525"/>
                    <a:gd name="connsiteX15" fmla="*/ 7677 w 9525"/>
                    <a:gd name="connsiteY15" fmla="*/ 7992 h 9525"/>
                    <a:gd name="connsiteX16" fmla="*/ 7553 w 9525"/>
                    <a:gd name="connsiteY16" fmla="*/ 7896 h 9525"/>
                    <a:gd name="connsiteX17" fmla="*/ 7496 w 9525"/>
                    <a:gd name="connsiteY17" fmla="*/ 7849 h 9525"/>
                    <a:gd name="connsiteX18" fmla="*/ 7477 w 9525"/>
                    <a:gd name="connsiteY18" fmla="*/ 7839 h 9525"/>
                    <a:gd name="connsiteX19" fmla="*/ 7468 w 9525"/>
                    <a:gd name="connsiteY19" fmla="*/ 7858 h 9525"/>
                    <a:gd name="connsiteX20" fmla="*/ 7468 w 9525"/>
                    <a:gd name="connsiteY20" fmla="*/ 7858 h 9525"/>
                    <a:gd name="connsiteX21" fmla="*/ 10068 w 9525"/>
                    <a:gd name="connsiteY21" fmla="*/ 7925 h 9525"/>
                    <a:gd name="connsiteX22" fmla="*/ 10068 w 9525"/>
                    <a:gd name="connsiteY22" fmla="*/ 7925 h 9525"/>
                    <a:gd name="connsiteX23" fmla="*/ 10030 w 9525"/>
                    <a:gd name="connsiteY23" fmla="*/ 7896 h 9525"/>
                    <a:gd name="connsiteX24" fmla="*/ 9477 w 9525"/>
                    <a:gd name="connsiteY24" fmla="*/ 7515 h 9525"/>
                    <a:gd name="connsiteX25" fmla="*/ 8934 w 9525"/>
                    <a:gd name="connsiteY25" fmla="*/ 7144 h 9525"/>
                    <a:gd name="connsiteX26" fmla="*/ 7144 w 9525"/>
                    <a:gd name="connsiteY26" fmla="*/ 862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9525" h="9525">
                      <a:moveTo>
                        <a:pt x="7144" y="8620"/>
                      </a:moveTo>
                      <a:cubicBezTo>
                        <a:pt x="7144" y="8620"/>
                        <a:pt x="8458" y="8849"/>
                        <a:pt x="9763" y="9068"/>
                      </a:cubicBezTo>
                      <a:lnTo>
                        <a:pt x="10011" y="9106"/>
                      </a:lnTo>
                      <a:lnTo>
                        <a:pt x="7468" y="9039"/>
                      </a:lnTo>
                      <a:lnTo>
                        <a:pt x="7468" y="9039"/>
                      </a:lnTo>
                      <a:lnTo>
                        <a:pt x="7468" y="9039"/>
                      </a:lnTo>
                      <a:lnTo>
                        <a:pt x="7477" y="9039"/>
                      </a:lnTo>
                      <a:lnTo>
                        <a:pt x="7487" y="9039"/>
                      </a:lnTo>
                      <a:lnTo>
                        <a:pt x="7506" y="9039"/>
                      </a:lnTo>
                      <a:lnTo>
                        <a:pt x="7553" y="9039"/>
                      </a:lnTo>
                      <a:lnTo>
                        <a:pt x="7649" y="9049"/>
                      </a:lnTo>
                      <a:lnTo>
                        <a:pt x="8011" y="9087"/>
                      </a:lnTo>
                      <a:cubicBezTo>
                        <a:pt x="8239" y="9106"/>
                        <a:pt x="8458" y="9125"/>
                        <a:pt x="8649" y="9144"/>
                      </a:cubicBezTo>
                      <a:cubicBezTo>
                        <a:pt x="9020" y="9182"/>
                        <a:pt x="9268" y="9201"/>
                        <a:pt x="9268" y="9201"/>
                      </a:cubicBezTo>
                      <a:cubicBezTo>
                        <a:pt x="9268" y="9201"/>
                        <a:pt x="8601" y="8696"/>
                        <a:pt x="7925" y="8182"/>
                      </a:cubicBezTo>
                      <a:lnTo>
                        <a:pt x="7677" y="7992"/>
                      </a:lnTo>
                      <a:lnTo>
                        <a:pt x="7553" y="7896"/>
                      </a:lnTo>
                      <a:lnTo>
                        <a:pt x="7496" y="7849"/>
                      </a:lnTo>
                      <a:lnTo>
                        <a:pt x="7477" y="7839"/>
                      </a:lnTo>
                      <a:lnTo>
                        <a:pt x="7468" y="7858"/>
                      </a:lnTo>
                      <a:lnTo>
                        <a:pt x="7468" y="7858"/>
                      </a:lnTo>
                      <a:lnTo>
                        <a:pt x="10068" y="7925"/>
                      </a:lnTo>
                      <a:lnTo>
                        <a:pt x="10068" y="7925"/>
                      </a:lnTo>
                      <a:lnTo>
                        <a:pt x="10030" y="7896"/>
                      </a:lnTo>
                      <a:cubicBezTo>
                        <a:pt x="9830" y="7753"/>
                        <a:pt x="9639" y="7630"/>
                        <a:pt x="9477" y="7515"/>
                      </a:cubicBezTo>
                      <a:cubicBezTo>
                        <a:pt x="9154" y="7296"/>
                        <a:pt x="8934" y="7144"/>
                        <a:pt x="8934" y="7144"/>
                      </a:cubicBezTo>
                      <a:lnTo>
                        <a:pt x="7144" y="862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0" name="任意多边形: 形状 885">
                  <a:extLst>
                    <a:ext uri="{FF2B5EF4-FFF2-40B4-BE49-F238E27FC236}">
                      <a16:creationId xmlns:a16="http://schemas.microsoft.com/office/drawing/2014/main" id="{82618E54-5B4A-2DE2-7B56-D93A44510306}"/>
                    </a:ext>
                  </a:extLst>
                </p:cNvPr>
                <p:cNvSpPr/>
                <p:nvPr/>
              </p:nvSpPr>
              <p:spPr>
                <a:xfrm>
                  <a:off x="3752564" y="1146260"/>
                  <a:ext cx="9525" cy="9525"/>
                </a:xfrm>
                <a:custGeom>
                  <a:avLst/>
                  <a:gdLst>
                    <a:gd name="connsiteX0" fmla="*/ 10439 w 9525"/>
                    <a:gd name="connsiteY0" fmla="*/ 7144 h 9525"/>
                    <a:gd name="connsiteX1" fmla="*/ 7144 w 9525"/>
                    <a:gd name="connsiteY1" fmla="*/ 7782 h 9525"/>
                    <a:gd name="connsiteX2" fmla="*/ 10439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439" y="7144"/>
                      </a:moveTo>
                      <a:cubicBezTo>
                        <a:pt x="9906" y="7934"/>
                        <a:pt x="8296" y="6925"/>
                        <a:pt x="7144" y="7782"/>
                      </a:cubicBezTo>
                      <a:cubicBezTo>
                        <a:pt x="8068" y="8077"/>
                        <a:pt x="10458" y="10563"/>
                        <a:pt x="10439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1" name="任意多边形: 形状 886">
                  <a:extLst>
                    <a:ext uri="{FF2B5EF4-FFF2-40B4-BE49-F238E27FC236}">
                      <a16:creationId xmlns:a16="http://schemas.microsoft.com/office/drawing/2014/main" id="{C65F0BBC-E453-4EC4-A5A7-78144D3374DE}"/>
                    </a:ext>
                  </a:extLst>
                </p:cNvPr>
                <p:cNvSpPr/>
                <p:nvPr/>
              </p:nvSpPr>
              <p:spPr>
                <a:xfrm>
                  <a:off x="3547443" y="1215990"/>
                  <a:ext cx="9525" cy="9525"/>
                </a:xfrm>
                <a:custGeom>
                  <a:avLst/>
                  <a:gdLst>
                    <a:gd name="connsiteX0" fmla="*/ 9668 w 9525"/>
                    <a:gd name="connsiteY0" fmla="*/ 7194 h 9525"/>
                    <a:gd name="connsiteX1" fmla="*/ 7144 w 9525"/>
                    <a:gd name="connsiteY1" fmla="*/ 10071 h 9525"/>
                    <a:gd name="connsiteX2" fmla="*/ 9668 w 9525"/>
                    <a:gd name="connsiteY2" fmla="*/ 719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668" y="7194"/>
                      </a:moveTo>
                      <a:cubicBezTo>
                        <a:pt x="7506" y="6804"/>
                        <a:pt x="7439" y="8757"/>
                        <a:pt x="7144" y="10071"/>
                      </a:cubicBezTo>
                      <a:cubicBezTo>
                        <a:pt x="7296" y="6080"/>
                        <a:pt x="12840" y="13081"/>
                        <a:pt x="9668" y="719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2" name="任意多边形: 形状 887">
                  <a:extLst>
                    <a:ext uri="{FF2B5EF4-FFF2-40B4-BE49-F238E27FC236}">
                      <a16:creationId xmlns:a16="http://schemas.microsoft.com/office/drawing/2014/main" id="{59334106-FBAC-362C-E502-932AE5632CAE}"/>
                    </a:ext>
                  </a:extLst>
                </p:cNvPr>
                <p:cNvSpPr/>
                <p:nvPr/>
              </p:nvSpPr>
              <p:spPr>
                <a:xfrm>
                  <a:off x="3734846" y="1157142"/>
                  <a:ext cx="19050" cy="19050"/>
                </a:xfrm>
                <a:custGeom>
                  <a:avLst/>
                  <a:gdLst>
                    <a:gd name="connsiteX0" fmla="*/ 18947 w 19050"/>
                    <a:gd name="connsiteY0" fmla="*/ 10902 h 19050"/>
                    <a:gd name="connsiteX1" fmla="*/ 8937 w 19050"/>
                    <a:gd name="connsiteY1" fmla="*/ 7168 h 19050"/>
                    <a:gd name="connsiteX2" fmla="*/ 16700 w 19050"/>
                    <a:gd name="connsiteY2" fmla="*/ 13483 h 19050"/>
                    <a:gd name="connsiteX3" fmla="*/ 18947 w 19050"/>
                    <a:gd name="connsiteY3" fmla="*/ 1090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8947" y="10902"/>
                      </a:moveTo>
                      <a:cubicBezTo>
                        <a:pt x="16357" y="9302"/>
                        <a:pt x="12004" y="6873"/>
                        <a:pt x="8937" y="7168"/>
                      </a:cubicBezTo>
                      <a:cubicBezTo>
                        <a:pt x="2260" y="10416"/>
                        <a:pt x="16357" y="8511"/>
                        <a:pt x="16700" y="13483"/>
                      </a:cubicBezTo>
                      <a:cubicBezTo>
                        <a:pt x="13661" y="12274"/>
                        <a:pt x="18062" y="11636"/>
                        <a:pt x="18947" y="1090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3" name="任意多边形: 形状 888">
                  <a:extLst>
                    <a:ext uri="{FF2B5EF4-FFF2-40B4-BE49-F238E27FC236}">
                      <a16:creationId xmlns:a16="http://schemas.microsoft.com/office/drawing/2014/main" id="{47350E1B-3F43-74A6-4A45-FA3604AD926F}"/>
                    </a:ext>
                  </a:extLst>
                </p:cNvPr>
                <p:cNvSpPr/>
                <p:nvPr/>
              </p:nvSpPr>
              <p:spPr>
                <a:xfrm>
                  <a:off x="3744725" y="1009472"/>
                  <a:ext cx="9525" cy="9525"/>
                </a:xfrm>
                <a:custGeom>
                  <a:avLst/>
                  <a:gdLst>
                    <a:gd name="connsiteX0" fmla="*/ 7172 w 9525"/>
                    <a:gd name="connsiteY0" fmla="*/ 7172 h 9525"/>
                    <a:gd name="connsiteX1" fmla="*/ 7249 w 9525"/>
                    <a:gd name="connsiteY1" fmla="*/ 7239 h 9525"/>
                    <a:gd name="connsiteX2" fmla="*/ 7163 w 9525"/>
                    <a:gd name="connsiteY2" fmla="*/ 7153 h 9525"/>
                    <a:gd name="connsiteX3" fmla="*/ 7163 w 9525"/>
                    <a:gd name="connsiteY3" fmla="*/ 7163 h 9525"/>
                    <a:gd name="connsiteX4" fmla="*/ 7144 w 9525"/>
                    <a:gd name="connsiteY4" fmla="*/ 7144 h 9525"/>
                    <a:gd name="connsiteX5" fmla="*/ 7144 w 9525"/>
                    <a:gd name="connsiteY5" fmla="*/ 7144 h 9525"/>
                    <a:gd name="connsiteX6" fmla="*/ 7153 w 9525"/>
                    <a:gd name="connsiteY6" fmla="*/ 7153 h 9525"/>
                    <a:gd name="connsiteX7" fmla="*/ 7210 w 9525"/>
                    <a:gd name="connsiteY7" fmla="*/ 7210 h 9525"/>
                    <a:gd name="connsiteX8" fmla="*/ 7172 w 9525"/>
                    <a:gd name="connsiteY8" fmla="*/ 717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525" h="9525">
                      <a:moveTo>
                        <a:pt x="7172" y="7172"/>
                      </a:moveTo>
                      <a:lnTo>
                        <a:pt x="7249" y="7239"/>
                      </a:lnTo>
                      <a:cubicBezTo>
                        <a:pt x="7153" y="7153"/>
                        <a:pt x="7163" y="7153"/>
                        <a:pt x="7163" y="7153"/>
                      </a:cubicBezTo>
                      <a:lnTo>
                        <a:pt x="7163" y="7163"/>
                      </a:lnTo>
                      <a:lnTo>
                        <a:pt x="7144" y="7144"/>
                      </a:lnTo>
                      <a:lnTo>
                        <a:pt x="7144" y="7144"/>
                      </a:lnTo>
                      <a:lnTo>
                        <a:pt x="7153" y="7153"/>
                      </a:lnTo>
                      <a:lnTo>
                        <a:pt x="7210" y="7210"/>
                      </a:lnTo>
                      <a:lnTo>
                        <a:pt x="7172" y="717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4" name="任意多边形: 形状 889">
                  <a:extLst>
                    <a:ext uri="{FF2B5EF4-FFF2-40B4-BE49-F238E27FC236}">
                      <a16:creationId xmlns:a16="http://schemas.microsoft.com/office/drawing/2014/main" id="{52132CF9-26EA-221E-69FF-A5743E54A0BA}"/>
                    </a:ext>
                  </a:extLst>
                </p:cNvPr>
                <p:cNvSpPr/>
                <p:nvPr/>
              </p:nvSpPr>
              <p:spPr>
                <a:xfrm>
                  <a:off x="3745706" y="1153290"/>
                  <a:ext cx="9525" cy="9525"/>
                </a:xfrm>
                <a:custGeom>
                  <a:avLst/>
                  <a:gdLst>
                    <a:gd name="connsiteX0" fmla="*/ 9134 w 9525"/>
                    <a:gd name="connsiteY0" fmla="*/ 7144 h 9525"/>
                    <a:gd name="connsiteX1" fmla="*/ 9677 w 9525"/>
                    <a:gd name="connsiteY1" fmla="*/ 7401 h 9525"/>
                    <a:gd name="connsiteX2" fmla="*/ 9944 w 9525"/>
                    <a:gd name="connsiteY2" fmla="*/ 7525 h 9525"/>
                    <a:gd name="connsiteX3" fmla="*/ 9982 w 9525"/>
                    <a:gd name="connsiteY3" fmla="*/ 7544 h 9525"/>
                    <a:gd name="connsiteX4" fmla="*/ 9982 w 9525"/>
                    <a:gd name="connsiteY4" fmla="*/ 7544 h 9525"/>
                    <a:gd name="connsiteX5" fmla="*/ 7144 w 9525"/>
                    <a:gd name="connsiteY5" fmla="*/ 7477 h 9525"/>
                    <a:gd name="connsiteX6" fmla="*/ 7144 w 9525"/>
                    <a:gd name="connsiteY6" fmla="*/ 7477 h 9525"/>
                    <a:gd name="connsiteX7" fmla="*/ 7153 w 9525"/>
                    <a:gd name="connsiteY7" fmla="*/ 7477 h 9525"/>
                    <a:gd name="connsiteX8" fmla="*/ 7163 w 9525"/>
                    <a:gd name="connsiteY8" fmla="*/ 7487 h 9525"/>
                    <a:gd name="connsiteX9" fmla="*/ 7220 w 9525"/>
                    <a:gd name="connsiteY9" fmla="*/ 7515 h 9525"/>
                    <a:gd name="connsiteX10" fmla="*/ 7334 w 9525"/>
                    <a:gd name="connsiteY10" fmla="*/ 7572 h 9525"/>
                    <a:gd name="connsiteX11" fmla="*/ 7810 w 9525"/>
                    <a:gd name="connsiteY11" fmla="*/ 7810 h 9525"/>
                    <a:gd name="connsiteX12" fmla="*/ 9106 w 9525"/>
                    <a:gd name="connsiteY12" fmla="*/ 8449 h 9525"/>
                    <a:gd name="connsiteX13" fmla="*/ 8115 w 9525"/>
                    <a:gd name="connsiteY13" fmla="*/ 7401 h 9525"/>
                    <a:gd name="connsiteX14" fmla="*/ 7315 w 9525"/>
                    <a:gd name="connsiteY14" fmla="*/ 7287 h 9525"/>
                    <a:gd name="connsiteX15" fmla="*/ 7163 w 9525"/>
                    <a:gd name="connsiteY15" fmla="*/ 7268 h 9525"/>
                    <a:gd name="connsiteX16" fmla="*/ 7144 w 9525"/>
                    <a:gd name="connsiteY16" fmla="*/ 7268 h 9525"/>
                    <a:gd name="connsiteX17" fmla="*/ 7144 w 9525"/>
                    <a:gd name="connsiteY17" fmla="*/ 7268 h 9525"/>
                    <a:gd name="connsiteX18" fmla="*/ 9982 w 9525"/>
                    <a:gd name="connsiteY18" fmla="*/ 7344 h 9525"/>
                    <a:gd name="connsiteX19" fmla="*/ 9982 w 9525"/>
                    <a:gd name="connsiteY19" fmla="*/ 7344 h 9525"/>
                    <a:gd name="connsiteX20" fmla="*/ 9982 w 9525"/>
                    <a:gd name="connsiteY20" fmla="*/ 7344 h 9525"/>
                    <a:gd name="connsiteX21" fmla="*/ 9973 w 9525"/>
                    <a:gd name="connsiteY21" fmla="*/ 7344 h 9525"/>
                    <a:gd name="connsiteX22" fmla="*/ 9925 w 9525"/>
                    <a:gd name="connsiteY22" fmla="*/ 7334 h 9525"/>
                    <a:gd name="connsiteX23" fmla="*/ 9830 w 9525"/>
                    <a:gd name="connsiteY23" fmla="*/ 7315 h 9525"/>
                    <a:gd name="connsiteX24" fmla="*/ 9477 w 9525"/>
                    <a:gd name="connsiteY24" fmla="*/ 7239 h 9525"/>
                    <a:gd name="connsiteX25" fmla="*/ 9134 w 9525"/>
                    <a:gd name="connsiteY25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9525" h="9525">
                      <a:moveTo>
                        <a:pt x="9134" y="7144"/>
                      </a:moveTo>
                      <a:cubicBezTo>
                        <a:pt x="9134" y="7144"/>
                        <a:pt x="9354" y="7249"/>
                        <a:pt x="9677" y="7401"/>
                      </a:cubicBezTo>
                      <a:lnTo>
                        <a:pt x="9944" y="7525"/>
                      </a:lnTo>
                      <a:lnTo>
                        <a:pt x="9982" y="7544"/>
                      </a:lnTo>
                      <a:lnTo>
                        <a:pt x="9982" y="7544"/>
                      </a:lnTo>
                      <a:lnTo>
                        <a:pt x="7144" y="7477"/>
                      </a:lnTo>
                      <a:lnTo>
                        <a:pt x="7144" y="7477"/>
                      </a:lnTo>
                      <a:lnTo>
                        <a:pt x="7153" y="7477"/>
                      </a:lnTo>
                      <a:lnTo>
                        <a:pt x="7163" y="7487"/>
                      </a:lnTo>
                      <a:lnTo>
                        <a:pt x="7220" y="7515"/>
                      </a:lnTo>
                      <a:lnTo>
                        <a:pt x="7334" y="7572"/>
                      </a:lnTo>
                      <a:lnTo>
                        <a:pt x="7810" y="7810"/>
                      </a:lnTo>
                      <a:cubicBezTo>
                        <a:pt x="8458" y="8134"/>
                        <a:pt x="9106" y="8449"/>
                        <a:pt x="9106" y="8449"/>
                      </a:cubicBezTo>
                      <a:lnTo>
                        <a:pt x="8115" y="7401"/>
                      </a:lnTo>
                      <a:cubicBezTo>
                        <a:pt x="8115" y="7401"/>
                        <a:pt x="7715" y="7344"/>
                        <a:pt x="7315" y="7287"/>
                      </a:cubicBezTo>
                      <a:lnTo>
                        <a:pt x="7163" y="7268"/>
                      </a:lnTo>
                      <a:lnTo>
                        <a:pt x="7144" y="7268"/>
                      </a:lnTo>
                      <a:lnTo>
                        <a:pt x="7144" y="7268"/>
                      </a:lnTo>
                      <a:lnTo>
                        <a:pt x="9982" y="7344"/>
                      </a:lnTo>
                      <a:lnTo>
                        <a:pt x="9982" y="7344"/>
                      </a:lnTo>
                      <a:lnTo>
                        <a:pt x="9982" y="7344"/>
                      </a:lnTo>
                      <a:lnTo>
                        <a:pt x="9973" y="7344"/>
                      </a:lnTo>
                      <a:lnTo>
                        <a:pt x="9925" y="7334"/>
                      </a:lnTo>
                      <a:lnTo>
                        <a:pt x="9830" y="7315"/>
                      </a:lnTo>
                      <a:lnTo>
                        <a:pt x="9477" y="7239"/>
                      </a:lnTo>
                      <a:cubicBezTo>
                        <a:pt x="9268" y="7172"/>
                        <a:pt x="9134" y="7144"/>
                        <a:pt x="913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5" name="任意多边形: 形状 890">
                  <a:extLst>
                    <a:ext uri="{FF2B5EF4-FFF2-40B4-BE49-F238E27FC236}">
                      <a16:creationId xmlns:a16="http://schemas.microsoft.com/office/drawing/2014/main" id="{7BE184E8-AFD7-3A96-054C-9134D8F2A428}"/>
                    </a:ext>
                  </a:extLst>
                </p:cNvPr>
                <p:cNvSpPr/>
                <p:nvPr/>
              </p:nvSpPr>
              <p:spPr>
                <a:xfrm>
                  <a:off x="3752408" y="1142507"/>
                  <a:ext cx="9525" cy="9525"/>
                </a:xfrm>
                <a:custGeom>
                  <a:avLst/>
                  <a:gdLst>
                    <a:gd name="connsiteX0" fmla="*/ 9663 w 9525"/>
                    <a:gd name="connsiteY0" fmla="*/ 7144 h 9525"/>
                    <a:gd name="connsiteX1" fmla="*/ 7215 w 9525"/>
                    <a:gd name="connsiteY1" fmla="*/ 10011 h 9525"/>
                    <a:gd name="connsiteX2" fmla="*/ 9663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663" y="7144"/>
                      </a:moveTo>
                      <a:cubicBezTo>
                        <a:pt x="8872" y="8353"/>
                        <a:pt x="6729" y="7372"/>
                        <a:pt x="7215" y="10011"/>
                      </a:cubicBezTo>
                      <a:cubicBezTo>
                        <a:pt x="9386" y="10973"/>
                        <a:pt x="8815" y="7582"/>
                        <a:pt x="9663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6" name="任意多边形: 形状 891">
                  <a:extLst>
                    <a:ext uri="{FF2B5EF4-FFF2-40B4-BE49-F238E27FC236}">
                      <a16:creationId xmlns:a16="http://schemas.microsoft.com/office/drawing/2014/main" id="{B2F73E06-E4D8-C68C-E824-269583D60A02}"/>
                    </a:ext>
                  </a:extLst>
                </p:cNvPr>
                <p:cNvSpPr/>
                <p:nvPr/>
              </p:nvSpPr>
              <p:spPr>
                <a:xfrm>
                  <a:off x="3539881" y="1211221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7144 h 9525"/>
                    <a:gd name="connsiteX1" fmla="*/ 11335 w 19050"/>
                    <a:gd name="connsiteY1" fmla="*/ 8192 h 9525"/>
                    <a:gd name="connsiteX2" fmla="*/ 11963 w 19050"/>
                    <a:gd name="connsiteY2" fmla="*/ 10297 h 9525"/>
                    <a:gd name="connsiteX3" fmla="*/ 12773 w 19050"/>
                    <a:gd name="connsiteY3" fmla="*/ 8449 h 9525"/>
                    <a:gd name="connsiteX4" fmla="*/ 9935 w 19050"/>
                    <a:gd name="connsiteY4" fmla="*/ 7839 h 9525"/>
                    <a:gd name="connsiteX5" fmla="*/ 7144 w 19050"/>
                    <a:gd name="connsiteY5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9525">
                      <a:moveTo>
                        <a:pt x="7144" y="7144"/>
                      </a:moveTo>
                      <a:lnTo>
                        <a:pt x="11335" y="8192"/>
                      </a:lnTo>
                      <a:lnTo>
                        <a:pt x="11963" y="10297"/>
                      </a:lnTo>
                      <a:lnTo>
                        <a:pt x="12773" y="8449"/>
                      </a:lnTo>
                      <a:cubicBezTo>
                        <a:pt x="12773" y="8449"/>
                        <a:pt x="11297" y="8211"/>
                        <a:pt x="9935" y="7839"/>
                      </a:cubicBezTo>
                      <a:cubicBezTo>
                        <a:pt x="8544" y="7487"/>
                        <a:pt x="7144" y="7144"/>
                        <a:pt x="714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7" name="任意多边形: 形状 892">
                  <a:extLst>
                    <a:ext uri="{FF2B5EF4-FFF2-40B4-BE49-F238E27FC236}">
                      <a16:creationId xmlns:a16="http://schemas.microsoft.com/office/drawing/2014/main" id="{BB6AB3E7-424C-1D24-06D7-799BD0831C0D}"/>
                    </a:ext>
                  </a:extLst>
                </p:cNvPr>
                <p:cNvSpPr/>
                <p:nvPr/>
              </p:nvSpPr>
              <p:spPr>
                <a:xfrm>
                  <a:off x="3699177" y="1191304"/>
                  <a:ext cx="9525" cy="9525"/>
                </a:xfrm>
                <a:custGeom>
                  <a:avLst/>
                  <a:gdLst>
                    <a:gd name="connsiteX0" fmla="*/ 9382 w 9525"/>
                    <a:gd name="connsiteY0" fmla="*/ 8449 h 9525"/>
                    <a:gd name="connsiteX1" fmla="*/ 7144 w 9525"/>
                    <a:gd name="connsiteY1" fmla="*/ 7144 h 9525"/>
                    <a:gd name="connsiteX2" fmla="*/ 7753 w 9525"/>
                    <a:gd name="connsiteY2" fmla="*/ 10039 h 9525"/>
                    <a:gd name="connsiteX3" fmla="*/ 9382 w 9525"/>
                    <a:gd name="connsiteY3" fmla="*/ 844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382" y="8449"/>
                      </a:moveTo>
                      <a:cubicBezTo>
                        <a:pt x="9230" y="7230"/>
                        <a:pt x="7468" y="7611"/>
                        <a:pt x="7144" y="7144"/>
                      </a:cubicBezTo>
                      <a:lnTo>
                        <a:pt x="7753" y="10039"/>
                      </a:lnTo>
                      <a:cubicBezTo>
                        <a:pt x="8753" y="9477"/>
                        <a:pt x="9230" y="9201"/>
                        <a:pt x="9382" y="844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8" name="任意多边形: 形状 893">
                  <a:extLst>
                    <a:ext uri="{FF2B5EF4-FFF2-40B4-BE49-F238E27FC236}">
                      <a16:creationId xmlns:a16="http://schemas.microsoft.com/office/drawing/2014/main" id="{76424AF8-EFD1-92FD-5BDF-A4EBBA555C2C}"/>
                    </a:ext>
                  </a:extLst>
                </p:cNvPr>
                <p:cNvSpPr/>
                <p:nvPr/>
              </p:nvSpPr>
              <p:spPr>
                <a:xfrm>
                  <a:off x="3760241" y="1030512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8763 w 9525"/>
                    <a:gd name="connsiteY1" fmla="*/ 8725 h 9525"/>
                    <a:gd name="connsiteX2" fmla="*/ 8192 w 9525"/>
                    <a:gd name="connsiteY2" fmla="*/ 769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8763" y="8725"/>
                      </a:lnTo>
                      <a:lnTo>
                        <a:pt x="8192" y="769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9" name="任意多边形: 形状 894">
                  <a:extLst>
                    <a:ext uri="{FF2B5EF4-FFF2-40B4-BE49-F238E27FC236}">
                      <a16:creationId xmlns:a16="http://schemas.microsoft.com/office/drawing/2014/main" id="{EFE21223-BA3A-3383-9E2C-63351B6B5A51}"/>
                    </a:ext>
                  </a:extLst>
                </p:cNvPr>
                <p:cNvSpPr/>
                <p:nvPr/>
              </p:nvSpPr>
              <p:spPr>
                <a:xfrm>
                  <a:off x="3754976" y="1104179"/>
                  <a:ext cx="19050" cy="28575"/>
                </a:xfrm>
                <a:custGeom>
                  <a:avLst/>
                  <a:gdLst>
                    <a:gd name="connsiteX0" fmla="*/ 19429 w 19050"/>
                    <a:gd name="connsiteY0" fmla="*/ 8925 h 28575"/>
                    <a:gd name="connsiteX1" fmla="*/ 18781 w 19050"/>
                    <a:gd name="connsiteY1" fmla="*/ 7144 h 28575"/>
                    <a:gd name="connsiteX2" fmla="*/ 13562 w 19050"/>
                    <a:gd name="connsiteY2" fmla="*/ 7887 h 28575"/>
                    <a:gd name="connsiteX3" fmla="*/ 14962 w 19050"/>
                    <a:gd name="connsiteY3" fmla="*/ 10735 h 28575"/>
                    <a:gd name="connsiteX4" fmla="*/ 11533 w 19050"/>
                    <a:gd name="connsiteY4" fmla="*/ 11420 h 28575"/>
                    <a:gd name="connsiteX5" fmla="*/ 11876 w 19050"/>
                    <a:gd name="connsiteY5" fmla="*/ 9392 h 28575"/>
                    <a:gd name="connsiteX6" fmla="*/ 9066 w 19050"/>
                    <a:gd name="connsiteY6" fmla="*/ 7696 h 28575"/>
                    <a:gd name="connsiteX7" fmla="*/ 11828 w 19050"/>
                    <a:gd name="connsiteY7" fmla="*/ 14849 h 28575"/>
                    <a:gd name="connsiteX8" fmla="*/ 8456 w 19050"/>
                    <a:gd name="connsiteY8" fmla="*/ 15221 h 28575"/>
                    <a:gd name="connsiteX9" fmla="*/ 7294 w 19050"/>
                    <a:gd name="connsiteY9" fmla="*/ 19488 h 28575"/>
                    <a:gd name="connsiteX10" fmla="*/ 13305 w 19050"/>
                    <a:gd name="connsiteY10" fmla="*/ 18421 h 28575"/>
                    <a:gd name="connsiteX11" fmla="*/ 13019 w 19050"/>
                    <a:gd name="connsiteY11" fmla="*/ 18088 h 28575"/>
                    <a:gd name="connsiteX12" fmla="*/ 15448 w 19050"/>
                    <a:gd name="connsiteY12" fmla="*/ 18402 h 28575"/>
                    <a:gd name="connsiteX13" fmla="*/ 10828 w 19050"/>
                    <a:gd name="connsiteY13" fmla="*/ 19317 h 28575"/>
                    <a:gd name="connsiteX14" fmla="*/ 14390 w 19050"/>
                    <a:gd name="connsiteY14" fmla="*/ 22079 h 28575"/>
                    <a:gd name="connsiteX15" fmla="*/ 15581 w 19050"/>
                    <a:gd name="connsiteY15" fmla="*/ 19145 h 28575"/>
                    <a:gd name="connsiteX16" fmla="*/ 15714 w 19050"/>
                    <a:gd name="connsiteY16" fmla="*/ 19888 h 28575"/>
                    <a:gd name="connsiteX17" fmla="*/ 16391 w 19050"/>
                    <a:gd name="connsiteY17" fmla="*/ 17069 h 28575"/>
                    <a:gd name="connsiteX18" fmla="*/ 12705 w 19050"/>
                    <a:gd name="connsiteY18" fmla="*/ 14659 h 28575"/>
                    <a:gd name="connsiteX19" fmla="*/ 16095 w 19050"/>
                    <a:gd name="connsiteY19" fmla="*/ 15554 h 28575"/>
                    <a:gd name="connsiteX20" fmla="*/ 15229 w 19050"/>
                    <a:gd name="connsiteY20" fmla="*/ 13402 h 28575"/>
                    <a:gd name="connsiteX21" fmla="*/ 17562 w 19050"/>
                    <a:gd name="connsiteY21" fmla="*/ 12049 h 28575"/>
                    <a:gd name="connsiteX22" fmla="*/ 19772 w 19050"/>
                    <a:gd name="connsiteY22" fmla="*/ 10411 h 28575"/>
                    <a:gd name="connsiteX23" fmla="*/ 20610 w 19050"/>
                    <a:gd name="connsiteY23" fmla="*/ 12935 h 28575"/>
                    <a:gd name="connsiteX24" fmla="*/ 19020 w 19050"/>
                    <a:gd name="connsiteY24" fmla="*/ 9068 h 28575"/>
                    <a:gd name="connsiteX25" fmla="*/ 19429 w 19050"/>
                    <a:gd name="connsiteY25" fmla="*/ 8925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9050" h="28575">
                      <a:moveTo>
                        <a:pt x="19429" y="8925"/>
                      </a:moveTo>
                      <a:lnTo>
                        <a:pt x="18781" y="7144"/>
                      </a:lnTo>
                      <a:cubicBezTo>
                        <a:pt x="17991" y="9182"/>
                        <a:pt x="16324" y="10087"/>
                        <a:pt x="13562" y="7887"/>
                      </a:cubicBezTo>
                      <a:lnTo>
                        <a:pt x="14962" y="10735"/>
                      </a:lnTo>
                      <a:cubicBezTo>
                        <a:pt x="14905" y="14211"/>
                        <a:pt x="11685" y="9801"/>
                        <a:pt x="11533" y="11420"/>
                      </a:cubicBezTo>
                      <a:cubicBezTo>
                        <a:pt x="11000" y="10744"/>
                        <a:pt x="12000" y="10144"/>
                        <a:pt x="11876" y="9392"/>
                      </a:cubicBezTo>
                      <a:cubicBezTo>
                        <a:pt x="10923" y="8811"/>
                        <a:pt x="9885" y="7496"/>
                        <a:pt x="9066" y="7696"/>
                      </a:cubicBezTo>
                      <a:cubicBezTo>
                        <a:pt x="9152" y="10373"/>
                        <a:pt x="13524" y="11373"/>
                        <a:pt x="11828" y="14849"/>
                      </a:cubicBezTo>
                      <a:lnTo>
                        <a:pt x="8456" y="15221"/>
                      </a:lnTo>
                      <a:cubicBezTo>
                        <a:pt x="9638" y="19364"/>
                        <a:pt x="6428" y="15707"/>
                        <a:pt x="7294" y="19488"/>
                      </a:cubicBezTo>
                      <a:cubicBezTo>
                        <a:pt x="9533" y="21812"/>
                        <a:pt x="10647" y="14592"/>
                        <a:pt x="13305" y="18421"/>
                      </a:cubicBezTo>
                      <a:lnTo>
                        <a:pt x="13019" y="18088"/>
                      </a:lnTo>
                      <a:cubicBezTo>
                        <a:pt x="12819" y="15411"/>
                        <a:pt x="14667" y="18155"/>
                        <a:pt x="15448" y="18402"/>
                      </a:cubicBezTo>
                      <a:cubicBezTo>
                        <a:pt x="13648" y="18736"/>
                        <a:pt x="12695" y="23974"/>
                        <a:pt x="10828" y="19317"/>
                      </a:cubicBezTo>
                      <a:cubicBezTo>
                        <a:pt x="11200" y="20422"/>
                        <a:pt x="13667" y="23774"/>
                        <a:pt x="14390" y="22079"/>
                      </a:cubicBezTo>
                      <a:cubicBezTo>
                        <a:pt x="14314" y="20174"/>
                        <a:pt x="14486" y="19745"/>
                        <a:pt x="15581" y="19145"/>
                      </a:cubicBezTo>
                      <a:lnTo>
                        <a:pt x="15714" y="19888"/>
                      </a:lnTo>
                      <a:lnTo>
                        <a:pt x="16391" y="17069"/>
                      </a:lnTo>
                      <a:cubicBezTo>
                        <a:pt x="15095" y="13792"/>
                        <a:pt x="13114" y="20003"/>
                        <a:pt x="12705" y="14659"/>
                      </a:cubicBezTo>
                      <a:cubicBezTo>
                        <a:pt x="13638" y="13306"/>
                        <a:pt x="16105" y="12087"/>
                        <a:pt x="16095" y="15554"/>
                      </a:cubicBezTo>
                      <a:lnTo>
                        <a:pt x="15229" y="13402"/>
                      </a:lnTo>
                      <a:cubicBezTo>
                        <a:pt x="15229" y="13402"/>
                        <a:pt x="16400" y="12725"/>
                        <a:pt x="17562" y="12049"/>
                      </a:cubicBezTo>
                      <a:cubicBezTo>
                        <a:pt x="18724" y="11411"/>
                        <a:pt x="19763" y="10344"/>
                        <a:pt x="19772" y="10411"/>
                      </a:cubicBezTo>
                      <a:cubicBezTo>
                        <a:pt x="20248" y="11449"/>
                        <a:pt x="19201" y="13802"/>
                        <a:pt x="20610" y="12935"/>
                      </a:cubicBezTo>
                      <a:lnTo>
                        <a:pt x="19020" y="9068"/>
                      </a:lnTo>
                      <a:lnTo>
                        <a:pt x="19429" y="892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0" name="任意多边形: 形状 895">
                  <a:extLst>
                    <a:ext uri="{FF2B5EF4-FFF2-40B4-BE49-F238E27FC236}">
                      <a16:creationId xmlns:a16="http://schemas.microsoft.com/office/drawing/2014/main" id="{F18111F4-E1A3-1673-234E-F7EC16007E36}"/>
                    </a:ext>
                  </a:extLst>
                </p:cNvPr>
                <p:cNvSpPr/>
                <p:nvPr/>
              </p:nvSpPr>
              <p:spPr>
                <a:xfrm>
                  <a:off x="3536480" y="1202096"/>
                  <a:ext cx="9525" cy="19050"/>
                </a:xfrm>
                <a:custGeom>
                  <a:avLst/>
                  <a:gdLst>
                    <a:gd name="connsiteX0" fmla="*/ 8649 w 9525"/>
                    <a:gd name="connsiteY0" fmla="*/ 10954 h 19050"/>
                    <a:gd name="connsiteX1" fmla="*/ 9906 w 9525"/>
                    <a:gd name="connsiteY1" fmla="*/ 10611 h 19050"/>
                    <a:gd name="connsiteX2" fmla="*/ 7144 w 9525"/>
                    <a:gd name="connsiteY2" fmla="*/ 7144 h 19050"/>
                    <a:gd name="connsiteX3" fmla="*/ 10030 w 9525"/>
                    <a:gd name="connsiteY3" fmla="*/ 14068 h 19050"/>
                    <a:gd name="connsiteX4" fmla="*/ 8649 w 9525"/>
                    <a:gd name="connsiteY4" fmla="*/ 1095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19050">
                      <a:moveTo>
                        <a:pt x="8649" y="10954"/>
                      </a:moveTo>
                      <a:lnTo>
                        <a:pt x="9906" y="10611"/>
                      </a:lnTo>
                      <a:lnTo>
                        <a:pt x="7144" y="7144"/>
                      </a:lnTo>
                      <a:cubicBezTo>
                        <a:pt x="7620" y="9296"/>
                        <a:pt x="6696" y="13859"/>
                        <a:pt x="10030" y="14068"/>
                      </a:cubicBezTo>
                      <a:lnTo>
                        <a:pt x="8649" y="1095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1" name="任意多边形: 形状 896">
                  <a:extLst>
                    <a:ext uri="{FF2B5EF4-FFF2-40B4-BE49-F238E27FC236}">
                      <a16:creationId xmlns:a16="http://schemas.microsoft.com/office/drawing/2014/main" id="{7CF55DEF-8C46-4E4E-8C62-C34486A71F0E}"/>
                    </a:ext>
                  </a:extLst>
                </p:cNvPr>
                <p:cNvSpPr/>
                <p:nvPr/>
              </p:nvSpPr>
              <p:spPr>
                <a:xfrm>
                  <a:off x="3470879" y="1176740"/>
                  <a:ext cx="19050" cy="19050"/>
                </a:xfrm>
                <a:custGeom>
                  <a:avLst/>
                  <a:gdLst>
                    <a:gd name="connsiteX0" fmla="*/ 12919 w 19050"/>
                    <a:gd name="connsiteY0" fmla="*/ 12640 h 19050"/>
                    <a:gd name="connsiteX1" fmla="*/ 11919 w 19050"/>
                    <a:gd name="connsiteY1" fmla="*/ 8201 h 19050"/>
                    <a:gd name="connsiteX2" fmla="*/ 7175 w 19050"/>
                    <a:gd name="connsiteY2" fmla="*/ 7144 h 19050"/>
                    <a:gd name="connsiteX3" fmla="*/ 12919 w 19050"/>
                    <a:gd name="connsiteY3" fmla="*/ 1264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2919" y="12640"/>
                      </a:moveTo>
                      <a:cubicBezTo>
                        <a:pt x="11461" y="11078"/>
                        <a:pt x="12004" y="9801"/>
                        <a:pt x="11919" y="8201"/>
                      </a:cubicBezTo>
                      <a:lnTo>
                        <a:pt x="7175" y="7144"/>
                      </a:lnTo>
                      <a:cubicBezTo>
                        <a:pt x="6727" y="10020"/>
                        <a:pt x="11195" y="15611"/>
                        <a:pt x="12919" y="1264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2" name="任意多边形: 形状 897">
                  <a:extLst>
                    <a:ext uri="{FF2B5EF4-FFF2-40B4-BE49-F238E27FC236}">
                      <a16:creationId xmlns:a16="http://schemas.microsoft.com/office/drawing/2014/main" id="{D6F00B23-AB52-8CD7-0A8E-2868FC235C24}"/>
                    </a:ext>
                  </a:extLst>
                </p:cNvPr>
                <p:cNvSpPr/>
                <p:nvPr/>
              </p:nvSpPr>
              <p:spPr>
                <a:xfrm>
                  <a:off x="3578971" y="1204525"/>
                  <a:ext cx="19050" cy="19050"/>
                </a:xfrm>
                <a:custGeom>
                  <a:avLst/>
                  <a:gdLst>
                    <a:gd name="connsiteX0" fmla="*/ 9782 w 19050"/>
                    <a:gd name="connsiteY0" fmla="*/ 7401 h 19050"/>
                    <a:gd name="connsiteX1" fmla="*/ 7144 w 19050"/>
                    <a:gd name="connsiteY1" fmla="*/ 7144 h 19050"/>
                    <a:gd name="connsiteX2" fmla="*/ 19164 w 19050"/>
                    <a:gd name="connsiteY2" fmla="*/ 15488 h 19050"/>
                    <a:gd name="connsiteX3" fmla="*/ 9782 w 19050"/>
                    <a:gd name="connsiteY3" fmla="*/ 740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9782" y="7401"/>
                      </a:moveTo>
                      <a:lnTo>
                        <a:pt x="7144" y="7144"/>
                      </a:lnTo>
                      <a:cubicBezTo>
                        <a:pt x="9439" y="15240"/>
                        <a:pt x="14230" y="9001"/>
                        <a:pt x="19164" y="15488"/>
                      </a:cubicBezTo>
                      <a:cubicBezTo>
                        <a:pt x="19650" y="12906"/>
                        <a:pt x="11278" y="10982"/>
                        <a:pt x="9782" y="740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3" name="任意多边形: 形状 898">
                  <a:extLst>
                    <a:ext uri="{FF2B5EF4-FFF2-40B4-BE49-F238E27FC236}">
                      <a16:creationId xmlns:a16="http://schemas.microsoft.com/office/drawing/2014/main" id="{0FB8A8B4-7578-055E-46A0-F7E3610CB219}"/>
                    </a:ext>
                  </a:extLst>
                </p:cNvPr>
                <p:cNvSpPr/>
                <p:nvPr/>
              </p:nvSpPr>
              <p:spPr>
                <a:xfrm>
                  <a:off x="3621291" y="1207477"/>
                  <a:ext cx="9525" cy="9525"/>
                </a:xfrm>
                <a:custGeom>
                  <a:avLst/>
                  <a:gdLst>
                    <a:gd name="connsiteX0" fmla="*/ 8944 w 9525"/>
                    <a:gd name="connsiteY0" fmla="*/ 11373 h 9525"/>
                    <a:gd name="connsiteX1" fmla="*/ 9592 w 9525"/>
                    <a:gd name="connsiteY1" fmla="*/ 11287 h 9525"/>
                    <a:gd name="connsiteX2" fmla="*/ 7791 w 9525"/>
                    <a:gd name="connsiteY2" fmla="*/ 7144 h 9525"/>
                    <a:gd name="connsiteX3" fmla="*/ 7144 w 9525"/>
                    <a:gd name="connsiteY3" fmla="*/ 720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8944" y="11373"/>
                      </a:moveTo>
                      <a:lnTo>
                        <a:pt x="9592" y="11287"/>
                      </a:lnTo>
                      <a:lnTo>
                        <a:pt x="7791" y="7144"/>
                      </a:lnTo>
                      <a:lnTo>
                        <a:pt x="7144" y="720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4" name="任意多边形: 形状 899">
                  <a:extLst>
                    <a:ext uri="{FF2B5EF4-FFF2-40B4-BE49-F238E27FC236}">
                      <a16:creationId xmlns:a16="http://schemas.microsoft.com/office/drawing/2014/main" id="{97E1B2B4-6BCA-D1A7-7080-D598A5B61212}"/>
                    </a:ext>
                  </a:extLst>
                </p:cNvPr>
                <p:cNvSpPr/>
                <p:nvPr/>
              </p:nvSpPr>
              <p:spPr>
                <a:xfrm>
                  <a:off x="3744707" y="1009437"/>
                  <a:ext cx="9525" cy="9525"/>
                </a:xfrm>
                <a:custGeom>
                  <a:avLst/>
                  <a:gdLst>
                    <a:gd name="connsiteX0" fmla="*/ 7219 w 9525"/>
                    <a:gd name="connsiteY0" fmla="*/ 7217 h 9525"/>
                    <a:gd name="connsiteX1" fmla="*/ 7190 w 9525"/>
                    <a:gd name="connsiteY1" fmla="*/ 7179 h 9525"/>
                    <a:gd name="connsiteX2" fmla="*/ 7219 w 9525"/>
                    <a:gd name="connsiteY2" fmla="*/ 7217 h 9525"/>
                    <a:gd name="connsiteX3" fmla="*/ 7247 w 9525"/>
                    <a:gd name="connsiteY3" fmla="*/ 7245 h 9525"/>
                    <a:gd name="connsiteX4" fmla="*/ 7181 w 9525"/>
                    <a:gd name="connsiteY4" fmla="*/ 7179 h 9525"/>
                    <a:gd name="connsiteX5" fmla="*/ 7190 w 9525"/>
                    <a:gd name="connsiteY5" fmla="*/ 7198 h 9525"/>
                    <a:gd name="connsiteX6" fmla="*/ 7209 w 9525"/>
                    <a:gd name="connsiteY6" fmla="*/ 7207 h 9525"/>
                    <a:gd name="connsiteX7" fmla="*/ 7305 w 9525"/>
                    <a:gd name="connsiteY7" fmla="*/ 7312 h 9525"/>
                    <a:gd name="connsiteX8" fmla="*/ 7190 w 9525"/>
                    <a:gd name="connsiteY8" fmla="*/ 7188 h 9525"/>
                    <a:gd name="connsiteX9" fmla="*/ 7514 w 9525"/>
                    <a:gd name="connsiteY9" fmla="*/ 7541 h 9525"/>
                    <a:gd name="connsiteX10" fmla="*/ 7219 w 9525"/>
                    <a:gd name="connsiteY10" fmla="*/ 721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525" h="9525">
                      <a:moveTo>
                        <a:pt x="7219" y="7217"/>
                      </a:moveTo>
                      <a:lnTo>
                        <a:pt x="7190" y="7179"/>
                      </a:lnTo>
                      <a:cubicBezTo>
                        <a:pt x="7181" y="7188"/>
                        <a:pt x="7276" y="7283"/>
                        <a:pt x="7219" y="7217"/>
                      </a:cubicBezTo>
                      <a:lnTo>
                        <a:pt x="7247" y="7245"/>
                      </a:lnTo>
                      <a:lnTo>
                        <a:pt x="7181" y="7179"/>
                      </a:lnTo>
                      <a:lnTo>
                        <a:pt x="7190" y="7198"/>
                      </a:lnTo>
                      <a:cubicBezTo>
                        <a:pt x="7152" y="7160"/>
                        <a:pt x="7162" y="7160"/>
                        <a:pt x="7209" y="7207"/>
                      </a:cubicBezTo>
                      <a:cubicBezTo>
                        <a:pt x="7209" y="7207"/>
                        <a:pt x="7162" y="7150"/>
                        <a:pt x="7305" y="7312"/>
                      </a:cubicBezTo>
                      <a:cubicBezTo>
                        <a:pt x="7085" y="7064"/>
                        <a:pt x="7247" y="7245"/>
                        <a:pt x="7190" y="7188"/>
                      </a:cubicBezTo>
                      <a:cubicBezTo>
                        <a:pt x="7143" y="7140"/>
                        <a:pt x="7143" y="7140"/>
                        <a:pt x="7514" y="7541"/>
                      </a:cubicBezTo>
                      <a:cubicBezTo>
                        <a:pt x="6809" y="6779"/>
                        <a:pt x="7352" y="7379"/>
                        <a:pt x="7219" y="721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5" name="任意多边形: 形状 900">
                  <a:extLst>
                    <a:ext uri="{FF2B5EF4-FFF2-40B4-BE49-F238E27FC236}">
                      <a16:creationId xmlns:a16="http://schemas.microsoft.com/office/drawing/2014/main" id="{5F688EC8-AE25-BFF4-59AC-169C43786E3E}"/>
                    </a:ext>
                  </a:extLst>
                </p:cNvPr>
                <p:cNvSpPr/>
                <p:nvPr/>
              </p:nvSpPr>
              <p:spPr>
                <a:xfrm>
                  <a:off x="3401651" y="1114199"/>
                  <a:ext cx="9525" cy="19050"/>
                </a:xfrm>
                <a:custGeom>
                  <a:avLst/>
                  <a:gdLst>
                    <a:gd name="connsiteX0" fmla="*/ 9366 w 9525"/>
                    <a:gd name="connsiteY0" fmla="*/ 14068 h 19050"/>
                    <a:gd name="connsiteX1" fmla="*/ 8337 w 9525"/>
                    <a:gd name="connsiteY1" fmla="*/ 10630 h 19050"/>
                    <a:gd name="connsiteX2" fmla="*/ 7490 w 9525"/>
                    <a:gd name="connsiteY2" fmla="*/ 7144 h 19050"/>
                    <a:gd name="connsiteX3" fmla="*/ 9366 w 9525"/>
                    <a:gd name="connsiteY3" fmla="*/ 1406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9366" y="14068"/>
                      </a:moveTo>
                      <a:cubicBezTo>
                        <a:pt x="9366" y="14068"/>
                        <a:pt x="8852" y="12354"/>
                        <a:pt x="8337" y="10630"/>
                      </a:cubicBezTo>
                      <a:cubicBezTo>
                        <a:pt x="7909" y="8887"/>
                        <a:pt x="7490" y="7144"/>
                        <a:pt x="7490" y="7144"/>
                      </a:cubicBezTo>
                      <a:cubicBezTo>
                        <a:pt x="7442" y="11344"/>
                        <a:pt x="6004" y="13630"/>
                        <a:pt x="9366" y="1406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6" name="任意多边形: 形状 901">
                  <a:extLst>
                    <a:ext uri="{FF2B5EF4-FFF2-40B4-BE49-F238E27FC236}">
                      <a16:creationId xmlns:a16="http://schemas.microsoft.com/office/drawing/2014/main" id="{B2E96F43-782E-5D8D-57A5-2016CD912265}"/>
                    </a:ext>
                  </a:extLst>
                </p:cNvPr>
                <p:cNvSpPr/>
                <p:nvPr/>
              </p:nvSpPr>
              <p:spPr>
                <a:xfrm>
                  <a:off x="3763156" y="1043943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7344 w 9525"/>
                    <a:gd name="connsiteY1" fmla="*/ 7868 h 9525"/>
                    <a:gd name="connsiteX2" fmla="*/ 8820 w 9525"/>
                    <a:gd name="connsiteY2" fmla="*/ 8801 h 9525"/>
                    <a:gd name="connsiteX3" fmla="*/ 7144 w 9525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7344" y="7868"/>
                      </a:lnTo>
                      <a:cubicBezTo>
                        <a:pt x="7344" y="7868"/>
                        <a:pt x="8868" y="8915"/>
                        <a:pt x="8820" y="8801"/>
                      </a:cubicBezTo>
                      <a:cubicBezTo>
                        <a:pt x="7610" y="6467"/>
                        <a:pt x="7668" y="7782"/>
                        <a:pt x="714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7" name="任意多边形: 形状 902">
                  <a:extLst>
                    <a:ext uri="{FF2B5EF4-FFF2-40B4-BE49-F238E27FC236}">
                      <a16:creationId xmlns:a16="http://schemas.microsoft.com/office/drawing/2014/main" id="{9CFAD345-449C-4E0A-D4A7-BD65BA80D075}"/>
                    </a:ext>
                  </a:extLst>
                </p:cNvPr>
                <p:cNvSpPr/>
                <p:nvPr/>
              </p:nvSpPr>
              <p:spPr>
                <a:xfrm>
                  <a:off x="3611537" y="1204628"/>
                  <a:ext cx="9525" cy="9525"/>
                </a:xfrm>
                <a:custGeom>
                  <a:avLst/>
                  <a:gdLst>
                    <a:gd name="connsiteX0" fmla="*/ 10373 w 9525"/>
                    <a:gd name="connsiteY0" fmla="*/ 8879 h 9525"/>
                    <a:gd name="connsiteX1" fmla="*/ 7144 w 9525"/>
                    <a:gd name="connsiteY1" fmla="*/ 7155 h 9525"/>
                    <a:gd name="connsiteX2" fmla="*/ 8258 w 9525"/>
                    <a:gd name="connsiteY2" fmla="*/ 10279 h 9525"/>
                    <a:gd name="connsiteX3" fmla="*/ 10373 w 9525"/>
                    <a:gd name="connsiteY3" fmla="*/ 887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0373" y="8879"/>
                      </a:moveTo>
                      <a:cubicBezTo>
                        <a:pt x="10887" y="7022"/>
                        <a:pt x="8430" y="7126"/>
                        <a:pt x="7144" y="7155"/>
                      </a:cubicBezTo>
                      <a:lnTo>
                        <a:pt x="8258" y="10279"/>
                      </a:lnTo>
                      <a:cubicBezTo>
                        <a:pt x="7782" y="9060"/>
                        <a:pt x="9954" y="9555"/>
                        <a:pt x="10373" y="887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8" name="任意多边形: 形状 903">
                  <a:extLst>
                    <a:ext uri="{FF2B5EF4-FFF2-40B4-BE49-F238E27FC236}">
                      <a16:creationId xmlns:a16="http://schemas.microsoft.com/office/drawing/2014/main" id="{4F711DB1-CBAC-7353-F293-7B24B1A0267B}"/>
                    </a:ext>
                  </a:extLst>
                </p:cNvPr>
                <p:cNvSpPr/>
                <p:nvPr/>
              </p:nvSpPr>
              <p:spPr>
                <a:xfrm>
                  <a:off x="3758908" y="1098816"/>
                  <a:ext cx="9525" cy="19050"/>
                </a:xfrm>
                <a:custGeom>
                  <a:avLst/>
                  <a:gdLst>
                    <a:gd name="connsiteX0" fmla="*/ 9363 w 9525"/>
                    <a:gd name="connsiteY0" fmla="*/ 9430 h 19050"/>
                    <a:gd name="connsiteX1" fmla="*/ 10287 w 9525"/>
                    <a:gd name="connsiteY1" fmla="*/ 8877 h 19050"/>
                    <a:gd name="connsiteX2" fmla="*/ 7144 w 9525"/>
                    <a:gd name="connsiteY2" fmla="*/ 7144 h 19050"/>
                    <a:gd name="connsiteX3" fmla="*/ 10592 w 9525"/>
                    <a:gd name="connsiteY3" fmla="*/ 12697 h 19050"/>
                    <a:gd name="connsiteX4" fmla="*/ 9363 w 9525"/>
                    <a:gd name="connsiteY4" fmla="*/ 943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19050">
                      <a:moveTo>
                        <a:pt x="9363" y="9430"/>
                      </a:moveTo>
                      <a:cubicBezTo>
                        <a:pt x="9620" y="8620"/>
                        <a:pt x="10439" y="10773"/>
                        <a:pt x="10287" y="8877"/>
                      </a:cubicBezTo>
                      <a:cubicBezTo>
                        <a:pt x="9735" y="7029"/>
                        <a:pt x="8039" y="8906"/>
                        <a:pt x="7144" y="7144"/>
                      </a:cubicBezTo>
                      <a:lnTo>
                        <a:pt x="10592" y="12697"/>
                      </a:lnTo>
                      <a:lnTo>
                        <a:pt x="9363" y="943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9" name="任意多边形: 形状 904">
                  <a:extLst>
                    <a:ext uri="{FF2B5EF4-FFF2-40B4-BE49-F238E27FC236}">
                      <a16:creationId xmlns:a16="http://schemas.microsoft.com/office/drawing/2014/main" id="{92CF5346-90CF-4F87-AD0B-B15A606FBAED}"/>
                    </a:ext>
                  </a:extLst>
                </p:cNvPr>
                <p:cNvSpPr/>
                <p:nvPr/>
              </p:nvSpPr>
              <p:spPr>
                <a:xfrm>
                  <a:off x="3744723" y="1009469"/>
                  <a:ext cx="9525" cy="9525"/>
                </a:xfrm>
                <a:custGeom>
                  <a:avLst/>
                  <a:gdLst>
                    <a:gd name="connsiteX0" fmla="*/ 7156 w 9525"/>
                    <a:gd name="connsiteY0" fmla="*/ 7165 h 9525"/>
                    <a:gd name="connsiteX1" fmla="*/ 7203 w 9525"/>
                    <a:gd name="connsiteY1" fmla="*/ 7204 h 9525"/>
                    <a:gd name="connsiteX2" fmla="*/ 7194 w 9525"/>
                    <a:gd name="connsiteY2" fmla="*/ 7194 h 9525"/>
                    <a:gd name="connsiteX3" fmla="*/ 7346 w 9525"/>
                    <a:gd name="connsiteY3" fmla="*/ 7356 h 9525"/>
                    <a:gd name="connsiteX4" fmla="*/ 7156 w 9525"/>
                    <a:gd name="connsiteY4" fmla="*/ 7165 h 9525"/>
                    <a:gd name="connsiteX5" fmla="*/ 7156 w 9525"/>
                    <a:gd name="connsiteY5" fmla="*/ 716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5" h="9525">
                      <a:moveTo>
                        <a:pt x="7156" y="7165"/>
                      </a:moveTo>
                      <a:cubicBezTo>
                        <a:pt x="7156" y="7165"/>
                        <a:pt x="7108" y="7118"/>
                        <a:pt x="7203" y="7204"/>
                      </a:cubicBezTo>
                      <a:lnTo>
                        <a:pt x="7194" y="7194"/>
                      </a:lnTo>
                      <a:cubicBezTo>
                        <a:pt x="7137" y="7137"/>
                        <a:pt x="7098" y="7070"/>
                        <a:pt x="7346" y="7356"/>
                      </a:cubicBezTo>
                      <a:cubicBezTo>
                        <a:pt x="7003" y="6956"/>
                        <a:pt x="7260" y="7270"/>
                        <a:pt x="7156" y="7165"/>
                      </a:cubicBezTo>
                      <a:cubicBezTo>
                        <a:pt x="7118" y="7127"/>
                        <a:pt x="7222" y="7232"/>
                        <a:pt x="7156" y="716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0" name="任意多边形: 形状 905">
                  <a:extLst>
                    <a:ext uri="{FF2B5EF4-FFF2-40B4-BE49-F238E27FC236}">
                      <a16:creationId xmlns:a16="http://schemas.microsoft.com/office/drawing/2014/main" id="{C8AEBF45-6B54-9150-0B14-554485DC23E3}"/>
                    </a:ext>
                  </a:extLst>
                </p:cNvPr>
                <p:cNvSpPr/>
                <p:nvPr/>
              </p:nvSpPr>
              <p:spPr>
                <a:xfrm>
                  <a:off x="3752336" y="1115456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9163 h 9525"/>
                    <a:gd name="connsiteX1" fmla="*/ 9525 w 9525"/>
                    <a:gd name="connsiteY1" fmla="*/ 8992 h 9525"/>
                    <a:gd name="connsiteX2" fmla="*/ 8639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9163"/>
                      </a:moveTo>
                      <a:lnTo>
                        <a:pt x="9525" y="8992"/>
                      </a:lnTo>
                      <a:lnTo>
                        <a:pt x="8639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1" name="任意多边形: 形状 906">
                  <a:extLst>
                    <a:ext uri="{FF2B5EF4-FFF2-40B4-BE49-F238E27FC236}">
                      <a16:creationId xmlns:a16="http://schemas.microsoft.com/office/drawing/2014/main" id="{9D8CD746-D089-4C1C-C44C-2B78D432EB61}"/>
                    </a:ext>
                  </a:extLst>
                </p:cNvPr>
                <p:cNvSpPr/>
                <p:nvPr/>
              </p:nvSpPr>
              <p:spPr>
                <a:xfrm>
                  <a:off x="3748068" y="1116580"/>
                  <a:ext cx="9525" cy="19050"/>
                </a:xfrm>
                <a:custGeom>
                  <a:avLst/>
                  <a:gdLst>
                    <a:gd name="connsiteX0" fmla="*/ 8725 w 9525"/>
                    <a:gd name="connsiteY0" fmla="*/ 7144 h 19050"/>
                    <a:gd name="connsiteX1" fmla="*/ 7144 w 9525"/>
                    <a:gd name="connsiteY1" fmla="*/ 9230 h 19050"/>
                    <a:gd name="connsiteX2" fmla="*/ 10716 w 9525"/>
                    <a:gd name="connsiteY2" fmla="*/ 11935 h 19050"/>
                    <a:gd name="connsiteX3" fmla="*/ 8725 w 9525"/>
                    <a:gd name="connsiteY3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8725" y="7144"/>
                      </a:moveTo>
                      <a:cubicBezTo>
                        <a:pt x="8592" y="9058"/>
                        <a:pt x="7144" y="9230"/>
                        <a:pt x="7144" y="9230"/>
                      </a:cubicBezTo>
                      <a:lnTo>
                        <a:pt x="10716" y="11935"/>
                      </a:lnTo>
                      <a:cubicBezTo>
                        <a:pt x="10563" y="9639"/>
                        <a:pt x="9973" y="8144"/>
                        <a:pt x="8725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2" name="任意多边形: 形状 907">
                  <a:extLst>
                    <a:ext uri="{FF2B5EF4-FFF2-40B4-BE49-F238E27FC236}">
                      <a16:creationId xmlns:a16="http://schemas.microsoft.com/office/drawing/2014/main" id="{0B41B24D-80E7-E336-C787-F51E9BAE1E47}"/>
                    </a:ext>
                  </a:extLst>
                </p:cNvPr>
                <p:cNvSpPr/>
                <p:nvPr/>
              </p:nvSpPr>
              <p:spPr>
                <a:xfrm>
                  <a:off x="3749612" y="1016731"/>
                  <a:ext cx="9525" cy="9525"/>
                </a:xfrm>
                <a:custGeom>
                  <a:avLst/>
                  <a:gdLst>
                    <a:gd name="connsiteX0" fmla="*/ 7391 w 9525"/>
                    <a:gd name="connsiteY0" fmla="*/ 7657 h 9525"/>
                    <a:gd name="connsiteX1" fmla="*/ 8229 w 9525"/>
                    <a:gd name="connsiteY1" fmla="*/ 8476 h 9525"/>
                    <a:gd name="connsiteX2" fmla="*/ 7391 w 9525"/>
                    <a:gd name="connsiteY2" fmla="*/ 765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391" y="7657"/>
                      </a:moveTo>
                      <a:cubicBezTo>
                        <a:pt x="8410" y="9210"/>
                        <a:pt x="8001" y="8314"/>
                        <a:pt x="8229" y="8476"/>
                      </a:cubicBezTo>
                      <a:cubicBezTo>
                        <a:pt x="6953" y="6762"/>
                        <a:pt x="6991" y="6952"/>
                        <a:pt x="7391" y="765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3" name="任意多边形: 形状 908">
                  <a:extLst>
                    <a:ext uri="{FF2B5EF4-FFF2-40B4-BE49-F238E27FC236}">
                      <a16:creationId xmlns:a16="http://schemas.microsoft.com/office/drawing/2014/main" id="{CEB7FD09-C1B6-9192-0F14-BD4A4A2BCBCB}"/>
                    </a:ext>
                  </a:extLst>
                </p:cNvPr>
                <p:cNvSpPr/>
                <p:nvPr/>
              </p:nvSpPr>
              <p:spPr>
                <a:xfrm>
                  <a:off x="3752336" y="1104835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8316 h 9525"/>
                    <a:gd name="connsiteX1" fmla="*/ 10573 w 9525"/>
                    <a:gd name="connsiteY1" fmla="*/ 10002 h 9525"/>
                    <a:gd name="connsiteX2" fmla="*/ 7144 w 9525"/>
                    <a:gd name="connsiteY2" fmla="*/ 831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8316"/>
                      </a:moveTo>
                      <a:cubicBezTo>
                        <a:pt x="9220" y="11993"/>
                        <a:pt x="8439" y="6316"/>
                        <a:pt x="10573" y="10002"/>
                      </a:cubicBezTo>
                      <a:cubicBezTo>
                        <a:pt x="11325" y="3440"/>
                        <a:pt x="8249" y="10545"/>
                        <a:pt x="7144" y="831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4" name="任意多边形: 形状 909">
                  <a:extLst>
                    <a:ext uri="{FF2B5EF4-FFF2-40B4-BE49-F238E27FC236}">
                      <a16:creationId xmlns:a16="http://schemas.microsoft.com/office/drawing/2014/main" id="{4295EEFF-059F-5A17-CD32-23876586A01C}"/>
                    </a:ext>
                  </a:extLst>
                </p:cNvPr>
                <p:cNvSpPr/>
                <p:nvPr/>
              </p:nvSpPr>
              <p:spPr>
                <a:xfrm>
                  <a:off x="3542995" y="1181665"/>
                  <a:ext cx="9525" cy="19050"/>
                </a:xfrm>
                <a:custGeom>
                  <a:avLst/>
                  <a:gdLst>
                    <a:gd name="connsiteX0" fmla="*/ 10535 w 9525"/>
                    <a:gd name="connsiteY0" fmla="*/ 8030 h 19050"/>
                    <a:gd name="connsiteX1" fmla="*/ 7144 w 9525"/>
                    <a:gd name="connsiteY1" fmla="*/ 7144 h 19050"/>
                    <a:gd name="connsiteX2" fmla="*/ 10649 w 9525"/>
                    <a:gd name="connsiteY2" fmla="*/ 8696 h 19050"/>
                    <a:gd name="connsiteX3" fmla="*/ 9344 w 9525"/>
                    <a:gd name="connsiteY3" fmla="*/ 12325 h 19050"/>
                    <a:gd name="connsiteX4" fmla="*/ 10535 w 9525"/>
                    <a:gd name="connsiteY4" fmla="*/ 803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19050">
                      <a:moveTo>
                        <a:pt x="10535" y="8030"/>
                      </a:moveTo>
                      <a:lnTo>
                        <a:pt x="7144" y="7144"/>
                      </a:lnTo>
                      <a:lnTo>
                        <a:pt x="10649" y="8696"/>
                      </a:lnTo>
                      <a:lnTo>
                        <a:pt x="9344" y="12325"/>
                      </a:lnTo>
                      <a:cubicBezTo>
                        <a:pt x="11363" y="12830"/>
                        <a:pt x="10077" y="9192"/>
                        <a:pt x="10535" y="803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5" name="任意多边形: 形状 910">
                  <a:extLst>
                    <a:ext uri="{FF2B5EF4-FFF2-40B4-BE49-F238E27FC236}">
                      <a16:creationId xmlns:a16="http://schemas.microsoft.com/office/drawing/2014/main" id="{C659932F-8264-070A-6DB2-02F37308867A}"/>
                    </a:ext>
                  </a:extLst>
                </p:cNvPr>
                <p:cNvSpPr/>
                <p:nvPr/>
              </p:nvSpPr>
              <p:spPr>
                <a:xfrm>
                  <a:off x="3756355" y="1094482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382 h 9525"/>
                    <a:gd name="connsiteX1" fmla="*/ 8696 w 9525"/>
                    <a:gd name="connsiteY1" fmla="*/ 10144 h 9525"/>
                    <a:gd name="connsiteX2" fmla="*/ 8249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382"/>
                      </a:moveTo>
                      <a:lnTo>
                        <a:pt x="8696" y="10144"/>
                      </a:lnTo>
                      <a:lnTo>
                        <a:pt x="8249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6" name="任意多边形: 形状 911">
                  <a:extLst>
                    <a:ext uri="{FF2B5EF4-FFF2-40B4-BE49-F238E27FC236}">
                      <a16:creationId xmlns:a16="http://schemas.microsoft.com/office/drawing/2014/main" id="{6DAE27CF-2B5F-CFA7-6C4A-11FAEA86FD46}"/>
                    </a:ext>
                  </a:extLst>
                </p:cNvPr>
                <p:cNvSpPr/>
                <p:nvPr/>
              </p:nvSpPr>
              <p:spPr>
                <a:xfrm>
                  <a:off x="3556342" y="1184714"/>
                  <a:ext cx="19050" cy="19050"/>
                </a:xfrm>
                <a:custGeom>
                  <a:avLst/>
                  <a:gdLst>
                    <a:gd name="connsiteX0" fmla="*/ 13314 w 19050"/>
                    <a:gd name="connsiteY0" fmla="*/ 9877 h 19050"/>
                    <a:gd name="connsiteX1" fmla="*/ 7199 w 19050"/>
                    <a:gd name="connsiteY1" fmla="*/ 7276 h 19050"/>
                    <a:gd name="connsiteX2" fmla="*/ 12514 w 19050"/>
                    <a:gd name="connsiteY2" fmla="*/ 12353 h 19050"/>
                    <a:gd name="connsiteX3" fmla="*/ 13314 w 19050"/>
                    <a:gd name="connsiteY3" fmla="*/ 987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3314" y="9877"/>
                      </a:moveTo>
                      <a:cubicBezTo>
                        <a:pt x="11352" y="9476"/>
                        <a:pt x="9570" y="6486"/>
                        <a:pt x="7199" y="7276"/>
                      </a:cubicBezTo>
                      <a:cubicBezTo>
                        <a:pt x="6570" y="11086"/>
                        <a:pt x="11523" y="6895"/>
                        <a:pt x="12514" y="12353"/>
                      </a:cubicBezTo>
                      <a:lnTo>
                        <a:pt x="13314" y="987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7" name="任意多边形: 形状 912">
                  <a:extLst>
                    <a:ext uri="{FF2B5EF4-FFF2-40B4-BE49-F238E27FC236}">
                      <a16:creationId xmlns:a16="http://schemas.microsoft.com/office/drawing/2014/main" id="{276CD903-1BA4-8E7C-973A-D215E3F31CAC}"/>
                    </a:ext>
                  </a:extLst>
                </p:cNvPr>
                <p:cNvSpPr/>
                <p:nvPr/>
              </p:nvSpPr>
              <p:spPr>
                <a:xfrm>
                  <a:off x="3758052" y="1085914"/>
                  <a:ext cx="9525" cy="9525"/>
                </a:xfrm>
                <a:custGeom>
                  <a:avLst/>
                  <a:gdLst>
                    <a:gd name="connsiteX0" fmla="*/ 8762 w 9525"/>
                    <a:gd name="connsiteY0" fmla="*/ 7501 h 9525"/>
                    <a:gd name="connsiteX1" fmla="*/ 7247 w 9525"/>
                    <a:gd name="connsiteY1" fmla="*/ 9721 h 9525"/>
                    <a:gd name="connsiteX2" fmla="*/ 8762 w 9525"/>
                    <a:gd name="connsiteY2" fmla="*/ 750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762" y="7501"/>
                      </a:moveTo>
                      <a:cubicBezTo>
                        <a:pt x="8057" y="6454"/>
                        <a:pt x="6771" y="7863"/>
                        <a:pt x="7247" y="9721"/>
                      </a:cubicBezTo>
                      <a:cubicBezTo>
                        <a:pt x="8323" y="11816"/>
                        <a:pt x="9219" y="9730"/>
                        <a:pt x="8762" y="750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8" name="任意多边形: 形状 913">
                  <a:extLst>
                    <a:ext uri="{FF2B5EF4-FFF2-40B4-BE49-F238E27FC236}">
                      <a16:creationId xmlns:a16="http://schemas.microsoft.com/office/drawing/2014/main" id="{8A084769-8865-A0F0-D075-8996DC45A867}"/>
                    </a:ext>
                  </a:extLst>
                </p:cNvPr>
                <p:cNvSpPr/>
                <p:nvPr/>
              </p:nvSpPr>
              <p:spPr>
                <a:xfrm>
                  <a:off x="3436715" y="1118819"/>
                  <a:ext cx="9525" cy="19050"/>
                </a:xfrm>
                <a:custGeom>
                  <a:avLst/>
                  <a:gdLst>
                    <a:gd name="connsiteX0" fmla="*/ 9782 w 9525"/>
                    <a:gd name="connsiteY0" fmla="*/ 7630 h 19050"/>
                    <a:gd name="connsiteX1" fmla="*/ 7144 w 9525"/>
                    <a:gd name="connsiteY1" fmla="*/ 7144 h 19050"/>
                    <a:gd name="connsiteX2" fmla="*/ 11373 w 9525"/>
                    <a:gd name="connsiteY2" fmla="*/ 17126 h 19050"/>
                    <a:gd name="connsiteX3" fmla="*/ 9782 w 9525"/>
                    <a:gd name="connsiteY3" fmla="*/ 763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9782" y="7630"/>
                      </a:moveTo>
                      <a:cubicBezTo>
                        <a:pt x="8449" y="7363"/>
                        <a:pt x="8258" y="9011"/>
                        <a:pt x="7144" y="7144"/>
                      </a:cubicBezTo>
                      <a:lnTo>
                        <a:pt x="11373" y="17126"/>
                      </a:lnTo>
                      <a:lnTo>
                        <a:pt x="9782" y="763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9" name="任意多边形: 形状 914">
                  <a:extLst>
                    <a:ext uri="{FF2B5EF4-FFF2-40B4-BE49-F238E27FC236}">
                      <a16:creationId xmlns:a16="http://schemas.microsoft.com/office/drawing/2014/main" id="{92259D0C-AB5B-D0D9-A2DD-E5E9B4EE3DE1}"/>
                    </a:ext>
                  </a:extLst>
                </p:cNvPr>
                <p:cNvSpPr/>
                <p:nvPr/>
              </p:nvSpPr>
              <p:spPr>
                <a:xfrm>
                  <a:off x="3536099" y="1177617"/>
                  <a:ext cx="9525" cy="9525"/>
                </a:xfrm>
                <a:custGeom>
                  <a:avLst/>
                  <a:gdLst>
                    <a:gd name="connsiteX0" fmla="*/ 10192 w 9525"/>
                    <a:gd name="connsiteY0" fmla="*/ 11535 h 9525"/>
                    <a:gd name="connsiteX1" fmla="*/ 7144 w 9525"/>
                    <a:gd name="connsiteY1" fmla="*/ 7144 h 9525"/>
                    <a:gd name="connsiteX2" fmla="*/ 10192 w 9525"/>
                    <a:gd name="connsiteY2" fmla="*/ 1153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192" y="11535"/>
                      </a:moveTo>
                      <a:cubicBezTo>
                        <a:pt x="10097" y="11611"/>
                        <a:pt x="7144" y="7144"/>
                        <a:pt x="7144" y="7144"/>
                      </a:cubicBezTo>
                      <a:cubicBezTo>
                        <a:pt x="7144" y="7144"/>
                        <a:pt x="10097" y="11611"/>
                        <a:pt x="10192" y="1153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0" name="任意多边形: 形状 915">
                  <a:extLst>
                    <a:ext uri="{FF2B5EF4-FFF2-40B4-BE49-F238E27FC236}">
                      <a16:creationId xmlns:a16="http://schemas.microsoft.com/office/drawing/2014/main" id="{D39E9A90-2F27-D6EE-06D3-F2A16267465E}"/>
                    </a:ext>
                  </a:extLst>
                </p:cNvPr>
                <p:cNvSpPr/>
                <p:nvPr/>
              </p:nvSpPr>
              <p:spPr>
                <a:xfrm>
                  <a:off x="3422879" y="1101114"/>
                  <a:ext cx="19050" cy="19050"/>
                </a:xfrm>
                <a:custGeom>
                  <a:avLst/>
                  <a:gdLst>
                    <a:gd name="connsiteX0" fmla="*/ 12969 w 19050"/>
                    <a:gd name="connsiteY0" fmla="*/ 18553 h 19050"/>
                    <a:gd name="connsiteX1" fmla="*/ 7511 w 19050"/>
                    <a:gd name="connsiteY1" fmla="*/ 7170 h 19050"/>
                    <a:gd name="connsiteX2" fmla="*/ 9531 w 19050"/>
                    <a:gd name="connsiteY2" fmla="*/ 19058 h 19050"/>
                    <a:gd name="connsiteX3" fmla="*/ 12969 w 19050"/>
                    <a:gd name="connsiteY3" fmla="*/ 1855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2969" y="18553"/>
                      </a:moveTo>
                      <a:cubicBezTo>
                        <a:pt x="7178" y="15114"/>
                        <a:pt x="13760" y="6608"/>
                        <a:pt x="7511" y="7170"/>
                      </a:cubicBezTo>
                      <a:cubicBezTo>
                        <a:pt x="5435" y="14962"/>
                        <a:pt x="12988" y="13038"/>
                        <a:pt x="9531" y="19058"/>
                      </a:cubicBezTo>
                      <a:cubicBezTo>
                        <a:pt x="11064" y="17724"/>
                        <a:pt x="13160" y="22429"/>
                        <a:pt x="12969" y="185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1" name="任意多边形: 形状 916">
                  <a:extLst>
                    <a:ext uri="{FF2B5EF4-FFF2-40B4-BE49-F238E27FC236}">
                      <a16:creationId xmlns:a16="http://schemas.microsoft.com/office/drawing/2014/main" id="{16E8D569-E0E5-0841-D4A3-9A96DE5474E1}"/>
                    </a:ext>
                  </a:extLst>
                </p:cNvPr>
                <p:cNvSpPr/>
                <p:nvPr/>
              </p:nvSpPr>
              <p:spPr>
                <a:xfrm>
                  <a:off x="3360468" y="999631"/>
                  <a:ext cx="9525" cy="38100"/>
                </a:xfrm>
                <a:custGeom>
                  <a:avLst/>
                  <a:gdLst>
                    <a:gd name="connsiteX0" fmla="*/ 9430 w 9525"/>
                    <a:gd name="connsiteY0" fmla="*/ 30977 h 38100"/>
                    <a:gd name="connsiteX1" fmla="*/ 8849 w 9525"/>
                    <a:gd name="connsiteY1" fmla="*/ 21109 h 38100"/>
                    <a:gd name="connsiteX2" fmla="*/ 8725 w 9525"/>
                    <a:gd name="connsiteY2" fmla="*/ 18737 h 38100"/>
                    <a:gd name="connsiteX3" fmla="*/ 8744 w 9525"/>
                    <a:gd name="connsiteY3" fmla="*/ 18204 h 38100"/>
                    <a:gd name="connsiteX4" fmla="*/ 9001 w 9525"/>
                    <a:gd name="connsiteY4" fmla="*/ 8622 h 38100"/>
                    <a:gd name="connsiteX5" fmla="*/ 9039 w 9525"/>
                    <a:gd name="connsiteY5" fmla="*/ 8498 h 38100"/>
                    <a:gd name="connsiteX6" fmla="*/ 9277 w 9525"/>
                    <a:gd name="connsiteY6" fmla="*/ 8031 h 38100"/>
                    <a:gd name="connsiteX7" fmla="*/ 11763 w 9525"/>
                    <a:gd name="connsiteY7" fmla="*/ 7145 h 38100"/>
                    <a:gd name="connsiteX8" fmla="*/ 8706 w 9525"/>
                    <a:gd name="connsiteY8" fmla="*/ 7955 h 38100"/>
                    <a:gd name="connsiteX9" fmla="*/ 8639 w 9525"/>
                    <a:gd name="connsiteY9" fmla="*/ 8527 h 38100"/>
                    <a:gd name="connsiteX10" fmla="*/ 8411 w 9525"/>
                    <a:gd name="connsiteY10" fmla="*/ 18328 h 38100"/>
                    <a:gd name="connsiteX11" fmla="*/ 8430 w 9525"/>
                    <a:gd name="connsiteY11" fmla="*/ 18852 h 38100"/>
                    <a:gd name="connsiteX12" fmla="*/ 8582 w 9525"/>
                    <a:gd name="connsiteY12" fmla="*/ 20842 h 38100"/>
                    <a:gd name="connsiteX13" fmla="*/ 8906 w 9525"/>
                    <a:gd name="connsiteY13" fmla="*/ 24481 h 38100"/>
                    <a:gd name="connsiteX14" fmla="*/ 7144 w 9525"/>
                    <a:gd name="connsiteY14" fmla="*/ 31177 h 38100"/>
                    <a:gd name="connsiteX15" fmla="*/ 9430 w 9525"/>
                    <a:gd name="connsiteY15" fmla="*/ 30977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525" h="38100">
                      <a:moveTo>
                        <a:pt x="9430" y="30977"/>
                      </a:moveTo>
                      <a:cubicBezTo>
                        <a:pt x="10049" y="28386"/>
                        <a:pt x="9182" y="24462"/>
                        <a:pt x="8849" y="21109"/>
                      </a:cubicBezTo>
                      <a:cubicBezTo>
                        <a:pt x="8763" y="20271"/>
                        <a:pt x="8715" y="19471"/>
                        <a:pt x="8725" y="18737"/>
                      </a:cubicBezTo>
                      <a:lnTo>
                        <a:pt x="8744" y="18204"/>
                      </a:lnTo>
                      <a:cubicBezTo>
                        <a:pt x="8830" y="14984"/>
                        <a:pt x="8915" y="11794"/>
                        <a:pt x="9001" y="8622"/>
                      </a:cubicBezTo>
                      <a:lnTo>
                        <a:pt x="9039" y="8498"/>
                      </a:lnTo>
                      <a:cubicBezTo>
                        <a:pt x="9096" y="8326"/>
                        <a:pt x="9173" y="8174"/>
                        <a:pt x="9277" y="8031"/>
                      </a:cubicBezTo>
                      <a:cubicBezTo>
                        <a:pt x="9677" y="7460"/>
                        <a:pt x="10420" y="7117"/>
                        <a:pt x="11763" y="7145"/>
                      </a:cubicBezTo>
                      <a:lnTo>
                        <a:pt x="8706" y="7955"/>
                      </a:lnTo>
                      <a:lnTo>
                        <a:pt x="8639" y="8527"/>
                      </a:lnTo>
                      <a:cubicBezTo>
                        <a:pt x="8563" y="11822"/>
                        <a:pt x="8487" y="15089"/>
                        <a:pt x="8411" y="18328"/>
                      </a:cubicBezTo>
                      <a:lnTo>
                        <a:pt x="8430" y="18852"/>
                      </a:lnTo>
                      <a:cubicBezTo>
                        <a:pt x="8477" y="19537"/>
                        <a:pt x="8534" y="20195"/>
                        <a:pt x="8582" y="20842"/>
                      </a:cubicBezTo>
                      <a:cubicBezTo>
                        <a:pt x="8696" y="22128"/>
                        <a:pt x="8801" y="23328"/>
                        <a:pt x="8906" y="24481"/>
                      </a:cubicBezTo>
                      <a:cubicBezTo>
                        <a:pt x="9011" y="26786"/>
                        <a:pt x="8734" y="28910"/>
                        <a:pt x="7144" y="31177"/>
                      </a:cubicBezTo>
                      <a:cubicBezTo>
                        <a:pt x="8001" y="32787"/>
                        <a:pt x="8658" y="31053"/>
                        <a:pt x="9430" y="3097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2" name="任意多边形: 形状 917">
                  <a:extLst>
                    <a:ext uri="{FF2B5EF4-FFF2-40B4-BE49-F238E27FC236}">
                      <a16:creationId xmlns:a16="http://schemas.microsoft.com/office/drawing/2014/main" id="{1C2C187A-0660-3898-1539-1B1D5A17AFF0}"/>
                    </a:ext>
                  </a:extLst>
                </p:cNvPr>
                <p:cNvSpPr/>
                <p:nvPr/>
              </p:nvSpPr>
              <p:spPr>
                <a:xfrm>
                  <a:off x="3754135" y="1086939"/>
                  <a:ext cx="9525" cy="19050"/>
                </a:xfrm>
                <a:custGeom>
                  <a:avLst/>
                  <a:gdLst>
                    <a:gd name="connsiteX0" fmla="*/ 8021 w 9525"/>
                    <a:gd name="connsiteY0" fmla="*/ 7477 h 19050"/>
                    <a:gd name="connsiteX1" fmla="*/ 8097 w 9525"/>
                    <a:gd name="connsiteY1" fmla="*/ 13707 h 19050"/>
                    <a:gd name="connsiteX2" fmla="*/ 8297 w 9525"/>
                    <a:gd name="connsiteY2" fmla="*/ 10916 h 19050"/>
                    <a:gd name="connsiteX3" fmla="*/ 10374 w 9525"/>
                    <a:gd name="connsiteY3" fmla="*/ 10401 h 19050"/>
                    <a:gd name="connsiteX4" fmla="*/ 7812 w 9525"/>
                    <a:gd name="connsiteY4" fmla="*/ 7144 h 19050"/>
                    <a:gd name="connsiteX5" fmla="*/ 8021 w 9525"/>
                    <a:gd name="connsiteY5" fmla="*/ 747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5" h="19050">
                      <a:moveTo>
                        <a:pt x="8021" y="7477"/>
                      </a:moveTo>
                      <a:cubicBezTo>
                        <a:pt x="7364" y="8830"/>
                        <a:pt x="6392" y="11840"/>
                        <a:pt x="8097" y="13707"/>
                      </a:cubicBezTo>
                      <a:cubicBezTo>
                        <a:pt x="7793" y="12592"/>
                        <a:pt x="9669" y="11716"/>
                        <a:pt x="8297" y="10916"/>
                      </a:cubicBezTo>
                      <a:cubicBezTo>
                        <a:pt x="9669" y="11725"/>
                        <a:pt x="8097" y="7039"/>
                        <a:pt x="10374" y="10401"/>
                      </a:cubicBezTo>
                      <a:lnTo>
                        <a:pt x="7812" y="7144"/>
                      </a:lnTo>
                      <a:lnTo>
                        <a:pt x="8021" y="747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3" name="任意多边形: 形状 918">
                  <a:extLst>
                    <a:ext uri="{FF2B5EF4-FFF2-40B4-BE49-F238E27FC236}">
                      <a16:creationId xmlns:a16="http://schemas.microsoft.com/office/drawing/2014/main" id="{E5F559EC-EF34-84C2-6CC8-DC73360E4DCC}"/>
                    </a:ext>
                  </a:extLst>
                </p:cNvPr>
                <p:cNvSpPr/>
                <p:nvPr/>
              </p:nvSpPr>
              <p:spPr>
                <a:xfrm>
                  <a:off x="3356315" y="993049"/>
                  <a:ext cx="19050" cy="28575"/>
                </a:xfrm>
                <a:custGeom>
                  <a:avLst/>
                  <a:gdLst>
                    <a:gd name="connsiteX0" fmla="*/ 9849 w 19050"/>
                    <a:gd name="connsiteY0" fmla="*/ 12708 h 28575"/>
                    <a:gd name="connsiteX1" fmla="*/ 10582 w 19050"/>
                    <a:gd name="connsiteY1" fmla="*/ 13613 h 28575"/>
                    <a:gd name="connsiteX2" fmla="*/ 11116 w 19050"/>
                    <a:gd name="connsiteY2" fmla="*/ 8793 h 28575"/>
                    <a:gd name="connsiteX3" fmla="*/ 14497 w 19050"/>
                    <a:gd name="connsiteY3" fmla="*/ 10175 h 28575"/>
                    <a:gd name="connsiteX4" fmla="*/ 15326 w 19050"/>
                    <a:gd name="connsiteY4" fmla="*/ 7565 h 28575"/>
                    <a:gd name="connsiteX5" fmla="*/ 7249 w 19050"/>
                    <a:gd name="connsiteY5" fmla="*/ 10451 h 28575"/>
                    <a:gd name="connsiteX6" fmla="*/ 10277 w 19050"/>
                    <a:gd name="connsiteY6" fmla="*/ 11394 h 28575"/>
                    <a:gd name="connsiteX7" fmla="*/ 8182 w 19050"/>
                    <a:gd name="connsiteY7" fmla="*/ 13165 h 28575"/>
                    <a:gd name="connsiteX8" fmla="*/ 7468 w 19050"/>
                    <a:gd name="connsiteY8" fmla="*/ 14118 h 28575"/>
                    <a:gd name="connsiteX9" fmla="*/ 7363 w 19050"/>
                    <a:gd name="connsiteY9" fmla="*/ 14670 h 28575"/>
                    <a:gd name="connsiteX10" fmla="*/ 7372 w 19050"/>
                    <a:gd name="connsiteY10" fmla="*/ 14823 h 28575"/>
                    <a:gd name="connsiteX11" fmla="*/ 7382 w 19050"/>
                    <a:gd name="connsiteY11" fmla="*/ 14899 h 28575"/>
                    <a:gd name="connsiteX12" fmla="*/ 7144 w 19050"/>
                    <a:gd name="connsiteY12" fmla="*/ 24548 h 28575"/>
                    <a:gd name="connsiteX13" fmla="*/ 7153 w 19050"/>
                    <a:gd name="connsiteY13" fmla="*/ 24586 h 28575"/>
                    <a:gd name="connsiteX14" fmla="*/ 7163 w 19050"/>
                    <a:gd name="connsiteY14" fmla="*/ 24662 h 28575"/>
                    <a:gd name="connsiteX15" fmla="*/ 7296 w 19050"/>
                    <a:gd name="connsiteY15" fmla="*/ 25272 h 28575"/>
                    <a:gd name="connsiteX16" fmla="*/ 7382 w 19050"/>
                    <a:gd name="connsiteY16" fmla="*/ 25043 h 28575"/>
                    <a:gd name="connsiteX17" fmla="*/ 7487 w 19050"/>
                    <a:gd name="connsiteY17" fmla="*/ 24786 h 28575"/>
                    <a:gd name="connsiteX18" fmla="*/ 7553 w 19050"/>
                    <a:gd name="connsiteY18" fmla="*/ 24624 h 28575"/>
                    <a:gd name="connsiteX19" fmla="*/ 7572 w 19050"/>
                    <a:gd name="connsiteY19" fmla="*/ 24538 h 28575"/>
                    <a:gd name="connsiteX20" fmla="*/ 7820 w 19050"/>
                    <a:gd name="connsiteY20" fmla="*/ 14937 h 28575"/>
                    <a:gd name="connsiteX21" fmla="*/ 7820 w 19050"/>
                    <a:gd name="connsiteY21" fmla="*/ 14937 h 28575"/>
                    <a:gd name="connsiteX22" fmla="*/ 7830 w 19050"/>
                    <a:gd name="connsiteY22" fmla="*/ 14928 h 28575"/>
                    <a:gd name="connsiteX23" fmla="*/ 7839 w 19050"/>
                    <a:gd name="connsiteY23" fmla="*/ 14918 h 28575"/>
                    <a:gd name="connsiteX24" fmla="*/ 7858 w 19050"/>
                    <a:gd name="connsiteY24" fmla="*/ 14899 h 28575"/>
                    <a:gd name="connsiteX25" fmla="*/ 8668 w 19050"/>
                    <a:gd name="connsiteY25" fmla="*/ 14004 h 28575"/>
                    <a:gd name="connsiteX26" fmla="*/ 9849 w 19050"/>
                    <a:gd name="connsiteY26" fmla="*/ 12708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9050" h="28575">
                      <a:moveTo>
                        <a:pt x="9849" y="12708"/>
                      </a:moveTo>
                      <a:lnTo>
                        <a:pt x="10582" y="13613"/>
                      </a:lnTo>
                      <a:lnTo>
                        <a:pt x="11116" y="8793"/>
                      </a:lnTo>
                      <a:lnTo>
                        <a:pt x="14497" y="10175"/>
                      </a:lnTo>
                      <a:lnTo>
                        <a:pt x="15326" y="7565"/>
                      </a:lnTo>
                      <a:cubicBezTo>
                        <a:pt x="12335" y="5726"/>
                        <a:pt x="9535" y="10508"/>
                        <a:pt x="7249" y="10451"/>
                      </a:cubicBezTo>
                      <a:lnTo>
                        <a:pt x="10277" y="11394"/>
                      </a:lnTo>
                      <a:cubicBezTo>
                        <a:pt x="9687" y="12041"/>
                        <a:pt x="8820" y="12575"/>
                        <a:pt x="8182" y="13165"/>
                      </a:cubicBezTo>
                      <a:cubicBezTo>
                        <a:pt x="7868" y="13461"/>
                        <a:pt x="7601" y="13765"/>
                        <a:pt x="7468" y="14118"/>
                      </a:cubicBezTo>
                      <a:cubicBezTo>
                        <a:pt x="7401" y="14289"/>
                        <a:pt x="7363" y="14470"/>
                        <a:pt x="7363" y="14670"/>
                      </a:cubicBezTo>
                      <a:lnTo>
                        <a:pt x="7372" y="14823"/>
                      </a:lnTo>
                      <a:lnTo>
                        <a:pt x="7382" y="14899"/>
                      </a:lnTo>
                      <a:lnTo>
                        <a:pt x="7144" y="24548"/>
                      </a:lnTo>
                      <a:lnTo>
                        <a:pt x="7153" y="24586"/>
                      </a:lnTo>
                      <a:lnTo>
                        <a:pt x="7163" y="24662"/>
                      </a:lnTo>
                      <a:lnTo>
                        <a:pt x="7296" y="25272"/>
                      </a:lnTo>
                      <a:cubicBezTo>
                        <a:pt x="7296" y="25272"/>
                        <a:pt x="7325" y="25186"/>
                        <a:pt x="7382" y="25043"/>
                      </a:cubicBezTo>
                      <a:lnTo>
                        <a:pt x="7487" y="24786"/>
                      </a:lnTo>
                      <a:lnTo>
                        <a:pt x="7553" y="24624"/>
                      </a:lnTo>
                      <a:lnTo>
                        <a:pt x="7572" y="24538"/>
                      </a:lnTo>
                      <a:lnTo>
                        <a:pt x="7820" y="14937"/>
                      </a:lnTo>
                      <a:lnTo>
                        <a:pt x="7820" y="14937"/>
                      </a:lnTo>
                      <a:lnTo>
                        <a:pt x="7830" y="14928"/>
                      </a:lnTo>
                      <a:lnTo>
                        <a:pt x="7839" y="14918"/>
                      </a:lnTo>
                      <a:lnTo>
                        <a:pt x="7858" y="14899"/>
                      </a:lnTo>
                      <a:cubicBezTo>
                        <a:pt x="8077" y="14651"/>
                        <a:pt x="8372" y="14327"/>
                        <a:pt x="8668" y="14004"/>
                      </a:cubicBezTo>
                      <a:cubicBezTo>
                        <a:pt x="9258" y="13356"/>
                        <a:pt x="9849" y="12708"/>
                        <a:pt x="9849" y="1270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4" name="任意多边形: 形状 919">
                  <a:extLst>
                    <a:ext uri="{FF2B5EF4-FFF2-40B4-BE49-F238E27FC236}">
                      <a16:creationId xmlns:a16="http://schemas.microsoft.com/office/drawing/2014/main" id="{E50816E1-08A6-FF2E-E91B-898FE2B9F6BB}"/>
                    </a:ext>
                  </a:extLst>
                </p:cNvPr>
                <p:cNvSpPr/>
                <p:nvPr/>
              </p:nvSpPr>
              <p:spPr>
                <a:xfrm>
                  <a:off x="3596515" y="1173387"/>
                  <a:ext cx="19050" cy="19050"/>
                </a:xfrm>
                <a:custGeom>
                  <a:avLst/>
                  <a:gdLst>
                    <a:gd name="connsiteX0" fmla="*/ 7841 w 19050"/>
                    <a:gd name="connsiteY0" fmla="*/ 7144 h 19050"/>
                    <a:gd name="connsiteX1" fmla="*/ 13889 w 19050"/>
                    <a:gd name="connsiteY1" fmla="*/ 15945 h 19050"/>
                    <a:gd name="connsiteX2" fmla="*/ 13613 w 19050"/>
                    <a:gd name="connsiteY2" fmla="*/ 19574 h 19050"/>
                    <a:gd name="connsiteX3" fmla="*/ 20414 w 19050"/>
                    <a:gd name="connsiteY3" fmla="*/ 21184 h 19050"/>
                    <a:gd name="connsiteX4" fmla="*/ 15080 w 19050"/>
                    <a:gd name="connsiteY4" fmla="*/ 13745 h 19050"/>
                    <a:gd name="connsiteX5" fmla="*/ 7841 w 19050"/>
                    <a:gd name="connsiteY5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7841" y="7144"/>
                      </a:moveTo>
                      <a:cubicBezTo>
                        <a:pt x="4621" y="12440"/>
                        <a:pt x="13584" y="11659"/>
                        <a:pt x="13889" y="15945"/>
                      </a:cubicBezTo>
                      <a:cubicBezTo>
                        <a:pt x="14784" y="17183"/>
                        <a:pt x="14422" y="20117"/>
                        <a:pt x="13613" y="19574"/>
                      </a:cubicBezTo>
                      <a:lnTo>
                        <a:pt x="20414" y="21184"/>
                      </a:lnTo>
                      <a:cubicBezTo>
                        <a:pt x="19823" y="19060"/>
                        <a:pt x="17537" y="16412"/>
                        <a:pt x="15080" y="13745"/>
                      </a:cubicBezTo>
                      <a:cubicBezTo>
                        <a:pt x="12689" y="10992"/>
                        <a:pt x="9927" y="8458"/>
                        <a:pt x="7841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5" name="任意多边形: 形状 920">
                  <a:extLst>
                    <a:ext uri="{FF2B5EF4-FFF2-40B4-BE49-F238E27FC236}">
                      <a16:creationId xmlns:a16="http://schemas.microsoft.com/office/drawing/2014/main" id="{EF8097A3-FE44-9867-B19D-C2855136DC8B}"/>
                    </a:ext>
                  </a:extLst>
                </p:cNvPr>
                <p:cNvSpPr/>
                <p:nvPr/>
              </p:nvSpPr>
              <p:spPr>
                <a:xfrm>
                  <a:off x="3710664" y="1138088"/>
                  <a:ext cx="19050" cy="19050"/>
                </a:xfrm>
                <a:custGeom>
                  <a:avLst/>
                  <a:gdLst>
                    <a:gd name="connsiteX0" fmla="*/ 13983 w 19050"/>
                    <a:gd name="connsiteY0" fmla="*/ 12611 h 19050"/>
                    <a:gd name="connsiteX1" fmla="*/ 12392 w 19050"/>
                    <a:gd name="connsiteY1" fmla="*/ 7144 h 19050"/>
                    <a:gd name="connsiteX2" fmla="*/ 12783 w 19050"/>
                    <a:gd name="connsiteY2" fmla="*/ 8020 h 19050"/>
                    <a:gd name="connsiteX3" fmla="*/ 7144 w 19050"/>
                    <a:gd name="connsiteY3" fmla="*/ 9087 h 19050"/>
                    <a:gd name="connsiteX4" fmla="*/ 9839 w 19050"/>
                    <a:gd name="connsiteY4" fmla="*/ 9277 h 19050"/>
                    <a:gd name="connsiteX5" fmla="*/ 8382 w 19050"/>
                    <a:gd name="connsiteY5" fmla="*/ 12878 h 19050"/>
                    <a:gd name="connsiteX6" fmla="*/ 13630 w 19050"/>
                    <a:gd name="connsiteY6" fmla="*/ 16059 h 19050"/>
                    <a:gd name="connsiteX7" fmla="*/ 17793 w 19050"/>
                    <a:gd name="connsiteY7" fmla="*/ 13049 h 19050"/>
                    <a:gd name="connsiteX8" fmla="*/ 13983 w 19050"/>
                    <a:gd name="connsiteY8" fmla="*/ 1261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050" h="19050">
                      <a:moveTo>
                        <a:pt x="13983" y="12611"/>
                      </a:moveTo>
                      <a:lnTo>
                        <a:pt x="12392" y="7144"/>
                      </a:lnTo>
                      <a:lnTo>
                        <a:pt x="12783" y="8020"/>
                      </a:lnTo>
                      <a:lnTo>
                        <a:pt x="7144" y="9087"/>
                      </a:lnTo>
                      <a:cubicBezTo>
                        <a:pt x="7915" y="8458"/>
                        <a:pt x="8877" y="9468"/>
                        <a:pt x="9839" y="9277"/>
                      </a:cubicBezTo>
                      <a:lnTo>
                        <a:pt x="8382" y="12878"/>
                      </a:lnTo>
                      <a:cubicBezTo>
                        <a:pt x="12097" y="8639"/>
                        <a:pt x="11573" y="15173"/>
                        <a:pt x="13630" y="16059"/>
                      </a:cubicBezTo>
                      <a:cubicBezTo>
                        <a:pt x="15373" y="15564"/>
                        <a:pt x="16354" y="11735"/>
                        <a:pt x="17793" y="13049"/>
                      </a:cubicBezTo>
                      <a:cubicBezTo>
                        <a:pt x="16983" y="9087"/>
                        <a:pt x="15611" y="16012"/>
                        <a:pt x="13983" y="126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6" name="任意多边形: 形状 921">
                  <a:extLst>
                    <a:ext uri="{FF2B5EF4-FFF2-40B4-BE49-F238E27FC236}">
                      <a16:creationId xmlns:a16="http://schemas.microsoft.com/office/drawing/2014/main" id="{CF3DFF93-908B-BF10-5266-1629136CE4E2}"/>
                    </a:ext>
                  </a:extLst>
                </p:cNvPr>
                <p:cNvSpPr/>
                <p:nvPr/>
              </p:nvSpPr>
              <p:spPr>
                <a:xfrm>
                  <a:off x="3745234" y="1010074"/>
                  <a:ext cx="9525" cy="9525"/>
                </a:xfrm>
                <a:custGeom>
                  <a:avLst/>
                  <a:gdLst>
                    <a:gd name="connsiteX0" fmla="*/ 7207 w 9525"/>
                    <a:gd name="connsiteY0" fmla="*/ 7237 h 9525"/>
                    <a:gd name="connsiteX1" fmla="*/ 7169 w 9525"/>
                    <a:gd name="connsiteY1" fmla="*/ 7179 h 9525"/>
                    <a:gd name="connsiteX2" fmla="*/ 7245 w 9525"/>
                    <a:gd name="connsiteY2" fmla="*/ 7294 h 9525"/>
                    <a:gd name="connsiteX3" fmla="*/ 7816 w 9525"/>
                    <a:gd name="connsiteY3" fmla="*/ 8237 h 9525"/>
                    <a:gd name="connsiteX4" fmla="*/ 7836 w 9525"/>
                    <a:gd name="connsiteY4" fmla="*/ 8275 h 9525"/>
                    <a:gd name="connsiteX5" fmla="*/ 7931 w 9525"/>
                    <a:gd name="connsiteY5" fmla="*/ 8484 h 9525"/>
                    <a:gd name="connsiteX6" fmla="*/ 7740 w 9525"/>
                    <a:gd name="connsiteY6" fmla="*/ 8094 h 9525"/>
                    <a:gd name="connsiteX7" fmla="*/ 7778 w 9525"/>
                    <a:gd name="connsiteY7" fmla="*/ 8170 h 9525"/>
                    <a:gd name="connsiteX8" fmla="*/ 7683 w 9525"/>
                    <a:gd name="connsiteY8" fmla="*/ 8027 h 9525"/>
                    <a:gd name="connsiteX9" fmla="*/ 7702 w 9525"/>
                    <a:gd name="connsiteY9" fmla="*/ 8046 h 9525"/>
                    <a:gd name="connsiteX10" fmla="*/ 7378 w 9525"/>
                    <a:gd name="connsiteY10" fmla="*/ 7494 h 9525"/>
                    <a:gd name="connsiteX11" fmla="*/ 7207 w 9525"/>
                    <a:gd name="connsiteY11" fmla="*/ 723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525" h="9525">
                      <a:moveTo>
                        <a:pt x="7207" y="7237"/>
                      </a:moveTo>
                      <a:lnTo>
                        <a:pt x="7169" y="7179"/>
                      </a:lnTo>
                      <a:cubicBezTo>
                        <a:pt x="7083" y="7056"/>
                        <a:pt x="7245" y="7294"/>
                        <a:pt x="7245" y="7294"/>
                      </a:cubicBezTo>
                      <a:cubicBezTo>
                        <a:pt x="7255" y="7237"/>
                        <a:pt x="7778" y="8161"/>
                        <a:pt x="7816" y="8237"/>
                      </a:cubicBezTo>
                      <a:lnTo>
                        <a:pt x="7836" y="8275"/>
                      </a:lnTo>
                      <a:lnTo>
                        <a:pt x="7931" y="8484"/>
                      </a:lnTo>
                      <a:cubicBezTo>
                        <a:pt x="7883" y="8389"/>
                        <a:pt x="7807" y="8227"/>
                        <a:pt x="7740" y="8094"/>
                      </a:cubicBezTo>
                      <a:lnTo>
                        <a:pt x="7778" y="8170"/>
                      </a:lnTo>
                      <a:cubicBezTo>
                        <a:pt x="7693" y="8018"/>
                        <a:pt x="7683" y="8027"/>
                        <a:pt x="7683" y="8027"/>
                      </a:cubicBezTo>
                      <a:lnTo>
                        <a:pt x="7702" y="8046"/>
                      </a:lnTo>
                      <a:cubicBezTo>
                        <a:pt x="7750" y="8161"/>
                        <a:pt x="7483" y="7646"/>
                        <a:pt x="7378" y="7494"/>
                      </a:cubicBezTo>
                      <a:lnTo>
                        <a:pt x="7207" y="723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7" name="任意多边形: 形状 922">
                  <a:extLst>
                    <a:ext uri="{FF2B5EF4-FFF2-40B4-BE49-F238E27FC236}">
                      <a16:creationId xmlns:a16="http://schemas.microsoft.com/office/drawing/2014/main" id="{C4033737-378B-9FDD-8874-C416D51D4181}"/>
                    </a:ext>
                  </a:extLst>
                </p:cNvPr>
                <p:cNvSpPr/>
                <p:nvPr/>
              </p:nvSpPr>
              <p:spPr>
                <a:xfrm>
                  <a:off x="3606346" y="1165377"/>
                  <a:ext cx="28575" cy="28575"/>
                </a:xfrm>
                <a:custGeom>
                  <a:avLst/>
                  <a:gdLst>
                    <a:gd name="connsiteX0" fmla="*/ 22927 w 28575"/>
                    <a:gd name="connsiteY0" fmla="*/ 18364 h 28575"/>
                    <a:gd name="connsiteX1" fmla="*/ 20412 w 28575"/>
                    <a:gd name="connsiteY1" fmla="*/ 20326 h 28575"/>
                    <a:gd name="connsiteX2" fmla="*/ 10277 w 28575"/>
                    <a:gd name="connsiteY2" fmla="*/ 7144 h 28575"/>
                    <a:gd name="connsiteX3" fmla="*/ 7144 w 28575"/>
                    <a:gd name="connsiteY3" fmla="*/ 9477 h 28575"/>
                    <a:gd name="connsiteX4" fmla="*/ 13040 w 28575"/>
                    <a:gd name="connsiteY4" fmla="*/ 22546 h 28575"/>
                    <a:gd name="connsiteX5" fmla="*/ 13468 w 28575"/>
                    <a:gd name="connsiteY5" fmla="*/ 21917 h 28575"/>
                    <a:gd name="connsiteX6" fmla="*/ 15783 w 28575"/>
                    <a:gd name="connsiteY6" fmla="*/ 27784 h 28575"/>
                    <a:gd name="connsiteX7" fmla="*/ 22927 w 28575"/>
                    <a:gd name="connsiteY7" fmla="*/ 18364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75" h="28575">
                      <a:moveTo>
                        <a:pt x="22927" y="18364"/>
                      </a:moveTo>
                      <a:cubicBezTo>
                        <a:pt x="21898" y="19031"/>
                        <a:pt x="20698" y="19126"/>
                        <a:pt x="20412" y="20326"/>
                      </a:cubicBezTo>
                      <a:cubicBezTo>
                        <a:pt x="19450" y="16850"/>
                        <a:pt x="13145" y="11535"/>
                        <a:pt x="10277" y="7144"/>
                      </a:cubicBezTo>
                      <a:cubicBezTo>
                        <a:pt x="11954" y="10135"/>
                        <a:pt x="8220" y="8915"/>
                        <a:pt x="7144" y="9477"/>
                      </a:cubicBezTo>
                      <a:cubicBezTo>
                        <a:pt x="11030" y="14964"/>
                        <a:pt x="10916" y="17355"/>
                        <a:pt x="13040" y="22546"/>
                      </a:cubicBezTo>
                      <a:lnTo>
                        <a:pt x="13468" y="21917"/>
                      </a:lnTo>
                      <a:cubicBezTo>
                        <a:pt x="16240" y="22965"/>
                        <a:pt x="16297" y="25327"/>
                        <a:pt x="15783" y="27784"/>
                      </a:cubicBezTo>
                      <a:cubicBezTo>
                        <a:pt x="14649" y="23698"/>
                        <a:pt x="26908" y="24022"/>
                        <a:pt x="22927" y="1836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8" name="任意多边形: 形状 923">
                  <a:extLst>
                    <a:ext uri="{FF2B5EF4-FFF2-40B4-BE49-F238E27FC236}">
                      <a16:creationId xmlns:a16="http://schemas.microsoft.com/office/drawing/2014/main" id="{036EE5A3-9F3A-82B9-3293-F2D2110F9377}"/>
                    </a:ext>
                  </a:extLst>
                </p:cNvPr>
                <p:cNvSpPr/>
                <p:nvPr/>
              </p:nvSpPr>
              <p:spPr>
                <a:xfrm>
                  <a:off x="3621948" y="1182570"/>
                  <a:ext cx="9525" cy="9525"/>
                </a:xfrm>
                <a:custGeom>
                  <a:avLst/>
                  <a:gdLst>
                    <a:gd name="connsiteX0" fmla="*/ 10192 w 9525"/>
                    <a:gd name="connsiteY0" fmla="*/ 9325 h 9525"/>
                    <a:gd name="connsiteX1" fmla="*/ 7144 w 9525"/>
                    <a:gd name="connsiteY1" fmla="*/ 7144 h 9525"/>
                    <a:gd name="connsiteX2" fmla="*/ 10192 w 9525"/>
                    <a:gd name="connsiteY2" fmla="*/ 93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192" y="9325"/>
                      </a:moveTo>
                      <a:lnTo>
                        <a:pt x="7144" y="7144"/>
                      </a:lnTo>
                      <a:cubicBezTo>
                        <a:pt x="7810" y="9496"/>
                        <a:pt x="7239" y="9544"/>
                        <a:pt x="10192" y="932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9" name="任意多边形: 形状 924">
                  <a:extLst>
                    <a:ext uri="{FF2B5EF4-FFF2-40B4-BE49-F238E27FC236}">
                      <a16:creationId xmlns:a16="http://schemas.microsoft.com/office/drawing/2014/main" id="{D0088316-8D4A-C882-7584-C010246CA067}"/>
                    </a:ext>
                  </a:extLst>
                </p:cNvPr>
                <p:cNvSpPr/>
                <p:nvPr/>
              </p:nvSpPr>
              <p:spPr>
                <a:xfrm>
                  <a:off x="3731324" y="1085776"/>
                  <a:ext cx="28575" cy="28575"/>
                </a:xfrm>
                <a:custGeom>
                  <a:avLst/>
                  <a:gdLst>
                    <a:gd name="connsiteX0" fmla="*/ 27784 w 28575"/>
                    <a:gd name="connsiteY0" fmla="*/ 15554 h 28575"/>
                    <a:gd name="connsiteX1" fmla="*/ 28975 w 28575"/>
                    <a:gd name="connsiteY1" fmla="*/ 12440 h 28575"/>
                    <a:gd name="connsiteX2" fmla="*/ 21641 w 28575"/>
                    <a:gd name="connsiteY2" fmla="*/ 7144 h 28575"/>
                    <a:gd name="connsiteX3" fmla="*/ 21546 w 28575"/>
                    <a:gd name="connsiteY3" fmla="*/ 7420 h 28575"/>
                    <a:gd name="connsiteX4" fmla="*/ 21526 w 28575"/>
                    <a:gd name="connsiteY4" fmla="*/ 7449 h 28575"/>
                    <a:gd name="connsiteX5" fmla="*/ 27775 w 28575"/>
                    <a:gd name="connsiteY5" fmla="*/ 7610 h 28575"/>
                    <a:gd name="connsiteX6" fmla="*/ 27775 w 28575"/>
                    <a:gd name="connsiteY6" fmla="*/ 7610 h 28575"/>
                    <a:gd name="connsiteX7" fmla="*/ 27775 w 28575"/>
                    <a:gd name="connsiteY7" fmla="*/ 7610 h 28575"/>
                    <a:gd name="connsiteX8" fmla="*/ 27765 w 28575"/>
                    <a:gd name="connsiteY8" fmla="*/ 7620 h 28575"/>
                    <a:gd name="connsiteX9" fmla="*/ 27746 w 28575"/>
                    <a:gd name="connsiteY9" fmla="*/ 7630 h 28575"/>
                    <a:gd name="connsiteX10" fmla="*/ 27680 w 28575"/>
                    <a:gd name="connsiteY10" fmla="*/ 7687 h 28575"/>
                    <a:gd name="connsiteX11" fmla="*/ 27537 w 28575"/>
                    <a:gd name="connsiteY11" fmla="*/ 7791 h 28575"/>
                    <a:gd name="connsiteX12" fmla="*/ 26927 w 28575"/>
                    <a:gd name="connsiteY12" fmla="*/ 8106 h 28575"/>
                    <a:gd name="connsiteX13" fmla="*/ 25565 w 28575"/>
                    <a:gd name="connsiteY13" fmla="*/ 8363 h 28575"/>
                    <a:gd name="connsiteX14" fmla="*/ 22622 w 28575"/>
                    <a:gd name="connsiteY14" fmla="*/ 8068 h 28575"/>
                    <a:gd name="connsiteX15" fmla="*/ 18793 w 28575"/>
                    <a:gd name="connsiteY15" fmla="*/ 9725 h 28575"/>
                    <a:gd name="connsiteX16" fmla="*/ 11820 w 28575"/>
                    <a:gd name="connsiteY16" fmla="*/ 7229 h 28575"/>
                    <a:gd name="connsiteX17" fmla="*/ 12249 w 28575"/>
                    <a:gd name="connsiteY17" fmla="*/ 7620 h 28575"/>
                    <a:gd name="connsiteX18" fmla="*/ 8277 w 28575"/>
                    <a:gd name="connsiteY18" fmla="*/ 8753 h 28575"/>
                    <a:gd name="connsiteX19" fmla="*/ 7325 w 28575"/>
                    <a:gd name="connsiteY19" fmla="*/ 8449 h 28575"/>
                    <a:gd name="connsiteX20" fmla="*/ 7268 w 28575"/>
                    <a:gd name="connsiteY20" fmla="*/ 8268 h 28575"/>
                    <a:gd name="connsiteX21" fmla="*/ 7144 w 28575"/>
                    <a:gd name="connsiteY21" fmla="*/ 9258 h 28575"/>
                    <a:gd name="connsiteX22" fmla="*/ 7563 w 28575"/>
                    <a:gd name="connsiteY22" fmla="*/ 10487 h 28575"/>
                    <a:gd name="connsiteX23" fmla="*/ 9801 w 28575"/>
                    <a:gd name="connsiteY23" fmla="*/ 11611 h 28575"/>
                    <a:gd name="connsiteX24" fmla="*/ 13068 w 28575"/>
                    <a:gd name="connsiteY24" fmla="*/ 10706 h 28575"/>
                    <a:gd name="connsiteX25" fmla="*/ 13430 w 28575"/>
                    <a:gd name="connsiteY25" fmla="*/ 13373 h 28575"/>
                    <a:gd name="connsiteX26" fmla="*/ 17450 w 28575"/>
                    <a:gd name="connsiteY26" fmla="*/ 10830 h 28575"/>
                    <a:gd name="connsiteX27" fmla="*/ 21136 w 28575"/>
                    <a:gd name="connsiteY27" fmla="*/ 23527 h 28575"/>
                    <a:gd name="connsiteX28" fmla="*/ 22831 w 28575"/>
                    <a:gd name="connsiteY28" fmla="*/ 21165 h 28575"/>
                    <a:gd name="connsiteX29" fmla="*/ 24917 w 28575"/>
                    <a:gd name="connsiteY29" fmla="*/ 21107 h 28575"/>
                    <a:gd name="connsiteX30" fmla="*/ 26146 w 28575"/>
                    <a:gd name="connsiteY30" fmla="*/ 21203 h 28575"/>
                    <a:gd name="connsiteX31" fmla="*/ 26784 w 28575"/>
                    <a:gd name="connsiteY31" fmla="*/ 21260 h 28575"/>
                    <a:gd name="connsiteX32" fmla="*/ 26946 w 28575"/>
                    <a:gd name="connsiteY32" fmla="*/ 21279 h 28575"/>
                    <a:gd name="connsiteX33" fmla="*/ 27032 w 28575"/>
                    <a:gd name="connsiteY33" fmla="*/ 21288 h 28575"/>
                    <a:gd name="connsiteX34" fmla="*/ 27070 w 28575"/>
                    <a:gd name="connsiteY34" fmla="*/ 21288 h 28575"/>
                    <a:gd name="connsiteX35" fmla="*/ 27080 w 28575"/>
                    <a:gd name="connsiteY35" fmla="*/ 21288 h 28575"/>
                    <a:gd name="connsiteX36" fmla="*/ 27089 w 28575"/>
                    <a:gd name="connsiteY36" fmla="*/ 21288 h 28575"/>
                    <a:gd name="connsiteX37" fmla="*/ 21536 w 28575"/>
                    <a:gd name="connsiteY37" fmla="*/ 21146 h 28575"/>
                    <a:gd name="connsiteX38" fmla="*/ 21546 w 28575"/>
                    <a:gd name="connsiteY38" fmla="*/ 21146 h 28575"/>
                    <a:gd name="connsiteX39" fmla="*/ 21698 w 28575"/>
                    <a:gd name="connsiteY39" fmla="*/ 21136 h 28575"/>
                    <a:gd name="connsiteX40" fmla="*/ 25203 w 28575"/>
                    <a:gd name="connsiteY40" fmla="*/ 16545 h 28575"/>
                    <a:gd name="connsiteX41" fmla="*/ 28461 w 28575"/>
                    <a:gd name="connsiteY41" fmla="*/ 16640 h 28575"/>
                    <a:gd name="connsiteX42" fmla="*/ 27784 w 28575"/>
                    <a:gd name="connsiteY42" fmla="*/ 15554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8575" h="28575">
                      <a:moveTo>
                        <a:pt x="27784" y="15554"/>
                      </a:moveTo>
                      <a:cubicBezTo>
                        <a:pt x="29280" y="15469"/>
                        <a:pt x="28023" y="12106"/>
                        <a:pt x="28975" y="12440"/>
                      </a:cubicBezTo>
                      <a:cubicBezTo>
                        <a:pt x="27765" y="11678"/>
                        <a:pt x="23308" y="9058"/>
                        <a:pt x="21641" y="7144"/>
                      </a:cubicBezTo>
                      <a:lnTo>
                        <a:pt x="21546" y="7420"/>
                      </a:lnTo>
                      <a:lnTo>
                        <a:pt x="21526" y="7449"/>
                      </a:lnTo>
                      <a:lnTo>
                        <a:pt x="27775" y="7610"/>
                      </a:lnTo>
                      <a:lnTo>
                        <a:pt x="27775" y="7610"/>
                      </a:lnTo>
                      <a:lnTo>
                        <a:pt x="27775" y="7610"/>
                      </a:lnTo>
                      <a:lnTo>
                        <a:pt x="27765" y="7620"/>
                      </a:lnTo>
                      <a:lnTo>
                        <a:pt x="27746" y="7630"/>
                      </a:lnTo>
                      <a:lnTo>
                        <a:pt x="27680" y="7687"/>
                      </a:lnTo>
                      <a:lnTo>
                        <a:pt x="27537" y="7791"/>
                      </a:lnTo>
                      <a:cubicBezTo>
                        <a:pt x="27346" y="7925"/>
                        <a:pt x="27137" y="8020"/>
                        <a:pt x="26927" y="8106"/>
                      </a:cubicBezTo>
                      <a:cubicBezTo>
                        <a:pt x="26499" y="8268"/>
                        <a:pt x="26041" y="8344"/>
                        <a:pt x="25565" y="8363"/>
                      </a:cubicBezTo>
                      <a:cubicBezTo>
                        <a:pt x="24613" y="8401"/>
                        <a:pt x="23584" y="8220"/>
                        <a:pt x="22622" y="8068"/>
                      </a:cubicBezTo>
                      <a:cubicBezTo>
                        <a:pt x="20707" y="7772"/>
                        <a:pt x="19060" y="7639"/>
                        <a:pt x="18793" y="9725"/>
                      </a:cubicBezTo>
                      <a:cubicBezTo>
                        <a:pt x="17907" y="9706"/>
                        <a:pt x="14002" y="8439"/>
                        <a:pt x="11820" y="7229"/>
                      </a:cubicBezTo>
                      <a:lnTo>
                        <a:pt x="12249" y="7620"/>
                      </a:lnTo>
                      <a:cubicBezTo>
                        <a:pt x="11335" y="9506"/>
                        <a:pt x="9696" y="9173"/>
                        <a:pt x="8277" y="8753"/>
                      </a:cubicBezTo>
                      <a:cubicBezTo>
                        <a:pt x="7944" y="8649"/>
                        <a:pt x="7620" y="8544"/>
                        <a:pt x="7325" y="8449"/>
                      </a:cubicBezTo>
                      <a:cubicBezTo>
                        <a:pt x="7306" y="8344"/>
                        <a:pt x="7268" y="8268"/>
                        <a:pt x="7268" y="8268"/>
                      </a:cubicBezTo>
                      <a:cubicBezTo>
                        <a:pt x="7268" y="8268"/>
                        <a:pt x="7191" y="8496"/>
                        <a:pt x="7144" y="9258"/>
                      </a:cubicBezTo>
                      <a:cubicBezTo>
                        <a:pt x="7315" y="9573"/>
                        <a:pt x="6896" y="10058"/>
                        <a:pt x="7563" y="10487"/>
                      </a:cubicBezTo>
                      <a:cubicBezTo>
                        <a:pt x="8287" y="10906"/>
                        <a:pt x="9068" y="11325"/>
                        <a:pt x="9801" y="11611"/>
                      </a:cubicBezTo>
                      <a:cubicBezTo>
                        <a:pt x="11268" y="12182"/>
                        <a:pt x="12592" y="12221"/>
                        <a:pt x="13068" y="10706"/>
                      </a:cubicBezTo>
                      <a:lnTo>
                        <a:pt x="13430" y="13373"/>
                      </a:lnTo>
                      <a:cubicBezTo>
                        <a:pt x="16497" y="14611"/>
                        <a:pt x="12230" y="9163"/>
                        <a:pt x="17450" y="10830"/>
                      </a:cubicBezTo>
                      <a:cubicBezTo>
                        <a:pt x="28337" y="16107"/>
                        <a:pt x="11563" y="18669"/>
                        <a:pt x="21136" y="23527"/>
                      </a:cubicBezTo>
                      <a:cubicBezTo>
                        <a:pt x="20945" y="21993"/>
                        <a:pt x="21650" y="21374"/>
                        <a:pt x="22831" y="21165"/>
                      </a:cubicBezTo>
                      <a:cubicBezTo>
                        <a:pt x="23422" y="21060"/>
                        <a:pt x="24136" y="21069"/>
                        <a:pt x="24917" y="21107"/>
                      </a:cubicBezTo>
                      <a:cubicBezTo>
                        <a:pt x="25308" y="21136"/>
                        <a:pt x="25717" y="21165"/>
                        <a:pt x="26146" y="21203"/>
                      </a:cubicBezTo>
                      <a:lnTo>
                        <a:pt x="26784" y="21260"/>
                      </a:lnTo>
                      <a:lnTo>
                        <a:pt x="26946" y="21279"/>
                      </a:lnTo>
                      <a:lnTo>
                        <a:pt x="27032" y="21288"/>
                      </a:lnTo>
                      <a:lnTo>
                        <a:pt x="27070" y="21288"/>
                      </a:lnTo>
                      <a:lnTo>
                        <a:pt x="27080" y="21288"/>
                      </a:lnTo>
                      <a:lnTo>
                        <a:pt x="27089" y="21288"/>
                      </a:lnTo>
                      <a:cubicBezTo>
                        <a:pt x="24613" y="21222"/>
                        <a:pt x="32642" y="21431"/>
                        <a:pt x="21536" y="21146"/>
                      </a:cubicBezTo>
                      <a:lnTo>
                        <a:pt x="21546" y="21146"/>
                      </a:lnTo>
                      <a:lnTo>
                        <a:pt x="21698" y="21136"/>
                      </a:lnTo>
                      <a:cubicBezTo>
                        <a:pt x="23298" y="21069"/>
                        <a:pt x="25060" y="20774"/>
                        <a:pt x="25203" y="16545"/>
                      </a:cubicBezTo>
                      <a:cubicBezTo>
                        <a:pt x="26927" y="14078"/>
                        <a:pt x="27175" y="19812"/>
                        <a:pt x="28461" y="16640"/>
                      </a:cubicBezTo>
                      <a:lnTo>
                        <a:pt x="27784" y="1555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0" name="任意多边形: 形状 925">
                  <a:extLst>
                    <a:ext uri="{FF2B5EF4-FFF2-40B4-BE49-F238E27FC236}">
                      <a16:creationId xmlns:a16="http://schemas.microsoft.com/office/drawing/2014/main" id="{BCEF0916-62BF-B398-E2BC-0911C21683AC}"/>
                    </a:ext>
                  </a:extLst>
                </p:cNvPr>
                <p:cNvSpPr/>
                <p:nvPr/>
              </p:nvSpPr>
              <p:spPr>
                <a:xfrm>
                  <a:off x="3423037" y="1079147"/>
                  <a:ext cx="19050" cy="28575"/>
                </a:xfrm>
                <a:custGeom>
                  <a:avLst/>
                  <a:gdLst>
                    <a:gd name="connsiteX0" fmla="*/ 12706 w 19050"/>
                    <a:gd name="connsiteY0" fmla="*/ 22774 h 28575"/>
                    <a:gd name="connsiteX1" fmla="*/ 12640 w 19050"/>
                    <a:gd name="connsiteY1" fmla="*/ 16745 h 28575"/>
                    <a:gd name="connsiteX2" fmla="*/ 15783 w 19050"/>
                    <a:gd name="connsiteY2" fmla="*/ 21050 h 28575"/>
                    <a:gd name="connsiteX3" fmla="*/ 12125 w 19050"/>
                    <a:gd name="connsiteY3" fmla="*/ 7144 h 28575"/>
                    <a:gd name="connsiteX4" fmla="*/ 7144 w 19050"/>
                    <a:gd name="connsiteY4" fmla="*/ 13783 h 28575"/>
                    <a:gd name="connsiteX5" fmla="*/ 9735 w 19050"/>
                    <a:gd name="connsiteY5" fmla="*/ 17612 h 28575"/>
                    <a:gd name="connsiteX6" fmla="*/ 7620 w 19050"/>
                    <a:gd name="connsiteY6" fmla="*/ 24403 h 28575"/>
                    <a:gd name="connsiteX7" fmla="*/ 12706 w 19050"/>
                    <a:gd name="connsiteY7" fmla="*/ 22774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28575">
                      <a:moveTo>
                        <a:pt x="12706" y="22774"/>
                      </a:moveTo>
                      <a:cubicBezTo>
                        <a:pt x="9382" y="19250"/>
                        <a:pt x="14507" y="20679"/>
                        <a:pt x="12640" y="16745"/>
                      </a:cubicBezTo>
                      <a:lnTo>
                        <a:pt x="15783" y="21050"/>
                      </a:lnTo>
                      <a:cubicBezTo>
                        <a:pt x="16840" y="16221"/>
                        <a:pt x="13183" y="14335"/>
                        <a:pt x="12125" y="7144"/>
                      </a:cubicBezTo>
                      <a:lnTo>
                        <a:pt x="7144" y="13783"/>
                      </a:lnTo>
                      <a:lnTo>
                        <a:pt x="9735" y="17612"/>
                      </a:lnTo>
                      <a:lnTo>
                        <a:pt x="7620" y="24403"/>
                      </a:lnTo>
                      <a:cubicBezTo>
                        <a:pt x="7734" y="20488"/>
                        <a:pt x="11925" y="20002"/>
                        <a:pt x="12706" y="2277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1" name="任意多边形: 形状 926">
                  <a:extLst>
                    <a:ext uri="{FF2B5EF4-FFF2-40B4-BE49-F238E27FC236}">
                      <a16:creationId xmlns:a16="http://schemas.microsoft.com/office/drawing/2014/main" id="{EE267BAD-071A-7B56-E89A-0AFFF7084C1F}"/>
                    </a:ext>
                  </a:extLst>
                </p:cNvPr>
                <p:cNvSpPr/>
                <p:nvPr/>
              </p:nvSpPr>
              <p:spPr>
                <a:xfrm>
                  <a:off x="3353818" y="973206"/>
                  <a:ext cx="19050" cy="28575"/>
                </a:xfrm>
                <a:custGeom>
                  <a:avLst/>
                  <a:gdLst>
                    <a:gd name="connsiteX0" fmla="*/ 11898 w 19050"/>
                    <a:gd name="connsiteY0" fmla="*/ 22007 h 28575"/>
                    <a:gd name="connsiteX1" fmla="*/ 12926 w 19050"/>
                    <a:gd name="connsiteY1" fmla="*/ 17692 h 28575"/>
                    <a:gd name="connsiteX2" fmla="*/ 13345 w 19050"/>
                    <a:gd name="connsiteY2" fmla="*/ 14682 h 28575"/>
                    <a:gd name="connsiteX3" fmla="*/ 17270 w 19050"/>
                    <a:gd name="connsiteY3" fmla="*/ 12453 h 28575"/>
                    <a:gd name="connsiteX4" fmla="*/ 9231 w 19050"/>
                    <a:gd name="connsiteY4" fmla="*/ 8310 h 28575"/>
                    <a:gd name="connsiteX5" fmla="*/ 11440 w 19050"/>
                    <a:gd name="connsiteY5" fmla="*/ 13634 h 28575"/>
                    <a:gd name="connsiteX6" fmla="*/ 7145 w 19050"/>
                    <a:gd name="connsiteY6" fmla="*/ 15311 h 28575"/>
                    <a:gd name="connsiteX7" fmla="*/ 11898 w 19050"/>
                    <a:gd name="connsiteY7" fmla="*/ 22007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28575">
                      <a:moveTo>
                        <a:pt x="11898" y="22007"/>
                      </a:moveTo>
                      <a:cubicBezTo>
                        <a:pt x="13984" y="22273"/>
                        <a:pt x="13193" y="19949"/>
                        <a:pt x="12926" y="17692"/>
                      </a:cubicBezTo>
                      <a:cubicBezTo>
                        <a:pt x="12793" y="16558"/>
                        <a:pt x="12793" y="15454"/>
                        <a:pt x="13345" y="14682"/>
                      </a:cubicBezTo>
                      <a:cubicBezTo>
                        <a:pt x="13984" y="13253"/>
                        <a:pt x="15212" y="11863"/>
                        <a:pt x="17270" y="12453"/>
                      </a:cubicBezTo>
                      <a:cubicBezTo>
                        <a:pt x="11812" y="17835"/>
                        <a:pt x="12383" y="3004"/>
                        <a:pt x="9231" y="8310"/>
                      </a:cubicBezTo>
                      <a:lnTo>
                        <a:pt x="11440" y="13634"/>
                      </a:lnTo>
                      <a:cubicBezTo>
                        <a:pt x="10135" y="15825"/>
                        <a:pt x="8640" y="16911"/>
                        <a:pt x="7145" y="15311"/>
                      </a:cubicBezTo>
                      <a:cubicBezTo>
                        <a:pt x="7078" y="17063"/>
                        <a:pt x="10793" y="20683"/>
                        <a:pt x="11898" y="2200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2" name="任意多边形: 形状 927">
                  <a:extLst>
                    <a:ext uri="{FF2B5EF4-FFF2-40B4-BE49-F238E27FC236}">
                      <a16:creationId xmlns:a16="http://schemas.microsoft.com/office/drawing/2014/main" id="{EA8CDA79-752F-476D-9907-7BA12F5E32D7}"/>
                    </a:ext>
                  </a:extLst>
                </p:cNvPr>
                <p:cNvSpPr/>
                <p:nvPr/>
              </p:nvSpPr>
              <p:spPr>
                <a:xfrm>
                  <a:off x="3367411" y="992393"/>
                  <a:ext cx="19050" cy="19050"/>
                </a:xfrm>
                <a:custGeom>
                  <a:avLst/>
                  <a:gdLst>
                    <a:gd name="connsiteX0" fmla="*/ 9735 w 19050"/>
                    <a:gd name="connsiteY0" fmla="*/ 15811 h 19050"/>
                    <a:gd name="connsiteX1" fmla="*/ 15926 w 19050"/>
                    <a:gd name="connsiteY1" fmla="*/ 12430 h 19050"/>
                    <a:gd name="connsiteX2" fmla="*/ 15316 w 19050"/>
                    <a:gd name="connsiteY2" fmla="*/ 7144 h 19050"/>
                    <a:gd name="connsiteX3" fmla="*/ 7144 w 19050"/>
                    <a:gd name="connsiteY3" fmla="*/ 13554 h 19050"/>
                    <a:gd name="connsiteX4" fmla="*/ 9735 w 19050"/>
                    <a:gd name="connsiteY4" fmla="*/ 1581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9735" y="15811"/>
                      </a:moveTo>
                      <a:cubicBezTo>
                        <a:pt x="11725" y="12802"/>
                        <a:pt x="12487" y="12792"/>
                        <a:pt x="15926" y="12430"/>
                      </a:cubicBezTo>
                      <a:cubicBezTo>
                        <a:pt x="15592" y="11106"/>
                        <a:pt x="12964" y="9725"/>
                        <a:pt x="15316" y="7144"/>
                      </a:cubicBezTo>
                      <a:cubicBezTo>
                        <a:pt x="14030" y="11963"/>
                        <a:pt x="8830" y="7439"/>
                        <a:pt x="7144" y="13554"/>
                      </a:cubicBezTo>
                      <a:cubicBezTo>
                        <a:pt x="7915" y="12697"/>
                        <a:pt x="8230" y="14897"/>
                        <a:pt x="9735" y="158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3" name="任意多边形: 形状 928">
                  <a:extLst>
                    <a:ext uri="{FF2B5EF4-FFF2-40B4-BE49-F238E27FC236}">
                      <a16:creationId xmlns:a16="http://schemas.microsoft.com/office/drawing/2014/main" id="{83C3053F-4A94-9820-2347-4CADD6BE307C}"/>
                    </a:ext>
                  </a:extLst>
                </p:cNvPr>
                <p:cNvSpPr/>
                <p:nvPr/>
              </p:nvSpPr>
              <p:spPr>
                <a:xfrm>
                  <a:off x="3521878" y="1048830"/>
                  <a:ext cx="85725" cy="133350"/>
                </a:xfrm>
                <a:custGeom>
                  <a:avLst/>
                  <a:gdLst>
                    <a:gd name="connsiteX0" fmla="*/ 78534 w 85725"/>
                    <a:gd name="connsiteY0" fmla="*/ 130273 h 133350"/>
                    <a:gd name="connsiteX1" fmla="*/ 81401 w 85725"/>
                    <a:gd name="connsiteY1" fmla="*/ 129234 h 133350"/>
                    <a:gd name="connsiteX2" fmla="*/ 76619 w 85725"/>
                    <a:gd name="connsiteY2" fmla="*/ 122986 h 133350"/>
                    <a:gd name="connsiteX3" fmla="*/ 79086 w 85725"/>
                    <a:gd name="connsiteY3" fmla="*/ 123167 h 133350"/>
                    <a:gd name="connsiteX4" fmla="*/ 74895 w 85725"/>
                    <a:gd name="connsiteY4" fmla="*/ 117880 h 133350"/>
                    <a:gd name="connsiteX5" fmla="*/ 76133 w 85725"/>
                    <a:gd name="connsiteY5" fmla="*/ 111975 h 133350"/>
                    <a:gd name="connsiteX6" fmla="*/ 68370 w 85725"/>
                    <a:gd name="connsiteY6" fmla="*/ 110946 h 133350"/>
                    <a:gd name="connsiteX7" fmla="*/ 68723 w 85725"/>
                    <a:gd name="connsiteY7" fmla="*/ 108022 h 133350"/>
                    <a:gd name="connsiteX8" fmla="*/ 71333 w 85725"/>
                    <a:gd name="connsiteY8" fmla="*/ 110775 h 133350"/>
                    <a:gd name="connsiteX9" fmla="*/ 73828 w 85725"/>
                    <a:gd name="connsiteY9" fmla="*/ 104012 h 133350"/>
                    <a:gd name="connsiteX10" fmla="*/ 63236 w 85725"/>
                    <a:gd name="connsiteY10" fmla="*/ 106574 h 133350"/>
                    <a:gd name="connsiteX11" fmla="*/ 64751 w 85725"/>
                    <a:gd name="connsiteY11" fmla="*/ 111022 h 133350"/>
                    <a:gd name="connsiteX12" fmla="*/ 58017 w 85725"/>
                    <a:gd name="connsiteY12" fmla="*/ 109194 h 133350"/>
                    <a:gd name="connsiteX13" fmla="*/ 61446 w 85725"/>
                    <a:gd name="connsiteY13" fmla="*/ 102441 h 133350"/>
                    <a:gd name="connsiteX14" fmla="*/ 60874 w 85725"/>
                    <a:gd name="connsiteY14" fmla="*/ 102936 h 133350"/>
                    <a:gd name="connsiteX15" fmla="*/ 60369 w 85725"/>
                    <a:gd name="connsiteY15" fmla="*/ 94220 h 133350"/>
                    <a:gd name="connsiteX16" fmla="*/ 57979 w 85725"/>
                    <a:gd name="connsiteY16" fmla="*/ 95487 h 133350"/>
                    <a:gd name="connsiteX17" fmla="*/ 56988 w 85725"/>
                    <a:gd name="connsiteY17" fmla="*/ 87410 h 133350"/>
                    <a:gd name="connsiteX18" fmla="*/ 57560 w 85725"/>
                    <a:gd name="connsiteY18" fmla="*/ 88143 h 133350"/>
                    <a:gd name="connsiteX19" fmla="*/ 58903 w 85725"/>
                    <a:gd name="connsiteY19" fmla="*/ 84895 h 133350"/>
                    <a:gd name="connsiteX20" fmla="*/ 52397 w 85725"/>
                    <a:gd name="connsiteY20" fmla="*/ 71132 h 133350"/>
                    <a:gd name="connsiteX21" fmla="*/ 48073 w 85725"/>
                    <a:gd name="connsiteY21" fmla="*/ 72160 h 133350"/>
                    <a:gd name="connsiteX22" fmla="*/ 49511 w 85725"/>
                    <a:gd name="connsiteY22" fmla="*/ 66503 h 133350"/>
                    <a:gd name="connsiteX23" fmla="*/ 46082 w 85725"/>
                    <a:gd name="connsiteY23" fmla="*/ 69027 h 133350"/>
                    <a:gd name="connsiteX24" fmla="*/ 40472 w 85725"/>
                    <a:gd name="connsiteY24" fmla="*/ 64702 h 133350"/>
                    <a:gd name="connsiteX25" fmla="*/ 41081 w 85725"/>
                    <a:gd name="connsiteY25" fmla="*/ 61721 h 133350"/>
                    <a:gd name="connsiteX26" fmla="*/ 38948 w 85725"/>
                    <a:gd name="connsiteY26" fmla="*/ 63388 h 133350"/>
                    <a:gd name="connsiteX27" fmla="*/ 33699 w 85725"/>
                    <a:gd name="connsiteY27" fmla="*/ 53834 h 133350"/>
                    <a:gd name="connsiteX28" fmla="*/ 37033 w 85725"/>
                    <a:gd name="connsiteY28" fmla="*/ 55368 h 133350"/>
                    <a:gd name="connsiteX29" fmla="*/ 33604 w 85725"/>
                    <a:gd name="connsiteY29" fmla="*/ 45633 h 133350"/>
                    <a:gd name="connsiteX30" fmla="*/ 36252 w 85725"/>
                    <a:gd name="connsiteY30" fmla="*/ 43014 h 133350"/>
                    <a:gd name="connsiteX31" fmla="*/ 26365 w 85725"/>
                    <a:gd name="connsiteY31" fmla="*/ 33289 h 133350"/>
                    <a:gd name="connsiteX32" fmla="*/ 26175 w 85725"/>
                    <a:gd name="connsiteY32" fmla="*/ 33860 h 133350"/>
                    <a:gd name="connsiteX33" fmla="*/ 23070 w 85725"/>
                    <a:gd name="connsiteY33" fmla="*/ 28907 h 133350"/>
                    <a:gd name="connsiteX34" fmla="*/ 20403 w 85725"/>
                    <a:gd name="connsiteY34" fmla="*/ 40071 h 133350"/>
                    <a:gd name="connsiteX35" fmla="*/ 19012 w 85725"/>
                    <a:gd name="connsiteY35" fmla="*/ 32775 h 133350"/>
                    <a:gd name="connsiteX36" fmla="*/ 16383 w 85725"/>
                    <a:gd name="connsiteY36" fmla="*/ 34689 h 133350"/>
                    <a:gd name="connsiteX37" fmla="*/ 15783 w 85725"/>
                    <a:gd name="connsiteY37" fmla="*/ 16944 h 133350"/>
                    <a:gd name="connsiteX38" fmla="*/ 12059 w 85725"/>
                    <a:gd name="connsiteY38" fmla="*/ 16363 h 133350"/>
                    <a:gd name="connsiteX39" fmla="*/ 13211 w 85725"/>
                    <a:gd name="connsiteY39" fmla="*/ 11039 h 133350"/>
                    <a:gd name="connsiteX40" fmla="*/ 7144 w 85725"/>
                    <a:gd name="connsiteY40" fmla="*/ 7257 h 133350"/>
                    <a:gd name="connsiteX41" fmla="*/ 10306 w 85725"/>
                    <a:gd name="connsiteY41" fmla="*/ 14229 h 133350"/>
                    <a:gd name="connsiteX42" fmla="*/ 7430 w 85725"/>
                    <a:gd name="connsiteY42" fmla="*/ 19602 h 133350"/>
                    <a:gd name="connsiteX43" fmla="*/ 11944 w 85725"/>
                    <a:gd name="connsiteY43" fmla="*/ 23078 h 133350"/>
                    <a:gd name="connsiteX44" fmla="*/ 15402 w 85725"/>
                    <a:gd name="connsiteY44" fmla="*/ 39814 h 133350"/>
                    <a:gd name="connsiteX45" fmla="*/ 18793 w 85725"/>
                    <a:gd name="connsiteY45" fmla="*/ 41204 h 133350"/>
                    <a:gd name="connsiteX46" fmla="*/ 17383 w 85725"/>
                    <a:gd name="connsiteY46" fmla="*/ 46033 h 133350"/>
                    <a:gd name="connsiteX47" fmla="*/ 19488 w 85725"/>
                    <a:gd name="connsiteY47" fmla="*/ 56635 h 133350"/>
                    <a:gd name="connsiteX48" fmla="*/ 24736 w 85725"/>
                    <a:gd name="connsiteY48" fmla="*/ 58044 h 133350"/>
                    <a:gd name="connsiteX49" fmla="*/ 25041 w 85725"/>
                    <a:gd name="connsiteY49" fmla="*/ 62902 h 133350"/>
                    <a:gd name="connsiteX50" fmla="*/ 24841 w 85725"/>
                    <a:gd name="connsiteY50" fmla="*/ 60769 h 133350"/>
                    <a:gd name="connsiteX51" fmla="*/ 32366 w 85725"/>
                    <a:gd name="connsiteY51" fmla="*/ 63055 h 133350"/>
                    <a:gd name="connsiteX52" fmla="*/ 29099 w 85725"/>
                    <a:gd name="connsiteY52" fmla="*/ 67531 h 133350"/>
                    <a:gd name="connsiteX53" fmla="*/ 27861 w 85725"/>
                    <a:gd name="connsiteY53" fmla="*/ 64245 h 133350"/>
                    <a:gd name="connsiteX54" fmla="*/ 23241 w 85725"/>
                    <a:gd name="connsiteY54" fmla="*/ 66074 h 133350"/>
                    <a:gd name="connsiteX55" fmla="*/ 17783 w 85725"/>
                    <a:gd name="connsiteY55" fmla="*/ 58530 h 133350"/>
                    <a:gd name="connsiteX56" fmla="*/ 18679 w 85725"/>
                    <a:gd name="connsiteY56" fmla="*/ 60369 h 133350"/>
                    <a:gd name="connsiteX57" fmla="*/ 16402 w 85725"/>
                    <a:gd name="connsiteY57" fmla="*/ 59168 h 133350"/>
                    <a:gd name="connsiteX58" fmla="*/ 14249 w 85725"/>
                    <a:gd name="connsiteY58" fmla="*/ 57883 h 133350"/>
                    <a:gd name="connsiteX59" fmla="*/ 13849 w 85725"/>
                    <a:gd name="connsiteY59" fmla="*/ 60911 h 133350"/>
                    <a:gd name="connsiteX60" fmla="*/ 13640 w 85725"/>
                    <a:gd name="connsiteY60" fmla="*/ 63893 h 133350"/>
                    <a:gd name="connsiteX61" fmla="*/ 23546 w 85725"/>
                    <a:gd name="connsiteY61" fmla="*/ 75132 h 133350"/>
                    <a:gd name="connsiteX62" fmla="*/ 18517 w 85725"/>
                    <a:gd name="connsiteY62" fmla="*/ 80362 h 133350"/>
                    <a:gd name="connsiteX63" fmla="*/ 24365 w 85725"/>
                    <a:gd name="connsiteY63" fmla="*/ 83029 h 133350"/>
                    <a:gd name="connsiteX64" fmla="*/ 29089 w 85725"/>
                    <a:gd name="connsiteY64" fmla="*/ 95554 h 133350"/>
                    <a:gd name="connsiteX65" fmla="*/ 27261 w 85725"/>
                    <a:gd name="connsiteY65" fmla="*/ 95516 h 133350"/>
                    <a:gd name="connsiteX66" fmla="*/ 35890 w 85725"/>
                    <a:gd name="connsiteY66" fmla="*/ 113613 h 133350"/>
                    <a:gd name="connsiteX67" fmla="*/ 39900 w 85725"/>
                    <a:gd name="connsiteY67" fmla="*/ 105098 h 133350"/>
                    <a:gd name="connsiteX68" fmla="*/ 47673 w 85725"/>
                    <a:gd name="connsiteY68" fmla="*/ 117538 h 133350"/>
                    <a:gd name="connsiteX69" fmla="*/ 52959 w 85725"/>
                    <a:gd name="connsiteY69" fmla="*/ 115633 h 133350"/>
                    <a:gd name="connsiteX70" fmla="*/ 52435 w 85725"/>
                    <a:gd name="connsiteY70" fmla="*/ 122338 h 133350"/>
                    <a:gd name="connsiteX71" fmla="*/ 62579 w 85725"/>
                    <a:gd name="connsiteY71" fmla="*/ 129777 h 133350"/>
                    <a:gd name="connsiteX72" fmla="*/ 53892 w 85725"/>
                    <a:gd name="connsiteY72" fmla="*/ 118890 h 133350"/>
                    <a:gd name="connsiteX73" fmla="*/ 60798 w 85725"/>
                    <a:gd name="connsiteY73" fmla="*/ 120109 h 133350"/>
                    <a:gd name="connsiteX74" fmla="*/ 61846 w 85725"/>
                    <a:gd name="connsiteY74" fmla="*/ 124005 h 133350"/>
                    <a:gd name="connsiteX75" fmla="*/ 70199 w 85725"/>
                    <a:gd name="connsiteY75" fmla="*/ 123386 h 133350"/>
                    <a:gd name="connsiteX76" fmla="*/ 79134 w 85725"/>
                    <a:gd name="connsiteY76" fmla="*/ 133301 h 133350"/>
                    <a:gd name="connsiteX77" fmla="*/ 78534 w 85725"/>
                    <a:gd name="connsiteY77" fmla="*/ 130273 h 133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</a:cxnLst>
                  <a:rect l="l" t="t" r="r" b="b"/>
                  <a:pathLst>
                    <a:path w="85725" h="133350">
                      <a:moveTo>
                        <a:pt x="78534" y="130273"/>
                      </a:moveTo>
                      <a:cubicBezTo>
                        <a:pt x="79886" y="130949"/>
                        <a:pt x="80277" y="129768"/>
                        <a:pt x="81401" y="129234"/>
                      </a:cubicBezTo>
                      <a:cubicBezTo>
                        <a:pt x="78534" y="130273"/>
                        <a:pt x="78753" y="124900"/>
                        <a:pt x="76619" y="122986"/>
                      </a:cubicBezTo>
                      <a:lnTo>
                        <a:pt x="79086" y="123167"/>
                      </a:lnTo>
                      <a:cubicBezTo>
                        <a:pt x="78543" y="120224"/>
                        <a:pt x="78048" y="119443"/>
                        <a:pt x="74895" y="117880"/>
                      </a:cubicBezTo>
                      <a:lnTo>
                        <a:pt x="76133" y="111975"/>
                      </a:lnTo>
                      <a:cubicBezTo>
                        <a:pt x="75105" y="113661"/>
                        <a:pt x="70980" y="113756"/>
                        <a:pt x="68370" y="110946"/>
                      </a:cubicBezTo>
                      <a:cubicBezTo>
                        <a:pt x="68294" y="110327"/>
                        <a:pt x="67561" y="108451"/>
                        <a:pt x="68723" y="108022"/>
                      </a:cubicBezTo>
                      <a:lnTo>
                        <a:pt x="71333" y="110775"/>
                      </a:lnTo>
                      <a:lnTo>
                        <a:pt x="73828" y="104012"/>
                      </a:lnTo>
                      <a:cubicBezTo>
                        <a:pt x="69685" y="104012"/>
                        <a:pt x="67685" y="110289"/>
                        <a:pt x="63236" y="106574"/>
                      </a:cubicBezTo>
                      <a:cubicBezTo>
                        <a:pt x="62741" y="108937"/>
                        <a:pt x="66970" y="108365"/>
                        <a:pt x="64751" y="111022"/>
                      </a:cubicBezTo>
                      <a:cubicBezTo>
                        <a:pt x="62551" y="113042"/>
                        <a:pt x="61008" y="111146"/>
                        <a:pt x="58017" y="109194"/>
                      </a:cubicBezTo>
                      <a:lnTo>
                        <a:pt x="61446" y="102441"/>
                      </a:lnTo>
                      <a:lnTo>
                        <a:pt x="60874" y="102936"/>
                      </a:lnTo>
                      <a:cubicBezTo>
                        <a:pt x="59093" y="98173"/>
                        <a:pt x="58588" y="94430"/>
                        <a:pt x="60369" y="94220"/>
                      </a:cubicBezTo>
                      <a:lnTo>
                        <a:pt x="57979" y="95487"/>
                      </a:lnTo>
                      <a:cubicBezTo>
                        <a:pt x="55055" y="91763"/>
                        <a:pt x="55083" y="90525"/>
                        <a:pt x="56988" y="87410"/>
                      </a:cubicBezTo>
                      <a:lnTo>
                        <a:pt x="57560" y="88143"/>
                      </a:lnTo>
                      <a:cubicBezTo>
                        <a:pt x="59341" y="88563"/>
                        <a:pt x="56483" y="85496"/>
                        <a:pt x="58903" y="84895"/>
                      </a:cubicBezTo>
                      <a:cubicBezTo>
                        <a:pt x="52549" y="84857"/>
                        <a:pt x="54759" y="74885"/>
                        <a:pt x="52397" y="71132"/>
                      </a:cubicBezTo>
                      <a:cubicBezTo>
                        <a:pt x="52159" y="72894"/>
                        <a:pt x="49730" y="73332"/>
                        <a:pt x="48073" y="72160"/>
                      </a:cubicBezTo>
                      <a:cubicBezTo>
                        <a:pt x="46615" y="69789"/>
                        <a:pt x="50311" y="68684"/>
                        <a:pt x="49511" y="66503"/>
                      </a:cubicBezTo>
                      <a:lnTo>
                        <a:pt x="46082" y="69027"/>
                      </a:lnTo>
                      <a:cubicBezTo>
                        <a:pt x="46930" y="64826"/>
                        <a:pt x="42672" y="65674"/>
                        <a:pt x="40472" y="64702"/>
                      </a:cubicBezTo>
                      <a:lnTo>
                        <a:pt x="41081" y="61721"/>
                      </a:lnTo>
                      <a:lnTo>
                        <a:pt x="38948" y="63388"/>
                      </a:lnTo>
                      <a:cubicBezTo>
                        <a:pt x="38129" y="55854"/>
                        <a:pt x="33652" y="59673"/>
                        <a:pt x="33699" y="53834"/>
                      </a:cubicBezTo>
                      <a:lnTo>
                        <a:pt x="37033" y="55368"/>
                      </a:lnTo>
                      <a:cubicBezTo>
                        <a:pt x="33433" y="51844"/>
                        <a:pt x="36176" y="49062"/>
                        <a:pt x="33604" y="45633"/>
                      </a:cubicBezTo>
                      <a:cubicBezTo>
                        <a:pt x="35328" y="45910"/>
                        <a:pt x="36919" y="44719"/>
                        <a:pt x="36252" y="43014"/>
                      </a:cubicBezTo>
                      <a:lnTo>
                        <a:pt x="26365" y="33289"/>
                      </a:lnTo>
                      <a:lnTo>
                        <a:pt x="26175" y="33860"/>
                      </a:lnTo>
                      <a:cubicBezTo>
                        <a:pt x="26032" y="33918"/>
                        <a:pt x="23070" y="28907"/>
                        <a:pt x="23070" y="28907"/>
                      </a:cubicBezTo>
                      <a:cubicBezTo>
                        <a:pt x="26451" y="34251"/>
                        <a:pt x="18888" y="36937"/>
                        <a:pt x="20403" y="40071"/>
                      </a:cubicBezTo>
                      <a:cubicBezTo>
                        <a:pt x="20403" y="40071"/>
                        <a:pt x="18831" y="32822"/>
                        <a:pt x="19012" y="32775"/>
                      </a:cubicBezTo>
                      <a:cubicBezTo>
                        <a:pt x="18536" y="33956"/>
                        <a:pt x="17345" y="33851"/>
                        <a:pt x="16383" y="34689"/>
                      </a:cubicBezTo>
                      <a:cubicBezTo>
                        <a:pt x="16621" y="25764"/>
                        <a:pt x="15859" y="22992"/>
                        <a:pt x="15783" y="16944"/>
                      </a:cubicBezTo>
                      <a:cubicBezTo>
                        <a:pt x="13592" y="19021"/>
                        <a:pt x="14040" y="14849"/>
                        <a:pt x="12059" y="16363"/>
                      </a:cubicBezTo>
                      <a:cubicBezTo>
                        <a:pt x="11954" y="16373"/>
                        <a:pt x="13106" y="11048"/>
                        <a:pt x="13211" y="11039"/>
                      </a:cubicBezTo>
                      <a:cubicBezTo>
                        <a:pt x="14059" y="15858"/>
                        <a:pt x="11163" y="5990"/>
                        <a:pt x="7144" y="7257"/>
                      </a:cubicBezTo>
                      <a:cubicBezTo>
                        <a:pt x="10173" y="9191"/>
                        <a:pt x="6448" y="16677"/>
                        <a:pt x="10306" y="14229"/>
                      </a:cubicBezTo>
                      <a:cubicBezTo>
                        <a:pt x="11106" y="18659"/>
                        <a:pt x="7601" y="15915"/>
                        <a:pt x="7430" y="19602"/>
                      </a:cubicBezTo>
                      <a:cubicBezTo>
                        <a:pt x="8944" y="20821"/>
                        <a:pt x="10277" y="25640"/>
                        <a:pt x="11944" y="23078"/>
                      </a:cubicBezTo>
                      <a:cubicBezTo>
                        <a:pt x="6258" y="27955"/>
                        <a:pt x="18145" y="36289"/>
                        <a:pt x="15402" y="39814"/>
                      </a:cubicBezTo>
                      <a:lnTo>
                        <a:pt x="18793" y="41204"/>
                      </a:lnTo>
                      <a:lnTo>
                        <a:pt x="17383" y="46033"/>
                      </a:lnTo>
                      <a:cubicBezTo>
                        <a:pt x="20060" y="47662"/>
                        <a:pt x="21869" y="54396"/>
                        <a:pt x="19488" y="56635"/>
                      </a:cubicBezTo>
                      <a:cubicBezTo>
                        <a:pt x="20984" y="57606"/>
                        <a:pt x="23727" y="60178"/>
                        <a:pt x="24736" y="58044"/>
                      </a:cubicBezTo>
                      <a:cubicBezTo>
                        <a:pt x="27203" y="61273"/>
                        <a:pt x="19364" y="60083"/>
                        <a:pt x="25041" y="62902"/>
                      </a:cubicBezTo>
                      <a:cubicBezTo>
                        <a:pt x="24022" y="61712"/>
                        <a:pt x="24717" y="61378"/>
                        <a:pt x="24841" y="60769"/>
                      </a:cubicBezTo>
                      <a:cubicBezTo>
                        <a:pt x="27213" y="61292"/>
                        <a:pt x="31385" y="61940"/>
                        <a:pt x="32366" y="63055"/>
                      </a:cubicBezTo>
                      <a:cubicBezTo>
                        <a:pt x="32699" y="64512"/>
                        <a:pt x="30994" y="67084"/>
                        <a:pt x="29099" y="67531"/>
                      </a:cubicBezTo>
                      <a:lnTo>
                        <a:pt x="27861" y="64245"/>
                      </a:lnTo>
                      <a:lnTo>
                        <a:pt x="23241" y="66074"/>
                      </a:lnTo>
                      <a:cubicBezTo>
                        <a:pt x="16850" y="63521"/>
                        <a:pt x="25165" y="58959"/>
                        <a:pt x="17783" y="58530"/>
                      </a:cubicBezTo>
                      <a:cubicBezTo>
                        <a:pt x="17736" y="58549"/>
                        <a:pt x="18679" y="60369"/>
                        <a:pt x="18679" y="60369"/>
                      </a:cubicBezTo>
                      <a:cubicBezTo>
                        <a:pt x="18679" y="60369"/>
                        <a:pt x="17536" y="59768"/>
                        <a:pt x="16402" y="59168"/>
                      </a:cubicBezTo>
                      <a:cubicBezTo>
                        <a:pt x="15326" y="58530"/>
                        <a:pt x="14249" y="57883"/>
                        <a:pt x="14249" y="57883"/>
                      </a:cubicBezTo>
                      <a:cubicBezTo>
                        <a:pt x="14249" y="57883"/>
                        <a:pt x="14049" y="59397"/>
                        <a:pt x="13849" y="60911"/>
                      </a:cubicBezTo>
                      <a:cubicBezTo>
                        <a:pt x="13745" y="62407"/>
                        <a:pt x="13640" y="63893"/>
                        <a:pt x="13640" y="63893"/>
                      </a:cubicBezTo>
                      <a:cubicBezTo>
                        <a:pt x="17536" y="66626"/>
                        <a:pt x="18145" y="74599"/>
                        <a:pt x="23546" y="75132"/>
                      </a:cubicBezTo>
                      <a:cubicBezTo>
                        <a:pt x="23517" y="79285"/>
                        <a:pt x="20612" y="78580"/>
                        <a:pt x="18517" y="80362"/>
                      </a:cubicBezTo>
                      <a:cubicBezTo>
                        <a:pt x="20698" y="82771"/>
                        <a:pt x="21298" y="76980"/>
                        <a:pt x="24365" y="83029"/>
                      </a:cubicBezTo>
                      <a:cubicBezTo>
                        <a:pt x="21974" y="90001"/>
                        <a:pt x="28756" y="90791"/>
                        <a:pt x="29089" y="95554"/>
                      </a:cubicBezTo>
                      <a:lnTo>
                        <a:pt x="27261" y="95516"/>
                      </a:lnTo>
                      <a:cubicBezTo>
                        <a:pt x="30499" y="100983"/>
                        <a:pt x="33642" y="107155"/>
                        <a:pt x="35890" y="113613"/>
                      </a:cubicBezTo>
                      <a:cubicBezTo>
                        <a:pt x="38195" y="111022"/>
                        <a:pt x="34319" y="103460"/>
                        <a:pt x="39900" y="105098"/>
                      </a:cubicBezTo>
                      <a:cubicBezTo>
                        <a:pt x="36395" y="111175"/>
                        <a:pt x="46939" y="114175"/>
                        <a:pt x="47673" y="117538"/>
                      </a:cubicBezTo>
                      <a:cubicBezTo>
                        <a:pt x="50473" y="115109"/>
                        <a:pt x="51502" y="120319"/>
                        <a:pt x="52959" y="115633"/>
                      </a:cubicBezTo>
                      <a:cubicBezTo>
                        <a:pt x="53807" y="118223"/>
                        <a:pt x="54959" y="122805"/>
                        <a:pt x="52435" y="122338"/>
                      </a:cubicBezTo>
                      <a:cubicBezTo>
                        <a:pt x="61160" y="123281"/>
                        <a:pt x="55426" y="131073"/>
                        <a:pt x="62579" y="129777"/>
                      </a:cubicBezTo>
                      <a:cubicBezTo>
                        <a:pt x="59341" y="123595"/>
                        <a:pt x="56779" y="122519"/>
                        <a:pt x="53892" y="118890"/>
                      </a:cubicBezTo>
                      <a:cubicBezTo>
                        <a:pt x="56855" y="117585"/>
                        <a:pt x="57960" y="122100"/>
                        <a:pt x="60798" y="120109"/>
                      </a:cubicBezTo>
                      <a:lnTo>
                        <a:pt x="61846" y="124005"/>
                      </a:lnTo>
                      <a:cubicBezTo>
                        <a:pt x="59141" y="116156"/>
                        <a:pt x="70009" y="126529"/>
                        <a:pt x="70199" y="123386"/>
                      </a:cubicBezTo>
                      <a:cubicBezTo>
                        <a:pt x="73904" y="125872"/>
                        <a:pt x="75571" y="130615"/>
                        <a:pt x="79134" y="133301"/>
                      </a:cubicBezTo>
                      <a:lnTo>
                        <a:pt x="78534" y="13027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4" name="任意多边形: 形状 929">
                  <a:extLst>
                    <a:ext uri="{FF2B5EF4-FFF2-40B4-BE49-F238E27FC236}">
                      <a16:creationId xmlns:a16="http://schemas.microsoft.com/office/drawing/2014/main" id="{26A1DBD9-C80D-EF3D-B5E5-1C551DF5694C}"/>
                    </a:ext>
                  </a:extLst>
                </p:cNvPr>
                <p:cNvSpPr/>
                <p:nvPr/>
              </p:nvSpPr>
              <p:spPr>
                <a:xfrm>
                  <a:off x="3402968" y="1048972"/>
                  <a:ext cx="9525" cy="19050"/>
                </a:xfrm>
                <a:custGeom>
                  <a:avLst/>
                  <a:gdLst>
                    <a:gd name="connsiteX0" fmla="*/ 8544 w 9525"/>
                    <a:gd name="connsiteY0" fmla="*/ 20860 h 19050"/>
                    <a:gd name="connsiteX1" fmla="*/ 7144 w 9525"/>
                    <a:gd name="connsiteY1" fmla="*/ 7144 h 19050"/>
                    <a:gd name="connsiteX2" fmla="*/ 8544 w 9525"/>
                    <a:gd name="connsiteY2" fmla="*/ 2086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8544" y="20860"/>
                      </a:moveTo>
                      <a:cubicBezTo>
                        <a:pt x="8287" y="14669"/>
                        <a:pt x="9039" y="14564"/>
                        <a:pt x="7144" y="7144"/>
                      </a:cubicBezTo>
                      <a:cubicBezTo>
                        <a:pt x="7810" y="11678"/>
                        <a:pt x="7763" y="18640"/>
                        <a:pt x="8544" y="2086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5" name="任意多边形: 形状 930">
                  <a:extLst>
                    <a:ext uri="{FF2B5EF4-FFF2-40B4-BE49-F238E27FC236}">
                      <a16:creationId xmlns:a16="http://schemas.microsoft.com/office/drawing/2014/main" id="{CE438AFA-F21B-DF71-DE5D-AED00FB4AC6B}"/>
                    </a:ext>
                  </a:extLst>
                </p:cNvPr>
                <p:cNvSpPr/>
                <p:nvPr/>
              </p:nvSpPr>
              <p:spPr>
                <a:xfrm>
                  <a:off x="3466652" y="1113932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7144 h 19050"/>
                    <a:gd name="connsiteX1" fmla="*/ 9011 w 19050"/>
                    <a:gd name="connsiteY1" fmla="*/ 17116 h 19050"/>
                    <a:gd name="connsiteX2" fmla="*/ 12363 w 19050"/>
                    <a:gd name="connsiteY2" fmla="*/ 16307 h 19050"/>
                    <a:gd name="connsiteX3" fmla="*/ 7144 w 19050"/>
                    <a:gd name="connsiteY3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7144" y="7144"/>
                      </a:moveTo>
                      <a:cubicBezTo>
                        <a:pt x="8220" y="13116"/>
                        <a:pt x="5763" y="12059"/>
                        <a:pt x="9011" y="17116"/>
                      </a:cubicBezTo>
                      <a:lnTo>
                        <a:pt x="12363" y="16307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6" name="任意多边形: 形状 931">
                  <a:extLst>
                    <a:ext uri="{FF2B5EF4-FFF2-40B4-BE49-F238E27FC236}">
                      <a16:creationId xmlns:a16="http://schemas.microsoft.com/office/drawing/2014/main" id="{76C57D33-6E98-ACCA-6370-D7F65E6EDD3E}"/>
                    </a:ext>
                  </a:extLst>
                </p:cNvPr>
                <p:cNvSpPr/>
                <p:nvPr/>
              </p:nvSpPr>
              <p:spPr>
                <a:xfrm>
                  <a:off x="3363287" y="982897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7144 h 19050"/>
                    <a:gd name="connsiteX1" fmla="*/ 8915 w 9525"/>
                    <a:gd name="connsiteY1" fmla="*/ 12021 h 19050"/>
                    <a:gd name="connsiteX2" fmla="*/ 10535 w 9525"/>
                    <a:gd name="connsiteY2" fmla="*/ 8544 h 19050"/>
                    <a:gd name="connsiteX3" fmla="*/ 7144 w 9525"/>
                    <a:gd name="connsiteY3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7144" y="7144"/>
                      </a:moveTo>
                      <a:cubicBezTo>
                        <a:pt x="7487" y="8487"/>
                        <a:pt x="10897" y="8992"/>
                        <a:pt x="8915" y="12021"/>
                      </a:cubicBezTo>
                      <a:lnTo>
                        <a:pt x="10535" y="8544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7" name="任意多边形: 形状 932">
                  <a:extLst>
                    <a:ext uri="{FF2B5EF4-FFF2-40B4-BE49-F238E27FC236}">
                      <a16:creationId xmlns:a16="http://schemas.microsoft.com/office/drawing/2014/main" id="{B26DA01E-8177-6554-19E7-DB2D9B0A6B3E}"/>
                    </a:ext>
                  </a:extLst>
                </p:cNvPr>
                <p:cNvSpPr/>
                <p:nvPr/>
              </p:nvSpPr>
              <p:spPr>
                <a:xfrm>
                  <a:off x="3596926" y="1167308"/>
                  <a:ext cx="19050" cy="9525"/>
                </a:xfrm>
                <a:custGeom>
                  <a:avLst/>
                  <a:gdLst>
                    <a:gd name="connsiteX0" fmla="*/ 11992 w 19050"/>
                    <a:gd name="connsiteY0" fmla="*/ 8594 h 9525"/>
                    <a:gd name="connsiteX1" fmla="*/ 7144 w 19050"/>
                    <a:gd name="connsiteY1" fmla="*/ 8404 h 9525"/>
                    <a:gd name="connsiteX2" fmla="*/ 11992 w 19050"/>
                    <a:gd name="connsiteY2" fmla="*/ 859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1992" y="8594"/>
                      </a:moveTo>
                      <a:cubicBezTo>
                        <a:pt x="9849" y="6728"/>
                        <a:pt x="8030" y="6661"/>
                        <a:pt x="7144" y="8404"/>
                      </a:cubicBezTo>
                      <a:cubicBezTo>
                        <a:pt x="9392" y="10880"/>
                        <a:pt x="9354" y="7318"/>
                        <a:pt x="11992" y="859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8" name="任意多边形: 形状 933">
                  <a:extLst>
                    <a:ext uri="{FF2B5EF4-FFF2-40B4-BE49-F238E27FC236}">
                      <a16:creationId xmlns:a16="http://schemas.microsoft.com/office/drawing/2014/main" id="{8DF18AB3-E8B5-BA7D-01DD-4F5E5F7A5BA8}"/>
                    </a:ext>
                  </a:extLst>
                </p:cNvPr>
                <p:cNvSpPr/>
                <p:nvPr/>
              </p:nvSpPr>
              <p:spPr>
                <a:xfrm>
                  <a:off x="3377022" y="993784"/>
                  <a:ext cx="9525" cy="9525"/>
                </a:xfrm>
                <a:custGeom>
                  <a:avLst/>
                  <a:gdLst>
                    <a:gd name="connsiteX0" fmla="*/ 9096 w 9525"/>
                    <a:gd name="connsiteY0" fmla="*/ 7144 h 9525"/>
                    <a:gd name="connsiteX1" fmla="*/ 7144 w 9525"/>
                    <a:gd name="connsiteY1" fmla="*/ 9296 h 9525"/>
                    <a:gd name="connsiteX2" fmla="*/ 8973 w 9525"/>
                    <a:gd name="connsiteY2" fmla="*/ 115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096" y="7144"/>
                      </a:moveTo>
                      <a:lnTo>
                        <a:pt x="7144" y="9296"/>
                      </a:lnTo>
                      <a:lnTo>
                        <a:pt x="8973" y="115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9" name="任意多边形: 形状 934">
                  <a:extLst>
                    <a:ext uri="{FF2B5EF4-FFF2-40B4-BE49-F238E27FC236}">
                      <a16:creationId xmlns:a16="http://schemas.microsoft.com/office/drawing/2014/main" id="{8E278FD5-4E9E-8352-8030-BC4C22B9F6F1}"/>
                    </a:ext>
                  </a:extLst>
                </p:cNvPr>
                <p:cNvSpPr/>
                <p:nvPr/>
              </p:nvSpPr>
              <p:spPr>
                <a:xfrm>
                  <a:off x="3521250" y="1140021"/>
                  <a:ext cx="19050" cy="19050"/>
                </a:xfrm>
                <a:custGeom>
                  <a:avLst/>
                  <a:gdLst>
                    <a:gd name="connsiteX0" fmla="*/ 11601 w 19050"/>
                    <a:gd name="connsiteY0" fmla="*/ 7144 h 19050"/>
                    <a:gd name="connsiteX1" fmla="*/ 7144 w 19050"/>
                    <a:gd name="connsiteY1" fmla="*/ 8658 h 19050"/>
                    <a:gd name="connsiteX2" fmla="*/ 13887 w 19050"/>
                    <a:gd name="connsiteY2" fmla="*/ 18593 h 19050"/>
                    <a:gd name="connsiteX3" fmla="*/ 11601 w 19050"/>
                    <a:gd name="connsiteY3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1601" y="7144"/>
                      </a:moveTo>
                      <a:cubicBezTo>
                        <a:pt x="10344" y="7287"/>
                        <a:pt x="8449" y="7144"/>
                        <a:pt x="7144" y="8658"/>
                      </a:cubicBezTo>
                      <a:cubicBezTo>
                        <a:pt x="8944" y="13668"/>
                        <a:pt x="12725" y="11116"/>
                        <a:pt x="13887" y="18593"/>
                      </a:cubicBezTo>
                      <a:cubicBezTo>
                        <a:pt x="14545" y="13973"/>
                        <a:pt x="12792" y="9068"/>
                        <a:pt x="11601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0" name="任意多边形: 形状 935">
                  <a:extLst>
                    <a:ext uri="{FF2B5EF4-FFF2-40B4-BE49-F238E27FC236}">
                      <a16:creationId xmlns:a16="http://schemas.microsoft.com/office/drawing/2014/main" id="{1934FFBE-8E1E-5A16-A01D-C1673BA76BEB}"/>
                    </a:ext>
                  </a:extLst>
                </p:cNvPr>
                <p:cNvSpPr/>
                <p:nvPr/>
              </p:nvSpPr>
              <p:spPr>
                <a:xfrm>
                  <a:off x="3363468" y="928440"/>
                  <a:ext cx="19050" cy="57150"/>
                </a:xfrm>
                <a:custGeom>
                  <a:avLst/>
                  <a:gdLst>
                    <a:gd name="connsiteX0" fmla="*/ 14030 w 19050"/>
                    <a:gd name="connsiteY0" fmla="*/ 49990 h 57150"/>
                    <a:gd name="connsiteX1" fmla="*/ 12687 w 19050"/>
                    <a:gd name="connsiteY1" fmla="*/ 32340 h 57150"/>
                    <a:gd name="connsiteX2" fmla="*/ 15430 w 19050"/>
                    <a:gd name="connsiteY2" fmla="*/ 18996 h 57150"/>
                    <a:gd name="connsiteX3" fmla="*/ 17507 w 19050"/>
                    <a:gd name="connsiteY3" fmla="*/ 10461 h 57150"/>
                    <a:gd name="connsiteX4" fmla="*/ 18498 w 19050"/>
                    <a:gd name="connsiteY4" fmla="*/ 7166 h 57150"/>
                    <a:gd name="connsiteX5" fmla="*/ 13545 w 19050"/>
                    <a:gd name="connsiteY5" fmla="*/ 12062 h 57150"/>
                    <a:gd name="connsiteX6" fmla="*/ 9315 w 19050"/>
                    <a:gd name="connsiteY6" fmla="*/ 16195 h 57150"/>
                    <a:gd name="connsiteX7" fmla="*/ 11278 w 19050"/>
                    <a:gd name="connsiteY7" fmla="*/ 25939 h 57150"/>
                    <a:gd name="connsiteX8" fmla="*/ 7144 w 19050"/>
                    <a:gd name="connsiteY8" fmla="*/ 49952 h 57150"/>
                    <a:gd name="connsiteX9" fmla="*/ 14030 w 19050"/>
                    <a:gd name="connsiteY9" fmla="*/ 49990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050" h="57150">
                      <a:moveTo>
                        <a:pt x="14030" y="49990"/>
                      </a:moveTo>
                      <a:cubicBezTo>
                        <a:pt x="7820" y="49847"/>
                        <a:pt x="18450" y="31635"/>
                        <a:pt x="12687" y="32340"/>
                      </a:cubicBezTo>
                      <a:cubicBezTo>
                        <a:pt x="12687" y="32340"/>
                        <a:pt x="14059" y="25663"/>
                        <a:pt x="15430" y="18996"/>
                      </a:cubicBezTo>
                      <a:cubicBezTo>
                        <a:pt x="16154" y="15710"/>
                        <a:pt x="16916" y="12176"/>
                        <a:pt x="17507" y="10461"/>
                      </a:cubicBezTo>
                      <a:cubicBezTo>
                        <a:pt x="18098" y="8480"/>
                        <a:pt x="18498" y="7166"/>
                        <a:pt x="18498" y="7166"/>
                      </a:cubicBezTo>
                      <a:cubicBezTo>
                        <a:pt x="14068" y="6870"/>
                        <a:pt x="13735" y="9614"/>
                        <a:pt x="13545" y="12062"/>
                      </a:cubicBezTo>
                      <a:cubicBezTo>
                        <a:pt x="13364" y="15081"/>
                        <a:pt x="13316" y="17719"/>
                        <a:pt x="9315" y="16195"/>
                      </a:cubicBezTo>
                      <a:cubicBezTo>
                        <a:pt x="9906" y="19453"/>
                        <a:pt x="8372" y="29892"/>
                        <a:pt x="11278" y="25939"/>
                      </a:cubicBezTo>
                      <a:cubicBezTo>
                        <a:pt x="12392" y="31283"/>
                        <a:pt x="7972" y="41484"/>
                        <a:pt x="7144" y="49952"/>
                      </a:cubicBezTo>
                      <a:cubicBezTo>
                        <a:pt x="10678" y="48980"/>
                        <a:pt x="9668" y="59239"/>
                        <a:pt x="14030" y="4999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1" name="任意多边形: 形状 936">
                  <a:extLst>
                    <a:ext uri="{FF2B5EF4-FFF2-40B4-BE49-F238E27FC236}">
                      <a16:creationId xmlns:a16="http://schemas.microsoft.com/office/drawing/2014/main" id="{AB81E5CA-28B3-911E-6AA5-2189E29575A6}"/>
                    </a:ext>
                  </a:extLst>
                </p:cNvPr>
                <p:cNvSpPr/>
                <p:nvPr/>
              </p:nvSpPr>
              <p:spPr>
                <a:xfrm>
                  <a:off x="3402692" y="1043228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572 h 9525"/>
                    <a:gd name="connsiteX1" fmla="*/ 10163 w 9525"/>
                    <a:gd name="connsiteY1" fmla="*/ 7144 h 9525"/>
                    <a:gd name="connsiteX2" fmla="*/ 7144 w 9525"/>
                    <a:gd name="connsiteY2" fmla="*/ 757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572"/>
                      </a:moveTo>
                      <a:lnTo>
                        <a:pt x="10163" y="7144"/>
                      </a:lnTo>
                      <a:lnTo>
                        <a:pt x="7144" y="757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2" name="任意多边形: 形状 937">
                  <a:extLst>
                    <a:ext uri="{FF2B5EF4-FFF2-40B4-BE49-F238E27FC236}">
                      <a16:creationId xmlns:a16="http://schemas.microsoft.com/office/drawing/2014/main" id="{A316C1FE-0B3D-8697-5EB0-5F994B50AD84}"/>
                    </a:ext>
                  </a:extLst>
                </p:cNvPr>
                <p:cNvSpPr/>
                <p:nvPr/>
              </p:nvSpPr>
              <p:spPr>
                <a:xfrm>
                  <a:off x="3542414" y="1153442"/>
                  <a:ext cx="9525" cy="9525"/>
                </a:xfrm>
                <a:custGeom>
                  <a:avLst/>
                  <a:gdLst>
                    <a:gd name="connsiteX0" fmla="*/ 11011 w 9525"/>
                    <a:gd name="connsiteY0" fmla="*/ 9677 h 9525"/>
                    <a:gd name="connsiteX1" fmla="*/ 7144 w 9525"/>
                    <a:gd name="connsiteY1" fmla="*/ 7144 h 9525"/>
                    <a:gd name="connsiteX2" fmla="*/ 11011 w 9525"/>
                    <a:gd name="connsiteY2" fmla="*/ 967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1011" y="9677"/>
                      </a:moveTo>
                      <a:cubicBezTo>
                        <a:pt x="10906" y="7687"/>
                        <a:pt x="8430" y="7563"/>
                        <a:pt x="7144" y="7144"/>
                      </a:cubicBezTo>
                      <a:cubicBezTo>
                        <a:pt x="7239" y="9134"/>
                        <a:pt x="9220" y="11097"/>
                        <a:pt x="11011" y="967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3" name="任意多边形: 形状 938">
                  <a:extLst>
                    <a:ext uri="{FF2B5EF4-FFF2-40B4-BE49-F238E27FC236}">
                      <a16:creationId xmlns:a16="http://schemas.microsoft.com/office/drawing/2014/main" id="{F3B19E03-9BD9-0FEA-3293-13CA217D62A6}"/>
                    </a:ext>
                  </a:extLst>
                </p:cNvPr>
                <p:cNvSpPr/>
                <p:nvPr/>
              </p:nvSpPr>
              <p:spPr>
                <a:xfrm>
                  <a:off x="3457563" y="1094330"/>
                  <a:ext cx="19050" cy="28575"/>
                </a:xfrm>
                <a:custGeom>
                  <a:avLst/>
                  <a:gdLst>
                    <a:gd name="connsiteX0" fmla="*/ 17129 w 19050"/>
                    <a:gd name="connsiteY0" fmla="*/ 17221 h 28575"/>
                    <a:gd name="connsiteX1" fmla="*/ 18872 w 19050"/>
                    <a:gd name="connsiteY1" fmla="*/ 18631 h 28575"/>
                    <a:gd name="connsiteX2" fmla="*/ 14462 w 19050"/>
                    <a:gd name="connsiteY2" fmla="*/ 7144 h 28575"/>
                    <a:gd name="connsiteX3" fmla="*/ 11061 w 19050"/>
                    <a:gd name="connsiteY3" fmla="*/ 21698 h 28575"/>
                    <a:gd name="connsiteX4" fmla="*/ 17129 w 19050"/>
                    <a:gd name="connsiteY4" fmla="*/ 17221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28575">
                      <a:moveTo>
                        <a:pt x="17129" y="17221"/>
                      </a:moveTo>
                      <a:lnTo>
                        <a:pt x="18872" y="18631"/>
                      </a:lnTo>
                      <a:cubicBezTo>
                        <a:pt x="18872" y="18631"/>
                        <a:pt x="14214" y="7230"/>
                        <a:pt x="14462" y="7144"/>
                      </a:cubicBezTo>
                      <a:cubicBezTo>
                        <a:pt x="16919" y="17345"/>
                        <a:pt x="-302" y="6039"/>
                        <a:pt x="11061" y="21698"/>
                      </a:cubicBezTo>
                      <a:cubicBezTo>
                        <a:pt x="14928" y="26575"/>
                        <a:pt x="17043" y="21393"/>
                        <a:pt x="17129" y="1722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4" name="任意多边形: 形状 939">
                  <a:extLst>
                    <a:ext uri="{FF2B5EF4-FFF2-40B4-BE49-F238E27FC236}">
                      <a16:creationId xmlns:a16="http://schemas.microsoft.com/office/drawing/2014/main" id="{82082716-ECB0-1543-E79E-6FB679150532}"/>
                    </a:ext>
                  </a:extLst>
                </p:cNvPr>
                <p:cNvSpPr/>
                <p:nvPr/>
              </p:nvSpPr>
              <p:spPr>
                <a:xfrm>
                  <a:off x="3734448" y="1093755"/>
                  <a:ext cx="19050" cy="9525"/>
                </a:xfrm>
                <a:custGeom>
                  <a:avLst/>
                  <a:gdLst>
                    <a:gd name="connsiteX0" fmla="*/ 14183 w 19050"/>
                    <a:gd name="connsiteY0" fmla="*/ 8938 h 9525"/>
                    <a:gd name="connsiteX1" fmla="*/ 9382 w 19050"/>
                    <a:gd name="connsiteY1" fmla="*/ 7671 h 9525"/>
                    <a:gd name="connsiteX2" fmla="*/ 7144 w 19050"/>
                    <a:gd name="connsiteY2" fmla="*/ 9509 h 9525"/>
                    <a:gd name="connsiteX3" fmla="*/ 11049 w 19050"/>
                    <a:gd name="connsiteY3" fmla="*/ 11528 h 9525"/>
                    <a:gd name="connsiteX4" fmla="*/ 14183 w 19050"/>
                    <a:gd name="connsiteY4" fmla="*/ 893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9525">
                      <a:moveTo>
                        <a:pt x="14183" y="8938"/>
                      </a:moveTo>
                      <a:cubicBezTo>
                        <a:pt x="14697" y="5528"/>
                        <a:pt x="11573" y="8109"/>
                        <a:pt x="9382" y="7671"/>
                      </a:cubicBezTo>
                      <a:cubicBezTo>
                        <a:pt x="10201" y="9985"/>
                        <a:pt x="9754" y="10347"/>
                        <a:pt x="7144" y="9509"/>
                      </a:cubicBezTo>
                      <a:lnTo>
                        <a:pt x="11049" y="11528"/>
                      </a:lnTo>
                      <a:cubicBezTo>
                        <a:pt x="12392" y="11195"/>
                        <a:pt x="10735" y="5785"/>
                        <a:pt x="14183" y="89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5" name="任意多边形: 形状 940">
                  <a:extLst>
                    <a:ext uri="{FF2B5EF4-FFF2-40B4-BE49-F238E27FC236}">
                      <a16:creationId xmlns:a16="http://schemas.microsoft.com/office/drawing/2014/main" id="{36EA2A33-A16E-6E41-8116-83D975CDBF21}"/>
                    </a:ext>
                  </a:extLst>
                </p:cNvPr>
                <p:cNvSpPr/>
                <p:nvPr/>
              </p:nvSpPr>
              <p:spPr>
                <a:xfrm>
                  <a:off x="3347980" y="847852"/>
                  <a:ext cx="19050" cy="28575"/>
                </a:xfrm>
                <a:custGeom>
                  <a:avLst/>
                  <a:gdLst>
                    <a:gd name="connsiteX0" fmla="*/ 8106 w 19050"/>
                    <a:gd name="connsiteY0" fmla="*/ 26499 h 28575"/>
                    <a:gd name="connsiteX1" fmla="*/ 8230 w 19050"/>
                    <a:gd name="connsiteY1" fmla="*/ 28451 h 28575"/>
                    <a:gd name="connsiteX2" fmla="*/ 18088 w 19050"/>
                    <a:gd name="connsiteY2" fmla="*/ 9154 h 28575"/>
                    <a:gd name="connsiteX3" fmla="*/ 17459 w 19050"/>
                    <a:gd name="connsiteY3" fmla="*/ 10839 h 28575"/>
                    <a:gd name="connsiteX4" fmla="*/ 15192 w 19050"/>
                    <a:gd name="connsiteY4" fmla="*/ 7144 h 28575"/>
                    <a:gd name="connsiteX5" fmla="*/ 7144 w 19050"/>
                    <a:gd name="connsiteY5" fmla="*/ 22298 h 28575"/>
                    <a:gd name="connsiteX6" fmla="*/ 8106 w 19050"/>
                    <a:gd name="connsiteY6" fmla="*/ 26499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" h="28575">
                      <a:moveTo>
                        <a:pt x="8106" y="26499"/>
                      </a:moveTo>
                      <a:lnTo>
                        <a:pt x="8230" y="28451"/>
                      </a:lnTo>
                      <a:cubicBezTo>
                        <a:pt x="12202" y="22689"/>
                        <a:pt x="23098" y="9839"/>
                        <a:pt x="18088" y="9154"/>
                      </a:cubicBezTo>
                      <a:lnTo>
                        <a:pt x="17459" y="10839"/>
                      </a:lnTo>
                      <a:cubicBezTo>
                        <a:pt x="14688" y="13887"/>
                        <a:pt x="15250" y="9134"/>
                        <a:pt x="15192" y="7144"/>
                      </a:cubicBezTo>
                      <a:cubicBezTo>
                        <a:pt x="11706" y="11906"/>
                        <a:pt x="9287" y="21946"/>
                        <a:pt x="7144" y="22298"/>
                      </a:cubicBezTo>
                      <a:cubicBezTo>
                        <a:pt x="7210" y="23298"/>
                        <a:pt x="10716" y="21422"/>
                        <a:pt x="8106" y="2649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6" name="任意多边形: 形状 941">
                  <a:extLst>
                    <a:ext uri="{FF2B5EF4-FFF2-40B4-BE49-F238E27FC236}">
                      <a16:creationId xmlns:a16="http://schemas.microsoft.com/office/drawing/2014/main" id="{3021BC35-205E-8BE8-292F-A26380D04D1B}"/>
                    </a:ext>
                  </a:extLst>
                </p:cNvPr>
                <p:cNvSpPr/>
                <p:nvPr/>
              </p:nvSpPr>
              <p:spPr>
                <a:xfrm>
                  <a:off x="3374899" y="987650"/>
                  <a:ext cx="9525" cy="9525"/>
                </a:xfrm>
                <a:custGeom>
                  <a:avLst/>
                  <a:gdLst>
                    <a:gd name="connsiteX0" fmla="*/ 10209 w 9525"/>
                    <a:gd name="connsiteY0" fmla="*/ 8420 h 9525"/>
                    <a:gd name="connsiteX1" fmla="*/ 11400 w 9525"/>
                    <a:gd name="connsiteY1" fmla="*/ 7144 h 9525"/>
                    <a:gd name="connsiteX2" fmla="*/ 7190 w 9525"/>
                    <a:gd name="connsiteY2" fmla="*/ 7477 h 9525"/>
                    <a:gd name="connsiteX3" fmla="*/ 10209 w 9525"/>
                    <a:gd name="connsiteY3" fmla="*/ 842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0209" y="8420"/>
                      </a:moveTo>
                      <a:lnTo>
                        <a:pt x="11400" y="7144"/>
                      </a:lnTo>
                      <a:lnTo>
                        <a:pt x="7190" y="7477"/>
                      </a:lnTo>
                      <a:cubicBezTo>
                        <a:pt x="6761" y="9687"/>
                        <a:pt x="9438" y="9287"/>
                        <a:pt x="10209" y="842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7" name="任意多边形: 形状 942">
                  <a:extLst>
                    <a:ext uri="{FF2B5EF4-FFF2-40B4-BE49-F238E27FC236}">
                      <a16:creationId xmlns:a16="http://schemas.microsoft.com/office/drawing/2014/main" id="{216DF51C-0E2E-2D26-7FBD-9B1CADC5DF20}"/>
                    </a:ext>
                  </a:extLst>
                </p:cNvPr>
                <p:cNvSpPr/>
                <p:nvPr/>
              </p:nvSpPr>
              <p:spPr>
                <a:xfrm>
                  <a:off x="3468176" y="1109532"/>
                  <a:ext cx="9525" cy="9525"/>
                </a:xfrm>
                <a:custGeom>
                  <a:avLst/>
                  <a:gdLst>
                    <a:gd name="connsiteX0" fmla="*/ 7620 w 9525"/>
                    <a:gd name="connsiteY0" fmla="*/ 7144 h 9525"/>
                    <a:gd name="connsiteX1" fmla="*/ 7144 w 9525"/>
                    <a:gd name="connsiteY1" fmla="*/ 10201 h 9525"/>
                    <a:gd name="connsiteX2" fmla="*/ 9830 w 9525"/>
                    <a:gd name="connsiteY2" fmla="*/ 975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620" y="7144"/>
                      </a:moveTo>
                      <a:lnTo>
                        <a:pt x="7144" y="10201"/>
                      </a:lnTo>
                      <a:lnTo>
                        <a:pt x="9830" y="975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8" name="任意多边形: 形状 943">
                  <a:extLst>
                    <a:ext uri="{FF2B5EF4-FFF2-40B4-BE49-F238E27FC236}">
                      <a16:creationId xmlns:a16="http://schemas.microsoft.com/office/drawing/2014/main" id="{39D1EE2F-AFAD-351A-41FC-0A6AACBA467E}"/>
                    </a:ext>
                  </a:extLst>
                </p:cNvPr>
                <p:cNvSpPr/>
                <p:nvPr/>
              </p:nvSpPr>
              <p:spPr>
                <a:xfrm>
                  <a:off x="3745354" y="1010234"/>
                  <a:ext cx="9525" cy="9525"/>
                </a:xfrm>
                <a:custGeom>
                  <a:avLst/>
                  <a:gdLst>
                    <a:gd name="connsiteX0" fmla="*/ 7210 w 9525"/>
                    <a:gd name="connsiteY0" fmla="*/ 7229 h 9525"/>
                    <a:gd name="connsiteX1" fmla="*/ 7144 w 9525"/>
                    <a:gd name="connsiteY1" fmla="*/ 7144 h 9525"/>
                    <a:gd name="connsiteX2" fmla="*/ 7210 w 9525"/>
                    <a:gd name="connsiteY2" fmla="*/ 722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210" y="7229"/>
                      </a:moveTo>
                      <a:cubicBezTo>
                        <a:pt x="7210" y="7229"/>
                        <a:pt x="7172" y="7182"/>
                        <a:pt x="7144" y="7144"/>
                      </a:cubicBezTo>
                      <a:lnTo>
                        <a:pt x="7210" y="722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9" name="任意多边形: 形状 944">
                  <a:extLst>
                    <a:ext uri="{FF2B5EF4-FFF2-40B4-BE49-F238E27FC236}">
                      <a16:creationId xmlns:a16="http://schemas.microsoft.com/office/drawing/2014/main" id="{0D28D2DA-3E38-45A9-A210-BAC9BE73212C}"/>
                    </a:ext>
                  </a:extLst>
                </p:cNvPr>
                <p:cNvSpPr/>
                <p:nvPr/>
              </p:nvSpPr>
              <p:spPr>
                <a:xfrm>
                  <a:off x="3485502" y="1116276"/>
                  <a:ext cx="9525" cy="19050"/>
                </a:xfrm>
                <a:custGeom>
                  <a:avLst/>
                  <a:gdLst>
                    <a:gd name="connsiteX0" fmla="*/ 11287 w 9525"/>
                    <a:gd name="connsiteY0" fmla="*/ 7144 h 19050"/>
                    <a:gd name="connsiteX1" fmla="*/ 7144 w 9525"/>
                    <a:gd name="connsiteY1" fmla="*/ 9068 h 19050"/>
                    <a:gd name="connsiteX2" fmla="*/ 8058 w 9525"/>
                    <a:gd name="connsiteY2" fmla="*/ 11716 h 19050"/>
                    <a:gd name="connsiteX3" fmla="*/ 9106 w 9525"/>
                    <a:gd name="connsiteY3" fmla="*/ 14307 h 19050"/>
                    <a:gd name="connsiteX4" fmla="*/ 11287 w 9525"/>
                    <a:gd name="connsiteY4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19050">
                      <a:moveTo>
                        <a:pt x="11287" y="7144"/>
                      </a:moveTo>
                      <a:lnTo>
                        <a:pt x="7144" y="9068"/>
                      </a:lnTo>
                      <a:cubicBezTo>
                        <a:pt x="7144" y="9068"/>
                        <a:pt x="7525" y="10420"/>
                        <a:pt x="8058" y="11716"/>
                      </a:cubicBezTo>
                      <a:cubicBezTo>
                        <a:pt x="8582" y="13011"/>
                        <a:pt x="9106" y="14307"/>
                        <a:pt x="9106" y="14307"/>
                      </a:cubicBezTo>
                      <a:cubicBezTo>
                        <a:pt x="7430" y="10954"/>
                        <a:pt x="10363" y="8906"/>
                        <a:pt x="11287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0" name="任意多边形: 形状 945">
                  <a:extLst>
                    <a:ext uri="{FF2B5EF4-FFF2-40B4-BE49-F238E27FC236}">
                      <a16:creationId xmlns:a16="http://schemas.microsoft.com/office/drawing/2014/main" id="{D27AA7FC-3D54-EC7E-7B2B-60A7B90F5F47}"/>
                    </a:ext>
                  </a:extLst>
                </p:cNvPr>
                <p:cNvSpPr/>
                <p:nvPr/>
              </p:nvSpPr>
              <p:spPr>
                <a:xfrm>
                  <a:off x="3687080" y="1142507"/>
                  <a:ext cx="9525" cy="9525"/>
                </a:xfrm>
                <a:custGeom>
                  <a:avLst/>
                  <a:gdLst>
                    <a:gd name="connsiteX0" fmla="*/ 8020 w 9525"/>
                    <a:gd name="connsiteY0" fmla="*/ 7144 h 9525"/>
                    <a:gd name="connsiteX1" fmla="*/ 7144 w 9525"/>
                    <a:gd name="connsiteY1" fmla="*/ 9258 h 9525"/>
                    <a:gd name="connsiteX2" fmla="*/ 9315 w 9525"/>
                    <a:gd name="connsiteY2" fmla="*/ 817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020" y="7144"/>
                      </a:moveTo>
                      <a:lnTo>
                        <a:pt x="7144" y="9258"/>
                      </a:lnTo>
                      <a:lnTo>
                        <a:pt x="9315" y="817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1" name="任意多边形: 形状 946">
                  <a:extLst>
                    <a:ext uri="{FF2B5EF4-FFF2-40B4-BE49-F238E27FC236}">
                      <a16:creationId xmlns:a16="http://schemas.microsoft.com/office/drawing/2014/main" id="{D44CF6AB-CF40-AA95-BD79-38E48E4CA6BD}"/>
                    </a:ext>
                  </a:extLst>
                </p:cNvPr>
                <p:cNvSpPr/>
                <p:nvPr/>
              </p:nvSpPr>
              <p:spPr>
                <a:xfrm>
                  <a:off x="3725507" y="1098540"/>
                  <a:ext cx="9525" cy="19050"/>
                </a:xfrm>
                <a:custGeom>
                  <a:avLst/>
                  <a:gdLst>
                    <a:gd name="connsiteX0" fmla="*/ 8998 w 9525"/>
                    <a:gd name="connsiteY0" fmla="*/ 7144 h 19050"/>
                    <a:gd name="connsiteX1" fmla="*/ 8436 w 9525"/>
                    <a:gd name="connsiteY1" fmla="*/ 10344 h 19050"/>
                    <a:gd name="connsiteX2" fmla="*/ 7188 w 9525"/>
                    <a:gd name="connsiteY2" fmla="*/ 12173 h 19050"/>
                    <a:gd name="connsiteX3" fmla="*/ 7350 w 9525"/>
                    <a:gd name="connsiteY3" fmla="*/ 18717 h 19050"/>
                    <a:gd name="connsiteX4" fmla="*/ 7931 w 9525"/>
                    <a:gd name="connsiteY4" fmla="*/ 16088 h 19050"/>
                    <a:gd name="connsiteX5" fmla="*/ 9846 w 9525"/>
                    <a:gd name="connsiteY5" fmla="*/ 16202 h 19050"/>
                    <a:gd name="connsiteX6" fmla="*/ 8998 w 9525"/>
                    <a:gd name="connsiteY6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525" h="19050">
                      <a:moveTo>
                        <a:pt x="8998" y="7144"/>
                      </a:moveTo>
                      <a:cubicBezTo>
                        <a:pt x="9207" y="8096"/>
                        <a:pt x="8817" y="9277"/>
                        <a:pt x="8436" y="10344"/>
                      </a:cubicBezTo>
                      <a:cubicBezTo>
                        <a:pt x="7845" y="11268"/>
                        <a:pt x="7121" y="11963"/>
                        <a:pt x="7188" y="12173"/>
                      </a:cubicBezTo>
                      <a:cubicBezTo>
                        <a:pt x="6836" y="16145"/>
                        <a:pt x="8741" y="14973"/>
                        <a:pt x="7350" y="18717"/>
                      </a:cubicBezTo>
                      <a:lnTo>
                        <a:pt x="7931" y="16088"/>
                      </a:lnTo>
                      <a:cubicBezTo>
                        <a:pt x="7950" y="16040"/>
                        <a:pt x="9865" y="16145"/>
                        <a:pt x="9846" y="16202"/>
                      </a:cubicBezTo>
                      <a:cubicBezTo>
                        <a:pt x="9636" y="12306"/>
                        <a:pt x="9484" y="9268"/>
                        <a:pt x="8998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2" name="任意多边形: 形状 947">
                  <a:extLst>
                    <a:ext uri="{FF2B5EF4-FFF2-40B4-BE49-F238E27FC236}">
                      <a16:creationId xmlns:a16="http://schemas.microsoft.com/office/drawing/2014/main" id="{A3D595D2-75FF-D3DC-439C-AA6FD9E73C69}"/>
                    </a:ext>
                  </a:extLst>
                </p:cNvPr>
                <p:cNvSpPr/>
                <p:nvPr/>
              </p:nvSpPr>
              <p:spPr>
                <a:xfrm>
                  <a:off x="3428538" y="1038847"/>
                  <a:ext cx="19050" cy="47625"/>
                </a:xfrm>
                <a:custGeom>
                  <a:avLst/>
                  <a:gdLst>
                    <a:gd name="connsiteX0" fmla="*/ 17235 w 19050"/>
                    <a:gd name="connsiteY0" fmla="*/ 34690 h 47625"/>
                    <a:gd name="connsiteX1" fmla="*/ 17102 w 19050"/>
                    <a:gd name="connsiteY1" fmla="*/ 24908 h 47625"/>
                    <a:gd name="connsiteX2" fmla="*/ 12902 w 19050"/>
                    <a:gd name="connsiteY2" fmla="*/ 22898 h 47625"/>
                    <a:gd name="connsiteX3" fmla="*/ 15321 w 19050"/>
                    <a:gd name="connsiteY3" fmla="*/ 7144 h 47625"/>
                    <a:gd name="connsiteX4" fmla="*/ 7577 w 19050"/>
                    <a:gd name="connsiteY4" fmla="*/ 30366 h 47625"/>
                    <a:gd name="connsiteX5" fmla="*/ 14702 w 19050"/>
                    <a:gd name="connsiteY5" fmla="*/ 45301 h 47625"/>
                    <a:gd name="connsiteX6" fmla="*/ 17235 w 19050"/>
                    <a:gd name="connsiteY6" fmla="*/ 34690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" h="47625">
                      <a:moveTo>
                        <a:pt x="17235" y="34690"/>
                      </a:moveTo>
                      <a:cubicBezTo>
                        <a:pt x="16235" y="31394"/>
                        <a:pt x="13387" y="23489"/>
                        <a:pt x="17102" y="24908"/>
                      </a:cubicBezTo>
                      <a:cubicBezTo>
                        <a:pt x="15369" y="23841"/>
                        <a:pt x="14349" y="24717"/>
                        <a:pt x="12902" y="22898"/>
                      </a:cubicBezTo>
                      <a:cubicBezTo>
                        <a:pt x="17969" y="20574"/>
                        <a:pt x="9092" y="9401"/>
                        <a:pt x="15321" y="7144"/>
                      </a:cubicBezTo>
                      <a:cubicBezTo>
                        <a:pt x="14197" y="12725"/>
                        <a:pt x="5072" y="17069"/>
                        <a:pt x="7577" y="30366"/>
                      </a:cubicBezTo>
                      <a:cubicBezTo>
                        <a:pt x="6882" y="43605"/>
                        <a:pt x="14292" y="32461"/>
                        <a:pt x="14702" y="45301"/>
                      </a:cubicBezTo>
                      <a:cubicBezTo>
                        <a:pt x="17750" y="43758"/>
                        <a:pt x="16654" y="38367"/>
                        <a:pt x="17235" y="3469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3" name="任意多边形: 形状 948">
                  <a:extLst>
                    <a:ext uri="{FF2B5EF4-FFF2-40B4-BE49-F238E27FC236}">
                      <a16:creationId xmlns:a16="http://schemas.microsoft.com/office/drawing/2014/main" id="{F6B52D71-4A22-923E-7E9E-67A50F5BCC7D}"/>
                    </a:ext>
                  </a:extLst>
                </p:cNvPr>
                <p:cNvSpPr/>
                <p:nvPr/>
              </p:nvSpPr>
              <p:spPr>
                <a:xfrm>
                  <a:off x="3691395" y="1137383"/>
                  <a:ext cx="9525" cy="9525"/>
                </a:xfrm>
                <a:custGeom>
                  <a:avLst/>
                  <a:gdLst>
                    <a:gd name="connsiteX0" fmla="*/ 10163 w 9525"/>
                    <a:gd name="connsiteY0" fmla="*/ 8582 h 9525"/>
                    <a:gd name="connsiteX1" fmla="*/ 8125 w 9525"/>
                    <a:gd name="connsiteY1" fmla="*/ 7144 h 9525"/>
                    <a:gd name="connsiteX2" fmla="*/ 7144 w 9525"/>
                    <a:gd name="connsiteY2" fmla="*/ 10430 h 9525"/>
                    <a:gd name="connsiteX3" fmla="*/ 10163 w 9525"/>
                    <a:gd name="connsiteY3" fmla="*/ 85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0163" y="8582"/>
                      </a:moveTo>
                      <a:lnTo>
                        <a:pt x="8125" y="7144"/>
                      </a:lnTo>
                      <a:lnTo>
                        <a:pt x="7144" y="10430"/>
                      </a:lnTo>
                      <a:cubicBezTo>
                        <a:pt x="8915" y="10982"/>
                        <a:pt x="8211" y="4391"/>
                        <a:pt x="10163" y="858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4" name="任意多边形: 形状 949">
                  <a:extLst>
                    <a:ext uri="{FF2B5EF4-FFF2-40B4-BE49-F238E27FC236}">
                      <a16:creationId xmlns:a16="http://schemas.microsoft.com/office/drawing/2014/main" id="{EB2B4073-B0EF-891C-8755-81A59CDF5748}"/>
                    </a:ext>
                  </a:extLst>
                </p:cNvPr>
                <p:cNvSpPr/>
                <p:nvPr/>
              </p:nvSpPr>
              <p:spPr>
                <a:xfrm>
                  <a:off x="3361849" y="904887"/>
                  <a:ext cx="19050" cy="28575"/>
                </a:xfrm>
                <a:custGeom>
                  <a:avLst/>
                  <a:gdLst>
                    <a:gd name="connsiteX0" fmla="*/ 14849 w 19050"/>
                    <a:gd name="connsiteY0" fmla="*/ 7144 h 28575"/>
                    <a:gd name="connsiteX1" fmla="*/ 7144 w 19050"/>
                    <a:gd name="connsiteY1" fmla="*/ 24213 h 28575"/>
                    <a:gd name="connsiteX2" fmla="*/ 9582 w 19050"/>
                    <a:gd name="connsiteY2" fmla="*/ 25517 h 28575"/>
                    <a:gd name="connsiteX3" fmla="*/ 14849 w 19050"/>
                    <a:gd name="connsiteY3" fmla="*/ 7144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28575">
                      <a:moveTo>
                        <a:pt x="14849" y="7144"/>
                      </a:moveTo>
                      <a:cubicBezTo>
                        <a:pt x="7220" y="9163"/>
                        <a:pt x="16735" y="21593"/>
                        <a:pt x="7144" y="24213"/>
                      </a:cubicBezTo>
                      <a:lnTo>
                        <a:pt x="9582" y="25517"/>
                      </a:lnTo>
                      <a:lnTo>
                        <a:pt x="14849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5" name="任意多边形: 形状 950">
                  <a:extLst>
                    <a:ext uri="{FF2B5EF4-FFF2-40B4-BE49-F238E27FC236}">
                      <a16:creationId xmlns:a16="http://schemas.microsoft.com/office/drawing/2014/main" id="{AEE700C0-82CB-6835-6F9A-A1F11C9CBDBF}"/>
                    </a:ext>
                  </a:extLst>
                </p:cNvPr>
                <p:cNvSpPr/>
                <p:nvPr/>
              </p:nvSpPr>
              <p:spPr>
                <a:xfrm>
                  <a:off x="3706692" y="1124400"/>
                  <a:ext cx="9525" cy="9525"/>
                </a:xfrm>
                <a:custGeom>
                  <a:avLst/>
                  <a:gdLst>
                    <a:gd name="connsiteX0" fmla="*/ 7239 w 9525"/>
                    <a:gd name="connsiteY0" fmla="*/ 10401 h 9525"/>
                    <a:gd name="connsiteX1" fmla="*/ 10592 w 9525"/>
                    <a:gd name="connsiteY1" fmla="*/ 9477 h 9525"/>
                    <a:gd name="connsiteX2" fmla="*/ 7144 w 9525"/>
                    <a:gd name="connsiteY2" fmla="*/ 7144 h 9525"/>
                    <a:gd name="connsiteX3" fmla="*/ 7239 w 9525"/>
                    <a:gd name="connsiteY3" fmla="*/ 1040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239" y="10401"/>
                      </a:moveTo>
                      <a:cubicBezTo>
                        <a:pt x="7953" y="5344"/>
                        <a:pt x="8658" y="12230"/>
                        <a:pt x="10592" y="9477"/>
                      </a:cubicBezTo>
                      <a:cubicBezTo>
                        <a:pt x="10525" y="9658"/>
                        <a:pt x="7144" y="7144"/>
                        <a:pt x="7144" y="7144"/>
                      </a:cubicBezTo>
                      <a:lnTo>
                        <a:pt x="7239" y="1040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6" name="任意多边形: 形状 951">
                  <a:extLst>
                    <a:ext uri="{FF2B5EF4-FFF2-40B4-BE49-F238E27FC236}">
                      <a16:creationId xmlns:a16="http://schemas.microsoft.com/office/drawing/2014/main" id="{1DD31BB1-986B-8B75-1040-96778381131B}"/>
                    </a:ext>
                  </a:extLst>
                </p:cNvPr>
                <p:cNvSpPr/>
                <p:nvPr/>
              </p:nvSpPr>
              <p:spPr>
                <a:xfrm>
                  <a:off x="3374831" y="901420"/>
                  <a:ext cx="28575" cy="85725"/>
                </a:xfrm>
                <a:custGeom>
                  <a:avLst/>
                  <a:gdLst>
                    <a:gd name="connsiteX0" fmla="*/ 8954 w 28575"/>
                    <a:gd name="connsiteY0" fmla="*/ 83153 h 85725"/>
                    <a:gd name="connsiteX1" fmla="*/ 13583 w 28575"/>
                    <a:gd name="connsiteY1" fmla="*/ 75238 h 85725"/>
                    <a:gd name="connsiteX2" fmla="*/ 11716 w 28575"/>
                    <a:gd name="connsiteY2" fmla="*/ 68142 h 85725"/>
                    <a:gd name="connsiteX3" fmla="*/ 18602 w 28575"/>
                    <a:gd name="connsiteY3" fmla="*/ 47111 h 85725"/>
                    <a:gd name="connsiteX4" fmla="*/ 24432 w 28575"/>
                    <a:gd name="connsiteY4" fmla="*/ 23993 h 85725"/>
                    <a:gd name="connsiteX5" fmla="*/ 21041 w 28575"/>
                    <a:gd name="connsiteY5" fmla="*/ 24984 h 85725"/>
                    <a:gd name="connsiteX6" fmla="*/ 30404 w 28575"/>
                    <a:gd name="connsiteY6" fmla="*/ 7144 h 85725"/>
                    <a:gd name="connsiteX7" fmla="*/ 19031 w 28575"/>
                    <a:gd name="connsiteY7" fmla="*/ 26432 h 85725"/>
                    <a:gd name="connsiteX8" fmla="*/ 15421 w 28575"/>
                    <a:gd name="connsiteY8" fmla="*/ 39976 h 85725"/>
                    <a:gd name="connsiteX9" fmla="*/ 10316 w 28575"/>
                    <a:gd name="connsiteY9" fmla="*/ 52892 h 85725"/>
                    <a:gd name="connsiteX10" fmla="*/ 10039 w 28575"/>
                    <a:gd name="connsiteY10" fmla="*/ 76162 h 85725"/>
                    <a:gd name="connsiteX11" fmla="*/ 7144 w 28575"/>
                    <a:gd name="connsiteY11" fmla="*/ 82172 h 85725"/>
                    <a:gd name="connsiteX12" fmla="*/ 8982 w 28575"/>
                    <a:gd name="connsiteY12" fmla="*/ 87601 h 85725"/>
                    <a:gd name="connsiteX13" fmla="*/ 8954 w 28575"/>
                    <a:gd name="connsiteY13" fmla="*/ 83153 h 85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8575" h="85725">
                      <a:moveTo>
                        <a:pt x="8954" y="83153"/>
                      </a:moveTo>
                      <a:cubicBezTo>
                        <a:pt x="10878" y="87154"/>
                        <a:pt x="11049" y="77191"/>
                        <a:pt x="13583" y="75238"/>
                      </a:cubicBezTo>
                      <a:lnTo>
                        <a:pt x="11716" y="68142"/>
                      </a:lnTo>
                      <a:cubicBezTo>
                        <a:pt x="14354" y="63760"/>
                        <a:pt x="16526" y="55959"/>
                        <a:pt x="18602" y="47111"/>
                      </a:cubicBezTo>
                      <a:cubicBezTo>
                        <a:pt x="20498" y="39605"/>
                        <a:pt x="22584" y="31318"/>
                        <a:pt x="24432" y="23993"/>
                      </a:cubicBezTo>
                      <a:cubicBezTo>
                        <a:pt x="25575" y="22555"/>
                        <a:pt x="22174" y="26841"/>
                        <a:pt x="21041" y="24984"/>
                      </a:cubicBezTo>
                      <a:cubicBezTo>
                        <a:pt x="27137" y="16269"/>
                        <a:pt x="24365" y="13144"/>
                        <a:pt x="30404" y="7144"/>
                      </a:cubicBezTo>
                      <a:cubicBezTo>
                        <a:pt x="24317" y="8887"/>
                        <a:pt x="21441" y="17316"/>
                        <a:pt x="19031" y="26432"/>
                      </a:cubicBezTo>
                      <a:cubicBezTo>
                        <a:pt x="17831" y="30994"/>
                        <a:pt x="16754" y="35738"/>
                        <a:pt x="15421" y="39976"/>
                      </a:cubicBezTo>
                      <a:cubicBezTo>
                        <a:pt x="14087" y="44425"/>
                        <a:pt x="12554" y="49720"/>
                        <a:pt x="10316" y="52892"/>
                      </a:cubicBezTo>
                      <a:cubicBezTo>
                        <a:pt x="13487" y="60312"/>
                        <a:pt x="9830" y="64065"/>
                        <a:pt x="10039" y="76162"/>
                      </a:cubicBezTo>
                      <a:lnTo>
                        <a:pt x="7144" y="82172"/>
                      </a:lnTo>
                      <a:cubicBezTo>
                        <a:pt x="7153" y="82010"/>
                        <a:pt x="8849" y="88630"/>
                        <a:pt x="8982" y="87601"/>
                      </a:cubicBezTo>
                      <a:cubicBezTo>
                        <a:pt x="8868" y="88440"/>
                        <a:pt x="8954" y="83153"/>
                        <a:pt x="8954" y="831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7" name="任意多边形: 形状 952">
                  <a:extLst>
                    <a:ext uri="{FF2B5EF4-FFF2-40B4-BE49-F238E27FC236}">
                      <a16:creationId xmlns:a16="http://schemas.microsoft.com/office/drawing/2014/main" id="{D7A979AE-0983-DB08-F629-E12A98FF7C70}"/>
                    </a:ext>
                  </a:extLst>
                </p:cNvPr>
                <p:cNvSpPr/>
                <p:nvPr/>
              </p:nvSpPr>
              <p:spPr>
                <a:xfrm>
                  <a:off x="3718640" y="1102493"/>
                  <a:ext cx="19050" cy="19050"/>
                </a:xfrm>
                <a:custGeom>
                  <a:avLst/>
                  <a:gdLst>
                    <a:gd name="connsiteX0" fmla="*/ 9931 w 19050"/>
                    <a:gd name="connsiteY0" fmla="*/ 8439 h 19050"/>
                    <a:gd name="connsiteX1" fmla="*/ 7216 w 19050"/>
                    <a:gd name="connsiteY1" fmla="*/ 7144 h 19050"/>
                    <a:gd name="connsiteX2" fmla="*/ 10578 w 19050"/>
                    <a:gd name="connsiteY2" fmla="*/ 9363 h 19050"/>
                    <a:gd name="connsiteX3" fmla="*/ 12274 w 19050"/>
                    <a:gd name="connsiteY3" fmla="*/ 16012 h 19050"/>
                    <a:gd name="connsiteX4" fmla="*/ 9931 w 19050"/>
                    <a:gd name="connsiteY4" fmla="*/ 843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9931" y="8439"/>
                      </a:moveTo>
                      <a:cubicBezTo>
                        <a:pt x="9159" y="9801"/>
                        <a:pt x="6692" y="8182"/>
                        <a:pt x="7216" y="7144"/>
                      </a:cubicBezTo>
                      <a:cubicBezTo>
                        <a:pt x="6816" y="10135"/>
                        <a:pt x="8988" y="10554"/>
                        <a:pt x="10578" y="9363"/>
                      </a:cubicBezTo>
                      <a:cubicBezTo>
                        <a:pt x="10597" y="12078"/>
                        <a:pt x="10064" y="15469"/>
                        <a:pt x="12274" y="16012"/>
                      </a:cubicBezTo>
                      <a:cubicBezTo>
                        <a:pt x="12750" y="12602"/>
                        <a:pt x="11712" y="11925"/>
                        <a:pt x="9931" y="843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8" name="任意多边形: 形状 953">
                  <a:extLst>
                    <a:ext uri="{FF2B5EF4-FFF2-40B4-BE49-F238E27FC236}">
                      <a16:creationId xmlns:a16="http://schemas.microsoft.com/office/drawing/2014/main" id="{15988409-E1E2-89D1-E597-A778B3044247}"/>
                    </a:ext>
                  </a:extLst>
                </p:cNvPr>
                <p:cNvSpPr/>
                <p:nvPr/>
              </p:nvSpPr>
              <p:spPr>
                <a:xfrm>
                  <a:off x="3708696" y="1119828"/>
                  <a:ext cx="9525" cy="9525"/>
                </a:xfrm>
                <a:custGeom>
                  <a:avLst/>
                  <a:gdLst>
                    <a:gd name="connsiteX0" fmla="*/ 8217 w 9525"/>
                    <a:gd name="connsiteY0" fmla="*/ 7144 h 9525"/>
                    <a:gd name="connsiteX1" fmla="*/ 8083 w 9525"/>
                    <a:gd name="connsiteY1" fmla="*/ 11125 h 9525"/>
                    <a:gd name="connsiteX2" fmla="*/ 8217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217" y="7144"/>
                      </a:moveTo>
                      <a:cubicBezTo>
                        <a:pt x="8302" y="10392"/>
                        <a:pt x="5854" y="9525"/>
                        <a:pt x="8083" y="11125"/>
                      </a:cubicBezTo>
                      <a:cubicBezTo>
                        <a:pt x="10674" y="9630"/>
                        <a:pt x="7169" y="9611"/>
                        <a:pt x="8217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9" name="任意多边形: 形状 954">
                  <a:extLst>
                    <a:ext uri="{FF2B5EF4-FFF2-40B4-BE49-F238E27FC236}">
                      <a16:creationId xmlns:a16="http://schemas.microsoft.com/office/drawing/2014/main" id="{EAFDBF42-FC5A-8FED-B014-239959F85A64}"/>
                    </a:ext>
                  </a:extLst>
                </p:cNvPr>
                <p:cNvSpPr/>
                <p:nvPr/>
              </p:nvSpPr>
              <p:spPr>
                <a:xfrm>
                  <a:off x="3735172" y="1081682"/>
                  <a:ext cx="9525" cy="9525"/>
                </a:xfrm>
                <a:custGeom>
                  <a:avLst/>
                  <a:gdLst>
                    <a:gd name="connsiteX0" fmla="*/ 8487 w 9525"/>
                    <a:gd name="connsiteY0" fmla="*/ 7152 h 9525"/>
                    <a:gd name="connsiteX1" fmla="*/ 7144 w 9525"/>
                    <a:gd name="connsiteY1" fmla="*/ 8257 h 9525"/>
                    <a:gd name="connsiteX2" fmla="*/ 11116 w 9525"/>
                    <a:gd name="connsiteY2" fmla="*/ 7990 h 9525"/>
                    <a:gd name="connsiteX3" fmla="*/ 8487 w 9525"/>
                    <a:gd name="connsiteY3" fmla="*/ 715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8487" y="7152"/>
                      </a:moveTo>
                      <a:lnTo>
                        <a:pt x="7144" y="8257"/>
                      </a:lnTo>
                      <a:lnTo>
                        <a:pt x="11116" y="7990"/>
                      </a:lnTo>
                      <a:cubicBezTo>
                        <a:pt x="10258" y="6447"/>
                        <a:pt x="9801" y="7571"/>
                        <a:pt x="8487" y="715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0" name="任意多边形: 形状 955">
                  <a:extLst>
                    <a:ext uri="{FF2B5EF4-FFF2-40B4-BE49-F238E27FC236}">
                      <a16:creationId xmlns:a16="http://schemas.microsoft.com/office/drawing/2014/main" id="{B19D4763-2AE4-A0C5-DBA1-EFC8B21E9189}"/>
                    </a:ext>
                  </a:extLst>
                </p:cNvPr>
                <p:cNvSpPr/>
                <p:nvPr/>
              </p:nvSpPr>
              <p:spPr>
                <a:xfrm>
                  <a:off x="3441174" y="1064355"/>
                  <a:ext cx="9525" cy="9525"/>
                </a:xfrm>
                <a:custGeom>
                  <a:avLst/>
                  <a:gdLst>
                    <a:gd name="connsiteX0" fmla="*/ 9533 w 9525"/>
                    <a:gd name="connsiteY0" fmla="*/ 10839 h 9525"/>
                    <a:gd name="connsiteX1" fmla="*/ 7342 w 9525"/>
                    <a:gd name="connsiteY1" fmla="*/ 7144 h 9525"/>
                    <a:gd name="connsiteX2" fmla="*/ 9533 w 9525"/>
                    <a:gd name="connsiteY2" fmla="*/ 1083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533" y="10839"/>
                      </a:moveTo>
                      <a:cubicBezTo>
                        <a:pt x="10305" y="6496"/>
                        <a:pt x="7809" y="9858"/>
                        <a:pt x="7342" y="7144"/>
                      </a:cubicBezTo>
                      <a:cubicBezTo>
                        <a:pt x="6323" y="12297"/>
                        <a:pt x="9562" y="6648"/>
                        <a:pt x="9533" y="1083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1" name="任意多边形: 形状 956">
                  <a:extLst>
                    <a:ext uri="{FF2B5EF4-FFF2-40B4-BE49-F238E27FC236}">
                      <a16:creationId xmlns:a16="http://schemas.microsoft.com/office/drawing/2014/main" id="{3AD2025C-8D93-C466-C7EA-D5ECF3908170}"/>
                    </a:ext>
                  </a:extLst>
                </p:cNvPr>
                <p:cNvSpPr/>
                <p:nvPr/>
              </p:nvSpPr>
              <p:spPr>
                <a:xfrm>
                  <a:off x="3364906" y="815381"/>
                  <a:ext cx="28575" cy="28575"/>
                </a:xfrm>
                <a:custGeom>
                  <a:avLst/>
                  <a:gdLst>
                    <a:gd name="connsiteX0" fmla="*/ 13697 w 28575"/>
                    <a:gd name="connsiteY0" fmla="*/ 23727 h 28575"/>
                    <a:gd name="connsiteX1" fmla="*/ 14630 w 28575"/>
                    <a:gd name="connsiteY1" fmla="*/ 18174 h 28575"/>
                    <a:gd name="connsiteX2" fmla="*/ 21136 w 28575"/>
                    <a:gd name="connsiteY2" fmla="*/ 16926 h 28575"/>
                    <a:gd name="connsiteX3" fmla="*/ 20326 w 28575"/>
                    <a:gd name="connsiteY3" fmla="*/ 18612 h 28575"/>
                    <a:gd name="connsiteX4" fmla="*/ 22603 w 28575"/>
                    <a:gd name="connsiteY4" fmla="*/ 15631 h 28575"/>
                    <a:gd name="connsiteX5" fmla="*/ 20469 w 28575"/>
                    <a:gd name="connsiteY5" fmla="*/ 15669 h 28575"/>
                    <a:gd name="connsiteX6" fmla="*/ 25918 w 28575"/>
                    <a:gd name="connsiteY6" fmla="*/ 7144 h 28575"/>
                    <a:gd name="connsiteX7" fmla="*/ 14002 w 28575"/>
                    <a:gd name="connsiteY7" fmla="*/ 15916 h 28575"/>
                    <a:gd name="connsiteX8" fmla="*/ 18402 w 28575"/>
                    <a:gd name="connsiteY8" fmla="*/ 13802 h 28575"/>
                    <a:gd name="connsiteX9" fmla="*/ 18507 w 28575"/>
                    <a:gd name="connsiteY9" fmla="*/ 11830 h 28575"/>
                    <a:gd name="connsiteX10" fmla="*/ 7144 w 28575"/>
                    <a:gd name="connsiteY10" fmla="*/ 26070 h 28575"/>
                    <a:gd name="connsiteX11" fmla="*/ 13697 w 28575"/>
                    <a:gd name="connsiteY11" fmla="*/ 23727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8575" h="28575">
                      <a:moveTo>
                        <a:pt x="13697" y="23727"/>
                      </a:moveTo>
                      <a:cubicBezTo>
                        <a:pt x="16631" y="21955"/>
                        <a:pt x="9382" y="23927"/>
                        <a:pt x="14630" y="18174"/>
                      </a:cubicBezTo>
                      <a:lnTo>
                        <a:pt x="21136" y="16926"/>
                      </a:lnTo>
                      <a:lnTo>
                        <a:pt x="20326" y="18612"/>
                      </a:lnTo>
                      <a:lnTo>
                        <a:pt x="22603" y="15631"/>
                      </a:lnTo>
                      <a:cubicBezTo>
                        <a:pt x="21136" y="16926"/>
                        <a:pt x="21165" y="15983"/>
                        <a:pt x="20469" y="15669"/>
                      </a:cubicBezTo>
                      <a:lnTo>
                        <a:pt x="25918" y="7144"/>
                      </a:lnTo>
                      <a:cubicBezTo>
                        <a:pt x="22222" y="9401"/>
                        <a:pt x="18269" y="16688"/>
                        <a:pt x="14002" y="15916"/>
                      </a:cubicBezTo>
                      <a:cubicBezTo>
                        <a:pt x="13916" y="17869"/>
                        <a:pt x="16202" y="14840"/>
                        <a:pt x="18402" y="13802"/>
                      </a:cubicBezTo>
                      <a:lnTo>
                        <a:pt x="18507" y="11830"/>
                      </a:lnTo>
                      <a:cubicBezTo>
                        <a:pt x="13364" y="14583"/>
                        <a:pt x="10287" y="18326"/>
                        <a:pt x="7144" y="26070"/>
                      </a:cubicBezTo>
                      <a:cubicBezTo>
                        <a:pt x="10163" y="22260"/>
                        <a:pt x="11563" y="22898"/>
                        <a:pt x="13697" y="2372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2" name="任意多边形: 形状 957">
                  <a:extLst>
                    <a:ext uri="{FF2B5EF4-FFF2-40B4-BE49-F238E27FC236}">
                      <a16:creationId xmlns:a16="http://schemas.microsoft.com/office/drawing/2014/main" id="{3070D8E3-4F70-5EC7-C907-49932ADA342C}"/>
                    </a:ext>
                  </a:extLst>
                </p:cNvPr>
                <p:cNvSpPr/>
                <p:nvPr/>
              </p:nvSpPr>
              <p:spPr>
                <a:xfrm>
                  <a:off x="3686546" y="1111351"/>
                  <a:ext cx="28575" cy="19050"/>
                </a:xfrm>
                <a:custGeom>
                  <a:avLst/>
                  <a:gdLst>
                    <a:gd name="connsiteX0" fmla="*/ 23746 w 28575"/>
                    <a:gd name="connsiteY0" fmla="*/ 13840 h 19050"/>
                    <a:gd name="connsiteX1" fmla="*/ 17335 w 28575"/>
                    <a:gd name="connsiteY1" fmla="*/ 7144 h 19050"/>
                    <a:gd name="connsiteX2" fmla="*/ 14830 w 28575"/>
                    <a:gd name="connsiteY2" fmla="*/ 13125 h 19050"/>
                    <a:gd name="connsiteX3" fmla="*/ 10154 w 28575"/>
                    <a:gd name="connsiteY3" fmla="*/ 8592 h 19050"/>
                    <a:gd name="connsiteX4" fmla="*/ 7144 w 28575"/>
                    <a:gd name="connsiteY4" fmla="*/ 12563 h 19050"/>
                    <a:gd name="connsiteX5" fmla="*/ 14830 w 28575"/>
                    <a:gd name="connsiteY5" fmla="*/ 13125 h 19050"/>
                    <a:gd name="connsiteX6" fmla="*/ 15726 w 28575"/>
                    <a:gd name="connsiteY6" fmla="*/ 10611 h 19050"/>
                    <a:gd name="connsiteX7" fmla="*/ 19593 w 28575"/>
                    <a:gd name="connsiteY7" fmla="*/ 17355 h 19050"/>
                    <a:gd name="connsiteX8" fmla="*/ 19907 w 28575"/>
                    <a:gd name="connsiteY8" fmla="*/ 12497 h 19050"/>
                    <a:gd name="connsiteX9" fmla="*/ 23012 w 28575"/>
                    <a:gd name="connsiteY9" fmla="*/ 19583 h 19050"/>
                    <a:gd name="connsiteX10" fmla="*/ 23746 w 28575"/>
                    <a:gd name="connsiteY10" fmla="*/ 1384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575" h="19050">
                      <a:moveTo>
                        <a:pt x="23746" y="13840"/>
                      </a:moveTo>
                      <a:cubicBezTo>
                        <a:pt x="21403" y="12249"/>
                        <a:pt x="16840" y="11744"/>
                        <a:pt x="17335" y="7144"/>
                      </a:cubicBezTo>
                      <a:cubicBezTo>
                        <a:pt x="16316" y="8782"/>
                        <a:pt x="13973" y="10678"/>
                        <a:pt x="14830" y="13125"/>
                      </a:cubicBezTo>
                      <a:cubicBezTo>
                        <a:pt x="14649" y="9258"/>
                        <a:pt x="11297" y="10897"/>
                        <a:pt x="10154" y="8592"/>
                      </a:cubicBezTo>
                      <a:lnTo>
                        <a:pt x="7144" y="12563"/>
                      </a:lnTo>
                      <a:cubicBezTo>
                        <a:pt x="11278" y="8144"/>
                        <a:pt x="11382" y="13592"/>
                        <a:pt x="14830" y="13125"/>
                      </a:cubicBezTo>
                      <a:lnTo>
                        <a:pt x="15726" y="10611"/>
                      </a:lnTo>
                      <a:cubicBezTo>
                        <a:pt x="18679" y="12735"/>
                        <a:pt x="16031" y="14916"/>
                        <a:pt x="19593" y="17355"/>
                      </a:cubicBezTo>
                      <a:cubicBezTo>
                        <a:pt x="18517" y="16478"/>
                        <a:pt x="18564" y="14373"/>
                        <a:pt x="19907" y="12497"/>
                      </a:cubicBezTo>
                      <a:cubicBezTo>
                        <a:pt x="19412" y="17107"/>
                        <a:pt x="24270" y="13916"/>
                        <a:pt x="23012" y="19583"/>
                      </a:cubicBezTo>
                      <a:cubicBezTo>
                        <a:pt x="24184" y="17174"/>
                        <a:pt x="25794" y="14888"/>
                        <a:pt x="23746" y="1384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3" name="任意多边形: 形状 958">
                  <a:extLst>
                    <a:ext uri="{FF2B5EF4-FFF2-40B4-BE49-F238E27FC236}">
                      <a16:creationId xmlns:a16="http://schemas.microsoft.com/office/drawing/2014/main" id="{34DFC6BB-72E4-CB19-DD6B-6E583AB63646}"/>
                    </a:ext>
                  </a:extLst>
                </p:cNvPr>
                <p:cNvSpPr/>
                <p:nvPr/>
              </p:nvSpPr>
              <p:spPr>
                <a:xfrm>
                  <a:off x="3478578" y="1092263"/>
                  <a:ext cx="9525" cy="19050"/>
                </a:xfrm>
                <a:custGeom>
                  <a:avLst/>
                  <a:gdLst>
                    <a:gd name="connsiteX0" fmla="*/ 9468 w 9525"/>
                    <a:gd name="connsiteY0" fmla="*/ 14849 h 19050"/>
                    <a:gd name="connsiteX1" fmla="*/ 7144 w 9525"/>
                    <a:gd name="connsiteY1" fmla="*/ 7144 h 19050"/>
                    <a:gd name="connsiteX2" fmla="*/ 9468 w 9525"/>
                    <a:gd name="connsiteY2" fmla="*/ 1484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9468" y="14849"/>
                      </a:moveTo>
                      <a:cubicBezTo>
                        <a:pt x="11782" y="13278"/>
                        <a:pt x="7639" y="10230"/>
                        <a:pt x="7144" y="7144"/>
                      </a:cubicBezTo>
                      <a:cubicBezTo>
                        <a:pt x="7801" y="9506"/>
                        <a:pt x="8792" y="11773"/>
                        <a:pt x="9468" y="1484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4" name="任意多边形: 形状 959">
                  <a:extLst>
                    <a:ext uri="{FF2B5EF4-FFF2-40B4-BE49-F238E27FC236}">
                      <a16:creationId xmlns:a16="http://schemas.microsoft.com/office/drawing/2014/main" id="{E51EEAA4-DBEF-FE24-608E-FB8990D8CF54}"/>
                    </a:ext>
                  </a:extLst>
                </p:cNvPr>
                <p:cNvSpPr/>
                <p:nvPr/>
              </p:nvSpPr>
              <p:spPr>
                <a:xfrm>
                  <a:off x="3660972" y="1136449"/>
                  <a:ext cx="9525" cy="9525"/>
                </a:xfrm>
                <a:custGeom>
                  <a:avLst/>
                  <a:gdLst>
                    <a:gd name="connsiteX0" fmla="*/ 8611 w 9525"/>
                    <a:gd name="connsiteY0" fmla="*/ 9239 h 9525"/>
                    <a:gd name="connsiteX1" fmla="*/ 7144 w 9525"/>
                    <a:gd name="connsiteY1" fmla="*/ 7144 h 9525"/>
                    <a:gd name="connsiteX2" fmla="*/ 7696 w 9525"/>
                    <a:gd name="connsiteY2" fmla="*/ 10058 h 9525"/>
                    <a:gd name="connsiteX3" fmla="*/ 8611 w 9525"/>
                    <a:gd name="connsiteY3" fmla="*/ 923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8611" y="9239"/>
                      </a:moveTo>
                      <a:lnTo>
                        <a:pt x="7144" y="7144"/>
                      </a:lnTo>
                      <a:lnTo>
                        <a:pt x="7696" y="10058"/>
                      </a:lnTo>
                      <a:cubicBezTo>
                        <a:pt x="8296" y="10382"/>
                        <a:pt x="8696" y="9735"/>
                        <a:pt x="8611" y="923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5" name="任意多边形: 形状 960">
                  <a:extLst>
                    <a:ext uri="{FF2B5EF4-FFF2-40B4-BE49-F238E27FC236}">
                      <a16:creationId xmlns:a16="http://schemas.microsoft.com/office/drawing/2014/main" id="{54631BB9-BE39-C124-DB1F-D3C7F4003C30}"/>
                    </a:ext>
                  </a:extLst>
                </p:cNvPr>
                <p:cNvSpPr/>
                <p:nvPr/>
              </p:nvSpPr>
              <p:spPr>
                <a:xfrm>
                  <a:off x="3625634" y="1128668"/>
                  <a:ext cx="28575" cy="28575"/>
                </a:xfrm>
                <a:custGeom>
                  <a:avLst/>
                  <a:gdLst>
                    <a:gd name="connsiteX0" fmla="*/ 16669 w 28575"/>
                    <a:gd name="connsiteY0" fmla="*/ 16688 h 28575"/>
                    <a:gd name="connsiteX1" fmla="*/ 22136 w 28575"/>
                    <a:gd name="connsiteY1" fmla="*/ 18736 h 28575"/>
                    <a:gd name="connsiteX2" fmla="*/ 23870 w 28575"/>
                    <a:gd name="connsiteY2" fmla="*/ 15307 h 28575"/>
                    <a:gd name="connsiteX3" fmla="*/ 18431 w 28575"/>
                    <a:gd name="connsiteY3" fmla="*/ 11135 h 28575"/>
                    <a:gd name="connsiteX4" fmla="*/ 16954 w 28575"/>
                    <a:gd name="connsiteY4" fmla="*/ 12887 h 28575"/>
                    <a:gd name="connsiteX5" fmla="*/ 10258 w 28575"/>
                    <a:gd name="connsiteY5" fmla="*/ 7144 h 28575"/>
                    <a:gd name="connsiteX6" fmla="*/ 7144 w 28575"/>
                    <a:gd name="connsiteY6" fmla="*/ 10478 h 28575"/>
                    <a:gd name="connsiteX7" fmla="*/ 14507 w 28575"/>
                    <a:gd name="connsiteY7" fmla="*/ 15802 h 28575"/>
                    <a:gd name="connsiteX8" fmla="*/ 12287 w 28575"/>
                    <a:gd name="connsiteY8" fmla="*/ 14897 h 28575"/>
                    <a:gd name="connsiteX9" fmla="*/ 17193 w 28575"/>
                    <a:gd name="connsiteY9" fmla="*/ 22689 h 28575"/>
                    <a:gd name="connsiteX10" fmla="*/ 16669 w 28575"/>
                    <a:gd name="connsiteY10" fmla="*/ 16688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575" h="28575">
                      <a:moveTo>
                        <a:pt x="16669" y="16688"/>
                      </a:moveTo>
                      <a:cubicBezTo>
                        <a:pt x="17545" y="13316"/>
                        <a:pt x="21326" y="17964"/>
                        <a:pt x="22136" y="18736"/>
                      </a:cubicBezTo>
                      <a:lnTo>
                        <a:pt x="23870" y="15307"/>
                      </a:lnTo>
                      <a:cubicBezTo>
                        <a:pt x="19869" y="18059"/>
                        <a:pt x="21088" y="12392"/>
                        <a:pt x="18431" y="11135"/>
                      </a:cubicBezTo>
                      <a:lnTo>
                        <a:pt x="16954" y="12887"/>
                      </a:lnTo>
                      <a:cubicBezTo>
                        <a:pt x="15135" y="8296"/>
                        <a:pt x="13125" y="10582"/>
                        <a:pt x="10258" y="7144"/>
                      </a:cubicBezTo>
                      <a:cubicBezTo>
                        <a:pt x="13106" y="10068"/>
                        <a:pt x="8192" y="9373"/>
                        <a:pt x="7144" y="10478"/>
                      </a:cubicBezTo>
                      <a:cubicBezTo>
                        <a:pt x="9877" y="9315"/>
                        <a:pt x="16869" y="11287"/>
                        <a:pt x="14507" y="15802"/>
                      </a:cubicBezTo>
                      <a:cubicBezTo>
                        <a:pt x="12440" y="17040"/>
                        <a:pt x="13240" y="13211"/>
                        <a:pt x="12287" y="14897"/>
                      </a:cubicBezTo>
                      <a:cubicBezTo>
                        <a:pt x="13002" y="17021"/>
                        <a:pt x="18336" y="18145"/>
                        <a:pt x="17193" y="22689"/>
                      </a:cubicBezTo>
                      <a:cubicBezTo>
                        <a:pt x="20222" y="21250"/>
                        <a:pt x="16307" y="19469"/>
                        <a:pt x="16669" y="1668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6" name="任意多边形: 形状 961">
                  <a:extLst>
                    <a:ext uri="{FF2B5EF4-FFF2-40B4-BE49-F238E27FC236}">
                      <a16:creationId xmlns:a16="http://schemas.microsoft.com/office/drawing/2014/main" id="{AAEBCC6C-F9FE-77BF-9D79-B40EA8F43A28}"/>
                    </a:ext>
                  </a:extLst>
                </p:cNvPr>
                <p:cNvSpPr/>
                <p:nvPr/>
              </p:nvSpPr>
              <p:spPr>
                <a:xfrm>
                  <a:off x="3667633" y="1122057"/>
                  <a:ext cx="19050" cy="19050"/>
                </a:xfrm>
                <a:custGeom>
                  <a:avLst/>
                  <a:gdLst>
                    <a:gd name="connsiteX0" fmla="*/ 20314 w 19050"/>
                    <a:gd name="connsiteY0" fmla="*/ 9544 h 19050"/>
                    <a:gd name="connsiteX1" fmla="*/ 15332 w 19050"/>
                    <a:gd name="connsiteY1" fmla="*/ 7144 h 19050"/>
                    <a:gd name="connsiteX2" fmla="*/ 17304 w 19050"/>
                    <a:gd name="connsiteY2" fmla="*/ 11335 h 19050"/>
                    <a:gd name="connsiteX3" fmla="*/ 15142 w 19050"/>
                    <a:gd name="connsiteY3" fmla="*/ 12716 h 19050"/>
                    <a:gd name="connsiteX4" fmla="*/ 7388 w 19050"/>
                    <a:gd name="connsiteY4" fmla="*/ 9154 h 19050"/>
                    <a:gd name="connsiteX5" fmla="*/ 7208 w 19050"/>
                    <a:gd name="connsiteY5" fmla="*/ 12240 h 19050"/>
                    <a:gd name="connsiteX6" fmla="*/ 10379 w 19050"/>
                    <a:gd name="connsiteY6" fmla="*/ 10077 h 19050"/>
                    <a:gd name="connsiteX7" fmla="*/ 13618 w 19050"/>
                    <a:gd name="connsiteY7" fmla="*/ 15364 h 19050"/>
                    <a:gd name="connsiteX8" fmla="*/ 13399 w 19050"/>
                    <a:gd name="connsiteY8" fmla="*/ 13926 h 19050"/>
                    <a:gd name="connsiteX9" fmla="*/ 20028 w 19050"/>
                    <a:gd name="connsiteY9" fmla="*/ 16393 h 19050"/>
                    <a:gd name="connsiteX10" fmla="*/ 20314 w 19050"/>
                    <a:gd name="connsiteY10" fmla="*/ 95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9050" h="19050">
                      <a:moveTo>
                        <a:pt x="20314" y="9544"/>
                      </a:moveTo>
                      <a:cubicBezTo>
                        <a:pt x="16942" y="8487"/>
                        <a:pt x="17275" y="11306"/>
                        <a:pt x="15332" y="7144"/>
                      </a:cubicBezTo>
                      <a:cubicBezTo>
                        <a:pt x="13056" y="8058"/>
                        <a:pt x="15904" y="11392"/>
                        <a:pt x="17304" y="11335"/>
                      </a:cubicBezTo>
                      <a:cubicBezTo>
                        <a:pt x="16999" y="12468"/>
                        <a:pt x="16047" y="12363"/>
                        <a:pt x="15142" y="12716"/>
                      </a:cubicBezTo>
                      <a:cubicBezTo>
                        <a:pt x="13018" y="10992"/>
                        <a:pt x="9751" y="9449"/>
                        <a:pt x="7388" y="9154"/>
                      </a:cubicBezTo>
                      <a:cubicBezTo>
                        <a:pt x="8389" y="10392"/>
                        <a:pt x="6817" y="12849"/>
                        <a:pt x="7208" y="12240"/>
                      </a:cubicBezTo>
                      <a:cubicBezTo>
                        <a:pt x="8903" y="13602"/>
                        <a:pt x="8446" y="10316"/>
                        <a:pt x="10379" y="10077"/>
                      </a:cubicBezTo>
                      <a:cubicBezTo>
                        <a:pt x="11122" y="11763"/>
                        <a:pt x="12770" y="13135"/>
                        <a:pt x="13618" y="15364"/>
                      </a:cubicBezTo>
                      <a:lnTo>
                        <a:pt x="13399" y="13926"/>
                      </a:lnTo>
                      <a:cubicBezTo>
                        <a:pt x="15189" y="15802"/>
                        <a:pt x="18399" y="12421"/>
                        <a:pt x="20028" y="16393"/>
                      </a:cubicBezTo>
                      <a:cubicBezTo>
                        <a:pt x="19276" y="15154"/>
                        <a:pt x="19219" y="11525"/>
                        <a:pt x="20314" y="95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7" name="任意多边形: 形状 962">
                  <a:extLst>
                    <a:ext uri="{FF2B5EF4-FFF2-40B4-BE49-F238E27FC236}">
                      <a16:creationId xmlns:a16="http://schemas.microsoft.com/office/drawing/2014/main" id="{52A8DC3F-58BD-698C-78E2-3FA1E81E51E8}"/>
                    </a:ext>
                  </a:extLst>
                </p:cNvPr>
                <p:cNvSpPr/>
                <p:nvPr/>
              </p:nvSpPr>
              <p:spPr>
                <a:xfrm>
                  <a:off x="3640959" y="1123972"/>
                  <a:ext cx="19050" cy="28575"/>
                </a:xfrm>
                <a:custGeom>
                  <a:avLst/>
                  <a:gdLst>
                    <a:gd name="connsiteX0" fmla="*/ 16431 w 19050"/>
                    <a:gd name="connsiteY0" fmla="*/ 23193 h 28575"/>
                    <a:gd name="connsiteX1" fmla="*/ 12345 w 19050"/>
                    <a:gd name="connsiteY1" fmla="*/ 15697 h 28575"/>
                    <a:gd name="connsiteX2" fmla="*/ 11002 w 19050"/>
                    <a:gd name="connsiteY2" fmla="*/ 18002 h 28575"/>
                    <a:gd name="connsiteX3" fmla="*/ 10145 w 19050"/>
                    <a:gd name="connsiteY3" fmla="*/ 12363 h 28575"/>
                    <a:gd name="connsiteX4" fmla="*/ 13641 w 19050"/>
                    <a:gd name="connsiteY4" fmla="*/ 12402 h 28575"/>
                    <a:gd name="connsiteX5" fmla="*/ 11555 w 19050"/>
                    <a:gd name="connsiteY5" fmla="*/ 9582 h 28575"/>
                    <a:gd name="connsiteX6" fmla="*/ 14526 w 19050"/>
                    <a:gd name="connsiteY6" fmla="*/ 9649 h 28575"/>
                    <a:gd name="connsiteX7" fmla="*/ 14002 w 19050"/>
                    <a:gd name="connsiteY7" fmla="*/ 7144 h 28575"/>
                    <a:gd name="connsiteX8" fmla="*/ 10002 w 19050"/>
                    <a:gd name="connsiteY8" fmla="*/ 7725 h 28575"/>
                    <a:gd name="connsiteX9" fmla="*/ 7144 w 19050"/>
                    <a:gd name="connsiteY9" fmla="*/ 14316 h 28575"/>
                    <a:gd name="connsiteX10" fmla="*/ 14288 w 19050"/>
                    <a:gd name="connsiteY10" fmla="*/ 18907 h 28575"/>
                    <a:gd name="connsiteX11" fmla="*/ 15460 w 19050"/>
                    <a:gd name="connsiteY11" fmla="*/ 23936 h 28575"/>
                    <a:gd name="connsiteX12" fmla="*/ 16431 w 19050"/>
                    <a:gd name="connsiteY12" fmla="*/ 23193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9050" h="28575">
                      <a:moveTo>
                        <a:pt x="16431" y="23193"/>
                      </a:moveTo>
                      <a:lnTo>
                        <a:pt x="12345" y="15697"/>
                      </a:lnTo>
                      <a:cubicBezTo>
                        <a:pt x="11355" y="16393"/>
                        <a:pt x="12040" y="17793"/>
                        <a:pt x="11002" y="18002"/>
                      </a:cubicBezTo>
                      <a:cubicBezTo>
                        <a:pt x="10888" y="18098"/>
                        <a:pt x="10145" y="12363"/>
                        <a:pt x="10145" y="12363"/>
                      </a:cubicBezTo>
                      <a:cubicBezTo>
                        <a:pt x="11088" y="11182"/>
                        <a:pt x="12136" y="12087"/>
                        <a:pt x="13641" y="12402"/>
                      </a:cubicBezTo>
                      <a:lnTo>
                        <a:pt x="11555" y="9582"/>
                      </a:lnTo>
                      <a:lnTo>
                        <a:pt x="14526" y="9649"/>
                      </a:lnTo>
                      <a:cubicBezTo>
                        <a:pt x="13536" y="9277"/>
                        <a:pt x="14002" y="8144"/>
                        <a:pt x="14002" y="7144"/>
                      </a:cubicBezTo>
                      <a:lnTo>
                        <a:pt x="10002" y="7725"/>
                      </a:lnTo>
                      <a:cubicBezTo>
                        <a:pt x="11574" y="10601"/>
                        <a:pt x="7078" y="12240"/>
                        <a:pt x="7144" y="14316"/>
                      </a:cubicBezTo>
                      <a:cubicBezTo>
                        <a:pt x="9735" y="17259"/>
                        <a:pt x="10193" y="20250"/>
                        <a:pt x="14288" y="18907"/>
                      </a:cubicBezTo>
                      <a:cubicBezTo>
                        <a:pt x="13945" y="20526"/>
                        <a:pt x="13345" y="23813"/>
                        <a:pt x="15460" y="23936"/>
                      </a:cubicBezTo>
                      <a:cubicBezTo>
                        <a:pt x="15917" y="23317"/>
                        <a:pt x="15850" y="22784"/>
                        <a:pt x="16431" y="2319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8" name="任意多边形: 形状 963">
                  <a:extLst>
                    <a:ext uri="{FF2B5EF4-FFF2-40B4-BE49-F238E27FC236}">
                      <a16:creationId xmlns:a16="http://schemas.microsoft.com/office/drawing/2014/main" id="{0E4261E3-3B74-2464-DA86-127F6727FF0A}"/>
                    </a:ext>
                  </a:extLst>
                </p:cNvPr>
                <p:cNvSpPr/>
                <p:nvPr/>
              </p:nvSpPr>
              <p:spPr>
                <a:xfrm>
                  <a:off x="3626434" y="1136716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7144 h 9525"/>
                    <a:gd name="connsiteX1" fmla="*/ 11849 w 19050"/>
                    <a:gd name="connsiteY1" fmla="*/ 11697 h 9525"/>
                    <a:gd name="connsiteX2" fmla="*/ 7144 w 19050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7144"/>
                      </a:moveTo>
                      <a:cubicBezTo>
                        <a:pt x="7372" y="10344"/>
                        <a:pt x="9620" y="10782"/>
                        <a:pt x="11849" y="11697"/>
                      </a:cubicBezTo>
                      <a:cubicBezTo>
                        <a:pt x="13773" y="8830"/>
                        <a:pt x="7896" y="9268"/>
                        <a:pt x="714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9" name="任意多边形: 形状 964">
                  <a:extLst>
                    <a:ext uri="{FF2B5EF4-FFF2-40B4-BE49-F238E27FC236}">
                      <a16:creationId xmlns:a16="http://schemas.microsoft.com/office/drawing/2014/main" id="{CCED59DA-25F5-1AA9-F455-DABD5366D87F}"/>
                    </a:ext>
                  </a:extLst>
                </p:cNvPr>
                <p:cNvSpPr/>
                <p:nvPr/>
              </p:nvSpPr>
              <p:spPr>
                <a:xfrm>
                  <a:off x="3746154" y="1011682"/>
                  <a:ext cx="9525" cy="9525"/>
                </a:xfrm>
                <a:custGeom>
                  <a:avLst/>
                  <a:gdLst>
                    <a:gd name="connsiteX0" fmla="*/ 7229 w 9525"/>
                    <a:gd name="connsiteY0" fmla="*/ 7401 h 9525"/>
                    <a:gd name="connsiteX1" fmla="*/ 7144 w 9525"/>
                    <a:gd name="connsiteY1" fmla="*/ 7144 h 9525"/>
                    <a:gd name="connsiteX2" fmla="*/ 7229 w 9525"/>
                    <a:gd name="connsiteY2" fmla="*/ 740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229" y="7401"/>
                      </a:moveTo>
                      <a:cubicBezTo>
                        <a:pt x="7172" y="7220"/>
                        <a:pt x="7182" y="7249"/>
                        <a:pt x="7144" y="7144"/>
                      </a:cubicBezTo>
                      <a:lnTo>
                        <a:pt x="7229" y="740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0" name="任意多边形: 形状 965">
                  <a:extLst>
                    <a:ext uri="{FF2B5EF4-FFF2-40B4-BE49-F238E27FC236}">
                      <a16:creationId xmlns:a16="http://schemas.microsoft.com/office/drawing/2014/main" id="{AF3E1603-82DB-2989-3F03-B44645FFFF60}"/>
                    </a:ext>
                  </a:extLst>
                </p:cNvPr>
                <p:cNvSpPr/>
                <p:nvPr/>
              </p:nvSpPr>
              <p:spPr>
                <a:xfrm>
                  <a:off x="3632464" y="1098635"/>
                  <a:ext cx="38100" cy="47625"/>
                </a:xfrm>
                <a:custGeom>
                  <a:avLst/>
                  <a:gdLst>
                    <a:gd name="connsiteX0" fmla="*/ 31413 w 38100"/>
                    <a:gd name="connsiteY0" fmla="*/ 38205 h 47625"/>
                    <a:gd name="connsiteX1" fmla="*/ 40005 w 38100"/>
                    <a:gd name="connsiteY1" fmla="*/ 35900 h 47625"/>
                    <a:gd name="connsiteX2" fmla="*/ 39662 w 38100"/>
                    <a:gd name="connsiteY2" fmla="*/ 31423 h 47625"/>
                    <a:gd name="connsiteX3" fmla="*/ 35500 w 38100"/>
                    <a:gd name="connsiteY3" fmla="*/ 33595 h 47625"/>
                    <a:gd name="connsiteX4" fmla="*/ 31185 w 38100"/>
                    <a:gd name="connsiteY4" fmla="*/ 24394 h 47625"/>
                    <a:gd name="connsiteX5" fmla="*/ 34014 w 38100"/>
                    <a:gd name="connsiteY5" fmla="*/ 24746 h 47625"/>
                    <a:gd name="connsiteX6" fmla="*/ 33576 w 38100"/>
                    <a:gd name="connsiteY6" fmla="*/ 21917 h 47625"/>
                    <a:gd name="connsiteX7" fmla="*/ 30747 w 38100"/>
                    <a:gd name="connsiteY7" fmla="*/ 23489 h 47625"/>
                    <a:gd name="connsiteX8" fmla="*/ 31756 w 38100"/>
                    <a:gd name="connsiteY8" fmla="*/ 21336 h 47625"/>
                    <a:gd name="connsiteX9" fmla="*/ 24927 w 38100"/>
                    <a:gd name="connsiteY9" fmla="*/ 28032 h 47625"/>
                    <a:gd name="connsiteX10" fmla="*/ 25984 w 38100"/>
                    <a:gd name="connsiteY10" fmla="*/ 23393 h 47625"/>
                    <a:gd name="connsiteX11" fmla="*/ 24479 w 38100"/>
                    <a:gd name="connsiteY11" fmla="*/ 25603 h 47625"/>
                    <a:gd name="connsiteX12" fmla="*/ 25203 w 38100"/>
                    <a:gd name="connsiteY12" fmla="*/ 18250 h 47625"/>
                    <a:gd name="connsiteX13" fmla="*/ 28137 w 38100"/>
                    <a:gd name="connsiteY13" fmla="*/ 17717 h 47625"/>
                    <a:gd name="connsiteX14" fmla="*/ 25965 w 38100"/>
                    <a:gd name="connsiteY14" fmla="*/ 13935 h 47625"/>
                    <a:gd name="connsiteX15" fmla="*/ 25889 w 38100"/>
                    <a:gd name="connsiteY15" fmla="*/ 14869 h 47625"/>
                    <a:gd name="connsiteX16" fmla="*/ 23660 w 38100"/>
                    <a:gd name="connsiteY16" fmla="*/ 7144 h 47625"/>
                    <a:gd name="connsiteX17" fmla="*/ 21384 w 38100"/>
                    <a:gd name="connsiteY17" fmla="*/ 13059 h 47625"/>
                    <a:gd name="connsiteX18" fmla="*/ 15602 w 38100"/>
                    <a:gd name="connsiteY18" fmla="*/ 13078 h 47625"/>
                    <a:gd name="connsiteX19" fmla="*/ 15116 w 38100"/>
                    <a:gd name="connsiteY19" fmla="*/ 9325 h 47625"/>
                    <a:gd name="connsiteX20" fmla="*/ 16412 w 38100"/>
                    <a:gd name="connsiteY20" fmla="*/ 14459 h 47625"/>
                    <a:gd name="connsiteX21" fmla="*/ 13602 w 38100"/>
                    <a:gd name="connsiteY21" fmla="*/ 17574 h 47625"/>
                    <a:gd name="connsiteX22" fmla="*/ 11992 w 38100"/>
                    <a:gd name="connsiteY22" fmla="*/ 14268 h 47625"/>
                    <a:gd name="connsiteX23" fmla="*/ 11373 w 38100"/>
                    <a:gd name="connsiteY23" fmla="*/ 15269 h 47625"/>
                    <a:gd name="connsiteX24" fmla="*/ 10535 w 38100"/>
                    <a:gd name="connsiteY24" fmla="*/ 13868 h 47625"/>
                    <a:gd name="connsiteX25" fmla="*/ 11449 w 38100"/>
                    <a:gd name="connsiteY25" fmla="*/ 19202 h 47625"/>
                    <a:gd name="connsiteX26" fmla="*/ 7144 w 38100"/>
                    <a:gd name="connsiteY26" fmla="*/ 30699 h 47625"/>
                    <a:gd name="connsiteX27" fmla="*/ 9315 w 38100"/>
                    <a:gd name="connsiteY27" fmla="*/ 27451 h 47625"/>
                    <a:gd name="connsiteX28" fmla="*/ 19488 w 38100"/>
                    <a:gd name="connsiteY28" fmla="*/ 30851 h 47625"/>
                    <a:gd name="connsiteX29" fmla="*/ 20488 w 38100"/>
                    <a:gd name="connsiteY29" fmla="*/ 28699 h 47625"/>
                    <a:gd name="connsiteX30" fmla="*/ 24460 w 38100"/>
                    <a:gd name="connsiteY30" fmla="*/ 31633 h 47625"/>
                    <a:gd name="connsiteX31" fmla="*/ 27337 w 38100"/>
                    <a:gd name="connsiteY31" fmla="*/ 28089 h 47625"/>
                    <a:gd name="connsiteX32" fmla="*/ 31747 w 38100"/>
                    <a:gd name="connsiteY32" fmla="*/ 29604 h 47625"/>
                    <a:gd name="connsiteX33" fmla="*/ 28508 w 38100"/>
                    <a:gd name="connsiteY33" fmla="*/ 33852 h 47625"/>
                    <a:gd name="connsiteX34" fmla="*/ 30185 w 38100"/>
                    <a:gd name="connsiteY34" fmla="*/ 41034 h 47625"/>
                    <a:gd name="connsiteX35" fmla="*/ 26184 w 38100"/>
                    <a:gd name="connsiteY35" fmla="*/ 36862 h 47625"/>
                    <a:gd name="connsiteX36" fmla="*/ 32052 w 38100"/>
                    <a:gd name="connsiteY36" fmla="*/ 44272 h 47625"/>
                    <a:gd name="connsiteX37" fmla="*/ 31413 w 38100"/>
                    <a:gd name="connsiteY37" fmla="*/ 38205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8100" h="47625">
                      <a:moveTo>
                        <a:pt x="31413" y="38205"/>
                      </a:moveTo>
                      <a:cubicBezTo>
                        <a:pt x="33747" y="36100"/>
                        <a:pt x="37319" y="37719"/>
                        <a:pt x="40005" y="35900"/>
                      </a:cubicBezTo>
                      <a:lnTo>
                        <a:pt x="39662" y="31423"/>
                      </a:lnTo>
                      <a:cubicBezTo>
                        <a:pt x="38310" y="32328"/>
                        <a:pt x="35890" y="32490"/>
                        <a:pt x="35500" y="33595"/>
                      </a:cubicBezTo>
                      <a:cubicBezTo>
                        <a:pt x="33480" y="31585"/>
                        <a:pt x="29537" y="29337"/>
                        <a:pt x="31185" y="24394"/>
                      </a:cubicBezTo>
                      <a:cubicBezTo>
                        <a:pt x="32128" y="24689"/>
                        <a:pt x="33014" y="25041"/>
                        <a:pt x="34014" y="24746"/>
                      </a:cubicBezTo>
                      <a:cubicBezTo>
                        <a:pt x="33461" y="23965"/>
                        <a:pt x="34528" y="21698"/>
                        <a:pt x="33576" y="21917"/>
                      </a:cubicBezTo>
                      <a:cubicBezTo>
                        <a:pt x="33518" y="23403"/>
                        <a:pt x="31633" y="26280"/>
                        <a:pt x="30747" y="23489"/>
                      </a:cubicBezTo>
                      <a:lnTo>
                        <a:pt x="31756" y="21336"/>
                      </a:lnTo>
                      <a:cubicBezTo>
                        <a:pt x="30651" y="26956"/>
                        <a:pt x="27899" y="25546"/>
                        <a:pt x="24927" y="28032"/>
                      </a:cubicBezTo>
                      <a:cubicBezTo>
                        <a:pt x="24460" y="26594"/>
                        <a:pt x="27442" y="22650"/>
                        <a:pt x="25984" y="23393"/>
                      </a:cubicBezTo>
                      <a:cubicBezTo>
                        <a:pt x="24536" y="22174"/>
                        <a:pt x="26422" y="25775"/>
                        <a:pt x="24479" y="25603"/>
                      </a:cubicBezTo>
                      <a:cubicBezTo>
                        <a:pt x="24508" y="23127"/>
                        <a:pt x="24136" y="19831"/>
                        <a:pt x="25203" y="18250"/>
                      </a:cubicBezTo>
                      <a:lnTo>
                        <a:pt x="28137" y="17717"/>
                      </a:lnTo>
                      <a:cubicBezTo>
                        <a:pt x="27251" y="16469"/>
                        <a:pt x="27394" y="14126"/>
                        <a:pt x="25965" y="13935"/>
                      </a:cubicBezTo>
                      <a:lnTo>
                        <a:pt x="25889" y="14869"/>
                      </a:lnTo>
                      <a:cubicBezTo>
                        <a:pt x="20822" y="13192"/>
                        <a:pt x="28061" y="8887"/>
                        <a:pt x="23660" y="7144"/>
                      </a:cubicBezTo>
                      <a:cubicBezTo>
                        <a:pt x="21374" y="9706"/>
                        <a:pt x="25937" y="10630"/>
                        <a:pt x="21384" y="13059"/>
                      </a:cubicBezTo>
                      <a:cubicBezTo>
                        <a:pt x="20155" y="7915"/>
                        <a:pt x="18574" y="16688"/>
                        <a:pt x="15602" y="13078"/>
                      </a:cubicBezTo>
                      <a:cubicBezTo>
                        <a:pt x="16821" y="11049"/>
                        <a:pt x="18117" y="9096"/>
                        <a:pt x="15116" y="9325"/>
                      </a:cubicBezTo>
                      <a:cubicBezTo>
                        <a:pt x="17478" y="10068"/>
                        <a:pt x="15088" y="13097"/>
                        <a:pt x="16412" y="14459"/>
                      </a:cubicBezTo>
                      <a:cubicBezTo>
                        <a:pt x="12935" y="14707"/>
                        <a:pt x="14754" y="16040"/>
                        <a:pt x="13602" y="17574"/>
                      </a:cubicBezTo>
                      <a:lnTo>
                        <a:pt x="11992" y="14268"/>
                      </a:lnTo>
                      <a:cubicBezTo>
                        <a:pt x="11935" y="14754"/>
                        <a:pt x="11878" y="15240"/>
                        <a:pt x="11373" y="15269"/>
                      </a:cubicBezTo>
                      <a:lnTo>
                        <a:pt x="10535" y="13868"/>
                      </a:lnTo>
                      <a:cubicBezTo>
                        <a:pt x="9782" y="15831"/>
                        <a:pt x="9639" y="17316"/>
                        <a:pt x="11449" y="19202"/>
                      </a:cubicBezTo>
                      <a:cubicBezTo>
                        <a:pt x="6220" y="20907"/>
                        <a:pt x="10735" y="28375"/>
                        <a:pt x="7144" y="30699"/>
                      </a:cubicBezTo>
                      <a:lnTo>
                        <a:pt x="9315" y="27451"/>
                      </a:lnTo>
                      <a:cubicBezTo>
                        <a:pt x="12182" y="28927"/>
                        <a:pt x="16564" y="31223"/>
                        <a:pt x="19488" y="30851"/>
                      </a:cubicBezTo>
                      <a:lnTo>
                        <a:pt x="20488" y="28699"/>
                      </a:lnTo>
                      <a:lnTo>
                        <a:pt x="24460" y="31633"/>
                      </a:lnTo>
                      <a:cubicBezTo>
                        <a:pt x="24917" y="30528"/>
                        <a:pt x="25413" y="28423"/>
                        <a:pt x="27337" y="28089"/>
                      </a:cubicBezTo>
                      <a:cubicBezTo>
                        <a:pt x="28251" y="29994"/>
                        <a:pt x="30270" y="30023"/>
                        <a:pt x="31747" y="29604"/>
                      </a:cubicBezTo>
                      <a:lnTo>
                        <a:pt x="28508" y="33852"/>
                      </a:lnTo>
                      <a:cubicBezTo>
                        <a:pt x="30766" y="36795"/>
                        <a:pt x="32233" y="36443"/>
                        <a:pt x="30185" y="41034"/>
                      </a:cubicBezTo>
                      <a:cubicBezTo>
                        <a:pt x="29051" y="39767"/>
                        <a:pt x="25860" y="38938"/>
                        <a:pt x="26184" y="36862"/>
                      </a:cubicBezTo>
                      <a:cubicBezTo>
                        <a:pt x="25784" y="38414"/>
                        <a:pt x="27994" y="44139"/>
                        <a:pt x="32052" y="44272"/>
                      </a:cubicBezTo>
                      <a:cubicBezTo>
                        <a:pt x="29699" y="41177"/>
                        <a:pt x="35090" y="39862"/>
                        <a:pt x="31413" y="3820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1" name="任意多边形: 形状 966">
                  <a:extLst>
                    <a:ext uri="{FF2B5EF4-FFF2-40B4-BE49-F238E27FC236}">
                      <a16:creationId xmlns:a16="http://schemas.microsoft.com/office/drawing/2014/main" id="{0931CB92-0571-98D0-F8B6-CDA99F2AADFC}"/>
                    </a:ext>
                  </a:extLst>
                </p:cNvPr>
                <p:cNvSpPr/>
                <p:nvPr/>
              </p:nvSpPr>
              <p:spPr>
                <a:xfrm>
                  <a:off x="3664219" y="1129515"/>
                  <a:ext cx="9525" cy="9525"/>
                </a:xfrm>
                <a:custGeom>
                  <a:avLst/>
                  <a:gdLst>
                    <a:gd name="connsiteX0" fmla="*/ 10974 w 9525"/>
                    <a:gd name="connsiteY0" fmla="*/ 7144 h 9525"/>
                    <a:gd name="connsiteX1" fmla="*/ 7145 w 9525"/>
                    <a:gd name="connsiteY1" fmla="*/ 8468 h 9525"/>
                    <a:gd name="connsiteX2" fmla="*/ 8564 w 9525"/>
                    <a:gd name="connsiteY2" fmla="*/ 11001 h 9525"/>
                    <a:gd name="connsiteX3" fmla="*/ 10974 w 9525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0974" y="7144"/>
                      </a:moveTo>
                      <a:lnTo>
                        <a:pt x="7145" y="8468"/>
                      </a:lnTo>
                      <a:cubicBezTo>
                        <a:pt x="7097" y="8525"/>
                        <a:pt x="8564" y="11001"/>
                        <a:pt x="8564" y="11001"/>
                      </a:cubicBezTo>
                      <a:cubicBezTo>
                        <a:pt x="9298" y="9239"/>
                        <a:pt x="10269" y="8896"/>
                        <a:pt x="1097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2" name="任意多边形: 形状 967">
                  <a:extLst>
                    <a:ext uri="{FF2B5EF4-FFF2-40B4-BE49-F238E27FC236}">
                      <a16:creationId xmlns:a16="http://schemas.microsoft.com/office/drawing/2014/main" id="{EC2C41A2-B896-8E2F-762C-60DA1859597E}"/>
                    </a:ext>
                  </a:extLst>
                </p:cNvPr>
                <p:cNvSpPr/>
                <p:nvPr/>
              </p:nvSpPr>
              <p:spPr>
                <a:xfrm>
                  <a:off x="3387614" y="682021"/>
                  <a:ext cx="123825" cy="123825"/>
                </a:xfrm>
                <a:custGeom>
                  <a:avLst/>
                  <a:gdLst>
                    <a:gd name="connsiteX0" fmla="*/ 7325 w 123825"/>
                    <a:gd name="connsiteY0" fmla="*/ 123234 h 123825"/>
                    <a:gd name="connsiteX1" fmla="*/ 16145 w 123825"/>
                    <a:gd name="connsiteY1" fmla="*/ 116596 h 123825"/>
                    <a:gd name="connsiteX2" fmla="*/ 12687 w 123825"/>
                    <a:gd name="connsiteY2" fmla="*/ 120929 h 123825"/>
                    <a:gd name="connsiteX3" fmla="*/ 29242 w 123825"/>
                    <a:gd name="connsiteY3" fmla="*/ 110566 h 123825"/>
                    <a:gd name="connsiteX4" fmla="*/ 35338 w 123825"/>
                    <a:gd name="connsiteY4" fmla="*/ 101794 h 123825"/>
                    <a:gd name="connsiteX5" fmla="*/ 37328 w 123825"/>
                    <a:gd name="connsiteY5" fmla="*/ 89249 h 123825"/>
                    <a:gd name="connsiteX6" fmla="*/ 55636 w 123825"/>
                    <a:gd name="connsiteY6" fmla="*/ 72485 h 123825"/>
                    <a:gd name="connsiteX7" fmla="*/ 54978 w 123825"/>
                    <a:gd name="connsiteY7" fmla="*/ 69733 h 123825"/>
                    <a:gd name="connsiteX8" fmla="*/ 59722 w 123825"/>
                    <a:gd name="connsiteY8" fmla="*/ 68932 h 123825"/>
                    <a:gd name="connsiteX9" fmla="*/ 72342 w 123825"/>
                    <a:gd name="connsiteY9" fmla="*/ 49149 h 123825"/>
                    <a:gd name="connsiteX10" fmla="*/ 70447 w 123825"/>
                    <a:gd name="connsiteY10" fmla="*/ 54578 h 123825"/>
                    <a:gd name="connsiteX11" fmla="*/ 77105 w 123825"/>
                    <a:gd name="connsiteY11" fmla="*/ 48492 h 123825"/>
                    <a:gd name="connsiteX12" fmla="*/ 74066 w 123825"/>
                    <a:gd name="connsiteY12" fmla="*/ 50644 h 123825"/>
                    <a:gd name="connsiteX13" fmla="*/ 123815 w 123825"/>
                    <a:gd name="connsiteY13" fmla="*/ 9573 h 123825"/>
                    <a:gd name="connsiteX14" fmla="*/ 119453 w 123825"/>
                    <a:gd name="connsiteY14" fmla="*/ 7144 h 123825"/>
                    <a:gd name="connsiteX15" fmla="*/ 107975 w 123825"/>
                    <a:gd name="connsiteY15" fmla="*/ 14640 h 123825"/>
                    <a:gd name="connsiteX16" fmla="*/ 109452 w 123825"/>
                    <a:gd name="connsiteY16" fmla="*/ 14926 h 123825"/>
                    <a:gd name="connsiteX17" fmla="*/ 103823 w 123825"/>
                    <a:gd name="connsiteY17" fmla="*/ 19431 h 123825"/>
                    <a:gd name="connsiteX18" fmla="*/ 106251 w 123825"/>
                    <a:gd name="connsiteY18" fmla="*/ 19402 h 123825"/>
                    <a:gd name="connsiteX19" fmla="*/ 99670 w 123825"/>
                    <a:gd name="connsiteY19" fmla="*/ 21603 h 123825"/>
                    <a:gd name="connsiteX20" fmla="*/ 81820 w 123825"/>
                    <a:gd name="connsiteY20" fmla="*/ 37014 h 123825"/>
                    <a:gd name="connsiteX21" fmla="*/ 78496 w 123825"/>
                    <a:gd name="connsiteY21" fmla="*/ 33880 h 123825"/>
                    <a:gd name="connsiteX22" fmla="*/ 85296 w 123825"/>
                    <a:gd name="connsiteY22" fmla="*/ 29042 h 123825"/>
                    <a:gd name="connsiteX23" fmla="*/ 64437 w 123825"/>
                    <a:gd name="connsiteY23" fmla="*/ 45901 h 123825"/>
                    <a:gd name="connsiteX24" fmla="*/ 65542 w 123825"/>
                    <a:gd name="connsiteY24" fmla="*/ 49206 h 123825"/>
                    <a:gd name="connsiteX25" fmla="*/ 53978 w 123825"/>
                    <a:gd name="connsiteY25" fmla="*/ 58674 h 123825"/>
                    <a:gd name="connsiteX26" fmla="*/ 51016 w 123825"/>
                    <a:gd name="connsiteY26" fmla="*/ 65551 h 123825"/>
                    <a:gd name="connsiteX27" fmla="*/ 31271 w 123825"/>
                    <a:gd name="connsiteY27" fmla="*/ 80743 h 123825"/>
                    <a:gd name="connsiteX28" fmla="*/ 28394 w 123825"/>
                    <a:gd name="connsiteY28" fmla="*/ 93107 h 123825"/>
                    <a:gd name="connsiteX29" fmla="*/ 27327 w 123825"/>
                    <a:gd name="connsiteY29" fmla="*/ 88087 h 123825"/>
                    <a:gd name="connsiteX30" fmla="*/ 12306 w 123825"/>
                    <a:gd name="connsiteY30" fmla="*/ 103861 h 123825"/>
                    <a:gd name="connsiteX31" fmla="*/ 14573 w 123825"/>
                    <a:gd name="connsiteY31" fmla="*/ 112557 h 123825"/>
                    <a:gd name="connsiteX32" fmla="*/ 7144 w 123825"/>
                    <a:gd name="connsiteY32" fmla="*/ 119024 h 123825"/>
                    <a:gd name="connsiteX33" fmla="*/ 7325 w 123825"/>
                    <a:gd name="connsiteY33" fmla="*/ 123234 h 123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123825" h="123825">
                      <a:moveTo>
                        <a:pt x="7325" y="123234"/>
                      </a:moveTo>
                      <a:cubicBezTo>
                        <a:pt x="10097" y="123711"/>
                        <a:pt x="13630" y="108947"/>
                        <a:pt x="16145" y="116596"/>
                      </a:cubicBezTo>
                      <a:lnTo>
                        <a:pt x="12687" y="120929"/>
                      </a:lnTo>
                      <a:cubicBezTo>
                        <a:pt x="13659" y="124482"/>
                        <a:pt x="23479" y="115414"/>
                        <a:pt x="29242" y="110566"/>
                      </a:cubicBezTo>
                      <a:cubicBezTo>
                        <a:pt x="28165" y="107833"/>
                        <a:pt x="35338" y="101794"/>
                        <a:pt x="35338" y="101794"/>
                      </a:cubicBezTo>
                      <a:cubicBezTo>
                        <a:pt x="39643" y="95098"/>
                        <a:pt x="35652" y="90278"/>
                        <a:pt x="37328" y="89249"/>
                      </a:cubicBezTo>
                      <a:cubicBezTo>
                        <a:pt x="42748" y="85287"/>
                        <a:pt x="48101" y="76886"/>
                        <a:pt x="55636" y="72485"/>
                      </a:cubicBezTo>
                      <a:cubicBezTo>
                        <a:pt x="57093" y="70218"/>
                        <a:pt x="55302" y="71133"/>
                        <a:pt x="54978" y="69733"/>
                      </a:cubicBezTo>
                      <a:cubicBezTo>
                        <a:pt x="57331" y="67008"/>
                        <a:pt x="59417" y="67551"/>
                        <a:pt x="59722" y="68932"/>
                      </a:cubicBezTo>
                      <a:cubicBezTo>
                        <a:pt x="61427" y="61208"/>
                        <a:pt x="63256" y="57931"/>
                        <a:pt x="72342" y="49149"/>
                      </a:cubicBezTo>
                      <a:lnTo>
                        <a:pt x="70447" y="54578"/>
                      </a:lnTo>
                      <a:lnTo>
                        <a:pt x="77105" y="48492"/>
                      </a:lnTo>
                      <a:cubicBezTo>
                        <a:pt x="76762" y="49416"/>
                        <a:pt x="75000" y="50206"/>
                        <a:pt x="74066" y="50644"/>
                      </a:cubicBezTo>
                      <a:cubicBezTo>
                        <a:pt x="88011" y="34252"/>
                        <a:pt x="106966" y="19964"/>
                        <a:pt x="123815" y="9573"/>
                      </a:cubicBezTo>
                      <a:cubicBezTo>
                        <a:pt x="127616" y="5696"/>
                        <a:pt x="114262" y="13526"/>
                        <a:pt x="119453" y="7144"/>
                      </a:cubicBezTo>
                      <a:cubicBezTo>
                        <a:pt x="121415" y="9458"/>
                        <a:pt x="110423" y="14611"/>
                        <a:pt x="107975" y="14640"/>
                      </a:cubicBezTo>
                      <a:cubicBezTo>
                        <a:pt x="109423" y="13487"/>
                        <a:pt x="108937" y="14345"/>
                        <a:pt x="109452" y="14926"/>
                      </a:cubicBezTo>
                      <a:lnTo>
                        <a:pt x="103823" y="19431"/>
                      </a:lnTo>
                      <a:cubicBezTo>
                        <a:pt x="106156" y="17983"/>
                        <a:pt x="105718" y="18869"/>
                        <a:pt x="106251" y="19402"/>
                      </a:cubicBezTo>
                      <a:cubicBezTo>
                        <a:pt x="102518" y="22022"/>
                        <a:pt x="101679" y="22403"/>
                        <a:pt x="99670" y="21603"/>
                      </a:cubicBezTo>
                      <a:cubicBezTo>
                        <a:pt x="95612" y="30385"/>
                        <a:pt x="88992" y="31290"/>
                        <a:pt x="81820" y="37014"/>
                      </a:cubicBezTo>
                      <a:cubicBezTo>
                        <a:pt x="78638" y="39005"/>
                        <a:pt x="76371" y="36938"/>
                        <a:pt x="78496" y="33880"/>
                      </a:cubicBezTo>
                      <a:cubicBezTo>
                        <a:pt x="80153" y="35462"/>
                        <a:pt x="83163" y="32061"/>
                        <a:pt x="85296" y="29042"/>
                      </a:cubicBezTo>
                      <a:cubicBezTo>
                        <a:pt x="78353" y="28680"/>
                        <a:pt x="67580" y="42558"/>
                        <a:pt x="64437" y="45901"/>
                      </a:cubicBezTo>
                      <a:cubicBezTo>
                        <a:pt x="66532" y="46434"/>
                        <a:pt x="63456" y="48673"/>
                        <a:pt x="65542" y="49206"/>
                      </a:cubicBezTo>
                      <a:cubicBezTo>
                        <a:pt x="58455" y="58741"/>
                        <a:pt x="59788" y="50416"/>
                        <a:pt x="53978" y="58674"/>
                      </a:cubicBezTo>
                      <a:lnTo>
                        <a:pt x="51016" y="65551"/>
                      </a:lnTo>
                      <a:cubicBezTo>
                        <a:pt x="43272" y="65494"/>
                        <a:pt x="40224" y="76848"/>
                        <a:pt x="31271" y="80743"/>
                      </a:cubicBezTo>
                      <a:cubicBezTo>
                        <a:pt x="30337" y="84592"/>
                        <a:pt x="36709" y="85487"/>
                        <a:pt x="28394" y="93107"/>
                      </a:cubicBezTo>
                      <a:cubicBezTo>
                        <a:pt x="25356" y="93412"/>
                        <a:pt x="31385" y="86363"/>
                        <a:pt x="27327" y="88087"/>
                      </a:cubicBezTo>
                      <a:cubicBezTo>
                        <a:pt x="22403" y="92640"/>
                        <a:pt x="14468" y="107194"/>
                        <a:pt x="12306" y="103861"/>
                      </a:cubicBezTo>
                      <a:cubicBezTo>
                        <a:pt x="14002" y="106928"/>
                        <a:pt x="13992" y="106937"/>
                        <a:pt x="14573" y="112557"/>
                      </a:cubicBezTo>
                      <a:lnTo>
                        <a:pt x="7144" y="119024"/>
                      </a:lnTo>
                      <a:lnTo>
                        <a:pt x="7325" y="12323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3" name="任意多边形: 形状 968">
                  <a:extLst>
                    <a:ext uri="{FF2B5EF4-FFF2-40B4-BE49-F238E27FC236}">
                      <a16:creationId xmlns:a16="http://schemas.microsoft.com/office/drawing/2014/main" id="{7615270F-EC5B-21BC-52B9-6C99120BDF7B}"/>
                    </a:ext>
                  </a:extLst>
                </p:cNvPr>
                <p:cNvSpPr/>
                <p:nvPr/>
              </p:nvSpPr>
              <p:spPr>
                <a:xfrm>
                  <a:off x="3689280" y="1115256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9192 h 9525"/>
                    <a:gd name="connsiteX1" fmla="*/ 8201 w 9525"/>
                    <a:gd name="connsiteY1" fmla="*/ 10039 h 9525"/>
                    <a:gd name="connsiteX2" fmla="*/ 8182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9192"/>
                      </a:moveTo>
                      <a:lnTo>
                        <a:pt x="8201" y="10039"/>
                      </a:lnTo>
                      <a:lnTo>
                        <a:pt x="8182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4" name="任意多边形: 形状 969">
                  <a:extLst>
                    <a:ext uri="{FF2B5EF4-FFF2-40B4-BE49-F238E27FC236}">
                      <a16:creationId xmlns:a16="http://schemas.microsoft.com/office/drawing/2014/main" id="{6E24414F-CFBE-92F6-EE17-1ADD3EC57FE8}"/>
                    </a:ext>
                  </a:extLst>
                </p:cNvPr>
                <p:cNvSpPr/>
                <p:nvPr/>
              </p:nvSpPr>
              <p:spPr>
                <a:xfrm>
                  <a:off x="3733048" y="1056144"/>
                  <a:ext cx="9525" cy="19050"/>
                </a:xfrm>
                <a:custGeom>
                  <a:avLst/>
                  <a:gdLst>
                    <a:gd name="connsiteX0" fmla="*/ 8572 w 9525"/>
                    <a:gd name="connsiteY0" fmla="*/ 7144 h 19050"/>
                    <a:gd name="connsiteX1" fmla="*/ 8649 w 9525"/>
                    <a:gd name="connsiteY1" fmla="*/ 9849 h 19050"/>
                    <a:gd name="connsiteX2" fmla="*/ 7544 w 9525"/>
                    <a:gd name="connsiteY2" fmla="*/ 15850 h 19050"/>
                    <a:gd name="connsiteX3" fmla="*/ 7144 w 9525"/>
                    <a:gd name="connsiteY3" fmla="*/ 11630 h 19050"/>
                    <a:gd name="connsiteX4" fmla="*/ 8572 w 9525"/>
                    <a:gd name="connsiteY4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19050">
                      <a:moveTo>
                        <a:pt x="8572" y="7144"/>
                      </a:moveTo>
                      <a:lnTo>
                        <a:pt x="8649" y="9849"/>
                      </a:lnTo>
                      <a:cubicBezTo>
                        <a:pt x="8001" y="10125"/>
                        <a:pt x="8096" y="14373"/>
                        <a:pt x="7544" y="15850"/>
                      </a:cubicBezTo>
                      <a:cubicBezTo>
                        <a:pt x="7849" y="14707"/>
                        <a:pt x="7515" y="8249"/>
                        <a:pt x="7144" y="11630"/>
                      </a:cubicBezTo>
                      <a:cubicBezTo>
                        <a:pt x="7249" y="8353"/>
                        <a:pt x="8049" y="12402"/>
                        <a:pt x="8572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5" name="任意多边形: 形状 970">
                  <a:extLst>
                    <a:ext uri="{FF2B5EF4-FFF2-40B4-BE49-F238E27FC236}">
                      <a16:creationId xmlns:a16="http://schemas.microsoft.com/office/drawing/2014/main" id="{D1B05C3D-5637-B2F4-DA38-56046BE79511}"/>
                    </a:ext>
                  </a:extLst>
                </p:cNvPr>
                <p:cNvSpPr/>
                <p:nvPr/>
              </p:nvSpPr>
              <p:spPr>
                <a:xfrm>
                  <a:off x="3407995" y="920821"/>
                  <a:ext cx="28575" cy="57150"/>
                </a:xfrm>
                <a:custGeom>
                  <a:avLst/>
                  <a:gdLst>
                    <a:gd name="connsiteX0" fmla="*/ 16595 w 28575"/>
                    <a:gd name="connsiteY0" fmla="*/ 42969 h 57150"/>
                    <a:gd name="connsiteX1" fmla="*/ 17357 w 28575"/>
                    <a:gd name="connsiteY1" fmla="*/ 40378 h 57150"/>
                    <a:gd name="connsiteX2" fmla="*/ 11833 w 28575"/>
                    <a:gd name="connsiteY2" fmla="*/ 49722 h 57150"/>
                    <a:gd name="connsiteX3" fmla="*/ 17062 w 28575"/>
                    <a:gd name="connsiteY3" fmla="*/ 28129 h 57150"/>
                    <a:gd name="connsiteX4" fmla="*/ 15547 w 28575"/>
                    <a:gd name="connsiteY4" fmla="*/ 27910 h 57150"/>
                    <a:gd name="connsiteX5" fmla="*/ 21767 w 28575"/>
                    <a:gd name="connsiteY5" fmla="*/ 16223 h 57150"/>
                    <a:gd name="connsiteX6" fmla="*/ 20967 w 28575"/>
                    <a:gd name="connsiteY6" fmla="*/ 21319 h 57150"/>
                    <a:gd name="connsiteX7" fmla="*/ 22243 w 28575"/>
                    <a:gd name="connsiteY7" fmla="*/ 9555 h 57150"/>
                    <a:gd name="connsiteX8" fmla="*/ 12757 w 28575"/>
                    <a:gd name="connsiteY8" fmla="*/ 11394 h 57150"/>
                    <a:gd name="connsiteX9" fmla="*/ 16186 w 28575"/>
                    <a:gd name="connsiteY9" fmla="*/ 16670 h 57150"/>
                    <a:gd name="connsiteX10" fmla="*/ 9547 w 28575"/>
                    <a:gd name="connsiteY10" fmla="*/ 21604 h 57150"/>
                    <a:gd name="connsiteX11" fmla="*/ 9661 w 28575"/>
                    <a:gd name="connsiteY11" fmla="*/ 30444 h 57150"/>
                    <a:gd name="connsiteX12" fmla="*/ 12356 w 28575"/>
                    <a:gd name="connsiteY12" fmla="*/ 21319 h 57150"/>
                    <a:gd name="connsiteX13" fmla="*/ 13261 w 28575"/>
                    <a:gd name="connsiteY13" fmla="*/ 29281 h 57150"/>
                    <a:gd name="connsiteX14" fmla="*/ 9994 w 28575"/>
                    <a:gd name="connsiteY14" fmla="*/ 39064 h 57150"/>
                    <a:gd name="connsiteX15" fmla="*/ 9670 w 28575"/>
                    <a:gd name="connsiteY15" fmla="*/ 54980 h 57150"/>
                    <a:gd name="connsiteX16" fmla="*/ 13099 w 28575"/>
                    <a:gd name="connsiteY16" fmla="*/ 48913 h 57150"/>
                    <a:gd name="connsiteX17" fmla="*/ 16595 w 28575"/>
                    <a:gd name="connsiteY17" fmla="*/ 42969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8575" h="57150">
                      <a:moveTo>
                        <a:pt x="16595" y="42969"/>
                      </a:moveTo>
                      <a:lnTo>
                        <a:pt x="17357" y="40378"/>
                      </a:lnTo>
                      <a:lnTo>
                        <a:pt x="11833" y="49722"/>
                      </a:lnTo>
                      <a:cubicBezTo>
                        <a:pt x="15252" y="41178"/>
                        <a:pt x="13614" y="31606"/>
                        <a:pt x="17062" y="28129"/>
                      </a:cubicBezTo>
                      <a:lnTo>
                        <a:pt x="15547" y="27910"/>
                      </a:lnTo>
                      <a:cubicBezTo>
                        <a:pt x="15538" y="22604"/>
                        <a:pt x="18929" y="13375"/>
                        <a:pt x="21767" y="16223"/>
                      </a:cubicBezTo>
                      <a:cubicBezTo>
                        <a:pt x="19595" y="18794"/>
                        <a:pt x="19376" y="18051"/>
                        <a:pt x="20967" y="21319"/>
                      </a:cubicBezTo>
                      <a:cubicBezTo>
                        <a:pt x="23796" y="15889"/>
                        <a:pt x="20272" y="15946"/>
                        <a:pt x="22243" y="9555"/>
                      </a:cubicBezTo>
                      <a:cubicBezTo>
                        <a:pt x="19253" y="8927"/>
                        <a:pt x="15881" y="3478"/>
                        <a:pt x="12757" y="11394"/>
                      </a:cubicBezTo>
                      <a:cubicBezTo>
                        <a:pt x="17576" y="7736"/>
                        <a:pt x="14490" y="15585"/>
                        <a:pt x="16186" y="16670"/>
                      </a:cubicBezTo>
                      <a:cubicBezTo>
                        <a:pt x="13576" y="26100"/>
                        <a:pt x="13919" y="16242"/>
                        <a:pt x="9547" y="21604"/>
                      </a:cubicBezTo>
                      <a:cubicBezTo>
                        <a:pt x="9337" y="20966"/>
                        <a:pt x="7613" y="27796"/>
                        <a:pt x="9661" y="30444"/>
                      </a:cubicBezTo>
                      <a:cubicBezTo>
                        <a:pt x="9604" y="29853"/>
                        <a:pt x="12356" y="21319"/>
                        <a:pt x="12356" y="21319"/>
                      </a:cubicBezTo>
                      <a:cubicBezTo>
                        <a:pt x="13919" y="23919"/>
                        <a:pt x="13938" y="26424"/>
                        <a:pt x="13261" y="29281"/>
                      </a:cubicBezTo>
                      <a:cubicBezTo>
                        <a:pt x="12614" y="32520"/>
                        <a:pt x="11261" y="35835"/>
                        <a:pt x="9994" y="39064"/>
                      </a:cubicBezTo>
                      <a:cubicBezTo>
                        <a:pt x="7451" y="45503"/>
                        <a:pt x="5260" y="51637"/>
                        <a:pt x="9670" y="54980"/>
                      </a:cubicBezTo>
                      <a:cubicBezTo>
                        <a:pt x="9670" y="54980"/>
                        <a:pt x="11385" y="51951"/>
                        <a:pt x="13099" y="48913"/>
                      </a:cubicBezTo>
                      <a:cubicBezTo>
                        <a:pt x="14852" y="45941"/>
                        <a:pt x="16595" y="42969"/>
                        <a:pt x="16595" y="4296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6" name="任意多边形: 形状 971">
                  <a:extLst>
                    <a:ext uri="{FF2B5EF4-FFF2-40B4-BE49-F238E27FC236}">
                      <a16:creationId xmlns:a16="http://schemas.microsoft.com/office/drawing/2014/main" id="{76BA3F8E-711B-AB5D-4783-467465A528D1}"/>
                    </a:ext>
                  </a:extLst>
                </p:cNvPr>
                <p:cNvSpPr/>
                <p:nvPr/>
              </p:nvSpPr>
              <p:spPr>
                <a:xfrm>
                  <a:off x="3394891" y="894728"/>
                  <a:ext cx="9525" cy="19050"/>
                </a:xfrm>
                <a:custGeom>
                  <a:avLst/>
                  <a:gdLst>
                    <a:gd name="connsiteX0" fmla="*/ 9992 w 9525"/>
                    <a:gd name="connsiteY0" fmla="*/ 11245 h 19050"/>
                    <a:gd name="connsiteX1" fmla="*/ 10906 w 9525"/>
                    <a:gd name="connsiteY1" fmla="*/ 7301 h 19050"/>
                    <a:gd name="connsiteX2" fmla="*/ 7144 w 9525"/>
                    <a:gd name="connsiteY2" fmla="*/ 11349 h 19050"/>
                    <a:gd name="connsiteX3" fmla="*/ 9992 w 9525"/>
                    <a:gd name="connsiteY3" fmla="*/ 1124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9992" y="11245"/>
                      </a:moveTo>
                      <a:lnTo>
                        <a:pt x="10906" y="7301"/>
                      </a:lnTo>
                      <a:cubicBezTo>
                        <a:pt x="8449" y="15874"/>
                        <a:pt x="9277" y="139"/>
                        <a:pt x="7144" y="11349"/>
                      </a:cubicBezTo>
                      <a:cubicBezTo>
                        <a:pt x="7372" y="13064"/>
                        <a:pt x="8620" y="11730"/>
                        <a:pt x="9992" y="1124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7" name="任意多边形: 形状 972">
                  <a:extLst>
                    <a:ext uri="{FF2B5EF4-FFF2-40B4-BE49-F238E27FC236}">
                      <a16:creationId xmlns:a16="http://schemas.microsoft.com/office/drawing/2014/main" id="{EE37CAAC-B8EF-2088-ED1A-F371DF065F18}"/>
                    </a:ext>
                  </a:extLst>
                </p:cNvPr>
                <p:cNvSpPr/>
                <p:nvPr/>
              </p:nvSpPr>
              <p:spPr>
                <a:xfrm>
                  <a:off x="3697548" y="1102986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8851 h 9525"/>
                    <a:gd name="connsiteX1" fmla="*/ 10458 w 9525"/>
                    <a:gd name="connsiteY1" fmla="*/ 9432 h 9525"/>
                    <a:gd name="connsiteX2" fmla="*/ 7144 w 9525"/>
                    <a:gd name="connsiteY2" fmla="*/ 885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8851"/>
                      </a:moveTo>
                      <a:cubicBezTo>
                        <a:pt x="8334" y="11803"/>
                        <a:pt x="10173" y="6784"/>
                        <a:pt x="10458" y="9432"/>
                      </a:cubicBezTo>
                      <a:cubicBezTo>
                        <a:pt x="9773" y="7031"/>
                        <a:pt x="9306" y="6041"/>
                        <a:pt x="7144" y="885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8" name="任意多边形: 形状 973">
                  <a:extLst>
                    <a:ext uri="{FF2B5EF4-FFF2-40B4-BE49-F238E27FC236}">
                      <a16:creationId xmlns:a16="http://schemas.microsoft.com/office/drawing/2014/main" id="{8EA8466F-BCD0-B723-556A-26839C2B374A}"/>
                    </a:ext>
                  </a:extLst>
                </p:cNvPr>
                <p:cNvSpPr/>
                <p:nvPr/>
              </p:nvSpPr>
              <p:spPr>
                <a:xfrm>
                  <a:off x="3486257" y="1059724"/>
                  <a:ext cx="9525" cy="19050"/>
                </a:xfrm>
                <a:custGeom>
                  <a:avLst/>
                  <a:gdLst>
                    <a:gd name="connsiteX0" fmla="*/ 9218 w 9525"/>
                    <a:gd name="connsiteY0" fmla="*/ 8155 h 19050"/>
                    <a:gd name="connsiteX1" fmla="*/ 8056 w 9525"/>
                    <a:gd name="connsiteY1" fmla="*/ 15042 h 19050"/>
                    <a:gd name="connsiteX2" fmla="*/ 9218 w 9525"/>
                    <a:gd name="connsiteY2" fmla="*/ 815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9218" y="8155"/>
                      </a:moveTo>
                      <a:cubicBezTo>
                        <a:pt x="5417" y="4279"/>
                        <a:pt x="7989" y="12623"/>
                        <a:pt x="8056" y="15042"/>
                      </a:cubicBezTo>
                      <a:cubicBezTo>
                        <a:pt x="8656" y="13070"/>
                        <a:pt x="7380" y="9194"/>
                        <a:pt x="9218" y="815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9" name="任意多边形: 形状 974">
                  <a:extLst>
                    <a:ext uri="{FF2B5EF4-FFF2-40B4-BE49-F238E27FC236}">
                      <a16:creationId xmlns:a16="http://schemas.microsoft.com/office/drawing/2014/main" id="{03098720-FA87-0723-8D32-AF5920D6E4DA}"/>
                    </a:ext>
                  </a:extLst>
                </p:cNvPr>
                <p:cNvSpPr/>
                <p:nvPr/>
              </p:nvSpPr>
              <p:spPr>
                <a:xfrm>
                  <a:off x="3511304" y="1081946"/>
                  <a:ext cx="9525" cy="19050"/>
                </a:xfrm>
                <a:custGeom>
                  <a:avLst/>
                  <a:gdLst>
                    <a:gd name="connsiteX0" fmla="*/ 10784 w 9525"/>
                    <a:gd name="connsiteY0" fmla="*/ 12860 h 19050"/>
                    <a:gd name="connsiteX1" fmla="*/ 7155 w 9525"/>
                    <a:gd name="connsiteY1" fmla="*/ 7269 h 19050"/>
                    <a:gd name="connsiteX2" fmla="*/ 8650 w 9525"/>
                    <a:gd name="connsiteY2" fmla="*/ 13679 h 19050"/>
                    <a:gd name="connsiteX3" fmla="*/ 10784 w 9525"/>
                    <a:gd name="connsiteY3" fmla="*/ 1286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10784" y="12860"/>
                      </a:moveTo>
                      <a:cubicBezTo>
                        <a:pt x="10003" y="10860"/>
                        <a:pt x="9955" y="6336"/>
                        <a:pt x="7155" y="7269"/>
                      </a:cubicBezTo>
                      <a:cubicBezTo>
                        <a:pt x="6993" y="7317"/>
                        <a:pt x="8650" y="13679"/>
                        <a:pt x="8650" y="13679"/>
                      </a:cubicBezTo>
                      <a:lnTo>
                        <a:pt x="10784" y="1286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0" name="任意多边形: 形状 975">
                  <a:extLst>
                    <a:ext uri="{FF2B5EF4-FFF2-40B4-BE49-F238E27FC236}">
                      <a16:creationId xmlns:a16="http://schemas.microsoft.com/office/drawing/2014/main" id="{1A040AA5-E6E0-ED54-5952-DE9FEB45821F}"/>
                    </a:ext>
                  </a:extLst>
                </p:cNvPr>
                <p:cNvSpPr/>
                <p:nvPr/>
              </p:nvSpPr>
              <p:spPr>
                <a:xfrm>
                  <a:off x="3686994" y="1106503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7334 w 9525"/>
                    <a:gd name="connsiteY1" fmla="*/ 10297 h 9525"/>
                    <a:gd name="connsiteX2" fmla="*/ 8839 w 9525"/>
                    <a:gd name="connsiteY2" fmla="*/ 765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7334" y="10297"/>
                      </a:lnTo>
                      <a:lnTo>
                        <a:pt x="8839" y="765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1" name="任意多边形: 形状 976">
                  <a:extLst>
                    <a:ext uri="{FF2B5EF4-FFF2-40B4-BE49-F238E27FC236}">
                      <a16:creationId xmlns:a16="http://schemas.microsoft.com/office/drawing/2014/main" id="{32C1C40F-CFBE-9A1B-741D-83B1FBC1EA39}"/>
                    </a:ext>
                  </a:extLst>
                </p:cNvPr>
                <p:cNvSpPr/>
                <p:nvPr/>
              </p:nvSpPr>
              <p:spPr>
                <a:xfrm>
                  <a:off x="3628434" y="1120714"/>
                  <a:ext cx="9525" cy="9525"/>
                </a:xfrm>
                <a:custGeom>
                  <a:avLst/>
                  <a:gdLst>
                    <a:gd name="connsiteX0" fmla="*/ 9087 w 9525"/>
                    <a:gd name="connsiteY0" fmla="*/ 9744 h 9525"/>
                    <a:gd name="connsiteX1" fmla="*/ 7144 w 9525"/>
                    <a:gd name="connsiteY1" fmla="*/ 7144 h 9525"/>
                    <a:gd name="connsiteX2" fmla="*/ 9087 w 9525"/>
                    <a:gd name="connsiteY2" fmla="*/ 97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087" y="9744"/>
                      </a:moveTo>
                      <a:lnTo>
                        <a:pt x="7144" y="7144"/>
                      </a:lnTo>
                      <a:lnTo>
                        <a:pt x="9087" y="97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2" name="任意多边形: 形状 977">
                  <a:extLst>
                    <a:ext uri="{FF2B5EF4-FFF2-40B4-BE49-F238E27FC236}">
                      <a16:creationId xmlns:a16="http://schemas.microsoft.com/office/drawing/2014/main" id="{A1C7A523-B545-F9CB-A427-EEE49DCA0CF6}"/>
                    </a:ext>
                  </a:extLst>
                </p:cNvPr>
                <p:cNvSpPr/>
                <p:nvPr/>
              </p:nvSpPr>
              <p:spPr>
                <a:xfrm>
                  <a:off x="3602280" y="1106198"/>
                  <a:ext cx="19050" cy="28575"/>
                </a:xfrm>
                <a:custGeom>
                  <a:avLst/>
                  <a:gdLst>
                    <a:gd name="connsiteX0" fmla="*/ 16182 w 19050"/>
                    <a:gd name="connsiteY0" fmla="*/ 16392 h 28575"/>
                    <a:gd name="connsiteX1" fmla="*/ 17096 w 19050"/>
                    <a:gd name="connsiteY1" fmla="*/ 13240 h 28575"/>
                    <a:gd name="connsiteX2" fmla="*/ 12191 w 19050"/>
                    <a:gd name="connsiteY2" fmla="*/ 13792 h 28575"/>
                    <a:gd name="connsiteX3" fmla="*/ 7371 w 19050"/>
                    <a:gd name="connsiteY3" fmla="*/ 8334 h 28575"/>
                    <a:gd name="connsiteX4" fmla="*/ 10334 w 19050"/>
                    <a:gd name="connsiteY4" fmla="*/ 7144 h 28575"/>
                    <a:gd name="connsiteX5" fmla="*/ 7552 w 19050"/>
                    <a:gd name="connsiteY5" fmla="*/ 7277 h 28575"/>
                    <a:gd name="connsiteX6" fmla="*/ 10315 w 19050"/>
                    <a:gd name="connsiteY6" fmla="*/ 15726 h 28575"/>
                    <a:gd name="connsiteX7" fmla="*/ 12048 w 19050"/>
                    <a:gd name="connsiteY7" fmla="*/ 14868 h 28575"/>
                    <a:gd name="connsiteX8" fmla="*/ 12534 w 19050"/>
                    <a:gd name="connsiteY8" fmla="*/ 20412 h 28575"/>
                    <a:gd name="connsiteX9" fmla="*/ 12705 w 19050"/>
                    <a:gd name="connsiteY9" fmla="*/ 18783 h 28575"/>
                    <a:gd name="connsiteX10" fmla="*/ 21011 w 19050"/>
                    <a:gd name="connsiteY10" fmla="*/ 23193 h 28575"/>
                    <a:gd name="connsiteX11" fmla="*/ 16182 w 19050"/>
                    <a:gd name="connsiteY11" fmla="*/ 16392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9050" h="28575">
                      <a:moveTo>
                        <a:pt x="16182" y="16392"/>
                      </a:moveTo>
                      <a:lnTo>
                        <a:pt x="17096" y="13240"/>
                      </a:lnTo>
                      <a:cubicBezTo>
                        <a:pt x="15439" y="13630"/>
                        <a:pt x="13067" y="11192"/>
                        <a:pt x="12191" y="13792"/>
                      </a:cubicBezTo>
                      <a:lnTo>
                        <a:pt x="7371" y="8334"/>
                      </a:lnTo>
                      <a:lnTo>
                        <a:pt x="10334" y="7144"/>
                      </a:lnTo>
                      <a:cubicBezTo>
                        <a:pt x="9648" y="8106"/>
                        <a:pt x="8638" y="6944"/>
                        <a:pt x="7552" y="7277"/>
                      </a:cubicBezTo>
                      <a:cubicBezTo>
                        <a:pt x="5695" y="12392"/>
                        <a:pt x="10800" y="11992"/>
                        <a:pt x="10315" y="15726"/>
                      </a:cubicBezTo>
                      <a:cubicBezTo>
                        <a:pt x="11820" y="17012"/>
                        <a:pt x="10972" y="14726"/>
                        <a:pt x="12048" y="14868"/>
                      </a:cubicBezTo>
                      <a:cubicBezTo>
                        <a:pt x="12524" y="15440"/>
                        <a:pt x="13229" y="18802"/>
                        <a:pt x="12534" y="20412"/>
                      </a:cubicBezTo>
                      <a:lnTo>
                        <a:pt x="12705" y="18783"/>
                      </a:lnTo>
                      <a:cubicBezTo>
                        <a:pt x="16401" y="19212"/>
                        <a:pt x="17706" y="21565"/>
                        <a:pt x="21011" y="23193"/>
                      </a:cubicBezTo>
                      <a:cubicBezTo>
                        <a:pt x="19849" y="21117"/>
                        <a:pt x="19011" y="14535"/>
                        <a:pt x="16182" y="1639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3" name="任意多边形: 形状 978">
                  <a:extLst>
                    <a:ext uri="{FF2B5EF4-FFF2-40B4-BE49-F238E27FC236}">
                      <a16:creationId xmlns:a16="http://schemas.microsoft.com/office/drawing/2014/main" id="{B2D37BD1-E3AF-D00B-4784-ABAB63DC7774}"/>
                    </a:ext>
                  </a:extLst>
                </p:cNvPr>
                <p:cNvSpPr/>
                <p:nvPr/>
              </p:nvSpPr>
              <p:spPr>
                <a:xfrm>
                  <a:off x="3404616" y="843832"/>
                  <a:ext cx="47625" cy="57150"/>
                </a:xfrm>
                <a:custGeom>
                  <a:avLst/>
                  <a:gdLst>
                    <a:gd name="connsiteX0" fmla="*/ 11973 w 47625"/>
                    <a:gd name="connsiteY0" fmla="*/ 48025 h 57150"/>
                    <a:gd name="connsiteX1" fmla="*/ 26441 w 47625"/>
                    <a:gd name="connsiteY1" fmla="*/ 28966 h 57150"/>
                    <a:gd name="connsiteX2" fmla="*/ 27442 w 47625"/>
                    <a:gd name="connsiteY2" fmla="*/ 35109 h 57150"/>
                    <a:gd name="connsiteX3" fmla="*/ 27908 w 47625"/>
                    <a:gd name="connsiteY3" fmla="*/ 30337 h 57150"/>
                    <a:gd name="connsiteX4" fmla="*/ 42624 w 47625"/>
                    <a:gd name="connsiteY4" fmla="*/ 9811 h 57150"/>
                    <a:gd name="connsiteX5" fmla="*/ 40548 w 47625"/>
                    <a:gd name="connsiteY5" fmla="*/ 7144 h 57150"/>
                    <a:gd name="connsiteX6" fmla="*/ 38567 w 47625"/>
                    <a:gd name="connsiteY6" fmla="*/ 15545 h 57150"/>
                    <a:gd name="connsiteX7" fmla="*/ 21307 w 47625"/>
                    <a:gd name="connsiteY7" fmla="*/ 21841 h 57150"/>
                    <a:gd name="connsiteX8" fmla="*/ 12506 w 47625"/>
                    <a:gd name="connsiteY8" fmla="*/ 39815 h 57150"/>
                    <a:gd name="connsiteX9" fmla="*/ 15773 w 47625"/>
                    <a:gd name="connsiteY9" fmla="*/ 37538 h 57150"/>
                    <a:gd name="connsiteX10" fmla="*/ 7144 w 47625"/>
                    <a:gd name="connsiteY10" fmla="*/ 49044 h 57150"/>
                    <a:gd name="connsiteX11" fmla="*/ 11973 w 47625"/>
                    <a:gd name="connsiteY11" fmla="*/ 48025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7625" h="57150">
                      <a:moveTo>
                        <a:pt x="11973" y="48025"/>
                      </a:moveTo>
                      <a:cubicBezTo>
                        <a:pt x="13059" y="39138"/>
                        <a:pt x="20155" y="32280"/>
                        <a:pt x="26441" y="28966"/>
                      </a:cubicBezTo>
                      <a:cubicBezTo>
                        <a:pt x="27870" y="29470"/>
                        <a:pt x="23298" y="36919"/>
                        <a:pt x="27442" y="35109"/>
                      </a:cubicBezTo>
                      <a:cubicBezTo>
                        <a:pt x="28718" y="33137"/>
                        <a:pt x="25260" y="33461"/>
                        <a:pt x="27908" y="30337"/>
                      </a:cubicBezTo>
                      <a:cubicBezTo>
                        <a:pt x="33823" y="20126"/>
                        <a:pt x="40015" y="19574"/>
                        <a:pt x="42624" y="9811"/>
                      </a:cubicBezTo>
                      <a:lnTo>
                        <a:pt x="40548" y="7144"/>
                      </a:lnTo>
                      <a:lnTo>
                        <a:pt x="38567" y="15545"/>
                      </a:lnTo>
                      <a:cubicBezTo>
                        <a:pt x="33576" y="8153"/>
                        <a:pt x="25870" y="34633"/>
                        <a:pt x="21307" y="21841"/>
                      </a:cubicBezTo>
                      <a:cubicBezTo>
                        <a:pt x="17964" y="27318"/>
                        <a:pt x="13859" y="33461"/>
                        <a:pt x="12506" y="39815"/>
                      </a:cubicBezTo>
                      <a:cubicBezTo>
                        <a:pt x="13773" y="38567"/>
                        <a:pt x="14983" y="36424"/>
                        <a:pt x="15773" y="37538"/>
                      </a:cubicBezTo>
                      <a:cubicBezTo>
                        <a:pt x="13764" y="45225"/>
                        <a:pt x="9839" y="41472"/>
                        <a:pt x="7144" y="49044"/>
                      </a:cubicBezTo>
                      <a:cubicBezTo>
                        <a:pt x="9877" y="48197"/>
                        <a:pt x="8392" y="53559"/>
                        <a:pt x="11973" y="4802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4" name="任意多边形: 形状 979">
                  <a:extLst>
                    <a:ext uri="{FF2B5EF4-FFF2-40B4-BE49-F238E27FC236}">
                      <a16:creationId xmlns:a16="http://schemas.microsoft.com/office/drawing/2014/main" id="{6D94ED1D-3CA3-F173-7A37-95835C2AD5E9}"/>
                    </a:ext>
                  </a:extLst>
                </p:cNvPr>
                <p:cNvSpPr/>
                <p:nvPr/>
              </p:nvSpPr>
              <p:spPr>
                <a:xfrm>
                  <a:off x="3745830" y="1013872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7391 w 9525"/>
                    <a:gd name="connsiteY1" fmla="*/ 8830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cubicBezTo>
                        <a:pt x="7277" y="9306"/>
                        <a:pt x="7306" y="9716"/>
                        <a:pt x="7391" y="8830"/>
                      </a:cubicBezTo>
                      <a:cubicBezTo>
                        <a:pt x="7249" y="6172"/>
                        <a:pt x="7249" y="8172"/>
                        <a:pt x="714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" name="任意多边形: 形状 980">
                  <a:extLst>
                    <a:ext uri="{FF2B5EF4-FFF2-40B4-BE49-F238E27FC236}">
                      <a16:creationId xmlns:a16="http://schemas.microsoft.com/office/drawing/2014/main" id="{31D1237E-1BA6-A05C-6652-5037393F0D3F}"/>
                    </a:ext>
                  </a:extLst>
                </p:cNvPr>
                <p:cNvSpPr/>
                <p:nvPr/>
              </p:nvSpPr>
              <p:spPr>
                <a:xfrm>
                  <a:off x="3408610" y="906897"/>
                  <a:ext cx="9525" cy="9525"/>
                </a:xfrm>
                <a:custGeom>
                  <a:avLst/>
                  <a:gdLst>
                    <a:gd name="connsiteX0" fmla="*/ 9008 w 9525"/>
                    <a:gd name="connsiteY0" fmla="*/ 11220 h 9525"/>
                    <a:gd name="connsiteX1" fmla="*/ 11665 w 9525"/>
                    <a:gd name="connsiteY1" fmla="*/ 7144 h 9525"/>
                    <a:gd name="connsiteX2" fmla="*/ 7160 w 9525"/>
                    <a:gd name="connsiteY2" fmla="*/ 9201 h 9525"/>
                    <a:gd name="connsiteX3" fmla="*/ 9008 w 9525"/>
                    <a:gd name="connsiteY3" fmla="*/ 1122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008" y="11220"/>
                      </a:moveTo>
                      <a:cubicBezTo>
                        <a:pt x="10141" y="9925"/>
                        <a:pt x="10370" y="7563"/>
                        <a:pt x="11665" y="7144"/>
                      </a:cubicBezTo>
                      <a:lnTo>
                        <a:pt x="7160" y="9201"/>
                      </a:lnTo>
                      <a:cubicBezTo>
                        <a:pt x="6951" y="11554"/>
                        <a:pt x="8817" y="10401"/>
                        <a:pt x="9008" y="1122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6" name="任意多边形: 形状 981">
                  <a:extLst>
                    <a:ext uri="{FF2B5EF4-FFF2-40B4-BE49-F238E27FC236}">
                      <a16:creationId xmlns:a16="http://schemas.microsoft.com/office/drawing/2014/main" id="{1FEF305E-FD42-6072-7F0C-1B35E79EB5BA}"/>
                    </a:ext>
                  </a:extLst>
                </p:cNvPr>
                <p:cNvSpPr/>
                <p:nvPr/>
              </p:nvSpPr>
              <p:spPr>
                <a:xfrm>
                  <a:off x="3504171" y="1072355"/>
                  <a:ext cx="9525" cy="9525"/>
                </a:xfrm>
                <a:custGeom>
                  <a:avLst/>
                  <a:gdLst>
                    <a:gd name="connsiteX0" fmla="*/ 10935 w 9525"/>
                    <a:gd name="connsiteY0" fmla="*/ 7706 h 9525"/>
                    <a:gd name="connsiteX1" fmla="*/ 7144 w 9525"/>
                    <a:gd name="connsiteY1" fmla="*/ 11164 h 9525"/>
                    <a:gd name="connsiteX2" fmla="*/ 10935 w 9525"/>
                    <a:gd name="connsiteY2" fmla="*/ 770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935" y="7706"/>
                      </a:moveTo>
                      <a:cubicBezTo>
                        <a:pt x="9125" y="5401"/>
                        <a:pt x="9830" y="10907"/>
                        <a:pt x="7144" y="11164"/>
                      </a:cubicBezTo>
                      <a:cubicBezTo>
                        <a:pt x="9639" y="11555"/>
                        <a:pt x="10268" y="9611"/>
                        <a:pt x="10935" y="770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7" name="任意多边形: 形状 982">
                  <a:extLst>
                    <a:ext uri="{FF2B5EF4-FFF2-40B4-BE49-F238E27FC236}">
                      <a16:creationId xmlns:a16="http://schemas.microsoft.com/office/drawing/2014/main" id="{B89CB785-AFBB-A5FA-6A7A-0C2D74863A1C}"/>
                    </a:ext>
                  </a:extLst>
                </p:cNvPr>
                <p:cNvSpPr/>
                <p:nvPr/>
              </p:nvSpPr>
              <p:spPr>
                <a:xfrm>
                  <a:off x="3715998" y="1076070"/>
                  <a:ext cx="19050" cy="19050"/>
                </a:xfrm>
                <a:custGeom>
                  <a:avLst/>
                  <a:gdLst>
                    <a:gd name="connsiteX0" fmla="*/ 13211 w 19050"/>
                    <a:gd name="connsiteY0" fmla="*/ 9982 h 19050"/>
                    <a:gd name="connsiteX1" fmla="*/ 10097 w 19050"/>
                    <a:gd name="connsiteY1" fmla="*/ 7144 h 19050"/>
                    <a:gd name="connsiteX2" fmla="*/ 7144 w 19050"/>
                    <a:gd name="connsiteY2" fmla="*/ 11430 h 19050"/>
                    <a:gd name="connsiteX3" fmla="*/ 13211 w 19050"/>
                    <a:gd name="connsiteY3" fmla="*/ 998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3211" y="9982"/>
                      </a:moveTo>
                      <a:cubicBezTo>
                        <a:pt x="11811" y="10297"/>
                        <a:pt x="9039" y="11506"/>
                        <a:pt x="10097" y="7144"/>
                      </a:cubicBezTo>
                      <a:cubicBezTo>
                        <a:pt x="8992" y="10811"/>
                        <a:pt x="7687" y="8439"/>
                        <a:pt x="7144" y="11430"/>
                      </a:cubicBezTo>
                      <a:cubicBezTo>
                        <a:pt x="8487" y="8687"/>
                        <a:pt x="9658" y="18345"/>
                        <a:pt x="13211" y="998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8" name="任意多边形: 形状 983">
                  <a:extLst>
                    <a:ext uri="{FF2B5EF4-FFF2-40B4-BE49-F238E27FC236}">
                      <a16:creationId xmlns:a16="http://schemas.microsoft.com/office/drawing/2014/main" id="{87BF3622-36A1-A51F-5893-D4FDF05E6714}"/>
                    </a:ext>
                  </a:extLst>
                </p:cNvPr>
                <p:cNvSpPr/>
                <p:nvPr/>
              </p:nvSpPr>
              <p:spPr>
                <a:xfrm>
                  <a:off x="3490712" y="1058440"/>
                  <a:ext cx="9525" cy="19050"/>
                </a:xfrm>
                <a:custGeom>
                  <a:avLst/>
                  <a:gdLst>
                    <a:gd name="connsiteX0" fmla="*/ 10249 w 9525"/>
                    <a:gd name="connsiteY0" fmla="*/ 14602 h 19050"/>
                    <a:gd name="connsiteX1" fmla="*/ 9754 w 9525"/>
                    <a:gd name="connsiteY1" fmla="*/ 7144 h 19050"/>
                    <a:gd name="connsiteX2" fmla="*/ 7144 w 9525"/>
                    <a:gd name="connsiteY2" fmla="*/ 11840 h 19050"/>
                    <a:gd name="connsiteX3" fmla="*/ 10249 w 9525"/>
                    <a:gd name="connsiteY3" fmla="*/ 1460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10249" y="14602"/>
                      </a:moveTo>
                      <a:cubicBezTo>
                        <a:pt x="11811" y="11840"/>
                        <a:pt x="10563" y="9839"/>
                        <a:pt x="9754" y="7144"/>
                      </a:cubicBezTo>
                      <a:lnTo>
                        <a:pt x="7144" y="11840"/>
                      </a:lnTo>
                      <a:cubicBezTo>
                        <a:pt x="8411" y="12116"/>
                        <a:pt x="11792" y="10106"/>
                        <a:pt x="10249" y="1460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9" name="任意多边形: 形状 984">
                  <a:extLst>
                    <a:ext uri="{FF2B5EF4-FFF2-40B4-BE49-F238E27FC236}">
                      <a16:creationId xmlns:a16="http://schemas.microsoft.com/office/drawing/2014/main" id="{0FD0EEA9-661A-BA3D-BB27-BB6317AE7EB6}"/>
                    </a:ext>
                  </a:extLst>
                </p:cNvPr>
                <p:cNvSpPr/>
                <p:nvPr/>
              </p:nvSpPr>
              <p:spPr>
                <a:xfrm>
                  <a:off x="3509715" y="1075375"/>
                  <a:ext cx="9525" cy="9525"/>
                </a:xfrm>
                <a:custGeom>
                  <a:avLst/>
                  <a:gdLst>
                    <a:gd name="connsiteX0" fmla="*/ 9754 w 9525"/>
                    <a:gd name="connsiteY0" fmla="*/ 8982 h 9525"/>
                    <a:gd name="connsiteX1" fmla="*/ 8449 w 9525"/>
                    <a:gd name="connsiteY1" fmla="*/ 7144 h 9525"/>
                    <a:gd name="connsiteX2" fmla="*/ 7144 w 9525"/>
                    <a:gd name="connsiteY2" fmla="*/ 10973 h 9525"/>
                    <a:gd name="connsiteX3" fmla="*/ 9754 w 9525"/>
                    <a:gd name="connsiteY3" fmla="*/ 89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754" y="8982"/>
                      </a:moveTo>
                      <a:cubicBezTo>
                        <a:pt x="9449" y="7953"/>
                        <a:pt x="9677" y="7334"/>
                        <a:pt x="8449" y="7144"/>
                      </a:cubicBezTo>
                      <a:lnTo>
                        <a:pt x="7144" y="10973"/>
                      </a:lnTo>
                      <a:cubicBezTo>
                        <a:pt x="8582" y="10497"/>
                        <a:pt x="9839" y="10649"/>
                        <a:pt x="9754" y="898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0" name="任意多边形: 形状 985">
                  <a:extLst>
                    <a:ext uri="{FF2B5EF4-FFF2-40B4-BE49-F238E27FC236}">
                      <a16:creationId xmlns:a16="http://schemas.microsoft.com/office/drawing/2014/main" id="{79BD7CAA-CE8C-C7AF-A6E2-06E6729B087E}"/>
                    </a:ext>
                  </a:extLst>
                </p:cNvPr>
                <p:cNvSpPr/>
                <p:nvPr/>
              </p:nvSpPr>
              <p:spPr>
                <a:xfrm>
                  <a:off x="3514925" y="1075108"/>
                  <a:ext cx="9525" cy="19050"/>
                </a:xfrm>
                <a:custGeom>
                  <a:avLst/>
                  <a:gdLst>
                    <a:gd name="connsiteX0" fmla="*/ 11087 w 9525"/>
                    <a:gd name="connsiteY0" fmla="*/ 7144 h 19050"/>
                    <a:gd name="connsiteX1" fmla="*/ 7144 w 9525"/>
                    <a:gd name="connsiteY1" fmla="*/ 12859 h 19050"/>
                    <a:gd name="connsiteX2" fmla="*/ 11087 w 9525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11087" y="7144"/>
                      </a:moveTo>
                      <a:cubicBezTo>
                        <a:pt x="11478" y="11411"/>
                        <a:pt x="7734" y="9334"/>
                        <a:pt x="7144" y="12859"/>
                      </a:cubicBezTo>
                      <a:cubicBezTo>
                        <a:pt x="7449" y="8334"/>
                        <a:pt x="13773" y="13945"/>
                        <a:pt x="11087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1" name="任意多边形: 形状 986">
                  <a:extLst>
                    <a:ext uri="{FF2B5EF4-FFF2-40B4-BE49-F238E27FC236}">
                      <a16:creationId xmlns:a16="http://schemas.microsoft.com/office/drawing/2014/main" id="{48FFC9B6-3135-2A16-1125-25211EA19606}"/>
                    </a:ext>
                  </a:extLst>
                </p:cNvPr>
                <p:cNvSpPr/>
                <p:nvPr/>
              </p:nvSpPr>
              <p:spPr>
                <a:xfrm>
                  <a:off x="3731524" y="1049467"/>
                  <a:ext cx="9525" cy="19050"/>
                </a:xfrm>
                <a:custGeom>
                  <a:avLst/>
                  <a:gdLst>
                    <a:gd name="connsiteX0" fmla="*/ 10277 w 9525"/>
                    <a:gd name="connsiteY0" fmla="*/ 11316 h 19050"/>
                    <a:gd name="connsiteX1" fmla="*/ 10497 w 9525"/>
                    <a:gd name="connsiteY1" fmla="*/ 7144 h 19050"/>
                    <a:gd name="connsiteX2" fmla="*/ 10287 w 9525"/>
                    <a:gd name="connsiteY2" fmla="*/ 8639 h 19050"/>
                    <a:gd name="connsiteX3" fmla="*/ 9163 w 9525"/>
                    <a:gd name="connsiteY3" fmla="*/ 8953 h 19050"/>
                    <a:gd name="connsiteX4" fmla="*/ 9525 w 9525"/>
                    <a:gd name="connsiteY4" fmla="*/ 9716 h 19050"/>
                    <a:gd name="connsiteX5" fmla="*/ 7896 w 9525"/>
                    <a:gd name="connsiteY5" fmla="*/ 12973 h 19050"/>
                    <a:gd name="connsiteX6" fmla="*/ 7144 w 9525"/>
                    <a:gd name="connsiteY6" fmla="*/ 19288 h 19050"/>
                    <a:gd name="connsiteX7" fmla="*/ 8734 w 9525"/>
                    <a:gd name="connsiteY7" fmla="*/ 14935 h 19050"/>
                    <a:gd name="connsiteX8" fmla="*/ 8668 w 9525"/>
                    <a:gd name="connsiteY8" fmla="*/ 18364 h 19050"/>
                    <a:gd name="connsiteX9" fmla="*/ 9906 w 9525"/>
                    <a:gd name="connsiteY9" fmla="*/ 12421 h 19050"/>
                    <a:gd name="connsiteX10" fmla="*/ 11516 w 9525"/>
                    <a:gd name="connsiteY10" fmla="*/ 14392 h 19050"/>
                    <a:gd name="connsiteX11" fmla="*/ 10277 w 9525"/>
                    <a:gd name="connsiteY11" fmla="*/ 1131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525" h="19050">
                      <a:moveTo>
                        <a:pt x="10277" y="11316"/>
                      </a:moveTo>
                      <a:cubicBezTo>
                        <a:pt x="11554" y="8068"/>
                        <a:pt x="10087" y="9735"/>
                        <a:pt x="10497" y="7144"/>
                      </a:cubicBezTo>
                      <a:cubicBezTo>
                        <a:pt x="10477" y="7896"/>
                        <a:pt x="10287" y="8277"/>
                        <a:pt x="10287" y="8639"/>
                      </a:cubicBezTo>
                      <a:cubicBezTo>
                        <a:pt x="9725" y="8944"/>
                        <a:pt x="9792" y="6772"/>
                        <a:pt x="9163" y="8953"/>
                      </a:cubicBezTo>
                      <a:cubicBezTo>
                        <a:pt x="9154" y="9315"/>
                        <a:pt x="9735" y="8592"/>
                        <a:pt x="9525" y="9716"/>
                      </a:cubicBezTo>
                      <a:cubicBezTo>
                        <a:pt x="9125" y="11916"/>
                        <a:pt x="8325" y="11868"/>
                        <a:pt x="7896" y="12973"/>
                      </a:cubicBezTo>
                      <a:lnTo>
                        <a:pt x="7144" y="19288"/>
                      </a:lnTo>
                      <a:cubicBezTo>
                        <a:pt x="8068" y="19402"/>
                        <a:pt x="8344" y="16412"/>
                        <a:pt x="8734" y="14935"/>
                      </a:cubicBezTo>
                      <a:lnTo>
                        <a:pt x="8668" y="18364"/>
                      </a:lnTo>
                      <a:cubicBezTo>
                        <a:pt x="9211" y="16545"/>
                        <a:pt x="9344" y="14640"/>
                        <a:pt x="9906" y="12421"/>
                      </a:cubicBezTo>
                      <a:cubicBezTo>
                        <a:pt x="9944" y="14735"/>
                        <a:pt x="10411" y="15221"/>
                        <a:pt x="11516" y="14392"/>
                      </a:cubicBezTo>
                      <a:cubicBezTo>
                        <a:pt x="11316" y="13878"/>
                        <a:pt x="9544" y="14249"/>
                        <a:pt x="10277" y="1131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2" name="任意多边形: 形状 987">
                  <a:extLst>
                    <a:ext uri="{FF2B5EF4-FFF2-40B4-BE49-F238E27FC236}">
                      <a16:creationId xmlns:a16="http://schemas.microsoft.com/office/drawing/2014/main" id="{E6414C1E-51A8-A831-B261-57613D2B65F6}"/>
                    </a:ext>
                  </a:extLst>
                </p:cNvPr>
                <p:cNvSpPr/>
                <p:nvPr/>
              </p:nvSpPr>
              <p:spPr>
                <a:xfrm>
                  <a:off x="3482026" y="1030465"/>
                  <a:ext cx="28575" cy="38100"/>
                </a:xfrm>
                <a:custGeom>
                  <a:avLst/>
                  <a:gdLst>
                    <a:gd name="connsiteX0" fmla="*/ 23717 w 28575"/>
                    <a:gd name="connsiteY0" fmla="*/ 27661 h 38100"/>
                    <a:gd name="connsiteX1" fmla="*/ 22631 w 28575"/>
                    <a:gd name="connsiteY1" fmla="*/ 11078 h 38100"/>
                    <a:gd name="connsiteX2" fmla="*/ 18507 w 28575"/>
                    <a:gd name="connsiteY2" fmla="*/ 7144 h 38100"/>
                    <a:gd name="connsiteX3" fmla="*/ 18393 w 28575"/>
                    <a:gd name="connsiteY3" fmla="*/ 13059 h 38100"/>
                    <a:gd name="connsiteX4" fmla="*/ 18774 w 28575"/>
                    <a:gd name="connsiteY4" fmla="*/ 18964 h 38100"/>
                    <a:gd name="connsiteX5" fmla="*/ 13154 w 28575"/>
                    <a:gd name="connsiteY5" fmla="*/ 22193 h 38100"/>
                    <a:gd name="connsiteX6" fmla="*/ 8277 w 28575"/>
                    <a:gd name="connsiteY6" fmla="*/ 15945 h 38100"/>
                    <a:gd name="connsiteX7" fmla="*/ 7144 w 28575"/>
                    <a:gd name="connsiteY7" fmla="*/ 23241 h 38100"/>
                    <a:gd name="connsiteX8" fmla="*/ 16507 w 28575"/>
                    <a:gd name="connsiteY8" fmla="*/ 34976 h 38100"/>
                    <a:gd name="connsiteX9" fmla="*/ 23717 w 28575"/>
                    <a:gd name="connsiteY9" fmla="*/ 27661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8575" h="38100">
                      <a:moveTo>
                        <a:pt x="23717" y="27661"/>
                      </a:moveTo>
                      <a:cubicBezTo>
                        <a:pt x="22088" y="22365"/>
                        <a:pt x="21479" y="17345"/>
                        <a:pt x="22631" y="11078"/>
                      </a:cubicBezTo>
                      <a:cubicBezTo>
                        <a:pt x="20050" y="12001"/>
                        <a:pt x="19507" y="10382"/>
                        <a:pt x="18507" y="7144"/>
                      </a:cubicBezTo>
                      <a:cubicBezTo>
                        <a:pt x="18507" y="7144"/>
                        <a:pt x="18450" y="10096"/>
                        <a:pt x="18393" y="13059"/>
                      </a:cubicBezTo>
                      <a:cubicBezTo>
                        <a:pt x="18583" y="16012"/>
                        <a:pt x="18774" y="18964"/>
                        <a:pt x="18774" y="18964"/>
                      </a:cubicBezTo>
                      <a:cubicBezTo>
                        <a:pt x="15592" y="18364"/>
                        <a:pt x="14545" y="19050"/>
                        <a:pt x="13154" y="22193"/>
                      </a:cubicBezTo>
                      <a:cubicBezTo>
                        <a:pt x="11354" y="18412"/>
                        <a:pt x="12030" y="15402"/>
                        <a:pt x="8277" y="15945"/>
                      </a:cubicBezTo>
                      <a:lnTo>
                        <a:pt x="7144" y="23241"/>
                      </a:lnTo>
                      <a:cubicBezTo>
                        <a:pt x="9896" y="28137"/>
                        <a:pt x="12916" y="32271"/>
                        <a:pt x="16507" y="34976"/>
                      </a:cubicBezTo>
                      <a:cubicBezTo>
                        <a:pt x="18393" y="30451"/>
                        <a:pt x="21403" y="29851"/>
                        <a:pt x="23717" y="2766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3" name="任意多边形: 形状 988">
                  <a:extLst>
                    <a:ext uri="{FF2B5EF4-FFF2-40B4-BE49-F238E27FC236}">
                      <a16:creationId xmlns:a16="http://schemas.microsoft.com/office/drawing/2014/main" id="{DC5709A7-E6D2-A56E-3B9C-790EF023F9A7}"/>
                    </a:ext>
                  </a:extLst>
                </p:cNvPr>
                <p:cNvSpPr/>
                <p:nvPr/>
              </p:nvSpPr>
              <p:spPr>
                <a:xfrm>
                  <a:off x="3694766" y="1082696"/>
                  <a:ext cx="19050" cy="19050"/>
                </a:xfrm>
                <a:custGeom>
                  <a:avLst/>
                  <a:gdLst>
                    <a:gd name="connsiteX0" fmla="*/ 21117 w 19050"/>
                    <a:gd name="connsiteY0" fmla="*/ 9500 h 19050"/>
                    <a:gd name="connsiteX1" fmla="*/ 16783 w 19050"/>
                    <a:gd name="connsiteY1" fmla="*/ 7519 h 19050"/>
                    <a:gd name="connsiteX2" fmla="*/ 12688 w 19050"/>
                    <a:gd name="connsiteY2" fmla="*/ 7871 h 19050"/>
                    <a:gd name="connsiteX3" fmla="*/ 11773 w 19050"/>
                    <a:gd name="connsiteY3" fmla="*/ 11272 h 19050"/>
                    <a:gd name="connsiteX4" fmla="*/ 9878 w 19050"/>
                    <a:gd name="connsiteY4" fmla="*/ 7309 h 19050"/>
                    <a:gd name="connsiteX5" fmla="*/ 9840 w 19050"/>
                    <a:gd name="connsiteY5" fmla="*/ 7719 h 19050"/>
                    <a:gd name="connsiteX6" fmla="*/ 7696 w 19050"/>
                    <a:gd name="connsiteY6" fmla="*/ 8157 h 19050"/>
                    <a:gd name="connsiteX7" fmla="*/ 9925 w 19050"/>
                    <a:gd name="connsiteY7" fmla="*/ 12424 h 19050"/>
                    <a:gd name="connsiteX8" fmla="*/ 12078 w 19050"/>
                    <a:gd name="connsiteY8" fmla="*/ 12729 h 19050"/>
                    <a:gd name="connsiteX9" fmla="*/ 12164 w 19050"/>
                    <a:gd name="connsiteY9" fmla="*/ 11024 h 19050"/>
                    <a:gd name="connsiteX10" fmla="*/ 14516 w 19050"/>
                    <a:gd name="connsiteY10" fmla="*/ 12834 h 19050"/>
                    <a:gd name="connsiteX11" fmla="*/ 16669 w 19050"/>
                    <a:gd name="connsiteY11" fmla="*/ 9681 h 19050"/>
                    <a:gd name="connsiteX12" fmla="*/ 17079 w 19050"/>
                    <a:gd name="connsiteY12" fmla="*/ 16072 h 19050"/>
                    <a:gd name="connsiteX13" fmla="*/ 21117 w 19050"/>
                    <a:gd name="connsiteY13" fmla="*/ 950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9050" h="19050">
                      <a:moveTo>
                        <a:pt x="21117" y="9500"/>
                      </a:moveTo>
                      <a:cubicBezTo>
                        <a:pt x="20460" y="7700"/>
                        <a:pt x="15183" y="12062"/>
                        <a:pt x="16783" y="7519"/>
                      </a:cubicBezTo>
                      <a:cubicBezTo>
                        <a:pt x="15583" y="5947"/>
                        <a:pt x="12554" y="9957"/>
                        <a:pt x="12688" y="7871"/>
                      </a:cubicBezTo>
                      <a:cubicBezTo>
                        <a:pt x="12621" y="8681"/>
                        <a:pt x="12926" y="9709"/>
                        <a:pt x="11773" y="11272"/>
                      </a:cubicBezTo>
                      <a:lnTo>
                        <a:pt x="9878" y="7309"/>
                      </a:lnTo>
                      <a:lnTo>
                        <a:pt x="9840" y="7719"/>
                      </a:lnTo>
                      <a:cubicBezTo>
                        <a:pt x="9801" y="7795"/>
                        <a:pt x="7696" y="8157"/>
                        <a:pt x="7696" y="8157"/>
                      </a:cubicBezTo>
                      <a:cubicBezTo>
                        <a:pt x="5810" y="11700"/>
                        <a:pt x="9306" y="10786"/>
                        <a:pt x="9925" y="12424"/>
                      </a:cubicBezTo>
                      <a:cubicBezTo>
                        <a:pt x="11192" y="8814"/>
                        <a:pt x="11354" y="12748"/>
                        <a:pt x="12078" y="12729"/>
                      </a:cubicBezTo>
                      <a:cubicBezTo>
                        <a:pt x="11364" y="12777"/>
                        <a:pt x="11402" y="11919"/>
                        <a:pt x="12164" y="11024"/>
                      </a:cubicBezTo>
                      <a:cubicBezTo>
                        <a:pt x="13145" y="12453"/>
                        <a:pt x="12792" y="13129"/>
                        <a:pt x="14516" y="12834"/>
                      </a:cubicBezTo>
                      <a:cubicBezTo>
                        <a:pt x="13802" y="13291"/>
                        <a:pt x="15421" y="8043"/>
                        <a:pt x="16669" y="9681"/>
                      </a:cubicBezTo>
                      <a:cubicBezTo>
                        <a:pt x="18298" y="11453"/>
                        <a:pt x="13783" y="15520"/>
                        <a:pt x="17079" y="16072"/>
                      </a:cubicBezTo>
                      <a:cubicBezTo>
                        <a:pt x="17898" y="16377"/>
                        <a:pt x="22565" y="12977"/>
                        <a:pt x="21117" y="950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4" name="任意多边形: 形状 989">
                  <a:extLst>
                    <a:ext uri="{FF2B5EF4-FFF2-40B4-BE49-F238E27FC236}">
                      <a16:creationId xmlns:a16="http://schemas.microsoft.com/office/drawing/2014/main" id="{D71AA2A7-C1CC-051F-37E0-D5AB462348AA}"/>
                    </a:ext>
                  </a:extLst>
                </p:cNvPr>
                <p:cNvSpPr/>
                <p:nvPr/>
              </p:nvSpPr>
              <p:spPr>
                <a:xfrm>
                  <a:off x="3410331" y="823496"/>
                  <a:ext cx="19050" cy="19050"/>
                </a:xfrm>
                <a:custGeom>
                  <a:avLst/>
                  <a:gdLst>
                    <a:gd name="connsiteX0" fmla="*/ 16945 w 19050"/>
                    <a:gd name="connsiteY0" fmla="*/ 8011 h 19050"/>
                    <a:gd name="connsiteX1" fmla="*/ 17002 w 19050"/>
                    <a:gd name="connsiteY1" fmla="*/ 7144 h 19050"/>
                    <a:gd name="connsiteX2" fmla="*/ 11878 w 19050"/>
                    <a:gd name="connsiteY2" fmla="*/ 13840 h 19050"/>
                    <a:gd name="connsiteX3" fmla="*/ 7144 w 19050"/>
                    <a:gd name="connsiteY3" fmla="*/ 20822 h 19050"/>
                    <a:gd name="connsiteX4" fmla="*/ 16945 w 19050"/>
                    <a:gd name="connsiteY4" fmla="*/ 801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6945" y="8011"/>
                      </a:moveTo>
                      <a:lnTo>
                        <a:pt x="17002" y="7144"/>
                      </a:lnTo>
                      <a:cubicBezTo>
                        <a:pt x="17002" y="7144"/>
                        <a:pt x="14440" y="10497"/>
                        <a:pt x="11878" y="13840"/>
                      </a:cubicBezTo>
                      <a:cubicBezTo>
                        <a:pt x="9506" y="17336"/>
                        <a:pt x="7144" y="20822"/>
                        <a:pt x="7144" y="20822"/>
                      </a:cubicBezTo>
                      <a:cubicBezTo>
                        <a:pt x="10573" y="21393"/>
                        <a:pt x="13611" y="11925"/>
                        <a:pt x="16945" y="80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5" name="任意多边形: 形状 990">
                  <a:extLst>
                    <a:ext uri="{FF2B5EF4-FFF2-40B4-BE49-F238E27FC236}">
                      <a16:creationId xmlns:a16="http://schemas.microsoft.com/office/drawing/2014/main" id="{2B57F638-CE2E-0389-3E2C-78934B4A8155}"/>
                    </a:ext>
                  </a:extLst>
                </p:cNvPr>
                <p:cNvSpPr/>
                <p:nvPr/>
              </p:nvSpPr>
              <p:spPr>
                <a:xfrm>
                  <a:off x="3654998" y="1094625"/>
                  <a:ext cx="19050" cy="28575"/>
                </a:xfrm>
                <a:custGeom>
                  <a:avLst/>
                  <a:gdLst>
                    <a:gd name="connsiteX0" fmla="*/ 10784 w 19050"/>
                    <a:gd name="connsiteY0" fmla="*/ 21641 h 28575"/>
                    <a:gd name="connsiteX1" fmla="*/ 14213 w 19050"/>
                    <a:gd name="connsiteY1" fmla="*/ 17583 h 28575"/>
                    <a:gd name="connsiteX2" fmla="*/ 14527 w 19050"/>
                    <a:gd name="connsiteY2" fmla="*/ 19860 h 28575"/>
                    <a:gd name="connsiteX3" fmla="*/ 13394 w 19050"/>
                    <a:gd name="connsiteY3" fmla="*/ 11878 h 28575"/>
                    <a:gd name="connsiteX4" fmla="*/ 11527 w 19050"/>
                    <a:gd name="connsiteY4" fmla="*/ 11868 h 28575"/>
                    <a:gd name="connsiteX5" fmla="*/ 13051 w 19050"/>
                    <a:gd name="connsiteY5" fmla="*/ 7144 h 28575"/>
                    <a:gd name="connsiteX6" fmla="*/ 9346 w 19050"/>
                    <a:gd name="connsiteY6" fmla="*/ 15450 h 28575"/>
                    <a:gd name="connsiteX7" fmla="*/ 11660 w 19050"/>
                    <a:gd name="connsiteY7" fmla="*/ 15411 h 28575"/>
                    <a:gd name="connsiteX8" fmla="*/ 7212 w 19050"/>
                    <a:gd name="connsiteY8" fmla="*/ 18631 h 28575"/>
                    <a:gd name="connsiteX9" fmla="*/ 14756 w 19050"/>
                    <a:gd name="connsiteY9" fmla="*/ 23632 h 28575"/>
                    <a:gd name="connsiteX10" fmla="*/ 10784 w 19050"/>
                    <a:gd name="connsiteY10" fmla="*/ 21641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9050" h="28575">
                      <a:moveTo>
                        <a:pt x="10784" y="21641"/>
                      </a:moveTo>
                      <a:lnTo>
                        <a:pt x="14213" y="17583"/>
                      </a:lnTo>
                      <a:cubicBezTo>
                        <a:pt x="15108" y="17850"/>
                        <a:pt x="14585" y="18907"/>
                        <a:pt x="14527" y="19860"/>
                      </a:cubicBezTo>
                      <a:cubicBezTo>
                        <a:pt x="13718" y="18155"/>
                        <a:pt x="13080" y="14602"/>
                        <a:pt x="13394" y="11878"/>
                      </a:cubicBezTo>
                      <a:cubicBezTo>
                        <a:pt x="12813" y="12906"/>
                        <a:pt x="11946" y="12211"/>
                        <a:pt x="11527" y="11868"/>
                      </a:cubicBezTo>
                      <a:cubicBezTo>
                        <a:pt x="12365" y="8601"/>
                        <a:pt x="14146" y="8696"/>
                        <a:pt x="13051" y="7144"/>
                      </a:cubicBezTo>
                      <a:cubicBezTo>
                        <a:pt x="10155" y="11316"/>
                        <a:pt x="9727" y="11306"/>
                        <a:pt x="9346" y="15450"/>
                      </a:cubicBezTo>
                      <a:cubicBezTo>
                        <a:pt x="9803" y="15364"/>
                        <a:pt x="11279" y="14592"/>
                        <a:pt x="11660" y="15411"/>
                      </a:cubicBezTo>
                      <a:cubicBezTo>
                        <a:pt x="11441" y="18221"/>
                        <a:pt x="8212" y="17983"/>
                        <a:pt x="7212" y="18631"/>
                      </a:cubicBezTo>
                      <a:cubicBezTo>
                        <a:pt x="6488" y="22498"/>
                        <a:pt x="11670" y="23422"/>
                        <a:pt x="14756" y="23632"/>
                      </a:cubicBezTo>
                      <a:lnTo>
                        <a:pt x="10784" y="2164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6" name="任意多边形: 形状 991">
                  <a:extLst>
                    <a:ext uri="{FF2B5EF4-FFF2-40B4-BE49-F238E27FC236}">
                      <a16:creationId xmlns:a16="http://schemas.microsoft.com/office/drawing/2014/main" id="{703B8E28-DCFE-A81E-761E-74808EA886C2}"/>
                    </a:ext>
                  </a:extLst>
                </p:cNvPr>
                <p:cNvSpPr/>
                <p:nvPr/>
              </p:nvSpPr>
              <p:spPr>
                <a:xfrm>
                  <a:off x="3466784" y="1019101"/>
                  <a:ext cx="19050" cy="19050"/>
                </a:xfrm>
                <a:custGeom>
                  <a:avLst/>
                  <a:gdLst>
                    <a:gd name="connsiteX0" fmla="*/ 9936 w 19050"/>
                    <a:gd name="connsiteY0" fmla="*/ 10935 h 19050"/>
                    <a:gd name="connsiteX1" fmla="*/ 10441 w 19050"/>
                    <a:gd name="connsiteY1" fmla="*/ 12744 h 19050"/>
                    <a:gd name="connsiteX2" fmla="*/ 11984 w 19050"/>
                    <a:gd name="connsiteY2" fmla="*/ 7144 h 19050"/>
                    <a:gd name="connsiteX3" fmla="*/ 7917 w 19050"/>
                    <a:gd name="connsiteY3" fmla="*/ 9258 h 19050"/>
                    <a:gd name="connsiteX4" fmla="*/ 7841 w 19050"/>
                    <a:gd name="connsiteY4" fmla="*/ 8049 h 19050"/>
                    <a:gd name="connsiteX5" fmla="*/ 7898 w 19050"/>
                    <a:gd name="connsiteY5" fmla="*/ 14802 h 19050"/>
                    <a:gd name="connsiteX6" fmla="*/ 9936 w 19050"/>
                    <a:gd name="connsiteY6" fmla="*/ 1093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" h="19050">
                      <a:moveTo>
                        <a:pt x="9936" y="10935"/>
                      </a:moveTo>
                      <a:cubicBezTo>
                        <a:pt x="10365" y="11525"/>
                        <a:pt x="10022" y="12173"/>
                        <a:pt x="10441" y="12744"/>
                      </a:cubicBezTo>
                      <a:cubicBezTo>
                        <a:pt x="13479" y="12478"/>
                        <a:pt x="10203" y="9096"/>
                        <a:pt x="11984" y="7144"/>
                      </a:cubicBezTo>
                      <a:lnTo>
                        <a:pt x="7917" y="9258"/>
                      </a:lnTo>
                      <a:lnTo>
                        <a:pt x="7841" y="8049"/>
                      </a:lnTo>
                      <a:cubicBezTo>
                        <a:pt x="6326" y="8163"/>
                        <a:pt x="7726" y="12382"/>
                        <a:pt x="7898" y="14802"/>
                      </a:cubicBezTo>
                      <a:lnTo>
                        <a:pt x="9936" y="1093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7" name="任意多边形: 形状 992">
                  <a:extLst>
                    <a:ext uri="{FF2B5EF4-FFF2-40B4-BE49-F238E27FC236}">
                      <a16:creationId xmlns:a16="http://schemas.microsoft.com/office/drawing/2014/main" id="{42DA9A89-1E1B-C0E8-CEDD-72CB2FFA2ADB}"/>
                    </a:ext>
                  </a:extLst>
                </p:cNvPr>
                <p:cNvSpPr/>
                <p:nvPr/>
              </p:nvSpPr>
              <p:spPr>
                <a:xfrm>
                  <a:off x="3422475" y="761326"/>
                  <a:ext cx="9525" cy="9525"/>
                </a:xfrm>
                <a:custGeom>
                  <a:avLst/>
                  <a:gdLst>
                    <a:gd name="connsiteX0" fmla="*/ 7344 w 9525"/>
                    <a:gd name="connsiteY0" fmla="*/ 11030 h 9525"/>
                    <a:gd name="connsiteX1" fmla="*/ 11173 w 9525"/>
                    <a:gd name="connsiteY1" fmla="*/ 7144 h 9525"/>
                    <a:gd name="connsiteX2" fmla="*/ 7144 w 9525"/>
                    <a:gd name="connsiteY2" fmla="*/ 8734 h 9525"/>
                    <a:gd name="connsiteX3" fmla="*/ 7344 w 9525"/>
                    <a:gd name="connsiteY3" fmla="*/ 1103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344" y="11030"/>
                      </a:moveTo>
                      <a:lnTo>
                        <a:pt x="11173" y="7144"/>
                      </a:lnTo>
                      <a:lnTo>
                        <a:pt x="7144" y="8734"/>
                      </a:lnTo>
                      <a:cubicBezTo>
                        <a:pt x="8849" y="7715"/>
                        <a:pt x="7563" y="10077"/>
                        <a:pt x="7344" y="1103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8" name="任意多边形: 形状 993">
                  <a:extLst>
                    <a:ext uri="{FF2B5EF4-FFF2-40B4-BE49-F238E27FC236}">
                      <a16:creationId xmlns:a16="http://schemas.microsoft.com/office/drawing/2014/main" id="{6DB442C4-1264-1EA9-C76D-8EB3D64F8F00}"/>
                    </a:ext>
                  </a:extLst>
                </p:cNvPr>
                <p:cNvSpPr/>
                <p:nvPr/>
              </p:nvSpPr>
              <p:spPr>
                <a:xfrm>
                  <a:off x="3737248" y="1044257"/>
                  <a:ext cx="9525" cy="9525"/>
                </a:xfrm>
                <a:custGeom>
                  <a:avLst/>
                  <a:gdLst>
                    <a:gd name="connsiteX0" fmla="*/ 8211 w 9525"/>
                    <a:gd name="connsiteY0" fmla="*/ 8039 h 9525"/>
                    <a:gd name="connsiteX1" fmla="*/ 8058 w 9525"/>
                    <a:gd name="connsiteY1" fmla="*/ 8773 h 9525"/>
                    <a:gd name="connsiteX2" fmla="*/ 7934 w 9525"/>
                    <a:gd name="connsiteY2" fmla="*/ 7144 h 9525"/>
                    <a:gd name="connsiteX3" fmla="*/ 7144 w 9525"/>
                    <a:gd name="connsiteY3" fmla="*/ 10458 h 9525"/>
                    <a:gd name="connsiteX4" fmla="*/ 8211 w 9525"/>
                    <a:gd name="connsiteY4" fmla="*/ 803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8211" y="8039"/>
                      </a:moveTo>
                      <a:cubicBezTo>
                        <a:pt x="8230" y="6829"/>
                        <a:pt x="8363" y="8068"/>
                        <a:pt x="8058" y="8773"/>
                      </a:cubicBezTo>
                      <a:lnTo>
                        <a:pt x="7934" y="7144"/>
                      </a:lnTo>
                      <a:cubicBezTo>
                        <a:pt x="8211" y="8030"/>
                        <a:pt x="7153" y="10077"/>
                        <a:pt x="7144" y="10458"/>
                      </a:cubicBezTo>
                      <a:cubicBezTo>
                        <a:pt x="7658" y="9820"/>
                        <a:pt x="7982" y="10344"/>
                        <a:pt x="8211" y="803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9" name="任意多边形: 形状 994">
                  <a:extLst>
                    <a:ext uri="{FF2B5EF4-FFF2-40B4-BE49-F238E27FC236}">
                      <a16:creationId xmlns:a16="http://schemas.microsoft.com/office/drawing/2014/main" id="{A70A3FAB-A93D-9DC6-F9B1-AC9D02601284}"/>
                    </a:ext>
                  </a:extLst>
                </p:cNvPr>
                <p:cNvSpPr/>
                <p:nvPr/>
              </p:nvSpPr>
              <p:spPr>
                <a:xfrm>
                  <a:off x="3630597" y="1106512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7144 h 19050"/>
                    <a:gd name="connsiteX1" fmla="*/ 7172 w 9525"/>
                    <a:gd name="connsiteY1" fmla="*/ 12078 h 19050"/>
                    <a:gd name="connsiteX2" fmla="*/ 9573 w 9525"/>
                    <a:gd name="connsiteY2" fmla="*/ 853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144" y="7144"/>
                      </a:moveTo>
                      <a:lnTo>
                        <a:pt x="7172" y="12078"/>
                      </a:lnTo>
                      <a:lnTo>
                        <a:pt x="9573" y="853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0" name="任意多边形: 形状 995">
                  <a:extLst>
                    <a:ext uri="{FF2B5EF4-FFF2-40B4-BE49-F238E27FC236}">
                      <a16:creationId xmlns:a16="http://schemas.microsoft.com/office/drawing/2014/main" id="{AEED4CA2-BAFF-06E3-6EBB-0D751909B7B4}"/>
                    </a:ext>
                  </a:extLst>
                </p:cNvPr>
                <p:cNvSpPr/>
                <p:nvPr/>
              </p:nvSpPr>
              <p:spPr>
                <a:xfrm>
                  <a:off x="3555126" y="1084776"/>
                  <a:ext cx="19050" cy="19050"/>
                </a:xfrm>
                <a:custGeom>
                  <a:avLst/>
                  <a:gdLst>
                    <a:gd name="connsiteX0" fmla="*/ 10006 w 19050"/>
                    <a:gd name="connsiteY0" fmla="*/ 11430 h 19050"/>
                    <a:gd name="connsiteX1" fmla="*/ 9482 w 19050"/>
                    <a:gd name="connsiteY1" fmla="*/ 11173 h 19050"/>
                    <a:gd name="connsiteX2" fmla="*/ 12015 w 19050"/>
                    <a:gd name="connsiteY2" fmla="*/ 7144 h 19050"/>
                    <a:gd name="connsiteX3" fmla="*/ 8558 w 19050"/>
                    <a:gd name="connsiteY3" fmla="*/ 14592 h 19050"/>
                    <a:gd name="connsiteX4" fmla="*/ 10006 w 19050"/>
                    <a:gd name="connsiteY4" fmla="*/ 1143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0006" y="11430"/>
                      </a:moveTo>
                      <a:lnTo>
                        <a:pt x="9482" y="11173"/>
                      </a:lnTo>
                      <a:lnTo>
                        <a:pt x="12015" y="7144"/>
                      </a:lnTo>
                      <a:cubicBezTo>
                        <a:pt x="10758" y="11078"/>
                        <a:pt x="4348" y="10001"/>
                        <a:pt x="8558" y="14592"/>
                      </a:cubicBezTo>
                      <a:cubicBezTo>
                        <a:pt x="8853" y="13440"/>
                        <a:pt x="9615" y="12583"/>
                        <a:pt x="10006" y="1143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1" name="任意多边形: 形状 996">
                  <a:extLst>
                    <a:ext uri="{FF2B5EF4-FFF2-40B4-BE49-F238E27FC236}">
                      <a16:creationId xmlns:a16="http://schemas.microsoft.com/office/drawing/2014/main" id="{99FD6AB1-41B7-2E97-781C-E2D57D499877}"/>
                    </a:ext>
                  </a:extLst>
                </p:cNvPr>
                <p:cNvSpPr/>
                <p:nvPr/>
              </p:nvSpPr>
              <p:spPr>
                <a:xfrm>
                  <a:off x="3467824" y="1003661"/>
                  <a:ext cx="9525" cy="19050"/>
                </a:xfrm>
                <a:custGeom>
                  <a:avLst/>
                  <a:gdLst>
                    <a:gd name="connsiteX0" fmla="*/ 11440 w 9525"/>
                    <a:gd name="connsiteY0" fmla="*/ 17707 h 19050"/>
                    <a:gd name="connsiteX1" fmla="*/ 11030 w 9525"/>
                    <a:gd name="connsiteY1" fmla="*/ 15240 h 19050"/>
                    <a:gd name="connsiteX2" fmla="*/ 10658 w 9525"/>
                    <a:gd name="connsiteY2" fmla="*/ 14164 h 19050"/>
                    <a:gd name="connsiteX3" fmla="*/ 10601 w 9525"/>
                    <a:gd name="connsiteY3" fmla="*/ 14040 h 19050"/>
                    <a:gd name="connsiteX4" fmla="*/ 10573 w 9525"/>
                    <a:gd name="connsiteY4" fmla="*/ 13973 h 19050"/>
                    <a:gd name="connsiteX5" fmla="*/ 10563 w 9525"/>
                    <a:gd name="connsiteY5" fmla="*/ 13945 h 19050"/>
                    <a:gd name="connsiteX6" fmla="*/ 10554 w 9525"/>
                    <a:gd name="connsiteY6" fmla="*/ 13926 h 19050"/>
                    <a:gd name="connsiteX7" fmla="*/ 10649 w 9525"/>
                    <a:gd name="connsiteY7" fmla="*/ 10116 h 19050"/>
                    <a:gd name="connsiteX8" fmla="*/ 10649 w 9525"/>
                    <a:gd name="connsiteY8" fmla="*/ 10116 h 19050"/>
                    <a:gd name="connsiteX9" fmla="*/ 10649 w 9525"/>
                    <a:gd name="connsiteY9" fmla="*/ 10106 h 19050"/>
                    <a:gd name="connsiteX10" fmla="*/ 10554 w 9525"/>
                    <a:gd name="connsiteY10" fmla="*/ 9916 h 19050"/>
                    <a:gd name="connsiteX11" fmla="*/ 10344 w 9525"/>
                    <a:gd name="connsiteY11" fmla="*/ 9554 h 19050"/>
                    <a:gd name="connsiteX12" fmla="*/ 7982 w 9525"/>
                    <a:gd name="connsiteY12" fmla="*/ 7144 h 19050"/>
                    <a:gd name="connsiteX13" fmla="*/ 7534 w 9525"/>
                    <a:gd name="connsiteY13" fmla="*/ 9325 h 19050"/>
                    <a:gd name="connsiteX14" fmla="*/ 7144 w 9525"/>
                    <a:gd name="connsiteY14" fmla="*/ 16097 h 19050"/>
                    <a:gd name="connsiteX15" fmla="*/ 11440 w 9525"/>
                    <a:gd name="connsiteY15" fmla="*/ 1770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525" h="19050">
                      <a:moveTo>
                        <a:pt x="11440" y="17707"/>
                      </a:moveTo>
                      <a:cubicBezTo>
                        <a:pt x="11392" y="16812"/>
                        <a:pt x="11249" y="15992"/>
                        <a:pt x="11030" y="15240"/>
                      </a:cubicBezTo>
                      <a:lnTo>
                        <a:pt x="10658" y="14164"/>
                      </a:lnTo>
                      <a:lnTo>
                        <a:pt x="10601" y="14040"/>
                      </a:lnTo>
                      <a:lnTo>
                        <a:pt x="10573" y="13973"/>
                      </a:lnTo>
                      <a:lnTo>
                        <a:pt x="10563" y="13945"/>
                      </a:lnTo>
                      <a:lnTo>
                        <a:pt x="10554" y="13926"/>
                      </a:lnTo>
                      <a:lnTo>
                        <a:pt x="10649" y="10116"/>
                      </a:lnTo>
                      <a:lnTo>
                        <a:pt x="10649" y="10116"/>
                      </a:lnTo>
                      <a:lnTo>
                        <a:pt x="10649" y="10106"/>
                      </a:lnTo>
                      <a:lnTo>
                        <a:pt x="10554" y="9916"/>
                      </a:lnTo>
                      <a:lnTo>
                        <a:pt x="10344" y="9554"/>
                      </a:lnTo>
                      <a:cubicBezTo>
                        <a:pt x="9754" y="8611"/>
                        <a:pt x="8915" y="7830"/>
                        <a:pt x="7982" y="7144"/>
                      </a:cubicBezTo>
                      <a:cubicBezTo>
                        <a:pt x="7982" y="7144"/>
                        <a:pt x="7763" y="8230"/>
                        <a:pt x="7534" y="9325"/>
                      </a:cubicBezTo>
                      <a:cubicBezTo>
                        <a:pt x="7344" y="12716"/>
                        <a:pt x="7144" y="16097"/>
                        <a:pt x="7144" y="16097"/>
                      </a:cubicBezTo>
                      <a:lnTo>
                        <a:pt x="11440" y="1770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2" name="任意多边形: 形状 997">
                  <a:extLst>
                    <a:ext uri="{FF2B5EF4-FFF2-40B4-BE49-F238E27FC236}">
                      <a16:creationId xmlns:a16="http://schemas.microsoft.com/office/drawing/2014/main" id="{7F4F966E-854C-ED91-7892-76063585B2D2}"/>
                    </a:ext>
                  </a:extLst>
                </p:cNvPr>
                <p:cNvSpPr/>
                <p:nvPr/>
              </p:nvSpPr>
              <p:spPr>
                <a:xfrm>
                  <a:off x="3716581" y="1070975"/>
                  <a:ext cx="9525" cy="9525"/>
                </a:xfrm>
                <a:custGeom>
                  <a:avLst/>
                  <a:gdLst>
                    <a:gd name="connsiteX0" fmla="*/ 9056 w 9525"/>
                    <a:gd name="connsiteY0" fmla="*/ 7144 h 9525"/>
                    <a:gd name="connsiteX1" fmla="*/ 7217 w 9525"/>
                    <a:gd name="connsiteY1" fmla="*/ 11344 h 9525"/>
                    <a:gd name="connsiteX2" fmla="*/ 9056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056" y="7144"/>
                      </a:moveTo>
                      <a:cubicBezTo>
                        <a:pt x="9056" y="7563"/>
                        <a:pt x="6703" y="9839"/>
                        <a:pt x="7217" y="11344"/>
                      </a:cubicBezTo>
                      <a:cubicBezTo>
                        <a:pt x="8132" y="9249"/>
                        <a:pt x="8446" y="8534"/>
                        <a:pt x="9056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3" name="任意多边形: 形状 998">
                  <a:extLst>
                    <a:ext uri="{FF2B5EF4-FFF2-40B4-BE49-F238E27FC236}">
                      <a16:creationId xmlns:a16="http://schemas.microsoft.com/office/drawing/2014/main" id="{7EC58CD1-BDFC-CFC9-7E1C-72788EA43127}"/>
                    </a:ext>
                  </a:extLst>
                </p:cNvPr>
                <p:cNvSpPr/>
                <p:nvPr/>
              </p:nvSpPr>
              <p:spPr>
                <a:xfrm>
                  <a:off x="3423824" y="791007"/>
                  <a:ext cx="38100" cy="38100"/>
                </a:xfrm>
                <a:custGeom>
                  <a:avLst/>
                  <a:gdLst>
                    <a:gd name="connsiteX0" fmla="*/ 7300 w 38100"/>
                    <a:gd name="connsiteY0" fmla="*/ 36909 h 38100"/>
                    <a:gd name="connsiteX1" fmla="*/ 21988 w 38100"/>
                    <a:gd name="connsiteY1" fmla="*/ 17869 h 38100"/>
                    <a:gd name="connsiteX2" fmla="*/ 18292 w 38100"/>
                    <a:gd name="connsiteY2" fmla="*/ 25193 h 38100"/>
                    <a:gd name="connsiteX3" fmla="*/ 23302 w 38100"/>
                    <a:gd name="connsiteY3" fmla="*/ 24317 h 38100"/>
                    <a:gd name="connsiteX4" fmla="*/ 26045 w 38100"/>
                    <a:gd name="connsiteY4" fmla="*/ 19393 h 38100"/>
                    <a:gd name="connsiteX5" fmla="*/ 28389 w 38100"/>
                    <a:gd name="connsiteY5" fmla="*/ 22698 h 38100"/>
                    <a:gd name="connsiteX6" fmla="*/ 21588 w 38100"/>
                    <a:gd name="connsiteY6" fmla="*/ 34452 h 38100"/>
                    <a:gd name="connsiteX7" fmla="*/ 34646 w 38100"/>
                    <a:gd name="connsiteY7" fmla="*/ 19097 h 38100"/>
                    <a:gd name="connsiteX8" fmla="*/ 33427 w 38100"/>
                    <a:gd name="connsiteY8" fmla="*/ 13582 h 38100"/>
                    <a:gd name="connsiteX9" fmla="*/ 29046 w 38100"/>
                    <a:gd name="connsiteY9" fmla="*/ 18412 h 38100"/>
                    <a:gd name="connsiteX10" fmla="*/ 29093 w 38100"/>
                    <a:gd name="connsiteY10" fmla="*/ 9811 h 38100"/>
                    <a:gd name="connsiteX11" fmla="*/ 33046 w 38100"/>
                    <a:gd name="connsiteY11" fmla="*/ 7582 h 38100"/>
                    <a:gd name="connsiteX12" fmla="*/ 25398 w 38100"/>
                    <a:gd name="connsiteY12" fmla="*/ 10372 h 38100"/>
                    <a:gd name="connsiteX13" fmla="*/ 24217 w 38100"/>
                    <a:gd name="connsiteY13" fmla="*/ 17335 h 38100"/>
                    <a:gd name="connsiteX14" fmla="*/ 20121 w 38100"/>
                    <a:gd name="connsiteY14" fmla="*/ 18212 h 38100"/>
                    <a:gd name="connsiteX15" fmla="*/ 16130 w 38100"/>
                    <a:gd name="connsiteY15" fmla="*/ 19221 h 38100"/>
                    <a:gd name="connsiteX16" fmla="*/ 17825 w 38100"/>
                    <a:gd name="connsiteY16" fmla="*/ 16849 h 38100"/>
                    <a:gd name="connsiteX17" fmla="*/ 19635 w 38100"/>
                    <a:gd name="connsiteY17" fmla="*/ 14563 h 38100"/>
                    <a:gd name="connsiteX18" fmla="*/ 7300 w 38100"/>
                    <a:gd name="connsiteY18" fmla="*/ 36909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8100" h="38100">
                      <a:moveTo>
                        <a:pt x="7300" y="36909"/>
                      </a:moveTo>
                      <a:cubicBezTo>
                        <a:pt x="13377" y="31823"/>
                        <a:pt x="14901" y="23203"/>
                        <a:pt x="21988" y="17869"/>
                      </a:cubicBezTo>
                      <a:cubicBezTo>
                        <a:pt x="22416" y="19059"/>
                        <a:pt x="20483" y="24574"/>
                        <a:pt x="18292" y="25193"/>
                      </a:cubicBezTo>
                      <a:cubicBezTo>
                        <a:pt x="16025" y="33299"/>
                        <a:pt x="21407" y="22269"/>
                        <a:pt x="23302" y="24317"/>
                      </a:cubicBezTo>
                      <a:cubicBezTo>
                        <a:pt x="21150" y="24946"/>
                        <a:pt x="23731" y="19859"/>
                        <a:pt x="26045" y="19393"/>
                      </a:cubicBezTo>
                      <a:cubicBezTo>
                        <a:pt x="30474" y="18335"/>
                        <a:pt x="23807" y="24622"/>
                        <a:pt x="28389" y="22698"/>
                      </a:cubicBezTo>
                      <a:cubicBezTo>
                        <a:pt x="26522" y="26203"/>
                        <a:pt x="19083" y="31261"/>
                        <a:pt x="21588" y="34452"/>
                      </a:cubicBezTo>
                      <a:cubicBezTo>
                        <a:pt x="24102" y="30337"/>
                        <a:pt x="31370" y="25355"/>
                        <a:pt x="34646" y="19097"/>
                      </a:cubicBezTo>
                      <a:cubicBezTo>
                        <a:pt x="26922" y="22707"/>
                        <a:pt x="39418" y="11754"/>
                        <a:pt x="33427" y="13582"/>
                      </a:cubicBezTo>
                      <a:lnTo>
                        <a:pt x="29046" y="18412"/>
                      </a:lnTo>
                      <a:cubicBezTo>
                        <a:pt x="25788" y="16392"/>
                        <a:pt x="31627" y="11487"/>
                        <a:pt x="29093" y="9811"/>
                      </a:cubicBezTo>
                      <a:lnTo>
                        <a:pt x="33046" y="7582"/>
                      </a:lnTo>
                      <a:cubicBezTo>
                        <a:pt x="31160" y="6286"/>
                        <a:pt x="29408" y="8058"/>
                        <a:pt x="25398" y="10372"/>
                      </a:cubicBezTo>
                      <a:cubicBezTo>
                        <a:pt x="24150" y="13449"/>
                        <a:pt x="29265" y="12801"/>
                        <a:pt x="24217" y="17335"/>
                      </a:cubicBezTo>
                      <a:cubicBezTo>
                        <a:pt x="24217" y="17335"/>
                        <a:pt x="22169" y="17773"/>
                        <a:pt x="20121" y="18212"/>
                      </a:cubicBezTo>
                      <a:cubicBezTo>
                        <a:pt x="18121" y="18716"/>
                        <a:pt x="16130" y="19221"/>
                        <a:pt x="16130" y="19221"/>
                      </a:cubicBezTo>
                      <a:cubicBezTo>
                        <a:pt x="16130" y="19221"/>
                        <a:pt x="16978" y="18031"/>
                        <a:pt x="17825" y="16849"/>
                      </a:cubicBezTo>
                      <a:cubicBezTo>
                        <a:pt x="18730" y="15706"/>
                        <a:pt x="19635" y="14563"/>
                        <a:pt x="19635" y="14563"/>
                      </a:cubicBezTo>
                      <a:cubicBezTo>
                        <a:pt x="13758" y="20545"/>
                        <a:pt x="5938" y="28765"/>
                        <a:pt x="7300" y="3690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4" name="任意多边形: 形状 999">
                  <a:extLst>
                    <a:ext uri="{FF2B5EF4-FFF2-40B4-BE49-F238E27FC236}">
                      <a16:creationId xmlns:a16="http://schemas.microsoft.com/office/drawing/2014/main" id="{09F1A638-1A77-9A00-B1F3-BA9C700A9742}"/>
                    </a:ext>
                  </a:extLst>
                </p:cNvPr>
                <p:cNvSpPr/>
                <p:nvPr/>
              </p:nvSpPr>
              <p:spPr>
                <a:xfrm>
                  <a:off x="3580488" y="1095921"/>
                  <a:ext cx="9525" cy="19050"/>
                </a:xfrm>
                <a:custGeom>
                  <a:avLst/>
                  <a:gdLst>
                    <a:gd name="connsiteX0" fmla="*/ 9770 w 9525"/>
                    <a:gd name="connsiteY0" fmla="*/ 12363 h 19050"/>
                    <a:gd name="connsiteX1" fmla="*/ 9847 w 9525"/>
                    <a:gd name="connsiteY1" fmla="*/ 7144 h 19050"/>
                    <a:gd name="connsiteX2" fmla="*/ 7713 w 9525"/>
                    <a:gd name="connsiteY2" fmla="*/ 8820 h 19050"/>
                    <a:gd name="connsiteX3" fmla="*/ 8370 w 9525"/>
                    <a:gd name="connsiteY3" fmla="*/ 8439 h 19050"/>
                    <a:gd name="connsiteX4" fmla="*/ 9770 w 9525"/>
                    <a:gd name="connsiteY4" fmla="*/ 1236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19050">
                      <a:moveTo>
                        <a:pt x="9770" y="12363"/>
                      </a:moveTo>
                      <a:cubicBezTo>
                        <a:pt x="9494" y="10630"/>
                        <a:pt x="8704" y="9173"/>
                        <a:pt x="9847" y="7144"/>
                      </a:cubicBezTo>
                      <a:cubicBezTo>
                        <a:pt x="8523" y="7877"/>
                        <a:pt x="6018" y="8830"/>
                        <a:pt x="7713" y="8820"/>
                      </a:cubicBezTo>
                      <a:lnTo>
                        <a:pt x="8370" y="8439"/>
                      </a:lnTo>
                      <a:cubicBezTo>
                        <a:pt x="11828" y="10211"/>
                        <a:pt x="5941" y="11249"/>
                        <a:pt x="9770" y="1236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5" name="任意多边形: 形状 1000">
                  <a:extLst>
                    <a:ext uri="{FF2B5EF4-FFF2-40B4-BE49-F238E27FC236}">
                      <a16:creationId xmlns:a16="http://schemas.microsoft.com/office/drawing/2014/main" id="{BA9E8B19-B467-D95B-4140-BFA983638E7E}"/>
                    </a:ext>
                  </a:extLst>
                </p:cNvPr>
                <p:cNvSpPr/>
                <p:nvPr/>
              </p:nvSpPr>
              <p:spPr>
                <a:xfrm>
                  <a:off x="3599621" y="1100550"/>
                  <a:ext cx="19050" cy="19050"/>
                </a:xfrm>
                <a:custGeom>
                  <a:avLst/>
                  <a:gdLst>
                    <a:gd name="connsiteX0" fmla="*/ 10487 w 19050"/>
                    <a:gd name="connsiteY0" fmla="*/ 9068 h 19050"/>
                    <a:gd name="connsiteX1" fmla="*/ 10878 w 19050"/>
                    <a:gd name="connsiteY1" fmla="*/ 9696 h 19050"/>
                    <a:gd name="connsiteX2" fmla="*/ 11973 w 19050"/>
                    <a:gd name="connsiteY2" fmla="*/ 7144 h 19050"/>
                    <a:gd name="connsiteX3" fmla="*/ 7144 w 19050"/>
                    <a:gd name="connsiteY3" fmla="*/ 9477 h 19050"/>
                    <a:gd name="connsiteX4" fmla="*/ 9306 w 19050"/>
                    <a:gd name="connsiteY4" fmla="*/ 12182 h 19050"/>
                    <a:gd name="connsiteX5" fmla="*/ 10487 w 19050"/>
                    <a:gd name="connsiteY5" fmla="*/ 906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10487" y="9068"/>
                      </a:moveTo>
                      <a:lnTo>
                        <a:pt x="10878" y="9696"/>
                      </a:lnTo>
                      <a:lnTo>
                        <a:pt x="11973" y="7144"/>
                      </a:lnTo>
                      <a:cubicBezTo>
                        <a:pt x="10659" y="10744"/>
                        <a:pt x="8753" y="7068"/>
                        <a:pt x="7144" y="9477"/>
                      </a:cubicBezTo>
                      <a:lnTo>
                        <a:pt x="9306" y="12182"/>
                      </a:lnTo>
                      <a:cubicBezTo>
                        <a:pt x="8611" y="10344"/>
                        <a:pt x="9335" y="9392"/>
                        <a:pt x="10487" y="906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6" name="任意多边形: 形状 1001">
                  <a:extLst>
                    <a:ext uri="{FF2B5EF4-FFF2-40B4-BE49-F238E27FC236}">
                      <a16:creationId xmlns:a16="http://schemas.microsoft.com/office/drawing/2014/main" id="{FB08D827-D5C4-F1CC-7275-388D45C966B5}"/>
                    </a:ext>
                  </a:extLst>
                </p:cNvPr>
                <p:cNvSpPr/>
                <p:nvPr/>
              </p:nvSpPr>
              <p:spPr>
                <a:xfrm>
                  <a:off x="3663915" y="1099616"/>
                  <a:ext cx="9525" cy="9525"/>
                </a:xfrm>
                <a:custGeom>
                  <a:avLst/>
                  <a:gdLst>
                    <a:gd name="connsiteX0" fmla="*/ 7753 w 9525"/>
                    <a:gd name="connsiteY0" fmla="*/ 10163 h 9525"/>
                    <a:gd name="connsiteX1" fmla="*/ 7144 w 9525"/>
                    <a:gd name="connsiteY1" fmla="*/ 7144 h 9525"/>
                    <a:gd name="connsiteX2" fmla="*/ 7753 w 9525"/>
                    <a:gd name="connsiteY2" fmla="*/ 101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753" y="10163"/>
                      </a:moveTo>
                      <a:lnTo>
                        <a:pt x="7144" y="7144"/>
                      </a:lnTo>
                      <a:lnTo>
                        <a:pt x="7753" y="1016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7" name="任意多边形: 形状 1002">
                  <a:extLst>
                    <a:ext uri="{FF2B5EF4-FFF2-40B4-BE49-F238E27FC236}">
                      <a16:creationId xmlns:a16="http://schemas.microsoft.com/office/drawing/2014/main" id="{ECA1312A-D449-35CD-FE68-C3F182EE6F3B}"/>
                    </a:ext>
                  </a:extLst>
                </p:cNvPr>
                <p:cNvSpPr/>
                <p:nvPr/>
              </p:nvSpPr>
              <p:spPr>
                <a:xfrm>
                  <a:off x="3726151" y="1059945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7972 w 9525"/>
                    <a:gd name="connsiteY1" fmla="*/ 9287 h 9525"/>
                    <a:gd name="connsiteX2" fmla="*/ 8477 w 9525"/>
                    <a:gd name="connsiteY2" fmla="*/ 784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7972" y="9287"/>
                      </a:lnTo>
                      <a:lnTo>
                        <a:pt x="8477" y="784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8" name="任意多边形: 形状 1003">
                  <a:extLst>
                    <a:ext uri="{FF2B5EF4-FFF2-40B4-BE49-F238E27FC236}">
                      <a16:creationId xmlns:a16="http://schemas.microsoft.com/office/drawing/2014/main" id="{A6FA8ABD-B454-F739-BB71-8C33DDA5106D}"/>
                    </a:ext>
                  </a:extLst>
                </p:cNvPr>
                <p:cNvSpPr/>
                <p:nvPr/>
              </p:nvSpPr>
              <p:spPr>
                <a:xfrm>
                  <a:off x="3731647" y="1053096"/>
                  <a:ext cx="9525" cy="9525"/>
                </a:xfrm>
                <a:custGeom>
                  <a:avLst/>
                  <a:gdLst>
                    <a:gd name="connsiteX0" fmla="*/ 8211 w 9525"/>
                    <a:gd name="connsiteY0" fmla="*/ 7144 h 9525"/>
                    <a:gd name="connsiteX1" fmla="*/ 7439 w 9525"/>
                    <a:gd name="connsiteY1" fmla="*/ 7363 h 9525"/>
                    <a:gd name="connsiteX2" fmla="*/ 7144 w 9525"/>
                    <a:gd name="connsiteY2" fmla="*/ 9306 h 9525"/>
                    <a:gd name="connsiteX3" fmla="*/ 8211 w 9525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8211" y="7144"/>
                      </a:moveTo>
                      <a:cubicBezTo>
                        <a:pt x="8192" y="7210"/>
                        <a:pt x="7420" y="7429"/>
                        <a:pt x="7439" y="7363"/>
                      </a:cubicBezTo>
                      <a:lnTo>
                        <a:pt x="7144" y="9306"/>
                      </a:lnTo>
                      <a:cubicBezTo>
                        <a:pt x="7382" y="8201"/>
                        <a:pt x="7791" y="7887"/>
                        <a:pt x="8211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9" name="任意多边形: 形状 1004">
                  <a:extLst>
                    <a:ext uri="{FF2B5EF4-FFF2-40B4-BE49-F238E27FC236}">
                      <a16:creationId xmlns:a16="http://schemas.microsoft.com/office/drawing/2014/main" id="{9E89BCD9-B942-D689-1F18-BF68307101BC}"/>
                    </a:ext>
                  </a:extLst>
                </p:cNvPr>
                <p:cNvSpPr/>
                <p:nvPr/>
              </p:nvSpPr>
              <p:spPr>
                <a:xfrm>
                  <a:off x="3597126" y="1095615"/>
                  <a:ext cx="9525" cy="19050"/>
                </a:xfrm>
                <a:custGeom>
                  <a:avLst/>
                  <a:gdLst>
                    <a:gd name="connsiteX0" fmla="*/ 11497 w 9525"/>
                    <a:gd name="connsiteY0" fmla="*/ 10936 h 19050"/>
                    <a:gd name="connsiteX1" fmla="*/ 7887 w 9525"/>
                    <a:gd name="connsiteY1" fmla="*/ 7450 h 19050"/>
                    <a:gd name="connsiteX2" fmla="*/ 7144 w 9525"/>
                    <a:gd name="connsiteY2" fmla="*/ 13327 h 19050"/>
                    <a:gd name="connsiteX3" fmla="*/ 11497 w 9525"/>
                    <a:gd name="connsiteY3" fmla="*/ 1093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11497" y="10936"/>
                      </a:moveTo>
                      <a:cubicBezTo>
                        <a:pt x="11440" y="8736"/>
                        <a:pt x="9830" y="6269"/>
                        <a:pt x="7887" y="7450"/>
                      </a:cubicBezTo>
                      <a:lnTo>
                        <a:pt x="7144" y="13327"/>
                      </a:lnTo>
                      <a:cubicBezTo>
                        <a:pt x="8487" y="14736"/>
                        <a:pt x="9801" y="11136"/>
                        <a:pt x="11497" y="1093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0" name="任意多边形: 形状 1005">
                  <a:extLst>
                    <a:ext uri="{FF2B5EF4-FFF2-40B4-BE49-F238E27FC236}">
                      <a16:creationId xmlns:a16="http://schemas.microsoft.com/office/drawing/2014/main" id="{3C957F3C-DF0D-4B7A-44CA-EEE773820E01}"/>
                    </a:ext>
                  </a:extLst>
                </p:cNvPr>
                <p:cNvSpPr/>
                <p:nvPr/>
              </p:nvSpPr>
              <p:spPr>
                <a:xfrm>
                  <a:off x="3426838" y="819048"/>
                  <a:ext cx="9525" cy="9525"/>
                </a:xfrm>
                <a:custGeom>
                  <a:avLst/>
                  <a:gdLst>
                    <a:gd name="connsiteX0" fmla="*/ 11506 w 9525"/>
                    <a:gd name="connsiteY0" fmla="*/ 7144 h 9525"/>
                    <a:gd name="connsiteX1" fmla="*/ 7144 w 9525"/>
                    <a:gd name="connsiteY1" fmla="*/ 8515 h 9525"/>
                    <a:gd name="connsiteX2" fmla="*/ 9992 w 9525"/>
                    <a:gd name="connsiteY2" fmla="*/ 817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1506" y="7144"/>
                      </a:moveTo>
                      <a:lnTo>
                        <a:pt x="7144" y="8515"/>
                      </a:lnTo>
                      <a:lnTo>
                        <a:pt x="9992" y="817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1" name="任意多边形: 形状 1006">
                  <a:extLst>
                    <a:ext uri="{FF2B5EF4-FFF2-40B4-BE49-F238E27FC236}">
                      <a16:creationId xmlns:a16="http://schemas.microsoft.com/office/drawing/2014/main" id="{6CB2C6F4-E433-6FFF-EA74-FDC5CDCC3183}"/>
                    </a:ext>
                  </a:extLst>
                </p:cNvPr>
                <p:cNvSpPr/>
                <p:nvPr/>
              </p:nvSpPr>
              <p:spPr>
                <a:xfrm>
                  <a:off x="3552225" y="1081843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991 h 9525"/>
                    <a:gd name="connsiteX1" fmla="*/ 8506 w 9525"/>
                    <a:gd name="connsiteY1" fmla="*/ 9411 h 9525"/>
                    <a:gd name="connsiteX2" fmla="*/ 9249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991"/>
                      </a:moveTo>
                      <a:lnTo>
                        <a:pt x="8506" y="9411"/>
                      </a:lnTo>
                      <a:lnTo>
                        <a:pt x="9249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2" name="任意多边形: 形状 1007">
                  <a:extLst>
                    <a:ext uri="{FF2B5EF4-FFF2-40B4-BE49-F238E27FC236}">
                      <a16:creationId xmlns:a16="http://schemas.microsoft.com/office/drawing/2014/main" id="{2B0463BE-2B30-5E51-F6FE-E0756D95E325}"/>
                    </a:ext>
                  </a:extLst>
                </p:cNvPr>
                <p:cNvSpPr/>
                <p:nvPr/>
              </p:nvSpPr>
              <p:spPr>
                <a:xfrm>
                  <a:off x="3637540" y="1102360"/>
                  <a:ext cx="9525" cy="9525"/>
                </a:xfrm>
                <a:custGeom>
                  <a:avLst/>
                  <a:gdLst>
                    <a:gd name="connsiteX0" fmla="*/ 7839 w 9525"/>
                    <a:gd name="connsiteY0" fmla="*/ 7144 h 9525"/>
                    <a:gd name="connsiteX1" fmla="*/ 7144 w 9525"/>
                    <a:gd name="connsiteY1" fmla="*/ 8620 h 9525"/>
                    <a:gd name="connsiteX2" fmla="*/ 9773 w 9525"/>
                    <a:gd name="connsiteY2" fmla="*/ 749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839" y="7144"/>
                      </a:moveTo>
                      <a:lnTo>
                        <a:pt x="7144" y="8620"/>
                      </a:lnTo>
                      <a:lnTo>
                        <a:pt x="9773" y="749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3" name="任意多边形: 形状 1008">
                  <a:extLst>
                    <a:ext uri="{FF2B5EF4-FFF2-40B4-BE49-F238E27FC236}">
                      <a16:creationId xmlns:a16="http://schemas.microsoft.com/office/drawing/2014/main" id="{528A8EFD-DDE6-887C-04D1-F2375110AD9C}"/>
                    </a:ext>
                  </a:extLst>
                </p:cNvPr>
                <p:cNvSpPr/>
                <p:nvPr/>
              </p:nvSpPr>
              <p:spPr>
                <a:xfrm>
                  <a:off x="3432848" y="899487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14430 h 19050"/>
                    <a:gd name="connsiteX1" fmla="*/ 10849 w 9525"/>
                    <a:gd name="connsiteY1" fmla="*/ 7144 h 19050"/>
                    <a:gd name="connsiteX2" fmla="*/ 7144 w 9525"/>
                    <a:gd name="connsiteY2" fmla="*/ 1443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144" y="14430"/>
                      </a:moveTo>
                      <a:cubicBezTo>
                        <a:pt x="7296" y="15183"/>
                        <a:pt x="10020" y="10668"/>
                        <a:pt x="10849" y="7144"/>
                      </a:cubicBezTo>
                      <a:cubicBezTo>
                        <a:pt x="7449" y="7649"/>
                        <a:pt x="8220" y="12459"/>
                        <a:pt x="7144" y="1443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4" name="任意多边形: 形状 1009">
                  <a:extLst>
                    <a:ext uri="{FF2B5EF4-FFF2-40B4-BE49-F238E27FC236}">
                      <a16:creationId xmlns:a16="http://schemas.microsoft.com/office/drawing/2014/main" id="{31C07C67-BAB5-E22E-7D71-9DF249ACEA42}"/>
                    </a:ext>
                  </a:extLst>
                </p:cNvPr>
                <p:cNvSpPr/>
                <p:nvPr/>
              </p:nvSpPr>
              <p:spPr>
                <a:xfrm>
                  <a:off x="3567176" y="1072718"/>
                  <a:ext cx="28575" cy="28575"/>
                </a:xfrm>
                <a:custGeom>
                  <a:avLst/>
                  <a:gdLst>
                    <a:gd name="connsiteX0" fmla="*/ 18872 w 28575"/>
                    <a:gd name="connsiteY0" fmla="*/ 25260 h 28575"/>
                    <a:gd name="connsiteX1" fmla="*/ 22883 w 28575"/>
                    <a:gd name="connsiteY1" fmla="*/ 27280 h 28575"/>
                    <a:gd name="connsiteX2" fmla="*/ 20635 w 28575"/>
                    <a:gd name="connsiteY2" fmla="*/ 12440 h 28575"/>
                    <a:gd name="connsiteX3" fmla="*/ 22092 w 28575"/>
                    <a:gd name="connsiteY3" fmla="*/ 13059 h 28575"/>
                    <a:gd name="connsiteX4" fmla="*/ 19358 w 28575"/>
                    <a:gd name="connsiteY4" fmla="*/ 11287 h 28575"/>
                    <a:gd name="connsiteX5" fmla="*/ 19025 w 28575"/>
                    <a:gd name="connsiteY5" fmla="*/ 13573 h 28575"/>
                    <a:gd name="connsiteX6" fmla="*/ 16920 w 28575"/>
                    <a:gd name="connsiteY6" fmla="*/ 7144 h 28575"/>
                    <a:gd name="connsiteX7" fmla="*/ 14081 w 28575"/>
                    <a:gd name="connsiteY7" fmla="*/ 8277 h 28575"/>
                    <a:gd name="connsiteX8" fmla="*/ 14796 w 28575"/>
                    <a:gd name="connsiteY8" fmla="*/ 7991 h 28575"/>
                    <a:gd name="connsiteX9" fmla="*/ 7262 w 28575"/>
                    <a:gd name="connsiteY9" fmla="*/ 16964 h 28575"/>
                    <a:gd name="connsiteX10" fmla="*/ 17825 w 28575"/>
                    <a:gd name="connsiteY10" fmla="*/ 24898 h 28575"/>
                    <a:gd name="connsiteX11" fmla="*/ 16910 w 28575"/>
                    <a:gd name="connsiteY11" fmla="*/ 28156 h 28575"/>
                    <a:gd name="connsiteX12" fmla="*/ 18872 w 28575"/>
                    <a:gd name="connsiteY12" fmla="*/ 25260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8575" h="28575">
                      <a:moveTo>
                        <a:pt x="18872" y="25260"/>
                      </a:moveTo>
                      <a:cubicBezTo>
                        <a:pt x="18425" y="26889"/>
                        <a:pt x="21606" y="29832"/>
                        <a:pt x="22883" y="27280"/>
                      </a:cubicBezTo>
                      <a:cubicBezTo>
                        <a:pt x="22730" y="24251"/>
                        <a:pt x="15253" y="16993"/>
                        <a:pt x="20635" y="12440"/>
                      </a:cubicBezTo>
                      <a:lnTo>
                        <a:pt x="22092" y="13059"/>
                      </a:lnTo>
                      <a:lnTo>
                        <a:pt x="19358" y="11287"/>
                      </a:lnTo>
                      <a:lnTo>
                        <a:pt x="19025" y="13573"/>
                      </a:lnTo>
                      <a:cubicBezTo>
                        <a:pt x="15758" y="14611"/>
                        <a:pt x="14367" y="8992"/>
                        <a:pt x="16920" y="7144"/>
                      </a:cubicBezTo>
                      <a:lnTo>
                        <a:pt x="14081" y="8277"/>
                      </a:lnTo>
                      <a:lnTo>
                        <a:pt x="14796" y="7991"/>
                      </a:lnTo>
                      <a:cubicBezTo>
                        <a:pt x="13643" y="15535"/>
                        <a:pt x="6119" y="8801"/>
                        <a:pt x="7262" y="16964"/>
                      </a:cubicBezTo>
                      <a:cubicBezTo>
                        <a:pt x="17148" y="18431"/>
                        <a:pt x="7919" y="22812"/>
                        <a:pt x="17825" y="24898"/>
                      </a:cubicBezTo>
                      <a:lnTo>
                        <a:pt x="16910" y="28156"/>
                      </a:lnTo>
                      <a:lnTo>
                        <a:pt x="18872" y="2526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5" name="任意多边形: 形状 1010">
                  <a:extLst>
                    <a:ext uri="{FF2B5EF4-FFF2-40B4-BE49-F238E27FC236}">
                      <a16:creationId xmlns:a16="http://schemas.microsoft.com/office/drawing/2014/main" id="{85D430C3-6599-61D7-AF76-C526C9FE65CD}"/>
                    </a:ext>
                  </a:extLst>
                </p:cNvPr>
                <p:cNvSpPr/>
                <p:nvPr/>
              </p:nvSpPr>
              <p:spPr>
                <a:xfrm>
                  <a:off x="3539347" y="1044584"/>
                  <a:ext cx="28575" cy="47625"/>
                </a:xfrm>
                <a:custGeom>
                  <a:avLst/>
                  <a:gdLst>
                    <a:gd name="connsiteX0" fmla="*/ 17688 w 28575"/>
                    <a:gd name="connsiteY0" fmla="*/ 31154 h 47625"/>
                    <a:gd name="connsiteX1" fmla="*/ 17193 w 28575"/>
                    <a:gd name="connsiteY1" fmla="*/ 30839 h 47625"/>
                    <a:gd name="connsiteX2" fmla="*/ 20107 w 28575"/>
                    <a:gd name="connsiteY2" fmla="*/ 27086 h 47625"/>
                    <a:gd name="connsiteX3" fmla="*/ 21546 w 28575"/>
                    <a:gd name="connsiteY3" fmla="*/ 30792 h 47625"/>
                    <a:gd name="connsiteX4" fmla="*/ 23746 w 28575"/>
                    <a:gd name="connsiteY4" fmla="*/ 25963 h 47625"/>
                    <a:gd name="connsiteX5" fmla="*/ 17688 w 28575"/>
                    <a:gd name="connsiteY5" fmla="*/ 25496 h 47625"/>
                    <a:gd name="connsiteX6" fmla="*/ 17459 w 28575"/>
                    <a:gd name="connsiteY6" fmla="*/ 21838 h 47625"/>
                    <a:gd name="connsiteX7" fmla="*/ 21584 w 28575"/>
                    <a:gd name="connsiteY7" fmla="*/ 22505 h 47625"/>
                    <a:gd name="connsiteX8" fmla="*/ 26099 w 28575"/>
                    <a:gd name="connsiteY8" fmla="*/ 14609 h 47625"/>
                    <a:gd name="connsiteX9" fmla="*/ 13716 w 28575"/>
                    <a:gd name="connsiteY9" fmla="*/ 7589 h 47625"/>
                    <a:gd name="connsiteX10" fmla="*/ 9239 w 28575"/>
                    <a:gd name="connsiteY10" fmla="*/ 8513 h 47625"/>
                    <a:gd name="connsiteX11" fmla="*/ 8153 w 28575"/>
                    <a:gd name="connsiteY11" fmla="*/ 12256 h 47625"/>
                    <a:gd name="connsiteX12" fmla="*/ 7144 w 28575"/>
                    <a:gd name="connsiteY12" fmla="*/ 16047 h 47625"/>
                    <a:gd name="connsiteX13" fmla="*/ 17297 w 28575"/>
                    <a:gd name="connsiteY13" fmla="*/ 35087 h 47625"/>
                    <a:gd name="connsiteX14" fmla="*/ 15935 w 28575"/>
                    <a:gd name="connsiteY14" fmla="*/ 38955 h 47625"/>
                    <a:gd name="connsiteX15" fmla="*/ 12859 w 28575"/>
                    <a:gd name="connsiteY15" fmla="*/ 33706 h 47625"/>
                    <a:gd name="connsiteX16" fmla="*/ 14135 w 28575"/>
                    <a:gd name="connsiteY16" fmla="*/ 40612 h 47625"/>
                    <a:gd name="connsiteX17" fmla="*/ 17688 w 28575"/>
                    <a:gd name="connsiteY17" fmla="*/ 31154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8575" h="47625">
                      <a:moveTo>
                        <a:pt x="17688" y="31154"/>
                      </a:moveTo>
                      <a:lnTo>
                        <a:pt x="17193" y="30839"/>
                      </a:lnTo>
                      <a:cubicBezTo>
                        <a:pt x="17688" y="29725"/>
                        <a:pt x="18879" y="28401"/>
                        <a:pt x="20107" y="27086"/>
                      </a:cubicBezTo>
                      <a:cubicBezTo>
                        <a:pt x="22041" y="28306"/>
                        <a:pt x="18650" y="30344"/>
                        <a:pt x="21546" y="30792"/>
                      </a:cubicBezTo>
                      <a:cubicBezTo>
                        <a:pt x="24203" y="28991"/>
                        <a:pt x="19374" y="25934"/>
                        <a:pt x="23746" y="25963"/>
                      </a:cubicBezTo>
                      <a:cubicBezTo>
                        <a:pt x="22546" y="24496"/>
                        <a:pt x="21088" y="24943"/>
                        <a:pt x="17688" y="25496"/>
                      </a:cubicBezTo>
                      <a:cubicBezTo>
                        <a:pt x="17688" y="24115"/>
                        <a:pt x="15745" y="22800"/>
                        <a:pt x="17459" y="21838"/>
                      </a:cubicBezTo>
                      <a:lnTo>
                        <a:pt x="21584" y="22505"/>
                      </a:lnTo>
                      <a:cubicBezTo>
                        <a:pt x="17974" y="18028"/>
                        <a:pt x="25079" y="16580"/>
                        <a:pt x="26099" y="14609"/>
                      </a:cubicBezTo>
                      <a:cubicBezTo>
                        <a:pt x="17650" y="18028"/>
                        <a:pt x="21965" y="4569"/>
                        <a:pt x="13716" y="7589"/>
                      </a:cubicBezTo>
                      <a:cubicBezTo>
                        <a:pt x="13726" y="9865"/>
                        <a:pt x="9563" y="10313"/>
                        <a:pt x="9239" y="8513"/>
                      </a:cubicBezTo>
                      <a:cubicBezTo>
                        <a:pt x="9239" y="8513"/>
                        <a:pt x="8696" y="10389"/>
                        <a:pt x="8153" y="12256"/>
                      </a:cubicBezTo>
                      <a:cubicBezTo>
                        <a:pt x="7601" y="14142"/>
                        <a:pt x="7144" y="16047"/>
                        <a:pt x="7144" y="16047"/>
                      </a:cubicBezTo>
                      <a:cubicBezTo>
                        <a:pt x="14811" y="19409"/>
                        <a:pt x="15383" y="31801"/>
                        <a:pt x="17297" y="35087"/>
                      </a:cubicBezTo>
                      <a:lnTo>
                        <a:pt x="15935" y="38955"/>
                      </a:lnTo>
                      <a:cubicBezTo>
                        <a:pt x="15935" y="38955"/>
                        <a:pt x="12706" y="33763"/>
                        <a:pt x="12859" y="33706"/>
                      </a:cubicBezTo>
                      <a:cubicBezTo>
                        <a:pt x="8934" y="37021"/>
                        <a:pt x="16774" y="36726"/>
                        <a:pt x="14135" y="40612"/>
                      </a:cubicBezTo>
                      <a:cubicBezTo>
                        <a:pt x="17469" y="38383"/>
                        <a:pt x="18069" y="35735"/>
                        <a:pt x="17688" y="3115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6" name="任意多边形: 形状 1011">
                  <a:extLst>
                    <a:ext uri="{FF2B5EF4-FFF2-40B4-BE49-F238E27FC236}">
                      <a16:creationId xmlns:a16="http://schemas.microsoft.com/office/drawing/2014/main" id="{08CD680D-182E-1594-E56F-426568FB2F38}"/>
                    </a:ext>
                  </a:extLst>
                </p:cNvPr>
                <p:cNvSpPr/>
                <p:nvPr/>
              </p:nvSpPr>
              <p:spPr>
                <a:xfrm>
                  <a:off x="3556406" y="1078471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11601 h 9525"/>
                    <a:gd name="connsiteX1" fmla="*/ 7649 w 9525"/>
                    <a:gd name="connsiteY1" fmla="*/ 11868 h 9525"/>
                    <a:gd name="connsiteX2" fmla="*/ 9182 w 9525"/>
                    <a:gd name="connsiteY2" fmla="*/ 7410 h 9525"/>
                    <a:gd name="connsiteX3" fmla="*/ 8677 w 9525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144" y="11601"/>
                      </a:moveTo>
                      <a:lnTo>
                        <a:pt x="7649" y="11868"/>
                      </a:lnTo>
                      <a:lnTo>
                        <a:pt x="9182" y="7410"/>
                      </a:lnTo>
                      <a:lnTo>
                        <a:pt x="8677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7" name="任意多边形: 形状 1012">
                  <a:extLst>
                    <a:ext uri="{FF2B5EF4-FFF2-40B4-BE49-F238E27FC236}">
                      <a16:creationId xmlns:a16="http://schemas.microsoft.com/office/drawing/2014/main" id="{5CA63666-E14F-1F60-B34E-32661FB13C8E}"/>
                    </a:ext>
                  </a:extLst>
                </p:cNvPr>
                <p:cNvSpPr/>
                <p:nvPr/>
              </p:nvSpPr>
              <p:spPr>
                <a:xfrm>
                  <a:off x="3728236" y="1047210"/>
                  <a:ext cx="9525" cy="19050"/>
                </a:xfrm>
                <a:custGeom>
                  <a:avLst/>
                  <a:gdLst>
                    <a:gd name="connsiteX0" fmla="*/ 8888 w 9525"/>
                    <a:gd name="connsiteY0" fmla="*/ 14173 h 19050"/>
                    <a:gd name="connsiteX1" fmla="*/ 8631 w 9525"/>
                    <a:gd name="connsiteY1" fmla="*/ 7144 h 19050"/>
                    <a:gd name="connsiteX2" fmla="*/ 8888 w 9525"/>
                    <a:gd name="connsiteY2" fmla="*/ 1417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8888" y="14173"/>
                      </a:moveTo>
                      <a:cubicBezTo>
                        <a:pt x="8507" y="11621"/>
                        <a:pt x="9497" y="7963"/>
                        <a:pt x="8631" y="7144"/>
                      </a:cubicBezTo>
                      <a:cubicBezTo>
                        <a:pt x="8231" y="9696"/>
                        <a:pt x="5345" y="17478"/>
                        <a:pt x="8888" y="1417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8" name="任意多边形: 形状 1013">
                  <a:extLst>
                    <a:ext uri="{FF2B5EF4-FFF2-40B4-BE49-F238E27FC236}">
                      <a16:creationId xmlns:a16="http://schemas.microsoft.com/office/drawing/2014/main" id="{B56492F2-D682-4615-3C43-30BBFD6A3CAF}"/>
                    </a:ext>
                  </a:extLst>
                </p:cNvPr>
                <p:cNvSpPr/>
                <p:nvPr/>
              </p:nvSpPr>
              <p:spPr>
                <a:xfrm>
                  <a:off x="3432029" y="820343"/>
                  <a:ext cx="9525" cy="19050"/>
                </a:xfrm>
                <a:custGeom>
                  <a:avLst/>
                  <a:gdLst>
                    <a:gd name="connsiteX0" fmla="*/ 10058 w 9525"/>
                    <a:gd name="connsiteY0" fmla="*/ 11497 h 19050"/>
                    <a:gd name="connsiteX1" fmla="*/ 10420 w 9525"/>
                    <a:gd name="connsiteY1" fmla="*/ 7144 h 19050"/>
                    <a:gd name="connsiteX2" fmla="*/ 7144 w 9525"/>
                    <a:gd name="connsiteY2" fmla="*/ 12706 h 19050"/>
                    <a:gd name="connsiteX3" fmla="*/ 10058 w 9525"/>
                    <a:gd name="connsiteY3" fmla="*/ 1149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10058" y="11497"/>
                      </a:moveTo>
                      <a:cubicBezTo>
                        <a:pt x="14107" y="4601"/>
                        <a:pt x="7001" y="14411"/>
                        <a:pt x="10420" y="7144"/>
                      </a:cubicBezTo>
                      <a:lnTo>
                        <a:pt x="7144" y="12706"/>
                      </a:lnTo>
                      <a:cubicBezTo>
                        <a:pt x="7687" y="14773"/>
                        <a:pt x="8496" y="13392"/>
                        <a:pt x="10058" y="1149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9" name="任意多边形: 形状 1014">
                  <a:extLst>
                    <a:ext uri="{FF2B5EF4-FFF2-40B4-BE49-F238E27FC236}">
                      <a16:creationId xmlns:a16="http://schemas.microsoft.com/office/drawing/2014/main" id="{0DE5D757-D03E-7F6E-DF27-A18F832FAEB0}"/>
                    </a:ext>
                  </a:extLst>
                </p:cNvPr>
                <p:cNvSpPr/>
                <p:nvPr/>
              </p:nvSpPr>
              <p:spPr>
                <a:xfrm>
                  <a:off x="3532070" y="1063256"/>
                  <a:ext cx="9525" cy="9525"/>
                </a:xfrm>
                <a:custGeom>
                  <a:avLst/>
                  <a:gdLst>
                    <a:gd name="connsiteX0" fmla="*/ 10801 w 9525"/>
                    <a:gd name="connsiteY0" fmla="*/ 8585 h 9525"/>
                    <a:gd name="connsiteX1" fmla="*/ 7144 w 9525"/>
                    <a:gd name="connsiteY1" fmla="*/ 9661 h 9525"/>
                    <a:gd name="connsiteX2" fmla="*/ 10801 w 9525"/>
                    <a:gd name="connsiteY2" fmla="*/ 858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801" y="8585"/>
                      </a:moveTo>
                      <a:cubicBezTo>
                        <a:pt x="9782" y="4889"/>
                        <a:pt x="7877" y="9442"/>
                        <a:pt x="7144" y="9661"/>
                      </a:cubicBezTo>
                      <a:lnTo>
                        <a:pt x="10801" y="858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0" name="任意多边形: 形状 1015">
                  <a:extLst>
                    <a:ext uri="{FF2B5EF4-FFF2-40B4-BE49-F238E27FC236}">
                      <a16:creationId xmlns:a16="http://schemas.microsoft.com/office/drawing/2014/main" id="{57C930A3-49B9-9BB1-E30F-ECEDDD153D86}"/>
                    </a:ext>
                  </a:extLst>
                </p:cNvPr>
                <p:cNvSpPr/>
                <p:nvPr/>
              </p:nvSpPr>
              <p:spPr>
                <a:xfrm>
                  <a:off x="3458753" y="945740"/>
                  <a:ext cx="28575" cy="47625"/>
                </a:xfrm>
                <a:custGeom>
                  <a:avLst/>
                  <a:gdLst>
                    <a:gd name="connsiteX0" fmla="*/ 9442 w 28575"/>
                    <a:gd name="connsiteY0" fmla="*/ 44558 h 47625"/>
                    <a:gd name="connsiteX1" fmla="*/ 8842 w 28575"/>
                    <a:gd name="connsiteY1" fmla="*/ 39443 h 47625"/>
                    <a:gd name="connsiteX2" fmla="*/ 14634 w 28575"/>
                    <a:gd name="connsiteY2" fmla="*/ 42529 h 47625"/>
                    <a:gd name="connsiteX3" fmla="*/ 18663 w 28575"/>
                    <a:gd name="connsiteY3" fmla="*/ 34252 h 47625"/>
                    <a:gd name="connsiteX4" fmla="*/ 16862 w 28575"/>
                    <a:gd name="connsiteY4" fmla="*/ 33423 h 47625"/>
                    <a:gd name="connsiteX5" fmla="*/ 19482 w 28575"/>
                    <a:gd name="connsiteY5" fmla="*/ 17345 h 47625"/>
                    <a:gd name="connsiteX6" fmla="*/ 22025 w 28575"/>
                    <a:gd name="connsiteY6" fmla="*/ 18412 h 47625"/>
                    <a:gd name="connsiteX7" fmla="*/ 20139 w 28575"/>
                    <a:gd name="connsiteY7" fmla="*/ 7144 h 47625"/>
                    <a:gd name="connsiteX8" fmla="*/ 13843 w 28575"/>
                    <a:gd name="connsiteY8" fmla="*/ 13659 h 47625"/>
                    <a:gd name="connsiteX9" fmla="*/ 9557 w 28575"/>
                    <a:gd name="connsiteY9" fmla="*/ 21869 h 47625"/>
                    <a:gd name="connsiteX10" fmla="*/ 9442 w 28575"/>
                    <a:gd name="connsiteY10" fmla="*/ 44558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575" h="47625">
                      <a:moveTo>
                        <a:pt x="9442" y="44558"/>
                      </a:moveTo>
                      <a:cubicBezTo>
                        <a:pt x="11252" y="45310"/>
                        <a:pt x="11614" y="35243"/>
                        <a:pt x="8842" y="39443"/>
                      </a:cubicBezTo>
                      <a:cubicBezTo>
                        <a:pt x="12948" y="27308"/>
                        <a:pt x="13367" y="43310"/>
                        <a:pt x="14634" y="42529"/>
                      </a:cubicBezTo>
                      <a:lnTo>
                        <a:pt x="18663" y="34252"/>
                      </a:lnTo>
                      <a:lnTo>
                        <a:pt x="16862" y="33423"/>
                      </a:lnTo>
                      <a:cubicBezTo>
                        <a:pt x="19167" y="30070"/>
                        <a:pt x="19834" y="22412"/>
                        <a:pt x="19482" y="17345"/>
                      </a:cubicBezTo>
                      <a:lnTo>
                        <a:pt x="22025" y="18412"/>
                      </a:lnTo>
                      <a:cubicBezTo>
                        <a:pt x="23454" y="10620"/>
                        <a:pt x="18786" y="13354"/>
                        <a:pt x="20139" y="7144"/>
                      </a:cubicBezTo>
                      <a:cubicBezTo>
                        <a:pt x="18729" y="8134"/>
                        <a:pt x="16148" y="10830"/>
                        <a:pt x="13843" y="13659"/>
                      </a:cubicBezTo>
                      <a:cubicBezTo>
                        <a:pt x="11614" y="16802"/>
                        <a:pt x="9776" y="20441"/>
                        <a:pt x="9557" y="21869"/>
                      </a:cubicBezTo>
                      <a:cubicBezTo>
                        <a:pt x="5204" y="28051"/>
                        <a:pt x="7737" y="35166"/>
                        <a:pt x="9442" y="4455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1" name="任意多边形: 形状 1016">
                  <a:extLst>
                    <a:ext uri="{FF2B5EF4-FFF2-40B4-BE49-F238E27FC236}">
                      <a16:creationId xmlns:a16="http://schemas.microsoft.com/office/drawing/2014/main" id="{0EDD2F14-CDEC-B10B-CC35-861377692FE5}"/>
                    </a:ext>
                  </a:extLst>
                </p:cNvPr>
                <p:cNvSpPr/>
                <p:nvPr/>
              </p:nvSpPr>
              <p:spPr>
                <a:xfrm>
                  <a:off x="3560693" y="1079242"/>
                  <a:ext cx="9525" cy="9525"/>
                </a:xfrm>
                <a:custGeom>
                  <a:avLst/>
                  <a:gdLst>
                    <a:gd name="connsiteX0" fmla="*/ 11220 w 9525"/>
                    <a:gd name="connsiteY0" fmla="*/ 9192 h 9525"/>
                    <a:gd name="connsiteX1" fmla="*/ 7144 w 9525"/>
                    <a:gd name="connsiteY1" fmla="*/ 7144 h 9525"/>
                    <a:gd name="connsiteX2" fmla="*/ 11220 w 9525"/>
                    <a:gd name="connsiteY2" fmla="*/ 919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1220" y="9192"/>
                      </a:moveTo>
                      <a:cubicBezTo>
                        <a:pt x="10401" y="8172"/>
                        <a:pt x="7887" y="10135"/>
                        <a:pt x="7144" y="7144"/>
                      </a:cubicBezTo>
                      <a:cubicBezTo>
                        <a:pt x="8496" y="8477"/>
                        <a:pt x="9354" y="12811"/>
                        <a:pt x="11220" y="919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2" name="任意多边形: 形状 1017">
                  <a:extLst>
                    <a:ext uri="{FF2B5EF4-FFF2-40B4-BE49-F238E27FC236}">
                      <a16:creationId xmlns:a16="http://schemas.microsoft.com/office/drawing/2014/main" id="{5FD9D83A-1C8C-9C39-377A-54A75EC08518}"/>
                    </a:ext>
                  </a:extLst>
                </p:cNvPr>
                <p:cNvSpPr/>
                <p:nvPr/>
              </p:nvSpPr>
              <p:spPr>
                <a:xfrm>
                  <a:off x="3465662" y="979830"/>
                  <a:ext cx="9525" cy="19050"/>
                </a:xfrm>
                <a:custGeom>
                  <a:avLst/>
                  <a:gdLst>
                    <a:gd name="connsiteX0" fmla="*/ 11249 w 9525"/>
                    <a:gd name="connsiteY0" fmla="*/ 11325 h 19050"/>
                    <a:gd name="connsiteX1" fmla="*/ 10925 w 9525"/>
                    <a:gd name="connsiteY1" fmla="*/ 7144 h 19050"/>
                    <a:gd name="connsiteX2" fmla="*/ 8868 w 9525"/>
                    <a:gd name="connsiteY2" fmla="*/ 11982 h 19050"/>
                    <a:gd name="connsiteX3" fmla="*/ 7144 w 9525"/>
                    <a:gd name="connsiteY3" fmla="*/ 15516 h 19050"/>
                    <a:gd name="connsiteX4" fmla="*/ 9144 w 9525"/>
                    <a:gd name="connsiteY4" fmla="*/ 13030 h 19050"/>
                    <a:gd name="connsiteX5" fmla="*/ 11249 w 9525"/>
                    <a:gd name="connsiteY5" fmla="*/ 1132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5" h="19050">
                      <a:moveTo>
                        <a:pt x="11249" y="11325"/>
                      </a:moveTo>
                      <a:cubicBezTo>
                        <a:pt x="10163" y="10582"/>
                        <a:pt x="10782" y="8534"/>
                        <a:pt x="10925" y="7144"/>
                      </a:cubicBezTo>
                      <a:cubicBezTo>
                        <a:pt x="10925" y="7144"/>
                        <a:pt x="9896" y="9563"/>
                        <a:pt x="8868" y="11982"/>
                      </a:cubicBezTo>
                      <a:cubicBezTo>
                        <a:pt x="7839" y="14497"/>
                        <a:pt x="7191" y="15297"/>
                        <a:pt x="7144" y="15516"/>
                      </a:cubicBezTo>
                      <a:cubicBezTo>
                        <a:pt x="8858" y="15726"/>
                        <a:pt x="8953" y="14468"/>
                        <a:pt x="9144" y="13030"/>
                      </a:cubicBezTo>
                      <a:cubicBezTo>
                        <a:pt x="9439" y="11116"/>
                        <a:pt x="9706" y="9563"/>
                        <a:pt x="11249" y="1132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3" name="任意多边形: 形状 1018">
                  <a:extLst>
                    <a:ext uri="{FF2B5EF4-FFF2-40B4-BE49-F238E27FC236}">
                      <a16:creationId xmlns:a16="http://schemas.microsoft.com/office/drawing/2014/main" id="{93ECE35F-1BA5-0651-6F51-E10AE6E189E0}"/>
                    </a:ext>
                  </a:extLst>
                </p:cNvPr>
                <p:cNvSpPr/>
                <p:nvPr/>
              </p:nvSpPr>
              <p:spPr>
                <a:xfrm>
                  <a:off x="3597763" y="1090072"/>
                  <a:ext cx="9525" cy="9525"/>
                </a:xfrm>
                <a:custGeom>
                  <a:avLst/>
                  <a:gdLst>
                    <a:gd name="connsiteX0" fmla="*/ 9793 w 9525"/>
                    <a:gd name="connsiteY0" fmla="*/ 7144 h 9525"/>
                    <a:gd name="connsiteX1" fmla="*/ 7726 w 9525"/>
                    <a:gd name="connsiteY1" fmla="*/ 10935 h 9525"/>
                    <a:gd name="connsiteX2" fmla="*/ 10488 w 9525"/>
                    <a:gd name="connsiteY2" fmla="*/ 10992 h 9525"/>
                    <a:gd name="connsiteX3" fmla="*/ 9793 w 9525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793" y="7144"/>
                      </a:moveTo>
                      <a:cubicBezTo>
                        <a:pt x="10184" y="7772"/>
                        <a:pt x="5554" y="8306"/>
                        <a:pt x="7726" y="10935"/>
                      </a:cubicBezTo>
                      <a:lnTo>
                        <a:pt x="10488" y="10992"/>
                      </a:lnTo>
                      <a:lnTo>
                        <a:pt x="9793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4" name="任意多边形: 形状 1019">
                  <a:extLst>
                    <a:ext uri="{FF2B5EF4-FFF2-40B4-BE49-F238E27FC236}">
                      <a16:creationId xmlns:a16="http://schemas.microsoft.com/office/drawing/2014/main" id="{4F9256E9-6554-4B57-11BB-931E4B1EB903}"/>
                    </a:ext>
                  </a:extLst>
                </p:cNvPr>
                <p:cNvSpPr/>
                <p:nvPr/>
              </p:nvSpPr>
              <p:spPr>
                <a:xfrm>
                  <a:off x="3631521" y="1093777"/>
                  <a:ext cx="19050" cy="9525"/>
                </a:xfrm>
                <a:custGeom>
                  <a:avLst/>
                  <a:gdLst>
                    <a:gd name="connsiteX0" fmla="*/ 11925 w 19050"/>
                    <a:gd name="connsiteY0" fmla="*/ 10020 h 9525"/>
                    <a:gd name="connsiteX1" fmla="*/ 10620 w 19050"/>
                    <a:gd name="connsiteY1" fmla="*/ 7144 h 9525"/>
                    <a:gd name="connsiteX2" fmla="*/ 7144 w 19050"/>
                    <a:gd name="connsiteY2" fmla="*/ 9487 h 9525"/>
                    <a:gd name="connsiteX3" fmla="*/ 11925 w 19050"/>
                    <a:gd name="connsiteY3" fmla="*/ 1002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1925" y="10020"/>
                      </a:moveTo>
                      <a:cubicBezTo>
                        <a:pt x="11344" y="10525"/>
                        <a:pt x="8611" y="9515"/>
                        <a:pt x="10620" y="7144"/>
                      </a:cubicBezTo>
                      <a:cubicBezTo>
                        <a:pt x="9592" y="9525"/>
                        <a:pt x="8058" y="7582"/>
                        <a:pt x="7144" y="9487"/>
                      </a:cubicBezTo>
                      <a:cubicBezTo>
                        <a:pt x="8087" y="14383"/>
                        <a:pt x="11382" y="8087"/>
                        <a:pt x="11925" y="1002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5" name="任意多边形: 形状 1020">
                  <a:extLst>
                    <a:ext uri="{FF2B5EF4-FFF2-40B4-BE49-F238E27FC236}">
                      <a16:creationId xmlns:a16="http://schemas.microsoft.com/office/drawing/2014/main" id="{3761A8BC-A09F-612D-07D6-3E9E8515C316}"/>
                    </a:ext>
                  </a:extLst>
                </p:cNvPr>
                <p:cNvSpPr/>
                <p:nvPr/>
              </p:nvSpPr>
              <p:spPr>
                <a:xfrm>
                  <a:off x="3697395" y="1077517"/>
                  <a:ext cx="9525" cy="9525"/>
                </a:xfrm>
                <a:custGeom>
                  <a:avLst/>
                  <a:gdLst>
                    <a:gd name="connsiteX0" fmla="*/ 9896 w 9525"/>
                    <a:gd name="connsiteY0" fmla="*/ 7450 h 9525"/>
                    <a:gd name="connsiteX1" fmla="*/ 7144 w 9525"/>
                    <a:gd name="connsiteY1" fmla="*/ 8250 h 9525"/>
                    <a:gd name="connsiteX2" fmla="*/ 7782 w 9525"/>
                    <a:gd name="connsiteY2" fmla="*/ 10641 h 9525"/>
                    <a:gd name="connsiteX3" fmla="*/ 9896 w 9525"/>
                    <a:gd name="connsiteY3" fmla="*/ 745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896" y="7450"/>
                      </a:moveTo>
                      <a:cubicBezTo>
                        <a:pt x="9258" y="7431"/>
                        <a:pt x="8439" y="6393"/>
                        <a:pt x="7144" y="8250"/>
                      </a:cubicBezTo>
                      <a:cubicBezTo>
                        <a:pt x="9325" y="7040"/>
                        <a:pt x="7601" y="9546"/>
                        <a:pt x="7782" y="10641"/>
                      </a:cubicBezTo>
                      <a:cubicBezTo>
                        <a:pt x="8868" y="10365"/>
                        <a:pt x="8973" y="9165"/>
                        <a:pt x="9896" y="745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6" name="任意多边形: 形状 1021">
                  <a:extLst>
                    <a:ext uri="{FF2B5EF4-FFF2-40B4-BE49-F238E27FC236}">
                      <a16:creationId xmlns:a16="http://schemas.microsoft.com/office/drawing/2014/main" id="{23AB2C42-6574-4F09-FDDC-75D05912A545}"/>
                    </a:ext>
                  </a:extLst>
                </p:cNvPr>
                <p:cNvSpPr/>
                <p:nvPr/>
              </p:nvSpPr>
              <p:spPr>
                <a:xfrm>
                  <a:off x="3461680" y="693847"/>
                  <a:ext cx="57150" cy="38100"/>
                </a:xfrm>
                <a:custGeom>
                  <a:avLst/>
                  <a:gdLst>
                    <a:gd name="connsiteX0" fmla="*/ 39014 w 57150"/>
                    <a:gd name="connsiteY0" fmla="*/ 16292 h 38100"/>
                    <a:gd name="connsiteX1" fmla="*/ 53321 w 57150"/>
                    <a:gd name="connsiteY1" fmla="*/ 7482 h 38100"/>
                    <a:gd name="connsiteX2" fmla="*/ 34671 w 57150"/>
                    <a:gd name="connsiteY2" fmla="*/ 15473 h 38100"/>
                    <a:gd name="connsiteX3" fmla="*/ 39357 w 57150"/>
                    <a:gd name="connsiteY3" fmla="*/ 14054 h 38100"/>
                    <a:gd name="connsiteX4" fmla="*/ 40538 w 57150"/>
                    <a:gd name="connsiteY4" fmla="*/ 10187 h 38100"/>
                    <a:gd name="connsiteX5" fmla="*/ 23660 w 57150"/>
                    <a:gd name="connsiteY5" fmla="*/ 24417 h 38100"/>
                    <a:gd name="connsiteX6" fmla="*/ 23965 w 57150"/>
                    <a:gd name="connsiteY6" fmla="*/ 18455 h 38100"/>
                    <a:gd name="connsiteX7" fmla="*/ 11116 w 57150"/>
                    <a:gd name="connsiteY7" fmla="*/ 32009 h 38100"/>
                    <a:gd name="connsiteX8" fmla="*/ 12944 w 57150"/>
                    <a:gd name="connsiteY8" fmla="*/ 31304 h 38100"/>
                    <a:gd name="connsiteX9" fmla="*/ 7144 w 57150"/>
                    <a:gd name="connsiteY9" fmla="*/ 37933 h 38100"/>
                    <a:gd name="connsiteX10" fmla="*/ 39014 w 57150"/>
                    <a:gd name="connsiteY10" fmla="*/ 16292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7150" h="38100">
                      <a:moveTo>
                        <a:pt x="39014" y="16292"/>
                      </a:moveTo>
                      <a:cubicBezTo>
                        <a:pt x="49092" y="9263"/>
                        <a:pt x="43615" y="13559"/>
                        <a:pt x="53321" y="7482"/>
                      </a:cubicBezTo>
                      <a:cubicBezTo>
                        <a:pt x="46596" y="4967"/>
                        <a:pt x="42339" y="17369"/>
                        <a:pt x="34671" y="15473"/>
                      </a:cubicBezTo>
                      <a:lnTo>
                        <a:pt x="39357" y="14054"/>
                      </a:lnTo>
                      <a:cubicBezTo>
                        <a:pt x="37881" y="13749"/>
                        <a:pt x="40138" y="10987"/>
                        <a:pt x="40538" y="10187"/>
                      </a:cubicBezTo>
                      <a:cubicBezTo>
                        <a:pt x="33014" y="14959"/>
                        <a:pt x="28165" y="21455"/>
                        <a:pt x="23660" y="24417"/>
                      </a:cubicBezTo>
                      <a:lnTo>
                        <a:pt x="23965" y="18455"/>
                      </a:lnTo>
                      <a:cubicBezTo>
                        <a:pt x="25965" y="19178"/>
                        <a:pt x="16240" y="27056"/>
                        <a:pt x="11116" y="32009"/>
                      </a:cubicBezTo>
                      <a:lnTo>
                        <a:pt x="12944" y="31304"/>
                      </a:lnTo>
                      <a:lnTo>
                        <a:pt x="7144" y="37933"/>
                      </a:lnTo>
                      <a:cubicBezTo>
                        <a:pt x="22041" y="35114"/>
                        <a:pt x="27813" y="14797"/>
                        <a:pt x="39014" y="1629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7" name="任意多边形: 形状 1022">
                  <a:extLst>
                    <a:ext uri="{FF2B5EF4-FFF2-40B4-BE49-F238E27FC236}">
                      <a16:creationId xmlns:a16="http://schemas.microsoft.com/office/drawing/2014/main" id="{7BA1F2BA-4429-232E-BF5E-F3195B575A27}"/>
                    </a:ext>
                  </a:extLst>
                </p:cNvPr>
                <p:cNvSpPr/>
                <p:nvPr/>
              </p:nvSpPr>
              <p:spPr>
                <a:xfrm>
                  <a:off x="3510078" y="1028417"/>
                  <a:ext cx="19050" cy="19050"/>
                </a:xfrm>
                <a:custGeom>
                  <a:avLst/>
                  <a:gdLst>
                    <a:gd name="connsiteX0" fmla="*/ 9696 w 19050"/>
                    <a:gd name="connsiteY0" fmla="*/ 19002 h 19050"/>
                    <a:gd name="connsiteX1" fmla="*/ 13248 w 19050"/>
                    <a:gd name="connsiteY1" fmla="*/ 14830 h 19050"/>
                    <a:gd name="connsiteX2" fmla="*/ 14496 w 19050"/>
                    <a:gd name="connsiteY2" fmla="*/ 17745 h 19050"/>
                    <a:gd name="connsiteX3" fmla="*/ 14001 w 19050"/>
                    <a:gd name="connsiteY3" fmla="*/ 12163 h 19050"/>
                    <a:gd name="connsiteX4" fmla="*/ 10486 w 19050"/>
                    <a:gd name="connsiteY4" fmla="*/ 11068 h 19050"/>
                    <a:gd name="connsiteX5" fmla="*/ 12029 w 19050"/>
                    <a:gd name="connsiteY5" fmla="*/ 14497 h 19050"/>
                    <a:gd name="connsiteX6" fmla="*/ 8657 w 19050"/>
                    <a:gd name="connsiteY6" fmla="*/ 7144 h 19050"/>
                    <a:gd name="connsiteX7" fmla="*/ 7276 w 19050"/>
                    <a:gd name="connsiteY7" fmla="*/ 13726 h 19050"/>
                    <a:gd name="connsiteX8" fmla="*/ 9696 w 19050"/>
                    <a:gd name="connsiteY8" fmla="*/ 1900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050" h="19050">
                      <a:moveTo>
                        <a:pt x="9696" y="19002"/>
                      </a:moveTo>
                      <a:cubicBezTo>
                        <a:pt x="8953" y="19126"/>
                        <a:pt x="11096" y="13564"/>
                        <a:pt x="13248" y="14830"/>
                      </a:cubicBezTo>
                      <a:cubicBezTo>
                        <a:pt x="14449" y="15183"/>
                        <a:pt x="14325" y="16716"/>
                        <a:pt x="14496" y="17745"/>
                      </a:cubicBezTo>
                      <a:cubicBezTo>
                        <a:pt x="15096" y="16612"/>
                        <a:pt x="14249" y="14173"/>
                        <a:pt x="14001" y="12163"/>
                      </a:cubicBezTo>
                      <a:lnTo>
                        <a:pt x="10486" y="11068"/>
                      </a:lnTo>
                      <a:cubicBezTo>
                        <a:pt x="10658" y="13116"/>
                        <a:pt x="11972" y="11897"/>
                        <a:pt x="12029" y="14497"/>
                      </a:cubicBezTo>
                      <a:cubicBezTo>
                        <a:pt x="7553" y="16164"/>
                        <a:pt x="9553" y="10144"/>
                        <a:pt x="8657" y="7144"/>
                      </a:cubicBezTo>
                      <a:cubicBezTo>
                        <a:pt x="7238" y="8353"/>
                        <a:pt x="6924" y="11154"/>
                        <a:pt x="7276" y="13726"/>
                      </a:cubicBezTo>
                      <a:cubicBezTo>
                        <a:pt x="7800" y="16278"/>
                        <a:pt x="8867" y="18612"/>
                        <a:pt x="9696" y="1900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8" name="任意多边形: 形状 1023">
                  <a:extLst>
                    <a:ext uri="{FF2B5EF4-FFF2-40B4-BE49-F238E27FC236}">
                      <a16:creationId xmlns:a16="http://schemas.microsoft.com/office/drawing/2014/main" id="{DBFC90B6-564F-FD8E-AC71-387EFBEA0367}"/>
                    </a:ext>
                  </a:extLst>
                </p:cNvPr>
                <p:cNvSpPr/>
                <p:nvPr/>
              </p:nvSpPr>
              <p:spPr>
                <a:xfrm>
                  <a:off x="3518802" y="1038199"/>
                  <a:ext cx="9525" cy="19050"/>
                </a:xfrm>
                <a:custGeom>
                  <a:avLst/>
                  <a:gdLst>
                    <a:gd name="connsiteX0" fmla="*/ 7572 w 9525"/>
                    <a:gd name="connsiteY0" fmla="*/ 7144 h 19050"/>
                    <a:gd name="connsiteX1" fmla="*/ 7772 w 9525"/>
                    <a:gd name="connsiteY1" fmla="*/ 17383 h 19050"/>
                    <a:gd name="connsiteX2" fmla="*/ 7572 w 9525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572" y="7144"/>
                      </a:moveTo>
                      <a:cubicBezTo>
                        <a:pt x="5686" y="12087"/>
                        <a:pt x="10820" y="12687"/>
                        <a:pt x="7772" y="17383"/>
                      </a:cubicBezTo>
                      <a:cubicBezTo>
                        <a:pt x="10411" y="14764"/>
                        <a:pt x="9877" y="9344"/>
                        <a:pt x="7572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9" name="任意多边形: 形状 1024">
                  <a:extLst>
                    <a:ext uri="{FF2B5EF4-FFF2-40B4-BE49-F238E27FC236}">
                      <a16:creationId xmlns:a16="http://schemas.microsoft.com/office/drawing/2014/main" id="{AEFBF1A7-1493-F3E4-5905-64824BE9FD21}"/>
                    </a:ext>
                  </a:extLst>
                </p:cNvPr>
                <p:cNvSpPr/>
                <p:nvPr/>
              </p:nvSpPr>
              <p:spPr>
                <a:xfrm>
                  <a:off x="3713616" y="1063629"/>
                  <a:ext cx="9525" cy="9525"/>
                </a:xfrm>
                <a:custGeom>
                  <a:avLst/>
                  <a:gdLst>
                    <a:gd name="connsiteX0" fmla="*/ 8288 w 9525"/>
                    <a:gd name="connsiteY0" fmla="*/ 8365 h 9525"/>
                    <a:gd name="connsiteX1" fmla="*/ 8659 w 9525"/>
                    <a:gd name="connsiteY1" fmla="*/ 7708 h 9525"/>
                    <a:gd name="connsiteX2" fmla="*/ 7192 w 9525"/>
                    <a:gd name="connsiteY2" fmla="*/ 8622 h 9525"/>
                    <a:gd name="connsiteX3" fmla="*/ 9640 w 9525"/>
                    <a:gd name="connsiteY3" fmla="*/ 9937 h 9525"/>
                    <a:gd name="connsiteX4" fmla="*/ 8288 w 9525"/>
                    <a:gd name="connsiteY4" fmla="*/ 836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8288" y="8365"/>
                      </a:moveTo>
                      <a:lnTo>
                        <a:pt x="8659" y="7708"/>
                      </a:lnTo>
                      <a:cubicBezTo>
                        <a:pt x="9316" y="5441"/>
                        <a:pt x="7345" y="10889"/>
                        <a:pt x="7192" y="8622"/>
                      </a:cubicBezTo>
                      <a:cubicBezTo>
                        <a:pt x="6887" y="10546"/>
                        <a:pt x="8059" y="9708"/>
                        <a:pt x="9640" y="9937"/>
                      </a:cubicBezTo>
                      <a:cubicBezTo>
                        <a:pt x="9421" y="9175"/>
                        <a:pt x="8726" y="9003"/>
                        <a:pt x="8288" y="836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0" name="任意多边形: 形状 1025">
                  <a:extLst>
                    <a:ext uri="{FF2B5EF4-FFF2-40B4-BE49-F238E27FC236}">
                      <a16:creationId xmlns:a16="http://schemas.microsoft.com/office/drawing/2014/main" id="{9FA2806B-E17E-43BB-5E5C-E3A87E76539A}"/>
                    </a:ext>
                  </a:extLst>
                </p:cNvPr>
                <p:cNvSpPr/>
                <p:nvPr/>
              </p:nvSpPr>
              <p:spPr>
                <a:xfrm>
                  <a:off x="3637483" y="1088586"/>
                  <a:ext cx="9525" cy="19050"/>
                </a:xfrm>
                <a:custGeom>
                  <a:avLst/>
                  <a:gdLst>
                    <a:gd name="connsiteX0" fmla="*/ 11735 w 9525"/>
                    <a:gd name="connsiteY0" fmla="*/ 7144 h 19050"/>
                    <a:gd name="connsiteX1" fmla="*/ 7144 w 9525"/>
                    <a:gd name="connsiteY1" fmla="*/ 8125 h 19050"/>
                    <a:gd name="connsiteX2" fmla="*/ 10811 w 9525"/>
                    <a:gd name="connsiteY2" fmla="*/ 12773 h 19050"/>
                    <a:gd name="connsiteX3" fmla="*/ 11735 w 9525"/>
                    <a:gd name="connsiteY3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11735" y="7144"/>
                      </a:moveTo>
                      <a:lnTo>
                        <a:pt x="7144" y="8125"/>
                      </a:lnTo>
                      <a:lnTo>
                        <a:pt x="10811" y="12773"/>
                      </a:lnTo>
                      <a:cubicBezTo>
                        <a:pt x="10792" y="10868"/>
                        <a:pt x="8372" y="9039"/>
                        <a:pt x="11735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1" name="任意多边形: 形状 1026">
                  <a:extLst>
                    <a:ext uri="{FF2B5EF4-FFF2-40B4-BE49-F238E27FC236}">
                      <a16:creationId xmlns:a16="http://schemas.microsoft.com/office/drawing/2014/main" id="{916910C8-15BA-E6D0-0301-25DC37870878}"/>
                    </a:ext>
                  </a:extLst>
                </p:cNvPr>
                <p:cNvSpPr/>
                <p:nvPr/>
              </p:nvSpPr>
              <p:spPr>
                <a:xfrm>
                  <a:off x="3673545" y="1085119"/>
                  <a:ext cx="9525" cy="9525"/>
                </a:xfrm>
                <a:custGeom>
                  <a:avLst/>
                  <a:gdLst>
                    <a:gd name="connsiteX0" fmla="*/ 9820 w 9525"/>
                    <a:gd name="connsiteY0" fmla="*/ 7144 h 9525"/>
                    <a:gd name="connsiteX1" fmla="*/ 7144 w 9525"/>
                    <a:gd name="connsiteY1" fmla="*/ 8382 h 9525"/>
                    <a:gd name="connsiteX2" fmla="*/ 8944 w 9525"/>
                    <a:gd name="connsiteY2" fmla="*/ 9849 h 9525"/>
                    <a:gd name="connsiteX3" fmla="*/ 9820 w 9525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820" y="7144"/>
                      </a:moveTo>
                      <a:cubicBezTo>
                        <a:pt x="8820" y="8268"/>
                        <a:pt x="8172" y="7268"/>
                        <a:pt x="7144" y="8382"/>
                      </a:cubicBezTo>
                      <a:lnTo>
                        <a:pt x="8944" y="9849"/>
                      </a:lnTo>
                      <a:lnTo>
                        <a:pt x="9820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2" name="任意多边形: 形状 1027">
                  <a:extLst>
                    <a:ext uri="{FF2B5EF4-FFF2-40B4-BE49-F238E27FC236}">
                      <a16:creationId xmlns:a16="http://schemas.microsoft.com/office/drawing/2014/main" id="{EE5D8E34-27DC-FAED-AD03-3F97AA007973}"/>
                    </a:ext>
                  </a:extLst>
                </p:cNvPr>
                <p:cNvSpPr/>
                <p:nvPr/>
              </p:nvSpPr>
              <p:spPr>
                <a:xfrm>
                  <a:off x="3525260" y="1044743"/>
                  <a:ext cx="9525" cy="9525"/>
                </a:xfrm>
                <a:custGeom>
                  <a:avLst/>
                  <a:gdLst>
                    <a:gd name="connsiteX0" fmla="*/ 7249 w 9525"/>
                    <a:gd name="connsiteY0" fmla="*/ 7144 h 9525"/>
                    <a:gd name="connsiteX1" fmla="*/ 7144 w 9525"/>
                    <a:gd name="connsiteY1" fmla="*/ 8677 h 9525"/>
                    <a:gd name="connsiteX2" fmla="*/ 10001 w 9525"/>
                    <a:gd name="connsiteY2" fmla="*/ 959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249" y="7144"/>
                      </a:moveTo>
                      <a:lnTo>
                        <a:pt x="7144" y="8677"/>
                      </a:lnTo>
                      <a:lnTo>
                        <a:pt x="10001" y="959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3" name="任意多边形: 形状 1028">
                  <a:extLst>
                    <a:ext uri="{FF2B5EF4-FFF2-40B4-BE49-F238E27FC236}">
                      <a16:creationId xmlns:a16="http://schemas.microsoft.com/office/drawing/2014/main" id="{EB2EF278-8EED-7C9B-5651-03A86F836E38}"/>
                    </a:ext>
                  </a:extLst>
                </p:cNvPr>
                <p:cNvSpPr/>
                <p:nvPr/>
              </p:nvSpPr>
              <p:spPr>
                <a:xfrm>
                  <a:off x="3566503" y="1065774"/>
                  <a:ext cx="19050" cy="19050"/>
                </a:xfrm>
                <a:custGeom>
                  <a:avLst/>
                  <a:gdLst>
                    <a:gd name="connsiteX0" fmla="*/ 12163 w 19050"/>
                    <a:gd name="connsiteY0" fmla="*/ 12744 h 19050"/>
                    <a:gd name="connsiteX1" fmla="*/ 13802 w 19050"/>
                    <a:gd name="connsiteY1" fmla="*/ 11706 h 19050"/>
                    <a:gd name="connsiteX2" fmla="*/ 7144 w 19050"/>
                    <a:gd name="connsiteY2" fmla="*/ 7144 h 19050"/>
                    <a:gd name="connsiteX3" fmla="*/ 7687 w 19050"/>
                    <a:gd name="connsiteY3" fmla="*/ 14907 h 19050"/>
                    <a:gd name="connsiteX4" fmla="*/ 12163 w 19050"/>
                    <a:gd name="connsiteY4" fmla="*/ 127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2163" y="12744"/>
                      </a:moveTo>
                      <a:lnTo>
                        <a:pt x="13802" y="11706"/>
                      </a:lnTo>
                      <a:cubicBezTo>
                        <a:pt x="9773" y="9744"/>
                        <a:pt x="9916" y="9239"/>
                        <a:pt x="7144" y="7144"/>
                      </a:cubicBezTo>
                      <a:cubicBezTo>
                        <a:pt x="7668" y="11821"/>
                        <a:pt x="11887" y="11982"/>
                        <a:pt x="7687" y="14907"/>
                      </a:cubicBezTo>
                      <a:cubicBezTo>
                        <a:pt x="7582" y="13602"/>
                        <a:pt x="12354" y="15326"/>
                        <a:pt x="12163" y="127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4" name="任意多边形: 形状 1029">
                  <a:extLst>
                    <a:ext uri="{FF2B5EF4-FFF2-40B4-BE49-F238E27FC236}">
                      <a16:creationId xmlns:a16="http://schemas.microsoft.com/office/drawing/2014/main" id="{36DD7741-C555-B3DF-DFF3-A8EE6AB2031A}"/>
                    </a:ext>
                  </a:extLst>
                </p:cNvPr>
                <p:cNvSpPr/>
                <p:nvPr/>
              </p:nvSpPr>
              <p:spPr>
                <a:xfrm>
                  <a:off x="3465881" y="941591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14684 h 19050"/>
                    <a:gd name="connsiteX1" fmla="*/ 10363 w 9525"/>
                    <a:gd name="connsiteY1" fmla="*/ 7578 h 19050"/>
                    <a:gd name="connsiteX2" fmla="*/ 7144 w 9525"/>
                    <a:gd name="connsiteY2" fmla="*/ 1468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144" y="14684"/>
                      </a:moveTo>
                      <a:cubicBezTo>
                        <a:pt x="9430" y="13160"/>
                        <a:pt x="10287" y="9512"/>
                        <a:pt x="10363" y="7578"/>
                      </a:cubicBezTo>
                      <a:cubicBezTo>
                        <a:pt x="7420" y="5063"/>
                        <a:pt x="8382" y="14274"/>
                        <a:pt x="7144" y="1468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5" name="任意多边形: 形状 1030">
                  <a:extLst>
                    <a:ext uri="{FF2B5EF4-FFF2-40B4-BE49-F238E27FC236}">
                      <a16:creationId xmlns:a16="http://schemas.microsoft.com/office/drawing/2014/main" id="{53ECFEB4-C02B-359A-6F9A-CD09FFCA72FB}"/>
                    </a:ext>
                  </a:extLst>
                </p:cNvPr>
                <p:cNvSpPr/>
                <p:nvPr/>
              </p:nvSpPr>
              <p:spPr>
                <a:xfrm>
                  <a:off x="3714169" y="1059945"/>
                  <a:ext cx="9525" cy="9525"/>
                </a:xfrm>
                <a:custGeom>
                  <a:avLst/>
                  <a:gdLst>
                    <a:gd name="connsiteX0" fmla="*/ 7382 w 9525"/>
                    <a:gd name="connsiteY0" fmla="*/ 7144 h 9525"/>
                    <a:gd name="connsiteX1" fmla="*/ 7144 w 9525"/>
                    <a:gd name="connsiteY1" fmla="*/ 9544 h 9525"/>
                    <a:gd name="connsiteX2" fmla="*/ 7772 w 9525"/>
                    <a:gd name="connsiteY2" fmla="*/ 902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382" y="7144"/>
                      </a:moveTo>
                      <a:lnTo>
                        <a:pt x="7144" y="9544"/>
                      </a:lnTo>
                      <a:lnTo>
                        <a:pt x="7772" y="902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6" name="任意多边形: 形状 1031">
                  <a:extLst>
                    <a:ext uri="{FF2B5EF4-FFF2-40B4-BE49-F238E27FC236}">
                      <a16:creationId xmlns:a16="http://schemas.microsoft.com/office/drawing/2014/main" id="{B37B6AEB-4D89-B309-0C0D-E305F449DD22}"/>
                    </a:ext>
                  </a:extLst>
                </p:cNvPr>
                <p:cNvSpPr/>
                <p:nvPr/>
              </p:nvSpPr>
              <p:spPr>
                <a:xfrm>
                  <a:off x="3475069" y="962990"/>
                  <a:ext cx="9525" cy="19050"/>
                </a:xfrm>
                <a:custGeom>
                  <a:avLst/>
                  <a:gdLst>
                    <a:gd name="connsiteX0" fmla="*/ 7566 w 9525"/>
                    <a:gd name="connsiteY0" fmla="*/ 15316 h 19050"/>
                    <a:gd name="connsiteX1" fmla="*/ 8680 w 9525"/>
                    <a:gd name="connsiteY1" fmla="*/ 7144 h 19050"/>
                    <a:gd name="connsiteX2" fmla="*/ 7566 w 9525"/>
                    <a:gd name="connsiteY2" fmla="*/ 1531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566" y="15316"/>
                      </a:moveTo>
                      <a:cubicBezTo>
                        <a:pt x="8680" y="12659"/>
                        <a:pt x="9966" y="8706"/>
                        <a:pt x="8680" y="7144"/>
                      </a:cubicBezTo>
                      <a:cubicBezTo>
                        <a:pt x="7985" y="9125"/>
                        <a:pt x="6385" y="12449"/>
                        <a:pt x="7566" y="1531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7" name="任意多边形: 形状 1032">
                  <a:extLst>
                    <a:ext uri="{FF2B5EF4-FFF2-40B4-BE49-F238E27FC236}">
                      <a16:creationId xmlns:a16="http://schemas.microsoft.com/office/drawing/2014/main" id="{9E248437-D0E3-D5E8-F7DE-A0C52BDAAFB7}"/>
                    </a:ext>
                  </a:extLst>
                </p:cNvPr>
                <p:cNvSpPr/>
                <p:nvPr/>
              </p:nvSpPr>
              <p:spPr>
                <a:xfrm>
                  <a:off x="3460382" y="769739"/>
                  <a:ext cx="19050" cy="19050"/>
                </a:xfrm>
                <a:custGeom>
                  <a:avLst/>
                  <a:gdLst>
                    <a:gd name="connsiteX0" fmla="*/ 7165 w 19050"/>
                    <a:gd name="connsiteY0" fmla="*/ 14495 h 19050"/>
                    <a:gd name="connsiteX1" fmla="*/ 14566 w 19050"/>
                    <a:gd name="connsiteY1" fmla="*/ 11009 h 19050"/>
                    <a:gd name="connsiteX2" fmla="*/ 14042 w 19050"/>
                    <a:gd name="connsiteY2" fmla="*/ 7513 h 19050"/>
                    <a:gd name="connsiteX3" fmla="*/ 7165 w 19050"/>
                    <a:gd name="connsiteY3" fmla="*/ 1449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7165" y="14495"/>
                      </a:moveTo>
                      <a:cubicBezTo>
                        <a:pt x="9813" y="9389"/>
                        <a:pt x="13185" y="10932"/>
                        <a:pt x="14566" y="11009"/>
                      </a:cubicBezTo>
                      <a:cubicBezTo>
                        <a:pt x="14185" y="9685"/>
                        <a:pt x="11090" y="10361"/>
                        <a:pt x="14042" y="7513"/>
                      </a:cubicBezTo>
                      <a:cubicBezTo>
                        <a:pt x="14528" y="5846"/>
                        <a:pt x="6680" y="10113"/>
                        <a:pt x="7165" y="1449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8" name="任意多边形: 形状 1033">
                  <a:extLst>
                    <a:ext uri="{FF2B5EF4-FFF2-40B4-BE49-F238E27FC236}">
                      <a16:creationId xmlns:a16="http://schemas.microsoft.com/office/drawing/2014/main" id="{8B7F01C9-8232-657E-72BE-203B51EDDBF6}"/>
                    </a:ext>
                  </a:extLst>
                </p:cNvPr>
                <p:cNvSpPr/>
                <p:nvPr/>
              </p:nvSpPr>
              <p:spPr>
                <a:xfrm>
                  <a:off x="3668525" y="1071784"/>
                  <a:ext cx="19050" cy="19050"/>
                </a:xfrm>
                <a:custGeom>
                  <a:avLst/>
                  <a:gdLst>
                    <a:gd name="connsiteX0" fmla="*/ 15516 w 19050"/>
                    <a:gd name="connsiteY0" fmla="*/ 15192 h 19050"/>
                    <a:gd name="connsiteX1" fmla="*/ 17259 w 19050"/>
                    <a:gd name="connsiteY1" fmla="*/ 14630 h 19050"/>
                    <a:gd name="connsiteX2" fmla="*/ 11249 w 19050"/>
                    <a:gd name="connsiteY2" fmla="*/ 7144 h 19050"/>
                    <a:gd name="connsiteX3" fmla="*/ 12040 w 19050"/>
                    <a:gd name="connsiteY3" fmla="*/ 8430 h 19050"/>
                    <a:gd name="connsiteX4" fmla="*/ 7144 w 19050"/>
                    <a:gd name="connsiteY4" fmla="*/ 9515 h 19050"/>
                    <a:gd name="connsiteX5" fmla="*/ 11392 w 19050"/>
                    <a:gd name="connsiteY5" fmla="*/ 13135 h 19050"/>
                    <a:gd name="connsiteX6" fmla="*/ 11211 w 19050"/>
                    <a:gd name="connsiteY6" fmla="*/ 12402 h 19050"/>
                    <a:gd name="connsiteX7" fmla="*/ 13783 w 19050"/>
                    <a:gd name="connsiteY7" fmla="*/ 11763 h 19050"/>
                    <a:gd name="connsiteX8" fmla="*/ 12373 w 19050"/>
                    <a:gd name="connsiteY8" fmla="*/ 15278 h 19050"/>
                    <a:gd name="connsiteX9" fmla="*/ 9611 w 19050"/>
                    <a:gd name="connsiteY9" fmla="*/ 15145 h 19050"/>
                    <a:gd name="connsiteX10" fmla="*/ 13335 w 19050"/>
                    <a:gd name="connsiteY10" fmla="*/ 14621 h 19050"/>
                    <a:gd name="connsiteX11" fmla="*/ 14726 w 19050"/>
                    <a:gd name="connsiteY11" fmla="*/ 16964 h 19050"/>
                    <a:gd name="connsiteX12" fmla="*/ 15516 w 19050"/>
                    <a:gd name="connsiteY12" fmla="*/ 1519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9050" h="19050">
                      <a:moveTo>
                        <a:pt x="15516" y="15192"/>
                      </a:moveTo>
                      <a:lnTo>
                        <a:pt x="17259" y="14630"/>
                      </a:lnTo>
                      <a:cubicBezTo>
                        <a:pt x="18050" y="11030"/>
                        <a:pt x="13716" y="8715"/>
                        <a:pt x="11249" y="7144"/>
                      </a:cubicBezTo>
                      <a:cubicBezTo>
                        <a:pt x="11554" y="7449"/>
                        <a:pt x="11306" y="8230"/>
                        <a:pt x="12040" y="8430"/>
                      </a:cubicBezTo>
                      <a:lnTo>
                        <a:pt x="7144" y="9515"/>
                      </a:lnTo>
                      <a:cubicBezTo>
                        <a:pt x="10611" y="9154"/>
                        <a:pt x="10144" y="11840"/>
                        <a:pt x="11392" y="13135"/>
                      </a:cubicBezTo>
                      <a:cubicBezTo>
                        <a:pt x="11516" y="12716"/>
                        <a:pt x="11516" y="12716"/>
                        <a:pt x="11211" y="12402"/>
                      </a:cubicBezTo>
                      <a:cubicBezTo>
                        <a:pt x="12573" y="10535"/>
                        <a:pt x="13059" y="11563"/>
                        <a:pt x="13783" y="11763"/>
                      </a:cubicBezTo>
                      <a:lnTo>
                        <a:pt x="12373" y="15278"/>
                      </a:lnTo>
                      <a:cubicBezTo>
                        <a:pt x="10535" y="17736"/>
                        <a:pt x="9973" y="13849"/>
                        <a:pt x="9611" y="15145"/>
                      </a:cubicBezTo>
                      <a:cubicBezTo>
                        <a:pt x="7972" y="18355"/>
                        <a:pt x="13059" y="17126"/>
                        <a:pt x="13335" y="14621"/>
                      </a:cubicBezTo>
                      <a:cubicBezTo>
                        <a:pt x="13278" y="14669"/>
                        <a:pt x="14640" y="17040"/>
                        <a:pt x="14726" y="16964"/>
                      </a:cubicBezTo>
                      <a:cubicBezTo>
                        <a:pt x="14802" y="16564"/>
                        <a:pt x="14659" y="15469"/>
                        <a:pt x="15516" y="1519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9" name="任意多边形: 形状 1034">
                  <a:extLst>
                    <a:ext uri="{FF2B5EF4-FFF2-40B4-BE49-F238E27FC236}">
                      <a16:creationId xmlns:a16="http://schemas.microsoft.com/office/drawing/2014/main" id="{E4B927BD-8678-BBAA-E00A-A30C6FC0B141}"/>
                    </a:ext>
                  </a:extLst>
                </p:cNvPr>
                <p:cNvSpPr/>
                <p:nvPr/>
              </p:nvSpPr>
              <p:spPr>
                <a:xfrm>
                  <a:off x="3717177" y="1054782"/>
                  <a:ext cx="9525" cy="9525"/>
                </a:xfrm>
                <a:custGeom>
                  <a:avLst/>
                  <a:gdLst>
                    <a:gd name="connsiteX0" fmla="*/ 9308 w 9525"/>
                    <a:gd name="connsiteY0" fmla="*/ 8839 h 9525"/>
                    <a:gd name="connsiteX1" fmla="*/ 7613 w 9525"/>
                    <a:gd name="connsiteY1" fmla="*/ 7144 h 9525"/>
                    <a:gd name="connsiteX2" fmla="*/ 9308 w 9525"/>
                    <a:gd name="connsiteY2" fmla="*/ 883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308" y="8839"/>
                      </a:moveTo>
                      <a:cubicBezTo>
                        <a:pt x="8374" y="7887"/>
                        <a:pt x="8060" y="8182"/>
                        <a:pt x="7613" y="7144"/>
                      </a:cubicBezTo>
                      <a:cubicBezTo>
                        <a:pt x="6127" y="10163"/>
                        <a:pt x="8584" y="10173"/>
                        <a:pt x="9308" y="883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0" name="任意多边形: 形状 1035">
                  <a:extLst>
                    <a:ext uri="{FF2B5EF4-FFF2-40B4-BE49-F238E27FC236}">
                      <a16:creationId xmlns:a16="http://schemas.microsoft.com/office/drawing/2014/main" id="{6AF27BF0-BF05-3A36-DD26-FC9B27C347A3}"/>
                    </a:ext>
                  </a:extLst>
                </p:cNvPr>
                <p:cNvSpPr/>
                <p:nvPr/>
              </p:nvSpPr>
              <p:spPr>
                <a:xfrm>
                  <a:off x="3517725" y="1023007"/>
                  <a:ext cx="19050" cy="19050"/>
                </a:xfrm>
                <a:custGeom>
                  <a:avLst/>
                  <a:gdLst>
                    <a:gd name="connsiteX0" fmla="*/ 9268 w 19050"/>
                    <a:gd name="connsiteY0" fmla="*/ 10639 h 19050"/>
                    <a:gd name="connsiteX1" fmla="*/ 13021 w 19050"/>
                    <a:gd name="connsiteY1" fmla="*/ 14716 h 19050"/>
                    <a:gd name="connsiteX2" fmla="*/ 14592 w 19050"/>
                    <a:gd name="connsiteY2" fmla="*/ 10106 h 19050"/>
                    <a:gd name="connsiteX3" fmla="*/ 10335 w 19050"/>
                    <a:gd name="connsiteY3" fmla="*/ 14545 h 19050"/>
                    <a:gd name="connsiteX4" fmla="*/ 9401 w 19050"/>
                    <a:gd name="connsiteY4" fmla="*/ 7144 h 19050"/>
                    <a:gd name="connsiteX5" fmla="*/ 7144 w 19050"/>
                    <a:gd name="connsiteY5" fmla="*/ 12906 h 19050"/>
                    <a:gd name="connsiteX6" fmla="*/ 9268 w 19050"/>
                    <a:gd name="connsiteY6" fmla="*/ 1063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" h="19050">
                      <a:moveTo>
                        <a:pt x="9268" y="10639"/>
                      </a:moveTo>
                      <a:cubicBezTo>
                        <a:pt x="10335" y="14545"/>
                        <a:pt x="9849" y="13116"/>
                        <a:pt x="13021" y="14716"/>
                      </a:cubicBezTo>
                      <a:lnTo>
                        <a:pt x="14592" y="10106"/>
                      </a:lnTo>
                      <a:lnTo>
                        <a:pt x="10335" y="14545"/>
                      </a:lnTo>
                      <a:cubicBezTo>
                        <a:pt x="11963" y="10878"/>
                        <a:pt x="6934" y="9887"/>
                        <a:pt x="9401" y="7144"/>
                      </a:cubicBezTo>
                      <a:lnTo>
                        <a:pt x="7144" y="12906"/>
                      </a:lnTo>
                      <a:cubicBezTo>
                        <a:pt x="7496" y="12354"/>
                        <a:pt x="8115" y="10268"/>
                        <a:pt x="9268" y="1063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1" name="任意多边形: 形状 1036">
                  <a:extLst>
                    <a:ext uri="{FF2B5EF4-FFF2-40B4-BE49-F238E27FC236}">
                      <a16:creationId xmlns:a16="http://schemas.microsoft.com/office/drawing/2014/main" id="{355F69AE-EBFE-10D9-F65E-964437688061}"/>
                    </a:ext>
                  </a:extLst>
                </p:cNvPr>
                <p:cNvSpPr/>
                <p:nvPr/>
              </p:nvSpPr>
              <p:spPr>
                <a:xfrm>
                  <a:off x="3456689" y="802808"/>
                  <a:ext cx="19050" cy="19050"/>
                </a:xfrm>
                <a:custGeom>
                  <a:avLst/>
                  <a:gdLst>
                    <a:gd name="connsiteX0" fmla="*/ 10097 w 19050"/>
                    <a:gd name="connsiteY0" fmla="*/ 17993 h 19050"/>
                    <a:gd name="connsiteX1" fmla="*/ 13135 w 19050"/>
                    <a:gd name="connsiteY1" fmla="*/ 7144 h 19050"/>
                    <a:gd name="connsiteX2" fmla="*/ 10097 w 19050"/>
                    <a:gd name="connsiteY2" fmla="*/ 1799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19050">
                      <a:moveTo>
                        <a:pt x="10097" y="17993"/>
                      </a:moveTo>
                      <a:cubicBezTo>
                        <a:pt x="9249" y="13840"/>
                        <a:pt x="18012" y="7544"/>
                        <a:pt x="13135" y="7144"/>
                      </a:cubicBezTo>
                      <a:cubicBezTo>
                        <a:pt x="6268" y="10144"/>
                        <a:pt x="5372" y="21412"/>
                        <a:pt x="10097" y="1799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2" name="任意多边形: 形状 1037">
                  <a:extLst>
                    <a:ext uri="{FF2B5EF4-FFF2-40B4-BE49-F238E27FC236}">
                      <a16:creationId xmlns:a16="http://schemas.microsoft.com/office/drawing/2014/main" id="{D207C46D-D48F-FB2E-5EF7-66F0E206EE90}"/>
                    </a:ext>
                  </a:extLst>
                </p:cNvPr>
                <p:cNvSpPr/>
                <p:nvPr/>
              </p:nvSpPr>
              <p:spPr>
                <a:xfrm>
                  <a:off x="3575085" y="1067279"/>
                  <a:ext cx="9525" cy="9525"/>
                </a:xfrm>
                <a:custGeom>
                  <a:avLst/>
                  <a:gdLst>
                    <a:gd name="connsiteX0" fmla="*/ 7696 w 9525"/>
                    <a:gd name="connsiteY0" fmla="*/ 7144 h 9525"/>
                    <a:gd name="connsiteX1" fmla="*/ 7144 w 9525"/>
                    <a:gd name="connsiteY1" fmla="*/ 9906 h 9525"/>
                    <a:gd name="connsiteX2" fmla="*/ 9411 w 9525"/>
                    <a:gd name="connsiteY2" fmla="*/ 73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696" y="7144"/>
                      </a:moveTo>
                      <a:lnTo>
                        <a:pt x="7144" y="9906"/>
                      </a:lnTo>
                      <a:lnTo>
                        <a:pt x="9411" y="736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3" name="任意多边形: 形状 1038">
                  <a:extLst>
                    <a:ext uri="{FF2B5EF4-FFF2-40B4-BE49-F238E27FC236}">
                      <a16:creationId xmlns:a16="http://schemas.microsoft.com/office/drawing/2014/main" id="{8F5475D9-D730-E95A-A402-AB135AAA5693}"/>
                    </a:ext>
                  </a:extLst>
                </p:cNvPr>
                <p:cNvSpPr/>
                <p:nvPr/>
              </p:nvSpPr>
              <p:spPr>
                <a:xfrm>
                  <a:off x="3616081" y="1077318"/>
                  <a:ext cx="19050" cy="19050"/>
                </a:xfrm>
                <a:custGeom>
                  <a:avLst/>
                  <a:gdLst>
                    <a:gd name="connsiteX0" fmla="*/ 16145 w 19050"/>
                    <a:gd name="connsiteY0" fmla="*/ 11030 h 19050"/>
                    <a:gd name="connsiteX1" fmla="*/ 16459 w 19050"/>
                    <a:gd name="connsiteY1" fmla="*/ 10116 h 19050"/>
                    <a:gd name="connsiteX2" fmla="*/ 14049 w 19050"/>
                    <a:gd name="connsiteY2" fmla="*/ 12687 h 19050"/>
                    <a:gd name="connsiteX3" fmla="*/ 7144 w 19050"/>
                    <a:gd name="connsiteY3" fmla="*/ 7144 h 19050"/>
                    <a:gd name="connsiteX4" fmla="*/ 11116 w 19050"/>
                    <a:gd name="connsiteY4" fmla="*/ 13754 h 19050"/>
                    <a:gd name="connsiteX5" fmla="*/ 16145 w 19050"/>
                    <a:gd name="connsiteY5" fmla="*/ 1103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16145" y="11030"/>
                      </a:moveTo>
                      <a:lnTo>
                        <a:pt x="16459" y="10116"/>
                      </a:lnTo>
                      <a:lnTo>
                        <a:pt x="14049" y="12687"/>
                      </a:lnTo>
                      <a:cubicBezTo>
                        <a:pt x="11459" y="10935"/>
                        <a:pt x="9411" y="7734"/>
                        <a:pt x="7144" y="7144"/>
                      </a:cubicBezTo>
                      <a:cubicBezTo>
                        <a:pt x="7182" y="10849"/>
                        <a:pt x="12640" y="9125"/>
                        <a:pt x="11116" y="13754"/>
                      </a:cubicBezTo>
                      <a:cubicBezTo>
                        <a:pt x="13154" y="15497"/>
                        <a:pt x="15316" y="11878"/>
                        <a:pt x="16145" y="1103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4" name="任意多边形: 形状 1039">
                  <a:extLst>
                    <a:ext uri="{FF2B5EF4-FFF2-40B4-BE49-F238E27FC236}">
                      <a16:creationId xmlns:a16="http://schemas.microsoft.com/office/drawing/2014/main" id="{F38D4C2D-2082-C37C-3875-2FDA75900160}"/>
                    </a:ext>
                  </a:extLst>
                </p:cNvPr>
                <p:cNvSpPr/>
                <p:nvPr/>
              </p:nvSpPr>
              <p:spPr>
                <a:xfrm>
                  <a:off x="3556827" y="981621"/>
                  <a:ext cx="57150" cy="95250"/>
                </a:xfrm>
                <a:custGeom>
                  <a:avLst/>
                  <a:gdLst>
                    <a:gd name="connsiteX0" fmla="*/ 15734 w 57150"/>
                    <a:gd name="connsiteY0" fmla="*/ 86011 h 95250"/>
                    <a:gd name="connsiteX1" fmla="*/ 16239 w 57150"/>
                    <a:gd name="connsiteY1" fmla="*/ 75248 h 95250"/>
                    <a:gd name="connsiteX2" fmla="*/ 18306 w 57150"/>
                    <a:gd name="connsiteY2" fmla="*/ 79743 h 95250"/>
                    <a:gd name="connsiteX3" fmla="*/ 21049 w 57150"/>
                    <a:gd name="connsiteY3" fmla="*/ 78162 h 95250"/>
                    <a:gd name="connsiteX4" fmla="*/ 18496 w 57150"/>
                    <a:gd name="connsiteY4" fmla="*/ 81791 h 95250"/>
                    <a:gd name="connsiteX5" fmla="*/ 20925 w 57150"/>
                    <a:gd name="connsiteY5" fmla="*/ 89068 h 95250"/>
                    <a:gd name="connsiteX6" fmla="*/ 25183 w 57150"/>
                    <a:gd name="connsiteY6" fmla="*/ 77457 h 95250"/>
                    <a:gd name="connsiteX7" fmla="*/ 23116 w 57150"/>
                    <a:gd name="connsiteY7" fmla="*/ 67218 h 95250"/>
                    <a:gd name="connsiteX8" fmla="*/ 26821 w 57150"/>
                    <a:gd name="connsiteY8" fmla="*/ 61817 h 95250"/>
                    <a:gd name="connsiteX9" fmla="*/ 25793 w 57150"/>
                    <a:gd name="connsiteY9" fmla="*/ 67056 h 95250"/>
                    <a:gd name="connsiteX10" fmla="*/ 26278 w 57150"/>
                    <a:gd name="connsiteY10" fmla="*/ 65389 h 95250"/>
                    <a:gd name="connsiteX11" fmla="*/ 37613 w 57150"/>
                    <a:gd name="connsiteY11" fmla="*/ 79400 h 95250"/>
                    <a:gd name="connsiteX12" fmla="*/ 33917 w 57150"/>
                    <a:gd name="connsiteY12" fmla="*/ 87135 h 95250"/>
                    <a:gd name="connsiteX13" fmla="*/ 38242 w 57150"/>
                    <a:gd name="connsiteY13" fmla="*/ 85677 h 95250"/>
                    <a:gd name="connsiteX14" fmla="*/ 43214 w 57150"/>
                    <a:gd name="connsiteY14" fmla="*/ 81020 h 95250"/>
                    <a:gd name="connsiteX15" fmla="*/ 43042 w 57150"/>
                    <a:gd name="connsiteY15" fmla="*/ 83287 h 95250"/>
                    <a:gd name="connsiteX16" fmla="*/ 40994 w 57150"/>
                    <a:gd name="connsiteY16" fmla="*/ 78762 h 95250"/>
                    <a:gd name="connsiteX17" fmla="*/ 45890 w 57150"/>
                    <a:gd name="connsiteY17" fmla="*/ 73714 h 95250"/>
                    <a:gd name="connsiteX18" fmla="*/ 45995 w 57150"/>
                    <a:gd name="connsiteY18" fmla="*/ 75476 h 95250"/>
                    <a:gd name="connsiteX19" fmla="*/ 49357 w 57150"/>
                    <a:gd name="connsiteY19" fmla="*/ 66627 h 95250"/>
                    <a:gd name="connsiteX20" fmla="*/ 48624 w 57150"/>
                    <a:gd name="connsiteY20" fmla="*/ 66808 h 95250"/>
                    <a:gd name="connsiteX21" fmla="*/ 48576 w 57150"/>
                    <a:gd name="connsiteY21" fmla="*/ 58036 h 95250"/>
                    <a:gd name="connsiteX22" fmla="*/ 43376 w 57150"/>
                    <a:gd name="connsiteY22" fmla="*/ 61351 h 95250"/>
                    <a:gd name="connsiteX23" fmla="*/ 44624 w 57150"/>
                    <a:gd name="connsiteY23" fmla="*/ 68056 h 95250"/>
                    <a:gd name="connsiteX24" fmla="*/ 41509 w 57150"/>
                    <a:gd name="connsiteY24" fmla="*/ 66294 h 95250"/>
                    <a:gd name="connsiteX25" fmla="*/ 43281 w 57150"/>
                    <a:gd name="connsiteY25" fmla="*/ 70142 h 95250"/>
                    <a:gd name="connsiteX26" fmla="*/ 32241 w 57150"/>
                    <a:gd name="connsiteY26" fmla="*/ 71723 h 95250"/>
                    <a:gd name="connsiteX27" fmla="*/ 34251 w 57150"/>
                    <a:gd name="connsiteY27" fmla="*/ 70504 h 95250"/>
                    <a:gd name="connsiteX28" fmla="*/ 30327 w 57150"/>
                    <a:gd name="connsiteY28" fmla="*/ 68751 h 95250"/>
                    <a:gd name="connsiteX29" fmla="*/ 35118 w 57150"/>
                    <a:gd name="connsiteY29" fmla="*/ 67342 h 95250"/>
                    <a:gd name="connsiteX30" fmla="*/ 31917 w 57150"/>
                    <a:gd name="connsiteY30" fmla="*/ 60169 h 95250"/>
                    <a:gd name="connsiteX31" fmla="*/ 35060 w 57150"/>
                    <a:gd name="connsiteY31" fmla="*/ 60369 h 95250"/>
                    <a:gd name="connsiteX32" fmla="*/ 32955 w 57150"/>
                    <a:gd name="connsiteY32" fmla="*/ 51883 h 95250"/>
                    <a:gd name="connsiteX33" fmla="*/ 31479 w 57150"/>
                    <a:gd name="connsiteY33" fmla="*/ 44044 h 95250"/>
                    <a:gd name="connsiteX34" fmla="*/ 42976 w 57150"/>
                    <a:gd name="connsiteY34" fmla="*/ 44596 h 95250"/>
                    <a:gd name="connsiteX35" fmla="*/ 43557 w 57150"/>
                    <a:gd name="connsiteY35" fmla="*/ 46930 h 95250"/>
                    <a:gd name="connsiteX36" fmla="*/ 46710 w 57150"/>
                    <a:gd name="connsiteY36" fmla="*/ 38662 h 95250"/>
                    <a:gd name="connsiteX37" fmla="*/ 48348 w 57150"/>
                    <a:gd name="connsiteY37" fmla="*/ 39910 h 95250"/>
                    <a:gd name="connsiteX38" fmla="*/ 48815 w 57150"/>
                    <a:gd name="connsiteY38" fmla="*/ 36614 h 95250"/>
                    <a:gd name="connsiteX39" fmla="*/ 46243 w 57150"/>
                    <a:gd name="connsiteY39" fmla="*/ 37700 h 95250"/>
                    <a:gd name="connsiteX40" fmla="*/ 46976 w 57150"/>
                    <a:gd name="connsiteY40" fmla="*/ 36633 h 95250"/>
                    <a:gd name="connsiteX41" fmla="*/ 47319 w 57150"/>
                    <a:gd name="connsiteY41" fmla="*/ 36081 h 95250"/>
                    <a:gd name="connsiteX42" fmla="*/ 47357 w 57150"/>
                    <a:gd name="connsiteY42" fmla="*/ 36014 h 95250"/>
                    <a:gd name="connsiteX43" fmla="*/ 47376 w 57150"/>
                    <a:gd name="connsiteY43" fmla="*/ 35976 h 95250"/>
                    <a:gd name="connsiteX44" fmla="*/ 47386 w 57150"/>
                    <a:gd name="connsiteY44" fmla="*/ 35966 h 95250"/>
                    <a:gd name="connsiteX45" fmla="*/ 47319 w 57150"/>
                    <a:gd name="connsiteY45" fmla="*/ 38519 h 95250"/>
                    <a:gd name="connsiteX46" fmla="*/ 47319 w 57150"/>
                    <a:gd name="connsiteY46" fmla="*/ 38519 h 95250"/>
                    <a:gd name="connsiteX47" fmla="*/ 47319 w 57150"/>
                    <a:gd name="connsiteY47" fmla="*/ 38510 h 95250"/>
                    <a:gd name="connsiteX48" fmla="*/ 47329 w 57150"/>
                    <a:gd name="connsiteY48" fmla="*/ 38491 h 95250"/>
                    <a:gd name="connsiteX49" fmla="*/ 47424 w 57150"/>
                    <a:gd name="connsiteY49" fmla="*/ 38310 h 95250"/>
                    <a:gd name="connsiteX50" fmla="*/ 47614 w 57150"/>
                    <a:gd name="connsiteY50" fmla="*/ 37938 h 95250"/>
                    <a:gd name="connsiteX51" fmla="*/ 48919 w 57150"/>
                    <a:gd name="connsiteY51" fmla="*/ 34823 h 95250"/>
                    <a:gd name="connsiteX52" fmla="*/ 49338 w 57150"/>
                    <a:gd name="connsiteY52" fmla="*/ 28518 h 95250"/>
                    <a:gd name="connsiteX53" fmla="*/ 48938 w 57150"/>
                    <a:gd name="connsiteY53" fmla="*/ 28946 h 95250"/>
                    <a:gd name="connsiteX54" fmla="*/ 52234 w 57150"/>
                    <a:gd name="connsiteY54" fmla="*/ 21117 h 95250"/>
                    <a:gd name="connsiteX55" fmla="*/ 51996 w 57150"/>
                    <a:gd name="connsiteY55" fmla="*/ 29023 h 95250"/>
                    <a:gd name="connsiteX56" fmla="*/ 54282 w 57150"/>
                    <a:gd name="connsiteY56" fmla="*/ 29070 h 95250"/>
                    <a:gd name="connsiteX57" fmla="*/ 57978 w 57150"/>
                    <a:gd name="connsiteY57" fmla="*/ 19936 h 95250"/>
                    <a:gd name="connsiteX58" fmla="*/ 53844 w 57150"/>
                    <a:gd name="connsiteY58" fmla="*/ 16212 h 95250"/>
                    <a:gd name="connsiteX59" fmla="*/ 50853 w 57150"/>
                    <a:gd name="connsiteY59" fmla="*/ 17869 h 95250"/>
                    <a:gd name="connsiteX60" fmla="*/ 50777 w 57150"/>
                    <a:gd name="connsiteY60" fmla="*/ 7144 h 95250"/>
                    <a:gd name="connsiteX61" fmla="*/ 45957 w 57150"/>
                    <a:gd name="connsiteY61" fmla="*/ 14878 h 95250"/>
                    <a:gd name="connsiteX62" fmla="*/ 41976 w 57150"/>
                    <a:gd name="connsiteY62" fmla="*/ 19564 h 95250"/>
                    <a:gd name="connsiteX63" fmla="*/ 45081 w 57150"/>
                    <a:gd name="connsiteY63" fmla="*/ 17926 h 95250"/>
                    <a:gd name="connsiteX64" fmla="*/ 41918 w 57150"/>
                    <a:gd name="connsiteY64" fmla="*/ 21336 h 95250"/>
                    <a:gd name="connsiteX65" fmla="*/ 42023 w 57150"/>
                    <a:gd name="connsiteY65" fmla="*/ 30556 h 95250"/>
                    <a:gd name="connsiteX66" fmla="*/ 40804 w 57150"/>
                    <a:gd name="connsiteY66" fmla="*/ 34833 h 95250"/>
                    <a:gd name="connsiteX67" fmla="*/ 39966 w 57150"/>
                    <a:gd name="connsiteY67" fmla="*/ 37224 h 95250"/>
                    <a:gd name="connsiteX68" fmla="*/ 39728 w 57150"/>
                    <a:gd name="connsiteY68" fmla="*/ 37814 h 95250"/>
                    <a:gd name="connsiteX69" fmla="*/ 39604 w 57150"/>
                    <a:gd name="connsiteY69" fmla="*/ 38110 h 95250"/>
                    <a:gd name="connsiteX70" fmla="*/ 39594 w 57150"/>
                    <a:gd name="connsiteY70" fmla="*/ 38129 h 95250"/>
                    <a:gd name="connsiteX71" fmla="*/ 39651 w 57150"/>
                    <a:gd name="connsiteY71" fmla="*/ 35966 h 95250"/>
                    <a:gd name="connsiteX72" fmla="*/ 39651 w 57150"/>
                    <a:gd name="connsiteY72" fmla="*/ 35966 h 95250"/>
                    <a:gd name="connsiteX73" fmla="*/ 39651 w 57150"/>
                    <a:gd name="connsiteY73" fmla="*/ 35976 h 95250"/>
                    <a:gd name="connsiteX74" fmla="*/ 39642 w 57150"/>
                    <a:gd name="connsiteY74" fmla="*/ 36005 h 95250"/>
                    <a:gd name="connsiteX75" fmla="*/ 39623 w 57150"/>
                    <a:gd name="connsiteY75" fmla="*/ 36062 h 95250"/>
                    <a:gd name="connsiteX76" fmla="*/ 39575 w 57150"/>
                    <a:gd name="connsiteY76" fmla="*/ 36176 h 95250"/>
                    <a:gd name="connsiteX77" fmla="*/ 39166 w 57150"/>
                    <a:gd name="connsiteY77" fmla="*/ 37100 h 95250"/>
                    <a:gd name="connsiteX78" fmla="*/ 33594 w 57150"/>
                    <a:gd name="connsiteY78" fmla="*/ 41710 h 95250"/>
                    <a:gd name="connsiteX79" fmla="*/ 29012 w 57150"/>
                    <a:gd name="connsiteY79" fmla="*/ 37176 h 95250"/>
                    <a:gd name="connsiteX80" fmla="*/ 23097 w 57150"/>
                    <a:gd name="connsiteY80" fmla="*/ 49644 h 95250"/>
                    <a:gd name="connsiteX81" fmla="*/ 23173 w 57150"/>
                    <a:gd name="connsiteY81" fmla="*/ 45415 h 95250"/>
                    <a:gd name="connsiteX82" fmla="*/ 10257 w 57150"/>
                    <a:gd name="connsiteY82" fmla="*/ 51826 h 95250"/>
                    <a:gd name="connsiteX83" fmla="*/ 11486 w 57150"/>
                    <a:gd name="connsiteY83" fmla="*/ 47577 h 95250"/>
                    <a:gd name="connsiteX84" fmla="*/ 8857 w 57150"/>
                    <a:gd name="connsiteY84" fmla="*/ 48244 h 95250"/>
                    <a:gd name="connsiteX85" fmla="*/ 11143 w 57150"/>
                    <a:gd name="connsiteY85" fmla="*/ 48025 h 95250"/>
                    <a:gd name="connsiteX86" fmla="*/ 7571 w 57150"/>
                    <a:gd name="connsiteY86" fmla="*/ 51702 h 95250"/>
                    <a:gd name="connsiteX87" fmla="*/ 8343 w 57150"/>
                    <a:gd name="connsiteY87" fmla="*/ 62551 h 95250"/>
                    <a:gd name="connsiteX88" fmla="*/ 11762 w 57150"/>
                    <a:gd name="connsiteY88" fmla="*/ 64465 h 95250"/>
                    <a:gd name="connsiteX89" fmla="*/ 10105 w 57150"/>
                    <a:gd name="connsiteY89" fmla="*/ 74590 h 95250"/>
                    <a:gd name="connsiteX90" fmla="*/ 14505 w 57150"/>
                    <a:gd name="connsiteY90" fmla="*/ 74809 h 95250"/>
                    <a:gd name="connsiteX91" fmla="*/ 14420 w 57150"/>
                    <a:gd name="connsiteY91" fmla="*/ 78648 h 95250"/>
                    <a:gd name="connsiteX92" fmla="*/ 11505 w 57150"/>
                    <a:gd name="connsiteY92" fmla="*/ 76819 h 95250"/>
                    <a:gd name="connsiteX93" fmla="*/ 13305 w 57150"/>
                    <a:gd name="connsiteY93" fmla="*/ 84534 h 95250"/>
                    <a:gd name="connsiteX94" fmla="*/ 15734 w 57150"/>
                    <a:gd name="connsiteY94" fmla="*/ 86011 h 95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</a:cxnLst>
                  <a:rect l="l" t="t" r="r" b="b"/>
                  <a:pathLst>
                    <a:path w="57150" h="95250">
                      <a:moveTo>
                        <a:pt x="15734" y="86011"/>
                      </a:moveTo>
                      <a:cubicBezTo>
                        <a:pt x="20201" y="82153"/>
                        <a:pt x="10838" y="77067"/>
                        <a:pt x="16239" y="75248"/>
                      </a:cubicBezTo>
                      <a:cubicBezTo>
                        <a:pt x="17725" y="74905"/>
                        <a:pt x="20544" y="77857"/>
                        <a:pt x="18306" y="79743"/>
                      </a:cubicBezTo>
                      <a:lnTo>
                        <a:pt x="21049" y="78162"/>
                      </a:lnTo>
                      <a:cubicBezTo>
                        <a:pt x="21935" y="79953"/>
                        <a:pt x="20840" y="84449"/>
                        <a:pt x="18496" y="81791"/>
                      </a:cubicBezTo>
                      <a:lnTo>
                        <a:pt x="20925" y="89068"/>
                      </a:lnTo>
                      <a:cubicBezTo>
                        <a:pt x="18030" y="81496"/>
                        <a:pt x="32641" y="84182"/>
                        <a:pt x="25183" y="77457"/>
                      </a:cubicBezTo>
                      <a:cubicBezTo>
                        <a:pt x="24497" y="73981"/>
                        <a:pt x="26774" y="69190"/>
                        <a:pt x="23116" y="67218"/>
                      </a:cubicBezTo>
                      <a:cubicBezTo>
                        <a:pt x="25393" y="64780"/>
                        <a:pt x="22668" y="60227"/>
                        <a:pt x="26821" y="61817"/>
                      </a:cubicBezTo>
                      <a:lnTo>
                        <a:pt x="25793" y="67056"/>
                      </a:lnTo>
                      <a:lnTo>
                        <a:pt x="26278" y="65389"/>
                      </a:lnTo>
                      <a:cubicBezTo>
                        <a:pt x="26926" y="72695"/>
                        <a:pt x="34546" y="73571"/>
                        <a:pt x="37613" y="79400"/>
                      </a:cubicBezTo>
                      <a:cubicBezTo>
                        <a:pt x="36984" y="82601"/>
                        <a:pt x="34156" y="84306"/>
                        <a:pt x="33917" y="87135"/>
                      </a:cubicBezTo>
                      <a:lnTo>
                        <a:pt x="38242" y="85677"/>
                      </a:lnTo>
                      <a:cubicBezTo>
                        <a:pt x="37194" y="85230"/>
                        <a:pt x="41233" y="82363"/>
                        <a:pt x="43214" y="81020"/>
                      </a:cubicBezTo>
                      <a:lnTo>
                        <a:pt x="43042" y="83287"/>
                      </a:lnTo>
                      <a:cubicBezTo>
                        <a:pt x="46938" y="81629"/>
                        <a:pt x="41395" y="80153"/>
                        <a:pt x="40994" y="78762"/>
                      </a:cubicBezTo>
                      <a:cubicBezTo>
                        <a:pt x="45586" y="78115"/>
                        <a:pt x="40661" y="73371"/>
                        <a:pt x="45890" y="73714"/>
                      </a:cubicBezTo>
                      <a:cubicBezTo>
                        <a:pt x="46833" y="74181"/>
                        <a:pt x="46281" y="75038"/>
                        <a:pt x="45995" y="75476"/>
                      </a:cubicBezTo>
                      <a:cubicBezTo>
                        <a:pt x="43652" y="68685"/>
                        <a:pt x="52177" y="73428"/>
                        <a:pt x="49357" y="66627"/>
                      </a:cubicBezTo>
                      <a:lnTo>
                        <a:pt x="48624" y="66808"/>
                      </a:lnTo>
                      <a:cubicBezTo>
                        <a:pt x="47738" y="64589"/>
                        <a:pt x="49091" y="60617"/>
                        <a:pt x="48576" y="58036"/>
                      </a:cubicBezTo>
                      <a:cubicBezTo>
                        <a:pt x="46090" y="57121"/>
                        <a:pt x="42461" y="58379"/>
                        <a:pt x="43376" y="61351"/>
                      </a:cubicBezTo>
                      <a:cubicBezTo>
                        <a:pt x="45071" y="64132"/>
                        <a:pt x="42909" y="65999"/>
                        <a:pt x="44624" y="68056"/>
                      </a:cubicBezTo>
                      <a:cubicBezTo>
                        <a:pt x="43004" y="68437"/>
                        <a:pt x="42347" y="64351"/>
                        <a:pt x="41509" y="66294"/>
                      </a:cubicBezTo>
                      <a:cubicBezTo>
                        <a:pt x="41376" y="66332"/>
                        <a:pt x="43281" y="70142"/>
                        <a:pt x="43281" y="70142"/>
                      </a:cubicBezTo>
                      <a:cubicBezTo>
                        <a:pt x="40366" y="73762"/>
                        <a:pt x="36499" y="70009"/>
                        <a:pt x="32241" y="71723"/>
                      </a:cubicBezTo>
                      <a:lnTo>
                        <a:pt x="34251" y="70504"/>
                      </a:lnTo>
                      <a:cubicBezTo>
                        <a:pt x="32308" y="70571"/>
                        <a:pt x="30536" y="70228"/>
                        <a:pt x="30327" y="68751"/>
                      </a:cubicBezTo>
                      <a:lnTo>
                        <a:pt x="35118" y="67342"/>
                      </a:lnTo>
                      <a:cubicBezTo>
                        <a:pt x="32641" y="66370"/>
                        <a:pt x="34003" y="60922"/>
                        <a:pt x="31917" y="60169"/>
                      </a:cubicBezTo>
                      <a:lnTo>
                        <a:pt x="35060" y="60369"/>
                      </a:lnTo>
                      <a:cubicBezTo>
                        <a:pt x="34213" y="57598"/>
                        <a:pt x="33422" y="54693"/>
                        <a:pt x="32955" y="51883"/>
                      </a:cubicBezTo>
                      <a:cubicBezTo>
                        <a:pt x="32622" y="49054"/>
                        <a:pt x="32241" y="46368"/>
                        <a:pt x="31479" y="44044"/>
                      </a:cubicBezTo>
                      <a:cubicBezTo>
                        <a:pt x="35156" y="42386"/>
                        <a:pt x="39299" y="46311"/>
                        <a:pt x="42976" y="44596"/>
                      </a:cubicBezTo>
                      <a:cubicBezTo>
                        <a:pt x="42690" y="45634"/>
                        <a:pt x="40204" y="48273"/>
                        <a:pt x="43557" y="46930"/>
                      </a:cubicBezTo>
                      <a:cubicBezTo>
                        <a:pt x="42138" y="43301"/>
                        <a:pt x="45757" y="40996"/>
                        <a:pt x="46710" y="38662"/>
                      </a:cubicBezTo>
                      <a:lnTo>
                        <a:pt x="48348" y="39910"/>
                      </a:lnTo>
                      <a:lnTo>
                        <a:pt x="48815" y="36614"/>
                      </a:lnTo>
                      <a:lnTo>
                        <a:pt x="46243" y="37700"/>
                      </a:lnTo>
                      <a:lnTo>
                        <a:pt x="46976" y="36633"/>
                      </a:lnTo>
                      <a:lnTo>
                        <a:pt x="47319" y="36081"/>
                      </a:lnTo>
                      <a:lnTo>
                        <a:pt x="47357" y="36014"/>
                      </a:lnTo>
                      <a:lnTo>
                        <a:pt x="47376" y="35976"/>
                      </a:lnTo>
                      <a:lnTo>
                        <a:pt x="47386" y="35966"/>
                      </a:lnTo>
                      <a:cubicBezTo>
                        <a:pt x="47252" y="41072"/>
                        <a:pt x="47348" y="37376"/>
                        <a:pt x="47319" y="38519"/>
                      </a:cubicBezTo>
                      <a:lnTo>
                        <a:pt x="47319" y="38519"/>
                      </a:lnTo>
                      <a:lnTo>
                        <a:pt x="47319" y="38510"/>
                      </a:lnTo>
                      <a:lnTo>
                        <a:pt x="47329" y="38491"/>
                      </a:lnTo>
                      <a:lnTo>
                        <a:pt x="47424" y="38310"/>
                      </a:lnTo>
                      <a:lnTo>
                        <a:pt x="47614" y="37938"/>
                      </a:lnTo>
                      <a:cubicBezTo>
                        <a:pt x="48129" y="36938"/>
                        <a:pt x="48576" y="35890"/>
                        <a:pt x="48919" y="34823"/>
                      </a:cubicBezTo>
                      <a:cubicBezTo>
                        <a:pt x="49605" y="32699"/>
                        <a:pt x="49853" y="30509"/>
                        <a:pt x="49338" y="28518"/>
                      </a:cubicBezTo>
                      <a:lnTo>
                        <a:pt x="48938" y="28946"/>
                      </a:lnTo>
                      <a:cubicBezTo>
                        <a:pt x="49024" y="26308"/>
                        <a:pt x="49167" y="21050"/>
                        <a:pt x="52234" y="21117"/>
                      </a:cubicBezTo>
                      <a:cubicBezTo>
                        <a:pt x="54063" y="23365"/>
                        <a:pt x="53215" y="26860"/>
                        <a:pt x="51996" y="29023"/>
                      </a:cubicBezTo>
                      <a:cubicBezTo>
                        <a:pt x="52310" y="31232"/>
                        <a:pt x="53520" y="29051"/>
                        <a:pt x="54282" y="29070"/>
                      </a:cubicBezTo>
                      <a:cubicBezTo>
                        <a:pt x="53625" y="25546"/>
                        <a:pt x="56120" y="18583"/>
                        <a:pt x="57978" y="19936"/>
                      </a:cubicBezTo>
                      <a:cubicBezTo>
                        <a:pt x="57863" y="19288"/>
                        <a:pt x="53844" y="16212"/>
                        <a:pt x="53844" y="16212"/>
                      </a:cubicBezTo>
                      <a:cubicBezTo>
                        <a:pt x="53920" y="17983"/>
                        <a:pt x="53044" y="18459"/>
                        <a:pt x="50853" y="17869"/>
                      </a:cubicBezTo>
                      <a:cubicBezTo>
                        <a:pt x="50977" y="15526"/>
                        <a:pt x="51882" y="8172"/>
                        <a:pt x="50777" y="7144"/>
                      </a:cubicBezTo>
                      <a:cubicBezTo>
                        <a:pt x="46919" y="8134"/>
                        <a:pt x="46767" y="14973"/>
                        <a:pt x="45957" y="14878"/>
                      </a:cubicBezTo>
                      <a:cubicBezTo>
                        <a:pt x="46776" y="17678"/>
                        <a:pt x="39118" y="15373"/>
                        <a:pt x="41976" y="19564"/>
                      </a:cubicBezTo>
                      <a:cubicBezTo>
                        <a:pt x="42766" y="17736"/>
                        <a:pt x="43976" y="17583"/>
                        <a:pt x="45081" y="17926"/>
                      </a:cubicBezTo>
                      <a:cubicBezTo>
                        <a:pt x="46471" y="21403"/>
                        <a:pt x="43100" y="20060"/>
                        <a:pt x="41918" y="21336"/>
                      </a:cubicBezTo>
                      <a:cubicBezTo>
                        <a:pt x="42966" y="24432"/>
                        <a:pt x="43185" y="30147"/>
                        <a:pt x="42023" y="30556"/>
                      </a:cubicBezTo>
                      <a:cubicBezTo>
                        <a:pt x="41680" y="31756"/>
                        <a:pt x="41261" y="33242"/>
                        <a:pt x="40804" y="34833"/>
                      </a:cubicBezTo>
                      <a:cubicBezTo>
                        <a:pt x="40528" y="35614"/>
                        <a:pt x="40252" y="36414"/>
                        <a:pt x="39966" y="37224"/>
                      </a:cubicBezTo>
                      <a:lnTo>
                        <a:pt x="39728" y="37814"/>
                      </a:lnTo>
                      <a:lnTo>
                        <a:pt x="39604" y="38110"/>
                      </a:lnTo>
                      <a:lnTo>
                        <a:pt x="39594" y="38129"/>
                      </a:lnTo>
                      <a:cubicBezTo>
                        <a:pt x="39699" y="33804"/>
                        <a:pt x="39623" y="36928"/>
                        <a:pt x="39651" y="35966"/>
                      </a:cubicBezTo>
                      <a:lnTo>
                        <a:pt x="39651" y="35966"/>
                      </a:lnTo>
                      <a:lnTo>
                        <a:pt x="39651" y="35976"/>
                      </a:lnTo>
                      <a:lnTo>
                        <a:pt x="39642" y="36005"/>
                      </a:lnTo>
                      <a:lnTo>
                        <a:pt x="39623" y="36062"/>
                      </a:lnTo>
                      <a:lnTo>
                        <a:pt x="39575" y="36176"/>
                      </a:lnTo>
                      <a:lnTo>
                        <a:pt x="39166" y="37100"/>
                      </a:lnTo>
                      <a:cubicBezTo>
                        <a:pt x="38004" y="39519"/>
                        <a:pt x="36261" y="41558"/>
                        <a:pt x="33594" y="41710"/>
                      </a:cubicBezTo>
                      <a:cubicBezTo>
                        <a:pt x="34413" y="37700"/>
                        <a:pt x="26450" y="43196"/>
                        <a:pt x="29012" y="37176"/>
                      </a:cubicBezTo>
                      <a:cubicBezTo>
                        <a:pt x="23411" y="38529"/>
                        <a:pt x="28250" y="46873"/>
                        <a:pt x="23097" y="49644"/>
                      </a:cubicBezTo>
                      <a:lnTo>
                        <a:pt x="23173" y="45415"/>
                      </a:lnTo>
                      <a:cubicBezTo>
                        <a:pt x="18954" y="50454"/>
                        <a:pt x="13296" y="46206"/>
                        <a:pt x="10257" y="51826"/>
                      </a:cubicBezTo>
                      <a:lnTo>
                        <a:pt x="11486" y="47577"/>
                      </a:lnTo>
                      <a:cubicBezTo>
                        <a:pt x="10381" y="48101"/>
                        <a:pt x="9495" y="46520"/>
                        <a:pt x="8857" y="48244"/>
                      </a:cubicBezTo>
                      <a:lnTo>
                        <a:pt x="11143" y="48025"/>
                      </a:lnTo>
                      <a:cubicBezTo>
                        <a:pt x="10905" y="50111"/>
                        <a:pt x="9029" y="50711"/>
                        <a:pt x="7571" y="51702"/>
                      </a:cubicBezTo>
                      <a:cubicBezTo>
                        <a:pt x="5266" y="53711"/>
                        <a:pt x="13267" y="58007"/>
                        <a:pt x="8343" y="62551"/>
                      </a:cubicBezTo>
                      <a:cubicBezTo>
                        <a:pt x="9381" y="61951"/>
                        <a:pt x="10429" y="63475"/>
                        <a:pt x="11762" y="64465"/>
                      </a:cubicBezTo>
                      <a:cubicBezTo>
                        <a:pt x="7743" y="65627"/>
                        <a:pt x="9162" y="71790"/>
                        <a:pt x="10105" y="74590"/>
                      </a:cubicBezTo>
                      <a:cubicBezTo>
                        <a:pt x="12477" y="71476"/>
                        <a:pt x="11724" y="76324"/>
                        <a:pt x="14505" y="74809"/>
                      </a:cubicBezTo>
                      <a:cubicBezTo>
                        <a:pt x="15220" y="75895"/>
                        <a:pt x="14906" y="77648"/>
                        <a:pt x="14420" y="78648"/>
                      </a:cubicBezTo>
                      <a:lnTo>
                        <a:pt x="11505" y="76819"/>
                      </a:lnTo>
                      <a:lnTo>
                        <a:pt x="13305" y="84534"/>
                      </a:lnTo>
                      <a:cubicBezTo>
                        <a:pt x="15325" y="83134"/>
                        <a:pt x="15801" y="83420"/>
                        <a:pt x="15734" y="860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5" name="任意多边形: 形状 1040">
                  <a:extLst>
                    <a:ext uri="{FF2B5EF4-FFF2-40B4-BE49-F238E27FC236}">
                      <a16:creationId xmlns:a16="http://schemas.microsoft.com/office/drawing/2014/main" id="{D1B31C5E-1FDA-03BF-9461-A7707E340AF7}"/>
                    </a:ext>
                  </a:extLst>
                </p:cNvPr>
                <p:cNvSpPr/>
                <p:nvPr/>
              </p:nvSpPr>
              <p:spPr>
                <a:xfrm>
                  <a:off x="3481235" y="957732"/>
                  <a:ext cx="9525" cy="9525"/>
                </a:xfrm>
                <a:custGeom>
                  <a:avLst/>
                  <a:gdLst>
                    <a:gd name="connsiteX0" fmla="*/ 9049 w 9525"/>
                    <a:gd name="connsiteY0" fmla="*/ 7144 h 9525"/>
                    <a:gd name="connsiteX1" fmla="*/ 7144 w 9525"/>
                    <a:gd name="connsiteY1" fmla="*/ 9620 h 9525"/>
                    <a:gd name="connsiteX2" fmla="*/ 8734 w 9525"/>
                    <a:gd name="connsiteY2" fmla="*/ 1185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049" y="7144"/>
                      </a:moveTo>
                      <a:lnTo>
                        <a:pt x="7144" y="9620"/>
                      </a:lnTo>
                      <a:lnTo>
                        <a:pt x="8734" y="1185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6" name="任意多边形: 形状 1041">
                  <a:extLst>
                    <a:ext uri="{FF2B5EF4-FFF2-40B4-BE49-F238E27FC236}">
                      <a16:creationId xmlns:a16="http://schemas.microsoft.com/office/drawing/2014/main" id="{46500900-CB94-645C-46E5-2C1F473BBDC5}"/>
                    </a:ext>
                  </a:extLst>
                </p:cNvPr>
                <p:cNvSpPr/>
                <p:nvPr/>
              </p:nvSpPr>
              <p:spPr>
                <a:xfrm>
                  <a:off x="3542092" y="1040887"/>
                  <a:ext cx="9525" cy="9525"/>
                </a:xfrm>
                <a:custGeom>
                  <a:avLst/>
                  <a:gdLst>
                    <a:gd name="connsiteX0" fmla="*/ 9905 w 9525"/>
                    <a:gd name="connsiteY0" fmla="*/ 9685 h 9525"/>
                    <a:gd name="connsiteX1" fmla="*/ 11114 w 9525"/>
                    <a:gd name="connsiteY1" fmla="*/ 7628 h 9525"/>
                    <a:gd name="connsiteX2" fmla="*/ 7199 w 9525"/>
                    <a:gd name="connsiteY2" fmla="*/ 7418 h 9525"/>
                    <a:gd name="connsiteX3" fmla="*/ 9905 w 9525"/>
                    <a:gd name="connsiteY3" fmla="*/ 968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905" y="9685"/>
                      </a:moveTo>
                      <a:lnTo>
                        <a:pt x="11114" y="7628"/>
                      </a:lnTo>
                      <a:lnTo>
                        <a:pt x="7199" y="7418"/>
                      </a:lnTo>
                      <a:cubicBezTo>
                        <a:pt x="6895" y="5628"/>
                        <a:pt x="7847" y="13324"/>
                        <a:pt x="9905" y="968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7" name="任意多边形: 形状 1042">
                  <a:extLst>
                    <a:ext uri="{FF2B5EF4-FFF2-40B4-BE49-F238E27FC236}">
                      <a16:creationId xmlns:a16="http://schemas.microsoft.com/office/drawing/2014/main" id="{15EAEAA2-0B3E-D05C-5539-8C1227B65E46}"/>
                    </a:ext>
                  </a:extLst>
                </p:cNvPr>
                <p:cNvSpPr/>
                <p:nvPr/>
              </p:nvSpPr>
              <p:spPr>
                <a:xfrm>
                  <a:off x="3645665" y="1078395"/>
                  <a:ext cx="9525" cy="9525"/>
                </a:xfrm>
                <a:custGeom>
                  <a:avLst/>
                  <a:gdLst>
                    <a:gd name="connsiteX0" fmla="*/ 9944 w 9525"/>
                    <a:gd name="connsiteY0" fmla="*/ 8306 h 9525"/>
                    <a:gd name="connsiteX1" fmla="*/ 7477 w 9525"/>
                    <a:gd name="connsiteY1" fmla="*/ 7144 h 9525"/>
                    <a:gd name="connsiteX2" fmla="*/ 7144 w 9525"/>
                    <a:gd name="connsiteY2" fmla="*/ 9706 h 9525"/>
                    <a:gd name="connsiteX3" fmla="*/ 9944 w 9525"/>
                    <a:gd name="connsiteY3" fmla="*/ 830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944" y="8306"/>
                      </a:moveTo>
                      <a:lnTo>
                        <a:pt x="7477" y="7144"/>
                      </a:lnTo>
                      <a:lnTo>
                        <a:pt x="7144" y="9706"/>
                      </a:lnTo>
                      <a:cubicBezTo>
                        <a:pt x="8115" y="9668"/>
                        <a:pt x="10001" y="9582"/>
                        <a:pt x="9944" y="830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8" name="任意多边形: 形状 1043">
                  <a:extLst>
                    <a:ext uri="{FF2B5EF4-FFF2-40B4-BE49-F238E27FC236}">
                      <a16:creationId xmlns:a16="http://schemas.microsoft.com/office/drawing/2014/main" id="{E2276053-6296-CBA6-01C7-E0008E1C1F3F}"/>
                    </a:ext>
                  </a:extLst>
                </p:cNvPr>
                <p:cNvSpPr/>
                <p:nvPr/>
              </p:nvSpPr>
              <p:spPr>
                <a:xfrm>
                  <a:off x="3482797" y="672637"/>
                  <a:ext cx="133350" cy="76200"/>
                </a:xfrm>
                <a:custGeom>
                  <a:avLst/>
                  <a:gdLst>
                    <a:gd name="connsiteX0" fmla="*/ 17555 w 133350"/>
                    <a:gd name="connsiteY0" fmla="*/ 66534 h 76200"/>
                    <a:gd name="connsiteX1" fmla="*/ 7144 w 133350"/>
                    <a:gd name="connsiteY1" fmla="*/ 73725 h 76200"/>
                    <a:gd name="connsiteX2" fmla="*/ 16764 w 133350"/>
                    <a:gd name="connsiteY2" fmla="*/ 70392 h 76200"/>
                    <a:gd name="connsiteX3" fmla="*/ 12078 w 133350"/>
                    <a:gd name="connsiteY3" fmla="*/ 72716 h 76200"/>
                    <a:gd name="connsiteX4" fmla="*/ 24698 w 133350"/>
                    <a:gd name="connsiteY4" fmla="*/ 71335 h 76200"/>
                    <a:gd name="connsiteX5" fmla="*/ 24479 w 133350"/>
                    <a:gd name="connsiteY5" fmla="*/ 69992 h 76200"/>
                    <a:gd name="connsiteX6" fmla="*/ 33433 w 133350"/>
                    <a:gd name="connsiteY6" fmla="*/ 66458 h 76200"/>
                    <a:gd name="connsiteX7" fmla="*/ 37995 w 133350"/>
                    <a:gd name="connsiteY7" fmla="*/ 59514 h 76200"/>
                    <a:gd name="connsiteX8" fmla="*/ 62998 w 133350"/>
                    <a:gd name="connsiteY8" fmla="*/ 53190 h 76200"/>
                    <a:gd name="connsiteX9" fmla="*/ 67570 w 133350"/>
                    <a:gd name="connsiteY9" fmla="*/ 48837 h 76200"/>
                    <a:gd name="connsiteX10" fmla="*/ 65646 w 133350"/>
                    <a:gd name="connsiteY10" fmla="*/ 54056 h 76200"/>
                    <a:gd name="connsiteX11" fmla="*/ 71571 w 133350"/>
                    <a:gd name="connsiteY11" fmla="*/ 50180 h 76200"/>
                    <a:gd name="connsiteX12" fmla="*/ 72361 w 133350"/>
                    <a:gd name="connsiteY12" fmla="*/ 35130 h 76200"/>
                    <a:gd name="connsiteX13" fmla="*/ 78619 w 133350"/>
                    <a:gd name="connsiteY13" fmla="*/ 38388 h 76200"/>
                    <a:gd name="connsiteX14" fmla="*/ 79086 w 133350"/>
                    <a:gd name="connsiteY14" fmla="*/ 36292 h 76200"/>
                    <a:gd name="connsiteX15" fmla="*/ 89306 w 133350"/>
                    <a:gd name="connsiteY15" fmla="*/ 35768 h 76200"/>
                    <a:gd name="connsiteX16" fmla="*/ 83915 w 133350"/>
                    <a:gd name="connsiteY16" fmla="*/ 39112 h 76200"/>
                    <a:gd name="connsiteX17" fmla="*/ 84801 w 133350"/>
                    <a:gd name="connsiteY17" fmla="*/ 39007 h 76200"/>
                    <a:gd name="connsiteX18" fmla="*/ 76819 w 133350"/>
                    <a:gd name="connsiteY18" fmla="*/ 48103 h 76200"/>
                    <a:gd name="connsiteX19" fmla="*/ 93926 w 133350"/>
                    <a:gd name="connsiteY19" fmla="*/ 41417 h 76200"/>
                    <a:gd name="connsiteX20" fmla="*/ 93393 w 133350"/>
                    <a:gd name="connsiteY20" fmla="*/ 46227 h 76200"/>
                    <a:gd name="connsiteX21" fmla="*/ 82582 w 133350"/>
                    <a:gd name="connsiteY21" fmla="*/ 52113 h 76200"/>
                    <a:gd name="connsiteX22" fmla="*/ 103356 w 133350"/>
                    <a:gd name="connsiteY22" fmla="*/ 41950 h 76200"/>
                    <a:gd name="connsiteX23" fmla="*/ 102927 w 133350"/>
                    <a:gd name="connsiteY23" fmla="*/ 41283 h 76200"/>
                    <a:gd name="connsiteX24" fmla="*/ 116376 w 133350"/>
                    <a:gd name="connsiteY24" fmla="*/ 35540 h 76200"/>
                    <a:gd name="connsiteX25" fmla="*/ 118358 w 133350"/>
                    <a:gd name="connsiteY25" fmla="*/ 37511 h 76200"/>
                    <a:gd name="connsiteX26" fmla="*/ 117043 w 133350"/>
                    <a:gd name="connsiteY26" fmla="*/ 33501 h 76200"/>
                    <a:gd name="connsiteX27" fmla="*/ 99574 w 133350"/>
                    <a:gd name="connsiteY27" fmla="*/ 40217 h 76200"/>
                    <a:gd name="connsiteX28" fmla="*/ 106461 w 133350"/>
                    <a:gd name="connsiteY28" fmla="*/ 33740 h 76200"/>
                    <a:gd name="connsiteX29" fmla="*/ 96860 w 133350"/>
                    <a:gd name="connsiteY29" fmla="*/ 32939 h 76200"/>
                    <a:gd name="connsiteX30" fmla="*/ 100070 w 133350"/>
                    <a:gd name="connsiteY30" fmla="*/ 30634 h 76200"/>
                    <a:gd name="connsiteX31" fmla="*/ 95745 w 133350"/>
                    <a:gd name="connsiteY31" fmla="*/ 29634 h 76200"/>
                    <a:gd name="connsiteX32" fmla="*/ 108671 w 133350"/>
                    <a:gd name="connsiteY32" fmla="*/ 20214 h 76200"/>
                    <a:gd name="connsiteX33" fmla="*/ 101917 w 133350"/>
                    <a:gd name="connsiteY33" fmla="*/ 24519 h 76200"/>
                    <a:gd name="connsiteX34" fmla="*/ 115872 w 133350"/>
                    <a:gd name="connsiteY34" fmla="*/ 16623 h 76200"/>
                    <a:gd name="connsiteX35" fmla="*/ 113138 w 133350"/>
                    <a:gd name="connsiteY35" fmla="*/ 16680 h 76200"/>
                    <a:gd name="connsiteX36" fmla="*/ 131264 w 133350"/>
                    <a:gd name="connsiteY36" fmla="*/ 9841 h 76200"/>
                    <a:gd name="connsiteX37" fmla="*/ 112747 w 133350"/>
                    <a:gd name="connsiteY37" fmla="*/ 12642 h 76200"/>
                    <a:gd name="connsiteX38" fmla="*/ 122453 w 133350"/>
                    <a:gd name="connsiteY38" fmla="*/ 8365 h 76200"/>
                    <a:gd name="connsiteX39" fmla="*/ 106194 w 133350"/>
                    <a:gd name="connsiteY39" fmla="*/ 7403 h 76200"/>
                    <a:gd name="connsiteX40" fmla="*/ 109328 w 133350"/>
                    <a:gd name="connsiteY40" fmla="*/ 11356 h 76200"/>
                    <a:gd name="connsiteX41" fmla="*/ 91402 w 133350"/>
                    <a:gd name="connsiteY41" fmla="*/ 14937 h 76200"/>
                    <a:gd name="connsiteX42" fmla="*/ 94183 w 133350"/>
                    <a:gd name="connsiteY42" fmla="*/ 14775 h 76200"/>
                    <a:gd name="connsiteX43" fmla="*/ 88802 w 133350"/>
                    <a:gd name="connsiteY43" fmla="*/ 19357 h 76200"/>
                    <a:gd name="connsiteX44" fmla="*/ 83563 w 133350"/>
                    <a:gd name="connsiteY44" fmla="*/ 24091 h 76200"/>
                    <a:gd name="connsiteX45" fmla="*/ 73533 w 133350"/>
                    <a:gd name="connsiteY45" fmla="*/ 25367 h 76200"/>
                    <a:gd name="connsiteX46" fmla="*/ 80429 w 133350"/>
                    <a:gd name="connsiteY46" fmla="*/ 23776 h 76200"/>
                    <a:gd name="connsiteX47" fmla="*/ 77562 w 133350"/>
                    <a:gd name="connsiteY47" fmla="*/ 26891 h 76200"/>
                    <a:gd name="connsiteX48" fmla="*/ 87697 w 133350"/>
                    <a:gd name="connsiteY48" fmla="*/ 22910 h 76200"/>
                    <a:gd name="connsiteX49" fmla="*/ 82858 w 133350"/>
                    <a:gd name="connsiteY49" fmla="*/ 30330 h 76200"/>
                    <a:gd name="connsiteX50" fmla="*/ 73314 w 133350"/>
                    <a:gd name="connsiteY50" fmla="*/ 32254 h 76200"/>
                    <a:gd name="connsiteX51" fmla="*/ 76619 w 133350"/>
                    <a:gd name="connsiteY51" fmla="*/ 28377 h 76200"/>
                    <a:gd name="connsiteX52" fmla="*/ 55569 w 133350"/>
                    <a:gd name="connsiteY52" fmla="*/ 34473 h 76200"/>
                    <a:gd name="connsiteX53" fmla="*/ 53473 w 133350"/>
                    <a:gd name="connsiteY53" fmla="*/ 39826 h 76200"/>
                    <a:gd name="connsiteX54" fmla="*/ 59665 w 133350"/>
                    <a:gd name="connsiteY54" fmla="*/ 37130 h 76200"/>
                    <a:gd name="connsiteX55" fmla="*/ 60646 w 133350"/>
                    <a:gd name="connsiteY55" fmla="*/ 39731 h 76200"/>
                    <a:gd name="connsiteX56" fmla="*/ 50549 w 133350"/>
                    <a:gd name="connsiteY56" fmla="*/ 45370 h 76200"/>
                    <a:gd name="connsiteX57" fmla="*/ 40081 w 133350"/>
                    <a:gd name="connsiteY57" fmla="*/ 45722 h 76200"/>
                    <a:gd name="connsiteX58" fmla="*/ 41967 w 133350"/>
                    <a:gd name="connsiteY58" fmla="*/ 46655 h 76200"/>
                    <a:gd name="connsiteX59" fmla="*/ 32223 w 133350"/>
                    <a:gd name="connsiteY59" fmla="*/ 56800 h 76200"/>
                    <a:gd name="connsiteX60" fmla="*/ 33652 w 133350"/>
                    <a:gd name="connsiteY60" fmla="*/ 52218 h 76200"/>
                    <a:gd name="connsiteX61" fmla="*/ 14792 w 133350"/>
                    <a:gd name="connsiteY61" fmla="*/ 60248 h 76200"/>
                    <a:gd name="connsiteX62" fmla="*/ 9192 w 133350"/>
                    <a:gd name="connsiteY62" fmla="*/ 66515 h 76200"/>
                    <a:gd name="connsiteX63" fmla="*/ 17555 w 133350"/>
                    <a:gd name="connsiteY63" fmla="*/ 66534 h 7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</a:cxnLst>
                  <a:rect l="l" t="t" r="r" b="b"/>
                  <a:pathLst>
                    <a:path w="133350" h="76200">
                      <a:moveTo>
                        <a:pt x="17555" y="66534"/>
                      </a:moveTo>
                      <a:cubicBezTo>
                        <a:pt x="12506" y="69677"/>
                        <a:pt x="11154" y="67277"/>
                        <a:pt x="7144" y="73725"/>
                      </a:cubicBezTo>
                      <a:cubicBezTo>
                        <a:pt x="8973" y="70906"/>
                        <a:pt x="16126" y="66277"/>
                        <a:pt x="16764" y="70392"/>
                      </a:cubicBezTo>
                      <a:cubicBezTo>
                        <a:pt x="15230" y="72344"/>
                        <a:pt x="13811" y="72097"/>
                        <a:pt x="12078" y="72716"/>
                      </a:cubicBezTo>
                      <a:lnTo>
                        <a:pt x="24698" y="71335"/>
                      </a:lnTo>
                      <a:lnTo>
                        <a:pt x="24479" y="69992"/>
                      </a:lnTo>
                      <a:cubicBezTo>
                        <a:pt x="26680" y="66391"/>
                        <a:pt x="33576" y="64267"/>
                        <a:pt x="33433" y="66458"/>
                      </a:cubicBezTo>
                      <a:cubicBezTo>
                        <a:pt x="33604" y="64334"/>
                        <a:pt x="32814" y="62210"/>
                        <a:pt x="37995" y="59514"/>
                      </a:cubicBezTo>
                      <a:cubicBezTo>
                        <a:pt x="43996" y="61362"/>
                        <a:pt x="63656" y="41179"/>
                        <a:pt x="62998" y="53190"/>
                      </a:cubicBezTo>
                      <a:cubicBezTo>
                        <a:pt x="66151" y="54647"/>
                        <a:pt x="61970" y="50608"/>
                        <a:pt x="67570" y="48837"/>
                      </a:cubicBezTo>
                      <a:cubicBezTo>
                        <a:pt x="68513" y="50037"/>
                        <a:pt x="66437" y="52513"/>
                        <a:pt x="65646" y="54056"/>
                      </a:cubicBezTo>
                      <a:lnTo>
                        <a:pt x="71571" y="50180"/>
                      </a:lnTo>
                      <a:cubicBezTo>
                        <a:pt x="62608" y="48837"/>
                        <a:pt x="76705" y="38578"/>
                        <a:pt x="72361" y="35130"/>
                      </a:cubicBezTo>
                      <a:cubicBezTo>
                        <a:pt x="75990" y="34625"/>
                        <a:pt x="79972" y="37530"/>
                        <a:pt x="78619" y="38388"/>
                      </a:cubicBezTo>
                      <a:cubicBezTo>
                        <a:pt x="79543" y="36902"/>
                        <a:pt x="78629" y="37035"/>
                        <a:pt x="79086" y="36292"/>
                      </a:cubicBezTo>
                      <a:cubicBezTo>
                        <a:pt x="81277" y="38064"/>
                        <a:pt x="84487" y="34254"/>
                        <a:pt x="89306" y="35768"/>
                      </a:cubicBezTo>
                      <a:lnTo>
                        <a:pt x="83915" y="39112"/>
                      </a:lnTo>
                      <a:lnTo>
                        <a:pt x="84801" y="39007"/>
                      </a:lnTo>
                      <a:cubicBezTo>
                        <a:pt x="83410" y="42531"/>
                        <a:pt x="75448" y="46255"/>
                        <a:pt x="76819" y="48103"/>
                      </a:cubicBezTo>
                      <a:cubicBezTo>
                        <a:pt x="82096" y="42017"/>
                        <a:pt x="88278" y="42645"/>
                        <a:pt x="93926" y="41417"/>
                      </a:cubicBezTo>
                      <a:lnTo>
                        <a:pt x="93393" y="46227"/>
                      </a:lnTo>
                      <a:cubicBezTo>
                        <a:pt x="86897" y="43512"/>
                        <a:pt x="88630" y="54123"/>
                        <a:pt x="82582" y="52113"/>
                      </a:cubicBezTo>
                      <a:cubicBezTo>
                        <a:pt x="89545" y="52656"/>
                        <a:pt x="93278" y="48903"/>
                        <a:pt x="103356" y="41950"/>
                      </a:cubicBezTo>
                      <a:lnTo>
                        <a:pt x="102927" y="41283"/>
                      </a:lnTo>
                      <a:cubicBezTo>
                        <a:pt x="109909" y="39550"/>
                        <a:pt x="110176" y="37016"/>
                        <a:pt x="116376" y="35540"/>
                      </a:cubicBezTo>
                      <a:lnTo>
                        <a:pt x="118358" y="37511"/>
                      </a:lnTo>
                      <a:cubicBezTo>
                        <a:pt x="123787" y="34797"/>
                        <a:pt x="117910" y="33473"/>
                        <a:pt x="117043" y="33501"/>
                      </a:cubicBezTo>
                      <a:cubicBezTo>
                        <a:pt x="110414" y="40369"/>
                        <a:pt x="104994" y="34197"/>
                        <a:pt x="99574" y="40217"/>
                      </a:cubicBezTo>
                      <a:cubicBezTo>
                        <a:pt x="98346" y="38283"/>
                        <a:pt x="102784" y="35083"/>
                        <a:pt x="106461" y="33740"/>
                      </a:cubicBezTo>
                      <a:cubicBezTo>
                        <a:pt x="108490" y="29501"/>
                        <a:pt x="95240" y="37673"/>
                        <a:pt x="96860" y="32939"/>
                      </a:cubicBezTo>
                      <a:lnTo>
                        <a:pt x="100070" y="30634"/>
                      </a:lnTo>
                      <a:cubicBezTo>
                        <a:pt x="97403" y="30806"/>
                        <a:pt x="95593" y="32397"/>
                        <a:pt x="95745" y="29634"/>
                      </a:cubicBezTo>
                      <a:cubicBezTo>
                        <a:pt x="105594" y="27548"/>
                        <a:pt x="102965" y="23195"/>
                        <a:pt x="108671" y="20214"/>
                      </a:cubicBezTo>
                      <a:cubicBezTo>
                        <a:pt x="105556" y="19652"/>
                        <a:pt x="107718" y="24967"/>
                        <a:pt x="101917" y="24519"/>
                      </a:cubicBezTo>
                      <a:cubicBezTo>
                        <a:pt x="100765" y="17795"/>
                        <a:pt x="112119" y="18014"/>
                        <a:pt x="115872" y="16623"/>
                      </a:cubicBezTo>
                      <a:cubicBezTo>
                        <a:pt x="114605" y="15975"/>
                        <a:pt x="112443" y="18747"/>
                        <a:pt x="113138" y="16680"/>
                      </a:cubicBezTo>
                      <a:cubicBezTo>
                        <a:pt x="119720" y="11842"/>
                        <a:pt x="125263" y="15699"/>
                        <a:pt x="131264" y="9841"/>
                      </a:cubicBezTo>
                      <a:cubicBezTo>
                        <a:pt x="124473" y="12251"/>
                        <a:pt x="115757" y="14632"/>
                        <a:pt x="112747" y="12642"/>
                      </a:cubicBezTo>
                      <a:cubicBezTo>
                        <a:pt x="115310" y="10527"/>
                        <a:pt x="120882" y="7003"/>
                        <a:pt x="122453" y="8365"/>
                      </a:cubicBezTo>
                      <a:cubicBezTo>
                        <a:pt x="116729" y="4326"/>
                        <a:pt x="110604" y="11994"/>
                        <a:pt x="106194" y="7403"/>
                      </a:cubicBezTo>
                      <a:cubicBezTo>
                        <a:pt x="103956" y="10194"/>
                        <a:pt x="106566" y="11461"/>
                        <a:pt x="109328" y="11356"/>
                      </a:cubicBezTo>
                      <a:cubicBezTo>
                        <a:pt x="101479" y="15728"/>
                        <a:pt x="98012" y="9794"/>
                        <a:pt x="91402" y="14937"/>
                      </a:cubicBezTo>
                      <a:lnTo>
                        <a:pt x="94183" y="14775"/>
                      </a:lnTo>
                      <a:cubicBezTo>
                        <a:pt x="94183" y="14775"/>
                        <a:pt x="91402" y="16937"/>
                        <a:pt x="88802" y="19357"/>
                      </a:cubicBezTo>
                      <a:cubicBezTo>
                        <a:pt x="86182" y="21729"/>
                        <a:pt x="83563" y="24091"/>
                        <a:pt x="83563" y="24091"/>
                      </a:cubicBezTo>
                      <a:cubicBezTo>
                        <a:pt x="79458" y="25262"/>
                        <a:pt x="81086" y="18861"/>
                        <a:pt x="73533" y="25367"/>
                      </a:cubicBezTo>
                      <a:cubicBezTo>
                        <a:pt x="72533" y="26891"/>
                        <a:pt x="78172" y="23348"/>
                        <a:pt x="80429" y="23776"/>
                      </a:cubicBezTo>
                      <a:lnTo>
                        <a:pt x="77562" y="26891"/>
                      </a:lnTo>
                      <a:cubicBezTo>
                        <a:pt x="81696" y="25662"/>
                        <a:pt x="84077" y="23329"/>
                        <a:pt x="87697" y="22910"/>
                      </a:cubicBezTo>
                      <a:cubicBezTo>
                        <a:pt x="84763" y="27358"/>
                        <a:pt x="84306" y="26739"/>
                        <a:pt x="82858" y="30330"/>
                      </a:cubicBezTo>
                      <a:lnTo>
                        <a:pt x="73314" y="32254"/>
                      </a:lnTo>
                      <a:lnTo>
                        <a:pt x="76619" y="28377"/>
                      </a:lnTo>
                      <a:cubicBezTo>
                        <a:pt x="69371" y="29434"/>
                        <a:pt x="65503" y="28339"/>
                        <a:pt x="55569" y="34473"/>
                      </a:cubicBezTo>
                      <a:lnTo>
                        <a:pt x="53473" y="39826"/>
                      </a:lnTo>
                      <a:cubicBezTo>
                        <a:pt x="55274" y="39445"/>
                        <a:pt x="57055" y="39054"/>
                        <a:pt x="59665" y="37130"/>
                      </a:cubicBezTo>
                      <a:cubicBezTo>
                        <a:pt x="60131" y="37731"/>
                        <a:pt x="59312" y="39283"/>
                        <a:pt x="60646" y="39731"/>
                      </a:cubicBezTo>
                      <a:cubicBezTo>
                        <a:pt x="57150" y="41807"/>
                        <a:pt x="50330" y="41217"/>
                        <a:pt x="50549" y="45370"/>
                      </a:cubicBezTo>
                      <a:lnTo>
                        <a:pt x="40081" y="45722"/>
                      </a:lnTo>
                      <a:lnTo>
                        <a:pt x="41967" y="46655"/>
                      </a:lnTo>
                      <a:cubicBezTo>
                        <a:pt x="33518" y="50837"/>
                        <a:pt x="42348" y="52113"/>
                        <a:pt x="32223" y="56800"/>
                      </a:cubicBezTo>
                      <a:lnTo>
                        <a:pt x="33652" y="52218"/>
                      </a:lnTo>
                      <a:cubicBezTo>
                        <a:pt x="27365" y="58790"/>
                        <a:pt x="22527" y="54809"/>
                        <a:pt x="14792" y="60248"/>
                      </a:cubicBezTo>
                      <a:lnTo>
                        <a:pt x="9192" y="66515"/>
                      </a:lnTo>
                      <a:cubicBezTo>
                        <a:pt x="11840" y="65591"/>
                        <a:pt x="15926" y="64905"/>
                        <a:pt x="17555" y="6653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9" name="任意多边形: 形状 1044">
                  <a:extLst>
                    <a:ext uri="{FF2B5EF4-FFF2-40B4-BE49-F238E27FC236}">
                      <a16:creationId xmlns:a16="http://schemas.microsoft.com/office/drawing/2014/main" id="{2FAA5094-0C0D-EB11-AFBC-3B7F7D390A20}"/>
                    </a:ext>
                  </a:extLst>
                </p:cNvPr>
                <p:cNvSpPr/>
                <p:nvPr/>
              </p:nvSpPr>
              <p:spPr>
                <a:xfrm>
                  <a:off x="3743535" y="1015882"/>
                  <a:ext cx="9525" cy="9525"/>
                </a:xfrm>
                <a:custGeom>
                  <a:avLst/>
                  <a:gdLst>
                    <a:gd name="connsiteX0" fmla="*/ 7353 w 9525"/>
                    <a:gd name="connsiteY0" fmla="*/ 7144 h 9525"/>
                    <a:gd name="connsiteX1" fmla="*/ 7477 w 9525"/>
                    <a:gd name="connsiteY1" fmla="*/ 7144 h 9525"/>
                    <a:gd name="connsiteX2" fmla="*/ 7353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353" y="7144"/>
                      </a:moveTo>
                      <a:cubicBezTo>
                        <a:pt x="7039" y="7858"/>
                        <a:pt x="7077" y="8172"/>
                        <a:pt x="7477" y="7144"/>
                      </a:cubicBezTo>
                      <a:lnTo>
                        <a:pt x="7353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0" name="任意多边形: 形状 1045">
                  <a:extLst>
                    <a:ext uri="{FF2B5EF4-FFF2-40B4-BE49-F238E27FC236}">
                      <a16:creationId xmlns:a16="http://schemas.microsoft.com/office/drawing/2014/main" id="{A7324CA8-CCB0-CAA1-1612-6A9B85D2784B}"/>
                    </a:ext>
                  </a:extLst>
                </p:cNvPr>
                <p:cNvSpPr/>
                <p:nvPr/>
              </p:nvSpPr>
              <p:spPr>
                <a:xfrm>
                  <a:off x="3492789" y="709196"/>
                  <a:ext cx="19050" cy="19050"/>
                </a:xfrm>
                <a:custGeom>
                  <a:avLst/>
                  <a:gdLst>
                    <a:gd name="connsiteX0" fmla="*/ 13573 w 19050"/>
                    <a:gd name="connsiteY0" fmla="*/ 7144 h 19050"/>
                    <a:gd name="connsiteX1" fmla="*/ 10325 w 19050"/>
                    <a:gd name="connsiteY1" fmla="*/ 9925 h 19050"/>
                    <a:gd name="connsiteX2" fmla="*/ 7144 w 19050"/>
                    <a:gd name="connsiteY2" fmla="*/ 12783 h 19050"/>
                    <a:gd name="connsiteX3" fmla="*/ 10744 w 19050"/>
                    <a:gd name="connsiteY3" fmla="*/ 11611 h 19050"/>
                    <a:gd name="connsiteX4" fmla="*/ 13573 w 19050"/>
                    <a:gd name="connsiteY4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3573" y="7144"/>
                      </a:moveTo>
                      <a:cubicBezTo>
                        <a:pt x="13573" y="7144"/>
                        <a:pt x="11897" y="8468"/>
                        <a:pt x="10325" y="9925"/>
                      </a:cubicBezTo>
                      <a:cubicBezTo>
                        <a:pt x="8734" y="11354"/>
                        <a:pt x="7144" y="12783"/>
                        <a:pt x="7144" y="12783"/>
                      </a:cubicBezTo>
                      <a:lnTo>
                        <a:pt x="10744" y="11611"/>
                      </a:lnTo>
                      <a:lnTo>
                        <a:pt x="13573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1" name="任意多边形: 形状 1046">
                  <a:extLst>
                    <a:ext uri="{FF2B5EF4-FFF2-40B4-BE49-F238E27FC236}">
                      <a16:creationId xmlns:a16="http://schemas.microsoft.com/office/drawing/2014/main" id="{A39FFA37-93E2-7549-9F83-0C7A14F75086}"/>
                    </a:ext>
                  </a:extLst>
                </p:cNvPr>
                <p:cNvSpPr/>
                <p:nvPr/>
              </p:nvSpPr>
              <p:spPr>
                <a:xfrm>
                  <a:off x="3639893" y="1077480"/>
                  <a:ext cx="9525" cy="9525"/>
                </a:xfrm>
                <a:custGeom>
                  <a:avLst/>
                  <a:gdLst>
                    <a:gd name="connsiteX0" fmla="*/ 10326 w 9525"/>
                    <a:gd name="connsiteY0" fmla="*/ 7144 h 9525"/>
                    <a:gd name="connsiteX1" fmla="*/ 7173 w 9525"/>
                    <a:gd name="connsiteY1" fmla="*/ 9296 h 9525"/>
                    <a:gd name="connsiteX2" fmla="*/ 10326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326" y="7144"/>
                      </a:moveTo>
                      <a:cubicBezTo>
                        <a:pt x="10287" y="8515"/>
                        <a:pt x="6792" y="6544"/>
                        <a:pt x="7173" y="9296"/>
                      </a:cubicBezTo>
                      <a:lnTo>
                        <a:pt x="10326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2" name="任意多边形: 形状 1047">
                  <a:extLst>
                    <a:ext uri="{FF2B5EF4-FFF2-40B4-BE49-F238E27FC236}">
                      <a16:creationId xmlns:a16="http://schemas.microsoft.com/office/drawing/2014/main" id="{A2E899A5-5C93-FDF7-E922-B22C14D49E90}"/>
                    </a:ext>
                  </a:extLst>
                </p:cNvPr>
                <p:cNvSpPr/>
                <p:nvPr/>
              </p:nvSpPr>
              <p:spPr>
                <a:xfrm>
                  <a:off x="3544663" y="1032960"/>
                  <a:ext cx="9525" cy="19050"/>
                </a:xfrm>
                <a:custGeom>
                  <a:avLst/>
                  <a:gdLst>
                    <a:gd name="connsiteX0" fmla="*/ 7800 w 9525"/>
                    <a:gd name="connsiteY0" fmla="*/ 13421 h 19050"/>
                    <a:gd name="connsiteX1" fmla="*/ 7457 w 9525"/>
                    <a:gd name="connsiteY1" fmla="*/ 7144 h 19050"/>
                    <a:gd name="connsiteX2" fmla="*/ 7800 w 9525"/>
                    <a:gd name="connsiteY2" fmla="*/ 1342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800" y="13421"/>
                      </a:moveTo>
                      <a:cubicBezTo>
                        <a:pt x="11229" y="11030"/>
                        <a:pt x="6114" y="8268"/>
                        <a:pt x="7457" y="7144"/>
                      </a:cubicBezTo>
                      <a:cubicBezTo>
                        <a:pt x="7457" y="7153"/>
                        <a:pt x="6561" y="10897"/>
                        <a:pt x="7800" y="1342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3" name="任意多边形: 形状 1048">
                  <a:extLst>
                    <a:ext uri="{FF2B5EF4-FFF2-40B4-BE49-F238E27FC236}">
                      <a16:creationId xmlns:a16="http://schemas.microsoft.com/office/drawing/2014/main" id="{B174A268-A310-8DD0-30AD-5282835F230F}"/>
                    </a:ext>
                  </a:extLst>
                </p:cNvPr>
                <p:cNvSpPr/>
                <p:nvPr/>
              </p:nvSpPr>
              <p:spPr>
                <a:xfrm>
                  <a:off x="3485474" y="741648"/>
                  <a:ext cx="19050" cy="9525"/>
                </a:xfrm>
                <a:custGeom>
                  <a:avLst/>
                  <a:gdLst>
                    <a:gd name="connsiteX0" fmla="*/ 12392 w 19050"/>
                    <a:gd name="connsiteY0" fmla="*/ 7677 h 9525"/>
                    <a:gd name="connsiteX1" fmla="*/ 11868 w 19050"/>
                    <a:gd name="connsiteY1" fmla="*/ 7144 h 9525"/>
                    <a:gd name="connsiteX2" fmla="*/ 7144 w 19050"/>
                    <a:gd name="connsiteY2" fmla="*/ 11668 h 9525"/>
                    <a:gd name="connsiteX3" fmla="*/ 8563 w 19050"/>
                    <a:gd name="connsiteY3" fmla="*/ 1188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2392" y="7677"/>
                      </a:moveTo>
                      <a:lnTo>
                        <a:pt x="11868" y="7144"/>
                      </a:lnTo>
                      <a:lnTo>
                        <a:pt x="7144" y="11668"/>
                      </a:lnTo>
                      <a:lnTo>
                        <a:pt x="8563" y="1188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4" name="任意多边形: 形状 1049">
                  <a:extLst>
                    <a:ext uri="{FF2B5EF4-FFF2-40B4-BE49-F238E27FC236}">
                      <a16:creationId xmlns:a16="http://schemas.microsoft.com/office/drawing/2014/main" id="{3E64C3D8-08F8-903E-C97E-7F0F37D522A6}"/>
                    </a:ext>
                  </a:extLst>
                </p:cNvPr>
                <p:cNvSpPr/>
                <p:nvPr/>
              </p:nvSpPr>
              <p:spPr>
                <a:xfrm>
                  <a:off x="3487626" y="952501"/>
                  <a:ext cx="9525" cy="19050"/>
                </a:xfrm>
                <a:custGeom>
                  <a:avLst/>
                  <a:gdLst>
                    <a:gd name="connsiteX0" fmla="*/ 9677 w 9525"/>
                    <a:gd name="connsiteY0" fmla="*/ 8698 h 19050"/>
                    <a:gd name="connsiteX1" fmla="*/ 7182 w 9525"/>
                    <a:gd name="connsiteY1" fmla="*/ 7669 h 19050"/>
                    <a:gd name="connsiteX2" fmla="*/ 7182 w 9525"/>
                    <a:gd name="connsiteY2" fmla="*/ 13089 h 19050"/>
                    <a:gd name="connsiteX3" fmla="*/ 9677 w 9525"/>
                    <a:gd name="connsiteY3" fmla="*/ 869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9677" y="8698"/>
                      </a:moveTo>
                      <a:cubicBezTo>
                        <a:pt x="9715" y="5164"/>
                        <a:pt x="7668" y="8945"/>
                        <a:pt x="7182" y="7669"/>
                      </a:cubicBezTo>
                      <a:cubicBezTo>
                        <a:pt x="7182" y="7669"/>
                        <a:pt x="7096" y="12879"/>
                        <a:pt x="7182" y="13089"/>
                      </a:cubicBezTo>
                      <a:cubicBezTo>
                        <a:pt x="7096" y="12889"/>
                        <a:pt x="9677" y="8698"/>
                        <a:pt x="9677" y="869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5" name="任意多边形: 形状 1050">
                  <a:extLst>
                    <a:ext uri="{FF2B5EF4-FFF2-40B4-BE49-F238E27FC236}">
                      <a16:creationId xmlns:a16="http://schemas.microsoft.com/office/drawing/2014/main" id="{59FFC954-24C4-E087-19BB-CDE17253AE8E}"/>
                    </a:ext>
                  </a:extLst>
                </p:cNvPr>
                <p:cNvSpPr/>
                <p:nvPr/>
              </p:nvSpPr>
              <p:spPr>
                <a:xfrm>
                  <a:off x="3633721" y="1071739"/>
                  <a:ext cx="9525" cy="19050"/>
                </a:xfrm>
                <a:custGeom>
                  <a:avLst/>
                  <a:gdLst>
                    <a:gd name="connsiteX0" fmla="*/ 9077 w 9525"/>
                    <a:gd name="connsiteY0" fmla="*/ 8484 h 19050"/>
                    <a:gd name="connsiteX1" fmla="*/ 9916 w 9525"/>
                    <a:gd name="connsiteY1" fmla="*/ 7665 h 19050"/>
                    <a:gd name="connsiteX2" fmla="*/ 7144 w 9525"/>
                    <a:gd name="connsiteY2" fmla="*/ 8322 h 19050"/>
                    <a:gd name="connsiteX3" fmla="*/ 7744 w 9525"/>
                    <a:gd name="connsiteY3" fmla="*/ 11942 h 19050"/>
                    <a:gd name="connsiteX4" fmla="*/ 9077 w 9525"/>
                    <a:gd name="connsiteY4" fmla="*/ 848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19050">
                      <a:moveTo>
                        <a:pt x="9077" y="8484"/>
                      </a:moveTo>
                      <a:cubicBezTo>
                        <a:pt x="9716" y="9418"/>
                        <a:pt x="9249" y="8055"/>
                        <a:pt x="9916" y="7665"/>
                      </a:cubicBezTo>
                      <a:cubicBezTo>
                        <a:pt x="9458" y="6331"/>
                        <a:pt x="7782" y="7932"/>
                        <a:pt x="7144" y="8322"/>
                      </a:cubicBezTo>
                      <a:lnTo>
                        <a:pt x="7744" y="11942"/>
                      </a:lnTo>
                      <a:cubicBezTo>
                        <a:pt x="8715" y="10684"/>
                        <a:pt x="6639" y="9618"/>
                        <a:pt x="9077" y="848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6" name="任意多边形: 形状 1051">
                  <a:extLst>
                    <a:ext uri="{FF2B5EF4-FFF2-40B4-BE49-F238E27FC236}">
                      <a16:creationId xmlns:a16="http://schemas.microsoft.com/office/drawing/2014/main" id="{C1D84768-1FB0-83A6-26FF-8CA6C2AD4FC2}"/>
                    </a:ext>
                  </a:extLst>
                </p:cNvPr>
                <p:cNvSpPr/>
                <p:nvPr/>
              </p:nvSpPr>
              <p:spPr>
                <a:xfrm>
                  <a:off x="3638313" y="1068416"/>
                  <a:ext cx="19050" cy="19050"/>
                </a:xfrm>
                <a:custGeom>
                  <a:avLst/>
                  <a:gdLst>
                    <a:gd name="connsiteX0" fmla="*/ 9772 w 19050"/>
                    <a:gd name="connsiteY0" fmla="*/ 15684 h 19050"/>
                    <a:gd name="connsiteX1" fmla="*/ 13363 w 19050"/>
                    <a:gd name="connsiteY1" fmla="*/ 11427 h 19050"/>
                    <a:gd name="connsiteX2" fmla="*/ 12344 w 19050"/>
                    <a:gd name="connsiteY2" fmla="*/ 7150 h 19050"/>
                    <a:gd name="connsiteX3" fmla="*/ 9896 w 19050"/>
                    <a:gd name="connsiteY3" fmla="*/ 8284 h 19050"/>
                    <a:gd name="connsiteX4" fmla="*/ 10172 w 19050"/>
                    <a:gd name="connsiteY4" fmla="*/ 13475 h 19050"/>
                    <a:gd name="connsiteX5" fmla="*/ 7638 w 19050"/>
                    <a:gd name="connsiteY5" fmla="*/ 13798 h 19050"/>
                    <a:gd name="connsiteX6" fmla="*/ 9772 w 19050"/>
                    <a:gd name="connsiteY6" fmla="*/ 1568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" h="19050">
                      <a:moveTo>
                        <a:pt x="9772" y="15684"/>
                      </a:moveTo>
                      <a:cubicBezTo>
                        <a:pt x="7533" y="12913"/>
                        <a:pt x="13553" y="14484"/>
                        <a:pt x="13363" y="11427"/>
                      </a:cubicBezTo>
                      <a:cubicBezTo>
                        <a:pt x="9477" y="11713"/>
                        <a:pt x="10962" y="9141"/>
                        <a:pt x="12344" y="7150"/>
                      </a:cubicBezTo>
                      <a:cubicBezTo>
                        <a:pt x="11343" y="8369"/>
                        <a:pt x="10020" y="5778"/>
                        <a:pt x="9896" y="8284"/>
                      </a:cubicBezTo>
                      <a:lnTo>
                        <a:pt x="10172" y="13475"/>
                      </a:lnTo>
                      <a:lnTo>
                        <a:pt x="7638" y="13798"/>
                      </a:lnTo>
                      <a:cubicBezTo>
                        <a:pt x="6009" y="15475"/>
                        <a:pt x="8848" y="15656"/>
                        <a:pt x="9772" y="1568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7" name="任意多边形: 形状 1052">
                  <a:extLst>
                    <a:ext uri="{FF2B5EF4-FFF2-40B4-BE49-F238E27FC236}">
                      <a16:creationId xmlns:a16="http://schemas.microsoft.com/office/drawing/2014/main" id="{5ED8E4F1-EF1B-CC6E-3DC3-E5329C870E51}"/>
                    </a:ext>
                  </a:extLst>
                </p:cNvPr>
                <p:cNvSpPr/>
                <p:nvPr/>
              </p:nvSpPr>
              <p:spPr>
                <a:xfrm>
                  <a:off x="3548005" y="1036866"/>
                  <a:ext cx="9525" cy="9525"/>
                </a:xfrm>
                <a:custGeom>
                  <a:avLst/>
                  <a:gdLst>
                    <a:gd name="connsiteX0" fmla="*/ 10592 w 9525"/>
                    <a:gd name="connsiteY0" fmla="*/ 7144 h 9525"/>
                    <a:gd name="connsiteX1" fmla="*/ 7144 w 9525"/>
                    <a:gd name="connsiteY1" fmla="*/ 7258 h 9525"/>
                    <a:gd name="connsiteX2" fmla="*/ 8792 w 9525"/>
                    <a:gd name="connsiteY2" fmla="*/ 789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592" y="7144"/>
                      </a:moveTo>
                      <a:lnTo>
                        <a:pt x="7144" y="7258"/>
                      </a:lnTo>
                      <a:lnTo>
                        <a:pt x="8792" y="789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8" name="任意多边形: 形状 1053">
                  <a:extLst>
                    <a:ext uri="{FF2B5EF4-FFF2-40B4-BE49-F238E27FC236}">
                      <a16:creationId xmlns:a16="http://schemas.microsoft.com/office/drawing/2014/main" id="{1AB481BE-3DF7-F75D-ADD6-221D3FE155EE}"/>
                    </a:ext>
                  </a:extLst>
                </p:cNvPr>
                <p:cNvSpPr/>
                <p:nvPr/>
              </p:nvSpPr>
              <p:spPr>
                <a:xfrm>
                  <a:off x="3611680" y="1064193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7144 h 19050"/>
                    <a:gd name="connsiteX1" fmla="*/ 10744 w 9525"/>
                    <a:gd name="connsiteY1" fmla="*/ 14564 h 19050"/>
                    <a:gd name="connsiteX2" fmla="*/ 7144 w 9525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144" y="7144"/>
                      </a:moveTo>
                      <a:cubicBezTo>
                        <a:pt x="8782" y="8782"/>
                        <a:pt x="5782" y="14830"/>
                        <a:pt x="10744" y="14564"/>
                      </a:cubicBezTo>
                      <a:cubicBezTo>
                        <a:pt x="12592" y="10516"/>
                        <a:pt x="9315" y="10030"/>
                        <a:pt x="714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9" name="任意多边形: 形状 1054">
                  <a:extLst>
                    <a:ext uri="{FF2B5EF4-FFF2-40B4-BE49-F238E27FC236}">
                      <a16:creationId xmlns:a16="http://schemas.microsoft.com/office/drawing/2014/main" id="{2C9F6B0F-1D78-D893-4E69-BDC145573714}"/>
                    </a:ext>
                  </a:extLst>
                </p:cNvPr>
                <p:cNvSpPr/>
                <p:nvPr/>
              </p:nvSpPr>
              <p:spPr>
                <a:xfrm>
                  <a:off x="3654610" y="1066660"/>
                  <a:ext cx="19050" cy="19050"/>
                </a:xfrm>
                <a:custGeom>
                  <a:avLst/>
                  <a:gdLst>
                    <a:gd name="connsiteX0" fmla="*/ 9267 w 19050"/>
                    <a:gd name="connsiteY0" fmla="*/ 13345 h 19050"/>
                    <a:gd name="connsiteX1" fmla="*/ 13744 w 19050"/>
                    <a:gd name="connsiteY1" fmla="*/ 9811 h 19050"/>
                    <a:gd name="connsiteX2" fmla="*/ 13229 w 19050"/>
                    <a:gd name="connsiteY2" fmla="*/ 13354 h 19050"/>
                    <a:gd name="connsiteX3" fmla="*/ 16668 w 19050"/>
                    <a:gd name="connsiteY3" fmla="*/ 12163 h 19050"/>
                    <a:gd name="connsiteX4" fmla="*/ 17459 w 19050"/>
                    <a:gd name="connsiteY4" fmla="*/ 7144 h 19050"/>
                    <a:gd name="connsiteX5" fmla="*/ 14811 w 19050"/>
                    <a:gd name="connsiteY5" fmla="*/ 9325 h 19050"/>
                    <a:gd name="connsiteX6" fmla="*/ 12267 w 19050"/>
                    <a:gd name="connsiteY6" fmla="*/ 7239 h 19050"/>
                    <a:gd name="connsiteX7" fmla="*/ 9258 w 19050"/>
                    <a:gd name="connsiteY7" fmla="*/ 8163 h 19050"/>
                    <a:gd name="connsiteX8" fmla="*/ 10496 w 19050"/>
                    <a:gd name="connsiteY8" fmla="*/ 14840 h 19050"/>
                    <a:gd name="connsiteX9" fmla="*/ 9267 w 19050"/>
                    <a:gd name="connsiteY9" fmla="*/ 1334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050" h="19050">
                      <a:moveTo>
                        <a:pt x="9267" y="13345"/>
                      </a:moveTo>
                      <a:cubicBezTo>
                        <a:pt x="12353" y="14640"/>
                        <a:pt x="11572" y="10773"/>
                        <a:pt x="13744" y="9811"/>
                      </a:cubicBezTo>
                      <a:lnTo>
                        <a:pt x="13229" y="13354"/>
                      </a:lnTo>
                      <a:cubicBezTo>
                        <a:pt x="14420" y="13592"/>
                        <a:pt x="15544" y="10744"/>
                        <a:pt x="16668" y="12163"/>
                      </a:cubicBezTo>
                      <a:lnTo>
                        <a:pt x="17459" y="7144"/>
                      </a:lnTo>
                      <a:lnTo>
                        <a:pt x="14811" y="9325"/>
                      </a:lnTo>
                      <a:cubicBezTo>
                        <a:pt x="14753" y="9373"/>
                        <a:pt x="12153" y="7325"/>
                        <a:pt x="12267" y="7239"/>
                      </a:cubicBezTo>
                      <a:cubicBezTo>
                        <a:pt x="11953" y="9658"/>
                        <a:pt x="10591" y="8115"/>
                        <a:pt x="9258" y="8163"/>
                      </a:cubicBezTo>
                      <a:cubicBezTo>
                        <a:pt x="8791" y="10611"/>
                        <a:pt x="4057" y="16573"/>
                        <a:pt x="10496" y="14840"/>
                      </a:cubicBezTo>
                      <a:lnTo>
                        <a:pt x="9267" y="1334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0" name="任意多边形: 形状 1055">
                  <a:extLst>
                    <a:ext uri="{FF2B5EF4-FFF2-40B4-BE49-F238E27FC236}">
                      <a16:creationId xmlns:a16="http://schemas.microsoft.com/office/drawing/2014/main" id="{E36ACBCE-78BD-5A0A-0136-BF4CA897E020}"/>
                    </a:ext>
                  </a:extLst>
                </p:cNvPr>
                <p:cNvSpPr/>
                <p:nvPr/>
              </p:nvSpPr>
              <p:spPr>
                <a:xfrm>
                  <a:off x="3518344" y="996060"/>
                  <a:ext cx="19050" cy="19050"/>
                </a:xfrm>
                <a:custGeom>
                  <a:avLst/>
                  <a:gdLst>
                    <a:gd name="connsiteX0" fmla="*/ 11135 w 19050"/>
                    <a:gd name="connsiteY0" fmla="*/ 17240 h 19050"/>
                    <a:gd name="connsiteX1" fmla="*/ 14335 w 19050"/>
                    <a:gd name="connsiteY1" fmla="*/ 12030 h 19050"/>
                    <a:gd name="connsiteX2" fmla="*/ 12563 w 19050"/>
                    <a:gd name="connsiteY2" fmla="*/ 7144 h 19050"/>
                    <a:gd name="connsiteX3" fmla="*/ 7144 w 19050"/>
                    <a:gd name="connsiteY3" fmla="*/ 10554 h 19050"/>
                    <a:gd name="connsiteX4" fmla="*/ 11135 w 19050"/>
                    <a:gd name="connsiteY4" fmla="*/ 1724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1135" y="17240"/>
                      </a:moveTo>
                      <a:cubicBezTo>
                        <a:pt x="8525" y="15002"/>
                        <a:pt x="13516" y="13764"/>
                        <a:pt x="14335" y="12030"/>
                      </a:cubicBezTo>
                      <a:cubicBezTo>
                        <a:pt x="14802" y="8954"/>
                        <a:pt x="12487" y="9792"/>
                        <a:pt x="12563" y="7144"/>
                      </a:cubicBezTo>
                      <a:cubicBezTo>
                        <a:pt x="10277" y="7106"/>
                        <a:pt x="10497" y="12830"/>
                        <a:pt x="7144" y="10554"/>
                      </a:cubicBezTo>
                      <a:cubicBezTo>
                        <a:pt x="11725" y="9792"/>
                        <a:pt x="6925" y="17583"/>
                        <a:pt x="11135" y="1724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1" name="任意多边形: 形状 1056">
                  <a:extLst>
                    <a:ext uri="{FF2B5EF4-FFF2-40B4-BE49-F238E27FC236}">
                      <a16:creationId xmlns:a16="http://schemas.microsoft.com/office/drawing/2014/main" id="{EEF352F5-EDF7-718F-DADB-C384BCEE1029}"/>
                    </a:ext>
                  </a:extLst>
                </p:cNvPr>
                <p:cNvSpPr/>
                <p:nvPr/>
              </p:nvSpPr>
              <p:spPr>
                <a:xfrm>
                  <a:off x="3542824" y="1021226"/>
                  <a:ext cx="19050" cy="19050"/>
                </a:xfrm>
                <a:custGeom>
                  <a:avLst/>
                  <a:gdLst>
                    <a:gd name="connsiteX0" fmla="*/ 12773 w 19050"/>
                    <a:gd name="connsiteY0" fmla="*/ 18840 h 19050"/>
                    <a:gd name="connsiteX1" fmla="*/ 14602 w 19050"/>
                    <a:gd name="connsiteY1" fmla="*/ 10287 h 19050"/>
                    <a:gd name="connsiteX2" fmla="*/ 10563 w 19050"/>
                    <a:gd name="connsiteY2" fmla="*/ 7144 h 19050"/>
                    <a:gd name="connsiteX3" fmla="*/ 7144 w 19050"/>
                    <a:gd name="connsiteY3" fmla="*/ 12859 h 19050"/>
                    <a:gd name="connsiteX4" fmla="*/ 10116 w 19050"/>
                    <a:gd name="connsiteY4" fmla="*/ 11630 h 19050"/>
                    <a:gd name="connsiteX5" fmla="*/ 11887 w 19050"/>
                    <a:gd name="connsiteY5" fmla="*/ 14983 h 19050"/>
                    <a:gd name="connsiteX6" fmla="*/ 7753 w 19050"/>
                    <a:gd name="connsiteY6" fmla="*/ 15935 h 19050"/>
                    <a:gd name="connsiteX7" fmla="*/ 12773 w 19050"/>
                    <a:gd name="connsiteY7" fmla="*/ 1884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19050">
                      <a:moveTo>
                        <a:pt x="12773" y="18840"/>
                      </a:moveTo>
                      <a:cubicBezTo>
                        <a:pt x="15307" y="18926"/>
                        <a:pt x="11630" y="12354"/>
                        <a:pt x="14602" y="10287"/>
                      </a:cubicBezTo>
                      <a:cubicBezTo>
                        <a:pt x="13087" y="10439"/>
                        <a:pt x="11801" y="8382"/>
                        <a:pt x="10563" y="7144"/>
                      </a:cubicBezTo>
                      <a:cubicBezTo>
                        <a:pt x="11992" y="11011"/>
                        <a:pt x="8125" y="10468"/>
                        <a:pt x="7144" y="12859"/>
                      </a:cubicBezTo>
                      <a:cubicBezTo>
                        <a:pt x="7449" y="11459"/>
                        <a:pt x="9354" y="11716"/>
                        <a:pt x="10116" y="11630"/>
                      </a:cubicBezTo>
                      <a:cubicBezTo>
                        <a:pt x="10944" y="12440"/>
                        <a:pt x="11754" y="13221"/>
                        <a:pt x="11887" y="14983"/>
                      </a:cubicBezTo>
                      <a:lnTo>
                        <a:pt x="7753" y="15935"/>
                      </a:lnTo>
                      <a:cubicBezTo>
                        <a:pt x="8382" y="18078"/>
                        <a:pt x="12697" y="13535"/>
                        <a:pt x="12773" y="1884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2" name="任意多边形: 形状 1057">
                  <a:extLst>
                    <a:ext uri="{FF2B5EF4-FFF2-40B4-BE49-F238E27FC236}">
                      <a16:creationId xmlns:a16="http://schemas.microsoft.com/office/drawing/2014/main" id="{616F4B32-AE7D-1A37-D0DE-867B632A50FA}"/>
                    </a:ext>
                  </a:extLst>
                </p:cNvPr>
                <p:cNvSpPr/>
                <p:nvPr/>
              </p:nvSpPr>
              <p:spPr>
                <a:xfrm>
                  <a:off x="3597488" y="1060145"/>
                  <a:ext cx="9525" cy="9525"/>
                </a:xfrm>
                <a:custGeom>
                  <a:avLst/>
                  <a:gdLst>
                    <a:gd name="connsiteX0" fmla="*/ 10897 w 9525"/>
                    <a:gd name="connsiteY0" fmla="*/ 7601 h 9525"/>
                    <a:gd name="connsiteX1" fmla="*/ 9277 w 9525"/>
                    <a:gd name="connsiteY1" fmla="*/ 9677 h 9525"/>
                    <a:gd name="connsiteX2" fmla="*/ 8249 w 9525"/>
                    <a:gd name="connsiteY2" fmla="*/ 7144 h 9525"/>
                    <a:gd name="connsiteX3" fmla="*/ 7144 w 9525"/>
                    <a:gd name="connsiteY3" fmla="*/ 10487 h 9525"/>
                    <a:gd name="connsiteX4" fmla="*/ 10897 w 9525"/>
                    <a:gd name="connsiteY4" fmla="*/ 760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10897" y="7601"/>
                      </a:moveTo>
                      <a:lnTo>
                        <a:pt x="9277" y="9677"/>
                      </a:lnTo>
                      <a:lnTo>
                        <a:pt x="8249" y="7144"/>
                      </a:lnTo>
                      <a:lnTo>
                        <a:pt x="7144" y="10487"/>
                      </a:lnTo>
                      <a:cubicBezTo>
                        <a:pt x="9544" y="11401"/>
                        <a:pt x="10649" y="8030"/>
                        <a:pt x="10897" y="760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3" name="任意多边形: 形状 1058">
                  <a:extLst>
                    <a:ext uri="{FF2B5EF4-FFF2-40B4-BE49-F238E27FC236}">
                      <a16:creationId xmlns:a16="http://schemas.microsoft.com/office/drawing/2014/main" id="{5A0C4C4E-6BD3-67DE-702E-846BE6A8ACD0}"/>
                    </a:ext>
                  </a:extLst>
                </p:cNvPr>
                <p:cNvSpPr/>
                <p:nvPr/>
              </p:nvSpPr>
              <p:spPr>
                <a:xfrm>
                  <a:off x="3621427" y="1061973"/>
                  <a:ext cx="19050" cy="19050"/>
                </a:xfrm>
                <a:custGeom>
                  <a:avLst/>
                  <a:gdLst>
                    <a:gd name="connsiteX0" fmla="*/ 10770 w 19050"/>
                    <a:gd name="connsiteY0" fmla="*/ 14945 h 19050"/>
                    <a:gd name="connsiteX1" fmla="*/ 15237 w 19050"/>
                    <a:gd name="connsiteY1" fmla="*/ 11982 h 19050"/>
                    <a:gd name="connsiteX2" fmla="*/ 7169 w 19050"/>
                    <a:gd name="connsiteY2" fmla="*/ 7144 h 19050"/>
                    <a:gd name="connsiteX3" fmla="*/ 11313 w 19050"/>
                    <a:gd name="connsiteY3" fmla="*/ 16002 h 19050"/>
                    <a:gd name="connsiteX4" fmla="*/ 10770 w 19050"/>
                    <a:gd name="connsiteY4" fmla="*/ 1494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0770" y="14945"/>
                      </a:moveTo>
                      <a:lnTo>
                        <a:pt x="15237" y="11982"/>
                      </a:lnTo>
                      <a:cubicBezTo>
                        <a:pt x="9817" y="13802"/>
                        <a:pt x="9274" y="9077"/>
                        <a:pt x="7169" y="7144"/>
                      </a:cubicBezTo>
                      <a:cubicBezTo>
                        <a:pt x="6903" y="9515"/>
                        <a:pt x="8741" y="15011"/>
                        <a:pt x="11313" y="16002"/>
                      </a:cubicBezTo>
                      <a:lnTo>
                        <a:pt x="10770" y="1494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4" name="任意多边形: 形状 1059">
                  <a:extLst>
                    <a:ext uri="{FF2B5EF4-FFF2-40B4-BE49-F238E27FC236}">
                      <a16:creationId xmlns:a16="http://schemas.microsoft.com/office/drawing/2014/main" id="{5C3C9ADD-E73D-1B0E-5B66-DB9C966B70AD}"/>
                    </a:ext>
                  </a:extLst>
                </p:cNvPr>
                <p:cNvSpPr/>
                <p:nvPr/>
              </p:nvSpPr>
              <p:spPr>
                <a:xfrm>
                  <a:off x="3582638" y="1051391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7753 w 9525"/>
                    <a:gd name="connsiteY1" fmla="*/ 9287 h 9525"/>
                    <a:gd name="connsiteX2" fmla="*/ 8696 w 9525"/>
                    <a:gd name="connsiteY2" fmla="*/ 97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7753" y="9287"/>
                      </a:lnTo>
                      <a:lnTo>
                        <a:pt x="8696" y="978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5" name="任意多边形: 形状 1060">
                  <a:extLst>
                    <a:ext uri="{FF2B5EF4-FFF2-40B4-BE49-F238E27FC236}">
                      <a16:creationId xmlns:a16="http://schemas.microsoft.com/office/drawing/2014/main" id="{64D88C63-B774-C466-1956-329873D24D5B}"/>
                    </a:ext>
                  </a:extLst>
                </p:cNvPr>
                <p:cNvSpPr/>
                <p:nvPr/>
              </p:nvSpPr>
              <p:spPr>
                <a:xfrm>
                  <a:off x="3632416" y="1064383"/>
                  <a:ext cx="9525" cy="9525"/>
                </a:xfrm>
                <a:custGeom>
                  <a:avLst/>
                  <a:gdLst>
                    <a:gd name="connsiteX0" fmla="*/ 8144 w 9525"/>
                    <a:gd name="connsiteY0" fmla="*/ 8830 h 9525"/>
                    <a:gd name="connsiteX1" fmla="*/ 9020 w 9525"/>
                    <a:gd name="connsiteY1" fmla="*/ 7144 h 9525"/>
                    <a:gd name="connsiteX2" fmla="*/ 7144 w 9525"/>
                    <a:gd name="connsiteY2" fmla="*/ 11887 h 9525"/>
                    <a:gd name="connsiteX3" fmla="*/ 8820 w 9525"/>
                    <a:gd name="connsiteY3" fmla="*/ 848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8144" y="8830"/>
                      </a:moveTo>
                      <a:lnTo>
                        <a:pt x="9020" y="7144"/>
                      </a:lnTo>
                      <a:lnTo>
                        <a:pt x="7144" y="11887"/>
                      </a:lnTo>
                      <a:lnTo>
                        <a:pt x="8820" y="848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6" name="任意多边形: 形状 1061">
                  <a:extLst>
                    <a:ext uri="{FF2B5EF4-FFF2-40B4-BE49-F238E27FC236}">
                      <a16:creationId xmlns:a16="http://schemas.microsoft.com/office/drawing/2014/main" id="{2D563694-7739-9EB4-AE11-0EBC557AF1F5}"/>
                    </a:ext>
                  </a:extLst>
                </p:cNvPr>
                <p:cNvSpPr/>
                <p:nvPr/>
              </p:nvSpPr>
              <p:spPr>
                <a:xfrm>
                  <a:off x="3596002" y="1050191"/>
                  <a:ext cx="19050" cy="19050"/>
                </a:xfrm>
                <a:custGeom>
                  <a:avLst/>
                  <a:gdLst>
                    <a:gd name="connsiteX0" fmla="*/ 11240 w 19050"/>
                    <a:gd name="connsiteY0" fmla="*/ 8411 h 19050"/>
                    <a:gd name="connsiteX1" fmla="*/ 10858 w 19050"/>
                    <a:gd name="connsiteY1" fmla="*/ 7144 h 19050"/>
                    <a:gd name="connsiteX2" fmla="*/ 7144 w 19050"/>
                    <a:gd name="connsiteY2" fmla="*/ 12192 h 19050"/>
                    <a:gd name="connsiteX3" fmla="*/ 9201 w 19050"/>
                    <a:gd name="connsiteY3" fmla="*/ 12573 h 19050"/>
                    <a:gd name="connsiteX4" fmla="*/ 8496 w 19050"/>
                    <a:gd name="connsiteY4" fmla="*/ 12811 h 19050"/>
                    <a:gd name="connsiteX5" fmla="*/ 10135 w 19050"/>
                    <a:gd name="connsiteY5" fmla="*/ 10154 h 19050"/>
                    <a:gd name="connsiteX6" fmla="*/ 12040 w 19050"/>
                    <a:gd name="connsiteY6" fmla="*/ 12697 h 19050"/>
                    <a:gd name="connsiteX7" fmla="*/ 9211 w 19050"/>
                    <a:gd name="connsiteY7" fmla="*/ 15811 h 19050"/>
                    <a:gd name="connsiteX8" fmla="*/ 11801 w 19050"/>
                    <a:gd name="connsiteY8" fmla="*/ 12859 h 19050"/>
                    <a:gd name="connsiteX9" fmla="*/ 11240 w 19050"/>
                    <a:gd name="connsiteY9" fmla="*/ 841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050" h="19050">
                      <a:moveTo>
                        <a:pt x="11240" y="8411"/>
                      </a:moveTo>
                      <a:lnTo>
                        <a:pt x="10858" y="7144"/>
                      </a:lnTo>
                      <a:cubicBezTo>
                        <a:pt x="8592" y="8868"/>
                        <a:pt x="8773" y="9506"/>
                        <a:pt x="7144" y="12192"/>
                      </a:cubicBezTo>
                      <a:lnTo>
                        <a:pt x="9201" y="12573"/>
                      </a:lnTo>
                      <a:lnTo>
                        <a:pt x="8496" y="12811"/>
                      </a:lnTo>
                      <a:cubicBezTo>
                        <a:pt x="7220" y="11068"/>
                        <a:pt x="9115" y="10811"/>
                        <a:pt x="10135" y="10154"/>
                      </a:cubicBezTo>
                      <a:cubicBezTo>
                        <a:pt x="12335" y="9449"/>
                        <a:pt x="10363" y="12544"/>
                        <a:pt x="12040" y="12697"/>
                      </a:cubicBezTo>
                      <a:cubicBezTo>
                        <a:pt x="11620" y="15688"/>
                        <a:pt x="8153" y="12211"/>
                        <a:pt x="9211" y="15811"/>
                      </a:cubicBezTo>
                      <a:cubicBezTo>
                        <a:pt x="11868" y="15773"/>
                        <a:pt x="12144" y="14421"/>
                        <a:pt x="11801" y="12859"/>
                      </a:cubicBezTo>
                      <a:cubicBezTo>
                        <a:pt x="11601" y="11259"/>
                        <a:pt x="10935" y="9373"/>
                        <a:pt x="11240" y="84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7" name="任意多边形: 形状 1062">
                  <a:extLst>
                    <a:ext uri="{FF2B5EF4-FFF2-40B4-BE49-F238E27FC236}">
                      <a16:creationId xmlns:a16="http://schemas.microsoft.com/office/drawing/2014/main" id="{111486CF-B1FE-B4AD-304A-8A1FB7372CFB}"/>
                    </a:ext>
                  </a:extLst>
                </p:cNvPr>
                <p:cNvSpPr/>
                <p:nvPr/>
              </p:nvSpPr>
              <p:spPr>
                <a:xfrm>
                  <a:off x="3636930" y="1064821"/>
                  <a:ext cx="9525" cy="9525"/>
                </a:xfrm>
                <a:custGeom>
                  <a:avLst/>
                  <a:gdLst>
                    <a:gd name="connsiteX0" fmla="*/ 11126 w 9525"/>
                    <a:gd name="connsiteY0" fmla="*/ 7144 h 9525"/>
                    <a:gd name="connsiteX1" fmla="*/ 7144 w 9525"/>
                    <a:gd name="connsiteY1" fmla="*/ 10230 h 9525"/>
                    <a:gd name="connsiteX2" fmla="*/ 9535 w 9525"/>
                    <a:gd name="connsiteY2" fmla="*/ 11344 h 9525"/>
                    <a:gd name="connsiteX3" fmla="*/ 11126 w 9525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1126" y="7144"/>
                      </a:moveTo>
                      <a:lnTo>
                        <a:pt x="7144" y="10230"/>
                      </a:lnTo>
                      <a:cubicBezTo>
                        <a:pt x="7106" y="10258"/>
                        <a:pt x="9459" y="11392"/>
                        <a:pt x="9535" y="11344"/>
                      </a:cubicBezTo>
                      <a:cubicBezTo>
                        <a:pt x="7211" y="8982"/>
                        <a:pt x="12107" y="8992"/>
                        <a:pt x="11126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8" name="任意多边形: 形状 1063">
                  <a:extLst>
                    <a:ext uri="{FF2B5EF4-FFF2-40B4-BE49-F238E27FC236}">
                      <a16:creationId xmlns:a16="http://schemas.microsoft.com/office/drawing/2014/main" id="{6465F187-164F-CA39-332C-BF573B93EDF0}"/>
                    </a:ext>
                  </a:extLst>
                </p:cNvPr>
                <p:cNvSpPr/>
                <p:nvPr/>
              </p:nvSpPr>
              <p:spPr>
                <a:xfrm>
                  <a:off x="3487388" y="786494"/>
                  <a:ext cx="19050" cy="19050"/>
                </a:xfrm>
                <a:custGeom>
                  <a:avLst/>
                  <a:gdLst>
                    <a:gd name="connsiteX0" fmla="*/ 13059 w 19050"/>
                    <a:gd name="connsiteY0" fmla="*/ 10218 h 19050"/>
                    <a:gd name="connsiteX1" fmla="*/ 16564 w 19050"/>
                    <a:gd name="connsiteY1" fmla="*/ 7379 h 19050"/>
                    <a:gd name="connsiteX2" fmla="*/ 7144 w 19050"/>
                    <a:gd name="connsiteY2" fmla="*/ 11218 h 19050"/>
                    <a:gd name="connsiteX3" fmla="*/ 13059 w 19050"/>
                    <a:gd name="connsiteY3" fmla="*/ 1021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3059" y="10218"/>
                      </a:moveTo>
                      <a:cubicBezTo>
                        <a:pt x="14421" y="10380"/>
                        <a:pt x="14821" y="8808"/>
                        <a:pt x="16564" y="7379"/>
                      </a:cubicBezTo>
                      <a:cubicBezTo>
                        <a:pt x="16173" y="6065"/>
                        <a:pt x="10116" y="10656"/>
                        <a:pt x="7144" y="11218"/>
                      </a:cubicBezTo>
                      <a:cubicBezTo>
                        <a:pt x="7201" y="14075"/>
                        <a:pt x="12468" y="9713"/>
                        <a:pt x="13059" y="1021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9" name="任意多边形: 形状 1064">
                  <a:extLst>
                    <a:ext uri="{FF2B5EF4-FFF2-40B4-BE49-F238E27FC236}">
                      <a16:creationId xmlns:a16="http://schemas.microsoft.com/office/drawing/2014/main" id="{21AD1339-A3C7-00CB-FCDD-8309B741CEC9}"/>
                    </a:ext>
                  </a:extLst>
                </p:cNvPr>
                <p:cNvSpPr/>
                <p:nvPr/>
              </p:nvSpPr>
              <p:spPr>
                <a:xfrm>
                  <a:off x="3483835" y="897820"/>
                  <a:ext cx="9525" cy="9525"/>
                </a:xfrm>
                <a:custGeom>
                  <a:avLst/>
                  <a:gdLst>
                    <a:gd name="connsiteX0" fmla="*/ 9982 w 9525"/>
                    <a:gd name="connsiteY0" fmla="*/ 8239 h 9525"/>
                    <a:gd name="connsiteX1" fmla="*/ 7144 w 9525"/>
                    <a:gd name="connsiteY1" fmla="*/ 7144 h 9525"/>
                    <a:gd name="connsiteX2" fmla="*/ 9468 w 9525"/>
                    <a:gd name="connsiteY2" fmla="*/ 937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982" y="8239"/>
                      </a:moveTo>
                      <a:lnTo>
                        <a:pt x="7144" y="7144"/>
                      </a:lnTo>
                      <a:lnTo>
                        <a:pt x="9468" y="937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0" name="任意多边形: 形状 1065">
                  <a:extLst>
                    <a:ext uri="{FF2B5EF4-FFF2-40B4-BE49-F238E27FC236}">
                      <a16:creationId xmlns:a16="http://schemas.microsoft.com/office/drawing/2014/main" id="{5F8A73DD-D799-2A83-C8B7-EF00DC117F0B}"/>
                    </a:ext>
                  </a:extLst>
                </p:cNvPr>
                <p:cNvSpPr/>
                <p:nvPr/>
              </p:nvSpPr>
              <p:spPr>
                <a:xfrm>
                  <a:off x="3499596" y="947940"/>
                  <a:ext cx="9525" cy="19050"/>
                </a:xfrm>
                <a:custGeom>
                  <a:avLst/>
                  <a:gdLst>
                    <a:gd name="connsiteX0" fmla="*/ 8967 w 9525"/>
                    <a:gd name="connsiteY0" fmla="*/ 11935 h 19050"/>
                    <a:gd name="connsiteX1" fmla="*/ 7738 w 9525"/>
                    <a:gd name="connsiteY1" fmla="*/ 7144 h 19050"/>
                    <a:gd name="connsiteX2" fmla="*/ 8967 w 9525"/>
                    <a:gd name="connsiteY2" fmla="*/ 1193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8967" y="11935"/>
                      </a:moveTo>
                      <a:cubicBezTo>
                        <a:pt x="11957" y="9182"/>
                        <a:pt x="8233" y="8401"/>
                        <a:pt x="7738" y="7144"/>
                      </a:cubicBezTo>
                      <a:cubicBezTo>
                        <a:pt x="5738" y="10735"/>
                        <a:pt x="9471" y="9782"/>
                        <a:pt x="8967" y="1193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1" name="任意多边形: 形状 1066">
                  <a:extLst>
                    <a:ext uri="{FF2B5EF4-FFF2-40B4-BE49-F238E27FC236}">
                      <a16:creationId xmlns:a16="http://schemas.microsoft.com/office/drawing/2014/main" id="{F69E330E-9BB9-04A7-6757-0EA9A9F53CF3}"/>
                    </a:ext>
                  </a:extLst>
                </p:cNvPr>
                <p:cNvSpPr/>
                <p:nvPr/>
              </p:nvSpPr>
              <p:spPr>
                <a:xfrm>
                  <a:off x="3643520" y="1065145"/>
                  <a:ext cx="9525" cy="9525"/>
                </a:xfrm>
                <a:custGeom>
                  <a:avLst/>
                  <a:gdLst>
                    <a:gd name="connsiteX0" fmla="*/ 7670 w 9525"/>
                    <a:gd name="connsiteY0" fmla="*/ 7144 h 9525"/>
                    <a:gd name="connsiteX1" fmla="*/ 8156 w 9525"/>
                    <a:gd name="connsiteY1" fmla="*/ 9220 h 9525"/>
                    <a:gd name="connsiteX2" fmla="*/ 7670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670" y="7144"/>
                      </a:moveTo>
                      <a:cubicBezTo>
                        <a:pt x="6289" y="7915"/>
                        <a:pt x="8051" y="8382"/>
                        <a:pt x="8156" y="9220"/>
                      </a:cubicBezTo>
                      <a:cubicBezTo>
                        <a:pt x="9003" y="8430"/>
                        <a:pt x="8375" y="7620"/>
                        <a:pt x="7670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2" name="任意多边形: 形状 1067">
                  <a:extLst>
                    <a:ext uri="{FF2B5EF4-FFF2-40B4-BE49-F238E27FC236}">
                      <a16:creationId xmlns:a16="http://schemas.microsoft.com/office/drawing/2014/main" id="{143D2CB9-F38C-E665-B413-F62C74AB74E4}"/>
                    </a:ext>
                  </a:extLst>
                </p:cNvPr>
                <p:cNvSpPr/>
                <p:nvPr/>
              </p:nvSpPr>
              <p:spPr>
                <a:xfrm>
                  <a:off x="3486931" y="876265"/>
                  <a:ext cx="19050" cy="28575"/>
                </a:xfrm>
                <a:custGeom>
                  <a:avLst/>
                  <a:gdLst>
                    <a:gd name="connsiteX0" fmla="*/ 8439 w 19050"/>
                    <a:gd name="connsiteY0" fmla="*/ 26384 h 28575"/>
                    <a:gd name="connsiteX1" fmla="*/ 17193 w 19050"/>
                    <a:gd name="connsiteY1" fmla="*/ 17374 h 28575"/>
                    <a:gd name="connsiteX2" fmla="*/ 18669 w 19050"/>
                    <a:gd name="connsiteY2" fmla="*/ 7144 h 28575"/>
                    <a:gd name="connsiteX3" fmla="*/ 7144 w 19050"/>
                    <a:gd name="connsiteY3" fmla="*/ 21822 h 28575"/>
                    <a:gd name="connsiteX4" fmla="*/ 8439 w 19050"/>
                    <a:gd name="connsiteY4" fmla="*/ 26384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28575">
                      <a:moveTo>
                        <a:pt x="8439" y="26384"/>
                      </a:moveTo>
                      <a:cubicBezTo>
                        <a:pt x="12868" y="24851"/>
                        <a:pt x="12840" y="14068"/>
                        <a:pt x="17193" y="17374"/>
                      </a:cubicBezTo>
                      <a:cubicBezTo>
                        <a:pt x="15916" y="12021"/>
                        <a:pt x="21022" y="11030"/>
                        <a:pt x="18669" y="7144"/>
                      </a:cubicBezTo>
                      <a:cubicBezTo>
                        <a:pt x="17516" y="14783"/>
                        <a:pt x="9087" y="15745"/>
                        <a:pt x="7144" y="21822"/>
                      </a:cubicBezTo>
                      <a:cubicBezTo>
                        <a:pt x="7934" y="22850"/>
                        <a:pt x="8220" y="24984"/>
                        <a:pt x="8439" y="2638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3" name="任意多边形: 形状 1068">
                  <a:extLst>
                    <a:ext uri="{FF2B5EF4-FFF2-40B4-BE49-F238E27FC236}">
                      <a16:creationId xmlns:a16="http://schemas.microsoft.com/office/drawing/2014/main" id="{8F720AE2-4F7E-321C-CBD1-4010DA76D872}"/>
                    </a:ext>
                  </a:extLst>
                </p:cNvPr>
                <p:cNvSpPr/>
                <p:nvPr/>
              </p:nvSpPr>
              <p:spPr>
                <a:xfrm>
                  <a:off x="3546805" y="1015739"/>
                  <a:ext cx="9525" cy="9525"/>
                </a:xfrm>
                <a:custGeom>
                  <a:avLst/>
                  <a:gdLst>
                    <a:gd name="connsiteX0" fmla="*/ 8239 w 9525"/>
                    <a:gd name="connsiteY0" fmla="*/ 9439 h 9525"/>
                    <a:gd name="connsiteX1" fmla="*/ 10011 w 9525"/>
                    <a:gd name="connsiteY1" fmla="*/ 7144 h 9525"/>
                    <a:gd name="connsiteX2" fmla="*/ 7144 w 9525"/>
                    <a:gd name="connsiteY2" fmla="*/ 9954 h 9525"/>
                    <a:gd name="connsiteX3" fmla="*/ 8677 w 9525"/>
                    <a:gd name="connsiteY3" fmla="*/ 983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8239" y="9439"/>
                      </a:moveTo>
                      <a:lnTo>
                        <a:pt x="10011" y="7144"/>
                      </a:lnTo>
                      <a:lnTo>
                        <a:pt x="7144" y="9954"/>
                      </a:lnTo>
                      <a:lnTo>
                        <a:pt x="8677" y="983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4" name="任意多边形: 形状 1069">
                  <a:extLst>
                    <a:ext uri="{FF2B5EF4-FFF2-40B4-BE49-F238E27FC236}">
                      <a16:creationId xmlns:a16="http://schemas.microsoft.com/office/drawing/2014/main" id="{C5F7C3ED-A1D1-E04B-6D9C-0D51F5D3BAB5}"/>
                    </a:ext>
                  </a:extLst>
                </p:cNvPr>
                <p:cNvSpPr/>
                <p:nvPr/>
              </p:nvSpPr>
              <p:spPr>
                <a:xfrm>
                  <a:off x="3655801" y="1064479"/>
                  <a:ext cx="9525" cy="9525"/>
                </a:xfrm>
                <a:custGeom>
                  <a:avLst/>
                  <a:gdLst>
                    <a:gd name="connsiteX0" fmla="*/ 9171 w 9525"/>
                    <a:gd name="connsiteY0" fmla="*/ 7144 h 9525"/>
                    <a:gd name="connsiteX1" fmla="*/ 7494 w 9525"/>
                    <a:gd name="connsiteY1" fmla="*/ 8773 h 9525"/>
                    <a:gd name="connsiteX2" fmla="*/ 9171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171" y="7144"/>
                      </a:moveTo>
                      <a:cubicBezTo>
                        <a:pt x="8542" y="7553"/>
                        <a:pt x="6285" y="7591"/>
                        <a:pt x="7494" y="8773"/>
                      </a:cubicBezTo>
                      <a:cubicBezTo>
                        <a:pt x="8133" y="8363"/>
                        <a:pt x="9228" y="7925"/>
                        <a:pt x="9171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5" name="任意多边形: 形状 1070">
                  <a:extLst>
                    <a:ext uri="{FF2B5EF4-FFF2-40B4-BE49-F238E27FC236}">
                      <a16:creationId xmlns:a16="http://schemas.microsoft.com/office/drawing/2014/main" id="{5343ED39-8E3B-673F-96FA-BA5C572CED1C}"/>
                    </a:ext>
                  </a:extLst>
                </p:cNvPr>
                <p:cNvSpPr/>
                <p:nvPr/>
              </p:nvSpPr>
              <p:spPr>
                <a:xfrm>
                  <a:off x="3716674" y="1045009"/>
                  <a:ext cx="9525" cy="9525"/>
                </a:xfrm>
                <a:custGeom>
                  <a:avLst/>
                  <a:gdLst>
                    <a:gd name="connsiteX0" fmla="*/ 7230 w 9525"/>
                    <a:gd name="connsiteY0" fmla="*/ 7191 h 9525"/>
                    <a:gd name="connsiteX1" fmla="*/ 8554 w 9525"/>
                    <a:gd name="connsiteY1" fmla="*/ 7144 h 9525"/>
                    <a:gd name="connsiteX2" fmla="*/ 7230 w 9525"/>
                    <a:gd name="connsiteY2" fmla="*/ 719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230" y="7191"/>
                      </a:moveTo>
                      <a:cubicBezTo>
                        <a:pt x="6839" y="8468"/>
                        <a:pt x="7868" y="7220"/>
                        <a:pt x="8554" y="7144"/>
                      </a:cubicBezTo>
                      <a:cubicBezTo>
                        <a:pt x="8535" y="7191"/>
                        <a:pt x="7173" y="7268"/>
                        <a:pt x="7230" y="719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6" name="任意多边形: 形状 1071">
                  <a:extLst>
                    <a:ext uri="{FF2B5EF4-FFF2-40B4-BE49-F238E27FC236}">
                      <a16:creationId xmlns:a16="http://schemas.microsoft.com/office/drawing/2014/main" id="{A68B38FE-C294-7CEF-97A2-A52A77FF45C3}"/>
                    </a:ext>
                  </a:extLst>
                </p:cNvPr>
                <p:cNvSpPr/>
                <p:nvPr/>
              </p:nvSpPr>
              <p:spPr>
                <a:xfrm>
                  <a:off x="3543686" y="988336"/>
                  <a:ext cx="47625" cy="38100"/>
                </a:xfrm>
                <a:custGeom>
                  <a:avLst/>
                  <a:gdLst>
                    <a:gd name="connsiteX0" fmla="*/ 10920 w 47625"/>
                    <a:gd name="connsiteY0" fmla="*/ 30728 h 38100"/>
                    <a:gd name="connsiteX1" fmla="*/ 12111 w 47625"/>
                    <a:gd name="connsiteY1" fmla="*/ 24203 h 38100"/>
                    <a:gd name="connsiteX2" fmla="*/ 18769 w 47625"/>
                    <a:gd name="connsiteY2" fmla="*/ 17774 h 38100"/>
                    <a:gd name="connsiteX3" fmla="*/ 21283 w 47625"/>
                    <a:gd name="connsiteY3" fmla="*/ 23546 h 38100"/>
                    <a:gd name="connsiteX4" fmla="*/ 22902 w 47625"/>
                    <a:gd name="connsiteY4" fmla="*/ 20041 h 38100"/>
                    <a:gd name="connsiteX5" fmla="*/ 26446 w 47625"/>
                    <a:gd name="connsiteY5" fmla="*/ 28927 h 38100"/>
                    <a:gd name="connsiteX6" fmla="*/ 26836 w 47625"/>
                    <a:gd name="connsiteY6" fmla="*/ 29661 h 38100"/>
                    <a:gd name="connsiteX7" fmla="*/ 27017 w 47625"/>
                    <a:gd name="connsiteY7" fmla="*/ 29966 h 38100"/>
                    <a:gd name="connsiteX8" fmla="*/ 27103 w 47625"/>
                    <a:gd name="connsiteY8" fmla="*/ 30099 h 38100"/>
                    <a:gd name="connsiteX9" fmla="*/ 27112 w 47625"/>
                    <a:gd name="connsiteY9" fmla="*/ 30109 h 38100"/>
                    <a:gd name="connsiteX10" fmla="*/ 27112 w 47625"/>
                    <a:gd name="connsiteY10" fmla="*/ 30109 h 38100"/>
                    <a:gd name="connsiteX11" fmla="*/ 27112 w 47625"/>
                    <a:gd name="connsiteY11" fmla="*/ 30109 h 38100"/>
                    <a:gd name="connsiteX12" fmla="*/ 27141 w 47625"/>
                    <a:gd name="connsiteY12" fmla="*/ 29251 h 38100"/>
                    <a:gd name="connsiteX13" fmla="*/ 27151 w 47625"/>
                    <a:gd name="connsiteY13" fmla="*/ 29261 h 38100"/>
                    <a:gd name="connsiteX14" fmla="*/ 27179 w 47625"/>
                    <a:gd name="connsiteY14" fmla="*/ 29289 h 38100"/>
                    <a:gd name="connsiteX15" fmla="*/ 27227 w 47625"/>
                    <a:gd name="connsiteY15" fmla="*/ 29347 h 38100"/>
                    <a:gd name="connsiteX16" fmla="*/ 27932 w 47625"/>
                    <a:gd name="connsiteY16" fmla="*/ 29947 h 38100"/>
                    <a:gd name="connsiteX17" fmla="*/ 29094 w 47625"/>
                    <a:gd name="connsiteY17" fmla="*/ 30128 h 38100"/>
                    <a:gd name="connsiteX18" fmla="*/ 32294 w 47625"/>
                    <a:gd name="connsiteY18" fmla="*/ 30813 h 38100"/>
                    <a:gd name="connsiteX19" fmla="*/ 34113 w 47625"/>
                    <a:gd name="connsiteY19" fmla="*/ 34623 h 38100"/>
                    <a:gd name="connsiteX20" fmla="*/ 35695 w 47625"/>
                    <a:gd name="connsiteY20" fmla="*/ 29347 h 38100"/>
                    <a:gd name="connsiteX21" fmla="*/ 35675 w 47625"/>
                    <a:gd name="connsiteY21" fmla="*/ 29299 h 38100"/>
                    <a:gd name="connsiteX22" fmla="*/ 35666 w 47625"/>
                    <a:gd name="connsiteY22" fmla="*/ 29270 h 38100"/>
                    <a:gd name="connsiteX23" fmla="*/ 35666 w 47625"/>
                    <a:gd name="connsiteY23" fmla="*/ 29261 h 38100"/>
                    <a:gd name="connsiteX24" fmla="*/ 35666 w 47625"/>
                    <a:gd name="connsiteY24" fmla="*/ 29251 h 38100"/>
                    <a:gd name="connsiteX25" fmla="*/ 35666 w 47625"/>
                    <a:gd name="connsiteY25" fmla="*/ 29251 h 38100"/>
                    <a:gd name="connsiteX26" fmla="*/ 35628 w 47625"/>
                    <a:gd name="connsiteY26" fmla="*/ 30547 h 38100"/>
                    <a:gd name="connsiteX27" fmla="*/ 35609 w 47625"/>
                    <a:gd name="connsiteY27" fmla="*/ 30432 h 38100"/>
                    <a:gd name="connsiteX28" fmla="*/ 35571 w 47625"/>
                    <a:gd name="connsiteY28" fmla="*/ 30204 h 38100"/>
                    <a:gd name="connsiteX29" fmla="*/ 35504 w 47625"/>
                    <a:gd name="connsiteY29" fmla="*/ 29756 h 38100"/>
                    <a:gd name="connsiteX30" fmla="*/ 35418 w 47625"/>
                    <a:gd name="connsiteY30" fmla="*/ 28908 h 38100"/>
                    <a:gd name="connsiteX31" fmla="*/ 35561 w 47625"/>
                    <a:gd name="connsiteY31" fmla="*/ 27442 h 38100"/>
                    <a:gd name="connsiteX32" fmla="*/ 38352 w 47625"/>
                    <a:gd name="connsiteY32" fmla="*/ 26098 h 38100"/>
                    <a:gd name="connsiteX33" fmla="*/ 37914 w 47625"/>
                    <a:gd name="connsiteY33" fmla="*/ 28280 h 38100"/>
                    <a:gd name="connsiteX34" fmla="*/ 41019 w 47625"/>
                    <a:gd name="connsiteY34" fmla="*/ 25718 h 38100"/>
                    <a:gd name="connsiteX35" fmla="*/ 40943 w 47625"/>
                    <a:gd name="connsiteY35" fmla="*/ 28346 h 38100"/>
                    <a:gd name="connsiteX36" fmla="*/ 39505 w 47625"/>
                    <a:gd name="connsiteY36" fmla="*/ 17507 h 38100"/>
                    <a:gd name="connsiteX37" fmla="*/ 39781 w 47625"/>
                    <a:gd name="connsiteY37" fmla="*/ 11344 h 38100"/>
                    <a:gd name="connsiteX38" fmla="*/ 38114 w 47625"/>
                    <a:gd name="connsiteY38" fmla="*/ 7144 h 38100"/>
                    <a:gd name="connsiteX39" fmla="*/ 37533 w 47625"/>
                    <a:gd name="connsiteY39" fmla="*/ 14230 h 38100"/>
                    <a:gd name="connsiteX40" fmla="*/ 30256 w 47625"/>
                    <a:gd name="connsiteY40" fmla="*/ 15383 h 38100"/>
                    <a:gd name="connsiteX41" fmla="*/ 34980 w 47625"/>
                    <a:gd name="connsiteY41" fmla="*/ 23832 h 38100"/>
                    <a:gd name="connsiteX42" fmla="*/ 32323 w 47625"/>
                    <a:gd name="connsiteY42" fmla="*/ 23327 h 38100"/>
                    <a:gd name="connsiteX43" fmla="*/ 31351 w 47625"/>
                    <a:gd name="connsiteY43" fmla="*/ 27261 h 38100"/>
                    <a:gd name="connsiteX44" fmla="*/ 30541 w 47625"/>
                    <a:gd name="connsiteY44" fmla="*/ 29223 h 38100"/>
                    <a:gd name="connsiteX45" fmla="*/ 30151 w 47625"/>
                    <a:gd name="connsiteY45" fmla="*/ 30204 h 38100"/>
                    <a:gd name="connsiteX46" fmla="*/ 30141 w 47625"/>
                    <a:gd name="connsiteY46" fmla="*/ 30232 h 38100"/>
                    <a:gd name="connsiteX47" fmla="*/ 30132 w 47625"/>
                    <a:gd name="connsiteY47" fmla="*/ 30251 h 38100"/>
                    <a:gd name="connsiteX48" fmla="*/ 30132 w 47625"/>
                    <a:gd name="connsiteY48" fmla="*/ 30261 h 38100"/>
                    <a:gd name="connsiteX49" fmla="*/ 30132 w 47625"/>
                    <a:gd name="connsiteY49" fmla="*/ 30261 h 38100"/>
                    <a:gd name="connsiteX50" fmla="*/ 30170 w 47625"/>
                    <a:gd name="connsiteY50" fmla="*/ 29251 h 38100"/>
                    <a:gd name="connsiteX51" fmla="*/ 30170 w 47625"/>
                    <a:gd name="connsiteY51" fmla="*/ 29251 h 38100"/>
                    <a:gd name="connsiteX52" fmla="*/ 30151 w 47625"/>
                    <a:gd name="connsiteY52" fmla="*/ 29308 h 38100"/>
                    <a:gd name="connsiteX53" fmla="*/ 30122 w 47625"/>
                    <a:gd name="connsiteY53" fmla="*/ 29423 h 38100"/>
                    <a:gd name="connsiteX54" fmla="*/ 30056 w 47625"/>
                    <a:gd name="connsiteY54" fmla="*/ 29651 h 38100"/>
                    <a:gd name="connsiteX55" fmla="*/ 29941 w 47625"/>
                    <a:gd name="connsiteY55" fmla="*/ 30099 h 38100"/>
                    <a:gd name="connsiteX56" fmla="*/ 30208 w 47625"/>
                    <a:gd name="connsiteY56" fmla="*/ 29280 h 38100"/>
                    <a:gd name="connsiteX57" fmla="*/ 30208 w 47625"/>
                    <a:gd name="connsiteY57" fmla="*/ 29251 h 38100"/>
                    <a:gd name="connsiteX58" fmla="*/ 30208 w 47625"/>
                    <a:gd name="connsiteY58" fmla="*/ 29251 h 38100"/>
                    <a:gd name="connsiteX59" fmla="*/ 30180 w 47625"/>
                    <a:gd name="connsiteY59" fmla="*/ 30270 h 38100"/>
                    <a:gd name="connsiteX60" fmla="*/ 30180 w 47625"/>
                    <a:gd name="connsiteY60" fmla="*/ 30261 h 38100"/>
                    <a:gd name="connsiteX61" fmla="*/ 30180 w 47625"/>
                    <a:gd name="connsiteY61" fmla="*/ 30251 h 38100"/>
                    <a:gd name="connsiteX62" fmla="*/ 30189 w 47625"/>
                    <a:gd name="connsiteY62" fmla="*/ 30194 h 38100"/>
                    <a:gd name="connsiteX63" fmla="*/ 30208 w 47625"/>
                    <a:gd name="connsiteY63" fmla="*/ 30080 h 38100"/>
                    <a:gd name="connsiteX64" fmla="*/ 30237 w 47625"/>
                    <a:gd name="connsiteY64" fmla="*/ 29861 h 38100"/>
                    <a:gd name="connsiteX65" fmla="*/ 30237 w 47625"/>
                    <a:gd name="connsiteY65" fmla="*/ 29423 h 38100"/>
                    <a:gd name="connsiteX66" fmla="*/ 29694 w 47625"/>
                    <a:gd name="connsiteY66" fmla="*/ 27699 h 38100"/>
                    <a:gd name="connsiteX67" fmla="*/ 27427 w 47625"/>
                    <a:gd name="connsiteY67" fmla="*/ 24555 h 38100"/>
                    <a:gd name="connsiteX68" fmla="*/ 30122 w 47625"/>
                    <a:gd name="connsiteY68" fmla="*/ 20679 h 38100"/>
                    <a:gd name="connsiteX69" fmla="*/ 22540 w 47625"/>
                    <a:gd name="connsiteY69" fmla="*/ 19612 h 38100"/>
                    <a:gd name="connsiteX70" fmla="*/ 25322 w 47625"/>
                    <a:gd name="connsiteY70" fmla="*/ 14849 h 38100"/>
                    <a:gd name="connsiteX71" fmla="*/ 29151 w 47625"/>
                    <a:gd name="connsiteY71" fmla="*/ 14916 h 38100"/>
                    <a:gd name="connsiteX72" fmla="*/ 20493 w 47625"/>
                    <a:gd name="connsiteY72" fmla="*/ 10782 h 38100"/>
                    <a:gd name="connsiteX73" fmla="*/ 19569 w 47625"/>
                    <a:gd name="connsiteY73" fmla="*/ 16050 h 38100"/>
                    <a:gd name="connsiteX74" fmla="*/ 18540 w 47625"/>
                    <a:gd name="connsiteY74" fmla="*/ 12944 h 38100"/>
                    <a:gd name="connsiteX75" fmla="*/ 14987 w 47625"/>
                    <a:gd name="connsiteY75" fmla="*/ 16812 h 38100"/>
                    <a:gd name="connsiteX76" fmla="*/ 16521 w 47625"/>
                    <a:gd name="connsiteY76" fmla="*/ 16850 h 38100"/>
                    <a:gd name="connsiteX77" fmla="*/ 11396 w 47625"/>
                    <a:gd name="connsiteY77" fmla="*/ 22441 h 38100"/>
                    <a:gd name="connsiteX78" fmla="*/ 9215 w 47625"/>
                    <a:gd name="connsiteY78" fmla="*/ 18888 h 38100"/>
                    <a:gd name="connsiteX79" fmla="*/ 8148 w 47625"/>
                    <a:gd name="connsiteY79" fmla="*/ 34385 h 38100"/>
                    <a:gd name="connsiteX80" fmla="*/ 8948 w 47625"/>
                    <a:gd name="connsiteY80" fmla="*/ 27651 h 38100"/>
                    <a:gd name="connsiteX81" fmla="*/ 10920 w 47625"/>
                    <a:gd name="connsiteY81" fmla="*/ 30728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</a:cxnLst>
                  <a:rect l="l" t="t" r="r" b="b"/>
                  <a:pathLst>
                    <a:path w="47625" h="38100">
                      <a:moveTo>
                        <a:pt x="10920" y="30728"/>
                      </a:moveTo>
                      <a:cubicBezTo>
                        <a:pt x="13416" y="30232"/>
                        <a:pt x="9015" y="25994"/>
                        <a:pt x="12111" y="24203"/>
                      </a:cubicBezTo>
                      <a:cubicBezTo>
                        <a:pt x="14835" y="22060"/>
                        <a:pt x="19388" y="22184"/>
                        <a:pt x="18769" y="17774"/>
                      </a:cubicBezTo>
                      <a:cubicBezTo>
                        <a:pt x="17902" y="21250"/>
                        <a:pt x="25227" y="19221"/>
                        <a:pt x="21283" y="23546"/>
                      </a:cubicBezTo>
                      <a:lnTo>
                        <a:pt x="22902" y="20041"/>
                      </a:lnTo>
                      <a:cubicBezTo>
                        <a:pt x="24684" y="24051"/>
                        <a:pt x="25855" y="23632"/>
                        <a:pt x="26446" y="28927"/>
                      </a:cubicBezTo>
                      <a:cubicBezTo>
                        <a:pt x="26589" y="29204"/>
                        <a:pt x="26722" y="29442"/>
                        <a:pt x="26836" y="29661"/>
                      </a:cubicBezTo>
                      <a:lnTo>
                        <a:pt x="27017" y="29966"/>
                      </a:lnTo>
                      <a:lnTo>
                        <a:pt x="27103" y="30099"/>
                      </a:lnTo>
                      <a:lnTo>
                        <a:pt x="27112" y="30109"/>
                      </a:lnTo>
                      <a:lnTo>
                        <a:pt x="27112" y="30109"/>
                      </a:lnTo>
                      <a:lnTo>
                        <a:pt x="27112" y="30109"/>
                      </a:lnTo>
                      <a:lnTo>
                        <a:pt x="27141" y="29251"/>
                      </a:lnTo>
                      <a:lnTo>
                        <a:pt x="27151" y="29261"/>
                      </a:lnTo>
                      <a:lnTo>
                        <a:pt x="27179" y="29289"/>
                      </a:lnTo>
                      <a:lnTo>
                        <a:pt x="27227" y="29347"/>
                      </a:lnTo>
                      <a:cubicBezTo>
                        <a:pt x="27484" y="29632"/>
                        <a:pt x="27713" y="29823"/>
                        <a:pt x="27932" y="29947"/>
                      </a:cubicBezTo>
                      <a:cubicBezTo>
                        <a:pt x="28360" y="30194"/>
                        <a:pt x="28713" y="30185"/>
                        <a:pt x="29094" y="30128"/>
                      </a:cubicBezTo>
                      <a:cubicBezTo>
                        <a:pt x="29846" y="30004"/>
                        <a:pt x="30684" y="29699"/>
                        <a:pt x="32294" y="30813"/>
                      </a:cubicBezTo>
                      <a:cubicBezTo>
                        <a:pt x="31837" y="34728"/>
                        <a:pt x="30913" y="32442"/>
                        <a:pt x="34113" y="34623"/>
                      </a:cubicBezTo>
                      <a:cubicBezTo>
                        <a:pt x="37095" y="33680"/>
                        <a:pt x="36342" y="31452"/>
                        <a:pt x="35695" y="29347"/>
                      </a:cubicBezTo>
                      <a:lnTo>
                        <a:pt x="35675" y="29299"/>
                      </a:lnTo>
                      <a:lnTo>
                        <a:pt x="35666" y="29270"/>
                      </a:lnTo>
                      <a:lnTo>
                        <a:pt x="35666" y="29261"/>
                      </a:lnTo>
                      <a:lnTo>
                        <a:pt x="35666" y="29251"/>
                      </a:lnTo>
                      <a:lnTo>
                        <a:pt x="35666" y="29251"/>
                      </a:lnTo>
                      <a:cubicBezTo>
                        <a:pt x="35647" y="29832"/>
                        <a:pt x="35695" y="27956"/>
                        <a:pt x="35628" y="30547"/>
                      </a:cubicBezTo>
                      <a:lnTo>
                        <a:pt x="35609" y="30432"/>
                      </a:lnTo>
                      <a:lnTo>
                        <a:pt x="35571" y="30204"/>
                      </a:lnTo>
                      <a:lnTo>
                        <a:pt x="35504" y="29756"/>
                      </a:lnTo>
                      <a:lnTo>
                        <a:pt x="35418" y="28908"/>
                      </a:lnTo>
                      <a:cubicBezTo>
                        <a:pt x="35390" y="28365"/>
                        <a:pt x="35418" y="27861"/>
                        <a:pt x="35561" y="27442"/>
                      </a:cubicBezTo>
                      <a:cubicBezTo>
                        <a:pt x="35856" y="26594"/>
                        <a:pt x="36637" y="26060"/>
                        <a:pt x="38352" y="26098"/>
                      </a:cubicBezTo>
                      <a:cubicBezTo>
                        <a:pt x="38314" y="26965"/>
                        <a:pt x="38657" y="28308"/>
                        <a:pt x="37914" y="28280"/>
                      </a:cubicBezTo>
                      <a:lnTo>
                        <a:pt x="41019" y="25718"/>
                      </a:lnTo>
                      <a:lnTo>
                        <a:pt x="40943" y="28346"/>
                      </a:lnTo>
                      <a:cubicBezTo>
                        <a:pt x="38543" y="25889"/>
                        <a:pt x="39047" y="21727"/>
                        <a:pt x="39505" y="17507"/>
                      </a:cubicBezTo>
                      <a:cubicBezTo>
                        <a:pt x="39733" y="15402"/>
                        <a:pt x="39952" y="13278"/>
                        <a:pt x="39781" y="11344"/>
                      </a:cubicBezTo>
                      <a:cubicBezTo>
                        <a:pt x="39609" y="9392"/>
                        <a:pt x="39343" y="8363"/>
                        <a:pt x="38114" y="7144"/>
                      </a:cubicBezTo>
                      <a:cubicBezTo>
                        <a:pt x="33637" y="8649"/>
                        <a:pt x="40609" y="10611"/>
                        <a:pt x="37533" y="14230"/>
                      </a:cubicBezTo>
                      <a:cubicBezTo>
                        <a:pt x="35914" y="17697"/>
                        <a:pt x="32999" y="13230"/>
                        <a:pt x="30256" y="15383"/>
                      </a:cubicBezTo>
                      <a:cubicBezTo>
                        <a:pt x="30408" y="23717"/>
                        <a:pt x="42457" y="15640"/>
                        <a:pt x="34980" y="23832"/>
                      </a:cubicBezTo>
                      <a:lnTo>
                        <a:pt x="32323" y="23327"/>
                      </a:lnTo>
                      <a:cubicBezTo>
                        <a:pt x="32285" y="24651"/>
                        <a:pt x="31865" y="25956"/>
                        <a:pt x="31351" y="27261"/>
                      </a:cubicBezTo>
                      <a:lnTo>
                        <a:pt x="30541" y="29223"/>
                      </a:lnTo>
                      <a:lnTo>
                        <a:pt x="30151" y="30204"/>
                      </a:lnTo>
                      <a:lnTo>
                        <a:pt x="30141" y="30232"/>
                      </a:lnTo>
                      <a:lnTo>
                        <a:pt x="30132" y="30251"/>
                      </a:lnTo>
                      <a:lnTo>
                        <a:pt x="30132" y="30261"/>
                      </a:lnTo>
                      <a:lnTo>
                        <a:pt x="30132" y="30261"/>
                      </a:lnTo>
                      <a:lnTo>
                        <a:pt x="30170" y="29251"/>
                      </a:lnTo>
                      <a:lnTo>
                        <a:pt x="30170" y="29251"/>
                      </a:lnTo>
                      <a:lnTo>
                        <a:pt x="30151" y="29308"/>
                      </a:lnTo>
                      <a:lnTo>
                        <a:pt x="30122" y="29423"/>
                      </a:lnTo>
                      <a:lnTo>
                        <a:pt x="30056" y="29651"/>
                      </a:lnTo>
                      <a:lnTo>
                        <a:pt x="29941" y="30099"/>
                      </a:lnTo>
                      <a:cubicBezTo>
                        <a:pt x="30084" y="29823"/>
                        <a:pt x="30170" y="29547"/>
                        <a:pt x="30208" y="29280"/>
                      </a:cubicBezTo>
                      <a:lnTo>
                        <a:pt x="30208" y="29251"/>
                      </a:lnTo>
                      <a:lnTo>
                        <a:pt x="30208" y="29251"/>
                      </a:lnTo>
                      <a:cubicBezTo>
                        <a:pt x="30218" y="29032"/>
                        <a:pt x="30161" y="31185"/>
                        <a:pt x="30180" y="30270"/>
                      </a:cubicBezTo>
                      <a:lnTo>
                        <a:pt x="30180" y="30261"/>
                      </a:lnTo>
                      <a:lnTo>
                        <a:pt x="30180" y="30251"/>
                      </a:lnTo>
                      <a:lnTo>
                        <a:pt x="30189" y="30194"/>
                      </a:lnTo>
                      <a:lnTo>
                        <a:pt x="30208" y="30080"/>
                      </a:lnTo>
                      <a:lnTo>
                        <a:pt x="30237" y="29861"/>
                      </a:lnTo>
                      <a:lnTo>
                        <a:pt x="30237" y="29423"/>
                      </a:lnTo>
                      <a:cubicBezTo>
                        <a:pt x="30199" y="28832"/>
                        <a:pt x="29989" y="28261"/>
                        <a:pt x="29694" y="27699"/>
                      </a:cubicBezTo>
                      <a:cubicBezTo>
                        <a:pt x="29103" y="26575"/>
                        <a:pt x="28160" y="25508"/>
                        <a:pt x="27427" y="24555"/>
                      </a:cubicBezTo>
                      <a:cubicBezTo>
                        <a:pt x="25960" y="22660"/>
                        <a:pt x="25331" y="21222"/>
                        <a:pt x="30122" y="20679"/>
                      </a:cubicBezTo>
                      <a:cubicBezTo>
                        <a:pt x="28275" y="18412"/>
                        <a:pt x="24169" y="15269"/>
                        <a:pt x="22540" y="19612"/>
                      </a:cubicBezTo>
                      <a:cubicBezTo>
                        <a:pt x="19207" y="15592"/>
                        <a:pt x="25274" y="16602"/>
                        <a:pt x="25322" y="14849"/>
                      </a:cubicBezTo>
                      <a:lnTo>
                        <a:pt x="29151" y="14916"/>
                      </a:lnTo>
                      <a:cubicBezTo>
                        <a:pt x="25436" y="11344"/>
                        <a:pt x="23569" y="9973"/>
                        <a:pt x="20493" y="10782"/>
                      </a:cubicBezTo>
                      <a:cubicBezTo>
                        <a:pt x="22731" y="12583"/>
                        <a:pt x="19645" y="14288"/>
                        <a:pt x="19569" y="16050"/>
                      </a:cubicBezTo>
                      <a:lnTo>
                        <a:pt x="18540" y="12944"/>
                      </a:lnTo>
                      <a:lnTo>
                        <a:pt x="14987" y="16812"/>
                      </a:lnTo>
                      <a:lnTo>
                        <a:pt x="16521" y="16850"/>
                      </a:lnTo>
                      <a:lnTo>
                        <a:pt x="11396" y="22441"/>
                      </a:lnTo>
                      <a:lnTo>
                        <a:pt x="9215" y="18888"/>
                      </a:lnTo>
                      <a:cubicBezTo>
                        <a:pt x="9491" y="23555"/>
                        <a:pt x="5281" y="29994"/>
                        <a:pt x="8148" y="34385"/>
                      </a:cubicBezTo>
                      <a:cubicBezTo>
                        <a:pt x="8148" y="34385"/>
                        <a:pt x="8748" y="27603"/>
                        <a:pt x="8948" y="27651"/>
                      </a:cubicBezTo>
                      <a:cubicBezTo>
                        <a:pt x="8872" y="27670"/>
                        <a:pt x="10853" y="30766"/>
                        <a:pt x="10920" y="3072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7" name="任意多边形: 形状 1072">
                  <a:extLst>
                    <a:ext uri="{FF2B5EF4-FFF2-40B4-BE49-F238E27FC236}">
                      <a16:creationId xmlns:a16="http://schemas.microsoft.com/office/drawing/2014/main" id="{C261640F-2398-8611-EF8F-0680CF5B1823}"/>
                    </a:ext>
                  </a:extLst>
                </p:cNvPr>
                <p:cNvSpPr/>
                <p:nvPr/>
              </p:nvSpPr>
              <p:spPr>
                <a:xfrm>
                  <a:off x="3629834" y="1051725"/>
                  <a:ext cx="19050" cy="19050"/>
                </a:xfrm>
                <a:custGeom>
                  <a:avLst/>
                  <a:gdLst>
                    <a:gd name="connsiteX0" fmla="*/ 14802 w 19050"/>
                    <a:gd name="connsiteY0" fmla="*/ 19393 h 19050"/>
                    <a:gd name="connsiteX1" fmla="*/ 12735 w 19050"/>
                    <a:gd name="connsiteY1" fmla="*/ 11306 h 19050"/>
                    <a:gd name="connsiteX2" fmla="*/ 15812 w 19050"/>
                    <a:gd name="connsiteY2" fmla="*/ 9706 h 19050"/>
                    <a:gd name="connsiteX3" fmla="*/ 13983 w 19050"/>
                    <a:gd name="connsiteY3" fmla="*/ 7144 h 19050"/>
                    <a:gd name="connsiteX4" fmla="*/ 9430 w 19050"/>
                    <a:gd name="connsiteY4" fmla="*/ 13325 h 19050"/>
                    <a:gd name="connsiteX5" fmla="*/ 7439 w 19050"/>
                    <a:gd name="connsiteY5" fmla="*/ 12402 h 19050"/>
                    <a:gd name="connsiteX6" fmla="*/ 9040 w 19050"/>
                    <a:gd name="connsiteY6" fmla="*/ 15878 h 19050"/>
                    <a:gd name="connsiteX7" fmla="*/ 10325 w 19050"/>
                    <a:gd name="connsiteY7" fmla="*/ 13526 h 19050"/>
                    <a:gd name="connsiteX8" fmla="*/ 14802 w 19050"/>
                    <a:gd name="connsiteY8" fmla="*/ 1939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050" h="19050">
                      <a:moveTo>
                        <a:pt x="14802" y="19393"/>
                      </a:moveTo>
                      <a:cubicBezTo>
                        <a:pt x="15945" y="16440"/>
                        <a:pt x="12811" y="13583"/>
                        <a:pt x="12735" y="11306"/>
                      </a:cubicBezTo>
                      <a:cubicBezTo>
                        <a:pt x="13212" y="8277"/>
                        <a:pt x="15278" y="10506"/>
                        <a:pt x="15812" y="9706"/>
                      </a:cubicBezTo>
                      <a:lnTo>
                        <a:pt x="13983" y="7144"/>
                      </a:lnTo>
                      <a:cubicBezTo>
                        <a:pt x="9754" y="8839"/>
                        <a:pt x="12373" y="10306"/>
                        <a:pt x="9430" y="13325"/>
                      </a:cubicBezTo>
                      <a:lnTo>
                        <a:pt x="7439" y="12402"/>
                      </a:lnTo>
                      <a:cubicBezTo>
                        <a:pt x="5858" y="15792"/>
                        <a:pt x="11240" y="12802"/>
                        <a:pt x="9040" y="15878"/>
                      </a:cubicBezTo>
                      <a:lnTo>
                        <a:pt x="10325" y="13526"/>
                      </a:lnTo>
                      <a:cubicBezTo>
                        <a:pt x="16688" y="13202"/>
                        <a:pt x="8316" y="19288"/>
                        <a:pt x="14802" y="1939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8" name="任意多边形: 形状 1073">
                  <a:extLst>
                    <a:ext uri="{FF2B5EF4-FFF2-40B4-BE49-F238E27FC236}">
                      <a16:creationId xmlns:a16="http://schemas.microsoft.com/office/drawing/2014/main" id="{73D97C48-369B-46D3-C6CF-6293689EC416}"/>
                    </a:ext>
                  </a:extLst>
                </p:cNvPr>
                <p:cNvSpPr/>
                <p:nvPr/>
              </p:nvSpPr>
              <p:spPr>
                <a:xfrm>
                  <a:off x="3721884" y="1036999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10373 h 9525"/>
                    <a:gd name="connsiteX1" fmla="*/ 9458 w 9525"/>
                    <a:gd name="connsiteY1" fmla="*/ 9420 h 9525"/>
                    <a:gd name="connsiteX2" fmla="*/ 9830 w 9525"/>
                    <a:gd name="connsiteY2" fmla="*/ 7144 h 9525"/>
                    <a:gd name="connsiteX3" fmla="*/ 7144 w 9525"/>
                    <a:gd name="connsiteY3" fmla="*/ 1037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144" y="10373"/>
                      </a:moveTo>
                      <a:cubicBezTo>
                        <a:pt x="8582" y="8220"/>
                        <a:pt x="10116" y="7630"/>
                        <a:pt x="9458" y="9420"/>
                      </a:cubicBezTo>
                      <a:lnTo>
                        <a:pt x="9830" y="7144"/>
                      </a:lnTo>
                      <a:lnTo>
                        <a:pt x="7144" y="1037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9" name="任意多边形: 形状 1074">
                  <a:extLst>
                    <a:ext uri="{FF2B5EF4-FFF2-40B4-BE49-F238E27FC236}">
                      <a16:creationId xmlns:a16="http://schemas.microsoft.com/office/drawing/2014/main" id="{35C810EA-577D-601D-4549-91FEC9BBD29D}"/>
                    </a:ext>
                  </a:extLst>
                </p:cNvPr>
                <p:cNvSpPr/>
                <p:nvPr/>
              </p:nvSpPr>
              <p:spPr>
                <a:xfrm>
                  <a:off x="3523974" y="718169"/>
                  <a:ext cx="19050" cy="19050"/>
                </a:xfrm>
                <a:custGeom>
                  <a:avLst/>
                  <a:gdLst>
                    <a:gd name="connsiteX0" fmla="*/ 9277 w 19050"/>
                    <a:gd name="connsiteY0" fmla="*/ 12402 h 19050"/>
                    <a:gd name="connsiteX1" fmla="*/ 14240 w 19050"/>
                    <a:gd name="connsiteY1" fmla="*/ 7144 h 19050"/>
                    <a:gd name="connsiteX2" fmla="*/ 7144 w 19050"/>
                    <a:gd name="connsiteY2" fmla="*/ 13592 h 19050"/>
                    <a:gd name="connsiteX3" fmla="*/ 9277 w 19050"/>
                    <a:gd name="connsiteY3" fmla="*/ 1240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9277" y="12402"/>
                      </a:moveTo>
                      <a:lnTo>
                        <a:pt x="14240" y="7144"/>
                      </a:lnTo>
                      <a:cubicBezTo>
                        <a:pt x="11697" y="9077"/>
                        <a:pt x="8268" y="11249"/>
                        <a:pt x="7144" y="13592"/>
                      </a:cubicBezTo>
                      <a:cubicBezTo>
                        <a:pt x="7153" y="13583"/>
                        <a:pt x="9401" y="13764"/>
                        <a:pt x="9277" y="1240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0" name="任意多边形: 形状 1075">
                  <a:extLst>
                    <a:ext uri="{FF2B5EF4-FFF2-40B4-BE49-F238E27FC236}">
                      <a16:creationId xmlns:a16="http://schemas.microsoft.com/office/drawing/2014/main" id="{201A39FA-4FC9-69D3-7D08-1ABC73907BBC}"/>
                    </a:ext>
                  </a:extLst>
                </p:cNvPr>
                <p:cNvSpPr/>
                <p:nvPr/>
              </p:nvSpPr>
              <p:spPr>
                <a:xfrm>
                  <a:off x="3562369" y="1019092"/>
                  <a:ext cx="9525" cy="9525"/>
                </a:xfrm>
                <a:custGeom>
                  <a:avLst/>
                  <a:gdLst>
                    <a:gd name="connsiteX0" fmla="*/ 7658 w 9525"/>
                    <a:gd name="connsiteY0" fmla="*/ 7144 h 9525"/>
                    <a:gd name="connsiteX1" fmla="*/ 7144 w 9525"/>
                    <a:gd name="connsiteY1" fmla="*/ 10449 h 9525"/>
                    <a:gd name="connsiteX2" fmla="*/ 9649 w 9525"/>
                    <a:gd name="connsiteY2" fmla="*/ 821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658" y="7144"/>
                      </a:moveTo>
                      <a:lnTo>
                        <a:pt x="7144" y="10449"/>
                      </a:lnTo>
                      <a:lnTo>
                        <a:pt x="9649" y="821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1" name="任意多边形: 形状 1076">
                  <a:extLst>
                    <a:ext uri="{FF2B5EF4-FFF2-40B4-BE49-F238E27FC236}">
                      <a16:creationId xmlns:a16="http://schemas.microsoft.com/office/drawing/2014/main" id="{7054BC00-8ABC-4037-E866-916F0A60EEE3}"/>
                    </a:ext>
                  </a:extLst>
                </p:cNvPr>
                <p:cNvSpPr/>
                <p:nvPr/>
              </p:nvSpPr>
              <p:spPr>
                <a:xfrm>
                  <a:off x="3665244" y="1052843"/>
                  <a:ext cx="19050" cy="19050"/>
                </a:xfrm>
                <a:custGeom>
                  <a:avLst/>
                  <a:gdLst>
                    <a:gd name="connsiteX0" fmla="*/ 12597 w 19050"/>
                    <a:gd name="connsiteY0" fmla="*/ 11292 h 19050"/>
                    <a:gd name="connsiteX1" fmla="*/ 14111 w 19050"/>
                    <a:gd name="connsiteY1" fmla="*/ 7435 h 19050"/>
                    <a:gd name="connsiteX2" fmla="*/ 8996 w 19050"/>
                    <a:gd name="connsiteY2" fmla="*/ 7521 h 19050"/>
                    <a:gd name="connsiteX3" fmla="*/ 8082 w 19050"/>
                    <a:gd name="connsiteY3" fmla="*/ 12740 h 19050"/>
                    <a:gd name="connsiteX4" fmla="*/ 12597 w 19050"/>
                    <a:gd name="connsiteY4" fmla="*/ 1129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2597" y="11292"/>
                      </a:moveTo>
                      <a:lnTo>
                        <a:pt x="14111" y="7435"/>
                      </a:lnTo>
                      <a:cubicBezTo>
                        <a:pt x="13435" y="5863"/>
                        <a:pt x="7110" y="11350"/>
                        <a:pt x="8996" y="7521"/>
                      </a:cubicBezTo>
                      <a:cubicBezTo>
                        <a:pt x="9539" y="10159"/>
                        <a:pt x="5339" y="10797"/>
                        <a:pt x="8082" y="12740"/>
                      </a:cubicBezTo>
                      <a:cubicBezTo>
                        <a:pt x="10034" y="12931"/>
                        <a:pt x="11301" y="9340"/>
                        <a:pt x="12597" y="1129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2" name="任意多边形: 形状 1077">
                  <a:extLst>
                    <a:ext uri="{FF2B5EF4-FFF2-40B4-BE49-F238E27FC236}">
                      <a16:creationId xmlns:a16="http://schemas.microsoft.com/office/drawing/2014/main" id="{016F8023-C252-1A9B-B337-1770B207F72B}"/>
                    </a:ext>
                  </a:extLst>
                </p:cNvPr>
                <p:cNvSpPr/>
                <p:nvPr/>
              </p:nvSpPr>
              <p:spPr>
                <a:xfrm>
                  <a:off x="3716969" y="1035685"/>
                  <a:ext cx="9525" cy="9525"/>
                </a:xfrm>
                <a:custGeom>
                  <a:avLst/>
                  <a:gdLst>
                    <a:gd name="connsiteX0" fmla="*/ 11487 w 9525"/>
                    <a:gd name="connsiteY0" fmla="*/ 7534 h 9525"/>
                    <a:gd name="connsiteX1" fmla="*/ 10735 w 9525"/>
                    <a:gd name="connsiteY1" fmla="*/ 7144 h 9525"/>
                    <a:gd name="connsiteX2" fmla="*/ 10135 w 9525"/>
                    <a:gd name="connsiteY2" fmla="*/ 8477 h 9525"/>
                    <a:gd name="connsiteX3" fmla="*/ 9868 w 9525"/>
                    <a:gd name="connsiteY3" fmla="*/ 7325 h 9525"/>
                    <a:gd name="connsiteX4" fmla="*/ 7144 w 9525"/>
                    <a:gd name="connsiteY4" fmla="*/ 11868 h 9525"/>
                    <a:gd name="connsiteX5" fmla="*/ 9258 w 9525"/>
                    <a:gd name="connsiteY5" fmla="*/ 9258 h 9525"/>
                    <a:gd name="connsiteX6" fmla="*/ 9287 w 9525"/>
                    <a:gd name="connsiteY6" fmla="*/ 11039 h 9525"/>
                    <a:gd name="connsiteX7" fmla="*/ 11487 w 9525"/>
                    <a:gd name="connsiteY7" fmla="*/ 753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525" h="9525">
                      <a:moveTo>
                        <a:pt x="11487" y="7534"/>
                      </a:moveTo>
                      <a:lnTo>
                        <a:pt x="10735" y="7144"/>
                      </a:lnTo>
                      <a:cubicBezTo>
                        <a:pt x="10363" y="7763"/>
                        <a:pt x="10858" y="7601"/>
                        <a:pt x="10135" y="8477"/>
                      </a:cubicBezTo>
                      <a:cubicBezTo>
                        <a:pt x="9773" y="8372"/>
                        <a:pt x="8506" y="8792"/>
                        <a:pt x="9868" y="7325"/>
                      </a:cubicBezTo>
                      <a:cubicBezTo>
                        <a:pt x="5953" y="10611"/>
                        <a:pt x="10554" y="8430"/>
                        <a:pt x="7144" y="11868"/>
                      </a:cubicBezTo>
                      <a:lnTo>
                        <a:pt x="9258" y="9258"/>
                      </a:lnTo>
                      <a:cubicBezTo>
                        <a:pt x="10782" y="8411"/>
                        <a:pt x="8830" y="10725"/>
                        <a:pt x="9287" y="11039"/>
                      </a:cubicBezTo>
                      <a:cubicBezTo>
                        <a:pt x="10582" y="10106"/>
                        <a:pt x="11249" y="8230"/>
                        <a:pt x="11487" y="753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3" name="任意多边形: 形状 1078">
                  <a:extLst>
                    <a:ext uri="{FF2B5EF4-FFF2-40B4-BE49-F238E27FC236}">
                      <a16:creationId xmlns:a16="http://schemas.microsoft.com/office/drawing/2014/main" id="{85EF95C5-58A2-7F86-95F9-CEF9C3CE2A2B}"/>
                    </a:ext>
                  </a:extLst>
                </p:cNvPr>
                <p:cNvSpPr/>
                <p:nvPr/>
              </p:nvSpPr>
              <p:spPr>
                <a:xfrm>
                  <a:off x="3674793" y="1052858"/>
                  <a:ext cx="9525" cy="9525"/>
                </a:xfrm>
                <a:custGeom>
                  <a:avLst/>
                  <a:gdLst>
                    <a:gd name="connsiteX0" fmla="*/ 7734 w 9525"/>
                    <a:gd name="connsiteY0" fmla="*/ 8715 h 9525"/>
                    <a:gd name="connsiteX1" fmla="*/ 7144 w 9525"/>
                    <a:gd name="connsiteY1" fmla="*/ 7144 h 9525"/>
                    <a:gd name="connsiteX2" fmla="*/ 7734 w 9525"/>
                    <a:gd name="connsiteY2" fmla="*/ 871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734" y="8715"/>
                      </a:moveTo>
                      <a:lnTo>
                        <a:pt x="7144" y="7144"/>
                      </a:lnTo>
                      <a:lnTo>
                        <a:pt x="7734" y="871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4" name="任意多边形: 形状 1079">
                  <a:extLst>
                    <a:ext uri="{FF2B5EF4-FFF2-40B4-BE49-F238E27FC236}">
                      <a16:creationId xmlns:a16="http://schemas.microsoft.com/office/drawing/2014/main" id="{0A00D5BC-7D84-90BC-E4CA-84AD8A897894}"/>
                    </a:ext>
                  </a:extLst>
                </p:cNvPr>
                <p:cNvSpPr/>
                <p:nvPr/>
              </p:nvSpPr>
              <p:spPr>
                <a:xfrm>
                  <a:off x="3508505" y="900858"/>
                  <a:ext cx="9525" cy="9525"/>
                </a:xfrm>
                <a:custGeom>
                  <a:avLst/>
                  <a:gdLst>
                    <a:gd name="connsiteX0" fmla="*/ 10792 w 9525"/>
                    <a:gd name="connsiteY0" fmla="*/ 7144 h 9525"/>
                    <a:gd name="connsiteX1" fmla="*/ 7144 w 9525"/>
                    <a:gd name="connsiteY1" fmla="*/ 8715 h 9525"/>
                    <a:gd name="connsiteX2" fmla="*/ 7496 w 9525"/>
                    <a:gd name="connsiteY2" fmla="*/ 1071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792" y="7144"/>
                      </a:moveTo>
                      <a:lnTo>
                        <a:pt x="7144" y="8715"/>
                      </a:lnTo>
                      <a:lnTo>
                        <a:pt x="7496" y="1071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5" name="任意多边形: 形状 1080">
                  <a:extLst>
                    <a:ext uri="{FF2B5EF4-FFF2-40B4-BE49-F238E27FC236}">
                      <a16:creationId xmlns:a16="http://schemas.microsoft.com/office/drawing/2014/main" id="{BCA218F8-017C-D8D8-D4DD-51BC65B9DD33}"/>
                    </a:ext>
                  </a:extLst>
                </p:cNvPr>
                <p:cNvSpPr/>
                <p:nvPr/>
              </p:nvSpPr>
              <p:spPr>
                <a:xfrm>
                  <a:off x="3591246" y="1023207"/>
                  <a:ext cx="19050" cy="19050"/>
                </a:xfrm>
                <a:custGeom>
                  <a:avLst/>
                  <a:gdLst>
                    <a:gd name="connsiteX0" fmla="*/ 11928 w 19050"/>
                    <a:gd name="connsiteY0" fmla="*/ 12792 h 19050"/>
                    <a:gd name="connsiteX1" fmla="*/ 11557 w 19050"/>
                    <a:gd name="connsiteY1" fmla="*/ 7144 h 19050"/>
                    <a:gd name="connsiteX2" fmla="*/ 7204 w 19050"/>
                    <a:gd name="connsiteY2" fmla="*/ 10363 h 19050"/>
                    <a:gd name="connsiteX3" fmla="*/ 10043 w 19050"/>
                    <a:gd name="connsiteY3" fmla="*/ 11020 h 19050"/>
                    <a:gd name="connsiteX4" fmla="*/ 9738 w 19050"/>
                    <a:gd name="connsiteY4" fmla="*/ 15507 h 19050"/>
                    <a:gd name="connsiteX5" fmla="*/ 11928 w 19050"/>
                    <a:gd name="connsiteY5" fmla="*/ 1279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11928" y="12792"/>
                      </a:moveTo>
                      <a:cubicBezTo>
                        <a:pt x="8785" y="12544"/>
                        <a:pt x="12719" y="9315"/>
                        <a:pt x="11557" y="7144"/>
                      </a:cubicBezTo>
                      <a:cubicBezTo>
                        <a:pt x="10528" y="8934"/>
                        <a:pt x="6614" y="7334"/>
                        <a:pt x="7204" y="10363"/>
                      </a:cubicBezTo>
                      <a:lnTo>
                        <a:pt x="10043" y="11020"/>
                      </a:lnTo>
                      <a:lnTo>
                        <a:pt x="9738" y="15507"/>
                      </a:lnTo>
                      <a:lnTo>
                        <a:pt x="11928" y="1279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6" name="任意多边形: 形状 1081">
                  <a:extLst>
                    <a:ext uri="{FF2B5EF4-FFF2-40B4-BE49-F238E27FC236}">
                      <a16:creationId xmlns:a16="http://schemas.microsoft.com/office/drawing/2014/main" id="{AF4FD3CF-A9AA-AE93-8BA8-7F9654D9BC62}"/>
                    </a:ext>
                  </a:extLst>
                </p:cNvPr>
                <p:cNvSpPr/>
                <p:nvPr/>
              </p:nvSpPr>
              <p:spPr>
                <a:xfrm>
                  <a:off x="3720371" y="1029900"/>
                  <a:ext cx="9525" cy="9525"/>
                </a:xfrm>
                <a:custGeom>
                  <a:avLst/>
                  <a:gdLst>
                    <a:gd name="connsiteX0" fmla="*/ 7895 w 9525"/>
                    <a:gd name="connsiteY0" fmla="*/ 10738 h 9525"/>
                    <a:gd name="connsiteX1" fmla="*/ 10571 w 9525"/>
                    <a:gd name="connsiteY1" fmla="*/ 8014 h 9525"/>
                    <a:gd name="connsiteX2" fmla="*/ 8876 w 9525"/>
                    <a:gd name="connsiteY2" fmla="*/ 7671 h 9525"/>
                    <a:gd name="connsiteX3" fmla="*/ 7790 w 9525"/>
                    <a:gd name="connsiteY3" fmla="*/ 11157 h 9525"/>
                    <a:gd name="connsiteX4" fmla="*/ 7895 w 9525"/>
                    <a:gd name="connsiteY4" fmla="*/ 1073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7895" y="10738"/>
                      </a:moveTo>
                      <a:lnTo>
                        <a:pt x="10571" y="8014"/>
                      </a:lnTo>
                      <a:cubicBezTo>
                        <a:pt x="9266" y="8347"/>
                        <a:pt x="11324" y="6185"/>
                        <a:pt x="8876" y="7671"/>
                      </a:cubicBezTo>
                      <a:cubicBezTo>
                        <a:pt x="9123" y="8242"/>
                        <a:pt x="5780" y="11843"/>
                        <a:pt x="7790" y="11157"/>
                      </a:cubicBezTo>
                      <a:cubicBezTo>
                        <a:pt x="7999" y="10833"/>
                        <a:pt x="8780" y="9995"/>
                        <a:pt x="7895" y="107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7" name="任意多边形: 形状 1082">
                  <a:extLst>
                    <a:ext uri="{FF2B5EF4-FFF2-40B4-BE49-F238E27FC236}">
                      <a16:creationId xmlns:a16="http://schemas.microsoft.com/office/drawing/2014/main" id="{7CA05BA3-1F8F-E8E4-0C9F-759EC7471A1D}"/>
                    </a:ext>
                  </a:extLst>
                </p:cNvPr>
                <p:cNvSpPr/>
                <p:nvPr/>
              </p:nvSpPr>
              <p:spPr>
                <a:xfrm>
                  <a:off x="3630178" y="1041594"/>
                  <a:ext cx="9525" cy="9525"/>
                </a:xfrm>
                <a:custGeom>
                  <a:avLst/>
                  <a:gdLst>
                    <a:gd name="connsiteX0" fmla="*/ 10468 w 9525"/>
                    <a:gd name="connsiteY0" fmla="*/ 9159 h 9525"/>
                    <a:gd name="connsiteX1" fmla="*/ 11621 w 9525"/>
                    <a:gd name="connsiteY1" fmla="*/ 9055 h 9525"/>
                    <a:gd name="connsiteX2" fmla="*/ 7144 w 9525"/>
                    <a:gd name="connsiteY2" fmla="*/ 7178 h 9525"/>
                    <a:gd name="connsiteX3" fmla="*/ 8277 w 9525"/>
                    <a:gd name="connsiteY3" fmla="*/ 9855 h 9525"/>
                    <a:gd name="connsiteX4" fmla="*/ 10201 w 9525"/>
                    <a:gd name="connsiteY4" fmla="*/ 8178 h 9525"/>
                    <a:gd name="connsiteX5" fmla="*/ 10468 w 9525"/>
                    <a:gd name="connsiteY5" fmla="*/ 915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5" h="9525">
                      <a:moveTo>
                        <a:pt x="10468" y="9159"/>
                      </a:moveTo>
                      <a:lnTo>
                        <a:pt x="11621" y="9055"/>
                      </a:lnTo>
                      <a:cubicBezTo>
                        <a:pt x="11525" y="7226"/>
                        <a:pt x="9477" y="7045"/>
                        <a:pt x="7144" y="7178"/>
                      </a:cubicBezTo>
                      <a:cubicBezTo>
                        <a:pt x="7572" y="7321"/>
                        <a:pt x="9754" y="8016"/>
                        <a:pt x="8277" y="9855"/>
                      </a:cubicBezTo>
                      <a:lnTo>
                        <a:pt x="10201" y="8178"/>
                      </a:lnTo>
                      <a:lnTo>
                        <a:pt x="10468" y="915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8" name="任意多边形: 形状 1083">
                  <a:extLst>
                    <a:ext uri="{FF2B5EF4-FFF2-40B4-BE49-F238E27FC236}">
                      <a16:creationId xmlns:a16="http://schemas.microsoft.com/office/drawing/2014/main" id="{861619D6-4B45-D28D-E2BD-8A43451EBB75}"/>
                    </a:ext>
                  </a:extLst>
                </p:cNvPr>
                <p:cNvSpPr/>
                <p:nvPr/>
              </p:nvSpPr>
              <p:spPr>
                <a:xfrm>
                  <a:off x="3636493" y="995970"/>
                  <a:ext cx="47625" cy="57150"/>
                </a:xfrm>
                <a:custGeom>
                  <a:avLst/>
                  <a:gdLst>
                    <a:gd name="connsiteX0" fmla="*/ 23689 w 47625"/>
                    <a:gd name="connsiteY0" fmla="*/ 57612 h 57150"/>
                    <a:gd name="connsiteX1" fmla="*/ 27022 w 47625"/>
                    <a:gd name="connsiteY1" fmla="*/ 51812 h 57150"/>
                    <a:gd name="connsiteX2" fmla="*/ 27346 w 47625"/>
                    <a:gd name="connsiteY2" fmla="*/ 52574 h 57150"/>
                    <a:gd name="connsiteX3" fmla="*/ 27261 w 47625"/>
                    <a:gd name="connsiteY3" fmla="*/ 48278 h 57150"/>
                    <a:gd name="connsiteX4" fmla="*/ 20993 w 47625"/>
                    <a:gd name="connsiteY4" fmla="*/ 52316 h 57150"/>
                    <a:gd name="connsiteX5" fmla="*/ 20793 w 47625"/>
                    <a:gd name="connsiteY5" fmla="*/ 46459 h 57150"/>
                    <a:gd name="connsiteX6" fmla="*/ 20060 w 47625"/>
                    <a:gd name="connsiteY6" fmla="*/ 46659 h 57150"/>
                    <a:gd name="connsiteX7" fmla="*/ 20155 w 47625"/>
                    <a:gd name="connsiteY7" fmla="*/ 44392 h 57150"/>
                    <a:gd name="connsiteX8" fmla="*/ 19250 w 47625"/>
                    <a:gd name="connsiteY8" fmla="*/ 45296 h 57150"/>
                    <a:gd name="connsiteX9" fmla="*/ 20079 w 47625"/>
                    <a:gd name="connsiteY9" fmla="*/ 39762 h 57150"/>
                    <a:gd name="connsiteX10" fmla="*/ 23955 w 47625"/>
                    <a:gd name="connsiteY10" fmla="*/ 39820 h 57150"/>
                    <a:gd name="connsiteX11" fmla="*/ 21641 w 47625"/>
                    <a:gd name="connsiteY11" fmla="*/ 39877 h 57150"/>
                    <a:gd name="connsiteX12" fmla="*/ 27022 w 47625"/>
                    <a:gd name="connsiteY12" fmla="*/ 37353 h 57150"/>
                    <a:gd name="connsiteX13" fmla="*/ 25175 w 47625"/>
                    <a:gd name="connsiteY13" fmla="*/ 37905 h 57150"/>
                    <a:gd name="connsiteX14" fmla="*/ 28470 w 47625"/>
                    <a:gd name="connsiteY14" fmla="*/ 33105 h 57150"/>
                    <a:gd name="connsiteX15" fmla="*/ 40272 w 47625"/>
                    <a:gd name="connsiteY15" fmla="*/ 31981 h 57150"/>
                    <a:gd name="connsiteX16" fmla="*/ 43272 w 47625"/>
                    <a:gd name="connsiteY16" fmla="*/ 35190 h 57150"/>
                    <a:gd name="connsiteX17" fmla="*/ 45710 w 47625"/>
                    <a:gd name="connsiteY17" fmla="*/ 31838 h 57150"/>
                    <a:gd name="connsiteX18" fmla="*/ 36519 w 47625"/>
                    <a:gd name="connsiteY18" fmla="*/ 32523 h 57150"/>
                    <a:gd name="connsiteX19" fmla="*/ 34366 w 47625"/>
                    <a:gd name="connsiteY19" fmla="*/ 30266 h 57150"/>
                    <a:gd name="connsiteX20" fmla="*/ 42434 w 47625"/>
                    <a:gd name="connsiteY20" fmla="*/ 29847 h 57150"/>
                    <a:gd name="connsiteX21" fmla="*/ 42281 w 47625"/>
                    <a:gd name="connsiteY21" fmla="*/ 30685 h 57150"/>
                    <a:gd name="connsiteX22" fmla="*/ 43434 w 47625"/>
                    <a:gd name="connsiteY22" fmla="*/ 28904 h 57150"/>
                    <a:gd name="connsiteX23" fmla="*/ 41215 w 47625"/>
                    <a:gd name="connsiteY23" fmla="*/ 24894 h 57150"/>
                    <a:gd name="connsiteX24" fmla="*/ 38005 w 47625"/>
                    <a:gd name="connsiteY24" fmla="*/ 27370 h 57150"/>
                    <a:gd name="connsiteX25" fmla="*/ 37376 w 47625"/>
                    <a:gd name="connsiteY25" fmla="*/ 24751 h 57150"/>
                    <a:gd name="connsiteX26" fmla="*/ 42453 w 47625"/>
                    <a:gd name="connsiteY26" fmla="*/ 22827 h 57150"/>
                    <a:gd name="connsiteX27" fmla="*/ 39995 w 47625"/>
                    <a:gd name="connsiteY27" fmla="*/ 21865 h 57150"/>
                    <a:gd name="connsiteX28" fmla="*/ 43005 w 47625"/>
                    <a:gd name="connsiteY28" fmla="*/ 21665 h 57150"/>
                    <a:gd name="connsiteX29" fmla="*/ 43291 w 47625"/>
                    <a:gd name="connsiteY29" fmla="*/ 21646 h 57150"/>
                    <a:gd name="connsiteX30" fmla="*/ 43434 w 47625"/>
                    <a:gd name="connsiteY30" fmla="*/ 21636 h 57150"/>
                    <a:gd name="connsiteX31" fmla="*/ 43501 w 47625"/>
                    <a:gd name="connsiteY31" fmla="*/ 21636 h 57150"/>
                    <a:gd name="connsiteX32" fmla="*/ 43539 w 47625"/>
                    <a:gd name="connsiteY32" fmla="*/ 21636 h 57150"/>
                    <a:gd name="connsiteX33" fmla="*/ 43548 w 47625"/>
                    <a:gd name="connsiteY33" fmla="*/ 21636 h 57150"/>
                    <a:gd name="connsiteX34" fmla="*/ 43396 w 47625"/>
                    <a:gd name="connsiteY34" fmla="*/ 28028 h 57150"/>
                    <a:gd name="connsiteX35" fmla="*/ 43415 w 47625"/>
                    <a:gd name="connsiteY35" fmla="*/ 28028 h 57150"/>
                    <a:gd name="connsiteX36" fmla="*/ 43967 w 47625"/>
                    <a:gd name="connsiteY36" fmla="*/ 27961 h 57150"/>
                    <a:gd name="connsiteX37" fmla="*/ 44948 w 47625"/>
                    <a:gd name="connsiteY37" fmla="*/ 27847 h 57150"/>
                    <a:gd name="connsiteX38" fmla="*/ 45901 w 47625"/>
                    <a:gd name="connsiteY38" fmla="*/ 27732 h 57150"/>
                    <a:gd name="connsiteX39" fmla="*/ 45015 w 47625"/>
                    <a:gd name="connsiteY39" fmla="*/ 19350 h 57150"/>
                    <a:gd name="connsiteX40" fmla="*/ 42434 w 47625"/>
                    <a:gd name="connsiteY40" fmla="*/ 16217 h 57150"/>
                    <a:gd name="connsiteX41" fmla="*/ 40424 w 47625"/>
                    <a:gd name="connsiteY41" fmla="*/ 19255 h 57150"/>
                    <a:gd name="connsiteX42" fmla="*/ 35957 w 47625"/>
                    <a:gd name="connsiteY42" fmla="*/ 16512 h 57150"/>
                    <a:gd name="connsiteX43" fmla="*/ 38776 w 47625"/>
                    <a:gd name="connsiteY43" fmla="*/ 10854 h 57150"/>
                    <a:gd name="connsiteX44" fmla="*/ 44920 w 47625"/>
                    <a:gd name="connsiteY44" fmla="*/ 9244 h 57150"/>
                    <a:gd name="connsiteX45" fmla="*/ 44482 w 47625"/>
                    <a:gd name="connsiteY45" fmla="*/ 7635 h 57150"/>
                    <a:gd name="connsiteX46" fmla="*/ 44453 w 47625"/>
                    <a:gd name="connsiteY46" fmla="*/ 7492 h 57150"/>
                    <a:gd name="connsiteX47" fmla="*/ 43053 w 47625"/>
                    <a:gd name="connsiteY47" fmla="*/ 7882 h 57150"/>
                    <a:gd name="connsiteX48" fmla="*/ 35052 w 47625"/>
                    <a:gd name="connsiteY48" fmla="*/ 7254 h 57150"/>
                    <a:gd name="connsiteX49" fmla="*/ 37138 w 47625"/>
                    <a:gd name="connsiteY49" fmla="*/ 14340 h 57150"/>
                    <a:gd name="connsiteX50" fmla="*/ 32947 w 47625"/>
                    <a:gd name="connsiteY50" fmla="*/ 14683 h 57150"/>
                    <a:gd name="connsiteX51" fmla="*/ 33099 w 47625"/>
                    <a:gd name="connsiteY51" fmla="*/ 9416 h 57150"/>
                    <a:gd name="connsiteX52" fmla="*/ 30070 w 47625"/>
                    <a:gd name="connsiteY52" fmla="*/ 8463 h 57150"/>
                    <a:gd name="connsiteX53" fmla="*/ 31747 w 47625"/>
                    <a:gd name="connsiteY53" fmla="*/ 16845 h 57150"/>
                    <a:gd name="connsiteX54" fmla="*/ 29394 w 47625"/>
                    <a:gd name="connsiteY54" fmla="*/ 18569 h 57150"/>
                    <a:gd name="connsiteX55" fmla="*/ 33995 w 47625"/>
                    <a:gd name="connsiteY55" fmla="*/ 17760 h 57150"/>
                    <a:gd name="connsiteX56" fmla="*/ 32861 w 47625"/>
                    <a:gd name="connsiteY56" fmla="*/ 17312 h 57150"/>
                    <a:gd name="connsiteX57" fmla="*/ 33671 w 47625"/>
                    <a:gd name="connsiteY57" fmla="*/ 15559 h 57150"/>
                    <a:gd name="connsiteX58" fmla="*/ 36205 w 47625"/>
                    <a:gd name="connsiteY58" fmla="*/ 20474 h 57150"/>
                    <a:gd name="connsiteX59" fmla="*/ 28565 w 47625"/>
                    <a:gd name="connsiteY59" fmla="*/ 24370 h 57150"/>
                    <a:gd name="connsiteX60" fmla="*/ 27222 w 47625"/>
                    <a:gd name="connsiteY60" fmla="*/ 25970 h 57150"/>
                    <a:gd name="connsiteX61" fmla="*/ 26499 w 47625"/>
                    <a:gd name="connsiteY61" fmla="*/ 26723 h 57150"/>
                    <a:gd name="connsiteX62" fmla="*/ 26118 w 47625"/>
                    <a:gd name="connsiteY62" fmla="*/ 27075 h 57150"/>
                    <a:gd name="connsiteX63" fmla="*/ 26070 w 47625"/>
                    <a:gd name="connsiteY63" fmla="*/ 27113 h 57150"/>
                    <a:gd name="connsiteX64" fmla="*/ 26060 w 47625"/>
                    <a:gd name="connsiteY64" fmla="*/ 27123 h 57150"/>
                    <a:gd name="connsiteX65" fmla="*/ 26051 w 47625"/>
                    <a:gd name="connsiteY65" fmla="*/ 27132 h 57150"/>
                    <a:gd name="connsiteX66" fmla="*/ 26051 w 47625"/>
                    <a:gd name="connsiteY66" fmla="*/ 27132 h 57150"/>
                    <a:gd name="connsiteX67" fmla="*/ 26194 w 47625"/>
                    <a:gd name="connsiteY67" fmla="*/ 21617 h 57150"/>
                    <a:gd name="connsiteX68" fmla="*/ 26175 w 47625"/>
                    <a:gd name="connsiteY68" fmla="*/ 21627 h 57150"/>
                    <a:gd name="connsiteX69" fmla="*/ 26079 w 47625"/>
                    <a:gd name="connsiteY69" fmla="*/ 21665 h 57150"/>
                    <a:gd name="connsiteX70" fmla="*/ 25889 w 47625"/>
                    <a:gd name="connsiteY70" fmla="*/ 21741 h 57150"/>
                    <a:gd name="connsiteX71" fmla="*/ 21812 w 47625"/>
                    <a:gd name="connsiteY71" fmla="*/ 22579 h 57150"/>
                    <a:gd name="connsiteX72" fmla="*/ 23946 w 47625"/>
                    <a:gd name="connsiteY72" fmla="*/ 24389 h 57150"/>
                    <a:gd name="connsiteX73" fmla="*/ 13849 w 47625"/>
                    <a:gd name="connsiteY73" fmla="*/ 26447 h 57150"/>
                    <a:gd name="connsiteX74" fmla="*/ 11887 w 47625"/>
                    <a:gd name="connsiteY74" fmla="*/ 35476 h 57150"/>
                    <a:gd name="connsiteX75" fmla="*/ 8677 w 47625"/>
                    <a:gd name="connsiteY75" fmla="*/ 34971 h 57150"/>
                    <a:gd name="connsiteX76" fmla="*/ 7144 w 47625"/>
                    <a:gd name="connsiteY76" fmla="*/ 36895 h 57150"/>
                    <a:gd name="connsiteX77" fmla="*/ 10687 w 47625"/>
                    <a:gd name="connsiteY77" fmla="*/ 37076 h 57150"/>
                    <a:gd name="connsiteX78" fmla="*/ 11087 w 47625"/>
                    <a:gd name="connsiteY78" fmla="*/ 41563 h 57150"/>
                    <a:gd name="connsiteX79" fmla="*/ 11440 w 47625"/>
                    <a:gd name="connsiteY79" fmla="*/ 41248 h 57150"/>
                    <a:gd name="connsiteX80" fmla="*/ 10678 w 47625"/>
                    <a:gd name="connsiteY80" fmla="*/ 47249 h 57150"/>
                    <a:gd name="connsiteX81" fmla="*/ 15745 w 47625"/>
                    <a:gd name="connsiteY81" fmla="*/ 53583 h 57150"/>
                    <a:gd name="connsiteX82" fmla="*/ 12030 w 47625"/>
                    <a:gd name="connsiteY82" fmla="*/ 51812 h 57150"/>
                    <a:gd name="connsiteX83" fmla="*/ 13659 w 47625"/>
                    <a:gd name="connsiteY83" fmla="*/ 56279 h 57150"/>
                    <a:gd name="connsiteX84" fmla="*/ 14583 w 47625"/>
                    <a:gd name="connsiteY84" fmla="*/ 53717 h 57150"/>
                    <a:gd name="connsiteX85" fmla="*/ 20307 w 47625"/>
                    <a:gd name="connsiteY85" fmla="*/ 59451 h 57150"/>
                    <a:gd name="connsiteX86" fmla="*/ 22212 w 47625"/>
                    <a:gd name="connsiteY86" fmla="*/ 57003 h 57150"/>
                    <a:gd name="connsiteX87" fmla="*/ 23689 w 47625"/>
                    <a:gd name="connsiteY87" fmla="*/ 57612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</a:cxnLst>
                  <a:rect l="l" t="t" r="r" b="b"/>
                  <a:pathLst>
                    <a:path w="47625" h="57150">
                      <a:moveTo>
                        <a:pt x="23689" y="57612"/>
                      </a:moveTo>
                      <a:cubicBezTo>
                        <a:pt x="23765" y="55698"/>
                        <a:pt x="23251" y="52669"/>
                        <a:pt x="27022" y="51812"/>
                      </a:cubicBezTo>
                      <a:lnTo>
                        <a:pt x="27346" y="52574"/>
                      </a:lnTo>
                      <a:cubicBezTo>
                        <a:pt x="24565" y="51745"/>
                        <a:pt x="31051" y="48306"/>
                        <a:pt x="27261" y="48278"/>
                      </a:cubicBezTo>
                      <a:cubicBezTo>
                        <a:pt x="25584" y="49849"/>
                        <a:pt x="24803" y="51469"/>
                        <a:pt x="20993" y="52316"/>
                      </a:cubicBezTo>
                      <a:cubicBezTo>
                        <a:pt x="21060" y="49287"/>
                        <a:pt x="22546" y="47983"/>
                        <a:pt x="20793" y="46459"/>
                      </a:cubicBezTo>
                      <a:lnTo>
                        <a:pt x="20060" y="46659"/>
                      </a:lnTo>
                      <a:lnTo>
                        <a:pt x="20155" y="44392"/>
                      </a:lnTo>
                      <a:lnTo>
                        <a:pt x="19250" y="45296"/>
                      </a:lnTo>
                      <a:cubicBezTo>
                        <a:pt x="17402" y="44382"/>
                        <a:pt x="19012" y="41486"/>
                        <a:pt x="20079" y="39762"/>
                      </a:cubicBezTo>
                      <a:cubicBezTo>
                        <a:pt x="20288" y="41048"/>
                        <a:pt x="24822" y="40486"/>
                        <a:pt x="23955" y="39820"/>
                      </a:cubicBezTo>
                      <a:cubicBezTo>
                        <a:pt x="23670" y="40515"/>
                        <a:pt x="22450" y="40143"/>
                        <a:pt x="21641" y="39877"/>
                      </a:cubicBezTo>
                      <a:lnTo>
                        <a:pt x="27022" y="37353"/>
                      </a:lnTo>
                      <a:lnTo>
                        <a:pt x="25175" y="37905"/>
                      </a:lnTo>
                      <a:cubicBezTo>
                        <a:pt x="23727" y="36295"/>
                        <a:pt x="26051" y="34428"/>
                        <a:pt x="28470" y="33105"/>
                      </a:cubicBezTo>
                      <a:cubicBezTo>
                        <a:pt x="31156" y="34667"/>
                        <a:pt x="37262" y="32362"/>
                        <a:pt x="40272" y="31981"/>
                      </a:cubicBezTo>
                      <a:cubicBezTo>
                        <a:pt x="42110" y="33076"/>
                        <a:pt x="42367" y="34362"/>
                        <a:pt x="43272" y="35190"/>
                      </a:cubicBezTo>
                      <a:lnTo>
                        <a:pt x="45710" y="31838"/>
                      </a:lnTo>
                      <a:cubicBezTo>
                        <a:pt x="43215" y="31266"/>
                        <a:pt x="39767" y="31514"/>
                        <a:pt x="36519" y="32523"/>
                      </a:cubicBezTo>
                      <a:cubicBezTo>
                        <a:pt x="39929" y="30638"/>
                        <a:pt x="33566" y="31666"/>
                        <a:pt x="34366" y="30266"/>
                      </a:cubicBezTo>
                      <a:cubicBezTo>
                        <a:pt x="37424" y="29904"/>
                        <a:pt x="41043" y="28847"/>
                        <a:pt x="42434" y="29847"/>
                      </a:cubicBezTo>
                      <a:lnTo>
                        <a:pt x="42281" y="30685"/>
                      </a:lnTo>
                      <a:cubicBezTo>
                        <a:pt x="42281" y="30685"/>
                        <a:pt x="43310" y="28913"/>
                        <a:pt x="43434" y="28904"/>
                      </a:cubicBezTo>
                      <a:cubicBezTo>
                        <a:pt x="38538" y="29294"/>
                        <a:pt x="39481" y="26151"/>
                        <a:pt x="41215" y="24894"/>
                      </a:cubicBezTo>
                      <a:cubicBezTo>
                        <a:pt x="42472" y="25656"/>
                        <a:pt x="38348" y="26789"/>
                        <a:pt x="38005" y="27370"/>
                      </a:cubicBezTo>
                      <a:cubicBezTo>
                        <a:pt x="32937" y="26123"/>
                        <a:pt x="41700" y="25713"/>
                        <a:pt x="37376" y="24751"/>
                      </a:cubicBezTo>
                      <a:cubicBezTo>
                        <a:pt x="38614" y="25551"/>
                        <a:pt x="42215" y="23637"/>
                        <a:pt x="42453" y="22827"/>
                      </a:cubicBezTo>
                      <a:lnTo>
                        <a:pt x="39995" y="21865"/>
                      </a:lnTo>
                      <a:cubicBezTo>
                        <a:pt x="39995" y="21865"/>
                        <a:pt x="41500" y="21760"/>
                        <a:pt x="43005" y="21665"/>
                      </a:cubicBezTo>
                      <a:lnTo>
                        <a:pt x="43291" y="21646"/>
                      </a:lnTo>
                      <a:lnTo>
                        <a:pt x="43434" y="21636"/>
                      </a:lnTo>
                      <a:lnTo>
                        <a:pt x="43501" y="21636"/>
                      </a:lnTo>
                      <a:lnTo>
                        <a:pt x="43539" y="21636"/>
                      </a:lnTo>
                      <a:lnTo>
                        <a:pt x="43548" y="21636"/>
                      </a:lnTo>
                      <a:lnTo>
                        <a:pt x="43396" y="28028"/>
                      </a:lnTo>
                      <a:lnTo>
                        <a:pt x="43415" y="28028"/>
                      </a:lnTo>
                      <a:lnTo>
                        <a:pt x="43967" y="27961"/>
                      </a:lnTo>
                      <a:cubicBezTo>
                        <a:pt x="44329" y="27923"/>
                        <a:pt x="44663" y="27875"/>
                        <a:pt x="44948" y="27847"/>
                      </a:cubicBezTo>
                      <a:cubicBezTo>
                        <a:pt x="45520" y="27780"/>
                        <a:pt x="45901" y="27732"/>
                        <a:pt x="45901" y="27732"/>
                      </a:cubicBezTo>
                      <a:cubicBezTo>
                        <a:pt x="42872" y="26780"/>
                        <a:pt x="44206" y="20217"/>
                        <a:pt x="45015" y="19350"/>
                      </a:cubicBezTo>
                      <a:cubicBezTo>
                        <a:pt x="43482" y="19331"/>
                        <a:pt x="41196" y="19265"/>
                        <a:pt x="42434" y="16217"/>
                      </a:cubicBezTo>
                      <a:cubicBezTo>
                        <a:pt x="42462" y="14464"/>
                        <a:pt x="40862" y="17941"/>
                        <a:pt x="40424" y="19255"/>
                      </a:cubicBezTo>
                      <a:cubicBezTo>
                        <a:pt x="37147" y="14359"/>
                        <a:pt x="40805" y="19684"/>
                        <a:pt x="35957" y="16512"/>
                      </a:cubicBezTo>
                      <a:cubicBezTo>
                        <a:pt x="36024" y="13874"/>
                        <a:pt x="38710" y="13512"/>
                        <a:pt x="38776" y="10854"/>
                      </a:cubicBezTo>
                      <a:cubicBezTo>
                        <a:pt x="41805" y="11788"/>
                        <a:pt x="42910" y="13140"/>
                        <a:pt x="44920" y="9244"/>
                      </a:cubicBezTo>
                      <a:cubicBezTo>
                        <a:pt x="42653" y="8997"/>
                        <a:pt x="43491" y="7454"/>
                        <a:pt x="44482" y="7635"/>
                      </a:cubicBezTo>
                      <a:cubicBezTo>
                        <a:pt x="45463" y="7644"/>
                        <a:pt x="46482" y="7692"/>
                        <a:pt x="44453" y="7492"/>
                      </a:cubicBezTo>
                      <a:cubicBezTo>
                        <a:pt x="44482" y="7606"/>
                        <a:pt x="43043" y="7301"/>
                        <a:pt x="43053" y="7882"/>
                      </a:cubicBezTo>
                      <a:cubicBezTo>
                        <a:pt x="40396" y="7235"/>
                        <a:pt x="36462" y="6977"/>
                        <a:pt x="35052" y="7254"/>
                      </a:cubicBezTo>
                      <a:cubicBezTo>
                        <a:pt x="38100" y="7320"/>
                        <a:pt x="37224" y="11702"/>
                        <a:pt x="37138" y="14340"/>
                      </a:cubicBezTo>
                      <a:lnTo>
                        <a:pt x="32947" y="14683"/>
                      </a:lnTo>
                      <a:cubicBezTo>
                        <a:pt x="34157" y="12502"/>
                        <a:pt x="33442" y="10730"/>
                        <a:pt x="33099" y="9416"/>
                      </a:cubicBezTo>
                      <a:cubicBezTo>
                        <a:pt x="31575" y="9368"/>
                        <a:pt x="31623" y="7616"/>
                        <a:pt x="30070" y="8463"/>
                      </a:cubicBezTo>
                      <a:cubicBezTo>
                        <a:pt x="26527" y="12340"/>
                        <a:pt x="29870" y="15502"/>
                        <a:pt x="31747" y="16845"/>
                      </a:cubicBezTo>
                      <a:lnTo>
                        <a:pt x="29394" y="18569"/>
                      </a:lnTo>
                      <a:cubicBezTo>
                        <a:pt x="31575" y="22113"/>
                        <a:pt x="32909" y="15540"/>
                        <a:pt x="33995" y="17760"/>
                      </a:cubicBezTo>
                      <a:lnTo>
                        <a:pt x="32861" y="17312"/>
                      </a:lnTo>
                      <a:cubicBezTo>
                        <a:pt x="32499" y="16864"/>
                        <a:pt x="33299" y="15988"/>
                        <a:pt x="33671" y="15559"/>
                      </a:cubicBezTo>
                      <a:cubicBezTo>
                        <a:pt x="35957" y="15617"/>
                        <a:pt x="36281" y="17817"/>
                        <a:pt x="36205" y="20474"/>
                      </a:cubicBezTo>
                      <a:cubicBezTo>
                        <a:pt x="32204" y="20170"/>
                        <a:pt x="30337" y="22208"/>
                        <a:pt x="28565" y="24370"/>
                      </a:cubicBezTo>
                      <a:lnTo>
                        <a:pt x="27222" y="25970"/>
                      </a:lnTo>
                      <a:lnTo>
                        <a:pt x="26499" y="26723"/>
                      </a:lnTo>
                      <a:lnTo>
                        <a:pt x="26118" y="27075"/>
                      </a:lnTo>
                      <a:lnTo>
                        <a:pt x="26070" y="27113"/>
                      </a:lnTo>
                      <a:lnTo>
                        <a:pt x="26060" y="27123"/>
                      </a:lnTo>
                      <a:lnTo>
                        <a:pt x="26051" y="27132"/>
                      </a:lnTo>
                      <a:lnTo>
                        <a:pt x="26051" y="27132"/>
                      </a:lnTo>
                      <a:lnTo>
                        <a:pt x="26194" y="21617"/>
                      </a:lnTo>
                      <a:lnTo>
                        <a:pt x="26175" y="21627"/>
                      </a:lnTo>
                      <a:lnTo>
                        <a:pt x="26079" y="21665"/>
                      </a:lnTo>
                      <a:lnTo>
                        <a:pt x="25889" y="21741"/>
                      </a:lnTo>
                      <a:cubicBezTo>
                        <a:pt x="24879" y="22160"/>
                        <a:pt x="23612" y="22484"/>
                        <a:pt x="21812" y="22579"/>
                      </a:cubicBezTo>
                      <a:cubicBezTo>
                        <a:pt x="25317" y="23094"/>
                        <a:pt x="19841" y="25189"/>
                        <a:pt x="23946" y="24389"/>
                      </a:cubicBezTo>
                      <a:cubicBezTo>
                        <a:pt x="19060" y="28533"/>
                        <a:pt x="15602" y="21417"/>
                        <a:pt x="13849" y="26447"/>
                      </a:cubicBezTo>
                      <a:cubicBezTo>
                        <a:pt x="15297" y="29314"/>
                        <a:pt x="12992" y="32704"/>
                        <a:pt x="11887" y="35476"/>
                      </a:cubicBezTo>
                      <a:cubicBezTo>
                        <a:pt x="10716" y="35410"/>
                        <a:pt x="8553" y="36200"/>
                        <a:pt x="8677" y="34971"/>
                      </a:cubicBezTo>
                      <a:lnTo>
                        <a:pt x="7144" y="36895"/>
                      </a:lnTo>
                      <a:lnTo>
                        <a:pt x="10687" y="37076"/>
                      </a:lnTo>
                      <a:lnTo>
                        <a:pt x="11087" y="41563"/>
                      </a:lnTo>
                      <a:lnTo>
                        <a:pt x="11440" y="41248"/>
                      </a:lnTo>
                      <a:cubicBezTo>
                        <a:pt x="12478" y="43439"/>
                        <a:pt x="12068" y="43944"/>
                        <a:pt x="10678" y="47249"/>
                      </a:cubicBezTo>
                      <a:cubicBezTo>
                        <a:pt x="19812" y="47011"/>
                        <a:pt x="13211" y="49202"/>
                        <a:pt x="15745" y="53583"/>
                      </a:cubicBezTo>
                      <a:cubicBezTo>
                        <a:pt x="11116" y="54612"/>
                        <a:pt x="16250" y="51240"/>
                        <a:pt x="12030" y="51812"/>
                      </a:cubicBezTo>
                      <a:cubicBezTo>
                        <a:pt x="16488" y="52593"/>
                        <a:pt x="8525" y="55993"/>
                        <a:pt x="13659" y="56279"/>
                      </a:cubicBezTo>
                      <a:cubicBezTo>
                        <a:pt x="12792" y="55317"/>
                        <a:pt x="14497" y="54488"/>
                        <a:pt x="14583" y="53717"/>
                      </a:cubicBezTo>
                      <a:cubicBezTo>
                        <a:pt x="21307" y="51926"/>
                        <a:pt x="17888" y="59355"/>
                        <a:pt x="20307" y="59451"/>
                      </a:cubicBezTo>
                      <a:lnTo>
                        <a:pt x="22212" y="57003"/>
                      </a:lnTo>
                      <a:lnTo>
                        <a:pt x="23689" y="5761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9" name="任意多边形: 形状 1084">
                  <a:extLst>
                    <a:ext uri="{FF2B5EF4-FFF2-40B4-BE49-F238E27FC236}">
                      <a16:creationId xmlns:a16="http://schemas.microsoft.com/office/drawing/2014/main" id="{E0B816DD-6C7E-60C1-D757-D4B30C0C5542}"/>
                    </a:ext>
                  </a:extLst>
                </p:cNvPr>
                <p:cNvSpPr/>
                <p:nvPr/>
              </p:nvSpPr>
              <p:spPr>
                <a:xfrm>
                  <a:off x="3723170" y="1027797"/>
                  <a:ext cx="9525" cy="9525"/>
                </a:xfrm>
                <a:custGeom>
                  <a:avLst/>
                  <a:gdLst>
                    <a:gd name="connsiteX0" fmla="*/ 11278 w 9525"/>
                    <a:gd name="connsiteY0" fmla="*/ 7144 h 9525"/>
                    <a:gd name="connsiteX1" fmla="*/ 9439 w 9525"/>
                    <a:gd name="connsiteY1" fmla="*/ 8554 h 9525"/>
                    <a:gd name="connsiteX2" fmla="*/ 7144 w 9525"/>
                    <a:gd name="connsiteY2" fmla="*/ 11688 h 9525"/>
                    <a:gd name="connsiteX3" fmla="*/ 10230 w 9525"/>
                    <a:gd name="connsiteY3" fmla="*/ 9373 h 9525"/>
                    <a:gd name="connsiteX4" fmla="*/ 11278 w 9525"/>
                    <a:gd name="connsiteY4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11278" y="7144"/>
                      </a:moveTo>
                      <a:lnTo>
                        <a:pt x="9439" y="8554"/>
                      </a:lnTo>
                      <a:cubicBezTo>
                        <a:pt x="10735" y="7649"/>
                        <a:pt x="8401" y="10812"/>
                        <a:pt x="7144" y="11688"/>
                      </a:cubicBezTo>
                      <a:lnTo>
                        <a:pt x="10230" y="9373"/>
                      </a:lnTo>
                      <a:cubicBezTo>
                        <a:pt x="10144" y="9421"/>
                        <a:pt x="11297" y="7097"/>
                        <a:pt x="11278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0" name="任意多边形: 形状 1085">
                  <a:extLst>
                    <a:ext uri="{FF2B5EF4-FFF2-40B4-BE49-F238E27FC236}">
                      <a16:creationId xmlns:a16="http://schemas.microsoft.com/office/drawing/2014/main" id="{4B98E247-8503-2DF7-1362-018C659D86D7}"/>
                    </a:ext>
                  </a:extLst>
                </p:cNvPr>
                <p:cNvSpPr/>
                <p:nvPr/>
              </p:nvSpPr>
              <p:spPr>
                <a:xfrm>
                  <a:off x="3600145" y="650103"/>
                  <a:ext cx="19050" cy="9525"/>
                </a:xfrm>
                <a:custGeom>
                  <a:avLst/>
                  <a:gdLst>
                    <a:gd name="connsiteX0" fmla="*/ 14126 w 19050"/>
                    <a:gd name="connsiteY0" fmla="*/ 7315 h 9525"/>
                    <a:gd name="connsiteX1" fmla="*/ 10344 w 19050"/>
                    <a:gd name="connsiteY1" fmla="*/ 7144 h 9525"/>
                    <a:gd name="connsiteX2" fmla="*/ 7144 w 19050"/>
                    <a:gd name="connsiteY2" fmla="*/ 1046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4126" y="7315"/>
                      </a:moveTo>
                      <a:lnTo>
                        <a:pt x="10344" y="7144"/>
                      </a:lnTo>
                      <a:lnTo>
                        <a:pt x="7144" y="1046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1" name="任意多边形: 形状 1086">
                  <a:extLst>
                    <a:ext uri="{FF2B5EF4-FFF2-40B4-BE49-F238E27FC236}">
                      <a16:creationId xmlns:a16="http://schemas.microsoft.com/office/drawing/2014/main" id="{4792E603-1326-1513-5E5D-D10150BBC153}"/>
                    </a:ext>
                  </a:extLst>
                </p:cNvPr>
                <p:cNvSpPr/>
                <p:nvPr/>
              </p:nvSpPr>
              <p:spPr>
                <a:xfrm>
                  <a:off x="3535585" y="946873"/>
                  <a:ext cx="19050" cy="19050"/>
                </a:xfrm>
                <a:custGeom>
                  <a:avLst/>
                  <a:gdLst>
                    <a:gd name="connsiteX0" fmla="*/ 11240 w 19050"/>
                    <a:gd name="connsiteY0" fmla="*/ 10154 h 19050"/>
                    <a:gd name="connsiteX1" fmla="*/ 12640 w 19050"/>
                    <a:gd name="connsiteY1" fmla="*/ 7582 h 19050"/>
                    <a:gd name="connsiteX2" fmla="*/ 9230 w 19050"/>
                    <a:gd name="connsiteY2" fmla="*/ 7144 h 19050"/>
                    <a:gd name="connsiteX3" fmla="*/ 7144 w 19050"/>
                    <a:gd name="connsiteY3" fmla="*/ 12583 h 19050"/>
                    <a:gd name="connsiteX4" fmla="*/ 11240 w 19050"/>
                    <a:gd name="connsiteY4" fmla="*/ 1015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1240" y="10154"/>
                      </a:moveTo>
                      <a:cubicBezTo>
                        <a:pt x="10239" y="9392"/>
                        <a:pt x="11687" y="8306"/>
                        <a:pt x="12640" y="7582"/>
                      </a:cubicBezTo>
                      <a:lnTo>
                        <a:pt x="9230" y="7144"/>
                      </a:lnTo>
                      <a:cubicBezTo>
                        <a:pt x="11716" y="9792"/>
                        <a:pt x="7572" y="9182"/>
                        <a:pt x="7144" y="12583"/>
                      </a:cubicBezTo>
                      <a:lnTo>
                        <a:pt x="11240" y="1015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2" name="任意多边形: 形状 1087">
                  <a:extLst>
                    <a:ext uri="{FF2B5EF4-FFF2-40B4-BE49-F238E27FC236}">
                      <a16:creationId xmlns:a16="http://schemas.microsoft.com/office/drawing/2014/main" id="{D49B12D7-2818-C42E-A0D8-61F06905A27E}"/>
                    </a:ext>
                  </a:extLst>
                </p:cNvPr>
                <p:cNvSpPr/>
                <p:nvPr/>
              </p:nvSpPr>
              <p:spPr>
                <a:xfrm>
                  <a:off x="3670897" y="1043419"/>
                  <a:ext cx="9525" cy="9525"/>
                </a:xfrm>
                <a:custGeom>
                  <a:avLst/>
                  <a:gdLst>
                    <a:gd name="connsiteX0" fmla="*/ 9782 w 9525"/>
                    <a:gd name="connsiteY0" fmla="*/ 7144 h 9525"/>
                    <a:gd name="connsiteX1" fmla="*/ 7144 w 9525"/>
                    <a:gd name="connsiteY1" fmla="*/ 9401 h 9525"/>
                    <a:gd name="connsiteX2" fmla="*/ 8011 w 9525"/>
                    <a:gd name="connsiteY2" fmla="*/ 93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782" y="7144"/>
                      </a:moveTo>
                      <a:lnTo>
                        <a:pt x="7144" y="9401"/>
                      </a:lnTo>
                      <a:lnTo>
                        <a:pt x="8011" y="938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3" name="任意多边形: 形状 1088">
                  <a:extLst>
                    <a:ext uri="{FF2B5EF4-FFF2-40B4-BE49-F238E27FC236}">
                      <a16:creationId xmlns:a16="http://schemas.microsoft.com/office/drawing/2014/main" id="{41713606-EFF9-0E31-9404-7271C78ABE08}"/>
                    </a:ext>
                  </a:extLst>
                </p:cNvPr>
                <p:cNvSpPr/>
                <p:nvPr/>
              </p:nvSpPr>
              <p:spPr>
                <a:xfrm>
                  <a:off x="3724742" y="1028598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201 h 9525"/>
                    <a:gd name="connsiteX1" fmla="*/ 7344 w 9525"/>
                    <a:gd name="connsiteY1" fmla="*/ 7801 h 9525"/>
                    <a:gd name="connsiteX2" fmla="*/ 8325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201"/>
                      </a:moveTo>
                      <a:lnTo>
                        <a:pt x="7344" y="7801"/>
                      </a:lnTo>
                      <a:lnTo>
                        <a:pt x="8325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4" name="任意多边形: 形状 1089">
                  <a:extLst>
                    <a:ext uri="{FF2B5EF4-FFF2-40B4-BE49-F238E27FC236}">
                      <a16:creationId xmlns:a16="http://schemas.microsoft.com/office/drawing/2014/main" id="{DF616F32-6CD4-3108-DAC3-2DDBD0C20D2C}"/>
                    </a:ext>
                  </a:extLst>
                </p:cNvPr>
                <p:cNvSpPr/>
                <p:nvPr/>
              </p:nvSpPr>
              <p:spPr>
                <a:xfrm>
                  <a:off x="3624396" y="639664"/>
                  <a:ext cx="38100" cy="19050"/>
                </a:xfrm>
                <a:custGeom>
                  <a:avLst/>
                  <a:gdLst>
                    <a:gd name="connsiteX0" fmla="*/ 8715 w 38100"/>
                    <a:gd name="connsiteY0" fmla="*/ 18812 h 19050"/>
                    <a:gd name="connsiteX1" fmla="*/ 16745 w 38100"/>
                    <a:gd name="connsiteY1" fmla="*/ 17926 h 19050"/>
                    <a:gd name="connsiteX2" fmla="*/ 25841 w 38100"/>
                    <a:gd name="connsiteY2" fmla="*/ 14573 h 19050"/>
                    <a:gd name="connsiteX3" fmla="*/ 29023 w 38100"/>
                    <a:gd name="connsiteY3" fmla="*/ 10906 h 19050"/>
                    <a:gd name="connsiteX4" fmla="*/ 32528 w 38100"/>
                    <a:gd name="connsiteY4" fmla="*/ 13506 h 19050"/>
                    <a:gd name="connsiteX5" fmla="*/ 33423 w 38100"/>
                    <a:gd name="connsiteY5" fmla="*/ 8125 h 19050"/>
                    <a:gd name="connsiteX6" fmla="*/ 26880 w 38100"/>
                    <a:gd name="connsiteY6" fmla="*/ 7144 h 19050"/>
                    <a:gd name="connsiteX7" fmla="*/ 9849 w 38100"/>
                    <a:gd name="connsiteY7" fmla="*/ 14754 h 19050"/>
                    <a:gd name="connsiteX8" fmla="*/ 8715 w 38100"/>
                    <a:gd name="connsiteY8" fmla="*/ 1881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100" h="19050">
                      <a:moveTo>
                        <a:pt x="8715" y="18812"/>
                      </a:moveTo>
                      <a:cubicBezTo>
                        <a:pt x="9420" y="20593"/>
                        <a:pt x="12992" y="19469"/>
                        <a:pt x="16745" y="17926"/>
                      </a:cubicBezTo>
                      <a:cubicBezTo>
                        <a:pt x="20555" y="16554"/>
                        <a:pt x="24556" y="14726"/>
                        <a:pt x="25841" y="14573"/>
                      </a:cubicBezTo>
                      <a:cubicBezTo>
                        <a:pt x="24632" y="13706"/>
                        <a:pt x="29251" y="11640"/>
                        <a:pt x="29023" y="10906"/>
                      </a:cubicBezTo>
                      <a:cubicBezTo>
                        <a:pt x="31814" y="11325"/>
                        <a:pt x="37814" y="10906"/>
                        <a:pt x="32528" y="13506"/>
                      </a:cubicBezTo>
                      <a:cubicBezTo>
                        <a:pt x="41005" y="12802"/>
                        <a:pt x="34623" y="9001"/>
                        <a:pt x="33423" y="8125"/>
                      </a:cubicBezTo>
                      <a:cubicBezTo>
                        <a:pt x="33900" y="9563"/>
                        <a:pt x="24584" y="10944"/>
                        <a:pt x="26880" y="7144"/>
                      </a:cubicBezTo>
                      <a:cubicBezTo>
                        <a:pt x="19241" y="13287"/>
                        <a:pt x="105" y="8468"/>
                        <a:pt x="9849" y="14754"/>
                      </a:cubicBezTo>
                      <a:lnTo>
                        <a:pt x="8715" y="1881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5" name="任意多边形: 形状 1090">
                  <a:extLst>
                    <a:ext uri="{FF2B5EF4-FFF2-40B4-BE49-F238E27FC236}">
                      <a16:creationId xmlns:a16="http://schemas.microsoft.com/office/drawing/2014/main" id="{493928C9-B557-09BA-FCC1-D7B162E97B3D}"/>
                    </a:ext>
                  </a:extLst>
                </p:cNvPr>
                <p:cNvSpPr/>
                <p:nvPr/>
              </p:nvSpPr>
              <p:spPr>
                <a:xfrm>
                  <a:off x="3543312" y="766479"/>
                  <a:ext cx="9525" cy="9525"/>
                </a:xfrm>
                <a:custGeom>
                  <a:avLst/>
                  <a:gdLst>
                    <a:gd name="connsiteX0" fmla="*/ 11570 w 9525"/>
                    <a:gd name="connsiteY0" fmla="*/ 9125 h 9525"/>
                    <a:gd name="connsiteX1" fmla="*/ 7960 w 9525"/>
                    <a:gd name="connsiteY1" fmla="*/ 7144 h 9525"/>
                    <a:gd name="connsiteX2" fmla="*/ 11570 w 9525"/>
                    <a:gd name="connsiteY2" fmla="*/ 91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1570" y="9125"/>
                      </a:moveTo>
                      <a:lnTo>
                        <a:pt x="7960" y="7144"/>
                      </a:lnTo>
                      <a:cubicBezTo>
                        <a:pt x="5922" y="9049"/>
                        <a:pt x="7913" y="13259"/>
                        <a:pt x="11570" y="912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6" name="任意多边形: 形状 1091">
                  <a:extLst>
                    <a:ext uri="{FF2B5EF4-FFF2-40B4-BE49-F238E27FC236}">
                      <a16:creationId xmlns:a16="http://schemas.microsoft.com/office/drawing/2014/main" id="{491EB5B7-3909-8142-D54D-6AA117B89C0A}"/>
                    </a:ext>
                  </a:extLst>
                </p:cNvPr>
                <p:cNvSpPr/>
                <p:nvPr/>
              </p:nvSpPr>
              <p:spPr>
                <a:xfrm>
                  <a:off x="3529341" y="865357"/>
                  <a:ext cx="19050" cy="19050"/>
                </a:xfrm>
                <a:custGeom>
                  <a:avLst/>
                  <a:gdLst>
                    <a:gd name="connsiteX0" fmla="*/ 13417 w 19050"/>
                    <a:gd name="connsiteY0" fmla="*/ 7726 h 19050"/>
                    <a:gd name="connsiteX1" fmla="*/ 7235 w 19050"/>
                    <a:gd name="connsiteY1" fmla="*/ 12556 h 19050"/>
                    <a:gd name="connsiteX2" fmla="*/ 13417 w 19050"/>
                    <a:gd name="connsiteY2" fmla="*/ 772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19050">
                      <a:moveTo>
                        <a:pt x="13417" y="7726"/>
                      </a:moveTo>
                      <a:cubicBezTo>
                        <a:pt x="12702" y="5898"/>
                        <a:pt x="6311" y="8612"/>
                        <a:pt x="7235" y="12556"/>
                      </a:cubicBezTo>
                      <a:cubicBezTo>
                        <a:pt x="7235" y="12546"/>
                        <a:pt x="13302" y="7612"/>
                        <a:pt x="13417" y="77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7" name="任意多边形: 形状 1092">
                  <a:extLst>
                    <a:ext uri="{FF2B5EF4-FFF2-40B4-BE49-F238E27FC236}">
                      <a16:creationId xmlns:a16="http://schemas.microsoft.com/office/drawing/2014/main" id="{B38ABD2B-79EF-B736-1B4A-5687223E8433}"/>
                    </a:ext>
                  </a:extLst>
                </p:cNvPr>
                <p:cNvSpPr/>
                <p:nvPr/>
              </p:nvSpPr>
              <p:spPr>
                <a:xfrm>
                  <a:off x="3535251" y="873098"/>
                  <a:ext cx="47625" cy="57150"/>
                </a:xfrm>
                <a:custGeom>
                  <a:avLst/>
                  <a:gdLst>
                    <a:gd name="connsiteX0" fmla="*/ 8411 w 47625"/>
                    <a:gd name="connsiteY0" fmla="*/ 50344 h 57150"/>
                    <a:gd name="connsiteX1" fmla="*/ 16097 w 47625"/>
                    <a:gd name="connsiteY1" fmla="*/ 42753 h 57150"/>
                    <a:gd name="connsiteX2" fmla="*/ 19212 w 47625"/>
                    <a:gd name="connsiteY2" fmla="*/ 33094 h 57150"/>
                    <a:gd name="connsiteX3" fmla="*/ 19745 w 47625"/>
                    <a:gd name="connsiteY3" fmla="*/ 36771 h 57150"/>
                    <a:gd name="connsiteX4" fmla="*/ 22050 w 47625"/>
                    <a:gd name="connsiteY4" fmla="*/ 31237 h 57150"/>
                    <a:gd name="connsiteX5" fmla="*/ 27461 w 47625"/>
                    <a:gd name="connsiteY5" fmla="*/ 30265 h 57150"/>
                    <a:gd name="connsiteX6" fmla="*/ 22460 w 47625"/>
                    <a:gd name="connsiteY6" fmla="*/ 38133 h 57150"/>
                    <a:gd name="connsiteX7" fmla="*/ 23651 w 47625"/>
                    <a:gd name="connsiteY7" fmla="*/ 43610 h 57150"/>
                    <a:gd name="connsiteX8" fmla="*/ 30194 w 47625"/>
                    <a:gd name="connsiteY8" fmla="*/ 36180 h 57150"/>
                    <a:gd name="connsiteX9" fmla="*/ 26632 w 47625"/>
                    <a:gd name="connsiteY9" fmla="*/ 37009 h 57150"/>
                    <a:gd name="connsiteX10" fmla="*/ 36871 w 47625"/>
                    <a:gd name="connsiteY10" fmla="*/ 28503 h 57150"/>
                    <a:gd name="connsiteX11" fmla="*/ 29604 w 47625"/>
                    <a:gd name="connsiteY11" fmla="*/ 28122 h 57150"/>
                    <a:gd name="connsiteX12" fmla="*/ 43291 w 47625"/>
                    <a:gd name="connsiteY12" fmla="*/ 11520 h 57150"/>
                    <a:gd name="connsiteX13" fmla="*/ 42081 w 47625"/>
                    <a:gd name="connsiteY13" fmla="*/ 11244 h 57150"/>
                    <a:gd name="connsiteX14" fmla="*/ 45510 w 47625"/>
                    <a:gd name="connsiteY14" fmla="*/ 7148 h 57150"/>
                    <a:gd name="connsiteX15" fmla="*/ 28508 w 47625"/>
                    <a:gd name="connsiteY15" fmla="*/ 19397 h 57150"/>
                    <a:gd name="connsiteX16" fmla="*/ 29870 w 47625"/>
                    <a:gd name="connsiteY16" fmla="*/ 20816 h 57150"/>
                    <a:gd name="connsiteX17" fmla="*/ 22831 w 47625"/>
                    <a:gd name="connsiteY17" fmla="*/ 23045 h 57150"/>
                    <a:gd name="connsiteX18" fmla="*/ 25384 w 47625"/>
                    <a:gd name="connsiteY18" fmla="*/ 28522 h 57150"/>
                    <a:gd name="connsiteX19" fmla="*/ 20403 w 47625"/>
                    <a:gd name="connsiteY19" fmla="*/ 23417 h 57150"/>
                    <a:gd name="connsiteX20" fmla="*/ 21374 w 47625"/>
                    <a:gd name="connsiteY20" fmla="*/ 30856 h 57150"/>
                    <a:gd name="connsiteX21" fmla="*/ 9944 w 47625"/>
                    <a:gd name="connsiteY21" fmla="*/ 48782 h 57150"/>
                    <a:gd name="connsiteX22" fmla="*/ 7144 w 47625"/>
                    <a:gd name="connsiteY22" fmla="*/ 47601 h 57150"/>
                    <a:gd name="connsiteX23" fmla="*/ 8411 w 47625"/>
                    <a:gd name="connsiteY23" fmla="*/ 50344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47625" h="57150">
                      <a:moveTo>
                        <a:pt x="8411" y="50344"/>
                      </a:moveTo>
                      <a:cubicBezTo>
                        <a:pt x="13335" y="49668"/>
                        <a:pt x="12049" y="44210"/>
                        <a:pt x="16097" y="42753"/>
                      </a:cubicBezTo>
                      <a:cubicBezTo>
                        <a:pt x="16650" y="39123"/>
                        <a:pt x="17393" y="38352"/>
                        <a:pt x="19212" y="33094"/>
                      </a:cubicBezTo>
                      <a:cubicBezTo>
                        <a:pt x="20060" y="34704"/>
                        <a:pt x="21907" y="34542"/>
                        <a:pt x="19745" y="36771"/>
                      </a:cubicBezTo>
                      <a:cubicBezTo>
                        <a:pt x="21012" y="36847"/>
                        <a:pt x="21812" y="33942"/>
                        <a:pt x="22050" y="31237"/>
                      </a:cubicBezTo>
                      <a:cubicBezTo>
                        <a:pt x="23479" y="28036"/>
                        <a:pt x="25651" y="30370"/>
                        <a:pt x="27461" y="30265"/>
                      </a:cubicBezTo>
                      <a:cubicBezTo>
                        <a:pt x="27318" y="33532"/>
                        <a:pt x="24517" y="35323"/>
                        <a:pt x="22460" y="38133"/>
                      </a:cubicBezTo>
                      <a:cubicBezTo>
                        <a:pt x="27670" y="36428"/>
                        <a:pt x="22298" y="43505"/>
                        <a:pt x="23651" y="43610"/>
                      </a:cubicBezTo>
                      <a:cubicBezTo>
                        <a:pt x="27622" y="45515"/>
                        <a:pt x="29766" y="38142"/>
                        <a:pt x="30194" y="36180"/>
                      </a:cubicBezTo>
                      <a:cubicBezTo>
                        <a:pt x="29242" y="37828"/>
                        <a:pt x="27413" y="37942"/>
                        <a:pt x="26632" y="37009"/>
                      </a:cubicBezTo>
                      <a:cubicBezTo>
                        <a:pt x="27946" y="33256"/>
                        <a:pt x="35176" y="32913"/>
                        <a:pt x="36871" y="28503"/>
                      </a:cubicBezTo>
                      <a:cubicBezTo>
                        <a:pt x="34176" y="26303"/>
                        <a:pt x="32080" y="28408"/>
                        <a:pt x="29604" y="28122"/>
                      </a:cubicBezTo>
                      <a:cubicBezTo>
                        <a:pt x="34490" y="20797"/>
                        <a:pt x="36919" y="16521"/>
                        <a:pt x="43291" y="11520"/>
                      </a:cubicBezTo>
                      <a:cubicBezTo>
                        <a:pt x="42691" y="11711"/>
                        <a:pt x="42081" y="11244"/>
                        <a:pt x="42081" y="11244"/>
                      </a:cubicBezTo>
                      <a:lnTo>
                        <a:pt x="45510" y="7148"/>
                      </a:lnTo>
                      <a:cubicBezTo>
                        <a:pt x="39634" y="6948"/>
                        <a:pt x="33518" y="13711"/>
                        <a:pt x="28508" y="19397"/>
                      </a:cubicBezTo>
                      <a:cubicBezTo>
                        <a:pt x="30089" y="17435"/>
                        <a:pt x="29728" y="19559"/>
                        <a:pt x="29870" y="20816"/>
                      </a:cubicBezTo>
                      <a:cubicBezTo>
                        <a:pt x="26794" y="20064"/>
                        <a:pt x="25403" y="23941"/>
                        <a:pt x="22831" y="23045"/>
                      </a:cubicBezTo>
                      <a:cubicBezTo>
                        <a:pt x="24822" y="24188"/>
                        <a:pt x="27965" y="24865"/>
                        <a:pt x="25384" y="28522"/>
                      </a:cubicBezTo>
                      <a:cubicBezTo>
                        <a:pt x="22889" y="28265"/>
                        <a:pt x="20784" y="26550"/>
                        <a:pt x="20403" y="23417"/>
                      </a:cubicBezTo>
                      <a:cubicBezTo>
                        <a:pt x="17612" y="25931"/>
                        <a:pt x="20441" y="28656"/>
                        <a:pt x="21374" y="30856"/>
                      </a:cubicBezTo>
                      <a:cubicBezTo>
                        <a:pt x="15326" y="34485"/>
                        <a:pt x="13659" y="45496"/>
                        <a:pt x="9944" y="48782"/>
                      </a:cubicBezTo>
                      <a:lnTo>
                        <a:pt x="7144" y="47601"/>
                      </a:lnTo>
                      <a:lnTo>
                        <a:pt x="8411" y="503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8" name="任意多边形: 形状 1093">
                  <a:extLst>
                    <a:ext uri="{FF2B5EF4-FFF2-40B4-BE49-F238E27FC236}">
                      <a16:creationId xmlns:a16="http://schemas.microsoft.com/office/drawing/2014/main" id="{D8BBC6FF-2750-A65F-1960-BB6207E98343}"/>
                    </a:ext>
                  </a:extLst>
                </p:cNvPr>
                <p:cNvSpPr/>
                <p:nvPr/>
              </p:nvSpPr>
              <p:spPr>
                <a:xfrm>
                  <a:off x="3570951" y="983154"/>
                  <a:ext cx="9525" cy="9525"/>
                </a:xfrm>
                <a:custGeom>
                  <a:avLst/>
                  <a:gdLst>
                    <a:gd name="connsiteX0" fmla="*/ 10820 w 9525"/>
                    <a:gd name="connsiteY0" fmla="*/ 9868 h 9525"/>
                    <a:gd name="connsiteX1" fmla="*/ 8496 w 9525"/>
                    <a:gd name="connsiteY1" fmla="*/ 7144 h 9525"/>
                    <a:gd name="connsiteX2" fmla="*/ 7144 w 9525"/>
                    <a:gd name="connsiteY2" fmla="*/ 11382 h 9525"/>
                    <a:gd name="connsiteX3" fmla="*/ 10820 w 9525"/>
                    <a:gd name="connsiteY3" fmla="*/ 986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0820" y="9868"/>
                      </a:moveTo>
                      <a:cubicBezTo>
                        <a:pt x="7258" y="10659"/>
                        <a:pt x="10344" y="7687"/>
                        <a:pt x="8496" y="7144"/>
                      </a:cubicBezTo>
                      <a:lnTo>
                        <a:pt x="7144" y="11382"/>
                      </a:lnTo>
                      <a:cubicBezTo>
                        <a:pt x="8239" y="11830"/>
                        <a:pt x="9544" y="10820"/>
                        <a:pt x="10820" y="986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9" name="任意多边形: 形状 1094">
                  <a:extLst>
                    <a:ext uri="{FF2B5EF4-FFF2-40B4-BE49-F238E27FC236}">
                      <a16:creationId xmlns:a16="http://schemas.microsoft.com/office/drawing/2014/main" id="{EF0CB12C-7EAB-F69B-6429-5AF3939126D2}"/>
                    </a:ext>
                  </a:extLst>
                </p:cNvPr>
                <p:cNvSpPr/>
                <p:nvPr/>
              </p:nvSpPr>
              <p:spPr>
                <a:xfrm>
                  <a:off x="3609213" y="670753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8382 w 9525"/>
                    <a:gd name="connsiteY1" fmla="*/ 9916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8382" y="9916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0" name="任意多边形: 形状 1095">
                  <a:extLst>
                    <a:ext uri="{FF2B5EF4-FFF2-40B4-BE49-F238E27FC236}">
                      <a16:creationId xmlns:a16="http://schemas.microsoft.com/office/drawing/2014/main" id="{C26A8ECC-C898-6532-06DF-3E803D111D9B}"/>
                    </a:ext>
                  </a:extLst>
                </p:cNvPr>
                <p:cNvSpPr/>
                <p:nvPr/>
              </p:nvSpPr>
              <p:spPr>
                <a:xfrm>
                  <a:off x="3569169" y="728037"/>
                  <a:ext cx="19050" cy="19050"/>
                </a:xfrm>
                <a:custGeom>
                  <a:avLst/>
                  <a:gdLst>
                    <a:gd name="connsiteX0" fmla="*/ 9297 w 19050"/>
                    <a:gd name="connsiteY0" fmla="*/ 11420 h 19050"/>
                    <a:gd name="connsiteX1" fmla="*/ 12536 w 19050"/>
                    <a:gd name="connsiteY1" fmla="*/ 7144 h 19050"/>
                    <a:gd name="connsiteX2" fmla="*/ 7145 w 19050"/>
                    <a:gd name="connsiteY2" fmla="*/ 9620 h 19050"/>
                    <a:gd name="connsiteX3" fmla="*/ 9297 w 19050"/>
                    <a:gd name="connsiteY3" fmla="*/ 1142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9297" y="11420"/>
                      </a:moveTo>
                      <a:cubicBezTo>
                        <a:pt x="6716" y="8992"/>
                        <a:pt x="14641" y="8973"/>
                        <a:pt x="12536" y="7144"/>
                      </a:cubicBezTo>
                      <a:lnTo>
                        <a:pt x="7145" y="9620"/>
                      </a:lnTo>
                      <a:cubicBezTo>
                        <a:pt x="7583" y="10258"/>
                        <a:pt x="6021" y="13059"/>
                        <a:pt x="9297" y="1142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1" name="任意多边形: 形状 1096">
                  <a:extLst>
                    <a:ext uri="{FF2B5EF4-FFF2-40B4-BE49-F238E27FC236}">
                      <a16:creationId xmlns:a16="http://schemas.microsoft.com/office/drawing/2014/main" id="{29C5AC6A-4324-174E-3D07-783393B19745}"/>
                    </a:ext>
                  </a:extLst>
                </p:cNvPr>
                <p:cNvSpPr/>
                <p:nvPr/>
              </p:nvSpPr>
              <p:spPr>
                <a:xfrm>
                  <a:off x="3582124" y="696356"/>
                  <a:ext cx="47625" cy="28575"/>
                </a:xfrm>
                <a:custGeom>
                  <a:avLst/>
                  <a:gdLst>
                    <a:gd name="connsiteX0" fmla="*/ 9144 w 47625"/>
                    <a:gd name="connsiteY0" fmla="*/ 30709 h 28575"/>
                    <a:gd name="connsiteX1" fmla="*/ 16688 w 47625"/>
                    <a:gd name="connsiteY1" fmla="*/ 29099 h 28575"/>
                    <a:gd name="connsiteX2" fmla="*/ 14221 w 47625"/>
                    <a:gd name="connsiteY2" fmla="*/ 27823 h 28575"/>
                    <a:gd name="connsiteX3" fmla="*/ 22184 w 47625"/>
                    <a:gd name="connsiteY3" fmla="*/ 28442 h 28575"/>
                    <a:gd name="connsiteX4" fmla="*/ 29042 w 47625"/>
                    <a:gd name="connsiteY4" fmla="*/ 25841 h 28575"/>
                    <a:gd name="connsiteX5" fmla="*/ 28908 w 47625"/>
                    <a:gd name="connsiteY5" fmla="*/ 22508 h 28575"/>
                    <a:gd name="connsiteX6" fmla="*/ 41786 w 47625"/>
                    <a:gd name="connsiteY6" fmla="*/ 18488 h 28575"/>
                    <a:gd name="connsiteX7" fmla="*/ 47720 w 47625"/>
                    <a:gd name="connsiteY7" fmla="*/ 12668 h 28575"/>
                    <a:gd name="connsiteX8" fmla="*/ 35195 w 47625"/>
                    <a:gd name="connsiteY8" fmla="*/ 11135 h 28575"/>
                    <a:gd name="connsiteX9" fmla="*/ 22917 w 47625"/>
                    <a:gd name="connsiteY9" fmla="*/ 9735 h 28575"/>
                    <a:gd name="connsiteX10" fmla="*/ 40576 w 47625"/>
                    <a:gd name="connsiteY10" fmla="*/ 14745 h 28575"/>
                    <a:gd name="connsiteX11" fmla="*/ 38433 w 47625"/>
                    <a:gd name="connsiteY11" fmla="*/ 18717 h 28575"/>
                    <a:gd name="connsiteX12" fmla="*/ 16421 w 47625"/>
                    <a:gd name="connsiteY12" fmla="*/ 19831 h 28575"/>
                    <a:gd name="connsiteX13" fmla="*/ 16078 w 47625"/>
                    <a:gd name="connsiteY13" fmla="*/ 25156 h 28575"/>
                    <a:gd name="connsiteX14" fmla="*/ 7144 w 47625"/>
                    <a:gd name="connsiteY14" fmla="*/ 26127 h 28575"/>
                    <a:gd name="connsiteX15" fmla="*/ 9144 w 47625"/>
                    <a:gd name="connsiteY15" fmla="*/ 30709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47625" h="28575">
                      <a:moveTo>
                        <a:pt x="9144" y="30709"/>
                      </a:moveTo>
                      <a:cubicBezTo>
                        <a:pt x="12468" y="27746"/>
                        <a:pt x="14564" y="29813"/>
                        <a:pt x="16688" y="29099"/>
                      </a:cubicBezTo>
                      <a:lnTo>
                        <a:pt x="14221" y="27823"/>
                      </a:lnTo>
                      <a:cubicBezTo>
                        <a:pt x="18917" y="27070"/>
                        <a:pt x="26241" y="23822"/>
                        <a:pt x="22184" y="28442"/>
                      </a:cubicBezTo>
                      <a:cubicBezTo>
                        <a:pt x="24032" y="25794"/>
                        <a:pt x="27480" y="24479"/>
                        <a:pt x="29042" y="25841"/>
                      </a:cubicBezTo>
                      <a:cubicBezTo>
                        <a:pt x="28680" y="25165"/>
                        <a:pt x="29623" y="23851"/>
                        <a:pt x="28908" y="22508"/>
                      </a:cubicBezTo>
                      <a:cubicBezTo>
                        <a:pt x="32604" y="20888"/>
                        <a:pt x="37814" y="19850"/>
                        <a:pt x="41786" y="18488"/>
                      </a:cubicBezTo>
                      <a:cubicBezTo>
                        <a:pt x="45825" y="17250"/>
                        <a:pt x="48730" y="15783"/>
                        <a:pt x="47720" y="12668"/>
                      </a:cubicBezTo>
                      <a:cubicBezTo>
                        <a:pt x="36776" y="16917"/>
                        <a:pt x="36100" y="14450"/>
                        <a:pt x="35195" y="11135"/>
                      </a:cubicBezTo>
                      <a:cubicBezTo>
                        <a:pt x="34366" y="8011"/>
                        <a:pt x="33623" y="4705"/>
                        <a:pt x="22917" y="9735"/>
                      </a:cubicBezTo>
                      <a:cubicBezTo>
                        <a:pt x="41777" y="1848"/>
                        <a:pt x="21822" y="20384"/>
                        <a:pt x="40576" y="14745"/>
                      </a:cubicBezTo>
                      <a:cubicBezTo>
                        <a:pt x="34433" y="17259"/>
                        <a:pt x="43234" y="16850"/>
                        <a:pt x="38433" y="18717"/>
                      </a:cubicBezTo>
                      <a:cubicBezTo>
                        <a:pt x="31499" y="17840"/>
                        <a:pt x="24813" y="16421"/>
                        <a:pt x="16421" y="19831"/>
                      </a:cubicBezTo>
                      <a:cubicBezTo>
                        <a:pt x="17088" y="22489"/>
                        <a:pt x="12335" y="23222"/>
                        <a:pt x="16078" y="25156"/>
                      </a:cubicBezTo>
                      <a:cubicBezTo>
                        <a:pt x="9058" y="29242"/>
                        <a:pt x="12221" y="24451"/>
                        <a:pt x="7144" y="26127"/>
                      </a:cubicBezTo>
                      <a:cubicBezTo>
                        <a:pt x="10049" y="26584"/>
                        <a:pt x="12840" y="29794"/>
                        <a:pt x="9144" y="3070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2" name="任意多边形: 形状 1097">
                  <a:extLst>
                    <a:ext uri="{FF2B5EF4-FFF2-40B4-BE49-F238E27FC236}">
                      <a16:creationId xmlns:a16="http://schemas.microsoft.com/office/drawing/2014/main" id="{7E00B8AA-81A4-EBA7-893C-CF5A1EBDA67F}"/>
                    </a:ext>
                  </a:extLst>
                </p:cNvPr>
                <p:cNvSpPr/>
                <p:nvPr/>
              </p:nvSpPr>
              <p:spPr>
                <a:xfrm>
                  <a:off x="3619481" y="662564"/>
                  <a:ext cx="28575" cy="19050"/>
                </a:xfrm>
                <a:custGeom>
                  <a:avLst/>
                  <a:gdLst>
                    <a:gd name="connsiteX0" fmla="*/ 22146 w 28575"/>
                    <a:gd name="connsiteY0" fmla="*/ 11076 h 19050"/>
                    <a:gd name="connsiteX1" fmla="*/ 25270 w 28575"/>
                    <a:gd name="connsiteY1" fmla="*/ 7932 h 19050"/>
                    <a:gd name="connsiteX2" fmla="*/ 7144 w 28575"/>
                    <a:gd name="connsiteY2" fmla="*/ 14590 h 19050"/>
                    <a:gd name="connsiteX3" fmla="*/ 22146 w 28575"/>
                    <a:gd name="connsiteY3" fmla="*/ 1107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575" h="19050">
                      <a:moveTo>
                        <a:pt x="22146" y="11076"/>
                      </a:moveTo>
                      <a:lnTo>
                        <a:pt x="25270" y="7932"/>
                      </a:lnTo>
                      <a:cubicBezTo>
                        <a:pt x="21498" y="4818"/>
                        <a:pt x="14583" y="11742"/>
                        <a:pt x="7144" y="14590"/>
                      </a:cubicBezTo>
                      <a:cubicBezTo>
                        <a:pt x="10992" y="17600"/>
                        <a:pt x="17640" y="10637"/>
                        <a:pt x="22146" y="1107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3" name="任意多边形: 形状 1098">
                  <a:extLst>
                    <a:ext uri="{FF2B5EF4-FFF2-40B4-BE49-F238E27FC236}">
                      <a16:creationId xmlns:a16="http://schemas.microsoft.com/office/drawing/2014/main" id="{4E9AD6DE-8556-1A2A-A583-A9830FDE7E0D}"/>
                    </a:ext>
                  </a:extLst>
                </p:cNvPr>
                <p:cNvSpPr/>
                <p:nvPr/>
              </p:nvSpPr>
              <p:spPr>
                <a:xfrm>
                  <a:off x="3654057" y="1033741"/>
                  <a:ext cx="9525" cy="9525"/>
                </a:xfrm>
                <a:custGeom>
                  <a:avLst/>
                  <a:gdLst>
                    <a:gd name="connsiteX0" fmla="*/ 10535 w 9525"/>
                    <a:gd name="connsiteY0" fmla="*/ 9182 h 9525"/>
                    <a:gd name="connsiteX1" fmla="*/ 11135 w 9525"/>
                    <a:gd name="connsiteY1" fmla="*/ 7144 h 9525"/>
                    <a:gd name="connsiteX2" fmla="*/ 7144 w 9525"/>
                    <a:gd name="connsiteY2" fmla="*/ 8477 h 9525"/>
                    <a:gd name="connsiteX3" fmla="*/ 10535 w 9525"/>
                    <a:gd name="connsiteY3" fmla="*/ 91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0535" y="9182"/>
                      </a:moveTo>
                      <a:cubicBezTo>
                        <a:pt x="11478" y="8287"/>
                        <a:pt x="11668" y="7620"/>
                        <a:pt x="11135" y="7144"/>
                      </a:cubicBezTo>
                      <a:lnTo>
                        <a:pt x="7144" y="8477"/>
                      </a:lnTo>
                      <a:lnTo>
                        <a:pt x="10535" y="918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4" name="任意多边形: 形状 1099">
                  <a:extLst>
                    <a:ext uri="{FF2B5EF4-FFF2-40B4-BE49-F238E27FC236}">
                      <a16:creationId xmlns:a16="http://schemas.microsoft.com/office/drawing/2014/main" id="{2DBA5A2C-E837-6C9F-1A5D-6DAFFE27CC02}"/>
                    </a:ext>
                  </a:extLst>
                </p:cNvPr>
                <p:cNvSpPr/>
                <p:nvPr/>
              </p:nvSpPr>
              <p:spPr>
                <a:xfrm>
                  <a:off x="3714064" y="1028846"/>
                  <a:ext cx="9525" cy="9525"/>
                </a:xfrm>
                <a:custGeom>
                  <a:avLst/>
                  <a:gdLst>
                    <a:gd name="connsiteX0" fmla="*/ 7668 w 9525"/>
                    <a:gd name="connsiteY0" fmla="*/ 7144 h 9525"/>
                    <a:gd name="connsiteX1" fmla="*/ 7144 w 9525"/>
                    <a:gd name="connsiteY1" fmla="*/ 8325 h 9525"/>
                    <a:gd name="connsiteX2" fmla="*/ 8249 w 9525"/>
                    <a:gd name="connsiteY2" fmla="*/ 724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668" y="7144"/>
                      </a:moveTo>
                      <a:lnTo>
                        <a:pt x="7144" y="8325"/>
                      </a:lnTo>
                      <a:lnTo>
                        <a:pt x="8249" y="724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5" name="任意多边形: 形状 1100">
                  <a:extLst>
                    <a:ext uri="{FF2B5EF4-FFF2-40B4-BE49-F238E27FC236}">
                      <a16:creationId xmlns:a16="http://schemas.microsoft.com/office/drawing/2014/main" id="{C29A7797-1955-EE30-FCD9-04B9E004655D}"/>
                    </a:ext>
                  </a:extLst>
                </p:cNvPr>
                <p:cNvSpPr/>
                <p:nvPr/>
              </p:nvSpPr>
              <p:spPr>
                <a:xfrm>
                  <a:off x="3637436" y="656259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11513 h 19050"/>
                    <a:gd name="connsiteX1" fmla="*/ 14497 w 19050"/>
                    <a:gd name="connsiteY1" fmla="*/ 10570 h 19050"/>
                    <a:gd name="connsiteX2" fmla="*/ 12811 w 19050"/>
                    <a:gd name="connsiteY2" fmla="*/ 13008 h 19050"/>
                    <a:gd name="connsiteX3" fmla="*/ 18917 w 19050"/>
                    <a:gd name="connsiteY3" fmla="*/ 8532 h 19050"/>
                    <a:gd name="connsiteX4" fmla="*/ 7658 w 19050"/>
                    <a:gd name="connsiteY4" fmla="*/ 8170 h 19050"/>
                    <a:gd name="connsiteX5" fmla="*/ 7144 w 19050"/>
                    <a:gd name="connsiteY5" fmla="*/ 1151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7144" y="11513"/>
                      </a:moveTo>
                      <a:lnTo>
                        <a:pt x="14497" y="10570"/>
                      </a:lnTo>
                      <a:lnTo>
                        <a:pt x="12811" y="13008"/>
                      </a:lnTo>
                      <a:lnTo>
                        <a:pt x="18917" y="8532"/>
                      </a:lnTo>
                      <a:cubicBezTo>
                        <a:pt x="15897" y="4636"/>
                        <a:pt x="13583" y="10418"/>
                        <a:pt x="7658" y="8170"/>
                      </a:cubicBezTo>
                      <a:cubicBezTo>
                        <a:pt x="8144" y="9627"/>
                        <a:pt x="7525" y="10198"/>
                        <a:pt x="7144" y="1151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6" name="任意多边形: 形状 1101">
                  <a:extLst>
                    <a:ext uri="{FF2B5EF4-FFF2-40B4-BE49-F238E27FC236}">
                      <a16:creationId xmlns:a16="http://schemas.microsoft.com/office/drawing/2014/main" id="{A88EB224-75D7-320E-AD86-F5FE483A0BB2}"/>
                    </a:ext>
                  </a:extLst>
                </p:cNvPr>
                <p:cNvSpPr/>
                <p:nvPr/>
              </p:nvSpPr>
              <p:spPr>
                <a:xfrm>
                  <a:off x="3584057" y="717743"/>
                  <a:ext cx="38100" cy="19050"/>
                </a:xfrm>
                <a:custGeom>
                  <a:avLst/>
                  <a:gdLst>
                    <a:gd name="connsiteX0" fmla="*/ 23527 w 38100"/>
                    <a:gd name="connsiteY0" fmla="*/ 15637 h 19050"/>
                    <a:gd name="connsiteX1" fmla="*/ 36919 w 38100"/>
                    <a:gd name="connsiteY1" fmla="*/ 9379 h 19050"/>
                    <a:gd name="connsiteX2" fmla="*/ 33023 w 38100"/>
                    <a:gd name="connsiteY2" fmla="*/ 7922 h 19050"/>
                    <a:gd name="connsiteX3" fmla="*/ 33357 w 38100"/>
                    <a:gd name="connsiteY3" fmla="*/ 8608 h 19050"/>
                    <a:gd name="connsiteX4" fmla="*/ 17088 w 38100"/>
                    <a:gd name="connsiteY4" fmla="*/ 11665 h 19050"/>
                    <a:gd name="connsiteX5" fmla="*/ 7144 w 38100"/>
                    <a:gd name="connsiteY5" fmla="*/ 18714 h 19050"/>
                    <a:gd name="connsiteX6" fmla="*/ 14659 w 38100"/>
                    <a:gd name="connsiteY6" fmla="*/ 16437 h 19050"/>
                    <a:gd name="connsiteX7" fmla="*/ 23527 w 38100"/>
                    <a:gd name="connsiteY7" fmla="*/ 1563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8100" h="19050">
                      <a:moveTo>
                        <a:pt x="23527" y="15637"/>
                      </a:moveTo>
                      <a:cubicBezTo>
                        <a:pt x="28108" y="13742"/>
                        <a:pt x="33509" y="11923"/>
                        <a:pt x="36919" y="9379"/>
                      </a:cubicBezTo>
                      <a:lnTo>
                        <a:pt x="33023" y="7922"/>
                      </a:lnTo>
                      <a:lnTo>
                        <a:pt x="33357" y="8608"/>
                      </a:lnTo>
                      <a:cubicBezTo>
                        <a:pt x="31604" y="5207"/>
                        <a:pt x="24308" y="8360"/>
                        <a:pt x="17088" y="11665"/>
                      </a:cubicBezTo>
                      <a:cubicBezTo>
                        <a:pt x="16050" y="15485"/>
                        <a:pt x="8792" y="14580"/>
                        <a:pt x="7144" y="18714"/>
                      </a:cubicBezTo>
                      <a:cubicBezTo>
                        <a:pt x="8372" y="20638"/>
                        <a:pt x="11401" y="18447"/>
                        <a:pt x="14659" y="16437"/>
                      </a:cubicBezTo>
                      <a:cubicBezTo>
                        <a:pt x="17993" y="14599"/>
                        <a:pt x="21612" y="12999"/>
                        <a:pt x="23527" y="1563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7" name="任意多边形: 形状 1102">
                  <a:extLst>
                    <a:ext uri="{FF2B5EF4-FFF2-40B4-BE49-F238E27FC236}">
                      <a16:creationId xmlns:a16="http://schemas.microsoft.com/office/drawing/2014/main" id="{1C8F271C-0B38-8C54-D242-027216AE9B69}"/>
                    </a:ext>
                  </a:extLst>
                </p:cNvPr>
                <p:cNvSpPr/>
                <p:nvPr/>
              </p:nvSpPr>
              <p:spPr>
                <a:xfrm>
                  <a:off x="3545938" y="821401"/>
                  <a:ext cx="114300" cy="76200"/>
                </a:xfrm>
                <a:custGeom>
                  <a:avLst/>
                  <a:gdLst>
                    <a:gd name="connsiteX0" fmla="*/ 8401 w 114300"/>
                    <a:gd name="connsiteY0" fmla="*/ 59712 h 76200"/>
                    <a:gd name="connsiteX1" fmla="*/ 9668 w 114300"/>
                    <a:gd name="connsiteY1" fmla="*/ 58617 h 76200"/>
                    <a:gd name="connsiteX2" fmla="*/ 10087 w 114300"/>
                    <a:gd name="connsiteY2" fmla="*/ 63275 h 76200"/>
                    <a:gd name="connsiteX3" fmla="*/ 10811 w 114300"/>
                    <a:gd name="connsiteY3" fmla="*/ 68008 h 76200"/>
                    <a:gd name="connsiteX4" fmla="*/ 16050 w 114300"/>
                    <a:gd name="connsiteY4" fmla="*/ 62789 h 76200"/>
                    <a:gd name="connsiteX5" fmla="*/ 14792 w 114300"/>
                    <a:gd name="connsiteY5" fmla="*/ 62579 h 76200"/>
                    <a:gd name="connsiteX6" fmla="*/ 26860 w 114300"/>
                    <a:gd name="connsiteY6" fmla="*/ 50359 h 76200"/>
                    <a:gd name="connsiteX7" fmla="*/ 23822 w 114300"/>
                    <a:gd name="connsiteY7" fmla="*/ 50673 h 76200"/>
                    <a:gd name="connsiteX8" fmla="*/ 36957 w 114300"/>
                    <a:gd name="connsiteY8" fmla="*/ 45463 h 76200"/>
                    <a:gd name="connsiteX9" fmla="*/ 40386 w 114300"/>
                    <a:gd name="connsiteY9" fmla="*/ 39795 h 76200"/>
                    <a:gd name="connsiteX10" fmla="*/ 46587 w 114300"/>
                    <a:gd name="connsiteY10" fmla="*/ 37957 h 76200"/>
                    <a:gd name="connsiteX11" fmla="*/ 49244 w 114300"/>
                    <a:gd name="connsiteY11" fmla="*/ 42405 h 76200"/>
                    <a:gd name="connsiteX12" fmla="*/ 46111 w 114300"/>
                    <a:gd name="connsiteY12" fmla="*/ 44834 h 76200"/>
                    <a:gd name="connsiteX13" fmla="*/ 50940 w 114300"/>
                    <a:gd name="connsiteY13" fmla="*/ 43948 h 76200"/>
                    <a:gd name="connsiteX14" fmla="*/ 49844 w 114300"/>
                    <a:gd name="connsiteY14" fmla="*/ 42291 h 76200"/>
                    <a:gd name="connsiteX15" fmla="*/ 57902 w 114300"/>
                    <a:gd name="connsiteY15" fmla="*/ 40691 h 76200"/>
                    <a:gd name="connsiteX16" fmla="*/ 57969 w 114300"/>
                    <a:gd name="connsiteY16" fmla="*/ 45339 h 76200"/>
                    <a:gd name="connsiteX17" fmla="*/ 61522 w 114300"/>
                    <a:gd name="connsiteY17" fmla="*/ 46177 h 76200"/>
                    <a:gd name="connsiteX18" fmla="*/ 56531 w 114300"/>
                    <a:gd name="connsiteY18" fmla="*/ 49101 h 76200"/>
                    <a:gd name="connsiteX19" fmla="*/ 54283 w 114300"/>
                    <a:gd name="connsiteY19" fmla="*/ 47663 h 76200"/>
                    <a:gd name="connsiteX20" fmla="*/ 54683 w 114300"/>
                    <a:gd name="connsiteY20" fmla="*/ 51806 h 76200"/>
                    <a:gd name="connsiteX21" fmla="*/ 58198 w 114300"/>
                    <a:gd name="connsiteY21" fmla="*/ 51864 h 76200"/>
                    <a:gd name="connsiteX22" fmla="*/ 49263 w 114300"/>
                    <a:gd name="connsiteY22" fmla="*/ 55721 h 76200"/>
                    <a:gd name="connsiteX23" fmla="*/ 52178 w 114300"/>
                    <a:gd name="connsiteY23" fmla="*/ 58160 h 76200"/>
                    <a:gd name="connsiteX24" fmla="*/ 42596 w 114300"/>
                    <a:gd name="connsiteY24" fmla="*/ 58160 h 76200"/>
                    <a:gd name="connsiteX25" fmla="*/ 46949 w 114300"/>
                    <a:gd name="connsiteY25" fmla="*/ 53150 h 76200"/>
                    <a:gd name="connsiteX26" fmla="*/ 42710 w 114300"/>
                    <a:gd name="connsiteY26" fmla="*/ 53359 h 76200"/>
                    <a:gd name="connsiteX27" fmla="*/ 42015 w 114300"/>
                    <a:gd name="connsiteY27" fmla="*/ 61893 h 76200"/>
                    <a:gd name="connsiteX28" fmla="*/ 46196 w 114300"/>
                    <a:gd name="connsiteY28" fmla="*/ 63922 h 76200"/>
                    <a:gd name="connsiteX29" fmla="*/ 41986 w 114300"/>
                    <a:gd name="connsiteY29" fmla="*/ 71085 h 76200"/>
                    <a:gd name="connsiteX30" fmla="*/ 49787 w 114300"/>
                    <a:gd name="connsiteY30" fmla="*/ 66723 h 76200"/>
                    <a:gd name="connsiteX31" fmla="*/ 49216 w 114300"/>
                    <a:gd name="connsiteY31" fmla="*/ 66866 h 76200"/>
                    <a:gd name="connsiteX32" fmla="*/ 52149 w 114300"/>
                    <a:gd name="connsiteY32" fmla="*/ 62255 h 76200"/>
                    <a:gd name="connsiteX33" fmla="*/ 52149 w 114300"/>
                    <a:gd name="connsiteY33" fmla="*/ 65180 h 76200"/>
                    <a:gd name="connsiteX34" fmla="*/ 63789 w 114300"/>
                    <a:gd name="connsiteY34" fmla="*/ 56398 h 76200"/>
                    <a:gd name="connsiteX35" fmla="*/ 69132 w 114300"/>
                    <a:gd name="connsiteY35" fmla="*/ 47358 h 76200"/>
                    <a:gd name="connsiteX36" fmla="*/ 85725 w 114300"/>
                    <a:gd name="connsiteY36" fmla="*/ 40729 h 76200"/>
                    <a:gd name="connsiteX37" fmla="*/ 85239 w 114300"/>
                    <a:gd name="connsiteY37" fmla="*/ 40148 h 76200"/>
                    <a:gd name="connsiteX38" fmla="*/ 95898 w 114300"/>
                    <a:gd name="connsiteY38" fmla="*/ 39062 h 76200"/>
                    <a:gd name="connsiteX39" fmla="*/ 93050 w 114300"/>
                    <a:gd name="connsiteY39" fmla="*/ 35976 h 76200"/>
                    <a:gd name="connsiteX40" fmla="*/ 101556 w 114300"/>
                    <a:gd name="connsiteY40" fmla="*/ 36767 h 76200"/>
                    <a:gd name="connsiteX41" fmla="*/ 103622 w 114300"/>
                    <a:gd name="connsiteY41" fmla="*/ 40434 h 76200"/>
                    <a:gd name="connsiteX42" fmla="*/ 108775 w 114300"/>
                    <a:gd name="connsiteY42" fmla="*/ 36243 h 76200"/>
                    <a:gd name="connsiteX43" fmla="*/ 107661 w 114300"/>
                    <a:gd name="connsiteY43" fmla="*/ 36052 h 76200"/>
                    <a:gd name="connsiteX44" fmla="*/ 111585 w 114300"/>
                    <a:gd name="connsiteY44" fmla="*/ 34452 h 76200"/>
                    <a:gd name="connsiteX45" fmla="*/ 106737 w 114300"/>
                    <a:gd name="connsiteY45" fmla="*/ 30766 h 76200"/>
                    <a:gd name="connsiteX46" fmla="*/ 109471 w 114300"/>
                    <a:gd name="connsiteY46" fmla="*/ 29470 h 76200"/>
                    <a:gd name="connsiteX47" fmla="*/ 106375 w 114300"/>
                    <a:gd name="connsiteY47" fmla="*/ 27832 h 76200"/>
                    <a:gd name="connsiteX48" fmla="*/ 111890 w 114300"/>
                    <a:gd name="connsiteY48" fmla="*/ 25222 h 76200"/>
                    <a:gd name="connsiteX49" fmla="*/ 111633 w 114300"/>
                    <a:gd name="connsiteY49" fmla="*/ 22222 h 76200"/>
                    <a:gd name="connsiteX50" fmla="*/ 107775 w 114300"/>
                    <a:gd name="connsiteY50" fmla="*/ 25127 h 76200"/>
                    <a:gd name="connsiteX51" fmla="*/ 92840 w 114300"/>
                    <a:gd name="connsiteY51" fmla="*/ 22003 h 76200"/>
                    <a:gd name="connsiteX52" fmla="*/ 91450 w 114300"/>
                    <a:gd name="connsiteY52" fmla="*/ 27099 h 76200"/>
                    <a:gd name="connsiteX53" fmla="*/ 89525 w 114300"/>
                    <a:gd name="connsiteY53" fmla="*/ 25232 h 76200"/>
                    <a:gd name="connsiteX54" fmla="*/ 83363 w 114300"/>
                    <a:gd name="connsiteY54" fmla="*/ 31461 h 76200"/>
                    <a:gd name="connsiteX55" fmla="*/ 67180 w 114300"/>
                    <a:gd name="connsiteY55" fmla="*/ 30375 h 76200"/>
                    <a:gd name="connsiteX56" fmla="*/ 75676 w 114300"/>
                    <a:gd name="connsiteY56" fmla="*/ 24898 h 76200"/>
                    <a:gd name="connsiteX57" fmla="*/ 67370 w 114300"/>
                    <a:gd name="connsiteY57" fmla="*/ 29166 h 76200"/>
                    <a:gd name="connsiteX58" fmla="*/ 56159 w 114300"/>
                    <a:gd name="connsiteY58" fmla="*/ 27127 h 76200"/>
                    <a:gd name="connsiteX59" fmla="*/ 63427 w 114300"/>
                    <a:gd name="connsiteY59" fmla="*/ 15602 h 76200"/>
                    <a:gd name="connsiteX60" fmla="*/ 61522 w 114300"/>
                    <a:gd name="connsiteY60" fmla="*/ 18069 h 76200"/>
                    <a:gd name="connsiteX61" fmla="*/ 61779 w 114300"/>
                    <a:gd name="connsiteY61" fmla="*/ 14468 h 76200"/>
                    <a:gd name="connsiteX62" fmla="*/ 58379 w 114300"/>
                    <a:gd name="connsiteY62" fmla="*/ 15221 h 76200"/>
                    <a:gd name="connsiteX63" fmla="*/ 63084 w 114300"/>
                    <a:gd name="connsiteY63" fmla="*/ 7144 h 76200"/>
                    <a:gd name="connsiteX64" fmla="*/ 54978 w 114300"/>
                    <a:gd name="connsiteY64" fmla="*/ 10601 h 76200"/>
                    <a:gd name="connsiteX65" fmla="*/ 54778 w 114300"/>
                    <a:gd name="connsiteY65" fmla="*/ 14335 h 76200"/>
                    <a:gd name="connsiteX66" fmla="*/ 50854 w 114300"/>
                    <a:gd name="connsiteY66" fmla="*/ 9144 h 76200"/>
                    <a:gd name="connsiteX67" fmla="*/ 52245 w 114300"/>
                    <a:gd name="connsiteY67" fmla="*/ 11497 h 76200"/>
                    <a:gd name="connsiteX68" fmla="*/ 47968 w 114300"/>
                    <a:gd name="connsiteY68" fmla="*/ 13926 h 76200"/>
                    <a:gd name="connsiteX69" fmla="*/ 47196 w 114300"/>
                    <a:gd name="connsiteY69" fmla="*/ 11525 h 76200"/>
                    <a:gd name="connsiteX70" fmla="*/ 42243 w 114300"/>
                    <a:gd name="connsiteY70" fmla="*/ 17202 h 76200"/>
                    <a:gd name="connsiteX71" fmla="*/ 39176 w 114300"/>
                    <a:gd name="connsiteY71" fmla="*/ 16440 h 76200"/>
                    <a:gd name="connsiteX72" fmla="*/ 40396 w 114300"/>
                    <a:gd name="connsiteY72" fmla="*/ 16869 h 76200"/>
                    <a:gd name="connsiteX73" fmla="*/ 32585 w 114300"/>
                    <a:gd name="connsiteY73" fmla="*/ 25070 h 76200"/>
                    <a:gd name="connsiteX74" fmla="*/ 37805 w 114300"/>
                    <a:gd name="connsiteY74" fmla="*/ 24060 h 76200"/>
                    <a:gd name="connsiteX75" fmla="*/ 26584 w 114300"/>
                    <a:gd name="connsiteY75" fmla="*/ 34757 h 76200"/>
                    <a:gd name="connsiteX76" fmla="*/ 27489 w 114300"/>
                    <a:gd name="connsiteY76" fmla="*/ 38948 h 76200"/>
                    <a:gd name="connsiteX77" fmla="*/ 21450 w 114300"/>
                    <a:gd name="connsiteY77" fmla="*/ 44263 h 76200"/>
                    <a:gd name="connsiteX78" fmla="*/ 18431 w 114300"/>
                    <a:gd name="connsiteY78" fmla="*/ 41939 h 76200"/>
                    <a:gd name="connsiteX79" fmla="*/ 13364 w 114300"/>
                    <a:gd name="connsiteY79" fmla="*/ 50854 h 76200"/>
                    <a:gd name="connsiteX80" fmla="*/ 12754 w 114300"/>
                    <a:gd name="connsiteY80" fmla="*/ 48454 h 76200"/>
                    <a:gd name="connsiteX81" fmla="*/ 10858 w 114300"/>
                    <a:gd name="connsiteY81" fmla="*/ 52359 h 76200"/>
                    <a:gd name="connsiteX82" fmla="*/ 12754 w 114300"/>
                    <a:gd name="connsiteY82" fmla="*/ 51035 h 76200"/>
                    <a:gd name="connsiteX83" fmla="*/ 10954 w 114300"/>
                    <a:gd name="connsiteY83" fmla="*/ 58160 h 76200"/>
                    <a:gd name="connsiteX84" fmla="*/ 7144 w 114300"/>
                    <a:gd name="connsiteY84" fmla="*/ 58245 h 76200"/>
                    <a:gd name="connsiteX85" fmla="*/ 8401 w 114300"/>
                    <a:gd name="connsiteY85" fmla="*/ 59712 h 7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114300" h="76200">
                      <a:moveTo>
                        <a:pt x="8401" y="59712"/>
                      </a:moveTo>
                      <a:cubicBezTo>
                        <a:pt x="8392" y="59074"/>
                        <a:pt x="10306" y="59674"/>
                        <a:pt x="9668" y="58617"/>
                      </a:cubicBezTo>
                      <a:cubicBezTo>
                        <a:pt x="14049" y="58036"/>
                        <a:pt x="12049" y="60665"/>
                        <a:pt x="10087" y="63275"/>
                      </a:cubicBezTo>
                      <a:cubicBezTo>
                        <a:pt x="8315" y="66037"/>
                        <a:pt x="6601" y="68799"/>
                        <a:pt x="10811" y="68008"/>
                      </a:cubicBezTo>
                      <a:cubicBezTo>
                        <a:pt x="9887" y="65599"/>
                        <a:pt x="14116" y="62732"/>
                        <a:pt x="16050" y="62789"/>
                      </a:cubicBezTo>
                      <a:lnTo>
                        <a:pt x="14792" y="62579"/>
                      </a:lnTo>
                      <a:cubicBezTo>
                        <a:pt x="21574" y="60293"/>
                        <a:pt x="22612" y="54264"/>
                        <a:pt x="26860" y="50359"/>
                      </a:cubicBezTo>
                      <a:cubicBezTo>
                        <a:pt x="25651" y="50740"/>
                        <a:pt x="24441" y="51740"/>
                        <a:pt x="23822" y="50673"/>
                      </a:cubicBezTo>
                      <a:cubicBezTo>
                        <a:pt x="28661" y="46530"/>
                        <a:pt x="30613" y="49978"/>
                        <a:pt x="36957" y="45463"/>
                      </a:cubicBezTo>
                      <a:lnTo>
                        <a:pt x="40386" y="39795"/>
                      </a:lnTo>
                      <a:cubicBezTo>
                        <a:pt x="42824" y="39910"/>
                        <a:pt x="46253" y="42348"/>
                        <a:pt x="46587" y="37957"/>
                      </a:cubicBezTo>
                      <a:cubicBezTo>
                        <a:pt x="48968" y="38129"/>
                        <a:pt x="51197" y="39624"/>
                        <a:pt x="49244" y="42405"/>
                      </a:cubicBezTo>
                      <a:lnTo>
                        <a:pt x="46111" y="44834"/>
                      </a:lnTo>
                      <a:cubicBezTo>
                        <a:pt x="47387" y="43358"/>
                        <a:pt x="49025" y="46130"/>
                        <a:pt x="50940" y="43948"/>
                      </a:cubicBezTo>
                      <a:lnTo>
                        <a:pt x="49844" y="42291"/>
                      </a:lnTo>
                      <a:cubicBezTo>
                        <a:pt x="50511" y="40253"/>
                        <a:pt x="54835" y="40977"/>
                        <a:pt x="57902" y="40691"/>
                      </a:cubicBezTo>
                      <a:lnTo>
                        <a:pt x="57969" y="45339"/>
                      </a:lnTo>
                      <a:cubicBezTo>
                        <a:pt x="59465" y="42891"/>
                        <a:pt x="60427" y="45120"/>
                        <a:pt x="61522" y="46177"/>
                      </a:cubicBezTo>
                      <a:cubicBezTo>
                        <a:pt x="61808" y="49006"/>
                        <a:pt x="58274" y="48778"/>
                        <a:pt x="56531" y="49101"/>
                      </a:cubicBezTo>
                      <a:cubicBezTo>
                        <a:pt x="54807" y="48787"/>
                        <a:pt x="56702" y="46063"/>
                        <a:pt x="54283" y="47663"/>
                      </a:cubicBezTo>
                      <a:lnTo>
                        <a:pt x="54683" y="51806"/>
                      </a:lnTo>
                      <a:cubicBezTo>
                        <a:pt x="56540" y="49701"/>
                        <a:pt x="57026" y="52016"/>
                        <a:pt x="58198" y="51864"/>
                      </a:cubicBezTo>
                      <a:cubicBezTo>
                        <a:pt x="55864" y="51626"/>
                        <a:pt x="52807" y="56864"/>
                        <a:pt x="49263" y="55721"/>
                      </a:cubicBezTo>
                      <a:cubicBezTo>
                        <a:pt x="49225" y="58674"/>
                        <a:pt x="52845" y="53912"/>
                        <a:pt x="52178" y="58160"/>
                      </a:cubicBezTo>
                      <a:cubicBezTo>
                        <a:pt x="47387" y="60169"/>
                        <a:pt x="46863" y="56740"/>
                        <a:pt x="42596" y="58160"/>
                      </a:cubicBezTo>
                      <a:cubicBezTo>
                        <a:pt x="45634" y="56398"/>
                        <a:pt x="43367" y="52645"/>
                        <a:pt x="46949" y="53150"/>
                      </a:cubicBezTo>
                      <a:cubicBezTo>
                        <a:pt x="48111" y="53550"/>
                        <a:pt x="44587" y="52397"/>
                        <a:pt x="42710" y="53359"/>
                      </a:cubicBezTo>
                      <a:cubicBezTo>
                        <a:pt x="40796" y="56779"/>
                        <a:pt x="42491" y="60465"/>
                        <a:pt x="42015" y="61893"/>
                      </a:cubicBezTo>
                      <a:cubicBezTo>
                        <a:pt x="42501" y="59884"/>
                        <a:pt x="45577" y="62303"/>
                        <a:pt x="46196" y="63922"/>
                      </a:cubicBezTo>
                      <a:cubicBezTo>
                        <a:pt x="42739" y="64799"/>
                        <a:pt x="45291" y="68447"/>
                        <a:pt x="41986" y="71085"/>
                      </a:cubicBezTo>
                      <a:cubicBezTo>
                        <a:pt x="44977" y="72104"/>
                        <a:pt x="47415" y="65465"/>
                        <a:pt x="49787" y="66723"/>
                      </a:cubicBezTo>
                      <a:lnTo>
                        <a:pt x="49216" y="66866"/>
                      </a:lnTo>
                      <a:cubicBezTo>
                        <a:pt x="48520" y="65770"/>
                        <a:pt x="50378" y="61436"/>
                        <a:pt x="52149" y="62255"/>
                      </a:cubicBezTo>
                      <a:lnTo>
                        <a:pt x="52149" y="65180"/>
                      </a:lnTo>
                      <a:cubicBezTo>
                        <a:pt x="55074" y="61227"/>
                        <a:pt x="59836" y="55169"/>
                        <a:pt x="63789" y="56398"/>
                      </a:cubicBezTo>
                      <a:cubicBezTo>
                        <a:pt x="59731" y="52035"/>
                        <a:pt x="68980" y="49063"/>
                        <a:pt x="69132" y="47358"/>
                      </a:cubicBezTo>
                      <a:cubicBezTo>
                        <a:pt x="75771" y="41929"/>
                        <a:pt x="80077" y="49397"/>
                        <a:pt x="85725" y="40729"/>
                      </a:cubicBezTo>
                      <a:lnTo>
                        <a:pt x="85239" y="40148"/>
                      </a:lnTo>
                      <a:cubicBezTo>
                        <a:pt x="86087" y="41910"/>
                        <a:pt x="92373" y="33604"/>
                        <a:pt x="95898" y="39062"/>
                      </a:cubicBezTo>
                      <a:lnTo>
                        <a:pt x="93050" y="35976"/>
                      </a:lnTo>
                      <a:cubicBezTo>
                        <a:pt x="97888" y="32299"/>
                        <a:pt x="96498" y="41281"/>
                        <a:pt x="101556" y="36767"/>
                      </a:cubicBezTo>
                      <a:lnTo>
                        <a:pt x="103622" y="40434"/>
                      </a:lnTo>
                      <a:cubicBezTo>
                        <a:pt x="106023" y="40262"/>
                        <a:pt x="106528" y="38138"/>
                        <a:pt x="108775" y="36243"/>
                      </a:cubicBezTo>
                      <a:lnTo>
                        <a:pt x="107661" y="36052"/>
                      </a:lnTo>
                      <a:cubicBezTo>
                        <a:pt x="107251" y="33147"/>
                        <a:pt x="110195" y="35347"/>
                        <a:pt x="111585" y="34452"/>
                      </a:cubicBezTo>
                      <a:lnTo>
                        <a:pt x="106737" y="30766"/>
                      </a:lnTo>
                      <a:lnTo>
                        <a:pt x="109471" y="29470"/>
                      </a:lnTo>
                      <a:cubicBezTo>
                        <a:pt x="107623" y="29756"/>
                        <a:pt x="106642" y="29032"/>
                        <a:pt x="106375" y="27832"/>
                      </a:cubicBezTo>
                      <a:cubicBezTo>
                        <a:pt x="107690" y="23355"/>
                        <a:pt x="109709" y="26594"/>
                        <a:pt x="111890" y="25222"/>
                      </a:cubicBezTo>
                      <a:cubicBezTo>
                        <a:pt x="113776" y="26699"/>
                        <a:pt x="107128" y="21498"/>
                        <a:pt x="111633" y="22222"/>
                      </a:cubicBezTo>
                      <a:cubicBezTo>
                        <a:pt x="110157" y="23165"/>
                        <a:pt x="105994" y="23108"/>
                        <a:pt x="107775" y="25127"/>
                      </a:cubicBezTo>
                      <a:cubicBezTo>
                        <a:pt x="104032" y="19869"/>
                        <a:pt x="96231" y="25270"/>
                        <a:pt x="92840" y="22003"/>
                      </a:cubicBezTo>
                      <a:cubicBezTo>
                        <a:pt x="89621" y="24565"/>
                        <a:pt x="96774" y="25232"/>
                        <a:pt x="91450" y="27099"/>
                      </a:cubicBezTo>
                      <a:lnTo>
                        <a:pt x="89525" y="25232"/>
                      </a:lnTo>
                      <a:cubicBezTo>
                        <a:pt x="87078" y="28080"/>
                        <a:pt x="86116" y="29804"/>
                        <a:pt x="83363" y="31461"/>
                      </a:cubicBezTo>
                      <a:cubicBezTo>
                        <a:pt x="78076" y="31337"/>
                        <a:pt x="71018" y="31718"/>
                        <a:pt x="67180" y="30375"/>
                      </a:cubicBezTo>
                      <a:cubicBezTo>
                        <a:pt x="67018" y="30166"/>
                        <a:pt x="75676" y="24898"/>
                        <a:pt x="75676" y="24898"/>
                      </a:cubicBezTo>
                      <a:cubicBezTo>
                        <a:pt x="73581" y="20803"/>
                        <a:pt x="66818" y="27823"/>
                        <a:pt x="67370" y="29166"/>
                      </a:cubicBezTo>
                      <a:cubicBezTo>
                        <a:pt x="61522" y="32042"/>
                        <a:pt x="62494" y="22231"/>
                        <a:pt x="56159" y="27127"/>
                      </a:cubicBezTo>
                      <a:cubicBezTo>
                        <a:pt x="57445" y="23374"/>
                        <a:pt x="61617" y="19717"/>
                        <a:pt x="63427" y="15602"/>
                      </a:cubicBezTo>
                      <a:lnTo>
                        <a:pt x="61522" y="18069"/>
                      </a:lnTo>
                      <a:cubicBezTo>
                        <a:pt x="60360" y="17526"/>
                        <a:pt x="61465" y="15688"/>
                        <a:pt x="61779" y="14468"/>
                      </a:cubicBezTo>
                      <a:cubicBezTo>
                        <a:pt x="60636" y="13935"/>
                        <a:pt x="59512" y="15764"/>
                        <a:pt x="58379" y="15221"/>
                      </a:cubicBezTo>
                      <a:cubicBezTo>
                        <a:pt x="56655" y="11706"/>
                        <a:pt x="63227" y="11392"/>
                        <a:pt x="63084" y="7144"/>
                      </a:cubicBezTo>
                      <a:cubicBezTo>
                        <a:pt x="59626" y="10344"/>
                        <a:pt x="56988" y="5648"/>
                        <a:pt x="54978" y="10601"/>
                      </a:cubicBezTo>
                      <a:lnTo>
                        <a:pt x="54778" y="14335"/>
                      </a:lnTo>
                      <a:cubicBezTo>
                        <a:pt x="47863" y="17650"/>
                        <a:pt x="55845" y="9192"/>
                        <a:pt x="50854" y="9144"/>
                      </a:cubicBezTo>
                      <a:lnTo>
                        <a:pt x="52245" y="11497"/>
                      </a:lnTo>
                      <a:cubicBezTo>
                        <a:pt x="50816" y="12297"/>
                        <a:pt x="49673" y="14935"/>
                        <a:pt x="47968" y="13926"/>
                      </a:cubicBezTo>
                      <a:lnTo>
                        <a:pt x="47196" y="11525"/>
                      </a:lnTo>
                      <a:cubicBezTo>
                        <a:pt x="49282" y="13764"/>
                        <a:pt x="44606" y="15002"/>
                        <a:pt x="42243" y="17202"/>
                      </a:cubicBezTo>
                      <a:lnTo>
                        <a:pt x="39176" y="16440"/>
                      </a:lnTo>
                      <a:cubicBezTo>
                        <a:pt x="39976" y="15688"/>
                        <a:pt x="40491" y="16231"/>
                        <a:pt x="40396" y="16869"/>
                      </a:cubicBezTo>
                      <a:cubicBezTo>
                        <a:pt x="35557" y="18936"/>
                        <a:pt x="36652" y="22250"/>
                        <a:pt x="32585" y="25070"/>
                      </a:cubicBezTo>
                      <a:cubicBezTo>
                        <a:pt x="33785" y="24679"/>
                        <a:pt x="37128" y="20479"/>
                        <a:pt x="37805" y="24060"/>
                      </a:cubicBezTo>
                      <a:cubicBezTo>
                        <a:pt x="34138" y="26508"/>
                        <a:pt x="31061" y="34385"/>
                        <a:pt x="26584" y="34757"/>
                      </a:cubicBezTo>
                      <a:cubicBezTo>
                        <a:pt x="27108" y="35900"/>
                        <a:pt x="24270" y="39738"/>
                        <a:pt x="27489" y="38948"/>
                      </a:cubicBezTo>
                      <a:cubicBezTo>
                        <a:pt x="25498" y="40700"/>
                        <a:pt x="21546" y="41643"/>
                        <a:pt x="21450" y="44263"/>
                      </a:cubicBezTo>
                      <a:lnTo>
                        <a:pt x="18431" y="41939"/>
                      </a:lnTo>
                      <a:cubicBezTo>
                        <a:pt x="22079" y="44672"/>
                        <a:pt x="12783" y="49063"/>
                        <a:pt x="13364" y="50854"/>
                      </a:cubicBezTo>
                      <a:lnTo>
                        <a:pt x="12754" y="48454"/>
                      </a:lnTo>
                      <a:lnTo>
                        <a:pt x="10858" y="52359"/>
                      </a:lnTo>
                      <a:cubicBezTo>
                        <a:pt x="11497" y="52149"/>
                        <a:pt x="12144" y="51264"/>
                        <a:pt x="12754" y="51035"/>
                      </a:cubicBezTo>
                      <a:cubicBezTo>
                        <a:pt x="13373" y="52788"/>
                        <a:pt x="12783" y="55578"/>
                        <a:pt x="10954" y="58160"/>
                      </a:cubicBezTo>
                      <a:cubicBezTo>
                        <a:pt x="10868" y="54302"/>
                        <a:pt x="9068" y="58817"/>
                        <a:pt x="7144" y="58245"/>
                      </a:cubicBezTo>
                      <a:cubicBezTo>
                        <a:pt x="7153" y="59522"/>
                        <a:pt x="7763" y="59284"/>
                        <a:pt x="8401" y="5971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8" name="任意多边形: 形状 1103">
                  <a:extLst>
                    <a:ext uri="{FF2B5EF4-FFF2-40B4-BE49-F238E27FC236}">
                      <a16:creationId xmlns:a16="http://schemas.microsoft.com/office/drawing/2014/main" id="{DC1B2078-BF75-A074-3A76-F7A07CC78DAA}"/>
                    </a:ext>
                  </a:extLst>
                </p:cNvPr>
                <p:cNvSpPr/>
                <p:nvPr/>
              </p:nvSpPr>
              <p:spPr>
                <a:xfrm>
                  <a:off x="3665487" y="1031093"/>
                  <a:ext cx="9525" cy="9525"/>
                </a:xfrm>
                <a:custGeom>
                  <a:avLst/>
                  <a:gdLst>
                    <a:gd name="connsiteX0" fmla="*/ 11220 w 9525"/>
                    <a:gd name="connsiteY0" fmla="*/ 7144 h 9525"/>
                    <a:gd name="connsiteX1" fmla="*/ 7144 w 9525"/>
                    <a:gd name="connsiteY1" fmla="*/ 8115 h 9525"/>
                    <a:gd name="connsiteX2" fmla="*/ 11220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1220" y="7144"/>
                      </a:moveTo>
                      <a:cubicBezTo>
                        <a:pt x="9439" y="7858"/>
                        <a:pt x="7772" y="6258"/>
                        <a:pt x="7144" y="8115"/>
                      </a:cubicBezTo>
                      <a:cubicBezTo>
                        <a:pt x="9582" y="6887"/>
                        <a:pt x="9525" y="9439"/>
                        <a:pt x="11220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9" name="任意多边形: 形状 1104">
                  <a:extLst>
                    <a:ext uri="{FF2B5EF4-FFF2-40B4-BE49-F238E27FC236}">
                      <a16:creationId xmlns:a16="http://schemas.microsoft.com/office/drawing/2014/main" id="{172C9F0A-AEE8-FCF9-A3D6-10754E3C0236}"/>
                    </a:ext>
                  </a:extLst>
                </p:cNvPr>
                <p:cNvSpPr/>
                <p:nvPr/>
              </p:nvSpPr>
              <p:spPr>
                <a:xfrm>
                  <a:off x="3642360" y="655704"/>
                  <a:ext cx="57150" cy="19050"/>
                </a:xfrm>
                <a:custGeom>
                  <a:avLst/>
                  <a:gdLst>
                    <a:gd name="connsiteX0" fmla="*/ 12887 w 57150"/>
                    <a:gd name="connsiteY0" fmla="*/ 15735 h 19050"/>
                    <a:gd name="connsiteX1" fmla="*/ 23012 w 57150"/>
                    <a:gd name="connsiteY1" fmla="*/ 18879 h 19050"/>
                    <a:gd name="connsiteX2" fmla="*/ 46044 w 57150"/>
                    <a:gd name="connsiteY2" fmla="*/ 14230 h 19050"/>
                    <a:gd name="connsiteX3" fmla="*/ 47111 w 57150"/>
                    <a:gd name="connsiteY3" fmla="*/ 18669 h 19050"/>
                    <a:gd name="connsiteX4" fmla="*/ 50302 w 57150"/>
                    <a:gd name="connsiteY4" fmla="*/ 15402 h 19050"/>
                    <a:gd name="connsiteX5" fmla="*/ 56350 w 57150"/>
                    <a:gd name="connsiteY5" fmla="*/ 17859 h 19050"/>
                    <a:gd name="connsiteX6" fmla="*/ 46730 w 57150"/>
                    <a:gd name="connsiteY6" fmla="*/ 10239 h 19050"/>
                    <a:gd name="connsiteX7" fmla="*/ 54940 w 57150"/>
                    <a:gd name="connsiteY7" fmla="*/ 11125 h 19050"/>
                    <a:gd name="connsiteX8" fmla="*/ 46196 w 57150"/>
                    <a:gd name="connsiteY8" fmla="*/ 8001 h 19050"/>
                    <a:gd name="connsiteX9" fmla="*/ 44301 w 57150"/>
                    <a:gd name="connsiteY9" fmla="*/ 10287 h 19050"/>
                    <a:gd name="connsiteX10" fmla="*/ 40272 w 57150"/>
                    <a:gd name="connsiteY10" fmla="*/ 7144 h 19050"/>
                    <a:gd name="connsiteX11" fmla="*/ 30461 w 57150"/>
                    <a:gd name="connsiteY11" fmla="*/ 10620 h 19050"/>
                    <a:gd name="connsiteX12" fmla="*/ 20098 w 57150"/>
                    <a:gd name="connsiteY12" fmla="*/ 9401 h 19050"/>
                    <a:gd name="connsiteX13" fmla="*/ 7144 w 57150"/>
                    <a:gd name="connsiteY13" fmla="*/ 16192 h 19050"/>
                    <a:gd name="connsiteX14" fmla="*/ 12887 w 57150"/>
                    <a:gd name="connsiteY14" fmla="*/ 1573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57150" h="19050">
                      <a:moveTo>
                        <a:pt x="12887" y="15735"/>
                      </a:moveTo>
                      <a:cubicBezTo>
                        <a:pt x="8620" y="20441"/>
                        <a:pt x="29489" y="13145"/>
                        <a:pt x="23012" y="18879"/>
                      </a:cubicBezTo>
                      <a:cubicBezTo>
                        <a:pt x="35976" y="18745"/>
                        <a:pt x="35176" y="12621"/>
                        <a:pt x="46044" y="14230"/>
                      </a:cubicBezTo>
                      <a:cubicBezTo>
                        <a:pt x="44015" y="15764"/>
                        <a:pt x="46120" y="17707"/>
                        <a:pt x="47111" y="18669"/>
                      </a:cubicBezTo>
                      <a:lnTo>
                        <a:pt x="50302" y="15402"/>
                      </a:lnTo>
                      <a:lnTo>
                        <a:pt x="56350" y="17859"/>
                      </a:lnTo>
                      <a:cubicBezTo>
                        <a:pt x="55112" y="11887"/>
                        <a:pt x="46568" y="16459"/>
                        <a:pt x="46730" y="10239"/>
                      </a:cubicBezTo>
                      <a:lnTo>
                        <a:pt x="54940" y="11125"/>
                      </a:lnTo>
                      <a:cubicBezTo>
                        <a:pt x="53130" y="9896"/>
                        <a:pt x="48816" y="8687"/>
                        <a:pt x="46196" y="8001"/>
                      </a:cubicBezTo>
                      <a:lnTo>
                        <a:pt x="44301" y="10287"/>
                      </a:lnTo>
                      <a:cubicBezTo>
                        <a:pt x="43082" y="8563"/>
                        <a:pt x="34547" y="10544"/>
                        <a:pt x="40272" y="7144"/>
                      </a:cubicBezTo>
                      <a:cubicBezTo>
                        <a:pt x="37281" y="8382"/>
                        <a:pt x="34442" y="10049"/>
                        <a:pt x="30461" y="10620"/>
                      </a:cubicBezTo>
                      <a:cubicBezTo>
                        <a:pt x="30309" y="7134"/>
                        <a:pt x="25184" y="9620"/>
                        <a:pt x="20098" y="9401"/>
                      </a:cubicBezTo>
                      <a:cubicBezTo>
                        <a:pt x="10249" y="10525"/>
                        <a:pt x="18469" y="17326"/>
                        <a:pt x="7144" y="16192"/>
                      </a:cubicBezTo>
                      <a:cubicBezTo>
                        <a:pt x="9173" y="17193"/>
                        <a:pt x="11306" y="16183"/>
                        <a:pt x="12887" y="1573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0" name="任意多边形: 形状 1105">
                  <a:extLst>
                    <a:ext uri="{FF2B5EF4-FFF2-40B4-BE49-F238E27FC236}">
                      <a16:creationId xmlns:a16="http://schemas.microsoft.com/office/drawing/2014/main" id="{67C1DE4E-4427-8750-9B9C-8FF717DED727}"/>
                    </a:ext>
                  </a:extLst>
                </p:cNvPr>
                <p:cNvSpPr/>
                <p:nvPr/>
              </p:nvSpPr>
              <p:spPr>
                <a:xfrm>
                  <a:off x="3658248" y="1026607"/>
                  <a:ext cx="9525" cy="9525"/>
                </a:xfrm>
                <a:custGeom>
                  <a:avLst/>
                  <a:gdLst>
                    <a:gd name="connsiteX0" fmla="*/ 9201 w 9525"/>
                    <a:gd name="connsiteY0" fmla="*/ 7144 h 9525"/>
                    <a:gd name="connsiteX1" fmla="*/ 7144 w 9525"/>
                    <a:gd name="connsiteY1" fmla="*/ 8753 h 9525"/>
                    <a:gd name="connsiteX2" fmla="*/ 9020 w 9525"/>
                    <a:gd name="connsiteY2" fmla="*/ 855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201" y="7144"/>
                      </a:moveTo>
                      <a:lnTo>
                        <a:pt x="7144" y="8753"/>
                      </a:lnTo>
                      <a:lnTo>
                        <a:pt x="9020" y="855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1" name="任意多边形: 形状 1106">
                  <a:extLst>
                    <a:ext uri="{FF2B5EF4-FFF2-40B4-BE49-F238E27FC236}">
                      <a16:creationId xmlns:a16="http://schemas.microsoft.com/office/drawing/2014/main" id="{D61ED5E2-9327-8C9F-26B0-C310DBC1391C}"/>
                    </a:ext>
                  </a:extLst>
                </p:cNvPr>
                <p:cNvSpPr/>
                <p:nvPr/>
              </p:nvSpPr>
              <p:spPr>
                <a:xfrm>
                  <a:off x="3562826" y="923470"/>
                  <a:ext cx="9525" cy="9525"/>
                </a:xfrm>
                <a:custGeom>
                  <a:avLst/>
                  <a:gdLst>
                    <a:gd name="connsiteX0" fmla="*/ 9392 w 9525"/>
                    <a:gd name="connsiteY0" fmla="*/ 9001 h 9525"/>
                    <a:gd name="connsiteX1" fmla="*/ 10678 w 9525"/>
                    <a:gd name="connsiteY1" fmla="*/ 7144 h 9525"/>
                    <a:gd name="connsiteX2" fmla="*/ 7144 w 9525"/>
                    <a:gd name="connsiteY2" fmla="*/ 7544 h 9525"/>
                    <a:gd name="connsiteX3" fmla="*/ 9392 w 9525"/>
                    <a:gd name="connsiteY3" fmla="*/ 900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392" y="9001"/>
                      </a:moveTo>
                      <a:cubicBezTo>
                        <a:pt x="9601" y="7639"/>
                        <a:pt x="11525" y="8020"/>
                        <a:pt x="10678" y="7144"/>
                      </a:cubicBezTo>
                      <a:lnTo>
                        <a:pt x="7144" y="7544"/>
                      </a:lnTo>
                      <a:lnTo>
                        <a:pt x="9392" y="900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2" name="任意多边形: 形状 1107">
                  <a:extLst>
                    <a:ext uri="{FF2B5EF4-FFF2-40B4-BE49-F238E27FC236}">
                      <a16:creationId xmlns:a16="http://schemas.microsoft.com/office/drawing/2014/main" id="{2C398AE2-C390-769A-C55A-4905F5E61C88}"/>
                    </a:ext>
                  </a:extLst>
                </p:cNvPr>
                <p:cNvSpPr/>
                <p:nvPr/>
              </p:nvSpPr>
              <p:spPr>
                <a:xfrm>
                  <a:off x="3563636" y="913784"/>
                  <a:ext cx="19050" cy="19050"/>
                </a:xfrm>
                <a:custGeom>
                  <a:avLst/>
                  <a:gdLst>
                    <a:gd name="connsiteX0" fmla="*/ 8868 w 19050"/>
                    <a:gd name="connsiteY0" fmla="*/ 13478 h 19050"/>
                    <a:gd name="connsiteX1" fmla="*/ 12821 w 19050"/>
                    <a:gd name="connsiteY1" fmla="*/ 8477 h 19050"/>
                    <a:gd name="connsiteX2" fmla="*/ 7144 w 19050"/>
                    <a:gd name="connsiteY2" fmla="*/ 7144 h 19050"/>
                    <a:gd name="connsiteX3" fmla="*/ 8868 w 19050"/>
                    <a:gd name="connsiteY3" fmla="*/ 1347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8868" y="13478"/>
                      </a:moveTo>
                      <a:cubicBezTo>
                        <a:pt x="8077" y="10639"/>
                        <a:pt x="10058" y="9068"/>
                        <a:pt x="12821" y="8477"/>
                      </a:cubicBezTo>
                      <a:lnTo>
                        <a:pt x="7144" y="7144"/>
                      </a:lnTo>
                      <a:lnTo>
                        <a:pt x="8868" y="1347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3" name="任意多边形: 形状 1108">
                  <a:extLst>
                    <a:ext uri="{FF2B5EF4-FFF2-40B4-BE49-F238E27FC236}">
                      <a16:creationId xmlns:a16="http://schemas.microsoft.com/office/drawing/2014/main" id="{0C72F5E4-1BBD-33A2-1C5A-FF3ED009D821}"/>
                    </a:ext>
                  </a:extLst>
                </p:cNvPr>
                <p:cNvSpPr/>
                <p:nvPr/>
              </p:nvSpPr>
              <p:spPr>
                <a:xfrm>
                  <a:off x="3610512" y="990984"/>
                  <a:ext cx="9525" cy="9525"/>
                </a:xfrm>
                <a:custGeom>
                  <a:avLst/>
                  <a:gdLst>
                    <a:gd name="connsiteX0" fmla="*/ 8207 w 9525"/>
                    <a:gd name="connsiteY0" fmla="*/ 7144 h 9525"/>
                    <a:gd name="connsiteX1" fmla="*/ 7378 w 9525"/>
                    <a:gd name="connsiteY1" fmla="*/ 9754 h 9525"/>
                    <a:gd name="connsiteX2" fmla="*/ 8207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207" y="7144"/>
                      </a:moveTo>
                      <a:cubicBezTo>
                        <a:pt x="8226" y="7210"/>
                        <a:pt x="7340" y="9449"/>
                        <a:pt x="7378" y="9754"/>
                      </a:cubicBezTo>
                      <a:cubicBezTo>
                        <a:pt x="5912" y="8906"/>
                        <a:pt x="11950" y="7877"/>
                        <a:pt x="8207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4" name="任意多边形: 形状 1109">
                  <a:extLst>
                    <a:ext uri="{FF2B5EF4-FFF2-40B4-BE49-F238E27FC236}">
                      <a16:creationId xmlns:a16="http://schemas.microsoft.com/office/drawing/2014/main" id="{5B370183-B76F-B296-D325-EB4024AA11D0}"/>
                    </a:ext>
                  </a:extLst>
                </p:cNvPr>
                <p:cNvSpPr/>
                <p:nvPr/>
              </p:nvSpPr>
              <p:spPr>
                <a:xfrm>
                  <a:off x="3680441" y="1026282"/>
                  <a:ext cx="9525" cy="9525"/>
                </a:xfrm>
                <a:custGeom>
                  <a:avLst/>
                  <a:gdLst>
                    <a:gd name="connsiteX0" fmla="*/ 9887 w 9525"/>
                    <a:gd name="connsiteY0" fmla="*/ 8297 h 9525"/>
                    <a:gd name="connsiteX1" fmla="*/ 7220 w 9525"/>
                    <a:gd name="connsiteY1" fmla="*/ 7526 h 9525"/>
                    <a:gd name="connsiteX2" fmla="*/ 7458 w 9525"/>
                    <a:gd name="connsiteY2" fmla="*/ 9440 h 9525"/>
                    <a:gd name="connsiteX3" fmla="*/ 9887 w 9525"/>
                    <a:gd name="connsiteY3" fmla="*/ 829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887" y="8297"/>
                      </a:moveTo>
                      <a:cubicBezTo>
                        <a:pt x="9001" y="7954"/>
                        <a:pt x="9678" y="6449"/>
                        <a:pt x="7220" y="7526"/>
                      </a:cubicBezTo>
                      <a:cubicBezTo>
                        <a:pt x="11440" y="6868"/>
                        <a:pt x="5801" y="9269"/>
                        <a:pt x="7458" y="9440"/>
                      </a:cubicBezTo>
                      <a:cubicBezTo>
                        <a:pt x="7687" y="8907"/>
                        <a:pt x="8820" y="8745"/>
                        <a:pt x="9887" y="829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5" name="任意多边形: 形状 1110">
                  <a:extLst>
                    <a:ext uri="{FF2B5EF4-FFF2-40B4-BE49-F238E27FC236}">
                      <a16:creationId xmlns:a16="http://schemas.microsoft.com/office/drawing/2014/main" id="{9E1AD693-76FD-AE47-72E9-821DD75ED714}"/>
                    </a:ext>
                  </a:extLst>
                </p:cNvPr>
                <p:cNvSpPr/>
                <p:nvPr/>
              </p:nvSpPr>
              <p:spPr>
                <a:xfrm>
                  <a:off x="3566272" y="906063"/>
                  <a:ext cx="19050" cy="9525"/>
                </a:xfrm>
                <a:custGeom>
                  <a:avLst/>
                  <a:gdLst>
                    <a:gd name="connsiteX0" fmla="*/ 7431 w 19050"/>
                    <a:gd name="connsiteY0" fmla="*/ 11797 h 9525"/>
                    <a:gd name="connsiteX1" fmla="*/ 12594 w 19050"/>
                    <a:gd name="connsiteY1" fmla="*/ 7425 h 9525"/>
                    <a:gd name="connsiteX2" fmla="*/ 7431 w 19050"/>
                    <a:gd name="connsiteY2" fmla="*/ 1179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431" y="11797"/>
                      </a:moveTo>
                      <a:cubicBezTo>
                        <a:pt x="7241" y="7559"/>
                        <a:pt x="11613" y="11435"/>
                        <a:pt x="12594" y="7425"/>
                      </a:cubicBezTo>
                      <a:cubicBezTo>
                        <a:pt x="11175" y="6073"/>
                        <a:pt x="5860" y="9931"/>
                        <a:pt x="7431" y="1179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6" name="任意多边形: 形状 1111">
                  <a:extLst>
                    <a:ext uri="{FF2B5EF4-FFF2-40B4-BE49-F238E27FC236}">
                      <a16:creationId xmlns:a16="http://schemas.microsoft.com/office/drawing/2014/main" id="{14627339-AC62-EF8D-6F14-A37DB4BBF3BB}"/>
                    </a:ext>
                  </a:extLst>
                </p:cNvPr>
                <p:cNvSpPr/>
                <p:nvPr/>
              </p:nvSpPr>
              <p:spPr>
                <a:xfrm>
                  <a:off x="3607298" y="950094"/>
                  <a:ext cx="28575" cy="47625"/>
                </a:xfrm>
                <a:custGeom>
                  <a:avLst/>
                  <a:gdLst>
                    <a:gd name="connsiteX0" fmla="*/ 17107 w 28575"/>
                    <a:gd name="connsiteY0" fmla="*/ 42709 h 47625"/>
                    <a:gd name="connsiteX1" fmla="*/ 13735 w 28575"/>
                    <a:gd name="connsiteY1" fmla="*/ 41937 h 47625"/>
                    <a:gd name="connsiteX2" fmla="*/ 21203 w 28575"/>
                    <a:gd name="connsiteY2" fmla="*/ 35717 h 47625"/>
                    <a:gd name="connsiteX3" fmla="*/ 20431 w 28575"/>
                    <a:gd name="connsiteY3" fmla="*/ 39013 h 47625"/>
                    <a:gd name="connsiteX4" fmla="*/ 22679 w 28575"/>
                    <a:gd name="connsiteY4" fmla="*/ 36070 h 47625"/>
                    <a:gd name="connsiteX5" fmla="*/ 13821 w 28575"/>
                    <a:gd name="connsiteY5" fmla="*/ 35527 h 47625"/>
                    <a:gd name="connsiteX6" fmla="*/ 21098 w 28575"/>
                    <a:gd name="connsiteY6" fmla="*/ 22906 h 47625"/>
                    <a:gd name="connsiteX7" fmla="*/ 18688 w 28575"/>
                    <a:gd name="connsiteY7" fmla="*/ 19258 h 47625"/>
                    <a:gd name="connsiteX8" fmla="*/ 13621 w 28575"/>
                    <a:gd name="connsiteY8" fmla="*/ 20068 h 47625"/>
                    <a:gd name="connsiteX9" fmla="*/ 17974 w 28575"/>
                    <a:gd name="connsiteY9" fmla="*/ 7485 h 47625"/>
                    <a:gd name="connsiteX10" fmla="*/ 11897 w 28575"/>
                    <a:gd name="connsiteY10" fmla="*/ 10714 h 47625"/>
                    <a:gd name="connsiteX11" fmla="*/ 13954 w 28575"/>
                    <a:gd name="connsiteY11" fmla="*/ 21477 h 47625"/>
                    <a:gd name="connsiteX12" fmla="*/ 10068 w 28575"/>
                    <a:gd name="connsiteY12" fmla="*/ 19868 h 47625"/>
                    <a:gd name="connsiteX13" fmla="*/ 8277 w 28575"/>
                    <a:gd name="connsiteY13" fmla="*/ 25259 h 47625"/>
                    <a:gd name="connsiteX14" fmla="*/ 9430 w 28575"/>
                    <a:gd name="connsiteY14" fmla="*/ 25268 h 47625"/>
                    <a:gd name="connsiteX15" fmla="*/ 7229 w 28575"/>
                    <a:gd name="connsiteY15" fmla="*/ 30221 h 47625"/>
                    <a:gd name="connsiteX16" fmla="*/ 13049 w 28575"/>
                    <a:gd name="connsiteY16" fmla="*/ 33822 h 47625"/>
                    <a:gd name="connsiteX17" fmla="*/ 7144 w 28575"/>
                    <a:gd name="connsiteY17" fmla="*/ 35660 h 47625"/>
                    <a:gd name="connsiteX18" fmla="*/ 7982 w 28575"/>
                    <a:gd name="connsiteY18" fmla="*/ 45414 h 47625"/>
                    <a:gd name="connsiteX19" fmla="*/ 17107 w 28575"/>
                    <a:gd name="connsiteY19" fmla="*/ 42709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575" h="47625">
                      <a:moveTo>
                        <a:pt x="17107" y="42709"/>
                      </a:moveTo>
                      <a:lnTo>
                        <a:pt x="13735" y="41937"/>
                      </a:lnTo>
                      <a:cubicBezTo>
                        <a:pt x="14240" y="37641"/>
                        <a:pt x="18698" y="38670"/>
                        <a:pt x="21203" y="35717"/>
                      </a:cubicBezTo>
                      <a:lnTo>
                        <a:pt x="20431" y="39013"/>
                      </a:lnTo>
                      <a:cubicBezTo>
                        <a:pt x="22317" y="37689"/>
                        <a:pt x="22812" y="38965"/>
                        <a:pt x="22679" y="36070"/>
                      </a:cubicBezTo>
                      <a:cubicBezTo>
                        <a:pt x="20831" y="33889"/>
                        <a:pt x="17564" y="36317"/>
                        <a:pt x="13821" y="35527"/>
                      </a:cubicBezTo>
                      <a:cubicBezTo>
                        <a:pt x="20041" y="30726"/>
                        <a:pt x="12278" y="26935"/>
                        <a:pt x="21098" y="22906"/>
                      </a:cubicBezTo>
                      <a:lnTo>
                        <a:pt x="18688" y="19258"/>
                      </a:lnTo>
                      <a:cubicBezTo>
                        <a:pt x="16088" y="18639"/>
                        <a:pt x="15992" y="20211"/>
                        <a:pt x="13621" y="20068"/>
                      </a:cubicBezTo>
                      <a:cubicBezTo>
                        <a:pt x="18755" y="17744"/>
                        <a:pt x="12411" y="9971"/>
                        <a:pt x="17974" y="7485"/>
                      </a:cubicBezTo>
                      <a:cubicBezTo>
                        <a:pt x="14983" y="5809"/>
                        <a:pt x="14773" y="10857"/>
                        <a:pt x="11897" y="10714"/>
                      </a:cubicBezTo>
                      <a:cubicBezTo>
                        <a:pt x="8773" y="14010"/>
                        <a:pt x="13040" y="18315"/>
                        <a:pt x="13954" y="21477"/>
                      </a:cubicBezTo>
                      <a:lnTo>
                        <a:pt x="10068" y="19868"/>
                      </a:lnTo>
                      <a:cubicBezTo>
                        <a:pt x="8030" y="21230"/>
                        <a:pt x="10973" y="24097"/>
                        <a:pt x="8277" y="25259"/>
                      </a:cubicBezTo>
                      <a:cubicBezTo>
                        <a:pt x="6258" y="25678"/>
                        <a:pt x="9011" y="25468"/>
                        <a:pt x="9430" y="25268"/>
                      </a:cubicBezTo>
                      <a:lnTo>
                        <a:pt x="7229" y="30221"/>
                      </a:lnTo>
                      <a:cubicBezTo>
                        <a:pt x="9077" y="34165"/>
                        <a:pt x="13792" y="28707"/>
                        <a:pt x="13049" y="33822"/>
                      </a:cubicBezTo>
                      <a:cubicBezTo>
                        <a:pt x="8563" y="31222"/>
                        <a:pt x="9992" y="36889"/>
                        <a:pt x="7144" y="35660"/>
                      </a:cubicBezTo>
                      <a:cubicBezTo>
                        <a:pt x="8744" y="39346"/>
                        <a:pt x="8372" y="43404"/>
                        <a:pt x="7982" y="45414"/>
                      </a:cubicBezTo>
                      <a:cubicBezTo>
                        <a:pt x="14402" y="49224"/>
                        <a:pt x="13116" y="41337"/>
                        <a:pt x="17107" y="4270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7" name="任意多边形: 形状 1112">
                  <a:extLst>
                    <a:ext uri="{FF2B5EF4-FFF2-40B4-BE49-F238E27FC236}">
                      <a16:creationId xmlns:a16="http://schemas.microsoft.com/office/drawing/2014/main" id="{39B228A2-3744-B8CA-16B1-6B31D5741E77}"/>
                    </a:ext>
                  </a:extLst>
                </p:cNvPr>
                <p:cNvSpPr/>
                <p:nvPr/>
              </p:nvSpPr>
              <p:spPr>
                <a:xfrm>
                  <a:off x="3602326" y="980135"/>
                  <a:ext cx="9525" cy="9525"/>
                </a:xfrm>
                <a:custGeom>
                  <a:avLst/>
                  <a:gdLst>
                    <a:gd name="connsiteX0" fmla="*/ 10201 w 9525"/>
                    <a:gd name="connsiteY0" fmla="*/ 7144 h 9525"/>
                    <a:gd name="connsiteX1" fmla="*/ 7144 w 9525"/>
                    <a:gd name="connsiteY1" fmla="*/ 9211 h 9525"/>
                    <a:gd name="connsiteX2" fmla="*/ 8944 w 9525"/>
                    <a:gd name="connsiteY2" fmla="*/ 10306 h 9525"/>
                    <a:gd name="connsiteX3" fmla="*/ 10201 w 9525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0201" y="7144"/>
                      </a:moveTo>
                      <a:lnTo>
                        <a:pt x="7144" y="9211"/>
                      </a:lnTo>
                      <a:lnTo>
                        <a:pt x="8944" y="10306"/>
                      </a:lnTo>
                      <a:cubicBezTo>
                        <a:pt x="8896" y="10363"/>
                        <a:pt x="10030" y="7306"/>
                        <a:pt x="10201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8" name="任意多边形: 形状 1113">
                  <a:extLst>
                    <a:ext uri="{FF2B5EF4-FFF2-40B4-BE49-F238E27FC236}">
                      <a16:creationId xmlns:a16="http://schemas.microsoft.com/office/drawing/2014/main" id="{4D0DD1C6-65B3-66B9-EF31-8FEF7957A5A3}"/>
                    </a:ext>
                  </a:extLst>
                </p:cNvPr>
                <p:cNvSpPr/>
                <p:nvPr/>
              </p:nvSpPr>
              <p:spPr>
                <a:xfrm>
                  <a:off x="3624243" y="998766"/>
                  <a:ext cx="9525" cy="9525"/>
                </a:xfrm>
                <a:custGeom>
                  <a:avLst/>
                  <a:gdLst>
                    <a:gd name="connsiteX0" fmla="*/ 9125 w 9525"/>
                    <a:gd name="connsiteY0" fmla="*/ 7144 h 9525"/>
                    <a:gd name="connsiteX1" fmla="*/ 7144 w 9525"/>
                    <a:gd name="connsiteY1" fmla="*/ 10163 h 9525"/>
                    <a:gd name="connsiteX2" fmla="*/ 8258 w 9525"/>
                    <a:gd name="connsiteY2" fmla="*/ 1063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125" y="7144"/>
                      </a:moveTo>
                      <a:lnTo>
                        <a:pt x="7144" y="10163"/>
                      </a:lnTo>
                      <a:lnTo>
                        <a:pt x="8258" y="1063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9" name="任意多边形: 形状 1114">
                  <a:extLst>
                    <a:ext uri="{FF2B5EF4-FFF2-40B4-BE49-F238E27FC236}">
                      <a16:creationId xmlns:a16="http://schemas.microsoft.com/office/drawing/2014/main" id="{8C5A49E5-1236-7F08-060F-AC9D835276E7}"/>
                    </a:ext>
                  </a:extLst>
                </p:cNvPr>
                <p:cNvSpPr/>
                <p:nvPr/>
              </p:nvSpPr>
              <p:spPr>
                <a:xfrm>
                  <a:off x="3724351" y="1020387"/>
                  <a:ext cx="9525" cy="9525"/>
                </a:xfrm>
                <a:custGeom>
                  <a:avLst/>
                  <a:gdLst>
                    <a:gd name="connsiteX0" fmla="*/ 7982 w 9525"/>
                    <a:gd name="connsiteY0" fmla="*/ 7144 h 9525"/>
                    <a:gd name="connsiteX1" fmla="*/ 7144 w 9525"/>
                    <a:gd name="connsiteY1" fmla="*/ 7953 h 9525"/>
                    <a:gd name="connsiteX2" fmla="*/ 8573 w 9525"/>
                    <a:gd name="connsiteY2" fmla="*/ 743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982" y="7144"/>
                      </a:moveTo>
                      <a:lnTo>
                        <a:pt x="7144" y="7953"/>
                      </a:lnTo>
                      <a:lnTo>
                        <a:pt x="8573" y="743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0" name="任意多边形: 形状 1115">
                  <a:extLst>
                    <a:ext uri="{FF2B5EF4-FFF2-40B4-BE49-F238E27FC236}">
                      <a16:creationId xmlns:a16="http://schemas.microsoft.com/office/drawing/2014/main" id="{63C8605F-0CAA-F34C-AD07-2D366992B9B8}"/>
                    </a:ext>
                  </a:extLst>
                </p:cNvPr>
                <p:cNvSpPr/>
                <p:nvPr/>
              </p:nvSpPr>
              <p:spPr>
                <a:xfrm>
                  <a:off x="3689890" y="649446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8172 h 9525"/>
                    <a:gd name="connsiteX1" fmla="*/ 15945 w 19050"/>
                    <a:gd name="connsiteY1" fmla="*/ 7144 h 9525"/>
                    <a:gd name="connsiteX2" fmla="*/ 7144 w 19050"/>
                    <a:gd name="connsiteY2" fmla="*/ 817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8172"/>
                      </a:moveTo>
                      <a:lnTo>
                        <a:pt x="15945" y="7144"/>
                      </a:lnTo>
                      <a:lnTo>
                        <a:pt x="7144" y="817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1" name="任意多边形: 形状 1116">
                  <a:extLst>
                    <a:ext uri="{FF2B5EF4-FFF2-40B4-BE49-F238E27FC236}">
                      <a16:creationId xmlns:a16="http://schemas.microsoft.com/office/drawing/2014/main" id="{36DF8ACF-9646-DAA7-4753-7A4BE5875B04}"/>
                    </a:ext>
                  </a:extLst>
                </p:cNvPr>
                <p:cNvSpPr/>
                <p:nvPr/>
              </p:nvSpPr>
              <p:spPr>
                <a:xfrm>
                  <a:off x="3567455" y="890619"/>
                  <a:ext cx="9525" cy="9525"/>
                </a:xfrm>
                <a:custGeom>
                  <a:avLst/>
                  <a:gdLst>
                    <a:gd name="connsiteX0" fmla="*/ 8706 w 9525"/>
                    <a:gd name="connsiteY0" fmla="*/ 10097 h 9525"/>
                    <a:gd name="connsiteX1" fmla="*/ 10125 w 9525"/>
                    <a:gd name="connsiteY1" fmla="*/ 7144 h 9525"/>
                    <a:gd name="connsiteX2" fmla="*/ 7144 w 9525"/>
                    <a:gd name="connsiteY2" fmla="*/ 7487 h 9525"/>
                    <a:gd name="connsiteX3" fmla="*/ 8706 w 9525"/>
                    <a:gd name="connsiteY3" fmla="*/ 1009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8706" y="10097"/>
                      </a:moveTo>
                      <a:cubicBezTo>
                        <a:pt x="8544" y="8887"/>
                        <a:pt x="9592" y="8458"/>
                        <a:pt x="10125" y="7144"/>
                      </a:cubicBezTo>
                      <a:lnTo>
                        <a:pt x="7144" y="7487"/>
                      </a:lnTo>
                      <a:cubicBezTo>
                        <a:pt x="7877" y="8477"/>
                        <a:pt x="9077" y="8687"/>
                        <a:pt x="8706" y="1009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2" name="任意多边形: 形状 1117">
                  <a:extLst>
                    <a:ext uri="{FF2B5EF4-FFF2-40B4-BE49-F238E27FC236}">
                      <a16:creationId xmlns:a16="http://schemas.microsoft.com/office/drawing/2014/main" id="{4FF565F8-90A4-4C72-303B-1759A2F079C3}"/>
                    </a:ext>
                  </a:extLst>
                </p:cNvPr>
                <p:cNvSpPr/>
                <p:nvPr/>
              </p:nvSpPr>
              <p:spPr>
                <a:xfrm>
                  <a:off x="3571513" y="906482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11949 h 19050"/>
                    <a:gd name="connsiteX1" fmla="*/ 10344 w 9525"/>
                    <a:gd name="connsiteY1" fmla="*/ 7168 h 19050"/>
                    <a:gd name="connsiteX2" fmla="*/ 7144 w 9525"/>
                    <a:gd name="connsiteY2" fmla="*/ 1194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144" y="11949"/>
                      </a:moveTo>
                      <a:cubicBezTo>
                        <a:pt x="8696" y="10778"/>
                        <a:pt x="9458" y="8701"/>
                        <a:pt x="10344" y="7168"/>
                      </a:cubicBezTo>
                      <a:cubicBezTo>
                        <a:pt x="7915" y="6806"/>
                        <a:pt x="7458" y="10625"/>
                        <a:pt x="7144" y="1194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3" name="任意多边形: 形状 1118">
                  <a:extLst>
                    <a:ext uri="{FF2B5EF4-FFF2-40B4-BE49-F238E27FC236}">
                      <a16:creationId xmlns:a16="http://schemas.microsoft.com/office/drawing/2014/main" id="{B579D16B-79CE-49DA-1009-C4C72FBF550F}"/>
                    </a:ext>
                  </a:extLst>
                </p:cNvPr>
                <p:cNvSpPr/>
                <p:nvPr/>
              </p:nvSpPr>
              <p:spPr>
                <a:xfrm>
                  <a:off x="3637798" y="690070"/>
                  <a:ext cx="38100" cy="19050"/>
                </a:xfrm>
                <a:custGeom>
                  <a:avLst/>
                  <a:gdLst>
                    <a:gd name="connsiteX0" fmla="*/ 8039 w 38100"/>
                    <a:gd name="connsiteY0" fmla="*/ 19336 h 19050"/>
                    <a:gd name="connsiteX1" fmla="*/ 8011 w 38100"/>
                    <a:gd name="connsiteY1" fmla="*/ 15297 h 19050"/>
                    <a:gd name="connsiteX2" fmla="*/ 32795 w 38100"/>
                    <a:gd name="connsiteY2" fmla="*/ 11516 h 19050"/>
                    <a:gd name="connsiteX3" fmla="*/ 33538 w 38100"/>
                    <a:gd name="connsiteY3" fmla="*/ 8944 h 19050"/>
                    <a:gd name="connsiteX4" fmla="*/ 36786 w 38100"/>
                    <a:gd name="connsiteY4" fmla="*/ 9639 h 19050"/>
                    <a:gd name="connsiteX5" fmla="*/ 31461 w 38100"/>
                    <a:gd name="connsiteY5" fmla="*/ 7144 h 19050"/>
                    <a:gd name="connsiteX6" fmla="*/ 23393 w 38100"/>
                    <a:gd name="connsiteY6" fmla="*/ 12944 h 19050"/>
                    <a:gd name="connsiteX7" fmla="*/ 25775 w 38100"/>
                    <a:gd name="connsiteY7" fmla="*/ 8715 h 19050"/>
                    <a:gd name="connsiteX8" fmla="*/ 7144 w 38100"/>
                    <a:gd name="connsiteY8" fmla="*/ 15202 h 19050"/>
                    <a:gd name="connsiteX9" fmla="*/ 8039 w 38100"/>
                    <a:gd name="connsiteY9" fmla="*/ 1933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8100" h="19050">
                      <a:moveTo>
                        <a:pt x="8039" y="19336"/>
                      </a:moveTo>
                      <a:cubicBezTo>
                        <a:pt x="10744" y="18345"/>
                        <a:pt x="7725" y="16631"/>
                        <a:pt x="8011" y="15297"/>
                      </a:cubicBezTo>
                      <a:cubicBezTo>
                        <a:pt x="17774" y="16354"/>
                        <a:pt x="23708" y="11649"/>
                        <a:pt x="32795" y="11516"/>
                      </a:cubicBezTo>
                      <a:cubicBezTo>
                        <a:pt x="32595" y="10782"/>
                        <a:pt x="31556" y="9896"/>
                        <a:pt x="33538" y="8944"/>
                      </a:cubicBezTo>
                      <a:lnTo>
                        <a:pt x="36786" y="9639"/>
                      </a:lnTo>
                      <a:cubicBezTo>
                        <a:pt x="38719" y="5972"/>
                        <a:pt x="31299" y="9144"/>
                        <a:pt x="31461" y="7144"/>
                      </a:cubicBezTo>
                      <a:cubicBezTo>
                        <a:pt x="27651" y="9782"/>
                        <a:pt x="28404" y="11925"/>
                        <a:pt x="23393" y="12944"/>
                      </a:cubicBezTo>
                      <a:cubicBezTo>
                        <a:pt x="21507" y="11916"/>
                        <a:pt x="22403" y="10049"/>
                        <a:pt x="25775" y="8715"/>
                      </a:cubicBezTo>
                      <a:cubicBezTo>
                        <a:pt x="20593" y="4924"/>
                        <a:pt x="14697" y="14630"/>
                        <a:pt x="7144" y="15202"/>
                      </a:cubicBezTo>
                      <a:lnTo>
                        <a:pt x="8039" y="1933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4" name="任意多边形: 形状 1119">
                  <a:extLst>
                    <a:ext uri="{FF2B5EF4-FFF2-40B4-BE49-F238E27FC236}">
                      <a16:creationId xmlns:a16="http://schemas.microsoft.com/office/drawing/2014/main" id="{8D89D48D-A52C-AD05-744A-A91AAFA64BAF}"/>
                    </a:ext>
                  </a:extLst>
                </p:cNvPr>
                <p:cNvSpPr/>
                <p:nvPr/>
              </p:nvSpPr>
              <p:spPr>
                <a:xfrm>
                  <a:off x="3699043" y="1019292"/>
                  <a:ext cx="19050" cy="19050"/>
                </a:xfrm>
                <a:custGeom>
                  <a:avLst/>
                  <a:gdLst>
                    <a:gd name="connsiteX0" fmla="*/ 11859 w 19050"/>
                    <a:gd name="connsiteY0" fmla="*/ 11059 h 19050"/>
                    <a:gd name="connsiteX1" fmla="*/ 9192 w 19050"/>
                    <a:gd name="connsiteY1" fmla="*/ 11363 h 19050"/>
                    <a:gd name="connsiteX2" fmla="*/ 15040 w 19050"/>
                    <a:gd name="connsiteY2" fmla="*/ 9630 h 19050"/>
                    <a:gd name="connsiteX3" fmla="*/ 14288 w 19050"/>
                    <a:gd name="connsiteY3" fmla="*/ 9849 h 19050"/>
                    <a:gd name="connsiteX4" fmla="*/ 18117 w 19050"/>
                    <a:gd name="connsiteY4" fmla="*/ 7972 h 19050"/>
                    <a:gd name="connsiteX5" fmla="*/ 16135 w 19050"/>
                    <a:gd name="connsiteY5" fmla="*/ 7144 h 19050"/>
                    <a:gd name="connsiteX6" fmla="*/ 7144 w 19050"/>
                    <a:gd name="connsiteY6" fmla="*/ 12630 h 19050"/>
                    <a:gd name="connsiteX7" fmla="*/ 10106 w 19050"/>
                    <a:gd name="connsiteY7" fmla="*/ 12640 h 19050"/>
                    <a:gd name="connsiteX8" fmla="*/ 11859 w 19050"/>
                    <a:gd name="connsiteY8" fmla="*/ 1105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050" h="19050">
                      <a:moveTo>
                        <a:pt x="11859" y="11059"/>
                      </a:moveTo>
                      <a:lnTo>
                        <a:pt x="9192" y="11363"/>
                      </a:lnTo>
                      <a:cubicBezTo>
                        <a:pt x="11001" y="10725"/>
                        <a:pt x="13583" y="10058"/>
                        <a:pt x="15040" y="9630"/>
                      </a:cubicBezTo>
                      <a:lnTo>
                        <a:pt x="14288" y="9849"/>
                      </a:lnTo>
                      <a:cubicBezTo>
                        <a:pt x="14621" y="9458"/>
                        <a:pt x="16621" y="8201"/>
                        <a:pt x="18117" y="7972"/>
                      </a:cubicBezTo>
                      <a:lnTo>
                        <a:pt x="16135" y="7144"/>
                      </a:lnTo>
                      <a:cubicBezTo>
                        <a:pt x="11259" y="8992"/>
                        <a:pt x="8620" y="10535"/>
                        <a:pt x="7144" y="12630"/>
                      </a:cubicBezTo>
                      <a:cubicBezTo>
                        <a:pt x="8534" y="12211"/>
                        <a:pt x="12735" y="11363"/>
                        <a:pt x="10106" y="12640"/>
                      </a:cubicBezTo>
                      <a:cubicBezTo>
                        <a:pt x="14040" y="11954"/>
                        <a:pt x="8401" y="12059"/>
                        <a:pt x="11859" y="1105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5" name="任意多边形: 形状 1120">
                  <a:extLst>
                    <a:ext uri="{FF2B5EF4-FFF2-40B4-BE49-F238E27FC236}">
                      <a16:creationId xmlns:a16="http://schemas.microsoft.com/office/drawing/2014/main" id="{FA4C23E4-52DA-1AD1-D1A2-3E7EB8526E09}"/>
                    </a:ext>
                  </a:extLst>
                </p:cNvPr>
                <p:cNvSpPr/>
                <p:nvPr/>
              </p:nvSpPr>
              <p:spPr>
                <a:xfrm>
                  <a:off x="3573682" y="881351"/>
                  <a:ext cx="9525" cy="9525"/>
                </a:xfrm>
                <a:custGeom>
                  <a:avLst/>
                  <a:gdLst>
                    <a:gd name="connsiteX0" fmla="*/ 8337 w 9525"/>
                    <a:gd name="connsiteY0" fmla="*/ 11497 h 9525"/>
                    <a:gd name="connsiteX1" fmla="*/ 8651 w 9525"/>
                    <a:gd name="connsiteY1" fmla="*/ 7144 h 9525"/>
                    <a:gd name="connsiteX2" fmla="*/ 8337 w 9525"/>
                    <a:gd name="connsiteY2" fmla="*/ 1149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337" y="11497"/>
                      </a:moveTo>
                      <a:cubicBezTo>
                        <a:pt x="8213" y="9716"/>
                        <a:pt x="9928" y="8620"/>
                        <a:pt x="8651" y="7144"/>
                      </a:cubicBezTo>
                      <a:cubicBezTo>
                        <a:pt x="6346" y="8392"/>
                        <a:pt x="7051" y="10049"/>
                        <a:pt x="8337" y="1149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6" name="任意多边形: 形状 1121">
                  <a:extLst>
                    <a:ext uri="{FF2B5EF4-FFF2-40B4-BE49-F238E27FC236}">
                      <a16:creationId xmlns:a16="http://schemas.microsoft.com/office/drawing/2014/main" id="{3492678A-3B10-A844-A598-6D65BFC97D6A}"/>
                    </a:ext>
                  </a:extLst>
                </p:cNvPr>
                <p:cNvSpPr/>
                <p:nvPr/>
              </p:nvSpPr>
              <p:spPr>
                <a:xfrm>
                  <a:off x="3578091" y="908964"/>
                  <a:ext cx="9525" cy="9525"/>
                </a:xfrm>
                <a:custGeom>
                  <a:avLst/>
                  <a:gdLst>
                    <a:gd name="connsiteX0" fmla="*/ 8862 w 9525"/>
                    <a:gd name="connsiteY0" fmla="*/ 9544 h 9525"/>
                    <a:gd name="connsiteX1" fmla="*/ 7195 w 9525"/>
                    <a:gd name="connsiteY1" fmla="*/ 7144 h 9525"/>
                    <a:gd name="connsiteX2" fmla="*/ 8862 w 9525"/>
                    <a:gd name="connsiteY2" fmla="*/ 95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862" y="9544"/>
                      </a:moveTo>
                      <a:cubicBezTo>
                        <a:pt x="11234" y="6972"/>
                        <a:pt x="8395" y="7325"/>
                        <a:pt x="7195" y="7144"/>
                      </a:cubicBezTo>
                      <a:cubicBezTo>
                        <a:pt x="6881" y="8430"/>
                        <a:pt x="8081" y="8630"/>
                        <a:pt x="8862" y="95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7" name="任意多边形: 形状 1122">
                  <a:extLst>
                    <a:ext uri="{FF2B5EF4-FFF2-40B4-BE49-F238E27FC236}">
                      <a16:creationId xmlns:a16="http://schemas.microsoft.com/office/drawing/2014/main" id="{69CC73BB-DA06-46DB-AF9B-EF25010D51D4}"/>
                    </a:ext>
                  </a:extLst>
                </p:cNvPr>
                <p:cNvSpPr/>
                <p:nvPr/>
              </p:nvSpPr>
              <p:spPr>
                <a:xfrm>
                  <a:off x="3642655" y="996541"/>
                  <a:ext cx="19050" cy="19050"/>
                </a:xfrm>
                <a:custGeom>
                  <a:avLst/>
                  <a:gdLst>
                    <a:gd name="connsiteX0" fmla="*/ 13421 w 19050"/>
                    <a:gd name="connsiteY0" fmla="*/ 15131 h 19050"/>
                    <a:gd name="connsiteX1" fmla="*/ 13954 w 19050"/>
                    <a:gd name="connsiteY1" fmla="*/ 9435 h 19050"/>
                    <a:gd name="connsiteX2" fmla="*/ 12392 w 19050"/>
                    <a:gd name="connsiteY2" fmla="*/ 11149 h 19050"/>
                    <a:gd name="connsiteX3" fmla="*/ 7144 w 19050"/>
                    <a:gd name="connsiteY3" fmla="*/ 7520 h 19050"/>
                    <a:gd name="connsiteX4" fmla="*/ 7668 w 19050"/>
                    <a:gd name="connsiteY4" fmla="*/ 15436 h 19050"/>
                    <a:gd name="connsiteX5" fmla="*/ 13421 w 19050"/>
                    <a:gd name="connsiteY5" fmla="*/ 1513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13421" y="15131"/>
                      </a:moveTo>
                      <a:lnTo>
                        <a:pt x="13954" y="9435"/>
                      </a:lnTo>
                      <a:lnTo>
                        <a:pt x="12392" y="11149"/>
                      </a:lnTo>
                      <a:cubicBezTo>
                        <a:pt x="11640" y="10254"/>
                        <a:pt x="10239" y="5844"/>
                        <a:pt x="7144" y="7520"/>
                      </a:cubicBezTo>
                      <a:lnTo>
                        <a:pt x="7668" y="15436"/>
                      </a:lnTo>
                      <a:cubicBezTo>
                        <a:pt x="9230" y="14588"/>
                        <a:pt x="11544" y="13769"/>
                        <a:pt x="13421" y="1513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8" name="任意多边形: 形状 1123">
                  <a:extLst>
                    <a:ext uri="{FF2B5EF4-FFF2-40B4-BE49-F238E27FC236}">
                      <a16:creationId xmlns:a16="http://schemas.microsoft.com/office/drawing/2014/main" id="{D85EB98D-876C-CFF7-0518-C2385459FEDD}"/>
                    </a:ext>
                  </a:extLst>
                </p:cNvPr>
                <p:cNvSpPr/>
                <p:nvPr/>
              </p:nvSpPr>
              <p:spPr>
                <a:xfrm>
                  <a:off x="3640607" y="710787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10944 h 9525"/>
                    <a:gd name="connsiteX1" fmla="*/ 16535 w 19050"/>
                    <a:gd name="connsiteY1" fmla="*/ 8277 h 9525"/>
                    <a:gd name="connsiteX2" fmla="*/ 8601 w 19050"/>
                    <a:gd name="connsiteY2" fmla="*/ 7144 h 9525"/>
                    <a:gd name="connsiteX3" fmla="*/ 7144 w 19050"/>
                    <a:gd name="connsiteY3" fmla="*/ 109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7144" y="10944"/>
                      </a:moveTo>
                      <a:cubicBezTo>
                        <a:pt x="10992" y="7458"/>
                        <a:pt x="12363" y="11011"/>
                        <a:pt x="16535" y="8277"/>
                      </a:cubicBezTo>
                      <a:lnTo>
                        <a:pt x="8601" y="7144"/>
                      </a:lnTo>
                      <a:cubicBezTo>
                        <a:pt x="8401" y="8439"/>
                        <a:pt x="13697" y="10516"/>
                        <a:pt x="7144" y="109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9" name="任意多边形: 形状 1124">
                  <a:extLst>
                    <a:ext uri="{FF2B5EF4-FFF2-40B4-BE49-F238E27FC236}">
                      <a16:creationId xmlns:a16="http://schemas.microsoft.com/office/drawing/2014/main" id="{692552D9-7435-BC0F-C4CF-3B11B39BE474}"/>
                    </a:ext>
                  </a:extLst>
                </p:cNvPr>
                <p:cNvSpPr/>
                <p:nvPr/>
              </p:nvSpPr>
              <p:spPr>
                <a:xfrm>
                  <a:off x="3678686" y="1016806"/>
                  <a:ext cx="9525" cy="9525"/>
                </a:xfrm>
                <a:custGeom>
                  <a:avLst/>
                  <a:gdLst>
                    <a:gd name="connsiteX0" fmla="*/ 8442 w 9525"/>
                    <a:gd name="connsiteY0" fmla="*/ 7144 h 9525"/>
                    <a:gd name="connsiteX1" fmla="*/ 7146 w 9525"/>
                    <a:gd name="connsiteY1" fmla="*/ 8487 h 9525"/>
                    <a:gd name="connsiteX2" fmla="*/ 9251 w 9525"/>
                    <a:gd name="connsiteY2" fmla="*/ 7649 h 9525"/>
                    <a:gd name="connsiteX3" fmla="*/ 9813 w 9525"/>
                    <a:gd name="connsiteY3" fmla="*/ 9601 h 9525"/>
                    <a:gd name="connsiteX4" fmla="*/ 8442 w 9525"/>
                    <a:gd name="connsiteY4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8442" y="7144"/>
                      </a:moveTo>
                      <a:cubicBezTo>
                        <a:pt x="8356" y="7153"/>
                        <a:pt x="7080" y="8496"/>
                        <a:pt x="7146" y="8487"/>
                      </a:cubicBezTo>
                      <a:cubicBezTo>
                        <a:pt x="8185" y="9249"/>
                        <a:pt x="6889" y="7620"/>
                        <a:pt x="9251" y="7649"/>
                      </a:cubicBezTo>
                      <a:lnTo>
                        <a:pt x="9813" y="9601"/>
                      </a:lnTo>
                      <a:cubicBezTo>
                        <a:pt x="10261" y="8087"/>
                        <a:pt x="10775" y="8087"/>
                        <a:pt x="8442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0" name="任意多边形: 形状 1125">
                  <a:extLst>
                    <a:ext uri="{FF2B5EF4-FFF2-40B4-BE49-F238E27FC236}">
                      <a16:creationId xmlns:a16="http://schemas.microsoft.com/office/drawing/2014/main" id="{6873AC4B-C374-DFDF-A420-A6044BF53221}"/>
                    </a:ext>
                  </a:extLst>
                </p:cNvPr>
                <p:cNvSpPr/>
                <p:nvPr/>
              </p:nvSpPr>
              <p:spPr>
                <a:xfrm>
                  <a:off x="3638283" y="717502"/>
                  <a:ext cx="19050" cy="9525"/>
                </a:xfrm>
                <a:custGeom>
                  <a:avLst/>
                  <a:gdLst>
                    <a:gd name="connsiteX0" fmla="*/ 20460 w 19050"/>
                    <a:gd name="connsiteY0" fmla="*/ 7858 h 9525"/>
                    <a:gd name="connsiteX1" fmla="*/ 7144 w 19050"/>
                    <a:gd name="connsiteY1" fmla="*/ 11220 h 9525"/>
                    <a:gd name="connsiteX2" fmla="*/ 20460 w 19050"/>
                    <a:gd name="connsiteY2" fmla="*/ 785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20460" y="7858"/>
                      </a:moveTo>
                      <a:cubicBezTo>
                        <a:pt x="17355" y="5333"/>
                        <a:pt x="9658" y="10239"/>
                        <a:pt x="7144" y="11220"/>
                      </a:cubicBezTo>
                      <a:cubicBezTo>
                        <a:pt x="11287" y="10448"/>
                        <a:pt x="14145" y="12210"/>
                        <a:pt x="20460" y="785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1" name="任意多边形: 形状 1126">
                  <a:extLst>
                    <a:ext uri="{FF2B5EF4-FFF2-40B4-BE49-F238E27FC236}">
                      <a16:creationId xmlns:a16="http://schemas.microsoft.com/office/drawing/2014/main" id="{23B4A96B-DC92-00EC-27BD-C74FF9935705}"/>
                    </a:ext>
                  </a:extLst>
                </p:cNvPr>
                <p:cNvSpPr/>
                <p:nvPr/>
              </p:nvSpPr>
              <p:spPr>
                <a:xfrm>
                  <a:off x="3733749" y="646664"/>
                  <a:ext cx="19050" cy="9525"/>
                </a:xfrm>
                <a:custGeom>
                  <a:avLst/>
                  <a:gdLst>
                    <a:gd name="connsiteX0" fmla="*/ 7271 w 19050"/>
                    <a:gd name="connsiteY0" fmla="*/ 8220 h 9525"/>
                    <a:gd name="connsiteX1" fmla="*/ 13567 w 19050"/>
                    <a:gd name="connsiteY1" fmla="*/ 7144 h 9525"/>
                    <a:gd name="connsiteX2" fmla="*/ 7271 w 19050"/>
                    <a:gd name="connsiteY2" fmla="*/ 822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271" y="8220"/>
                      </a:moveTo>
                      <a:cubicBezTo>
                        <a:pt x="8043" y="7801"/>
                        <a:pt x="12062" y="7963"/>
                        <a:pt x="13567" y="7144"/>
                      </a:cubicBezTo>
                      <a:cubicBezTo>
                        <a:pt x="11215" y="7639"/>
                        <a:pt x="6290" y="6372"/>
                        <a:pt x="7271" y="822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2" name="任意多边形: 形状 1127">
                  <a:extLst>
                    <a:ext uri="{FF2B5EF4-FFF2-40B4-BE49-F238E27FC236}">
                      <a16:creationId xmlns:a16="http://schemas.microsoft.com/office/drawing/2014/main" id="{BEDA450F-0996-1FF9-7D0B-E0D8B642DF00}"/>
                    </a:ext>
                  </a:extLst>
                </p:cNvPr>
                <p:cNvSpPr/>
                <p:nvPr/>
              </p:nvSpPr>
              <p:spPr>
                <a:xfrm>
                  <a:off x="3697434" y="669658"/>
                  <a:ext cx="19050" cy="9525"/>
                </a:xfrm>
                <a:custGeom>
                  <a:avLst/>
                  <a:gdLst>
                    <a:gd name="connsiteX0" fmla="*/ 13916 w 19050"/>
                    <a:gd name="connsiteY0" fmla="*/ 9201 h 9525"/>
                    <a:gd name="connsiteX1" fmla="*/ 7401 w 19050"/>
                    <a:gd name="connsiteY1" fmla="*/ 7144 h 9525"/>
                    <a:gd name="connsiteX2" fmla="*/ 7144 w 19050"/>
                    <a:gd name="connsiteY2" fmla="*/ 987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3916" y="9201"/>
                      </a:moveTo>
                      <a:lnTo>
                        <a:pt x="7401" y="7144"/>
                      </a:lnTo>
                      <a:lnTo>
                        <a:pt x="7144" y="987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3" name="任意多边形: 形状 1128">
                  <a:extLst>
                    <a:ext uri="{FF2B5EF4-FFF2-40B4-BE49-F238E27FC236}">
                      <a16:creationId xmlns:a16="http://schemas.microsoft.com/office/drawing/2014/main" id="{B630BCC9-7E72-D69F-CAA2-6A9BD965D9DD}"/>
                    </a:ext>
                  </a:extLst>
                </p:cNvPr>
                <p:cNvSpPr/>
                <p:nvPr/>
              </p:nvSpPr>
              <p:spPr>
                <a:xfrm>
                  <a:off x="3628434" y="981591"/>
                  <a:ext cx="19050" cy="19050"/>
                </a:xfrm>
                <a:custGeom>
                  <a:avLst/>
                  <a:gdLst>
                    <a:gd name="connsiteX0" fmla="*/ 9144 w 19050"/>
                    <a:gd name="connsiteY0" fmla="*/ 12545 h 19050"/>
                    <a:gd name="connsiteX1" fmla="*/ 11192 w 19050"/>
                    <a:gd name="connsiteY1" fmla="*/ 8688 h 19050"/>
                    <a:gd name="connsiteX2" fmla="*/ 7144 w 19050"/>
                    <a:gd name="connsiteY2" fmla="*/ 7516 h 19050"/>
                    <a:gd name="connsiteX3" fmla="*/ 8020 w 19050"/>
                    <a:gd name="connsiteY3" fmla="*/ 12498 h 19050"/>
                    <a:gd name="connsiteX4" fmla="*/ 10658 w 19050"/>
                    <a:gd name="connsiteY4" fmla="*/ 12812 h 19050"/>
                    <a:gd name="connsiteX5" fmla="*/ 9144 w 19050"/>
                    <a:gd name="connsiteY5" fmla="*/ 1254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9144" y="12545"/>
                      </a:moveTo>
                      <a:cubicBezTo>
                        <a:pt x="7468" y="10717"/>
                        <a:pt x="14307" y="10555"/>
                        <a:pt x="11192" y="8688"/>
                      </a:cubicBezTo>
                      <a:cubicBezTo>
                        <a:pt x="9706" y="8373"/>
                        <a:pt x="8992" y="6316"/>
                        <a:pt x="7144" y="7516"/>
                      </a:cubicBezTo>
                      <a:cubicBezTo>
                        <a:pt x="7963" y="7621"/>
                        <a:pt x="11811" y="12202"/>
                        <a:pt x="8020" y="12498"/>
                      </a:cubicBezTo>
                      <a:lnTo>
                        <a:pt x="10658" y="12812"/>
                      </a:lnTo>
                      <a:lnTo>
                        <a:pt x="9144" y="1254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4" name="任意多边形: 形状 1129">
                  <a:extLst>
                    <a:ext uri="{FF2B5EF4-FFF2-40B4-BE49-F238E27FC236}">
                      <a16:creationId xmlns:a16="http://schemas.microsoft.com/office/drawing/2014/main" id="{89029E91-B918-ECAF-9266-24893F6EA9D7}"/>
                    </a:ext>
                  </a:extLst>
                </p:cNvPr>
                <p:cNvSpPr/>
                <p:nvPr/>
              </p:nvSpPr>
              <p:spPr>
                <a:xfrm>
                  <a:off x="3643284" y="993917"/>
                  <a:ext cx="9525" cy="9525"/>
                </a:xfrm>
                <a:custGeom>
                  <a:avLst/>
                  <a:gdLst>
                    <a:gd name="connsiteX0" fmla="*/ 7268 w 9525"/>
                    <a:gd name="connsiteY0" fmla="*/ 7144 h 9525"/>
                    <a:gd name="connsiteX1" fmla="*/ 7144 w 9525"/>
                    <a:gd name="connsiteY1" fmla="*/ 7620 h 9525"/>
                    <a:gd name="connsiteX2" fmla="*/ 9849 w 9525"/>
                    <a:gd name="connsiteY2" fmla="*/ 766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268" y="7144"/>
                      </a:moveTo>
                      <a:lnTo>
                        <a:pt x="7144" y="7620"/>
                      </a:lnTo>
                      <a:lnTo>
                        <a:pt x="9849" y="766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5" name="任意多边形: 形状 1130">
                  <a:extLst>
                    <a:ext uri="{FF2B5EF4-FFF2-40B4-BE49-F238E27FC236}">
                      <a16:creationId xmlns:a16="http://schemas.microsoft.com/office/drawing/2014/main" id="{1CA20AE4-8803-750A-20A6-80C471C72A2C}"/>
                    </a:ext>
                  </a:extLst>
                </p:cNvPr>
                <p:cNvSpPr/>
                <p:nvPr/>
              </p:nvSpPr>
              <p:spPr>
                <a:xfrm>
                  <a:off x="3663467" y="700995"/>
                  <a:ext cx="19050" cy="9525"/>
                </a:xfrm>
                <a:custGeom>
                  <a:avLst/>
                  <a:gdLst>
                    <a:gd name="connsiteX0" fmla="*/ 10620 w 19050"/>
                    <a:gd name="connsiteY0" fmla="*/ 9515 h 9525"/>
                    <a:gd name="connsiteX1" fmla="*/ 12116 w 19050"/>
                    <a:gd name="connsiteY1" fmla="*/ 7144 h 9525"/>
                    <a:gd name="connsiteX2" fmla="*/ 7144 w 19050"/>
                    <a:gd name="connsiteY2" fmla="*/ 10087 h 9525"/>
                    <a:gd name="connsiteX3" fmla="*/ 10620 w 19050"/>
                    <a:gd name="connsiteY3" fmla="*/ 951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0620" y="9515"/>
                      </a:moveTo>
                      <a:lnTo>
                        <a:pt x="12116" y="7144"/>
                      </a:lnTo>
                      <a:lnTo>
                        <a:pt x="7144" y="10087"/>
                      </a:lnTo>
                      <a:cubicBezTo>
                        <a:pt x="8249" y="8973"/>
                        <a:pt x="9839" y="9335"/>
                        <a:pt x="10620" y="951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6" name="任意多边形: 形状 1131">
                  <a:extLst>
                    <a:ext uri="{FF2B5EF4-FFF2-40B4-BE49-F238E27FC236}">
                      <a16:creationId xmlns:a16="http://schemas.microsoft.com/office/drawing/2014/main" id="{4AB504C4-2B57-2234-7626-E874C01D5E4C}"/>
                    </a:ext>
                  </a:extLst>
                </p:cNvPr>
                <p:cNvSpPr/>
                <p:nvPr/>
              </p:nvSpPr>
              <p:spPr>
                <a:xfrm>
                  <a:off x="3588229" y="863634"/>
                  <a:ext cx="9525" cy="9525"/>
                </a:xfrm>
                <a:custGeom>
                  <a:avLst/>
                  <a:gdLst>
                    <a:gd name="connsiteX0" fmla="*/ 8944 w 9525"/>
                    <a:gd name="connsiteY0" fmla="*/ 7144 h 9525"/>
                    <a:gd name="connsiteX1" fmla="*/ 7144 w 9525"/>
                    <a:gd name="connsiteY1" fmla="*/ 8058 h 9525"/>
                    <a:gd name="connsiteX2" fmla="*/ 10020 w 9525"/>
                    <a:gd name="connsiteY2" fmla="*/ 105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944" y="7144"/>
                      </a:moveTo>
                      <a:lnTo>
                        <a:pt x="7144" y="8058"/>
                      </a:lnTo>
                      <a:lnTo>
                        <a:pt x="10020" y="1056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7" name="任意多边形: 形状 1132">
                  <a:extLst>
                    <a:ext uri="{FF2B5EF4-FFF2-40B4-BE49-F238E27FC236}">
                      <a16:creationId xmlns:a16="http://schemas.microsoft.com/office/drawing/2014/main" id="{86CCAC68-4FD1-07F1-6E52-F1B1D9E78E0F}"/>
                    </a:ext>
                  </a:extLst>
                </p:cNvPr>
                <p:cNvSpPr/>
                <p:nvPr/>
              </p:nvSpPr>
              <p:spPr>
                <a:xfrm>
                  <a:off x="3653851" y="709913"/>
                  <a:ext cx="28575" cy="19050"/>
                </a:xfrm>
                <a:custGeom>
                  <a:avLst/>
                  <a:gdLst>
                    <a:gd name="connsiteX0" fmla="*/ 7226 w 28575"/>
                    <a:gd name="connsiteY0" fmla="*/ 17829 h 19050"/>
                    <a:gd name="connsiteX1" fmla="*/ 16141 w 28575"/>
                    <a:gd name="connsiteY1" fmla="*/ 21134 h 19050"/>
                    <a:gd name="connsiteX2" fmla="*/ 25647 w 28575"/>
                    <a:gd name="connsiteY2" fmla="*/ 16105 h 19050"/>
                    <a:gd name="connsiteX3" fmla="*/ 20561 w 28575"/>
                    <a:gd name="connsiteY3" fmla="*/ 15524 h 19050"/>
                    <a:gd name="connsiteX4" fmla="*/ 27152 w 28575"/>
                    <a:gd name="connsiteY4" fmla="*/ 11752 h 19050"/>
                    <a:gd name="connsiteX5" fmla="*/ 25200 w 28575"/>
                    <a:gd name="connsiteY5" fmla="*/ 9932 h 19050"/>
                    <a:gd name="connsiteX6" fmla="*/ 29915 w 28575"/>
                    <a:gd name="connsiteY6" fmla="*/ 9056 h 19050"/>
                    <a:gd name="connsiteX7" fmla="*/ 15627 w 28575"/>
                    <a:gd name="connsiteY7" fmla="*/ 8980 h 19050"/>
                    <a:gd name="connsiteX8" fmla="*/ 7226 w 28575"/>
                    <a:gd name="connsiteY8" fmla="*/ 1782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575" h="19050">
                      <a:moveTo>
                        <a:pt x="7226" y="17829"/>
                      </a:moveTo>
                      <a:cubicBezTo>
                        <a:pt x="6226" y="22896"/>
                        <a:pt x="14646" y="16686"/>
                        <a:pt x="16141" y="21134"/>
                      </a:cubicBezTo>
                      <a:cubicBezTo>
                        <a:pt x="17656" y="19515"/>
                        <a:pt x="20561" y="15514"/>
                        <a:pt x="25647" y="16105"/>
                      </a:cubicBezTo>
                      <a:cubicBezTo>
                        <a:pt x="30248" y="15257"/>
                        <a:pt x="22866" y="16067"/>
                        <a:pt x="20561" y="15524"/>
                      </a:cubicBezTo>
                      <a:cubicBezTo>
                        <a:pt x="21637" y="14428"/>
                        <a:pt x="23352" y="10809"/>
                        <a:pt x="27152" y="11752"/>
                      </a:cubicBezTo>
                      <a:lnTo>
                        <a:pt x="25200" y="9932"/>
                      </a:lnTo>
                      <a:lnTo>
                        <a:pt x="29915" y="9056"/>
                      </a:lnTo>
                      <a:cubicBezTo>
                        <a:pt x="28200" y="3170"/>
                        <a:pt x="16218" y="13142"/>
                        <a:pt x="15627" y="8980"/>
                      </a:cubicBezTo>
                      <a:cubicBezTo>
                        <a:pt x="13179" y="12476"/>
                        <a:pt x="7636" y="13142"/>
                        <a:pt x="7226" y="1782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8" name="任意多边形: 形状 1133">
                  <a:extLst>
                    <a:ext uri="{FF2B5EF4-FFF2-40B4-BE49-F238E27FC236}">
                      <a16:creationId xmlns:a16="http://schemas.microsoft.com/office/drawing/2014/main" id="{1C9FE0C2-0FA4-9BF1-712F-FF31A99AA2A9}"/>
                    </a:ext>
                  </a:extLst>
                </p:cNvPr>
                <p:cNvSpPr/>
                <p:nvPr/>
              </p:nvSpPr>
              <p:spPr>
                <a:xfrm>
                  <a:off x="3674669" y="696985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7372 w 9525"/>
                    <a:gd name="connsiteY1" fmla="*/ 10620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7372" y="10620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9" name="任意多边形: 形状 1134">
                  <a:extLst>
                    <a:ext uri="{FF2B5EF4-FFF2-40B4-BE49-F238E27FC236}">
                      <a16:creationId xmlns:a16="http://schemas.microsoft.com/office/drawing/2014/main" id="{B98C4F93-736D-A59A-7676-56A12F2D0771}"/>
                    </a:ext>
                  </a:extLst>
                </p:cNvPr>
                <p:cNvSpPr/>
                <p:nvPr/>
              </p:nvSpPr>
              <p:spPr>
                <a:xfrm>
                  <a:off x="3668654" y="702281"/>
                  <a:ext cx="19050" cy="19050"/>
                </a:xfrm>
                <a:custGeom>
                  <a:avLst/>
                  <a:gdLst>
                    <a:gd name="connsiteX0" fmla="*/ 7348 w 19050"/>
                    <a:gd name="connsiteY0" fmla="*/ 12059 h 19050"/>
                    <a:gd name="connsiteX1" fmla="*/ 12625 w 19050"/>
                    <a:gd name="connsiteY1" fmla="*/ 7896 h 19050"/>
                    <a:gd name="connsiteX2" fmla="*/ 9511 w 19050"/>
                    <a:gd name="connsiteY2" fmla="*/ 7144 h 19050"/>
                    <a:gd name="connsiteX3" fmla="*/ 7348 w 19050"/>
                    <a:gd name="connsiteY3" fmla="*/ 1205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7348" y="12059"/>
                      </a:moveTo>
                      <a:cubicBezTo>
                        <a:pt x="11797" y="12449"/>
                        <a:pt x="9558" y="9877"/>
                        <a:pt x="12625" y="7896"/>
                      </a:cubicBezTo>
                      <a:lnTo>
                        <a:pt x="9511" y="7144"/>
                      </a:lnTo>
                      <a:cubicBezTo>
                        <a:pt x="6986" y="8601"/>
                        <a:pt x="6910" y="10592"/>
                        <a:pt x="7348" y="1205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0" name="任意多边形: 形状 1135">
                  <a:extLst>
                    <a:ext uri="{FF2B5EF4-FFF2-40B4-BE49-F238E27FC236}">
                      <a16:creationId xmlns:a16="http://schemas.microsoft.com/office/drawing/2014/main" id="{BEA1A82C-10C0-FFAD-EAC5-097017BB4A96}"/>
                    </a:ext>
                  </a:extLst>
                </p:cNvPr>
                <p:cNvSpPr/>
                <p:nvPr/>
              </p:nvSpPr>
              <p:spPr>
                <a:xfrm>
                  <a:off x="3624405" y="973096"/>
                  <a:ext cx="9525" cy="9525"/>
                </a:xfrm>
                <a:custGeom>
                  <a:avLst/>
                  <a:gdLst>
                    <a:gd name="connsiteX0" fmla="*/ 7677 w 9525"/>
                    <a:gd name="connsiteY0" fmla="*/ 8715 h 9525"/>
                    <a:gd name="connsiteX1" fmla="*/ 10411 w 9525"/>
                    <a:gd name="connsiteY1" fmla="*/ 10592 h 9525"/>
                    <a:gd name="connsiteX2" fmla="*/ 9173 w 9525"/>
                    <a:gd name="connsiteY2" fmla="*/ 7144 h 9525"/>
                    <a:gd name="connsiteX3" fmla="*/ 7144 w 9525"/>
                    <a:gd name="connsiteY3" fmla="*/ 9439 h 9525"/>
                    <a:gd name="connsiteX4" fmla="*/ 7677 w 9525"/>
                    <a:gd name="connsiteY4" fmla="*/ 871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7677" y="8715"/>
                      </a:moveTo>
                      <a:cubicBezTo>
                        <a:pt x="9258" y="8582"/>
                        <a:pt x="9344" y="10030"/>
                        <a:pt x="10411" y="10592"/>
                      </a:cubicBezTo>
                      <a:cubicBezTo>
                        <a:pt x="12097" y="7991"/>
                        <a:pt x="7658" y="8696"/>
                        <a:pt x="9173" y="7144"/>
                      </a:cubicBezTo>
                      <a:lnTo>
                        <a:pt x="7144" y="9439"/>
                      </a:lnTo>
                      <a:cubicBezTo>
                        <a:pt x="7887" y="9649"/>
                        <a:pt x="7563" y="9277"/>
                        <a:pt x="7677" y="871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1" name="任意多边形: 形状 1136">
                  <a:extLst>
                    <a:ext uri="{FF2B5EF4-FFF2-40B4-BE49-F238E27FC236}">
                      <a16:creationId xmlns:a16="http://schemas.microsoft.com/office/drawing/2014/main" id="{C407CE28-0CEE-1E62-D550-2F01178777E3}"/>
                    </a:ext>
                  </a:extLst>
                </p:cNvPr>
                <p:cNvSpPr/>
                <p:nvPr/>
              </p:nvSpPr>
              <p:spPr>
                <a:xfrm>
                  <a:off x="3684251" y="691289"/>
                  <a:ext cx="19050" cy="9525"/>
                </a:xfrm>
                <a:custGeom>
                  <a:avLst/>
                  <a:gdLst>
                    <a:gd name="connsiteX0" fmla="*/ 13335 w 19050"/>
                    <a:gd name="connsiteY0" fmla="*/ 11859 h 9525"/>
                    <a:gd name="connsiteX1" fmla="*/ 7144 w 19050"/>
                    <a:gd name="connsiteY1" fmla="*/ 7144 h 9525"/>
                    <a:gd name="connsiteX2" fmla="*/ 13335 w 19050"/>
                    <a:gd name="connsiteY2" fmla="*/ 1185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3335" y="11859"/>
                      </a:moveTo>
                      <a:cubicBezTo>
                        <a:pt x="10477" y="8887"/>
                        <a:pt x="11897" y="8601"/>
                        <a:pt x="7144" y="7144"/>
                      </a:cubicBezTo>
                      <a:cubicBezTo>
                        <a:pt x="7391" y="11363"/>
                        <a:pt x="6668" y="11097"/>
                        <a:pt x="13335" y="1185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2" name="任意多边形: 形状 1137">
                  <a:extLst>
                    <a:ext uri="{FF2B5EF4-FFF2-40B4-BE49-F238E27FC236}">
                      <a16:creationId xmlns:a16="http://schemas.microsoft.com/office/drawing/2014/main" id="{B1DD3556-B38A-B7AF-67EE-DA28ADF29803}"/>
                    </a:ext>
                  </a:extLst>
                </p:cNvPr>
                <p:cNvSpPr/>
                <p:nvPr/>
              </p:nvSpPr>
              <p:spPr>
                <a:xfrm>
                  <a:off x="3629958" y="977912"/>
                  <a:ext cx="9525" cy="9525"/>
                </a:xfrm>
                <a:custGeom>
                  <a:avLst/>
                  <a:gdLst>
                    <a:gd name="connsiteX0" fmla="*/ 9268 w 9525"/>
                    <a:gd name="connsiteY0" fmla="*/ 8842 h 9525"/>
                    <a:gd name="connsiteX1" fmla="*/ 7249 w 9525"/>
                    <a:gd name="connsiteY1" fmla="*/ 7233 h 9525"/>
                    <a:gd name="connsiteX2" fmla="*/ 7144 w 9525"/>
                    <a:gd name="connsiteY2" fmla="*/ 9652 h 9525"/>
                    <a:gd name="connsiteX3" fmla="*/ 9268 w 9525"/>
                    <a:gd name="connsiteY3" fmla="*/ 884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268" y="8842"/>
                      </a:moveTo>
                      <a:cubicBezTo>
                        <a:pt x="9887" y="9538"/>
                        <a:pt x="8944" y="6604"/>
                        <a:pt x="7249" y="7233"/>
                      </a:cubicBezTo>
                      <a:lnTo>
                        <a:pt x="7144" y="9652"/>
                      </a:lnTo>
                      <a:lnTo>
                        <a:pt x="9268" y="884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3" name="任意多边形: 形状 1138">
                  <a:extLst>
                    <a:ext uri="{FF2B5EF4-FFF2-40B4-BE49-F238E27FC236}">
                      <a16:creationId xmlns:a16="http://schemas.microsoft.com/office/drawing/2014/main" id="{958B8899-E380-2216-C2F3-A9172C1E9955}"/>
                    </a:ext>
                  </a:extLst>
                </p:cNvPr>
                <p:cNvSpPr/>
                <p:nvPr/>
              </p:nvSpPr>
              <p:spPr>
                <a:xfrm>
                  <a:off x="3594468" y="876246"/>
                  <a:ext cx="9525" cy="9525"/>
                </a:xfrm>
                <a:custGeom>
                  <a:avLst/>
                  <a:gdLst>
                    <a:gd name="connsiteX0" fmla="*/ 8896 w 9525"/>
                    <a:gd name="connsiteY0" fmla="*/ 7144 h 9525"/>
                    <a:gd name="connsiteX1" fmla="*/ 7144 w 9525"/>
                    <a:gd name="connsiteY1" fmla="*/ 9725 h 9525"/>
                    <a:gd name="connsiteX2" fmla="*/ 10630 w 9525"/>
                    <a:gd name="connsiteY2" fmla="*/ 805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896" y="7144"/>
                      </a:moveTo>
                      <a:lnTo>
                        <a:pt x="7144" y="9725"/>
                      </a:lnTo>
                      <a:lnTo>
                        <a:pt x="10630" y="805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4" name="任意多边形: 形状 1139">
                  <a:extLst>
                    <a:ext uri="{FF2B5EF4-FFF2-40B4-BE49-F238E27FC236}">
                      <a16:creationId xmlns:a16="http://schemas.microsoft.com/office/drawing/2014/main" id="{AB1C1BF4-6BE4-24EE-A620-42E98BFE8D7B}"/>
                    </a:ext>
                  </a:extLst>
                </p:cNvPr>
                <p:cNvSpPr/>
                <p:nvPr/>
              </p:nvSpPr>
              <p:spPr>
                <a:xfrm>
                  <a:off x="3676259" y="997194"/>
                  <a:ext cx="28575" cy="28575"/>
                </a:xfrm>
                <a:custGeom>
                  <a:avLst/>
                  <a:gdLst>
                    <a:gd name="connsiteX0" fmla="*/ 9954 w 28575"/>
                    <a:gd name="connsiteY0" fmla="*/ 21565 h 28575"/>
                    <a:gd name="connsiteX1" fmla="*/ 11097 w 28575"/>
                    <a:gd name="connsiteY1" fmla="*/ 20612 h 28575"/>
                    <a:gd name="connsiteX2" fmla="*/ 11011 w 28575"/>
                    <a:gd name="connsiteY2" fmla="*/ 20498 h 28575"/>
                    <a:gd name="connsiteX3" fmla="*/ 10954 w 28575"/>
                    <a:gd name="connsiteY3" fmla="*/ 20441 h 28575"/>
                    <a:gd name="connsiteX4" fmla="*/ 10925 w 28575"/>
                    <a:gd name="connsiteY4" fmla="*/ 20412 h 28575"/>
                    <a:gd name="connsiteX5" fmla="*/ 10916 w 28575"/>
                    <a:gd name="connsiteY5" fmla="*/ 20393 h 28575"/>
                    <a:gd name="connsiteX6" fmla="*/ 10744 w 28575"/>
                    <a:gd name="connsiteY6" fmla="*/ 27146 h 28575"/>
                    <a:gd name="connsiteX7" fmla="*/ 10744 w 28575"/>
                    <a:gd name="connsiteY7" fmla="*/ 27146 h 28575"/>
                    <a:gd name="connsiteX8" fmla="*/ 10744 w 28575"/>
                    <a:gd name="connsiteY8" fmla="*/ 27137 h 28575"/>
                    <a:gd name="connsiteX9" fmla="*/ 10744 w 28575"/>
                    <a:gd name="connsiteY9" fmla="*/ 27127 h 28575"/>
                    <a:gd name="connsiteX10" fmla="*/ 10735 w 28575"/>
                    <a:gd name="connsiteY10" fmla="*/ 27080 h 28575"/>
                    <a:gd name="connsiteX11" fmla="*/ 10497 w 28575"/>
                    <a:gd name="connsiteY11" fmla="*/ 26375 h 28575"/>
                    <a:gd name="connsiteX12" fmla="*/ 9868 w 28575"/>
                    <a:gd name="connsiteY12" fmla="*/ 24975 h 28575"/>
                    <a:gd name="connsiteX13" fmla="*/ 11659 w 28575"/>
                    <a:gd name="connsiteY13" fmla="*/ 20460 h 28575"/>
                    <a:gd name="connsiteX14" fmla="*/ 11630 w 28575"/>
                    <a:gd name="connsiteY14" fmla="*/ 21307 h 28575"/>
                    <a:gd name="connsiteX15" fmla="*/ 24537 w 28575"/>
                    <a:gd name="connsiteY15" fmla="*/ 10611 h 28575"/>
                    <a:gd name="connsiteX16" fmla="*/ 24784 w 28575"/>
                    <a:gd name="connsiteY16" fmla="*/ 8201 h 28575"/>
                    <a:gd name="connsiteX17" fmla="*/ 24994 w 28575"/>
                    <a:gd name="connsiteY17" fmla="*/ 7553 h 28575"/>
                    <a:gd name="connsiteX18" fmla="*/ 25098 w 28575"/>
                    <a:gd name="connsiteY18" fmla="*/ 7639 h 28575"/>
                    <a:gd name="connsiteX19" fmla="*/ 23117 w 28575"/>
                    <a:gd name="connsiteY19" fmla="*/ 7382 h 28575"/>
                    <a:gd name="connsiteX20" fmla="*/ 22631 w 28575"/>
                    <a:gd name="connsiteY20" fmla="*/ 7839 h 28575"/>
                    <a:gd name="connsiteX21" fmla="*/ 18336 w 28575"/>
                    <a:gd name="connsiteY21" fmla="*/ 7144 h 28575"/>
                    <a:gd name="connsiteX22" fmla="*/ 12668 w 28575"/>
                    <a:gd name="connsiteY22" fmla="*/ 11678 h 28575"/>
                    <a:gd name="connsiteX23" fmla="*/ 14211 w 28575"/>
                    <a:gd name="connsiteY23" fmla="*/ 11706 h 28575"/>
                    <a:gd name="connsiteX24" fmla="*/ 8687 w 28575"/>
                    <a:gd name="connsiteY24" fmla="*/ 21365 h 28575"/>
                    <a:gd name="connsiteX25" fmla="*/ 7144 w 28575"/>
                    <a:gd name="connsiteY25" fmla="*/ 26137 h 28575"/>
                    <a:gd name="connsiteX26" fmla="*/ 7172 w 28575"/>
                    <a:gd name="connsiteY26" fmla="*/ 26708 h 28575"/>
                    <a:gd name="connsiteX27" fmla="*/ 7191 w 28575"/>
                    <a:gd name="connsiteY27" fmla="*/ 26851 h 28575"/>
                    <a:gd name="connsiteX28" fmla="*/ 7201 w 28575"/>
                    <a:gd name="connsiteY28" fmla="*/ 26918 h 28575"/>
                    <a:gd name="connsiteX29" fmla="*/ 7211 w 28575"/>
                    <a:gd name="connsiteY29" fmla="*/ 26956 h 28575"/>
                    <a:gd name="connsiteX30" fmla="*/ 7211 w 28575"/>
                    <a:gd name="connsiteY30" fmla="*/ 26956 h 28575"/>
                    <a:gd name="connsiteX31" fmla="*/ 7382 w 28575"/>
                    <a:gd name="connsiteY31" fmla="*/ 20383 h 28575"/>
                    <a:gd name="connsiteX32" fmla="*/ 7382 w 28575"/>
                    <a:gd name="connsiteY32" fmla="*/ 20383 h 28575"/>
                    <a:gd name="connsiteX33" fmla="*/ 7382 w 28575"/>
                    <a:gd name="connsiteY33" fmla="*/ 20393 h 28575"/>
                    <a:gd name="connsiteX34" fmla="*/ 7468 w 28575"/>
                    <a:gd name="connsiteY34" fmla="*/ 20488 h 28575"/>
                    <a:gd name="connsiteX35" fmla="*/ 7982 w 28575"/>
                    <a:gd name="connsiteY35" fmla="*/ 20869 h 28575"/>
                    <a:gd name="connsiteX36" fmla="*/ 9954 w 28575"/>
                    <a:gd name="connsiteY36" fmla="*/ 21565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8575" h="28575">
                      <a:moveTo>
                        <a:pt x="9954" y="21565"/>
                      </a:moveTo>
                      <a:cubicBezTo>
                        <a:pt x="11040" y="21241"/>
                        <a:pt x="11268" y="20926"/>
                        <a:pt x="11097" y="20612"/>
                      </a:cubicBezTo>
                      <a:lnTo>
                        <a:pt x="11011" y="20498"/>
                      </a:lnTo>
                      <a:lnTo>
                        <a:pt x="10954" y="20441"/>
                      </a:lnTo>
                      <a:lnTo>
                        <a:pt x="10925" y="20412"/>
                      </a:lnTo>
                      <a:lnTo>
                        <a:pt x="10916" y="20393"/>
                      </a:lnTo>
                      <a:lnTo>
                        <a:pt x="10744" y="27146"/>
                      </a:lnTo>
                      <a:lnTo>
                        <a:pt x="10744" y="27146"/>
                      </a:lnTo>
                      <a:lnTo>
                        <a:pt x="10744" y="27137"/>
                      </a:lnTo>
                      <a:lnTo>
                        <a:pt x="10744" y="27127"/>
                      </a:lnTo>
                      <a:lnTo>
                        <a:pt x="10735" y="27080"/>
                      </a:lnTo>
                      <a:lnTo>
                        <a:pt x="10497" y="26375"/>
                      </a:lnTo>
                      <a:lnTo>
                        <a:pt x="9868" y="24975"/>
                      </a:lnTo>
                      <a:cubicBezTo>
                        <a:pt x="9020" y="23146"/>
                        <a:pt x="8392" y="21479"/>
                        <a:pt x="11659" y="20460"/>
                      </a:cubicBezTo>
                      <a:lnTo>
                        <a:pt x="11630" y="21307"/>
                      </a:lnTo>
                      <a:cubicBezTo>
                        <a:pt x="16364" y="16154"/>
                        <a:pt x="18317" y="14878"/>
                        <a:pt x="24537" y="10611"/>
                      </a:cubicBezTo>
                      <a:cubicBezTo>
                        <a:pt x="24537" y="10611"/>
                        <a:pt x="24660" y="9401"/>
                        <a:pt x="24784" y="8201"/>
                      </a:cubicBezTo>
                      <a:cubicBezTo>
                        <a:pt x="24832" y="7344"/>
                        <a:pt x="24927" y="7410"/>
                        <a:pt x="24994" y="7553"/>
                      </a:cubicBezTo>
                      <a:cubicBezTo>
                        <a:pt x="25060" y="7610"/>
                        <a:pt x="25098" y="7639"/>
                        <a:pt x="25098" y="7639"/>
                      </a:cubicBezTo>
                      <a:cubicBezTo>
                        <a:pt x="24689" y="7563"/>
                        <a:pt x="23879" y="7420"/>
                        <a:pt x="23117" y="7382"/>
                      </a:cubicBezTo>
                      <a:cubicBezTo>
                        <a:pt x="25260" y="7925"/>
                        <a:pt x="20603" y="7401"/>
                        <a:pt x="22631" y="7839"/>
                      </a:cubicBezTo>
                      <a:cubicBezTo>
                        <a:pt x="22022" y="7639"/>
                        <a:pt x="20317" y="7353"/>
                        <a:pt x="18336" y="7144"/>
                      </a:cubicBezTo>
                      <a:cubicBezTo>
                        <a:pt x="16383" y="7687"/>
                        <a:pt x="14259" y="10201"/>
                        <a:pt x="12668" y="11678"/>
                      </a:cubicBezTo>
                      <a:lnTo>
                        <a:pt x="14211" y="11706"/>
                      </a:lnTo>
                      <a:cubicBezTo>
                        <a:pt x="13364" y="14773"/>
                        <a:pt x="10497" y="18117"/>
                        <a:pt x="8687" y="21365"/>
                      </a:cubicBezTo>
                      <a:cubicBezTo>
                        <a:pt x="7782" y="22993"/>
                        <a:pt x="7134" y="24594"/>
                        <a:pt x="7144" y="26137"/>
                      </a:cubicBezTo>
                      <a:lnTo>
                        <a:pt x="7172" y="26708"/>
                      </a:lnTo>
                      <a:lnTo>
                        <a:pt x="7191" y="26851"/>
                      </a:lnTo>
                      <a:lnTo>
                        <a:pt x="7201" y="26918"/>
                      </a:lnTo>
                      <a:lnTo>
                        <a:pt x="7211" y="26956"/>
                      </a:lnTo>
                      <a:lnTo>
                        <a:pt x="7211" y="26956"/>
                      </a:lnTo>
                      <a:cubicBezTo>
                        <a:pt x="7172" y="28384"/>
                        <a:pt x="7525" y="14507"/>
                        <a:pt x="7382" y="20383"/>
                      </a:cubicBezTo>
                      <a:lnTo>
                        <a:pt x="7382" y="20383"/>
                      </a:lnTo>
                      <a:lnTo>
                        <a:pt x="7382" y="20393"/>
                      </a:lnTo>
                      <a:lnTo>
                        <a:pt x="7468" y="20488"/>
                      </a:lnTo>
                      <a:cubicBezTo>
                        <a:pt x="7592" y="20622"/>
                        <a:pt x="7763" y="20745"/>
                        <a:pt x="7982" y="20869"/>
                      </a:cubicBezTo>
                      <a:cubicBezTo>
                        <a:pt x="8420" y="21126"/>
                        <a:pt x="9058" y="21355"/>
                        <a:pt x="9954" y="2156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5" name="任意多边形: 形状 1140">
                  <a:extLst>
                    <a:ext uri="{FF2B5EF4-FFF2-40B4-BE49-F238E27FC236}">
                      <a16:creationId xmlns:a16="http://schemas.microsoft.com/office/drawing/2014/main" id="{CC1D691E-AF96-05E7-D371-ABBB32B294D8}"/>
                    </a:ext>
                  </a:extLst>
                </p:cNvPr>
                <p:cNvSpPr/>
                <p:nvPr/>
              </p:nvSpPr>
              <p:spPr>
                <a:xfrm>
                  <a:off x="3602003" y="824944"/>
                  <a:ext cx="9525" cy="19050"/>
                </a:xfrm>
                <a:custGeom>
                  <a:avLst/>
                  <a:gdLst>
                    <a:gd name="connsiteX0" fmla="*/ 10544 w 9525"/>
                    <a:gd name="connsiteY0" fmla="*/ 7144 h 19050"/>
                    <a:gd name="connsiteX1" fmla="*/ 7144 w 9525"/>
                    <a:gd name="connsiteY1" fmla="*/ 7839 h 19050"/>
                    <a:gd name="connsiteX2" fmla="*/ 9925 w 9525"/>
                    <a:gd name="connsiteY2" fmla="*/ 1197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10544" y="7144"/>
                      </a:moveTo>
                      <a:lnTo>
                        <a:pt x="7144" y="7839"/>
                      </a:lnTo>
                      <a:lnTo>
                        <a:pt x="9925" y="1197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6" name="任意多边形: 形状 1141">
                  <a:extLst>
                    <a:ext uri="{FF2B5EF4-FFF2-40B4-BE49-F238E27FC236}">
                      <a16:creationId xmlns:a16="http://schemas.microsoft.com/office/drawing/2014/main" id="{57FB11C5-9461-7303-9A63-0D7A13B7EF1F}"/>
                    </a:ext>
                  </a:extLst>
                </p:cNvPr>
                <p:cNvSpPr/>
                <p:nvPr/>
              </p:nvSpPr>
              <p:spPr>
                <a:xfrm>
                  <a:off x="3618176" y="959005"/>
                  <a:ext cx="9525" cy="9525"/>
                </a:xfrm>
                <a:custGeom>
                  <a:avLst/>
                  <a:gdLst>
                    <a:gd name="connsiteX0" fmla="*/ 10868 w 9525"/>
                    <a:gd name="connsiteY0" fmla="*/ 8299 h 9525"/>
                    <a:gd name="connsiteX1" fmla="*/ 7144 w 9525"/>
                    <a:gd name="connsiteY1" fmla="*/ 7518 h 9525"/>
                    <a:gd name="connsiteX2" fmla="*/ 10868 w 9525"/>
                    <a:gd name="connsiteY2" fmla="*/ 829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868" y="8299"/>
                      </a:moveTo>
                      <a:cubicBezTo>
                        <a:pt x="10944" y="6756"/>
                        <a:pt x="8477" y="7052"/>
                        <a:pt x="7144" y="7518"/>
                      </a:cubicBezTo>
                      <a:cubicBezTo>
                        <a:pt x="7553" y="9928"/>
                        <a:pt x="9725" y="8156"/>
                        <a:pt x="10868" y="829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7" name="任意多边形: 形状 1142">
                  <a:extLst>
                    <a:ext uri="{FF2B5EF4-FFF2-40B4-BE49-F238E27FC236}">
                      <a16:creationId xmlns:a16="http://schemas.microsoft.com/office/drawing/2014/main" id="{1315F7C1-958B-24BB-FAA1-36BD0421BD48}"/>
                    </a:ext>
                  </a:extLst>
                </p:cNvPr>
                <p:cNvSpPr/>
                <p:nvPr/>
              </p:nvSpPr>
              <p:spPr>
                <a:xfrm>
                  <a:off x="3603307" y="833307"/>
                  <a:ext cx="9525" cy="9525"/>
                </a:xfrm>
                <a:custGeom>
                  <a:avLst/>
                  <a:gdLst>
                    <a:gd name="connsiteX0" fmla="*/ 10897 w 9525"/>
                    <a:gd name="connsiteY0" fmla="*/ 7144 h 9525"/>
                    <a:gd name="connsiteX1" fmla="*/ 7572 w 9525"/>
                    <a:gd name="connsiteY1" fmla="*/ 7820 h 9525"/>
                    <a:gd name="connsiteX2" fmla="*/ 7144 w 9525"/>
                    <a:gd name="connsiteY2" fmla="*/ 960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897" y="7144"/>
                      </a:moveTo>
                      <a:lnTo>
                        <a:pt x="7572" y="7820"/>
                      </a:lnTo>
                      <a:lnTo>
                        <a:pt x="7144" y="960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8" name="任意多边形: 形状 1143">
                  <a:extLst>
                    <a:ext uri="{FF2B5EF4-FFF2-40B4-BE49-F238E27FC236}">
                      <a16:creationId xmlns:a16="http://schemas.microsoft.com/office/drawing/2014/main" id="{9BECF30E-D02B-9418-E016-E566E7C2625A}"/>
                    </a:ext>
                  </a:extLst>
                </p:cNvPr>
                <p:cNvSpPr/>
                <p:nvPr/>
              </p:nvSpPr>
              <p:spPr>
                <a:xfrm>
                  <a:off x="3603165" y="907449"/>
                  <a:ext cx="9525" cy="9525"/>
                </a:xfrm>
                <a:custGeom>
                  <a:avLst/>
                  <a:gdLst>
                    <a:gd name="connsiteX0" fmla="*/ 10001 w 9525"/>
                    <a:gd name="connsiteY0" fmla="*/ 9325 h 9525"/>
                    <a:gd name="connsiteX1" fmla="*/ 11430 w 9525"/>
                    <a:gd name="connsiteY1" fmla="*/ 8001 h 9525"/>
                    <a:gd name="connsiteX2" fmla="*/ 7144 w 9525"/>
                    <a:gd name="connsiteY2" fmla="*/ 8763 h 9525"/>
                    <a:gd name="connsiteX3" fmla="*/ 10001 w 9525"/>
                    <a:gd name="connsiteY3" fmla="*/ 93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0001" y="9325"/>
                      </a:moveTo>
                      <a:lnTo>
                        <a:pt x="11430" y="8001"/>
                      </a:lnTo>
                      <a:cubicBezTo>
                        <a:pt x="9992" y="6049"/>
                        <a:pt x="8658" y="7925"/>
                        <a:pt x="7144" y="8763"/>
                      </a:cubicBezTo>
                      <a:cubicBezTo>
                        <a:pt x="8649" y="7925"/>
                        <a:pt x="9373" y="8906"/>
                        <a:pt x="10001" y="932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9" name="任意多边形: 形状 1144">
                  <a:extLst>
                    <a:ext uri="{FF2B5EF4-FFF2-40B4-BE49-F238E27FC236}">
                      <a16:creationId xmlns:a16="http://schemas.microsoft.com/office/drawing/2014/main" id="{5A15F67A-53FD-BC21-1595-ED8F50724CDA}"/>
                    </a:ext>
                  </a:extLst>
                </p:cNvPr>
                <p:cNvSpPr/>
                <p:nvPr/>
              </p:nvSpPr>
              <p:spPr>
                <a:xfrm>
                  <a:off x="3623496" y="787596"/>
                  <a:ext cx="9525" cy="9525"/>
                </a:xfrm>
                <a:custGeom>
                  <a:avLst/>
                  <a:gdLst>
                    <a:gd name="connsiteX0" fmla="*/ 7948 w 9525"/>
                    <a:gd name="connsiteY0" fmla="*/ 9049 h 9525"/>
                    <a:gd name="connsiteX1" fmla="*/ 9405 w 9525"/>
                    <a:gd name="connsiteY1" fmla="*/ 8820 h 9525"/>
                    <a:gd name="connsiteX2" fmla="*/ 10910 w 9525"/>
                    <a:gd name="connsiteY2" fmla="*/ 8687 h 9525"/>
                    <a:gd name="connsiteX3" fmla="*/ 7424 w 9525"/>
                    <a:gd name="connsiteY3" fmla="*/ 7144 h 9525"/>
                    <a:gd name="connsiteX4" fmla="*/ 7948 w 9525"/>
                    <a:gd name="connsiteY4" fmla="*/ 904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7948" y="9049"/>
                      </a:moveTo>
                      <a:cubicBezTo>
                        <a:pt x="7948" y="9049"/>
                        <a:pt x="8681" y="8934"/>
                        <a:pt x="9405" y="8820"/>
                      </a:cubicBezTo>
                      <a:cubicBezTo>
                        <a:pt x="10158" y="8753"/>
                        <a:pt x="10910" y="8687"/>
                        <a:pt x="10910" y="8687"/>
                      </a:cubicBezTo>
                      <a:lnTo>
                        <a:pt x="7424" y="7144"/>
                      </a:lnTo>
                      <a:cubicBezTo>
                        <a:pt x="6481" y="7734"/>
                        <a:pt x="8243" y="8439"/>
                        <a:pt x="7948" y="904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0" name="任意多边形: 形状 1145">
                  <a:extLst>
                    <a:ext uri="{FF2B5EF4-FFF2-40B4-BE49-F238E27FC236}">
                      <a16:creationId xmlns:a16="http://schemas.microsoft.com/office/drawing/2014/main" id="{291E3421-5F8A-84F7-359E-F8B2CDF9820D}"/>
                    </a:ext>
                  </a:extLst>
                </p:cNvPr>
                <p:cNvSpPr/>
                <p:nvPr/>
              </p:nvSpPr>
              <p:spPr>
                <a:xfrm>
                  <a:off x="3684308" y="709101"/>
                  <a:ext cx="9525" cy="9525"/>
                </a:xfrm>
                <a:custGeom>
                  <a:avLst/>
                  <a:gdLst>
                    <a:gd name="connsiteX0" fmla="*/ 7515 w 9525"/>
                    <a:gd name="connsiteY0" fmla="*/ 11344 h 9525"/>
                    <a:gd name="connsiteX1" fmla="*/ 7144 w 9525"/>
                    <a:gd name="connsiteY1" fmla="*/ 7144 h 9525"/>
                    <a:gd name="connsiteX2" fmla="*/ 7515 w 9525"/>
                    <a:gd name="connsiteY2" fmla="*/ 113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515" y="11344"/>
                      </a:moveTo>
                      <a:cubicBezTo>
                        <a:pt x="10525" y="9630"/>
                        <a:pt x="10763" y="7639"/>
                        <a:pt x="7144" y="7144"/>
                      </a:cubicBezTo>
                      <a:lnTo>
                        <a:pt x="7515" y="113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1" name="任意多边形: 形状 1146">
                  <a:extLst>
                    <a:ext uri="{FF2B5EF4-FFF2-40B4-BE49-F238E27FC236}">
                      <a16:creationId xmlns:a16="http://schemas.microsoft.com/office/drawing/2014/main" id="{C7EED8AA-69AE-72A1-668C-C7DE8BAF4866}"/>
                    </a:ext>
                  </a:extLst>
                </p:cNvPr>
                <p:cNvSpPr/>
                <p:nvPr/>
              </p:nvSpPr>
              <p:spPr>
                <a:xfrm>
                  <a:off x="3614458" y="812038"/>
                  <a:ext cx="9525" cy="9525"/>
                </a:xfrm>
                <a:custGeom>
                  <a:avLst/>
                  <a:gdLst>
                    <a:gd name="connsiteX0" fmla="*/ 10633 w 9525"/>
                    <a:gd name="connsiteY0" fmla="*/ 8430 h 9525"/>
                    <a:gd name="connsiteX1" fmla="*/ 8233 w 9525"/>
                    <a:gd name="connsiteY1" fmla="*/ 9515 h 9525"/>
                    <a:gd name="connsiteX2" fmla="*/ 9099 w 9525"/>
                    <a:gd name="connsiteY2" fmla="*/ 7144 h 9525"/>
                    <a:gd name="connsiteX3" fmla="*/ 9337 w 9525"/>
                    <a:gd name="connsiteY3" fmla="*/ 10163 h 9525"/>
                    <a:gd name="connsiteX4" fmla="*/ 10633 w 9525"/>
                    <a:gd name="connsiteY4" fmla="*/ 843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10633" y="8430"/>
                      </a:moveTo>
                      <a:cubicBezTo>
                        <a:pt x="9966" y="8401"/>
                        <a:pt x="8671" y="10135"/>
                        <a:pt x="8233" y="9515"/>
                      </a:cubicBezTo>
                      <a:lnTo>
                        <a:pt x="9099" y="7144"/>
                      </a:lnTo>
                      <a:cubicBezTo>
                        <a:pt x="5137" y="8792"/>
                        <a:pt x="8242" y="9515"/>
                        <a:pt x="9337" y="10163"/>
                      </a:cubicBezTo>
                      <a:lnTo>
                        <a:pt x="10633" y="843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2" name="任意多边形: 形状 1147">
                  <a:extLst>
                    <a:ext uri="{FF2B5EF4-FFF2-40B4-BE49-F238E27FC236}">
                      <a16:creationId xmlns:a16="http://schemas.microsoft.com/office/drawing/2014/main" id="{DF8DF71D-F22E-4CE5-FF6A-CF15189BE1E8}"/>
                    </a:ext>
                  </a:extLst>
                </p:cNvPr>
                <p:cNvSpPr/>
                <p:nvPr/>
              </p:nvSpPr>
              <p:spPr>
                <a:xfrm>
                  <a:off x="3704187" y="1012853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7239 w 9525"/>
                    <a:gd name="connsiteY1" fmla="*/ 8677 h 9525"/>
                    <a:gd name="connsiteX2" fmla="*/ 8668 w 9525"/>
                    <a:gd name="connsiteY2" fmla="*/ 723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7239" y="8677"/>
                      </a:lnTo>
                      <a:lnTo>
                        <a:pt x="8668" y="723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3" name="任意多边形: 形状 1148">
                  <a:extLst>
                    <a:ext uri="{FF2B5EF4-FFF2-40B4-BE49-F238E27FC236}">
                      <a16:creationId xmlns:a16="http://schemas.microsoft.com/office/drawing/2014/main" id="{FD48EDA7-C878-459E-9189-7A86B4B54CF9}"/>
                    </a:ext>
                  </a:extLst>
                </p:cNvPr>
                <p:cNvSpPr/>
                <p:nvPr/>
              </p:nvSpPr>
              <p:spPr>
                <a:xfrm>
                  <a:off x="3617338" y="800950"/>
                  <a:ext cx="19050" cy="19050"/>
                </a:xfrm>
                <a:custGeom>
                  <a:avLst/>
                  <a:gdLst>
                    <a:gd name="connsiteX0" fmla="*/ 17069 w 19050"/>
                    <a:gd name="connsiteY0" fmla="*/ 17669 h 19050"/>
                    <a:gd name="connsiteX1" fmla="*/ 19822 w 19050"/>
                    <a:gd name="connsiteY1" fmla="*/ 17288 h 19050"/>
                    <a:gd name="connsiteX2" fmla="*/ 16526 w 19050"/>
                    <a:gd name="connsiteY2" fmla="*/ 13954 h 19050"/>
                    <a:gd name="connsiteX3" fmla="*/ 19098 w 19050"/>
                    <a:gd name="connsiteY3" fmla="*/ 9182 h 19050"/>
                    <a:gd name="connsiteX4" fmla="*/ 16612 w 19050"/>
                    <a:gd name="connsiteY4" fmla="*/ 7144 h 19050"/>
                    <a:gd name="connsiteX5" fmla="*/ 9316 w 19050"/>
                    <a:gd name="connsiteY5" fmla="*/ 17164 h 19050"/>
                    <a:gd name="connsiteX6" fmla="*/ 10030 w 19050"/>
                    <a:gd name="connsiteY6" fmla="*/ 13564 h 19050"/>
                    <a:gd name="connsiteX7" fmla="*/ 7144 w 19050"/>
                    <a:gd name="connsiteY7" fmla="*/ 15850 h 19050"/>
                    <a:gd name="connsiteX8" fmla="*/ 17069 w 19050"/>
                    <a:gd name="connsiteY8" fmla="*/ 1766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050" h="19050">
                      <a:moveTo>
                        <a:pt x="17069" y="17669"/>
                      </a:moveTo>
                      <a:lnTo>
                        <a:pt x="19822" y="17288"/>
                      </a:lnTo>
                      <a:cubicBezTo>
                        <a:pt x="17221" y="18917"/>
                        <a:pt x="18050" y="13440"/>
                        <a:pt x="16526" y="13954"/>
                      </a:cubicBezTo>
                      <a:cubicBezTo>
                        <a:pt x="21727" y="12487"/>
                        <a:pt x="14259" y="11335"/>
                        <a:pt x="19098" y="9182"/>
                      </a:cubicBezTo>
                      <a:lnTo>
                        <a:pt x="16612" y="7144"/>
                      </a:lnTo>
                      <a:cubicBezTo>
                        <a:pt x="20450" y="12373"/>
                        <a:pt x="10678" y="13573"/>
                        <a:pt x="9316" y="17164"/>
                      </a:cubicBezTo>
                      <a:cubicBezTo>
                        <a:pt x="8230" y="16507"/>
                        <a:pt x="10211" y="14792"/>
                        <a:pt x="10030" y="13564"/>
                      </a:cubicBezTo>
                      <a:lnTo>
                        <a:pt x="7144" y="15850"/>
                      </a:lnTo>
                      <a:cubicBezTo>
                        <a:pt x="7115" y="19450"/>
                        <a:pt x="18221" y="14678"/>
                        <a:pt x="17069" y="1766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4" name="任意多边形: 形状 1149">
                  <a:extLst>
                    <a:ext uri="{FF2B5EF4-FFF2-40B4-BE49-F238E27FC236}">
                      <a16:creationId xmlns:a16="http://schemas.microsoft.com/office/drawing/2014/main" id="{80E5BD2A-2B8A-D27A-12B9-A085AD4C1DBC}"/>
                    </a:ext>
                  </a:extLst>
                </p:cNvPr>
                <p:cNvSpPr/>
                <p:nvPr/>
              </p:nvSpPr>
              <p:spPr>
                <a:xfrm>
                  <a:off x="3605774" y="863815"/>
                  <a:ext cx="9525" cy="9525"/>
                </a:xfrm>
                <a:custGeom>
                  <a:avLst/>
                  <a:gdLst>
                    <a:gd name="connsiteX0" fmla="*/ 9963 w 9525"/>
                    <a:gd name="connsiteY0" fmla="*/ 10611 h 9525"/>
                    <a:gd name="connsiteX1" fmla="*/ 10839 w 9525"/>
                    <a:gd name="connsiteY1" fmla="*/ 7144 h 9525"/>
                    <a:gd name="connsiteX2" fmla="*/ 7144 w 9525"/>
                    <a:gd name="connsiteY2" fmla="*/ 9087 h 9525"/>
                    <a:gd name="connsiteX3" fmla="*/ 9963 w 9525"/>
                    <a:gd name="connsiteY3" fmla="*/ 1061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963" y="10611"/>
                      </a:moveTo>
                      <a:cubicBezTo>
                        <a:pt x="10068" y="9477"/>
                        <a:pt x="10744" y="8306"/>
                        <a:pt x="10839" y="7144"/>
                      </a:cubicBezTo>
                      <a:lnTo>
                        <a:pt x="7144" y="9087"/>
                      </a:lnTo>
                      <a:lnTo>
                        <a:pt x="9963" y="1061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5" name="任意多边形: 形状 1150">
                  <a:extLst>
                    <a:ext uri="{FF2B5EF4-FFF2-40B4-BE49-F238E27FC236}">
                      <a16:creationId xmlns:a16="http://schemas.microsoft.com/office/drawing/2014/main" id="{7A79B058-B7E4-8786-0B22-7828EE1A4594}"/>
                    </a:ext>
                  </a:extLst>
                </p:cNvPr>
                <p:cNvSpPr/>
                <p:nvPr/>
              </p:nvSpPr>
              <p:spPr>
                <a:xfrm>
                  <a:off x="3621750" y="802417"/>
                  <a:ext cx="9525" cy="9525"/>
                </a:xfrm>
                <a:custGeom>
                  <a:avLst/>
                  <a:gdLst>
                    <a:gd name="connsiteX0" fmla="*/ 7456 w 9525"/>
                    <a:gd name="connsiteY0" fmla="*/ 9125 h 9525"/>
                    <a:gd name="connsiteX1" fmla="*/ 10790 w 9525"/>
                    <a:gd name="connsiteY1" fmla="*/ 7449 h 9525"/>
                    <a:gd name="connsiteX2" fmla="*/ 7456 w 9525"/>
                    <a:gd name="connsiteY2" fmla="*/ 91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456" y="9125"/>
                      </a:moveTo>
                      <a:lnTo>
                        <a:pt x="10790" y="7449"/>
                      </a:lnTo>
                      <a:cubicBezTo>
                        <a:pt x="9075" y="6753"/>
                        <a:pt x="6189" y="7220"/>
                        <a:pt x="7456" y="912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6" name="任意多边形: 形状 1151">
                  <a:extLst>
                    <a:ext uri="{FF2B5EF4-FFF2-40B4-BE49-F238E27FC236}">
                      <a16:creationId xmlns:a16="http://schemas.microsoft.com/office/drawing/2014/main" id="{53134C8E-36BF-56C4-9489-2D291AFD77C8}"/>
                    </a:ext>
                  </a:extLst>
                </p:cNvPr>
                <p:cNvSpPr/>
                <p:nvPr/>
              </p:nvSpPr>
              <p:spPr>
                <a:xfrm>
                  <a:off x="3690671" y="709596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10135 h 9525"/>
                    <a:gd name="connsiteX1" fmla="*/ 20212 w 19050"/>
                    <a:gd name="connsiteY1" fmla="*/ 7144 h 9525"/>
                    <a:gd name="connsiteX2" fmla="*/ 7144 w 19050"/>
                    <a:gd name="connsiteY2" fmla="*/ 1013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10135"/>
                      </a:moveTo>
                      <a:cubicBezTo>
                        <a:pt x="12001" y="10430"/>
                        <a:pt x="15488" y="7525"/>
                        <a:pt x="20212" y="7144"/>
                      </a:cubicBezTo>
                      <a:cubicBezTo>
                        <a:pt x="16269" y="7772"/>
                        <a:pt x="7610" y="6182"/>
                        <a:pt x="7144" y="1013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7" name="任意多边形: 形状 1152">
                  <a:extLst>
                    <a:ext uri="{FF2B5EF4-FFF2-40B4-BE49-F238E27FC236}">
                      <a16:creationId xmlns:a16="http://schemas.microsoft.com/office/drawing/2014/main" id="{D009D01A-4134-2345-B36B-134B584D5034}"/>
                    </a:ext>
                  </a:extLst>
                </p:cNvPr>
                <p:cNvSpPr/>
                <p:nvPr/>
              </p:nvSpPr>
              <p:spPr>
                <a:xfrm>
                  <a:off x="3608673" y="885370"/>
                  <a:ext cx="19050" cy="19050"/>
                </a:xfrm>
                <a:custGeom>
                  <a:avLst/>
                  <a:gdLst>
                    <a:gd name="connsiteX0" fmla="*/ 16980 w 19050"/>
                    <a:gd name="connsiteY0" fmla="*/ 13021 h 19050"/>
                    <a:gd name="connsiteX1" fmla="*/ 14789 w 19050"/>
                    <a:gd name="connsiteY1" fmla="*/ 12630 h 19050"/>
                    <a:gd name="connsiteX2" fmla="*/ 16894 w 19050"/>
                    <a:gd name="connsiteY2" fmla="*/ 11354 h 19050"/>
                    <a:gd name="connsiteX3" fmla="*/ 13989 w 19050"/>
                    <a:gd name="connsiteY3" fmla="*/ 7144 h 19050"/>
                    <a:gd name="connsiteX4" fmla="*/ 10293 w 19050"/>
                    <a:gd name="connsiteY4" fmla="*/ 10268 h 19050"/>
                    <a:gd name="connsiteX5" fmla="*/ 9036 w 19050"/>
                    <a:gd name="connsiteY5" fmla="*/ 16964 h 19050"/>
                    <a:gd name="connsiteX6" fmla="*/ 16980 w 19050"/>
                    <a:gd name="connsiteY6" fmla="*/ 1302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" h="19050">
                      <a:moveTo>
                        <a:pt x="16980" y="13021"/>
                      </a:moveTo>
                      <a:cubicBezTo>
                        <a:pt x="15913" y="13078"/>
                        <a:pt x="15370" y="13125"/>
                        <a:pt x="14789" y="12630"/>
                      </a:cubicBezTo>
                      <a:cubicBezTo>
                        <a:pt x="14198" y="11573"/>
                        <a:pt x="15780" y="10897"/>
                        <a:pt x="16894" y="11354"/>
                      </a:cubicBezTo>
                      <a:lnTo>
                        <a:pt x="13989" y="7144"/>
                      </a:lnTo>
                      <a:cubicBezTo>
                        <a:pt x="12398" y="8411"/>
                        <a:pt x="11436" y="11287"/>
                        <a:pt x="10293" y="10268"/>
                      </a:cubicBezTo>
                      <a:cubicBezTo>
                        <a:pt x="12684" y="13335"/>
                        <a:pt x="3292" y="14840"/>
                        <a:pt x="9036" y="16964"/>
                      </a:cubicBezTo>
                      <a:lnTo>
                        <a:pt x="16980" y="1302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8" name="任意多边形: 形状 1153">
                  <a:extLst>
                    <a:ext uri="{FF2B5EF4-FFF2-40B4-BE49-F238E27FC236}">
                      <a16:creationId xmlns:a16="http://schemas.microsoft.com/office/drawing/2014/main" id="{4DCD3DF1-E66E-35D0-4929-6F979ACA34AD}"/>
                    </a:ext>
                  </a:extLst>
                </p:cNvPr>
                <p:cNvSpPr/>
                <p:nvPr/>
              </p:nvSpPr>
              <p:spPr>
                <a:xfrm>
                  <a:off x="3634121" y="777314"/>
                  <a:ext cx="28575" cy="19050"/>
                </a:xfrm>
                <a:custGeom>
                  <a:avLst/>
                  <a:gdLst>
                    <a:gd name="connsiteX0" fmla="*/ 27280 w 28575"/>
                    <a:gd name="connsiteY0" fmla="*/ 7349 h 19050"/>
                    <a:gd name="connsiteX1" fmla="*/ 7144 w 28575"/>
                    <a:gd name="connsiteY1" fmla="*/ 12921 h 19050"/>
                    <a:gd name="connsiteX2" fmla="*/ 27280 w 28575"/>
                    <a:gd name="connsiteY2" fmla="*/ 734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575" h="19050">
                      <a:moveTo>
                        <a:pt x="27280" y="7349"/>
                      </a:moveTo>
                      <a:cubicBezTo>
                        <a:pt x="23870" y="6339"/>
                        <a:pt x="13430" y="9197"/>
                        <a:pt x="7144" y="12921"/>
                      </a:cubicBezTo>
                      <a:cubicBezTo>
                        <a:pt x="11668" y="15454"/>
                        <a:pt x="21603" y="9606"/>
                        <a:pt x="27280" y="734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9" name="任意多边形: 形状 1154">
                  <a:extLst>
                    <a:ext uri="{FF2B5EF4-FFF2-40B4-BE49-F238E27FC236}">
                      <a16:creationId xmlns:a16="http://schemas.microsoft.com/office/drawing/2014/main" id="{697CF18C-DD83-7773-80BC-8BFC47861A24}"/>
                    </a:ext>
                  </a:extLst>
                </p:cNvPr>
                <p:cNvSpPr/>
                <p:nvPr/>
              </p:nvSpPr>
              <p:spPr>
                <a:xfrm>
                  <a:off x="3703415" y="1010443"/>
                  <a:ext cx="9525" cy="19050"/>
                </a:xfrm>
                <a:custGeom>
                  <a:avLst/>
                  <a:gdLst>
                    <a:gd name="connsiteX0" fmla="*/ 10335 w 9525"/>
                    <a:gd name="connsiteY0" fmla="*/ 8230 h 19050"/>
                    <a:gd name="connsiteX1" fmla="*/ 9249 w 9525"/>
                    <a:gd name="connsiteY1" fmla="*/ 7449 h 19050"/>
                    <a:gd name="connsiteX2" fmla="*/ 9154 w 9525"/>
                    <a:gd name="connsiteY2" fmla="*/ 7277 h 19050"/>
                    <a:gd name="connsiteX3" fmla="*/ 9058 w 9525"/>
                    <a:gd name="connsiteY3" fmla="*/ 7191 h 19050"/>
                    <a:gd name="connsiteX4" fmla="*/ 8992 w 9525"/>
                    <a:gd name="connsiteY4" fmla="*/ 7153 h 19050"/>
                    <a:gd name="connsiteX5" fmla="*/ 8992 w 9525"/>
                    <a:gd name="connsiteY5" fmla="*/ 7144 h 19050"/>
                    <a:gd name="connsiteX6" fmla="*/ 8992 w 9525"/>
                    <a:gd name="connsiteY6" fmla="*/ 7144 h 19050"/>
                    <a:gd name="connsiteX7" fmla="*/ 8992 w 9525"/>
                    <a:gd name="connsiteY7" fmla="*/ 7144 h 19050"/>
                    <a:gd name="connsiteX8" fmla="*/ 8992 w 9525"/>
                    <a:gd name="connsiteY8" fmla="*/ 7144 h 19050"/>
                    <a:gd name="connsiteX9" fmla="*/ 8792 w 9525"/>
                    <a:gd name="connsiteY9" fmla="*/ 15173 h 19050"/>
                    <a:gd name="connsiteX10" fmla="*/ 8792 w 9525"/>
                    <a:gd name="connsiteY10" fmla="*/ 15164 h 19050"/>
                    <a:gd name="connsiteX11" fmla="*/ 8782 w 9525"/>
                    <a:gd name="connsiteY11" fmla="*/ 15135 h 19050"/>
                    <a:gd name="connsiteX12" fmla="*/ 8753 w 9525"/>
                    <a:gd name="connsiteY12" fmla="*/ 15040 h 19050"/>
                    <a:gd name="connsiteX13" fmla="*/ 7591 w 9525"/>
                    <a:gd name="connsiteY13" fmla="*/ 13430 h 19050"/>
                    <a:gd name="connsiteX14" fmla="*/ 7201 w 9525"/>
                    <a:gd name="connsiteY14" fmla="*/ 14459 h 19050"/>
                    <a:gd name="connsiteX15" fmla="*/ 7144 w 9525"/>
                    <a:gd name="connsiteY15" fmla="*/ 15011 h 19050"/>
                    <a:gd name="connsiteX16" fmla="*/ 7144 w 9525"/>
                    <a:gd name="connsiteY16" fmla="*/ 15078 h 19050"/>
                    <a:gd name="connsiteX17" fmla="*/ 7144 w 9525"/>
                    <a:gd name="connsiteY17" fmla="*/ 15088 h 19050"/>
                    <a:gd name="connsiteX18" fmla="*/ 7325 w 9525"/>
                    <a:gd name="connsiteY18" fmla="*/ 7144 h 19050"/>
                    <a:gd name="connsiteX19" fmla="*/ 7325 w 9525"/>
                    <a:gd name="connsiteY19" fmla="*/ 7144 h 19050"/>
                    <a:gd name="connsiteX20" fmla="*/ 7325 w 9525"/>
                    <a:gd name="connsiteY20" fmla="*/ 7144 h 19050"/>
                    <a:gd name="connsiteX21" fmla="*/ 7325 w 9525"/>
                    <a:gd name="connsiteY21" fmla="*/ 7144 h 19050"/>
                    <a:gd name="connsiteX22" fmla="*/ 7325 w 9525"/>
                    <a:gd name="connsiteY22" fmla="*/ 7153 h 19050"/>
                    <a:gd name="connsiteX23" fmla="*/ 7344 w 9525"/>
                    <a:gd name="connsiteY23" fmla="*/ 7182 h 19050"/>
                    <a:gd name="connsiteX24" fmla="*/ 7391 w 9525"/>
                    <a:gd name="connsiteY24" fmla="*/ 7249 h 19050"/>
                    <a:gd name="connsiteX25" fmla="*/ 8106 w 9525"/>
                    <a:gd name="connsiteY25" fmla="*/ 7753 h 19050"/>
                    <a:gd name="connsiteX26" fmla="*/ 8487 w 9525"/>
                    <a:gd name="connsiteY26" fmla="*/ 8573 h 19050"/>
                    <a:gd name="connsiteX27" fmla="*/ 10335 w 9525"/>
                    <a:gd name="connsiteY27" fmla="*/ 823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9525" h="19050">
                      <a:moveTo>
                        <a:pt x="10335" y="8230"/>
                      </a:moveTo>
                      <a:cubicBezTo>
                        <a:pt x="9306" y="7944"/>
                        <a:pt x="9325" y="7677"/>
                        <a:pt x="9249" y="7449"/>
                      </a:cubicBezTo>
                      <a:cubicBezTo>
                        <a:pt x="9230" y="7391"/>
                        <a:pt x="9211" y="7334"/>
                        <a:pt x="9154" y="7277"/>
                      </a:cubicBezTo>
                      <a:lnTo>
                        <a:pt x="9058" y="7191"/>
                      </a:lnTo>
                      <a:lnTo>
                        <a:pt x="8992" y="7153"/>
                      </a:lnTo>
                      <a:lnTo>
                        <a:pt x="8992" y="7144"/>
                      </a:lnTo>
                      <a:lnTo>
                        <a:pt x="8992" y="7144"/>
                      </a:lnTo>
                      <a:lnTo>
                        <a:pt x="8992" y="7144"/>
                      </a:lnTo>
                      <a:lnTo>
                        <a:pt x="8992" y="7144"/>
                      </a:lnTo>
                      <a:lnTo>
                        <a:pt x="8792" y="15173"/>
                      </a:lnTo>
                      <a:lnTo>
                        <a:pt x="8792" y="15164"/>
                      </a:lnTo>
                      <a:lnTo>
                        <a:pt x="8782" y="15135"/>
                      </a:lnTo>
                      <a:lnTo>
                        <a:pt x="8753" y="15040"/>
                      </a:lnTo>
                      <a:cubicBezTo>
                        <a:pt x="8582" y="14516"/>
                        <a:pt x="8239" y="13992"/>
                        <a:pt x="7591" y="13430"/>
                      </a:cubicBezTo>
                      <a:cubicBezTo>
                        <a:pt x="7391" y="13754"/>
                        <a:pt x="7268" y="14097"/>
                        <a:pt x="7201" y="14459"/>
                      </a:cubicBezTo>
                      <a:lnTo>
                        <a:pt x="7144" y="15011"/>
                      </a:lnTo>
                      <a:lnTo>
                        <a:pt x="7144" y="15078"/>
                      </a:lnTo>
                      <a:lnTo>
                        <a:pt x="7144" y="15088"/>
                      </a:lnTo>
                      <a:lnTo>
                        <a:pt x="7325" y="7144"/>
                      </a:lnTo>
                      <a:lnTo>
                        <a:pt x="7325" y="7144"/>
                      </a:lnTo>
                      <a:lnTo>
                        <a:pt x="7325" y="7144"/>
                      </a:lnTo>
                      <a:lnTo>
                        <a:pt x="7325" y="7144"/>
                      </a:lnTo>
                      <a:lnTo>
                        <a:pt x="7325" y="7153"/>
                      </a:lnTo>
                      <a:lnTo>
                        <a:pt x="7344" y="7182"/>
                      </a:lnTo>
                      <a:lnTo>
                        <a:pt x="7391" y="7249"/>
                      </a:lnTo>
                      <a:cubicBezTo>
                        <a:pt x="7525" y="7420"/>
                        <a:pt x="7820" y="7591"/>
                        <a:pt x="8106" y="7753"/>
                      </a:cubicBezTo>
                      <a:cubicBezTo>
                        <a:pt x="8677" y="8077"/>
                        <a:pt x="9220" y="8353"/>
                        <a:pt x="8487" y="8573"/>
                      </a:cubicBezTo>
                      <a:cubicBezTo>
                        <a:pt x="8934" y="8830"/>
                        <a:pt x="9982" y="8325"/>
                        <a:pt x="10335" y="823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0" name="任意多边形: 形状 1155">
                  <a:extLst>
                    <a:ext uri="{FF2B5EF4-FFF2-40B4-BE49-F238E27FC236}">
                      <a16:creationId xmlns:a16="http://schemas.microsoft.com/office/drawing/2014/main" id="{1D9A75B7-69AB-4B3B-FDF3-C9F1524884F8}"/>
                    </a:ext>
                  </a:extLst>
                </p:cNvPr>
                <p:cNvSpPr/>
                <p:nvPr/>
              </p:nvSpPr>
              <p:spPr>
                <a:xfrm>
                  <a:off x="3617871" y="835040"/>
                  <a:ext cx="9525" cy="9525"/>
                </a:xfrm>
                <a:custGeom>
                  <a:avLst/>
                  <a:gdLst>
                    <a:gd name="connsiteX0" fmla="*/ 10058 w 9525"/>
                    <a:gd name="connsiteY0" fmla="*/ 7772 h 9525"/>
                    <a:gd name="connsiteX1" fmla="*/ 7144 w 9525"/>
                    <a:gd name="connsiteY1" fmla="*/ 7144 h 9525"/>
                    <a:gd name="connsiteX2" fmla="*/ 7191 w 9525"/>
                    <a:gd name="connsiteY2" fmla="*/ 951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058" y="7772"/>
                      </a:moveTo>
                      <a:lnTo>
                        <a:pt x="7144" y="7144"/>
                      </a:lnTo>
                      <a:lnTo>
                        <a:pt x="7191" y="951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1" name="任意多边形: 形状 1156">
                  <a:extLst>
                    <a:ext uri="{FF2B5EF4-FFF2-40B4-BE49-F238E27FC236}">
                      <a16:creationId xmlns:a16="http://schemas.microsoft.com/office/drawing/2014/main" id="{430C15C7-736E-1D1D-89A4-5B234DF9F9AA}"/>
                    </a:ext>
                  </a:extLst>
                </p:cNvPr>
                <p:cNvSpPr/>
                <p:nvPr/>
              </p:nvSpPr>
              <p:spPr>
                <a:xfrm>
                  <a:off x="3614166" y="904201"/>
                  <a:ext cx="9525" cy="9525"/>
                </a:xfrm>
                <a:custGeom>
                  <a:avLst/>
                  <a:gdLst>
                    <a:gd name="connsiteX0" fmla="*/ 9363 w 9525"/>
                    <a:gd name="connsiteY0" fmla="*/ 7144 h 9525"/>
                    <a:gd name="connsiteX1" fmla="*/ 7144 w 9525"/>
                    <a:gd name="connsiteY1" fmla="*/ 9639 h 9525"/>
                    <a:gd name="connsiteX2" fmla="*/ 9439 w 9525"/>
                    <a:gd name="connsiteY2" fmla="*/ 767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363" y="7144"/>
                      </a:moveTo>
                      <a:lnTo>
                        <a:pt x="7144" y="9639"/>
                      </a:lnTo>
                      <a:lnTo>
                        <a:pt x="9439" y="767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2" name="任意多边形: 形状 1157">
                  <a:extLst>
                    <a:ext uri="{FF2B5EF4-FFF2-40B4-BE49-F238E27FC236}">
                      <a16:creationId xmlns:a16="http://schemas.microsoft.com/office/drawing/2014/main" id="{F0253B9D-76DB-E427-6513-3D2B0A42CCEF}"/>
                    </a:ext>
                  </a:extLst>
                </p:cNvPr>
                <p:cNvSpPr/>
                <p:nvPr/>
              </p:nvSpPr>
              <p:spPr>
                <a:xfrm>
                  <a:off x="3654695" y="971222"/>
                  <a:ext cx="38100" cy="28575"/>
                </a:xfrm>
                <a:custGeom>
                  <a:avLst/>
                  <a:gdLst>
                    <a:gd name="connsiteX0" fmla="*/ 8868 w 38100"/>
                    <a:gd name="connsiteY0" fmla="*/ 21762 h 28575"/>
                    <a:gd name="connsiteX1" fmla="*/ 22479 w 38100"/>
                    <a:gd name="connsiteY1" fmla="*/ 18047 h 28575"/>
                    <a:gd name="connsiteX2" fmla="*/ 21107 w 38100"/>
                    <a:gd name="connsiteY2" fmla="*/ 24419 h 28575"/>
                    <a:gd name="connsiteX3" fmla="*/ 27203 w 38100"/>
                    <a:gd name="connsiteY3" fmla="*/ 17990 h 28575"/>
                    <a:gd name="connsiteX4" fmla="*/ 24936 w 38100"/>
                    <a:gd name="connsiteY4" fmla="*/ 16171 h 28575"/>
                    <a:gd name="connsiteX5" fmla="*/ 20850 w 38100"/>
                    <a:gd name="connsiteY5" fmla="*/ 16876 h 28575"/>
                    <a:gd name="connsiteX6" fmla="*/ 22812 w 38100"/>
                    <a:gd name="connsiteY6" fmla="*/ 11418 h 28575"/>
                    <a:gd name="connsiteX7" fmla="*/ 26670 w 38100"/>
                    <a:gd name="connsiteY7" fmla="*/ 15780 h 28575"/>
                    <a:gd name="connsiteX8" fmla="*/ 33423 w 38100"/>
                    <a:gd name="connsiteY8" fmla="*/ 14666 h 28575"/>
                    <a:gd name="connsiteX9" fmla="*/ 27127 w 38100"/>
                    <a:gd name="connsiteY9" fmla="*/ 12989 h 28575"/>
                    <a:gd name="connsiteX10" fmla="*/ 25032 w 38100"/>
                    <a:gd name="connsiteY10" fmla="*/ 11046 h 28575"/>
                    <a:gd name="connsiteX11" fmla="*/ 23241 w 38100"/>
                    <a:gd name="connsiteY11" fmla="*/ 11408 h 28575"/>
                    <a:gd name="connsiteX12" fmla="*/ 17459 w 38100"/>
                    <a:gd name="connsiteY12" fmla="*/ 7493 h 28575"/>
                    <a:gd name="connsiteX13" fmla="*/ 13783 w 38100"/>
                    <a:gd name="connsiteY13" fmla="*/ 7360 h 28575"/>
                    <a:gd name="connsiteX14" fmla="*/ 9982 w 38100"/>
                    <a:gd name="connsiteY14" fmla="*/ 17009 h 28575"/>
                    <a:gd name="connsiteX15" fmla="*/ 12621 w 38100"/>
                    <a:gd name="connsiteY15" fmla="*/ 20104 h 28575"/>
                    <a:gd name="connsiteX16" fmla="*/ 7144 w 38100"/>
                    <a:gd name="connsiteY16" fmla="*/ 20657 h 28575"/>
                    <a:gd name="connsiteX17" fmla="*/ 10354 w 38100"/>
                    <a:gd name="connsiteY17" fmla="*/ 22143 h 28575"/>
                    <a:gd name="connsiteX18" fmla="*/ 8868 w 38100"/>
                    <a:gd name="connsiteY18" fmla="*/ 21762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8100" h="28575">
                      <a:moveTo>
                        <a:pt x="8868" y="21762"/>
                      </a:moveTo>
                      <a:cubicBezTo>
                        <a:pt x="15821" y="22171"/>
                        <a:pt x="13954" y="15971"/>
                        <a:pt x="22479" y="18047"/>
                      </a:cubicBezTo>
                      <a:cubicBezTo>
                        <a:pt x="20650" y="19257"/>
                        <a:pt x="19726" y="21867"/>
                        <a:pt x="21107" y="24419"/>
                      </a:cubicBezTo>
                      <a:cubicBezTo>
                        <a:pt x="26175" y="24105"/>
                        <a:pt x="22374" y="19142"/>
                        <a:pt x="27203" y="17990"/>
                      </a:cubicBezTo>
                      <a:lnTo>
                        <a:pt x="24936" y="16171"/>
                      </a:lnTo>
                      <a:lnTo>
                        <a:pt x="20850" y="16876"/>
                      </a:lnTo>
                      <a:cubicBezTo>
                        <a:pt x="21993" y="15028"/>
                        <a:pt x="19879" y="12142"/>
                        <a:pt x="22812" y="11418"/>
                      </a:cubicBezTo>
                      <a:cubicBezTo>
                        <a:pt x="24613" y="13037"/>
                        <a:pt x="24555" y="14913"/>
                        <a:pt x="26670" y="15780"/>
                      </a:cubicBezTo>
                      <a:lnTo>
                        <a:pt x="33423" y="14666"/>
                      </a:lnTo>
                      <a:cubicBezTo>
                        <a:pt x="31290" y="14913"/>
                        <a:pt x="27508" y="11103"/>
                        <a:pt x="27127" y="12989"/>
                      </a:cubicBezTo>
                      <a:lnTo>
                        <a:pt x="25032" y="11046"/>
                      </a:lnTo>
                      <a:cubicBezTo>
                        <a:pt x="24222" y="11065"/>
                        <a:pt x="24355" y="11713"/>
                        <a:pt x="23241" y="11408"/>
                      </a:cubicBezTo>
                      <a:cubicBezTo>
                        <a:pt x="24241" y="10046"/>
                        <a:pt x="19355" y="9846"/>
                        <a:pt x="17459" y="7493"/>
                      </a:cubicBezTo>
                      <a:cubicBezTo>
                        <a:pt x="18498" y="9922"/>
                        <a:pt x="14278" y="6246"/>
                        <a:pt x="13783" y="7360"/>
                      </a:cubicBezTo>
                      <a:cubicBezTo>
                        <a:pt x="12316" y="10703"/>
                        <a:pt x="17802" y="17304"/>
                        <a:pt x="9982" y="17009"/>
                      </a:cubicBezTo>
                      <a:cubicBezTo>
                        <a:pt x="13926" y="17438"/>
                        <a:pt x="12868" y="18962"/>
                        <a:pt x="12621" y="20104"/>
                      </a:cubicBezTo>
                      <a:cubicBezTo>
                        <a:pt x="9077" y="18228"/>
                        <a:pt x="8239" y="18800"/>
                        <a:pt x="7144" y="20657"/>
                      </a:cubicBezTo>
                      <a:cubicBezTo>
                        <a:pt x="10897" y="21228"/>
                        <a:pt x="6020" y="22476"/>
                        <a:pt x="10354" y="22143"/>
                      </a:cubicBezTo>
                      <a:lnTo>
                        <a:pt x="8868" y="2176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3" name="任意多边形: 形状 1158">
                  <a:extLst>
                    <a:ext uri="{FF2B5EF4-FFF2-40B4-BE49-F238E27FC236}">
                      <a16:creationId xmlns:a16="http://schemas.microsoft.com/office/drawing/2014/main" id="{EE410EEC-CBEE-1D00-0880-53483D160627}"/>
                    </a:ext>
                  </a:extLst>
                </p:cNvPr>
                <p:cNvSpPr/>
                <p:nvPr/>
              </p:nvSpPr>
              <p:spPr>
                <a:xfrm>
                  <a:off x="3636702" y="786110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10068 h 9525"/>
                    <a:gd name="connsiteX1" fmla="*/ 12964 w 19050"/>
                    <a:gd name="connsiteY1" fmla="*/ 7144 h 9525"/>
                    <a:gd name="connsiteX2" fmla="*/ 7144 w 19050"/>
                    <a:gd name="connsiteY2" fmla="*/ 1006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10068"/>
                      </a:moveTo>
                      <a:lnTo>
                        <a:pt x="12964" y="7144"/>
                      </a:lnTo>
                      <a:lnTo>
                        <a:pt x="7144" y="1006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4" name="任意多边形: 形状 1159">
                  <a:extLst>
                    <a:ext uri="{FF2B5EF4-FFF2-40B4-BE49-F238E27FC236}">
                      <a16:creationId xmlns:a16="http://schemas.microsoft.com/office/drawing/2014/main" id="{6C087E7D-7ED3-979C-4B2E-987F781BB13D}"/>
                    </a:ext>
                  </a:extLst>
                </p:cNvPr>
                <p:cNvSpPr/>
                <p:nvPr/>
              </p:nvSpPr>
              <p:spPr>
                <a:xfrm>
                  <a:off x="3869226" y="642216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9792 h 19050"/>
                    <a:gd name="connsiteX1" fmla="*/ 20488 w 19050"/>
                    <a:gd name="connsiteY1" fmla="*/ 18517 h 19050"/>
                    <a:gd name="connsiteX2" fmla="*/ 18650 w 19050"/>
                    <a:gd name="connsiteY2" fmla="*/ 13002 h 19050"/>
                    <a:gd name="connsiteX3" fmla="*/ 12002 w 19050"/>
                    <a:gd name="connsiteY3" fmla="*/ 11468 h 19050"/>
                    <a:gd name="connsiteX4" fmla="*/ 12316 w 19050"/>
                    <a:gd name="connsiteY4" fmla="*/ 7144 h 19050"/>
                    <a:gd name="connsiteX5" fmla="*/ 7144 w 19050"/>
                    <a:gd name="connsiteY5" fmla="*/ 979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7144" y="9792"/>
                      </a:moveTo>
                      <a:cubicBezTo>
                        <a:pt x="8201" y="15345"/>
                        <a:pt x="23708" y="13973"/>
                        <a:pt x="20488" y="18517"/>
                      </a:cubicBezTo>
                      <a:cubicBezTo>
                        <a:pt x="21631" y="17717"/>
                        <a:pt x="19117" y="14364"/>
                        <a:pt x="18650" y="13002"/>
                      </a:cubicBezTo>
                      <a:cubicBezTo>
                        <a:pt x="18193" y="14449"/>
                        <a:pt x="14526" y="11925"/>
                        <a:pt x="12002" y="11468"/>
                      </a:cubicBezTo>
                      <a:lnTo>
                        <a:pt x="12316" y="7144"/>
                      </a:lnTo>
                      <a:cubicBezTo>
                        <a:pt x="16831" y="10316"/>
                        <a:pt x="9154" y="8868"/>
                        <a:pt x="7144" y="979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5" name="任意多边形: 形状 1160">
                  <a:extLst>
                    <a:ext uri="{FF2B5EF4-FFF2-40B4-BE49-F238E27FC236}">
                      <a16:creationId xmlns:a16="http://schemas.microsoft.com/office/drawing/2014/main" id="{DAB9E642-E2FF-0A12-75F5-4CAC45D79759}"/>
                    </a:ext>
                  </a:extLst>
                </p:cNvPr>
                <p:cNvSpPr/>
                <p:nvPr/>
              </p:nvSpPr>
              <p:spPr>
                <a:xfrm>
                  <a:off x="3677964" y="732963"/>
                  <a:ext cx="28575" cy="19050"/>
                </a:xfrm>
                <a:custGeom>
                  <a:avLst/>
                  <a:gdLst>
                    <a:gd name="connsiteX0" fmla="*/ 7144 w 28575"/>
                    <a:gd name="connsiteY0" fmla="*/ 12067 h 19050"/>
                    <a:gd name="connsiteX1" fmla="*/ 13135 w 28575"/>
                    <a:gd name="connsiteY1" fmla="*/ 10457 h 19050"/>
                    <a:gd name="connsiteX2" fmla="*/ 17164 w 28575"/>
                    <a:gd name="connsiteY2" fmla="*/ 13753 h 19050"/>
                    <a:gd name="connsiteX3" fmla="*/ 27327 w 28575"/>
                    <a:gd name="connsiteY3" fmla="*/ 8676 h 19050"/>
                    <a:gd name="connsiteX4" fmla="*/ 7144 w 28575"/>
                    <a:gd name="connsiteY4" fmla="*/ 1206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19050">
                      <a:moveTo>
                        <a:pt x="7144" y="12067"/>
                      </a:moveTo>
                      <a:cubicBezTo>
                        <a:pt x="10249" y="11628"/>
                        <a:pt x="11554" y="14057"/>
                        <a:pt x="13135" y="10457"/>
                      </a:cubicBezTo>
                      <a:lnTo>
                        <a:pt x="17164" y="13753"/>
                      </a:lnTo>
                      <a:cubicBezTo>
                        <a:pt x="21727" y="9123"/>
                        <a:pt x="22298" y="11552"/>
                        <a:pt x="27327" y="8676"/>
                      </a:cubicBezTo>
                      <a:cubicBezTo>
                        <a:pt x="21346" y="9409"/>
                        <a:pt x="8487" y="2970"/>
                        <a:pt x="7144" y="1206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6" name="任意多边形: 形状 1161">
                  <a:extLst>
                    <a:ext uri="{FF2B5EF4-FFF2-40B4-BE49-F238E27FC236}">
                      <a16:creationId xmlns:a16="http://schemas.microsoft.com/office/drawing/2014/main" id="{4B827534-FA65-B80C-BD07-88821F0A256F}"/>
                    </a:ext>
                  </a:extLst>
                </p:cNvPr>
                <p:cNvSpPr/>
                <p:nvPr/>
              </p:nvSpPr>
              <p:spPr>
                <a:xfrm>
                  <a:off x="3671697" y="741343"/>
                  <a:ext cx="19050" cy="9525"/>
                </a:xfrm>
                <a:custGeom>
                  <a:avLst/>
                  <a:gdLst>
                    <a:gd name="connsiteX0" fmla="*/ 12287 w 19050"/>
                    <a:gd name="connsiteY0" fmla="*/ 10735 h 9525"/>
                    <a:gd name="connsiteX1" fmla="*/ 13783 w 19050"/>
                    <a:gd name="connsiteY1" fmla="*/ 7144 h 9525"/>
                    <a:gd name="connsiteX2" fmla="*/ 7144 w 19050"/>
                    <a:gd name="connsiteY2" fmla="*/ 10563 h 9525"/>
                    <a:gd name="connsiteX3" fmla="*/ 12287 w 19050"/>
                    <a:gd name="connsiteY3" fmla="*/ 1073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2287" y="10735"/>
                      </a:moveTo>
                      <a:cubicBezTo>
                        <a:pt x="17678" y="9639"/>
                        <a:pt x="11144" y="9058"/>
                        <a:pt x="13783" y="7144"/>
                      </a:cubicBezTo>
                      <a:cubicBezTo>
                        <a:pt x="13278" y="7677"/>
                        <a:pt x="8553" y="8982"/>
                        <a:pt x="7144" y="10563"/>
                      </a:cubicBezTo>
                      <a:lnTo>
                        <a:pt x="12287" y="1073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7" name="任意多边形: 形状 1162">
                  <a:extLst>
                    <a:ext uri="{FF2B5EF4-FFF2-40B4-BE49-F238E27FC236}">
                      <a16:creationId xmlns:a16="http://schemas.microsoft.com/office/drawing/2014/main" id="{D3F40F48-B1FE-9287-A216-DEBAD04083CC}"/>
                    </a:ext>
                  </a:extLst>
                </p:cNvPr>
                <p:cNvSpPr/>
                <p:nvPr/>
              </p:nvSpPr>
              <p:spPr>
                <a:xfrm>
                  <a:off x="3681946" y="997051"/>
                  <a:ext cx="19050" cy="9525"/>
                </a:xfrm>
                <a:custGeom>
                  <a:avLst/>
                  <a:gdLst>
                    <a:gd name="connsiteX0" fmla="*/ 11211 w 19050"/>
                    <a:gd name="connsiteY0" fmla="*/ 7420 h 9525"/>
                    <a:gd name="connsiteX1" fmla="*/ 10773 w 19050"/>
                    <a:gd name="connsiteY1" fmla="*/ 7325 h 9525"/>
                    <a:gd name="connsiteX2" fmla="*/ 12430 w 19050"/>
                    <a:gd name="connsiteY2" fmla="*/ 7906 h 9525"/>
                    <a:gd name="connsiteX3" fmla="*/ 7144 w 19050"/>
                    <a:gd name="connsiteY3" fmla="*/ 7144 h 9525"/>
                    <a:gd name="connsiteX4" fmla="*/ 11211 w 19050"/>
                    <a:gd name="connsiteY4" fmla="*/ 742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9525">
                      <a:moveTo>
                        <a:pt x="11211" y="7420"/>
                      </a:moveTo>
                      <a:lnTo>
                        <a:pt x="10773" y="7325"/>
                      </a:lnTo>
                      <a:cubicBezTo>
                        <a:pt x="10849" y="7344"/>
                        <a:pt x="13268" y="7839"/>
                        <a:pt x="12430" y="7906"/>
                      </a:cubicBezTo>
                      <a:cubicBezTo>
                        <a:pt x="11401" y="7753"/>
                        <a:pt x="9449" y="7477"/>
                        <a:pt x="7144" y="7144"/>
                      </a:cubicBezTo>
                      <a:cubicBezTo>
                        <a:pt x="12887" y="7887"/>
                        <a:pt x="5896" y="6848"/>
                        <a:pt x="11211" y="742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8" name="任意多边形: 形状 1163">
                  <a:extLst>
                    <a:ext uri="{FF2B5EF4-FFF2-40B4-BE49-F238E27FC236}">
                      <a16:creationId xmlns:a16="http://schemas.microsoft.com/office/drawing/2014/main" id="{126405E1-2DB0-AEC0-62D7-804484B7CA1C}"/>
                    </a:ext>
                  </a:extLst>
                </p:cNvPr>
                <p:cNvSpPr/>
                <p:nvPr/>
              </p:nvSpPr>
              <p:spPr>
                <a:xfrm>
                  <a:off x="3636455" y="793892"/>
                  <a:ext cx="28575" cy="19050"/>
                </a:xfrm>
                <a:custGeom>
                  <a:avLst/>
                  <a:gdLst>
                    <a:gd name="connsiteX0" fmla="*/ 7600 w 28575"/>
                    <a:gd name="connsiteY0" fmla="*/ 15878 h 19050"/>
                    <a:gd name="connsiteX1" fmla="*/ 10762 w 28575"/>
                    <a:gd name="connsiteY1" fmla="*/ 19393 h 19050"/>
                    <a:gd name="connsiteX2" fmla="*/ 19878 w 28575"/>
                    <a:gd name="connsiteY2" fmla="*/ 16069 h 19050"/>
                    <a:gd name="connsiteX3" fmla="*/ 12925 w 28575"/>
                    <a:gd name="connsiteY3" fmla="*/ 14878 h 19050"/>
                    <a:gd name="connsiteX4" fmla="*/ 22392 w 28575"/>
                    <a:gd name="connsiteY4" fmla="*/ 7144 h 19050"/>
                    <a:gd name="connsiteX5" fmla="*/ 7314 w 28575"/>
                    <a:gd name="connsiteY5" fmla="*/ 12182 h 19050"/>
                    <a:gd name="connsiteX6" fmla="*/ 7600 w 28575"/>
                    <a:gd name="connsiteY6" fmla="*/ 1587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575" h="19050">
                      <a:moveTo>
                        <a:pt x="7600" y="15878"/>
                      </a:moveTo>
                      <a:lnTo>
                        <a:pt x="10762" y="19393"/>
                      </a:lnTo>
                      <a:cubicBezTo>
                        <a:pt x="9153" y="15507"/>
                        <a:pt x="17144" y="16164"/>
                        <a:pt x="19878" y="16069"/>
                      </a:cubicBezTo>
                      <a:cubicBezTo>
                        <a:pt x="17954" y="14468"/>
                        <a:pt x="14649" y="16974"/>
                        <a:pt x="12925" y="14878"/>
                      </a:cubicBezTo>
                      <a:cubicBezTo>
                        <a:pt x="17944" y="14468"/>
                        <a:pt x="19535" y="8544"/>
                        <a:pt x="22392" y="7144"/>
                      </a:cubicBezTo>
                      <a:cubicBezTo>
                        <a:pt x="15506" y="9735"/>
                        <a:pt x="14411" y="12002"/>
                        <a:pt x="7314" y="12182"/>
                      </a:cubicBezTo>
                      <a:cubicBezTo>
                        <a:pt x="6476" y="13887"/>
                        <a:pt x="9077" y="14249"/>
                        <a:pt x="7600" y="1587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9" name="任意多边形: 形状 1164">
                  <a:extLst>
                    <a:ext uri="{FF2B5EF4-FFF2-40B4-BE49-F238E27FC236}">
                      <a16:creationId xmlns:a16="http://schemas.microsoft.com/office/drawing/2014/main" id="{3F05A75F-50E0-FD09-5C55-F721F2E9F0A1}"/>
                    </a:ext>
                  </a:extLst>
                </p:cNvPr>
                <p:cNvSpPr/>
                <p:nvPr/>
              </p:nvSpPr>
              <p:spPr>
                <a:xfrm>
                  <a:off x="3634445" y="948436"/>
                  <a:ext cx="19050" cy="19050"/>
                </a:xfrm>
                <a:custGeom>
                  <a:avLst/>
                  <a:gdLst>
                    <a:gd name="connsiteX0" fmla="*/ 9896 w 19050"/>
                    <a:gd name="connsiteY0" fmla="*/ 13011 h 19050"/>
                    <a:gd name="connsiteX1" fmla="*/ 10058 w 19050"/>
                    <a:gd name="connsiteY1" fmla="*/ 10658 h 19050"/>
                    <a:gd name="connsiteX2" fmla="*/ 18336 w 19050"/>
                    <a:gd name="connsiteY2" fmla="*/ 7687 h 19050"/>
                    <a:gd name="connsiteX3" fmla="*/ 14278 w 19050"/>
                    <a:gd name="connsiteY3" fmla="*/ 7144 h 19050"/>
                    <a:gd name="connsiteX4" fmla="*/ 14288 w 19050"/>
                    <a:gd name="connsiteY4" fmla="*/ 10192 h 19050"/>
                    <a:gd name="connsiteX5" fmla="*/ 8058 w 19050"/>
                    <a:gd name="connsiteY5" fmla="*/ 8706 h 19050"/>
                    <a:gd name="connsiteX6" fmla="*/ 7144 w 19050"/>
                    <a:gd name="connsiteY6" fmla="*/ 10725 h 19050"/>
                    <a:gd name="connsiteX7" fmla="*/ 9896 w 19050"/>
                    <a:gd name="connsiteY7" fmla="*/ 1301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19050">
                      <a:moveTo>
                        <a:pt x="9896" y="13011"/>
                      </a:moveTo>
                      <a:cubicBezTo>
                        <a:pt x="10763" y="11916"/>
                        <a:pt x="11420" y="12287"/>
                        <a:pt x="10058" y="10658"/>
                      </a:cubicBezTo>
                      <a:cubicBezTo>
                        <a:pt x="13106" y="10678"/>
                        <a:pt x="18393" y="11563"/>
                        <a:pt x="18336" y="7687"/>
                      </a:cubicBezTo>
                      <a:lnTo>
                        <a:pt x="14278" y="7144"/>
                      </a:lnTo>
                      <a:cubicBezTo>
                        <a:pt x="17459" y="7753"/>
                        <a:pt x="14373" y="9325"/>
                        <a:pt x="14288" y="10192"/>
                      </a:cubicBezTo>
                      <a:cubicBezTo>
                        <a:pt x="12887" y="7296"/>
                        <a:pt x="9916" y="9334"/>
                        <a:pt x="8058" y="8706"/>
                      </a:cubicBezTo>
                      <a:cubicBezTo>
                        <a:pt x="7972" y="8668"/>
                        <a:pt x="7144" y="10725"/>
                        <a:pt x="7144" y="10725"/>
                      </a:cubicBezTo>
                      <a:lnTo>
                        <a:pt x="9896" y="1301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0" name="任意多边形: 形状 1165">
                  <a:extLst>
                    <a:ext uri="{FF2B5EF4-FFF2-40B4-BE49-F238E27FC236}">
                      <a16:creationId xmlns:a16="http://schemas.microsoft.com/office/drawing/2014/main" id="{56661E36-C979-7092-A7DB-4A68CFEA1366}"/>
                    </a:ext>
                  </a:extLst>
                </p:cNvPr>
                <p:cNvSpPr/>
                <p:nvPr/>
              </p:nvSpPr>
              <p:spPr>
                <a:xfrm>
                  <a:off x="3823589" y="657800"/>
                  <a:ext cx="57150" cy="28575"/>
                </a:xfrm>
                <a:custGeom>
                  <a:avLst/>
                  <a:gdLst>
                    <a:gd name="connsiteX0" fmla="*/ 9061 w 57150"/>
                    <a:gd name="connsiteY0" fmla="*/ 12744 h 28575"/>
                    <a:gd name="connsiteX1" fmla="*/ 31854 w 57150"/>
                    <a:gd name="connsiteY1" fmla="*/ 19192 h 28575"/>
                    <a:gd name="connsiteX2" fmla="*/ 32207 w 57150"/>
                    <a:gd name="connsiteY2" fmla="*/ 17687 h 28575"/>
                    <a:gd name="connsiteX3" fmla="*/ 48304 w 57150"/>
                    <a:gd name="connsiteY3" fmla="*/ 24517 h 28575"/>
                    <a:gd name="connsiteX4" fmla="*/ 53705 w 57150"/>
                    <a:gd name="connsiteY4" fmla="*/ 23174 h 28575"/>
                    <a:gd name="connsiteX5" fmla="*/ 48990 w 57150"/>
                    <a:gd name="connsiteY5" fmla="*/ 19497 h 28575"/>
                    <a:gd name="connsiteX6" fmla="*/ 52876 w 57150"/>
                    <a:gd name="connsiteY6" fmla="*/ 20469 h 28575"/>
                    <a:gd name="connsiteX7" fmla="*/ 50057 w 57150"/>
                    <a:gd name="connsiteY7" fmla="*/ 15858 h 28575"/>
                    <a:gd name="connsiteX8" fmla="*/ 43408 w 57150"/>
                    <a:gd name="connsiteY8" fmla="*/ 18792 h 28575"/>
                    <a:gd name="connsiteX9" fmla="*/ 13433 w 57150"/>
                    <a:gd name="connsiteY9" fmla="*/ 11048 h 28575"/>
                    <a:gd name="connsiteX10" fmla="*/ 8461 w 57150"/>
                    <a:gd name="connsiteY10" fmla="*/ 7153 h 28575"/>
                    <a:gd name="connsiteX11" fmla="*/ 9061 w 57150"/>
                    <a:gd name="connsiteY11" fmla="*/ 12744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7150" h="28575">
                      <a:moveTo>
                        <a:pt x="9061" y="12744"/>
                      </a:moveTo>
                      <a:cubicBezTo>
                        <a:pt x="18167" y="11353"/>
                        <a:pt x="23091" y="15316"/>
                        <a:pt x="31854" y="19192"/>
                      </a:cubicBezTo>
                      <a:cubicBezTo>
                        <a:pt x="31188" y="18611"/>
                        <a:pt x="31369" y="17859"/>
                        <a:pt x="32207" y="17687"/>
                      </a:cubicBezTo>
                      <a:cubicBezTo>
                        <a:pt x="35179" y="19030"/>
                        <a:pt x="45361" y="23536"/>
                        <a:pt x="48304" y="24517"/>
                      </a:cubicBezTo>
                      <a:lnTo>
                        <a:pt x="53705" y="23174"/>
                      </a:lnTo>
                      <a:cubicBezTo>
                        <a:pt x="52409" y="21897"/>
                        <a:pt x="47723" y="21078"/>
                        <a:pt x="48990" y="19497"/>
                      </a:cubicBezTo>
                      <a:lnTo>
                        <a:pt x="52876" y="20469"/>
                      </a:lnTo>
                      <a:cubicBezTo>
                        <a:pt x="43827" y="17316"/>
                        <a:pt x="55924" y="18687"/>
                        <a:pt x="50057" y="15858"/>
                      </a:cubicBezTo>
                      <a:cubicBezTo>
                        <a:pt x="48552" y="18164"/>
                        <a:pt x="49428" y="20859"/>
                        <a:pt x="43408" y="18792"/>
                      </a:cubicBezTo>
                      <a:cubicBezTo>
                        <a:pt x="35407" y="8181"/>
                        <a:pt x="21586" y="17868"/>
                        <a:pt x="13433" y="11048"/>
                      </a:cubicBezTo>
                      <a:cubicBezTo>
                        <a:pt x="9509" y="10505"/>
                        <a:pt x="9318" y="6943"/>
                        <a:pt x="8461" y="7153"/>
                      </a:cubicBezTo>
                      <a:cubicBezTo>
                        <a:pt x="5784" y="8477"/>
                        <a:pt x="7813" y="10905"/>
                        <a:pt x="9061" y="127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1" name="任意多边形: 形状 1166">
                  <a:extLst>
                    <a:ext uri="{FF2B5EF4-FFF2-40B4-BE49-F238E27FC236}">
                      <a16:creationId xmlns:a16="http://schemas.microsoft.com/office/drawing/2014/main" id="{73320A20-3DB5-5B5D-8B7F-F473E3049034}"/>
                    </a:ext>
                  </a:extLst>
                </p:cNvPr>
                <p:cNvSpPr/>
                <p:nvPr/>
              </p:nvSpPr>
              <p:spPr>
                <a:xfrm>
                  <a:off x="3689039" y="997813"/>
                  <a:ext cx="9525" cy="9525"/>
                </a:xfrm>
                <a:custGeom>
                  <a:avLst/>
                  <a:gdLst>
                    <a:gd name="connsiteX0" fmla="*/ 7966 w 9525"/>
                    <a:gd name="connsiteY0" fmla="*/ 7144 h 9525"/>
                    <a:gd name="connsiteX1" fmla="*/ 7976 w 9525"/>
                    <a:gd name="connsiteY1" fmla="*/ 7477 h 9525"/>
                    <a:gd name="connsiteX2" fmla="*/ 7966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966" y="7144"/>
                      </a:moveTo>
                      <a:cubicBezTo>
                        <a:pt x="10271" y="7458"/>
                        <a:pt x="8757" y="7534"/>
                        <a:pt x="7976" y="7477"/>
                      </a:cubicBezTo>
                      <a:cubicBezTo>
                        <a:pt x="6100" y="7134"/>
                        <a:pt x="7985" y="7229"/>
                        <a:pt x="7966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2" name="任意多边形: 形状 1167">
                  <a:extLst>
                    <a:ext uri="{FF2B5EF4-FFF2-40B4-BE49-F238E27FC236}">
                      <a16:creationId xmlns:a16="http://schemas.microsoft.com/office/drawing/2014/main" id="{B50279D0-5D97-4EC4-3AEF-525190B6F60C}"/>
                    </a:ext>
                  </a:extLst>
                </p:cNvPr>
                <p:cNvSpPr/>
                <p:nvPr/>
              </p:nvSpPr>
              <p:spPr>
                <a:xfrm>
                  <a:off x="3697084" y="728779"/>
                  <a:ext cx="19050" cy="19050"/>
                </a:xfrm>
                <a:custGeom>
                  <a:avLst/>
                  <a:gdLst>
                    <a:gd name="connsiteX0" fmla="*/ 13408 w 19050"/>
                    <a:gd name="connsiteY0" fmla="*/ 13506 h 19050"/>
                    <a:gd name="connsiteX1" fmla="*/ 13084 w 19050"/>
                    <a:gd name="connsiteY1" fmla="*/ 12011 h 19050"/>
                    <a:gd name="connsiteX2" fmla="*/ 17037 w 19050"/>
                    <a:gd name="connsiteY2" fmla="*/ 12897 h 19050"/>
                    <a:gd name="connsiteX3" fmla="*/ 7626 w 19050"/>
                    <a:gd name="connsiteY3" fmla="*/ 7144 h 19050"/>
                    <a:gd name="connsiteX4" fmla="*/ 13408 w 19050"/>
                    <a:gd name="connsiteY4" fmla="*/ 1350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3408" y="13506"/>
                      </a:moveTo>
                      <a:lnTo>
                        <a:pt x="13084" y="12011"/>
                      </a:lnTo>
                      <a:cubicBezTo>
                        <a:pt x="14875" y="11335"/>
                        <a:pt x="15675" y="12344"/>
                        <a:pt x="17037" y="12897"/>
                      </a:cubicBezTo>
                      <a:cubicBezTo>
                        <a:pt x="15837" y="9620"/>
                        <a:pt x="8455" y="10878"/>
                        <a:pt x="7626" y="7144"/>
                      </a:cubicBezTo>
                      <a:cubicBezTo>
                        <a:pt x="5131" y="10306"/>
                        <a:pt x="13113" y="12001"/>
                        <a:pt x="13408" y="1350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3" name="任意多边形: 形状 1168">
                  <a:extLst>
                    <a:ext uri="{FF2B5EF4-FFF2-40B4-BE49-F238E27FC236}">
                      <a16:creationId xmlns:a16="http://schemas.microsoft.com/office/drawing/2014/main" id="{C4637ABA-D49F-B944-F883-6256E8D68128}"/>
                    </a:ext>
                  </a:extLst>
                </p:cNvPr>
                <p:cNvSpPr/>
                <p:nvPr/>
              </p:nvSpPr>
              <p:spPr>
                <a:xfrm>
                  <a:off x="3633904" y="938831"/>
                  <a:ext cx="9525" cy="9525"/>
                </a:xfrm>
                <a:custGeom>
                  <a:avLst/>
                  <a:gdLst>
                    <a:gd name="connsiteX0" fmla="*/ 8761 w 9525"/>
                    <a:gd name="connsiteY0" fmla="*/ 7261 h 9525"/>
                    <a:gd name="connsiteX1" fmla="*/ 7189 w 9525"/>
                    <a:gd name="connsiteY1" fmla="*/ 9366 h 9525"/>
                    <a:gd name="connsiteX2" fmla="*/ 8761 w 9525"/>
                    <a:gd name="connsiteY2" fmla="*/ 726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761" y="7261"/>
                      </a:moveTo>
                      <a:cubicBezTo>
                        <a:pt x="8027" y="7833"/>
                        <a:pt x="6904" y="7490"/>
                        <a:pt x="7189" y="9366"/>
                      </a:cubicBezTo>
                      <a:cubicBezTo>
                        <a:pt x="10533" y="10376"/>
                        <a:pt x="7932" y="6423"/>
                        <a:pt x="8761" y="726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4" name="任意多边形: 形状 1169">
                  <a:extLst>
                    <a:ext uri="{FF2B5EF4-FFF2-40B4-BE49-F238E27FC236}">
                      <a16:creationId xmlns:a16="http://schemas.microsoft.com/office/drawing/2014/main" id="{E3826E5B-6C19-9085-AC0D-344650403A82}"/>
                    </a:ext>
                  </a:extLst>
                </p:cNvPr>
                <p:cNvSpPr/>
                <p:nvPr/>
              </p:nvSpPr>
              <p:spPr>
                <a:xfrm>
                  <a:off x="3623767" y="880732"/>
                  <a:ext cx="9525" cy="9525"/>
                </a:xfrm>
                <a:custGeom>
                  <a:avLst/>
                  <a:gdLst>
                    <a:gd name="connsiteX0" fmla="*/ 9306 w 9525"/>
                    <a:gd name="connsiteY0" fmla="*/ 9296 h 9525"/>
                    <a:gd name="connsiteX1" fmla="*/ 9915 w 9525"/>
                    <a:gd name="connsiteY1" fmla="*/ 7144 h 9525"/>
                    <a:gd name="connsiteX2" fmla="*/ 7144 w 9525"/>
                    <a:gd name="connsiteY2" fmla="*/ 8192 h 9525"/>
                    <a:gd name="connsiteX3" fmla="*/ 9306 w 9525"/>
                    <a:gd name="connsiteY3" fmla="*/ 929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306" y="9296"/>
                      </a:moveTo>
                      <a:lnTo>
                        <a:pt x="9915" y="7144"/>
                      </a:lnTo>
                      <a:lnTo>
                        <a:pt x="7144" y="8192"/>
                      </a:lnTo>
                      <a:cubicBezTo>
                        <a:pt x="7677" y="9277"/>
                        <a:pt x="8773" y="9277"/>
                        <a:pt x="9306" y="929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5" name="任意多边形: 形状 1170">
                  <a:extLst>
                    <a:ext uri="{FF2B5EF4-FFF2-40B4-BE49-F238E27FC236}">
                      <a16:creationId xmlns:a16="http://schemas.microsoft.com/office/drawing/2014/main" id="{AEB213B3-CF6A-370F-F089-11BBF682E972}"/>
                    </a:ext>
                  </a:extLst>
                </p:cNvPr>
                <p:cNvSpPr/>
                <p:nvPr/>
              </p:nvSpPr>
              <p:spPr>
                <a:xfrm>
                  <a:off x="3712283" y="1009948"/>
                  <a:ext cx="19050" cy="19050"/>
                </a:xfrm>
                <a:custGeom>
                  <a:avLst/>
                  <a:gdLst>
                    <a:gd name="connsiteX0" fmla="*/ 11059 w 19050"/>
                    <a:gd name="connsiteY0" fmla="*/ 8915 h 19050"/>
                    <a:gd name="connsiteX1" fmla="*/ 15621 w 19050"/>
                    <a:gd name="connsiteY1" fmla="*/ 9011 h 19050"/>
                    <a:gd name="connsiteX2" fmla="*/ 11097 w 19050"/>
                    <a:gd name="connsiteY2" fmla="*/ 7144 h 19050"/>
                    <a:gd name="connsiteX3" fmla="*/ 7144 w 19050"/>
                    <a:gd name="connsiteY3" fmla="*/ 12344 h 19050"/>
                    <a:gd name="connsiteX4" fmla="*/ 11059 w 19050"/>
                    <a:gd name="connsiteY4" fmla="*/ 891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1059" y="8915"/>
                      </a:moveTo>
                      <a:cubicBezTo>
                        <a:pt x="11373" y="11125"/>
                        <a:pt x="15126" y="12963"/>
                        <a:pt x="15621" y="9011"/>
                      </a:cubicBezTo>
                      <a:lnTo>
                        <a:pt x="11097" y="7144"/>
                      </a:lnTo>
                      <a:cubicBezTo>
                        <a:pt x="11420" y="9354"/>
                        <a:pt x="8001" y="8849"/>
                        <a:pt x="7144" y="12344"/>
                      </a:cubicBezTo>
                      <a:lnTo>
                        <a:pt x="11059" y="891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6" name="任意多边形: 形状 1171">
                  <a:extLst>
                    <a:ext uri="{FF2B5EF4-FFF2-40B4-BE49-F238E27FC236}">
                      <a16:creationId xmlns:a16="http://schemas.microsoft.com/office/drawing/2014/main" id="{210B7169-003E-CEDD-ABB7-2AAA71EFA6AE}"/>
                    </a:ext>
                  </a:extLst>
                </p:cNvPr>
                <p:cNvSpPr/>
                <p:nvPr/>
              </p:nvSpPr>
              <p:spPr>
                <a:xfrm>
                  <a:off x="3903612" y="655351"/>
                  <a:ext cx="19050" cy="19050"/>
                </a:xfrm>
                <a:custGeom>
                  <a:avLst/>
                  <a:gdLst>
                    <a:gd name="connsiteX0" fmla="*/ 8934 w 19050"/>
                    <a:gd name="connsiteY0" fmla="*/ 7144 h 19050"/>
                    <a:gd name="connsiteX1" fmla="*/ 7144 w 19050"/>
                    <a:gd name="connsiteY1" fmla="*/ 7182 h 19050"/>
                    <a:gd name="connsiteX2" fmla="*/ 11620 w 19050"/>
                    <a:gd name="connsiteY2" fmla="*/ 12144 h 19050"/>
                    <a:gd name="connsiteX3" fmla="*/ 13430 w 19050"/>
                    <a:gd name="connsiteY3" fmla="*/ 1213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8934" y="7144"/>
                      </a:moveTo>
                      <a:lnTo>
                        <a:pt x="7144" y="7182"/>
                      </a:lnTo>
                      <a:lnTo>
                        <a:pt x="11620" y="12144"/>
                      </a:lnTo>
                      <a:lnTo>
                        <a:pt x="13430" y="1213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7" name="任意多边形: 形状 1172">
                  <a:extLst>
                    <a:ext uri="{FF2B5EF4-FFF2-40B4-BE49-F238E27FC236}">
                      <a16:creationId xmlns:a16="http://schemas.microsoft.com/office/drawing/2014/main" id="{F5A51323-6D6A-686C-87B6-ADF53E79ABC5}"/>
                    </a:ext>
                  </a:extLst>
                </p:cNvPr>
                <p:cNvSpPr/>
                <p:nvPr/>
              </p:nvSpPr>
              <p:spPr>
                <a:xfrm>
                  <a:off x="3650381" y="965104"/>
                  <a:ext cx="9525" cy="9525"/>
                </a:xfrm>
                <a:custGeom>
                  <a:avLst/>
                  <a:gdLst>
                    <a:gd name="connsiteX0" fmla="*/ 9848 w 9525"/>
                    <a:gd name="connsiteY0" fmla="*/ 8572 h 9525"/>
                    <a:gd name="connsiteX1" fmla="*/ 8381 w 9525"/>
                    <a:gd name="connsiteY1" fmla="*/ 7144 h 9525"/>
                    <a:gd name="connsiteX2" fmla="*/ 7267 w 9525"/>
                    <a:gd name="connsiteY2" fmla="*/ 9658 h 9525"/>
                    <a:gd name="connsiteX3" fmla="*/ 9848 w 9525"/>
                    <a:gd name="connsiteY3" fmla="*/ 857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848" y="8572"/>
                      </a:moveTo>
                      <a:cubicBezTo>
                        <a:pt x="9153" y="8249"/>
                        <a:pt x="8658" y="7525"/>
                        <a:pt x="8381" y="7144"/>
                      </a:cubicBezTo>
                      <a:cubicBezTo>
                        <a:pt x="5762" y="7458"/>
                        <a:pt x="8277" y="8363"/>
                        <a:pt x="7267" y="9658"/>
                      </a:cubicBezTo>
                      <a:lnTo>
                        <a:pt x="9848" y="857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8" name="任意多边形: 形状 1173">
                  <a:extLst>
                    <a:ext uri="{FF2B5EF4-FFF2-40B4-BE49-F238E27FC236}">
                      <a16:creationId xmlns:a16="http://schemas.microsoft.com/office/drawing/2014/main" id="{094D9359-E741-22CE-5120-0023E24A14B4}"/>
                    </a:ext>
                  </a:extLst>
                </p:cNvPr>
                <p:cNvSpPr/>
                <p:nvPr/>
              </p:nvSpPr>
              <p:spPr>
                <a:xfrm>
                  <a:off x="3826914" y="665829"/>
                  <a:ext cx="19050" cy="19050"/>
                </a:xfrm>
                <a:custGeom>
                  <a:avLst/>
                  <a:gdLst>
                    <a:gd name="connsiteX0" fmla="*/ 13623 w 19050"/>
                    <a:gd name="connsiteY0" fmla="*/ 17183 h 19050"/>
                    <a:gd name="connsiteX1" fmla="*/ 18100 w 19050"/>
                    <a:gd name="connsiteY1" fmla="*/ 18298 h 19050"/>
                    <a:gd name="connsiteX2" fmla="*/ 17719 w 19050"/>
                    <a:gd name="connsiteY2" fmla="*/ 12706 h 19050"/>
                    <a:gd name="connsiteX3" fmla="*/ 7718 w 19050"/>
                    <a:gd name="connsiteY3" fmla="*/ 7144 h 19050"/>
                    <a:gd name="connsiteX4" fmla="*/ 13623 w 19050"/>
                    <a:gd name="connsiteY4" fmla="*/ 1718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3623" y="17183"/>
                      </a:moveTo>
                      <a:lnTo>
                        <a:pt x="18100" y="18298"/>
                      </a:lnTo>
                      <a:cubicBezTo>
                        <a:pt x="21719" y="16059"/>
                        <a:pt x="13071" y="15878"/>
                        <a:pt x="17719" y="12706"/>
                      </a:cubicBezTo>
                      <a:cubicBezTo>
                        <a:pt x="11232" y="13449"/>
                        <a:pt x="12318" y="8230"/>
                        <a:pt x="7718" y="7144"/>
                      </a:cubicBezTo>
                      <a:cubicBezTo>
                        <a:pt x="4041" y="10173"/>
                        <a:pt x="19462" y="15850"/>
                        <a:pt x="13623" y="1718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9" name="任意多边形: 形状 1174">
                  <a:extLst>
                    <a:ext uri="{FF2B5EF4-FFF2-40B4-BE49-F238E27FC236}">
                      <a16:creationId xmlns:a16="http://schemas.microsoft.com/office/drawing/2014/main" id="{73BB2681-7546-3A9D-D369-E5C89AB195B3}"/>
                    </a:ext>
                  </a:extLst>
                </p:cNvPr>
                <p:cNvSpPr/>
                <p:nvPr/>
              </p:nvSpPr>
              <p:spPr>
                <a:xfrm>
                  <a:off x="3638756" y="943644"/>
                  <a:ext cx="9525" cy="9525"/>
                </a:xfrm>
                <a:custGeom>
                  <a:avLst/>
                  <a:gdLst>
                    <a:gd name="connsiteX0" fmla="*/ 9643 w 9525"/>
                    <a:gd name="connsiteY0" fmla="*/ 10192 h 9525"/>
                    <a:gd name="connsiteX1" fmla="*/ 8262 w 9525"/>
                    <a:gd name="connsiteY1" fmla="*/ 7144 h 9525"/>
                    <a:gd name="connsiteX2" fmla="*/ 7329 w 9525"/>
                    <a:gd name="connsiteY2" fmla="*/ 10430 h 9525"/>
                    <a:gd name="connsiteX3" fmla="*/ 9643 w 9525"/>
                    <a:gd name="connsiteY3" fmla="*/ 1019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643" y="10192"/>
                      </a:moveTo>
                      <a:lnTo>
                        <a:pt x="8262" y="7144"/>
                      </a:lnTo>
                      <a:cubicBezTo>
                        <a:pt x="8462" y="7572"/>
                        <a:pt x="6557" y="8706"/>
                        <a:pt x="7329" y="10430"/>
                      </a:cubicBezTo>
                      <a:lnTo>
                        <a:pt x="9643" y="1019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0" name="任意多边形: 形状 1175">
                  <a:extLst>
                    <a:ext uri="{FF2B5EF4-FFF2-40B4-BE49-F238E27FC236}">
                      <a16:creationId xmlns:a16="http://schemas.microsoft.com/office/drawing/2014/main" id="{DDE72946-3B7D-975E-0BF1-443CB0FCA677}"/>
                    </a:ext>
                  </a:extLst>
                </p:cNvPr>
                <p:cNvSpPr/>
                <p:nvPr/>
              </p:nvSpPr>
              <p:spPr>
                <a:xfrm>
                  <a:off x="3635950" y="927471"/>
                  <a:ext cx="9525" cy="9525"/>
                </a:xfrm>
                <a:custGeom>
                  <a:avLst/>
                  <a:gdLst>
                    <a:gd name="connsiteX0" fmla="*/ 10773 w 9525"/>
                    <a:gd name="connsiteY0" fmla="*/ 7144 h 9525"/>
                    <a:gd name="connsiteX1" fmla="*/ 7144 w 9525"/>
                    <a:gd name="connsiteY1" fmla="*/ 9696 h 9525"/>
                    <a:gd name="connsiteX2" fmla="*/ 9896 w 9525"/>
                    <a:gd name="connsiteY2" fmla="*/ 908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773" y="7144"/>
                      </a:moveTo>
                      <a:lnTo>
                        <a:pt x="7144" y="9696"/>
                      </a:lnTo>
                      <a:lnTo>
                        <a:pt x="9896" y="908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1" name="任意多边形: 形状 1176">
                  <a:extLst>
                    <a:ext uri="{FF2B5EF4-FFF2-40B4-BE49-F238E27FC236}">
                      <a16:creationId xmlns:a16="http://schemas.microsoft.com/office/drawing/2014/main" id="{3FE4DB8D-A95C-BC47-77CD-20FE67A14805}"/>
                    </a:ext>
                  </a:extLst>
                </p:cNvPr>
                <p:cNvSpPr/>
                <p:nvPr/>
              </p:nvSpPr>
              <p:spPr>
                <a:xfrm>
                  <a:off x="3639664" y="940587"/>
                  <a:ext cx="19050" cy="9525"/>
                </a:xfrm>
                <a:custGeom>
                  <a:avLst/>
                  <a:gdLst>
                    <a:gd name="connsiteX0" fmla="*/ 11449 w 19050"/>
                    <a:gd name="connsiteY0" fmla="*/ 9839 h 9525"/>
                    <a:gd name="connsiteX1" fmla="*/ 10154 w 19050"/>
                    <a:gd name="connsiteY1" fmla="*/ 9020 h 9525"/>
                    <a:gd name="connsiteX2" fmla="*/ 12725 w 19050"/>
                    <a:gd name="connsiteY2" fmla="*/ 7144 h 9525"/>
                    <a:gd name="connsiteX3" fmla="*/ 9858 w 19050"/>
                    <a:gd name="connsiteY3" fmla="*/ 7201 h 9525"/>
                    <a:gd name="connsiteX4" fmla="*/ 7144 w 19050"/>
                    <a:gd name="connsiteY4" fmla="*/ 7429 h 9525"/>
                    <a:gd name="connsiteX5" fmla="*/ 11449 w 19050"/>
                    <a:gd name="connsiteY5" fmla="*/ 983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9525">
                      <a:moveTo>
                        <a:pt x="11449" y="9839"/>
                      </a:moveTo>
                      <a:lnTo>
                        <a:pt x="10154" y="9020"/>
                      </a:lnTo>
                      <a:cubicBezTo>
                        <a:pt x="10716" y="7106"/>
                        <a:pt x="13249" y="9744"/>
                        <a:pt x="12725" y="7144"/>
                      </a:cubicBezTo>
                      <a:cubicBezTo>
                        <a:pt x="12725" y="7144"/>
                        <a:pt x="11297" y="7172"/>
                        <a:pt x="9858" y="7201"/>
                      </a:cubicBezTo>
                      <a:cubicBezTo>
                        <a:pt x="8506" y="7315"/>
                        <a:pt x="7144" y="7429"/>
                        <a:pt x="7144" y="7429"/>
                      </a:cubicBezTo>
                      <a:cubicBezTo>
                        <a:pt x="8096" y="9677"/>
                        <a:pt x="9725" y="9049"/>
                        <a:pt x="11449" y="983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2" name="任意多边形: 形状 1177">
                  <a:extLst>
                    <a:ext uri="{FF2B5EF4-FFF2-40B4-BE49-F238E27FC236}">
                      <a16:creationId xmlns:a16="http://schemas.microsoft.com/office/drawing/2014/main" id="{D1F2D9F5-DFAE-70A1-6EDB-A05484C36712}"/>
                    </a:ext>
                  </a:extLst>
                </p:cNvPr>
                <p:cNvSpPr/>
                <p:nvPr/>
              </p:nvSpPr>
              <p:spPr>
                <a:xfrm>
                  <a:off x="3652237" y="931496"/>
                  <a:ext cx="114300" cy="85725"/>
                </a:xfrm>
                <a:custGeom>
                  <a:avLst/>
                  <a:gdLst>
                    <a:gd name="connsiteX0" fmla="*/ 17726 w 114300"/>
                    <a:gd name="connsiteY0" fmla="*/ 41419 h 85725"/>
                    <a:gd name="connsiteX1" fmla="*/ 25346 w 114300"/>
                    <a:gd name="connsiteY1" fmla="*/ 41943 h 85725"/>
                    <a:gd name="connsiteX2" fmla="*/ 27442 w 114300"/>
                    <a:gd name="connsiteY2" fmla="*/ 44429 h 85725"/>
                    <a:gd name="connsiteX3" fmla="*/ 27756 w 114300"/>
                    <a:gd name="connsiteY3" fmla="*/ 43105 h 85725"/>
                    <a:gd name="connsiteX4" fmla="*/ 27327 w 114300"/>
                    <a:gd name="connsiteY4" fmla="*/ 43086 h 85725"/>
                    <a:gd name="connsiteX5" fmla="*/ 26803 w 114300"/>
                    <a:gd name="connsiteY5" fmla="*/ 41685 h 85725"/>
                    <a:gd name="connsiteX6" fmla="*/ 30842 w 114300"/>
                    <a:gd name="connsiteY6" fmla="*/ 43009 h 85725"/>
                    <a:gd name="connsiteX7" fmla="*/ 27746 w 114300"/>
                    <a:gd name="connsiteY7" fmla="*/ 40714 h 85725"/>
                    <a:gd name="connsiteX8" fmla="*/ 32061 w 114300"/>
                    <a:gd name="connsiteY8" fmla="*/ 41438 h 85725"/>
                    <a:gd name="connsiteX9" fmla="*/ 27737 w 114300"/>
                    <a:gd name="connsiteY9" fmla="*/ 38218 h 85725"/>
                    <a:gd name="connsiteX10" fmla="*/ 31947 w 114300"/>
                    <a:gd name="connsiteY10" fmla="*/ 36009 h 85725"/>
                    <a:gd name="connsiteX11" fmla="*/ 33814 w 114300"/>
                    <a:gd name="connsiteY11" fmla="*/ 38685 h 85725"/>
                    <a:gd name="connsiteX12" fmla="*/ 34842 w 114300"/>
                    <a:gd name="connsiteY12" fmla="*/ 37190 h 85725"/>
                    <a:gd name="connsiteX13" fmla="*/ 31537 w 114300"/>
                    <a:gd name="connsiteY13" fmla="*/ 35256 h 85725"/>
                    <a:gd name="connsiteX14" fmla="*/ 34033 w 114300"/>
                    <a:gd name="connsiteY14" fmla="*/ 32846 h 85725"/>
                    <a:gd name="connsiteX15" fmla="*/ 28975 w 114300"/>
                    <a:gd name="connsiteY15" fmla="*/ 36266 h 85725"/>
                    <a:gd name="connsiteX16" fmla="*/ 31013 w 114300"/>
                    <a:gd name="connsiteY16" fmla="*/ 30494 h 85725"/>
                    <a:gd name="connsiteX17" fmla="*/ 35128 w 114300"/>
                    <a:gd name="connsiteY17" fmla="*/ 29560 h 85725"/>
                    <a:gd name="connsiteX18" fmla="*/ 39786 w 114300"/>
                    <a:gd name="connsiteY18" fmla="*/ 33494 h 85725"/>
                    <a:gd name="connsiteX19" fmla="*/ 38195 w 114300"/>
                    <a:gd name="connsiteY19" fmla="*/ 35427 h 85725"/>
                    <a:gd name="connsiteX20" fmla="*/ 43929 w 114300"/>
                    <a:gd name="connsiteY20" fmla="*/ 39161 h 85725"/>
                    <a:gd name="connsiteX21" fmla="*/ 42320 w 114300"/>
                    <a:gd name="connsiteY21" fmla="*/ 38066 h 85725"/>
                    <a:gd name="connsiteX22" fmla="*/ 45596 w 114300"/>
                    <a:gd name="connsiteY22" fmla="*/ 38428 h 85725"/>
                    <a:gd name="connsiteX23" fmla="*/ 43672 w 114300"/>
                    <a:gd name="connsiteY23" fmla="*/ 36570 h 85725"/>
                    <a:gd name="connsiteX24" fmla="*/ 38767 w 114300"/>
                    <a:gd name="connsiteY24" fmla="*/ 35199 h 85725"/>
                    <a:gd name="connsiteX25" fmla="*/ 41596 w 114300"/>
                    <a:gd name="connsiteY25" fmla="*/ 34332 h 85725"/>
                    <a:gd name="connsiteX26" fmla="*/ 37033 w 114300"/>
                    <a:gd name="connsiteY26" fmla="*/ 29684 h 85725"/>
                    <a:gd name="connsiteX27" fmla="*/ 41653 w 114300"/>
                    <a:gd name="connsiteY27" fmla="*/ 28093 h 85725"/>
                    <a:gd name="connsiteX28" fmla="*/ 39662 w 114300"/>
                    <a:gd name="connsiteY28" fmla="*/ 28246 h 85725"/>
                    <a:gd name="connsiteX29" fmla="*/ 35033 w 114300"/>
                    <a:gd name="connsiteY29" fmla="*/ 23683 h 85725"/>
                    <a:gd name="connsiteX30" fmla="*/ 34223 w 114300"/>
                    <a:gd name="connsiteY30" fmla="*/ 20388 h 85725"/>
                    <a:gd name="connsiteX31" fmla="*/ 31528 w 114300"/>
                    <a:gd name="connsiteY31" fmla="*/ 18968 h 85725"/>
                    <a:gd name="connsiteX32" fmla="*/ 34109 w 114300"/>
                    <a:gd name="connsiteY32" fmla="*/ 18816 h 85725"/>
                    <a:gd name="connsiteX33" fmla="*/ 32823 w 114300"/>
                    <a:gd name="connsiteY33" fmla="*/ 18463 h 85725"/>
                    <a:gd name="connsiteX34" fmla="*/ 36462 w 114300"/>
                    <a:gd name="connsiteY34" fmla="*/ 17644 h 85725"/>
                    <a:gd name="connsiteX35" fmla="*/ 36024 w 114300"/>
                    <a:gd name="connsiteY35" fmla="*/ 20149 h 85725"/>
                    <a:gd name="connsiteX36" fmla="*/ 40738 w 114300"/>
                    <a:gd name="connsiteY36" fmla="*/ 20949 h 85725"/>
                    <a:gd name="connsiteX37" fmla="*/ 44377 w 114300"/>
                    <a:gd name="connsiteY37" fmla="*/ 15787 h 85725"/>
                    <a:gd name="connsiteX38" fmla="*/ 46977 w 114300"/>
                    <a:gd name="connsiteY38" fmla="*/ 19530 h 85725"/>
                    <a:gd name="connsiteX39" fmla="*/ 53892 w 114300"/>
                    <a:gd name="connsiteY39" fmla="*/ 20302 h 85725"/>
                    <a:gd name="connsiteX40" fmla="*/ 56959 w 114300"/>
                    <a:gd name="connsiteY40" fmla="*/ 30132 h 85725"/>
                    <a:gd name="connsiteX41" fmla="*/ 62932 w 114300"/>
                    <a:gd name="connsiteY41" fmla="*/ 30941 h 85725"/>
                    <a:gd name="connsiteX42" fmla="*/ 59493 w 114300"/>
                    <a:gd name="connsiteY42" fmla="*/ 28512 h 85725"/>
                    <a:gd name="connsiteX43" fmla="*/ 64313 w 114300"/>
                    <a:gd name="connsiteY43" fmla="*/ 30865 h 85725"/>
                    <a:gd name="connsiteX44" fmla="*/ 64770 w 114300"/>
                    <a:gd name="connsiteY44" fmla="*/ 35485 h 85725"/>
                    <a:gd name="connsiteX45" fmla="*/ 64046 w 114300"/>
                    <a:gd name="connsiteY45" fmla="*/ 33027 h 85725"/>
                    <a:gd name="connsiteX46" fmla="*/ 62322 w 114300"/>
                    <a:gd name="connsiteY46" fmla="*/ 32608 h 85725"/>
                    <a:gd name="connsiteX47" fmla="*/ 65856 w 114300"/>
                    <a:gd name="connsiteY47" fmla="*/ 36523 h 85725"/>
                    <a:gd name="connsiteX48" fmla="*/ 62598 w 114300"/>
                    <a:gd name="connsiteY48" fmla="*/ 35370 h 85725"/>
                    <a:gd name="connsiteX49" fmla="*/ 69342 w 114300"/>
                    <a:gd name="connsiteY49" fmla="*/ 42609 h 85725"/>
                    <a:gd name="connsiteX50" fmla="*/ 65742 w 114300"/>
                    <a:gd name="connsiteY50" fmla="*/ 36123 h 85725"/>
                    <a:gd name="connsiteX51" fmla="*/ 73009 w 114300"/>
                    <a:gd name="connsiteY51" fmla="*/ 39285 h 85725"/>
                    <a:gd name="connsiteX52" fmla="*/ 76829 w 114300"/>
                    <a:gd name="connsiteY52" fmla="*/ 43952 h 85725"/>
                    <a:gd name="connsiteX53" fmla="*/ 76562 w 114300"/>
                    <a:gd name="connsiteY53" fmla="*/ 45152 h 85725"/>
                    <a:gd name="connsiteX54" fmla="*/ 79124 w 114300"/>
                    <a:gd name="connsiteY54" fmla="*/ 47915 h 85725"/>
                    <a:gd name="connsiteX55" fmla="*/ 78734 w 114300"/>
                    <a:gd name="connsiteY55" fmla="*/ 47238 h 85725"/>
                    <a:gd name="connsiteX56" fmla="*/ 82601 w 114300"/>
                    <a:gd name="connsiteY56" fmla="*/ 49305 h 85725"/>
                    <a:gd name="connsiteX57" fmla="*/ 81810 w 114300"/>
                    <a:gd name="connsiteY57" fmla="*/ 49696 h 85725"/>
                    <a:gd name="connsiteX58" fmla="*/ 85515 w 114300"/>
                    <a:gd name="connsiteY58" fmla="*/ 49563 h 85725"/>
                    <a:gd name="connsiteX59" fmla="*/ 87830 w 114300"/>
                    <a:gd name="connsiteY59" fmla="*/ 56116 h 85725"/>
                    <a:gd name="connsiteX60" fmla="*/ 90164 w 114300"/>
                    <a:gd name="connsiteY60" fmla="*/ 58859 h 85725"/>
                    <a:gd name="connsiteX61" fmla="*/ 88135 w 114300"/>
                    <a:gd name="connsiteY61" fmla="*/ 58773 h 85725"/>
                    <a:gd name="connsiteX62" fmla="*/ 89164 w 114300"/>
                    <a:gd name="connsiteY62" fmla="*/ 62183 h 85725"/>
                    <a:gd name="connsiteX63" fmla="*/ 92373 w 114300"/>
                    <a:gd name="connsiteY63" fmla="*/ 67670 h 85725"/>
                    <a:gd name="connsiteX64" fmla="*/ 93574 w 114300"/>
                    <a:gd name="connsiteY64" fmla="*/ 71032 h 85725"/>
                    <a:gd name="connsiteX65" fmla="*/ 93593 w 114300"/>
                    <a:gd name="connsiteY65" fmla="*/ 70499 h 85725"/>
                    <a:gd name="connsiteX66" fmla="*/ 94145 w 114300"/>
                    <a:gd name="connsiteY66" fmla="*/ 71994 h 85725"/>
                    <a:gd name="connsiteX67" fmla="*/ 95221 w 114300"/>
                    <a:gd name="connsiteY67" fmla="*/ 73261 h 85725"/>
                    <a:gd name="connsiteX68" fmla="*/ 96574 w 114300"/>
                    <a:gd name="connsiteY68" fmla="*/ 77185 h 85725"/>
                    <a:gd name="connsiteX69" fmla="*/ 95879 w 114300"/>
                    <a:gd name="connsiteY69" fmla="*/ 75213 h 85725"/>
                    <a:gd name="connsiteX70" fmla="*/ 98384 w 114300"/>
                    <a:gd name="connsiteY70" fmla="*/ 80681 h 85725"/>
                    <a:gd name="connsiteX71" fmla="*/ 97631 w 114300"/>
                    <a:gd name="connsiteY71" fmla="*/ 78776 h 85725"/>
                    <a:gd name="connsiteX72" fmla="*/ 99374 w 114300"/>
                    <a:gd name="connsiteY72" fmla="*/ 82405 h 85725"/>
                    <a:gd name="connsiteX73" fmla="*/ 99746 w 114300"/>
                    <a:gd name="connsiteY73" fmla="*/ 83548 h 85725"/>
                    <a:gd name="connsiteX74" fmla="*/ 99470 w 114300"/>
                    <a:gd name="connsiteY74" fmla="*/ 82510 h 85725"/>
                    <a:gd name="connsiteX75" fmla="*/ 98669 w 114300"/>
                    <a:gd name="connsiteY75" fmla="*/ 80014 h 85725"/>
                    <a:gd name="connsiteX76" fmla="*/ 99127 w 114300"/>
                    <a:gd name="connsiteY76" fmla="*/ 80605 h 85725"/>
                    <a:gd name="connsiteX77" fmla="*/ 98955 w 114300"/>
                    <a:gd name="connsiteY77" fmla="*/ 80357 h 85725"/>
                    <a:gd name="connsiteX78" fmla="*/ 95983 w 114300"/>
                    <a:gd name="connsiteY78" fmla="*/ 70118 h 85725"/>
                    <a:gd name="connsiteX79" fmla="*/ 97412 w 114300"/>
                    <a:gd name="connsiteY79" fmla="*/ 75261 h 85725"/>
                    <a:gd name="connsiteX80" fmla="*/ 95707 w 114300"/>
                    <a:gd name="connsiteY80" fmla="*/ 72594 h 85725"/>
                    <a:gd name="connsiteX81" fmla="*/ 95183 w 114300"/>
                    <a:gd name="connsiteY81" fmla="*/ 70708 h 85725"/>
                    <a:gd name="connsiteX82" fmla="*/ 94955 w 114300"/>
                    <a:gd name="connsiteY82" fmla="*/ 71299 h 85725"/>
                    <a:gd name="connsiteX83" fmla="*/ 92535 w 114300"/>
                    <a:gd name="connsiteY83" fmla="*/ 64450 h 85725"/>
                    <a:gd name="connsiteX84" fmla="*/ 93955 w 114300"/>
                    <a:gd name="connsiteY84" fmla="*/ 66631 h 85725"/>
                    <a:gd name="connsiteX85" fmla="*/ 92469 w 114300"/>
                    <a:gd name="connsiteY85" fmla="*/ 61345 h 85725"/>
                    <a:gd name="connsiteX86" fmla="*/ 93688 w 114300"/>
                    <a:gd name="connsiteY86" fmla="*/ 60850 h 85725"/>
                    <a:gd name="connsiteX87" fmla="*/ 91192 w 114300"/>
                    <a:gd name="connsiteY87" fmla="*/ 54430 h 85725"/>
                    <a:gd name="connsiteX88" fmla="*/ 91630 w 114300"/>
                    <a:gd name="connsiteY88" fmla="*/ 54697 h 85725"/>
                    <a:gd name="connsiteX89" fmla="*/ 88192 w 114300"/>
                    <a:gd name="connsiteY89" fmla="*/ 53896 h 85725"/>
                    <a:gd name="connsiteX90" fmla="*/ 89125 w 114300"/>
                    <a:gd name="connsiteY90" fmla="*/ 52553 h 85725"/>
                    <a:gd name="connsiteX91" fmla="*/ 88640 w 114300"/>
                    <a:gd name="connsiteY91" fmla="*/ 48877 h 85725"/>
                    <a:gd name="connsiteX92" fmla="*/ 90373 w 114300"/>
                    <a:gd name="connsiteY92" fmla="*/ 47915 h 85725"/>
                    <a:gd name="connsiteX93" fmla="*/ 91888 w 114300"/>
                    <a:gd name="connsiteY93" fmla="*/ 51801 h 85725"/>
                    <a:gd name="connsiteX94" fmla="*/ 93288 w 114300"/>
                    <a:gd name="connsiteY94" fmla="*/ 55678 h 85725"/>
                    <a:gd name="connsiteX95" fmla="*/ 92993 w 114300"/>
                    <a:gd name="connsiteY95" fmla="*/ 57868 h 85725"/>
                    <a:gd name="connsiteX96" fmla="*/ 95279 w 114300"/>
                    <a:gd name="connsiteY96" fmla="*/ 63355 h 85725"/>
                    <a:gd name="connsiteX97" fmla="*/ 96526 w 114300"/>
                    <a:gd name="connsiteY97" fmla="*/ 62917 h 85725"/>
                    <a:gd name="connsiteX98" fmla="*/ 97669 w 114300"/>
                    <a:gd name="connsiteY98" fmla="*/ 66879 h 85725"/>
                    <a:gd name="connsiteX99" fmla="*/ 97003 w 114300"/>
                    <a:gd name="connsiteY99" fmla="*/ 65155 h 85725"/>
                    <a:gd name="connsiteX100" fmla="*/ 96726 w 114300"/>
                    <a:gd name="connsiteY100" fmla="*/ 62859 h 85725"/>
                    <a:gd name="connsiteX101" fmla="*/ 98069 w 114300"/>
                    <a:gd name="connsiteY101" fmla="*/ 66641 h 85725"/>
                    <a:gd name="connsiteX102" fmla="*/ 98146 w 114300"/>
                    <a:gd name="connsiteY102" fmla="*/ 64526 h 85725"/>
                    <a:gd name="connsiteX103" fmla="*/ 99136 w 114300"/>
                    <a:gd name="connsiteY103" fmla="*/ 69070 h 85725"/>
                    <a:gd name="connsiteX104" fmla="*/ 98622 w 114300"/>
                    <a:gd name="connsiteY104" fmla="*/ 68651 h 85725"/>
                    <a:gd name="connsiteX105" fmla="*/ 99946 w 114300"/>
                    <a:gd name="connsiteY105" fmla="*/ 73547 h 85725"/>
                    <a:gd name="connsiteX106" fmla="*/ 99631 w 114300"/>
                    <a:gd name="connsiteY106" fmla="*/ 70956 h 85725"/>
                    <a:gd name="connsiteX107" fmla="*/ 100117 w 114300"/>
                    <a:gd name="connsiteY107" fmla="*/ 70365 h 85725"/>
                    <a:gd name="connsiteX108" fmla="*/ 100032 w 114300"/>
                    <a:gd name="connsiteY108" fmla="*/ 73127 h 85725"/>
                    <a:gd name="connsiteX109" fmla="*/ 100574 w 114300"/>
                    <a:gd name="connsiteY109" fmla="*/ 73185 h 85725"/>
                    <a:gd name="connsiteX110" fmla="*/ 100613 w 114300"/>
                    <a:gd name="connsiteY110" fmla="*/ 73175 h 85725"/>
                    <a:gd name="connsiteX111" fmla="*/ 100632 w 114300"/>
                    <a:gd name="connsiteY111" fmla="*/ 73166 h 85725"/>
                    <a:gd name="connsiteX112" fmla="*/ 100613 w 114300"/>
                    <a:gd name="connsiteY112" fmla="*/ 73146 h 85725"/>
                    <a:gd name="connsiteX113" fmla="*/ 100613 w 114300"/>
                    <a:gd name="connsiteY113" fmla="*/ 73146 h 85725"/>
                    <a:gd name="connsiteX114" fmla="*/ 100613 w 114300"/>
                    <a:gd name="connsiteY114" fmla="*/ 73146 h 85725"/>
                    <a:gd name="connsiteX115" fmla="*/ 91192 w 114300"/>
                    <a:gd name="connsiteY115" fmla="*/ 72908 h 85725"/>
                    <a:gd name="connsiteX116" fmla="*/ 91192 w 114300"/>
                    <a:gd name="connsiteY116" fmla="*/ 72908 h 85725"/>
                    <a:gd name="connsiteX117" fmla="*/ 91202 w 114300"/>
                    <a:gd name="connsiteY117" fmla="*/ 72908 h 85725"/>
                    <a:gd name="connsiteX118" fmla="*/ 91259 w 114300"/>
                    <a:gd name="connsiteY118" fmla="*/ 72908 h 85725"/>
                    <a:gd name="connsiteX119" fmla="*/ 92116 w 114300"/>
                    <a:gd name="connsiteY119" fmla="*/ 72889 h 85725"/>
                    <a:gd name="connsiteX120" fmla="*/ 93745 w 114300"/>
                    <a:gd name="connsiteY120" fmla="*/ 72575 h 85725"/>
                    <a:gd name="connsiteX121" fmla="*/ 96545 w 114300"/>
                    <a:gd name="connsiteY121" fmla="*/ 70308 h 85725"/>
                    <a:gd name="connsiteX122" fmla="*/ 106928 w 114300"/>
                    <a:gd name="connsiteY122" fmla="*/ 72527 h 85725"/>
                    <a:gd name="connsiteX123" fmla="*/ 111452 w 114300"/>
                    <a:gd name="connsiteY123" fmla="*/ 73346 h 85725"/>
                    <a:gd name="connsiteX124" fmla="*/ 109385 w 114300"/>
                    <a:gd name="connsiteY124" fmla="*/ 74718 h 85725"/>
                    <a:gd name="connsiteX125" fmla="*/ 110042 w 114300"/>
                    <a:gd name="connsiteY125" fmla="*/ 71670 h 85725"/>
                    <a:gd name="connsiteX126" fmla="*/ 105718 w 114300"/>
                    <a:gd name="connsiteY126" fmla="*/ 71727 h 85725"/>
                    <a:gd name="connsiteX127" fmla="*/ 104289 w 114300"/>
                    <a:gd name="connsiteY127" fmla="*/ 69308 h 85725"/>
                    <a:gd name="connsiteX128" fmla="*/ 104470 w 114300"/>
                    <a:gd name="connsiteY128" fmla="*/ 70403 h 85725"/>
                    <a:gd name="connsiteX129" fmla="*/ 106385 w 114300"/>
                    <a:gd name="connsiteY129" fmla="*/ 65984 h 85725"/>
                    <a:gd name="connsiteX130" fmla="*/ 105613 w 114300"/>
                    <a:gd name="connsiteY130" fmla="*/ 64888 h 85725"/>
                    <a:gd name="connsiteX131" fmla="*/ 105451 w 114300"/>
                    <a:gd name="connsiteY131" fmla="*/ 64460 h 85725"/>
                    <a:gd name="connsiteX132" fmla="*/ 106585 w 114300"/>
                    <a:gd name="connsiteY132" fmla="*/ 65907 h 85725"/>
                    <a:gd name="connsiteX133" fmla="*/ 107918 w 114300"/>
                    <a:gd name="connsiteY133" fmla="*/ 62907 h 85725"/>
                    <a:gd name="connsiteX134" fmla="*/ 109147 w 114300"/>
                    <a:gd name="connsiteY134" fmla="*/ 59831 h 85725"/>
                    <a:gd name="connsiteX135" fmla="*/ 111157 w 114300"/>
                    <a:gd name="connsiteY135" fmla="*/ 62183 h 85725"/>
                    <a:gd name="connsiteX136" fmla="*/ 111871 w 114300"/>
                    <a:gd name="connsiteY136" fmla="*/ 61355 h 85725"/>
                    <a:gd name="connsiteX137" fmla="*/ 109099 w 114300"/>
                    <a:gd name="connsiteY137" fmla="*/ 60002 h 85725"/>
                    <a:gd name="connsiteX138" fmla="*/ 105242 w 114300"/>
                    <a:gd name="connsiteY138" fmla="*/ 54935 h 85725"/>
                    <a:gd name="connsiteX139" fmla="*/ 103003 w 114300"/>
                    <a:gd name="connsiteY139" fmla="*/ 56001 h 85725"/>
                    <a:gd name="connsiteX140" fmla="*/ 102260 w 114300"/>
                    <a:gd name="connsiteY140" fmla="*/ 50658 h 85725"/>
                    <a:gd name="connsiteX141" fmla="*/ 101775 w 114300"/>
                    <a:gd name="connsiteY141" fmla="*/ 52544 h 85725"/>
                    <a:gd name="connsiteX142" fmla="*/ 98317 w 114300"/>
                    <a:gd name="connsiteY142" fmla="*/ 50153 h 85725"/>
                    <a:gd name="connsiteX143" fmla="*/ 108423 w 114300"/>
                    <a:gd name="connsiteY143" fmla="*/ 49686 h 85725"/>
                    <a:gd name="connsiteX144" fmla="*/ 110976 w 114300"/>
                    <a:gd name="connsiteY144" fmla="*/ 49905 h 85725"/>
                    <a:gd name="connsiteX145" fmla="*/ 112614 w 114300"/>
                    <a:gd name="connsiteY145" fmla="*/ 50296 h 85725"/>
                    <a:gd name="connsiteX146" fmla="*/ 111338 w 114300"/>
                    <a:gd name="connsiteY146" fmla="*/ 51553 h 85725"/>
                    <a:gd name="connsiteX147" fmla="*/ 111833 w 114300"/>
                    <a:gd name="connsiteY147" fmla="*/ 51896 h 85725"/>
                    <a:gd name="connsiteX148" fmla="*/ 111833 w 114300"/>
                    <a:gd name="connsiteY148" fmla="*/ 48515 h 85725"/>
                    <a:gd name="connsiteX149" fmla="*/ 110080 w 114300"/>
                    <a:gd name="connsiteY149" fmla="*/ 53058 h 85725"/>
                    <a:gd name="connsiteX150" fmla="*/ 108252 w 114300"/>
                    <a:gd name="connsiteY150" fmla="*/ 53354 h 85725"/>
                    <a:gd name="connsiteX151" fmla="*/ 108766 w 114300"/>
                    <a:gd name="connsiteY151" fmla="*/ 52363 h 85725"/>
                    <a:gd name="connsiteX152" fmla="*/ 108099 w 114300"/>
                    <a:gd name="connsiteY152" fmla="*/ 51334 h 85725"/>
                    <a:gd name="connsiteX153" fmla="*/ 108956 w 114300"/>
                    <a:gd name="connsiteY153" fmla="*/ 49115 h 85725"/>
                    <a:gd name="connsiteX154" fmla="*/ 108642 w 114300"/>
                    <a:gd name="connsiteY154" fmla="*/ 48210 h 85725"/>
                    <a:gd name="connsiteX155" fmla="*/ 108642 w 114300"/>
                    <a:gd name="connsiteY155" fmla="*/ 48620 h 85725"/>
                    <a:gd name="connsiteX156" fmla="*/ 112538 w 114300"/>
                    <a:gd name="connsiteY156" fmla="*/ 42409 h 85725"/>
                    <a:gd name="connsiteX157" fmla="*/ 112814 w 114300"/>
                    <a:gd name="connsiteY157" fmla="*/ 44057 h 85725"/>
                    <a:gd name="connsiteX158" fmla="*/ 112786 w 114300"/>
                    <a:gd name="connsiteY158" fmla="*/ 43628 h 85725"/>
                    <a:gd name="connsiteX159" fmla="*/ 110776 w 114300"/>
                    <a:gd name="connsiteY159" fmla="*/ 43638 h 85725"/>
                    <a:gd name="connsiteX160" fmla="*/ 96793 w 114300"/>
                    <a:gd name="connsiteY160" fmla="*/ 39428 h 85725"/>
                    <a:gd name="connsiteX161" fmla="*/ 97212 w 114300"/>
                    <a:gd name="connsiteY161" fmla="*/ 40600 h 85725"/>
                    <a:gd name="connsiteX162" fmla="*/ 95374 w 114300"/>
                    <a:gd name="connsiteY162" fmla="*/ 38514 h 85725"/>
                    <a:gd name="connsiteX163" fmla="*/ 94193 w 114300"/>
                    <a:gd name="connsiteY163" fmla="*/ 37894 h 85725"/>
                    <a:gd name="connsiteX164" fmla="*/ 93555 w 114300"/>
                    <a:gd name="connsiteY164" fmla="*/ 37675 h 85725"/>
                    <a:gd name="connsiteX165" fmla="*/ 93231 w 114300"/>
                    <a:gd name="connsiteY165" fmla="*/ 37580 h 85725"/>
                    <a:gd name="connsiteX166" fmla="*/ 93069 w 114300"/>
                    <a:gd name="connsiteY166" fmla="*/ 37542 h 85725"/>
                    <a:gd name="connsiteX167" fmla="*/ 92993 w 114300"/>
                    <a:gd name="connsiteY167" fmla="*/ 37542 h 85725"/>
                    <a:gd name="connsiteX168" fmla="*/ 92983 w 114300"/>
                    <a:gd name="connsiteY168" fmla="*/ 37542 h 85725"/>
                    <a:gd name="connsiteX169" fmla="*/ 100613 w 114300"/>
                    <a:gd name="connsiteY169" fmla="*/ 37733 h 85725"/>
                    <a:gd name="connsiteX170" fmla="*/ 100613 w 114300"/>
                    <a:gd name="connsiteY170" fmla="*/ 37733 h 85725"/>
                    <a:gd name="connsiteX171" fmla="*/ 100603 w 114300"/>
                    <a:gd name="connsiteY171" fmla="*/ 37733 h 85725"/>
                    <a:gd name="connsiteX172" fmla="*/ 100584 w 114300"/>
                    <a:gd name="connsiteY172" fmla="*/ 37723 h 85725"/>
                    <a:gd name="connsiteX173" fmla="*/ 99165 w 114300"/>
                    <a:gd name="connsiteY173" fmla="*/ 37847 h 85725"/>
                    <a:gd name="connsiteX174" fmla="*/ 97393 w 114300"/>
                    <a:gd name="connsiteY174" fmla="*/ 32903 h 85725"/>
                    <a:gd name="connsiteX175" fmla="*/ 99431 w 114300"/>
                    <a:gd name="connsiteY175" fmla="*/ 32189 h 85725"/>
                    <a:gd name="connsiteX176" fmla="*/ 94726 w 114300"/>
                    <a:gd name="connsiteY176" fmla="*/ 29560 h 85725"/>
                    <a:gd name="connsiteX177" fmla="*/ 89668 w 114300"/>
                    <a:gd name="connsiteY177" fmla="*/ 28522 h 85725"/>
                    <a:gd name="connsiteX178" fmla="*/ 89964 w 114300"/>
                    <a:gd name="connsiteY178" fmla="*/ 30027 h 85725"/>
                    <a:gd name="connsiteX179" fmla="*/ 85096 w 114300"/>
                    <a:gd name="connsiteY179" fmla="*/ 29208 h 85725"/>
                    <a:gd name="connsiteX180" fmla="*/ 81648 w 114300"/>
                    <a:gd name="connsiteY180" fmla="*/ 33484 h 85725"/>
                    <a:gd name="connsiteX181" fmla="*/ 76190 w 114300"/>
                    <a:gd name="connsiteY181" fmla="*/ 32951 h 85725"/>
                    <a:gd name="connsiteX182" fmla="*/ 69837 w 114300"/>
                    <a:gd name="connsiteY182" fmla="*/ 31703 h 85725"/>
                    <a:gd name="connsiteX183" fmla="*/ 68761 w 114300"/>
                    <a:gd name="connsiteY183" fmla="*/ 28712 h 85725"/>
                    <a:gd name="connsiteX184" fmla="*/ 70133 w 114300"/>
                    <a:gd name="connsiteY184" fmla="*/ 29093 h 85725"/>
                    <a:gd name="connsiteX185" fmla="*/ 68304 w 114300"/>
                    <a:gd name="connsiteY185" fmla="*/ 30484 h 85725"/>
                    <a:gd name="connsiteX186" fmla="*/ 63379 w 114300"/>
                    <a:gd name="connsiteY186" fmla="*/ 27884 h 85725"/>
                    <a:gd name="connsiteX187" fmla="*/ 63789 w 114300"/>
                    <a:gd name="connsiteY187" fmla="*/ 28503 h 85725"/>
                    <a:gd name="connsiteX188" fmla="*/ 58169 w 114300"/>
                    <a:gd name="connsiteY188" fmla="*/ 25617 h 85725"/>
                    <a:gd name="connsiteX189" fmla="*/ 54874 w 114300"/>
                    <a:gd name="connsiteY189" fmla="*/ 18892 h 85725"/>
                    <a:gd name="connsiteX190" fmla="*/ 61817 w 114300"/>
                    <a:gd name="connsiteY190" fmla="*/ 22521 h 85725"/>
                    <a:gd name="connsiteX191" fmla="*/ 64894 w 114300"/>
                    <a:gd name="connsiteY191" fmla="*/ 26855 h 85725"/>
                    <a:gd name="connsiteX192" fmla="*/ 61341 w 114300"/>
                    <a:gd name="connsiteY192" fmla="*/ 21464 h 85725"/>
                    <a:gd name="connsiteX193" fmla="*/ 67523 w 114300"/>
                    <a:gd name="connsiteY193" fmla="*/ 21064 h 85725"/>
                    <a:gd name="connsiteX194" fmla="*/ 64865 w 114300"/>
                    <a:gd name="connsiteY194" fmla="*/ 21245 h 85725"/>
                    <a:gd name="connsiteX195" fmla="*/ 64732 w 114300"/>
                    <a:gd name="connsiteY195" fmla="*/ 16501 h 85725"/>
                    <a:gd name="connsiteX196" fmla="*/ 60989 w 114300"/>
                    <a:gd name="connsiteY196" fmla="*/ 16587 h 85725"/>
                    <a:gd name="connsiteX197" fmla="*/ 61093 w 114300"/>
                    <a:gd name="connsiteY197" fmla="*/ 19787 h 85725"/>
                    <a:gd name="connsiteX198" fmla="*/ 58198 w 114300"/>
                    <a:gd name="connsiteY198" fmla="*/ 19416 h 85725"/>
                    <a:gd name="connsiteX199" fmla="*/ 61189 w 114300"/>
                    <a:gd name="connsiteY199" fmla="*/ 11434 h 85725"/>
                    <a:gd name="connsiteX200" fmla="*/ 65275 w 114300"/>
                    <a:gd name="connsiteY200" fmla="*/ 14930 h 85725"/>
                    <a:gd name="connsiteX201" fmla="*/ 67970 w 114300"/>
                    <a:gd name="connsiteY201" fmla="*/ 10739 h 85725"/>
                    <a:gd name="connsiteX202" fmla="*/ 66103 w 114300"/>
                    <a:gd name="connsiteY202" fmla="*/ 11424 h 85725"/>
                    <a:gd name="connsiteX203" fmla="*/ 61093 w 114300"/>
                    <a:gd name="connsiteY203" fmla="*/ 7643 h 85725"/>
                    <a:gd name="connsiteX204" fmla="*/ 61779 w 114300"/>
                    <a:gd name="connsiteY204" fmla="*/ 8157 h 85725"/>
                    <a:gd name="connsiteX205" fmla="*/ 57274 w 114300"/>
                    <a:gd name="connsiteY205" fmla="*/ 11786 h 85725"/>
                    <a:gd name="connsiteX206" fmla="*/ 59446 w 114300"/>
                    <a:gd name="connsiteY206" fmla="*/ 13968 h 85725"/>
                    <a:gd name="connsiteX207" fmla="*/ 57836 w 114300"/>
                    <a:gd name="connsiteY207" fmla="*/ 14158 h 85725"/>
                    <a:gd name="connsiteX208" fmla="*/ 58579 w 114300"/>
                    <a:gd name="connsiteY208" fmla="*/ 15034 h 85725"/>
                    <a:gd name="connsiteX209" fmla="*/ 54950 w 114300"/>
                    <a:gd name="connsiteY209" fmla="*/ 15149 h 85725"/>
                    <a:gd name="connsiteX210" fmla="*/ 56321 w 114300"/>
                    <a:gd name="connsiteY210" fmla="*/ 12425 h 85725"/>
                    <a:gd name="connsiteX211" fmla="*/ 50406 w 114300"/>
                    <a:gd name="connsiteY211" fmla="*/ 14263 h 85725"/>
                    <a:gd name="connsiteX212" fmla="*/ 48863 w 114300"/>
                    <a:gd name="connsiteY212" fmla="*/ 11082 h 85725"/>
                    <a:gd name="connsiteX213" fmla="*/ 47558 w 114300"/>
                    <a:gd name="connsiteY213" fmla="*/ 13710 h 85725"/>
                    <a:gd name="connsiteX214" fmla="*/ 36481 w 114300"/>
                    <a:gd name="connsiteY214" fmla="*/ 11710 h 85725"/>
                    <a:gd name="connsiteX215" fmla="*/ 37595 w 114300"/>
                    <a:gd name="connsiteY215" fmla="*/ 13282 h 85725"/>
                    <a:gd name="connsiteX216" fmla="*/ 29127 w 114300"/>
                    <a:gd name="connsiteY216" fmla="*/ 16444 h 85725"/>
                    <a:gd name="connsiteX217" fmla="*/ 28308 w 114300"/>
                    <a:gd name="connsiteY217" fmla="*/ 15025 h 85725"/>
                    <a:gd name="connsiteX218" fmla="*/ 22012 w 114300"/>
                    <a:gd name="connsiteY218" fmla="*/ 16758 h 85725"/>
                    <a:gd name="connsiteX219" fmla="*/ 21993 w 114300"/>
                    <a:gd name="connsiteY219" fmla="*/ 23483 h 85725"/>
                    <a:gd name="connsiteX220" fmla="*/ 16135 w 114300"/>
                    <a:gd name="connsiteY220" fmla="*/ 21340 h 85725"/>
                    <a:gd name="connsiteX221" fmla="*/ 17002 w 114300"/>
                    <a:gd name="connsiteY221" fmla="*/ 21397 h 85725"/>
                    <a:gd name="connsiteX222" fmla="*/ 14059 w 114300"/>
                    <a:gd name="connsiteY222" fmla="*/ 31637 h 85725"/>
                    <a:gd name="connsiteX223" fmla="*/ 11220 w 114300"/>
                    <a:gd name="connsiteY223" fmla="*/ 31265 h 85725"/>
                    <a:gd name="connsiteX224" fmla="*/ 9887 w 114300"/>
                    <a:gd name="connsiteY224" fmla="*/ 39618 h 85725"/>
                    <a:gd name="connsiteX225" fmla="*/ 7144 w 114300"/>
                    <a:gd name="connsiteY225" fmla="*/ 40304 h 85725"/>
                    <a:gd name="connsiteX226" fmla="*/ 17726 w 114300"/>
                    <a:gd name="connsiteY226" fmla="*/ 41419 h 85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</a:cxnLst>
                  <a:rect l="l" t="t" r="r" b="b"/>
                  <a:pathLst>
                    <a:path w="114300" h="85725">
                      <a:moveTo>
                        <a:pt x="17726" y="41419"/>
                      </a:moveTo>
                      <a:cubicBezTo>
                        <a:pt x="16974" y="39599"/>
                        <a:pt x="23984" y="43571"/>
                        <a:pt x="25346" y="41943"/>
                      </a:cubicBezTo>
                      <a:lnTo>
                        <a:pt x="27442" y="44429"/>
                      </a:lnTo>
                      <a:lnTo>
                        <a:pt x="27756" y="43105"/>
                      </a:lnTo>
                      <a:lnTo>
                        <a:pt x="27327" y="43086"/>
                      </a:lnTo>
                      <a:cubicBezTo>
                        <a:pt x="26251" y="42676"/>
                        <a:pt x="27032" y="42047"/>
                        <a:pt x="26803" y="41685"/>
                      </a:cubicBezTo>
                      <a:lnTo>
                        <a:pt x="30842" y="43009"/>
                      </a:lnTo>
                      <a:cubicBezTo>
                        <a:pt x="30109" y="41943"/>
                        <a:pt x="29223" y="41162"/>
                        <a:pt x="27746" y="40714"/>
                      </a:cubicBezTo>
                      <a:cubicBezTo>
                        <a:pt x="27556" y="38580"/>
                        <a:pt x="30594" y="40933"/>
                        <a:pt x="32061" y="41438"/>
                      </a:cubicBezTo>
                      <a:lnTo>
                        <a:pt x="27737" y="38218"/>
                      </a:lnTo>
                      <a:cubicBezTo>
                        <a:pt x="29385" y="37933"/>
                        <a:pt x="29089" y="35627"/>
                        <a:pt x="31947" y="36009"/>
                      </a:cubicBezTo>
                      <a:lnTo>
                        <a:pt x="33814" y="38685"/>
                      </a:lnTo>
                      <a:lnTo>
                        <a:pt x="34842" y="37190"/>
                      </a:lnTo>
                      <a:cubicBezTo>
                        <a:pt x="34023" y="37037"/>
                        <a:pt x="32985" y="36532"/>
                        <a:pt x="31537" y="35256"/>
                      </a:cubicBezTo>
                      <a:cubicBezTo>
                        <a:pt x="29966" y="32179"/>
                        <a:pt x="35042" y="34799"/>
                        <a:pt x="34033" y="32846"/>
                      </a:cubicBezTo>
                      <a:cubicBezTo>
                        <a:pt x="31613" y="32427"/>
                        <a:pt x="30747" y="35151"/>
                        <a:pt x="28975" y="36266"/>
                      </a:cubicBezTo>
                      <a:cubicBezTo>
                        <a:pt x="23955" y="32789"/>
                        <a:pt x="32061" y="34646"/>
                        <a:pt x="31013" y="30494"/>
                      </a:cubicBezTo>
                      <a:cubicBezTo>
                        <a:pt x="31766" y="30579"/>
                        <a:pt x="33861" y="30265"/>
                        <a:pt x="35128" y="29560"/>
                      </a:cubicBezTo>
                      <a:lnTo>
                        <a:pt x="39786" y="33494"/>
                      </a:lnTo>
                      <a:cubicBezTo>
                        <a:pt x="36947" y="32760"/>
                        <a:pt x="39386" y="34342"/>
                        <a:pt x="38195" y="35427"/>
                      </a:cubicBezTo>
                      <a:cubicBezTo>
                        <a:pt x="41881" y="35951"/>
                        <a:pt x="40434" y="38933"/>
                        <a:pt x="43929" y="39161"/>
                      </a:cubicBezTo>
                      <a:lnTo>
                        <a:pt x="42320" y="38066"/>
                      </a:lnTo>
                      <a:cubicBezTo>
                        <a:pt x="42443" y="36856"/>
                        <a:pt x="44644" y="37809"/>
                        <a:pt x="45596" y="38428"/>
                      </a:cubicBezTo>
                      <a:cubicBezTo>
                        <a:pt x="45015" y="37933"/>
                        <a:pt x="44472" y="36818"/>
                        <a:pt x="43672" y="36570"/>
                      </a:cubicBezTo>
                      <a:cubicBezTo>
                        <a:pt x="43024" y="37332"/>
                        <a:pt x="40253" y="35246"/>
                        <a:pt x="38767" y="35199"/>
                      </a:cubicBezTo>
                      <a:cubicBezTo>
                        <a:pt x="38738" y="33542"/>
                        <a:pt x="41767" y="34704"/>
                        <a:pt x="41596" y="34332"/>
                      </a:cubicBezTo>
                      <a:cubicBezTo>
                        <a:pt x="39453" y="32694"/>
                        <a:pt x="36138" y="31894"/>
                        <a:pt x="37033" y="29684"/>
                      </a:cubicBezTo>
                      <a:cubicBezTo>
                        <a:pt x="35919" y="26903"/>
                        <a:pt x="40662" y="28846"/>
                        <a:pt x="41653" y="28093"/>
                      </a:cubicBezTo>
                      <a:lnTo>
                        <a:pt x="39662" y="28246"/>
                      </a:lnTo>
                      <a:cubicBezTo>
                        <a:pt x="39062" y="25902"/>
                        <a:pt x="36262" y="23969"/>
                        <a:pt x="35033" y="23683"/>
                      </a:cubicBezTo>
                      <a:lnTo>
                        <a:pt x="34223" y="20388"/>
                      </a:lnTo>
                      <a:cubicBezTo>
                        <a:pt x="33280" y="19759"/>
                        <a:pt x="32623" y="20006"/>
                        <a:pt x="31528" y="18968"/>
                      </a:cubicBezTo>
                      <a:cubicBezTo>
                        <a:pt x="31528" y="18968"/>
                        <a:pt x="34042" y="18740"/>
                        <a:pt x="34109" y="18816"/>
                      </a:cubicBezTo>
                      <a:lnTo>
                        <a:pt x="32823" y="18463"/>
                      </a:lnTo>
                      <a:cubicBezTo>
                        <a:pt x="32033" y="17092"/>
                        <a:pt x="35023" y="16416"/>
                        <a:pt x="36462" y="17644"/>
                      </a:cubicBezTo>
                      <a:cubicBezTo>
                        <a:pt x="34919" y="17559"/>
                        <a:pt x="37890" y="19997"/>
                        <a:pt x="36024" y="20149"/>
                      </a:cubicBezTo>
                      <a:cubicBezTo>
                        <a:pt x="36185" y="17930"/>
                        <a:pt x="40634" y="20511"/>
                        <a:pt x="40738" y="20949"/>
                      </a:cubicBezTo>
                      <a:cubicBezTo>
                        <a:pt x="37252" y="16006"/>
                        <a:pt x="44377" y="19035"/>
                        <a:pt x="44377" y="15787"/>
                      </a:cubicBezTo>
                      <a:lnTo>
                        <a:pt x="46977" y="19530"/>
                      </a:lnTo>
                      <a:cubicBezTo>
                        <a:pt x="49559" y="18530"/>
                        <a:pt x="50168" y="17997"/>
                        <a:pt x="53892" y="20302"/>
                      </a:cubicBezTo>
                      <a:cubicBezTo>
                        <a:pt x="53492" y="23150"/>
                        <a:pt x="58407" y="29960"/>
                        <a:pt x="56959" y="30132"/>
                      </a:cubicBezTo>
                      <a:cubicBezTo>
                        <a:pt x="57550" y="27769"/>
                        <a:pt x="61122" y="29074"/>
                        <a:pt x="62932" y="30941"/>
                      </a:cubicBezTo>
                      <a:cubicBezTo>
                        <a:pt x="62284" y="30532"/>
                        <a:pt x="61074" y="30132"/>
                        <a:pt x="59493" y="28512"/>
                      </a:cubicBezTo>
                      <a:cubicBezTo>
                        <a:pt x="59703" y="25817"/>
                        <a:pt x="63103" y="30617"/>
                        <a:pt x="64313" y="30865"/>
                      </a:cubicBezTo>
                      <a:cubicBezTo>
                        <a:pt x="65056" y="33027"/>
                        <a:pt x="66646" y="35742"/>
                        <a:pt x="64770" y="35485"/>
                      </a:cubicBezTo>
                      <a:cubicBezTo>
                        <a:pt x="63551" y="34046"/>
                        <a:pt x="64284" y="33856"/>
                        <a:pt x="64046" y="33027"/>
                      </a:cubicBezTo>
                      <a:lnTo>
                        <a:pt x="62322" y="32608"/>
                      </a:lnTo>
                      <a:cubicBezTo>
                        <a:pt x="62322" y="32608"/>
                        <a:pt x="64503" y="36256"/>
                        <a:pt x="65856" y="36523"/>
                      </a:cubicBezTo>
                      <a:cubicBezTo>
                        <a:pt x="66170" y="38323"/>
                        <a:pt x="63846" y="35808"/>
                        <a:pt x="62598" y="35370"/>
                      </a:cubicBezTo>
                      <a:cubicBezTo>
                        <a:pt x="63960" y="37742"/>
                        <a:pt x="67799" y="39390"/>
                        <a:pt x="69342" y="42609"/>
                      </a:cubicBezTo>
                      <a:cubicBezTo>
                        <a:pt x="67666" y="40542"/>
                        <a:pt x="66027" y="37942"/>
                        <a:pt x="65742" y="36123"/>
                      </a:cubicBezTo>
                      <a:cubicBezTo>
                        <a:pt x="66742" y="33084"/>
                        <a:pt x="73295" y="42552"/>
                        <a:pt x="73009" y="39285"/>
                      </a:cubicBezTo>
                      <a:cubicBezTo>
                        <a:pt x="74085" y="39895"/>
                        <a:pt x="75628" y="42524"/>
                        <a:pt x="76829" y="43952"/>
                      </a:cubicBezTo>
                      <a:lnTo>
                        <a:pt x="76562" y="45152"/>
                      </a:lnTo>
                      <a:lnTo>
                        <a:pt x="79124" y="47915"/>
                      </a:lnTo>
                      <a:lnTo>
                        <a:pt x="78734" y="47238"/>
                      </a:lnTo>
                      <a:cubicBezTo>
                        <a:pt x="79629" y="47172"/>
                        <a:pt x="81477" y="47429"/>
                        <a:pt x="82601" y="49305"/>
                      </a:cubicBezTo>
                      <a:lnTo>
                        <a:pt x="81810" y="49696"/>
                      </a:lnTo>
                      <a:cubicBezTo>
                        <a:pt x="82667" y="47629"/>
                        <a:pt x="86144" y="54620"/>
                        <a:pt x="85515" y="49563"/>
                      </a:cubicBezTo>
                      <a:cubicBezTo>
                        <a:pt x="87582" y="53649"/>
                        <a:pt x="86039" y="52239"/>
                        <a:pt x="87830" y="56116"/>
                      </a:cubicBezTo>
                      <a:cubicBezTo>
                        <a:pt x="88954" y="57535"/>
                        <a:pt x="88792" y="55373"/>
                        <a:pt x="90164" y="58859"/>
                      </a:cubicBezTo>
                      <a:cubicBezTo>
                        <a:pt x="89306" y="58659"/>
                        <a:pt x="90383" y="62031"/>
                        <a:pt x="88135" y="58773"/>
                      </a:cubicBezTo>
                      <a:lnTo>
                        <a:pt x="89164" y="62183"/>
                      </a:lnTo>
                      <a:cubicBezTo>
                        <a:pt x="90249" y="63736"/>
                        <a:pt x="90869" y="64145"/>
                        <a:pt x="92373" y="67670"/>
                      </a:cubicBezTo>
                      <a:cubicBezTo>
                        <a:pt x="92954" y="69146"/>
                        <a:pt x="91935" y="68089"/>
                        <a:pt x="93574" y="71032"/>
                      </a:cubicBezTo>
                      <a:cubicBezTo>
                        <a:pt x="92383" y="68660"/>
                        <a:pt x="92974" y="69127"/>
                        <a:pt x="93593" y="70499"/>
                      </a:cubicBezTo>
                      <a:lnTo>
                        <a:pt x="94145" y="71994"/>
                      </a:lnTo>
                      <a:cubicBezTo>
                        <a:pt x="94307" y="71775"/>
                        <a:pt x="93412" y="69670"/>
                        <a:pt x="95221" y="73261"/>
                      </a:cubicBezTo>
                      <a:cubicBezTo>
                        <a:pt x="94955" y="73156"/>
                        <a:pt x="95698" y="74947"/>
                        <a:pt x="96574" y="77185"/>
                      </a:cubicBezTo>
                      <a:cubicBezTo>
                        <a:pt x="97241" y="78528"/>
                        <a:pt x="94983" y="73699"/>
                        <a:pt x="95879" y="75213"/>
                      </a:cubicBezTo>
                      <a:cubicBezTo>
                        <a:pt x="96917" y="77480"/>
                        <a:pt x="97050" y="77776"/>
                        <a:pt x="98384" y="80681"/>
                      </a:cubicBezTo>
                      <a:cubicBezTo>
                        <a:pt x="98384" y="80557"/>
                        <a:pt x="97469" y="78585"/>
                        <a:pt x="97631" y="78776"/>
                      </a:cubicBezTo>
                      <a:cubicBezTo>
                        <a:pt x="98812" y="81405"/>
                        <a:pt x="97441" y="76661"/>
                        <a:pt x="99374" y="82405"/>
                      </a:cubicBezTo>
                      <a:lnTo>
                        <a:pt x="99746" y="83548"/>
                      </a:lnTo>
                      <a:lnTo>
                        <a:pt x="99470" y="82510"/>
                      </a:lnTo>
                      <a:cubicBezTo>
                        <a:pt x="99574" y="82929"/>
                        <a:pt x="99012" y="81090"/>
                        <a:pt x="98669" y="80014"/>
                      </a:cubicBezTo>
                      <a:cubicBezTo>
                        <a:pt x="98669" y="79966"/>
                        <a:pt x="99174" y="80738"/>
                        <a:pt x="99127" y="80605"/>
                      </a:cubicBezTo>
                      <a:cubicBezTo>
                        <a:pt x="98765" y="79166"/>
                        <a:pt x="98279" y="77766"/>
                        <a:pt x="98955" y="80357"/>
                      </a:cubicBezTo>
                      <a:cubicBezTo>
                        <a:pt x="98117" y="77814"/>
                        <a:pt x="96850" y="73404"/>
                        <a:pt x="95983" y="70118"/>
                      </a:cubicBezTo>
                      <a:cubicBezTo>
                        <a:pt x="96002" y="70870"/>
                        <a:pt x="96831" y="73032"/>
                        <a:pt x="97412" y="75261"/>
                      </a:cubicBezTo>
                      <a:cubicBezTo>
                        <a:pt x="97612" y="76937"/>
                        <a:pt x="96183" y="72851"/>
                        <a:pt x="95707" y="72594"/>
                      </a:cubicBezTo>
                      <a:lnTo>
                        <a:pt x="95183" y="70708"/>
                      </a:lnTo>
                      <a:cubicBezTo>
                        <a:pt x="95298" y="71556"/>
                        <a:pt x="94155" y="68736"/>
                        <a:pt x="94955" y="71299"/>
                      </a:cubicBezTo>
                      <a:cubicBezTo>
                        <a:pt x="93583" y="68546"/>
                        <a:pt x="92621" y="65698"/>
                        <a:pt x="92535" y="64450"/>
                      </a:cubicBezTo>
                      <a:cubicBezTo>
                        <a:pt x="93431" y="66536"/>
                        <a:pt x="93583" y="66479"/>
                        <a:pt x="93955" y="66631"/>
                      </a:cubicBezTo>
                      <a:cubicBezTo>
                        <a:pt x="93135" y="64526"/>
                        <a:pt x="92602" y="62631"/>
                        <a:pt x="92469" y="61345"/>
                      </a:cubicBezTo>
                      <a:cubicBezTo>
                        <a:pt x="92154" y="59554"/>
                        <a:pt x="94031" y="63164"/>
                        <a:pt x="93688" y="60850"/>
                      </a:cubicBezTo>
                      <a:cubicBezTo>
                        <a:pt x="92802" y="58573"/>
                        <a:pt x="92107" y="56773"/>
                        <a:pt x="91192" y="54430"/>
                      </a:cubicBezTo>
                      <a:lnTo>
                        <a:pt x="91630" y="54697"/>
                      </a:lnTo>
                      <a:cubicBezTo>
                        <a:pt x="90421" y="53544"/>
                        <a:pt x="90373" y="57268"/>
                        <a:pt x="88192" y="53896"/>
                      </a:cubicBezTo>
                      <a:cubicBezTo>
                        <a:pt x="87478" y="51753"/>
                        <a:pt x="88001" y="49782"/>
                        <a:pt x="89125" y="52553"/>
                      </a:cubicBezTo>
                      <a:cubicBezTo>
                        <a:pt x="87601" y="49134"/>
                        <a:pt x="89364" y="51068"/>
                        <a:pt x="88640" y="48877"/>
                      </a:cubicBezTo>
                      <a:cubicBezTo>
                        <a:pt x="90287" y="51372"/>
                        <a:pt x="89878" y="48162"/>
                        <a:pt x="90373" y="47915"/>
                      </a:cubicBezTo>
                      <a:cubicBezTo>
                        <a:pt x="90373" y="47915"/>
                        <a:pt x="91135" y="49858"/>
                        <a:pt x="91888" y="51801"/>
                      </a:cubicBezTo>
                      <a:cubicBezTo>
                        <a:pt x="92583" y="53744"/>
                        <a:pt x="93288" y="55678"/>
                        <a:pt x="93288" y="55678"/>
                      </a:cubicBezTo>
                      <a:cubicBezTo>
                        <a:pt x="92650" y="55563"/>
                        <a:pt x="94059" y="59059"/>
                        <a:pt x="92993" y="57868"/>
                      </a:cubicBezTo>
                      <a:cubicBezTo>
                        <a:pt x="94231" y="59792"/>
                        <a:pt x="94383" y="63069"/>
                        <a:pt x="95279" y="63355"/>
                      </a:cubicBezTo>
                      <a:cubicBezTo>
                        <a:pt x="94983" y="60764"/>
                        <a:pt x="95993" y="61840"/>
                        <a:pt x="96526" y="62917"/>
                      </a:cubicBezTo>
                      <a:cubicBezTo>
                        <a:pt x="96898" y="66365"/>
                        <a:pt x="97726" y="67708"/>
                        <a:pt x="97669" y="66879"/>
                      </a:cubicBezTo>
                      <a:lnTo>
                        <a:pt x="97003" y="65155"/>
                      </a:lnTo>
                      <a:cubicBezTo>
                        <a:pt x="96298" y="61802"/>
                        <a:pt x="97603" y="66146"/>
                        <a:pt x="96726" y="62859"/>
                      </a:cubicBezTo>
                      <a:cubicBezTo>
                        <a:pt x="97136" y="63136"/>
                        <a:pt x="97631" y="63679"/>
                        <a:pt x="98069" y="66641"/>
                      </a:cubicBezTo>
                      <a:cubicBezTo>
                        <a:pt x="98555" y="67498"/>
                        <a:pt x="97803" y="63964"/>
                        <a:pt x="98146" y="64526"/>
                      </a:cubicBezTo>
                      <a:cubicBezTo>
                        <a:pt x="98593" y="69032"/>
                        <a:pt x="99003" y="63402"/>
                        <a:pt x="99136" y="69070"/>
                      </a:cubicBezTo>
                      <a:cubicBezTo>
                        <a:pt x="98898" y="68317"/>
                        <a:pt x="98803" y="68708"/>
                        <a:pt x="98622" y="68651"/>
                      </a:cubicBezTo>
                      <a:cubicBezTo>
                        <a:pt x="99260" y="73613"/>
                        <a:pt x="99451" y="72585"/>
                        <a:pt x="99946" y="73547"/>
                      </a:cubicBezTo>
                      <a:cubicBezTo>
                        <a:pt x="100098" y="74661"/>
                        <a:pt x="99679" y="72089"/>
                        <a:pt x="99631" y="70956"/>
                      </a:cubicBezTo>
                      <a:cubicBezTo>
                        <a:pt x="99546" y="66336"/>
                        <a:pt x="99965" y="72013"/>
                        <a:pt x="100117" y="70365"/>
                      </a:cubicBezTo>
                      <a:lnTo>
                        <a:pt x="100032" y="73127"/>
                      </a:lnTo>
                      <a:cubicBezTo>
                        <a:pt x="100184" y="72680"/>
                        <a:pt x="100394" y="73213"/>
                        <a:pt x="100574" y="73185"/>
                      </a:cubicBezTo>
                      <a:lnTo>
                        <a:pt x="100613" y="73175"/>
                      </a:lnTo>
                      <a:lnTo>
                        <a:pt x="100632" y="73166"/>
                      </a:lnTo>
                      <a:lnTo>
                        <a:pt x="100613" y="73146"/>
                      </a:lnTo>
                      <a:lnTo>
                        <a:pt x="100613" y="73146"/>
                      </a:lnTo>
                      <a:lnTo>
                        <a:pt x="100613" y="73146"/>
                      </a:lnTo>
                      <a:cubicBezTo>
                        <a:pt x="102660" y="73194"/>
                        <a:pt x="82772" y="72699"/>
                        <a:pt x="91192" y="72908"/>
                      </a:cubicBezTo>
                      <a:lnTo>
                        <a:pt x="91192" y="72908"/>
                      </a:lnTo>
                      <a:lnTo>
                        <a:pt x="91202" y="72908"/>
                      </a:lnTo>
                      <a:lnTo>
                        <a:pt x="91259" y="72908"/>
                      </a:lnTo>
                      <a:lnTo>
                        <a:pt x="92116" y="72889"/>
                      </a:lnTo>
                      <a:cubicBezTo>
                        <a:pt x="92678" y="72851"/>
                        <a:pt x="93231" y="72756"/>
                        <a:pt x="93745" y="72575"/>
                      </a:cubicBezTo>
                      <a:cubicBezTo>
                        <a:pt x="94793" y="72213"/>
                        <a:pt x="95745" y="71527"/>
                        <a:pt x="96545" y="70308"/>
                      </a:cubicBezTo>
                      <a:cubicBezTo>
                        <a:pt x="100032" y="71556"/>
                        <a:pt x="103527" y="72042"/>
                        <a:pt x="106928" y="72527"/>
                      </a:cubicBezTo>
                      <a:cubicBezTo>
                        <a:pt x="108414" y="72775"/>
                        <a:pt x="110766" y="73004"/>
                        <a:pt x="111452" y="73346"/>
                      </a:cubicBezTo>
                      <a:cubicBezTo>
                        <a:pt x="110766" y="73718"/>
                        <a:pt x="110080" y="74147"/>
                        <a:pt x="109385" y="74718"/>
                      </a:cubicBezTo>
                      <a:lnTo>
                        <a:pt x="110042" y="71670"/>
                      </a:lnTo>
                      <a:cubicBezTo>
                        <a:pt x="108242" y="74956"/>
                        <a:pt x="106785" y="73537"/>
                        <a:pt x="105718" y="71727"/>
                      </a:cubicBezTo>
                      <a:cubicBezTo>
                        <a:pt x="105232" y="70899"/>
                        <a:pt x="104746" y="70079"/>
                        <a:pt x="104289" y="69308"/>
                      </a:cubicBezTo>
                      <a:cubicBezTo>
                        <a:pt x="104480" y="69060"/>
                        <a:pt x="104594" y="69260"/>
                        <a:pt x="104470" y="70403"/>
                      </a:cubicBezTo>
                      <a:cubicBezTo>
                        <a:pt x="105642" y="66108"/>
                        <a:pt x="105423" y="71375"/>
                        <a:pt x="106385" y="65984"/>
                      </a:cubicBezTo>
                      <a:cubicBezTo>
                        <a:pt x="105985" y="66212"/>
                        <a:pt x="105832" y="65460"/>
                        <a:pt x="105613" y="64888"/>
                      </a:cubicBezTo>
                      <a:cubicBezTo>
                        <a:pt x="105604" y="64650"/>
                        <a:pt x="105156" y="64279"/>
                        <a:pt x="105451" y="64460"/>
                      </a:cubicBezTo>
                      <a:cubicBezTo>
                        <a:pt x="105908" y="64717"/>
                        <a:pt x="106289" y="65136"/>
                        <a:pt x="106585" y="65907"/>
                      </a:cubicBezTo>
                      <a:cubicBezTo>
                        <a:pt x="106585" y="65907"/>
                        <a:pt x="107251" y="64412"/>
                        <a:pt x="107918" y="62907"/>
                      </a:cubicBezTo>
                      <a:cubicBezTo>
                        <a:pt x="108528" y="61364"/>
                        <a:pt x="109147" y="59831"/>
                        <a:pt x="109147" y="59831"/>
                      </a:cubicBezTo>
                      <a:cubicBezTo>
                        <a:pt x="109538" y="61812"/>
                        <a:pt x="110357" y="62402"/>
                        <a:pt x="111157" y="62183"/>
                      </a:cubicBezTo>
                      <a:cubicBezTo>
                        <a:pt x="111357" y="62078"/>
                        <a:pt x="112414" y="61755"/>
                        <a:pt x="111871" y="61355"/>
                      </a:cubicBezTo>
                      <a:cubicBezTo>
                        <a:pt x="110804" y="60974"/>
                        <a:pt x="109852" y="60497"/>
                        <a:pt x="109099" y="60002"/>
                      </a:cubicBezTo>
                      <a:cubicBezTo>
                        <a:pt x="111785" y="57792"/>
                        <a:pt x="106994" y="55744"/>
                        <a:pt x="105242" y="54935"/>
                      </a:cubicBezTo>
                      <a:cubicBezTo>
                        <a:pt x="106099" y="56487"/>
                        <a:pt x="103908" y="56040"/>
                        <a:pt x="103003" y="56001"/>
                      </a:cubicBezTo>
                      <a:cubicBezTo>
                        <a:pt x="101737" y="54839"/>
                        <a:pt x="105727" y="52277"/>
                        <a:pt x="102260" y="50658"/>
                      </a:cubicBezTo>
                      <a:lnTo>
                        <a:pt x="101775" y="52544"/>
                      </a:lnTo>
                      <a:cubicBezTo>
                        <a:pt x="100022" y="52496"/>
                        <a:pt x="98288" y="50925"/>
                        <a:pt x="98317" y="50153"/>
                      </a:cubicBezTo>
                      <a:cubicBezTo>
                        <a:pt x="101613" y="49686"/>
                        <a:pt x="105023" y="49496"/>
                        <a:pt x="108423" y="49686"/>
                      </a:cubicBezTo>
                      <a:lnTo>
                        <a:pt x="110976" y="49905"/>
                      </a:lnTo>
                      <a:cubicBezTo>
                        <a:pt x="111576" y="50010"/>
                        <a:pt x="113319" y="50105"/>
                        <a:pt x="112614" y="50296"/>
                      </a:cubicBezTo>
                      <a:cubicBezTo>
                        <a:pt x="112204" y="50648"/>
                        <a:pt x="111785" y="51058"/>
                        <a:pt x="111338" y="51553"/>
                      </a:cubicBezTo>
                      <a:lnTo>
                        <a:pt x="111833" y="51896"/>
                      </a:lnTo>
                      <a:cubicBezTo>
                        <a:pt x="111833" y="50753"/>
                        <a:pt x="112090" y="48867"/>
                        <a:pt x="111833" y="48515"/>
                      </a:cubicBezTo>
                      <a:cubicBezTo>
                        <a:pt x="111319" y="50153"/>
                        <a:pt x="109671" y="49934"/>
                        <a:pt x="110080" y="53058"/>
                      </a:cubicBezTo>
                      <a:cubicBezTo>
                        <a:pt x="109080" y="55230"/>
                        <a:pt x="109290" y="51772"/>
                        <a:pt x="108252" y="53354"/>
                      </a:cubicBezTo>
                      <a:lnTo>
                        <a:pt x="108766" y="52363"/>
                      </a:lnTo>
                      <a:cubicBezTo>
                        <a:pt x="108718" y="51563"/>
                        <a:pt x="107861" y="51363"/>
                        <a:pt x="108099" y="51334"/>
                      </a:cubicBezTo>
                      <a:cubicBezTo>
                        <a:pt x="108366" y="51325"/>
                        <a:pt x="108633" y="51010"/>
                        <a:pt x="108956" y="49115"/>
                      </a:cubicBezTo>
                      <a:cubicBezTo>
                        <a:pt x="109118" y="47981"/>
                        <a:pt x="108795" y="48286"/>
                        <a:pt x="108642" y="48210"/>
                      </a:cubicBezTo>
                      <a:lnTo>
                        <a:pt x="108642" y="48620"/>
                      </a:lnTo>
                      <a:cubicBezTo>
                        <a:pt x="109595" y="48743"/>
                        <a:pt x="111490" y="43781"/>
                        <a:pt x="112538" y="42409"/>
                      </a:cubicBezTo>
                      <a:cubicBezTo>
                        <a:pt x="112433" y="44105"/>
                        <a:pt x="112586" y="44267"/>
                        <a:pt x="112814" y="44057"/>
                      </a:cubicBezTo>
                      <a:cubicBezTo>
                        <a:pt x="112747" y="43962"/>
                        <a:pt x="113452" y="43743"/>
                        <a:pt x="112786" y="43628"/>
                      </a:cubicBezTo>
                      <a:cubicBezTo>
                        <a:pt x="112119" y="43514"/>
                        <a:pt x="111433" y="43476"/>
                        <a:pt x="110776" y="43638"/>
                      </a:cubicBezTo>
                      <a:cubicBezTo>
                        <a:pt x="112300" y="34161"/>
                        <a:pt x="102022" y="41876"/>
                        <a:pt x="96793" y="39428"/>
                      </a:cubicBezTo>
                      <a:lnTo>
                        <a:pt x="97212" y="40600"/>
                      </a:lnTo>
                      <a:cubicBezTo>
                        <a:pt x="96736" y="39676"/>
                        <a:pt x="96107" y="39009"/>
                        <a:pt x="95374" y="38514"/>
                      </a:cubicBezTo>
                      <a:cubicBezTo>
                        <a:pt x="95002" y="38266"/>
                        <a:pt x="94612" y="38066"/>
                        <a:pt x="94193" y="37894"/>
                      </a:cubicBezTo>
                      <a:lnTo>
                        <a:pt x="93555" y="37675"/>
                      </a:lnTo>
                      <a:lnTo>
                        <a:pt x="93231" y="37580"/>
                      </a:lnTo>
                      <a:lnTo>
                        <a:pt x="93069" y="37542"/>
                      </a:lnTo>
                      <a:lnTo>
                        <a:pt x="92993" y="37542"/>
                      </a:lnTo>
                      <a:lnTo>
                        <a:pt x="92983" y="37542"/>
                      </a:lnTo>
                      <a:cubicBezTo>
                        <a:pt x="108223" y="37923"/>
                        <a:pt x="97212" y="37647"/>
                        <a:pt x="100613" y="37733"/>
                      </a:cubicBezTo>
                      <a:lnTo>
                        <a:pt x="100613" y="37733"/>
                      </a:lnTo>
                      <a:lnTo>
                        <a:pt x="100603" y="37733"/>
                      </a:lnTo>
                      <a:lnTo>
                        <a:pt x="100584" y="37723"/>
                      </a:lnTo>
                      <a:cubicBezTo>
                        <a:pt x="100127" y="37504"/>
                        <a:pt x="99622" y="37733"/>
                        <a:pt x="99165" y="37847"/>
                      </a:cubicBezTo>
                      <a:cubicBezTo>
                        <a:pt x="98250" y="38085"/>
                        <a:pt x="97498" y="37866"/>
                        <a:pt x="97393" y="32903"/>
                      </a:cubicBezTo>
                      <a:cubicBezTo>
                        <a:pt x="98012" y="33218"/>
                        <a:pt x="98936" y="32294"/>
                        <a:pt x="99431" y="32189"/>
                      </a:cubicBezTo>
                      <a:cubicBezTo>
                        <a:pt x="97936" y="33075"/>
                        <a:pt x="96469" y="31303"/>
                        <a:pt x="94726" y="29560"/>
                      </a:cubicBezTo>
                      <a:cubicBezTo>
                        <a:pt x="93107" y="28274"/>
                        <a:pt x="91259" y="27141"/>
                        <a:pt x="89668" y="28522"/>
                      </a:cubicBezTo>
                      <a:lnTo>
                        <a:pt x="89964" y="30027"/>
                      </a:lnTo>
                      <a:cubicBezTo>
                        <a:pt x="88487" y="28836"/>
                        <a:pt x="86611" y="33351"/>
                        <a:pt x="85096" y="29208"/>
                      </a:cubicBezTo>
                      <a:cubicBezTo>
                        <a:pt x="84239" y="31608"/>
                        <a:pt x="81248" y="29836"/>
                        <a:pt x="81648" y="33484"/>
                      </a:cubicBezTo>
                      <a:cubicBezTo>
                        <a:pt x="79115" y="30513"/>
                        <a:pt x="77438" y="31475"/>
                        <a:pt x="76190" y="32951"/>
                      </a:cubicBezTo>
                      <a:cubicBezTo>
                        <a:pt x="74876" y="34351"/>
                        <a:pt x="73238" y="34675"/>
                        <a:pt x="69837" y="31703"/>
                      </a:cubicBezTo>
                      <a:lnTo>
                        <a:pt x="68761" y="28712"/>
                      </a:lnTo>
                      <a:cubicBezTo>
                        <a:pt x="68761" y="28712"/>
                        <a:pt x="70094" y="29017"/>
                        <a:pt x="70133" y="29093"/>
                      </a:cubicBezTo>
                      <a:cubicBezTo>
                        <a:pt x="68980" y="28446"/>
                        <a:pt x="67142" y="28569"/>
                        <a:pt x="68304" y="30484"/>
                      </a:cubicBezTo>
                      <a:cubicBezTo>
                        <a:pt x="66751" y="27874"/>
                        <a:pt x="65408" y="29331"/>
                        <a:pt x="63379" y="27884"/>
                      </a:cubicBezTo>
                      <a:lnTo>
                        <a:pt x="63789" y="28503"/>
                      </a:lnTo>
                      <a:cubicBezTo>
                        <a:pt x="61608" y="26569"/>
                        <a:pt x="60693" y="28827"/>
                        <a:pt x="58169" y="25617"/>
                      </a:cubicBezTo>
                      <a:cubicBezTo>
                        <a:pt x="55264" y="23645"/>
                        <a:pt x="55026" y="19806"/>
                        <a:pt x="54874" y="18892"/>
                      </a:cubicBezTo>
                      <a:cubicBezTo>
                        <a:pt x="56626" y="17606"/>
                        <a:pt x="59750" y="20749"/>
                        <a:pt x="61817" y="22521"/>
                      </a:cubicBezTo>
                      <a:cubicBezTo>
                        <a:pt x="62113" y="24178"/>
                        <a:pt x="64799" y="24607"/>
                        <a:pt x="64894" y="26855"/>
                      </a:cubicBezTo>
                      <a:cubicBezTo>
                        <a:pt x="65027" y="24436"/>
                        <a:pt x="63132" y="23026"/>
                        <a:pt x="61341" y="21464"/>
                      </a:cubicBezTo>
                      <a:cubicBezTo>
                        <a:pt x="61655" y="16368"/>
                        <a:pt x="66818" y="25883"/>
                        <a:pt x="67523" y="21064"/>
                      </a:cubicBezTo>
                      <a:cubicBezTo>
                        <a:pt x="68008" y="22607"/>
                        <a:pt x="64513" y="18549"/>
                        <a:pt x="64865" y="21245"/>
                      </a:cubicBezTo>
                      <a:cubicBezTo>
                        <a:pt x="63627" y="18740"/>
                        <a:pt x="64808" y="17720"/>
                        <a:pt x="64732" y="16501"/>
                      </a:cubicBezTo>
                      <a:cubicBezTo>
                        <a:pt x="66313" y="16177"/>
                        <a:pt x="62474" y="16606"/>
                        <a:pt x="60989" y="16587"/>
                      </a:cubicBezTo>
                      <a:cubicBezTo>
                        <a:pt x="62932" y="19873"/>
                        <a:pt x="59855" y="17416"/>
                        <a:pt x="61093" y="19787"/>
                      </a:cubicBezTo>
                      <a:cubicBezTo>
                        <a:pt x="58912" y="17597"/>
                        <a:pt x="60789" y="21845"/>
                        <a:pt x="58198" y="19416"/>
                      </a:cubicBezTo>
                      <a:cubicBezTo>
                        <a:pt x="57274" y="15187"/>
                        <a:pt x="60531" y="12520"/>
                        <a:pt x="61189" y="11434"/>
                      </a:cubicBezTo>
                      <a:cubicBezTo>
                        <a:pt x="62579" y="12453"/>
                        <a:pt x="63589" y="12796"/>
                        <a:pt x="65275" y="14930"/>
                      </a:cubicBezTo>
                      <a:cubicBezTo>
                        <a:pt x="63560" y="10682"/>
                        <a:pt x="69009" y="15911"/>
                        <a:pt x="67970" y="10739"/>
                      </a:cubicBezTo>
                      <a:cubicBezTo>
                        <a:pt x="67389" y="10691"/>
                        <a:pt x="64799" y="8691"/>
                        <a:pt x="66103" y="11424"/>
                      </a:cubicBezTo>
                      <a:cubicBezTo>
                        <a:pt x="63189" y="11720"/>
                        <a:pt x="64122" y="5605"/>
                        <a:pt x="61093" y="7643"/>
                      </a:cubicBezTo>
                      <a:cubicBezTo>
                        <a:pt x="61084" y="6805"/>
                        <a:pt x="61436" y="7052"/>
                        <a:pt x="61779" y="8157"/>
                      </a:cubicBezTo>
                      <a:cubicBezTo>
                        <a:pt x="59284" y="8034"/>
                        <a:pt x="60246" y="12767"/>
                        <a:pt x="57274" y="11786"/>
                      </a:cubicBezTo>
                      <a:cubicBezTo>
                        <a:pt x="58007" y="12653"/>
                        <a:pt x="58617" y="12215"/>
                        <a:pt x="59446" y="13968"/>
                      </a:cubicBezTo>
                      <a:lnTo>
                        <a:pt x="57836" y="14158"/>
                      </a:lnTo>
                      <a:cubicBezTo>
                        <a:pt x="58188" y="14387"/>
                        <a:pt x="58579" y="15034"/>
                        <a:pt x="58579" y="15034"/>
                      </a:cubicBezTo>
                      <a:cubicBezTo>
                        <a:pt x="57950" y="17778"/>
                        <a:pt x="55759" y="13301"/>
                        <a:pt x="54950" y="15149"/>
                      </a:cubicBezTo>
                      <a:cubicBezTo>
                        <a:pt x="54835" y="14339"/>
                        <a:pt x="54569" y="11796"/>
                        <a:pt x="56321" y="12425"/>
                      </a:cubicBezTo>
                      <a:cubicBezTo>
                        <a:pt x="54845" y="13539"/>
                        <a:pt x="50159" y="11148"/>
                        <a:pt x="50406" y="14263"/>
                      </a:cubicBezTo>
                      <a:cubicBezTo>
                        <a:pt x="49511" y="13025"/>
                        <a:pt x="49235" y="11263"/>
                        <a:pt x="48863" y="11082"/>
                      </a:cubicBezTo>
                      <a:cubicBezTo>
                        <a:pt x="50625" y="13577"/>
                        <a:pt x="48177" y="13206"/>
                        <a:pt x="47558" y="13710"/>
                      </a:cubicBezTo>
                      <a:cubicBezTo>
                        <a:pt x="40767" y="7243"/>
                        <a:pt x="42358" y="13958"/>
                        <a:pt x="36481" y="11710"/>
                      </a:cubicBezTo>
                      <a:lnTo>
                        <a:pt x="37595" y="13282"/>
                      </a:lnTo>
                      <a:cubicBezTo>
                        <a:pt x="35814" y="14787"/>
                        <a:pt x="30918" y="16254"/>
                        <a:pt x="29127" y="16444"/>
                      </a:cubicBezTo>
                      <a:lnTo>
                        <a:pt x="28308" y="15025"/>
                      </a:lnTo>
                      <a:cubicBezTo>
                        <a:pt x="28327" y="17492"/>
                        <a:pt x="24089" y="16635"/>
                        <a:pt x="22012" y="16758"/>
                      </a:cubicBezTo>
                      <a:cubicBezTo>
                        <a:pt x="18621" y="17911"/>
                        <a:pt x="26594" y="23207"/>
                        <a:pt x="21993" y="23483"/>
                      </a:cubicBezTo>
                      <a:cubicBezTo>
                        <a:pt x="19336" y="22016"/>
                        <a:pt x="18469" y="19864"/>
                        <a:pt x="16135" y="21340"/>
                      </a:cubicBezTo>
                      <a:lnTo>
                        <a:pt x="17002" y="21397"/>
                      </a:lnTo>
                      <a:cubicBezTo>
                        <a:pt x="15764" y="26274"/>
                        <a:pt x="15116" y="26674"/>
                        <a:pt x="14059" y="31637"/>
                      </a:cubicBezTo>
                      <a:cubicBezTo>
                        <a:pt x="13183" y="31637"/>
                        <a:pt x="12106" y="31246"/>
                        <a:pt x="11220" y="31265"/>
                      </a:cubicBezTo>
                      <a:cubicBezTo>
                        <a:pt x="12859" y="34151"/>
                        <a:pt x="11573" y="37713"/>
                        <a:pt x="9887" y="39618"/>
                      </a:cubicBezTo>
                      <a:cubicBezTo>
                        <a:pt x="7496" y="37418"/>
                        <a:pt x="8182" y="39790"/>
                        <a:pt x="7144" y="40304"/>
                      </a:cubicBezTo>
                      <a:cubicBezTo>
                        <a:pt x="11192" y="41438"/>
                        <a:pt x="15230" y="42666"/>
                        <a:pt x="17726" y="4141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3" name="任意多边形: 形状 1178">
                  <a:extLst>
                    <a:ext uri="{FF2B5EF4-FFF2-40B4-BE49-F238E27FC236}">
                      <a16:creationId xmlns:a16="http://schemas.microsoft.com/office/drawing/2014/main" id="{A696515D-81D6-D953-2414-C0AD1E153AE0}"/>
                    </a:ext>
                  </a:extLst>
                </p:cNvPr>
                <p:cNvSpPr/>
                <p:nvPr/>
              </p:nvSpPr>
              <p:spPr>
                <a:xfrm>
                  <a:off x="3675374" y="988393"/>
                  <a:ext cx="19050" cy="9525"/>
                </a:xfrm>
                <a:custGeom>
                  <a:avLst/>
                  <a:gdLst>
                    <a:gd name="connsiteX0" fmla="*/ 15202 w 19050"/>
                    <a:gd name="connsiteY0" fmla="*/ 10411 h 9525"/>
                    <a:gd name="connsiteX1" fmla="*/ 16116 w 19050"/>
                    <a:gd name="connsiteY1" fmla="*/ 7449 h 9525"/>
                    <a:gd name="connsiteX2" fmla="*/ 10801 w 19050"/>
                    <a:gd name="connsiteY2" fmla="*/ 9458 h 9525"/>
                    <a:gd name="connsiteX3" fmla="*/ 10668 w 19050"/>
                    <a:gd name="connsiteY3" fmla="*/ 8001 h 9525"/>
                    <a:gd name="connsiteX4" fmla="*/ 7315 w 19050"/>
                    <a:gd name="connsiteY4" fmla="*/ 7144 h 9525"/>
                    <a:gd name="connsiteX5" fmla="*/ 15202 w 19050"/>
                    <a:gd name="connsiteY5" fmla="*/ 1041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9525">
                      <a:moveTo>
                        <a:pt x="15202" y="10411"/>
                      </a:moveTo>
                      <a:cubicBezTo>
                        <a:pt x="15297" y="9230"/>
                        <a:pt x="18831" y="9239"/>
                        <a:pt x="16116" y="7449"/>
                      </a:cubicBezTo>
                      <a:cubicBezTo>
                        <a:pt x="13887" y="7791"/>
                        <a:pt x="17516" y="11820"/>
                        <a:pt x="10801" y="9458"/>
                      </a:cubicBezTo>
                      <a:cubicBezTo>
                        <a:pt x="9753" y="9020"/>
                        <a:pt x="8286" y="7591"/>
                        <a:pt x="10668" y="8001"/>
                      </a:cubicBezTo>
                      <a:lnTo>
                        <a:pt x="7315" y="7144"/>
                      </a:lnTo>
                      <a:cubicBezTo>
                        <a:pt x="5800" y="9544"/>
                        <a:pt x="14830" y="10687"/>
                        <a:pt x="15202" y="104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4" name="任意多边形: 形状 1179">
                  <a:extLst>
                    <a:ext uri="{FF2B5EF4-FFF2-40B4-BE49-F238E27FC236}">
                      <a16:creationId xmlns:a16="http://schemas.microsoft.com/office/drawing/2014/main" id="{0FCACD16-7649-539D-DF37-906B5337671D}"/>
                    </a:ext>
                  </a:extLst>
                </p:cNvPr>
                <p:cNvSpPr/>
                <p:nvPr/>
              </p:nvSpPr>
              <p:spPr>
                <a:xfrm>
                  <a:off x="3630367" y="879196"/>
                  <a:ext cx="9525" cy="9525"/>
                </a:xfrm>
                <a:custGeom>
                  <a:avLst/>
                  <a:gdLst>
                    <a:gd name="connsiteX0" fmla="*/ 9792 w 9525"/>
                    <a:gd name="connsiteY0" fmla="*/ 8793 h 9525"/>
                    <a:gd name="connsiteX1" fmla="*/ 7144 w 9525"/>
                    <a:gd name="connsiteY1" fmla="*/ 8193 h 9525"/>
                    <a:gd name="connsiteX2" fmla="*/ 9792 w 9525"/>
                    <a:gd name="connsiteY2" fmla="*/ 879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792" y="8793"/>
                      </a:moveTo>
                      <a:cubicBezTo>
                        <a:pt x="9297" y="7708"/>
                        <a:pt x="8278" y="6031"/>
                        <a:pt x="7144" y="8193"/>
                      </a:cubicBezTo>
                      <a:cubicBezTo>
                        <a:pt x="7087" y="10356"/>
                        <a:pt x="11354" y="9403"/>
                        <a:pt x="9792" y="879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5" name="任意多边形: 形状 1180">
                  <a:extLst>
                    <a:ext uri="{FF2B5EF4-FFF2-40B4-BE49-F238E27FC236}">
                      <a16:creationId xmlns:a16="http://schemas.microsoft.com/office/drawing/2014/main" id="{D877AFFD-81A2-61B8-3025-CCDE56ED5742}"/>
                    </a:ext>
                  </a:extLst>
                </p:cNvPr>
                <p:cNvSpPr/>
                <p:nvPr/>
              </p:nvSpPr>
              <p:spPr>
                <a:xfrm>
                  <a:off x="3903492" y="664619"/>
                  <a:ext cx="28575" cy="19050"/>
                </a:xfrm>
                <a:custGeom>
                  <a:avLst/>
                  <a:gdLst>
                    <a:gd name="connsiteX0" fmla="*/ 13769 w 28575"/>
                    <a:gd name="connsiteY0" fmla="*/ 15583 h 19050"/>
                    <a:gd name="connsiteX1" fmla="*/ 22504 w 28575"/>
                    <a:gd name="connsiteY1" fmla="*/ 18488 h 19050"/>
                    <a:gd name="connsiteX2" fmla="*/ 7302 w 28575"/>
                    <a:gd name="connsiteY2" fmla="*/ 7144 h 19050"/>
                    <a:gd name="connsiteX3" fmla="*/ 13769 w 28575"/>
                    <a:gd name="connsiteY3" fmla="*/ 1558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575" h="19050">
                      <a:moveTo>
                        <a:pt x="13769" y="15583"/>
                      </a:moveTo>
                      <a:cubicBezTo>
                        <a:pt x="18903" y="18440"/>
                        <a:pt x="17103" y="18421"/>
                        <a:pt x="22504" y="18488"/>
                      </a:cubicBezTo>
                      <a:cubicBezTo>
                        <a:pt x="15570" y="11335"/>
                        <a:pt x="10188" y="13487"/>
                        <a:pt x="7302" y="7144"/>
                      </a:cubicBezTo>
                      <a:cubicBezTo>
                        <a:pt x="5921" y="10678"/>
                        <a:pt x="14046" y="12764"/>
                        <a:pt x="13769" y="1558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6" name="任意多边形: 形状 1181">
                  <a:extLst>
                    <a:ext uri="{FF2B5EF4-FFF2-40B4-BE49-F238E27FC236}">
                      <a16:creationId xmlns:a16="http://schemas.microsoft.com/office/drawing/2014/main" id="{C23717B1-6EEA-3F9D-1EBC-EF26B9F72485}"/>
                    </a:ext>
                  </a:extLst>
                </p:cNvPr>
                <p:cNvSpPr/>
                <p:nvPr/>
              </p:nvSpPr>
              <p:spPr>
                <a:xfrm>
                  <a:off x="3698050" y="999775"/>
                  <a:ext cx="19050" cy="9525"/>
                </a:xfrm>
                <a:custGeom>
                  <a:avLst/>
                  <a:gdLst>
                    <a:gd name="connsiteX0" fmla="*/ 9604 w 19050"/>
                    <a:gd name="connsiteY0" fmla="*/ 7915 h 9525"/>
                    <a:gd name="connsiteX1" fmla="*/ 11994 w 19050"/>
                    <a:gd name="connsiteY1" fmla="*/ 8763 h 9525"/>
                    <a:gd name="connsiteX2" fmla="*/ 13757 w 19050"/>
                    <a:gd name="connsiteY2" fmla="*/ 8611 h 9525"/>
                    <a:gd name="connsiteX3" fmla="*/ 11404 w 19050"/>
                    <a:gd name="connsiteY3" fmla="*/ 8058 h 9525"/>
                    <a:gd name="connsiteX4" fmla="*/ 7670 w 19050"/>
                    <a:gd name="connsiteY4" fmla="*/ 7830 h 9525"/>
                    <a:gd name="connsiteX5" fmla="*/ 7518 w 19050"/>
                    <a:gd name="connsiteY5" fmla="*/ 7144 h 9525"/>
                    <a:gd name="connsiteX6" fmla="*/ 10023 w 19050"/>
                    <a:gd name="connsiteY6" fmla="*/ 7915 h 9525"/>
                    <a:gd name="connsiteX7" fmla="*/ 9604 w 19050"/>
                    <a:gd name="connsiteY7" fmla="*/ 791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9525">
                      <a:moveTo>
                        <a:pt x="9604" y="7915"/>
                      </a:moveTo>
                      <a:cubicBezTo>
                        <a:pt x="9651" y="7839"/>
                        <a:pt x="11880" y="9011"/>
                        <a:pt x="11994" y="8763"/>
                      </a:cubicBezTo>
                      <a:cubicBezTo>
                        <a:pt x="11880" y="9039"/>
                        <a:pt x="13795" y="8572"/>
                        <a:pt x="13757" y="8611"/>
                      </a:cubicBezTo>
                      <a:cubicBezTo>
                        <a:pt x="14042" y="9716"/>
                        <a:pt x="14395" y="8763"/>
                        <a:pt x="11404" y="8058"/>
                      </a:cubicBezTo>
                      <a:cubicBezTo>
                        <a:pt x="9728" y="7744"/>
                        <a:pt x="8470" y="7658"/>
                        <a:pt x="7670" y="7830"/>
                      </a:cubicBezTo>
                      <a:cubicBezTo>
                        <a:pt x="6937" y="7868"/>
                        <a:pt x="7051" y="7353"/>
                        <a:pt x="7518" y="7144"/>
                      </a:cubicBezTo>
                      <a:lnTo>
                        <a:pt x="10023" y="7915"/>
                      </a:lnTo>
                      <a:lnTo>
                        <a:pt x="9604" y="791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7" name="任意多边形: 形状 1182">
                  <a:extLst>
                    <a:ext uri="{FF2B5EF4-FFF2-40B4-BE49-F238E27FC236}">
                      <a16:creationId xmlns:a16="http://schemas.microsoft.com/office/drawing/2014/main" id="{9FB24FF9-A026-440E-B7C2-170E4AE9EDEE}"/>
                    </a:ext>
                  </a:extLst>
                </p:cNvPr>
                <p:cNvSpPr/>
                <p:nvPr/>
              </p:nvSpPr>
              <p:spPr>
                <a:xfrm>
                  <a:off x="3704415" y="741559"/>
                  <a:ext cx="28575" cy="9525"/>
                </a:xfrm>
                <a:custGeom>
                  <a:avLst/>
                  <a:gdLst>
                    <a:gd name="connsiteX0" fmla="*/ 18069 w 28575"/>
                    <a:gd name="connsiteY0" fmla="*/ 9966 h 9525"/>
                    <a:gd name="connsiteX1" fmla="*/ 22403 w 28575"/>
                    <a:gd name="connsiteY1" fmla="*/ 11299 h 9525"/>
                    <a:gd name="connsiteX2" fmla="*/ 25441 w 28575"/>
                    <a:gd name="connsiteY2" fmla="*/ 7242 h 9525"/>
                    <a:gd name="connsiteX3" fmla="*/ 17069 w 28575"/>
                    <a:gd name="connsiteY3" fmla="*/ 7423 h 9525"/>
                    <a:gd name="connsiteX4" fmla="*/ 19012 w 28575"/>
                    <a:gd name="connsiteY4" fmla="*/ 8261 h 9525"/>
                    <a:gd name="connsiteX5" fmla="*/ 7144 w 28575"/>
                    <a:gd name="connsiteY5" fmla="*/ 9451 h 9525"/>
                    <a:gd name="connsiteX6" fmla="*/ 18069 w 28575"/>
                    <a:gd name="connsiteY6" fmla="*/ 996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575" h="9525">
                      <a:moveTo>
                        <a:pt x="18069" y="9966"/>
                      </a:moveTo>
                      <a:cubicBezTo>
                        <a:pt x="19850" y="9994"/>
                        <a:pt x="23270" y="8880"/>
                        <a:pt x="22403" y="11299"/>
                      </a:cubicBezTo>
                      <a:cubicBezTo>
                        <a:pt x="29442" y="10766"/>
                        <a:pt x="19021" y="8108"/>
                        <a:pt x="25441" y="7242"/>
                      </a:cubicBezTo>
                      <a:cubicBezTo>
                        <a:pt x="24146" y="6537"/>
                        <a:pt x="19860" y="9956"/>
                        <a:pt x="17069" y="7423"/>
                      </a:cubicBezTo>
                      <a:lnTo>
                        <a:pt x="19012" y="8261"/>
                      </a:lnTo>
                      <a:cubicBezTo>
                        <a:pt x="14811" y="8566"/>
                        <a:pt x="12640" y="9690"/>
                        <a:pt x="7144" y="9451"/>
                      </a:cubicBezTo>
                      <a:cubicBezTo>
                        <a:pt x="10925" y="10347"/>
                        <a:pt x="13002" y="11928"/>
                        <a:pt x="18069" y="996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8" name="任意多边形: 形状 1183">
                  <a:extLst>
                    <a:ext uri="{FF2B5EF4-FFF2-40B4-BE49-F238E27FC236}">
                      <a16:creationId xmlns:a16="http://schemas.microsoft.com/office/drawing/2014/main" id="{2BD5ABC2-2F6E-3DB7-5B14-D590A0DED178}"/>
                    </a:ext>
                  </a:extLst>
                </p:cNvPr>
                <p:cNvSpPr/>
                <p:nvPr/>
              </p:nvSpPr>
              <p:spPr>
                <a:xfrm>
                  <a:off x="3681022" y="766738"/>
                  <a:ext cx="19050" cy="9525"/>
                </a:xfrm>
                <a:custGeom>
                  <a:avLst/>
                  <a:gdLst>
                    <a:gd name="connsiteX0" fmla="*/ 10116 w 19050"/>
                    <a:gd name="connsiteY0" fmla="*/ 7457 h 9525"/>
                    <a:gd name="connsiteX1" fmla="*/ 13106 w 19050"/>
                    <a:gd name="connsiteY1" fmla="*/ 7828 h 9525"/>
                    <a:gd name="connsiteX2" fmla="*/ 7144 w 19050"/>
                    <a:gd name="connsiteY2" fmla="*/ 9076 h 9525"/>
                    <a:gd name="connsiteX3" fmla="*/ 11182 w 19050"/>
                    <a:gd name="connsiteY3" fmla="*/ 9124 h 9525"/>
                    <a:gd name="connsiteX4" fmla="*/ 10116 w 19050"/>
                    <a:gd name="connsiteY4" fmla="*/ 745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9525">
                      <a:moveTo>
                        <a:pt x="10116" y="7457"/>
                      </a:moveTo>
                      <a:cubicBezTo>
                        <a:pt x="11640" y="6657"/>
                        <a:pt x="12459" y="7619"/>
                        <a:pt x="13106" y="7828"/>
                      </a:cubicBezTo>
                      <a:cubicBezTo>
                        <a:pt x="12716" y="6361"/>
                        <a:pt x="9258" y="8495"/>
                        <a:pt x="7144" y="9076"/>
                      </a:cubicBezTo>
                      <a:lnTo>
                        <a:pt x="11182" y="9124"/>
                      </a:lnTo>
                      <a:lnTo>
                        <a:pt x="10116" y="745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9" name="任意多边形: 形状 1184">
                  <a:extLst>
                    <a:ext uri="{FF2B5EF4-FFF2-40B4-BE49-F238E27FC236}">
                      <a16:creationId xmlns:a16="http://schemas.microsoft.com/office/drawing/2014/main" id="{2A5433C7-3275-7711-8FAE-5617B069B40D}"/>
                    </a:ext>
                  </a:extLst>
                </p:cNvPr>
                <p:cNvSpPr/>
                <p:nvPr/>
              </p:nvSpPr>
              <p:spPr>
                <a:xfrm>
                  <a:off x="3645437" y="825116"/>
                  <a:ext cx="28575" cy="19050"/>
                </a:xfrm>
                <a:custGeom>
                  <a:avLst/>
                  <a:gdLst>
                    <a:gd name="connsiteX0" fmla="*/ 9220 w 28575"/>
                    <a:gd name="connsiteY0" fmla="*/ 14487 h 19050"/>
                    <a:gd name="connsiteX1" fmla="*/ 11297 w 28575"/>
                    <a:gd name="connsiteY1" fmla="*/ 15401 h 19050"/>
                    <a:gd name="connsiteX2" fmla="*/ 10925 w 28575"/>
                    <a:gd name="connsiteY2" fmla="*/ 14753 h 19050"/>
                    <a:gd name="connsiteX3" fmla="*/ 15964 w 28575"/>
                    <a:gd name="connsiteY3" fmla="*/ 16439 h 19050"/>
                    <a:gd name="connsiteX4" fmla="*/ 15411 w 28575"/>
                    <a:gd name="connsiteY4" fmla="*/ 14591 h 19050"/>
                    <a:gd name="connsiteX5" fmla="*/ 22489 w 28575"/>
                    <a:gd name="connsiteY5" fmla="*/ 15696 h 19050"/>
                    <a:gd name="connsiteX6" fmla="*/ 21688 w 28575"/>
                    <a:gd name="connsiteY6" fmla="*/ 16096 h 19050"/>
                    <a:gd name="connsiteX7" fmla="*/ 25784 w 28575"/>
                    <a:gd name="connsiteY7" fmla="*/ 10600 h 19050"/>
                    <a:gd name="connsiteX8" fmla="*/ 21593 w 28575"/>
                    <a:gd name="connsiteY8" fmla="*/ 7162 h 19050"/>
                    <a:gd name="connsiteX9" fmla="*/ 21498 w 28575"/>
                    <a:gd name="connsiteY9" fmla="*/ 11934 h 19050"/>
                    <a:gd name="connsiteX10" fmla="*/ 7144 w 28575"/>
                    <a:gd name="connsiteY10" fmla="*/ 17154 h 19050"/>
                    <a:gd name="connsiteX11" fmla="*/ 9220 w 28575"/>
                    <a:gd name="connsiteY11" fmla="*/ 1448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8575" h="19050">
                      <a:moveTo>
                        <a:pt x="9220" y="14487"/>
                      </a:moveTo>
                      <a:lnTo>
                        <a:pt x="11297" y="15401"/>
                      </a:lnTo>
                      <a:lnTo>
                        <a:pt x="10925" y="14753"/>
                      </a:lnTo>
                      <a:cubicBezTo>
                        <a:pt x="13135" y="12305"/>
                        <a:pt x="15021" y="15658"/>
                        <a:pt x="15964" y="16439"/>
                      </a:cubicBezTo>
                      <a:cubicBezTo>
                        <a:pt x="14802" y="16182"/>
                        <a:pt x="15230" y="15115"/>
                        <a:pt x="15411" y="14591"/>
                      </a:cubicBezTo>
                      <a:cubicBezTo>
                        <a:pt x="17974" y="14572"/>
                        <a:pt x="21650" y="17830"/>
                        <a:pt x="22489" y="15696"/>
                      </a:cubicBezTo>
                      <a:lnTo>
                        <a:pt x="21688" y="16096"/>
                      </a:lnTo>
                      <a:cubicBezTo>
                        <a:pt x="20850" y="13534"/>
                        <a:pt x="23746" y="12477"/>
                        <a:pt x="25784" y="10600"/>
                      </a:cubicBezTo>
                      <a:cubicBezTo>
                        <a:pt x="24317" y="9629"/>
                        <a:pt x="22974" y="6895"/>
                        <a:pt x="21593" y="7162"/>
                      </a:cubicBezTo>
                      <a:cubicBezTo>
                        <a:pt x="22965" y="6895"/>
                        <a:pt x="22146" y="10305"/>
                        <a:pt x="21498" y="11934"/>
                      </a:cubicBezTo>
                      <a:cubicBezTo>
                        <a:pt x="16393" y="12391"/>
                        <a:pt x="7325" y="10439"/>
                        <a:pt x="7144" y="17154"/>
                      </a:cubicBezTo>
                      <a:lnTo>
                        <a:pt x="9220" y="1448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0" name="任意多边形: 形状 1185">
                  <a:extLst>
                    <a:ext uri="{FF2B5EF4-FFF2-40B4-BE49-F238E27FC236}">
                      <a16:creationId xmlns:a16="http://schemas.microsoft.com/office/drawing/2014/main" id="{7E383A18-6326-EB5D-7170-C7209F824172}"/>
                    </a:ext>
                  </a:extLst>
                </p:cNvPr>
                <p:cNvSpPr/>
                <p:nvPr/>
              </p:nvSpPr>
              <p:spPr>
                <a:xfrm>
                  <a:off x="3641246" y="857796"/>
                  <a:ext cx="9525" cy="9525"/>
                </a:xfrm>
                <a:custGeom>
                  <a:avLst/>
                  <a:gdLst>
                    <a:gd name="connsiteX0" fmla="*/ 11335 w 9525"/>
                    <a:gd name="connsiteY0" fmla="*/ 11116 h 9525"/>
                    <a:gd name="connsiteX1" fmla="*/ 10487 w 9525"/>
                    <a:gd name="connsiteY1" fmla="*/ 7144 h 9525"/>
                    <a:gd name="connsiteX2" fmla="*/ 7144 w 9525"/>
                    <a:gd name="connsiteY2" fmla="*/ 10087 h 9525"/>
                    <a:gd name="connsiteX3" fmla="*/ 11335 w 9525"/>
                    <a:gd name="connsiteY3" fmla="*/ 1111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1335" y="11116"/>
                      </a:moveTo>
                      <a:cubicBezTo>
                        <a:pt x="10458" y="9858"/>
                        <a:pt x="12049" y="7944"/>
                        <a:pt x="10487" y="7144"/>
                      </a:cubicBezTo>
                      <a:cubicBezTo>
                        <a:pt x="9211" y="7430"/>
                        <a:pt x="9677" y="11487"/>
                        <a:pt x="7144" y="10087"/>
                      </a:cubicBezTo>
                      <a:cubicBezTo>
                        <a:pt x="8068" y="11306"/>
                        <a:pt x="10392" y="10439"/>
                        <a:pt x="11335" y="1111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1" name="任意多边形: 形状 1186">
                  <a:extLst>
                    <a:ext uri="{FF2B5EF4-FFF2-40B4-BE49-F238E27FC236}">
                      <a16:creationId xmlns:a16="http://schemas.microsoft.com/office/drawing/2014/main" id="{55610593-6B4B-6626-1349-C1D6165ABD29}"/>
                    </a:ext>
                  </a:extLst>
                </p:cNvPr>
                <p:cNvSpPr/>
                <p:nvPr/>
              </p:nvSpPr>
              <p:spPr>
                <a:xfrm>
                  <a:off x="3690699" y="755583"/>
                  <a:ext cx="76200" cy="19050"/>
                </a:xfrm>
                <a:custGeom>
                  <a:avLst/>
                  <a:gdLst>
                    <a:gd name="connsiteX0" fmla="*/ 7715 w 76200"/>
                    <a:gd name="connsiteY0" fmla="*/ 17812 h 19050"/>
                    <a:gd name="connsiteX1" fmla="*/ 13421 w 76200"/>
                    <a:gd name="connsiteY1" fmla="*/ 17983 h 19050"/>
                    <a:gd name="connsiteX2" fmla="*/ 12897 w 76200"/>
                    <a:gd name="connsiteY2" fmla="*/ 15754 h 19050"/>
                    <a:gd name="connsiteX3" fmla="*/ 48197 w 76200"/>
                    <a:gd name="connsiteY3" fmla="*/ 13192 h 19050"/>
                    <a:gd name="connsiteX4" fmla="*/ 47968 w 76200"/>
                    <a:gd name="connsiteY4" fmla="*/ 16650 h 19050"/>
                    <a:gd name="connsiteX5" fmla="*/ 56721 w 76200"/>
                    <a:gd name="connsiteY5" fmla="*/ 18355 h 19050"/>
                    <a:gd name="connsiteX6" fmla="*/ 59874 w 76200"/>
                    <a:gd name="connsiteY6" fmla="*/ 15897 h 19050"/>
                    <a:gd name="connsiteX7" fmla="*/ 54407 w 76200"/>
                    <a:gd name="connsiteY7" fmla="*/ 15450 h 19050"/>
                    <a:gd name="connsiteX8" fmla="*/ 59322 w 76200"/>
                    <a:gd name="connsiteY8" fmla="*/ 14697 h 19050"/>
                    <a:gd name="connsiteX9" fmla="*/ 61979 w 76200"/>
                    <a:gd name="connsiteY9" fmla="*/ 14859 h 19050"/>
                    <a:gd name="connsiteX10" fmla="*/ 62141 w 76200"/>
                    <a:gd name="connsiteY10" fmla="*/ 14878 h 19050"/>
                    <a:gd name="connsiteX11" fmla="*/ 64580 w 76200"/>
                    <a:gd name="connsiteY11" fmla="*/ 14945 h 19050"/>
                    <a:gd name="connsiteX12" fmla="*/ 64599 w 76200"/>
                    <a:gd name="connsiteY12" fmla="*/ 14945 h 19050"/>
                    <a:gd name="connsiteX13" fmla="*/ 64627 w 76200"/>
                    <a:gd name="connsiteY13" fmla="*/ 14954 h 19050"/>
                    <a:gd name="connsiteX14" fmla="*/ 64694 w 76200"/>
                    <a:gd name="connsiteY14" fmla="*/ 14973 h 19050"/>
                    <a:gd name="connsiteX15" fmla="*/ 64960 w 76200"/>
                    <a:gd name="connsiteY15" fmla="*/ 15040 h 19050"/>
                    <a:gd name="connsiteX16" fmla="*/ 65484 w 76200"/>
                    <a:gd name="connsiteY16" fmla="*/ 15183 h 19050"/>
                    <a:gd name="connsiteX17" fmla="*/ 66523 w 76200"/>
                    <a:gd name="connsiteY17" fmla="*/ 15488 h 19050"/>
                    <a:gd name="connsiteX18" fmla="*/ 72733 w 76200"/>
                    <a:gd name="connsiteY18" fmla="*/ 17193 h 19050"/>
                    <a:gd name="connsiteX19" fmla="*/ 71104 w 76200"/>
                    <a:gd name="connsiteY19" fmla="*/ 11811 h 19050"/>
                    <a:gd name="connsiteX20" fmla="*/ 65808 w 76200"/>
                    <a:gd name="connsiteY20" fmla="*/ 13183 h 19050"/>
                    <a:gd name="connsiteX21" fmla="*/ 65008 w 76200"/>
                    <a:gd name="connsiteY21" fmla="*/ 13106 h 19050"/>
                    <a:gd name="connsiteX22" fmla="*/ 64808 w 76200"/>
                    <a:gd name="connsiteY22" fmla="*/ 13068 h 19050"/>
                    <a:gd name="connsiteX23" fmla="*/ 64713 w 76200"/>
                    <a:gd name="connsiteY23" fmla="*/ 13049 h 19050"/>
                    <a:gd name="connsiteX24" fmla="*/ 62074 w 76200"/>
                    <a:gd name="connsiteY24" fmla="*/ 12973 h 19050"/>
                    <a:gd name="connsiteX25" fmla="*/ 61589 w 76200"/>
                    <a:gd name="connsiteY25" fmla="*/ 12916 h 19050"/>
                    <a:gd name="connsiteX26" fmla="*/ 59779 w 76200"/>
                    <a:gd name="connsiteY26" fmla="*/ 12497 h 19050"/>
                    <a:gd name="connsiteX27" fmla="*/ 57093 w 76200"/>
                    <a:gd name="connsiteY27" fmla="*/ 11039 h 19050"/>
                    <a:gd name="connsiteX28" fmla="*/ 58398 w 76200"/>
                    <a:gd name="connsiteY28" fmla="*/ 8344 h 19050"/>
                    <a:gd name="connsiteX29" fmla="*/ 45063 w 76200"/>
                    <a:gd name="connsiteY29" fmla="*/ 9220 h 19050"/>
                    <a:gd name="connsiteX30" fmla="*/ 45634 w 76200"/>
                    <a:gd name="connsiteY30" fmla="*/ 9554 h 19050"/>
                    <a:gd name="connsiteX31" fmla="*/ 31766 w 76200"/>
                    <a:gd name="connsiteY31" fmla="*/ 7144 h 19050"/>
                    <a:gd name="connsiteX32" fmla="*/ 7144 w 76200"/>
                    <a:gd name="connsiteY32" fmla="*/ 15611 h 19050"/>
                    <a:gd name="connsiteX33" fmla="*/ 7715 w 76200"/>
                    <a:gd name="connsiteY33" fmla="*/ 1781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76200" h="19050">
                      <a:moveTo>
                        <a:pt x="7715" y="17812"/>
                      </a:moveTo>
                      <a:cubicBezTo>
                        <a:pt x="9592" y="18498"/>
                        <a:pt x="11897" y="13926"/>
                        <a:pt x="13421" y="17983"/>
                      </a:cubicBezTo>
                      <a:lnTo>
                        <a:pt x="12897" y="15754"/>
                      </a:lnTo>
                      <a:cubicBezTo>
                        <a:pt x="25679" y="17364"/>
                        <a:pt x="38157" y="12687"/>
                        <a:pt x="48197" y="13192"/>
                      </a:cubicBezTo>
                      <a:lnTo>
                        <a:pt x="47968" y="16650"/>
                      </a:lnTo>
                      <a:cubicBezTo>
                        <a:pt x="52235" y="15611"/>
                        <a:pt x="52930" y="17478"/>
                        <a:pt x="56721" y="18355"/>
                      </a:cubicBezTo>
                      <a:cubicBezTo>
                        <a:pt x="54988" y="15802"/>
                        <a:pt x="57760" y="16793"/>
                        <a:pt x="59874" y="15897"/>
                      </a:cubicBezTo>
                      <a:cubicBezTo>
                        <a:pt x="58217" y="15592"/>
                        <a:pt x="54512" y="16974"/>
                        <a:pt x="54407" y="15450"/>
                      </a:cubicBezTo>
                      <a:cubicBezTo>
                        <a:pt x="55864" y="14888"/>
                        <a:pt x="57569" y="14688"/>
                        <a:pt x="59322" y="14697"/>
                      </a:cubicBezTo>
                      <a:cubicBezTo>
                        <a:pt x="60198" y="14707"/>
                        <a:pt x="61093" y="14764"/>
                        <a:pt x="61979" y="14859"/>
                      </a:cubicBezTo>
                      <a:lnTo>
                        <a:pt x="62141" y="14878"/>
                      </a:lnTo>
                      <a:lnTo>
                        <a:pt x="64580" y="14945"/>
                      </a:lnTo>
                      <a:lnTo>
                        <a:pt x="64599" y="14945"/>
                      </a:lnTo>
                      <a:lnTo>
                        <a:pt x="64627" y="14954"/>
                      </a:lnTo>
                      <a:lnTo>
                        <a:pt x="64694" y="14973"/>
                      </a:lnTo>
                      <a:lnTo>
                        <a:pt x="64960" y="15040"/>
                      </a:lnTo>
                      <a:lnTo>
                        <a:pt x="65484" y="15183"/>
                      </a:lnTo>
                      <a:lnTo>
                        <a:pt x="66523" y="15488"/>
                      </a:lnTo>
                      <a:cubicBezTo>
                        <a:pt x="69247" y="16326"/>
                        <a:pt x="71638" y="17345"/>
                        <a:pt x="72733" y="17193"/>
                      </a:cubicBezTo>
                      <a:lnTo>
                        <a:pt x="71104" y="11811"/>
                      </a:lnTo>
                      <a:cubicBezTo>
                        <a:pt x="68828" y="15164"/>
                        <a:pt x="67647" y="9430"/>
                        <a:pt x="65808" y="13183"/>
                      </a:cubicBezTo>
                      <a:lnTo>
                        <a:pt x="65008" y="13106"/>
                      </a:lnTo>
                      <a:lnTo>
                        <a:pt x="64808" y="13068"/>
                      </a:lnTo>
                      <a:lnTo>
                        <a:pt x="64713" y="13049"/>
                      </a:lnTo>
                      <a:lnTo>
                        <a:pt x="62074" y="12973"/>
                      </a:lnTo>
                      <a:lnTo>
                        <a:pt x="61589" y="12916"/>
                      </a:lnTo>
                      <a:cubicBezTo>
                        <a:pt x="60950" y="12830"/>
                        <a:pt x="60341" y="12678"/>
                        <a:pt x="59779" y="12497"/>
                      </a:cubicBezTo>
                      <a:cubicBezTo>
                        <a:pt x="58655" y="12125"/>
                        <a:pt x="57712" y="11601"/>
                        <a:pt x="57093" y="11039"/>
                      </a:cubicBezTo>
                      <a:cubicBezTo>
                        <a:pt x="55855" y="9925"/>
                        <a:pt x="55902" y="8677"/>
                        <a:pt x="58398" y="8344"/>
                      </a:cubicBezTo>
                      <a:cubicBezTo>
                        <a:pt x="51406" y="4953"/>
                        <a:pt x="49359" y="13868"/>
                        <a:pt x="45063" y="9220"/>
                      </a:cubicBezTo>
                      <a:lnTo>
                        <a:pt x="45634" y="9554"/>
                      </a:lnTo>
                      <a:cubicBezTo>
                        <a:pt x="41319" y="10535"/>
                        <a:pt x="33137" y="8258"/>
                        <a:pt x="31766" y="7144"/>
                      </a:cubicBezTo>
                      <a:cubicBezTo>
                        <a:pt x="25537" y="11354"/>
                        <a:pt x="14049" y="13249"/>
                        <a:pt x="7144" y="15611"/>
                      </a:cubicBezTo>
                      <a:lnTo>
                        <a:pt x="7715" y="1781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2" name="任意多边形: 形状 1187">
                  <a:extLst>
                    <a:ext uri="{FF2B5EF4-FFF2-40B4-BE49-F238E27FC236}">
                      <a16:creationId xmlns:a16="http://schemas.microsoft.com/office/drawing/2014/main" id="{95313CFA-6B99-D434-6DE1-39C7034ABD7E}"/>
                    </a:ext>
                  </a:extLst>
                </p:cNvPr>
                <p:cNvSpPr/>
                <p:nvPr/>
              </p:nvSpPr>
              <p:spPr>
                <a:xfrm>
                  <a:off x="3665325" y="968600"/>
                  <a:ext cx="19050" cy="19050"/>
                </a:xfrm>
                <a:custGeom>
                  <a:avLst/>
                  <a:gdLst>
                    <a:gd name="connsiteX0" fmla="*/ 11259 w 19050"/>
                    <a:gd name="connsiteY0" fmla="*/ 9278 h 19050"/>
                    <a:gd name="connsiteX1" fmla="*/ 13859 w 19050"/>
                    <a:gd name="connsiteY1" fmla="*/ 12011 h 19050"/>
                    <a:gd name="connsiteX2" fmla="*/ 14926 w 19050"/>
                    <a:gd name="connsiteY2" fmla="*/ 11345 h 19050"/>
                    <a:gd name="connsiteX3" fmla="*/ 7410 w 19050"/>
                    <a:gd name="connsiteY3" fmla="*/ 9754 h 19050"/>
                    <a:gd name="connsiteX4" fmla="*/ 11259 w 19050"/>
                    <a:gd name="connsiteY4" fmla="*/ 927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1259" y="9278"/>
                      </a:moveTo>
                      <a:lnTo>
                        <a:pt x="13859" y="12011"/>
                      </a:lnTo>
                      <a:lnTo>
                        <a:pt x="14926" y="11345"/>
                      </a:lnTo>
                      <a:cubicBezTo>
                        <a:pt x="13545" y="11745"/>
                        <a:pt x="5601" y="2905"/>
                        <a:pt x="7410" y="9754"/>
                      </a:cubicBezTo>
                      <a:lnTo>
                        <a:pt x="11259" y="927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3" name="任意多边形: 形状 1188">
                  <a:extLst>
                    <a:ext uri="{FF2B5EF4-FFF2-40B4-BE49-F238E27FC236}">
                      <a16:creationId xmlns:a16="http://schemas.microsoft.com/office/drawing/2014/main" id="{C94E52AC-857A-2C32-8BBA-BB5E7976048A}"/>
                    </a:ext>
                  </a:extLst>
                </p:cNvPr>
                <p:cNvSpPr/>
                <p:nvPr/>
              </p:nvSpPr>
              <p:spPr>
                <a:xfrm>
                  <a:off x="3689299" y="993106"/>
                  <a:ext cx="9525" cy="9525"/>
                </a:xfrm>
                <a:custGeom>
                  <a:avLst/>
                  <a:gdLst>
                    <a:gd name="connsiteX0" fmla="*/ 11097 w 9525"/>
                    <a:gd name="connsiteY0" fmla="*/ 9193 h 9525"/>
                    <a:gd name="connsiteX1" fmla="*/ 11849 w 9525"/>
                    <a:gd name="connsiteY1" fmla="*/ 9155 h 9525"/>
                    <a:gd name="connsiteX2" fmla="*/ 7144 w 9525"/>
                    <a:gd name="connsiteY2" fmla="*/ 7145 h 9525"/>
                    <a:gd name="connsiteX3" fmla="*/ 11097 w 9525"/>
                    <a:gd name="connsiteY3" fmla="*/ 919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1097" y="9193"/>
                      </a:moveTo>
                      <a:lnTo>
                        <a:pt x="11849" y="9155"/>
                      </a:lnTo>
                      <a:cubicBezTo>
                        <a:pt x="10401" y="8508"/>
                        <a:pt x="8258" y="7088"/>
                        <a:pt x="7144" y="7145"/>
                      </a:cubicBezTo>
                      <a:cubicBezTo>
                        <a:pt x="8201" y="8107"/>
                        <a:pt x="11554" y="8203"/>
                        <a:pt x="11097" y="919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4" name="任意多边形: 形状 1189">
                  <a:extLst>
                    <a:ext uri="{FF2B5EF4-FFF2-40B4-BE49-F238E27FC236}">
                      <a16:creationId xmlns:a16="http://schemas.microsoft.com/office/drawing/2014/main" id="{C52A3158-59EB-2954-B9CB-979ADA4DC3D7}"/>
                    </a:ext>
                  </a:extLst>
                </p:cNvPr>
                <p:cNvSpPr/>
                <p:nvPr/>
              </p:nvSpPr>
              <p:spPr>
                <a:xfrm>
                  <a:off x="3936616" y="677659"/>
                  <a:ext cx="19050" cy="19050"/>
                </a:xfrm>
                <a:custGeom>
                  <a:avLst/>
                  <a:gdLst>
                    <a:gd name="connsiteX0" fmla="*/ 10449 w 19050"/>
                    <a:gd name="connsiteY0" fmla="*/ 11716 h 19050"/>
                    <a:gd name="connsiteX1" fmla="*/ 11944 w 19050"/>
                    <a:gd name="connsiteY1" fmla="*/ 12583 h 19050"/>
                    <a:gd name="connsiteX2" fmla="*/ 7144 w 19050"/>
                    <a:gd name="connsiteY2" fmla="*/ 7144 h 19050"/>
                    <a:gd name="connsiteX3" fmla="*/ 10449 w 19050"/>
                    <a:gd name="connsiteY3" fmla="*/ 1171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0449" y="11716"/>
                      </a:moveTo>
                      <a:lnTo>
                        <a:pt x="11944" y="12583"/>
                      </a:lnTo>
                      <a:cubicBezTo>
                        <a:pt x="10639" y="13164"/>
                        <a:pt x="20412" y="9144"/>
                        <a:pt x="7144" y="7144"/>
                      </a:cubicBezTo>
                      <a:lnTo>
                        <a:pt x="10449" y="1171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5" name="任意多边形: 形状 1190">
                  <a:extLst>
                    <a:ext uri="{FF2B5EF4-FFF2-40B4-BE49-F238E27FC236}">
                      <a16:creationId xmlns:a16="http://schemas.microsoft.com/office/drawing/2014/main" id="{3F6015BF-C4BC-9EBA-FA42-341670CF6FBC}"/>
                    </a:ext>
                  </a:extLst>
                </p:cNvPr>
                <p:cNvSpPr/>
                <p:nvPr/>
              </p:nvSpPr>
              <p:spPr>
                <a:xfrm>
                  <a:off x="3676006" y="980449"/>
                  <a:ext cx="9525" cy="9525"/>
                </a:xfrm>
                <a:custGeom>
                  <a:avLst/>
                  <a:gdLst>
                    <a:gd name="connsiteX0" fmla="*/ 8464 w 9525"/>
                    <a:gd name="connsiteY0" fmla="*/ 7144 h 9525"/>
                    <a:gd name="connsiteX1" fmla="*/ 7149 w 9525"/>
                    <a:gd name="connsiteY1" fmla="*/ 8382 h 9525"/>
                    <a:gd name="connsiteX2" fmla="*/ 7749 w 9525"/>
                    <a:gd name="connsiteY2" fmla="*/ 7734 h 9525"/>
                    <a:gd name="connsiteX3" fmla="*/ 8464 w 9525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8464" y="7144"/>
                      </a:moveTo>
                      <a:cubicBezTo>
                        <a:pt x="8464" y="7144"/>
                        <a:pt x="7045" y="8334"/>
                        <a:pt x="7149" y="8382"/>
                      </a:cubicBezTo>
                      <a:cubicBezTo>
                        <a:pt x="7149" y="8382"/>
                        <a:pt x="7692" y="7715"/>
                        <a:pt x="7749" y="7734"/>
                      </a:cubicBezTo>
                      <a:lnTo>
                        <a:pt x="846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6" name="任意多边形: 形状 1191">
                  <a:extLst>
                    <a:ext uri="{FF2B5EF4-FFF2-40B4-BE49-F238E27FC236}">
                      <a16:creationId xmlns:a16="http://schemas.microsoft.com/office/drawing/2014/main" id="{A0BD3CA6-B06D-2837-A269-D0284433E2C3}"/>
                    </a:ext>
                  </a:extLst>
                </p:cNvPr>
                <p:cNvSpPr/>
                <p:nvPr/>
              </p:nvSpPr>
              <p:spPr>
                <a:xfrm>
                  <a:off x="3727847" y="736124"/>
                  <a:ext cx="85725" cy="38100"/>
                </a:xfrm>
                <a:custGeom>
                  <a:avLst/>
                  <a:gdLst>
                    <a:gd name="connsiteX0" fmla="*/ 23746 w 85725"/>
                    <a:gd name="connsiteY0" fmla="*/ 20412 h 38100"/>
                    <a:gd name="connsiteX1" fmla="*/ 24917 w 85725"/>
                    <a:gd name="connsiteY1" fmla="*/ 20526 h 38100"/>
                    <a:gd name="connsiteX2" fmla="*/ 24984 w 85725"/>
                    <a:gd name="connsiteY2" fmla="*/ 20535 h 38100"/>
                    <a:gd name="connsiteX3" fmla="*/ 28137 w 85725"/>
                    <a:gd name="connsiteY3" fmla="*/ 20621 h 38100"/>
                    <a:gd name="connsiteX4" fmla="*/ 28165 w 85725"/>
                    <a:gd name="connsiteY4" fmla="*/ 20631 h 38100"/>
                    <a:gd name="connsiteX5" fmla="*/ 28270 w 85725"/>
                    <a:gd name="connsiteY5" fmla="*/ 20659 h 38100"/>
                    <a:gd name="connsiteX6" fmla="*/ 28489 w 85725"/>
                    <a:gd name="connsiteY6" fmla="*/ 20707 h 38100"/>
                    <a:gd name="connsiteX7" fmla="*/ 28966 w 85725"/>
                    <a:gd name="connsiteY7" fmla="*/ 20821 h 38100"/>
                    <a:gd name="connsiteX8" fmla="*/ 30004 w 85725"/>
                    <a:gd name="connsiteY8" fmla="*/ 21059 h 38100"/>
                    <a:gd name="connsiteX9" fmla="*/ 32842 w 85725"/>
                    <a:gd name="connsiteY9" fmla="*/ 21717 h 38100"/>
                    <a:gd name="connsiteX10" fmla="*/ 31918 w 85725"/>
                    <a:gd name="connsiteY10" fmla="*/ 23974 h 38100"/>
                    <a:gd name="connsiteX11" fmla="*/ 37671 w 85725"/>
                    <a:gd name="connsiteY11" fmla="*/ 21469 h 38100"/>
                    <a:gd name="connsiteX12" fmla="*/ 37976 w 85725"/>
                    <a:gd name="connsiteY12" fmla="*/ 27946 h 38100"/>
                    <a:gd name="connsiteX13" fmla="*/ 34966 w 85725"/>
                    <a:gd name="connsiteY13" fmla="*/ 25212 h 38100"/>
                    <a:gd name="connsiteX14" fmla="*/ 31613 w 85725"/>
                    <a:gd name="connsiteY14" fmla="*/ 27974 h 38100"/>
                    <a:gd name="connsiteX15" fmla="*/ 29613 w 85725"/>
                    <a:gd name="connsiteY15" fmla="*/ 27308 h 38100"/>
                    <a:gd name="connsiteX16" fmla="*/ 28404 w 85725"/>
                    <a:gd name="connsiteY16" fmla="*/ 27117 h 38100"/>
                    <a:gd name="connsiteX17" fmla="*/ 24927 w 85725"/>
                    <a:gd name="connsiteY17" fmla="*/ 27070 h 38100"/>
                    <a:gd name="connsiteX18" fmla="*/ 24022 w 85725"/>
                    <a:gd name="connsiteY18" fmla="*/ 27270 h 38100"/>
                    <a:gd name="connsiteX19" fmla="*/ 24489 w 85725"/>
                    <a:gd name="connsiteY19" fmla="*/ 27584 h 38100"/>
                    <a:gd name="connsiteX20" fmla="*/ 24746 w 85725"/>
                    <a:gd name="connsiteY20" fmla="*/ 27717 h 38100"/>
                    <a:gd name="connsiteX21" fmla="*/ 24879 w 85725"/>
                    <a:gd name="connsiteY21" fmla="*/ 27784 h 38100"/>
                    <a:gd name="connsiteX22" fmla="*/ 24946 w 85725"/>
                    <a:gd name="connsiteY22" fmla="*/ 27813 h 38100"/>
                    <a:gd name="connsiteX23" fmla="*/ 24984 w 85725"/>
                    <a:gd name="connsiteY23" fmla="*/ 27832 h 38100"/>
                    <a:gd name="connsiteX24" fmla="*/ 24994 w 85725"/>
                    <a:gd name="connsiteY24" fmla="*/ 27832 h 38100"/>
                    <a:gd name="connsiteX25" fmla="*/ 27756 w 85725"/>
                    <a:gd name="connsiteY25" fmla="*/ 27908 h 38100"/>
                    <a:gd name="connsiteX26" fmla="*/ 27756 w 85725"/>
                    <a:gd name="connsiteY26" fmla="*/ 27908 h 38100"/>
                    <a:gd name="connsiteX27" fmla="*/ 27765 w 85725"/>
                    <a:gd name="connsiteY27" fmla="*/ 27917 h 38100"/>
                    <a:gd name="connsiteX28" fmla="*/ 28708 w 85725"/>
                    <a:gd name="connsiteY28" fmla="*/ 28422 h 38100"/>
                    <a:gd name="connsiteX29" fmla="*/ 31023 w 85725"/>
                    <a:gd name="connsiteY29" fmla="*/ 29089 h 38100"/>
                    <a:gd name="connsiteX30" fmla="*/ 36338 w 85725"/>
                    <a:gd name="connsiteY30" fmla="*/ 29775 h 38100"/>
                    <a:gd name="connsiteX31" fmla="*/ 41358 w 85725"/>
                    <a:gd name="connsiteY31" fmla="*/ 34147 h 38100"/>
                    <a:gd name="connsiteX32" fmla="*/ 46644 w 85725"/>
                    <a:gd name="connsiteY32" fmla="*/ 33547 h 38100"/>
                    <a:gd name="connsiteX33" fmla="*/ 42720 w 85725"/>
                    <a:gd name="connsiteY33" fmla="*/ 32280 h 38100"/>
                    <a:gd name="connsiteX34" fmla="*/ 42034 w 85725"/>
                    <a:gd name="connsiteY34" fmla="*/ 23888 h 38100"/>
                    <a:gd name="connsiteX35" fmla="*/ 45949 w 85725"/>
                    <a:gd name="connsiteY35" fmla="*/ 25898 h 38100"/>
                    <a:gd name="connsiteX36" fmla="*/ 53959 w 85725"/>
                    <a:gd name="connsiteY36" fmla="*/ 24022 h 38100"/>
                    <a:gd name="connsiteX37" fmla="*/ 61941 w 85725"/>
                    <a:gd name="connsiteY37" fmla="*/ 26422 h 38100"/>
                    <a:gd name="connsiteX38" fmla="*/ 62170 w 85725"/>
                    <a:gd name="connsiteY38" fmla="*/ 23383 h 38100"/>
                    <a:gd name="connsiteX39" fmla="*/ 80334 w 85725"/>
                    <a:gd name="connsiteY39" fmla="*/ 29308 h 38100"/>
                    <a:gd name="connsiteX40" fmla="*/ 84058 w 85725"/>
                    <a:gd name="connsiteY40" fmla="*/ 25088 h 38100"/>
                    <a:gd name="connsiteX41" fmla="*/ 79296 w 85725"/>
                    <a:gd name="connsiteY41" fmla="*/ 22012 h 38100"/>
                    <a:gd name="connsiteX42" fmla="*/ 79134 w 85725"/>
                    <a:gd name="connsiteY42" fmla="*/ 22774 h 38100"/>
                    <a:gd name="connsiteX43" fmla="*/ 73581 w 85725"/>
                    <a:gd name="connsiteY43" fmla="*/ 20707 h 38100"/>
                    <a:gd name="connsiteX44" fmla="*/ 74590 w 85725"/>
                    <a:gd name="connsiteY44" fmla="*/ 23155 h 38100"/>
                    <a:gd name="connsiteX45" fmla="*/ 68304 w 85725"/>
                    <a:gd name="connsiteY45" fmla="*/ 20716 h 38100"/>
                    <a:gd name="connsiteX46" fmla="*/ 66161 w 85725"/>
                    <a:gd name="connsiteY46" fmla="*/ 22345 h 38100"/>
                    <a:gd name="connsiteX47" fmla="*/ 64608 w 85725"/>
                    <a:gd name="connsiteY47" fmla="*/ 17916 h 38100"/>
                    <a:gd name="connsiteX48" fmla="*/ 59731 w 85725"/>
                    <a:gd name="connsiteY48" fmla="*/ 21507 h 38100"/>
                    <a:gd name="connsiteX49" fmla="*/ 54740 w 85725"/>
                    <a:gd name="connsiteY49" fmla="*/ 16325 h 38100"/>
                    <a:gd name="connsiteX50" fmla="*/ 54702 w 85725"/>
                    <a:gd name="connsiteY50" fmla="*/ 17868 h 38100"/>
                    <a:gd name="connsiteX51" fmla="*/ 43672 w 85725"/>
                    <a:gd name="connsiteY51" fmla="*/ 9820 h 38100"/>
                    <a:gd name="connsiteX52" fmla="*/ 38338 w 85725"/>
                    <a:gd name="connsiteY52" fmla="*/ 11944 h 38100"/>
                    <a:gd name="connsiteX53" fmla="*/ 40472 w 85725"/>
                    <a:gd name="connsiteY53" fmla="*/ 16202 h 38100"/>
                    <a:gd name="connsiteX54" fmla="*/ 38329 w 85725"/>
                    <a:gd name="connsiteY54" fmla="*/ 13458 h 38100"/>
                    <a:gd name="connsiteX55" fmla="*/ 38233 w 85725"/>
                    <a:gd name="connsiteY55" fmla="*/ 17287 h 38100"/>
                    <a:gd name="connsiteX56" fmla="*/ 34280 w 85725"/>
                    <a:gd name="connsiteY56" fmla="*/ 16773 h 38100"/>
                    <a:gd name="connsiteX57" fmla="*/ 34871 w 85725"/>
                    <a:gd name="connsiteY57" fmla="*/ 9553 h 38100"/>
                    <a:gd name="connsiteX58" fmla="*/ 38405 w 85725"/>
                    <a:gd name="connsiteY58" fmla="*/ 8896 h 38100"/>
                    <a:gd name="connsiteX59" fmla="*/ 33185 w 85725"/>
                    <a:gd name="connsiteY59" fmla="*/ 7210 h 38100"/>
                    <a:gd name="connsiteX60" fmla="*/ 30594 w 85725"/>
                    <a:gd name="connsiteY60" fmla="*/ 9515 h 38100"/>
                    <a:gd name="connsiteX61" fmla="*/ 29147 w 85725"/>
                    <a:gd name="connsiteY61" fmla="*/ 10525 h 38100"/>
                    <a:gd name="connsiteX62" fmla="*/ 28737 w 85725"/>
                    <a:gd name="connsiteY62" fmla="*/ 10734 h 38100"/>
                    <a:gd name="connsiteX63" fmla="*/ 28632 w 85725"/>
                    <a:gd name="connsiteY63" fmla="*/ 10782 h 38100"/>
                    <a:gd name="connsiteX64" fmla="*/ 28623 w 85725"/>
                    <a:gd name="connsiteY64" fmla="*/ 10782 h 38100"/>
                    <a:gd name="connsiteX65" fmla="*/ 25003 w 85725"/>
                    <a:gd name="connsiteY65" fmla="*/ 10715 h 38100"/>
                    <a:gd name="connsiteX66" fmla="*/ 24984 w 85725"/>
                    <a:gd name="connsiteY66" fmla="*/ 10725 h 38100"/>
                    <a:gd name="connsiteX67" fmla="*/ 24946 w 85725"/>
                    <a:gd name="connsiteY67" fmla="*/ 10744 h 38100"/>
                    <a:gd name="connsiteX68" fmla="*/ 24879 w 85725"/>
                    <a:gd name="connsiteY68" fmla="*/ 10772 h 38100"/>
                    <a:gd name="connsiteX69" fmla="*/ 24594 w 85725"/>
                    <a:gd name="connsiteY69" fmla="*/ 10887 h 38100"/>
                    <a:gd name="connsiteX70" fmla="*/ 23346 w 85725"/>
                    <a:gd name="connsiteY70" fmla="*/ 11296 h 38100"/>
                    <a:gd name="connsiteX71" fmla="*/ 7144 w 85725"/>
                    <a:gd name="connsiteY71" fmla="*/ 10391 h 38100"/>
                    <a:gd name="connsiteX72" fmla="*/ 23746 w 85725"/>
                    <a:gd name="connsiteY72" fmla="*/ 20412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</a:cxnLst>
                  <a:rect l="l" t="t" r="r" b="b"/>
                  <a:pathLst>
                    <a:path w="85725" h="38100">
                      <a:moveTo>
                        <a:pt x="23746" y="20412"/>
                      </a:moveTo>
                      <a:cubicBezTo>
                        <a:pt x="23746" y="20412"/>
                        <a:pt x="24213" y="20459"/>
                        <a:pt x="24917" y="20526"/>
                      </a:cubicBezTo>
                      <a:lnTo>
                        <a:pt x="24984" y="20535"/>
                      </a:lnTo>
                      <a:lnTo>
                        <a:pt x="28137" y="20621"/>
                      </a:lnTo>
                      <a:lnTo>
                        <a:pt x="28165" y="20631"/>
                      </a:lnTo>
                      <a:lnTo>
                        <a:pt x="28270" y="20659"/>
                      </a:lnTo>
                      <a:lnTo>
                        <a:pt x="28489" y="20707"/>
                      </a:lnTo>
                      <a:lnTo>
                        <a:pt x="28966" y="20821"/>
                      </a:lnTo>
                      <a:lnTo>
                        <a:pt x="30004" y="21059"/>
                      </a:lnTo>
                      <a:cubicBezTo>
                        <a:pt x="31423" y="21383"/>
                        <a:pt x="32842" y="21717"/>
                        <a:pt x="32842" y="21717"/>
                      </a:cubicBezTo>
                      <a:lnTo>
                        <a:pt x="31918" y="23974"/>
                      </a:lnTo>
                      <a:cubicBezTo>
                        <a:pt x="35004" y="23688"/>
                        <a:pt x="33338" y="19069"/>
                        <a:pt x="37671" y="21469"/>
                      </a:cubicBezTo>
                      <a:cubicBezTo>
                        <a:pt x="37167" y="24126"/>
                        <a:pt x="40215" y="26127"/>
                        <a:pt x="37976" y="27946"/>
                      </a:cubicBezTo>
                      <a:lnTo>
                        <a:pt x="34966" y="25212"/>
                      </a:lnTo>
                      <a:cubicBezTo>
                        <a:pt x="33804" y="28041"/>
                        <a:pt x="32814" y="28298"/>
                        <a:pt x="31613" y="27974"/>
                      </a:cubicBezTo>
                      <a:cubicBezTo>
                        <a:pt x="31023" y="27774"/>
                        <a:pt x="30347" y="27555"/>
                        <a:pt x="29613" y="27308"/>
                      </a:cubicBezTo>
                      <a:cubicBezTo>
                        <a:pt x="29242" y="27203"/>
                        <a:pt x="28842" y="27136"/>
                        <a:pt x="28404" y="27117"/>
                      </a:cubicBezTo>
                      <a:cubicBezTo>
                        <a:pt x="27289" y="27108"/>
                        <a:pt x="26137" y="27089"/>
                        <a:pt x="24927" y="27070"/>
                      </a:cubicBezTo>
                      <a:cubicBezTo>
                        <a:pt x="24641" y="27136"/>
                        <a:pt x="24336" y="27203"/>
                        <a:pt x="24022" y="27270"/>
                      </a:cubicBezTo>
                      <a:lnTo>
                        <a:pt x="24489" y="27584"/>
                      </a:lnTo>
                      <a:lnTo>
                        <a:pt x="24746" y="27717"/>
                      </a:lnTo>
                      <a:lnTo>
                        <a:pt x="24879" y="27784"/>
                      </a:lnTo>
                      <a:lnTo>
                        <a:pt x="24946" y="27813"/>
                      </a:lnTo>
                      <a:lnTo>
                        <a:pt x="24984" y="27832"/>
                      </a:lnTo>
                      <a:lnTo>
                        <a:pt x="24994" y="27832"/>
                      </a:lnTo>
                      <a:lnTo>
                        <a:pt x="27756" y="27908"/>
                      </a:lnTo>
                      <a:lnTo>
                        <a:pt x="27756" y="27908"/>
                      </a:lnTo>
                      <a:lnTo>
                        <a:pt x="27765" y="27917"/>
                      </a:lnTo>
                      <a:cubicBezTo>
                        <a:pt x="28051" y="28108"/>
                        <a:pt x="28365" y="28279"/>
                        <a:pt x="28708" y="28422"/>
                      </a:cubicBezTo>
                      <a:cubicBezTo>
                        <a:pt x="29394" y="28717"/>
                        <a:pt x="30185" y="28927"/>
                        <a:pt x="31023" y="29089"/>
                      </a:cubicBezTo>
                      <a:cubicBezTo>
                        <a:pt x="32709" y="29422"/>
                        <a:pt x="34614" y="29556"/>
                        <a:pt x="36338" y="29775"/>
                      </a:cubicBezTo>
                      <a:cubicBezTo>
                        <a:pt x="39786" y="30203"/>
                        <a:pt x="42520" y="30946"/>
                        <a:pt x="41358" y="34147"/>
                      </a:cubicBezTo>
                      <a:lnTo>
                        <a:pt x="46644" y="33547"/>
                      </a:lnTo>
                      <a:cubicBezTo>
                        <a:pt x="45377" y="31594"/>
                        <a:pt x="44920" y="31965"/>
                        <a:pt x="42720" y="32280"/>
                      </a:cubicBezTo>
                      <a:cubicBezTo>
                        <a:pt x="43263" y="28108"/>
                        <a:pt x="40634" y="27279"/>
                        <a:pt x="42034" y="23888"/>
                      </a:cubicBezTo>
                      <a:cubicBezTo>
                        <a:pt x="44196" y="24326"/>
                        <a:pt x="45987" y="23612"/>
                        <a:pt x="45949" y="25898"/>
                      </a:cubicBezTo>
                      <a:cubicBezTo>
                        <a:pt x="47977" y="25288"/>
                        <a:pt x="51330" y="24403"/>
                        <a:pt x="53959" y="24022"/>
                      </a:cubicBezTo>
                      <a:cubicBezTo>
                        <a:pt x="56674" y="23660"/>
                        <a:pt x="59265" y="23974"/>
                        <a:pt x="61941" y="26422"/>
                      </a:cubicBezTo>
                      <a:cubicBezTo>
                        <a:pt x="59446" y="25336"/>
                        <a:pt x="62084" y="24136"/>
                        <a:pt x="62170" y="23383"/>
                      </a:cubicBezTo>
                      <a:cubicBezTo>
                        <a:pt x="68428" y="23498"/>
                        <a:pt x="76752" y="25146"/>
                        <a:pt x="80334" y="29308"/>
                      </a:cubicBezTo>
                      <a:cubicBezTo>
                        <a:pt x="80124" y="27298"/>
                        <a:pt x="82610" y="26308"/>
                        <a:pt x="84058" y="25088"/>
                      </a:cubicBezTo>
                      <a:lnTo>
                        <a:pt x="79296" y="22012"/>
                      </a:lnTo>
                      <a:lnTo>
                        <a:pt x="79134" y="22774"/>
                      </a:lnTo>
                      <a:cubicBezTo>
                        <a:pt x="77400" y="22745"/>
                        <a:pt x="75362" y="22145"/>
                        <a:pt x="73581" y="20707"/>
                      </a:cubicBezTo>
                      <a:cubicBezTo>
                        <a:pt x="75495" y="21364"/>
                        <a:pt x="74695" y="22412"/>
                        <a:pt x="74590" y="23155"/>
                      </a:cubicBezTo>
                      <a:cubicBezTo>
                        <a:pt x="72114" y="22012"/>
                        <a:pt x="70123" y="22136"/>
                        <a:pt x="68304" y="20716"/>
                      </a:cubicBezTo>
                      <a:cubicBezTo>
                        <a:pt x="68228" y="21469"/>
                        <a:pt x="68047" y="22974"/>
                        <a:pt x="66161" y="22345"/>
                      </a:cubicBezTo>
                      <a:cubicBezTo>
                        <a:pt x="60465" y="19650"/>
                        <a:pt x="73076" y="19411"/>
                        <a:pt x="64608" y="17916"/>
                      </a:cubicBezTo>
                      <a:cubicBezTo>
                        <a:pt x="66199" y="22345"/>
                        <a:pt x="61246" y="18630"/>
                        <a:pt x="59731" y="21507"/>
                      </a:cubicBezTo>
                      <a:cubicBezTo>
                        <a:pt x="52645" y="20278"/>
                        <a:pt x="57912" y="19392"/>
                        <a:pt x="54740" y="16325"/>
                      </a:cubicBezTo>
                      <a:cubicBezTo>
                        <a:pt x="54064" y="16630"/>
                        <a:pt x="54026" y="17392"/>
                        <a:pt x="54702" y="17868"/>
                      </a:cubicBezTo>
                      <a:cubicBezTo>
                        <a:pt x="48139" y="13068"/>
                        <a:pt x="41720" y="15582"/>
                        <a:pt x="43672" y="9820"/>
                      </a:cubicBezTo>
                      <a:lnTo>
                        <a:pt x="38338" y="11944"/>
                      </a:lnTo>
                      <a:cubicBezTo>
                        <a:pt x="40986" y="12011"/>
                        <a:pt x="41796" y="15106"/>
                        <a:pt x="40472" y="16202"/>
                      </a:cubicBezTo>
                      <a:lnTo>
                        <a:pt x="38329" y="13458"/>
                      </a:lnTo>
                      <a:lnTo>
                        <a:pt x="38233" y="17287"/>
                      </a:lnTo>
                      <a:lnTo>
                        <a:pt x="34280" y="16773"/>
                      </a:lnTo>
                      <a:cubicBezTo>
                        <a:pt x="34757" y="14887"/>
                        <a:pt x="38824" y="10791"/>
                        <a:pt x="34871" y="9553"/>
                      </a:cubicBezTo>
                      <a:lnTo>
                        <a:pt x="38405" y="8896"/>
                      </a:lnTo>
                      <a:cubicBezTo>
                        <a:pt x="34852" y="11058"/>
                        <a:pt x="36690" y="6553"/>
                        <a:pt x="33185" y="7210"/>
                      </a:cubicBezTo>
                      <a:lnTo>
                        <a:pt x="30594" y="9515"/>
                      </a:lnTo>
                      <a:cubicBezTo>
                        <a:pt x="30147" y="9886"/>
                        <a:pt x="29670" y="10229"/>
                        <a:pt x="29147" y="10525"/>
                      </a:cubicBezTo>
                      <a:lnTo>
                        <a:pt x="28737" y="10734"/>
                      </a:lnTo>
                      <a:lnTo>
                        <a:pt x="28632" y="10782"/>
                      </a:lnTo>
                      <a:lnTo>
                        <a:pt x="28623" y="10782"/>
                      </a:lnTo>
                      <a:lnTo>
                        <a:pt x="25003" y="10715"/>
                      </a:lnTo>
                      <a:lnTo>
                        <a:pt x="24984" y="10725"/>
                      </a:lnTo>
                      <a:lnTo>
                        <a:pt x="24946" y="10744"/>
                      </a:lnTo>
                      <a:lnTo>
                        <a:pt x="24879" y="10772"/>
                      </a:lnTo>
                      <a:lnTo>
                        <a:pt x="24594" y="10887"/>
                      </a:lnTo>
                      <a:cubicBezTo>
                        <a:pt x="24194" y="11020"/>
                        <a:pt x="23784" y="11153"/>
                        <a:pt x="23346" y="11296"/>
                      </a:cubicBezTo>
                      <a:cubicBezTo>
                        <a:pt x="18602" y="11544"/>
                        <a:pt x="11440" y="11239"/>
                        <a:pt x="7144" y="10391"/>
                      </a:cubicBezTo>
                      <a:cubicBezTo>
                        <a:pt x="9239" y="12877"/>
                        <a:pt x="24698" y="13468"/>
                        <a:pt x="23746" y="2041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7" name="任意多边形: 形状 1192">
                  <a:extLst>
                    <a:ext uri="{FF2B5EF4-FFF2-40B4-BE49-F238E27FC236}">
                      <a16:creationId xmlns:a16="http://schemas.microsoft.com/office/drawing/2014/main" id="{F2487953-44F8-1908-2C9B-E12243505CED}"/>
                    </a:ext>
                  </a:extLst>
                </p:cNvPr>
                <p:cNvSpPr/>
                <p:nvPr/>
              </p:nvSpPr>
              <p:spPr>
                <a:xfrm>
                  <a:off x="3724180" y="743839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7582 w 9525"/>
                    <a:gd name="connsiteY1" fmla="*/ 10944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7582" y="10944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8" name="任意多边形: 形状 1193">
                  <a:extLst>
                    <a:ext uri="{FF2B5EF4-FFF2-40B4-BE49-F238E27FC236}">
                      <a16:creationId xmlns:a16="http://schemas.microsoft.com/office/drawing/2014/main" id="{310C3243-7D71-39FE-81BE-24D4A5327901}"/>
                    </a:ext>
                  </a:extLst>
                </p:cNvPr>
                <p:cNvSpPr/>
                <p:nvPr/>
              </p:nvSpPr>
              <p:spPr>
                <a:xfrm>
                  <a:off x="3647161" y="911838"/>
                  <a:ext cx="9525" cy="9525"/>
                </a:xfrm>
                <a:custGeom>
                  <a:avLst/>
                  <a:gdLst>
                    <a:gd name="connsiteX0" fmla="*/ 9877 w 9525"/>
                    <a:gd name="connsiteY0" fmla="*/ 7460 h 9525"/>
                    <a:gd name="connsiteX1" fmla="*/ 7144 w 9525"/>
                    <a:gd name="connsiteY1" fmla="*/ 8632 h 9525"/>
                    <a:gd name="connsiteX2" fmla="*/ 9877 w 9525"/>
                    <a:gd name="connsiteY2" fmla="*/ 746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877" y="7460"/>
                      </a:moveTo>
                      <a:cubicBezTo>
                        <a:pt x="8372" y="6822"/>
                        <a:pt x="7325" y="7117"/>
                        <a:pt x="7144" y="8632"/>
                      </a:cubicBezTo>
                      <a:cubicBezTo>
                        <a:pt x="9201" y="10185"/>
                        <a:pt x="8763" y="6384"/>
                        <a:pt x="9877" y="746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9" name="任意多边形: 形状 1194">
                  <a:extLst>
                    <a:ext uri="{FF2B5EF4-FFF2-40B4-BE49-F238E27FC236}">
                      <a16:creationId xmlns:a16="http://schemas.microsoft.com/office/drawing/2014/main" id="{BF6162D7-CE76-FDF7-3417-79BCB2CE7AA8}"/>
                    </a:ext>
                  </a:extLst>
                </p:cNvPr>
                <p:cNvSpPr/>
                <p:nvPr/>
              </p:nvSpPr>
              <p:spPr>
                <a:xfrm>
                  <a:off x="3673061" y="970124"/>
                  <a:ext cx="19050" cy="19050"/>
                </a:xfrm>
                <a:custGeom>
                  <a:avLst/>
                  <a:gdLst>
                    <a:gd name="connsiteX0" fmla="*/ 13629 w 19050"/>
                    <a:gd name="connsiteY0" fmla="*/ 11973 h 19050"/>
                    <a:gd name="connsiteX1" fmla="*/ 10704 w 19050"/>
                    <a:gd name="connsiteY1" fmla="*/ 11220 h 19050"/>
                    <a:gd name="connsiteX2" fmla="*/ 7152 w 19050"/>
                    <a:gd name="connsiteY2" fmla="*/ 7144 h 19050"/>
                    <a:gd name="connsiteX3" fmla="*/ 11666 w 19050"/>
                    <a:gd name="connsiteY3" fmla="*/ 11906 h 19050"/>
                    <a:gd name="connsiteX4" fmla="*/ 9009 w 19050"/>
                    <a:gd name="connsiteY4" fmla="*/ 12487 h 19050"/>
                    <a:gd name="connsiteX5" fmla="*/ 13629 w 19050"/>
                    <a:gd name="connsiteY5" fmla="*/ 1197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13629" y="11973"/>
                      </a:moveTo>
                      <a:lnTo>
                        <a:pt x="10704" y="11220"/>
                      </a:lnTo>
                      <a:cubicBezTo>
                        <a:pt x="10304" y="9877"/>
                        <a:pt x="6961" y="7458"/>
                        <a:pt x="7152" y="7144"/>
                      </a:cubicBezTo>
                      <a:cubicBezTo>
                        <a:pt x="8818" y="8496"/>
                        <a:pt x="8037" y="10849"/>
                        <a:pt x="11666" y="11906"/>
                      </a:cubicBezTo>
                      <a:lnTo>
                        <a:pt x="9009" y="12487"/>
                      </a:lnTo>
                      <a:cubicBezTo>
                        <a:pt x="12705" y="14478"/>
                        <a:pt x="10828" y="10906"/>
                        <a:pt x="13629" y="1197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0" name="任意多边形: 形状 1195">
                  <a:extLst>
                    <a:ext uri="{FF2B5EF4-FFF2-40B4-BE49-F238E27FC236}">
                      <a16:creationId xmlns:a16="http://schemas.microsoft.com/office/drawing/2014/main" id="{0394553C-AA7F-9A21-C199-717B49F5FFDA}"/>
                    </a:ext>
                  </a:extLst>
                </p:cNvPr>
                <p:cNvSpPr/>
                <p:nvPr/>
              </p:nvSpPr>
              <p:spPr>
                <a:xfrm>
                  <a:off x="3664106" y="825573"/>
                  <a:ext cx="19050" cy="9525"/>
                </a:xfrm>
                <a:custGeom>
                  <a:avLst/>
                  <a:gdLst>
                    <a:gd name="connsiteX0" fmla="*/ 13049 w 19050"/>
                    <a:gd name="connsiteY0" fmla="*/ 9392 h 9525"/>
                    <a:gd name="connsiteX1" fmla="*/ 7144 w 19050"/>
                    <a:gd name="connsiteY1" fmla="*/ 7144 h 9525"/>
                    <a:gd name="connsiteX2" fmla="*/ 10239 w 19050"/>
                    <a:gd name="connsiteY2" fmla="*/ 8553 h 9525"/>
                    <a:gd name="connsiteX3" fmla="*/ 13049 w 19050"/>
                    <a:gd name="connsiteY3" fmla="*/ 939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3049" y="9392"/>
                      </a:moveTo>
                      <a:cubicBezTo>
                        <a:pt x="13030" y="9268"/>
                        <a:pt x="7144" y="7144"/>
                        <a:pt x="7144" y="7144"/>
                      </a:cubicBezTo>
                      <a:lnTo>
                        <a:pt x="10239" y="8553"/>
                      </a:lnTo>
                      <a:cubicBezTo>
                        <a:pt x="10230" y="8496"/>
                        <a:pt x="13049" y="9392"/>
                        <a:pt x="13049" y="939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1" name="任意多边形: 形状 1196">
                  <a:extLst>
                    <a:ext uri="{FF2B5EF4-FFF2-40B4-BE49-F238E27FC236}">
                      <a16:creationId xmlns:a16="http://schemas.microsoft.com/office/drawing/2014/main" id="{E78BFE98-59AA-92C5-3A66-FC6C00770FFF}"/>
                    </a:ext>
                  </a:extLst>
                </p:cNvPr>
                <p:cNvSpPr/>
                <p:nvPr/>
              </p:nvSpPr>
              <p:spPr>
                <a:xfrm>
                  <a:off x="3652511" y="916308"/>
                  <a:ext cx="19050" cy="9525"/>
                </a:xfrm>
                <a:custGeom>
                  <a:avLst/>
                  <a:gdLst>
                    <a:gd name="connsiteX0" fmla="*/ 7223 w 19050"/>
                    <a:gd name="connsiteY0" fmla="*/ 11306 h 9525"/>
                    <a:gd name="connsiteX1" fmla="*/ 12614 w 19050"/>
                    <a:gd name="connsiteY1" fmla="*/ 7401 h 9525"/>
                    <a:gd name="connsiteX2" fmla="*/ 7890 w 19050"/>
                    <a:gd name="connsiteY2" fmla="*/ 7144 h 9525"/>
                    <a:gd name="connsiteX3" fmla="*/ 7223 w 19050"/>
                    <a:gd name="connsiteY3" fmla="*/ 1130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7223" y="11306"/>
                      </a:moveTo>
                      <a:cubicBezTo>
                        <a:pt x="6308" y="9192"/>
                        <a:pt x="13643" y="11611"/>
                        <a:pt x="12614" y="7401"/>
                      </a:cubicBezTo>
                      <a:lnTo>
                        <a:pt x="7890" y="7144"/>
                      </a:lnTo>
                      <a:cubicBezTo>
                        <a:pt x="9471" y="8687"/>
                        <a:pt x="6804" y="9315"/>
                        <a:pt x="7223" y="1130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2" name="任意多边形: 形状 1197">
                  <a:extLst>
                    <a:ext uri="{FF2B5EF4-FFF2-40B4-BE49-F238E27FC236}">
                      <a16:creationId xmlns:a16="http://schemas.microsoft.com/office/drawing/2014/main" id="{D88B3807-B8C8-A742-530A-427C86A83A50}"/>
                    </a:ext>
                  </a:extLst>
                </p:cNvPr>
                <p:cNvSpPr/>
                <p:nvPr/>
              </p:nvSpPr>
              <p:spPr>
                <a:xfrm>
                  <a:off x="3652971" y="855728"/>
                  <a:ext cx="38100" cy="38100"/>
                </a:xfrm>
                <a:custGeom>
                  <a:avLst/>
                  <a:gdLst>
                    <a:gd name="connsiteX0" fmla="*/ 13802 w 38100"/>
                    <a:gd name="connsiteY0" fmla="*/ 32595 h 38100"/>
                    <a:gd name="connsiteX1" fmla="*/ 22660 w 38100"/>
                    <a:gd name="connsiteY1" fmla="*/ 23280 h 38100"/>
                    <a:gd name="connsiteX2" fmla="*/ 29470 w 38100"/>
                    <a:gd name="connsiteY2" fmla="*/ 23432 h 38100"/>
                    <a:gd name="connsiteX3" fmla="*/ 34376 w 38100"/>
                    <a:gd name="connsiteY3" fmla="*/ 17041 h 38100"/>
                    <a:gd name="connsiteX4" fmla="*/ 37205 w 38100"/>
                    <a:gd name="connsiteY4" fmla="*/ 18146 h 38100"/>
                    <a:gd name="connsiteX5" fmla="*/ 38024 w 38100"/>
                    <a:gd name="connsiteY5" fmla="*/ 12288 h 38100"/>
                    <a:gd name="connsiteX6" fmla="*/ 30909 w 38100"/>
                    <a:gd name="connsiteY6" fmla="*/ 9002 h 38100"/>
                    <a:gd name="connsiteX7" fmla="*/ 26803 w 38100"/>
                    <a:gd name="connsiteY7" fmla="*/ 11545 h 38100"/>
                    <a:gd name="connsiteX8" fmla="*/ 23679 w 38100"/>
                    <a:gd name="connsiteY8" fmla="*/ 7144 h 38100"/>
                    <a:gd name="connsiteX9" fmla="*/ 18364 w 38100"/>
                    <a:gd name="connsiteY9" fmla="*/ 11783 h 38100"/>
                    <a:gd name="connsiteX10" fmla="*/ 13106 w 38100"/>
                    <a:gd name="connsiteY10" fmla="*/ 13145 h 38100"/>
                    <a:gd name="connsiteX11" fmla="*/ 14145 w 38100"/>
                    <a:gd name="connsiteY11" fmla="*/ 13393 h 38100"/>
                    <a:gd name="connsiteX12" fmla="*/ 11792 w 38100"/>
                    <a:gd name="connsiteY12" fmla="*/ 16717 h 38100"/>
                    <a:gd name="connsiteX13" fmla="*/ 21003 w 38100"/>
                    <a:gd name="connsiteY13" fmla="*/ 16184 h 38100"/>
                    <a:gd name="connsiteX14" fmla="*/ 7144 w 38100"/>
                    <a:gd name="connsiteY14" fmla="*/ 28109 h 38100"/>
                    <a:gd name="connsiteX15" fmla="*/ 13802 w 38100"/>
                    <a:gd name="connsiteY15" fmla="*/ 32595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8100" h="38100">
                      <a:moveTo>
                        <a:pt x="13802" y="32595"/>
                      </a:moveTo>
                      <a:cubicBezTo>
                        <a:pt x="16735" y="30776"/>
                        <a:pt x="22241" y="28109"/>
                        <a:pt x="22660" y="23280"/>
                      </a:cubicBezTo>
                      <a:cubicBezTo>
                        <a:pt x="25222" y="24947"/>
                        <a:pt x="28927" y="19527"/>
                        <a:pt x="29470" y="23432"/>
                      </a:cubicBezTo>
                      <a:cubicBezTo>
                        <a:pt x="28423" y="15412"/>
                        <a:pt x="35776" y="25328"/>
                        <a:pt x="34376" y="17041"/>
                      </a:cubicBezTo>
                      <a:lnTo>
                        <a:pt x="37205" y="18146"/>
                      </a:lnTo>
                      <a:cubicBezTo>
                        <a:pt x="36547" y="15107"/>
                        <a:pt x="37119" y="14612"/>
                        <a:pt x="38024" y="12288"/>
                      </a:cubicBezTo>
                      <a:cubicBezTo>
                        <a:pt x="35090" y="10945"/>
                        <a:pt x="31613" y="13840"/>
                        <a:pt x="30909" y="9002"/>
                      </a:cubicBezTo>
                      <a:lnTo>
                        <a:pt x="26803" y="11545"/>
                      </a:lnTo>
                      <a:cubicBezTo>
                        <a:pt x="25470" y="10526"/>
                        <a:pt x="22584" y="10716"/>
                        <a:pt x="23679" y="7144"/>
                      </a:cubicBezTo>
                      <a:cubicBezTo>
                        <a:pt x="21707" y="7097"/>
                        <a:pt x="19993" y="9754"/>
                        <a:pt x="18364" y="11783"/>
                      </a:cubicBezTo>
                      <a:cubicBezTo>
                        <a:pt x="16831" y="14031"/>
                        <a:pt x="15297" y="15584"/>
                        <a:pt x="13106" y="13145"/>
                      </a:cubicBezTo>
                      <a:lnTo>
                        <a:pt x="14145" y="13393"/>
                      </a:lnTo>
                      <a:lnTo>
                        <a:pt x="11792" y="16717"/>
                      </a:lnTo>
                      <a:cubicBezTo>
                        <a:pt x="15078" y="14164"/>
                        <a:pt x="18183" y="17136"/>
                        <a:pt x="21003" y="16184"/>
                      </a:cubicBezTo>
                      <a:cubicBezTo>
                        <a:pt x="14621" y="19127"/>
                        <a:pt x="12897" y="23889"/>
                        <a:pt x="7144" y="28109"/>
                      </a:cubicBezTo>
                      <a:cubicBezTo>
                        <a:pt x="7706" y="33062"/>
                        <a:pt x="11049" y="29214"/>
                        <a:pt x="13802" y="3259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3" name="任意多边形: 形状 1198">
                  <a:extLst>
                    <a:ext uri="{FF2B5EF4-FFF2-40B4-BE49-F238E27FC236}">
                      <a16:creationId xmlns:a16="http://schemas.microsoft.com/office/drawing/2014/main" id="{6F7DF0F9-E26A-D90D-A162-4FDDF0DAAB3D}"/>
                    </a:ext>
                  </a:extLst>
                </p:cNvPr>
                <p:cNvSpPr/>
                <p:nvPr/>
              </p:nvSpPr>
              <p:spPr>
                <a:xfrm>
                  <a:off x="3916823" y="692661"/>
                  <a:ext cx="19050" cy="19050"/>
                </a:xfrm>
                <a:custGeom>
                  <a:avLst/>
                  <a:gdLst>
                    <a:gd name="connsiteX0" fmla="*/ 12268 w 19050"/>
                    <a:gd name="connsiteY0" fmla="*/ 12278 h 19050"/>
                    <a:gd name="connsiteX1" fmla="*/ 7763 w 19050"/>
                    <a:gd name="connsiteY1" fmla="*/ 7144 h 19050"/>
                    <a:gd name="connsiteX2" fmla="*/ 7144 w 19050"/>
                    <a:gd name="connsiteY2" fmla="*/ 11992 h 19050"/>
                    <a:gd name="connsiteX3" fmla="*/ 12268 w 19050"/>
                    <a:gd name="connsiteY3" fmla="*/ 1227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2268" y="12278"/>
                      </a:moveTo>
                      <a:cubicBezTo>
                        <a:pt x="5544" y="9792"/>
                        <a:pt x="15697" y="8915"/>
                        <a:pt x="7763" y="7144"/>
                      </a:cubicBezTo>
                      <a:lnTo>
                        <a:pt x="7144" y="11992"/>
                      </a:lnTo>
                      <a:lnTo>
                        <a:pt x="12268" y="1227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4" name="任意多边形: 形状 1199">
                  <a:extLst>
                    <a:ext uri="{FF2B5EF4-FFF2-40B4-BE49-F238E27FC236}">
                      <a16:creationId xmlns:a16="http://schemas.microsoft.com/office/drawing/2014/main" id="{EBCA1741-7EA2-25C0-CC8B-BF0B9711C3ED}"/>
                    </a:ext>
                  </a:extLst>
                </p:cNvPr>
                <p:cNvSpPr/>
                <p:nvPr/>
              </p:nvSpPr>
              <p:spPr>
                <a:xfrm>
                  <a:off x="3737053" y="1002147"/>
                  <a:ext cx="9525" cy="9525"/>
                </a:xfrm>
                <a:custGeom>
                  <a:avLst/>
                  <a:gdLst>
                    <a:gd name="connsiteX0" fmla="*/ 7749 w 9525"/>
                    <a:gd name="connsiteY0" fmla="*/ 7144 h 9525"/>
                    <a:gd name="connsiteX1" fmla="*/ 7977 w 9525"/>
                    <a:gd name="connsiteY1" fmla="*/ 9315 h 9525"/>
                    <a:gd name="connsiteX2" fmla="*/ 7749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749" y="7144"/>
                      </a:moveTo>
                      <a:cubicBezTo>
                        <a:pt x="8511" y="7601"/>
                        <a:pt x="9539" y="9144"/>
                        <a:pt x="7977" y="9315"/>
                      </a:cubicBezTo>
                      <a:cubicBezTo>
                        <a:pt x="8072" y="8534"/>
                        <a:pt x="6225" y="7363"/>
                        <a:pt x="7749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5" name="任意多边形: 形状 1200">
                  <a:extLst>
                    <a:ext uri="{FF2B5EF4-FFF2-40B4-BE49-F238E27FC236}">
                      <a16:creationId xmlns:a16="http://schemas.microsoft.com/office/drawing/2014/main" id="{0FE05DC8-EB32-952A-11CD-74854F470C96}"/>
                    </a:ext>
                  </a:extLst>
                </p:cNvPr>
                <p:cNvSpPr/>
                <p:nvPr/>
              </p:nvSpPr>
              <p:spPr>
                <a:xfrm>
                  <a:off x="3687832" y="980163"/>
                  <a:ext cx="19050" cy="19050"/>
                </a:xfrm>
                <a:custGeom>
                  <a:avLst/>
                  <a:gdLst>
                    <a:gd name="connsiteX0" fmla="*/ 9868 w 19050"/>
                    <a:gd name="connsiteY0" fmla="*/ 12392 h 19050"/>
                    <a:gd name="connsiteX1" fmla="*/ 14707 w 19050"/>
                    <a:gd name="connsiteY1" fmla="*/ 11449 h 19050"/>
                    <a:gd name="connsiteX2" fmla="*/ 11916 w 19050"/>
                    <a:gd name="connsiteY2" fmla="*/ 10316 h 19050"/>
                    <a:gd name="connsiteX3" fmla="*/ 13192 w 19050"/>
                    <a:gd name="connsiteY3" fmla="*/ 9954 h 19050"/>
                    <a:gd name="connsiteX4" fmla="*/ 9896 w 19050"/>
                    <a:gd name="connsiteY4" fmla="*/ 7144 h 19050"/>
                    <a:gd name="connsiteX5" fmla="*/ 7144 w 19050"/>
                    <a:gd name="connsiteY5" fmla="*/ 10106 h 19050"/>
                    <a:gd name="connsiteX6" fmla="*/ 9868 w 19050"/>
                    <a:gd name="connsiteY6" fmla="*/ 1239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" h="19050">
                      <a:moveTo>
                        <a:pt x="9868" y="12392"/>
                      </a:moveTo>
                      <a:cubicBezTo>
                        <a:pt x="12411" y="12392"/>
                        <a:pt x="12230" y="10611"/>
                        <a:pt x="14707" y="11449"/>
                      </a:cubicBezTo>
                      <a:lnTo>
                        <a:pt x="11916" y="10316"/>
                      </a:lnTo>
                      <a:lnTo>
                        <a:pt x="13192" y="9954"/>
                      </a:lnTo>
                      <a:cubicBezTo>
                        <a:pt x="11039" y="9430"/>
                        <a:pt x="9896" y="7639"/>
                        <a:pt x="9896" y="7144"/>
                      </a:cubicBezTo>
                      <a:cubicBezTo>
                        <a:pt x="8315" y="8820"/>
                        <a:pt x="9373" y="8706"/>
                        <a:pt x="7144" y="10106"/>
                      </a:cubicBezTo>
                      <a:cubicBezTo>
                        <a:pt x="9315" y="10811"/>
                        <a:pt x="9506" y="11373"/>
                        <a:pt x="9868" y="1239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6" name="任意多边形: 形状 1201">
                  <a:extLst>
                    <a:ext uri="{FF2B5EF4-FFF2-40B4-BE49-F238E27FC236}">
                      <a16:creationId xmlns:a16="http://schemas.microsoft.com/office/drawing/2014/main" id="{5A79BEA0-1E35-114A-540D-F48439A0ED72}"/>
                    </a:ext>
                  </a:extLst>
                </p:cNvPr>
                <p:cNvSpPr/>
                <p:nvPr/>
              </p:nvSpPr>
              <p:spPr>
                <a:xfrm>
                  <a:off x="3665334" y="840746"/>
                  <a:ext cx="9525" cy="9525"/>
                </a:xfrm>
                <a:custGeom>
                  <a:avLst/>
                  <a:gdLst>
                    <a:gd name="connsiteX0" fmla="*/ 11840 w 9525"/>
                    <a:gd name="connsiteY0" fmla="*/ 7315 h 9525"/>
                    <a:gd name="connsiteX1" fmla="*/ 7144 w 9525"/>
                    <a:gd name="connsiteY1" fmla="*/ 7144 h 9525"/>
                    <a:gd name="connsiteX2" fmla="*/ 11449 w 9525"/>
                    <a:gd name="connsiteY2" fmla="*/ 83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1840" y="7315"/>
                      </a:moveTo>
                      <a:lnTo>
                        <a:pt x="7144" y="7144"/>
                      </a:lnTo>
                      <a:lnTo>
                        <a:pt x="11449" y="836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7" name="任意多边形: 形状 1202">
                  <a:extLst>
                    <a:ext uri="{FF2B5EF4-FFF2-40B4-BE49-F238E27FC236}">
                      <a16:creationId xmlns:a16="http://schemas.microsoft.com/office/drawing/2014/main" id="{A9036971-D1F7-939C-0B68-9ED740B2DF08}"/>
                    </a:ext>
                  </a:extLst>
                </p:cNvPr>
                <p:cNvSpPr/>
                <p:nvPr/>
              </p:nvSpPr>
              <p:spPr>
                <a:xfrm>
                  <a:off x="3663810" y="943816"/>
                  <a:ext cx="9525" cy="9525"/>
                </a:xfrm>
                <a:custGeom>
                  <a:avLst/>
                  <a:gdLst>
                    <a:gd name="connsiteX0" fmla="*/ 9344 w 9525"/>
                    <a:gd name="connsiteY0" fmla="*/ 8592 h 9525"/>
                    <a:gd name="connsiteX1" fmla="*/ 9925 w 9525"/>
                    <a:gd name="connsiteY1" fmla="*/ 7896 h 9525"/>
                    <a:gd name="connsiteX2" fmla="*/ 7144 w 9525"/>
                    <a:gd name="connsiteY2" fmla="*/ 7144 h 9525"/>
                    <a:gd name="connsiteX3" fmla="*/ 9344 w 9525"/>
                    <a:gd name="connsiteY3" fmla="*/ 859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344" y="8592"/>
                      </a:moveTo>
                      <a:lnTo>
                        <a:pt x="9925" y="7896"/>
                      </a:lnTo>
                      <a:cubicBezTo>
                        <a:pt x="8801" y="7277"/>
                        <a:pt x="8258" y="8915"/>
                        <a:pt x="7144" y="7144"/>
                      </a:cubicBezTo>
                      <a:cubicBezTo>
                        <a:pt x="7725" y="7610"/>
                        <a:pt x="8506" y="8515"/>
                        <a:pt x="9344" y="859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8" name="任意多边形: 形状 1203">
                  <a:extLst>
                    <a:ext uri="{FF2B5EF4-FFF2-40B4-BE49-F238E27FC236}">
                      <a16:creationId xmlns:a16="http://schemas.microsoft.com/office/drawing/2014/main" id="{BDA8AE7D-EFE0-4F56-9517-DD0296D3AA16}"/>
                    </a:ext>
                  </a:extLst>
                </p:cNvPr>
                <p:cNvSpPr/>
                <p:nvPr/>
              </p:nvSpPr>
              <p:spPr>
                <a:xfrm>
                  <a:off x="3831326" y="706948"/>
                  <a:ext cx="104775" cy="66675"/>
                </a:xfrm>
                <a:custGeom>
                  <a:avLst/>
                  <a:gdLst>
                    <a:gd name="connsiteX0" fmla="*/ 7144 w 104775"/>
                    <a:gd name="connsiteY0" fmla="*/ 8934 h 66675"/>
                    <a:gd name="connsiteX1" fmla="*/ 32185 w 104775"/>
                    <a:gd name="connsiteY1" fmla="*/ 21698 h 66675"/>
                    <a:gd name="connsiteX2" fmla="*/ 31366 w 104775"/>
                    <a:gd name="connsiteY2" fmla="*/ 19802 h 66675"/>
                    <a:gd name="connsiteX3" fmla="*/ 35766 w 104775"/>
                    <a:gd name="connsiteY3" fmla="*/ 21764 h 66675"/>
                    <a:gd name="connsiteX4" fmla="*/ 35443 w 104775"/>
                    <a:gd name="connsiteY4" fmla="*/ 18421 h 66675"/>
                    <a:gd name="connsiteX5" fmla="*/ 39100 w 104775"/>
                    <a:gd name="connsiteY5" fmla="*/ 26641 h 66675"/>
                    <a:gd name="connsiteX6" fmla="*/ 39624 w 104775"/>
                    <a:gd name="connsiteY6" fmla="*/ 23193 h 66675"/>
                    <a:gd name="connsiteX7" fmla="*/ 39795 w 104775"/>
                    <a:gd name="connsiteY7" fmla="*/ 32623 h 66675"/>
                    <a:gd name="connsiteX8" fmla="*/ 51911 w 104775"/>
                    <a:gd name="connsiteY8" fmla="*/ 38138 h 66675"/>
                    <a:gd name="connsiteX9" fmla="*/ 56836 w 104775"/>
                    <a:gd name="connsiteY9" fmla="*/ 45063 h 66675"/>
                    <a:gd name="connsiteX10" fmla="*/ 72428 w 104775"/>
                    <a:gd name="connsiteY10" fmla="*/ 44986 h 66675"/>
                    <a:gd name="connsiteX11" fmla="*/ 89992 w 104775"/>
                    <a:gd name="connsiteY11" fmla="*/ 63960 h 66675"/>
                    <a:gd name="connsiteX12" fmla="*/ 97679 w 104775"/>
                    <a:gd name="connsiteY12" fmla="*/ 60550 h 66675"/>
                    <a:gd name="connsiteX13" fmla="*/ 74009 w 104775"/>
                    <a:gd name="connsiteY13" fmla="*/ 46082 h 66675"/>
                    <a:gd name="connsiteX14" fmla="*/ 52388 w 104775"/>
                    <a:gd name="connsiteY14" fmla="*/ 29956 h 66675"/>
                    <a:gd name="connsiteX15" fmla="*/ 50444 w 104775"/>
                    <a:gd name="connsiteY15" fmla="*/ 21964 h 66675"/>
                    <a:gd name="connsiteX16" fmla="*/ 28070 w 104775"/>
                    <a:gd name="connsiteY16" fmla="*/ 12297 h 66675"/>
                    <a:gd name="connsiteX17" fmla="*/ 7144 w 104775"/>
                    <a:gd name="connsiteY17" fmla="*/ 8934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04775" h="66675">
                      <a:moveTo>
                        <a:pt x="7144" y="8934"/>
                      </a:moveTo>
                      <a:cubicBezTo>
                        <a:pt x="18517" y="14773"/>
                        <a:pt x="23108" y="13878"/>
                        <a:pt x="32185" y="21698"/>
                      </a:cubicBezTo>
                      <a:cubicBezTo>
                        <a:pt x="30347" y="20640"/>
                        <a:pt x="31109" y="20517"/>
                        <a:pt x="31366" y="19802"/>
                      </a:cubicBezTo>
                      <a:lnTo>
                        <a:pt x="35766" y="21764"/>
                      </a:lnTo>
                      <a:cubicBezTo>
                        <a:pt x="33166" y="20840"/>
                        <a:pt x="33861" y="18669"/>
                        <a:pt x="35443" y="18421"/>
                      </a:cubicBezTo>
                      <a:cubicBezTo>
                        <a:pt x="43777" y="21850"/>
                        <a:pt x="33433" y="22136"/>
                        <a:pt x="39100" y="26641"/>
                      </a:cubicBezTo>
                      <a:cubicBezTo>
                        <a:pt x="41424" y="26279"/>
                        <a:pt x="36557" y="23679"/>
                        <a:pt x="39624" y="23193"/>
                      </a:cubicBezTo>
                      <a:cubicBezTo>
                        <a:pt x="46282" y="26955"/>
                        <a:pt x="40034" y="29908"/>
                        <a:pt x="39795" y="32623"/>
                      </a:cubicBezTo>
                      <a:cubicBezTo>
                        <a:pt x="45291" y="31327"/>
                        <a:pt x="49406" y="39071"/>
                        <a:pt x="51911" y="38138"/>
                      </a:cubicBezTo>
                      <a:cubicBezTo>
                        <a:pt x="50740" y="40948"/>
                        <a:pt x="52511" y="43434"/>
                        <a:pt x="56836" y="45063"/>
                      </a:cubicBezTo>
                      <a:cubicBezTo>
                        <a:pt x="64332" y="43110"/>
                        <a:pt x="64703" y="48377"/>
                        <a:pt x="72428" y="44986"/>
                      </a:cubicBezTo>
                      <a:cubicBezTo>
                        <a:pt x="73866" y="52416"/>
                        <a:pt x="87220" y="58378"/>
                        <a:pt x="89992" y="63960"/>
                      </a:cubicBezTo>
                      <a:cubicBezTo>
                        <a:pt x="91583" y="61322"/>
                        <a:pt x="103222" y="69170"/>
                        <a:pt x="97679" y="60550"/>
                      </a:cubicBezTo>
                      <a:cubicBezTo>
                        <a:pt x="88192" y="52197"/>
                        <a:pt x="80534" y="49673"/>
                        <a:pt x="74009" y="46082"/>
                      </a:cubicBezTo>
                      <a:cubicBezTo>
                        <a:pt x="67437" y="42443"/>
                        <a:pt x="61170" y="39090"/>
                        <a:pt x="52388" y="29956"/>
                      </a:cubicBezTo>
                      <a:cubicBezTo>
                        <a:pt x="51064" y="26022"/>
                        <a:pt x="55912" y="26965"/>
                        <a:pt x="50444" y="21964"/>
                      </a:cubicBezTo>
                      <a:cubicBezTo>
                        <a:pt x="42977" y="21031"/>
                        <a:pt x="35423" y="16488"/>
                        <a:pt x="28070" y="12297"/>
                      </a:cubicBezTo>
                      <a:cubicBezTo>
                        <a:pt x="20755" y="8115"/>
                        <a:pt x="13440" y="5038"/>
                        <a:pt x="7144" y="893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9" name="任意多边形: 形状 1204">
                  <a:extLst>
                    <a:ext uri="{FF2B5EF4-FFF2-40B4-BE49-F238E27FC236}">
                      <a16:creationId xmlns:a16="http://schemas.microsoft.com/office/drawing/2014/main" id="{A014E719-EA8A-7D8E-5E3E-14ECEAEB635D}"/>
                    </a:ext>
                  </a:extLst>
                </p:cNvPr>
                <p:cNvSpPr/>
                <p:nvPr/>
              </p:nvSpPr>
              <p:spPr>
                <a:xfrm>
                  <a:off x="3677850" y="817819"/>
                  <a:ext cx="9525" cy="9525"/>
                </a:xfrm>
                <a:custGeom>
                  <a:avLst/>
                  <a:gdLst>
                    <a:gd name="connsiteX0" fmla="*/ 8220 w 9525"/>
                    <a:gd name="connsiteY0" fmla="*/ 11201 h 9525"/>
                    <a:gd name="connsiteX1" fmla="*/ 7144 w 9525"/>
                    <a:gd name="connsiteY1" fmla="*/ 7144 h 9525"/>
                    <a:gd name="connsiteX2" fmla="*/ 8220 w 9525"/>
                    <a:gd name="connsiteY2" fmla="*/ 1120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220" y="11201"/>
                      </a:moveTo>
                      <a:cubicBezTo>
                        <a:pt x="9049" y="8439"/>
                        <a:pt x="10192" y="8811"/>
                        <a:pt x="7144" y="7144"/>
                      </a:cubicBezTo>
                      <a:lnTo>
                        <a:pt x="8220" y="1120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0" name="任意多边形: 形状 1205">
                  <a:extLst>
                    <a:ext uri="{FF2B5EF4-FFF2-40B4-BE49-F238E27FC236}">
                      <a16:creationId xmlns:a16="http://schemas.microsoft.com/office/drawing/2014/main" id="{782239CF-43A2-31F8-5CCC-FABC6E66998C}"/>
                    </a:ext>
                  </a:extLst>
                </p:cNvPr>
                <p:cNvSpPr/>
                <p:nvPr/>
              </p:nvSpPr>
              <p:spPr>
                <a:xfrm>
                  <a:off x="3682123" y="972153"/>
                  <a:ext cx="9525" cy="9525"/>
                </a:xfrm>
                <a:custGeom>
                  <a:avLst/>
                  <a:gdLst>
                    <a:gd name="connsiteX0" fmla="*/ 8862 w 9525"/>
                    <a:gd name="connsiteY0" fmla="*/ 10097 h 9525"/>
                    <a:gd name="connsiteX1" fmla="*/ 9167 w 9525"/>
                    <a:gd name="connsiteY1" fmla="*/ 7144 h 9525"/>
                    <a:gd name="connsiteX2" fmla="*/ 8862 w 9525"/>
                    <a:gd name="connsiteY2" fmla="*/ 1009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862" y="10097"/>
                      </a:moveTo>
                      <a:cubicBezTo>
                        <a:pt x="7681" y="9077"/>
                        <a:pt x="8586" y="8296"/>
                        <a:pt x="9167" y="7144"/>
                      </a:cubicBezTo>
                      <a:cubicBezTo>
                        <a:pt x="9977" y="8144"/>
                        <a:pt x="4471" y="7801"/>
                        <a:pt x="8862" y="1009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1" name="任意多边形: 形状 1206">
                  <a:extLst>
                    <a:ext uri="{FF2B5EF4-FFF2-40B4-BE49-F238E27FC236}">
                      <a16:creationId xmlns:a16="http://schemas.microsoft.com/office/drawing/2014/main" id="{23AE17D8-A8A6-7AC8-AAF9-098C4697694A}"/>
                    </a:ext>
                  </a:extLst>
                </p:cNvPr>
                <p:cNvSpPr/>
                <p:nvPr/>
              </p:nvSpPr>
              <p:spPr>
                <a:xfrm>
                  <a:off x="3694938" y="986621"/>
                  <a:ext cx="9525" cy="9525"/>
                </a:xfrm>
                <a:custGeom>
                  <a:avLst/>
                  <a:gdLst>
                    <a:gd name="connsiteX0" fmla="*/ 7249 w 9525"/>
                    <a:gd name="connsiteY0" fmla="*/ 7144 h 9525"/>
                    <a:gd name="connsiteX1" fmla="*/ 7144 w 9525"/>
                    <a:gd name="connsiteY1" fmla="*/ 7363 h 9525"/>
                    <a:gd name="connsiteX2" fmla="*/ 9515 w 9525"/>
                    <a:gd name="connsiteY2" fmla="*/ 857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249" y="7144"/>
                      </a:moveTo>
                      <a:lnTo>
                        <a:pt x="7144" y="7363"/>
                      </a:lnTo>
                      <a:lnTo>
                        <a:pt x="9515" y="857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2" name="任意多边形: 形状 1207">
                  <a:extLst>
                    <a:ext uri="{FF2B5EF4-FFF2-40B4-BE49-F238E27FC236}">
                      <a16:creationId xmlns:a16="http://schemas.microsoft.com/office/drawing/2014/main" id="{E868843F-2E9E-0EAB-FE79-E0DB67900F39}"/>
                    </a:ext>
                  </a:extLst>
                </p:cNvPr>
                <p:cNvSpPr/>
                <p:nvPr/>
              </p:nvSpPr>
              <p:spPr>
                <a:xfrm>
                  <a:off x="3682508" y="818527"/>
                  <a:ext cx="9525" cy="9525"/>
                </a:xfrm>
                <a:custGeom>
                  <a:avLst/>
                  <a:gdLst>
                    <a:gd name="connsiteX0" fmla="*/ 11420 w 9525"/>
                    <a:gd name="connsiteY0" fmla="*/ 10294 h 9525"/>
                    <a:gd name="connsiteX1" fmla="*/ 11297 w 9525"/>
                    <a:gd name="connsiteY1" fmla="*/ 7150 h 9525"/>
                    <a:gd name="connsiteX2" fmla="*/ 7144 w 9525"/>
                    <a:gd name="connsiteY2" fmla="*/ 8693 h 9525"/>
                    <a:gd name="connsiteX3" fmla="*/ 11420 w 9525"/>
                    <a:gd name="connsiteY3" fmla="*/ 1029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1420" y="10294"/>
                      </a:moveTo>
                      <a:cubicBezTo>
                        <a:pt x="10963" y="8884"/>
                        <a:pt x="10125" y="7865"/>
                        <a:pt x="11297" y="7150"/>
                      </a:cubicBezTo>
                      <a:cubicBezTo>
                        <a:pt x="11259" y="7027"/>
                        <a:pt x="7144" y="8693"/>
                        <a:pt x="7144" y="8693"/>
                      </a:cubicBezTo>
                      <a:cubicBezTo>
                        <a:pt x="9887" y="8446"/>
                        <a:pt x="11182" y="9570"/>
                        <a:pt x="11420" y="1029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3" name="任意多边形: 形状 1208">
                  <a:extLst>
                    <a:ext uri="{FF2B5EF4-FFF2-40B4-BE49-F238E27FC236}">
                      <a16:creationId xmlns:a16="http://schemas.microsoft.com/office/drawing/2014/main" id="{55065EB8-A2E6-406D-1DEE-1553F38CC95C}"/>
                    </a:ext>
                  </a:extLst>
                </p:cNvPr>
                <p:cNvSpPr/>
                <p:nvPr/>
              </p:nvSpPr>
              <p:spPr>
                <a:xfrm>
                  <a:off x="3939731" y="707034"/>
                  <a:ext cx="9525" cy="19050"/>
                </a:xfrm>
                <a:custGeom>
                  <a:avLst/>
                  <a:gdLst>
                    <a:gd name="connsiteX0" fmla="*/ 7210 w 9525"/>
                    <a:gd name="connsiteY0" fmla="*/ 9763 h 19050"/>
                    <a:gd name="connsiteX1" fmla="*/ 11239 w 9525"/>
                    <a:gd name="connsiteY1" fmla="*/ 12259 h 19050"/>
                    <a:gd name="connsiteX2" fmla="*/ 8734 w 9525"/>
                    <a:gd name="connsiteY2" fmla="*/ 7144 h 19050"/>
                    <a:gd name="connsiteX3" fmla="*/ 7210 w 9525"/>
                    <a:gd name="connsiteY3" fmla="*/ 976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7210" y="9763"/>
                      </a:moveTo>
                      <a:lnTo>
                        <a:pt x="11239" y="12259"/>
                      </a:lnTo>
                      <a:lnTo>
                        <a:pt x="8734" y="7144"/>
                      </a:lnTo>
                      <a:cubicBezTo>
                        <a:pt x="10192" y="9354"/>
                        <a:pt x="6620" y="7620"/>
                        <a:pt x="7210" y="976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4" name="任意多边形: 形状 1209">
                  <a:extLst>
                    <a:ext uri="{FF2B5EF4-FFF2-40B4-BE49-F238E27FC236}">
                      <a16:creationId xmlns:a16="http://schemas.microsoft.com/office/drawing/2014/main" id="{B332AFBB-FDFB-5292-0A5F-A42E1796FD39}"/>
                    </a:ext>
                  </a:extLst>
                </p:cNvPr>
                <p:cNvSpPr/>
                <p:nvPr/>
              </p:nvSpPr>
              <p:spPr>
                <a:xfrm>
                  <a:off x="3881912" y="706596"/>
                  <a:ext cx="28575" cy="19050"/>
                </a:xfrm>
                <a:custGeom>
                  <a:avLst/>
                  <a:gdLst>
                    <a:gd name="connsiteX0" fmla="*/ 7288 w 28575"/>
                    <a:gd name="connsiteY0" fmla="*/ 9334 h 19050"/>
                    <a:gd name="connsiteX1" fmla="*/ 12422 w 28575"/>
                    <a:gd name="connsiteY1" fmla="*/ 15888 h 19050"/>
                    <a:gd name="connsiteX2" fmla="*/ 17299 w 28575"/>
                    <a:gd name="connsiteY2" fmla="*/ 15631 h 19050"/>
                    <a:gd name="connsiteX3" fmla="*/ 20318 w 28575"/>
                    <a:gd name="connsiteY3" fmla="*/ 19593 h 19050"/>
                    <a:gd name="connsiteX4" fmla="*/ 14232 w 28575"/>
                    <a:gd name="connsiteY4" fmla="*/ 11678 h 19050"/>
                    <a:gd name="connsiteX5" fmla="*/ 24319 w 28575"/>
                    <a:gd name="connsiteY5" fmla="*/ 16031 h 19050"/>
                    <a:gd name="connsiteX6" fmla="*/ 8926 w 28575"/>
                    <a:gd name="connsiteY6" fmla="*/ 7144 h 19050"/>
                    <a:gd name="connsiteX7" fmla="*/ 7288 w 28575"/>
                    <a:gd name="connsiteY7" fmla="*/ 933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75" h="19050">
                      <a:moveTo>
                        <a:pt x="7288" y="9334"/>
                      </a:moveTo>
                      <a:cubicBezTo>
                        <a:pt x="12955" y="8982"/>
                        <a:pt x="10888" y="13935"/>
                        <a:pt x="12422" y="15888"/>
                      </a:cubicBezTo>
                      <a:cubicBezTo>
                        <a:pt x="11212" y="13211"/>
                        <a:pt x="14355" y="15088"/>
                        <a:pt x="17299" y="15631"/>
                      </a:cubicBezTo>
                      <a:lnTo>
                        <a:pt x="20318" y="19593"/>
                      </a:lnTo>
                      <a:cubicBezTo>
                        <a:pt x="24538" y="17374"/>
                        <a:pt x="9593" y="13268"/>
                        <a:pt x="14232" y="11678"/>
                      </a:cubicBezTo>
                      <a:lnTo>
                        <a:pt x="24319" y="16031"/>
                      </a:lnTo>
                      <a:lnTo>
                        <a:pt x="8926" y="7144"/>
                      </a:lnTo>
                      <a:cubicBezTo>
                        <a:pt x="9164" y="8534"/>
                        <a:pt x="6507" y="7306"/>
                        <a:pt x="7288" y="933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5" name="任意多边形: 形状 1210">
                  <a:extLst>
                    <a:ext uri="{FF2B5EF4-FFF2-40B4-BE49-F238E27FC236}">
                      <a16:creationId xmlns:a16="http://schemas.microsoft.com/office/drawing/2014/main" id="{5FAF91E9-5626-F009-C201-7017DED10F51}"/>
                    </a:ext>
                  </a:extLst>
                </p:cNvPr>
                <p:cNvSpPr/>
                <p:nvPr/>
              </p:nvSpPr>
              <p:spPr>
                <a:xfrm>
                  <a:off x="3687823" y="812266"/>
                  <a:ext cx="28575" cy="19050"/>
                </a:xfrm>
                <a:custGeom>
                  <a:avLst/>
                  <a:gdLst>
                    <a:gd name="connsiteX0" fmla="*/ 8334 w 28575"/>
                    <a:gd name="connsiteY0" fmla="*/ 16316 h 19050"/>
                    <a:gd name="connsiteX1" fmla="*/ 19898 w 28575"/>
                    <a:gd name="connsiteY1" fmla="*/ 12287 h 19050"/>
                    <a:gd name="connsiteX2" fmla="*/ 18840 w 28575"/>
                    <a:gd name="connsiteY2" fmla="*/ 11792 h 19050"/>
                    <a:gd name="connsiteX3" fmla="*/ 26499 w 28575"/>
                    <a:gd name="connsiteY3" fmla="*/ 11744 h 19050"/>
                    <a:gd name="connsiteX4" fmla="*/ 26499 w 28575"/>
                    <a:gd name="connsiteY4" fmla="*/ 7877 h 19050"/>
                    <a:gd name="connsiteX5" fmla="*/ 21288 w 28575"/>
                    <a:gd name="connsiteY5" fmla="*/ 7144 h 19050"/>
                    <a:gd name="connsiteX6" fmla="*/ 7144 w 28575"/>
                    <a:gd name="connsiteY6" fmla="*/ 12706 h 19050"/>
                    <a:gd name="connsiteX7" fmla="*/ 8334 w 28575"/>
                    <a:gd name="connsiteY7" fmla="*/ 1631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75" h="19050">
                      <a:moveTo>
                        <a:pt x="8334" y="16316"/>
                      </a:moveTo>
                      <a:cubicBezTo>
                        <a:pt x="14297" y="13468"/>
                        <a:pt x="13564" y="15631"/>
                        <a:pt x="19898" y="12287"/>
                      </a:cubicBezTo>
                      <a:lnTo>
                        <a:pt x="18840" y="11792"/>
                      </a:lnTo>
                      <a:cubicBezTo>
                        <a:pt x="21526" y="9906"/>
                        <a:pt x="24413" y="8515"/>
                        <a:pt x="26499" y="11744"/>
                      </a:cubicBezTo>
                      <a:lnTo>
                        <a:pt x="26499" y="7877"/>
                      </a:lnTo>
                      <a:cubicBezTo>
                        <a:pt x="24555" y="5344"/>
                        <a:pt x="20498" y="11354"/>
                        <a:pt x="21288" y="7144"/>
                      </a:cubicBezTo>
                      <a:cubicBezTo>
                        <a:pt x="15707" y="7115"/>
                        <a:pt x="11363" y="11506"/>
                        <a:pt x="7144" y="12706"/>
                      </a:cubicBezTo>
                      <a:lnTo>
                        <a:pt x="8334" y="1631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6" name="任意多边形: 形状 1211">
                  <a:extLst>
                    <a:ext uri="{FF2B5EF4-FFF2-40B4-BE49-F238E27FC236}">
                      <a16:creationId xmlns:a16="http://schemas.microsoft.com/office/drawing/2014/main" id="{D94C49B8-175F-4CFF-589B-1D2CEC443361}"/>
                    </a:ext>
                  </a:extLst>
                </p:cNvPr>
                <p:cNvSpPr/>
                <p:nvPr/>
              </p:nvSpPr>
              <p:spPr>
                <a:xfrm>
                  <a:off x="3675593" y="839565"/>
                  <a:ext cx="28575" cy="28575"/>
                </a:xfrm>
                <a:custGeom>
                  <a:avLst/>
                  <a:gdLst>
                    <a:gd name="connsiteX0" fmla="*/ 10316 w 28575"/>
                    <a:gd name="connsiteY0" fmla="*/ 9182 h 28575"/>
                    <a:gd name="connsiteX1" fmla="*/ 7144 w 28575"/>
                    <a:gd name="connsiteY1" fmla="*/ 13754 h 28575"/>
                    <a:gd name="connsiteX2" fmla="*/ 14230 w 28575"/>
                    <a:gd name="connsiteY2" fmla="*/ 15402 h 28575"/>
                    <a:gd name="connsiteX3" fmla="*/ 11306 w 28575"/>
                    <a:gd name="connsiteY3" fmla="*/ 21060 h 28575"/>
                    <a:gd name="connsiteX4" fmla="*/ 18040 w 28575"/>
                    <a:gd name="connsiteY4" fmla="*/ 21707 h 28575"/>
                    <a:gd name="connsiteX5" fmla="*/ 21450 w 28575"/>
                    <a:gd name="connsiteY5" fmla="*/ 15030 h 28575"/>
                    <a:gd name="connsiteX6" fmla="*/ 24346 w 28575"/>
                    <a:gd name="connsiteY6" fmla="*/ 16326 h 28575"/>
                    <a:gd name="connsiteX7" fmla="*/ 12021 w 28575"/>
                    <a:gd name="connsiteY7" fmla="*/ 12173 h 28575"/>
                    <a:gd name="connsiteX8" fmla="*/ 19060 w 28575"/>
                    <a:gd name="connsiteY8" fmla="*/ 7363 h 28575"/>
                    <a:gd name="connsiteX9" fmla="*/ 13878 w 28575"/>
                    <a:gd name="connsiteY9" fmla="*/ 9401 h 28575"/>
                    <a:gd name="connsiteX10" fmla="*/ 14326 w 28575"/>
                    <a:gd name="connsiteY10" fmla="*/ 8411 h 28575"/>
                    <a:gd name="connsiteX11" fmla="*/ 8134 w 28575"/>
                    <a:gd name="connsiteY11" fmla="*/ 7144 h 28575"/>
                    <a:gd name="connsiteX12" fmla="*/ 10316 w 28575"/>
                    <a:gd name="connsiteY12" fmla="*/ 9182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8575" h="28575">
                      <a:moveTo>
                        <a:pt x="10316" y="9182"/>
                      </a:moveTo>
                      <a:cubicBezTo>
                        <a:pt x="6944" y="8477"/>
                        <a:pt x="8001" y="12849"/>
                        <a:pt x="7144" y="13754"/>
                      </a:cubicBezTo>
                      <a:cubicBezTo>
                        <a:pt x="10858" y="13383"/>
                        <a:pt x="11201" y="14173"/>
                        <a:pt x="14230" y="15402"/>
                      </a:cubicBezTo>
                      <a:cubicBezTo>
                        <a:pt x="11278" y="15345"/>
                        <a:pt x="15792" y="20126"/>
                        <a:pt x="11306" y="21060"/>
                      </a:cubicBezTo>
                      <a:cubicBezTo>
                        <a:pt x="14307" y="22346"/>
                        <a:pt x="15288" y="19907"/>
                        <a:pt x="18040" y="21707"/>
                      </a:cubicBezTo>
                      <a:lnTo>
                        <a:pt x="21450" y="15030"/>
                      </a:lnTo>
                      <a:cubicBezTo>
                        <a:pt x="21765" y="16926"/>
                        <a:pt x="23393" y="15897"/>
                        <a:pt x="24346" y="16326"/>
                      </a:cubicBezTo>
                      <a:cubicBezTo>
                        <a:pt x="20126" y="15545"/>
                        <a:pt x="14916" y="13916"/>
                        <a:pt x="12021" y="12173"/>
                      </a:cubicBezTo>
                      <a:cubicBezTo>
                        <a:pt x="16269" y="12154"/>
                        <a:pt x="16859" y="9468"/>
                        <a:pt x="19060" y="7363"/>
                      </a:cubicBezTo>
                      <a:cubicBezTo>
                        <a:pt x="17059" y="7744"/>
                        <a:pt x="16707" y="11154"/>
                        <a:pt x="13878" y="9401"/>
                      </a:cubicBezTo>
                      <a:lnTo>
                        <a:pt x="14326" y="8411"/>
                      </a:lnTo>
                      <a:lnTo>
                        <a:pt x="8134" y="7144"/>
                      </a:lnTo>
                      <a:cubicBezTo>
                        <a:pt x="8973" y="8068"/>
                        <a:pt x="10030" y="8468"/>
                        <a:pt x="10316" y="918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7" name="任意多边形: 形状 1212">
                  <a:extLst>
                    <a:ext uri="{FF2B5EF4-FFF2-40B4-BE49-F238E27FC236}">
                      <a16:creationId xmlns:a16="http://schemas.microsoft.com/office/drawing/2014/main" id="{F5511458-C086-43FA-F718-7A769D19143E}"/>
                    </a:ext>
                  </a:extLst>
                </p:cNvPr>
                <p:cNvSpPr/>
                <p:nvPr/>
              </p:nvSpPr>
              <p:spPr>
                <a:xfrm>
                  <a:off x="3866874" y="712339"/>
                  <a:ext cx="28575" cy="19050"/>
                </a:xfrm>
                <a:custGeom>
                  <a:avLst/>
                  <a:gdLst>
                    <a:gd name="connsiteX0" fmla="*/ 7144 w 28575"/>
                    <a:gd name="connsiteY0" fmla="*/ 7144 h 19050"/>
                    <a:gd name="connsiteX1" fmla="*/ 21450 w 28575"/>
                    <a:gd name="connsiteY1" fmla="*/ 15345 h 19050"/>
                    <a:gd name="connsiteX2" fmla="*/ 7144 w 28575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575" h="19050">
                      <a:moveTo>
                        <a:pt x="7144" y="7144"/>
                      </a:moveTo>
                      <a:cubicBezTo>
                        <a:pt x="10487" y="10535"/>
                        <a:pt x="19060" y="15573"/>
                        <a:pt x="21450" y="15345"/>
                      </a:cubicBezTo>
                      <a:cubicBezTo>
                        <a:pt x="20717" y="13430"/>
                        <a:pt x="11249" y="8372"/>
                        <a:pt x="714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8" name="任意多边形: 形状 1213">
                  <a:extLst>
                    <a:ext uri="{FF2B5EF4-FFF2-40B4-BE49-F238E27FC236}">
                      <a16:creationId xmlns:a16="http://schemas.microsoft.com/office/drawing/2014/main" id="{A7F026F9-BC6D-A30D-C00D-94C759B42BA8}"/>
                    </a:ext>
                  </a:extLst>
                </p:cNvPr>
                <p:cNvSpPr/>
                <p:nvPr/>
              </p:nvSpPr>
              <p:spPr>
                <a:xfrm>
                  <a:off x="3696957" y="803655"/>
                  <a:ext cx="19050" cy="9525"/>
                </a:xfrm>
                <a:custGeom>
                  <a:avLst/>
                  <a:gdLst>
                    <a:gd name="connsiteX0" fmla="*/ 12487 w 19050"/>
                    <a:gd name="connsiteY0" fmla="*/ 9344 h 9525"/>
                    <a:gd name="connsiteX1" fmla="*/ 10487 w 19050"/>
                    <a:gd name="connsiteY1" fmla="*/ 7144 h 9525"/>
                    <a:gd name="connsiteX2" fmla="*/ 12287 w 19050"/>
                    <a:gd name="connsiteY2" fmla="*/ 8601 h 9525"/>
                    <a:gd name="connsiteX3" fmla="*/ 7144 w 19050"/>
                    <a:gd name="connsiteY3" fmla="*/ 10830 h 9525"/>
                    <a:gd name="connsiteX4" fmla="*/ 12487 w 19050"/>
                    <a:gd name="connsiteY4" fmla="*/ 93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9525">
                      <a:moveTo>
                        <a:pt x="12487" y="9344"/>
                      </a:moveTo>
                      <a:cubicBezTo>
                        <a:pt x="11754" y="8373"/>
                        <a:pt x="11935" y="7134"/>
                        <a:pt x="10487" y="7144"/>
                      </a:cubicBezTo>
                      <a:cubicBezTo>
                        <a:pt x="11030" y="7372"/>
                        <a:pt x="12459" y="7391"/>
                        <a:pt x="12287" y="8601"/>
                      </a:cubicBezTo>
                      <a:cubicBezTo>
                        <a:pt x="10916" y="12564"/>
                        <a:pt x="7744" y="5915"/>
                        <a:pt x="7144" y="10830"/>
                      </a:cubicBezTo>
                      <a:lnTo>
                        <a:pt x="12487" y="93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9" name="任意多边形: 形状 1214">
                  <a:extLst>
                    <a:ext uri="{FF2B5EF4-FFF2-40B4-BE49-F238E27FC236}">
                      <a16:creationId xmlns:a16="http://schemas.microsoft.com/office/drawing/2014/main" id="{9EBF7662-C04C-325B-6239-1D268F4F9F2D}"/>
                    </a:ext>
                  </a:extLst>
                </p:cNvPr>
                <p:cNvSpPr/>
                <p:nvPr/>
              </p:nvSpPr>
              <p:spPr>
                <a:xfrm>
                  <a:off x="3986289" y="725141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11354 h 19050"/>
                    <a:gd name="connsiteX1" fmla="*/ 10401 w 9525"/>
                    <a:gd name="connsiteY1" fmla="*/ 7144 h 19050"/>
                    <a:gd name="connsiteX2" fmla="*/ 7144 w 9525"/>
                    <a:gd name="connsiteY2" fmla="*/ 1135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144" y="11354"/>
                      </a:moveTo>
                      <a:cubicBezTo>
                        <a:pt x="12182" y="14221"/>
                        <a:pt x="10754" y="9449"/>
                        <a:pt x="10401" y="7144"/>
                      </a:cubicBezTo>
                      <a:lnTo>
                        <a:pt x="7144" y="1135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0" name="任意多边形: 形状 1215">
                  <a:extLst>
                    <a:ext uri="{FF2B5EF4-FFF2-40B4-BE49-F238E27FC236}">
                      <a16:creationId xmlns:a16="http://schemas.microsoft.com/office/drawing/2014/main" id="{08128336-EBB9-5E03-C70D-B2D2E5FC0125}"/>
                    </a:ext>
                  </a:extLst>
                </p:cNvPr>
                <p:cNvSpPr/>
                <p:nvPr/>
              </p:nvSpPr>
              <p:spPr>
                <a:xfrm>
                  <a:off x="3668287" y="889704"/>
                  <a:ext cx="9525" cy="9525"/>
                </a:xfrm>
                <a:custGeom>
                  <a:avLst/>
                  <a:gdLst>
                    <a:gd name="connsiteX0" fmla="*/ 7849 w 9525"/>
                    <a:gd name="connsiteY0" fmla="*/ 9849 h 9525"/>
                    <a:gd name="connsiteX1" fmla="*/ 11401 w 9525"/>
                    <a:gd name="connsiteY1" fmla="*/ 8506 h 9525"/>
                    <a:gd name="connsiteX2" fmla="*/ 7144 w 9525"/>
                    <a:gd name="connsiteY2" fmla="*/ 7144 h 9525"/>
                    <a:gd name="connsiteX3" fmla="*/ 7849 w 9525"/>
                    <a:gd name="connsiteY3" fmla="*/ 984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849" y="9849"/>
                      </a:moveTo>
                      <a:cubicBezTo>
                        <a:pt x="9687" y="10925"/>
                        <a:pt x="10401" y="8677"/>
                        <a:pt x="11401" y="8506"/>
                      </a:cubicBezTo>
                      <a:cubicBezTo>
                        <a:pt x="10525" y="7687"/>
                        <a:pt x="8411" y="9030"/>
                        <a:pt x="7144" y="7144"/>
                      </a:cubicBezTo>
                      <a:lnTo>
                        <a:pt x="7849" y="984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1" name="任意多边形: 形状 1216">
                  <a:extLst>
                    <a:ext uri="{FF2B5EF4-FFF2-40B4-BE49-F238E27FC236}">
                      <a16:creationId xmlns:a16="http://schemas.microsoft.com/office/drawing/2014/main" id="{1B336261-4F47-AB8E-0896-7F09750ADBFF}"/>
                    </a:ext>
                  </a:extLst>
                </p:cNvPr>
                <p:cNvSpPr/>
                <p:nvPr/>
              </p:nvSpPr>
              <p:spPr>
                <a:xfrm>
                  <a:off x="3683632" y="963904"/>
                  <a:ext cx="19050" cy="19050"/>
                </a:xfrm>
                <a:custGeom>
                  <a:avLst/>
                  <a:gdLst>
                    <a:gd name="connsiteX0" fmla="*/ 7334 w 19050"/>
                    <a:gd name="connsiteY0" fmla="*/ 7820 h 19050"/>
                    <a:gd name="connsiteX1" fmla="*/ 8439 w 19050"/>
                    <a:gd name="connsiteY1" fmla="*/ 10258 h 19050"/>
                    <a:gd name="connsiteX2" fmla="*/ 12983 w 19050"/>
                    <a:gd name="connsiteY2" fmla="*/ 13078 h 19050"/>
                    <a:gd name="connsiteX3" fmla="*/ 11001 w 19050"/>
                    <a:gd name="connsiteY3" fmla="*/ 9877 h 19050"/>
                    <a:gd name="connsiteX4" fmla="*/ 13059 w 19050"/>
                    <a:gd name="connsiteY4" fmla="*/ 9430 h 19050"/>
                    <a:gd name="connsiteX5" fmla="*/ 8706 w 19050"/>
                    <a:gd name="connsiteY5" fmla="*/ 7144 h 19050"/>
                    <a:gd name="connsiteX6" fmla="*/ 7144 w 19050"/>
                    <a:gd name="connsiteY6" fmla="*/ 8096 h 19050"/>
                    <a:gd name="connsiteX7" fmla="*/ 7334 w 19050"/>
                    <a:gd name="connsiteY7" fmla="*/ 782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19050">
                      <a:moveTo>
                        <a:pt x="7334" y="7820"/>
                      </a:moveTo>
                      <a:cubicBezTo>
                        <a:pt x="9601" y="9258"/>
                        <a:pt x="7610" y="9477"/>
                        <a:pt x="8439" y="10258"/>
                      </a:cubicBezTo>
                      <a:lnTo>
                        <a:pt x="12983" y="13078"/>
                      </a:lnTo>
                      <a:cubicBezTo>
                        <a:pt x="12944" y="12487"/>
                        <a:pt x="8039" y="9544"/>
                        <a:pt x="11001" y="9877"/>
                      </a:cubicBezTo>
                      <a:cubicBezTo>
                        <a:pt x="13449" y="11697"/>
                        <a:pt x="12964" y="10363"/>
                        <a:pt x="13059" y="9430"/>
                      </a:cubicBezTo>
                      <a:cubicBezTo>
                        <a:pt x="11059" y="7658"/>
                        <a:pt x="9792" y="8992"/>
                        <a:pt x="8706" y="7144"/>
                      </a:cubicBezTo>
                      <a:lnTo>
                        <a:pt x="7144" y="8096"/>
                      </a:lnTo>
                      <a:lnTo>
                        <a:pt x="7334" y="782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2" name="任意多边形: 形状 1217">
                  <a:extLst>
                    <a:ext uri="{FF2B5EF4-FFF2-40B4-BE49-F238E27FC236}">
                      <a16:creationId xmlns:a16="http://schemas.microsoft.com/office/drawing/2014/main" id="{C5C4665E-9187-318F-8C29-E4E211C488C3}"/>
                    </a:ext>
                  </a:extLst>
                </p:cNvPr>
                <p:cNvSpPr/>
                <p:nvPr/>
              </p:nvSpPr>
              <p:spPr>
                <a:xfrm>
                  <a:off x="3712559" y="795849"/>
                  <a:ext cx="9525" cy="9525"/>
                </a:xfrm>
                <a:custGeom>
                  <a:avLst/>
                  <a:gdLst>
                    <a:gd name="connsiteX0" fmla="*/ 11697 w 9525"/>
                    <a:gd name="connsiteY0" fmla="*/ 10569 h 9525"/>
                    <a:gd name="connsiteX1" fmla="*/ 9163 w 9525"/>
                    <a:gd name="connsiteY1" fmla="*/ 7149 h 9525"/>
                    <a:gd name="connsiteX2" fmla="*/ 7144 w 9525"/>
                    <a:gd name="connsiteY2" fmla="*/ 9426 h 9525"/>
                    <a:gd name="connsiteX3" fmla="*/ 11697 w 9525"/>
                    <a:gd name="connsiteY3" fmla="*/ 1056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1697" y="10569"/>
                      </a:moveTo>
                      <a:cubicBezTo>
                        <a:pt x="7839" y="10473"/>
                        <a:pt x="10097" y="6987"/>
                        <a:pt x="9163" y="7149"/>
                      </a:cubicBezTo>
                      <a:lnTo>
                        <a:pt x="7144" y="9426"/>
                      </a:lnTo>
                      <a:lnTo>
                        <a:pt x="11697" y="1056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3" name="任意多边形: 形状 1218">
                  <a:extLst>
                    <a:ext uri="{FF2B5EF4-FFF2-40B4-BE49-F238E27FC236}">
                      <a16:creationId xmlns:a16="http://schemas.microsoft.com/office/drawing/2014/main" id="{6A2512D5-E52A-D7C0-58A4-77FA542B985B}"/>
                    </a:ext>
                  </a:extLst>
                </p:cNvPr>
                <p:cNvSpPr/>
                <p:nvPr/>
              </p:nvSpPr>
              <p:spPr>
                <a:xfrm>
                  <a:off x="3694119" y="973839"/>
                  <a:ext cx="19050" cy="19050"/>
                </a:xfrm>
                <a:custGeom>
                  <a:avLst/>
                  <a:gdLst>
                    <a:gd name="connsiteX0" fmla="*/ 8106 w 19050"/>
                    <a:gd name="connsiteY0" fmla="*/ 10592 h 19050"/>
                    <a:gd name="connsiteX1" fmla="*/ 10287 w 19050"/>
                    <a:gd name="connsiteY1" fmla="*/ 12163 h 19050"/>
                    <a:gd name="connsiteX2" fmla="*/ 14449 w 19050"/>
                    <a:gd name="connsiteY2" fmla="*/ 10611 h 19050"/>
                    <a:gd name="connsiteX3" fmla="*/ 7144 w 19050"/>
                    <a:gd name="connsiteY3" fmla="*/ 7144 h 19050"/>
                    <a:gd name="connsiteX4" fmla="*/ 10030 w 19050"/>
                    <a:gd name="connsiteY4" fmla="*/ 9001 h 19050"/>
                    <a:gd name="connsiteX5" fmla="*/ 8106 w 19050"/>
                    <a:gd name="connsiteY5" fmla="*/ 1059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8106" y="10592"/>
                      </a:moveTo>
                      <a:cubicBezTo>
                        <a:pt x="8677" y="10173"/>
                        <a:pt x="9744" y="11506"/>
                        <a:pt x="10287" y="12163"/>
                      </a:cubicBezTo>
                      <a:cubicBezTo>
                        <a:pt x="11744" y="11459"/>
                        <a:pt x="12068" y="9620"/>
                        <a:pt x="14449" y="10611"/>
                      </a:cubicBezTo>
                      <a:cubicBezTo>
                        <a:pt x="11897" y="8239"/>
                        <a:pt x="9525" y="7753"/>
                        <a:pt x="7144" y="7144"/>
                      </a:cubicBezTo>
                      <a:cubicBezTo>
                        <a:pt x="8925" y="9230"/>
                        <a:pt x="7534" y="7239"/>
                        <a:pt x="10030" y="9001"/>
                      </a:cubicBezTo>
                      <a:cubicBezTo>
                        <a:pt x="9344" y="9296"/>
                        <a:pt x="5925" y="8687"/>
                        <a:pt x="8106" y="1059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4" name="任意多边形: 形状 1219">
                  <a:extLst>
                    <a:ext uri="{FF2B5EF4-FFF2-40B4-BE49-F238E27FC236}">
                      <a16:creationId xmlns:a16="http://schemas.microsoft.com/office/drawing/2014/main" id="{B1BDDD5D-7F0C-2C4C-0B0A-017B06ABD0D1}"/>
                    </a:ext>
                  </a:extLst>
                </p:cNvPr>
                <p:cNvSpPr/>
                <p:nvPr/>
              </p:nvSpPr>
              <p:spPr>
                <a:xfrm>
                  <a:off x="3672878" y="897620"/>
                  <a:ext cx="9525" cy="9525"/>
                </a:xfrm>
                <a:custGeom>
                  <a:avLst/>
                  <a:gdLst>
                    <a:gd name="connsiteX0" fmla="*/ 8506 w 9525"/>
                    <a:gd name="connsiteY0" fmla="*/ 8096 h 9525"/>
                    <a:gd name="connsiteX1" fmla="*/ 7144 w 9525"/>
                    <a:gd name="connsiteY1" fmla="*/ 7144 h 9525"/>
                    <a:gd name="connsiteX2" fmla="*/ 7410 w 9525"/>
                    <a:gd name="connsiteY2" fmla="*/ 101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506" y="8096"/>
                      </a:moveTo>
                      <a:lnTo>
                        <a:pt x="7144" y="7144"/>
                      </a:lnTo>
                      <a:lnTo>
                        <a:pt x="7410" y="1012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5" name="任意多边形: 形状 1220">
                  <a:extLst>
                    <a:ext uri="{FF2B5EF4-FFF2-40B4-BE49-F238E27FC236}">
                      <a16:creationId xmlns:a16="http://schemas.microsoft.com/office/drawing/2014/main" id="{98A6F750-0B1E-A936-F556-9D1BD7CBC304}"/>
                    </a:ext>
                  </a:extLst>
                </p:cNvPr>
                <p:cNvSpPr/>
                <p:nvPr/>
              </p:nvSpPr>
              <p:spPr>
                <a:xfrm>
                  <a:off x="3881257" y="722351"/>
                  <a:ext cx="47625" cy="38100"/>
                </a:xfrm>
                <a:custGeom>
                  <a:avLst/>
                  <a:gdLst>
                    <a:gd name="connsiteX0" fmla="*/ 7144 w 47625"/>
                    <a:gd name="connsiteY0" fmla="*/ 14201 h 38100"/>
                    <a:gd name="connsiteX1" fmla="*/ 11592 w 47625"/>
                    <a:gd name="connsiteY1" fmla="*/ 9105 h 38100"/>
                    <a:gd name="connsiteX2" fmla="*/ 20288 w 47625"/>
                    <a:gd name="connsiteY2" fmla="*/ 15363 h 38100"/>
                    <a:gd name="connsiteX3" fmla="*/ 20822 w 47625"/>
                    <a:gd name="connsiteY3" fmla="*/ 20725 h 38100"/>
                    <a:gd name="connsiteX4" fmla="*/ 22584 w 47625"/>
                    <a:gd name="connsiteY4" fmla="*/ 18659 h 38100"/>
                    <a:gd name="connsiteX5" fmla="*/ 29470 w 47625"/>
                    <a:gd name="connsiteY5" fmla="*/ 23488 h 38100"/>
                    <a:gd name="connsiteX6" fmla="*/ 26460 w 47625"/>
                    <a:gd name="connsiteY6" fmla="*/ 18668 h 38100"/>
                    <a:gd name="connsiteX7" fmla="*/ 31385 w 47625"/>
                    <a:gd name="connsiteY7" fmla="*/ 22830 h 38100"/>
                    <a:gd name="connsiteX8" fmla="*/ 30451 w 47625"/>
                    <a:gd name="connsiteY8" fmla="*/ 20068 h 38100"/>
                    <a:gd name="connsiteX9" fmla="*/ 34576 w 47625"/>
                    <a:gd name="connsiteY9" fmla="*/ 24259 h 38100"/>
                    <a:gd name="connsiteX10" fmla="*/ 30004 w 47625"/>
                    <a:gd name="connsiteY10" fmla="*/ 26879 h 38100"/>
                    <a:gd name="connsiteX11" fmla="*/ 37443 w 47625"/>
                    <a:gd name="connsiteY11" fmla="*/ 27707 h 38100"/>
                    <a:gd name="connsiteX12" fmla="*/ 33309 w 47625"/>
                    <a:gd name="connsiteY12" fmla="*/ 32355 h 38100"/>
                    <a:gd name="connsiteX13" fmla="*/ 33995 w 47625"/>
                    <a:gd name="connsiteY13" fmla="*/ 29660 h 38100"/>
                    <a:gd name="connsiteX14" fmla="*/ 41872 w 47625"/>
                    <a:gd name="connsiteY14" fmla="*/ 36575 h 38100"/>
                    <a:gd name="connsiteX15" fmla="*/ 39033 w 47625"/>
                    <a:gd name="connsiteY15" fmla="*/ 29107 h 38100"/>
                    <a:gd name="connsiteX16" fmla="*/ 48092 w 47625"/>
                    <a:gd name="connsiteY16" fmla="*/ 35556 h 38100"/>
                    <a:gd name="connsiteX17" fmla="*/ 49330 w 47625"/>
                    <a:gd name="connsiteY17" fmla="*/ 32222 h 38100"/>
                    <a:gd name="connsiteX18" fmla="*/ 27232 w 47625"/>
                    <a:gd name="connsiteY18" fmla="*/ 18668 h 38100"/>
                    <a:gd name="connsiteX19" fmla="*/ 28689 w 47625"/>
                    <a:gd name="connsiteY19" fmla="*/ 17296 h 38100"/>
                    <a:gd name="connsiteX20" fmla="*/ 9801 w 47625"/>
                    <a:gd name="connsiteY20" fmla="*/ 7857 h 38100"/>
                    <a:gd name="connsiteX21" fmla="*/ 7144 w 47625"/>
                    <a:gd name="connsiteY21" fmla="*/ 14201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47625" h="38100">
                      <a:moveTo>
                        <a:pt x="7144" y="14201"/>
                      </a:moveTo>
                      <a:cubicBezTo>
                        <a:pt x="18440" y="19459"/>
                        <a:pt x="1343" y="6428"/>
                        <a:pt x="11592" y="9105"/>
                      </a:cubicBezTo>
                      <a:cubicBezTo>
                        <a:pt x="10878" y="12543"/>
                        <a:pt x="17126" y="15515"/>
                        <a:pt x="20288" y="15363"/>
                      </a:cubicBezTo>
                      <a:lnTo>
                        <a:pt x="20822" y="20725"/>
                      </a:lnTo>
                      <a:lnTo>
                        <a:pt x="22584" y="18659"/>
                      </a:lnTo>
                      <a:lnTo>
                        <a:pt x="29470" y="23488"/>
                      </a:lnTo>
                      <a:cubicBezTo>
                        <a:pt x="28966" y="21411"/>
                        <a:pt x="24241" y="20040"/>
                        <a:pt x="26460" y="18668"/>
                      </a:cubicBezTo>
                      <a:lnTo>
                        <a:pt x="31385" y="22830"/>
                      </a:lnTo>
                      <a:cubicBezTo>
                        <a:pt x="30556" y="21478"/>
                        <a:pt x="30128" y="20764"/>
                        <a:pt x="30451" y="20068"/>
                      </a:cubicBezTo>
                      <a:cubicBezTo>
                        <a:pt x="33242" y="20802"/>
                        <a:pt x="32956" y="22850"/>
                        <a:pt x="34576" y="24259"/>
                      </a:cubicBezTo>
                      <a:lnTo>
                        <a:pt x="30004" y="26879"/>
                      </a:lnTo>
                      <a:cubicBezTo>
                        <a:pt x="30670" y="24174"/>
                        <a:pt x="35090" y="27641"/>
                        <a:pt x="37443" y="27707"/>
                      </a:cubicBezTo>
                      <a:cubicBezTo>
                        <a:pt x="38329" y="31774"/>
                        <a:pt x="33156" y="28288"/>
                        <a:pt x="33309" y="32355"/>
                      </a:cubicBezTo>
                      <a:lnTo>
                        <a:pt x="33995" y="29660"/>
                      </a:lnTo>
                      <a:cubicBezTo>
                        <a:pt x="36747" y="31717"/>
                        <a:pt x="43424" y="33975"/>
                        <a:pt x="41872" y="36575"/>
                      </a:cubicBezTo>
                      <a:cubicBezTo>
                        <a:pt x="46949" y="34765"/>
                        <a:pt x="35195" y="31670"/>
                        <a:pt x="39033" y="29107"/>
                      </a:cubicBezTo>
                      <a:cubicBezTo>
                        <a:pt x="38957" y="26412"/>
                        <a:pt x="46225" y="32003"/>
                        <a:pt x="48092" y="35556"/>
                      </a:cubicBezTo>
                      <a:cubicBezTo>
                        <a:pt x="51206" y="37108"/>
                        <a:pt x="43062" y="30470"/>
                        <a:pt x="49330" y="32222"/>
                      </a:cubicBezTo>
                      <a:cubicBezTo>
                        <a:pt x="37452" y="27612"/>
                        <a:pt x="34547" y="22878"/>
                        <a:pt x="27232" y="18668"/>
                      </a:cubicBezTo>
                      <a:cubicBezTo>
                        <a:pt x="26375" y="17287"/>
                        <a:pt x="27937" y="17296"/>
                        <a:pt x="28689" y="17296"/>
                      </a:cubicBezTo>
                      <a:cubicBezTo>
                        <a:pt x="22946" y="14944"/>
                        <a:pt x="13659" y="4323"/>
                        <a:pt x="9801" y="7857"/>
                      </a:cubicBezTo>
                      <a:cubicBezTo>
                        <a:pt x="4620" y="7533"/>
                        <a:pt x="10258" y="13972"/>
                        <a:pt x="7144" y="1420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6" name="任意多边形: 形状 1221">
                  <a:extLst>
                    <a:ext uri="{FF2B5EF4-FFF2-40B4-BE49-F238E27FC236}">
                      <a16:creationId xmlns:a16="http://schemas.microsoft.com/office/drawing/2014/main" id="{9D0EAADA-7A00-89EE-6E33-70332510746D}"/>
                    </a:ext>
                  </a:extLst>
                </p:cNvPr>
                <p:cNvSpPr/>
                <p:nvPr/>
              </p:nvSpPr>
              <p:spPr>
                <a:xfrm>
                  <a:off x="3758931" y="765756"/>
                  <a:ext cx="9525" cy="9525"/>
                </a:xfrm>
                <a:custGeom>
                  <a:avLst/>
                  <a:gdLst>
                    <a:gd name="connsiteX0" fmla="*/ 7968 w 9525"/>
                    <a:gd name="connsiteY0" fmla="*/ 10163 h 9525"/>
                    <a:gd name="connsiteX1" fmla="*/ 8921 w 9525"/>
                    <a:gd name="connsiteY1" fmla="*/ 7144 h 9525"/>
                    <a:gd name="connsiteX2" fmla="*/ 7968 w 9525"/>
                    <a:gd name="connsiteY2" fmla="*/ 101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968" y="10163"/>
                      </a:moveTo>
                      <a:cubicBezTo>
                        <a:pt x="7158" y="7077"/>
                        <a:pt x="12826" y="9173"/>
                        <a:pt x="8921" y="7144"/>
                      </a:cubicBezTo>
                      <a:cubicBezTo>
                        <a:pt x="7587" y="7477"/>
                        <a:pt x="6225" y="9354"/>
                        <a:pt x="7968" y="1016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7" name="任意多边形: 形状 1222">
                  <a:extLst>
                    <a:ext uri="{FF2B5EF4-FFF2-40B4-BE49-F238E27FC236}">
                      <a16:creationId xmlns:a16="http://schemas.microsoft.com/office/drawing/2014/main" id="{6C5FF201-769D-78A0-122E-3C2E807A0E73}"/>
                    </a:ext>
                  </a:extLst>
                </p:cNvPr>
                <p:cNvSpPr/>
                <p:nvPr/>
              </p:nvSpPr>
              <p:spPr>
                <a:xfrm>
                  <a:off x="3769928" y="761545"/>
                  <a:ext cx="19050" cy="9525"/>
                </a:xfrm>
                <a:custGeom>
                  <a:avLst/>
                  <a:gdLst>
                    <a:gd name="connsiteX0" fmla="*/ 14935 w 19050"/>
                    <a:gd name="connsiteY0" fmla="*/ 9211 h 9525"/>
                    <a:gd name="connsiteX1" fmla="*/ 7144 w 19050"/>
                    <a:gd name="connsiteY1" fmla="*/ 7144 h 9525"/>
                    <a:gd name="connsiteX2" fmla="*/ 8268 w 19050"/>
                    <a:gd name="connsiteY2" fmla="*/ 103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4935" y="9211"/>
                      </a:moveTo>
                      <a:lnTo>
                        <a:pt x="7144" y="7144"/>
                      </a:lnTo>
                      <a:lnTo>
                        <a:pt x="8268" y="1032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8" name="任意多边形: 形状 1223">
                  <a:extLst>
                    <a:ext uri="{FF2B5EF4-FFF2-40B4-BE49-F238E27FC236}">
                      <a16:creationId xmlns:a16="http://schemas.microsoft.com/office/drawing/2014/main" id="{D2C85777-DF08-C18A-9D73-82349F999D4F}"/>
                    </a:ext>
                  </a:extLst>
                </p:cNvPr>
                <p:cNvSpPr/>
                <p:nvPr/>
              </p:nvSpPr>
              <p:spPr>
                <a:xfrm>
                  <a:off x="3764661" y="765479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10620 w 9525"/>
                    <a:gd name="connsiteY1" fmla="*/ 8763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10620" y="8763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9" name="任意多边形: 形状 1224">
                  <a:extLst>
                    <a:ext uri="{FF2B5EF4-FFF2-40B4-BE49-F238E27FC236}">
                      <a16:creationId xmlns:a16="http://schemas.microsoft.com/office/drawing/2014/main" id="{8012391F-69A8-0C07-49E4-8CEAB56F43EF}"/>
                    </a:ext>
                  </a:extLst>
                </p:cNvPr>
                <p:cNvSpPr/>
                <p:nvPr/>
              </p:nvSpPr>
              <p:spPr>
                <a:xfrm>
                  <a:off x="3804742" y="747581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7335 h 9525"/>
                    <a:gd name="connsiteX1" fmla="*/ 13278 w 19050"/>
                    <a:gd name="connsiteY1" fmla="*/ 9964 h 9525"/>
                    <a:gd name="connsiteX2" fmla="*/ 7144 w 19050"/>
                    <a:gd name="connsiteY2" fmla="*/ 733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7335"/>
                      </a:moveTo>
                      <a:cubicBezTo>
                        <a:pt x="8668" y="8869"/>
                        <a:pt x="11925" y="7669"/>
                        <a:pt x="13278" y="9964"/>
                      </a:cubicBezTo>
                      <a:cubicBezTo>
                        <a:pt x="13097" y="7954"/>
                        <a:pt x="9096" y="6630"/>
                        <a:pt x="7144" y="733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0" name="任意多边形: 形状 1225">
                  <a:extLst>
                    <a:ext uri="{FF2B5EF4-FFF2-40B4-BE49-F238E27FC236}">
                      <a16:creationId xmlns:a16="http://schemas.microsoft.com/office/drawing/2014/main" id="{43CF3E48-F33C-1837-574E-8E480A065F9A}"/>
                    </a:ext>
                  </a:extLst>
                </p:cNvPr>
                <p:cNvSpPr/>
                <p:nvPr/>
              </p:nvSpPr>
              <p:spPr>
                <a:xfrm>
                  <a:off x="3727437" y="759831"/>
                  <a:ext cx="171450" cy="104775"/>
                </a:xfrm>
                <a:custGeom>
                  <a:avLst/>
                  <a:gdLst>
                    <a:gd name="connsiteX0" fmla="*/ 14554 w 171450"/>
                    <a:gd name="connsiteY0" fmla="*/ 44634 h 104775"/>
                    <a:gd name="connsiteX1" fmla="*/ 12535 w 171450"/>
                    <a:gd name="connsiteY1" fmla="*/ 43263 h 104775"/>
                    <a:gd name="connsiteX2" fmla="*/ 12821 w 171450"/>
                    <a:gd name="connsiteY2" fmla="*/ 46282 h 104775"/>
                    <a:gd name="connsiteX3" fmla="*/ 7144 w 171450"/>
                    <a:gd name="connsiteY3" fmla="*/ 45939 h 104775"/>
                    <a:gd name="connsiteX4" fmla="*/ 11440 w 171450"/>
                    <a:gd name="connsiteY4" fmla="*/ 46768 h 104775"/>
                    <a:gd name="connsiteX5" fmla="*/ 9916 w 171450"/>
                    <a:gd name="connsiteY5" fmla="*/ 49940 h 104775"/>
                    <a:gd name="connsiteX6" fmla="*/ 23974 w 171450"/>
                    <a:gd name="connsiteY6" fmla="*/ 49282 h 104775"/>
                    <a:gd name="connsiteX7" fmla="*/ 35623 w 171450"/>
                    <a:gd name="connsiteY7" fmla="*/ 50673 h 104775"/>
                    <a:gd name="connsiteX8" fmla="*/ 36109 w 171450"/>
                    <a:gd name="connsiteY8" fmla="*/ 48768 h 104775"/>
                    <a:gd name="connsiteX9" fmla="*/ 48825 w 171450"/>
                    <a:gd name="connsiteY9" fmla="*/ 54369 h 104775"/>
                    <a:gd name="connsiteX10" fmla="*/ 68504 w 171450"/>
                    <a:gd name="connsiteY10" fmla="*/ 58693 h 104775"/>
                    <a:gd name="connsiteX11" fmla="*/ 64075 w 171450"/>
                    <a:gd name="connsiteY11" fmla="*/ 60589 h 104775"/>
                    <a:gd name="connsiteX12" fmla="*/ 66342 w 171450"/>
                    <a:gd name="connsiteY12" fmla="*/ 60541 h 104775"/>
                    <a:gd name="connsiteX13" fmla="*/ 68570 w 171450"/>
                    <a:gd name="connsiteY13" fmla="*/ 60674 h 104775"/>
                    <a:gd name="connsiteX14" fmla="*/ 68713 w 171450"/>
                    <a:gd name="connsiteY14" fmla="*/ 64627 h 104775"/>
                    <a:gd name="connsiteX15" fmla="*/ 77724 w 171450"/>
                    <a:gd name="connsiteY15" fmla="*/ 68275 h 104775"/>
                    <a:gd name="connsiteX16" fmla="*/ 77905 w 171450"/>
                    <a:gd name="connsiteY16" fmla="*/ 67561 h 104775"/>
                    <a:gd name="connsiteX17" fmla="*/ 83668 w 171450"/>
                    <a:gd name="connsiteY17" fmla="*/ 69228 h 104775"/>
                    <a:gd name="connsiteX18" fmla="*/ 91450 w 171450"/>
                    <a:gd name="connsiteY18" fmla="*/ 70199 h 104775"/>
                    <a:gd name="connsiteX19" fmla="*/ 103041 w 171450"/>
                    <a:gd name="connsiteY19" fmla="*/ 78429 h 104775"/>
                    <a:gd name="connsiteX20" fmla="*/ 107690 w 171450"/>
                    <a:gd name="connsiteY20" fmla="*/ 86001 h 104775"/>
                    <a:gd name="connsiteX21" fmla="*/ 113938 w 171450"/>
                    <a:gd name="connsiteY21" fmla="*/ 84649 h 104775"/>
                    <a:gd name="connsiteX22" fmla="*/ 110814 w 171450"/>
                    <a:gd name="connsiteY22" fmla="*/ 83229 h 104775"/>
                    <a:gd name="connsiteX23" fmla="*/ 113652 w 171450"/>
                    <a:gd name="connsiteY23" fmla="*/ 81182 h 104775"/>
                    <a:gd name="connsiteX24" fmla="*/ 111176 w 171450"/>
                    <a:gd name="connsiteY24" fmla="*/ 77105 h 104775"/>
                    <a:gd name="connsiteX25" fmla="*/ 110861 w 171450"/>
                    <a:gd name="connsiteY25" fmla="*/ 77829 h 104775"/>
                    <a:gd name="connsiteX26" fmla="*/ 102527 w 171450"/>
                    <a:gd name="connsiteY26" fmla="*/ 68866 h 104775"/>
                    <a:gd name="connsiteX27" fmla="*/ 113424 w 171450"/>
                    <a:gd name="connsiteY27" fmla="*/ 68542 h 104775"/>
                    <a:gd name="connsiteX28" fmla="*/ 112576 w 171450"/>
                    <a:gd name="connsiteY28" fmla="*/ 69399 h 104775"/>
                    <a:gd name="connsiteX29" fmla="*/ 120729 w 171450"/>
                    <a:gd name="connsiteY29" fmla="*/ 71447 h 104775"/>
                    <a:gd name="connsiteX30" fmla="*/ 121177 w 171450"/>
                    <a:gd name="connsiteY30" fmla="*/ 68304 h 104775"/>
                    <a:gd name="connsiteX31" fmla="*/ 132521 w 171450"/>
                    <a:gd name="connsiteY31" fmla="*/ 76829 h 104775"/>
                    <a:gd name="connsiteX32" fmla="*/ 133836 w 171450"/>
                    <a:gd name="connsiteY32" fmla="*/ 75409 h 104775"/>
                    <a:gd name="connsiteX33" fmla="*/ 140332 w 171450"/>
                    <a:gd name="connsiteY33" fmla="*/ 82706 h 104775"/>
                    <a:gd name="connsiteX34" fmla="*/ 142951 w 171450"/>
                    <a:gd name="connsiteY34" fmla="*/ 81153 h 104775"/>
                    <a:gd name="connsiteX35" fmla="*/ 160077 w 171450"/>
                    <a:gd name="connsiteY35" fmla="*/ 94193 h 104775"/>
                    <a:gd name="connsiteX36" fmla="*/ 168392 w 171450"/>
                    <a:gd name="connsiteY36" fmla="*/ 97365 h 104775"/>
                    <a:gd name="connsiteX37" fmla="*/ 167792 w 171450"/>
                    <a:gd name="connsiteY37" fmla="*/ 91297 h 104775"/>
                    <a:gd name="connsiteX38" fmla="*/ 171069 w 171450"/>
                    <a:gd name="connsiteY38" fmla="*/ 95650 h 104775"/>
                    <a:gd name="connsiteX39" fmla="*/ 165554 w 171450"/>
                    <a:gd name="connsiteY39" fmla="*/ 82210 h 104775"/>
                    <a:gd name="connsiteX40" fmla="*/ 161354 w 171450"/>
                    <a:gd name="connsiteY40" fmla="*/ 82925 h 104775"/>
                    <a:gd name="connsiteX41" fmla="*/ 144656 w 171450"/>
                    <a:gd name="connsiteY41" fmla="*/ 67142 h 104775"/>
                    <a:gd name="connsiteX42" fmla="*/ 146971 w 171450"/>
                    <a:gd name="connsiteY42" fmla="*/ 60103 h 104775"/>
                    <a:gd name="connsiteX43" fmla="*/ 145075 w 171450"/>
                    <a:gd name="connsiteY43" fmla="*/ 60322 h 104775"/>
                    <a:gd name="connsiteX44" fmla="*/ 146028 w 171450"/>
                    <a:gd name="connsiteY44" fmla="*/ 56474 h 104775"/>
                    <a:gd name="connsiteX45" fmla="*/ 136150 w 171450"/>
                    <a:gd name="connsiteY45" fmla="*/ 49644 h 104775"/>
                    <a:gd name="connsiteX46" fmla="*/ 135112 w 171450"/>
                    <a:gd name="connsiteY46" fmla="*/ 52930 h 104775"/>
                    <a:gd name="connsiteX47" fmla="*/ 113138 w 171450"/>
                    <a:gd name="connsiteY47" fmla="*/ 30623 h 104775"/>
                    <a:gd name="connsiteX48" fmla="*/ 114414 w 171450"/>
                    <a:gd name="connsiteY48" fmla="*/ 30261 h 104775"/>
                    <a:gd name="connsiteX49" fmla="*/ 104337 w 171450"/>
                    <a:gd name="connsiteY49" fmla="*/ 29975 h 104775"/>
                    <a:gd name="connsiteX50" fmla="*/ 99727 w 171450"/>
                    <a:gd name="connsiteY50" fmla="*/ 24794 h 104775"/>
                    <a:gd name="connsiteX51" fmla="*/ 103241 w 171450"/>
                    <a:gd name="connsiteY51" fmla="*/ 22374 h 104775"/>
                    <a:gd name="connsiteX52" fmla="*/ 104061 w 171450"/>
                    <a:gd name="connsiteY52" fmla="*/ 23470 h 104775"/>
                    <a:gd name="connsiteX53" fmla="*/ 109137 w 171450"/>
                    <a:gd name="connsiteY53" fmla="*/ 19955 h 104775"/>
                    <a:gd name="connsiteX54" fmla="*/ 113062 w 171450"/>
                    <a:gd name="connsiteY54" fmla="*/ 24146 h 104775"/>
                    <a:gd name="connsiteX55" fmla="*/ 106575 w 171450"/>
                    <a:gd name="connsiteY55" fmla="*/ 22717 h 104775"/>
                    <a:gd name="connsiteX56" fmla="*/ 117977 w 171450"/>
                    <a:gd name="connsiteY56" fmla="*/ 26689 h 104775"/>
                    <a:gd name="connsiteX57" fmla="*/ 117415 w 171450"/>
                    <a:gd name="connsiteY57" fmla="*/ 21631 h 104775"/>
                    <a:gd name="connsiteX58" fmla="*/ 128159 w 171450"/>
                    <a:gd name="connsiteY58" fmla="*/ 30861 h 104775"/>
                    <a:gd name="connsiteX59" fmla="*/ 125587 w 171450"/>
                    <a:gd name="connsiteY59" fmla="*/ 31375 h 104775"/>
                    <a:gd name="connsiteX60" fmla="*/ 130616 w 171450"/>
                    <a:gd name="connsiteY60" fmla="*/ 27803 h 104775"/>
                    <a:gd name="connsiteX61" fmla="*/ 124920 w 171450"/>
                    <a:gd name="connsiteY61" fmla="*/ 22403 h 104775"/>
                    <a:gd name="connsiteX62" fmla="*/ 114719 w 171450"/>
                    <a:gd name="connsiteY62" fmla="*/ 19088 h 104775"/>
                    <a:gd name="connsiteX63" fmla="*/ 114491 w 171450"/>
                    <a:gd name="connsiteY63" fmla="*/ 19812 h 104775"/>
                    <a:gd name="connsiteX64" fmla="*/ 102384 w 171450"/>
                    <a:gd name="connsiteY64" fmla="*/ 15259 h 104775"/>
                    <a:gd name="connsiteX65" fmla="*/ 104089 w 171450"/>
                    <a:gd name="connsiteY65" fmla="*/ 19460 h 104775"/>
                    <a:gd name="connsiteX66" fmla="*/ 89135 w 171450"/>
                    <a:gd name="connsiteY66" fmla="*/ 12678 h 104775"/>
                    <a:gd name="connsiteX67" fmla="*/ 93583 w 171450"/>
                    <a:gd name="connsiteY67" fmla="*/ 11011 h 104775"/>
                    <a:gd name="connsiteX68" fmla="*/ 82239 w 171450"/>
                    <a:gd name="connsiteY68" fmla="*/ 7144 h 104775"/>
                    <a:gd name="connsiteX69" fmla="*/ 87116 w 171450"/>
                    <a:gd name="connsiteY69" fmla="*/ 11411 h 104775"/>
                    <a:gd name="connsiteX70" fmla="*/ 87278 w 171450"/>
                    <a:gd name="connsiteY70" fmla="*/ 10687 h 104775"/>
                    <a:gd name="connsiteX71" fmla="*/ 88497 w 171450"/>
                    <a:gd name="connsiteY71" fmla="*/ 15659 h 104775"/>
                    <a:gd name="connsiteX72" fmla="*/ 77467 w 171450"/>
                    <a:gd name="connsiteY72" fmla="*/ 14640 h 104775"/>
                    <a:gd name="connsiteX73" fmla="*/ 60770 w 171450"/>
                    <a:gd name="connsiteY73" fmla="*/ 7144 h 104775"/>
                    <a:gd name="connsiteX74" fmla="*/ 59579 w 171450"/>
                    <a:gd name="connsiteY74" fmla="*/ 14288 h 104775"/>
                    <a:gd name="connsiteX75" fmla="*/ 56102 w 171450"/>
                    <a:gd name="connsiteY75" fmla="*/ 13087 h 104775"/>
                    <a:gd name="connsiteX76" fmla="*/ 66970 w 171450"/>
                    <a:gd name="connsiteY76" fmla="*/ 17955 h 104775"/>
                    <a:gd name="connsiteX77" fmla="*/ 66408 w 171450"/>
                    <a:gd name="connsiteY77" fmla="*/ 17488 h 104775"/>
                    <a:gd name="connsiteX78" fmla="*/ 71209 w 171450"/>
                    <a:gd name="connsiteY78" fmla="*/ 17393 h 104775"/>
                    <a:gd name="connsiteX79" fmla="*/ 74057 w 171450"/>
                    <a:gd name="connsiteY79" fmla="*/ 21650 h 104775"/>
                    <a:gd name="connsiteX80" fmla="*/ 70799 w 171450"/>
                    <a:gd name="connsiteY80" fmla="*/ 23870 h 104775"/>
                    <a:gd name="connsiteX81" fmla="*/ 77638 w 171450"/>
                    <a:gd name="connsiteY81" fmla="*/ 31090 h 104775"/>
                    <a:gd name="connsiteX82" fmla="*/ 76771 w 171450"/>
                    <a:gd name="connsiteY82" fmla="*/ 30109 h 104775"/>
                    <a:gd name="connsiteX83" fmla="*/ 87297 w 171450"/>
                    <a:gd name="connsiteY83" fmla="*/ 34957 h 104775"/>
                    <a:gd name="connsiteX84" fmla="*/ 86468 w 171450"/>
                    <a:gd name="connsiteY84" fmla="*/ 33966 h 104775"/>
                    <a:gd name="connsiteX85" fmla="*/ 107452 w 171450"/>
                    <a:gd name="connsiteY85" fmla="*/ 40729 h 104775"/>
                    <a:gd name="connsiteX86" fmla="*/ 114386 w 171450"/>
                    <a:gd name="connsiteY86" fmla="*/ 49082 h 104775"/>
                    <a:gd name="connsiteX87" fmla="*/ 121501 w 171450"/>
                    <a:gd name="connsiteY87" fmla="*/ 55874 h 104775"/>
                    <a:gd name="connsiteX88" fmla="*/ 126082 w 171450"/>
                    <a:gd name="connsiteY88" fmla="*/ 54216 h 104775"/>
                    <a:gd name="connsiteX89" fmla="*/ 130588 w 171450"/>
                    <a:gd name="connsiteY89" fmla="*/ 57560 h 104775"/>
                    <a:gd name="connsiteX90" fmla="*/ 129607 w 171450"/>
                    <a:gd name="connsiteY90" fmla="*/ 65065 h 104775"/>
                    <a:gd name="connsiteX91" fmla="*/ 132969 w 171450"/>
                    <a:gd name="connsiteY91" fmla="*/ 66980 h 104775"/>
                    <a:gd name="connsiteX92" fmla="*/ 134598 w 171450"/>
                    <a:gd name="connsiteY92" fmla="*/ 61741 h 104775"/>
                    <a:gd name="connsiteX93" fmla="*/ 133036 w 171450"/>
                    <a:gd name="connsiteY93" fmla="*/ 58255 h 104775"/>
                    <a:gd name="connsiteX94" fmla="*/ 137417 w 171450"/>
                    <a:gd name="connsiteY94" fmla="*/ 63818 h 104775"/>
                    <a:gd name="connsiteX95" fmla="*/ 136198 w 171450"/>
                    <a:gd name="connsiteY95" fmla="*/ 63998 h 104775"/>
                    <a:gd name="connsiteX96" fmla="*/ 139808 w 171450"/>
                    <a:gd name="connsiteY96" fmla="*/ 69609 h 104775"/>
                    <a:gd name="connsiteX97" fmla="*/ 138608 w 171450"/>
                    <a:gd name="connsiteY97" fmla="*/ 69790 h 104775"/>
                    <a:gd name="connsiteX98" fmla="*/ 144942 w 171450"/>
                    <a:gd name="connsiteY98" fmla="*/ 69533 h 104775"/>
                    <a:gd name="connsiteX99" fmla="*/ 152333 w 171450"/>
                    <a:gd name="connsiteY99" fmla="*/ 79743 h 104775"/>
                    <a:gd name="connsiteX100" fmla="*/ 148809 w 171450"/>
                    <a:gd name="connsiteY100" fmla="*/ 76286 h 104775"/>
                    <a:gd name="connsiteX101" fmla="*/ 142294 w 171450"/>
                    <a:gd name="connsiteY101" fmla="*/ 77695 h 104775"/>
                    <a:gd name="connsiteX102" fmla="*/ 143037 w 171450"/>
                    <a:gd name="connsiteY102" fmla="*/ 74600 h 104775"/>
                    <a:gd name="connsiteX103" fmla="*/ 137531 w 171450"/>
                    <a:gd name="connsiteY103" fmla="*/ 73619 h 104775"/>
                    <a:gd name="connsiteX104" fmla="*/ 138665 w 171450"/>
                    <a:gd name="connsiteY104" fmla="*/ 71628 h 104775"/>
                    <a:gd name="connsiteX105" fmla="*/ 138293 w 171450"/>
                    <a:gd name="connsiteY105" fmla="*/ 72276 h 104775"/>
                    <a:gd name="connsiteX106" fmla="*/ 134503 w 171450"/>
                    <a:gd name="connsiteY106" fmla="*/ 69218 h 104775"/>
                    <a:gd name="connsiteX107" fmla="*/ 137160 w 171450"/>
                    <a:gd name="connsiteY107" fmla="*/ 74266 h 104775"/>
                    <a:gd name="connsiteX108" fmla="*/ 132397 w 171450"/>
                    <a:gd name="connsiteY108" fmla="*/ 75038 h 104775"/>
                    <a:gd name="connsiteX109" fmla="*/ 130702 w 171450"/>
                    <a:gd name="connsiteY109" fmla="*/ 69218 h 104775"/>
                    <a:gd name="connsiteX110" fmla="*/ 128026 w 171450"/>
                    <a:gd name="connsiteY110" fmla="*/ 70333 h 104775"/>
                    <a:gd name="connsiteX111" fmla="*/ 124444 w 171450"/>
                    <a:gd name="connsiteY111" fmla="*/ 66885 h 104775"/>
                    <a:gd name="connsiteX112" fmla="*/ 122863 w 171450"/>
                    <a:gd name="connsiteY112" fmla="*/ 69104 h 104775"/>
                    <a:gd name="connsiteX113" fmla="*/ 111166 w 171450"/>
                    <a:gd name="connsiteY113" fmla="*/ 66704 h 104775"/>
                    <a:gd name="connsiteX114" fmla="*/ 102880 w 171450"/>
                    <a:gd name="connsiteY114" fmla="*/ 52502 h 104775"/>
                    <a:gd name="connsiteX115" fmla="*/ 102880 w 171450"/>
                    <a:gd name="connsiteY115" fmla="*/ 56921 h 104775"/>
                    <a:gd name="connsiteX116" fmla="*/ 84411 w 171450"/>
                    <a:gd name="connsiteY116" fmla="*/ 50721 h 104775"/>
                    <a:gd name="connsiteX117" fmla="*/ 85125 w 171450"/>
                    <a:gd name="connsiteY117" fmla="*/ 53616 h 104775"/>
                    <a:gd name="connsiteX118" fmla="*/ 75809 w 171450"/>
                    <a:gd name="connsiteY118" fmla="*/ 52207 h 104775"/>
                    <a:gd name="connsiteX119" fmla="*/ 90697 w 171450"/>
                    <a:gd name="connsiteY119" fmla="*/ 59569 h 104775"/>
                    <a:gd name="connsiteX120" fmla="*/ 91335 w 171450"/>
                    <a:gd name="connsiteY120" fmla="*/ 57369 h 104775"/>
                    <a:gd name="connsiteX121" fmla="*/ 97974 w 171450"/>
                    <a:gd name="connsiteY121" fmla="*/ 68094 h 104775"/>
                    <a:gd name="connsiteX122" fmla="*/ 86935 w 171450"/>
                    <a:gd name="connsiteY122" fmla="*/ 61103 h 104775"/>
                    <a:gd name="connsiteX123" fmla="*/ 83153 w 171450"/>
                    <a:gd name="connsiteY123" fmla="*/ 62922 h 104775"/>
                    <a:gd name="connsiteX124" fmla="*/ 78086 w 171450"/>
                    <a:gd name="connsiteY124" fmla="*/ 57036 h 104775"/>
                    <a:gd name="connsiteX125" fmla="*/ 77934 w 171450"/>
                    <a:gd name="connsiteY125" fmla="*/ 59731 h 104775"/>
                    <a:gd name="connsiteX126" fmla="*/ 74038 w 171450"/>
                    <a:gd name="connsiteY126" fmla="*/ 58426 h 104775"/>
                    <a:gd name="connsiteX127" fmla="*/ 75771 w 171450"/>
                    <a:gd name="connsiteY127" fmla="*/ 56874 h 104775"/>
                    <a:gd name="connsiteX128" fmla="*/ 71676 w 171450"/>
                    <a:gd name="connsiteY128" fmla="*/ 51616 h 104775"/>
                    <a:gd name="connsiteX129" fmla="*/ 67637 w 171450"/>
                    <a:gd name="connsiteY129" fmla="*/ 53026 h 104775"/>
                    <a:gd name="connsiteX130" fmla="*/ 45406 w 171450"/>
                    <a:gd name="connsiteY130" fmla="*/ 45606 h 104775"/>
                    <a:gd name="connsiteX131" fmla="*/ 45834 w 171450"/>
                    <a:gd name="connsiteY131" fmla="*/ 46015 h 104775"/>
                    <a:gd name="connsiteX132" fmla="*/ 34766 w 171450"/>
                    <a:gd name="connsiteY132" fmla="*/ 49120 h 104775"/>
                    <a:gd name="connsiteX133" fmla="*/ 34061 w 171450"/>
                    <a:gd name="connsiteY133" fmla="*/ 41481 h 104775"/>
                    <a:gd name="connsiteX134" fmla="*/ 27032 w 171450"/>
                    <a:gd name="connsiteY134" fmla="*/ 42034 h 104775"/>
                    <a:gd name="connsiteX135" fmla="*/ 27422 w 171450"/>
                    <a:gd name="connsiteY135" fmla="*/ 43205 h 104775"/>
                    <a:gd name="connsiteX136" fmla="*/ 26880 w 171450"/>
                    <a:gd name="connsiteY136" fmla="*/ 43072 h 104775"/>
                    <a:gd name="connsiteX137" fmla="*/ 26327 w 171450"/>
                    <a:gd name="connsiteY137" fmla="*/ 42929 h 104775"/>
                    <a:gd name="connsiteX138" fmla="*/ 26251 w 171450"/>
                    <a:gd name="connsiteY138" fmla="*/ 42910 h 104775"/>
                    <a:gd name="connsiteX139" fmla="*/ 26213 w 171450"/>
                    <a:gd name="connsiteY139" fmla="*/ 42901 h 104775"/>
                    <a:gd name="connsiteX140" fmla="*/ 25375 w 171450"/>
                    <a:gd name="connsiteY140" fmla="*/ 42872 h 104775"/>
                    <a:gd name="connsiteX141" fmla="*/ 25203 w 171450"/>
                    <a:gd name="connsiteY141" fmla="*/ 42843 h 104775"/>
                    <a:gd name="connsiteX142" fmla="*/ 24851 w 171450"/>
                    <a:gd name="connsiteY142" fmla="*/ 42796 h 104775"/>
                    <a:gd name="connsiteX143" fmla="*/ 22955 w 171450"/>
                    <a:gd name="connsiteY143" fmla="*/ 42529 h 104775"/>
                    <a:gd name="connsiteX144" fmla="*/ 23222 w 171450"/>
                    <a:gd name="connsiteY144" fmla="*/ 37586 h 104775"/>
                    <a:gd name="connsiteX145" fmla="*/ 13154 w 171450"/>
                    <a:gd name="connsiteY145" fmla="*/ 39414 h 104775"/>
                    <a:gd name="connsiteX146" fmla="*/ 14554 w 171450"/>
                    <a:gd name="connsiteY146" fmla="*/ 44634 h 104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</a:cxnLst>
                  <a:rect l="l" t="t" r="r" b="b"/>
                  <a:pathLst>
                    <a:path w="171450" h="104775">
                      <a:moveTo>
                        <a:pt x="14554" y="44634"/>
                      </a:moveTo>
                      <a:lnTo>
                        <a:pt x="12535" y="43263"/>
                      </a:lnTo>
                      <a:cubicBezTo>
                        <a:pt x="12163" y="44425"/>
                        <a:pt x="14630" y="45387"/>
                        <a:pt x="12821" y="46282"/>
                      </a:cubicBezTo>
                      <a:cubicBezTo>
                        <a:pt x="8782" y="43520"/>
                        <a:pt x="12392" y="46701"/>
                        <a:pt x="7144" y="45939"/>
                      </a:cubicBezTo>
                      <a:lnTo>
                        <a:pt x="11440" y="46768"/>
                      </a:lnTo>
                      <a:lnTo>
                        <a:pt x="9916" y="49940"/>
                      </a:lnTo>
                      <a:cubicBezTo>
                        <a:pt x="14811" y="50540"/>
                        <a:pt x="19555" y="49825"/>
                        <a:pt x="23974" y="49282"/>
                      </a:cubicBezTo>
                      <a:cubicBezTo>
                        <a:pt x="29280" y="48911"/>
                        <a:pt x="32347" y="49111"/>
                        <a:pt x="35623" y="50673"/>
                      </a:cubicBezTo>
                      <a:lnTo>
                        <a:pt x="36109" y="48768"/>
                      </a:lnTo>
                      <a:cubicBezTo>
                        <a:pt x="39119" y="53940"/>
                        <a:pt x="46101" y="49930"/>
                        <a:pt x="48825" y="54369"/>
                      </a:cubicBezTo>
                      <a:cubicBezTo>
                        <a:pt x="55664" y="59198"/>
                        <a:pt x="63322" y="53350"/>
                        <a:pt x="68504" y="58693"/>
                      </a:cubicBezTo>
                      <a:cubicBezTo>
                        <a:pt x="68694" y="62579"/>
                        <a:pt x="64494" y="58207"/>
                        <a:pt x="64075" y="60589"/>
                      </a:cubicBezTo>
                      <a:cubicBezTo>
                        <a:pt x="64075" y="60589"/>
                        <a:pt x="65208" y="60560"/>
                        <a:pt x="66342" y="60541"/>
                      </a:cubicBezTo>
                      <a:cubicBezTo>
                        <a:pt x="67456" y="60608"/>
                        <a:pt x="68570" y="60674"/>
                        <a:pt x="68570" y="60674"/>
                      </a:cubicBezTo>
                      <a:lnTo>
                        <a:pt x="68713" y="64627"/>
                      </a:lnTo>
                      <a:cubicBezTo>
                        <a:pt x="72571" y="63179"/>
                        <a:pt x="75209" y="65742"/>
                        <a:pt x="77724" y="68275"/>
                      </a:cubicBezTo>
                      <a:lnTo>
                        <a:pt x="77905" y="67561"/>
                      </a:lnTo>
                      <a:cubicBezTo>
                        <a:pt x="79200" y="68647"/>
                        <a:pt x="81248" y="69047"/>
                        <a:pt x="83668" y="69228"/>
                      </a:cubicBezTo>
                      <a:cubicBezTo>
                        <a:pt x="86049" y="69523"/>
                        <a:pt x="88763" y="69866"/>
                        <a:pt x="91450" y="70199"/>
                      </a:cubicBezTo>
                      <a:cubicBezTo>
                        <a:pt x="96784" y="71095"/>
                        <a:pt x="102146" y="72561"/>
                        <a:pt x="103041" y="78429"/>
                      </a:cubicBezTo>
                      <a:lnTo>
                        <a:pt x="107690" y="86001"/>
                      </a:lnTo>
                      <a:cubicBezTo>
                        <a:pt x="110919" y="84963"/>
                        <a:pt x="112814" y="84982"/>
                        <a:pt x="113938" y="84649"/>
                      </a:cubicBezTo>
                      <a:cubicBezTo>
                        <a:pt x="112595" y="84458"/>
                        <a:pt x="112147" y="83439"/>
                        <a:pt x="110814" y="83229"/>
                      </a:cubicBezTo>
                      <a:cubicBezTo>
                        <a:pt x="111843" y="79934"/>
                        <a:pt x="114738" y="85030"/>
                        <a:pt x="113652" y="81182"/>
                      </a:cubicBezTo>
                      <a:lnTo>
                        <a:pt x="111176" y="77105"/>
                      </a:lnTo>
                      <a:lnTo>
                        <a:pt x="110861" y="77829"/>
                      </a:lnTo>
                      <a:cubicBezTo>
                        <a:pt x="110461" y="73133"/>
                        <a:pt x="102679" y="74676"/>
                        <a:pt x="102527" y="68866"/>
                      </a:cubicBezTo>
                      <a:cubicBezTo>
                        <a:pt x="103061" y="64837"/>
                        <a:pt x="109547" y="68294"/>
                        <a:pt x="113424" y="68542"/>
                      </a:cubicBezTo>
                      <a:lnTo>
                        <a:pt x="112576" y="69399"/>
                      </a:lnTo>
                      <a:cubicBezTo>
                        <a:pt x="111700" y="70256"/>
                        <a:pt x="120225" y="74571"/>
                        <a:pt x="120729" y="71447"/>
                      </a:cubicBezTo>
                      <a:cubicBezTo>
                        <a:pt x="119624" y="70514"/>
                        <a:pt x="120529" y="69675"/>
                        <a:pt x="121177" y="68304"/>
                      </a:cubicBezTo>
                      <a:cubicBezTo>
                        <a:pt x="125701" y="71876"/>
                        <a:pt x="128854" y="73819"/>
                        <a:pt x="132521" y="76829"/>
                      </a:cubicBezTo>
                      <a:lnTo>
                        <a:pt x="133836" y="75409"/>
                      </a:lnTo>
                      <a:cubicBezTo>
                        <a:pt x="133779" y="80210"/>
                        <a:pt x="142713" y="78791"/>
                        <a:pt x="140332" y="82706"/>
                      </a:cubicBezTo>
                      <a:lnTo>
                        <a:pt x="142951" y="81153"/>
                      </a:lnTo>
                      <a:cubicBezTo>
                        <a:pt x="151105" y="83372"/>
                        <a:pt x="151019" y="92431"/>
                        <a:pt x="160077" y="94193"/>
                      </a:cubicBezTo>
                      <a:cubicBezTo>
                        <a:pt x="161125" y="99622"/>
                        <a:pt x="164859" y="97831"/>
                        <a:pt x="168392" y="97365"/>
                      </a:cubicBezTo>
                      <a:cubicBezTo>
                        <a:pt x="166259" y="95498"/>
                        <a:pt x="167916" y="91916"/>
                        <a:pt x="167792" y="91297"/>
                      </a:cubicBezTo>
                      <a:cubicBezTo>
                        <a:pt x="168669" y="92564"/>
                        <a:pt x="167183" y="97307"/>
                        <a:pt x="171069" y="95650"/>
                      </a:cubicBezTo>
                      <a:cubicBezTo>
                        <a:pt x="167735" y="91421"/>
                        <a:pt x="170136" y="86849"/>
                        <a:pt x="165554" y="82210"/>
                      </a:cubicBezTo>
                      <a:cubicBezTo>
                        <a:pt x="164649" y="83410"/>
                        <a:pt x="161163" y="82334"/>
                        <a:pt x="161354" y="82925"/>
                      </a:cubicBezTo>
                      <a:cubicBezTo>
                        <a:pt x="155915" y="76991"/>
                        <a:pt x="146304" y="72180"/>
                        <a:pt x="144656" y="67142"/>
                      </a:cubicBezTo>
                      <a:cubicBezTo>
                        <a:pt x="142075" y="62541"/>
                        <a:pt x="148666" y="67275"/>
                        <a:pt x="146971" y="60103"/>
                      </a:cubicBezTo>
                      <a:lnTo>
                        <a:pt x="145075" y="60322"/>
                      </a:lnTo>
                      <a:cubicBezTo>
                        <a:pt x="145713" y="60246"/>
                        <a:pt x="143370" y="54931"/>
                        <a:pt x="146028" y="56474"/>
                      </a:cubicBezTo>
                      <a:cubicBezTo>
                        <a:pt x="141799" y="54521"/>
                        <a:pt x="137779" y="51083"/>
                        <a:pt x="136150" y="49644"/>
                      </a:cubicBezTo>
                      <a:lnTo>
                        <a:pt x="135112" y="52930"/>
                      </a:lnTo>
                      <a:cubicBezTo>
                        <a:pt x="126730" y="44158"/>
                        <a:pt x="118186" y="40481"/>
                        <a:pt x="113138" y="30623"/>
                      </a:cubicBezTo>
                      <a:lnTo>
                        <a:pt x="114414" y="30261"/>
                      </a:lnTo>
                      <a:cubicBezTo>
                        <a:pt x="112119" y="30270"/>
                        <a:pt x="108804" y="29909"/>
                        <a:pt x="104337" y="29975"/>
                      </a:cubicBezTo>
                      <a:cubicBezTo>
                        <a:pt x="103156" y="28385"/>
                        <a:pt x="102575" y="26565"/>
                        <a:pt x="99727" y="24794"/>
                      </a:cubicBezTo>
                      <a:lnTo>
                        <a:pt x="103241" y="22374"/>
                      </a:lnTo>
                      <a:lnTo>
                        <a:pt x="104061" y="23470"/>
                      </a:lnTo>
                      <a:cubicBezTo>
                        <a:pt x="105975" y="20898"/>
                        <a:pt x="105518" y="20336"/>
                        <a:pt x="109137" y="19955"/>
                      </a:cubicBezTo>
                      <a:cubicBezTo>
                        <a:pt x="111281" y="20698"/>
                        <a:pt x="112252" y="23051"/>
                        <a:pt x="113062" y="24146"/>
                      </a:cubicBezTo>
                      <a:lnTo>
                        <a:pt x="106575" y="22717"/>
                      </a:lnTo>
                      <a:cubicBezTo>
                        <a:pt x="108347" y="26137"/>
                        <a:pt x="115891" y="25918"/>
                        <a:pt x="117977" y="26689"/>
                      </a:cubicBezTo>
                      <a:cubicBezTo>
                        <a:pt x="117205" y="25603"/>
                        <a:pt x="118624" y="23270"/>
                        <a:pt x="117415" y="21631"/>
                      </a:cubicBezTo>
                      <a:cubicBezTo>
                        <a:pt x="120529" y="24670"/>
                        <a:pt x="124787" y="27508"/>
                        <a:pt x="128159" y="30861"/>
                      </a:cubicBezTo>
                      <a:lnTo>
                        <a:pt x="125587" y="31375"/>
                      </a:lnTo>
                      <a:cubicBezTo>
                        <a:pt x="128559" y="32718"/>
                        <a:pt x="131121" y="30956"/>
                        <a:pt x="130616" y="27803"/>
                      </a:cubicBezTo>
                      <a:cubicBezTo>
                        <a:pt x="130807" y="25165"/>
                        <a:pt x="128197" y="23660"/>
                        <a:pt x="124920" y="22403"/>
                      </a:cubicBezTo>
                      <a:cubicBezTo>
                        <a:pt x="121529" y="21374"/>
                        <a:pt x="117462" y="20650"/>
                        <a:pt x="114719" y="19088"/>
                      </a:cubicBezTo>
                      <a:lnTo>
                        <a:pt x="114491" y="19812"/>
                      </a:lnTo>
                      <a:cubicBezTo>
                        <a:pt x="115443" y="16916"/>
                        <a:pt x="107671" y="17031"/>
                        <a:pt x="102384" y="15259"/>
                      </a:cubicBezTo>
                      <a:cubicBezTo>
                        <a:pt x="104289" y="16707"/>
                        <a:pt x="103880" y="18183"/>
                        <a:pt x="104089" y="19460"/>
                      </a:cubicBezTo>
                      <a:cubicBezTo>
                        <a:pt x="96774" y="18898"/>
                        <a:pt x="95155" y="16640"/>
                        <a:pt x="89135" y="12678"/>
                      </a:cubicBezTo>
                      <a:lnTo>
                        <a:pt x="93583" y="11011"/>
                      </a:lnTo>
                      <a:cubicBezTo>
                        <a:pt x="91735" y="6248"/>
                        <a:pt x="85687" y="9887"/>
                        <a:pt x="82239" y="7144"/>
                      </a:cubicBezTo>
                      <a:cubicBezTo>
                        <a:pt x="83096" y="11659"/>
                        <a:pt x="84296" y="8392"/>
                        <a:pt x="87116" y="11411"/>
                      </a:cubicBezTo>
                      <a:lnTo>
                        <a:pt x="87278" y="10687"/>
                      </a:lnTo>
                      <a:cubicBezTo>
                        <a:pt x="91669" y="11735"/>
                        <a:pt x="85554" y="13411"/>
                        <a:pt x="88497" y="15659"/>
                      </a:cubicBezTo>
                      <a:cubicBezTo>
                        <a:pt x="84211" y="17393"/>
                        <a:pt x="81829" y="12135"/>
                        <a:pt x="77467" y="14640"/>
                      </a:cubicBezTo>
                      <a:cubicBezTo>
                        <a:pt x="73714" y="14154"/>
                        <a:pt x="66103" y="9801"/>
                        <a:pt x="60770" y="7144"/>
                      </a:cubicBezTo>
                      <a:cubicBezTo>
                        <a:pt x="61693" y="11106"/>
                        <a:pt x="59941" y="9725"/>
                        <a:pt x="59579" y="14288"/>
                      </a:cubicBezTo>
                      <a:lnTo>
                        <a:pt x="56102" y="13087"/>
                      </a:lnTo>
                      <a:cubicBezTo>
                        <a:pt x="61303" y="15621"/>
                        <a:pt x="66608" y="15983"/>
                        <a:pt x="66970" y="17955"/>
                      </a:cubicBezTo>
                      <a:lnTo>
                        <a:pt x="66408" y="17488"/>
                      </a:lnTo>
                      <a:cubicBezTo>
                        <a:pt x="66675" y="15211"/>
                        <a:pt x="69266" y="18269"/>
                        <a:pt x="71209" y="17393"/>
                      </a:cubicBezTo>
                      <a:cubicBezTo>
                        <a:pt x="70952" y="18907"/>
                        <a:pt x="70637" y="21155"/>
                        <a:pt x="74057" y="21650"/>
                      </a:cubicBezTo>
                      <a:lnTo>
                        <a:pt x="70799" y="23870"/>
                      </a:lnTo>
                      <a:cubicBezTo>
                        <a:pt x="78095" y="23936"/>
                        <a:pt x="67685" y="30832"/>
                        <a:pt x="77638" y="31090"/>
                      </a:cubicBezTo>
                      <a:lnTo>
                        <a:pt x="76771" y="30109"/>
                      </a:lnTo>
                      <a:cubicBezTo>
                        <a:pt x="80258" y="28575"/>
                        <a:pt x="83525" y="33261"/>
                        <a:pt x="87297" y="34957"/>
                      </a:cubicBezTo>
                      <a:lnTo>
                        <a:pt x="86468" y="33966"/>
                      </a:lnTo>
                      <a:cubicBezTo>
                        <a:pt x="93755" y="34738"/>
                        <a:pt x="97469" y="40072"/>
                        <a:pt x="107452" y="40729"/>
                      </a:cubicBezTo>
                      <a:cubicBezTo>
                        <a:pt x="109738" y="43577"/>
                        <a:pt x="112071" y="46415"/>
                        <a:pt x="114386" y="49082"/>
                      </a:cubicBezTo>
                      <a:cubicBezTo>
                        <a:pt x="116643" y="51883"/>
                        <a:pt x="118967" y="54293"/>
                        <a:pt x="121501" y="55874"/>
                      </a:cubicBezTo>
                      <a:cubicBezTo>
                        <a:pt x="122425" y="52530"/>
                        <a:pt x="126930" y="58379"/>
                        <a:pt x="126082" y="54216"/>
                      </a:cubicBezTo>
                      <a:cubicBezTo>
                        <a:pt x="130359" y="54493"/>
                        <a:pt x="126321" y="57245"/>
                        <a:pt x="130588" y="57560"/>
                      </a:cubicBezTo>
                      <a:cubicBezTo>
                        <a:pt x="127464" y="59455"/>
                        <a:pt x="131540" y="63446"/>
                        <a:pt x="129607" y="65065"/>
                      </a:cubicBezTo>
                      <a:lnTo>
                        <a:pt x="132969" y="66980"/>
                      </a:lnTo>
                      <a:cubicBezTo>
                        <a:pt x="127454" y="62903"/>
                        <a:pt x="137170" y="66323"/>
                        <a:pt x="134598" y="61741"/>
                      </a:cubicBezTo>
                      <a:cubicBezTo>
                        <a:pt x="131950" y="61522"/>
                        <a:pt x="132036" y="60303"/>
                        <a:pt x="133036" y="58255"/>
                      </a:cubicBezTo>
                      <a:cubicBezTo>
                        <a:pt x="134703" y="60427"/>
                        <a:pt x="139217" y="60465"/>
                        <a:pt x="137417" y="63818"/>
                      </a:cubicBezTo>
                      <a:lnTo>
                        <a:pt x="136198" y="63998"/>
                      </a:lnTo>
                      <a:cubicBezTo>
                        <a:pt x="137541" y="65665"/>
                        <a:pt x="141322" y="66980"/>
                        <a:pt x="139808" y="69609"/>
                      </a:cubicBezTo>
                      <a:lnTo>
                        <a:pt x="138608" y="69790"/>
                      </a:lnTo>
                      <a:cubicBezTo>
                        <a:pt x="141637" y="69361"/>
                        <a:pt x="141922" y="71742"/>
                        <a:pt x="144942" y="69533"/>
                      </a:cubicBezTo>
                      <a:cubicBezTo>
                        <a:pt x="144609" y="74790"/>
                        <a:pt x="156781" y="73866"/>
                        <a:pt x="152333" y="79743"/>
                      </a:cubicBezTo>
                      <a:lnTo>
                        <a:pt x="148809" y="76286"/>
                      </a:lnTo>
                      <a:cubicBezTo>
                        <a:pt x="148571" y="81105"/>
                        <a:pt x="144161" y="75543"/>
                        <a:pt x="142294" y="77695"/>
                      </a:cubicBezTo>
                      <a:lnTo>
                        <a:pt x="143037" y="74600"/>
                      </a:lnTo>
                      <a:cubicBezTo>
                        <a:pt x="140656" y="76724"/>
                        <a:pt x="139351" y="73343"/>
                        <a:pt x="137531" y="73619"/>
                      </a:cubicBezTo>
                      <a:lnTo>
                        <a:pt x="138665" y="71628"/>
                      </a:lnTo>
                      <a:lnTo>
                        <a:pt x="138293" y="72276"/>
                      </a:lnTo>
                      <a:cubicBezTo>
                        <a:pt x="134693" y="72828"/>
                        <a:pt x="138103" y="68637"/>
                        <a:pt x="134503" y="69218"/>
                      </a:cubicBezTo>
                      <a:cubicBezTo>
                        <a:pt x="133045" y="71895"/>
                        <a:pt x="137693" y="72361"/>
                        <a:pt x="137160" y="74266"/>
                      </a:cubicBezTo>
                      <a:cubicBezTo>
                        <a:pt x="136598" y="76143"/>
                        <a:pt x="133140" y="73714"/>
                        <a:pt x="132397" y="75038"/>
                      </a:cubicBezTo>
                      <a:cubicBezTo>
                        <a:pt x="134807" y="74657"/>
                        <a:pt x="126844" y="67427"/>
                        <a:pt x="130702" y="69218"/>
                      </a:cubicBezTo>
                      <a:lnTo>
                        <a:pt x="128026" y="70333"/>
                      </a:lnTo>
                      <a:cubicBezTo>
                        <a:pt x="127673" y="67885"/>
                        <a:pt x="126663" y="68790"/>
                        <a:pt x="124444" y="66885"/>
                      </a:cubicBezTo>
                      <a:lnTo>
                        <a:pt x="122863" y="69104"/>
                      </a:lnTo>
                      <a:cubicBezTo>
                        <a:pt x="120139" y="64922"/>
                        <a:pt x="112576" y="64399"/>
                        <a:pt x="111166" y="66704"/>
                      </a:cubicBezTo>
                      <a:cubicBezTo>
                        <a:pt x="109014" y="58379"/>
                        <a:pt x="102803" y="61427"/>
                        <a:pt x="102880" y="52502"/>
                      </a:cubicBezTo>
                      <a:cubicBezTo>
                        <a:pt x="105699" y="54664"/>
                        <a:pt x="100355" y="54035"/>
                        <a:pt x="102880" y="56921"/>
                      </a:cubicBezTo>
                      <a:cubicBezTo>
                        <a:pt x="97498" y="55207"/>
                        <a:pt x="90459" y="50273"/>
                        <a:pt x="84411" y="50721"/>
                      </a:cubicBezTo>
                      <a:lnTo>
                        <a:pt x="85125" y="53616"/>
                      </a:lnTo>
                      <a:cubicBezTo>
                        <a:pt x="81629" y="52016"/>
                        <a:pt x="77638" y="52645"/>
                        <a:pt x="75809" y="52207"/>
                      </a:cubicBezTo>
                      <a:cubicBezTo>
                        <a:pt x="83201" y="55883"/>
                        <a:pt x="88925" y="60760"/>
                        <a:pt x="90697" y="59569"/>
                      </a:cubicBezTo>
                      <a:cubicBezTo>
                        <a:pt x="90373" y="59074"/>
                        <a:pt x="91126" y="58122"/>
                        <a:pt x="91335" y="57369"/>
                      </a:cubicBezTo>
                      <a:cubicBezTo>
                        <a:pt x="91811" y="62370"/>
                        <a:pt x="101460" y="63665"/>
                        <a:pt x="97974" y="68094"/>
                      </a:cubicBezTo>
                      <a:cubicBezTo>
                        <a:pt x="94859" y="63008"/>
                        <a:pt x="85449" y="69466"/>
                        <a:pt x="86935" y="61103"/>
                      </a:cubicBezTo>
                      <a:lnTo>
                        <a:pt x="83153" y="62922"/>
                      </a:lnTo>
                      <a:cubicBezTo>
                        <a:pt x="83382" y="60236"/>
                        <a:pt x="78972" y="61160"/>
                        <a:pt x="78086" y="57036"/>
                      </a:cubicBezTo>
                      <a:lnTo>
                        <a:pt x="77934" y="59731"/>
                      </a:lnTo>
                      <a:lnTo>
                        <a:pt x="74038" y="58426"/>
                      </a:lnTo>
                      <a:cubicBezTo>
                        <a:pt x="73838" y="57207"/>
                        <a:pt x="75247" y="57140"/>
                        <a:pt x="75771" y="56874"/>
                      </a:cubicBezTo>
                      <a:lnTo>
                        <a:pt x="71676" y="51616"/>
                      </a:lnTo>
                      <a:lnTo>
                        <a:pt x="67637" y="53026"/>
                      </a:lnTo>
                      <a:cubicBezTo>
                        <a:pt x="62189" y="47311"/>
                        <a:pt x="50140" y="52511"/>
                        <a:pt x="45406" y="45606"/>
                      </a:cubicBezTo>
                      <a:lnTo>
                        <a:pt x="45834" y="46015"/>
                      </a:lnTo>
                      <a:cubicBezTo>
                        <a:pt x="42701" y="47835"/>
                        <a:pt x="38291" y="49216"/>
                        <a:pt x="34766" y="49120"/>
                      </a:cubicBezTo>
                      <a:cubicBezTo>
                        <a:pt x="37452" y="46930"/>
                        <a:pt x="35357" y="42662"/>
                        <a:pt x="34061" y="41481"/>
                      </a:cubicBezTo>
                      <a:cubicBezTo>
                        <a:pt x="36986" y="48063"/>
                        <a:pt x="29251" y="40196"/>
                        <a:pt x="27032" y="42034"/>
                      </a:cubicBezTo>
                      <a:cubicBezTo>
                        <a:pt x="27889" y="42062"/>
                        <a:pt x="27461" y="42424"/>
                        <a:pt x="27422" y="43205"/>
                      </a:cubicBezTo>
                      <a:cubicBezTo>
                        <a:pt x="27422" y="43205"/>
                        <a:pt x="27203" y="43148"/>
                        <a:pt x="26880" y="43072"/>
                      </a:cubicBezTo>
                      <a:cubicBezTo>
                        <a:pt x="26718" y="43034"/>
                        <a:pt x="26527" y="42986"/>
                        <a:pt x="26327" y="42929"/>
                      </a:cubicBezTo>
                      <a:lnTo>
                        <a:pt x="26251" y="42910"/>
                      </a:lnTo>
                      <a:lnTo>
                        <a:pt x="26213" y="42901"/>
                      </a:lnTo>
                      <a:lnTo>
                        <a:pt x="25375" y="42872"/>
                      </a:lnTo>
                      <a:lnTo>
                        <a:pt x="25203" y="42843"/>
                      </a:lnTo>
                      <a:lnTo>
                        <a:pt x="24851" y="42796"/>
                      </a:lnTo>
                      <a:cubicBezTo>
                        <a:pt x="23898" y="42662"/>
                        <a:pt x="22955" y="42529"/>
                        <a:pt x="22955" y="42529"/>
                      </a:cubicBezTo>
                      <a:cubicBezTo>
                        <a:pt x="23784" y="39453"/>
                        <a:pt x="23327" y="40615"/>
                        <a:pt x="23222" y="37586"/>
                      </a:cubicBezTo>
                      <a:cubicBezTo>
                        <a:pt x="20736" y="36605"/>
                        <a:pt x="16402" y="38033"/>
                        <a:pt x="13154" y="39414"/>
                      </a:cubicBezTo>
                      <a:cubicBezTo>
                        <a:pt x="14783" y="41196"/>
                        <a:pt x="18707" y="43196"/>
                        <a:pt x="14554" y="4463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1" name="任意多边形: 形状 1226">
                  <a:extLst>
                    <a:ext uri="{FF2B5EF4-FFF2-40B4-BE49-F238E27FC236}">
                      <a16:creationId xmlns:a16="http://schemas.microsoft.com/office/drawing/2014/main" id="{128FAE92-4406-E2B9-20EE-0DF5FEE799A5}"/>
                    </a:ext>
                  </a:extLst>
                </p:cNvPr>
                <p:cNvSpPr/>
                <p:nvPr/>
              </p:nvSpPr>
              <p:spPr>
                <a:xfrm>
                  <a:off x="3984155" y="741162"/>
                  <a:ext cx="19050" cy="19050"/>
                </a:xfrm>
                <a:custGeom>
                  <a:avLst/>
                  <a:gdLst>
                    <a:gd name="connsiteX0" fmla="*/ 9344 w 19050"/>
                    <a:gd name="connsiteY0" fmla="*/ 15716 h 19050"/>
                    <a:gd name="connsiteX1" fmla="*/ 14297 w 19050"/>
                    <a:gd name="connsiteY1" fmla="*/ 13478 h 19050"/>
                    <a:gd name="connsiteX2" fmla="*/ 7144 w 19050"/>
                    <a:gd name="connsiteY2" fmla="*/ 7144 h 19050"/>
                    <a:gd name="connsiteX3" fmla="*/ 9344 w 19050"/>
                    <a:gd name="connsiteY3" fmla="*/ 1571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9344" y="15716"/>
                      </a:moveTo>
                      <a:cubicBezTo>
                        <a:pt x="7439" y="9411"/>
                        <a:pt x="13145" y="16021"/>
                        <a:pt x="14297" y="13478"/>
                      </a:cubicBezTo>
                      <a:cubicBezTo>
                        <a:pt x="11106" y="11144"/>
                        <a:pt x="9439" y="10697"/>
                        <a:pt x="7144" y="7144"/>
                      </a:cubicBezTo>
                      <a:cubicBezTo>
                        <a:pt x="7420" y="9411"/>
                        <a:pt x="6839" y="11430"/>
                        <a:pt x="9344" y="1571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2" name="任意多边形: 形状 1227">
                  <a:extLst>
                    <a:ext uri="{FF2B5EF4-FFF2-40B4-BE49-F238E27FC236}">
                      <a16:creationId xmlns:a16="http://schemas.microsoft.com/office/drawing/2014/main" id="{1A3C7959-E2DE-E780-E166-5298346CB8C0}"/>
                    </a:ext>
                  </a:extLst>
                </p:cNvPr>
                <p:cNvSpPr/>
                <p:nvPr/>
              </p:nvSpPr>
              <p:spPr>
                <a:xfrm>
                  <a:off x="3789731" y="755202"/>
                  <a:ext cx="19050" cy="9525"/>
                </a:xfrm>
                <a:custGeom>
                  <a:avLst/>
                  <a:gdLst>
                    <a:gd name="connsiteX0" fmla="*/ 15507 w 19050"/>
                    <a:gd name="connsiteY0" fmla="*/ 10716 h 9525"/>
                    <a:gd name="connsiteX1" fmla="*/ 7144 w 19050"/>
                    <a:gd name="connsiteY1" fmla="*/ 7144 h 9525"/>
                    <a:gd name="connsiteX2" fmla="*/ 15507 w 19050"/>
                    <a:gd name="connsiteY2" fmla="*/ 1071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5507" y="10716"/>
                      </a:moveTo>
                      <a:cubicBezTo>
                        <a:pt x="11811" y="10811"/>
                        <a:pt x="8163" y="8830"/>
                        <a:pt x="7144" y="7144"/>
                      </a:cubicBezTo>
                      <a:cubicBezTo>
                        <a:pt x="10239" y="7963"/>
                        <a:pt x="12030" y="13545"/>
                        <a:pt x="15507" y="1071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3" name="任意多边形: 形状 1228">
                  <a:extLst>
                    <a:ext uri="{FF2B5EF4-FFF2-40B4-BE49-F238E27FC236}">
                      <a16:creationId xmlns:a16="http://schemas.microsoft.com/office/drawing/2014/main" id="{FD883EE7-66C8-A7C2-D44D-7FE3498FD0C7}"/>
                    </a:ext>
                  </a:extLst>
                </p:cNvPr>
                <p:cNvSpPr/>
                <p:nvPr/>
              </p:nvSpPr>
              <p:spPr>
                <a:xfrm>
                  <a:off x="3959876" y="743286"/>
                  <a:ext cx="95250" cy="85725"/>
                </a:xfrm>
                <a:custGeom>
                  <a:avLst/>
                  <a:gdLst>
                    <a:gd name="connsiteX0" fmla="*/ 12153 w 95250"/>
                    <a:gd name="connsiteY0" fmla="*/ 11030 h 85725"/>
                    <a:gd name="connsiteX1" fmla="*/ 10277 w 95250"/>
                    <a:gd name="connsiteY1" fmla="*/ 8515 h 85725"/>
                    <a:gd name="connsiteX2" fmla="*/ 11706 w 95250"/>
                    <a:gd name="connsiteY2" fmla="*/ 11640 h 85725"/>
                    <a:gd name="connsiteX3" fmla="*/ 13058 w 95250"/>
                    <a:gd name="connsiteY3" fmla="*/ 14821 h 85725"/>
                    <a:gd name="connsiteX4" fmla="*/ 18868 w 95250"/>
                    <a:gd name="connsiteY4" fmla="*/ 18326 h 85725"/>
                    <a:gd name="connsiteX5" fmla="*/ 17916 w 95250"/>
                    <a:gd name="connsiteY5" fmla="*/ 23079 h 85725"/>
                    <a:gd name="connsiteX6" fmla="*/ 9296 w 95250"/>
                    <a:gd name="connsiteY6" fmla="*/ 16097 h 85725"/>
                    <a:gd name="connsiteX7" fmla="*/ 11420 w 95250"/>
                    <a:gd name="connsiteY7" fmla="*/ 22974 h 85725"/>
                    <a:gd name="connsiteX8" fmla="*/ 7153 w 95250"/>
                    <a:gd name="connsiteY8" fmla="*/ 21298 h 85725"/>
                    <a:gd name="connsiteX9" fmla="*/ 14077 w 95250"/>
                    <a:gd name="connsiteY9" fmla="*/ 27813 h 85725"/>
                    <a:gd name="connsiteX10" fmla="*/ 14239 w 95250"/>
                    <a:gd name="connsiteY10" fmla="*/ 26441 h 85725"/>
                    <a:gd name="connsiteX11" fmla="*/ 18135 w 95250"/>
                    <a:gd name="connsiteY11" fmla="*/ 30918 h 85725"/>
                    <a:gd name="connsiteX12" fmla="*/ 21678 w 95250"/>
                    <a:gd name="connsiteY12" fmla="*/ 28975 h 85725"/>
                    <a:gd name="connsiteX13" fmla="*/ 20812 w 95250"/>
                    <a:gd name="connsiteY13" fmla="*/ 32280 h 85725"/>
                    <a:gd name="connsiteX14" fmla="*/ 25488 w 95250"/>
                    <a:gd name="connsiteY14" fmla="*/ 31375 h 85725"/>
                    <a:gd name="connsiteX15" fmla="*/ 21393 w 95250"/>
                    <a:gd name="connsiteY15" fmla="*/ 28194 h 85725"/>
                    <a:gd name="connsiteX16" fmla="*/ 28174 w 95250"/>
                    <a:gd name="connsiteY16" fmla="*/ 27108 h 85725"/>
                    <a:gd name="connsiteX17" fmla="*/ 31175 w 95250"/>
                    <a:gd name="connsiteY17" fmla="*/ 35014 h 85725"/>
                    <a:gd name="connsiteX18" fmla="*/ 35080 w 95250"/>
                    <a:gd name="connsiteY18" fmla="*/ 30966 h 85725"/>
                    <a:gd name="connsiteX19" fmla="*/ 39433 w 95250"/>
                    <a:gd name="connsiteY19" fmla="*/ 28127 h 85725"/>
                    <a:gd name="connsiteX20" fmla="*/ 41595 w 95250"/>
                    <a:gd name="connsiteY20" fmla="*/ 34776 h 85725"/>
                    <a:gd name="connsiteX21" fmla="*/ 61969 w 95250"/>
                    <a:gd name="connsiteY21" fmla="*/ 63370 h 85725"/>
                    <a:gd name="connsiteX22" fmla="*/ 57102 w 95250"/>
                    <a:gd name="connsiteY22" fmla="*/ 59655 h 85725"/>
                    <a:gd name="connsiteX23" fmla="*/ 72666 w 95250"/>
                    <a:gd name="connsiteY23" fmla="*/ 76057 h 85725"/>
                    <a:gd name="connsiteX24" fmla="*/ 76152 w 95250"/>
                    <a:gd name="connsiteY24" fmla="*/ 76238 h 85725"/>
                    <a:gd name="connsiteX25" fmla="*/ 68370 w 95250"/>
                    <a:gd name="connsiteY25" fmla="*/ 46339 h 85725"/>
                    <a:gd name="connsiteX26" fmla="*/ 70437 w 95250"/>
                    <a:gd name="connsiteY26" fmla="*/ 54997 h 85725"/>
                    <a:gd name="connsiteX27" fmla="*/ 88791 w 95250"/>
                    <a:gd name="connsiteY27" fmla="*/ 78257 h 85725"/>
                    <a:gd name="connsiteX28" fmla="*/ 87906 w 95250"/>
                    <a:gd name="connsiteY28" fmla="*/ 69066 h 85725"/>
                    <a:gd name="connsiteX29" fmla="*/ 68751 w 95250"/>
                    <a:gd name="connsiteY29" fmla="*/ 46396 h 85725"/>
                    <a:gd name="connsiteX30" fmla="*/ 47539 w 95250"/>
                    <a:gd name="connsiteY30" fmla="*/ 24994 h 85725"/>
                    <a:gd name="connsiteX31" fmla="*/ 56140 w 95250"/>
                    <a:gd name="connsiteY31" fmla="*/ 38548 h 85725"/>
                    <a:gd name="connsiteX32" fmla="*/ 52435 w 95250"/>
                    <a:gd name="connsiteY32" fmla="*/ 35700 h 85725"/>
                    <a:gd name="connsiteX33" fmla="*/ 61159 w 95250"/>
                    <a:gd name="connsiteY33" fmla="*/ 50854 h 85725"/>
                    <a:gd name="connsiteX34" fmla="*/ 54711 w 95250"/>
                    <a:gd name="connsiteY34" fmla="*/ 43196 h 85725"/>
                    <a:gd name="connsiteX35" fmla="*/ 55616 w 95250"/>
                    <a:gd name="connsiteY35" fmla="*/ 48692 h 85725"/>
                    <a:gd name="connsiteX36" fmla="*/ 47072 w 95250"/>
                    <a:gd name="connsiteY36" fmla="*/ 41110 h 85725"/>
                    <a:gd name="connsiteX37" fmla="*/ 44453 w 95250"/>
                    <a:gd name="connsiteY37" fmla="*/ 30604 h 85725"/>
                    <a:gd name="connsiteX38" fmla="*/ 30337 w 95250"/>
                    <a:gd name="connsiteY38" fmla="*/ 12697 h 85725"/>
                    <a:gd name="connsiteX39" fmla="*/ 17030 w 95250"/>
                    <a:gd name="connsiteY39" fmla="*/ 7144 h 85725"/>
                    <a:gd name="connsiteX40" fmla="*/ 12153 w 95250"/>
                    <a:gd name="connsiteY40" fmla="*/ 11030 h 85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</a:cxnLst>
                  <a:rect l="l" t="t" r="r" b="b"/>
                  <a:pathLst>
                    <a:path w="95250" h="85725">
                      <a:moveTo>
                        <a:pt x="12153" y="11030"/>
                      </a:moveTo>
                      <a:cubicBezTo>
                        <a:pt x="11363" y="10820"/>
                        <a:pt x="10667" y="9258"/>
                        <a:pt x="10277" y="8515"/>
                      </a:cubicBezTo>
                      <a:cubicBezTo>
                        <a:pt x="10277" y="8515"/>
                        <a:pt x="11048" y="10020"/>
                        <a:pt x="11706" y="11640"/>
                      </a:cubicBezTo>
                      <a:cubicBezTo>
                        <a:pt x="12382" y="13230"/>
                        <a:pt x="13058" y="14821"/>
                        <a:pt x="13058" y="14821"/>
                      </a:cubicBezTo>
                      <a:cubicBezTo>
                        <a:pt x="14649" y="15164"/>
                        <a:pt x="17411" y="16554"/>
                        <a:pt x="18868" y="18326"/>
                      </a:cubicBezTo>
                      <a:lnTo>
                        <a:pt x="17916" y="23079"/>
                      </a:lnTo>
                      <a:lnTo>
                        <a:pt x="9296" y="16097"/>
                      </a:lnTo>
                      <a:lnTo>
                        <a:pt x="11420" y="22974"/>
                      </a:lnTo>
                      <a:lnTo>
                        <a:pt x="7153" y="21298"/>
                      </a:lnTo>
                      <a:cubicBezTo>
                        <a:pt x="6886" y="24060"/>
                        <a:pt x="12677" y="26089"/>
                        <a:pt x="14077" y="27813"/>
                      </a:cubicBezTo>
                      <a:cubicBezTo>
                        <a:pt x="13754" y="27032"/>
                        <a:pt x="14239" y="26441"/>
                        <a:pt x="14239" y="26441"/>
                      </a:cubicBezTo>
                      <a:lnTo>
                        <a:pt x="18135" y="30918"/>
                      </a:lnTo>
                      <a:cubicBezTo>
                        <a:pt x="15354" y="27442"/>
                        <a:pt x="17440" y="23660"/>
                        <a:pt x="21678" y="28975"/>
                      </a:cubicBezTo>
                      <a:cubicBezTo>
                        <a:pt x="19907" y="29947"/>
                        <a:pt x="18049" y="28766"/>
                        <a:pt x="20812" y="32280"/>
                      </a:cubicBezTo>
                      <a:cubicBezTo>
                        <a:pt x="22897" y="32128"/>
                        <a:pt x="22078" y="26251"/>
                        <a:pt x="25488" y="31375"/>
                      </a:cubicBezTo>
                      <a:lnTo>
                        <a:pt x="21393" y="28194"/>
                      </a:lnTo>
                      <a:cubicBezTo>
                        <a:pt x="20335" y="23670"/>
                        <a:pt x="26060" y="27242"/>
                        <a:pt x="28174" y="27108"/>
                      </a:cubicBezTo>
                      <a:cubicBezTo>
                        <a:pt x="23783" y="28785"/>
                        <a:pt x="30832" y="32080"/>
                        <a:pt x="31175" y="35014"/>
                      </a:cubicBezTo>
                      <a:cubicBezTo>
                        <a:pt x="28517" y="27937"/>
                        <a:pt x="31727" y="29308"/>
                        <a:pt x="35080" y="30966"/>
                      </a:cubicBezTo>
                      <a:cubicBezTo>
                        <a:pt x="38338" y="32680"/>
                        <a:pt x="41605" y="34795"/>
                        <a:pt x="39433" y="28127"/>
                      </a:cubicBezTo>
                      <a:cubicBezTo>
                        <a:pt x="45253" y="30851"/>
                        <a:pt x="41586" y="32566"/>
                        <a:pt x="41595" y="34776"/>
                      </a:cubicBezTo>
                      <a:cubicBezTo>
                        <a:pt x="45643" y="41481"/>
                        <a:pt x="56483" y="52178"/>
                        <a:pt x="61969" y="63370"/>
                      </a:cubicBezTo>
                      <a:lnTo>
                        <a:pt x="57102" y="59655"/>
                      </a:lnTo>
                      <a:cubicBezTo>
                        <a:pt x="61693" y="68485"/>
                        <a:pt x="71723" y="70980"/>
                        <a:pt x="72666" y="76057"/>
                      </a:cubicBezTo>
                      <a:lnTo>
                        <a:pt x="76152" y="76238"/>
                      </a:lnTo>
                      <a:cubicBezTo>
                        <a:pt x="76342" y="69361"/>
                        <a:pt x="64226" y="51302"/>
                        <a:pt x="68370" y="46339"/>
                      </a:cubicBezTo>
                      <a:lnTo>
                        <a:pt x="70437" y="54997"/>
                      </a:lnTo>
                      <a:cubicBezTo>
                        <a:pt x="80086" y="58112"/>
                        <a:pt x="80886" y="74581"/>
                        <a:pt x="88791" y="78257"/>
                      </a:cubicBezTo>
                      <a:cubicBezTo>
                        <a:pt x="96554" y="81277"/>
                        <a:pt x="87868" y="75076"/>
                        <a:pt x="87906" y="69066"/>
                      </a:cubicBezTo>
                      <a:cubicBezTo>
                        <a:pt x="80571" y="61760"/>
                        <a:pt x="74771" y="54073"/>
                        <a:pt x="68751" y="46396"/>
                      </a:cubicBezTo>
                      <a:cubicBezTo>
                        <a:pt x="62379" y="39043"/>
                        <a:pt x="55787" y="31642"/>
                        <a:pt x="47539" y="24994"/>
                      </a:cubicBezTo>
                      <a:cubicBezTo>
                        <a:pt x="47615" y="29451"/>
                        <a:pt x="58054" y="33299"/>
                        <a:pt x="56140" y="38548"/>
                      </a:cubicBezTo>
                      <a:lnTo>
                        <a:pt x="52435" y="35700"/>
                      </a:lnTo>
                      <a:cubicBezTo>
                        <a:pt x="60417" y="40919"/>
                        <a:pt x="54711" y="45406"/>
                        <a:pt x="61159" y="50854"/>
                      </a:cubicBezTo>
                      <a:cubicBezTo>
                        <a:pt x="58140" y="52607"/>
                        <a:pt x="55482" y="45691"/>
                        <a:pt x="54711" y="43196"/>
                      </a:cubicBezTo>
                      <a:lnTo>
                        <a:pt x="55616" y="48692"/>
                      </a:lnTo>
                      <a:cubicBezTo>
                        <a:pt x="46977" y="45472"/>
                        <a:pt x="55540" y="41272"/>
                        <a:pt x="47072" y="41110"/>
                      </a:cubicBezTo>
                      <a:cubicBezTo>
                        <a:pt x="51349" y="36738"/>
                        <a:pt x="39490" y="34776"/>
                        <a:pt x="44453" y="30604"/>
                      </a:cubicBezTo>
                      <a:cubicBezTo>
                        <a:pt x="38557" y="26822"/>
                        <a:pt x="29374" y="17583"/>
                        <a:pt x="30337" y="12697"/>
                      </a:cubicBezTo>
                      <a:cubicBezTo>
                        <a:pt x="22155" y="5477"/>
                        <a:pt x="22021" y="11944"/>
                        <a:pt x="17030" y="7144"/>
                      </a:cubicBezTo>
                      <a:lnTo>
                        <a:pt x="12153" y="1103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4" name="任意多边形: 形状 1229">
                  <a:extLst>
                    <a:ext uri="{FF2B5EF4-FFF2-40B4-BE49-F238E27FC236}">
                      <a16:creationId xmlns:a16="http://schemas.microsoft.com/office/drawing/2014/main" id="{FBB8DC55-FB0F-4D02-5ACD-1B1BC77BC2B4}"/>
                    </a:ext>
                  </a:extLst>
                </p:cNvPr>
                <p:cNvSpPr/>
                <p:nvPr/>
              </p:nvSpPr>
              <p:spPr>
                <a:xfrm>
                  <a:off x="3772138" y="767918"/>
                  <a:ext cx="9525" cy="9525"/>
                </a:xfrm>
                <a:custGeom>
                  <a:avLst/>
                  <a:gdLst>
                    <a:gd name="connsiteX0" fmla="*/ 11763 w 9525"/>
                    <a:gd name="connsiteY0" fmla="*/ 9230 h 9525"/>
                    <a:gd name="connsiteX1" fmla="*/ 7144 w 9525"/>
                    <a:gd name="connsiteY1" fmla="*/ 7144 h 9525"/>
                    <a:gd name="connsiteX2" fmla="*/ 11763 w 9525"/>
                    <a:gd name="connsiteY2" fmla="*/ 923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1763" y="9230"/>
                      </a:moveTo>
                      <a:cubicBezTo>
                        <a:pt x="7134" y="7915"/>
                        <a:pt x="11249" y="7239"/>
                        <a:pt x="7144" y="7144"/>
                      </a:cubicBezTo>
                      <a:cubicBezTo>
                        <a:pt x="8896" y="7753"/>
                        <a:pt x="10458" y="11382"/>
                        <a:pt x="11763" y="923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5" name="任意多边形: 形状 1230">
                  <a:extLst>
                    <a:ext uri="{FF2B5EF4-FFF2-40B4-BE49-F238E27FC236}">
                      <a16:creationId xmlns:a16="http://schemas.microsoft.com/office/drawing/2014/main" id="{9CEEE8F0-6767-AEF1-9357-564B357BAFAD}"/>
                    </a:ext>
                  </a:extLst>
                </p:cNvPr>
                <p:cNvSpPr/>
                <p:nvPr/>
              </p:nvSpPr>
              <p:spPr>
                <a:xfrm>
                  <a:off x="3806571" y="751897"/>
                  <a:ext cx="19050" cy="19050"/>
                </a:xfrm>
                <a:custGeom>
                  <a:avLst/>
                  <a:gdLst>
                    <a:gd name="connsiteX0" fmla="*/ 11173 w 19050"/>
                    <a:gd name="connsiteY0" fmla="*/ 9887 h 19050"/>
                    <a:gd name="connsiteX1" fmla="*/ 7144 w 19050"/>
                    <a:gd name="connsiteY1" fmla="*/ 12068 h 19050"/>
                    <a:gd name="connsiteX2" fmla="*/ 11173 w 19050"/>
                    <a:gd name="connsiteY2" fmla="*/ 9887 h 19050"/>
                    <a:gd name="connsiteX3" fmla="*/ 17440 w 19050"/>
                    <a:gd name="connsiteY3" fmla="*/ 13764 h 19050"/>
                    <a:gd name="connsiteX4" fmla="*/ 18145 w 19050"/>
                    <a:gd name="connsiteY4" fmla="*/ 10792 h 19050"/>
                    <a:gd name="connsiteX5" fmla="*/ 11135 w 19050"/>
                    <a:gd name="connsiteY5" fmla="*/ 7144 h 19050"/>
                    <a:gd name="connsiteX6" fmla="*/ 11173 w 19050"/>
                    <a:gd name="connsiteY6" fmla="*/ 988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" h="19050">
                      <a:moveTo>
                        <a:pt x="11173" y="9887"/>
                      </a:moveTo>
                      <a:cubicBezTo>
                        <a:pt x="8715" y="7353"/>
                        <a:pt x="9077" y="11344"/>
                        <a:pt x="7144" y="12068"/>
                      </a:cubicBezTo>
                      <a:cubicBezTo>
                        <a:pt x="10058" y="12363"/>
                        <a:pt x="11335" y="11887"/>
                        <a:pt x="11173" y="9887"/>
                      </a:cubicBezTo>
                      <a:cubicBezTo>
                        <a:pt x="15392" y="9735"/>
                        <a:pt x="13383" y="13164"/>
                        <a:pt x="17440" y="13764"/>
                      </a:cubicBezTo>
                      <a:cubicBezTo>
                        <a:pt x="21336" y="12373"/>
                        <a:pt x="18574" y="14030"/>
                        <a:pt x="18145" y="10792"/>
                      </a:cubicBezTo>
                      <a:lnTo>
                        <a:pt x="11135" y="7144"/>
                      </a:lnTo>
                      <a:lnTo>
                        <a:pt x="11173" y="988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6" name="任意多边形: 形状 1231">
                  <a:extLst>
                    <a:ext uri="{FF2B5EF4-FFF2-40B4-BE49-F238E27FC236}">
                      <a16:creationId xmlns:a16="http://schemas.microsoft.com/office/drawing/2014/main" id="{F932AD65-8832-D750-CC40-2A1B0D24B9AE}"/>
                    </a:ext>
                  </a:extLst>
                </p:cNvPr>
                <p:cNvSpPr/>
                <p:nvPr/>
              </p:nvSpPr>
              <p:spPr>
                <a:xfrm>
                  <a:off x="3749202" y="789425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63 h 9525"/>
                    <a:gd name="connsiteX1" fmla="*/ 11078 w 9525"/>
                    <a:gd name="connsiteY1" fmla="*/ 8411 h 9525"/>
                    <a:gd name="connsiteX2" fmla="*/ 7144 w 9525"/>
                    <a:gd name="connsiteY2" fmla="*/ 71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63"/>
                      </a:moveTo>
                      <a:cubicBezTo>
                        <a:pt x="10230" y="6878"/>
                        <a:pt x="6648" y="9821"/>
                        <a:pt x="11078" y="8411"/>
                      </a:cubicBezTo>
                      <a:cubicBezTo>
                        <a:pt x="10658" y="6487"/>
                        <a:pt x="7572" y="7544"/>
                        <a:pt x="7144" y="716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7" name="任意多边形: 形状 1232">
                  <a:extLst>
                    <a:ext uri="{FF2B5EF4-FFF2-40B4-BE49-F238E27FC236}">
                      <a16:creationId xmlns:a16="http://schemas.microsoft.com/office/drawing/2014/main" id="{D57827B8-8105-EE6C-1A3E-733EB4892BE4}"/>
                    </a:ext>
                  </a:extLst>
                </p:cNvPr>
                <p:cNvSpPr/>
                <p:nvPr/>
              </p:nvSpPr>
              <p:spPr>
                <a:xfrm>
                  <a:off x="3728190" y="1001623"/>
                  <a:ext cx="9525" cy="9525"/>
                </a:xfrm>
                <a:custGeom>
                  <a:avLst/>
                  <a:gdLst>
                    <a:gd name="connsiteX0" fmla="*/ 11230 w 9525"/>
                    <a:gd name="connsiteY0" fmla="*/ 9449 h 9525"/>
                    <a:gd name="connsiteX1" fmla="*/ 10535 w 9525"/>
                    <a:gd name="connsiteY1" fmla="*/ 9173 h 9525"/>
                    <a:gd name="connsiteX2" fmla="*/ 11478 w 9525"/>
                    <a:gd name="connsiteY2" fmla="*/ 8973 h 9525"/>
                    <a:gd name="connsiteX3" fmla="*/ 7144 w 9525"/>
                    <a:gd name="connsiteY3" fmla="*/ 7144 h 9525"/>
                    <a:gd name="connsiteX4" fmla="*/ 11230 w 9525"/>
                    <a:gd name="connsiteY4" fmla="*/ 944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11230" y="9449"/>
                      </a:moveTo>
                      <a:lnTo>
                        <a:pt x="10535" y="9173"/>
                      </a:lnTo>
                      <a:cubicBezTo>
                        <a:pt x="12268" y="9858"/>
                        <a:pt x="10849" y="8868"/>
                        <a:pt x="11478" y="8973"/>
                      </a:cubicBezTo>
                      <a:lnTo>
                        <a:pt x="7144" y="7144"/>
                      </a:lnTo>
                      <a:cubicBezTo>
                        <a:pt x="8153" y="7544"/>
                        <a:pt x="10878" y="9115"/>
                        <a:pt x="11230" y="944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8" name="任意多边形: 形状 1233">
                  <a:extLst>
                    <a:ext uri="{FF2B5EF4-FFF2-40B4-BE49-F238E27FC236}">
                      <a16:creationId xmlns:a16="http://schemas.microsoft.com/office/drawing/2014/main" id="{0FD10E3E-9607-EB38-7B44-825D82508FB2}"/>
                    </a:ext>
                  </a:extLst>
                </p:cNvPr>
                <p:cNvSpPr/>
                <p:nvPr/>
              </p:nvSpPr>
              <p:spPr>
                <a:xfrm>
                  <a:off x="3699901" y="841635"/>
                  <a:ext cx="28575" cy="19050"/>
                </a:xfrm>
                <a:custGeom>
                  <a:avLst/>
                  <a:gdLst>
                    <a:gd name="connsiteX0" fmla="*/ 19774 w 28575"/>
                    <a:gd name="connsiteY0" fmla="*/ 13151 h 19050"/>
                    <a:gd name="connsiteX1" fmla="*/ 22822 w 28575"/>
                    <a:gd name="connsiteY1" fmla="*/ 13417 h 19050"/>
                    <a:gd name="connsiteX2" fmla="*/ 16935 w 28575"/>
                    <a:gd name="connsiteY2" fmla="*/ 10779 h 19050"/>
                    <a:gd name="connsiteX3" fmla="*/ 20850 w 28575"/>
                    <a:gd name="connsiteY3" fmla="*/ 9493 h 19050"/>
                    <a:gd name="connsiteX4" fmla="*/ 17393 w 28575"/>
                    <a:gd name="connsiteY4" fmla="*/ 7864 h 19050"/>
                    <a:gd name="connsiteX5" fmla="*/ 17212 w 28575"/>
                    <a:gd name="connsiteY5" fmla="*/ 10303 h 19050"/>
                    <a:gd name="connsiteX6" fmla="*/ 13964 w 28575"/>
                    <a:gd name="connsiteY6" fmla="*/ 9655 h 19050"/>
                    <a:gd name="connsiteX7" fmla="*/ 16135 w 28575"/>
                    <a:gd name="connsiteY7" fmla="*/ 12208 h 19050"/>
                    <a:gd name="connsiteX8" fmla="*/ 11792 w 28575"/>
                    <a:gd name="connsiteY8" fmla="*/ 10284 h 19050"/>
                    <a:gd name="connsiteX9" fmla="*/ 7144 w 28575"/>
                    <a:gd name="connsiteY9" fmla="*/ 14370 h 19050"/>
                    <a:gd name="connsiteX10" fmla="*/ 19774 w 28575"/>
                    <a:gd name="connsiteY10" fmla="*/ 1315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575" h="19050">
                      <a:moveTo>
                        <a:pt x="19774" y="13151"/>
                      </a:moveTo>
                      <a:cubicBezTo>
                        <a:pt x="20403" y="14208"/>
                        <a:pt x="22850" y="15332"/>
                        <a:pt x="22822" y="13417"/>
                      </a:cubicBezTo>
                      <a:cubicBezTo>
                        <a:pt x="22184" y="10379"/>
                        <a:pt x="17897" y="13103"/>
                        <a:pt x="16935" y="10779"/>
                      </a:cubicBezTo>
                      <a:cubicBezTo>
                        <a:pt x="16907" y="10665"/>
                        <a:pt x="20831" y="9398"/>
                        <a:pt x="20850" y="9493"/>
                      </a:cubicBezTo>
                      <a:cubicBezTo>
                        <a:pt x="19926" y="7017"/>
                        <a:pt x="19421" y="6540"/>
                        <a:pt x="17393" y="7864"/>
                      </a:cubicBezTo>
                      <a:lnTo>
                        <a:pt x="17212" y="10303"/>
                      </a:lnTo>
                      <a:lnTo>
                        <a:pt x="13964" y="9655"/>
                      </a:lnTo>
                      <a:cubicBezTo>
                        <a:pt x="14668" y="9455"/>
                        <a:pt x="16221" y="10979"/>
                        <a:pt x="16135" y="12208"/>
                      </a:cubicBezTo>
                      <a:cubicBezTo>
                        <a:pt x="14735" y="12617"/>
                        <a:pt x="13440" y="10608"/>
                        <a:pt x="11792" y="10284"/>
                      </a:cubicBezTo>
                      <a:cubicBezTo>
                        <a:pt x="10954" y="12903"/>
                        <a:pt x="10477" y="13846"/>
                        <a:pt x="7144" y="14370"/>
                      </a:cubicBezTo>
                      <a:cubicBezTo>
                        <a:pt x="10135" y="12379"/>
                        <a:pt x="20241" y="16504"/>
                        <a:pt x="19774" y="1315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9" name="任意多边形: 形状 1234">
                  <a:extLst>
                    <a:ext uri="{FF2B5EF4-FFF2-40B4-BE49-F238E27FC236}">
                      <a16:creationId xmlns:a16="http://schemas.microsoft.com/office/drawing/2014/main" id="{D1259556-438C-7906-E70D-4D110F9A19AB}"/>
                    </a:ext>
                  </a:extLst>
                </p:cNvPr>
                <p:cNvSpPr/>
                <p:nvPr/>
              </p:nvSpPr>
              <p:spPr>
                <a:xfrm>
                  <a:off x="4047153" y="781005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7144 h 19050"/>
                    <a:gd name="connsiteX1" fmla="*/ 8096 w 9525"/>
                    <a:gd name="connsiteY1" fmla="*/ 17174 h 19050"/>
                    <a:gd name="connsiteX2" fmla="*/ 7144 w 9525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144" y="7144"/>
                      </a:moveTo>
                      <a:lnTo>
                        <a:pt x="8096" y="17174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0" name="任意多边形: 形状 1235">
                  <a:extLst>
                    <a:ext uri="{FF2B5EF4-FFF2-40B4-BE49-F238E27FC236}">
                      <a16:creationId xmlns:a16="http://schemas.microsoft.com/office/drawing/2014/main" id="{868E50DE-B7CB-4285-CF2C-A12ECBE939AF}"/>
                    </a:ext>
                  </a:extLst>
                </p:cNvPr>
                <p:cNvSpPr/>
                <p:nvPr/>
              </p:nvSpPr>
              <p:spPr>
                <a:xfrm>
                  <a:off x="3727294" y="999613"/>
                  <a:ext cx="19050" cy="19050"/>
                </a:xfrm>
                <a:custGeom>
                  <a:avLst/>
                  <a:gdLst>
                    <a:gd name="connsiteX0" fmla="*/ 14011 w 19050"/>
                    <a:gd name="connsiteY0" fmla="*/ 11287 h 19050"/>
                    <a:gd name="connsiteX1" fmla="*/ 15478 w 19050"/>
                    <a:gd name="connsiteY1" fmla="*/ 12535 h 19050"/>
                    <a:gd name="connsiteX2" fmla="*/ 18593 w 19050"/>
                    <a:gd name="connsiteY2" fmla="*/ 13973 h 19050"/>
                    <a:gd name="connsiteX3" fmla="*/ 16326 w 19050"/>
                    <a:gd name="connsiteY3" fmla="*/ 12468 h 19050"/>
                    <a:gd name="connsiteX4" fmla="*/ 20031 w 19050"/>
                    <a:gd name="connsiteY4" fmla="*/ 14449 h 19050"/>
                    <a:gd name="connsiteX5" fmla="*/ 14688 w 19050"/>
                    <a:gd name="connsiteY5" fmla="*/ 11544 h 19050"/>
                    <a:gd name="connsiteX6" fmla="*/ 8544 w 19050"/>
                    <a:gd name="connsiteY6" fmla="*/ 7668 h 19050"/>
                    <a:gd name="connsiteX7" fmla="*/ 7144 w 19050"/>
                    <a:gd name="connsiteY7" fmla="*/ 7144 h 19050"/>
                    <a:gd name="connsiteX8" fmla="*/ 14011 w 19050"/>
                    <a:gd name="connsiteY8" fmla="*/ 1128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050" h="19050">
                      <a:moveTo>
                        <a:pt x="14011" y="11287"/>
                      </a:moveTo>
                      <a:cubicBezTo>
                        <a:pt x="12325" y="10458"/>
                        <a:pt x="12859" y="11030"/>
                        <a:pt x="15478" y="12535"/>
                      </a:cubicBezTo>
                      <a:cubicBezTo>
                        <a:pt x="17231" y="13440"/>
                        <a:pt x="15707" y="12163"/>
                        <a:pt x="18593" y="13973"/>
                      </a:cubicBezTo>
                      <a:lnTo>
                        <a:pt x="16326" y="12468"/>
                      </a:lnTo>
                      <a:cubicBezTo>
                        <a:pt x="19545" y="14278"/>
                        <a:pt x="18269" y="13516"/>
                        <a:pt x="20031" y="14449"/>
                      </a:cubicBezTo>
                      <a:cubicBezTo>
                        <a:pt x="16888" y="12316"/>
                        <a:pt x="17050" y="12830"/>
                        <a:pt x="14688" y="11544"/>
                      </a:cubicBezTo>
                      <a:cubicBezTo>
                        <a:pt x="12106" y="9954"/>
                        <a:pt x="9744" y="8801"/>
                        <a:pt x="8544" y="7668"/>
                      </a:cubicBezTo>
                      <a:lnTo>
                        <a:pt x="7144" y="7144"/>
                      </a:lnTo>
                      <a:cubicBezTo>
                        <a:pt x="9639" y="9049"/>
                        <a:pt x="11392" y="9763"/>
                        <a:pt x="14011" y="1128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1" name="任意多边形: 形状 1236">
                  <a:extLst>
                    <a:ext uri="{FF2B5EF4-FFF2-40B4-BE49-F238E27FC236}">
                      <a16:creationId xmlns:a16="http://schemas.microsoft.com/office/drawing/2014/main" id="{F28DE9E3-C2FD-EE2B-2064-7F148AD2F01F}"/>
                    </a:ext>
                  </a:extLst>
                </p:cNvPr>
                <p:cNvSpPr/>
                <p:nvPr/>
              </p:nvSpPr>
              <p:spPr>
                <a:xfrm>
                  <a:off x="3735607" y="1005324"/>
                  <a:ext cx="9525" cy="9525"/>
                </a:xfrm>
                <a:custGeom>
                  <a:avLst/>
                  <a:gdLst>
                    <a:gd name="connsiteX0" fmla="*/ 11490 w 9525"/>
                    <a:gd name="connsiteY0" fmla="*/ 9263 h 9525"/>
                    <a:gd name="connsiteX1" fmla="*/ 10890 w 9525"/>
                    <a:gd name="connsiteY1" fmla="*/ 8825 h 9525"/>
                    <a:gd name="connsiteX2" fmla="*/ 7147 w 9525"/>
                    <a:gd name="connsiteY2" fmla="*/ 7148 h 9525"/>
                    <a:gd name="connsiteX3" fmla="*/ 11490 w 9525"/>
                    <a:gd name="connsiteY3" fmla="*/ 92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1490" y="9263"/>
                      </a:moveTo>
                      <a:lnTo>
                        <a:pt x="10890" y="8825"/>
                      </a:lnTo>
                      <a:cubicBezTo>
                        <a:pt x="10890" y="8825"/>
                        <a:pt x="7023" y="7043"/>
                        <a:pt x="7147" y="7148"/>
                      </a:cubicBezTo>
                      <a:cubicBezTo>
                        <a:pt x="10252" y="8825"/>
                        <a:pt x="9985" y="8491"/>
                        <a:pt x="11490" y="926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2" name="任意多边形: 形状 1237">
                  <a:extLst>
                    <a:ext uri="{FF2B5EF4-FFF2-40B4-BE49-F238E27FC236}">
                      <a16:creationId xmlns:a16="http://schemas.microsoft.com/office/drawing/2014/main" id="{64053CE9-1A9B-B0DC-394E-40F5A236EA03}"/>
                    </a:ext>
                  </a:extLst>
                </p:cNvPr>
                <p:cNvSpPr/>
                <p:nvPr/>
              </p:nvSpPr>
              <p:spPr>
                <a:xfrm>
                  <a:off x="3709035" y="980592"/>
                  <a:ext cx="19050" cy="19050"/>
                </a:xfrm>
                <a:custGeom>
                  <a:avLst/>
                  <a:gdLst>
                    <a:gd name="connsiteX0" fmla="*/ 12173 w 19050"/>
                    <a:gd name="connsiteY0" fmla="*/ 12125 h 19050"/>
                    <a:gd name="connsiteX1" fmla="*/ 13983 w 19050"/>
                    <a:gd name="connsiteY1" fmla="*/ 12554 h 19050"/>
                    <a:gd name="connsiteX2" fmla="*/ 8801 w 19050"/>
                    <a:gd name="connsiteY2" fmla="*/ 8077 h 19050"/>
                    <a:gd name="connsiteX3" fmla="*/ 10744 w 19050"/>
                    <a:gd name="connsiteY3" fmla="*/ 8792 h 19050"/>
                    <a:gd name="connsiteX4" fmla="*/ 13049 w 19050"/>
                    <a:gd name="connsiteY4" fmla="*/ 11335 h 19050"/>
                    <a:gd name="connsiteX5" fmla="*/ 11297 w 19050"/>
                    <a:gd name="connsiteY5" fmla="*/ 9877 h 19050"/>
                    <a:gd name="connsiteX6" fmla="*/ 12287 w 19050"/>
                    <a:gd name="connsiteY6" fmla="*/ 9354 h 19050"/>
                    <a:gd name="connsiteX7" fmla="*/ 7144 w 19050"/>
                    <a:gd name="connsiteY7" fmla="*/ 7144 h 19050"/>
                    <a:gd name="connsiteX8" fmla="*/ 12173 w 19050"/>
                    <a:gd name="connsiteY8" fmla="*/ 1212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050" h="19050">
                      <a:moveTo>
                        <a:pt x="12173" y="12125"/>
                      </a:moveTo>
                      <a:lnTo>
                        <a:pt x="13983" y="12554"/>
                      </a:lnTo>
                      <a:cubicBezTo>
                        <a:pt x="12592" y="11240"/>
                        <a:pt x="8125" y="9344"/>
                        <a:pt x="8801" y="8077"/>
                      </a:cubicBezTo>
                      <a:cubicBezTo>
                        <a:pt x="8715" y="7601"/>
                        <a:pt x="10039" y="8439"/>
                        <a:pt x="10744" y="8792"/>
                      </a:cubicBezTo>
                      <a:cubicBezTo>
                        <a:pt x="11059" y="9582"/>
                        <a:pt x="11344" y="10878"/>
                        <a:pt x="13049" y="11335"/>
                      </a:cubicBezTo>
                      <a:lnTo>
                        <a:pt x="11297" y="9877"/>
                      </a:lnTo>
                      <a:lnTo>
                        <a:pt x="12287" y="9354"/>
                      </a:lnTo>
                      <a:cubicBezTo>
                        <a:pt x="10258" y="7696"/>
                        <a:pt x="8534" y="7715"/>
                        <a:pt x="7144" y="7144"/>
                      </a:cubicBezTo>
                      <a:cubicBezTo>
                        <a:pt x="8391" y="9687"/>
                        <a:pt x="11459" y="10125"/>
                        <a:pt x="12173" y="1212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3" name="任意多边形: 形状 1238">
                  <a:extLst>
                    <a:ext uri="{FF2B5EF4-FFF2-40B4-BE49-F238E27FC236}">
                      <a16:creationId xmlns:a16="http://schemas.microsoft.com/office/drawing/2014/main" id="{F8F8E71A-234F-93FC-F35A-50C3543C7AED}"/>
                    </a:ext>
                  </a:extLst>
                </p:cNvPr>
                <p:cNvSpPr/>
                <p:nvPr/>
              </p:nvSpPr>
              <p:spPr>
                <a:xfrm>
                  <a:off x="3925767" y="749782"/>
                  <a:ext cx="9525" cy="19050"/>
                </a:xfrm>
                <a:custGeom>
                  <a:avLst/>
                  <a:gdLst>
                    <a:gd name="connsiteX0" fmla="*/ 10287 w 9525"/>
                    <a:gd name="connsiteY0" fmla="*/ 14288 h 19050"/>
                    <a:gd name="connsiteX1" fmla="*/ 9163 w 9525"/>
                    <a:gd name="connsiteY1" fmla="*/ 13487 h 19050"/>
                    <a:gd name="connsiteX2" fmla="*/ 10983 w 9525"/>
                    <a:gd name="connsiteY2" fmla="*/ 15716 h 19050"/>
                    <a:gd name="connsiteX3" fmla="*/ 7477 w 9525"/>
                    <a:gd name="connsiteY3" fmla="*/ 7144 h 19050"/>
                    <a:gd name="connsiteX4" fmla="*/ 10287 w 9525"/>
                    <a:gd name="connsiteY4" fmla="*/ 1428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19050">
                      <a:moveTo>
                        <a:pt x="10287" y="14288"/>
                      </a:moveTo>
                      <a:lnTo>
                        <a:pt x="9163" y="13487"/>
                      </a:lnTo>
                      <a:lnTo>
                        <a:pt x="10983" y="15716"/>
                      </a:lnTo>
                      <a:cubicBezTo>
                        <a:pt x="11554" y="12382"/>
                        <a:pt x="11583" y="12382"/>
                        <a:pt x="7477" y="7144"/>
                      </a:cubicBezTo>
                      <a:cubicBezTo>
                        <a:pt x="5544" y="7639"/>
                        <a:pt x="12754" y="11811"/>
                        <a:pt x="10287" y="1428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4" name="任意多边形: 形状 1239">
                  <a:extLst>
                    <a:ext uri="{FF2B5EF4-FFF2-40B4-BE49-F238E27FC236}">
                      <a16:creationId xmlns:a16="http://schemas.microsoft.com/office/drawing/2014/main" id="{D0610AE4-4200-602B-6F88-E9C39F6F0350}"/>
                    </a:ext>
                  </a:extLst>
                </p:cNvPr>
                <p:cNvSpPr/>
                <p:nvPr/>
              </p:nvSpPr>
              <p:spPr>
                <a:xfrm>
                  <a:off x="3894960" y="752201"/>
                  <a:ext cx="19050" cy="9525"/>
                </a:xfrm>
                <a:custGeom>
                  <a:avLst/>
                  <a:gdLst>
                    <a:gd name="connsiteX0" fmla="*/ 10604 w 19050"/>
                    <a:gd name="connsiteY0" fmla="*/ 11792 h 9525"/>
                    <a:gd name="connsiteX1" fmla="*/ 14385 w 19050"/>
                    <a:gd name="connsiteY1" fmla="*/ 11811 h 9525"/>
                    <a:gd name="connsiteX2" fmla="*/ 7175 w 19050"/>
                    <a:gd name="connsiteY2" fmla="*/ 7144 h 9525"/>
                    <a:gd name="connsiteX3" fmla="*/ 10604 w 19050"/>
                    <a:gd name="connsiteY3" fmla="*/ 1179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0604" y="11792"/>
                      </a:moveTo>
                      <a:lnTo>
                        <a:pt x="14385" y="11811"/>
                      </a:lnTo>
                      <a:lnTo>
                        <a:pt x="7175" y="7144"/>
                      </a:lnTo>
                      <a:cubicBezTo>
                        <a:pt x="6803" y="7820"/>
                        <a:pt x="9861" y="10497"/>
                        <a:pt x="10604" y="1179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5" name="任意多边形: 形状 1240">
                  <a:extLst>
                    <a:ext uri="{FF2B5EF4-FFF2-40B4-BE49-F238E27FC236}">
                      <a16:creationId xmlns:a16="http://schemas.microsoft.com/office/drawing/2014/main" id="{882FDCC5-B2CF-7F0B-2753-89EE9B5A2092}"/>
                    </a:ext>
                  </a:extLst>
                </p:cNvPr>
                <p:cNvSpPr/>
                <p:nvPr/>
              </p:nvSpPr>
              <p:spPr>
                <a:xfrm>
                  <a:off x="3706120" y="857653"/>
                  <a:ext cx="9525" cy="9525"/>
                </a:xfrm>
                <a:custGeom>
                  <a:avLst/>
                  <a:gdLst>
                    <a:gd name="connsiteX0" fmla="*/ 10258 w 9525"/>
                    <a:gd name="connsiteY0" fmla="*/ 7572 h 9525"/>
                    <a:gd name="connsiteX1" fmla="*/ 7620 w 9525"/>
                    <a:gd name="connsiteY1" fmla="*/ 7144 h 9525"/>
                    <a:gd name="connsiteX2" fmla="*/ 7144 w 9525"/>
                    <a:gd name="connsiteY2" fmla="*/ 926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258" y="7572"/>
                      </a:moveTo>
                      <a:lnTo>
                        <a:pt x="7620" y="7144"/>
                      </a:lnTo>
                      <a:lnTo>
                        <a:pt x="7144" y="926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6" name="任意多边形: 形状 1241">
                  <a:extLst>
                    <a:ext uri="{FF2B5EF4-FFF2-40B4-BE49-F238E27FC236}">
                      <a16:creationId xmlns:a16="http://schemas.microsoft.com/office/drawing/2014/main" id="{F983AD9B-D8FA-69EA-B17E-FD1E342A5A19}"/>
                    </a:ext>
                  </a:extLst>
                </p:cNvPr>
                <p:cNvSpPr/>
                <p:nvPr/>
              </p:nvSpPr>
              <p:spPr>
                <a:xfrm>
                  <a:off x="3692109" y="927585"/>
                  <a:ext cx="9525" cy="9525"/>
                </a:xfrm>
                <a:custGeom>
                  <a:avLst/>
                  <a:gdLst>
                    <a:gd name="connsiteX0" fmla="*/ 8963 w 9525"/>
                    <a:gd name="connsiteY0" fmla="*/ 7144 h 9525"/>
                    <a:gd name="connsiteX1" fmla="*/ 7144 w 9525"/>
                    <a:gd name="connsiteY1" fmla="*/ 8306 h 9525"/>
                    <a:gd name="connsiteX2" fmla="*/ 9001 w 9525"/>
                    <a:gd name="connsiteY2" fmla="*/ 802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963" y="7144"/>
                      </a:moveTo>
                      <a:lnTo>
                        <a:pt x="7144" y="8306"/>
                      </a:lnTo>
                      <a:lnTo>
                        <a:pt x="9001" y="802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7" name="任意多边形: 形状 1242">
                  <a:extLst>
                    <a:ext uri="{FF2B5EF4-FFF2-40B4-BE49-F238E27FC236}">
                      <a16:creationId xmlns:a16="http://schemas.microsoft.com/office/drawing/2014/main" id="{3B38E5F6-DE10-DC9F-23EC-DBFFC4D359EA}"/>
                    </a:ext>
                  </a:extLst>
                </p:cNvPr>
                <p:cNvSpPr/>
                <p:nvPr/>
              </p:nvSpPr>
              <p:spPr>
                <a:xfrm>
                  <a:off x="4039419" y="789720"/>
                  <a:ext cx="19050" cy="19050"/>
                </a:xfrm>
                <a:custGeom>
                  <a:avLst/>
                  <a:gdLst>
                    <a:gd name="connsiteX0" fmla="*/ 11487 w 19050"/>
                    <a:gd name="connsiteY0" fmla="*/ 10925 h 19050"/>
                    <a:gd name="connsiteX1" fmla="*/ 13202 w 19050"/>
                    <a:gd name="connsiteY1" fmla="*/ 15764 h 19050"/>
                    <a:gd name="connsiteX2" fmla="*/ 13049 w 19050"/>
                    <a:gd name="connsiteY2" fmla="*/ 8592 h 19050"/>
                    <a:gd name="connsiteX3" fmla="*/ 7144 w 19050"/>
                    <a:gd name="connsiteY3" fmla="*/ 7144 h 19050"/>
                    <a:gd name="connsiteX4" fmla="*/ 11487 w 19050"/>
                    <a:gd name="connsiteY4" fmla="*/ 1092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1487" y="10925"/>
                      </a:moveTo>
                      <a:cubicBezTo>
                        <a:pt x="11859" y="12697"/>
                        <a:pt x="10449" y="15897"/>
                        <a:pt x="13202" y="15764"/>
                      </a:cubicBezTo>
                      <a:cubicBezTo>
                        <a:pt x="11097" y="12306"/>
                        <a:pt x="11678" y="8668"/>
                        <a:pt x="13049" y="8592"/>
                      </a:cubicBezTo>
                      <a:lnTo>
                        <a:pt x="7144" y="7144"/>
                      </a:lnTo>
                      <a:lnTo>
                        <a:pt x="11487" y="1092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8" name="任意多边形: 形状 1243">
                  <a:extLst>
                    <a:ext uri="{FF2B5EF4-FFF2-40B4-BE49-F238E27FC236}">
                      <a16:creationId xmlns:a16="http://schemas.microsoft.com/office/drawing/2014/main" id="{73941207-A2F2-87D7-A361-457663D45488}"/>
                    </a:ext>
                  </a:extLst>
                </p:cNvPr>
                <p:cNvSpPr/>
                <p:nvPr/>
              </p:nvSpPr>
              <p:spPr>
                <a:xfrm>
                  <a:off x="3719131" y="990457"/>
                  <a:ext cx="19050" cy="9525"/>
                </a:xfrm>
                <a:custGeom>
                  <a:avLst/>
                  <a:gdLst>
                    <a:gd name="connsiteX0" fmla="*/ 10535 w 19050"/>
                    <a:gd name="connsiteY0" fmla="*/ 10376 h 9525"/>
                    <a:gd name="connsiteX1" fmla="*/ 12021 w 19050"/>
                    <a:gd name="connsiteY1" fmla="*/ 8499 h 9525"/>
                    <a:gd name="connsiteX2" fmla="*/ 7144 w 19050"/>
                    <a:gd name="connsiteY2" fmla="*/ 7185 h 9525"/>
                    <a:gd name="connsiteX3" fmla="*/ 10535 w 19050"/>
                    <a:gd name="connsiteY3" fmla="*/ 1037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0535" y="10376"/>
                      </a:moveTo>
                      <a:cubicBezTo>
                        <a:pt x="13449" y="11757"/>
                        <a:pt x="11249" y="8957"/>
                        <a:pt x="12021" y="8499"/>
                      </a:cubicBezTo>
                      <a:cubicBezTo>
                        <a:pt x="13992" y="11195"/>
                        <a:pt x="7944" y="6671"/>
                        <a:pt x="7144" y="7185"/>
                      </a:cubicBezTo>
                      <a:lnTo>
                        <a:pt x="10535" y="1037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9" name="任意多边形: 形状 1244">
                  <a:extLst>
                    <a:ext uri="{FF2B5EF4-FFF2-40B4-BE49-F238E27FC236}">
                      <a16:creationId xmlns:a16="http://schemas.microsoft.com/office/drawing/2014/main" id="{A309A497-329A-BDA8-5D16-28610416972F}"/>
                    </a:ext>
                  </a:extLst>
                </p:cNvPr>
                <p:cNvSpPr/>
                <p:nvPr/>
              </p:nvSpPr>
              <p:spPr>
                <a:xfrm>
                  <a:off x="3706730" y="861498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11186 h 19050"/>
                    <a:gd name="connsiteX1" fmla="*/ 12354 w 19050"/>
                    <a:gd name="connsiteY1" fmla="*/ 12853 h 19050"/>
                    <a:gd name="connsiteX2" fmla="*/ 15983 w 19050"/>
                    <a:gd name="connsiteY2" fmla="*/ 9766 h 19050"/>
                    <a:gd name="connsiteX3" fmla="*/ 14849 w 19050"/>
                    <a:gd name="connsiteY3" fmla="*/ 12100 h 19050"/>
                    <a:gd name="connsiteX4" fmla="*/ 17040 w 19050"/>
                    <a:gd name="connsiteY4" fmla="*/ 9985 h 19050"/>
                    <a:gd name="connsiteX5" fmla="*/ 7144 w 19050"/>
                    <a:gd name="connsiteY5" fmla="*/ 1118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7144" y="11186"/>
                      </a:moveTo>
                      <a:cubicBezTo>
                        <a:pt x="8658" y="9157"/>
                        <a:pt x="11582" y="11090"/>
                        <a:pt x="12354" y="12853"/>
                      </a:cubicBezTo>
                      <a:cubicBezTo>
                        <a:pt x="11001" y="8890"/>
                        <a:pt x="14507" y="10624"/>
                        <a:pt x="15983" y="9766"/>
                      </a:cubicBezTo>
                      <a:lnTo>
                        <a:pt x="14849" y="12100"/>
                      </a:lnTo>
                      <a:cubicBezTo>
                        <a:pt x="14849" y="12100"/>
                        <a:pt x="17012" y="9900"/>
                        <a:pt x="17040" y="9985"/>
                      </a:cubicBezTo>
                      <a:cubicBezTo>
                        <a:pt x="12487" y="4756"/>
                        <a:pt x="9887" y="7699"/>
                        <a:pt x="7144" y="1118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0" name="任意多边形: 形状 1245">
                  <a:extLst>
                    <a:ext uri="{FF2B5EF4-FFF2-40B4-BE49-F238E27FC236}">
                      <a16:creationId xmlns:a16="http://schemas.microsoft.com/office/drawing/2014/main" id="{332FEA35-D13C-225D-E052-7DE09CCD381B}"/>
                    </a:ext>
                  </a:extLst>
                </p:cNvPr>
                <p:cNvSpPr/>
                <p:nvPr/>
              </p:nvSpPr>
              <p:spPr>
                <a:xfrm>
                  <a:off x="3711997" y="980575"/>
                  <a:ext cx="19050" cy="9525"/>
                </a:xfrm>
                <a:custGeom>
                  <a:avLst/>
                  <a:gdLst>
                    <a:gd name="connsiteX0" fmla="*/ 13783 w 19050"/>
                    <a:gd name="connsiteY0" fmla="*/ 11571 h 9525"/>
                    <a:gd name="connsiteX1" fmla="*/ 11763 w 19050"/>
                    <a:gd name="connsiteY1" fmla="*/ 7256 h 9525"/>
                    <a:gd name="connsiteX2" fmla="*/ 7144 w 19050"/>
                    <a:gd name="connsiteY2" fmla="*/ 7199 h 9525"/>
                    <a:gd name="connsiteX3" fmla="*/ 13783 w 19050"/>
                    <a:gd name="connsiteY3" fmla="*/ 1157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3783" y="11571"/>
                      </a:moveTo>
                      <a:cubicBezTo>
                        <a:pt x="12897" y="10047"/>
                        <a:pt x="14145" y="9542"/>
                        <a:pt x="11763" y="7256"/>
                      </a:cubicBezTo>
                      <a:cubicBezTo>
                        <a:pt x="11592" y="6989"/>
                        <a:pt x="7334" y="7294"/>
                        <a:pt x="7144" y="7199"/>
                      </a:cubicBezTo>
                      <a:cubicBezTo>
                        <a:pt x="8706" y="8237"/>
                        <a:pt x="11840" y="10295"/>
                        <a:pt x="13783" y="1157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1" name="任意多边形: 形状 1246">
                  <a:extLst>
                    <a:ext uri="{FF2B5EF4-FFF2-40B4-BE49-F238E27FC236}">
                      <a16:creationId xmlns:a16="http://schemas.microsoft.com/office/drawing/2014/main" id="{84F13EEC-C128-16CD-15A4-61E406051B83}"/>
                    </a:ext>
                  </a:extLst>
                </p:cNvPr>
                <p:cNvSpPr/>
                <p:nvPr/>
              </p:nvSpPr>
              <p:spPr>
                <a:xfrm>
                  <a:off x="4071109" y="813038"/>
                  <a:ext cx="19050" cy="28575"/>
                </a:xfrm>
                <a:custGeom>
                  <a:avLst/>
                  <a:gdLst>
                    <a:gd name="connsiteX0" fmla="*/ 7372 w 19050"/>
                    <a:gd name="connsiteY0" fmla="*/ 7144 h 28575"/>
                    <a:gd name="connsiteX1" fmla="*/ 7839 w 19050"/>
                    <a:gd name="connsiteY1" fmla="*/ 15888 h 28575"/>
                    <a:gd name="connsiteX2" fmla="*/ 16230 w 19050"/>
                    <a:gd name="connsiteY2" fmla="*/ 22422 h 28575"/>
                    <a:gd name="connsiteX3" fmla="*/ 7372 w 19050"/>
                    <a:gd name="connsiteY3" fmla="*/ 7144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28575">
                      <a:moveTo>
                        <a:pt x="7372" y="7144"/>
                      </a:moveTo>
                      <a:cubicBezTo>
                        <a:pt x="13601" y="12106"/>
                        <a:pt x="4695" y="12954"/>
                        <a:pt x="7839" y="15888"/>
                      </a:cubicBezTo>
                      <a:cubicBezTo>
                        <a:pt x="9515" y="12754"/>
                        <a:pt x="13877" y="19945"/>
                        <a:pt x="16230" y="22422"/>
                      </a:cubicBezTo>
                      <a:cubicBezTo>
                        <a:pt x="10906" y="17945"/>
                        <a:pt x="16516" y="8125"/>
                        <a:pt x="7372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2" name="任意多边形: 形状 1247">
                  <a:extLst>
                    <a:ext uri="{FF2B5EF4-FFF2-40B4-BE49-F238E27FC236}">
                      <a16:creationId xmlns:a16="http://schemas.microsoft.com/office/drawing/2014/main" id="{9ACF8B10-2BBD-8091-F0F5-103BBC5E69A5}"/>
                    </a:ext>
                  </a:extLst>
                </p:cNvPr>
                <p:cNvSpPr/>
                <p:nvPr/>
              </p:nvSpPr>
              <p:spPr>
                <a:xfrm>
                  <a:off x="4042572" y="801027"/>
                  <a:ext cx="9525" cy="19050"/>
                </a:xfrm>
                <a:custGeom>
                  <a:avLst/>
                  <a:gdLst>
                    <a:gd name="connsiteX0" fmla="*/ 11344 w 9525"/>
                    <a:gd name="connsiteY0" fmla="*/ 14611 h 19050"/>
                    <a:gd name="connsiteX1" fmla="*/ 10306 w 9525"/>
                    <a:gd name="connsiteY1" fmla="*/ 10868 h 19050"/>
                    <a:gd name="connsiteX2" fmla="*/ 9201 w 9525"/>
                    <a:gd name="connsiteY2" fmla="*/ 7144 h 19050"/>
                    <a:gd name="connsiteX3" fmla="*/ 7144 w 9525"/>
                    <a:gd name="connsiteY3" fmla="*/ 10763 h 19050"/>
                    <a:gd name="connsiteX4" fmla="*/ 11344 w 9525"/>
                    <a:gd name="connsiteY4" fmla="*/ 1461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19050">
                      <a:moveTo>
                        <a:pt x="11344" y="14611"/>
                      </a:moveTo>
                      <a:cubicBezTo>
                        <a:pt x="11344" y="14611"/>
                        <a:pt x="10878" y="12716"/>
                        <a:pt x="10306" y="10868"/>
                      </a:cubicBezTo>
                      <a:cubicBezTo>
                        <a:pt x="9754" y="9001"/>
                        <a:pt x="9201" y="7144"/>
                        <a:pt x="9201" y="7144"/>
                      </a:cubicBezTo>
                      <a:lnTo>
                        <a:pt x="7144" y="10763"/>
                      </a:lnTo>
                      <a:lnTo>
                        <a:pt x="11344" y="1461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3" name="任意多边形: 形状 1248">
                  <a:extLst>
                    <a:ext uri="{FF2B5EF4-FFF2-40B4-BE49-F238E27FC236}">
                      <a16:creationId xmlns:a16="http://schemas.microsoft.com/office/drawing/2014/main" id="{A6B81039-5BE7-86A4-89E8-786363DBC836}"/>
                    </a:ext>
                  </a:extLst>
                </p:cNvPr>
                <p:cNvSpPr/>
                <p:nvPr/>
              </p:nvSpPr>
              <p:spPr>
                <a:xfrm>
                  <a:off x="3722427" y="843613"/>
                  <a:ext cx="28575" cy="19050"/>
                </a:xfrm>
                <a:custGeom>
                  <a:avLst/>
                  <a:gdLst>
                    <a:gd name="connsiteX0" fmla="*/ 15945 w 28575"/>
                    <a:gd name="connsiteY0" fmla="*/ 13449 h 19050"/>
                    <a:gd name="connsiteX1" fmla="*/ 17374 w 28575"/>
                    <a:gd name="connsiteY1" fmla="*/ 16802 h 19050"/>
                    <a:gd name="connsiteX2" fmla="*/ 15707 w 28575"/>
                    <a:gd name="connsiteY2" fmla="*/ 14602 h 19050"/>
                    <a:gd name="connsiteX3" fmla="*/ 29242 w 28575"/>
                    <a:gd name="connsiteY3" fmla="*/ 16612 h 19050"/>
                    <a:gd name="connsiteX4" fmla="*/ 28699 w 28575"/>
                    <a:gd name="connsiteY4" fmla="*/ 10944 h 19050"/>
                    <a:gd name="connsiteX5" fmla="*/ 13325 w 28575"/>
                    <a:gd name="connsiteY5" fmla="*/ 9839 h 19050"/>
                    <a:gd name="connsiteX6" fmla="*/ 13354 w 28575"/>
                    <a:gd name="connsiteY6" fmla="*/ 7144 h 19050"/>
                    <a:gd name="connsiteX7" fmla="*/ 7144 w 28575"/>
                    <a:gd name="connsiteY7" fmla="*/ 12535 h 19050"/>
                    <a:gd name="connsiteX8" fmla="*/ 15945 w 28575"/>
                    <a:gd name="connsiteY8" fmla="*/ 1344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575" h="19050">
                      <a:moveTo>
                        <a:pt x="15945" y="13449"/>
                      </a:moveTo>
                      <a:cubicBezTo>
                        <a:pt x="14688" y="15059"/>
                        <a:pt x="16507" y="15326"/>
                        <a:pt x="17374" y="16802"/>
                      </a:cubicBezTo>
                      <a:lnTo>
                        <a:pt x="15707" y="14602"/>
                      </a:lnTo>
                      <a:cubicBezTo>
                        <a:pt x="20088" y="15859"/>
                        <a:pt x="24927" y="13964"/>
                        <a:pt x="29242" y="16612"/>
                      </a:cubicBezTo>
                      <a:lnTo>
                        <a:pt x="28699" y="10944"/>
                      </a:lnTo>
                      <a:cubicBezTo>
                        <a:pt x="23870" y="13659"/>
                        <a:pt x="17840" y="6820"/>
                        <a:pt x="13325" y="9839"/>
                      </a:cubicBezTo>
                      <a:cubicBezTo>
                        <a:pt x="10963" y="8725"/>
                        <a:pt x="14278" y="8506"/>
                        <a:pt x="13354" y="7144"/>
                      </a:cubicBezTo>
                      <a:cubicBezTo>
                        <a:pt x="10735" y="7220"/>
                        <a:pt x="10658" y="11887"/>
                        <a:pt x="7144" y="12535"/>
                      </a:cubicBezTo>
                      <a:cubicBezTo>
                        <a:pt x="7144" y="12535"/>
                        <a:pt x="15935" y="13145"/>
                        <a:pt x="15945" y="1344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4" name="任意多边形: 形状 1249">
                  <a:extLst>
                    <a:ext uri="{FF2B5EF4-FFF2-40B4-BE49-F238E27FC236}">
                      <a16:creationId xmlns:a16="http://schemas.microsoft.com/office/drawing/2014/main" id="{226E87CA-6838-FCB9-4B4A-07FDC4AFA846}"/>
                    </a:ext>
                  </a:extLst>
                </p:cNvPr>
                <p:cNvSpPr/>
                <p:nvPr/>
              </p:nvSpPr>
              <p:spPr>
                <a:xfrm>
                  <a:off x="3701081" y="896591"/>
                  <a:ext cx="9525" cy="9525"/>
                </a:xfrm>
                <a:custGeom>
                  <a:avLst/>
                  <a:gdLst>
                    <a:gd name="connsiteX0" fmla="*/ 9545 w 9525"/>
                    <a:gd name="connsiteY0" fmla="*/ 10820 h 9525"/>
                    <a:gd name="connsiteX1" fmla="*/ 9497 w 9525"/>
                    <a:gd name="connsiteY1" fmla="*/ 7144 h 9525"/>
                    <a:gd name="connsiteX2" fmla="*/ 7230 w 9525"/>
                    <a:gd name="connsiteY2" fmla="*/ 9277 h 9525"/>
                    <a:gd name="connsiteX3" fmla="*/ 9545 w 9525"/>
                    <a:gd name="connsiteY3" fmla="*/ 1082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545" y="10820"/>
                      </a:moveTo>
                      <a:lnTo>
                        <a:pt x="9497" y="7144"/>
                      </a:lnTo>
                      <a:cubicBezTo>
                        <a:pt x="10078" y="8572"/>
                        <a:pt x="6554" y="6258"/>
                        <a:pt x="7230" y="9277"/>
                      </a:cubicBezTo>
                      <a:lnTo>
                        <a:pt x="9545" y="1082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5" name="任意多边形: 形状 1250">
                  <a:extLst>
                    <a:ext uri="{FF2B5EF4-FFF2-40B4-BE49-F238E27FC236}">
                      <a16:creationId xmlns:a16="http://schemas.microsoft.com/office/drawing/2014/main" id="{F9BF3BF9-5AE6-A54C-E6BA-8D8A9BF1EA1D}"/>
                    </a:ext>
                  </a:extLst>
                </p:cNvPr>
                <p:cNvSpPr/>
                <p:nvPr/>
              </p:nvSpPr>
              <p:spPr>
                <a:xfrm>
                  <a:off x="3916909" y="768022"/>
                  <a:ext cx="19050" cy="19050"/>
                </a:xfrm>
                <a:custGeom>
                  <a:avLst/>
                  <a:gdLst>
                    <a:gd name="connsiteX0" fmla="*/ 8430 w 19050"/>
                    <a:gd name="connsiteY0" fmla="*/ 9944 h 19050"/>
                    <a:gd name="connsiteX1" fmla="*/ 13878 w 19050"/>
                    <a:gd name="connsiteY1" fmla="*/ 15745 h 19050"/>
                    <a:gd name="connsiteX2" fmla="*/ 18783 w 19050"/>
                    <a:gd name="connsiteY2" fmla="*/ 15583 h 19050"/>
                    <a:gd name="connsiteX3" fmla="*/ 7144 w 19050"/>
                    <a:gd name="connsiteY3" fmla="*/ 7144 h 19050"/>
                    <a:gd name="connsiteX4" fmla="*/ 7687 w 19050"/>
                    <a:gd name="connsiteY4" fmla="*/ 9868 h 19050"/>
                    <a:gd name="connsiteX5" fmla="*/ 8430 w 19050"/>
                    <a:gd name="connsiteY5" fmla="*/ 99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8430" y="9944"/>
                      </a:moveTo>
                      <a:cubicBezTo>
                        <a:pt x="9696" y="12716"/>
                        <a:pt x="9277" y="13335"/>
                        <a:pt x="13878" y="15745"/>
                      </a:cubicBezTo>
                      <a:lnTo>
                        <a:pt x="18783" y="15583"/>
                      </a:lnTo>
                      <a:cubicBezTo>
                        <a:pt x="15335" y="12544"/>
                        <a:pt x="11173" y="8134"/>
                        <a:pt x="7144" y="7144"/>
                      </a:cubicBezTo>
                      <a:lnTo>
                        <a:pt x="7687" y="9868"/>
                      </a:lnTo>
                      <a:lnTo>
                        <a:pt x="8430" y="99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6" name="任意多边形: 形状 1251">
                  <a:extLst>
                    <a:ext uri="{FF2B5EF4-FFF2-40B4-BE49-F238E27FC236}">
                      <a16:creationId xmlns:a16="http://schemas.microsoft.com/office/drawing/2014/main" id="{E9C058AA-8148-C6C9-5AE1-76BCBABE1191}"/>
                    </a:ext>
                  </a:extLst>
                </p:cNvPr>
                <p:cNvSpPr/>
                <p:nvPr/>
              </p:nvSpPr>
              <p:spPr>
                <a:xfrm>
                  <a:off x="3702177" y="944902"/>
                  <a:ext cx="9525" cy="9525"/>
                </a:xfrm>
                <a:custGeom>
                  <a:avLst/>
                  <a:gdLst>
                    <a:gd name="connsiteX0" fmla="*/ 7801 w 9525"/>
                    <a:gd name="connsiteY0" fmla="*/ 7182 h 9525"/>
                    <a:gd name="connsiteX1" fmla="*/ 7144 w 9525"/>
                    <a:gd name="connsiteY1" fmla="*/ 7144 h 9525"/>
                    <a:gd name="connsiteX2" fmla="*/ 8220 w 9525"/>
                    <a:gd name="connsiteY2" fmla="*/ 961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801" y="7182"/>
                      </a:moveTo>
                      <a:lnTo>
                        <a:pt x="7144" y="7144"/>
                      </a:lnTo>
                      <a:lnTo>
                        <a:pt x="8220" y="961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7" name="任意多边形: 形状 1252">
                  <a:extLst>
                    <a:ext uri="{FF2B5EF4-FFF2-40B4-BE49-F238E27FC236}">
                      <a16:creationId xmlns:a16="http://schemas.microsoft.com/office/drawing/2014/main" id="{526B9BAA-EFA4-9DFF-537C-B75E05BA4361}"/>
                    </a:ext>
                  </a:extLst>
                </p:cNvPr>
                <p:cNvSpPr/>
                <p:nvPr/>
              </p:nvSpPr>
              <p:spPr>
                <a:xfrm>
                  <a:off x="4083253" y="833335"/>
                  <a:ext cx="9525" cy="19050"/>
                </a:xfrm>
                <a:custGeom>
                  <a:avLst/>
                  <a:gdLst>
                    <a:gd name="connsiteX0" fmla="*/ 10277 w 9525"/>
                    <a:gd name="connsiteY0" fmla="*/ 14097 h 19050"/>
                    <a:gd name="connsiteX1" fmla="*/ 7144 w 9525"/>
                    <a:gd name="connsiteY1" fmla="*/ 7144 h 19050"/>
                    <a:gd name="connsiteX2" fmla="*/ 10277 w 9525"/>
                    <a:gd name="connsiteY2" fmla="*/ 1409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10277" y="14097"/>
                      </a:moveTo>
                      <a:cubicBezTo>
                        <a:pt x="10763" y="10858"/>
                        <a:pt x="9411" y="10687"/>
                        <a:pt x="7144" y="7144"/>
                      </a:cubicBezTo>
                      <a:lnTo>
                        <a:pt x="10277" y="1409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8" name="任意多边形: 形状 1253">
                  <a:extLst>
                    <a:ext uri="{FF2B5EF4-FFF2-40B4-BE49-F238E27FC236}">
                      <a16:creationId xmlns:a16="http://schemas.microsoft.com/office/drawing/2014/main" id="{5D1B7282-EBC9-C03C-E9E0-EDA24E596C9C}"/>
                    </a:ext>
                  </a:extLst>
                </p:cNvPr>
                <p:cNvSpPr/>
                <p:nvPr/>
              </p:nvSpPr>
              <p:spPr>
                <a:xfrm>
                  <a:off x="3719541" y="860377"/>
                  <a:ext cx="9525" cy="9525"/>
                </a:xfrm>
                <a:custGeom>
                  <a:avLst/>
                  <a:gdLst>
                    <a:gd name="connsiteX0" fmla="*/ 10554 w 9525"/>
                    <a:gd name="connsiteY0" fmla="*/ 9230 h 9525"/>
                    <a:gd name="connsiteX1" fmla="*/ 7144 w 9525"/>
                    <a:gd name="connsiteY1" fmla="*/ 7144 h 9525"/>
                    <a:gd name="connsiteX2" fmla="*/ 10306 w 9525"/>
                    <a:gd name="connsiteY2" fmla="*/ 964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554" y="9230"/>
                      </a:moveTo>
                      <a:lnTo>
                        <a:pt x="7144" y="7144"/>
                      </a:lnTo>
                      <a:lnTo>
                        <a:pt x="10306" y="964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9" name="任意多边形: 形状 1254">
                  <a:extLst>
                    <a:ext uri="{FF2B5EF4-FFF2-40B4-BE49-F238E27FC236}">
                      <a16:creationId xmlns:a16="http://schemas.microsoft.com/office/drawing/2014/main" id="{4BDE09DD-DF01-C604-FAB2-0EC03C02C3B0}"/>
                    </a:ext>
                  </a:extLst>
                </p:cNvPr>
                <p:cNvSpPr/>
                <p:nvPr/>
              </p:nvSpPr>
              <p:spPr>
                <a:xfrm>
                  <a:off x="3714255" y="868746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10861 h 19050"/>
                    <a:gd name="connsiteX1" fmla="*/ 10963 w 19050"/>
                    <a:gd name="connsiteY1" fmla="*/ 13690 h 19050"/>
                    <a:gd name="connsiteX2" fmla="*/ 11906 w 19050"/>
                    <a:gd name="connsiteY2" fmla="*/ 10852 h 19050"/>
                    <a:gd name="connsiteX3" fmla="*/ 8849 w 19050"/>
                    <a:gd name="connsiteY3" fmla="*/ 7185 h 19050"/>
                    <a:gd name="connsiteX4" fmla="*/ 7144 w 19050"/>
                    <a:gd name="connsiteY4" fmla="*/ 1086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7144" y="10861"/>
                      </a:moveTo>
                      <a:cubicBezTo>
                        <a:pt x="8344" y="10519"/>
                        <a:pt x="9506" y="11309"/>
                        <a:pt x="10963" y="13690"/>
                      </a:cubicBezTo>
                      <a:cubicBezTo>
                        <a:pt x="11620" y="12443"/>
                        <a:pt x="10306" y="10728"/>
                        <a:pt x="11906" y="10852"/>
                      </a:cubicBezTo>
                      <a:cubicBezTo>
                        <a:pt x="13373" y="10223"/>
                        <a:pt x="10735" y="6728"/>
                        <a:pt x="8849" y="7185"/>
                      </a:cubicBezTo>
                      <a:cubicBezTo>
                        <a:pt x="9973" y="9214"/>
                        <a:pt x="7782" y="9480"/>
                        <a:pt x="7144" y="1086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0" name="任意多边形: 形状 1255">
                  <a:extLst>
                    <a:ext uri="{FF2B5EF4-FFF2-40B4-BE49-F238E27FC236}">
                      <a16:creationId xmlns:a16="http://schemas.microsoft.com/office/drawing/2014/main" id="{D1A4D422-1C71-40A0-3B6F-006C34D618C9}"/>
                    </a:ext>
                  </a:extLst>
                </p:cNvPr>
                <p:cNvSpPr/>
                <p:nvPr/>
              </p:nvSpPr>
              <p:spPr>
                <a:xfrm>
                  <a:off x="3936117" y="773376"/>
                  <a:ext cx="19050" cy="19050"/>
                </a:xfrm>
                <a:custGeom>
                  <a:avLst/>
                  <a:gdLst>
                    <a:gd name="connsiteX0" fmla="*/ 8643 w 19050"/>
                    <a:gd name="connsiteY0" fmla="*/ 11278 h 19050"/>
                    <a:gd name="connsiteX1" fmla="*/ 13558 w 19050"/>
                    <a:gd name="connsiteY1" fmla="*/ 11459 h 19050"/>
                    <a:gd name="connsiteX2" fmla="*/ 10129 w 19050"/>
                    <a:gd name="connsiteY2" fmla="*/ 11525 h 19050"/>
                    <a:gd name="connsiteX3" fmla="*/ 7585 w 19050"/>
                    <a:gd name="connsiteY3" fmla="*/ 7144 h 19050"/>
                    <a:gd name="connsiteX4" fmla="*/ 8643 w 19050"/>
                    <a:gd name="connsiteY4" fmla="*/ 1127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8643" y="11278"/>
                      </a:moveTo>
                      <a:cubicBezTo>
                        <a:pt x="11491" y="15192"/>
                        <a:pt x="12053" y="11173"/>
                        <a:pt x="13558" y="11459"/>
                      </a:cubicBezTo>
                      <a:cubicBezTo>
                        <a:pt x="11510" y="9668"/>
                        <a:pt x="11062" y="10316"/>
                        <a:pt x="10129" y="11525"/>
                      </a:cubicBezTo>
                      <a:lnTo>
                        <a:pt x="7585" y="7144"/>
                      </a:lnTo>
                      <a:cubicBezTo>
                        <a:pt x="8490" y="9258"/>
                        <a:pt x="5452" y="8887"/>
                        <a:pt x="8643" y="1127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1" name="任意多边形: 形状 1256">
                  <a:extLst>
                    <a:ext uri="{FF2B5EF4-FFF2-40B4-BE49-F238E27FC236}">
                      <a16:creationId xmlns:a16="http://schemas.microsoft.com/office/drawing/2014/main" id="{F5B07198-8466-ADCA-D2BE-2DEEBD295C35}"/>
                    </a:ext>
                  </a:extLst>
                </p:cNvPr>
                <p:cNvSpPr/>
                <p:nvPr/>
              </p:nvSpPr>
              <p:spPr>
                <a:xfrm>
                  <a:off x="3715674" y="977896"/>
                  <a:ext cx="9525" cy="9525"/>
                </a:xfrm>
                <a:custGeom>
                  <a:avLst/>
                  <a:gdLst>
                    <a:gd name="connsiteX0" fmla="*/ 9239 w 9525"/>
                    <a:gd name="connsiteY0" fmla="*/ 9382 h 9525"/>
                    <a:gd name="connsiteX1" fmla="*/ 10211 w 9525"/>
                    <a:gd name="connsiteY1" fmla="*/ 8230 h 9525"/>
                    <a:gd name="connsiteX2" fmla="*/ 7144 w 9525"/>
                    <a:gd name="connsiteY2" fmla="*/ 7144 h 9525"/>
                    <a:gd name="connsiteX3" fmla="*/ 9239 w 9525"/>
                    <a:gd name="connsiteY3" fmla="*/ 93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239" y="9382"/>
                      </a:moveTo>
                      <a:lnTo>
                        <a:pt x="10211" y="8230"/>
                      </a:lnTo>
                      <a:lnTo>
                        <a:pt x="7144" y="7144"/>
                      </a:lnTo>
                      <a:cubicBezTo>
                        <a:pt x="8458" y="7982"/>
                        <a:pt x="8382" y="8620"/>
                        <a:pt x="9239" y="938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2" name="任意多边形: 形状 1257">
                  <a:extLst>
                    <a:ext uri="{FF2B5EF4-FFF2-40B4-BE49-F238E27FC236}">
                      <a16:creationId xmlns:a16="http://schemas.microsoft.com/office/drawing/2014/main" id="{6334A8B0-215C-0658-19AB-59B333A9AACE}"/>
                    </a:ext>
                  </a:extLst>
                </p:cNvPr>
                <p:cNvSpPr/>
                <p:nvPr/>
              </p:nvSpPr>
              <p:spPr>
                <a:xfrm>
                  <a:off x="3703558" y="914812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13221 h 19050"/>
                    <a:gd name="connsiteX1" fmla="*/ 14935 w 19050"/>
                    <a:gd name="connsiteY1" fmla="*/ 12859 h 19050"/>
                    <a:gd name="connsiteX2" fmla="*/ 14211 w 19050"/>
                    <a:gd name="connsiteY2" fmla="*/ 9858 h 19050"/>
                    <a:gd name="connsiteX3" fmla="*/ 19241 w 19050"/>
                    <a:gd name="connsiteY3" fmla="*/ 13068 h 19050"/>
                    <a:gd name="connsiteX4" fmla="*/ 17640 w 19050"/>
                    <a:gd name="connsiteY4" fmla="*/ 7144 h 19050"/>
                    <a:gd name="connsiteX5" fmla="*/ 17850 w 19050"/>
                    <a:gd name="connsiteY5" fmla="*/ 10363 h 19050"/>
                    <a:gd name="connsiteX6" fmla="*/ 14183 w 19050"/>
                    <a:gd name="connsiteY6" fmla="*/ 7372 h 19050"/>
                    <a:gd name="connsiteX7" fmla="*/ 10697 w 19050"/>
                    <a:gd name="connsiteY7" fmla="*/ 10725 h 19050"/>
                    <a:gd name="connsiteX8" fmla="*/ 7144 w 19050"/>
                    <a:gd name="connsiteY8" fmla="*/ 1322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050" h="19050">
                      <a:moveTo>
                        <a:pt x="7144" y="13221"/>
                      </a:moveTo>
                      <a:cubicBezTo>
                        <a:pt x="10287" y="14878"/>
                        <a:pt x="11030" y="10097"/>
                        <a:pt x="14935" y="12859"/>
                      </a:cubicBezTo>
                      <a:lnTo>
                        <a:pt x="14211" y="9858"/>
                      </a:lnTo>
                      <a:cubicBezTo>
                        <a:pt x="15745" y="12516"/>
                        <a:pt x="18193" y="13145"/>
                        <a:pt x="19241" y="13068"/>
                      </a:cubicBezTo>
                      <a:cubicBezTo>
                        <a:pt x="19583" y="10839"/>
                        <a:pt x="18412" y="9306"/>
                        <a:pt x="17640" y="7144"/>
                      </a:cubicBezTo>
                      <a:cubicBezTo>
                        <a:pt x="17078" y="8220"/>
                        <a:pt x="17278" y="9392"/>
                        <a:pt x="17850" y="10363"/>
                      </a:cubicBezTo>
                      <a:cubicBezTo>
                        <a:pt x="16478" y="12230"/>
                        <a:pt x="16031" y="7868"/>
                        <a:pt x="14183" y="7372"/>
                      </a:cubicBezTo>
                      <a:cubicBezTo>
                        <a:pt x="13154" y="9039"/>
                        <a:pt x="11963" y="10011"/>
                        <a:pt x="10697" y="10725"/>
                      </a:cubicBezTo>
                      <a:cubicBezTo>
                        <a:pt x="9506" y="11573"/>
                        <a:pt x="8325" y="12392"/>
                        <a:pt x="7144" y="1322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3" name="任意多边形: 形状 1258">
                  <a:extLst>
                    <a:ext uri="{FF2B5EF4-FFF2-40B4-BE49-F238E27FC236}">
                      <a16:creationId xmlns:a16="http://schemas.microsoft.com/office/drawing/2014/main" id="{5407D98C-EAA0-2C70-FDAD-02AA1EE2917A}"/>
                    </a:ext>
                  </a:extLst>
                </p:cNvPr>
                <p:cNvSpPr/>
                <p:nvPr/>
              </p:nvSpPr>
              <p:spPr>
                <a:xfrm>
                  <a:off x="3775272" y="810142"/>
                  <a:ext cx="19050" cy="9525"/>
                </a:xfrm>
                <a:custGeom>
                  <a:avLst/>
                  <a:gdLst>
                    <a:gd name="connsiteX0" fmla="*/ 11916 w 19050"/>
                    <a:gd name="connsiteY0" fmla="*/ 8925 h 9525"/>
                    <a:gd name="connsiteX1" fmla="*/ 7144 w 19050"/>
                    <a:gd name="connsiteY1" fmla="*/ 7144 h 9525"/>
                    <a:gd name="connsiteX2" fmla="*/ 9173 w 19050"/>
                    <a:gd name="connsiteY2" fmla="*/ 933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1916" y="8925"/>
                      </a:moveTo>
                      <a:lnTo>
                        <a:pt x="7144" y="7144"/>
                      </a:lnTo>
                      <a:lnTo>
                        <a:pt x="9173" y="933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4" name="任意多边形: 形状 1259">
                  <a:extLst>
                    <a:ext uri="{FF2B5EF4-FFF2-40B4-BE49-F238E27FC236}">
                      <a16:creationId xmlns:a16="http://schemas.microsoft.com/office/drawing/2014/main" id="{6C86AE62-9E22-FE02-891E-1C9903640E20}"/>
                    </a:ext>
                  </a:extLst>
                </p:cNvPr>
                <p:cNvSpPr/>
                <p:nvPr/>
              </p:nvSpPr>
              <p:spPr>
                <a:xfrm>
                  <a:off x="3747364" y="832831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11535 w 9525"/>
                    <a:gd name="connsiteY1" fmla="*/ 8039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11535" y="8039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5" name="任意多边形: 形状 1260">
                  <a:extLst>
                    <a:ext uri="{FF2B5EF4-FFF2-40B4-BE49-F238E27FC236}">
                      <a16:creationId xmlns:a16="http://schemas.microsoft.com/office/drawing/2014/main" id="{52010A85-D209-7268-87FC-1CA85E39B4BA}"/>
                    </a:ext>
                  </a:extLst>
                </p:cNvPr>
                <p:cNvSpPr/>
                <p:nvPr/>
              </p:nvSpPr>
              <p:spPr>
                <a:xfrm>
                  <a:off x="3943822" y="781284"/>
                  <a:ext cx="19050" cy="9525"/>
                </a:xfrm>
                <a:custGeom>
                  <a:avLst/>
                  <a:gdLst>
                    <a:gd name="connsiteX0" fmla="*/ 7977 w 19050"/>
                    <a:gd name="connsiteY0" fmla="*/ 9427 h 9525"/>
                    <a:gd name="connsiteX1" fmla="*/ 7767 w 19050"/>
                    <a:gd name="connsiteY1" fmla="*/ 10751 h 9525"/>
                    <a:gd name="connsiteX2" fmla="*/ 10425 w 19050"/>
                    <a:gd name="connsiteY2" fmla="*/ 8504 h 9525"/>
                    <a:gd name="connsiteX3" fmla="*/ 13454 w 19050"/>
                    <a:gd name="connsiteY3" fmla="*/ 11171 h 9525"/>
                    <a:gd name="connsiteX4" fmla="*/ 12158 w 19050"/>
                    <a:gd name="connsiteY4" fmla="*/ 7513 h 9525"/>
                    <a:gd name="connsiteX5" fmla="*/ 7977 w 19050"/>
                    <a:gd name="connsiteY5" fmla="*/ 942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9525">
                      <a:moveTo>
                        <a:pt x="7977" y="9427"/>
                      </a:moveTo>
                      <a:cubicBezTo>
                        <a:pt x="6234" y="8418"/>
                        <a:pt x="7767" y="10751"/>
                        <a:pt x="7767" y="10751"/>
                      </a:cubicBezTo>
                      <a:cubicBezTo>
                        <a:pt x="9244" y="11037"/>
                        <a:pt x="9205" y="8970"/>
                        <a:pt x="10425" y="8504"/>
                      </a:cubicBezTo>
                      <a:lnTo>
                        <a:pt x="13454" y="11171"/>
                      </a:lnTo>
                      <a:lnTo>
                        <a:pt x="12158" y="7513"/>
                      </a:lnTo>
                      <a:cubicBezTo>
                        <a:pt x="9891" y="7056"/>
                        <a:pt x="6929" y="6494"/>
                        <a:pt x="7977" y="942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6" name="任意多边形: 形状 1261">
                  <a:extLst>
                    <a:ext uri="{FF2B5EF4-FFF2-40B4-BE49-F238E27FC236}">
                      <a16:creationId xmlns:a16="http://schemas.microsoft.com/office/drawing/2014/main" id="{5FB4170E-108D-1086-6115-D111B1E7E906}"/>
                    </a:ext>
                  </a:extLst>
                </p:cNvPr>
                <p:cNvSpPr/>
                <p:nvPr/>
              </p:nvSpPr>
              <p:spPr>
                <a:xfrm>
                  <a:off x="3927834" y="778633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8201 h 9525"/>
                    <a:gd name="connsiteX1" fmla="*/ 8030 w 9525"/>
                    <a:gd name="connsiteY1" fmla="*/ 10297 h 9525"/>
                    <a:gd name="connsiteX2" fmla="*/ 9535 w 9525"/>
                    <a:gd name="connsiteY2" fmla="*/ 7144 h 9525"/>
                    <a:gd name="connsiteX3" fmla="*/ 7144 w 9525"/>
                    <a:gd name="connsiteY3" fmla="*/ 820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144" y="8201"/>
                      </a:moveTo>
                      <a:lnTo>
                        <a:pt x="8030" y="10297"/>
                      </a:lnTo>
                      <a:lnTo>
                        <a:pt x="9535" y="7144"/>
                      </a:lnTo>
                      <a:cubicBezTo>
                        <a:pt x="9373" y="8468"/>
                        <a:pt x="8620" y="8353"/>
                        <a:pt x="7144" y="820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7" name="任意多边形: 形状 1262">
                  <a:extLst>
                    <a:ext uri="{FF2B5EF4-FFF2-40B4-BE49-F238E27FC236}">
                      <a16:creationId xmlns:a16="http://schemas.microsoft.com/office/drawing/2014/main" id="{867D1F55-97F0-5059-3905-FAECFF892C38}"/>
                    </a:ext>
                  </a:extLst>
                </p:cNvPr>
                <p:cNvSpPr/>
                <p:nvPr/>
              </p:nvSpPr>
              <p:spPr>
                <a:xfrm>
                  <a:off x="4051087" y="824610"/>
                  <a:ext cx="57150" cy="133350"/>
                </a:xfrm>
                <a:custGeom>
                  <a:avLst/>
                  <a:gdLst>
                    <a:gd name="connsiteX0" fmla="*/ 7144 w 57150"/>
                    <a:gd name="connsiteY0" fmla="*/ 8439 h 133350"/>
                    <a:gd name="connsiteX1" fmla="*/ 13078 w 57150"/>
                    <a:gd name="connsiteY1" fmla="*/ 19593 h 133350"/>
                    <a:gd name="connsiteX2" fmla="*/ 14916 w 57150"/>
                    <a:gd name="connsiteY2" fmla="*/ 17478 h 133350"/>
                    <a:gd name="connsiteX3" fmla="*/ 18212 w 57150"/>
                    <a:gd name="connsiteY3" fmla="*/ 25641 h 133350"/>
                    <a:gd name="connsiteX4" fmla="*/ 14354 w 57150"/>
                    <a:gd name="connsiteY4" fmla="*/ 30623 h 133350"/>
                    <a:gd name="connsiteX5" fmla="*/ 21298 w 57150"/>
                    <a:gd name="connsiteY5" fmla="*/ 41034 h 133350"/>
                    <a:gd name="connsiteX6" fmla="*/ 19317 w 57150"/>
                    <a:gd name="connsiteY6" fmla="*/ 51711 h 133350"/>
                    <a:gd name="connsiteX7" fmla="*/ 22679 w 57150"/>
                    <a:gd name="connsiteY7" fmla="*/ 53464 h 133350"/>
                    <a:gd name="connsiteX8" fmla="*/ 29518 w 57150"/>
                    <a:gd name="connsiteY8" fmla="*/ 86516 h 133350"/>
                    <a:gd name="connsiteX9" fmla="*/ 32880 w 57150"/>
                    <a:gd name="connsiteY9" fmla="*/ 86897 h 133350"/>
                    <a:gd name="connsiteX10" fmla="*/ 37576 w 57150"/>
                    <a:gd name="connsiteY10" fmla="*/ 123796 h 133350"/>
                    <a:gd name="connsiteX11" fmla="*/ 41634 w 57150"/>
                    <a:gd name="connsiteY11" fmla="*/ 121148 h 133350"/>
                    <a:gd name="connsiteX12" fmla="*/ 39786 w 57150"/>
                    <a:gd name="connsiteY12" fmla="*/ 120072 h 133350"/>
                    <a:gd name="connsiteX13" fmla="*/ 42872 w 57150"/>
                    <a:gd name="connsiteY13" fmla="*/ 115195 h 133350"/>
                    <a:gd name="connsiteX14" fmla="*/ 45501 w 57150"/>
                    <a:gd name="connsiteY14" fmla="*/ 122520 h 133350"/>
                    <a:gd name="connsiteX15" fmla="*/ 47635 w 57150"/>
                    <a:gd name="connsiteY15" fmla="*/ 129969 h 133350"/>
                    <a:gd name="connsiteX16" fmla="*/ 50063 w 57150"/>
                    <a:gd name="connsiteY16" fmla="*/ 126187 h 133350"/>
                    <a:gd name="connsiteX17" fmla="*/ 47844 w 57150"/>
                    <a:gd name="connsiteY17" fmla="*/ 126759 h 133350"/>
                    <a:gd name="connsiteX18" fmla="*/ 48139 w 57150"/>
                    <a:gd name="connsiteY18" fmla="*/ 123073 h 133350"/>
                    <a:gd name="connsiteX19" fmla="*/ 48282 w 57150"/>
                    <a:gd name="connsiteY19" fmla="*/ 119396 h 133350"/>
                    <a:gd name="connsiteX20" fmla="*/ 45796 w 57150"/>
                    <a:gd name="connsiteY20" fmla="*/ 124063 h 133350"/>
                    <a:gd name="connsiteX21" fmla="*/ 47568 w 57150"/>
                    <a:gd name="connsiteY21" fmla="*/ 97384 h 133350"/>
                    <a:gd name="connsiteX22" fmla="*/ 44539 w 57150"/>
                    <a:gd name="connsiteY22" fmla="*/ 90897 h 133350"/>
                    <a:gd name="connsiteX23" fmla="*/ 47120 w 57150"/>
                    <a:gd name="connsiteY23" fmla="*/ 87459 h 133350"/>
                    <a:gd name="connsiteX24" fmla="*/ 38529 w 57150"/>
                    <a:gd name="connsiteY24" fmla="*/ 70304 h 133350"/>
                    <a:gd name="connsiteX25" fmla="*/ 40357 w 57150"/>
                    <a:gd name="connsiteY25" fmla="*/ 42796 h 133350"/>
                    <a:gd name="connsiteX26" fmla="*/ 41758 w 57150"/>
                    <a:gd name="connsiteY26" fmla="*/ 44863 h 133350"/>
                    <a:gd name="connsiteX27" fmla="*/ 38348 w 57150"/>
                    <a:gd name="connsiteY27" fmla="*/ 47444 h 133350"/>
                    <a:gd name="connsiteX28" fmla="*/ 35557 w 57150"/>
                    <a:gd name="connsiteY28" fmla="*/ 42491 h 133350"/>
                    <a:gd name="connsiteX29" fmla="*/ 34252 w 57150"/>
                    <a:gd name="connsiteY29" fmla="*/ 52159 h 133350"/>
                    <a:gd name="connsiteX30" fmla="*/ 31423 w 57150"/>
                    <a:gd name="connsiteY30" fmla="*/ 39205 h 133350"/>
                    <a:gd name="connsiteX31" fmla="*/ 30080 w 57150"/>
                    <a:gd name="connsiteY31" fmla="*/ 39043 h 133350"/>
                    <a:gd name="connsiteX32" fmla="*/ 30642 w 57150"/>
                    <a:gd name="connsiteY32" fmla="*/ 34157 h 133350"/>
                    <a:gd name="connsiteX33" fmla="*/ 17164 w 57150"/>
                    <a:gd name="connsiteY33" fmla="*/ 19764 h 133350"/>
                    <a:gd name="connsiteX34" fmla="*/ 16469 w 57150"/>
                    <a:gd name="connsiteY34" fmla="*/ 12706 h 133350"/>
                    <a:gd name="connsiteX35" fmla="*/ 14735 w 57150"/>
                    <a:gd name="connsiteY35" fmla="*/ 15697 h 133350"/>
                    <a:gd name="connsiteX36" fmla="*/ 9011 w 57150"/>
                    <a:gd name="connsiteY36" fmla="*/ 7144 h 133350"/>
                    <a:gd name="connsiteX37" fmla="*/ 7144 w 57150"/>
                    <a:gd name="connsiteY37" fmla="*/ 8439 h 133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57150" h="133350">
                      <a:moveTo>
                        <a:pt x="7144" y="8439"/>
                      </a:moveTo>
                      <a:cubicBezTo>
                        <a:pt x="9896" y="15030"/>
                        <a:pt x="12363" y="12516"/>
                        <a:pt x="13078" y="19593"/>
                      </a:cubicBezTo>
                      <a:lnTo>
                        <a:pt x="14916" y="17478"/>
                      </a:lnTo>
                      <a:cubicBezTo>
                        <a:pt x="15507" y="23603"/>
                        <a:pt x="19336" y="20364"/>
                        <a:pt x="18212" y="25641"/>
                      </a:cubicBezTo>
                      <a:cubicBezTo>
                        <a:pt x="13878" y="18164"/>
                        <a:pt x="19155" y="32442"/>
                        <a:pt x="14354" y="30623"/>
                      </a:cubicBezTo>
                      <a:cubicBezTo>
                        <a:pt x="17088" y="32614"/>
                        <a:pt x="18555" y="37195"/>
                        <a:pt x="21298" y="41034"/>
                      </a:cubicBezTo>
                      <a:cubicBezTo>
                        <a:pt x="16526" y="36557"/>
                        <a:pt x="19355" y="48282"/>
                        <a:pt x="19317" y="51711"/>
                      </a:cubicBezTo>
                      <a:cubicBezTo>
                        <a:pt x="22050" y="48606"/>
                        <a:pt x="21936" y="59007"/>
                        <a:pt x="22679" y="53464"/>
                      </a:cubicBezTo>
                      <a:cubicBezTo>
                        <a:pt x="29804" y="64760"/>
                        <a:pt x="27594" y="79181"/>
                        <a:pt x="29518" y="86516"/>
                      </a:cubicBezTo>
                      <a:cubicBezTo>
                        <a:pt x="30918" y="85944"/>
                        <a:pt x="31880" y="89726"/>
                        <a:pt x="32880" y="86897"/>
                      </a:cubicBezTo>
                      <a:cubicBezTo>
                        <a:pt x="29585" y="97079"/>
                        <a:pt x="35576" y="117205"/>
                        <a:pt x="37576" y="123796"/>
                      </a:cubicBezTo>
                      <a:cubicBezTo>
                        <a:pt x="39786" y="120072"/>
                        <a:pt x="39795" y="126359"/>
                        <a:pt x="41634" y="121148"/>
                      </a:cubicBezTo>
                      <a:cubicBezTo>
                        <a:pt x="40910" y="121377"/>
                        <a:pt x="40719" y="122187"/>
                        <a:pt x="39786" y="120072"/>
                      </a:cubicBezTo>
                      <a:cubicBezTo>
                        <a:pt x="40157" y="118396"/>
                        <a:pt x="41805" y="117167"/>
                        <a:pt x="42872" y="115195"/>
                      </a:cubicBezTo>
                      <a:cubicBezTo>
                        <a:pt x="42872" y="115195"/>
                        <a:pt x="44186" y="118862"/>
                        <a:pt x="45501" y="122520"/>
                      </a:cubicBezTo>
                      <a:cubicBezTo>
                        <a:pt x="46568" y="126244"/>
                        <a:pt x="47635" y="129969"/>
                        <a:pt x="47635" y="129969"/>
                      </a:cubicBezTo>
                      <a:cubicBezTo>
                        <a:pt x="48120" y="128292"/>
                        <a:pt x="48568" y="126549"/>
                        <a:pt x="50063" y="126187"/>
                      </a:cubicBezTo>
                      <a:cubicBezTo>
                        <a:pt x="49320" y="126406"/>
                        <a:pt x="48368" y="127444"/>
                        <a:pt x="47844" y="126759"/>
                      </a:cubicBezTo>
                      <a:cubicBezTo>
                        <a:pt x="47844" y="126759"/>
                        <a:pt x="47987" y="124920"/>
                        <a:pt x="48139" y="123073"/>
                      </a:cubicBezTo>
                      <a:cubicBezTo>
                        <a:pt x="48311" y="121225"/>
                        <a:pt x="48282" y="119396"/>
                        <a:pt x="48282" y="119396"/>
                      </a:cubicBezTo>
                      <a:cubicBezTo>
                        <a:pt x="49216" y="121587"/>
                        <a:pt x="46996" y="122168"/>
                        <a:pt x="45796" y="124063"/>
                      </a:cubicBezTo>
                      <a:cubicBezTo>
                        <a:pt x="48749" y="117739"/>
                        <a:pt x="48492" y="107956"/>
                        <a:pt x="47568" y="97384"/>
                      </a:cubicBezTo>
                      <a:cubicBezTo>
                        <a:pt x="45977" y="98765"/>
                        <a:pt x="45568" y="93050"/>
                        <a:pt x="44539" y="90897"/>
                      </a:cubicBezTo>
                      <a:cubicBezTo>
                        <a:pt x="48606" y="95374"/>
                        <a:pt x="43939" y="86058"/>
                        <a:pt x="47120" y="87459"/>
                      </a:cubicBezTo>
                      <a:cubicBezTo>
                        <a:pt x="41500" y="90383"/>
                        <a:pt x="42996" y="74543"/>
                        <a:pt x="38529" y="70304"/>
                      </a:cubicBezTo>
                      <a:cubicBezTo>
                        <a:pt x="44196" y="66227"/>
                        <a:pt x="40138" y="50263"/>
                        <a:pt x="40357" y="42796"/>
                      </a:cubicBezTo>
                      <a:lnTo>
                        <a:pt x="41758" y="44863"/>
                      </a:lnTo>
                      <a:cubicBezTo>
                        <a:pt x="35509" y="38824"/>
                        <a:pt x="42472" y="48139"/>
                        <a:pt x="38348" y="47444"/>
                      </a:cubicBezTo>
                      <a:lnTo>
                        <a:pt x="35557" y="42491"/>
                      </a:lnTo>
                      <a:cubicBezTo>
                        <a:pt x="32233" y="46053"/>
                        <a:pt x="40424" y="52730"/>
                        <a:pt x="34252" y="52159"/>
                      </a:cubicBezTo>
                      <a:cubicBezTo>
                        <a:pt x="30842" y="46739"/>
                        <a:pt x="32185" y="43377"/>
                        <a:pt x="31423" y="39205"/>
                      </a:cubicBezTo>
                      <a:cubicBezTo>
                        <a:pt x="30709" y="38652"/>
                        <a:pt x="30051" y="38148"/>
                        <a:pt x="30080" y="39043"/>
                      </a:cubicBezTo>
                      <a:lnTo>
                        <a:pt x="30642" y="34157"/>
                      </a:lnTo>
                      <a:cubicBezTo>
                        <a:pt x="23641" y="27937"/>
                        <a:pt x="23736" y="26965"/>
                        <a:pt x="17164" y="19764"/>
                      </a:cubicBezTo>
                      <a:lnTo>
                        <a:pt x="16469" y="12706"/>
                      </a:lnTo>
                      <a:lnTo>
                        <a:pt x="14735" y="15697"/>
                      </a:lnTo>
                      <a:lnTo>
                        <a:pt x="9011" y="7144"/>
                      </a:lnTo>
                      <a:lnTo>
                        <a:pt x="7144" y="843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8" name="任意多边形: 形状 1263">
                  <a:extLst>
                    <a:ext uri="{FF2B5EF4-FFF2-40B4-BE49-F238E27FC236}">
                      <a16:creationId xmlns:a16="http://schemas.microsoft.com/office/drawing/2014/main" id="{99B2FB3C-A162-D1BC-5D93-FBA6F859365E}"/>
                    </a:ext>
                  </a:extLst>
                </p:cNvPr>
                <p:cNvSpPr/>
                <p:nvPr/>
              </p:nvSpPr>
              <p:spPr>
                <a:xfrm>
                  <a:off x="4074017" y="843003"/>
                  <a:ext cx="9525" cy="19050"/>
                </a:xfrm>
                <a:custGeom>
                  <a:avLst/>
                  <a:gdLst>
                    <a:gd name="connsiteX0" fmla="*/ 10522 w 9525"/>
                    <a:gd name="connsiteY0" fmla="*/ 19726 h 19050"/>
                    <a:gd name="connsiteX1" fmla="*/ 8074 w 9525"/>
                    <a:gd name="connsiteY1" fmla="*/ 7144 h 19050"/>
                    <a:gd name="connsiteX2" fmla="*/ 10522 w 9525"/>
                    <a:gd name="connsiteY2" fmla="*/ 1972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10522" y="19726"/>
                      </a:moveTo>
                      <a:cubicBezTo>
                        <a:pt x="13798" y="14297"/>
                        <a:pt x="6969" y="13392"/>
                        <a:pt x="8074" y="7144"/>
                      </a:cubicBezTo>
                      <a:cubicBezTo>
                        <a:pt x="4826" y="9982"/>
                        <a:pt x="11179" y="17545"/>
                        <a:pt x="10522" y="197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9" name="任意多边形: 形状 1264">
                  <a:extLst>
                    <a:ext uri="{FF2B5EF4-FFF2-40B4-BE49-F238E27FC236}">
                      <a16:creationId xmlns:a16="http://schemas.microsoft.com/office/drawing/2014/main" id="{0679D5AB-A751-325A-4D1F-C136040F7EE1}"/>
                    </a:ext>
                  </a:extLst>
                </p:cNvPr>
                <p:cNvSpPr/>
                <p:nvPr/>
              </p:nvSpPr>
              <p:spPr>
                <a:xfrm>
                  <a:off x="3753526" y="833021"/>
                  <a:ext cx="19050" cy="9525"/>
                </a:xfrm>
                <a:custGeom>
                  <a:avLst/>
                  <a:gdLst>
                    <a:gd name="connsiteX0" fmla="*/ 11878 w 19050"/>
                    <a:gd name="connsiteY0" fmla="*/ 11478 h 9525"/>
                    <a:gd name="connsiteX1" fmla="*/ 7144 w 19050"/>
                    <a:gd name="connsiteY1" fmla="*/ 7144 h 9525"/>
                    <a:gd name="connsiteX2" fmla="*/ 11878 w 19050"/>
                    <a:gd name="connsiteY2" fmla="*/ 1147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1878" y="11478"/>
                      </a:moveTo>
                      <a:cubicBezTo>
                        <a:pt x="12821" y="8449"/>
                        <a:pt x="9744" y="7972"/>
                        <a:pt x="7144" y="7144"/>
                      </a:cubicBezTo>
                      <a:cubicBezTo>
                        <a:pt x="7963" y="9439"/>
                        <a:pt x="11011" y="10687"/>
                        <a:pt x="11878" y="1147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0" name="任意多边形: 形状 1265">
                  <a:extLst>
                    <a:ext uri="{FF2B5EF4-FFF2-40B4-BE49-F238E27FC236}">
                      <a16:creationId xmlns:a16="http://schemas.microsoft.com/office/drawing/2014/main" id="{1984B5A1-68F3-EEB4-8D46-C30F8B4DD39C}"/>
                    </a:ext>
                  </a:extLst>
                </p:cNvPr>
                <p:cNvSpPr/>
                <p:nvPr/>
              </p:nvSpPr>
              <p:spPr>
                <a:xfrm>
                  <a:off x="3922957" y="783211"/>
                  <a:ext cx="19050" cy="19050"/>
                </a:xfrm>
                <a:custGeom>
                  <a:avLst/>
                  <a:gdLst>
                    <a:gd name="connsiteX0" fmla="*/ 10201 w 19050"/>
                    <a:gd name="connsiteY0" fmla="*/ 9405 h 19050"/>
                    <a:gd name="connsiteX1" fmla="*/ 12954 w 19050"/>
                    <a:gd name="connsiteY1" fmla="*/ 13653 h 19050"/>
                    <a:gd name="connsiteX2" fmla="*/ 15478 w 19050"/>
                    <a:gd name="connsiteY2" fmla="*/ 18091 h 19050"/>
                    <a:gd name="connsiteX3" fmla="*/ 7144 w 19050"/>
                    <a:gd name="connsiteY3" fmla="*/ 7147 h 19050"/>
                    <a:gd name="connsiteX4" fmla="*/ 9563 w 19050"/>
                    <a:gd name="connsiteY4" fmla="*/ 11310 h 19050"/>
                    <a:gd name="connsiteX5" fmla="*/ 10201 w 19050"/>
                    <a:gd name="connsiteY5" fmla="*/ 940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10201" y="9405"/>
                      </a:moveTo>
                      <a:cubicBezTo>
                        <a:pt x="10201" y="9405"/>
                        <a:pt x="11649" y="11472"/>
                        <a:pt x="12954" y="13653"/>
                      </a:cubicBezTo>
                      <a:cubicBezTo>
                        <a:pt x="14211" y="15872"/>
                        <a:pt x="15478" y="18091"/>
                        <a:pt x="15478" y="18091"/>
                      </a:cubicBezTo>
                      <a:cubicBezTo>
                        <a:pt x="16526" y="14824"/>
                        <a:pt x="13583" y="6957"/>
                        <a:pt x="7144" y="7147"/>
                      </a:cubicBezTo>
                      <a:lnTo>
                        <a:pt x="9563" y="11310"/>
                      </a:lnTo>
                      <a:lnTo>
                        <a:pt x="10201" y="940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1" name="任意多边形: 形状 1266">
                  <a:extLst>
                    <a:ext uri="{FF2B5EF4-FFF2-40B4-BE49-F238E27FC236}">
                      <a16:creationId xmlns:a16="http://schemas.microsoft.com/office/drawing/2014/main" id="{D589D296-B18A-8F21-76B2-BDAE144EC266}"/>
                    </a:ext>
                  </a:extLst>
                </p:cNvPr>
                <p:cNvSpPr/>
                <p:nvPr/>
              </p:nvSpPr>
              <p:spPr>
                <a:xfrm>
                  <a:off x="3738941" y="1004910"/>
                  <a:ext cx="9525" cy="9525"/>
                </a:xfrm>
                <a:custGeom>
                  <a:avLst/>
                  <a:gdLst>
                    <a:gd name="connsiteX0" fmla="*/ 8489 w 9525"/>
                    <a:gd name="connsiteY0" fmla="*/ 8372 h 9525"/>
                    <a:gd name="connsiteX1" fmla="*/ 7441 w 9525"/>
                    <a:gd name="connsiteY1" fmla="*/ 7296 h 9525"/>
                    <a:gd name="connsiteX2" fmla="*/ 8489 w 9525"/>
                    <a:gd name="connsiteY2" fmla="*/ 837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489" y="8372"/>
                      </a:moveTo>
                      <a:cubicBezTo>
                        <a:pt x="8508" y="8286"/>
                        <a:pt x="10118" y="9496"/>
                        <a:pt x="7441" y="7296"/>
                      </a:cubicBezTo>
                      <a:cubicBezTo>
                        <a:pt x="6756" y="6886"/>
                        <a:pt x="7317" y="7324"/>
                        <a:pt x="8489" y="837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2" name="任意多边形: 形状 1267">
                  <a:extLst>
                    <a:ext uri="{FF2B5EF4-FFF2-40B4-BE49-F238E27FC236}">
                      <a16:creationId xmlns:a16="http://schemas.microsoft.com/office/drawing/2014/main" id="{C66FE2D0-72EC-54A3-E5C9-49299119317D}"/>
                    </a:ext>
                  </a:extLst>
                </p:cNvPr>
                <p:cNvSpPr/>
                <p:nvPr/>
              </p:nvSpPr>
              <p:spPr>
                <a:xfrm>
                  <a:off x="3854148" y="786968"/>
                  <a:ext cx="19050" cy="9525"/>
                </a:xfrm>
                <a:custGeom>
                  <a:avLst/>
                  <a:gdLst>
                    <a:gd name="connsiteX0" fmla="*/ 12459 w 19050"/>
                    <a:gd name="connsiteY0" fmla="*/ 10039 h 9525"/>
                    <a:gd name="connsiteX1" fmla="*/ 7144 w 19050"/>
                    <a:gd name="connsiteY1" fmla="*/ 7144 h 9525"/>
                    <a:gd name="connsiteX2" fmla="*/ 9820 w 19050"/>
                    <a:gd name="connsiteY2" fmla="*/ 1049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2459" y="10039"/>
                      </a:moveTo>
                      <a:lnTo>
                        <a:pt x="7144" y="7144"/>
                      </a:lnTo>
                      <a:lnTo>
                        <a:pt x="9820" y="1049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3" name="任意多边形: 形状 1268">
                  <a:extLst>
                    <a:ext uri="{FF2B5EF4-FFF2-40B4-BE49-F238E27FC236}">
                      <a16:creationId xmlns:a16="http://schemas.microsoft.com/office/drawing/2014/main" id="{AFBC3E68-A83A-3912-8A80-62791DAA00C4}"/>
                    </a:ext>
                  </a:extLst>
                </p:cNvPr>
                <p:cNvSpPr/>
                <p:nvPr/>
              </p:nvSpPr>
              <p:spPr>
                <a:xfrm>
                  <a:off x="4087692" y="857596"/>
                  <a:ext cx="9525" cy="19050"/>
                </a:xfrm>
                <a:custGeom>
                  <a:avLst/>
                  <a:gdLst>
                    <a:gd name="connsiteX0" fmla="*/ 7944 w 9525"/>
                    <a:gd name="connsiteY0" fmla="*/ 14164 h 19050"/>
                    <a:gd name="connsiteX1" fmla="*/ 7144 w 9525"/>
                    <a:gd name="connsiteY1" fmla="*/ 7144 h 19050"/>
                    <a:gd name="connsiteX2" fmla="*/ 7230 w 9525"/>
                    <a:gd name="connsiteY2" fmla="*/ 1265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944" y="14164"/>
                      </a:moveTo>
                      <a:lnTo>
                        <a:pt x="7144" y="7144"/>
                      </a:lnTo>
                      <a:lnTo>
                        <a:pt x="7230" y="1265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4" name="任意多边形: 形状 1269">
                  <a:extLst>
                    <a:ext uri="{FF2B5EF4-FFF2-40B4-BE49-F238E27FC236}">
                      <a16:creationId xmlns:a16="http://schemas.microsoft.com/office/drawing/2014/main" id="{1F99BE06-395A-742A-F098-4D87DC816146}"/>
                    </a:ext>
                  </a:extLst>
                </p:cNvPr>
                <p:cNvSpPr/>
                <p:nvPr/>
              </p:nvSpPr>
              <p:spPr>
                <a:xfrm>
                  <a:off x="3956846" y="793349"/>
                  <a:ext cx="28575" cy="28575"/>
                </a:xfrm>
                <a:custGeom>
                  <a:avLst/>
                  <a:gdLst>
                    <a:gd name="connsiteX0" fmla="*/ 10212 w 28575"/>
                    <a:gd name="connsiteY0" fmla="*/ 19869 h 28575"/>
                    <a:gd name="connsiteX1" fmla="*/ 15946 w 28575"/>
                    <a:gd name="connsiteY1" fmla="*/ 24279 h 28575"/>
                    <a:gd name="connsiteX2" fmla="*/ 18613 w 28575"/>
                    <a:gd name="connsiteY2" fmla="*/ 18774 h 28575"/>
                    <a:gd name="connsiteX3" fmla="*/ 15193 w 28575"/>
                    <a:gd name="connsiteY3" fmla="*/ 18469 h 28575"/>
                    <a:gd name="connsiteX4" fmla="*/ 17841 w 28575"/>
                    <a:gd name="connsiteY4" fmla="*/ 15735 h 28575"/>
                    <a:gd name="connsiteX5" fmla="*/ 23166 w 28575"/>
                    <a:gd name="connsiteY5" fmla="*/ 20869 h 28575"/>
                    <a:gd name="connsiteX6" fmla="*/ 20375 w 28575"/>
                    <a:gd name="connsiteY6" fmla="*/ 15107 h 28575"/>
                    <a:gd name="connsiteX7" fmla="*/ 20575 w 28575"/>
                    <a:gd name="connsiteY7" fmla="*/ 15850 h 28575"/>
                    <a:gd name="connsiteX8" fmla="*/ 9335 w 28575"/>
                    <a:gd name="connsiteY8" fmla="*/ 11230 h 28575"/>
                    <a:gd name="connsiteX9" fmla="*/ 9383 w 28575"/>
                    <a:gd name="connsiteY9" fmla="*/ 7144 h 28575"/>
                    <a:gd name="connsiteX10" fmla="*/ 10212 w 28575"/>
                    <a:gd name="connsiteY10" fmla="*/ 19869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575" h="28575">
                      <a:moveTo>
                        <a:pt x="10212" y="19869"/>
                      </a:moveTo>
                      <a:lnTo>
                        <a:pt x="15946" y="24279"/>
                      </a:lnTo>
                      <a:lnTo>
                        <a:pt x="18613" y="18774"/>
                      </a:lnTo>
                      <a:cubicBezTo>
                        <a:pt x="18270" y="20060"/>
                        <a:pt x="18108" y="22117"/>
                        <a:pt x="15193" y="18469"/>
                      </a:cubicBezTo>
                      <a:lnTo>
                        <a:pt x="17841" y="15735"/>
                      </a:lnTo>
                      <a:lnTo>
                        <a:pt x="23166" y="20869"/>
                      </a:lnTo>
                      <a:lnTo>
                        <a:pt x="20375" y="15107"/>
                      </a:lnTo>
                      <a:lnTo>
                        <a:pt x="20575" y="15850"/>
                      </a:lnTo>
                      <a:cubicBezTo>
                        <a:pt x="16946" y="14745"/>
                        <a:pt x="12288" y="9896"/>
                        <a:pt x="9335" y="11230"/>
                      </a:cubicBezTo>
                      <a:cubicBezTo>
                        <a:pt x="7916" y="6839"/>
                        <a:pt x="12602" y="10582"/>
                        <a:pt x="9383" y="7144"/>
                      </a:cubicBezTo>
                      <a:cubicBezTo>
                        <a:pt x="9535" y="9954"/>
                        <a:pt x="3744" y="12497"/>
                        <a:pt x="10212" y="1986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5" name="任意多边形: 形状 1270">
                  <a:extLst>
                    <a:ext uri="{FF2B5EF4-FFF2-40B4-BE49-F238E27FC236}">
                      <a16:creationId xmlns:a16="http://schemas.microsoft.com/office/drawing/2014/main" id="{BB9A5DB6-A6D5-F8C7-D495-C752E2DECC79}"/>
                    </a:ext>
                  </a:extLst>
                </p:cNvPr>
                <p:cNvSpPr/>
                <p:nvPr/>
              </p:nvSpPr>
              <p:spPr>
                <a:xfrm>
                  <a:off x="3947932" y="792187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8011 h 9525"/>
                    <a:gd name="connsiteX1" fmla="*/ 9334 w 9525"/>
                    <a:gd name="connsiteY1" fmla="*/ 10487 h 9525"/>
                    <a:gd name="connsiteX2" fmla="*/ 9620 w 9525"/>
                    <a:gd name="connsiteY2" fmla="*/ 7144 h 9525"/>
                    <a:gd name="connsiteX3" fmla="*/ 8125 w 9525"/>
                    <a:gd name="connsiteY3" fmla="*/ 887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144" y="8011"/>
                      </a:moveTo>
                      <a:lnTo>
                        <a:pt x="9334" y="10487"/>
                      </a:lnTo>
                      <a:lnTo>
                        <a:pt x="9620" y="7144"/>
                      </a:lnTo>
                      <a:lnTo>
                        <a:pt x="8125" y="887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6" name="任意多边形: 形状 1271">
                  <a:extLst>
                    <a:ext uri="{FF2B5EF4-FFF2-40B4-BE49-F238E27FC236}">
                      <a16:creationId xmlns:a16="http://schemas.microsoft.com/office/drawing/2014/main" id="{3B0F7D5C-9373-25CF-6AA8-B9F765C26180}"/>
                    </a:ext>
                  </a:extLst>
                </p:cNvPr>
                <p:cNvSpPr/>
                <p:nvPr/>
              </p:nvSpPr>
              <p:spPr>
                <a:xfrm>
                  <a:off x="3773006" y="827192"/>
                  <a:ext cx="9525" cy="9525"/>
                </a:xfrm>
                <a:custGeom>
                  <a:avLst/>
                  <a:gdLst>
                    <a:gd name="connsiteX0" fmla="*/ 10524 w 9525"/>
                    <a:gd name="connsiteY0" fmla="*/ 11011 h 9525"/>
                    <a:gd name="connsiteX1" fmla="*/ 7448 w 9525"/>
                    <a:gd name="connsiteY1" fmla="*/ 7144 h 9525"/>
                    <a:gd name="connsiteX2" fmla="*/ 10524 w 9525"/>
                    <a:gd name="connsiteY2" fmla="*/ 1101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524" y="11011"/>
                      </a:moveTo>
                      <a:cubicBezTo>
                        <a:pt x="9534" y="9735"/>
                        <a:pt x="6819" y="9754"/>
                        <a:pt x="7448" y="7144"/>
                      </a:cubicBezTo>
                      <a:cubicBezTo>
                        <a:pt x="5981" y="10411"/>
                        <a:pt x="10286" y="9830"/>
                        <a:pt x="10524" y="110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7" name="任意多边形: 形状 1272">
                  <a:extLst>
                    <a:ext uri="{FF2B5EF4-FFF2-40B4-BE49-F238E27FC236}">
                      <a16:creationId xmlns:a16="http://schemas.microsoft.com/office/drawing/2014/main" id="{97FB8740-4CEF-4D14-A400-8F488FB727E1}"/>
                    </a:ext>
                  </a:extLst>
                </p:cNvPr>
                <p:cNvSpPr/>
                <p:nvPr/>
              </p:nvSpPr>
              <p:spPr>
                <a:xfrm>
                  <a:off x="3764451" y="835233"/>
                  <a:ext cx="9525" cy="9525"/>
                </a:xfrm>
                <a:custGeom>
                  <a:avLst/>
                  <a:gdLst>
                    <a:gd name="connsiteX0" fmla="*/ 8668 w 9525"/>
                    <a:gd name="connsiteY0" fmla="*/ 7313 h 9525"/>
                    <a:gd name="connsiteX1" fmla="*/ 7144 w 9525"/>
                    <a:gd name="connsiteY1" fmla="*/ 7151 h 9525"/>
                    <a:gd name="connsiteX2" fmla="*/ 7525 w 9525"/>
                    <a:gd name="connsiteY2" fmla="*/ 9065 h 9525"/>
                    <a:gd name="connsiteX3" fmla="*/ 8668 w 9525"/>
                    <a:gd name="connsiteY3" fmla="*/ 731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8668" y="7313"/>
                      </a:moveTo>
                      <a:cubicBezTo>
                        <a:pt x="8668" y="7313"/>
                        <a:pt x="7239" y="7103"/>
                        <a:pt x="7144" y="7151"/>
                      </a:cubicBezTo>
                      <a:lnTo>
                        <a:pt x="7525" y="9065"/>
                      </a:lnTo>
                      <a:lnTo>
                        <a:pt x="8668" y="731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8" name="任意多边形: 形状 1273">
                  <a:extLst>
                    <a:ext uri="{FF2B5EF4-FFF2-40B4-BE49-F238E27FC236}">
                      <a16:creationId xmlns:a16="http://schemas.microsoft.com/office/drawing/2014/main" id="{9418AD2F-1E0B-B6F8-8119-BCB9EFDD9D3D}"/>
                    </a:ext>
                  </a:extLst>
                </p:cNvPr>
                <p:cNvSpPr/>
                <p:nvPr/>
              </p:nvSpPr>
              <p:spPr>
                <a:xfrm>
                  <a:off x="3717617" y="967519"/>
                  <a:ext cx="9525" cy="9525"/>
                </a:xfrm>
                <a:custGeom>
                  <a:avLst/>
                  <a:gdLst>
                    <a:gd name="connsiteX0" fmla="*/ 8572 w 9525"/>
                    <a:gd name="connsiteY0" fmla="*/ 10929 h 9525"/>
                    <a:gd name="connsiteX1" fmla="*/ 8220 w 9525"/>
                    <a:gd name="connsiteY1" fmla="*/ 7920 h 9525"/>
                    <a:gd name="connsiteX2" fmla="*/ 8572 w 9525"/>
                    <a:gd name="connsiteY2" fmla="*/ 1092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572" y="10929"/>
                      </a:moveTo>
                      <a:cubicBezTo>
                        <a:pt x="10077" y="11091"/>
                        <a:pt x="7486" y="8415"/>
                        <a:pt x="8220" y="7920"/>
                      </a:cubicBezTo>
                      <a:cubicBezTo>
                        <a:pt x="5372" y="5243"/>
                        <a:pt x="9144" y="10301"/>
                        <a:pt x="8572" y="1092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9" name="任意多边形: 形状 1274">
                  <a:extLst>
                    <a:ext uri="{FF2B5EF4-FFF2-40B4-BE49-F238E27FC236}">
                      <a16:creationId xmlns:a16="http://schemas.microsoft.com/office/drawing/2014/main" id="{219F8BD1-7117-E3F1-5046-1BF4B7D4B561}"/>
                    </a:ext>
                  </a:extLst>
                </p:cNvPr>
                <p:cNvSpPr/>
                <p:nvPr/>
              </p:nvSpPr>
              <p:spPr>
                <a:xfrm>
                  <a:off x="3878713" y="793926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996 h 9525"/>
                    <a:gd name="connsiteX1" fmla="*/ 11763 w 9525"/>
                    <a:gd name="connsiteY1" fmla="*/ 8939 h 9525"/>
                    <a:gd name="connsiteX2" fmla="*/ 7144 w 9525"/>
                    <a:gd name="connsiteY2" fmla="*/ 799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996"/>
                      </a:moveTo>
                      <a:cubicBezTo>
                        <a:pt x="8030" y="9825"/>
                        <a:pt x="10420" y="9025"/>
                        <a:pt x="11763" y="8939"/>
                      </a:cubicBezTo>
                      <a:cubicBezTo>
                        <a:pt x="10011" y="5253"/>
                        <a:pt x="9458" y="8463"/>
                        <a:pt x="7144" y="799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0" name="任意多边形: 形状 1275">
                  <a:extLst>
                    <a:ext uri="{FF2B5EF4-FFF2-40B4-BE49-F238E27FC236}">
                      <a16:creationId xmlns:a16="http://schemas.microsoft.com/office/drawing/2014/main" id="{C029D950-592B-8403-CDCC-71D2F793D5D5}"/>
                    </a:ext>
                  </a:extLst>
                </p:cNvPr>
                <p:cNvSpPr/>
                <p:nvPr/>
              </p:nvSpPr>
              <p:spPr>
                <a:xfrm>
                  <a:off x="3766181" y="835701"/>
                  <a:ext cx="19050" cy="19050"/>
                </a:xfrm>
                <a:custGeom>
                  <a:avLst/>
                  <a:gdLst>
                    <a:gd name="connsiteX0" fmla="*/ 7157 w 19050"/>
                    <a:gd name="connsiteY0" fmla="*/ 10321 h 19050"/>
                    <a:gd name="connsiteX1" fmla="*/ 18254 w 19050"/>
                    <a:gd name="connsiteY1" fmla="*/ 14522 h 19050"/>
                    <a:gd name="connsiteX2" fmla="*/ 16816 w 19050"/>
                    <a:gd name="connsiteY2" fmla="*/ 9721 h 19050"/>
                    <a:gd name="connsiteX3" fmla="*/ 12358 w 19050"/>
                    <a:gd name="connsiteY3" fmla="*/ 7216 h 19050"/>
                    <a:gd name="connsiteX4" fmla="*/ 7157 w 19050"/>
                    <a:gd name="connsiteY4" fmla="*/ 1032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7157" y="10321"/>
                      </a:moveTo>
                      <a:cubicBezTo>
                        <a:pt x="6767" y="12207"/>
                        <a:pt x="14863" y="14131"/>
                        <a:pt x="18254" y="14522"/>
                      </a:cubicBezTo>
                      <a:cubicBezTo>
                        <a:pt x="21683" y="12988"/>
                        <a:pt x="15654" y="10731"/>
                        <a:pt x="16816" y="9721"/>
                      </a:cubicBezTo>
                      <a:cubicBezTo>
                        <a:pt x="15558" y="8035"/>
                        <a:pt x="10986" y="10493"/>
                        <a:pt x="12358" y="7216"/>
                      </a:cubicBezTo>
                      <a:cubicBezTo>
                        <a:pt x="8748" y="6730"/>
                        <a:pt x="9682" y="8788"/>
                        <a:pt x="7157" y="1032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1" name="任意多边形: 形状 1276">
                  <a:extLst>
                    <a:ext uri="{FF2B5EF4-FFF2-40B4-BE49-F238E27FC236}">
                      <a16:creationId xmlns:a16="http://schemas.microsoft.com/office/drawing/2014/main" id="{547F43FB-2D2F-A7C2-0373-C444C2521B32}"/>
                    </a:ext>
                  </a:extLst>
                </p:cNvPr>
                <p:cNvSpPr/>
                <p:nvPr/>
              </p:nvSpPr>
              <p:spPr>
                <a:xfrm>
                  <a:off x="3910517" y="794757"/>
                  <a:ext cx="9525" cy="19050"/>
                </a:xfrm>
                <a:custGeom>
                  <a:avLst/>
                  <a:gdLst>
                    <a:gd name="connsiteX0" fmla="*/ 11316 w 9525"/>
                    <a:gd name="connsiteY0" fmla="*/ 13156 h 19050"/>
                    <a:gd name="connsiteX1" fmla="*/ 11363 w 9525"/>
                    <a:gd name="connsiteY1" fmla="*/ 7993 h 19050"/>
                    <a:gd name="connsiteX2" fmla="*/ 9754 w 9525"/>
                    <a:gd name="connsiteY2" fmla="*/ 9174 h 19050"/>
                    <a:gd name="connsiteX3" fmla="*/ 7144 w 9525"/>
                    <a:gd name="connsiteY3" fmla="*/ 7736 h 19050"/>
                    <a:gd name="connsiteX4" fmla="*/ 11316 w 9525"/>
                    <a:gd name="connsiteY4" fmla="*/ 1315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19050">
                      <a:moveTo>
                        <a:pt x="11316" y="13156"/>
                      </a:moveTo>
                      <a:lnTo>
                        <a:pt x="11363" y="7993"/>
                      </a:lnTo>
                      <a:lnTo>
                        <a:pt x="9754" y="9174"/>
                      </a:lnTo>
                      <a:cubicBezTo>
                        <a:pt x="9706" y="7250"/>
                        <a:pt x="8725" y="6526"/>
                        <a:pt x="7144" y="7736"/>
                      </a:cubicBezTo>
                      <a:lnTo>
                        <a:pt x="11316" y="1315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2" name="任意多边形: 形状 1277">
                  <a:extLst>
                    <a:ext uri="{FF2B5EF4-FFF2-40B4-BE49-F238E27FC236}">
                      <a16:creationId xmlns:a16="http://schemas.microsoft.com/office/drawing/2014/main" id="{4B73ABD0-6F86-4300-05A6-490328710909}"/>
                    </a:ext>
                  </a:extLst>
                </p:cNvPr>
                <p:cNvSpPr/>
                <p:nvPr/>
              </p:nvSpPr>
              <p:spPr>
                <a:xfrm>
                  <a:off x="3871417" y="795369"/>
                  <a:ext cx="19050" cy="9525"/>
                </a:xfrm>
                <a:custGeom>
                  <a:avLst/>
                  <a:gdLst>
                    <a:gd name="connsiteX0" fmla="*/ 8601 w 19050"/>
                    <a:gd name="connsiteY0" fmla="*/ 10173 h 9525"/>
                    <a:gd name="connsiteX1" fmla="*/ 11963 w 19050"/>
                    <a:gd name="connsiteY1" fmla="*/ 8620 h 9525"/>
                    <a:gd name="connsiteX2" fmla="*/ 7144 w 19050"/>
                    <a:gd name="connsiteY2" fmla="*/ 7144 h 9525"/>
                    <a:gd name="connsiteX3" fmla="*/ 8601 w 19050"/>
                    <a:gd name="connsiteY3" fmla="*/ 1017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8601" y="10173"/>
                      </a:moveTo>
                      <a:cubicBezTo>
                        <a:pt x="9696" y="8172"/>
                        <a:pt x="13040" y="12316"/>
                        <a:pt x="11963" y="8620"/>
                      </a:cubicBezTo>
                      <a:cubicBezTo>
                        <a:pt x="11535" y="10563"/>
                        <a:pt x="8753" y="7630"/>
                        <a:pt x="7144" y="7144"/>
                      </a:cubicBezTo>
                      <a:lnTo>
                        <a:pt x="8601" y="1017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3" name="任意多边形: 形状 1278">
                  <a:extLst>
                    <a:ext uri="{FF2B5EF4-FFF2-40B4-BE49-F238E27FC236}">
                      <a16:creationId xmlns:a16="http://schemas.microsoft.com/office/drawing/2014/main" id="{FAD73CA7-60D0-B3DA-A93E-169346381E91}"/>
                    </a:ext>
                  </a:extLst>
                </p:cNvPr>
                <p:cNvSpPr/>
                <p:nvPr/>
              </p:nvSpPr>
              <p:spPr>
                <a:xfrm>
                  <a:off x="3723742" y="979982"/>
                  <a:ext cx="9525" cy="9525"/>
                </a:xfrm>
                <a:custGeom>
                  <a:avLst/>
                  <a:gdLst>
                    <a:gd name="connsiteX0" fmla="*/ 8915 w 9525"/>
                    <a:gd name="connsiteY0" fmla="*/ 8487 h 9525"/>
                    <a:gd name="connsiteX1" fmla="*/ 7144 w 9525"/>
                    <a:gd name="connsiteY1" fmla="*/ 7144 h 9525"/>
                    <a:gd name="connsiteX2" fmla="*/ 7925 w 9525"/>
                    <a:gd name="connsiteY2" fmla="*/ 847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915" y="8487"/>
                      </a:moveTo>
                      <a:lnTo>
                        <a:pt x="7144" y="7144"/>
                      </a:lnTo>
                      <a:lnTo>
                        <a:pt x="7925" y="847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4" name="任意多边形: 形状 1279">
                  <a:extLst>
                    <a:ext uri="{FF2B5EF4-FFF2-40B4-BE49-F238E27FC236}">
                      <a16:creationId xmlns:a16="http://schemas.microsoft.com/office/drawing/2014/main" id="{9DD81725-719B-0098-B028-42017BE4BC77}"/>
                    </a:ext>
                  </a:extLst>
                </p:cNvPr>
                <p:cNvSpPr/>
                <p:nvPr/>
              </p:nvSpPr>
              <p:spPr>
                <a:xfrm>
                  <a:off x="3918194" y="797550"/>
                  <a:ext cx="19050" cy="19050"/>
                </a:xfrm>
                <a:custGeom>
                  <a:avLst/>
                  <a:gdLst>
                    <a:gd name="connsiteX0" fmla="*/ 12163 w 19050"/>
                    <a:gd name="connsiteY0" fmla="*/ 13926 h 19050"/>
                    <a:gd name="connsiteX1" fmla="*/ 7144 w 19050"/>
                    <a:gd name="connsiteY1" fmla="*/ 12611 h 19050"/>
                    <a:gd name="connsiteX2" fmla="*/ 13278 w 19050"/>
                    <a:gd name="connsiteY2" fmla="*/ 15383 h 19050"/>
                    <a:gd name="connsiteX3" fmla="*/ 11316 w 19050"/>
                    <a:gd name="connsiteY3" fmla="*/ 7144 h 19050"/>
                    <a:gd name="connsiteX4" fmla="*/ 12163 w 19050"/>
                    <a:gd name="connsiteY4" fmla="*/ 1392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2163" y="13926"/>
                      </a:moveTo>
                      <a:cubicBezTo>
                        <a:pt x="10563" y="13030"/>
                        <a:pt x="8496" y="12764"/>
                        <a:pt x="7144" y="12611"/>
                      </a:cubicBezTo>
                      <a:cubicBezTo>
                        <a:pt x="9906" y="12964"/>
                        <a:pt x="10277" y="16297"/>
                        <a:pt x="13278" y="15383"/>
                      </a:cubicBezTo>
                      <a:cubicBezTo>
                        <a:pt x="17478" y="13992"/>
                        <a:pt x="9030" y="10182"/>
                        <a:pt x="11316" y="7144"/>
                      </a:cubicBezTo>
                      <a:lnTo>
                        <a:pt x="12163" y="1392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5" name="任意多边形: 形状 1280">
                  <a:extLst>
                    <a:ext uri="{FF2B5EF4-FFF2-40B4-BE49-F238E27FC236}">
                      <a16:creationId xmlns:a16="http://schemas.microsoft.com/office/drawing/2014/main" id="{4479B679-02BB-C231-6DA6-520F602D2A26}"/>
                    </a:ext>
                  </a:extLst>
                </p:cNvPr>
                <p:cNvSpPr/>
                <p:nvPr/>
              </p:nvSpPr>
              <p:spPr>
                <a:xfrm>
                  <a:off x="3778680" y="831335"/>
                  <a:ext cx="19050" cy="9525"/>
                </a:xfrm>
                <a:custGeom>
                  <a:avLst/>
                  <a:gdLst>
                    <a:gd name="connsiteX0" fmla="*/ 11642 w 19050"/>
                    <a:gd name="connsiteY0" fmla="*/ 10535 h 9525"/>
                    <a:gd name="connsiteX1" fmla="*/ 11003 w 19050"/>
                    <a:gd name="connsiteY1" fmla="*/ 9601 h 9525"/>
                    <a:gd name="connsiteX2" fmla="*/ 14566 w 19050"/>
                    <a:gd name="connsiteY2" fmla="*/ 10049 h 9525"/>
                    <a:gd name="connsiteX3" fmla="*/ 10823 w 19050"/>
                    <a:gd name="connsiteY3" fmla="*/ 8372 h 9525"/>
                    <a:gd name="connsiteX4" fmla="*/ 7146 w 19050"/>
                    <a:gd name="connsiteY4" fmla="*/ 7144 h 9525"/>
                    <a:gd name="connsiteX5" fmla="*/ 11642 w 19050"/>
                    <a:gd name="connsiteY5" fmla="*/ 1053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9525">
                      <a:moveTo>
                        <a:pt x="11642" y="10535"/>
                      </a:moveTo>
                      <a:lnTo>
                        <a:pt x="11003" y="9601"/>
                      </a:lnTo>
                      <a:lnTo>
                        <a:pt x="14566" y="10049"/>
                      </a:lnTo>
                      <a:cubicBezTo>
                        <a:pt x="14566" y="10049"/>
                        <a:pt x="12689" y="9211"/>
                        <a:pt x="10823" y="8372"/>
                      </a:cubicBezTo>
                      <a:cubicBezTo>
                        <a:pt x="8984" y="7763"/>
                        <a:pt x="7146" y="7144"/>
                        <a:pt x="7146" y="7144"/>
                      </a:cubicBezTo>
                      <a:cubicBezTo>
                        <a:pt x="7051" y="10649"/>
                        <a:pt x="10184" y="9306"/>
                        <a:pt x="11642" y="1053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6" name="任意多边形: 形状 1281">
                  <a:extLst>
                    <a:ext uri="{FF2B5EF4-FFF2-40B4-BE49-F238E27FC236}">
                      <a16:creationId xmlns:a16="http://schemas.microsoft.com/office/drawing/2014/main" id="{6C927640-8BA6-76D6-6C88-6AC0E73C0E22}"/>
                    </a:ext>
                  </a:extLst>
                </p:cNvPr>
                <p:cNvSpPr/>
                <p:nvPr/>
              </p:nvSpPr>
              <p:spPr>
                <a:xfrm>
                  <a:off x="3719293" y="912288"/>
                  <a:ext cx="19050" cy="28575"/>
                </a:xfrm>
                <a:custGeom>
                  <a:avLst/>
                  <a:gdLst>
                    <a:gd name="connsiteX0" fmla="*/ 7982 w 19050"/>
                    <a:gd name="connsiteY0" fmla="*/ 10077 h 28575"/>
                    <a:gd name="connsiteX1" fmla="*/ 8220 w 19050"/>
                    <a:gd name="connsiteY1" fmla="*/ 13973 h 28575"/>
                    <a:gd name="connsiteX2" fmla="*/ 11582 w 19050"/>
                    <a:gd name="connsiteY2" fmla="*/ 13745 h 28575"/>
                    <a:gd name="connsiteX3" fmla="*/ 11573 w 19050"/>
                    <a:gd name="connsiteY3" fmla="*/ 16945 h 28575"/>
                    <a:gd name="connsiteX4" fmla="*/ 8734 w 19050"/>
                    <a:gd name="connsiteY4" fmla="*/ 15021 h 28575"/>
                    <a:gd name="connsiteX5" fmla="*/ 10811 w 19050"/>
                    <a:gd name="connsiteY5" fmla="*/ 17193 h 28575"/>
                    <a:gd name="connsiteX6" fmla="*/ 10001 w 19050"/>
                    <a:gd name="connsiteY6" fmla="*/ 19412 h 28575"/>
                    <a:gd name="connsiteX7" fmla="*/ 13716 w 19050"/>
                    <a:gd name="connsiteY7" fmla="*/ 21431 h 28575"/>
                    <a:gd name="connsiteX8" fmla="*/ 13106 w 19050"/>
                    <a:gd name="connsiteY8" fmla="*/ 22831 h 28575"/>
                    <a:gd name="connsiteX9" fmla="*/ 14068 w 19050"/>
                    <a:gd name="connsiteY9" fmla="*/ 21307 h 28575"/>
                    <a:gd name="connsiteX10" fmla="*/ 10906 w 19050"/>
                    <a:gd name="connsiteY10" fmla="*/ 16764 h 28575"/>
                    <a:gd name="connsiteX11" fmla="*/ 14097 w 19050"/>
                    <a:gd name="connsiteY11" fmla="*/ 18088 h 28575"/>
                    <a:gd name="connsiteX12" fmla="*/ 11220 w 19050"/>
                    <a:gd name="connsiteY12" fmla="*/ 12268 h 28575"/>
                    <a:gd name="connsiteX13" fmla="*/ 12935 w 19050"/>
                    <a:gd name="connsiteY13" fmla="*/ 8477 h 28575"/>
                    <a:gd name="connsiteX14" fmla="*/ 7144 w 19050"/>
                    <a:gd name="connsiteY14" fmla="*/ 7144 h 28575"/>
                    <a:gd name="connsiteX15" fmla="*/ 7982 w 19050"/>
                    <a:gd name="connsiteY15" fmla="*/ 10077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9050" h="28575">
                      <a:moveTo>
                        <a:pt x="7982" y="10077"/>
                      </a:moveTo>
                      <a:cubicBezTo>
                        <a:pt x="7144" y="8725"/>
                        <a:pt x="7791" y="12516"/>
                        <a:pt x="8220" y="13973"/>
                      </a:cubicBezTo>
                      <a:cubicBezTo>
                        <a:pt x="7772" y="9354"/>
                        <a:pt x="10449" y="14126"/>
                        <a:pt x="11582" y="13745"/>
                      </a:cubicBezTo>
                      <a:cubicBezTo>
                        <a:pt x="12344" y="15088"/>
                        <a:pt x="12135" y="15954"/>
                        <a:pt x="11573" y="16945"/>
                      </a:cubicBezTo>
                      <a:cubicBezTo>
                        <a:pt x="10497" y="12106"/>
                        <a:pt x="9849" y="18278"/>
                        <a:pt x="8734" y="15021"/>
                      </a:cubicBezTo>
                      <a:cubicBezTo>
                        <a:pt x="8525" y="19431"/>
                        <a:pt x="8934" y="14183"/>
                        <a:pt x="10811" y="17193"/>
                      </a:cubicBezTo>
                      <a:lnTo>
                        <a:pt x="10001" y="19412"/>
                      </a:lnTo>
                      <a:cubicBezTo>
                        <a:pt x="11135" y="19098"/>
                        <a:pt x="13449" y="19517"/>
                        <a:pt x="13716" y="21431"/>
                      </a:cubicBezTo>
                      <a:cubicBezTo>
                        <a:pt x="13002" y="21679"/>
                        <a:pt x="12259" y="20317"/>
                        <a:pt x="13106" y="22831"/>
                      </a:cubicBezTo>
                      <a:lnTo>
                        <a:pt x="14068" y="21307"/>
                      </a:lnTo>
                      <a:cubicBezTo>
                        <a:pt x="13821" y="17802"/>
                        <a:pt x="10773" y="20803"/>
                        <a:pt x="10906" y="16764"/>
                      </a:cubicBezTo>
                      <a:cubicBezTo>
                        <a:pt x="12144" y="15964"/>
                        <a:pt x="13011" y="16878"/>
                        <a:pt x="14097" y="18088"/>
                      </a:cubicBezTo>
                      <a:lnTo>
                        <a:pt x="11220" y="12268"/>
                      </a:lnTo>
                      <a:cubicBezTo>
                        <a:pt x="12125" y="11573"/>
                        <a:pt x="12573" y="9801"/>
                        <a:pt x="12935" y="8477"/>
                      </a:cubicBezTo>
                      <a:lnTo>
                        <a:pt x="7144" y="7144"/>
                      </a:lnTo>
                      <a:cubicBezTo>
                        <a:pt x="7258" y="8296"/>
                        <a:pt x="8715" y="8658"/>
                        <a:pt x="7982" y="1007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7" name="任意多边形: 形状 1282">
                  <a:extLst>
                    <a:ext uri="{FF2B5EF4-FFF2-40B4-BE49-F238E27FC236}">
                      <a16:creationId xmlns:a16="http://schemas.microsoft.com/office/drawing/2014/main" id="{7BC84823-CFCB-5FA1-F574-B3C20BE14B16}"/>
                    </a:ext>
                  </a:extLst>
                </p:cNvPr>
                <p:cNvSpPr/>
                <p:nvPr/>
              </p:nvSpPr>
              <p:spPr>
                <a:xfrm>
                  <a:off x="3893106" y="803141"/>
                  <a:ext cx="9525" cy="9525"/>
                </a:xfrm>
                <a:custGeom>
                  <a:avLst/>
                  <a:gdLst>
                    <a:gd name="connsiteX0" fmla="*/ 10106 w 9525"/>
                    <a:gd name="connsiteY0" fmla="*/ 11011 h 9525"/>
                    <a:gd name="connsiteX1" fmla="*/ 7324 w 9525"/>
                    <a:gd name="connsiteY1" fmla="*/ 7144 h 9525"/>
                    <a:gd name="connsiteX2" fmla="*/ 10106 w 9525"/>
                    <a:gd name="connsiteY2" fmla="*/ 1101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106" y="11011"/>
                      </a:moveTo>
                      <a:cubicBezTo>
                        <a:pt x="13649" y="9792"/>
                        <a:pt x="8477" y="8420"/>
                        <a:pt x="7324" y="7144"/>
                      </a:cubicBezTo>
                      <a:cubicBezTo>
                        <a:pt x="6229" y="7753"/>
                        <a:pt x="10487" y="8449"/>
                        <a:pt x="10106" y="110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8" name="任意多边形: 形状 1283">
                  <a:extLst>
                    <a:ext uri="{FF2B5EF4-FFF2-40B4-BE49-F238E27FC236}">
                      <a16:creationId xmlns:a16="http://schemas.microsoft.com/office/drawing/2014/main" id="{A5EE2191-C469-1B02-2FFB-40F06B6AF062}"/>
                    </a:ext>
                  </a:extLst>
                </p:cNvPr>
                <p:cNvSpPr/>
                <p:nvPr/>
              </p:nvSpPr>
              <p:spPr>
                <a:xfrm>
                  <a:off x="3985041" y="824068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7144 h 9525"/>
                    <a:gd name="connsiteX1" fmla="*/ 9011 w 19050"/>
                    <a:gd name="connsiteY1" fmla="*/ 10801 h 9525"/>
                    <a:gd name="connsiteX2" fmla="*/ 12668 w 19050"/>
                    <a:gd name="connsiteY2" fmla="*/ 8668 h 9525"/>
                    <a:gd name="connsiteX3" fmla="*/ 7144 w 19050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7144" y="7144"/>
                      </a:moveTo>
                      <a:cubicBezTo>
                        <a:pt x="8677" y="8458"/>
                        <a:pt x="8801" y="9258"/>
                        <a:pt x="9011" y="10801"/>
                      </a:cubicBezTo>
                      <a:lnTo>
                        <a:pt x="12668" y="8668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9" name="任意多边形: 形状 1284">
                  <a:extLst>
                    <a:ext uri="{FF2B5EF4-FFF2-40B4-BE49-F238E27FC236}">
                      <a16:creationId xmlns:a16="http://schemas.microsoft.com/office/drawing/2014/main" id="{45B31B4F-0111-EA29-323F-62AE74A8384B}"/>
                    </a:ext>
                  </a:extLst>
                </p:cNvPr>
                <p:cNvSpPr/>
                <p:nvPr/>
              </p:nvSpPr>
              <p:spPr>
                <a:xfrm>
                  <a:off x="4008549" y="834486"/>
                  <a:ext cx="19050" cy="28575"/>
                </a:xfrm>
                <a:custGeom>
                  <a:avLst/>
                  <a:gdLst>
                    <a:gd name="connsiteX0" fmla="*/ 7144 w 19050"/>
                    <a:gd name="connsiteY0" fmla="*/ 7650 h 28575"/>
                    <a:gd name="connsiteX1" fmla="*/ 10116 w 19050"/>
                    <a:gd name="connsiteY1" fmla="*/ 20823 h 28575"/>
                    <a:gd name="connsiteX2" fmla="*/ 13335 w 19050"/>
                    <a:gd name="connsiteY2" fmla="*/ 19509 h 28575"/>
                    <a:gd name="connsiteX3" fmla="*/ 17869 w 19050"/>
                    <a:gd name="connsiteY3" fmla="*/ 29748 h 28575"/>
                    <a:gd name="connsiteX4" fmla="*/ 21165 w 19050"/>
                    <a:gd name="connsiteY4" fmla="*/ 28577 h 28575"/>
                    <a:gd name="connsiteX5" fmla="*/ 15602 w 19050"/>
                    <a:gd name="connsiteY5" fmla="*/ 14537 h 28575"/>
                    <a:gd name="connsiteX6" fmla="*/ 15735 w 19050"/>
                    <a:gd name="connsiteY6" fmla="*/ 16194 h 28575"/>
                    <a:gd name="connsiteX7" fmla="*/ 7144 w 19050"/>
                    <a:gd name="connsiteY7" fmla="*/ 7650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28575">
                      <a:moveTo>
                        <a:pt x="7144" y="7650"/>
                      </a:moveTo>
                      <a:cubicBezTo>
                        <a:pt x="12925" y="13823"/>
                        <a:pt x="3715" y="13556"/>
                        <a:pt x="10116" y="20823"/>
                      </a:cubicBezTo>
                      <a:lnTo>
                        <a:pt x="13335" y="19509"/>
                      </a:lnTo>
                      <a:lnTo>
                        <a:pt x="17869" y="29748"/>
                      </a:lnTo>
                      <a:cubicBezTo>
                        <a:pt x="19193" y="28977"/>
                        <a:pt x="19669" y="25376"/>
                        <a:pt x="21165" y="28577"/>
                      </a:cubicBezTo>
                      <a:cubicBezTo>
                        <a:pt x="21165" y="28577"/>
                        <a:pt x="17383" y="20176"/>
                        <a:pt x="15602" y="14537"/>
                      </a:cubicBezTo>
                      <a:lnTo>
                        <a:pt x="15735" y="16194"/>
                      </a:lnTo>
                      <a:cubicBezTo>
                        <a:pt x="11811" y="16309"/>
                        <a:pt x="10182" y="4602"/>
                        <a:pt x="7144" y="765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0" name="任意多边形: 形状 1285">
                  <a:extLst>
                    <a:ext uri="{FF2B5EF4-FFF2-40B4-BE49-F238E27FC236}">
                      <a16:creationId xmlns:a16="http://schemas.microsoft.com/office/drawing/2014/main" id="{54713D90-5CB0-DD5F-11BD-5AA778BBDC64}"/>
                    </a:ext>
                  </a:extLst>
                </p:cNvPr>
                <p:cNvSpPr/>
                <p:nvPr/>
              </p:nvSpPr>
              <p:spPr>
                <a:xfrm>
                  <a:off x="3898921" y="808131"/>
                  <a:ext cx="19050" cy="9525"/>
                </a:xfrm>
                <a:custGeom>
                  <a:avLst/>
                  <a:gdLst>
                    <a:gd name="connsiteX0" fmla="*/ 7263 w 19050"/>
                    <a:gd name="connsiteY0" fmla="*/ 10507 h 9525"/>
                    <a:gd name="connsiteX1" fmla="*/ 13330 w 19050"/>
                    <a:gd name="connsiteY1" fmla="*/ 8802 h 9525"/>
                    <a:gd name="connsiteX2" fmla="*/ 7263 w 19050"/>
                    <a:gd name="connsiteY2" fmla="*/ 1050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263" y="10507"/>
                      </a:moveTo>
                      <a:cubicBezTo>
                        <a:pt x="6072" y="5421"/>
                        <a:pt x="14235" y="11364"/>
                        <a:pt x="13330" y="8802"/>
                      </a:cubicBezTo>
                      <a:cubicBezTo>
                        <a:pt x="7644" y="6078"/>
                        <a:pt x="7901" y="6754"/>
                        <a:pt x="7263" y="1050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1" name="任意多边形: 形状 1286">
                  <a:extLst>
                    <a:ext uri="{FF2B5EF4-FFF2-40B4-BE49-F238E27FC236}">
                      <a16:creationId xmlns:a16="http://schemas.microsoft.com/office/drawing/2014/main" id="{7AB9F8E7-E511-A73D-920E-F7F3FDB52448}"/>
                    </a:ext>
                  </a:extLst>
                </p:cNvPr>
                <p:cNvSpPr/>
                <p:nvPr/>
              </p:nvSpPr>
              <p:spPr>
                <a:xfrm>
                  <a:off x="3736626" y="998650"/>
                  <a:ext cx="9525" cy="9525"/>
                </a:xfrm>
                <a:custGeom>
                  <a:avLst/>
                  <a:gdLst>
                    <a:gd name="connsiteX0" fmla="*/ 8699 w 9525"/>
                    <a:gd name="connsiteY0" fmla="*/ 8697 h 9525"/>
                    <a:gd name="connsiteX1" fmla="*/ 7166 w 9525"/>
                    <a:gd name="connsiteY1" fmla="*/ 7497 h 9525"/>
                    <a:gd name="connsiteX2" fmla="*/ 8699 w 9525"/>
                    <a:gd name="connsiteY2" fmla="*/ 869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699" y="8697"/>
                      </a:moveTo>
                      <a:cubicBezTo>
                        <a:pt x="7128" y="6545"/>
                        <a:pt x="7090" y="7145"/>
                        <a:pt x="7166" y="7497"/>
                      </a:cubicBezTo>
                      <a:cubicBezTo>
                        <a:pt x="9576" y="10488"/>
                        <a:pt x="8414" y="8507"/>
                        <a:pt x="8699" y="869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2" name="任意多边形: 形状 1287">
                  <a:extLst>
                    <a:ext uri="{FF2B5EF4-FFF2-40B4-BE49-F238E27FC236}">
                      <a16:creationId xmlns:a16="http://schemas.microsoft.com/office/drawing/2014/main" id="{850B46ED-8CE7-CD75-10D0-A432A6976E0C}"/>
                    </a:ext>
                  </a:extLst>
                </p:cNvPr>
                <p:cNvSpPr/>
                <p:nvPr/>
              </p:nvSpPr>
              <p:spPr>
                <a:xfrm>
                  <a:off x="3931034" y="810971"/>
                  <a:ext cx="19050" cy="19050"/>
                </a:xfrm>
                <a:custGeom>
                  <a:avLst/>
                  <a:gdLst>
                    <a:gd name="connsiteX0" fmla="*/ 8630 w 19050"/>
                    <a:gd name="connsiteY0" fmla="*/ 7144 h 19050"/>
                    <a:gd name="connsiteX1" fmla="*/ 9830 w 19050"/>
                    <a:gd name="connsiteY1" fmla="*/ 11268 h 19050"/>
                    <a:gd name="connsiteX2" fmla="*/ 7144 w 19050"/>
                    <a:gd name="connsiteY2" fmla="*/ 8896 h 19050"/>
                    <a:gd name="connsiteX3" fmla="*/ 8868 w 19050"/>
                    <a:gd name="connsiteY3" fmla="*/ 15011 h 19050"/>
                    <a:gd name="connsiteX4" fmla="*/ 18964 w 19050"/>
                    <a:gd name="connsiteY4" fmla="*/ 16393 h 19050"/>
                    <a:gd name="connsiteX5" fmla="*/ 8630 w 19050"/>
                    <a:gd name="connsiteY5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8630" y="7144"/>
                      </a:moveTo>
                      <a:cubicBezTo>
                        <a:pt x="11668" y="8287"/>
                        <a:pt x="11020" y="10782"/>
                        <a:pt x="9830" y="11268"/>
                      </a:cubicBezTo>
                      <a:lnTo>
                        <a:pt x="7144" y="8896"/>
                      </a:lnTo>
                      <a:lnTo>
                        <a:pt x="8868" y="15011"/>
                      </a:lnTo>
                      <a:cubicBezTo>
                        <a:pt x="12459" y="16335"/>
                        <a:pt x="12097" y="11401"/>
                        <a:pt x="18964" y="16393"/>
                      </a:cubicBezTo>
                      <a:cubicBezTo>
                        <a:pt x="17650" y="12535"/>
                        <a:pt x="11830" y="8953"/>
                        <a:pt x="8630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3" name="任意多边形: 形状 1288">
                  <a:extLst>
                    <a:ext uri="{FF2B5EF4-FFF2-40B4-BE49-F238E27FC236}">
                      <a16:creationId xmlns:a16="http://schemas.microsoft.com/office/drawing/2014/main" id="{A862CFA9-887E-EE86-DB7C-CB978AB7BFE2}"/>
                    </a:ext>
                  </a:extLst>
                </p:cNvPr>
                <p:cNvSpPr/>
                <p:nvPr/>
              </p:nvSpPr>
              <p:spPr>
                <a:xfrm>
                  <a:off x="3738829" y="882951"/>
                  <a:ext cx="9525" cy="9525"/>
                </a:xfrm>
                <a:custGeom>
                  <a:avLst/>
                  <a:gdLst>
                    <a:gd name="connsiteX0" fmla="*/ 10058 w 9525"/>
                    <a:gd name="connsiteY0" fmla="*/ 9982 h 9525"/>
                    <a:gd name="connsiteX1" fmla="*/ 7658 w 9525"/>
                    <a:gd name="connsiteY1" fmla="*/ 7144 h 9525"/>
                    <a:gd name="connsiteX2" fmla="*/ 7144 w 9525"/>
                    <a:gd name="connsiteY2" fmla="*/ 795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058" y="9982"/>
                      </a:moveTo>
                      <a:lnTo>
                        <a:pt x="7658" y="7144"/>
                      </a:lnTo>
                      <a:lnTo>
                        <a:pt x="7144" y="795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4" name="任意多边形: 形状 1289">
                  <a:extLst>
                    <a:ext uri="{FF2B5EF4-FFF2-40B4-BE49-F238E27FC236}">
                      <a16:creationId xmlns:a16="http://schemas.microsoft.com/office/drawing/2014/main" id="{6B3D6581-312F-0DD1-A60E-4C1F3682F512}"/>
                    </a:ext>
                  </a:extLst>
                </p:cNvPr>
                <p:cNvSpPr/>
                <p:nvPr/>
              </p:nvSpPr>
              <p:spPr>
                <a:xfrm>
                  <a:off x="3790712" y="835031"/>
                  <a:ext cx="9525" cy="9525"/>
                </a:xfrm>
                <a:custGeom>
                  <a:avLst/>
                  <a:gdLst>
                    <a:gd name="connsiteX0" fmla="*/ 8030 w 9525"/>
                    <a:gd name="connsiteY0" fmla="*/ 10754 h 9525"/>
                    <a:gd name="connsiteX1" fmla="*/ 7649 w 9525"/>
                    <a:gd name="connsiteY1" fmla="*/ 7144 h 9525"/>
                    <a:gd name="connsiteX2" fmla="*/ 7144 w 9525"/>
                    <a:gd name="connsiteY2" fmla="*/ 93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030" y="10754"/>
                      </a:moveTo>
                      <a:lnTo>
                        <a:pt x="7649" y="7144"/>
                      </a:lnTo>
                      <a:lnTo>
                        <a:pt x="7144" y="936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5" name="任意多边形: 形状 1290">
                  <a:extLst>
                    <a:ext uri="{FF2B5EF4-FFF2-40B4-BE49-F238E27FC236}">
                      <a16:creationId xmlns:a16="http://schemas.microsoft.com/office/drawing/2014/main" id="{390FD16B-E674-35F6-6F72-A95700430C77}"/>
                    </a:ext>
                  </a:extLst>
                </p:cNvPr>
                <p:cNvSpPr/>
                <p:nvPr/>
              </p:nvSpPr>
              <p:spPr>
                <a:xfrm>
                  <a:off x="3886524" y="810142"/>
                  <a:ext cx="9525" cy="9525"/>
                </a:xfrm>
                <a:custGeom>
                  <a:avLst/>
                  <a:gdLst>
                    <a:gd name="connsiteX0" fmla="*/ 11068 w 9525"/>
                    <a:gd name="connsiteY0" fmla="*/ 10287 h 9525"/>
                    <a:gd name="connsiteX1" fmla="*/ 10411 w 9525"/>
                    <a:gd name="connsiteY1" fmla="*/ 10297 h 9525"/>
                    <a:gd name="connsiteX2" fmla="*/ 9287 w 9525"/>
                    <a:gd name="connsiteY2" fmla="*/ 7144 h 9525"/>
                    <a:gd name="connsiteX3" fmla="*/ 7144 w 9525"/>
                    <a:gd name="connsiteY3" fmla="*/ 842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1068" y="10287"/>
                      </a:moveTo>
                      <a:lnTo>
                        <a:pt x="10411" y="10297"/>
                      </a:lnTo>
                      <a:lnTo>
                        <a:pt x="9287" y="7144"/>
                      </a:lnTo>
                      <a:lnTo>
                        <a:pt x="7144" y="842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6" name="任意多边形: 形状 1291">
                  <a:extLst>
                    <a:ext uri="{FF2B5EF4-FFF2-40B4-BE49-F238E27FC236}">
                      <a16:creationId xmlns:a16="http://schemas.microsoft.com/office/drawing/2014/main" id="{6C57924D-08B9-2726-DA8C-E6E8C733F4D3}"/>
                    </a:ext>
                  </a:extLst>
                </p:cNvPr>
                <p:cNvSpPr/>
                <p:nvPr/>
              </p:nvSpPr>
              <p:spPr>
                <a:xfrm>
                  <a:off x="3725865" y="912831"/>
                  <a:ext cx="19050" cy="19050"/>
                </a:xfrm>
                <a:custGeom>
                  <a:avLst/>
                  <a:gdLst>
                    <a:gd name="connsiteX0" fmla="*/ 8677 w 19050"/>
                    <a:gd name="connsiteY0" fmla="*/ 10554 h 19050"/>
                    <a:gd name="connsiteX1" fmla="*/ 7144 w 19050"/>
                    <a:gd name="connsiteY1" fmla="*/ 10458 h 19050"/>
                    <a:gd name="connsiteX2" fmla="*/ 8487 w 19050"/>
                    <a:gd name="connsiteY2" fmla="*/ 13649 h 19050"/>
                    <a:gd name="connsiteX3" fmla="*/ 8706 w 19050"/>
                    <a:gd name="connsiteY3" fmla="*/ 11697 h 19050"/>
                    <a:gd name="connsiteX4" fmla="*/ 12145 w 19050"/>
                    <a:gd name="connsiteY4" fmla="*/ 18850 h 19050"/>
                    <a:gd name="connsiteX5" fmla="*/ 12640 w 19050"/>
                    <a:gd name="connsiteY5" fmla="*/ 16031 h 19050"/>
                    <a:gd name="connsiteX6" fmla="*/ 11049 w 19050"/>
                    <a:gd name="connsiteY6" fmla="*/ 14002 h 19050"/>
                    <a:gd name="connsiteX7" fmla="*/ 16717 w 19050"/>
                    <a:gd name="connsiteY7" fmla="*/ 13573 h 19050"/>
                    <a:gd name="connsiteX8" fmla="*/ 15478 w 19050"/>
                    <a:gd name="connsiteY8" fmla="*/ 8811 h 19050"/>
                    <a:gd name="connsiteX9" fmla="*/ 16183 w 19050"/>
                    <a:gd name="connsiteY9" fmla="*/ 10973 h 19050"/>
                    <a:gd name="connsiteX10" fmla="*/ 8192 w 19050"/>
                    <a:gd name="connsiteY10" fmla="*/ 7144 h 19050"/>
                    <a:gd name="connsiteX11" fmla="*/ 8677 w 19050"/>
                    <a:gd name="connsiteY11" fmla="*/ 1055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9050" h="19050">
                      <a:moveTo>
                        <a:pt x="8677" y="10554"/>
                      </a:moveTo>
                      <a:cubicBezTo>
                        <a:pt x="8677" y="10554"/>
                        <a:pt x="7125" y="10373"/>
                        <a:pt x="7144" y="10458"/>
                      </a:cubicBezTo>
                      <a:cubicBezTo>
                        <a:pt x="8430" y="12440"/>
                        <a:pt x="6792" y="11716"/>
                        <a:pt x="8487" y="13649"/>
                      </a:cubicBezTo>
                      <a:cubicBezTo>
                        <a:pt x="8335" y="12916"/>
                        <a:pt x="8573" y="12106"/>
                        <a:pt x="8706" y="11697"/>
                      </a:cubicBezTo>
                      <a:cubicBezTo>
                        <a:pt x="13326" y="15183"/>
                        <a:pt x="7296" y="16574"/>
                        <a:pt x="12145" y="18850"/>
                      </a:cubicBezTo>
                      <a:lnTo>
                        <a:pt x="12640" y="16031"/>
                      </a:lnTo>
                      <a:cubicBezTo>
                        <a:pt x="12116" y="15364"/>
                        <a:pt x="11335" y="15526"/>
                        <a:pt x="11049" y="14002"/>
                      </a:cubicBezTo>
                      <a:cubicBezTo>
                        <a:pt x="12868" y="15250"/>
                        <a:pt x="14612" y="10201"/>
                        <a:pt x="16717" y="13573"/>
                      </a:cubicBezTo>
                      <a:cubicBezTo>
                        <a:pt x="15374" y="11182"/>
                        <a:pt x="17812" y="8639"/>
                        <a:pt x="15478" y="8811"/>
                      </a:cubicBezTo>
                      <a:lnTo>
                        <a:pt x="16183" y="10973"/>
                      </a:lnTo>
                      <a:cubicBezTo>
                        <a:pt x="14573" y="4020"/>
                        <a:pt x="10440" y="12230"/>
                        <a:pt x="8192" y="7144"/>
                      </a:cubicBezTo>
                      <a:cubicBezTo>
                        <a:pt x="7496" y="8030"/>
                        <a:pt x="8373" y="9039"/>
                        <a:pt x="8677" y="1055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7" name="任意多边形: 形状 1292">
                  <a:extLst>
                    <a:ext uri="{FF2B5EF4-FFF2-40B4-BE49-F238E27FC236}">
                      <a16:creationId xmlns:a16="http://schemas.microsoft.com/office/drawing/2014/main" id="{D327927D-3413-6135-F1F7-9CCB33F6CC37}"/>
                    </a:ext>
                  </a:extLst>
                </p:cNvPr>
                <p:cNvSpPr/>
                <p:nvPr/>
              </p:nvSpPr>
              <p:spPr>
                <a:xfrm>
                  <a:off x="3901507" y="811733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8230 h 9525"/>
                    <a:gd name="connsiteX1" fmla="*/ 9820 w 19050"/>
                    <a:gd name="connsiteY1" fmla="*/ 10201 h 9525"/>
                    <a:gd name="connsiteX2" fmla="*/ 12116 w 19050"/>
                    <a:gd name="connsiteY2" fmla="*/ 7144 h 9525"/>
                    <a:gd name="connsiteX3" fmla="*/ 7144 w 19050"/>
                    <a:gd name="connsiteY3" fmla="*/ 823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7144" y="8230"/>
                      </a:moveTo>
                      <a:lnTo>
                        <a:pt x="9820" y="10201"/>
                      </a:lnTo>
                      <a:cubicBezTo>
                        <a:pt x="10297" y="7715"/>
                        <a:pt x="14592" y="10401"/>
                        <a:pt x="12116" y="7144"/>
                      </a:cubicBezTo>
                      <a:cubicBezTo>
                        <a:pt x="12078" y="10925"/>
                        <a:pt x="8706" y="7010"/>
                        <a:pt x="7144" y="823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8" name="任意多边形: 形状 1293">
                  <a:extLst>
                    <a:ext uri="{FF2B5EF4-FFF2-40B4-BE49-F238E27FC236}">
                      <a16:creationId xmlns:a16="http://schemas.microsoft.com/office/drawing/2014/main" id="{E354AE99-603F-5E3D-E4CE-A129FA64FC9B}"/>
                    </a:ext>
                  </a:extLst>
                </p:cNvPr>
                <p:cNvSpPr/>
                <p:nvPr/>
              </p:nvSpPr>
              <p:spPr>
                <a:xfrm>
                  <a:off x="3736772" y="892305"/>
                  <a:ext cx="19050" cy="19050"/>
                </a:xfrm>
                <a:custGeom>
                  <a:avLst/>
                  <a:gdLst>
                    <a:gd name="connsiteX0" fmla="*/ 7210 w 19050"/>
                    <a:gd name="connsiteY0" fmla="*/ 10592 h 19050"/>
                    <a:gd name="connsiteX1" fmla="*/ 13487 w 19050"/>
                    <a:gd name="connsiteY1" fmla="*/ 12954 h 19050"/>
                    <a:gd name="connsiteX2" fmla="*/ 15192 w 19050"/>
                    <a:gd name="connsiteY2" fmla="*/ 12668 h 19050"/>
                    <a:gd name="connsiteX3" fmla="*/ 16031 w 19050"/>
                    <a:gd name="connsiteY3" fmla="*/ 12583 h 19050"/>
                    <a:gd name="connsiteX4" fmla="*/ 16059 w 19050"/>
                    <a:gd name="connsiteY4" fmla="*/ 12583 h 19050"/>
                    <a:gd name="connsiteX5" fmla="*/ 16069 w 19050"/>
                    <a:gd name="connsiteY5" fmla="*/ 12583 h 19050"/>
                    <a:gd name="connsiteX6" fmla="*/ 16078 w 19050"/>
                    <a:gd name="connsiteY6" fmla="*/ 12583 h 19050"/>
                    <a:gd name="connsiteX7" fmla="*/ 16078 w 19050"/>
                    <a:gd name="connsiteY7" fmla="*/ 12583 h 19050"/>
                    <a:gd name="connsiteX8" fmla="*/ 11706 w 19050"/>
                    <a:gd name="connsiteY8" fmla="*/ 12468 h 19050"/>
                    <a:gd name="connsiteX9" fmla="*/ 11792 w 19050"/>
                    <a:gd name="connsiteY9" fmla="*/ 12478 h 19050"/>
                    <a:gd name="connsiteX10" fmla="*/ 11973 w 19050"/>
                    <a:gd name="connsiteY10" fmla="*/ 12497 h 19050"/>
                    <a:gd name="connsiteX11" fmla="*/ 12335 w 19050"/>
                    <a:gd name="connsiteY11" fmla="*/ 12535 h 19050"/>
                    <a:gd name="connsiteX12" fmla="*/ 13040 w 19050"/>
                    <a:gd name="connsiteY12" fmla="*/ 12621 h 19050"/>
                    <a:gd name="connsiteX13" fmla="*/ 18031 w 19050"/>
                    <a:gd name="connsiteY13" fmla="*/ 14764 h 19050"/>
                    <a:gd name="connsiteX14" fmla="*/ 20736 w 19050"/>
                    <a:gd name="connsiteY14" fmla="*/ 11811 h 19050"/>
                    <a:gd name="connsiteX15" fmla="*/ 12402 w 19050"/>
                    <a:gd name="connsiteY15" fmla="*/ 10420 h 19050"/>
                    <a:gd name="connsiteX16" fmla="*/ 12001 w 19050"/>
                    <a:gd name="connsiteY16" fmla="*/ 8887 h 19050"/>
                    <a:gd name="connsiteX17" fmla="*/ 11925 w 19050"/>
                    <a:gd name="connsiteY17" fmla="*/ 8601 h 19050"/>
                    <a:gd name="connsiteX18" fmla="*/ 11906 w 19050"/>
                    <a:gd name="connsiteY18" fmla="*/ 8534 h 19050"/>
                    <a:gd name="connsiteX19" fmla="*/ 11906 w 19050"/>
                    <a:gd name="connsiteY19" fmla="*/ 8515 h 19050"/>
                    <a:gd name="connsiteX20" fmla="*/ 11906 w 19050"/>
                    <a:gd name="connsiteY20" fmla="*/ 8506 h 19050"/>
                    <a:gd name="connsiteX21" fmla="*/ 16078 w 19050"/>
                    <a:gd name="connsiteY21" fmla="*/ 8601 h 19050"/>
                    <a:gd name="connsiteX22" fmla="*/ 16069 w 19050"/>
                    <a:gd name="connsiteY22" fmla="*/ 8563 h 19050"/>
                    <a:gd name="connsiteX23" fmla="*/ 16040 w 19050"/>
                    <a:gd name="connsiteY23" fmla="*/ 8430 h 19050"/>
                    <a:gd name="connsiteX24" fmla="*/ 15945 w 19050"/>
                    <a:gd name="connsiteY24" fmla="*/ 7953 h 19050"/>
                    <a:gd name="connsiteX25" fmla="*/ 15859 w 19050"/>
                    <a:gd name="connsiteY25" fmla="*/ 7487 h 19050"/>
                    <a:gd name="connsiteX26" fmla="*/ 9306 w 19050"/>
                    <a:gd name="connsiteY26" fmla="*/ 11192 h 19050"/>
                    <a:gd name="connsiteX27" fmla="*/ 7144 w 19050"/>
                    <a:gd name="connsiteY27" fmla="*/ 7144 h 19050"/>
                    <a:gd name="connsiteX28" fmla="*/ 8801 w 19050"/>
                    <a:gd name="connsiteY28" fmla="*/ 11240 h 19050"/>
                    <a:gd name="connsiteX29" fmla="*/ 7210 w 19050"/>
                    <a:gd name="connsiteY29" fmla="*/ 1059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9050" h="19050">
                      <a:moveTo>
                        <a:pt x="7210" y="10592"/>
                      </a:moveTo>
                      <a:cubicBezTo>
                        <a:pt x="9020" y="13525"/>
                        <a:pt x="11211" y="13345"/>
                        <a:pt x="13487" y="12954"/>
                      </a:cubicBezTo>
                      <a:lnTo>
                        <a:pt x="15192" y="12668"/>
                      </a:lnTo>
                      <a:lnTo>
                        <a:pt x="16031" y="12583"/>
                      </a:lnTo>
                      <a:lnTo>
                        <a:pt x="16059" y="12583"/>
                      </a:lnTo>
                      <a:lnTo>
                        <a:pt x="16069" y="12583"/>
                      </a:lnTo>
                      <a:lnTo>
                        <a:pt x="16078" y="12583"/>
                      </a:lnTo>
                      <a:lnTo>
                        <a:pt x="16078" y="12583"/>
                      </a:lnTo>
                      <a:cubicBezTo>
                        <a:pt x="19983" y="12678"/>
                        <a:pt x="10754" y="12449"/>
                        <a:pt x="11706" y="12468"/>
                      </a:cubicBezTo>
                      <a:lnTo>
                        <a:pt x="11792" y="12478"/>
                      </a:lnTo>
                      <a:lnTo>
                        <a:pt x="11973" y="12497"/>
                      </a:lnTo>
                      <a:lnTo>
                        <a:pt x="12335" y="12535"/>
                      </a:lnTo>
                      <a:lnTo>
                        <a:pt x="13040" y="12621"/>
                      </a:lnTo>
                      <a:cubicBezTo>
                        <a:pt x="14907" y="12897"/>
                        <a:pt x="16631" y="13487"/>
                        <a:pt x="18031" y="14764"/>
                      </a:cubicBezTo>
                      <a:lnTo>
                        <a:pt x="20736" y="11811"/>
                      </a:lnTo>
                      <a:cubicBezTo>
                        <a:pt x="18564" y="10601"/>
                        <a:pt x="15440" y="12402"/>
                        <a:pt x="12402" y="10420"/>
                      </a:cubicBezTo>
                      <a:cubicBezTo>
                        <a:pt x="12402" y="10420"/>
                        <a:pt x="12202" y="9658"/>
                        <a:pt x="12001" y="8887"/>
                      </a:cubicBezTo>
                      <a:lnTo>
                        <a:pt x="11925" y="8601"/>
                      </a:lnTo>
                      <a:lnTo>
                        <a:pt x="11906" y="8534"/>
                      </a:lnTo>
                      <a:lnTo>
                        <a:pt x="11906" y="8515"/>
                      </a:lnTo>
                      <a:lnTo>
                        <a:pt x="11906" y="8506"/>
                      </a:lnTo>
                      <a:lnTo>
                        <a:pt x="16078" y="8601"/>
                      </a:lnTo>
                      <a:lnTo>
                        <a:pt x="16069" y="8563"/>
                      </a:lnTo>
                      <a:lnTo>
                        <a:pt x="16040" y="8430"/>
                      </a:lnTo>
                      <a:cubicBezTo>
                        <a:pt x="16012" y="8258"/>
                        <a:pt x="15973" y="8096"/>
                        <a:pt x="15945" y="7953"/>
                      </a:cubicBezTo>
                      <a:cubicBezTo>
                        <a:pt x="15888" y="7677"/>
                        <a:pt x="15859" y="7487"/>
                        <a:pt x="15859" y="7487"/>
                      </a:cubicBezTo>
                      <a:cubicBezTo>
                        <a:pt x="14354" y="9954"/>
                        <a:pt x="11754" y="9468"/>
                        <a:pt x="9306" y="11192"/>
                      </a:cubicBezTo>
                      <a:cubicBezTo>
                        <a:pt x="9887" y="8496"/>
                        <a:pt x="7820" y="8639"/>
                        <a:pt x="7144" y="7144"/>
                      </a:cubicBezTo>
                      <a:lnTo>
                        <a:pt x="8801" y="11240"/>
                      </a:lnTo>
                      <a:lnTo>
                        <a:pt x="7210" y="1059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9" name="任意多边形: 形状 1294">
                  <a:extLst>
                    <a:ext uri="{FF2B5EF4-FFF2-40B4-BE49-F238E27FC236}">
                      <a16:creationId xmlns:a16="http://schemas.microsoft.com/office/drawing/2014/main" id="{F01E7669-E0FB-0C89-EAB3-4037E0C483D2}"/>
                    </a:ext>
                  </a:extLst>
                </p:cNvPr>
                <p:cNvSpPr/>
                <p:nvPr/>
              </p:nvSpPr>
              <p:spPr>
                <a:xfrm>
                  <a:off x="3757613" y="867044"/>
                  <a:ext cx="9525" cy="9525"/>
                </a:xfrm>
                <a:custGeom>
                  <a:avLst/>
                  <a:gdLst>
                    <a:gd name="connsiteX0" fmla="*/ 10601 w 9525"/>
                    <a:gd name="connsiteY0" fmla="*/ 8782 h 9525"/>
                    <a:gd name="connsiteX1" fmla="*/ 7144 w 9525"/>
                    <a:gd name="connsiteY1" fmla="*/ 7144 h 9525"/>
                    <a:gd name="connsiteX2" fmla="*/ 9277 w 9525"/>
                    <a:gd name="connsiteY2" fmla="*/ 987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601" y="8782"/>
                      </a:moveTo>
                      <a:lnTo>
                        <a:pt x="7144" y="7144"/>
                      </a:lnTo>
                      <a:lnTo>
                        <a:pt x="9277" y="987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0" name="任意多边形: 形状 1295">
                  <a:extLst>
                    <a:ext uri="{FF2B5EF4-FFF2-40B4-BE49-F238E27FC236}">
                      <a16:creationId xmlns:a16="http://schemas.microsoft.com/office/drawing/2014/main" id="{5B7C5234-ECA2-3FF9-2CA8-73D25DB4F8EE}"/>
                    </a:ext>
                  </a:extLst>
                </p:cNvPr>
                <p:cNvSpPr/>
                <p:nvPr/>
              </p:nvSpPr>
              <p:spPr>
                <a:xfrm>
                  <a:off x="3994223" y="835816"/>
                  <a:ext cx="9525" cy="19050"/>
                </a:xfrm>
                <a:custGeom>
                  <a:avLst/>
                  <a:gdLst>
                    <a:gd name="connsiteX0" fmla="*/ 10535 w 9525"/>
                    <a:gd name="connsiteY0" fmla="*/ 9350 h 19050"/>
                    <a:gd name="connsiteX1" fmla="*/ 7144 w 9525"/>
                    <a:gd name="connsiteY1" fmla="*/ 8597 h 19050"/>
                    <a:gd name="connsiteX2" fmla="*/ 9535 w 9525"/>
                    <a:gd name="connsiteY2" fmla="*/ 11807 h 19050"/>
                    <a:gd name="connsiteX3" fmla="*/ 11735 w 9525"/>
                    <a:gd name="connsiteY3" fmla="*/ 15151 h 19050"/>
                    <a:gd name="connsiteX4" fmla="*/ 11173 w 9525"/>
                    <a:gd name="connsiteY4" fmla="*/ 11836 h 19050"/>
                    <a:gd name="connsiteX5" fmla="*/ 10449 w 9525"/>
                    <a:gd name="connsiteY5" fmla="*/ 8597 h 19050"/>
                    <a:gd name="connsiteX6" fmla="*/ 10535 w 9525"/>
                    <a:gd name="connsiteY6" fmla="*/ 935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525" h="19050">
                      <a:moveTo>
                        <a:pt x="10535" y="9350"/>
                      </a:moveTo>
                      <a:cubicBezTo>
                        <a:pt x="9430" y="11064"/>
                        <a:pt x="7220" y="4302"/>
                        <a:pt x="7144" y="8597"/>
                      </a:cubicBezTo>
                      <a:cubicBezTo>
                        <a:pt x="7144" y="8597"/>
                        <a:pt x="8334" y="10198"/>
                        <a:pt x="9535" y="11807"/>
                      </a:cubicBezTo>
                      <a:cubicBezTo>
                        <a:pt x="10630" y="13474"/>
                        <a:pt x="11735" y="15151"/>
                        <a:pt x="11735" y="15151"/>
                      </a:cubicBezTo>
                      <a:cubicBezTo>
                        <a:pt x="11735" y="15151"/>
                        <a:pt x="11449" y="13493"/>
                        <a:pt x="11173" y="11836"/>
                      </a:cubicBezTo>
                      <a:cubicBezTo>
                        <a:pt x="10811" y="10217"/>
                        <a:pt x="10449" y="8597"/>
                        <a:pt x="10449" y="8597"/>
                      </a:cubicBezTo>
                      <a:lnTo>
                        <a:pt x="10535" y="935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1" name="任意多边形: 形状 1296">
                  <a:extLst>
                    <a:ext uri="{FF2B5EF4-FFF2-40B4-BE49-F238E27FC236}">
                      <a16:creationId xmlns:a16="http://schemas.microsoft.com/office/drawing/2014/main" id="{85068038-7783-A69C-E4A3-B9AA3D415CD0}"/>
                    </a:ext>
                  </a:extLst>
                </p:cNvPr>
                <p:cNvSpPr/>
                <p:nvPr/>
              </p:nvSpPr>
              <p:spPr>
                <a:xfrm>
                  <a:off x="3794674" y="837298"/>
                  <a:ext cx="9525" cy="9525"/>
                </a:xfrm>
                <a:custGeom>
                  <a:avLst/>
                  <a:gdLst>
                    <a:gd name="connsiteX0" fmla="*/ 8182 w 9525"/>
                    <a:gd name="connsiteY0" fmla="*/ 9820 h 9525"/>
                    <a:gd name="connsiteX1" fmla="*/ 7144 w 9525"/>
                    <a:gd name="connsiteY1" fmla="*/ 9192 h 9525"/>
                    <a:gd name="connsiteX2" fmla="*/ 8487 w 9525"/>
                    <a:gd name="connsiteY2" fmla="*/ 10268 h 9525"/>
                    <a:gd name="connsiteX3" fmla="*/ 8487 w 9525"/>
                    <a:gd name="connsiteY3" fmla="*/ 7144 h 9525"/>
                    <a:gd name="connsiteX4" fmla="*/ 8182 w 9525"/>
                    <a:gd name="connsiteY4" fmla="*/ 982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8182" y="9820"/>
                      </a:moveTo>
                      <a:lnTo>
                        <a:pt x="7144" y="9192"/>
                      </a:lnTo>
                      <a:lnTo>
                        <a:pt x="8487" y="10268"/>
                      </a:lnTo>
                      <a:lnTo>
                        <a:pt x="8487" y="7144"/>
                      </a:lnTo>
                      <a:cubicBezTo>
                        <a:pt x="9058" y="8068"/>
                        <a:pt x="8096" y="8620"/>
                        <a:pt x="8182" y="982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2" name="任意多边形: 形状 1297">
                  <a:extLst>
                    <a:ext uri="{FF2B5EF4-FFF2-40B4-BE49-F238E27FC236}">
                      <a16:creationId xmlns:a16="http://schemas.microsoft.com/office/drawing/2014/main" id="{963689EE-13B6-E711-84B8-AC5248AFFEE9}"/>
                    </a:ext>
                  </a:extLst>
                </p:cNvPr>
                <p:cNvSpPr/>
                <p:nvPr/>
              </p:nvSpPr>
              <p:spPr>
                <a:xfrm>
                  <a:off x="3733457" y="900496"/>
                  <a:ext cx="9525" cy="9525"/>
                </a:xfrm>
                <a:custGeom>
                  <a:avLst/>
                  <a:gdLst>
                    <a:gd name="connsiteX0" fmla="*/ 8582 w 9525"/>
                    <a:gd name="connsiteY0" fmla="*/ 7877 h 9525"/>
                    <a:gd name="connsiteX1" fmla="*/ 8001 w 9525"/>
                    <a:gd name="connsiteY1" fmla="*/ 7144 h 9525"/>
                    <a:gd name="connsiteX2" fmla="*/ 7144 w 9525"/>
                    <a:gd name="connsiteY2" fmla="*/ 10049 h 9525"/>
                    <a:gd name="connsiteX3" fmla="*/ 8582 w 9525"/>
                    <a:gd name="connsiteY3" fmla="*/ 787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8582" y="7877"/>
                      </a:moveTo>
                      <a:lnTo>
                        <a:pt x="8001" y="7144"/>
                      </a:lnTo>
                      <a:lnTo>
                        <a:pt x="7144" y="10049"/>
                      </a:lnTo>
                      <a:cubicBezTo>
                        <a:pt x="7144" y="10049"/>
                        <a:pt x="8553" y="7791"/>
                        <a:pt x="8582" y="787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3" name="任意多边形: 形状 1298">
                  <a:extLst>
                    <a:ext uri="{FF2B5EF4-FFF2-40B4-BE49-F238E27FC236}">
                      <a16:creationId xmlns:a16="http://schemas.microsoft.com/office/drawing/2014/main" id="{9AFD6D8E-2970-555C-C340-1F846763DD43}"/>
                    </a:ext>
                  </a:extLst>
                </p:cNvPr>
                <p:cNvSpPr/>
                <p:nvPr/>
              </p:nvSpPr>
              <p:spPr>
                <a:xfrm>
                  <a:off x="4004786" y="845346"/>
                  <a:ext cx="9525" cy="19050"/>
                </a:xfrm>
                <a:custGeom>
                  <a:avLst/>
                  <a:gdLst>
                    <a:gd name="connsiteX0" fmla="*/ 9458 w 9525"/>
                    <a:gd name="connsiteY0" fmla="*/ 12954 h 19050"/>
                    <a:gd name="connsiteX1" fmla="*/ 7144 w 9525"/>
                    <a:gd name="connsiteY1" fmla="*/ 7144 h 19050"/>
                    <a:gd name="connsiteX2" fmla="*/ 7391 w 9525"/>
                    <a:gd name="connsiteY2" fmla="*/ 1111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9458" y="12954"/>
                      </a:moveTo>
                      <a:lnTo>
                        <a:pt x="7144" y="7144"/>
                      </a:lnTo>
                      <a:lnTo>
                        <a:pt x="7391" y="1111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4" name="任意多边形: 形状 1299">
                  <a:extLst>
                    <a:ext uri="{FF2B5EF4-FFF2-40B4-BE49-F238E27FC236}">
                      <a16:creationId xmlns:a16="http://schemas.microsoft.com/office/drawing/2014/main" id="{ADDA0D54-8747-24FC-770C-E03FD80C5C8D}"/>
                    </a:ext>
                  </a:extLst>
                </p:cNvPr>
                <p:cNvSpPr/>
                <p:nvPr/>
              </p:nvSpPr>
              <p:spPr>
                <a:xfrm>
                  <a:off x="4000729" y="843251"/>
                  <a:ext cx="9525" cy="19050"/>
                </a:xfrm>
                <a:custGeom>
                  <a:avLst/>
                  <a:gdLst>
                    <a:gd name="connsiteX0" fmla="*/ 8163 w 9525"/>
                    <a:gd name="connsiteY0" fmla="*/ 13002 h 19050"/>
                    <a:gd name="connsiteX1" fmla="*/ 9182 w 9525"/>
                    <a:gd name="connsiteY1" fmla="*/ 8211 h 19050"/>
                    <a:gd name="connsiteX2" fmla="*/ 7144 w 9525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8163" y="13002"/>
                      </a:moveTo>
                      <a:lnTo>
                        <a:pt x="9182" y="8211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5" name="任意多边形: 形状 1300">
                  <a:extLst>
                    <a:ext uri="{FF2B5EF4-FFF2-40B4-BE49-F238E27FC236}">
                      <a16:creationId xmlns:a16="http://schemas.microsoft.com/office/drawing/2014/main" id="{549C4927-4E7B-6AFC-5E4D-B91A5B811CA3}"/>
                    </a:ext>
                  </a:extLst>
                </p:cNvPr>
                <p:cNvSpPr/>
                <p:nvPr/>
              </p:nvSpPr>
              <p:spPr>
                <a:xfrm>
                  <a:off x="3926111" y="819896"/>
                  <a:ext cx="9525" cy="9525"/>
                </a:xfrm>
                <a:custGeom>
                  <a:avLst/>
                  <a:gdLst>
                    <a:gd name="connsiteX0" fmla="*/ 7314 w 9525"/>
                    <a:gd name="connsiteY0" fmla="*/ 11516 h 9525"/>
                    <a:gd name="connsiteX1" fmla="*/ 8124 w 9525"/>
                    <a:gd name="connsiteY1" fmla="*/ 7144 h 9525"/>
                    <a:gd name="connsiteX2" fmla="*/ 7314 w 9525"/>
                    <a:gd name="connsiteY2" fmla="*/ 1151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314" y="11516"/>
                      </a:moveTo>
                      <a:cubicBezTo>
                        <a:pt x="6076" y="6848"/>
                        <a:pt x="12124" y="12240"/>
                        <a:pt x="8124" y="7144"/>
                      </a:cubicBezTo>
                      <a:cubicBezTo>
                        <a:pt x="7800" y="8372"/>
                        <a:pt x="6800" y="9515"/>
                        <a:pt x="7314" y="1151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6" name="任意多边形: 形状 1301">
                  <a:extLst>
                    <a:ext uri="{FF2B5EF4-FFF2-40B4-BE49-F238E27FC236}">
                      <a16:creationId xmlns:a16="http://schemas.microsoft.com/office/drawing/2014/main" id="{ADC05F49-6908-18EE-6848-EC2CAD064E07}"/>
                    </a:ext>
                  </a:extLst>
                </p:cNvPr>
                <p:cNvSpPr/>
                <p:nvPr/>
              </p:nvSpPr>
              <p:spPr>
                <a:xfrm>
                  <a:off x="3732949" y="987452"/>
                  <a:ext cx="9525" cy="9525"/>
                </a:xfrm>
                <a:custGeom>
                  <a:avLst/>
                  <a:gdLst>
                    <a:gd name="connsiteX0" fmla="*/ 8062 w 9525"/>
                    <a:gd name="connsiteY0" fmla="*/ 8161 h 9525"/>
                    <a:gd name="connsiteX1" fmla="*/ 7395 w 9525"/>
                    <a:gd name="connsiteY1" fmla="*/ 9485 h 9525"/>
                    <a:gd name="connsiteX2" fmla="*/ 8062 w 9525"/>
                    <a:gd name="connsiteY2" fmla="*/ 816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062" y="8161"/>
                      </a:moveTo>
                      <a:cubicBezTo>
                        <a:pt x="6290" y="5351"/>
                        <a:pt x="7681" y="9228"/>
                        <a:pt x="7395" y="9485"/>
                      </a:cubicBezTo>
                      <a:cubicBezTo>
                        <a:pt x="8290" y="10199"/>
                        <a:pt x="9338" y="11133"/>
                        <a:pt x="8062" y="816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7" name="任意多边形: 形状 1302">
                  <a:extLst>
                    <a:ext uri="{FF2B5EF4-FFF2-40B4-BE49-F238E27FC236}">
                      <a16:creationId xmlns:a16="http://schemas.microsoft.com/office/drawing/2014/main" id="{A22F68DF-765B-F1B1-DABD-76D8FD1F204F}"/>
                    </a:ext>
                  </a:extLst>
                </p:cNvPr>
                <p:cNvSpPr/>
                <p:nvPr/>
              </p:nvSpPr>
              <p:spPr>
                <a:xfrm>
                  <a:off x="3792170" y="845794"/>
                  <a:ext cx="19050" cy="9525"/>
                </a:xfrm>
                <a:custGeom>
                  <a:avLst/>
                  <a:gdLst>
                    <a:gd name="connsiteX0" fmla="*/ 13335 w 19050"/>
                    <a:gd name="connsiteY0" fmla="*/ 11563 h 9525"/>
                    <a:gd name="connsiteX1" fmla="*/ 7181 w 19050"/>
                    <a:gd name="connsiteY1" fmla="*/ 7144 h 9525"/>
                    <a:gd name="connsiteX2" fmla="*/ 13335 w 19050"/>
                    <a:gd name="connsiteY2" fmla="*/ 115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3335" y="11563"/>
                      </a:moveTo>
                      <a:cubicBezTo>
                        <a:pt x="10525" y="9306"/>
                        <a:pt x="11068" y="7277"/>
                        <a:pt x="7181" y="7144"/>
                      </a:cubicBezTo>
                      <a:cubicBezTo>
                        <a:pt x="6696" y="10620"/>
                        <a:pt x="11020" y="10192"/>
                        <a:pt x="13335" y="1156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8" name="任意多边形: 形状 1303">
                  <a:extLst>
                    <a:ext uri="{FF2B5EF4-FFF2-40B4-BE49-F238E27FC236}">
                      <a16:creationId xmlns:a16="http://schemas.microsoft.com/office/drawing/2014/main" id="{C33BC10C-D21C-DD16-6C30-2BA2837B2BCF}"/>
                    </a:ext>
                  </a:extLst>
                </p:cNvPr>
                <p:cNvSpPr/>
                <p:nvPr/>
              </p:nvSpPr>
              <p:spPr>
                <a:xfrm>
                  <a:off x="3759136" y="875160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9763 h 19050"/>
                    <a:gd name="connsiteX1" fmla="*/ 11706 w 19050"/>
                    <a:gd name="connsiteY1" fmla="*/ 13726 h 19050"/>
                    <a:gd name="connsiteX2" fmla="*/ 13440 w 19050"/>
                    <a:gd name="connsiteY2" fmla="*/ 18850 h 19050"/>
                    <a:gd name="connsiteX3" fmla="*/ 14754 w 19050"/>
                    <a:gd name="connsiteY3" fmla="*/ 17497 h 19050"/>
                    <a:gd name="connsiteX4" fmla="*/ 13916 w 19050"/>
                    <a:gd name="connsiteY4" fmla="*/ 13516 h 19050"/>
                    <a:gd name="connsiteX5" fmla="*/ 15011 w 19050"/>
                    <a:gd name="connsiteY5" fmla="*/ 15221 h 19050"/>
                    <a:gd name="connsiteX6" fmla="*/ 12935 w 19050"/>
                    <a:gd name="connsiteY6" fmla="*/ 11382 h 19050"/>
                    <a:gd name="connsiteX7" fmla="*/ 9382 w 19050"/>
                    <a:gd name="connsiteY7" fmla="*/ 7144 h 19050"/>
                    <a:gd name="connsiteX8" fmla="*/ 7144 w 19050"/>
                    <a:gd name="connsiteY8" fmla="*/ 976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050" h="19050">
                      <a:moveTo>
                        <a:pt x="7144" y="9763"/>
                      </a:moveTo>
                      <a:cubicBezTo>
                        <a:pt x="7525" y="11906"/>
                        <a:pt x="11182" y="12544"/>
                        <a:pt x="11706" y="13726"/>
                      </a:cubicBezTo>
                      <a:cubicBezTo>
                        <a:pt x="12849" y="14821"/>
                        <a:pt x="13811" y="16031"/>
                        <a:pt x="13440" y="18850"/>
                      </a:cubicBezTo>
                      <a:lnTo>
                        <a:pt x="14754" y="17497"/>
                      </a:lnTo>
                      <a:cubicBezTo>
                        <a:pt x="13030" y="18783"/>
                        <a:pt x="14192" y="15126"/>
                        <a:pt x="13916" y="13516"/>
                      </a:cubicBezTo>
                      <a:cubicBezTo>
                        <a:pt x="14583" y="13240"/>
                        <a:pt x="14688" y="14421"/>
                        <a:pt x="15011" y="15221"/>
                      </a:cubicBezTo>
                      <a:cubicBezTo>
                        <a:pt x="15097" y="13506"/>
                        <a:pt x="14078" y="12506"/>
                        <a:pt x="12935" y="11382"/>
                      </a:cubicBezTo>
                      <a:cubicBezTo>
                        <a:pt x="11801" y="10268"/>
                        <a:pt x="10697" y="9001"/>
                        <a:pt x="9382" y="7144"/>
                      </a:cubicBezTo>
                      <a:cubicBezTo>
                        <a:pt x="9792" y="8306"/>
                        <a:pt x="8020" y="9020"/>
                        <a:pt x="7144" y="976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9" name="任意多边形: 形状 1304">
                  <a:extLst>
                    <a:ext uri="{FF2B5EF4-FFF2-40B4-BE49-F238E27FC236}">
                      <a16:creationId xmlns:a16="http://schemas.microsoft.com/office/drawing/2014/main" id="{78B2F14B-55B7-5E96-3F07-CF8DF7DDA0F3}"/>
                    </a:ext>
                  </a:extLst>
                </p:cNvPr>
                <p:cNvSpPr/>
                <p:nvPr/>
              </p:nvSpPr>
              <p:spPr>
                <a:xfrm>
                  <a:off x="4023208" y="871340"/>
                  <a:ext cx="9525" cy="9525"/>
                </a:xfrm>
                <a:custGeom>
                  <a:avLst/>
                  <a:gdLst>
                    <a:gd name="connsiteX0" fmla="*/ 7753 w 9525"/>
                    <a:gd name="connsiteY0" fmla="*/ 8582 h 9525"/>
                    <a:gd name="connsiteX1" fmla="*/ 10430 w 9525"/>
                    <a:gd name="connsiteY1" fmla="*/ 7144 h 9525"/>
                    <a:gd name="connsiteX2" fmla="*/ 7144 w 9525"/>
                    <a:gd name="connsiteY2" fmla="*/ 73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753" y="8582"/>
                      </a:moveTo>
                      <a:lnTo>
                        <a:pt x="10430" y="7144"/>
                      </a:lnTo>
                      <a:lnTo>
                        <a:pt x="7144" y="736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0" name="任意多边形: 形状 1305">
                  <a:extLst>
                    <a:ext uri="{FF2B5EF4-FFF2-40B4-BE49-F238E27FC236}">
                      <a16:creationId xmlns:a16="http://schemas.microsoft.com/office/drawing/2014/main" id="{18967A80-1070-35A4-6242-347BDECACC99}"/>
                    </a:ext>
                  </a:extLst>
                </p:cNvPr>
                <p:cNvSpPr/>
                <p:nvPr/>
              </p:nvSpPr>
              <p:spPr>
                <a:xfrm>
                  <a:off x="3746411" y="1011129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7153 w 9525"/>
                    <a:gd name="connsiteY1" fmla="*/ 7153 h 9525"/>
                    <a:gd name="connsiteX2" fmla="*/ 7172 w 9525"/>
                    <a:gd name="connsiteY2" fmla="*/ 71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7153" y="7153"/>
                      </a:lnTo>
                      <a:lnTo>
                        <a:pt x="7172" y="718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1" name="任意多边形: 形状 1306">
                  <a:extLst>
                    <a:ext uri="{FF2B5EF4-FFF2-40B4-BE49-F238E27FC236}">
                      <a16:creationId xmlns:a16="http://schemas.microsoft.com/office/drawing/2014/main" id="{F1CF2F54-2A4C-719E-FC28-918DD9DFF413}"/>
                    </a:ext>
                  </a:extLst>
                </p:cNvPr>
                <p:cNvSpPr/>
                <p:nvPr/>
              </p:nvSpPr>
              <p:spPr>
                <a:xfrm>
                  <a:off x="4099017" y="960951"/>
                  <a:ext cx="28575" cy="57150"/>
                </a:xfrm>
                <a:custGeom>
                  <a:avLst/>
                  <a:gdLst>
                    <a:gd name="connsiteX0" fmla="*/ 18459 w 28575"/>
                    <a:gd name="connsiteY0" fmla="*/ 16593 h 57150"/>
                    <a:gd name="connsiteX1" fmla="*/ 7144 w 28575"/>
                    <a:gd name="connsiteY1" fmla="*/ 49740 h 57150"/>
                    <a:gd name="connsiteX2" fmla="*/ 7839 w 28575"/>
                    <a:gd name="connsiteY2" fmla="*/ 56636 h 57150"/>
                    <a:gd name="connsiteX3" fmla="*/ 12392 w 28575"/>
                    <a:gd name="connsiteY3" fmla="*/ 56426 h 57150"/>
                    <a:gd name="connsiteX4" fmla="*/ 12983 w 28575"/>
                    <a:gd name="connsiteY4" fmla="*/ 44567 h 57150"/>
                    <a:gd name="connsiteX5" fmla="*/ 15421 w 28575"/>
                    <a:gd name="connsiteY5" fmla="*/ 47520 h 57150"/>
                    <a:gd name="connsiteX6" fmla="*/ 22469 w 28575"/>
                    <a:gd name="connsiteY6" fmla="*/ 15088 h 57150"/>
                    <a:gd name="connsiteX7" fmla="*/ 19221 w 28575"/>
                    <a:gd name="connsiteY7" fmla="*/ 16516 h 57150"/>
                    <a:gd name="connsiteX8" fmla="*/ 20498 w 28575"/>
                    <a:gd name="connsiteY8" fmla="*/ 7144 h 57150"/>
                    <a:gd name="connsiteX9" fmla="*/ 16259 w 28575"/>
                    <a:gd name="connsiteY9" fmla="*/ 7144 h 57150"/>
                    <a:gd name="connsiteX10" fmla="*/ 18459 w 28575"/>
                    <a:gd name="connsiteY10" fmla="*/ 16593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575" h="57150">
                      <a:moveTo>
                        <a:pt x="18459" y="16593"/>
                      </a:moveTo>
                      <a:cubicBezTo>
                        <a:pt x="9563" y="20507"/>
                        <a:pt x="11649" y="33757"/>
                        <a:pt x="7144" y="49740"/>
                      </a:cubicBezTo>
                      <a:cubicBezTo>
                        <a:pt x="9839" y="50292"/>
                        <a:pt x="8477" y="53540"/>
                        <a:pt x="7839" y="56636"/>
                      </a:cubicBezTo>
                      <a:lnTo>
                        <a:pt x="12392" y="56426"/>
                      </a:lnTo>
                      <a:cubicBezTo>
                        <a:pt x="9630" y="54216"/>
                        <a:pt x="13259" y="49292"/>
                        <a:pt x="12983" y="44567"/>
                      </a:cubicBezTo>
                      <a:lnTo>
                        <a:pt x="15421" y="47520"/>
                      </a:lnTo>
                      <a:cubicBezTo>
                        <a:pt x="16974" y="34700"/>
                        <a:pt x="23203" y="22508"/>
                        <a:pt x="22469" y="15088"/>
                      </a:cubicBezTo>
                      <a:cubicBezTo>
                        <a:pt x="21965" y="16850"/>
                        <a:pt x="20222" y="15497"/>
                        <a:pt x="19221" y="16516"/>
                      </a:cubicBezTo>
                      <a:lnTo>
                        <a:pt x="20498" y="7144"/>
                      </a:lnTo>
                      <a:lnTo>
                        <a:pt x="16259" y="7144"/>
                      </a:lnTo>
                      <a:lnTo>
                        <a:pt x="18459" y="1659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2" name="任意多边形: 形状 1307">
                  <a:extLst>
                    <a:ext uri="{FF2B5EF4-FFF2-40B4-BE49-F238E27FC236}">
                      <a16:creationId xmlns:a16="http://schemas.microsoft.com/office/drawing/2014/main" id="{6E88F287-3AA2-FAD8-3D8A-2AC43BEA5018}"/>
                    </a:ext>
                  </a:extLst>
                </p:cNvPr>
                <p:cNvSpPr/>
                <p:nvPr/>
              </p:nvSpPr>
              <p:spPr>
                <a:xfrm>
                  <a:off x="3732876" y="926938"/>
                  <a:ext cx="9525" cy="19050"/>
                </a:xfrm>
                <a:custGeom>
                  <a:avLst/>
                  <a:gdLst>
                    <a:gd name="connsiteX0" fmla="*/ 9258 w 9525"/>
                    <a:gd name="connsiteY0" fmla="*/ 10487 h 19050"/>
                    <a:gd name="connsiteX1" fmla="*/ 7144 w 9525"/>
                    <a:gd name="connsiteY1" fmla="*/ 14830 h 19050"/>
                    <a:gd name="connsiteX2" fmla="*/ 10154 w 9525"/>
                    <a:gd name="connsiteY2" fmla="*/ 13002 h 19050"/>
                    <a:gd name="connsiteX3" fmla="*/ 8601 w 9525"/>
                    <a:gd name="connsiteY3" fmla="*/ 7144 h 19050"/>
                    <a:gd name="connsiteX4" fmla="*/ 9258 w 9525"/>
                    <a:gd name="connsiteY4" fmla="*/ 1048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19050">
                      <a:moveTo>
                        <a:pt x="9258" y="10487"/>
                      </a:moveTo>
                      <a:cubicBezTo>
                        <a:pt x="9801" y="14278"/>
                        <a:pt x="7658" y="12821"/>
                        <a:pt x="7144" y="14830"/>
                      </a:cubicBezTo>
                      <a:cubicBezTo>
                        <a:pt x="9115" y="19498"/>
                        <a:pt x="8534" y="11840"/>
                        <a:pt x="10154" y="13002"/>
                      </a:cubicBezTo>
                      <a:cubicBezTo>
                        <a:pt x="8630" y="7144"/>
                        <a:pt x="10297" y="12573"/>
                        <a:pt x="8601" y="7144"/>
                      </a:cubicBezTo>
                      <a:cubicBezTo>
                        <a:pt x="7849" y="8487"/>
                        <a:pt x="8573" y="9487"/>
                        <a:pt x="9258" y="1048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3" name="任意多边形: 形状 1308">
                  <a:extLst>
                    <a:ext uri="{FF2B5EF4-FFF2-40B4-BE49-F238E27FC236}">
                      <a16:creationId xmlns:a16="http://schemas.microsoft.com/office/drawing/2014/main" id="{9CA1FFAB-4C86-33D7-E16B-FDAF830F59A0}"/>
                    </a:ext>
                  </a:extLst>
                </p:cNvPr>
                <p:cNvSpPr/>
                <p:nvPr/>
              </p:nvSpPr>
              <p:spPr>
                <a:xfrm>
                  <a:off x="3847767" y="835840"/>
                  <a:ext cx="19050" cy="19050"/>
                </a:xfrm>
                <a:custGeom>
                  <a:avLst/>
                  <a:gdLst>
                    <a:gd name="connsiteX0" fmla="*/ 15792 w 19050"/>
                    <a:gd name="connsiteY0" fmla="*/ 14345 h 19050"/>
                    <a:gd name="connsiteX1" fmla="*/ 13516 w 19050"/>
                    <a:gd name="connsiteY1" fmla="*/ 9496 h 19050"/>
                    <a:gd name="connsiteX2" fmla="*/ 7144 w 19050"/>
                    <a:gd name="connsiteY2" fmla="*/ 7144 h 19050"/>
                    <a:gd name="connsiteX3" fmla="*/ 15792 w 19050"/>
                    <a:gd name="connsiteY3" fmla="*/ 1434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5792" y="14345"/>
                      </a:moveTo>
                      <a:lnTo>
                        <a:pt x="13516" y="9496"/>
                      </a:lnTo>
                      <a:cubicBezTo>
                        <a:pt x="11192" y="13440"/>
                        <a:pt x="8496" y="7487"/>
                        <a:pt x="7144" y="7144"/>
                      </a:cubicBezTo>
                      <a:cubicBezTo>
                        <a:pt x="9525" y="10268"/>
                        <a:pt x="11725" y="15088"/>
                        <a:pt x="15792" y="1434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4" name="任意多边形: 形状 1309">
                  <a:extLst>
                    <a:ext uri="{FF2B5EF4-FFF2-40B4-BE49-F238E27FC236}">
                      <a16:creationId xmlns:a16="http://schemas.microsoft.com/office/drawing/2014/main" id="{8174A97F-34E3-A167-D4DC-11234B6C3091}"/>
                    </a:ext>
                  </a:extLst>
                </p:cNvPr>
                <p:cNvSpPr/>
                <p:nvPr/>
              </p:nvSpPr>
              <p:spPr>
                <a:xfrm>
                  <a:off x="3736677" y="922861"/>
                  <a:ext cx="9525" cy="9525"/>
                </a:xfrm>
                <a:custGeom>
                  <a:avLst/>
                  <a:gdLst>
                    <a:gd name="connsiteX0" fmla="*/ 8401 w 9525"/>
                    <a:gd name="connsiteY0" fmla="*/ 9754 h 9525"/>
                    <a:gd name="connsiteX1" fmla="*/ 7144 w 9525"/>
                    <a:gd name="connsiteY1" fmla="*/ 7144 h 9525"/>
                    <a:gd name="connsiteX2" fmla="*/ 8401 w 9525"/>
                    <a:gd name="connsiteY2" fmla="*/ 975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401" y="9754"/>
                      </a:moveTo>
                      <a:cubicBezTo>
                        <a:pt x="9392" y="8172"/>
                        <a:pt x="7163" y="9049"/>
                        <a:pt x="7144" y="7144"/>
                      </a:cubicBezTo>
                      <a:cubicBezTo>
                        <a:pt x="7849" y="8249"/>
                        <a:pt x="7096" y="10201"/>
                        <a:pt x="8401" y="975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5" name="任意多边形: 形状 1310">
                  <a:extLst>
                    <a:ext uri="{FF2B5EF4-FFF2-40B4-BE49-F238E27FC236}">
                      <a16:creationId xmlns:a16="http://schemas.microsoft.com/office/drawing/2014/main" id="{267E0CF1-2814-6F4B-BB86-B02F4CDB3330}"/>
                    </a:ext>
                  </a:extLst>
                </p:cNvPr>
                <p:cNvSpPr/>
                <p:nvPr/>
              </p:nvSpPr>
              <p:spPr>
                <a:xfrm>
                  <a:off x="3739084" y="919978"/>
                  <a:ext cx="38100" cy="38100"/>
                </a:xfrm>
                <a:custGeom>
                  <a:avLst/>
                  <a:gdLst>
                    <a:gd name="connsiteX0" fmla="*/ 7737 w 38100"/>
                    <a:gd name="connsiteY0" fmla="*/ 12893 h 38100"/>
                    <a:gd name="connsiteX1" fmla="*/ 10261 w 38100"/>
                    <a:gd name="connsiteY1" fmla="*/ 13817 h 38100"/>
                    <a:gd name="connsiteX2" fmla="*/ 9280 w 38100"/>
                    <a:gd name="connsiteY2" fmla="*/ 16218 h 38100"/>
                    <a:gd name="connsiteX3" fmla="*/ 10661 w 38100"/>
                    <a:gd name="connsiteY3" fmla="*/ 17989 h 38100"/>
                    <a:gd name="connsiteX4" fmla="*/ 11652 w 38100"/>
                    <a:gd name="connsiteY4" fmla="*/ 15560 h 38100"/>
                    <a:gd name="connsiteX5" fmla="*/ 13347 w 38100"/>
                    <a:gd name="connsiteY5" fmla="*/ 17980 h 38100"/>
                    <a:gd name="connsiteX6" fmla="*/ 13719 w 38100"/>
                    <a:gd name="connsiteY6" fmla="*/ 18142 h 38100"/>
                    <a:gd name="connsiteX7" fmla="*/ 13738 w 38100"/>
                    <a:gd name="connsiteY7" fmla="*/ 18151 h 38100"/>
                    <a:gd name="connsiteX8" fmla="*/ 13747 w 38100"/>
                    <a:gd name="connsiteY8" fmla="*/ 18161 h 38100"/>
                    <a:gd name="connsiteX9" fmla="*/ 13757 w 38100"/>
                    <a:gd name="connsiteY9" fmla="*/ 18161 h 38100"/>
                    <a:gd name="connsiteX10" fmla="*/ 13757 w 38100"/>
                    <a:gd name="connsiteY10" fmla="*/ 18161 h 38100"/>
                    <a:gd name="connsiteX11" fmla="*/ 7709 w 38100"/>
                    <a:gd name="connsiteY11" fmla="*/ 18008 h 38100"/>
                    <a:gd name="connsiteX12" fmla="*/ 7718 w 38100"/>
                    <a:gd name="connsiteY12" fmla="*/ 18008 h 38100"/>
                    <a:gd name="connsiteX13" fmla="*/ 7832 w 38100"/>
                    <a:gd name="connsiteY13" fmla="*/ 18046 h 38100"/>
                    <a:gd name="connsiteX14" fmla="*/ 8061 w 38100"/>
                    <a:gd name="connsiteY14" fmla="*/ 18113 h 38100"/>
                    <a:gd name="connsiteX15" fmla="*/ 8509 w 38100"/>
                    <a:gd name="connsiteY15" fmla="*/ 18265 h 38100"/>
                    <a:gd name="connsiteX16" fmla="*/ 10137 w 38100"/>
                    <a:gd name="connsiteY16" fmla="*/ 19018 h 38100"/>
                    <a:gd name="connsiteX17" fmla="*/ 11890 w 38100"/>
                    <a:gd name="connsiteY17" fmla="*/ 21685 h 38100"/>
                    <a:gd name="connsiteX18" fmla="*/ 17224 w 38100"/>
                    <a:gd name="connsiteY18" fmla="*/ 19551 h 38100"/>
                    <a:gd name="connsiteX19" fmla="*/ 14528 w 38100"/>
                    <a:gd name="connsiteY19" fmla="*/ 21761 h 38100"/>
                    <a:gd name="connsiteX20" fmla="*/ 22006 w 38100"/>
                    <a:gd name="connsiteY20" fmla="*/ 21599 h 38100"/>
                    <a:gd name="connsiteX21" fmla="*/ 24939 w 38100"/>
                    <a:gd name="connsiteY21" fmla="*/ 28171 h 38100"/>
                    <a:gd name="connsiteX22" fmla="*/ 25892 w 38100"/>
                    <a:gd name="connsiteY22" fmla="*/ 24381 h 38100"/>
                    <a:gd name="connsiteX23" fmla="*/ 27549 w 38100"/>
                    <a:gd name="connsiteY23" fmla="*/ 25133 h 38100"/>
                    <a:gd name="connsiteX24" fmla="*/ 27768 w 38100"/>
                    <a:gd name="connsiteY24" fmla="*/ 26114 h 38100"/>
                    <a:gd name="connsiteX25" fmla="*/ 27682 w 38100"/>
                    <a:gd name="connsiteY25" fmla="*/ 28276 h 38100"/>
                    <a:gd name="connsiteX26" fmla="*/ 27492 w 38100"/>
                    <a:gd name="connsiteY26" fmla="*/ 31239 h 38100"/>
                    <a:gd name="connsiteX27" fmla="*/ 28178 w 38100"/>
                    <a:gd name="connsiteY27" fmla="*/ 27133 h 38100"/>
                    <a:gd name="connsiteX28" fmla="*/ 28311 w 38100"/>
                    <a:gd name="connsiteY28" fmla="*/ 25276 h 38100"/>
                    <a:gd name="connsiteX29" fmla="*/ 28721 w 38100"/>
                    <a:gd name="connsiteY29" fmla="*/ 27067 h 38100"/>
                    <a:gd name="connsiteX30" fmla="*/ 30378 w 38100"/>
                    <a:gd name="connsiteY30" fmla="*/ 31305 h 38100"/>
                    <a:gd name="connsiteX31" fmla="*/ 29568 w 38100"/>
                    <a:gd name="connsiteY31" fmla="*/ 31505 h 38100"/>
                    <a:gd name="connsiteX32" fmla="*/ 32902 w 38100"/>
                    <a:gd name="connsiteY32" fmla="*/ 35868 h 38100"/>
                    <a:gd name="connsiteX33" fmla="*/ 31912 w 38100"/>
                    <a:gd name="connsiteY33" fmla="*/ 37277 h 38100"/>
                    <a:gd name="connsiteX34" fmla="*/ 33521 w 38100"/>
                    <a:gd name="connsiteY34" fmla="*/ 38506 h 38100"/>
                    <a:gd name="connsiteX35" fmla="*/ 33493 w 38100"/>
                    <a:gd name="connsiteY35" fmla="*/ 37696 h 38100"/>
                    <a:gd name="connsiteX36" fmla="*/ 35807 w 38100"/>
                    <a:gd name="connsiteY36" fmla="*/ 36468 h 38100"/>
                    <a:gd name="connsiteX37" fmla="*/ 34055 w 38100"/>
                    <a:gd name="connsiteY37" fmla="*/ 33020 h 38100"/>
                    <a:gd name="connsiteX38" fmla="*/ 35369 w 38100"/>
                    <a:gd name="connsiteY38" fmla="*/ 32296 h 38100"/>
                    <a:gd name="connsiteX39" fmla="*/ 34721 w 38100"/>
                    <a:gd name="connsiteY39" fmla="*/ 30819 h 38100"/>
                    <a:gd name="connsiteX40" fmla="*/ 35731 w 38100"/>
                    <a:gd name="connsiteY40" fmla="*/ 29600 h 38100"/>
                    <a:gd name="connsiteX41" fmla="*/ 35445 w 38100"/>
                    <a:gd name="connsiteY41" fmla="*/ 26743 h 38100"/>
                    <a:gd name="connsiteX42" fmla="*/ 35236 w 38100"/>
                    <a:gd name="connsiteY42" fmla="*/ 27457 h 38100"/>
                    <a:gd name="connsiteX43" fmla="*/ 35293 w 38100"/>
                    <a:gd name="connsiteY43" fmla="*/ 18294 h 38100"/>
                    <a:gd name="connsiteX44" fmla="*/ 34760 w 38100"/>
                    <a:gd name="connsiteY44" fmla="*/ 18961 h 38100"/>
                    <a:gd name="connsiteX45" fmla="*/ 35693 w 38100"/>
                    <a:gd name="connsiteY45" fmla="*/ 20304 h 38100"/>
                    <a:gd name="connsiteX46" fmla="*/ 33531 w 38100"/>
                    <a:gd name="connsiteY46" fmla="*/ 19513 h 38100"/>
                    <a:gd name="connsiteX47" fmla="*/ 34150 w 38100"/>
                    <a:gd name="connsiteY47" fmla="*/ 16132 h 38100"/>
                    <a:gd name="connsiteX48" fmla="*/ 31550 w 38100"/>
                    <a:gd name="connsiteY48" fmla="*/ 17256 h 38100"/>
                    <a:gd name="connsiteX49" fmla="*/ 30369 w 38100"/>
                    <a:gd name="connsiteY49" fmla="*/ 17513 h 38100"/>
                    <a:gd name="connsiteX50" fmla="*/ 29930 w 38100"/>
                    <a:gd name="connsiteY50" fmla="*/ 18056 h 38100"/>
                    <a:gd name="connsiteX51" fmla="*/ 28483 w 38100"/>
                    <a:gd name="connsiteY51" fmla="*/ 20609 h 38100"/>
                    <a:gd name="connsiteX52" fmla="*/ 28549 w 38100"/>
                    <a:gd name="connsiteY52" fmla="*/ 12703 h 38100"/>
                    <a:gd name="connsiteX53" fmla="*/ 29587 w 38100"/>
                    <a:gd name="connsiteY53" fmla="*/ 8855 h 38100"/>
                    <a:gd name="connsiteX54" fmla="*/ 28826 w 38100"/>
                    <a:gd name="connsiteY54" fmla="*/ 7388 h 38100"/>
                    <a:gd name="connsiteX55" fmla="*/ 28711 w 38100"/>
                    <a:gd name="connsiteY55" fmla="*/ 9674 h 38100"/>
                    <a:gd name="connsiteX56" fmla="*/ 26625 w 38100"/>
                    <a:gd name="connsiteY56" fmla="*/ 7645 h 38100"/>
                    <a:gd name="connsiteX57" fmla="*/ 23215 w 38100"/>
                    <a:gd name="connsiteY57" fmla="*/ 7921 h 38100"/>
                    <a:gd name="connsiteX58" fmla="*/ 18310 w 38100"/>
                    <a:gd name="connsiteY58" fmla="*/ 11217 h 38100"/>
                    <a:gd name="connsiteX59" fmla="*/ 10052 w 38100"/>
                    <a:gd name="connsiteY59" fmla="*/ 9312 h 38100"/>
                    <a:gd name="connsiteX60" fmla="*/ 9099 w 38100"/>
                    <a:gd name="connsiteY60" fmla="*/ 8874 h 38100"/>
                    <a:gd name="connsiteX61" fmla="*/ 8623 w 38100"/>
                    <a:gd name="connsiteY61" fmla="*/ 8655 h 38100"/>
                    <a:gd name="connsiteX62" fmla="*/ 8385 w 38100"/>
                    <a:gd name="connsiteY62" fmla="*/ 8540 h 38100"/>
                    <a:gd name="connsiteX63" fmla="*/ 8261 w 38100"/>
                    <a:gd name="connsiteY63" fmla="*/ 8483 h 38100"/>
                    <a:gd name="connsiteX64" fmla="*/ 8242 w 38100"/>
                    <a:gd name="connsiteY64" fmla="*/ 8474 h 38100"/>
                    <a:gd name="connsiteX65" fmla="*/ 8232 w 38100"/>
                    <a:gd name="connsiteY65" fmla="*/ 8474 h 38100"/>
                    <a:gd name="connsiteX66" fmla="*/ 13805 w 38100"/>
                    <a:gd name="connsiteY66" fmla="*/ 8617 h 38100"/>
                    <a:gd name="connsiteX67" fmla="*/ 13805 w 38100"/>
                    <a:gd name="connsiteY67" fmla="*/ 8617 h 38100"/>
                    <a:gd name="connsiteX68" fmla="*/ 13795 w 38100"/>
                    <a:gd name="connsiteY68" fmla="*/ 8607 h 38100"/>
                    <a:gd name="connsiteX69" fmla="*/ 13766 w 38100"/>
                    <a:gd name="connsiteY69" fmla="*/ 8588 h 38100"/>
                    <a:gd name="connsiteX70" fmla="*/ 12871 w 38100"/>
                    <a:gd name="connsiteY70" fmla="*/ 7950 h 38100"/>
                    <a:gd name="connsiteX71" fmla="*/ 10976 w 38100"/>
                    <a:gd name="connsiteY71" fmla="*/ 7274 h 38100"/>
                    <a:gd name="connsiteX72" fmla="*/ 7737 w 38100"/>
                    <a:gd name="connsiteY72" fmla="*/ 12893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</a:cxnLst>
                  <a:rect l="l" t="t" r="r" b="b"/>
                  <a:pathLst>
                    <a:path w="38100" h="38100">
                      <a:moveTo>
                        <a:pt x="7737" y="12893"/>
                      </a:moveTo>
                      <a:cubicBezTo>
                        <a:pt x="9623" y="15427"/>
                        <a:pt x="8909" y="10131"/>
                        <a:pt x="10261" y="13817"/>
                      </a:cubicBezTo>
                      <a:lnTo>
                        <a:pt x="9280" y="16218"/>
                      </a:lnTo>
                      <a:cubicBezTo>
                        <a:pt x="9861" y="16551"/>
                        <a:pt x="10223" y="16503"/>
                        <a:pt x="10661" y="17989"/>
                      </a:cubicBezTo>
                      <a:cubicBezTo>
                        <a:pt x="10938" y="16427"/>
                        <a:pt x="10680" y="14541"/>
                        <a:pt x="11652" y="15560"/>
                      </a:cubicBezTo>
                      <a:cubicBezTo>
                        <a:pt x="11442" y="17313"/>
                        <a:pt x="12357" y="17580"/>
                        <a:pt x="13347" y="17980"/>
                      </a:cubicBezTo>
                      <a:lnTo>
                        <a:pt x="13719" y="18142"/>
                      </a:lnTo>
                      <a:lnTo>
                        <a:pt x="13738" y="18151"/>
                      </a:lnTo>
                      <a:lnTo>
                        <a:pt x="13747" y="18161"/>
                      </a:lnTo>
                      <a:lnTo>
                        <a:pt x="13757" y="18161"/>
                      </a:lnTo>
                      <a:lnTo>
                        <a:pt x="13757" y="18161"/>
                      </a:lnTo>
                      <a:cubicBezTo>
                        <a:pt x="1660" y="17856"/>
                        <a:pt x="10404" y="18075"/>
                        <a:pt x="7709" y="18008"/>
                      </a:cubicBezTo>
                      <a:lnTo>
                        <a:pt x="7718" y="18008"/>
                      </a:lnTo>
                      <a:lnTo>
                        <a:pt x="7832" y="18046"/>
                      </a:lnTo>
                      <a:lnTo>
                        <a:pt x="8061" y="18113"/>
                      </a:lnTo>
                      <a:lnTo>
                        <a:pt x="8509" y="18265"/>
                      </a:lnTo>
                      <a:cubicBezTo>
                        <a:pt x="9090" y="18475"/>
                        <a:pt x="9652" y="18713"/>
                        <a:pt x="10137" y="19018"/>
                      </a:cubicBezTo>
                      <a:cubicBezTo>
                        <a:pt x="11109" y="19618"/>
                        <a:pt x="11804" y="20447"/>
                        <a:pt x="11890" y="21685"/>
                      </a:cubicBezTo>
                      <a:cubicBezTo>
                        <a:pt x="11080" y="18608"/>
                        <a:pt x="15462" y="19504"/>
                        <a:pt x="17224" y="19551"/>
                      </a:cubicBezTo>
                      <a:cubicBezTo>
                        <a:pt x="18024" y="21866"/>
                        <a:pt x="16300" y="21047"/>
                        <a:pt x="14528" y="21761"/>
                      </a:cubicBezTo>
                      <a:cubicBezTo>
                        <a:pt x="16691" y="22961"/>
                        <a:pt x="17576" y="22999"/>
                        <a:pt x="22006" y="21599"/>
                      </a:cubicBezTo>
                      <a:cubicBezTo>
                        <a:pt x="22368" y="25047"/>
                        <a:pt x="21472" y="25781"/>
                        <a:pt x="24939" y="28171"/>
                      </a:cubicBezTo>
                      <a:lnTo>
                        <a:pt x="25892" y="24381"/>
                      </a:lnTo>
                      <a:cubicBezTo>
                        <a:pt x="26549" y="24590"/>
                        <a:pt x="27092" y="24847"/>
                        <a:pt x="27549" y="25133"/>
                      </a:cubicBezTo>
                      <a:cubicBezTo>
                        <a:pt x="27987" y="25419"/>
                        <a:pt x="27673" y="25771"/>
                        <a:pt x="27768" y="26114"/>
                      </a:cubicBezTo>
                      <a:cubicBezTo>
                        <a:pt x="27740" y="26905"/>
                        <a:pt x="27711" y="27600"/>
                        <a:pt x="27682" y="28276"/>
                      </a:cubicBezTo>
                      <a:cubicBezTo>
                        <a:pt x="27616" y="29295"/>
                        <a:pt x="27578" y="29943"/>
                        <a:pt x="27492" y="31239"/>
                      </a:cubicBezTo>
                      <a:cubicBezTo>
                        <a:pt x="27616" y="29857"/>
                        <a:pt x="27883" y="29038"/>
                        <a:pt x="28178" y="27133"/>
                      </a:cubicBezTo>
                      <a:cubicBezTo>
                        <a:pt x="28187" y="26790"/>
                        <a:pt x="28206" y="26038"/>
                        <a:pt x="28311" y="25276"/>
                      </a:cubicBezTo>
                      <a:cubicBezTo>
                        <a:pt x="28654" y="24790"/>
                        <a:pt x="28397" y="25638"/>
                        <a:pt x="28721" y="27067"/>
                      </a:cubicBezTo>
                      <a:cubicBezTo>
                        <a:pt x="29502" y="28772"/>
                        <a:pt x="30007" y="30638"/>
                        <a:pt x="30378" y="31305"/>
                      </a:cubicBezTo>
                      <a:lnTo>
                        <a:pt x="29568" y="31505"/>
                      </a:lnTo>
                      <a:cubicBezTo>
                        <a:pt x="30464" y="34096"/>
                        <a:pt x="33207" y="33296"/>
                        <a:pt x="32902" y="35868"/>
                      </a:cubicBezTo>
                      <a:cubicBezTo>
                        <a:pt x="32007" y="38430"/>
                        <a:pt x="32197" y="34296"/>
                        <a:pt x="31912" y="37277"/>
                      </a:cubicBezTo>
                      <a:cubicBezTo>
                        <a:pt x="31959" y="37144"/>
                        <a:pt x="33540" y="38468"/>
                        <a:pt x="33521" y="38506"/>
                      </a:cubicBezTo>
                      <a:lnTo>
                        <a:pt x="33493" y="37696"/>
                      </a:lnTo>
                      <a:lnTo>
                        <a:pt x="35807" y="36468"/>
                      </a:lnTo>
                      <a:cubicBezTo>
                        <a:pt x="36465" y="32686"/>
                        <a:pt x="33207" y="37182"/>
                        <a:pt x="34055" y="33020"/>
                      </a:cubicBezTo>
                      <a:lnTo>
                        <a:pt x="35369" y="32296"/>
                      </a:lnTo>
                      <a:cubicBezTo>
                        <a:pt x="35331" y="31867"/>
                        <a:pt x="34312" y="32705"/>
                        <a:pt x="34721" y="30819"/>
                      </a:cubicBezTo>
                      <a:lnTo>
                        <a:pt x="35731" y="29600"/>
                      </a:lnTo>
                      <a:cubicBezTo>
                        <a:pt x="35731" y="29600"/>
                        <a:pt x="35474" y="26676"/>
                        <a:pt x="35445" y="26743"/>
                      </a:cubicBezTo>
                      <a:lnTo>
                        <a:pt x="35236" y="27457"/>
                      </a:lnTo>
                      <a:cubicBezTo>
                        <a:pt x="33407" y="26076"/>
                        <a:pt x="38255" y="19561"/>
                        <a:pt x="35293" y="18294"/>
                      </a:cubicBezTo>
                      <a:lnTo>
                        <a:pt x="34760" y="18961"/>
                      </a:lnTo>
                      <a:cubicBezTo>
                        <a:pt x="35188" y="19447"/>
                        <a:pt x="35807" y="19180"/>
                        <a:pt x="35693" y="20304"/>
                      </a:cubicBezTo>
                      <a:cubicBezTo>
                        <a:pt x="35017" y="22104"/>
                        <a:pt x="34055" y="20399"/>
                        <a:pt x="33531" y="19513"/>
                      </a:cubicBezTo>
                      <a:lnTo>
                        <a:pt x="34150" y="16132"/>
                      </a:lnTo>
                      <a:cubicBezTo>
                        <a:pt x="33255" y="16722"/>
                        <a:pt x="32397" y="17056"/>
                        <a:pt x="31550" y="17256"/>
                      </a:cubicBezTo>
                      <a:cubicBezTo>
                        <a:pt x="31159" y="17380"/>
                        <a:pt x="30635" y="17380"/>
                        <a:pt x="30369" y="17513"/>
                      </a:cubicBezTo>
                      <a:lnTo>
                        <a:pt x="29930" y="18056"/>
                      </a:lnTo>
                      <a:cubicBezTo>
                        <a:pt x="29378" y="18732"/>
                        <a:pt x="28902" y="19247"/>
                        <a:pt x="28483" y="20609"/>
                      </a:cubicBezTo>
                      <a:cubicBezTo>
                        <a:pt x="28816" y="16808"/>
                        <a:pt x="28178" y="13274"/>
                        <a:pt x="28549" y="12703"/>
                      </a:cubicBezTo>
                      <a:cubicBezTo>
                        <a:pt x="28559" y="10788"/>
                        <a:pt x="29683" y="10084"/>
                        <a:pt x="29587" y="8855"/>
                      </a:cubicBezTo>
                      <a:lnTo>
                        <a:pt x="28826" y="7388"/>
                      </a:lnTo>
                      <a:lnTo>
                        <a:pt x="28711" y="9674"/>
                      </a:lnTo>
                      <a:cubicBezTo>
                        <a:pt x="28959" y="9198"/>
                        <a:pt x="27397" y="8264"/>
                        <a:pt x="26625" y="7645"/>
                      </a:cubicBezTo>
                      <a:cubicBezTo>
                        <a:pt x="25654" y="7045"/>
                        <a:pt x="24558" y="6816"/>
                        <a:pt x="23215" y="7921"/>
                      </a:cubicBezTo>
                      <a:cubicBezTo>
                        <a:pt x="22291" y="10188"/>
                        <a:pt x="20929" y="12046"/>
                        <a:pt x="18310" y="11217"/>
                      </a:cubicBezTo>
                      <a:cubicBezTo>
                        <a:pt x="15224" y="11503"/>
                        <a:pt x="12604" y="10474"/>
                        <a:pt x="10052" y="9312"/>
                      </a:cubicBezTo>
                      <a:lnTo>
                        <a:pt x="9099" y="8874"/>
                      </a:lnTo>
                      <a:lnTo>
                        <a:pt x="8623" y="8655"/>
                      </a:lnTo>
                      <a:lnTo>
                        <a:pt x="8385" y="8540"/>
                      </a:lnTo>
                      <a:lnTo>
                        <a:pt x="8261" y="8483"/>
                      </a:lnTo>
                      <a:lnTo>
                        <a:pt x="8242" y="8474"/>
                      </a:lnTo>
                      <a:lnTo>
                        <a:pt x="8232" y="8474"/>
                      </a:lnTo>
                      <a:cubicBezTo>
                        <a:pt x="10718" y="8540"/>
                        <a:pt x="2670" y="8331"/>
                        <a:pt x="13805" y="8617"/>
                      </a:cubicBezTo>
                      <a:lnTo>
                        <a:pt x="13805" y="8617"/>
                      </a:lnTo>
                      <a:lnTo>
                        <a:pt x="13795" y="8607"/>
                      </a:lnTo>
                      <a:lnTo>
                        <a:pt x="13766" y="8588"/>
                      </a:lnTo>
                      <a:lnTo>
                        <a:pt x="12871" y="7950"/>
                      </a:lnTo>
                      <a:cubicBezTo>
                        <a:pt x="12262" y="7569"/>
                        <a:pt x="11633" y="7293"/>
                        <a:pt x="10976" y="7274"/>
                      </a:cubicBezTo>
                      <a:cubicBezTo>
                        <a:pt x="9452" y="9712"/>
                        <a:pt x="8537" y="8255"/>
                        <a:pt x="7737" y="1289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6" name="任意多边形: 形状 1311">
                  <a:extLst>
                    <a:ext uri="{FF2B5EF4-FFF2-40B4-BE49-F238E27FC236}">
                      <a16:creationId xmlns:a16="http://schemas.microsoft.com/office/drawing/2014/main" id="{6B8247C3-31DA-AC5A-EB60-B54A8FD5D506}"/>
                    </a:ext>
                  </a:extLst>
                </p:cNvPr>
                <p:cNvSpPr/>
                <p:nvPr/>
              </p:nvSpPr>
              <p:spPr>
                <a:xfrm>
                  <a:off x="3738162" y="925823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9068 h 9525"/>
                    <a:gd name="connsiteX1" fmla="*/ 8172 w 9525"/>
                    <a:gd name="connsiteY1" fmla="*/ 10154 h 9525"/>
                    <a:gd name="connsiteX2" fmla="*/ 7515 w 9525"/>
                    <a:gd name="connsiteY2" fmla="*/ 7144 h 9525"/>
                    <a:gd name="connsiteX3" fmla="*/ 7144 w 9525"/>
                    <a:gd name="connsiteY3" fmla="*/ 906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144" y="9068"/>
                      </a:moveTo>
                      <a:lnTo>
                        <a:pt x="8172" y="10154"/>
                      </a:lnTo>
                      <a:lnTo>
                        <a:pt x="7515" y="7144"/>
                      </a:lnTo>
                      <a:cubicBezTo>
                        <a:pt x="7820" y="8268"/>
                        <a:pt x="7287" y="8677"/>
                        <a:pt x="7144" y="906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7" name="任意多边形: 形状 1312">
                  <a:extLst>
                    <a:ext uri="{FF2B5EF4-FFF2-40B4-BE49-F238E27FC236}">
                      <a16:creationId xmlns:a16="http://schemas.microsoft.com/office/drawing/2014/main" id="{3F51FEB4-9DC6-1D1D-53F2-8497C99C4AF9}"/>
                    </a:ext>
                  </a:extLst>
                </p:cNvPr>
                <p:cNvSpPr/>
                <p:nvPr/>
              </p:nvSpPr>
              <p:spPr>
                <a:xfrm>
                  <a:off x="4085187" y="944749"/>
                  <a:ext cx="19050" cy="28575"/>
                </a:xfrm>
                <a:custGeom>
                  <a:avLst/>
                  <a:gdLst>
                    <a:gd name="connsiteX0" fmla="*/ 8106 w 19050"/>
                    <a:gd name="connsiteY0" fmla="*/ 14240 h 28575"/>
                    <a:gd name="connsiteX1" fmla="*/ 10392 w 19050"/>
                    <a:gd name="connsiteY1" fmla="*/ 18469 h 28575"/>
                    <a:gd name="connsiteX2" fmla="*/ 7144 w 19050"/>
                    <a:gd name="connsiteY2" fmla="*/ 19917 h 28575"/>
                    <a:gd name="connsiteX3" fmla="*/ 9115 w 19050"/>
                    <a:gd name="connsiteY3" fmla="*/ 27261 h 28575"/>
                    <a:gd name="connsiteX4" fmla="*/ 12363 w 19050"/>
                    <a:gd name="connsiteY4" fmla="*/ 14087 h 28575"/>
                    <a:gd name="connsiteX5" fmla="*/ 11592 w 19050"/>
                    <a:gd name="connsiteY5" fmla="*/ 14249 h 28575"/>
                    <a:gd name="connsiteX6" fmla="*/ 11497 w 19050"/>
                    <a:gd name="connsiteY6" fmla="*/ 7144 h 28575"/>
                    <a:gd name="connsiteX7" fmla="*/ 8106 w 19050"/>
                    <a:gd name="connsiteY7" fmla="*/ 14240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28575">
                      <a:moveTo>
                        <a:pt x="8106" y="14240"/>
                      </a:moveTo>
                      <a:lnTo>
                        <a:pt x="10392" y="18469"/>
                      </a:lnTo>
                      <a:lnTo>
                        <a:pt x="7144" y="19917"/>
                      </a:lnTo>
                      <a:lnTo>
                        <a:pt x="9115" y="27261"/>
                      </a:lnTo>
                      <a:cubicBezTo>
                        <a:pt x="12402" y="23527"/>
                        <a:pt x="9382" y="14754"/>
                        <a:pt x="12363" y="14087"/>
                      </a:cubicBezTo>
                      <a:lnTo>
                        <a:pt x="11592" y="14249"/>
                      </a:lnTo>
                      <a:lnTo>
                        <a:pt x="11497" y="7144"/>
                      </a:lnTo>
                      <a:cubicBezTo>
                        <a:pt x="12087" y="12573"/>
                        <a:pt x="7572" y="8906"/>
                        <a:pt x="8106" y="1424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8" name="任意多边形: 形状 1313">
                  <a:extLst>
                    <a:ext uri="{FF2B5EF4-FFF2-40B4-BE49-F238E27FC236}">
                      <a16:creationId xmlns:a16="http://schemas.microsoft.com/office/drawing/2014/main" id="{F6A1CABE-7972-53D9-85B3-A8D5BDCF1C62}"/>
                    </a:ext>
                  </a:extLst>
                </p:cNvPr>
                <p:cNvSpPr/>
                <p:nvPr/>
              </p:nvSpPr>
              <p:spPr>
                <a:xfrm>
                  <a:off x="4026875" y="884875"/>
                  <a:ext cx="9525" cy="19050"/>
                </a:xfrm>
                <a:custGeom>
                  <a:avLst/>
                  <a:gdLst>
                    <a:gd name="connsiteX0" fmla="*/ 9134 w 9525"/>
                    <a:gd name="connsiteY0" fmla="*/ 13164 h 19050"/>
                    <a:gd name="connsiteX1" fmla="*/ 7515 w 9525"/>
                    <a:gd name="connsiteY1" fmla="*/ 7144 h 19050"/>
                    <a:gd name="connsiteX2" fmla="*/ 7144 w 9525"/>
                    <a:gd name="connsiteY2" fmla="*/ 1336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9134" y="13164"/>
                      </a:moveTo>
                      <a:lnTo>
                        <a:pt x="7515" y="7144"/>
                      </a:lnTo>
                      <a:lnTo>
                        <a:pt x="7144" y="1336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9" name="任意多边形: 形状 1314">
                  <a:extLst>
                    <a:ext uri="{FF2B5EF4-FFF2-40B4-BE49-F238E27FC236}">
                      <a16:creationId xmlns:a16="http://schemas.microsoft.com/office/drawing/2014/main" id="{833EC474-F3F6-A46C-FB0D-6BF346AC709A}"/>
                    </a:ext>
                  </a:extLst>
                </p:cNvPr>
                <p:cNvSpPr/>
                <p:nvPr/>
              </p:nvSpPr>
              <p:spPr>
                <a:xfrm>
                  <a:off x="4059822" y="921184"/>
                  <a:ext cx="19050" cy="66675"/>
                </a:xfrm>
                <a:custGeom>
                  <a:avLst/>
                  <a:gdLst>
                    <a:gd name="connsiteX0" fmla="*/ 13907 w 19050"/>
                    <a:gd name="connsiteY0" fmla="*/ 13621 h 66675"/>
                    <a:gd name="connsiteX1" fmla="*/ 12516 w 19050"/>
                    <a:gd name="connsiteY1" fmla="*/ 7144 h 66675"/>
                    <a:gd name="connsiteX2" fmla="*/ 8649 w 19050"/>
                    <a:gd name="connsiteY2" fmla="*/ 24994 h 66675"/>
                    <a:gd name="connsiteX3" fmla="*/ 9563 w 19050"/>
                    <a:gd name="connsiteY3" fmla="*/ 23984 h 66675"/>
                    <a:gd name="connsiteX4" fmla="*/ 7658 w 19050"/>
                    <a:gd name="connsiteY4" fmla="*/ 42720 h 66675"/>
                    <a:gd name="connsiteX5" fmla="*/ 14973 w 19050"/>
                    <a:gd name="connsiteY5" fmla="*/ 56569 h 66675"/>
                    <a:gd name="connsiteX6" fmla="*/ 9249 w 19050"/>
                    <a:gd name="connsiteY6" fmla="*/ 54683 h 66675"/>
                    <a:gd name="connsiteX7" fmla="*/ 13887 w 19050"/>
                    <a:gd name="connsiteY7" fmla="*/ 59646 h 66675"/>
                    <a:gd name="connsiteX8" fmla="*/ 17536 w 19050"/>
                    <a:gd name="connsiteY8" fmla="*/ 50959 h 66675"/>
                    <a:gd name="connsiteX9" fmla="*/ 17088 w 19050"/>
                    <a:gd name="connsiteY9" fmla="*/ 39195 h 66675"/>
                    <a:gd name="connsiteX10" fmla="*/ 15869 w 19050"/>
                    <a:gd name="connsiteY10" fmla="*/ 40948 h 66675"/>
                    <a:gd name="connsiteX11" fmla="*/ 19288 w 19050"/>
                    <a:gd name="connsiteY11" fmla="*/ 26613 h 66675"/>
                    <a:gd name="connsiteX12" fmla="*/ 14126 w 19050"/>
                    <a:gd name="connsiteY12" fmla="*/ 15869 h 66675"/>
                    <a:gd name="connsiteX13" fmla="*/ 16221 w 19050"/>
                    <a:gd name="connsiteY13" fmla="*/ 9058 h 66675"/>
                    <a:gd name="connsiteX14" fmla="*/ 13907 w 19050"/>
                    <a:gd name="connsiteY14" fmla="*/ 13621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9050" h="66675">
                      <a:moveTo>
                        <a:pt x="13907" y="13621"/>
                      </a:moveTo>
                      <a:lnTo>
                        <a:pt x="12516" y="7144"/>
                      </a:lnTo>
                      <a:cubicBezTo>
                        <a:pt x="9458" y="8963"/>
                        <a:pt x="4686" y="15792"/>
                        <a:pt x="8649" y="24994"/>
                      </a:cubicBezTo>
                      <a:lnTo>
                        <a:pt x="9563" y="23984"/>
                      </a:lnTo>
                      <a:cubicBezTo>
                        <a:pt x="7563" y="30470"/>
                        <a:pt x="12887" y="39414"/>
                        <a:pt x="7658" y="42720"/>
                      </a:cubicBezTo>
                      <a:cubicBezTo>
                        <a:pt x="11897" y="42596"/>
                        <a:pt x="11582" y="52054"/>
                        <a:pt x="14973" y="56569"/>
                      </a:cubicBezTo>
                      <a:cubicBezTo>
                        <a:pt x="12087" y="62798"/>
                        <a:pt x="10916" y="45720"/>
                        <a:pt x="9249" y="54683"/>
                      </a:cubicBezTo>
                      <a:lnTo>
                        <a:pt x="13887" y="59646"/>
                      </a:lnTo>
                      <a:cubicBezTo>
                        <a:pt x="14478" y="55931"/>
                        <a:pt x="15554" y="50597"/>
                        <a:pt x="17536" y="50959"/>
                      </a:cubicBezTo>
                      <a:cubicBezTo>
                        <a:pt x="13564" y="50235"/>
                        <a:pt x="17383" y="42910"/>
                        <a:pt x="17088" y="39195"/>
                      </a:cubicBezTo>
                      <a:cubicBezTo>
                        <a:pt x="16612" y="40796"/>
                        <a:pt x="16116" y="40186"/>
                        <a:pt x="15869" y="40948"/>
                      </a:cubicBezTo>
                      <a:cubicBezTo>
                        <a:pt x="13802" y="34033"/>
                        <a:pt x="20745" y="34633"/>
                        <a:pt x="19288" y="26613"/>
                      </a:cubicBezTo>
                      <a:cubicBezTo>
                        <a:pt x="16202" y="22136"/>
                        <a:pt x="18136" y="13164"/>
                        <a:pt x="14126" y="15869"/>
                      </a:cubicBezTo>
                      <a:cubicBezTo>
                        <a:pt x="15421" y="16250"/>
                        <a:pt x="15726" y="11525"/>
                        <a:pt x="16221" y="9058"/>
                      </a:cubicBezTo>
                      <a:cubicBezTo>
                        <a:pt x="15069" y="7839"/>
                        <a:pt x="15545" y="12373"/>
                        <a:pt x="13907" y="1362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0" name="任意多边形: 形状 1315">
                  <a:extLst>
                    <a:ext uri="{FF2B5EF4-FFF2-40B4-BE49-F238E27FC236}">
                      <a16:creationId xmlns:a16="http://schemas.microsoft.com/office/drawing/2014/main" id="{AC20F140-77FB-E610-B660-799B4B5DAB70}"/>
                    </a:ext>
                  </a:extLst>
                </p:cNvPr>
                <p:cNvSpPr/>
                <p:nvPr/>
              </p:nvSpPr>
              <p:spPr>
                <a:xfrm>
                  <a:off x="3749240" y="907594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7913 h 9525"/>
                    <a:gd name="connsiteX1" fmla="*/ 15916 w 19050"/>
                    <a:gd name="connsiteY1" fmla="*/ 8923 h 9525"/>
                    <a:gd name="connsiteX2" fmla="*/ 7144 w 19050"/>
                    <a:gd name="connsiteY2" fmla="*/ 791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7913"/>
                      </a:moveTo>
                      <a:cubicBezTo>
                        <a:pt x="9754" y="8752"/>
                        <a:pt x="14583" y="9285"/>
                        <a:pt x="15916" y="8923"/>
                      </a:cubicBezTo>
                      <a:cubicBezTo>
                        <a:pt x="14145" y="8875"/>
                        <a:pt x="10706" y="5732"/>
                        <a:pt x="7144" y="791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1" name="任意多边形: 形状 1316">
                  <a:extLst>
                    <a:ext uri="{FF2B5EF4-FFF2-40B4-BE49-F238E27FC236}">
                      <a16:creationId xmlns:a16="http://schemas.microsoft.com/office/drawing/2014/main" id="{E0658B09-A644-B318-F027-350D9E16A963}"/>
                    </a:ext>
                  </a:extLst>
                </p:cNvPr>
                <p:cNvSpPr/>
                <p:nvPr/>
              </p:nvSpPr>
              <p:spPr>
                <a:xfrm>
                  <a:off x="4028643" y="893520"/>
                  <a:ext cx="19050" cy="19050"/>
                </a:xfrm>
                <a:custGeom>
                  <a:avLst/>
                  <a:gdLst>
                    <a:gd name="connsiteX0" fmla="*/ 7195 w 19050"/>
                    <a:gd name="connsiteY0" fmla="*/ 11300 h 19050"/>
                    <a:gd name="connsiteX1" fmla="*/ 11862 w 19050"/>
                    <a:gd name="connsiteY1" fmla="*/ 15930 h 19050"/>
                    <a:gd name="connsiteX2" fmla="*/ 10348 w 19050"/>
                    <a:gd name="connsiteY2" fmla="*/ 17301 h 19050"/>
                    <a:gd name="connsiteX3" fmla="*/ 13548 w 19050"/>
                    <a:gd name="connsiteY3" fmla="*/ 18177 h 19050"/>
                    <a:gd name="connsiteX4" fmla="*/ 12948 w 19050"/>
                    <a:gd name="connsiteY4" fmla="*/ 17673 h 19050"/>
                    <a:gd name="connsiteX5" fmla="*/ 13767 w 19050"/>
                    <a:gd name="connsiteY5" fmla="*/ 16596 h 19050"/>
                    <a:gd name="connsiteX6" fmla="*/ 7195 w 19050"/>
                    <a:gd name="connsiteY6" fmla="*/ 1130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" h="19050">
                      <a:moveTo>
                        <a:pt x="7195" y="11300"/>
                      </a:moveTo>
                      <a:cubicBezTo>
                        <a:pt x="8976" y="17901"/>
                        <a:pt x="10795" y="8957"/>
                        <a:pt x="11862" y="15930"/>
                      </a:cubicBezTo>
                      <a:lnTo>
                        <a:pt x="10348" y="17301"/>
                      </a:lnTo>
                      <a:lnTo>
                        <a:pt x="13548" y="18177"/>
                      </a:lnTo>
                      <a:lnTo>
                        <a:pt x="12948" y="17673"/>
                      </a:lnTo>
                      <a:lnTo>
                        <a:pt x="13767" y="16596"/>
                      </a:lnTo>
                      <a:cubicBezTo>
                        <a:pt x="13691" y="12110"/>
                        <a:pt x="6471" y="1204"/>
                        <a:pt x="7195" y="1130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2" name="任意多边形: 形状 1317">
                  <a:extLst>
                    <a:ext uri="{FF2B5EF4-FFF2-40B4-BE49-F238E27FC236}">
                      <a16:creationId xmlns:a16="http://schemas.microsoft.com/office/drawing/2014/main" id="{72CF1B08-2AAA-078A-B1A2-ED7857591F59}"/>
                    </a:ext>
                  </a:extLst>
                </p:cNvPr>
                <p:cNvSpPr/>
                <p:nvPr/>
              </p:nvSpPr>
              <p:spPr>
                <a:xfrm>
                  <a:off x="3739353" y="931405"/>
                  <a:ext cx="19050" cy="19050"/>
                </a:xfrm>
                <a:custGeom>
                  <a:avLst/>
                  <a:gdLst>
                    <a:gd name="connsiteX0" fmla="*/ 9363 w 19050"/>
                    <a:gd name="connsiteY0" fmla="*/ 10106 h 19050"/>
                    <a:gd name="connsiteX1" fmla="*/ 9601 w 19050"/>
                    <a:gd name="connsiteY1" fmla="*/ 13887 h 19050"/>
                    <a:gd name="connsiteX2" fmla="*/ 12440 w 19050"/>
                    <a:gd name="connsiteY2" fmla="*/ 13030 h 19050"/>
                    <a:gd name="connsiteX3" fmla="*/ 13497 w 19050"/>
                    <a:gd name="connsiteY3" fmla="*/ 12668 h 19050"/>
                    <a:gd name="connsiteX4" fmla="*/ 13497 w 19050"/>
                    <a:gd name="connsiteY4" fmla="*/ 12668 h 19050"/>
                    <a:gd name="connsiteX5" fmla="*/ 13497 w 19050"/>
                    <a:gd name="connsiteY5" fmla="*/ 12668 h 19050"/>
                    <a:gd name="connsiteX6" fmla="*/ 7144 w 19050"/>
                    <a:gd name="connsiteY6" fmla="*/ 12506 h 19050"/>
                    <a:gd name="connsiteX7" fmla="*/ 7153 w 19050"/>
                    <a:gd name="connsiteY7" fmla="*/ 12497 h 19050"/>
                    <a:gd name="connsiteX8" fmla="*/ 7172 w 19050"/>
                    <a:gd name="connsiteY8" fmla="*/ 12487 h 19050"/>
                    <a:gd name="connsiteX9" fmla="*/ 7201 w 19050"/>
                    <a:gd name="connsiteY9" fmla="*/ 12468 h 19050"/>
                    <a:gd name="connsiteX10" fmla="*/ 7258 w 19050"/>
                    <a:gd name="connsiteY10" fmla="*/ 12421 h 19050"/>
                    <a:gd name="connsiteX11" fmla="*/ 7372 w 19050"/>
                    <a:gd name="connsiteY11" fmla="*/ 12325 h 19050"/>
                    <a:gd name="connsiteX12" fmla="*/ 7582 w 19050"/>
                    <a:gd name="connsiteY12" fmla="*/ 12097 h 19050"/>
                    <a:gd name="connsiteX13" fmla="*/ 7906 w 19050"/>
                    <a:gd name="connsiteY13" fmla="*/ 11459 h 19050"/>
                    <a:gd name="connsiteX14" fmla="*/ 8125 w 19050"/>
                    <a:gd name="connsiteY14" fmla="*/ 9363 h 19050"/>
                    <a:gd name="connsiteX15" fmla="*/ 7544 w 19050"/>
                    <a:gd name="connsiteY15" fmla="*/ 9154 h 19050"/>
                    <a:gd name="connsiteX16" fmla="*/ 7391 w 19050"/>
                    <a:gd name="connsiteY16" fmla="*/ 9106 h 19050"/>
                    <a:gd name="connsiteX17" fmla="*/ 7315 w 19050"/>
                    <a:gd name="connsiteY17" fmla="*/ 9087 h 19050"/>
                    <a:gd name="connsiteX18" fmla="*/ 7306 w 19050"/>
                    <a:gd name="connsiteY18" fmla="*/ 9087 h 19050"/>
                    <a:gd name="connsiteX19" fmla="*/ 7306 w 19050"/>
                    <a:gd name="connsiteY19" fmla="*/ 9087 h 19050"/>
                    <a:gd name="connsiteX20" fmla="*/ 7306 w 19050"/>
                    <a:gd name="connsiteY20" fmla="*/ 9087 h 19050"/>
                    <a:gd name="connsiteX21" fmla="*/ 13497 w 19050"/>
                    <a:gd name="connsiteY21" fmla="*/ 9268 h 19050"/>
                    <a:gd name="connsiteX22" fmla="*/ 13487 w 19050"/>
                    <a:gd name="connsiteY22" fmla="*/ 9268 h 19050"/>
                    <a:gd name="connsiteX23" fmla="*/ 13468 w 19050"/>
                    <a:gd name="connsiteY23" fmla="*/ 9258 h 19050"/>
                    <a:gd name="connsiteX24" fmla="*/ 13345 w 19050"/>
                    <a:gd name="connsiteY24" fmla="*/ 9220 h 19050"/>
                    <a:gd name="connsiteX25" fmla="*/ 12849 w 19050"/>
                    <a:gd name="connsiteY25" fmla="*/ 9154 h 19050"/>
                    <a:gd name="connsiteX26" fmla="*/ 11811 w 19050"/>
                    <a:gd name="connsiteY26" fmla="*/ 9382 h 19050"/>
                    <a:gd name="connsiteX27" fmla="*/ 9706 w 19050"/>
                    <a:gd name="connsiteY27" fmla="*/ 10097 h 19050"/>
                    <a:gd name="connsiteX28" fmla="*/ 10068 w 19050"/>
                    <a:gd name="connsiteY28" fmla="*/ 7372 h 19050"/>
                    <a:gd name="connsiteX29" fmla="*/ 8449 w 19050"/>
                    <a:gd name="connsiteY29" fmla="*/ 7144 h 19050"/>
                    <a:gd name="connsiteX30" fmla="*/ 7239 w 19050"/>
                    <a:gd name="connsiteY30" fmla="*/ 9535 h 19050"/>
                    <a:gd name="connsiteX31" fmla="*/ 9363 w 19050"/>
                    <a:gd name="connsiteY31" fmla="*/ 1010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9050" h="19050">
                      <a:moveTo>
                        <a:pt x="9363" y="10106"/>
                      </a:moveTo>
                      <a:lnTo>
                        <a:pt x="9601" y="13887"/>
                      </a:lnTo>
                      <a:cubicBezTo>
                        <a:pt x="10392" y="12097"/>
                        <a:pt x="11573" y="12802"/>
                        <a:pt x="12440" y="13030"/>
                      </a:cubicBezTo>
                      <a:cubicBezTo>
                        <a:pt x="12878" y="13145"/>
                        <a:pt x="13249" y="13145"/>
                        <a:pt x="13497" y="12668"/>
                      </a:cubicBezTo>
                      <a:lnTo>
                        <a:pt x="13497" y="12668"/>
                      </a:lnTo>
                      <a:lnTo>
                        <a:pt x="13497" y="12668"/>
                      </a:lnTo>
                      <a:lnTo>
                        <a:pt x="7144" y="12506"/>
                      </a:lnTo>
                      <a:lnTo>
                        <a:pt x="7153" y="12497"/>
                      </a:lnTo>
                      <a:lnTo>
                        <a:pt x="7172" y="12487"/>
                      </a:lnTo>
                      <a:lnTo>
                        <a:pt x="7201" y="12468"/>
                      </a:lnTo>
                      <a:lnTo>
                        <a:pt x="7258" y="12421"/>
                      </a:lnTo>
                      <a:lnTo>
                        <a:pt x="7372" y="12325"/>
                      </a:lnTo>
                      <a:lnTo>
                        <a:pt x="7582" y="12097"/>
                      </a:lnTo>
                      <a:cubicBezTo>
                        <a:pt x="7715" y="11925"/>
                        <a:pt x="7820" y="11716"/>
                        <a:pt x="7906" y="11459"/>
                      </a:cubicBezTo>
                      <a:cubicBezTo>
                        <a:pt x="8077" y="10954"/>
                        <a:pt x="8163" y="10268"/>
                        <a:pt x="8125" y="9363"/>
                      </a:cubicBezTo>
                      <a:lnTo>
                        <a:pt x="7544" y="9154"/>
                      </a:lnTo>
                      <a:lnTo>
                        <a:pt x="7391" y="9106"/>
                      </a:lnTo>
                      <a:lnTo>
                        <a:pt x="7315" y="9087"/>
                      </a:lnTo>
                      <a:lnTo>
                        <a:pt x="7306" y="9087"/>
                      </a:lnTo>
                      <a:lnTo>
                        <a:pt x="7306" y="9087"/>
                      </a:lnTo>
                      <a:lnTo>
                        <a:pt x="7306" y="9087"/>
                      </a:lnTo>
                      <a:lnTo>
                        <a:pt x="13497" y="9268"/>
                      </a:lnTo>
                      <a:lnTo>
                        <a:pt x="13487" y="9268"/>
                      </a:lnTo>
                      <a:lnTo>
                        <a:pt x="13468" y="9258"/>
                      </a:lnTo>
                      <a:lnTo>
                        <a:pt x="13345" y="9220"/>
                      </a:lnTo>
                      <a:cubicBezTo>
                        <a:pt x="13183" y="9173"/>
                        <a:pt x="13011" y="9154"/>
                        <a:pt x="12849" y="9154"/>
                      </a:cubicBezTo>
                      <a:cubicBezTo>
                        <a:pt x="12506" y="9154"/>
                        <a:pt x="12163" y="9249"/>
                        <a:pt x="11811" y="9382"/>
                      </a:cubicBezTo>
                      <a:cubicBezTo>
                        <a:pt x="11106" y="9639"/>
                        <a:pt x="10392" y="10020"/>
                        <a:pt x="9706" y="10097"/>
                      </a:cubicBezTo>
                      <a:lnTo>
                        <a:pt x="10068" y="7372"/>
                      </a:lnTo>
                      <a:lnTo>
                        <a:pt x="8449" y="7144"/>
                      </a:lnTo>
                      <a:cubicBezTo>
                        <a:pt x="8753" y="9011"/>
                        <a:pt x="8258" y="11382"/>
                        <a:pt x="7239" y="9535"/>
                      </a:cubicBezTo>
                      <a:cubicBezTo>
                        <a:pt x="7382" y="11030"/>
                        <a:pt x="8820" y="9801"/>
                        <a:pt x="9363" y="1010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3" name="任意多边形: 形状 1318">
                  <a:extLst>
                    <a:ext uri="{FF2B5EF4-FFF2-40B4-BE49-F238E27FC236}">
                      <a16:creationId xmlns:a16="http://schemas.microsoft.com/office/drawing/2014/main" id="{19F63EFD-A70F-1AD1-4DA5-04F4F8209F0F}"/>
                    </a:ext>
                  </a:extLst>
                </p:cNvPr>
                <p:cNvSpPr/>
                <p:nvPr/>
              </p:nvSpPr>
              <p:spPr>
                <a:xfrm>
                  <a:off x="4074807" y="939063"/>
                  <a:ext cx="9525" cy="28575"/>
                </a:xfrm>
                <a:custGeom>
                  <a:avLst/>
                  <a:gdLst>
                    <a:gd name="connsiteX0" fmla="*/ 8818 w 9525"/>
                    <a:gd name="connsiteY0" fmla="*/ 22060 h 28575"/>
                    <a:gd name="connsiteX1" fmla="*/ 7417 w 9525"/>
                    <a:gd name="connsiteY1" fmla="*/ 7144 h 28575"/>
                    <a:gd name="connsiteX2" fmla="*/ 8818 w 9525"/>
                    <a:gd name="connsiteY2" fmla="*/ 22060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28575">
                      <a:moveTo>
                        <a:pt x="8818" y="22060"/>
                      </a:moveTo>
                      <a:cubicBezTo>
                        <a:pt x="9732" y="23470"/>
                        <a:pt x="12704" y="12011"/>
                        <a:pt x="7417" y="7144"/>
                      </a:cubicBezTo>
                      <a:cubicBezTo>
                        <a:pt x="7217" y="11878"/>
                        <a:pt x="6465" y="18012"/>
                        <a:pt x="8818" y="2206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4" name="任意多边形: 形状 1319">
                  <a:extLst>
                    <a:ext uri="{FF2B5EF4-FFF2-40B4-BE49-F238E27FC236}">
                      <a16:creationId xmlns:a16="http://schemas.microsoft.com/office/drawing/2014/main" id="{6923ED7D-A61C-642D-6FD6-3ABC2DE2B6B7}"/>
                    </a:ext>
                  </a:extLst>
                </p:cNvPr>
                <p:cNvSpPr/>
                <p:nvPr/>
              </p:nvSpPr>
              <p:spPr>
                <a:xfrm>
                  <a:off x="3954380" y="856567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12230 h 19050"/>
                    <a:gd name="connsiteX1" fmla="*/ 13687 w 19050"/>
                    <a:gd name="connsiteY1" fmla="*/ 20717 h 19050"/>
                    <a:gd name="connsiteX2" fmla="*/ 17421 w 19050"/>
                    <a:gd name="connsiteY2" fmla="*/ 17364 h 19050"/>
                    <a:gd name="connsiteX3" fmla="*/ 19936 w 19050"/>
                    <a:gd name="connsiteY3" fmla="*/ 21279 h 19050"/>
                    <a:gd name="connsiteX4" fmla="*/ 16002 w 19050"/>
                    <a:gd name="connsiteY4" fmla="*/ 11268 h 19050"/>
                    <a:gd name="connsiteX5" fmla="*/ 14164 w 19050"/>
                    <a:gd name="connsiteY5" fmla="*/ 12621 h 19050"/>
                    <a:gd name="connsiteX6" fmla="*/ 9963 w 19050"/>
                    <a:gd name="connsiteY6" fmla="*/ 7144 h 19050"/>
                    <a:gd name="connsiteX7" fmla="*/ 7144 w 19050"/>
                    <a:gd name="connsiteY7" fmla="*/ 1223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19050">
                      <a:moveTo>
                        <a:pt x="7144" y="12230"/>
                      </a:moveTo>
                      <a:cubicBezTo>
                        <a:pt x="11792" y="15107"/>
                        <a:pt x="9449" y="20317"/>
                        <a:pt x="13687" y="20717"/>
                      </a:cubicBezTo>
                      <a:lnTo>
                        <a:pt x="17421" y="17364"/>
                      </a:lnTo>
                      <a:lnTo>
                        <a:pt x="19936" y="21279"/>
                      </a:lnTo>
                      <a:cubicBezTo>
                        <a:pt x="19936" y="21279"/>
                        <a:pt x="16212" y="11154"/>
                        <a:pt x="16002" y="11268"/>
                      </a:cubicBezTo>
                      <a:cubicBezTo>
                        <a:pt x="16040" y="11963"/>
                        <a:pt x="14754" y="12173"/>
                        <a:pt x="14164" y="12621"/>
                      </a:cubicBezTo>
                      <a:lnTo>
                        <a:pt x="9963" y="7144"/>
                      </a:lnTo>
                      <a:cubicBezTo>
                        <a:pt x="8058" y="7144"/>
                        <a:pt x="8982" y="11535"/>
                        <a:pt x="7144" y="1223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5" name="任意多边形: 形状 1320">
                  <a:extLst>
                    <a:ext uri="{FF2B5EF4-FFF2-40B4-BE49-F238E27FC236}">
                      <a16:creationId xmlns:a16="http://schemas.microsoft.com/office/drawing/2014/main" id="{C496E1E0-850B-B4C1-F640-83DB991010D5}"/>
                    </a:ext>
                  </a:extLst>
                </p:cNvPr>
                <p:cNvSpPr/>
                <p:nvPr/>
              </p:nvSpPr>
              <p:spPr>
                <a:xfrm>
                  <a:off x="3853834" y="846375"/>
                  <a:ext cx="19050" cy="19050"/>
                </a:xfrm>
                <a:custGeom>
                  <a:avLst/>
                  <a:gdLst>
                    <a:gd name="connsiteX0" fmla="*/ 9649 w 19050"/>
                    <a:gd name="connsiteY0" fmla="*/ 9639 h 19050"/>
                    <a:gd name="connsiteX1" fmla="*/ 10068 w 19050"/>
                    <a:gd name="connsiteY1" fmla="*/ 13687 h 19050"/>
                    <a:gd name="connsiteX2" fmla="*/ 17650 w 19050"/>
                    <a:gd name="connsiteY2" fmla="*/ 16278 h 19050"/>
                    <a:gd name="connsiteX3" fmla="*/ 17155 w 19050"/>
                    <a:gd name="connsiteY3" fmla="*/ 11725 h 19050"/>
                    <a:gd name="connsiteX4" fmla="*/ 13887 w 19050"/>
                    <a:gd name="connsiteY4" fmla="*/ 10316 h 19050"/>
                    <a:gd name="connsiteX5" fmla="*/ 15116 w 19050"/>
                    <a:gd name="connsiteY5" fmla="*/ 15421 h 19050"/>
                    <a:gd name="connsiteX6" fmla="*/ 7144 w 19050"/>
                    <a:gd name="connsiteY6" fmla="*/ 7144 h 19050"/>
                    <a:gd name="connsiteX7" fmla="*/ 9649 w 19050"/>
                    <a:gd name="connsiteY7" fmla="*/ 963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19050">
                      <a:moveTo>
                        <a:pt x="9649" y="9639"/>
                      </a:moveTo>
                      <a:cubicBezTo>
                        <a:pt x="7287" y="9363"/>
                        <a:pt x="8553" y="12135"/>
                        <a:pt x="10068" y="13687"/>
                      </a:cubicBezTo>
                      <a:lnTo>
                        <a:pt x="17650" y="16278"/>
                      </a:lnTo>
                      <a:cubicBezTo>
                        <a:pt x="17964" y="15097"/>
                        <a:pt x="19298" y="13259"/>
                        <a:pt x="17155" y="11725"/>
                      </a:cubicBezTo>
                      <a:cubicBezTo>
                        <a:pt x="15869" y="11278"/>
                        <a:pt x="15002" y="10192"/>
                        <a:pt x="13887" y="10316"/>
                      </a:cubicBezTo>
                      <a:cubicBezTo>
                        <a:pt x="14316" y="12030"/>
                        <a:pt x="15269" y="13668"/>
                        <a:pt x="15116" y="15421"/>
                      </a:cubicBezTo>
                      <a:cubicBezTo>
                        <a:pt x="10611" y="13716"/>
                        <a:pt x="13259" y="7287"/>
                        <a:pt x="7144" y="7144"/>
                      </a:cubicBezTo>
                      <a:cubicBezTo>
                        <a:pt x="7144" y="7144"/>
                        <a:pt x="9706" y="9573"/>
                        <a:pt x="9649" y="963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6" name="任意多边形: 形状 1321">
                  <a:extLst>
                    <a:ext uri="{FF2B5EF4-FFF2-40B4-BE49-F238E27FC236}">
                      <a16:creationId xmlns:a16="http://schemas.microsoft.com/office/drawing/2014/main" id="{DCEB49E6-47BE-1D7F-9AA5-EE935AC96533}"/>
                    </a:ext>
                  </a:extLst>
                </p:cNvPr>
                <p:cNvSpPr/>
                <p:nvPr/>
              </p:nvSpPr>
              <p:spPr>
                <a:xfrm>
                  <a:off x="3767480" y="889137"/>
                  <a:ext cx="9525" cy="19050"/>
                </a:xfrm>
                <a:custGeom>
                  <a:avLst/>
                  <a:gdLst>
                    <a:gd name="connsiteX0" fmla="*/ 8096 w 9525"/>
                    <a:gd name="connsiteY0" fmla="*/ 9464 h 19050"/>
                    <a:gd name="connsiteX1" fmla="*/ 9496 w 9525"/>
                    <a:gd name="connsiteY1" fmla="*/ 11807 h 19050"/>
                    <a:gd name="connsiteX2" fmla="*/ 7839 w 9525"/>
                    <a:gd name="connsiteY2" fmla="*/ 13236 h 19050"/>
                    <a:gd name="connsiteX3" fmla="*/ 11649 w 9525"/>
                    <a:gd name="connsiteY3" fmla="*/ 10359 h 19050"/>
                    <a:gd name="connsiteX4" fmla="*/ 9830 w 9525"/>
                    <a:gd name="connsiteY4" fmla="*/ 8045 h 19050"/>
                    <a:gd name="connsiteX5" fmla="*/ 10858 w 9525"/>
                    <a:gd name="connsiteY5" fmla="*/ 7426 h 19050"/>
                    <a:gd name="connsiteX6" fmla="*/ 7144 w 9525"/>
                    <a:gd name="connsiteY6" fmla="*/ 9759 h 19050"/>
                    <a:gd name="connsiteX7" fmla="*/ 7630 w 9525"/>
                    <a:gd name="connsiteY7" fmla="*/ 11321 h 19050"/>
                    <a:gd name="connsiteX8" fmla="*/ 8096 w 9525"/>
                    <a:gd name="connsiteY8" fmla="*/ 946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525" h="19050">
                      <a:moveTo>
                        <a:pt x="8096" y="9464"/>
                      </a:moveTo>
                      <a:cubicBezTo>
                        <a:pt x="8963" y="7616"/>
                        <a:pt x="8934" y="11017"/>
                        <a:pt x="9496" y="11807"/>
                      </a:cubicBezTo>
                      <a:cubicBezTo>
                        <a:pt x="8401" y="12865"/>
                        <a:pt x="8792" y="10645"/>
                        <a:pt x="7839" y="13236"/>
                      </a:cubicBezTo>
                      <a:cubicBezTo>
                        <a:pt x="8249" y="13398"/>
                        <a:pt x="12030" y="13588"/>
                        <a:pt x="11649" y="10359"/>
                      </a:cubicBezTo>
                      <a:cubicBezTo>
                        <a:pt x="11649" y="10359"/>
                        <a:pt x="9639" y="7883"/>
                        <a:pt x="9830" y="8045"/>
                      </a:cubicBezTo>
                      <a:cubicBezTo>
                        <a:pt x="9763" y="7997"/>
                        <a:pt x="10792" y="7369"/>
                        <a:pt x="10858" y="7426"/>
                      </a:cubicBezTo>
                      <a:cubicBezTo>
                        <a:pt x="10601" y="6092"/>
                        <a:pt x="8582" y="9931"/>
                        <a:pt x="7144" y="9759"/>
                      </a:cubicBezTo>
                      <a:lnTo>
                        <a:pt x="7630" y="11321"/>
                      </a:lnTo>
                      <a:lnTo>
                        <a:pt x="8096" y="946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7" name="任意多边形: 形状 1322">
                  <a:extLst>
                    <a:ext uri="{FF2B5EF4-FFF2-40B4-BE49-F238E27FC236}">
                      <a16:creationId xmlns:a16="http://schemas.microsoft.com/office/drawing/2014/main" id="{38819B7C-39AB-4DC7-0013-96A8597FC3A2}"/>
                    </a:ext>
                  </a:extLst>
                </p:cNvPr>
                <p:cNvSpPr/>
                <p:nvPr/>
              </p:nvSpPr>
              <p:spPr>
                <a:xfrm>
                  <a:off x="3745630" y="1009938"/>
                  <a:ext cx="9525" cy="9525"/>
                </a:xfrm>
                <a:custGeom>
                  <a:avLst/>
                  <a:gdLst>
                    <a:gd name="connsiteX0" fmla="*/ 7401 w 9525"/>
                    <a:gd name="connsiteY0" fmla="*/ 7601 h 9525"/>
                    <a:gd name="connsiteX1" fmla="*/ 7439 w 9525"/>
                    <a:gd name="connsiteY1" fmla="*/ 7658 h 9525"/>
                    <a:gd name="connsiteX2" fmla="*/ 7429 w 9525"/>
                    <a:gd name="connsiteY2" fmla="*/ 7639 h 9525"/>
                    <a:gd name="connsiteX3" fmla="*/ 7401 w 9525"/>
                    <a:gd name="connsiteY3" fmla="*/ 7601 h 9525"/>
                    <a:gd name="connsiteX4" fmla="*/ 7172 w 9525"/>
                    <a:gd name="connsiteY4" fmla="*/ 7182 h 9525"/>
                    <a:gd name="connsiteX5" fmla="*/ 7153 w 9525"/>
                    <a:gd name="connsiteY5" fmla="*/ 7144 h 9525"/>
                    <a:gd name="connsiteX6" fmla="*/ 7144 w 9525"/>
                    <a:gd name="connsiteY6" fmla="*/ 7144 h 9525"/>
                    <a:gd name="connsiteX7" fmla="*/ 7439 w 9525"/>
                    <a:gd name="connsiteY7" fmla="*/ 7668 h 9525"/>
                    <a:gd name="connsiteX8" fmla="*/ 7401 w 9525"/>
                    <a:gd name="connsiteY8" fmla="*/ 760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525" h="9525">
                      <a:moveTo>
                        <a:pt x="7401" y="7601"/>
                      </a:moveTo>
                      <a:lnTo>
                        <a:pt x="7439" y="7658"/>
                      </a:lnTo>
                      <a:lnTo>
                        <a:pt x="7429" y="7639"/>
                      </a:lnTo>
                      <a:cubicBezTo>
                        <a:pt x="7458" y="7696"/>
                        <a:pt x="7401" y="7601"/>
                        <a:pt x="7401" y="7601"/>
                      </a:cubicBezTo>
                      <a:cubicBezTo>
                        <a:pt x="7363" y="7525"/>
                        <a:pt x="7315" y="7439"/>
                        <a:pt x="7172" y="7182"/>
                      </a:cubicBezTo>
                      <a:lnTo>
                        <a:pt x="7153" y="7144"/>
                      </a:lnTo>
                      <a:lnTo>
                        <a:pt x="7144" y="7144"/>
                      </a:lnTo>
                      <a:cubicBezTo>
                        <a:pt x="7239" y="7315"/>
                        <a:pt x="7306" y="7439"/>
                        <a:pt x="7439" y="7668"/>
                      </a:cubicBezTo>
                      <a:cubicBezTo>
                        <a:pt x="7344" y="7506"/>
                        <a:pt x="7449" y="7687"/>
                        <a:pt x="7401" y="760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8" name="任意多边形: 形状 1323">
                  <a:extLst>
                    <a:ext uri="{FF2B5EF4-FFF2-40B4-BE49-F238E27FC236}">
                      <a16:creationId xmlns:a16="http://schemas.microsoft.com/office/drawing/2014/main" id="{771210DA-4C9F-B106-7B52-44DF9C148431}"/>
                    </a:ext>
                  </a:extLst>
                </p:cNvPr>
                <p:cNvSpPr/>
                <p:nvPr/>
              </p:nvSpPr>
              <p:spPr>
                <a:xfrm>
                  <a:off x="3745954" y="1010510"/>
                  <a:ext cx="9525" cy="9525"/>
                </a:xfrm>
                <a:custGeom>
                  <a:avLst/>
                  <a:gdLst>
                    <a:gd name="connsiteX0" fmla="*/ 7220 w 9525"/>
                    <a:gd name="connsiteY0" fmla="*/ 7258 h 9525"/>
                    <a:gd name="connsiteX1" fmla="*/ 7144 w 9525"/>
                    <a:gd name="connsiteY1" fmla="*/ 7144 h 9525"/>
                    <a:gd name="connsiteX2" fmla="*/ 7220 w 9525"/>
                    <a:gd name="connsiteY2" fmla="*/ 725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220" y="7258"/>
                      </a:moveTo>
                      <a:cubicBezTo>
                        <a:pt x="7191" y="7210"/>
                        <a:pt x="7191" y="7210"/>
                        <a:pt x="7144" y="7144"/>
                      </a:cubicBezTo>
                      <a:lnTo>
                        <a:pt x="7220" y="725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9" name="任意多边形: 形状 1324">
                  <a:extLst>
                    <a:ext uri="{FF2B5EF4-FFF2-40B4-BE49-F238E27FC236}">
                      <a16:creationId xmlns:a16="http://schemas.microsoft.com/office/drawing/2014/main" id="{7376B29A-CBEE-C220-AC3E-38069F79D8E9}"/>
                    </a:ext>
                  </a:extLst>
                </p:cNvPr>
                <p:cNvSpPr/>
                <p:nvPr/>
              </p:nvSpPr>
              <p:spPr>
                <a:xfrm>
                  <a:off x="4035909" y="912164"/>
                  <a:ext cx="19050" cy="19050"/>
                </a:xfrm>
                <a:custGeom>
                  <a:avLst/>
                  <a:gdLst>
                    <a:gd name="connsiteX0" fmla="*/ 10064 w 19050"/>
                    <a:gd name="connsiteY0" fmla="*/ 14078 h 19050"/>
                    <a:gd name="connsiteX1" fmla="*/ 9254 w 19050"/>
                    <a:gd name="connsiteY1" fmla="*/ 10773 h 19050"/>
                    <a:gd name="connsiteX2" fmla="*/ 11388 w 19050"/>
                    <a:gd name="connsiteY2" fmla="*/ 20079 h 19050"/>
                    <a:gd name="connsiteX3" fmla="*/ 11159 w 19050"/>
                    <a:gd name="connsiteY3" fmla="*/ 7144 h 19050"/>
                    <a:gd name="connsiteX4" fmla="*/ 10064 w 19050"/>
                    <a:gd name="connsiteY4" fmla="*/ 1407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0064" y="14078"/>
                      </a:moveTo>
                      <a:cubicBezTo>
                        <a:pt x="8768" y="13840"/>
                        <a:pt x="9130" y="11544"/>
                        <a:pt x="9254" y="10773"/>
                      </a:cubicBezTo>
                      <a:cubicBezTo>
                        <a:pt x="3187" y="11582"/>
                        <a:pt x="12216" y="16878"/>
                        <a:pt x="11388" y="20079"/>
                      </a:cubicBezTo>
                      <a:cubicBezTo>
                        <a:pt x="11826" y="15697"/>
                        <a:pt x="14083" y="10430"/>
                        <a:pt x="11159" y="7144"/>
                      </a:cubicBezTo>
                      <a:lnTo>
                        <a:pt x="10064" y="1407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0" name="任意多边形: 形状 1325">
                  <a:extLst>
                    <a:ext uri="{FF2B5EF4-FFF2-40B4-BE49-F238E27FC236}">
                      <a16:creationId xmlns:a16="http://schemas.microsoft.com/office/drawing/2014/main" id="{AF246474-3B61-1DEE-03F4-5D0AD3A0DB33}"/>
                    </a:ext>
                  </a:extLst>
                </p:cNvPr>
                <p:cNvSpPr/>
                <p:nvPr/>
              </p:nvSpPr>
              <p:spPr>
                <a:xfrm>
                  <a:off x="3840385" y="855338"/>
                  <a:ext cx="9525" cy="9525"/>
                </a:xfrm>
                <a:custGeom>
                  <a:avLst/>
                  <a:gdLst>
                    <a:gd name="connsiteX0" fmla="*/ 8268 w 9525"/>
                    <a:gd name="connsiteY0" fmla="*/ 10430 h 9525"/>
                    <a:gd name="connsiteX1" fmla="*/ 7896 w 9525"/>
                    <a:gd name="connsiteY1" fmla="*/ 7144 h 9525"/>
                    <a:gd name="connsiteX2" fmla="*/ 7144 w 9525"/>
                    <a:gd name="connsiteY2" fmla="*/ 845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268" y="10430"/>
                      </a:moveTo>
                      <a:lnTo>
                        <a:pt x="7896" y="7144"/>
                      </a:lnTo>
                      <a:lnTo>
                        <a:pt x="7144" y="845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1" name="任意多边形: 形状 1326">
                  <a:extLst>
                    <a:ext uri="{FF2B5EF4-FFF2-40B4-BE49-F238E27FC236}">
                      <a16:creationId xmlns:a16="http://schemas.microsoft.com/office/drawing/2014/main" id="{C6CE3DC5-69CF-B055-51E8-1DD60F525ACF}"/>
                    </a:ext>
                  </a:extLst>
                </p:cNvPr>
                <p:cNvSpPr/>
                <p:nvPr/>
              </p:nvSpPr>
              <p:spPr>
                <a:xfrm>
                  <a:off x="3843886" y="853890"/>
                  <a:ext cx="19050" cy="28575"/>
                </a:xfrm>
                <a:custGeom>
                  <a:avLst/>
                  <a:gdLst>
                    <a:gd name="connsiteX0" fmla="*/ 8281 w 19050"/>
                    <a:gd name="connsiteY0" fmla="*/ 9935 h 28575"/>
                    <a:gd name="connsiteX1" fmla="*/ 10271 w 19050"/>
                    <a:gd name="connsiteY1" fmla="*/ 12821 h 28575"/>
                    <a:gd name="connsiteX2" fmla="*/ 7281 w 19050"/>
                    <a:gd name="connsiteY2" fmla="*/ 16793 h 28575"/>
                    <a:gd name="connsiteX3" fmla="*/ 12367 w 19050"/>
                    <a:gd name="connsiteY3" fmla="*/ 26460 h 28575"/>
                    <a:gd name="connsiteX4" fmla="*/ 15567 w 19050"/>
                    <a:gd name="connsiteY4" fmla="*/ 22650 h 28575"/>
                    <a:gd name="connsiteX5" fmla="*/ 17291 w 19050"/>
                    <a:gd name="connsiteY5" fmla="*/ 26213 h 28575"/>
                    <a:gd name="connsiteX6" fmla="*/ 15863 w 19050"/>
                    <a:gd name="connsiteY6" fmla="*/ 24251 h 28575"/>
                    <a:gd name="connsiteX7" fmla="*/ 16329 w 19050"/>
                    <a:gd name="connsiteY7" fmla="*/ 30642 h 28575"/>
                    <a:gd name="connsiteX8" fmla="*/ 18930 w 19050"/>
                    <a:gd name="connsiteY8" fmla="*/ 25956 h 28575"/>
                    <a:gd name="connsiteX9" fmla="*/ 21311 w 19050"/>
                    <a:gd name="connsiteY9" fmla="*/ 26699 h 28575"/>
                    <a:gd name="connsiteX10" fmla="*/ 17472 w 19050"/>
                    <a:gd name="connsiteY10" fmla="*/ 15116 h 28575"/>
                    <a:gd name="connsiteX11" fmla="*/ 13862 w 19050"/>
                    <a:gd name="connsiteY11" fmla="*/ 13945 h 28575"/>
                    <a:gd name="connsiteX12" fmla="*/ 15967 w 19050"/>
                    <a:gd name="connsiteY12" fmla="*/ 10744 h 28575"/>
                    <a:gd name="connsiteX13" fmla="*/ 13377 w 19050"/>
                    <a:gd name="connsiteY13" fmla="*/ 7144 h 28575"/>
                    <a:gd name="connsiteX14" fmla="*/ 8281 w 19050"/>
                    <a:gd name="connsiteY14" fmla="*/ 9935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9050" h="28575">
                      <a:moveTo>
                        <a:pt x="8281" y="9935"/>
                      </a:moveTo>
                      <a:cubicBezTo>
                        <a:pt x="7385" y="12935"/>
                        <a:pt x="9405" y="9706"/>
                        <a:pt x="10271" y="12821"/>
                      </a:cubicBezTo>
                      <a:cubicBezTo>
                        <a:pt x="8747" y="13706"/>
                        <a:pt x="6576" y="14221"/>
                        <a:pt x="7281" y="16793"/>
                      </a:cubicBezTo>
                      <a:cubicBezTo>
                        <a:pt x="10586" y="19507"/>
                        <a:pt x="13386" y="19755"/>
                        <a:pt x="12367" y="26460"/>
                      </a:cubicBezTo>
                      <a:cubicBezTo>
                        <a:pt x="12586" y="27556"/>
                        <a:pt x="11795" y="17174"/>
                        <a:pt x="15567" y="22650"/>
                      </a:cubicBezTo>
                      <a:cubicBezTo>
                        <a:pt x="15367" y="21584"/>
                        <a:pt x="18225" y="25022"/>
                        <a:pt x="17291" y="26213"/>
                      </a:cubicBezTo>
                      <a:cubicBezTo>
                        <a:pt x="14501" y="26099"/>
                        <a:pt x="17206" y="25679"/>
                        <a:pt x="15863" y="24251"/>
                      </a:cubicBezTo>
                      <a:cubicBezTo>
                        <a:pt x="14510" y="26108"/>
                        <a:pt x="18187" y="28242"/>
                        <a:pt x="16329" y="30642"/>
                      </a:cubicBezTo>
                      <a:cubicBezTo>
                        <a:pt x="18653" y="31347"/>
                        <a:pt x="20311" y="27403"/>
                        <a:pt x="18930" y="25956"/>
                      </a:cubicBezTo>
                      <a:lnTo>
                        <a:pt x="21311" y="26699"/>
                      </a:lnTo>
                      <a:cubicBezTo>
                        <a:pt x="19606" y="23184"/>
                        <a:pt x="18253" y="18955"/>
                        <a:pt x="17472" y="15116"/>
                      </a:cubicBezTo>
                      <a:cubicBezTo>
                        <a:pt x="16939" y="18002"/>
                        <a:pt x="15615" y="14240"/>
                        <a:pt x="13862" y="13945"/>
                      </a:cubicBezTo>
                      <a:lnTo>
                        <a:pt x="15967" y="10744"/>
                      </a:lnTo>
                      <a:cubicBezTo>
                        <a:pt x="14310" y="11020"/>
                        <a:pt x="13348" y="8792"/>
                        <a:pt x="13377" y="7144"/>
                      </a:cubicBezTo>
                      <a:cubicBezTo>
                        <a:pt x="12586" y="8449"/>
                        <a:pt x="10443" y="13373"/>
                        <a:pt x="8281" y="993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2" name="任意多边形: 形状 1327">
                  <a:extLst>
                    <a:ext uri="{FF2B5EF4-FFF2-40B4-BE49-F238E27FC236}">
                      <a16:creationId xmlns:a16="http://schemas.microsoft.com/office/drawing/2014/main" id="{7E33E22F-CAA3-C4E3-4212-59AF69196E39}"/>
                    </a:ext>
                  </a:extLst>
                </p:cNvPr>
                <p:cNvSpPr/>
                <p:nvPr/>
              </p:nvSpPr>
              <p:spPr>
                <a:xfrm>
                  <a:off x="4024827" y="905468"/>
                  <a:ext cx="19050" cy="19050"/>
                </a:xfrm>
                <a:custGeom>
                  <a:avLst/>
                  <a:gdLst>
                    <a:gd name="connsiteX0" fmla="*/ 8430 w 19050"/>
                    <a:gd name="connsiteY0" fmla="*/ 8477 h 19050"/>
                    <a:gd name="connsiteX1" fmla="*/ 10858 w 19050"/>
                    <a:gd name="connsiteY1" fmla="*/ 18174 h 19050"/>
                    <a:gd name="connsiteX2" fmla="*/ 13125 w 19050"/>
                    <a:gd name="connsiteY2" fmla="*/ 16621 h 19050"/>
                    <a:gd name="connsiteX3" fmla="*/ 9954 w 19050"/>
                    <a:gd name="connsiteY3" fmla="*/ 7144 h 19050"/>
                    <a:gd name="connsiteX4" fmla="*/ 7144 w 19050"/>
                    <a:gd name="connsiteY4" fmla="*/ 8325 h 19050"/>
                    <a:gd name="connsiteX5" fmla="*/ 8430 w 19050"/>
                    <a:gd name="connsiteY5" fmla="*/ 847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8430" y="8477"/>
                      </a:moveTo>
                      <a:lnTo>
                        <a:pt x="10858" y="18174"/>
                      </a:lnTo>
                      <a:cubicBezTo>
                        <a:pt x="10077" y="14964"/>
                        <a:pt x="12068" y="14878"/>
                        <a:pt x="13125" y="16621"/>
                      </a:cubicBezTo>
                      <a:lnTo>
                        <a:pt x="9954" y="7144"/>
                      </a:lnTo>
                      <a:lnTo>
                        <a:pt x="7144" y="8325"/>
                      </a:lnTo>
                      <a:lnTo>
                        <a:pt x="8430" y="847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3" name="任意多边形: 形状 1328">
                  <a:extLst>
                    <a:ext uri="{FF2B5EF4-FFF2-40B4-BE49-F238E27FC236}">
                      <a16:creationId xmlns:a16="http://schemas.microsoft.com/office/drawing/2014/main" id="{7BE3663C-A305-5897-537C-8FA543D1C37E}"/>
                    </a:ext>
                  </a:extLst>
                </p:cNvPr>
                <p:cNvSpPr/>
                <p:nvPr/>
              </p:nvSpPr>
              <p:spPr>
                <a:xfrm>
                  <a:off x="3886777" y="853573"/>
                  <a:ext cx="19050" cy="19050"/>
                </a:xfrm>
                <a:custGeom>
                  <a:avLst/>
                  <a:gdLst>
                    <a:gd name="connsiteX0" fmla="*/ 7205 w 19050"/>
                    <a:gd name="connsiteY0" fmla="*/ 10090 h 19050"/>
                    <a:gd name="connsiteX1" fmla="*/ 12339 w 19050"/>
                    <a:gd name="connsiteY1" fmla="*/ 16101 h 19050"/>
                    <a:gd name="connsiteX2" fmla="*/ 9901 w 19050"/>
                    <a:gd name="connsiteY2" fmla="*/ 11938 h 19050"/>
                    <a:gd name="connsiteX3" fmla="*/ 14063 w 19050"/>
                    <a:gd name="connsiteY3" fmla="*/ 11509 h 19050"/>
                    <a:gd name="connsiteX4" fmla="*/ 10291 w 19050"/>
                    <a:gd name="connsiteY4" fmla="*/ 7214 h 19050"/>
                    <a:gd name="connsiteX5" fmla="*/ 7205 w 19050"/>
                    <a:gd name="connsiteY5" fmla="*/ 1009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7205" y="10090"/>
                      </a:moveTo>
                      <a:cubicBezTo>
                        <a:pt x="6672" y="14186"/>
                        <a:pt x="9710" y="10766"/>
                        <a:pt x="12339" y="16101"/>
                      </a:cubicBezTo>
                      <a:cubicBezTo>
                        <a:pt x="13454" y="15539"/>
                        <a:pt x="9663" y="14262"/>
                        <a:pt x="9901" y="11938"/>
                      </a:cubicBezTo>
                      <a:cubicBezTo>
                        <a:pt x="11520" y="10814"/>
                        <a:pt x="12882" y="15529"/>
                        <a:pt x="14063" y="11509"/>
                      </a:cubicBezTo>
                      <a:lnTo>
                        <a:pt x="10291" y="7214"/>
                      </a:lnTo>
                      <a:cubicBezTo>
                        <a:pt x="7777" y="6556"/>
                        <a:pt x="10291" y="10766"/>
                        <a:pt x="7205" y="1009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4" name="任意多边形: 形状 1329">
                  <a:extLst>
                    <a:ext uri="{FF2B5EF4-FFF2-40B4-BE49-F238E27FC236}">
                      <a16:creationId xmlns:a16="http://schemas.microsoft.com/office/drawing/2014/main" id="{89026F5E-98D8-2D9F-B991-B6C115EEBCCC}"/>
                    </a:ext>
                  </a:extLst>
                </p:cNvPr>
                <p:cNvSpPr/>
                <p:nvPr/>
              </p:nvSpPr>
              <p:spPr>
                <a:xfrm>
                  <a:off x="3806790" y="869776"/>
                  <a:ext cx="9525" cy="9525"/>
                </a:xfrm>
                <a:custGeom>
                  <a:avLst/>
                  <a:gdLst>
                    <a:gd name="connsiteX0" fmla="*/ 7420 w 9525"/>
                    <a:gd name="connsiteY0" fmla="*/ 9231 h 9525"/>
                    <a:gd name="connsiteX1" fmla="*/ 10611 w 9525"/>
                    <a:gd name="connsiteY1" fmla="*/ 7784 h 9525"/>
                    <a:gd name="connsiteX2" fmla="*/ 7420 w 9525"/>
                    <a:gd name="connsiteY2" fmla="*/ 923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420" y="9231"/>
                      </a:moveTo>
                      <a:cubicBezTo>
                        <a:pt x="9097" y="11260"/>
                        <a:pt x="9973" y="5812"/>
                        <a:pt x="10611" y="7784"/>
                      </a:cubicBezTo>
                      <a:cubicBezTo>
                        <a:pt x="9697" y="8212"/>
                        <a:pt x="6135" y="5298"/>
                        <a:pt x="7420" y="923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5" name="任意多边形: 形状 1330">
                  <a:extLst>
                    <a:ext uri="{FF2B5EF4-FFF2-40B4-BE49-F238E27FC236}">
                      <a16:creationId xmlns:a16="http://schemas.microsoft.com/office/drawing/2014/main" id="{1FD03E4A-B61A-591C-0BB8-9167425DC588}"/>
                    </a:ext>
                  </a:extLst>
                </p:cNvPr>
                <p:cNvSpPr/>
                <p:nvPr/>
              </p:nvSpPr>
              <p:spPr>
                <a:xfrm>
                  <a:off x="3768702" y="897513"/>
                  <a:ext cx="19050" cy="19050"/>
                </a:xfrm>
                <a:custGeom>
                  <a:avLst/>
                  <a:gdLst>
                    <a:gd name="connsiteX0" fmla="*/ 7151 w 19050"/>
                    <a:gd name="connsiteY0" fmla="*/ 9431 h 19050"/>
                    <a:gd name="connsiteX1" fmla="*/ 13390 w 19050"/>
                    <a:gd name="connsiteY1" fmla="*/ 12041 h 19050"/>
                    <a:gd name="connsiteX2" fmla="*/ 10675 w 19050"/>
                    <a:gd name="connsiteY2" fmla="*/ 7145 h 19050"/>
                    <a:gd name="connsiteX3" fmla="*/ 9866 w 19050"/>
                    <a:gd name="connsiteY3" fmla="*/ 9698 h 19050"/>
                    <a:gd name="connsiteX4" fmla="*/ 8227 w 19050"/>
                    <a:gd name="connsiteY4" fmla="*/ 7726 h 19050"/>
                    <a:gd name="connsiteX5" fmla="*/ 7151 w 19050"/>
                    <a:gd name="connsiteY5" fmla="*/ 943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7151" y="9431"/>
                      </a:moveTo>
                      <a:cubicBezTo>
                        <a:pt x="6951" y="14489"/>
                        <a:pt x="10866" y="13870"/>
                        <a:pt x="13390" y="12041"/>
                      </a:cubicBezTo>
                      <a:cubicBezTo>
                        <a:pt x="12342" y="10260"/>
                        <a:pt x="12009" y="7060"/>
                        <a:pt x="10675" y="7145"/>
                      </a:cubicBezTo>
                      <a:cubicBezTo>
                        <a:pt x="12009" y="9403"/>
                        <a:pt x="10028" y="7774"/>
                        <a:pt x="9866" y="9698"/>
                      </a:cubicBezTo>
                      <a:lnTo>
                        <a:pt x="8227" y="7726"/>
                      </a:lnTo>
                      <a:cubicBezTo>
                        <a:pt x="8561" y="8612"/>
                        <a:pt x="7456" y="9108"/>
                        <a:pt x="7151" y="943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6" name="任意多边形: 形状 1331">
                  <a:extLst>
                    <a:ext uri="{FF2B5EF4-FFF2-40B4-BE49-F238E27FC236}">
                      <a16:creationId xmlns:a16="http://schemas.microsoft.com/office/drawing/2014/main" id="{76DB6EBE-93E1-891F-4355-4FD959BBEC95}"/>
                    </a:ext>
                  </a:extLst>
                </p:cNvPr>
                <p:cNvSpPr/>
                <p:nvPr/>
              </p:nvSpPr>
              <p:spPr>
                <a:xfrm>
                  <a:off x="4075452" y="966619"/>
                  <a:ext cx="9525" cy="28575"/>
                </a:xfrm>
                <a:custGeom>
                  <a:avLst/>
                  <a:gdLst>
                    <a:gd name="connsiteX0" fmla="*/ 7144 w 9525"/>
                    <a:gd name="connsiteY0" fmla="*/ 17174 h 28575"/>
                    <a:gd name="connsiteX1" fmla="*/ 7744 w 9525"/>
                    <a:gd name="connsiteY1" fmla="*/ 13383 h 28575"/>
                    <a:gd name="connsiteX2" fmla="*/ 10858 w 9525"/>
                    <a:gd name="connsiteY2" fmla="*/ 25470 h 28575"/>
                    <a:gd name="connsiteX3" fmla="*/ 9106 w 9525"/>
                    <a:gd name="connsiteY3" fmla="*/ 7144 h 28575"/>
                    <a:gd name="connsiteX4" fmla="*/ 7144 w 9525"/>
                    <a:gd name="connsiteY4" fmla="*/ 17174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28575">
                      <a:moveTo>
                        <a:pt x="7144" y="17174"/>
                      </a:moveTo>
                      <a:cubicBezTo>
                        <a:pt x="8544" y="19155"/>
                        <a:pt x="6753" y="14288"/>
                        <a:pt x="7744" y="13383"/>
                      </a:cubicBezTo>
                      <a:cubicBezTo>
                        <a:pt x="11020" y="16612"/>
                        <a:pt x="9001" y="21317"/>
                        <a:pt x="10858" y="25470"/>
                      </a:cubicBezTo>
                      <a:cubicBezTo>
                        <a:pt x="11201" y="23212"/>
                        <a:pt x="9477" y="13116"/>
                        <a:pt x="9106" y="7144"/>
                      </a:cubicBezTo>
                      <a:lnTo>
                        <a:pt x="7144" y="1717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7" name="任意多边形: 形状 1332">
                  <a:extLst>
                    <a:ext uri="{FF2B5EF4-FFF2-40B4-BE49-F238E27FC236}">
                      <a16:creationId xmlns:a16="http://schemas.microsoft.com/office/drawing/2014/main" id="{0A530358-0EC5-6560-C390-5D12936844E1}"/>
                    </a:ext>
                  </a:extLst>
                </p:cNvPr>
                <p:cNvSpPr/>
                <p:nvPr/>
              </p:nvSpPr>
              <p:spPr>
                <a:xfrm>
                  <a:off x="4085006" y="981230"/>
                  <a:ext cx="9525" cy="19050"/>
                </a:xfrm>
                <a:custGeom>
                  <a:avLst/>
                  <a:gdLst>
                    <a:gd name="connsiteX0" fmla="*/ 8773 w 9525"/>
                    <a:gd name="connsiteY0" fmla="*/ 13754 h 19050"/>
                    <a:gd name="connsiteX1" fmla="*/ 9763 w 9525"/>
                    <a:gd name="connsiteY1" fmla="*/ 11363 h 19050"/>
                    <a:gd name="connsiteX2" fmla="*/ 7144 w 9525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8773" y="13754"/>
                      </a:moveTo>
                      <a:lnTo>
                        <a:pt x="9763" y="11363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8" name="任意多边形: 形状 1333">
                  <a:extLst>
                    <a:ext uri="{FF2B5EF4-FFF2-40B4-BE49-F238E27FC236}">
                      <a16:creationId xmlns:a16="http://schemas.microsoft.com/office/drawing/2014/main" id="{1F499CF8-A625-2B00-2333-498F6369B29F}"/>
                    </a:ext>
                  </a:extLst>
                </p:cNvPr>
                <p:cNvSpPr/>
                <p:nvPr/>
              </p:nvSpPr>
              <p:spPr>
                <a:xfrm>
                  <a:off x="3896049" y="859462"/>
                  <a:ext cx="9525" cy="9525"/>
                </a:xfrm>
                <a:custGeom>
                  <a:avLst/>
                  <a:gdLst>
                    <a:gd name="connsiteX0" fmla="*/ 9773 w 9525"/>
                    <a:gd name="connsiteY0" fmla="*/ 7144 h 9525"/>
                    <a:gd name="connsiteX1" fmla="*/ 7144 w 9525"/>
                    <a:gd name="connsiteY1" fmla="*/ 9906 h 9525"/>
                    <a:gd name="connsiteX2" fmla="*/ 9773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773" y="7144"/>
                      </a:moveTo>
                      <a:lnTo>
                        <a:pt x="7144" y="9906"/>
                      </a:lnTo>
                      <a:lnTo>
                        <a:pt x="9773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9" name="任意多边形: 形状 1334">
                  <a:extLst>
                    <a:ext uri="{FF2B5EF4-FFF2-40B4-BE49-F238E27FC236}">
                      <a16:creationId xmlns:a16="http://schemas.microsoft.com/office/drawing/2014/main" id="{F37090F1-534B-4FC9-22AE-CE4D3507729A}"/>
                    </a:ext>
                  </a:extLst>
                </p:cNvPr>
                <p:cNvSpPr/>
                <p:nvPr/>
              </p:nvSpPr>
              <p:spPr>
                <a:xfrm>
                  <a:off x="4052907" y="945673"/>
                  <a:ext cx="9525" cy="28575"/>
                </a:xfrm>
                <a:custGeom>
                  <a:avLst/>
                  <a:gdLst>
                    <a:gd name="connsiteX0" fmla="*/ 7144 w 9525"/>
                    <a:gd name="connsiteY0" fmla="*/ 15621 h 28575"/>
                    <a:gd name="connsiteX1" fmla="*/ 9068 w 9525"/>
                    <a:gd name="connsiteY1" fmla="*/ 22279 h 28575"/>
                    <a:gd name="connsiteX2" fmla="*/ 9506 w 9525"/>
                    <a:gd name="connsiteY2" fmla="*/ 14735 h 28575"/>
                    <a:gd name="connsiteX3" fmla="*/ 9792 w 9525"/>
                    <a:gd name="connsiteY3" fmla="*/ 7144 h 28575"/>
                    <a:gd name="connsiteX4" fmla="*/ 8515 w 9525"/>
                    <a:gd name="connsiteY4" fmla="*/ 11401 h 28575"/>
                    <a:gd name="connsiteX5" fmla="*/ 7144 w 9525"/>
                    <a:gd name="connsiteY5" fmla="*/ 15621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5" h="28575">
                      <a:moveTo>
                        <a:pt x="7144" y="15621"/>
                      </a:moveTo>
                      <a:cubicBezTo>
                        <a:pt x="11344" y="15383"/>
                        <a:pt x="7125" y="19888"/>
                        <a:pt x="9068" y="22279"/>
                      </a:cubicBezTo>
                      <a:cubicBezTo>
                        <a:pt x="9068" y="22279"/>
                        <a:pt x="9287" y="18507"/>
                        <a:pt x="9506" y="14735"/>
                      </a:cubicBezTo>
                      <a:cubicBezTo>
                        <a:pt x="9716" y="10944"/>
                        <a:pt x="9792" y="7144"/>
                        <a:pt x="9792" y="7144"/>
                      </a:cubicBezTo>
                      <a:cubicBezTo>
                        <a:pt x="9792" y="7144"/>
                        <a:pt x="9230" y="9277"/>
                        <a:pt x="8515" y="11401"/>
                      </a:cubicBezTo>
                      <a:cubicBezTo>
                        <a:pt x="7830" y="13506"/>
                        <a:pt x="7144" y="15621"/>
                        <a:pt x="7144" y="1562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0" name="任意多边形: 形状 1335">
                  <a:extLst>
                    <a:ext uri="{FF2B5EF4-FFF2-40B4-BE49-F238E27FC236}">
                      <a16:creationId xmlns:a16="http://schemas.microsoft.com/office/drawing/2014/main" id="{680E32F0-6ECF-4E2B-B4C9-20BAC426BC3D}"/>
                    </a:ext>
                  </a:extLst>
                </p:cNvPr>
                <p:cNvSpPr/>
                <p:nvPr/>
              </p:nvSpPr>
              <p:spPr>
                <a:xfrm>
                  <a:off x="4086073" y="990879"/>
                  <a:ext cx="9525" cy="9525"/>
                </a:xfrm>
                <a:custGeom>
                  <a:avLst/>
                  <a:gdLst>
                    <a:gd name="connsiteX0" fmla="*/ 10392 w 9525"/>
                    <a:gd name="connsiteY0" fmla="*/ 9849 h 9525"/>
                    <a:gd name="connsiteX1" fmla="*/ 7144 w 9525"/>
                    <a:gd name="connsiteY1" fmla="*/ 7144 h 9525"/>
                    <a:gd name="connsiteX2" fmla="*/ 10392 w 9525"/>
                    <a:gd name="connsiteY2" fmla="*/ 984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392" y="9849"/>
                      </a:moveTo>
                      <a:lnTo>
                        <a:pt x="7144" y="7144"/>
                      </a:lnTo>
                      <a:lnTo>
                        <a:pt x="10392" y="984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1" name="任意多边形: 形状 1336">
                  <a:extLst>
                    <a:ext uri="{FF2B5EF4-FFF2-40B4-BE49-F238E27FC236}">
                      <a16:creationId xmlns:a16="http://schemas.microsoft.com/office/drawing/2014/main" id="{184F11C2-F2F2-8F5C-A96D-922891FB6F0F}"/>
                    </a:ext>
                  </a:extLst>
                </p:cNvPr>
                <p:cNvSpPr/>
                <p:nvPr/>
              </p:nvSpPr>
              <p:spPr>
                <a:xfrm>
                  <a:off x="3800839" y="882627"/>
                  <a:ext cx="9525" cy="9525"/>
                </a:xfrm>
                <a:custGeom>
                  <a:avLst/>
                  <a:gdLst>
                    <a:gd name="connsiteX0" fmla="*/ 7209 w 9525"/>
                    <a:gd name="connsiteY0" fmla="*/ 9487 h 9525"/>
                    <a:gd name="connsiteX1" fmla="*/ 8723 w 9525"/>
                    <a:gd name="connsiteY1" fmla="*/ 9792 h 9525"/>
                    <a:gd name="connsiteX2" fmla="*/ 7542 w 9525"/>
                    <a:gd name="connsiteY2" fmla="*/ 7144 h 9525"/>
                    <a:gd name="connsiteX3" fmla="*/ 7209 w 9525"/>
                    <a:gd name="connsiteY3" fmla="*/ 948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209" y="9487"/>
                      </a:moveTo>
                      <a:cubicBezTo>
                        <a:pt x="7457" y="10468"/>
                        <a:pt x="8304" y="10011"/>
                        <a:pt x="8723" y="9792"/>
                      </a:cubicBezTo>
                      <a:lnTo>
                        <a:pt x="7542" y="7144"/>
                      </a:lnTo>
                      <a:cubicBezTo>
                        <a:pt x="6704" y="7582"/>
                        <a:pt x="7495" y="8801"/>
                        <a:pt x="7209" y="948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2" name="任意多边形: 形状 1337">
                  <a:extLst>
                    <a:ext uri="{FF2B5EF4-FFF2-40B4-BE49-F238E27FC236}">
                      <a16:creationId xmlns:a16="http://schemas.microsoft.com/office/drawing/2014/main" id="{81E0F37B-875D-3E77-DA98-C1D70E0911BC}"/>
                    </a:ext>
                  </a:extLst>
                </p:cNvPr>
                <p:cNvSpPr/>
                <p:nvPr/>
              </p:nvSpPr>
              <p:spPr>
                <a:xfrm>
                  <a:off x="3741549" y="995567"/>
                  <a:ext cx="9525" cy="9525"/>
                </a:xfrm>
                <a:custGeom>
                  <a:avLst/>
                  <a:gdLst>
                    <a:gd name="connsiteX0" fmla="*/ 7453 w 9525"/>
                    <a:gd name="connsiteY0" fmla="*/ 8580 h 9525"/>
                    <a:gd name="connsiteX1" fmla="*/ 7634 w 9525"/>
                    <a:gd name="connsiteY1" fmla="*/ 8066 h 9525"/>
                    <a:gd name="connsiteX2" fmla="*/ 7453 w 9525"/>
                    <a:gd name="connsiteY2" fmla="*/ 858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453" y="8580"/>
                      </a:moveTo>
                      <a:cubicBezTo>
                        <a:pt x="8043" y="10409"/>
                        <a:pt x="7910" y="8742"/>
                        <a:pt x="7634" y="8066"/>
                      </a:cubicBezTo>
                      <a:cubicBezTo>
                        <a:pt x="8158" y="10752"/>
                        <a:pt x="6481" y="4475"/>
                        <a:pt x="7453" y="858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3" name="任意多边形: 形状 1338">
                  <a:extLst>
                    <a:ext uri="{FF2B5EF4-FFF2-40B4-BE49-F238E27FC236}">
                      <a16:creationId xmlns:a16="http://schemas.microsoft.com/office/drawing/2014/main" id="{F01B810D-0214-85E4-5120-0F7F53B7EE06}"/>
                    </a:ext>
                  </a:extLst>
                </p:cNvPr>
                <p:cNvSpPr/>
                <p:nvPr/>
              </p:nvSpPr>
              <p:spPr>
                <a:xfrm>
                  <a:off x="3761337" y="923296"/>
                  <a:ext cx="9525" cy="9525"/>
                </a:xfrm>
                <a:custGeom>
                  <a:avLst/>
                  <a:gdLst>
                    <a:gd name="connsiteX0" fmla="*/ 7258 w 9525"/>
                    <a:gd name="connsiteY0" fmla="*/ 10576 h 9525"/>
                    <a:gd name="connsiteX1" fmla="*/ 7715 w 9525"/>
                    <a:gd name="connsiteY1" fmla="*/ 9862 h 9525"/>
                    <a:gd name="connsiteX2" fmla="*/ 7144 w 9525"/>
                    <a:gd name="connsiteY2" fmla="*/ 8576 h 9525"/>
                    <a:gd name="connsiteX3" fmla="*/ 7258 w 9525"/>
                    <a:gd name="connsiteY3" fmla="*/ 1057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258" y="10576"/>
                      </a:moveTo>
                      <a:cubicBezTo>
                        <a:pt x="7449" y="9452"/>
                        <a:pt x="7610" y="10233"/>
                        <a:pt x="7715" y="9862"/>
                      </a:cubicBezTo>
                      <a:cubicBezTo>
                        <a:pt x="7610" y="9481"/>
                        <a:pt x="7801" y="4871"/>
                        <a:pt x="7144" y="8576"/>
                      </a:cubicBezTo>
                      <a:lnTo>
                        <a:pt x="7258" y="1057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4" name="任意多边形: 形状 1339">
                  <a:extLst>
                    <a:ext uri="{FF2B5EF4-FFF2-40B4-BE49-F238E27FC236}">
                      <a16:creationId xmlns:a16="http://schemas.microsoft.com/office/drawing/2014/main" id="{A6F25197-4C68-A66C-64C8-CBA5233CF890}"/>
                    </a:ext>
                  </a:extLst>
                </p:cNvPr>
                <p:cNvSpPr/>
                <p:nvPr/>
              </p:nvSpPr>
              <p:spPr>
                <a:xfrm>
                  <a:off x="3740487" y="987155"/>
                  <a:ext cx="9525" cy="9525"/>
                </a:xfrm>
                <a:custGeom>
                  <a:avLst/>
                  <a:gdLst>
                    <a:gd name="connsiteX0" fmla="*/ 8334 w 9525"/>
                    <a:gd name="connsiteY0" fmla="*/ 11449 h 9525"/>
                    <a:gd name="connsiteX1" fmla="*/ 7144 w 9525"/>
                    <a:gd name="connsiteY1" fmla="*/ 7144 h 9525"/>
                    <a:gd name="connsiteX2" fmla="*/ 8334 w 9525"/>
                    <a:gd name="connsiteY2" fmla="*/ 1144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334" y="11449"/>
                      </a:moveTo>
                      <a:cubicBezTo>
                        <a:pt x="8306" y="9115"/>
                        <a:pt x="7734" y="10439"/>
                        <a:pt x="7144" y="7144"/>
                      </a:cubicBezTo>
                      <a:cubicBezTo>
                        <a:pt x="7801" y="10106"/>
                        <a:pt x="8011" y="9887"/>
                        <a:pt x="8334" y="1144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5" name="任意多边形: 形状 1340">
                  <a:extLst>
                    <a:ext uri="{FF2B5EF4-FFF2-40B4-BE49-F238E27FC236}">
                      <a16:creationId xmlns:a16="http://schemas.microsoft.com/office/drawing/2014/main" id="{44ABC522-F68B-E1A6-AD0A-A08340D32A6F}"/>
                    </a:ext>
                  </a:extLst>
                </p:cNvPr>
                <p:cNvSpPr/>
                <p:nvPr/>
              </p:nvSpPr>
              <p:spPr>
                <a:xfrm>
                  <a:off x="3742230" y="995639"/>
                  <a:ext cx="9525" cy="19050"/>
                </a:xfrm>
                <a:custGeom>
                  <a:avLst/>
                  <a:gdLst>
                    <a:gd name="connsiteX0" fmla="*/ 8734 w 9525"/>
                    <a:gd name="connsiteY0" fmla="*/ 13814 h 19050"/>
                    <a:gd name="connsiteX1" fmla="*/ 7144 w 9525"/>
                    <a:gd name="connsiteY1" fmla="*/ 7365 h 19050"/>
                    <a:gd name="connsiteX2" fmla="*/ 9030 w 9525"/>
                    <a:gd name="connsiteY2" fmla="*/ 15347 h 19050"/>
                    <a:gd name="connsiteX3" fmla="*/ 8734 w 9525"/>
                    <a:gd name="connsiteY3" fmla="*/ 1381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8734" y="13814"/>
                      </a:moveTo>
                      <a:cubicBezTo>
                        <a:pt x="8468" y="12718"/>
                        <a:pt x="7230" y="5832"/>
                        <a:pt x="7144" y="7365"/>
                      </a:cubicBezTo>
                      <a:lnTo>
                        <a:pt x="9030" y="15347"/>
                      </a:lnTo>
                      <a:lnTo>
                        <a:pt x="8734" y="1381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6" name="任意多边形: 形状 1341">
                  <a:extLst>
                    <a:ext uri="{FF2B5EF4-FFF2-40B4-BE49-F238E27FC236}">
                      <a16:creationId xmlns:a16="http://schemas.microsoft.com/office/drawing/2014/main" id="{A1011099-47E6-B381-6419-C8E1DF3298B7}"/>
                    </a:ext>
                  </a:extLst>
                </p:cNvPr>
                <p:cNvSpPr/>
                <p:nvPr/>
              </p:nvSpPr>
              <p:spPr>
                <a:xfrm>
                  <a:off x="3812838" y="882294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9706 h 19050"/>
                    <a:gd name="connsiteX1" fmla="*/ 8906 w 19050"/>
                    <a:gd name="connsiteY1" fmla="*/ 13697 h 19050"/>
                    <a:gd name="connsiteX2" fmla="*/ 13649 w 19050"/>
                    <a:gd name="connsiteY2" fmla="*/ 10287 h 19050"/>
                    <a:gd name="connsiteX3" fmla="*/ 10954 w 19050"/>
                    <a:gd name="connsiteY3" fmla="*/ 14440 h 19050"/>
                    <a:gd name="connsiteX4" fmla="*/ 14468 w 19050"/>
                    <a:gd name="connsiteY4" fmla="*/ 12059 h 19050"/>
                    <a:gd name="connsiteX5" fmla="*/ 12078 w 19050"/>
                    <a:gd name="connsiteY5" fmla="*/ 7144 h 19050"/>
                    <a:gd name="connsiteX6" fmla="*/ 10439 w 19050"/>
                    <a:gd name="connsiteY6" fmla="*/ 11497 h 19050"/>
                    <a:gd name="connsiteX7" fmla="*/ 7144 w 19050"/>
                    <a:gd name="connsiteY7" fmla="*/ 970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19050">
                      <a:moveTo>
                        <a:pt x="7144" y="9706"/>
                      </a:moveTo>
                      <a:cubicBezTo>
                        <a:pt x="7982" y="10811"/>
                        <a:pt x="8992" y="11592"/>
                        <a:pt x="8906" y="13697"/>
                      </a:cubicBezTo>
                      <a:cubicBezTo>
                        <a:pt x="9982" y="11678"/>
                        <a:pt x="12354" y="8668"/>
                        <a:pt x="13649" y="10287"/>
                      </a:cubicBezTo>
                      <a:lnTo>
                        <a:pt x="10954" y="14440"/>
                      </a:lnTo>
                      <a:cubicBezTo>
                        <a:pt x="13583" y="15507"/>
                        <a:pt x="11649" y="10011"/>
                        <a:pt x="14468" y="12059"/>
                      </a:cubicBezTo>
                      <a:cubicBezTo>
                        <a:pt x="14402" y="8963"/>
                        <a:pt x="11163" y="10154"/>
                        <a:pt x="12078" y="7144"/>
                      </a:cubicBezTo>
                      <a:lnTo>
                        <a:pt x="10439" y="11497"/>
                      </a:lnTo>
                      <a:cubicBezTo>
                        <a:pt x="10439" y="11506"/>
                        <a:pt x="7210" y="9573"/>
                        <a:pt x="7144" y="970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7" name="任意多边形: 形状 1342">
                  <a:extLst>
                    <a:ext uri="{FF2B5EF4-FFF2-40B4-BE49-F238E27FC236}">
                      <a16:creationId xmlns:a16="http://schemas.microsoft.com/office/drawing/2014/main" id="{17CD9804-6D9D-1140-A35E-8328474F0BE1}"/>
                    </a:ext>
                  </a:extLst>
                </p:cNvPr>
                <p:cNvSpPr/>
                <p:nvPr/>
              </p:nvSpPr>
              <p:spPr>
                <a:xfrm>
                  <a:off x="3772014" y="906945"/>
                  <a:ext cx="19050" cy="19050"/>
                </a:xfrm>
                <a:custGeom>
                  <a:avLst/>
                  <a:gdLst>
                    <a:gd name="connsiteX0" fmla="*/ 12344 w 19050"/>
                    <a:gd name="connsiteY0" fmla="*/ 12849 h 19050"/>
                    <a:gd name="connsiteX1" fmla="*/ 7144 w 19050"/>
                    <a:gd name="connsiteY1" fmla="*/ 13259 h 19050"/>
                    <a:gd name="connsiteX2" fmla="*/ 11001 w 19050"/>
                    <a:gd name="connsiteY2" fmla="*/ 13478 h 19050"/>
                    <a:gd name="connsiteX3" fmla="*/ 13916 w 19050"/>
                    <a:gd name="connsiteY3" fmla="*/ 14592 h 19050"/>
                    <a:gd name="connsiteX4" fmla="*/ 13859 w 19050"/>
                    <a:gd name="connsiteY4" fmla="*/ 12583 h 19050"/>
                    <a:gd name="connsiteX5" fmla="*/ 13630 w 19050"/>
                    <a:gd name="connsiteY5" fmla="*/ 13306 h 19050"/>
                    <a:gd name="connsiteX6" fmla="*/ 13697 w 19050"/>
                    <a:gd name="connsiteY6" fmla="*/ 8468 h 19050"/>
                    <a:gd name="connsiteX7" fmla="*/ 17145 w 19050"/>
                    <a:gd name="connsiteY7" fmla="*/ 12849 h 19050"/>
                    <a:gd name="connsiteX8" fmla="*/ 17297 w 19050"/>
                    <a:gd name="connsiteY8" fmla="*/ 17669 h 19050"/>
                    <a:gd name="connsiteX9" fmla="*/ 18545 w 19050"/>
                    <a:gd name="connsiteY9" fmla="*/ 11697 h 19050"/>
                    <a:gd name="connsiteX10" fmla="*/ 17936 w 19050"/>
                    <a:gd name="connsiteY10" fmla="*/ 12716 h 19050"/>
                    <a:gd name="connsiteX11" fmla="*/ 13373 w 19050"/>
                    <a:gd name="connsiteY11" fmla="*/ 7144 h 19050"/>
                    <a:gd name="connsiteX12" fmla="*/ 12344 w 19050"/>
                    <a:gd name="connsiteY12" fmla="*/ 1284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9050" h="19050">
                      <a:moveTo>
                        <a:pt x="12344" y="12849"/>
                      </a:moveTo>
                      <a:cubicBezTo>
                        <a:pt x="11001" y="11887"/>
                        <a:pt x="9096" y="11811"/>
                        <a:pt x="7144" y="13259"/>
                      </a:cubicBezTo>
                      <a:cubicBezTo>
                        <a:pt x="8125" y="15202"/>
                        <a:pt x="9582" y="14297"/>
                        <a:pt x="11001" y="13478"/>
                      </a:cubicBezTo>
                      <a:cubicBezTo>
                        <a:pt x="12354" y="12811"/>
                        <a:pt x="13611" y="12287"/>
                        <a:pt x="13916" y="14592"/>
                      </a:cubicBezTo>
                      <a:lnTo>
                        <a:pt x="13859" y="12583"/>
                      </a:lnTo>
                      <a:lnTo>
                        <a:pt x="13630" y="13306"/>
                      </a:lnTo>
                      <a:cubicBezTo>
                        <a:pt x="11830" y="12268"/>
                        <a:pt x="14116" y="10239"/>
                        <a:pt x="13697" y="8468"/>
                      </a:cubicBezTo>
                      <a:cubicBezTo>
                        <a:pt x="14478" y="9973"/>
                        <a:pt x="15831" y="12449"/>
                        <a:pt x="17145" y="12849"/>
                      </a:cubicBezTo>
                      <a:cubicBezTo>
                        <a:pt x="18974" y="13811"/>
                        <a:pt x="15516" y="16726"/>
                        <a:pt x="17297" y="17669"/>
                      </a:cubicBezTo>
                      <a:cubicBezTo>
                        <a:pt x="18545" y="15650"/>
                        <a:pt x="18917" y="11411"/>
                        <a:pt x="18545" y="11697"/>
                      </a:cubicBezTo>
                      <a:cubicBezTo>
                        <a:pt x="18278" y="12421"/>
                        <a:pt x="18374" y="12830"/>
                        <a:pt x="17936" y="12716"/>
                      </a:cubicBezTo>
                      <a:lnTo>
                        <a:pt x="13373" y="7144"/>
                      </a:lnTo>
                      <a:cubicBezTo>
                        <a:pt x="11678" y="8649"/>
                        <a:pt x="12078" y="11497"/>
                        <a:pt x="12344" y="1284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8" name="任意多边形: 形状 1343">
                  <a:extLst>
                    <a:ext uri="{FF2B5EF4-FFF2-40B4-BE49-F238E27FC236}">
                      <a16:creationId xmlns:a16="http://schemas.microsoft.com/office/drawing/2014/main" id="{656755B4-ED83-DE18-5962-97B1DC589A00}"/>
                    </a:ext>
                  </a:extLst>
                </p:cNvPr>
                <p:cNvSpPr/>
                <p:nvPr/>
              </p:nvSpPr>
              <p:spPr>
                <a:xfrm>
                  <a:off x="3743887" y="1003385"/>
                  <a:ext cx="9525" cy="9525"/>
                </a:xfrm>
                <a:custGeom>
                  <a:avLst/>
                  <a:gdLst>
                    <a:gd name="connsiteX0" fmla="*/ 7553 w 9525"/>
                    <a:gd name="connsiteY0" fmla="*/ 9039 h 9525"/>
                    <a:gd name="connsiteX1" fmla="*/ 7753 w 9525"/>
                    <a:gd name="connsiteY1" fmla="*/ 9668 h 9525"/>
                    <a:gd name="connsiteX2" fmla="*/ 7144 w 9525"/>
                    <a:gd name="connsiteY2" fmla="*/ 7144 h 9525"/>
                    <a:gd name="connsiteX3" fmla="*/ 7553 w 9525"/>
                    <a:gd name="connsiteY3" fmla="*/ 903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553" y="9039"/>
                      </a:moveTo>
                      <a:cubicBezTo>
                        <a:pt x="7649" y="9392"/>
                        <a:pt x="7830" y="10097"/>
                        <a:pt x="7753" y="9668"/>
                      </a:cubicBezTo>
                      <a:lnTo>
                        <a:pt x="7144" y="7144"/>
                      </a:lnTo>
                      <a:cubicBezTo>
                        <a:pt x="7239" y="7601"/>
                        <a:pt x="7420" y="8430"/>
                        <a:pt x="7553" y="903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9" name="任意多边形: 形状 1344">
                  <a:extLst>
                    <a:ext uri="{FF2B5EF4-FFF2-40B4-BE49-F238E27FC236}">
                      <a16:creationId xmlns:a16="http://schemas.microsoft.com/office/drawing/2014/main" id="{6E4F9D73-BDE7-DB91-EA0E-44929C0C2E3F}"/>
                    </a:ext>
                  </a:extLst>
                </p:cNvPr>
                <p:cNvSpPr/>
                <p:nvPr/>
              </p:nvSpPr>
              <p:spPr>
                <a:xfrm>
                  <a:off x="4050792" y="984224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11961 h 19050"/>
                    <a:gd name="connsiteX1" fmla="*/ 10906 w 9525"/>
                    <a:gd name="connsiteY1" fmla="*/ 16294 h 19050"/>
                    <a:gd name="connsiteX2" fmla="*/ 7144 w 9525"/>
                    <a:gd name="connsiteY2" fmla="*/ 1196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144" y="11961"/>
                      </a:moveTo>
                      <a:cubicBezTo>
                        <a:pt x="8868" y="14504"/>
                        <a:pt x="9849" y="12351"/>
                        <a:pt x="10906" y="16294"/>
                      </a:cubicBezTo>
                      <a:cubicBezTo>
                        <a:pt x="11020" y="6731"/>
                        <a:pt x="8830" y="3655"/>
                        <a:pt x="7144" y="1196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0" name="任意多边形: 形状 1345">
                  <a:extLst>
                    <a:ext uri="{FF2B5EF4-FFF2-40B4-BE49-F238E27FC236}">
                      <a16:creationId xmlns:a16="http://schemas.microsoft.com/office/drawing/2014/main" id="{EA32C69E-066A-EFA1-41F0-90C3D039D72F}"/>
                    </a:ext>
                  </a:extLst>
                </p:cNvPr>
                <p:cNvSpPr/>
                <p:nvPr/>
              </p:nvSpPr>
              <p:spPr>
                <a:xfrm>
                  <a:off x="3971573" y="913041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11020 h 19050"/>
                    <a:gd name="connsiteX1" fmla="*/ 9115 w 19050"/>
                    <a:gd name="connsiteY1" fmla="*/ 16069 h 19050"/>
                    <a:gd name="connsiteX2" fmla="*/ 12973 w 19050"/>
                    <a:gd name="connsiteY2" fmla="*/ 7144 h 19050"/>
                    <a:gd name="connsiteX3" fmla="*/ 7144 w 19050"/>
                    <a:gd name="connsiteY3" fmla="*/ 1102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7144" y="11020"/>
                      </a:moveTo>
                      <a:cubicBezTo>
                        <a:pt x="8087" y="12354"/>
                        <a:pt x="12078" y="14202"/>
                        <a:pt x="9115" y="16069"/>
                      </a:cubicBezTo>
                      <a:cubicBezTo>
                        <a:pt x="5210" y="16535"/>
                        <a:pt x="17497" y="15478"/>
                        <a:pt x="12973" y="7144"/>
                      </a:cubicBezTo>
                      <a:cubicBezTo>
                        <a:pt x="12259" y="10497"/>
                        <a:pt x="7468" y="6715"/>
                        <a:pt x="7144" y="1102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1" name="任意多边形: 形状 1346">
                  <a:extLst>
                    <a:ext uri="{FF2B5EF4-FFF2-40B4-BE49-F238E27FC236}">
                      <a16:creationId xmlns:a16="http://schemas.microsoft.com/office/drawing/2014/main" id="{A7E63DF0-F5E7-7ABB-728F-B19EBC20DB82}"/>
                    </a:ext>
                  </a:extLst>
                </p:cNvPr>
                <p:cNvSpPr/>
                <p:nvPr/>
              </p:nvSpPr>
              <p:spPr>
                <a:xfrm>
                  <a:off x="3759197" y="944974"/>
                  <a:ext cx="9525" cy="9525"/>
                </a:xfrm>
                <a:custGeom>
                  <a:avLst/>
                  <a:gdLst>
                    <a:gd name="connsiteX0" fmla="*/ 7293 w 9525"/>
                    <a:gd name="connsiteY0" fmla="*/ 10271 h 9525"/>
                    <a:gd name="connsiteX1" fmla="*/ 7255 w 9525"/>
                    <a:gd name="connsiteY1" fmla="*/ 7147 h 9525"/>
                    <a:gd name="connsiteX2" fmla="*/ 7179 w 9525"/>
                    <a:gd name="connsiteY2" fmla="*/ 9433 h 9525"/>
                    <a:gd name="connsiteX3" fmla="*/ 7293 w 9525"/>
                    <a:gd name="connsiteY3" fmla="*/ 1027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293" y="10271"/>
                      </a:moveTo>
                      <a:cubicBezTo>
                        <a:pt x="7293" y="10271"/>
                        <a:pt x="7026" y="7023"/>
                        <a:pt x="7255" y="7147"/>
                      </a:cubicBezTo>
                      <a:cubicBezTo>
                        <a:pt x="7112" y="7071"/>
                        <a:pt x="7131" y="9414"/>
                        <a:pt x="7179" y="9433"/>
                      </a:cubicBezTo>
                      <a:lnTo>
                        <a:pt x="7293" y="1027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2" name="任意多边形: 形状 1347">
                  <a:extLst>
                    <a:ext uri="{FF2B5EF4-FFF2-40B4-BE49-F238E27FC236}">
                      <a16:creationId xmlns:a16="http://schemas.microsoft.com/office/drawing/2014/main" id="{0033F9B1-E0E0-35FE-0B9E-D491F79EA4C6}"/>
                    </a:ext>
                  </a:extLst>
                </p:cNvPr>
                <p:cNvSpPr/>
                <p:nvPr/>
              </p:nvSpPr>
              <p:spPr>
                <a:xfrm>
                  <a:off x="3756467" y="948121"/>
                  <a:ext cx="9525" cy="19050"/>
                </a:xfrm>
                <a:custGeom>
                  <a:avLst/>
                  <a:gdLst>
                    <a:gd name="connsiteX0" fmla="*/ 7813 w 9525"/>
                    <a:gd name="connsiteY0" fmla="*/ 15726 h 19050"/>
                    <a:gd name="connsiteX1" fmla="*/ 7232 w 9525"/>
                    <a:gd name="connsiteY1" fmla="*/ 17783 h 19050"/>
                    <a:gd name="connsiteX2" fmla="*/ 8280 w 9525"/>
                    <a:gd name="connsiteY2" fmla="*/ 12611 h 19050"/>
                    <a:gd name="connsiteX3" fmla="*/ 9147 w 9525"/>
                    <a:gd name="connsiteY3" fmla="*/ 12021 h 19050"/>
                    <a:gd name="connsiteX4" fmla="*/ 8842 w 9525"/>
                    <a:gd name="connsiteY4" fmla="*/ 9754 h 19050"/>
                    <a:gd name="connsiteX5" fmla="*/ 9204 w 9525"/>
                    <a:gd name="connsiteY5" fmla="*/ 8734 h 19050"/>
                    <a:gd name="connsiteX6" fmla="*/ 9423 w 9525"/>
                    <a:gd name="connsiteY6" fmla="*/ 7144 h 19050"/>
                    <a:gd name="connsiteX7" fmla="*/ 7813 w 9525"/>
                    <a:gd name="connsiteY7" fmla="*/ 1572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525" h="19050">
                      <a:moveTo>
                        <a:pt x="7813" y="15726"/>
                      </a:moveTo>
                      <a:cubicBezTo>
                        <a:pt x="7642" y="16431"/>
                        <a:pt x="6889" y="19774"/>
                        <a:pt x="7232" y="17783"/>
                      </a:cubicBezTo>
                      <a:cubicBezTo>
                        <a:pt x="7880" y="14754"/>
                        <a:pt x="7708" y="15726"/>
                        <a:pt x="8280" y="12611"/>
                      </a:cubicBezTo>
                      <a:cubicBezTo>
                        <a:pt x="8194" y="12097"/>
                        <a:pt x="8966" y="11601"/>
                        <a:pt x="9147" y="12021"/>
                      </a:cubicBezTo>
                      <a:cubicBezTo>
                        <a:pt x="9623" y="10201"/>
                        <a:pt x="8937" y="9754"/>
                        <a:pt x="8842" y="9754"/>
                      </a:cubicBezTo>
                      <a:cubicBezTo>
                        <a:pt x="8899" y="9839"/>
                        <a:pt x="8956" y="10020"/>
                        <a:pt x="9204" y="8734"/>
                      </a:cubicBezTo>
                      <a:lnTo>
                        <a:pt x="9423" y="7144"/>
                      </a:lnTo>
                      <a:cubicBezTo>
                        <a:pt x="9023" y="10811"/>
                        <a:pt x="8518" y="12830"/>
                        <a:pt x="7813" y="157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3" name="任意多边形: 形状 1348">
                  <a:extLst>
                    <a:ext uri="{FF2B5EF4-FFF2-40B4-BE49-F238E27FC236}">
                      <a16:creationId xmlns:a16="http://schemas.microsoft.com/office/drawing/2014/main" id="{2B84E582-5BCA-178F-36F7-DE423C0FC7D4}"/>
                    </a:ext>
                  </a:extLst>
                </p:cNvPr>
                <p:cNvSpPr/>
                <p:nvPr/>
              </p:nvSpPr>
              <p:spPr>
                <a:xfrm>
                  <a:off x="3809459" y="901694"/>
                  <a:ext cx="9525" cy="19050"/>
                </a:xfrm>
                <a:custGeom>
                  <a:avLst/>
                  <a:gdLst>
                    <a:gd name="connsiteX0" fmla="*/ 8142 w 9525"/>
                    <a:gd name="connsiteY0" fmla="*/ 12546 h 19050"/>
                    <a:gd name="connsiteX1" fmla="*/ 7170 w 9525"/>
                    <a:gd name="connsiteY1" fmla="*/ 7184 h 19050"/>
                    <a:gd name="connsiteX2" fmla="*/ 8142 w 9525"/>
                    <a:gd name="connsiteY2" fmla="*/ 1254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8142" y="12546"/>
                      </a:moveTo>
                      <a:cubicBezTo>
                        <a:pt x="5798" y="11242"/>
                        <a:pt x="11656" y="6670"/>
                        <a:pt x="7170" y="7184"/>
                      </a:cubicBezTo>
                      <a:cubicBezTo>
                        <a:pt x="9380" y="6689"/>
                        <a:pt x="5418" y="11918"/>
                        <a:pt x="8142" y="1254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4" name="任意多边形: 形状 1349">
                  <a:extLst>
                    <a:ext uri="{FF2B5EF4-FFF2-40B4-BE49-F238E27FC236}">
                      <a16:creationId xmlns:a16="http://schemas.microsoft.com/office/drawing/2014/main" id="{C302F111-44F0-0846-8B32-D58FDDFA2F29}"/>
                    </a:ext>
                  </a:extLst>
                </p:cNvPr>
                <p:cNvSpPr/>
                <p:nvPr/>
              </p:nvSpPr>
              <p:spPr>
                <a:xfrm>
                  <a:off x="3745366" y="1009779"/>
                  <a:ext cx="9525" cy="9525"/>
                </a:xfrm>
                <a:custGeom>
                  <a:avLst/>
                  <a:gdLst>
                    <a:gd name="connsiteX0" fmla="*/ 7227 w 9525"/>
                    <a:gd name="connsiteY0" fmla="*/ 7627 h 9525"/>
                    <a:gd name="connsiteX1" fmla="*/ 7313 w 9525"/>
                    <a:gd name="connsiteY1" fmla="*/ 8399 h 9525"/>
                    <a:gd name="connsiteX2" fmla="*/ 7275 w 9525"/>
                    <a:gd name="connsiteY2" fmla="*/ 7980 h 9525"/>
                    <a:gd name="connsiteX3" fmla="*/ 7294 w 9525"/>
                    <a:gd name="connsiteY3" fmla="*/ 8161 h 9525"/>
                    <a:gd name="connsiteX4" fmla="*/ 7218 w 9525"/>
                    <a:gd name="connsiteY4" fmla="*/ 7561 h 9525"/>
                    <a:gd name="connsiteX5" fmla="*/ 7227 w 9525"/>
                    <a:gd name="connsiteY5" fmla="*/ 762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5" h="9525">
                      <a:moveTo>
                        <a:pt x="7227" y="7627"/>
                      </a:moveTo>
                      <a:cubicBezTo>
                        <a:pt x="7246" y="7761"/>
                        <a:pt x="7294" y="8208"/>
                        <a:pt x="7313" y="8399"/>
                      </a:cubicBezTo>
                      <a:cubicBezTo>
                        <a:pt x="7303" y="8266"/>
                        <a:pt x="7294" y="8227"/>
                        <a:pt x="7275" y="7980"/>
                      </a:cubicBezTo>
                      <a:cubicBezTo>
                        <a:pt x="7284" y="8094"/>
                        <a:pt x="7294" y="8161"/>
                        <a:pt x="7294" y="8161"/>
                      </a:cubicBezTo>
                      <a:cubicBezTo>
                        <a:pt x="7265" y="7980"/>
                        <a:pt x="7246" y="7789"/>
                        <a:pt x="7218" y="7561"/>
                      </a:cubicBezTo>
                      <a:cubicBezTo>
                        <a:pt x="7132" y="7056"/>
                        <a:pt x="7103" y="6932"/>
                        <a:pt x="7227" y="762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5" name="任意多边形: 形状 1350">
                  <a:extLst>
                    <a:ext uri="{FF2B5EF4-FFF2-40B4-BE49-F238E27FC236}">
                      <a16:creationId xmlns:a16="http://schemas.microsoft.com/office/drawing/2014/main" id="{FD50244E-D874-82CA-15E6-ED28A5E6893A}"/>
                    </a:ext>
                  </a:extLst>
                </p:cNvPr>
                <p:cNvSpPr/>
                <p:nvPr/>
              </p:nvSpPr>
              <p:spPr>
                <a:xfrm>
                  <a:off x="3744944" y="1004744"/>
                  <a:ext cx="9525" cy="19050"/>
                </a:xfrm>
                <a:custGeom>
                  <a:avLst/>
                  <a:gdLst>
                    <a:gd name="connsiteX0" fmla="*/ 7734 w 9525"/>
                    <a:gd name="connsiteY0" fmla="*/ 13424 h 19050"/>
                    <a:gd name="connsiteX1" fmla="*/ 7734 w 9525"/>
                    <a:gd name="connsiteY1" fmla="*/ 13557 h 19050"/>
                    <a:gd name="connsiteX2" fmla="*/ 7734 w 9525"/>
                    <a:gd name="connsiteY2" fmla="*/ 13576 h 19050"/>
                    <a:gd name="connsiteX3" fmla="*/ 7772 w 9525"/>
                    <a:gd name="connsiteY3" fmla="*/ 12900 h 19050"/>
                    <a:gd name="connsiteX4" fmla="*/ 7191 w 9525"/>
                    <a:gd name="connsiteY4" fmla="*/ 7223 h 19050"/>
                    <a:gd name="connsiteX5" fmla="*/ 7420 w 9525"/>
                    <a:gd name="connsiteY5" fmla="*/ 9862 h 19050"/>
                    <a:gd name="connsiteX6" fmla="*/ 7144 w 9525"/>
                    <a:gd name="connsiteY6" fmla="*/ 8566 h 19050"/>
                    <a:gd name="connsiteX7" fmla="*/ 7734 w 9525"/>
                    <a:gd name="connsiteY7" fmla="*/ 13567 h 19050"/>
                    <a:gd name="connsiteX8" fmla="*/ 7734 w 9525"/>
                    <a:gd name="connsiteY8" fmla="*/ 1342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525" h="19050">
                      <a:moveTo>
                        <a:pt x="7734" y="13424"/>
                      </a:moveTo>
                      <a:lnTo>
                        <a:pt x="7734" y="13557"/>
                      </a:lnTo>
                      <a:lnTo>
                        <a:pt x="7734" y="13576"/>
                      </a:lnTo>
                      <a:lnTo>
                        <a:pt x="7772" y="12900"/>
                      </a:lnTo>
                      <a:cubicBezTo>
                        <a:pt x="7620" y="11033"/>
                        <a:pt x="7382" y="6490"/>
                        <a:pt x="7191" y="7223"/>
                      </a:cubicBezTo>
                      <a:lnTo>
                        <a:pt x="7420" y="9862"/>
                      </a:lnTo>
                      <a:cubicBezTo>
                        <a:pt x="7220" y="8928"/>
                        <a:pt x="7572" y="12005"/>
                        <a:pt x="7144" y="8566"/>
                      </a:cubicBezTo>
                      <a:lnTo>
                        <a:pt x="7734" y="13567"/>
                      </a:lnTo>
                      <a:lnTo>
                        <a:pt x="7734" y="1342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6" name="任意多边形: 形状 1351">
                  <a:extLst>
                    <a:ext uri="{FF2B5EF4-FFF2-40B4-BE49-F238E27FC236}">
                      <a16:creationId xmlns:a16="http://schemas.microsoft.com/office/drawing/2014/main" id="{A28D0187-A121-2686-E44E-A12DFEDCF299}"/>
                    </a:ext>
                  </a:extLst>
                </p:cNvPr>
                <p:cNvSpPr/>
                <p:nvPr/>
              </p:nvSpPr>
              <p:spPr>
                <a:xfrm>
                  <a:off x="3853224" y="902335"/>
                  <a:ext cx="9525" cy="9525"/>
                </a:xfrm>
                <a:custGeom>
                  <a:avLst/>
                  <a:gdLst>
                    <a:gd name="connsiteX0" fmla="*/ 10106 w 9525"/>
                    <a:gd name="connsiteY0" fmla="*/ 8620 h 9525"/>
                    <a:gd name="connsiteX1" fmla="*/ 8696 w 9525"/>
                    <a:gd name="connsiteY1" fmla="*/ 7144 h 9525"/>
                    <a:gd name="connsiteX2" fmla="*/ 7144 w 9525"/>
                    <a:gd name="connsiteY2" fmla="*/ 826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106" y="8620"/>
                      </a:moveTo>
                      <a:lnTo>
                        <a:pt x="8696" y="7144"/>
                      </a:lnTo>
                      <a:lnTo>
                        <a:pt x="7144" y="826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7" name="任意多边形: 形状 1352">
                  <a:extLst>
                    <a:ext uri="{FF2B5EF4-FFF2-40B4-BE49-F238E27FC236}">
                      <a16:creationId xmlns:a16="http://schemas.microsoft.com/office/drawing/2014/main" id="{5BEB48E1-8838-02D4-A2DC-D02000BD16E9}"/>
                    </a:ext>
                  </a:extLst>
                </p:cNvPr>
                <p:cNvSpPr/>
                <p:nvPr/>
              </p:nvSpPr>
              <p:spPr>
                <a:xfrm>
                  <a:off x="3752498" y="974431"/>
                  <a:ext cx="9525" cy="28575"/>
                </a:xfrm>
                <a:custGeom>
                  <a:avLst/>
                  <a:gdLst>
                    <a:gd name="connsiteX0" fmla="*/ 8268 w 9525"/>
                    <a:gd name="connsiteY0" fmla="*/ 10419 h 28575"/>
                    <a:gd name="connsiteX1" fmla="*/ 7991 w 9525"/>
                    <a:gd name="connsiteY1" fmla="*/ 10342 h 28575"/>
                    <a:gd name="connsiteX2" fmla="*/ 7268 w 9525"/>
                    <a:gd name="connsiteY2" fmla="*/ 16038 h 28575"/>
                    <a:gd name="connsiteX3" fmla="*/ 7144 w 9525"/>
                    <a:gd name="connsiteY3" fmla="*/ 16029 h 28575"/>
                    <a:gd name="connsiteX4" fmla="*/ 8058 w 9525"/>
                    <a:gd name="connsiteY4" fmla="*/ 20201 h 28575"/>
                    <a:gd name="connsiteX5" fmla="*/ 8296 w 9525"/>
                    <a:gd name="connsiteY5" fmla="*/ 19467 h 28575"/>
                    <a:gd name="connsiteX6" fmla="*/ 8125 w 9525"/>
                    <a:gd name="connsiteY6" fmla="*/ 21801 h 28575"/>
                    <a:gd name="connsiteX7" fmla="*/ 10192 w 9525"/>
                    <a:gd name="connsiteY7" fmla="*/ 16057 h 28575"/>
                    <a:gd name="connsiteX8" fmla="*/ 9382 w 9525"/>
                    <a:gd name="connsiteY8" fmla="*/ 20420 h 28575"/>
                    <a:gd name="connsiteX9" fmla="*/ 11211 w 9525"/>
                    <a:gd name="connsiteY9" fmla="*/ 15448 h 28575"/>
                    <a:gd name="connsiteX10" fmla="*/ 10173 w 9525"/>
                    <a:gd name="connsiteY10" fmla="*/ 12009 h 28575"/>
                    <a:gd name="connsiteX11" fmla="*/ 9839 w 9525"/>
                    <a:gd name="connsiteY11" fmla="*/ 13524 h 28575"/>
                    <a:gd name="connsiteX12" fmla="*/ 8649 w 9525"/>
                    <a:gd name="connsiteY12" fmla="*/ 7371 h 28575"/>
                    <a:gd name="connsiteX13" fmla="*/ 8268 w 9525"/>
                    <a:gd name="connsiteY13" fmla="*/ 10419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525" h="28575">
                      <a:moveTo>
                        <a:pt x="8268" y="10419"/>
                      </a:moveTo>
                      <a:lnTo>
                        <a:pt x="7991" y="10342"/>
                      </a:lnTo>
                      <a:lnTo>
                        <a:pt x="7268" y="16038"/>
                      </a:lnTo>
                      <a:lnTo>
                        <a:pt x="7144" y="16029"/>
                      </a:lnTo>
                      <a:cubicBezTo>
                        <a:pt x="7144" y="16610"/>
                        <a:pt x="9134" y="15810"/>
                        <a:pt x="8058" y="20201"/>
                      </a:cubicBezTo>
                      <a:lnTo>
                        <a:pt x="8296" y="19467"/>
                      </a:lnTo>
                      <a:lnTo>
                        <a:pt x="8125" y="21801"/>
                      </a:lnTo>
                      <a:cubicBezTo>
                        <a:pt x="8877" y="19258"/>
                        <a:pt x="9268" y="18953"/>
                        <a:pt x="10192" y="16057"/>
                      </a:cubicBezTo>
                      <a:cubicBezTo>
                        <a:pt x="9744" y="17905"/>
                        <a:pt x="8973" y="20791"/>
                        <a:pt x="9382" y="20420"/>
                      </a:cubicBezTo>
                      <a:cubicBezTo>
                        <a:pt x="10039" y="18667"/>
                        <a:pt x="10354" y="16477"/>
                        <a:pt x="11211" y="15448"/>
                      </a:cubicBezTo>
                      <a:cubicBezTo>
                        <a:pt x="11487" y="12505"/>
                        <a:pt x="10639" y="14295"/>
                        <a:pt x="10173" y="12009"/>
                      </a:cubicBezTo>
                      <a:cubicBezTo>
                        <a:pt x="10249" y="12457"/>
                        <a:pt x="10068" y="12790"/>
                        <a:pt x="9839" y="13524"/>
                      </a:cubicBezTo>
                      <a:cubicBezTo>
                        <a:pt x="9125" y="11971"/>
                        <a:pt x="10725" y="5904"/>
                        <a:pt x="8649" y="7371"/>
                      </a:cubicBezTo>
                      <a:cubicBezTo>
                        <a:pt x="8001" y="9971"/>
                        <a:pt x="9211" y="8295"/>
                        <a:pt x="8268" y="1041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8" name="任意多边形: 形状 1353">
                  <a:extLst>
                    <a:ext uri="{FF2B5EF4-FFF2-40B4-BE49-F238E27FC236}">
                      <a16:creationId xmlns:a16="http://schemas.microsoft.com/office/drawing/2014/main" id="{B17B3963-6E58-1B77-FC0B-E53799E78A13}"/>
                    </a:ext>
                  </a:extLst>
                </p:cNvPr>
                <p:cNvSpPr/>
                <p:nvPr/>
              </p:nvSpPr>
              <p:spPr>
                <a:xfrm>
                  <a:off x="3761918" y="958475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10478 h 19050"/>
                    <a:gd name="connsiteX1" fmla="*/ 9820 w 19050"/>
                    <a:gd name="connsiteY1" fmla="*/ 9287 h 19050"/>
                    <a:gd name="connsiteX2" fmla="*/ 8077 w 19050"/>
                    <a:gd name="connsiteY2" fmla="*/ 12754 h 19050"/>
                    <a:gd name="connsiteX3" fmla="*/ 13411 w 19050"/>
                    <a:gd name="connsiteY3" fmla="*/ 10039 h 19050"/>
                    <a:gd name="connsiteX4" fmla="*/ 13897 w 19050"/>
                    <a:gd name="connsiteY4" fmla="*/ 7753 h 19050"/>
                    <a:gd name="connsiteX5" fmla="*/ 13506 w 19050"/>
                    <a:gd name="connsiteY5" fmla="*/ 9249 h 19050"/>
                    <a:gd name="connsiteX6" fmla="*/ 10620 w 19050"/>
                    <a:gd name="connsiteY6" fmla="*/ 7144 h 19050"/>
                    <a:gd name="connsiteX7" fmla="*/ 7144 w 19050"/>
                    <a:gd name="connsiteY7" fmla="*/ 1047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19050">
                      <a:moveTo>
                        <a:pt x="7144" y="10478"/>
                      </a:moveTo>
                      <a:cubicBezTo>
                        <a:pt x="7391" y="8944"/>
                        <a:pt x="8868" y="9877"/>
                        <a:pt x="9820" y="9287"/>
                      </a:cubicBezTo>
                      <a:cubicBezTo>
                        <a:pt x="9239" y="11478"/>
                        <a:pt x="9011" y="11440"/>
                        <a:pt x="8077" y="12754"/>
                      </a:cubicBezTo>
                      <a:cubicBezTo>
                        <a:pt x="8525" y="14745"/>
                        <a:pt x="12021" y="10058"/>
                        <a:pt x="13411" y="10039"/>
                      </a:cubicBezTo>
                      <a:cubicBezTo>
                        <a:pt x="14002" y="9039"/>
                        <a:pt x="13868" y="8134"/>
                        <a:pt x="13897" y="7753"/>
                      </a:cubicBezTo>
                      <a:lnTo>
                        <a:pt x="13506" y="9249"/>
                      </a:lnTo>
                      <a:cubicBezTo>
                        <a:pt x="11830" y="10363"/>
                        <a:pt x="10554" y="9439"/>
                        <a:pt x="10620" y="7144"/>
                      </a:cubicBezTo>
                      <a:cubicBezTo>
                        <a:pt x="10544" y="8325"/>
                        <a:pt x="8239" y="8077"/>
                        <a:pt x="7144" y="1047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9" name="任意多边形: 形状 1354">
                  <a:extLst>
                    <a:ext uri="{FF2B5EF4-FFF2-40B4-BE49-F238E27FC236}">
                      <a16:creationId xmlns:a16="http://schemas.microsoft.com/office/drawing/2014/main" id="{8B8A58BA-AA10-FD93-B937-DB91104A7630}"/>
                    </a:ext>
                  </a:extLst>
                </p:cNvPr>
                <p:cNvSpPr/>
                <p:nvPr/>
              </p:nvSpPr>
              <p:spPr>
                <a:xfrm>
                  <a:off x="3761470" y="966198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9384 h 9525"/>
                    <a:gd name="connsiteX1" fmla="*/ 9030 w 9525"/>
                    <a:gd name="connsiteY1" fmla="*/ 10146 h 9525"/>
                    <a:gd name="connsiteX2" fmla="*/ 7144 w 9525"/>
                    <a:gd name="connsiteY2" fmla="*/ 938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9384"/>
                      </a:moveTo>
                      <a:cubicBezTo>
                        <a:pt x="7925" y="9603"/>
                        <a:pt x="7106" y="13032"/>
                        <a:pt x="9030" y="10146"/>
                      </a:cubicBezTo>
                      <a:cubicBezTo>
                        <a:pt x="9925" y="7098"/>
                        <a:pt x="9058" y="5621"/>
                        <a:pt x="7144" y="938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0" name="任意多边形: 形状 1355">
                  <a:extLst>
                    <a:ext uri="{FF2B5EF4-FFF2-40B4-BE49-F238E27FC236}">
                      <a16:creationId xmlns:a16="http://schemas.microsoft.com/office/drawing/2014/main" id="{386340D0-5813-9E2A-37F9-97341FD698BA}"/>
                    </a:ext>
                  </a:extLst>
                </p:cNvPr>
                <p:cNvSpPr/>
                <p:nvPr/>
              </p:nvSpPr>
              <p:spPr>
                <a:xfrm>
                  <a:off x="3747783" y="997327"/>
                  <a:ext cx="9525" cy="9525"/>
                </a:xfrm>
                <a:custGeom>
                  <a:avLst/>
                  <a:gdLst>
                    <a:gd name="connsiteX0" fmla="*/ 7772 w 9525"/>
                    <a:gd name="connsiteY0" fmla="*/ 8582 h 9525"/>
                    <a:gd name="connsiteX1" fmla="*/ 7144 w 9525"/>
                    <a:gd name="connsiteY1" fmla="*/ 11554 h 9525"/>
                    <a:gd name="connsiteX2" fmla="*/ 8192 w 9525"/>
                    <a:gd name="connsiteY2" fmla="*/ 7144 h 9525"/>
                    <a:gd name="connsiteX3" fmla="*/ 8411 w 9525"/>
                    <a:gd name="connsiteY3" fmla="*/ 7592 h 9525"/>
                    <a:gd name="connsiteX4" fmla="*/ 7772 w 9525"/>
                    <a:gd name="connsiteY4" fmla="*/ 85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7772" y="8582"/>
                      </a:moveTo>
                      <a:lnTo>
                        <a:pt x="7144" y="11554"/>
                      </a:lnTo>
                      <a:lnTo>
                        <a:pt x="8192" y="7144"/>
                      </a:lnTo>
                      <a:cubicBezTo>
                        <a:pt x="8125" y="7135"/>
                        <a:pt x="7801" y="7354"/>
                        <a:pt x="8411" y="7592"/>
                      </a:cubicBezTo>
                      <a:cubicBezTo>
                        <a:pt x="7553" y="8859"/>
                        <a:pt x="7658" y="8535"/>
                        <a:pt x="7772" y="858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1" name="任意多边形: 形状 1356">
                  <a:extLst>
                    <a:ext uri="{FF2B5EF4-FFF2-40B4-BE49-F238E27FC236}">
                      <a16:creationId xmlns:a16="http://schemas.microsoft.com/office/drawing/2014/main" id="{8E3BB014-8FED-CAEA-6DF1-E8ED103B46BB}"/>
                    </a:ext>
                  </a:extLst>
                </p:cNvPr>
                <p:cNvSpPr/>
                <p:nvPr/>
              </p:nvSpPr>
              <p:spPr>
                <a:xfrm>
                  <a:off x="3749812" y="990565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14497 h 19050"/>
                    <a:gd name="connsiteX1" fmla="*/ 8477 w 9525"/>
                    <a:gd name="connsiteY1" fmla="*/ 11335 h 19050"/>
                    <a:gd name="connsiteX2" fmla="*/ 7391 w 9525"/>
                    <a:gd name="connsiteY2" fmla="*/ 15326 h 19050"/>
                    <a:gd name="connsiteX3" fmla="*/ 8792 w 9525"/>
                    <a:gd name="connsiteY3" fmla="*/ 11744 h 19050"/>
                    <a:gd name="connsiteX4" fmla="*/ 7544 w 9525"/>
                    <a:gd name="connsiteY4" fmla="*/ 14230 h 19050"/>
                    <a:gd name="connsiteX5" fmla="*/ 9554 w 9525"/>
                    <a:gd name="connsiteY5" fmla="*/ 7277 h 19050"/>
                    <a:gd name="connsiteX6" fmla="*/ 9325 w 9525"/>
                    <a:gd name="connsiteY6" fmla="*/ 7144 h 19050"/>
                    <a:gd name="connsiteX7" fmla="*/ 7144 w 9525"/>
                    <a:gd name="connsiteY7" fmla="*/ 1449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525" h="19050">
                      <a:moveTo>
                        <a:pt x="7144" y="14497"/>
                      </a:moveTo>
                      <a:cubicBezTo>
                        <a:pt x="8553" y="10144"/>
                        <a:pt x="7315" y="14192"/>
                        <a:pt x="8477" y="11335"/>
                      </a:cubicBezTo>
                      <a:cubicBezTo>
                        <a:pt x="8458" y="11725"/>
                        <a:pt x="6763" y="16431"/>
                        <a:pt x="7391" y="15326"/>
                      </a:cubicBezTo>
                      <a:cubicBezTo>
                        <a:pt x="7820" y="14240"/>
                        <a:pt x="8182" y="13297"/>
                        <a:pt x="8792" y="11744"/>
                      </a:cubicBezTo>
                      <a:cubicBezTo>
                        <a:pt x="7887" y="14249"/>
                        <a:pt x="8153" y="12821"/>
                        <a:pt x="7544" y="14230"/>
                      </a:cubicBezTo>
                      <a:cubicBezTo>
                        <a:pt x="9573" y="9325"/>
                        <a:pt x="8115" y="10382"/>
                        <a:pt x="9554" y="7277"/>
                      </a:cubicBezTo>
                      <a:lnTo>
                        <a:pt x="9325" y="7144"/>
                      </a:lnTo>
                      <a:cubicBezTo>
                        <a:pt x="8230" y="10830"/>
                        <a:pt x="7677" y="11754"/>
                        <a:pt x="7144" y="1449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2" name="任意多边形: 形状 1357">
                  <a:extLst>
                    <a:ext uri="{FF2B5EF4-FFF2-40B4-BE49-F238E27FC236}">
                      <a16:creationId xmlns:a16="http://schemas.microsoft.com/office/drawing/2014/main" id="{46E89A3E-22D9-E7D7-ACD0-628F4471D6F2}"/>
                    </a:ext>
                  </a:extLst>
                </p:cNvPr>
                <p:cNvSpPr/>
                <p:nvPr/>
              </p:nvSpPr>
              <p:spPr>
                <a:xfrm>
                  <a:off x="3746116" y="1009224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363 h 9525"/>
                    <a:gd name="connsiteX1" fmla="*/ 7144 w 9525"/>
                    <a:gd name="connsiteY1" fmla="*/ 7353 h 9525"/>
                    <a:gd name="connsiteX2" fmla="*/ 7191 w 9525"/>
                    <a:gd name="connsiteY2" fmla="*/ 7144 h 9525"/>
                    <a:gd name="connsiteX3" fmla="*/ 7144 w 9525"/>
                    <a:gd name="connsiteY3" fmla="*/ 7363 h 9525"/>
                    <a:gd name="connsiteX4" fmla="*/ 7144 w 9525"/>
                    <a:gd name="connsiteY4" fmla="*/ 73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7144" y="7363"/>
                      </a:moveTo>
                      <a:lnTo>
                        <a:pt x="7144" y="7353"/>
                      </a:lnTo>
                      <a:lnTo>
                        <a:pt x="7191" y="7144"/>
                      </a:lnTo>
                      <a:cubicBezTo>
                        <a:pt x="7172" y="7201"/>
                        <a:pt x="7163" y="7229"/>
                        <a:pt x="7144" y="7363"/>
                      </a:cubicBezTo>
                      <a:lnTo>
                        <a:pt x="7144" y="736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3" name="任意多边形: 形状 1358">
                  <a:extLst>
                    <a:ext uri="{FF2B5EF4-FFF2-40B4-BE49-F238E27FC236}">
                      <a16:creationId xmlns:a16="http://schemas.microsoft.com/office/drawing/2014/main" id="{02B7B197-7A63-B9EA-FBDA-FE2B3146033F}"/>
                    </a:ext>
                  </a:extLst>
                </p:cNvPr>
                <p:cNvSpPr/>
                <p:nvPr/>
              </p:nvSpPr>
              <p:spPr>
                <a:xfrm>
                  <a:off x="3774824" y="962933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10954 h 9525"/>
                    <a:gd name="connsiteX1" fmla="*/ 8334 w 9525"/>
                    <a:gd name="connsiteY1" fmla="*/ 10858 h 9525"/>
                    <a:gd name="connsiteX2" fmla="*/ 9649 w 9525"/>
                    <a:gd name="connsiteY2" fmla="*/ 7144 h 9525"/>
                    <a:gd name="connsiteX3" fmla="*/ 7144 w 9525"/>
                    <a:gd name="connsiteY3" fmla="*/ 1095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144" y="10954"/>
                      </a:moveTo>
                      <a:cubicBezTo>
                        <a:pt x="8220" y="9735"/>
                        <a:pt x="8249" y="10363"/>
                        <a:pt x="8334" y="10858"/>
                      </a:cubicBezTo>
                      <a:lnTo>
                        <a:pt x="9649" y="7144"/>
                      </a:lnTo>
                      <a:cubicBezTo>
                        <a:pt x="8344" y="8230"/>
                        <a:pt x="8087" y="9325"/>
                        <a:pt x="7144" y="1095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4" name="任意多边形: 形状 1359">
                  <a:extLst>
                    <a:ext uri="{FF2B5EF4-FFF2-40B4-BE49-F238E27FC236}">
                      <a16:creationId xmlns:a16="http://schemas.microsoft.com/office/drawing/2014/main" id="{3C84E987-62D2-C470-9107-2B1BE76927DB}"/>
                    </a:ext>
                  </a:extLst>
                </p:cNvPr>
                <p:cNvSpPr/>
                <p:nvPr/>
              </p:nvSpPr>
              <p:spPr>
                <a:xfrm>
                  <a:off x="3746233" y="1005557"/>
                  <a:ext cx="9525" cy="9525"/>
                </a:xfrm>
                <a:custGeom>
                  <a:avLst/>
                  <a:gdLst>
                    <a:gd name="connsiteX0" fmla="*/ 7313 w 9525"/>
                    <a:gd name="connsiteY0" fmla="*/ 10039 h 9525"/>
                    <a:gd name="connsiteX1" fmla="*/ 7217 w 9525"/>
                    <a:gd name="connsiteY1" fmla="*/ 10335 h 9525"/>
                    <a:gd name="connsiteX2" fmla="*/ 8322 w 9525"/>
                    <a:gd name="connsiteY2" fmla="*/ 7144 h 9525"/>
                    <a:gd name="connsiteX3" fmla="*/ 7313 w 9525"/>
                    <a:gd name="connsiteY3" fmla="*/ 1003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313" y="10039"/>
                      </a:moveTo>
                      <a:cubicBezTo>
                        <a:pt x="6941" y="11125"/>
                        <a:pt x="7313" y="10058"/>
                        <a:pt x="7217" y="10335"/>
                      </a:cubicBezTo>
                      <a:lnTo>
                        <a:pt x="8322" y="7144"/>
                      </a:lnTo>
                      <a:cubicBezTo>
                        <a:pt x="8103" y="7782"/>
                        <a:pt x="7798" y="8649"/>
                        <a:pt x="7313" y="1003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id="{ACC53C57-9198-881A-DB31-462EBF0B7871}"/>
                  </a:ext>
                </a:extLst>
              </p:cNvPr>
              <p:cNvSpPr/>
              <p:nvPr/>
            </p:nvSpPr>
            <p:spPr>
              <a:xfrm>
                <a:off x="2073526" y="1903675"/>
                <a:ext cx="1390924" cy="1381802"/>
              </a:xfrm>
              <a:prstGeom prst="ellipse">
                <a:avLst/>
              </a:prstGeom>
              <a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85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  <a:sym typeface="+mn-lt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A14EF18-D39B-1E24-5955-BAE477465E98}"/>
                </a:ext>
              </a:extLst>
            </p:cNvPr>
            <p:cNvGrpSpPr/>
            <p:nvPr/>
          </p:nvGrpSpPr>
          <p:grpSpPr>
            <a:xfrm>
              <a:off x="1623902" y="4189575"/>
              <a:ext cx="2602407" cy="1494446"/>
              <a:chOff x="1448893" y="4265775"/>
              <a:chExt cx="2602407" cy="1494446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E083B90-12AD-5DC8-17D4-475B820DFAFA}"/>
                  </a:ext>
                </a:extLst>
              </p:cNvPr>
              <p:cNvSpPr txBox="1"/>
              <p:nvPr/>
            </p:nvSpPr>
            <p:spPr>
              <a:xfrm>
                <a:off x="1448893" y="4725322"/>
                <a:ext cx="2602407" cy="10348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dirty="0"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400" dirty="0">
                    <a:cs typeface="+mn-ea"/>
                    <a:sym typeface="+mn-lt"/>
                  </a:rPr>
                  <a:t>... ...</a:t>
                </a:r>
                <a:endParaRPr lang="zh-CN" altLang="en-US" sz="1400" dirty="0">
                  <a:cs typeface="+mn-ea"/>
                  <a:sym typeface="+mn-lt"/>
                </a:endParaRP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43082BA-7B5E-C9D0-30A9-88F25FBB8C0C}"/>
                  </a:ext>
                </a:extLst>
              </p:cNvPr>
              <p:cNvSpPr txBox="1"/>
              <p:nvPr/>
            </p:nvSpPr>
            <p:spPr>
              <a:xfrm>
                <a:off x="1448893" y="4265775"/>
                <a:ext cx="239721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cs typeface="+mn-ea"/>
                    <a:sym typeface="+mn-lt"/>
                  </a:rPr>
                  <a:t>添加标题</a:t>
                </a:r>
              </a:p>
            </p:txBody>
          </p:sp>
        </p:grpSp>
      </p:grpSp>
      <p:grpSp>
        <p:nvGrpSpPr>
          <p:cNvPr id="3121" name="组合 3120">
            <a:extLst>
              <a:ext uri="{FF2B5EF4-FFF2-40B4-BE49-F238E27FC236}">
                <a16:creationId xmlns:a16="http://schemas.microsoft.com/office/drawing/2014/main" id="{61BE2606-63AD-A70C-BEB3-759B0244D245}"/>
              </a:ext>
            </a:extLst>
          </p:cNvPr>
          <p:cNvGrpSpPr/>
          <p:nvPr/>
        </p:nvGrpSpPr>
        <p:grpSpPr>
          <a:xfrm>
            <a:off x="4790121" y="1597834"/>
            <a:ext cx="2712788" cy="4086187"/>
            <a:chOff x="1513521" y="1597834"/>
            <a:chExt cx="2712788" cy="4086187"/>
          </a:xfrm>
        </p:grpSpPr>
        <p:grpSp>
          <p:nvGrpSpPr>
            <p:cNvPr id="3122" name="组合 3121">
              <a:extLst>
                <a:ext uri="{FF2B5EF4-FFF2-40B4-BE49-F238E27FC236}">
                  <a16:creationId xmlns:a16="http://schemas.microsoft.com/office/drawing/2014/main" id="{CF4EC239-A8D1-B918-5075-7856DB80C765}"/>
                </a:ext>
              </a:extLst>
            </p:cNvPr>
            <p:cNvGrpSpPr/>
            <p:nvPr/>
          </p:nvGrpSpPr>
          <p:grpSpPr>
            <a:xfrm>
              <a:off x="1513521" y="1597834"/>
              <a:ext cx="2507592" cy="2503506"/>
              <a:chOff x="1792615" y="1635173"/>
              <a:chExt cx="1949404" cy="1946228"/>
            </a:xfrm>
          </p:grpSpPr>
          <p:grpSp>
            <p:nvGrpSpPr>
              <p:cNvPr id="3126" name="组合 3125">
                <a:extLst>
                  <a:ext uri="{FF2B5EF4-FFF2-40B4-BE49-F238E27FC236}">
                    <a16:creationId xmlns:a16="http://schemas.microsoft.com/office/drawing/2014/main" id="{662CEEDC-10A6-32A5-72B8-E105A8951F79}"/>
                  </a:ext>
                </a:extLst>
              </p:cNvPr>
              <p:cNvGrpSpPr/>
              <p:nvPr/>
            </p:nvGrpSpPr>
            <p:grpSpPr>
              <a:xfrm>
                <a:off x="1792615" y="1635173"/>
                <a:ext cx="1949404" cy="1946228"/>
                <a:chOff x="3347980" y="639664"/>
                <a:chExt cx="813740" cy="812415"/>
              </a:xfrm>
              <a:solidFill>
                <a:srgbClr val="242424"/>
              </a:solidFill>
            </p:grpSpPr>
            <p:sp>
              <p:nvSpPr>
                <p:cNvPr id="3128" name="任意多边形: 形状 589">
                  <a:extLst>
                    <a:ext uri="{FF2B5EF4-FFF2-40B4-BE49-F238E27FC236}">
                      <a16:creationId xmlns:a16="http://schemas.microsoft.com/office/drawing/2014/main" id="{D3BCCC95-FE05-A418-B924-D45FC283F8FC}"/>
                    </a:ext>
                  </a:extLst>
                </p:cNvPr>
                <p:cNvSpPr/>
                <p:nvPr/>
              </p:nvSpPr>
              <p:spPr>
                <a:xfrm>
                  <a:off x="4095045" y="1182646"/>
                  <a:ext cx="66675" cy="104775"/>
                </a:xfrm>
                <a:custGeom>
                  <a:avLst/>
                  <a:gdLst>
                    <a:gd name="connsiteX0" fmla="*/ 48063 w 66675"/>
                    <a:gd name="connsiteY0" fmla="*/ 19250 h 104775"/>
                    <a:gd name="connsiteX1" fmla="*/ 50197 w 66675"/>
                    <a:gd name="connsiteY1" fmla="*/ 20107 h 104775"/>
                    <a:gd name="connsiteX2" fmla="*/ 44872 w 66675"/>
                    <a:gd name="connsiteY2" fmla="*/ 25156 h 104775"/>
                    <a:gd name="connsiteX3" fmla="*/ 43501 w 66675"/>
                    <a:gd name="connsiteY3" fmla="*/ 34995 h 104775"/>
                    <a:gd name="connsiteX4" fmla="*/ 19660 w 66675"/>
                    <a:gd name="connsiteY4" fmla="*/ 67780 h 104775"/>
                    <a:gd name="connsiteX5" fmla="*/ 23651 w 66675"/>
                    <a:gd name="connsiteY5" fmla="*/ 65646 h 104775"/>
                    <a:gd name="connsiteX6" fmla="*/ 12059 w 66675"/>
                    <a:gd name="connsiteY6" fmla="*/ 80905 h 104775"/>
                    <a:gd name="connsiteX7" fmla="*/ 7144 w 66675"/>
                    <a:gd name="connsiteY7" fmla="*/ 98146 h 104775"/>
                    <a:gd name="connsiteX8" fmla="*/ 13935 w 66675"/>
                    <a:gd name="connsiteY8" fmla="*/ 88783 h 104775"/>
                    <a:gd name="connsiteX9" fmla="*/ 10039 w 66675"/>
                    <a:gd name="connsiteY9" fmla="*/ 86363 h 104775"/>
                    <a:gd name="connsiteX10" fmla="*/ 29480 w 66675"/>
                    <a:gd name="connsiteY10" fmla="*/ 69961 h 104775"/>
                    <a:gd name="connsiteX11" fmla="*/ 32728 w 66675"/>
                    <a:gd name="connsiteY11" fmla="*/ 58579 h 104775"/>
                    <a:gd name="connsiteX12" fmla="*/ 43758 w 66675"/>
                    <a:gd name="connsiteY12" fmla="*/ 47854 h 104775"/>
                    <a:gd name="connsiteX13" fmla="*/ 38538 w 66675"/>
                    <a:gd name="connsiteY13" fmla="*/ 48577 h 104775"/>
                    <a:gd name="connsiteX14" fmla="*/ 43558 w 66675"/>
                    <a:gd name="connsiteY14" fmla="*/ 43482 h 104775"/>
                    <a:gd name="connsiteX15" fmla="*/ 39310 w 66675"/>
                    <a:gd name="connsiteY15" fmla="*/ 42558 h 104775"/>
                    <a:gd name="connsiteX16" fmla="*/ 45453 w 66675"/>
                    <a:gd name="connsiteY16" fmla="*/ 37948 h 104775"/>
                    <a:gd name="connsiteX17" fmla="*/ 59779 w 66675"/>
                    <a:gd name="connsiteY17" fmla="*/ 16554 h 104775"/>
                    <a:gd name="connsiteX18" fmla="*/ 59407 w 66675"/>
                    <a:gd name="connsiteY18" fmla="*/ 7144 h 104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66675" h="104775">
                      <a:moveTo>
                        <a:pt x="48063" y="19250"/>
                      </a:moveTo>
                      <a:cubicBezTo>
                        <a:pt x="47901" y="22298"/>
                        <a:pt x="42243" y="20002"/>
                        <a:pt x="50197" y="20107"/>
                      </a:cubicBezTo>
                      <a:lnTo>
                        <a:pt x="44872" y="25156"/>
                      </a:lnTo>
                      <a:lnTo>
                        <a:pt x="43501" y="34995"/>
                      </a:lnTo>
                      <a:cubicBezTo>
                        <a:pt x="35414" y="48254"/>
                        <a:pt x="23317" y="62294"/>
                        <a:pt x="19660" y="67780"/>
                      </a:cubicBezTo>
                      <a:cubicBezTo>
                        <a:pt x="22450" y="63932"/>
                        <a:pt x="22955" y="65294"/>
                        <a:pt x="23651" y="65646"/>
                      </a:cubicBezTo>
                      <a:cubicBezTo>
                        <a:pt x="19917" y="71190"/>
                        <a:pt x="17193" y="81820"/>
                        <a:pt x="12059" y="80905"/>
                      </a:cubicBezTo>
                      <a:cubicBezTo>
                        <a:pt x="4505" y="94097"/>
                        <a:pt x="16183" y="85706"/>
                        <a:pt x="7144" y="98146"/>
                      </a:cubicBezTo>
                      <a:lnTo>
                        <a:pt x="13935" y="88783"/>
                      </a:lnTo>
                      <a:lnTo>
                        <a:pt x="10039" y="86363"/>
                      </a:lnTo>
                      <a:cubicBezTo>
                        <a:pt x="18602" y="74876"/>
                        <a:pt x="21155" y="84220"/>
                        <a:pt x="29480" y="69961"/>
                      </a:cubicBezTo>
                      <a:lnTo>
                        <a:pt x="32728" y="58579"/>
                      </a:lnTo>
                      <a:cubicBezTo>
                        <a:pt x="37024" y="54273"/>
                        <a:pt x="40738" y="53950"/>
                        <a:pt x="43758" y="47854"/>
                      </a:cubicBezTo>
                      <a:cubicBezTo>
                        <a:pt x="42253" y="48196"/>
                        <a:pt x="39776" y="50225"/>
                        <a:pt x="38538" y="48577"/>
                      </a:cubicBezTo>
                      <a:lnTo>
                        <a:pt x="43558" y="43482"/>
                      </a:lnTo>
                      <a:cubicBezTo>
                        <a:pt x="39148" y="44634"/>
                        <a:pt x="51435" y="35414"/>
                        <a:pt x="39310" y="42558"/>
                      </a:cubicBezTo>
                      <a:lnTo>
                        <a:pt x="45453" y="37948"/>
                      </a:lnTo>
                      <a:cubicBezTo>
                        <a:pt x="49911" y="26232"/>
                        <a:pt x="54997" y="25194"/>
                        <a:pt x="59779" y="16554"/>
                      </a:cubicBezTo>
                      <a:lnTo>
                        <a:pt x="59407" y="7144"/>
                      </a:ln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29" name="任意多边形: 形状 590">
                  <a:extLst>
                    <a:ext uri="{FF2B5EF4-FFF2-40B4-BE49-F238E27FC236}">
                      <a16:creationId xmlns:a16="http://schemas.microsoft.com/office/drawing/2014/main" id="{FCFC3D96-BD1A-D00D-D1E4-5D57D8AFE747}"/>
                    </a:ext>
                  </a:extLst>
                </p:cNvPr>
                <p:cNvSpPr/>
                <p:nvPr/>
              </p:nvSpPr>
              <p:spPr>
                <a:xfrm>
                  <a:off x="3646275" y="1024169"/>
                  <a:ext cx="495300" cy="371475"/>
                </a:xfrm>
                <a:custGeom>
                  <a:avLst/>
                  <a:gdLst>
                    <a:gd name="connsiteX0" fmla="*/ 472059 w 495300"/>
                    <a:gd name="connsiteY0" fmla="*/ 7144 h 371475"/>
                    <a:gd name="connsiteX1" fmla="*/ 472964 w 495300"/>
                    <a:gd name="connsiteY1" fmla="*/ 15535 h 371475"/>
                    <a:gd name="connsiteX2" fmla="*/ 469030 w 495300"/>
                    <a:gd name="connsiteY2" fmla="*/ 19831 h 371475"/>
                    <a:gd name="connsiteX3" fmla="*/ 468811 w 495300"/>
                    <a:gd name="connsiteY3" fmla="*/ 14135 h 371475"/>
                    <a:gd name="connsiteX4" fmla="*/ 467049 w 495300"/>
                    <a:gd name="connsiteY4" fmla="*/ 18917 h 371475"/>
                    <a:gd name="connsiteX5" fmla="*/ 464429 w 495300"/>
                    <a:gd name="connsiteY5" fmla="*/ 25841 h 371475"/>
                    <a:gd name="connsiteX6" fmla="*/ 463639 w 495300"/>
                    <a:gd name="connsiteY6" fmla="*/ 24032 h 371475"/>
                    <a:gd name="connsiteX7" fmla="*/ 461762 w 495300"/>
                    <a:gd name="connsiteY7" fmla="*/ 20984 h 371475"/>
                    <a:gd name="connsiteX8" fmla="*/ 458791 w 495300"/>
                    <a:gd name="connsiteY8" fmla="*/ 18278 h 371475"/>
                    <a:gd name="connsiteX9" fmla="*/ 455200 w 495300"/>
                    <a:gd name="connsiteY9" fmla="*/ 10297 h 371475"/>
                    <a:gd name="connsiteX10" fmla="*/ 455828 w 495300"/>
                    <a:gd name="connsiteY10" fmla="*/ 14716 h 371475"/>
                    <a:gd name="connsiteX11" fmla="*/ 451942 w 495300"/>
                    <a:gd name="connsiteY11" fmla="*/ 17259 h 371475"/>
                    <a:gd name="connsiteX12" fmla="*/ 453133 w 495300"/>
                    <a:gd name="connsiteY12" fmla="*/ 15964 h 371475"/>
                    <a:gd name="connsiteX13" fmla="*/ 453019 w 495300"/>
                    <a:gd name="connsiteY13" fmla="*/ 17955 h 371475"/>
                    <a:gd name="connsiteX14" fmla="*/ 452895 w 495300"/>
                    <a:gd name="connsiteY14" fmla="*/ 19993 h 371475"/>
                    <a:gd name="connsiteX15" fmla="*/ 452828 w 495300"/>
                    <a:gd name="connsiteY15" fmla="*/ 21145 h 371475"/>
                    <a:gd name="connsiteX16" fmla="*/ 452590 w 495300"/>
                    <a:gd name="connsiteY16" fmla="*/ 23489 h 371475"/>
                    <a:gd name="connsiteX17" fmla="*/ 450990 w 495300"/>
                    <a:gd name="connsiteY17" fmla="*/ 36919 h 371475"/>
                    <a:gd name="connsiteX18" fmla="*/ 442970 w 495300"/>
                    <a:gd name="connsiteY18" fmla="*/ 45596 h 371475"/>
                    <a:gd name="connsiteX19" fmla="*/ 446256 w 495300"/>
                    <a:gd name="connsiteY19" fmla="*/ 44053 h 371475"/>
                    <a:gd name="connsiteX20" fmla="*/ 443703 w 495300"/>
                    <a:gd name="connsiteY20" fmla="*/ 53912 h 371475"/>
                    <a:gd name="connsiteX21" fmla="*/ 448027 w 495300"/>
                    <a:gd name="connsiteY21" fmla="*/ 42291 h 371475"/>
                    <a:gd name="connsiteX22" fmla="*/ 453609 w 495300"/>
                    <a:gd name="connsiteY22" fmla="*/ 46472 h 371475"/>
                    <a:gd name="connsiteX23" fmla="*/ 451923 w 495300"/>
                    <a:gd name="connsiteY23" fmla="*/ 60522 h 371475"/>
                    <a:gd name="connsiteX24" fmla="*/ 449990 w 495300"/>
                    <a:gd name="connsiteY24" fmla="*/ 55569 h 371475"/>
                    <a:gd name="connsiteX25" fmla="*/ 448847 w 495300"/>
                    <a:gd name="connsiteY25" fmla="*/ 61551 h 371475"/>
                    <a:gd name="connsiteX26" fmla="*/ 447599 w 495300"/>
                    <a:gd name="connsiteY26" fmla="*/ 66789 h 371475"/>
                    <a:gd name="connsiteX27" fmla="*/ 449666 w 495300"/>
                    <a:gd name="connsiteY27" fmla="*/ 66304 h 371475"/>
                    <a:gd name="connsiteX28" fmla="*/ 447037 w 495300"/>
                    <a:gd name="connsiteY28" fmla="*/ 79229 h 371475"/>
                    <a:gd name="connsiteX29" fmla="*/ 442941 w 495300"/>
                    <a:gd name="connsiteY29" fmla="*/ 83134 h 371475"/>
                    <a:gd name="connsiteX30" fmla="*/ 443179 w 495300"/>
                    <a:gd name="connsiteY30" fmla="*/ 97517 h 371475"/>
                    <a:gd name="connsiteX31" fmla="*/ 447446 w 495300"/>
                    <a:gd name="connsiteY31" fmla="*/ 97793 h 371475"/>
                    <a:gd name="connsiteX32" fmla="*/ 437083 w 495300"/>
                    <a:gd name="connsiteY32" fmla="*/ 114386 h 371475"/>
                    <a:gd name="connsiteX33" fmla="*/ 428473 w 495300"/>
                    <a:gd name="connsiteY33" fmla="*/ 118110 h 371475"/>
                    <a:gd name="connsiteX34" fmla="*/ 431864 w 495300"/>
                    <a:gd name="connsiteY34" fmla="*/ 111957 h 371475"/>
                    <a:gd name="connsiteX35" fmla="*/ 428339 w 495300"/>
                    <a:gd name="connsiteY35" fmla="*/ 111662 h 371475"/>
                    <a:gd name="connsiteX36" fmla="*/ 433635 w 495300"/>
                    <a:gd name="connsiteY36" fmla="*/ 104508 h 371475"/>
                    <a:gd name="connsiteX37" fmla="*/ 429844 w 495300"/>
                    <a:gd name="connsiteY37" fmla="*/ 102651 h 371475"/>
                    <a:gd name="connsiteX38" fmla="*/ 437712 w 495300"/>
                    <a:gd name="connsiteY38" fmla="*/ 82039 h 371475"/>
                    <a:gd name="connsiteX39" fmla="*/ 435359 w 495300"/>
                    <a:gd name="connsiteY39" fmla="*/ 72342 h 371475"/>
                    <a:gd name="connsiteX40" fmla="*/ 437702 w 495300"/>
                    <a:gd name="connsiteY40" fmla="*/ 64789 h 371475"/>
                    <a:gd name="connsiteX41" fmla="*/ 439884 w 495300"/>
                    <a:gd name="connsiteY41" fmla="*/ 56226 h 371475"/>
                    <a:gd name="connsiteX42" fmla="*/ 433692 w 495300"/>
                    <a:gd name="connsiteY42" fmla="*/ 69666 h 371475"/>
                    <a:gd name="connsiteX43" fmla="*/ 429911 w 495300"/>
                    <a:gd name="connsiteY43" fmla="*/ 81858 h 371475"/>
                    <a:gd name="connsiteX44" fmla="*/ 432473 w 495300"/>
                    <a:gd name="connsiteY44" fmla="*/ 77857 h 371475"/>
                    <a:gd name="connsiteX45" fmla="*/ 430673 w 495300"/>
                    <a:gd name="connsiteY45" fmla="*/ 86630 h 371475"/>
                    <a:gd name="connsiteX46" fmla="*/ 428682 w 495300"/>
                    <a:gd name="connsiteY46" fmla="*/ 95364 h 371475"/>
                    <a:gd name="connsiteX47" fmla="*/ 429892 w 495300"/>
                    <a:gd name="connsiteY47" fmla="*/ 94126 h 371475"/>
                    <a:gd name="connsiteX48" fmla="*/ 421910 w 495300"/>
                    <a:gd name="connsiteY48" fmla="*/ 110452 h 371475"/>
                    <a:gd name="connsiteX49" fmla="*/ 423358 w 495300"/>
                    <a:gd name="connsiteY49" fmla="*/ 110890 h 371475"/>
                    <a:gd name="connsiteX50" fmla="*/ 417328 w 495300"/>
                    <a:gd name="connsiteY50" fmla="*/ 123053 h 371475"/>
                    <a:gd name="connsiteX51" fmla="*/ 418157 w 495300"/>
                    <a:gd name="connsiteY51" fmla="*/ 124130 h 371475"/>
                    <a:gd name="connsiteX52" fmla="*/ 411899 w 495300"/>
                    <a:gd name="connsiteY52" fmla="*/ 134474 h 371475"/>
                    <a:gd name="connsiteX53" fmla="*/ 413976 w 495300"/>
                    <a:gd name="connsiteY53" fmla="*/ 134493 h 371475"/>
                    <a:gd name="connsiteX54" fmla="*/ 416338 w 495300"/>
                    <a:gd name="connsiteY54" fmla="*/ 127416 h 371475"/>
                    <a:gd name="connsiteX55" fmla="*/ 418605 w 495300"/>
                    <a:gd name="connsiteY55" fmla="*/ 130693 h 371475"/>
                    <a:gd name="connsiteX56" fmla="*/ 409651 w 495300"/>
                    <a:gd name="connsiteY56" fmla="*/ 147323 h 371475"/>
                    <a:gd name="connsiteX57" fmla="*/ 406213 w 495300"/>
                    <a:gd name="connsiteY57" fmla="*/ 146580 h 371475"/>
                    <a:gd name="connsiteX58" fmla="*/ 401936 w 495300"/>
                    <a:gd name="connsiteY58" fmla="*/ 152771 h 371475"/>
                    <a:gd name="connsiteX59" fmla="*/ 397288 w 495300"/>
                    <a:gd name="connsiteY59" fmla="*/ 158696 h 371475"/>
                    <a:gd name="connsiteX60" fmla="*/ 399993 w 495300"/>
                    <a:gd name="connsiteY60" fmla="*/ 160896 h 371475"/>
                    <a:gd name="connsiteX61" fmla="*/ 389858 w 495300"/>
                    <a:gd name="connsiteY61" fmla="*/ 170612 h 371475"/>
                    <a:gd name="connsiteX62" fmla="*/ 389144 w 495300"/>
                    <a:gd name="connsiteY62" fmla="*/ 181385 h 371475"/>
                    <a:gd name="connsiteX63" fmla="*/ 387106 w 495300"/>
                    <a:gd name="connsiteY63" fmla="*/ 181061 h 371475"/>
                    <a:gd name="connsiteX64" fmla="*/ 390515 w 495300"/>
                    <a:gd name="connsiteY64" fmla="*/ 181337 h 371475"/>
                    <a:gd name="connsiteX65" fmla="*/ 387115 w 495300"/>
                    <a:gd name="connsiteY65" fmla="*/ 184528 h 371475"/>
                    <a:gd name="connsiteX66" fmla="*/ 383572 w 495300"/>
                    <a:gd name="connsiteY66" fmla="*/ 187576 h 371475"/>
                    <a:gd name="connsiteX67" fmla="*/ 387839 w 495300"/>
                    <a:gd name="connsiteY67" fmla="*/ 192091 h 371475"/>
                    <a:gd name="connsiteX68" fmla="*/ 381381 w 495300"/>
                    <a:gd name="connsiteY68" fmla="*/ 193262 h 371475"/>
                    <a:gd name="connsiteX69" fmla="*/ 371808 w 495300"/>
                    <a:gd name="connsiteY69" fmla="*/ 201187 h 371475"/>
                    <a:gd name="connsiteX70" fmla="*/ 372828 w 495300"/>
                    <a:gd name="connsiteY70" fmla="*/ 199168 h 371475"/>
                    <a:gd name="connsiteX71" fmla="*/ 368056 w 495300"/>
                    <a:gd name="connsiteY71" fmla="*/ 203016 h 371475"/>
                    <a:gd name="connsiteX72" fmla="*/ 371475 w 495300"/>
                    <a:gd name="connsiteY72" fmla="*/ 207350 h 371475"/>
                    <a:gd name="connsiteX73" fmla="*/ 368446 w 495300"/>
                    <a:gd name="connsiteY73" fmla="*/ 208836 h 371475"/>
                    <a:gd name="connsiteX74" fmla="*/ 372847 w 495300"/>
                    <a:gd name="connsiteY74" fmla="*/ 207426 h 371475"/>
                    <a:gd name="connsiteX75" fmla="*/ 364646 w 495300"/>
                    <a:gd name="connsiteY75" fmla="*/ 222037 h 371475"/>
                    <a:gd name="connsiteX76" fmla="*/ 365589 w 495300"/>
                    <a:gd name="connsiteY76" fmla="*/ 215122 h 371475"/>
                    <a:gd name="connsiteX77" fmla="*/ 349291 w 495300"/>
                    <a:gd name="connsiteY77" fmla="*/ 238877 h 371475"/>
                    <a:gd name="connsiteX78" fmla="*/ 353520 w 495300"/>
                    <a:gd name="connsiteY78" fmla="*/ 241697 h 371475"/>
                    <a:gd name="connsiteX79" fmla="*/ 334728 w 495300"/>
                    <a:gd name="connsiteY79" fmla="*/ 246878 h 371475"/>
                    <a:gd name="connsiteX80" fmla="*/ 338052 w 495300"/>
                    <a:gd name="connsiteY80" fmla="*/ 241716 h 371475"/>
                    <a:gd name="connsiteX81" fmla="*/ 353016 w 495300"/>
                    <a:gd name="connsiteY81" fmla="*/ 231038 h 371475"/>
                    <a:gd name="connsiteX82" fmla="*/ 348139 w 495300"/>
                    <a:gd name="connsiteY82" fmla="*/ 230753 h 371475"/>
                    <a:gd name="connsiteX83" fmla="*/ 331527 w 495300"/>
                    <a:gd name="connsiteY83" fmla="*/ 243630 h 371475"/>
                    <a:gd name="connsiteX84" fmla="*/ 333966 w 495300"/>
                    <a:gd name="connsiteY84" fmla="*/ 245012 h 371475"/>
                    <a:gd name="connsiteX85" fmla="*/ 326412 w 495300"/>
                    <a:gd name="connsiteY85" fmla="*/ 245754 h 371475"/>
                    <a:gd name="connsiteX86" fmla="*/ 334756 w 495300"/>
                    <a:gd name="connsiteY86" fmla="*/ 236439 h 371475"/>
                    <a:gd name="connsiteX87" fmla="*/ 334147 w 495300"/>
                    <a:gd name="connsiteY87" fmla="*/ 224933 h 371475"/>
                    <a:gd name="connsiteX88" fmla="*/ 340414 w 495300"/>
                    <a:gd name="connsiteY88" fmla="*/ 221428 h 371475"/>
                    <a:gd name="connsiteX89" fmla="*/ 346586 w 495300"/>
                    <a:gd name="connsiteY89" fmla="*/ 217703 h 371475"/>
                    <a:gd name="connsiteX90" fmla="*/ 340395 w 495300"/>
                    <a:gd name="connsiteY90" fmla="*/ 211484 h 371475"/>
                    <a:gd name="connsiteX91" fmla="*/ 332251 w 495300"/>
                    <a:gd name="connsiteY91" fmla="*/ 219342 h 371475"/>
                    <a:gd name="connsiteX92" fmla="*/ 334604 w 495300"/>
                    <a:gd name="connsiteY92" fmla="*/ 223418 h 371475"/>
                    <a:gd name="connsiteX93" fmla="*/ 319259 w 495300"/>
                    <a:gd name="connsiteY93" fmla="*/ 243554 h 371475"/>
                    <a:gd name="connsiteX94" fmla="*/ 320050 w 495300"/>
                    <a:gd name="connsiteY94" fmla="*/ 253041 h 371475"/>
                    <a:gd name="connsiteX95" fmla="*/ 311582 w 495300"/>
                    <a:gd name="connsiteY95" fmla="*/ 256823 h 371475"/>
                    <a:gd name="connsiteX96" fmla="*/ 306248 w 495300"/>
                    <a:gd name="connsiteY96" fmla="*/ 261899 h 371475"/>
                    <a:gd name="connsiteX97" fmla="*/ 316078 w 495300"/>
                    <a:gd name="connsiteY97" fmla="*/ 258623 h 371475"/>
                    <a:gd name="connsiteX98" fmla="*/ 313744 w 495300"/>
                    <a:gd name="connsiteY98" fmla="*/ 257070 h 371475"/>
                    <a:gd name="connsiteX99" fmla="*/ 341557 w 495300"/>
                    <a:gd name="connsiteY99" fmla="*/ 250460 h 371475"/>
                    <a:gd name="connsiteX100" fmla="*/ 326793 w 495300"/>
                    <a:gd name="connsiteY100" fmla="*/ 258613 h 371475"/>
                    <a:gd name="connsiteX101" fmla="*/ 313211 w 495300"/>
                    <a:gd name="connsiteY101" fmla="*/ 263281 h 371475"/>
                    <a:gd name="connsiteX102" fmla="*/ 311363 w 495300"/>
                    <a:gd name="connsiteY102" fmla="*/ 270481 h 371475"/>
                    <a:gd name="connsiteX103" fmla="*/ 303152 w 495300"/>
                    <a:gd name="connsiteY103" fmla="*/ 274768 h 371475"/>
                    <a:gd name="connsiteX104" fmla="*/ 297494 w 495300"/>
                    <a:gd name="connsiteY104" fmla="*/ 272339 h 371475"/>
                    <a:gd name="connsiteX105" fmla="*/ 299437 w 495300"/>
                    <a:gd name="connsiteY105" fmla="*/ 276111 h 371475"/>
                    <a:gd name="connsiteX106" fmla="*/ 289646 w 495300"/>
                    <a:gd name="connsiteY106" fmla="*/ 278016 h 371475"/>
                    <a:gd name="connsiteX107" fmla="*/ 286102 w 495300"/>
                    <a:gd name="connsiteY107" fmla="*/ 273053 h 371475"/>
                    <a:gd name="connsiteX108" fmla="*/ 276187 w 495300"/>
                    <a:gd name="connsiteY108" fmla="*/ 280654 h 371475"/>
                    <a:gd name="connsiteX109" fmla="*/ 277006 w 495300"/>
                    <a:gd name="connsiteY109" fmla="*/ 276558 h 371475"/>
                    <a:gd name="connsiteX110" fmla="*/ 272844 w 495300"/>
                    <a:gd name="connsiteY110" fmla="*/ 279568 h 371475"/>
                    <a:gd name="connsiteX111" fmla="*/ 264662 w 495300"/>
                    <a:gd name="connsiteY111" fmla="*/ 276082 h 371475"/>
                    <a:gd name="connsiteX112" fmla="*/ 262404 w 495300"/>
                    <a:gd name="connsiteY112" fmla="*/ 278568 h 371475"/>
                    <a:gd name="connsiteX113" fmla="*/ 260061 w 495300"/>
                    <a:gd name="connsiteY113" fmla="*/ 280940 h 371475"/>
                    <a:gd name="connsiteX114" fmla="*/ 247040 w 495300"/>
                    <a:gd name="connsiteY114" fmla="*/ 284131 h 371475"/>
                    <a:gd name="connsiteX115" fmla="*/ 247221 w 495300"/>
                    <a:gd name="connsiteY115" fmla="*/ 281473 h 371475"/>
                    <a:gd name="connsiteX116" fmla="*/ 239011 w 495300"/>
                    <a:gd name="connsiteY116" fmla="*/ 287236 h 371475"/>
                    <a:gd name="connsiteX117" fmla="*/ 231810 w 495300"/>
                    <a:gd name="connsiteY117" fmla="*/ 282245 h 371475"/>
                    <a:gd name="connsiteX118" fmla="*/ 204826 w 495300"/>
                    <a:gd name="connsiteY118" fmla="*/ 291655 h 371475"/>
                    <a:gd name="connsiteX119" fmla="*/ 202482 w 495300"/>
                    <a:gd name="connsiteY119" fmla="*/ 289293 h 371475"/>
                    <a:gd name="connsiteX120" fmla="*/ 207912 w 495300"/>
                    <a:gd name="connsiteY120" fmla="*/ 288074 h 371475"/>
                    <a:gd name="connsiteX121" fmla="*/ 200092 w 495300"/>
                    <a:gd name="connsiteY121" fmla="*/ 284874 h 371475"/>
                    <a:gd name="connsiteX122" fmla="*/ 202092 w 495300"/>
                    <a:gd name="connsiteY122" fmla="*/ 282511 h 371475"/>
                    <a:gd name="connsiteX123" fmla="*/ 209626 w 495300"/>
                    <a:gd name="connsiteY123" fmla="*/ 284998 h 371475"/>
                    <a:gd name="connsiteX124" fmla="*/ 210436 w 495300"/>
                    <a:gd name="connsiteY124" fmla="*/ 279787 h 371475"/>
                    <a:gd name="connsiteX125" fmla="*/ 199301 w 495300"/>
                    <a:gd name="connsiteY125" fmla="*/ 282740 h 371475"/>
                    <a:gd name="connsiteX126" fmla="*/ 193958 w 495300"/>
                    <a:gd name="connsiteY126" fmla="*/ 279711 h 371475"/>
                    <a:gd name="connsiteX127" fmla="*/ 188681 w 495300"/>
                    <a:gd name="connsiteY127" fmla="*/ 276463 h 371475"/>
                    <a:gd name="connsiteX128" fmla="*/ 186366 w 495300"/>
                    <a:gd name="connsiteY128" fmla="*/ 279883 h 371475"/>
                    <a:gd name="connsiteX129" fmla="*/ 192415 w 495300"/>
                    <a:gd name="connsiteY129" fmla="*/ 281349 h 371475"/>
                    <a:gd name="connsiteX130" fmla="*/ 192881 w 495300"/>
                    <a:gd name="connsiteY130" fmla="*/ 286750 h 371475"/>
                    <a:gd name="connsiteX131" fmla="*/ 184842 w 495300"/>
                    <a:gd name="connsiteY131" fmla="*/ 288226 h 371475"/>
                    <a:gd name="connsiteX132" fmla="*/ 195205 w 495300"/>
                    <a:gd name="connsiteY132" fmla="*/ 287264 h 371475"/>
                    <a:gd name="connsiteX133" fmla="*/ 198301 w 495300"/>
                    <a:gd name="connsiteY133" fmla="*/ 283912 h 371475"/>
                    <a:gd name="connsiteX134" fmla="*/ 197558 w 495300"/>
                    <a:gd name="connsiteY134" fmla="*/ 287788 h 371475"/>
                    <a:gd name="connsiteX135" fmla="*/ 179803 w 495300"/>
                    <a:gd name="connsiteY135" fmla="*/ 295094 h 371475"/>
                    <a:gd name="connsiteX136" fmla="*/ 189471 w 495300"/>
                    <a:gd name="connsiteY136" fmla="*/ 296008 h 371475"/>
                    <a:gd name="connsiteX137" fmla="*/ 187252 w 495300"/>
                    <a:gd name="connsiteY137" fmla="*/ 298209 h 371475"/>
                    <a:gd name="connsiteX138" fmla="*/ 171250 w 495300"/>
                    <a:gd name="connsiteY138" fmla="*/ 297723 h 371475"/>
                    <a:gd name="connsiteX139" fmla="*/ 166621 w 495300"/>
                    <a:gd name="connsiteY139" fmla="*/ 300466 h 371475"/>
                    <a:gd name="connsiteX140" fmla="*/ 161906 w 495300"/>
                    <a:gd name="connsiteY140" fmla="*/ 303057 h 371475"/>
                    <a:gd name="connsiteX141" fmla="*/ 124720 w 495300"/>
                    <a:gd name="connsiteY141" fmla="*/ 300590 h 371475"/>
                    <a:gd name="connsiteX142" fmla="*/ 137970 w 495300"/>
                    <a:gd name="connsiteY142" fmla="*/ 298056 h 371475"/>
                    <a:gd name="connsiteX143" fmla="*/ 131607 w 495300"/>
                    <a:gd name="connsiteY143" fmla="*/ 295885 h 371475"/>
                    <a:gd name="connsiteX144" fmla="*/ 127864 w 495300"/>
                    <a:gd name="connsiteY144" fmla="*/ 298456 h 371475"/>
                    <a:gd name="connsiteX145" fmla="*/ 124930 w 495300"/>
                    <a:gd name="connsiteY145" fmla="*/ 296361 h 371475"/>
                    <a:gd name="connsiteX146" fmla="*/ 115453 w 495300"/>
                    <a:gd name="connsiteY146" fmla="*/ 299256 h 371475"/>
                    <a:gd name="connsiteX147" fmla="*/ 111871 w 495300"/>
                    <a:gd name="connsiteY147" fmla="*/ 300923 h 371475"/>
                    <a:gd name="connsiteX148" fmla="*/ 109280 w 495300"/>
                    <a:gd name="connsiteY148" fmla="*/ 301219 h 371475"/>
                    <a:gd name="connsiteX149" fmla="*/ 107652 w 495300"/>
                    <a:gd name="connsiteY149" fmla="*/ 301152 h 371475"/>
                    <a:gd name="connsiteX150" fmla="*/ 106737 w 495300"/>
                    <a:gd name="connsiteY150" fmla="*/ 301057 h 371475"/>
                    <a:gd name="connsiteX151" fmla="*/ 106613 w 495300"/>
                    <a:gd name="connsiteY151" fmla="*/ 301038 h 371475"/>
                    <a:gd name="connsiteX152" fmla="*/ 101070 w 495300"/>
                    <a:gd name="connsiteY152" fmla="*/ 300895 h 371475"/>
                    <a:gd name="connsiteX153" fmla="*/ 101032 w 495300"/>
                    <a:gd name="connsiteY153" fmla="*/ 300885 h 371475"/>
                    <a:gd name="connsiteX154" fmla="*/ 100879 w 495300"/>
                    <a:gd name="connsiteY154" fmla="*/ 300838 h 371475"/>
                    <a:gd name="connsiteX155" fmla="*/ 100555 w 495300"/>
                    <a:gd name="connsiteY155" fmla="*/ 300733 h 371475"/>
                    <a:gd name="connsiteX156" fmla="*/ 100841 w 495300"/>
                    <a:gd name="connsiteY156" fmla="*/ 300380 h 371475"/>
                    <a:gd name="connsiteX157" fmla="*/ 100975 w 495300"/>
                    <a:gd name="connsiteY157" fmla="*/ 300209 h 371475"/>
                    <a:gd name="connsiteX158" fmla="*/ 101051 w 495300"/>
                    <a:gd name="connsiteY158" fmla="*/ 300114 h 371475"/>
                    <a:gd name="connsiteX159" fmla="*/ 101089 w 495300"/>
                    <a:gd name="connsiteY159" fmla="*/ 300066 h 371475"/>
                    <a:gd name="connsiteX160" fmla="*/ 101108 w 495300"/>
                    <a:gd name="connsiteY160" fmla="*/ 300038 h 371475"/>
                    <a:gd name="connsiteX161" fmla="*/ 101117 w 495300"/>
                    <a:gd name="connsiteY161" fmla="*/ 300028 h 371475"/>
                    <a:gd name="connsiteX162" fmla="*/ 101117 w 495300"/>
                    <a:gd name="connsiteY162" fmla="*/ 300028 h 371475"/>
                    <a:gd name="connsiteX163" fmla="*/ 106575 w 495300"/>
                    <a:gd name="connsiteY163" fmla="*/ 300152 h 371475"/>
                    <a:gd name="connsiteX164" fmla="*/ 106585 w 495300"/>
                    <a:gd name="connsiteY164" fmla="*/ 300142 h 371475"/>
                    <a:gd name="connsiteX165" fmla="*/ 107061 w 495300"/>
                    <a:gd name="connsiteY165" fmla="*/ 299695 h 371475"/>
                    <a:gd name="connsiteX166" fmla="*/ 108356 w 495300"/>
                    <a:gd name="connsiteY166" fmla="*/ 298475 h 371475"/>
                    <a:gd name="connsiteX167" fmla="*/ 107690 w 495300"/>
                    <a:gd name="connsiteY167" fmla="*/ 298333 h 371475"/>
                    <a:gd name="connsiteX168" fmla="*/ 106918 w 495300"/>
                    <a:gd name="connsiteY168" fmla="*/ 298161 h 371475"/>
                    <a:gd name="connsiteX169" fmla="*/ 106690 w 495300"/>
                    <a:gd name="connsiteY169" fmla="*/ 298113 h 371475"/>
                    <a:gd name="connsiteX170" fmla="*/ 106632 w 495300"/>
                    <a:gd name="connsiteY170" fmla="*/ 298104 h 371475"/>
                    <a:gd name="connsiteX171" fmla="*/ 106604 w 495300"/>
                    <a:gd name="connsiteY171" fmla="*/ 298094 h 371475"/>
                    <a:gd name="connsiteX172" fmla="*/ 101241 w 495300"/>
                    <a:gd name="connsiteY172" fmla="*/ 297952 h 371475"/>
                    <a:gd name="connsiteX173" fmla="*/ 101165 w 495300"/>
                    <a:gd name="connsiteY173" fmla="*/ 297913 h 371475"/>
                    <a:gd name="connsiteX174" fmla="*/ 100832 w 495300"/>
                    <a:gd name="connsiteY174" fmla="*/ 297761 h 371475"/>
                    <a:gd name="connsiteX175" fmla="*/ 97384 w 495300"/>
                    <a:gd name="connsiteY175" fmla="*/ 296228 h 371475"/>
                    <a:gd name="connsiteX176" fmla="*/ 92373 w 495300"/>
                    <a:gd name="connsiteY176" fmla="*/ 293999 h 371475"/>
                    <a:gd name="connsiteX177" fmla="*/ 91440 w 495300"/>
                    <a:gd name="connsiteY177" fmla="*/ 297018 h 371475"/>
                    <a:gd name="connsiteX178" fmla="*/ 80896 w 495300"/>
                    <a:gd name="connsiteY178" fmla="*/ 292113 h 371475"/>
                    <a:gd name="connsiteX179" fmla="*/ 84363 w 495300"/>
                    <a:gd name="connsiteY179" fmla="*/ 299095 h 371475"/>
                    <a:gd name="connsiteX180" fmla="*/ 81772 w 495300"/>
                    <a:gd name="connsiteY180" fmla="*/ 296732 h 371475"/>
                    <a:gd name="connsiteX181" fmla="*/ 80743 w 495300"/>
                    <a:gd name="connsiteY181" fmla="*/ 299133 h 371475"/>
                    <a:gd name="connsiteX182" fmla="*/ 75657 w 495300"/>
                    <a:gd name="connsiteY182" fmla="*/ 299095 h 371475"/>
                    <a:gd name="connsiteX183" fmla="*/ 63551 w 495300"/>
                    <a:gd name="connsiteY183" fmla="*/ 296294 h 371475"/>
                    <a:gd name="connsiteX184" fmla="*/ 58360 w 495300"/>
                    <a:gd name="connsiteY184" fmla="*/ 292160 h 371475"/>
                    <a:gd name="connsiteX185" fmla="*/ 50044 w 495300"/>
                    <a:gd name="connsiteY185" fmla="*/ 291741 h 371475"/>
                    <a:gd name="connsiteX186" fmla="*/ 42034 w 495300"/>
                    <a:gd name="connsiteY186" fmla="*/ 290646 h 371475"/>
                    <a:gd name="connsiteX187" fmla="*/ 31709 w 495300"/>
                    <a:gd name="connsiteY187" fmla="*/ 286217 h 371475"/>
                    <a:gd name="connsiteX188" fmla="*/ 37929 w 495300"/>
                    <a:gd name="connsiteY188" fmla="*/ 282207 h 371475"/>
                    <a:gd name="connsiteX189" fmla="*/ 31690 w 495300"/>
                    <a:gd name="connsiteY189" fmla="*/ 279930 h 371475"/>
                    <a:gd name="connsiteX190" fmla="*/ 24936 w 495300"/>
                    <a:gd name="connsiteY190" fmla="*/ 288846 h 371475"/>
                    <a:gd name="connsiteX191" fmla="*/ 15583 w 495300"/>
                    <a:gd name="connsiteY191" fmla="*/ 284483 h 371475"/>
                    <a:gd name="connsiteX192" fmla="*/ 7144 w 495300"/>
                    <a:gd name="connsiteY192" fmla="*/ 286874 h 371475"/>
                    <a:gd name="connsiteX193" fmla="*/ 11344 w 495300"/>
                    <a:gd name="connsiteY193" fmla="*/ 292303 h 371475"/>
                    <a:gd name="connsiteX194" fmla="*/ 23851 w 495300"/>
                    <a:gd name="connsiteY194" fmla="*/ 290560 h 371475"/>
                    <a:gd name="connsiteX195" fmla="*/ 35881 w 495300"/>
                    <a:gd name="connsiteY195" fmla="*/ 300504 h 371475"/>
                    <a:gd name="connsiteX196" fmla="*/ 30432 w 495300"/>
                    <a:gd name="connsiteY196" fmla="*/ 299218 h 371475"/>
                    <a:gd name="connsiteX197" fmla="*/ 45863 w 495300"/>
                    <a:gd name="connsiteY197" fmla="*/ 303752 h 371475"/>
                    <a:gd name="connsiteX198" fmla="*/ 62703 w 495300"/>
                    <a:gd name="connsiteY198" fmla="*/ 308467 h 371475"/>
                    <a:gd name="connsiteX199" fmla="*/ 71161 w 495300"/>
                    <a:gd name="connsiteY199" fmla="*/ 304876 h 371475"/>
                    <a:gd name="connsiteX200" fmla="*/ 80972 w 495300"/>
                    <a:gd name="connsiteY200" fmla="*/ 305791 h 371475"/>
                    <a:gd name="connsiteX201" fmla="*/ 86830 w 495300"/>
                    <a:gd name="connsiteY201" fmla="*/ 306772 h 371475"/>
                    <a:gd name="connsiteX202" fmla="*/ 94450 w 495300"/>
                    <a:gd name="connsiteY202" fmla="*/ 299752 h 371475"/>
                    <a:gd name="connsiteX203" fmla="*/ 98250 w 495300"/>
                    <a:gd name="connsiteY203" fmla="*/ 307096 h 371475"/>
                    <a:gd name="connsiteX204" fmla="*/ 82810 w 495300"/>
                    <a:gd name="connsiteY204" fmla="*/ 310077 h 371475"/>
                    <a:gd name="connsiteX205" fmla="*/ 80934 w 495300"/>
                    <a:gd name="connsiteY205" fmla="*/ 315354 h 371475"/>
                    <a:gd name="connsiteX206" fmla="*/ 82744 w 495300"/>
                    <a:gd name="connsiteY206" fmla="*/ 313134 h 371475"/>
                    <a:gd name="connsiteX207" fmla="*/ 86106 w 495300"/>
                    <a:gd name="connsiteY207" fmla="*/ 320069 h 371475"/>
                    <a:gd name="connsiteX208" fmla="*/ 87468 w 495300"/>
                    <a:gd name="connsiteY208" fmla="*/ 317459 h 371475"/>
                    <a:gd name="connsiteX209" fmla="*/ 91316 w 495300"/>
                    <a:gd name="connsiteY209" fmla="*/ 323269 h 371475"/>
                    <a:gd name="connsiteX210" fmla="*/ 93145 w 495300"/>
                    <a:gd name="connsiteY210" fmla="*/ 319516 h 371475"/>
                    <a:gd name="connsiteX211" fmla="*/ 99422 w 495300"/>
                    <a:gd name="connsiteY211" fmla="*/ 323793 h 371475"/>
                    <a:gd name="connsiteX212" fmla="*/ 99832 w 495300"/>
                    <a:gd name="connsiteY212" fmla="*/ 324031 h 371475"/>
                    <a:gd name="connsiteX213" fmla="*/ 99879 w 495300"/>
                    <a:gd name="connsiteY213" fmla="*/ 324060 h 371475"/>
                    <a:gd name="connsiteX214" fmla="*/ 99908 w 495300"/>
                    <a:gd name="connsiteY214" fmla="*/ 324079 h 371475"/>
                    <a:gd name="connsiteX215" fmla="*/ 99917 w 495300"/>
                    <a:gd name="connsiteY215" fmla="*/ 324088 h 371475"/>
                    <a:gd name="connsiteX216" fmla="*/ 106594 w 495300"/>
                    <a:gd name="connsiteY216" fmla="*/ 324260 h 371475"/>
                    <a:gd name="connsiteX217" fmla="*/ 106766 w 495300"/>
                    <a:gd name="connsiteY217" fmla="*/ 324307 h 371475"/>
                    <a:gd name="connsiteX218" fmla="*/ 107118 w 495300"/>
                    <a:gd name="connsiteY218" fmla="*/ 324393 h 371475"/>
                    <a:gd name="connsiteX219" fmla="*/ 108556 w 495300"/>
                    <a:gd name="connsiteY219" fmla="*/ 324707 h 371475"/>
                    <a:gd name="connsiteX220" fmla="*/ 111595 w 495300"/>
                    <a:gd name="connsiteY220" fmla="*/ 325107 h 371475"/>
                    <a:gd name="connsiteX221" fmla="*/ 118491 w 495300"/>
                    <a:gd name="connsiteY221" fmla="*/ 324612 h 371475"/>
                    <a:gd name="connsiteX222" fmla="*/ 115281 w 495300"/>
                    <a:gd name="connsiteY222" fmla="*/ 330508 h 371475"/>
                    <a:gd name="connsiteX223" fmla="*/ 108861 w 495300"/>
                    <a:gd name="connsiteY223" fmla="*/ 329184 h 371475"/>
                    <a:gd name="connsiteX224" fmla="*/ 98841 w 495300"/>
                    <a:gd name="connsiteY224" fmla="*/ 328946 h 371475"/>
                    <a:gd name="connsiteX225" fmla="*/ 96488 w 495300"/>
                    <a:gd name="connsiteY225" fmla="*/ 328984 h 371475"/>
                    <a:gd name="connsiteX226" fmla="*/ 85916 w 495300"/>
                    <a:gd name="connsiteY226" fmla="*/ 328441 h 371475"/>
                    <a:gd name="connsiteX227" fmla="*/ 88792 w 495300"/>
                    <a:gd name="connsiteY227" fmla="*/ 337299 h 371475"/>
                    <a:gd name="connsiteX228" fmla="*/ 95364 w 495300"/>
                    <a:gd name="connsiteY228" fmla="*/ 337871 h 371475"/>
                    <a:gd name="connsiteX229" fmla="*/ 90221 w 495300"/>
                    <a:gd name="connsiteY229" fmla="*/ 331603 h 371475"/>
                    <a:gd name="connsiteX230" fmla="*/ 95955 w 495300"/>
                    <a:gd name="connsiteY230" fmla="*/ 331394 h 371475"/>
                    <a:gd name="connsiteX231" fmla="*/ 96717 w 495300"/>
                    <a:gd name="connsiteY231" fmla="*/ 336471 h 371475"/>
                    <a:gd name="connsiteX232" fmla="*/ 99012 w 495300"/>
                    <a:gd name="connsiteY232" fmla="*/ 338242 h 371475"/>
                    <a:gd name="connsiteX233" fmla="*/ 99136 w 495300"/>
                    <a:gd name="connsiteY233" fmla="*/ 338347 h 371475"/>
                    <a:gd name="connsiteX234" fmla="*/ 99165 w 495300"/>
                    <a:gd name="connsiteY234" fmla="*/ 338376 h 371475"/>
                    <a:gd name="connsiteX235" fmla="*/ 99184 w 495300"/>
                    <a:gd name="connsiteY235" fmla="*/ 338385 h 371475"/>
                    <a:gd name="connsiteX236" fmla="*/ 99184 w 495300"/>
                    <a:gd name="connsiteY236" fmla="*/ 338385 h 371475"/>
                    <a:gd name="connsiteX237" fmla="*/ 106575 w 495300"/>
                    <a:gd name="connsiteY237" fmla="*/ 338576 h 371475"/>
                    <a:gd name="connsiteX238" fmla="*/ 106585 w 495300"/>
                    <a:gd name="connsiteY238" fmla="*/ 338585 h 371475"/>
                    <a:gd name="connsiteX239" fmla="*/ 106690 w 495300"/>
                    <a:gd name="connsiteY239" fmla="*/ 338633 h 371475"/>
                    <a:gd name="connsiteX240" fmla="*/ 107090 w 495300"/>
                    <a:gd name="connsiteY240" fmla="*/ 338814 h 371475"/>
                    <a:gd name="connsiteX241" fmla="*/ 107756 w 495300"/>
                    <a:gd name="connsiteY241" fmla="*/ 339185 h 371475"/>
                    <a:gd name="connsiteX242" fmla="*/ 108375 w 495300"/>
                    <a:gd name="connsiteY242" fmla="*/ 339995 h 371475"/>
                    <a:gd name="connsiteX243" fmla="*/ 131607 w 495300"/>
                    <a:gd name="connsiteY243" fmla="*/ 343176 h 371475"/>
                    <a:gd name="connsiteX244" fmla="*/ 142284 w 495300"/>
                    <a:gd name="connsiteY244" fmla="*/ 344091 h 371475"/>
                    <a:gd name="connsiteX245" fmla="*/ 154696 w 495300"/>
                    <a:gd name="connsiteY245" fmla="*/ 344748 h 371475"/>
                    <a:gd name="connsiteX246" fmla="*/ 160087 w 495300"/>
                    <a:gd name="connsiteY246" fmla="*/ 347758 h 371475"/>
                    <a:gd name="connsiteX247" fmla="*/ 142180 w 495300"/>
                    <a:gd name="connsiteY247" fmla="*/ 345843 h 371475"/>
                    <a:gd name="connsiteX248" fmla="*/ 143256 w 495300"/>
                    <a:gd name="connsiteY248" fmla="*/ 347643 h 371475"/>
                    <a:gd name="connsiteX249" fmla="*/ 124177 w 495300"/>
                    <a:gd name="connsiteY249" fmla="*/ 345253 h 371475"/>
                    <a:gd name="connsiteX250" fmla="*/ 119701 w 495300"/>
                    <a:gd name="connsiteY250" fmla="*/ 347815 h 371475"/>
                    <a:gd name="connsiteX251" fmla="*/ 107709 w 495300"/>
                    <a:gd name="connsiteY251" fmla="*/ 341938 h 371475"/>
                    <a:gd name="connsiteX252" fmla="*/ 106766 w 495300"/>
                    <a:gd name="connsiteY252" fmla="*/ 341995 h 371475"/>
                    <a:gd name="connsiteX253" fmla="*/ 106661 w 495300"/>
                    <a:gd name="connsiteY253" fmla="*/ 342005 h 371475"/>
                    <a:gd name="connsiteX254" fmla="*/ 106604 w 495300"/>
                    <a:gd name="connsiteY254" fmla="*/ 342014 h 371475"/>
                    <a:gd name="connsiteX255" fmla="*/ 98993 w 495300"/>
                    <a:gd name="connsiteY255" fmla="*/ 341824 h 371475"/>
                    <a:gd name="connsiteX256" fmla="*/ 98870 w 495300"/>
                    <a:gd name="connsiteY256" fmla="*/ 341833 h 371475"/>
                    <a:gd name="connsiteX257" fmla="*/ 98641 w 495300"/>
                    <a:gd name="connsiteY257" fmla="*/ 341862 h 371475"/>
                    <a:gd name="connsiteX258" fmla="*/ 97869 w 495300"/>
                    <a:gd name="connsiteY258" fmla="*/ 342081 h 371475"/>
                    <a:gd name="connsiteX259" fmla="*/ 96917 w 495300"/>
                    <a:gd name="connsiteY259" fmla="*/ 342900 h 371475"/>
                    <a:gd name="connsiteX260" fmla="*/ 96336 w 495300"/>
                    <a:gd name="connsiteY260" fmla="*/ 345376 h 371475"/>
                    <a:gd name="connsiteX261" fmla="*/ 92050 w 495300"/>
                    <a:gd name="connsiteY261" fmla="*/ 348053 h 371475"/>
                    <a:gd name="connsiteX262" fmla="*/ 77638 w 495300"/>
                    <a:gd name="connsiteY262" fmla="*/ 344538 h 371475"/>
                    <a:gd name="connsiteX263" fmla="*/ 78496 w 495300"/>
                    <a:gd name="connsiteY263" fmla="*/ 344976 h 371475"/>
                    <a:gd name="connsiteX264" fmla="*/ 64389 w 495300"/>
                    <a:gd name="connsiteY264" fmla="*/ 343957 h 371475"/>
                    <a:gd name="connsiteX265" fmla="*/ 80172 w 495300"/>
                    <a:gd name="connsiteY265" fmla="*/ 350806 h 371475"/>
                    <a:gd name="connsiteX266" fmla="*/ 86239 w 495300"/>
                    <a:gd name="connsiteY266" fmla="*/ 352073 h 371475"/>
                    <a:gd name="connsiteX267" fmla="*/ 88325 w 495300"/>
                    <a:gd name="connsiteY267" fmla="*/ 357102 h 371475"/>
                    <a:gd name="connsiteX268" fmla="*/ 94507 w 495300"/>
                    <a:gd name="connsiteY268" fmla="*/ 356502 h 371475"/>
                    <a:gd name="connsiteX269" fmla="*/ 93678 w 495300"/>
                    <a:gd name="connsiteY269" fmla="*/ 354187 h 371475"/>
                    <a:gd name="connsiteX270" fmla="*/ 98050 w 495300"/>
                    <a:gd name="connsiteY270" fmla="*/ 357616 h 371475"/>
                    <a:gd name="connsiteX271" fmla="*/ 98146 w 495300"/>
                    <a:gd name="connsiteY271" fmla="*/ 357654 h 371475"/>
                    <a:gd name="connsiteX272" fmla="*/ 98193 w 495300"/>
                    <a:gd name="connsiteY272" fmla="*/ 357673 h 371475"/>
                    <a:gd name="connsiteX273" fmla="*/ 106594 w 495300"/>
                    <a:gd name="connsiteY273" fmla="*/ 357892 h 371475"/>
                    <a:gd name="connsiteX274" fmla="*/ 106642 w 495300"/>
                    <a:gd name="connsiteY274" fmla="*/ 357902 h 371475"/>
                    <a:gd name="connsiteX275" fmla="*/ 106994 w 495300"/>
                    <a:gd name="connsiteY275" fmla="*/ 357959 h 371475"/>
                    <a:gd name="connsiteX276" fmla="*/ 107709 w 495300"/>
                    <a:gd name="connsiteY276" fmla="*/ 358073 h 371475"/>
                    <a:gd name="connsiteX277" fmla="*/ 109156 w 495300"/>
                    <a:gd name="connsiteY277" fmla="*/ 358264 h 371475"/>
                    <a:gd name="connsiteX278" fmla="*/ 112081 w 495300"/>
                    <a:gd name="connsiteY278" fmla="*/ 358540 h 371475"/>
                    <a:gd name="connsiteX279" fmla="*/ 117481 w 495300"/>
                    <a:gd name="connsiteY279" fmla="*/ 358607 h 371475"/>
                    <a:gd name="connsiteX280" fmla="*/ 122892 w 495300"/>
                    <a:gd name="connsiteY280" fmla="*/ 356397 h 371475"/>
                    <a:gd name="connsiteX281" fmla="*/ 125720 w 495300"/>
                    <a:gd name="connsiteY281" fmla="*/ 360426 h 371475"/>
                    <a:gd name="connsiteX282" fmla="*/ 149085 w 495300"/>
                    <a:gd name="connsiteY282" fmla="*/ 358711 h 371475"/>
                    <a:gd name="connsiteX283" fmla="*/ 142437 w 495300"/>
                    <a:gd name="connsiteY283" fmla="*/ 358054 h 371475"/>
                    <a:gd name="connsiteX284" fmla="*/ 160687 w 495300"/>
                    <a:gd name="connsiteY284" fmla="*/ 350730 h 371475"/>
                    <a:gd name="connsiteX285" fmla="*/ 170107 w 495300"/>
                    <a:gd name="connsiteY285" fmla="*/ 356102 h 371475"/>
                    <a:gd name="connsiteX286" fmla="*/ 164487 w 495300"/>
                    <a:gd name="connsiteY286" fmla="*/ 360921 h 371475"/>
                    <a:gd name="connsiteX287" fmla="*/ 156972 w 495300"/>
                    <a:gd name="connsiteY287" fmla="*/ 360988 h 371475"/>
                    <a:gd name="connsiteX288" fmla="*/ 159315 w 495300"/>
                    <a:gd name="connsiteY288" fmla="*/ 364465 h 371475"/>
                    <a:gd name="connsiteX289" fmla="*/ 147971 w 495300"/>
                    <a:gd name="connsiteY289" fmla="*/ 366960 h 371475"/>
                    <a:gd name="connsiteX290" fmla="*/ 155943 w 495300"/>
                    <a:gd name="connsiteY290" fmla="*/ 373475 h 371475"/>
                    <a:gd name="connsiteX291" fmla="*/ 166726 w 495300"/>
                    <a:gd name="connsiteY291" fmla="*/ 371361 h 371475"/>
                    <a:gd name="connsiteX292" fmla="*/ 177451 w 495300"/>
                    <a:gd name="connsiteY292" fmla="*/ 369103 h 371475"/>
                    <a:gd name="connsiteX293" fmla="*/ 216865 w 495300"/>
                    <a:gd name="connsiteY293" fmla="*/ 361864 h 371475"/>
                    <a:gd name="connsiteX294" fmla="*/ 221142 w 495300"/>
                    <a:gd name="connsiteY294" fmla="*/ 362398 h 371475"/>
                    <a:gd name="connsiteX295" fmla="*/ 225390 w 495300"/>
                    <a:gd name="connsiteY295" fmla="*/ 362722 h 371475"/>
                    <a:gd name="connsiteX296" fmla="*/ 261109 w 495300"/>
                    <a:gd name="connsiteY296" fmla="*/ 346253 h 371475"/>
                    <a:gd name="connsiteX297" fmla="*/ 261871 w 495300"/>
                    <a:gd name="connsiteY297" fmla="*/ 349701 h 371475"/>
                    <a:gd name="connsiteX298" fmla="*/ 274396 w 495300"/>
                    <a:gd name="connsiteY298" fmla="*/ 345777 h 371475"/>
                    <a:gd name="connsiteX299" fmla="*/ 274739 w 495300"/>
                    <a:gd name="connsiteY299" fmla="*/ 337528 h 371475"/>
                    <a:gd name="connsiteX300" fmla="*/ 259632 w 495300"/>
                    <a:gd name="connsiteY300" fmla="*/ 341481 h 371475"/>
                    <a:gd name="connsiteX301" fmla="*/ 277368 w 495300"/>
                    <a:gd name="connsiteY301" fmla="*/ 331918 h 371475"/>
                    <a:gd name="connsiteX302" fmla="*/ 274920 w 495300"/>
                    <a:gd name="connsiteY302" fmla="*/ 329317 h 371475"/>
                    <a:gd name="connsiteX303" fmla="*/ 261899 w 495300"/>
                    <a:gd name="connsiteY303" fmla="*/ 333204 h 371475"/>
                    <a:gd name="connsiteX304" fmla="*/ 271729 w 495300"/>
                    <a:gd name="connsiteY304" fmla="*/ 328793 h 371475"/>
                    <a:gd name="connsiteX305" fmla="*/ 271520 w 495300"/>
                    <a:gd name="connsiteY305" fmla="*/ 326765 h 371475"/>
                    <a:gd name="connsiteX306" fmla="*/ 278959 w 495300"/>
                    <a:gd name="connsiteY306" fmla="*/ 326422 h 371475"/>
                    <a:gd name="connsiteX307" fmla="*/ 274253 w 495300"/>
                    <a:gd name="connsiteY307" fmla="*/ 323240 h 371475"/>
                    <a:gd name="connsiteX308" fmla="*/ 286160 w 495300"/>
                    <a:gd name="connsiteY308" fmla="*/ 323955 h 371475"/>
                    <a:gd name="connsiteX309" fmla="*/ 300904 w 495300"/>
                    <a:gd name="connsiteY309" fmla="*/ 313211 h 371475"/>
                    <a:gd name="connsiteX310" fmla="*/ 298761 w 495300"/>
                    <a:gd name="connsiteY310" fmla="*/ 310039 h 371475"/>
                    <a:gd name="connsiteX311" fmla="*/ 308886 w 495300"/>
                    <a:gd name="connsiteY311" fmla="*/ 300447 h 371475"/>
                    <a:gd name="connsiteX312" fmla="*/ 323307 w 495300"/>
                    <a:gd name="connsiteY312" fmla="*/ 290017 h 371475"/>
                    <a:gd name="connsiteX313" fmla="*/ 318345 w 495300"/>
                    <a:gd name="connsiteY313" fmla="*/ 299456 h 371475"/>
                    <a:gd name="connsiteX314" fmla="*/ 335023 w 495300"/>
                    <a:gd name="connsiteY314" fmla="*/ 288722 h 371475"/>
                    <a:gd name="connsiteX315" fmla="*/ 330841 w 495300"/>
                    <a:gd name="connsiteY315" fmla="*/ 295304 h 371475"/>
                    <a:gd name="connsiteX316" fmla="*/ 333842 w 495300"/>
                    <a:gd name="connsiteY316" fmla="*/ 300209 h 371475"/>
                    <a:gd name="connsiteX317" fmla="*/ 348548 w 495300"/>
                    <a:gd name="connsiteY317" fmla="*/ 290198 h 371475"/>
                    <a:gd name="connsiteX318" fmla="*/ 356416 w 495300"/>
                    <a:gd name="connsiteY318" fmla="*/ 289960 h 371475"/>
                    <a:gd name="connsiteX319" fmla="*/ 366836 w 495300"/>
                    <a:gd name="connsiteY319" fmla="*/ 279930 h 371475"/>
                    <a:gd name="connsiteX320" fmla="*/ 371923 w 495300"/>
                    <a:gd name="connsiteY320" fmla="*/ 282492 h 371475"/>
                    <a:gd name="connsiteX321" fmla="*/ 374380 w 495300"/>
                    <a:gd name="connsiteY321" fmla="*/ 276520 h 371475"/>
                    <a:gd name="connsiteX322" fmla="*/ 384334 w 495300"/>
                    <a:gd name="connsiteY322" fmla="*/ 272796 h 371475"/>
                    <a:gd name="connsiteX323" fmla="*/ 390544 w 495300"/>
                    <a:gd name="connsiteY323" fmla="*/ 263319 h 371475"/>
                    <a:gd name="connsiteX324" fmla="*/ 386772 w 495300"/>
                    <a:gd name="connsiteY324" fmla="*/ 261242 h 371475"/>
                    <a:gd name="connsiteX325" fmla="*/ 359693 w 495300"/>
                    <a:gd name="connsiteY325" fmla="*/ 278778 h 371475"/>
                    <a:gd name="connsiteX326" fmla="*/ 381562 w 495300"/>
                    <a:gd name="connsiteY326" fmla="*/ 256784 h 371475"/>
                    <a:gd name="connsiteX327" fmla="*/ 388991 w 495300"/>
                    <a:gd name="connsiteY327" fmla="*/ 254241 h 371475"/>
                    <a:gd name="connsiteX328" fmla="*/ 384496 w 495300"/>
                    <a:gd name="connsiteY328" fmla="*/ 247259 h 371475"/>
                    <a:gd name="connsiteX329" fmla="*/ 391525 w 495300"/>
                    <a:gd name="connsiteY329" fmla="*/ 238096 h 371475"/>
                    <a:gd name="connsiteX330" fmla="*/ 396592 w 495300"/>
                    <a:gd name="connsiteY330" fmla="*/ 235706 h 371475"/>
                    <a:gd name="connsiteX331" fmla="*/ 401564 w 495300"/>
                    <a:gd name="connsiteY331" fmla="*/ 233162 h 371475"/>
                    <a:gd name="connsiteX332" fmla="*/ 404041 w 495300"/>
                    <a:gd name="connsiteY332" fmla="*/ 238087 h 371475"/>
                    <a:gd name="connsiteX333" fmla="*/ 408727 w 495300"/>
                    <a:gd name="connsiteY333" fmla="*/ 229991 h 371475"/>
                    <a:gd name="connsiteX334" fmla="*/ 413737 w 495300"/>
                    <a:gd name="connsiteY334" fmla="*/ 236649 h 371475"/>
                    <a:gd name="connsiteX335" fmla="*/ 407765 w 495300"/>
                    <a:gd name="connsiteY335" fmla="*/ 237620 h 371475"/>
                    <a:gd name="connsiteX336" fmla="*/ 407527 w 495300"/>
                    <a:gd name="connsiteY336" fmla="*/ 241687 h 371475"/>
                    <a:gd name="connsiteX337" fmla="*/ 399621 w 495300"/>
                    <a:gd name="connsiteY337" fmla="*/ 248555 h 371475"/>
                    <a:gd name="connsiteX338" fmla="*/ 400812 w 495300"/>
                    <a:gd name="connsiteY338" fmla="*/ 249507 h 371475"/>
                    <a:gd name="connsiteX339" fmla="*/ 389363 w 495300"/>
                    <a:gd name="connsiteY339" fmla="*/ 260099 h 371475"/>
                    <a:gd name="connsiteX340" fmla="*/ 397735 w 495300"/>
                    <a:gd name="connsiteY340" fmla="*/ 254756 h 371475"/>
                    <a:gd name="connsiteX341" fmla="*/ 392001 w 495300"/>
                    <a:gd name="connsiteY341" fmla="*/ 261166 h 371475"/>
                    <a:gd name="connsiteX342" fmla="*/ 396373 w 495300"/>
                    <a:gd name="connsiteY342" fmla="*/ 261433 h 371475"/>
                    <a:gd name="connsiteX343" fmla="*/ 389925 w 495300"/>
                    <a:gd name="connsiteY343" fmla="*/ 269653 h 371475"/>
                    <a:gd name="connsiteX344" fmla="*/ 383172 w 495300"/>
                    <a:gd name="connsiteY344" fmla="*/ 277625 h 371475"/>
                    <a:gd name="connsiteX345" fmla="*/ 408241 w 495300"/>
                    <a:gd name="connsiteY345" fmla="*/ 251412 h 371475"/>
                    <a:gd name="connsiteX346" fmla="*/ 431244 w 495300"/>
                    <a:gd name="connsiteY346" fmla="*/ 226352 h 371475"/>
                    <a:gd name="connsiteX347" fmla="*/ 420872 w 495300"/>
                    <a:gd name="connsiteY347" fmla="*/ 223790 h 371475"/>
                    <a:gd name="connsiteX348" fmla="*/ 418900 w 495300"/>
                    <a:gd name="connsiteY348" fmla="*/ 229714 h 371475"/>
                    <a:gd name="connsiteX349" fmla="*/ 415309 w 495300"/>
                    <a:gd name="connsiteY349" fmla="*/ 226257 h 371475"/>
                    <a:gd name="connsiteX350" fmla="*/ 429654 w 495300"/>
                    <a:gd name="connsiteY350" fmla="*/ 212112 h 371475"/>
                    <a:gd name="connsiteX351" fmla="*/ 431121 w 495300"/>
                    <a:gd name="connsiteY351" fmla="*/ 215998 h 371475"/>
                    <a:gd name="connsiteX352" fmla="*/ 426168 w 495300"/>
                    <a:gd name="connsiteY352" fmla="*/ 219037 h 371475"/>
                    <a:gd name="connsiteX353" fmla="*/ 427577 w 495300"/>
                    <a:gd name="connsiteY353" fmla="*/ 222971 h 371475"/>
                    <a:gd name="connsiteX354" fmla="*/ 432902 w 495300"/>
                    <a:gd name="connsiteY354" fmla="*/ 218103 h 371475"/>
                    <a:gd name="connsiteX355" fmla="*/ 431178 w 495300"/>
                    <a:gd name="connsiteY355" fmla="*/ 223209 h 371475"/>
                    <a:gd name="connsiteX356" fmla="*/ 438417 w 495300"/>
                    <a:gd name="connsiteY356" fmla="*/ 223514 h 371475"/>
                    <a:gd name="connsiteX357" fmla="*/ 442570 w 495300"/>
                    <a:gd name="connsiteY357" fmla="*/ 211617 h 371475"/>
                    <a:gd name="connsiteX358" fmla="*/ 437493 w 495300"/>
                    <a:gd name="connsiteY358" fmla="*/ 214751 h 371475"/>
                    <a:gd name="connsiteX359" fmla="*/ 432273 w 495300"/>
                    <a:gd name="connsiteY359" fmla="*/ 217703 h 371475"/>
                    <a:gd name="connsiteX360" fmla="*/ 427787 w 495300"/>
                    <a:gd name="connsiteY360" fmla="*/ 205083 h 371475"/>
                    <a:gd name="connsiteX361" fmla="*/ 423615 w 495300"/>
                    <a:gd name="connsiteY361" fmla="*/ 209455 h 371475"/>
                    <a:gd name="connsiteX362" fmla="*/ 426806 w 495300"/>
                    <a:gd name="connsiteY362" fmla="*/ 207426 h 371475"/>
                    <a:gd name="connsiteX363" fmla="*/ 423386 w 495300"/>
                    <a:gd name="connsiteY363" fmla="*/ 210807 h 371475"/>
                    <a:gd name="connsiteX364" fmla="*/ 419891 w 495300"/>
                    <a:gd name="connsiteY364" fmla="*/ 214103 h 371475"/>
                    <a:gd name="connsiteX365" fmla="*/ 422081 w 495300"/>
                    <a:gd name="connsiteY365" fmla="*/ 205626 h 371475"/>
                    <a:gd name="connsiteX366" fmla="*/ 419071 w 495300"/>
                    <a:gd name="connsiteY366" fmla="*/ 210626 h 371475"/>
                    <a:gd name="connsiteX367" fmla="*/ 415785 w 495300"/>
                    <a:gd name="connsiteY367" fmla="*/ 204721 h 371475"/>
                    <a:gd name="connsiteX368" fmla="*/ 408584 w 495300"/>
                    <a:gd name="connsiteY368" fmla="*/ 208940 h 371475"/>
                    <a:gd name="connsiteX369" fmla="*/ 407651 w 495300"/>
                    <a:gd name="connsiteY369" fmla="*/ 214170 h 371475"/>
                    <a:gd name="connsiteX370" fmla="*/ 399907 w 495300"/>
                    <a:gd name="connsiteY370" fmla="*/ 220828 h 371475"/>
                    <a:gd name="connsiteX371" fmla="*/ 395383 w 495300"/>
                    <a:gd name="connsiteY371" fmla="*/ 218646 h 371475"/>
                    <a:gd name="connsiteX372" fmla="*/ 409204 w 495300"/>
                    <a:gd name="connsiteY372" fmla="*/ 205445 h 371475"/>
                    <a:gd name="connsiteX373" fmla="*/ 405965 w 495300"/>
                    <a:gd name="connsiteY373" fmla="*/ 203425 h 371475"/>
                    <a:gd name="connsiteX374" fmla="*/ 409756 w 495300"/>
                    <a:gd name="connsiteY374" fmla="*/ 197301 h 371475"/>
                    <a:gd name="connsiteX375" fmla="*/ 406365 w 495300"/>
                    <a:gd name="connsiteY375" fmla="*/ 200844 h 371475"/>
                    <a:gd name="connsiteX376" fmla="*/ 408651 w 495300"/>
                    <a:gd name="connsiteY376" fmla="*/ 194767 h 371475"/>
                    <a:gd name="connsiteX377" fmla="*/ 424063 w 495300"/>
                    <a:gd name="connsiteY377" fmla="*/ 187681 h 371475"/>
                    <a:gd name="connsiteX378" fmla="*/ 416624 w 495300"/>
                    <a:gd name="connsiteY378" fmla="*/ 198530 h 371475"/>
                    <a:gd name="connsiteX379" fmla="*/ 428777 w 495300"/>
                    <a:gd name="connsiteY379" fmla="*/ 190214 h 371475"/>
                    <a:gd name="connsiteX380" fmla="*/ 430806 w 495300"/>
                    <a:gd name="connsiteY380" fmla="*/ 183785 h 371475"/>
                    <a:gd name="connsiteX381" fmla="*/ 433435 w 495300"/>
                    <a:gd name="connsiteY381" fmla="*/ 186052 h 371475"/>
                    <a:gd name="connsiteX382" fmla="*/ 426777 w 495300"/>
                    <a:gd name="connsiteY382" fmla="*/ 195767 h 371475"/>
                    <a:gd name="connsiteX383" fmla="*/ 431949 w 495300"/>
                    <a:gd name="connsiteY383" fmla="*/ 193824 h 371475"/>
                    <a:gd name="connsiteX384" fmla="*/ 429130 w 495300"/>
                    <a:gd name="connsiteY384" fmla="*/ 199977 h 371475"/>
                    <a:gd name="connsiteX385" fmla="*/ 436216 w 495300"/>
                    <a:gd name="connsiteY385" fmla="*/ 200054 h 371475"/>
                    <a:gd name="connsiteX386" fmla="*/ 442912 w 495300"/>
                    <a:gd name="connsiteY386" fmla="*/ 190986 h 371475"/>
                    <a:gd name="connsiteX387" fmla="*/ 444865 w 495300"/>
                    <a:gd name="connsiteY387" fmla="*/ 192957 h 371475"/>
                    <a:gd name="connsiteX388" fmla="*/ 450752 w 495300"/>
                    <a:gd name="connsiteY388" fmla="*/ 184252 h 371475"/>
                    <a:gd name="connsiteX389" fmla="*/ 456590 w 495300"/>
                    <a:gd name="connsiteY389" fmla="*/ 183185 h 371475"/>
                    <a:gd name="connsiteX390" fmla="*/ 453590 w 495300"/>
                    <a:gd name="connsiteY390" fmla="*/ 184680 h 371475"/>
                    <a:gd name="connsiteX391" fmla="*/ 456619 w 495300"/>
                    <a:gd name="connsiteY391" fmla="*/ 182718 h 371475"/>
                    <a:gd name="connsiteX392" fmla="*/ 459543 w 495300"/>
                    <a:gd name="connsiteY392" fmla="*/ 180661 h 371475"/>
                    <a:gd name="connsiteX393" fmla="*/ 456771 w 495300"/>
                    <a:gd name="connsiteY393" fmla="*/ 179422 h 371475"/>
                    <a:gd name="connsiteX394" fmla="*/ 463582 w 495300"/>
                    <a:gd name="connsiteY394" fmla="*/ 166126 h 371475"/>
                    <a:gd name="connsiteX395" fmla="*/ 470087 w 495300"/>
                    <a:gd name="connsiteY395" fmla="*/ 161134 h 371475"/>
                    <a:gd name="connsiteX396" fmla="*/ 473716 w 495300"/>
                    <a:gd name="connsiteY396" fmla="*/ 150276 h 371475"/>
                    <a:gd name="connsiteX397" fmla="*/ 471564 w 495300"/>
                    <a:gd name="connsiteY397" fmla="*/ 148571 h 371475"/>
                    <a:gd name="connsiteX398" fmla="*/ 485089 w 495300"/>
                    <a:gd name="connsiteY398" fmla="*/ 126044 h 371475"/>
                    <a:gd name="connsiteX399" fmla="*/ 486194 w 495300"/>
                    <a:gd name="connsiteY399" fmla="*/ 131007 h 371475"/>
                    <a:gd name="connsiteX400" fmla="*/ 481003 w 495300"/>
                    <a:gd name="connsiteY400" fmla="*/ 138694 h 371475"/>
                    <a:gd name="connsiteX401" fmla="*/ 483718 w 495300"/>
                    <a:gd name="connsiteY401" fmla="*/ 136769 h 371475"/>
                    <a:gd name="connsiteX402" fmla="*/ 479879 w 495300"/>
                    <a:gd name="connsiteY402" fmla="*/ 144447 h 371475"/>
                    <a:gd name="connsiteX403" fmla="*/ 475869 w 495300"/>
                    <a:gd name="connsiteY403" fmla="*/ 152000 h 371475"/>
                    <a:gd name="connsiteX404" fmla="*/ 485337 w 495300"/>
                    <a:gd name="connsiteY404" fmla="*/ 140122 h 371475"/>
                    <a:gd name="connsiteX405" fmla="*/ 484918 w 495300"/>
                    <a:gd name="connsiteY405" fmla="*/ 145666 h 371475"/>
                    <a:gd name="connsiteX406" fmla="*/ 488680 w 495300"/>
                    <a:gd name="connsiteY406" fmla="*/ 136455 h 371475"/>
                    <a:gd name="connsiteX407" fmla="*/ 488404 w 495300"/>
                    <a:gd name="connsiteY407" fmla="*/ 143970 h 371475"/>
                    <a:gd name="connsiteX408" fmla="*/ 478622 w 495300"/>
                    <a:gd name="connsiteY408" fmla="*/ 164478 h 371475"/>
                    <a:gd name="connsiteX409" fmla="*/ 480508 w 495300"/>
                    <a:gd name="connsiteY409" fmla="*/ 173107 h 371475"/>
                    <a:gd name="connsiteX410" fmla="*/ 490080 w 495300"/>
                    <a:gd name="connsiteY410" fmla="*/ 165983 h 371475"/>
                    <a:gd name="connsiteX411" fmla="*/ 480127 w 495300"/>
                    <a:gd name="connsiteY411" fmla="*/ 181908 h 371475"/>
                    <a:gd name="connsiteX412" fmla="*/ 486356 w 495300"/>
                    <a:gd name="connsiteY412" fmla="*/ 185642 h 371475"/>
                    <a:gd name="connsiteX413" fmla="*/ 489937 w 495300"/>
                    <a:gd name="connsiteY413" fmla="*/ 170878 h 371475"/>
                    <a:gd name="connsiteX414" fmla="*/ 495205 w 495300"/>
                    <a:gd name="connsiteY414" fmla="*/ 163887 h 371475"/>
                    <a:gd name="connsiteX415" fmla="*/ 493128 w 495300"/>
                    <a:gd name="connsiteY415" fmla="*/ 155229 h 371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</a:cxnLst>
                  <a:rect l="l" t="t" r="r" b="b"/>
                  <a:pathLst>
                    <a:path w="495300" h="371475">
                      <a:moveTo>
                        <a:pt x="472059" y="7144"/>
                      </a:moveTo>
                      <a:lnTo>
                        <a:pt x="472964" y="15535"/>
                      </a:lnTo>
                      <a:cubicBezTo>
                        <a:pt x="472154" y="17259"/>
                        <a:pt x="472050" y="20784"/>
                        <a:pt x="469030" y="19831"/>
                      </a:cubicBezTo>
                      <a:lnTo>
                        <a:pt x="468811" y="14135"/>
                      </a:lnTo>
                      <a:cubicBezTo>
                        <a:pt x="466649" y="16059"/>
                        <a:pt x="466896" y="17488"/>
                        <a:pt x="467049" y="18917"/>
                      </a:cubicBezTo>
                      <a:cubicBezTo>
                        <a:pt x="467144" y="20707"/>
                        <a:pt x="467430" y="20622"/>
                        <a:pt x="464429" y="25841"/>
                      </a:cubicBezTo>
                      <a:cubicBezTo>
                        <a:pt x="464429" y="25841"/>
                        <a:pt x="464115" y="25117"/>
                        <a:pt x="463639" y="24032"/>
                      </a:cubicBezTo>
                      <a:cubicBezTo>
                        <a:pt x="463172" y="22908"/>
                        <a:pt x="462544" y="21365"/>
                        <a:pt x="461762" y="20984"/>
                      </a:cubicBezTo>
                      <a:cubicBezTo>
                        <a:pt x="460277" y="19631"/>
                        <a:pt x="458791" y="18278"/>
                        <a:pt x="458791" y="18278"/>
                      </a:cubicBezTo>
                      <a:cubicBezTo>
                        <a:pt x="458495" y="15211"/>
                        <a:pt x="458981" y="11259"/>
                        <a:pt x="455200" y="10297"/>
                      </a:cubicBezTo>
                      <a:cubicBezTo>
                        <a:pt x="450961" y="12402"/>
                        <a:pt x="458591" y="11687"/>
                        <a:pt x="455828" y="14716"/>
                      </a:cubicBezTo>
                      <a:cubicBezTo>
                        <a:pt x="454666" y="15126"/>
                        <a:pt x="452790" y="14640"/>
                        <a:pt x="451942" y="17259"/>
                      </a:cubicBezTo>
                      <a:lnTo>
                        <a:pt x="453133" y="15964"/>
                      </a:lnTo>
                      <a:cubicBezTo>
                        <a:pt x="453133" y="15964"/>
                        <a:pt x="453085" y="16764"/>
                        <a:pt x="453019" y="17955"/>
                      </a:cubicBezTo>
                      <a:cubicBezTo>
                        <a:pt x="452980" y="18555"/>
                        <a:pt x="452942" y="19250"/>
                        <a:pt x="452895" y="19993"/>
                      </a:cubicBezTo>
                      <a:lnTo>
                        <a:pt x="452828" y="21145"/>
                      </a:lnTo>
                      <a:lnTo>
                        <a:pt x="452590" y="23489"/>
                      </a:lnTo>
                      <a:cubicBezTo>
                        <a:pt x="451790" y="30204"/>
                        <a:pt x="450990" y="36919"/>
                        <a:pt x="450990" y="36919"/>
                      </a:cubicBezTo>
                      <a:lnTo>
                        <a:pt x="442970" y="45596"/>
                      </a:lnTo>
                      <a:cubicBezTo>
                        <a:pt x="444246" y="44806"/>
                        <a:pt x="445741" y="42148"/>
                        <a:pt x="446256" y="44053"/>
                      </a:cubicBezTo>
                      <a:cubicBezTo>
                        <a:pt x="440446" y="47206"/>
                        <a:pt x="449342" y="47092"/>
                        <a:pt x="443703" y="53912"/>
                      </a:cubicBezTo>
                      <a:cubicBezTo>
                        <a:pt x="445751" y="50463"/>
                        <a:pt x="448066" y="47873"/>
                        <a:pt x="448027" y="42291"/>
                      </a:cubicBezTo>
                      <a:lnTo>
                        <a:pt x="453609" y="46472"/>
                      </a:lnTo>
                      <a:cubicBezTo>
                        <a:pt x="454133" y="51225"/>
                        <a:pt x="453028" y="55921"/>
                        <a:pt x="451923" y="60522"/>
                      </a:cubicBezTo>
                      <a:lnTo>
                        <a:pt x="449990" y="55569"/>
                      </a:lnTo>
                      <a:cubicBezTo>
                        <a:pt x="449990" y="55569"/>
                        <a:pt x="449418" y="58560"/>
                        <a:pt x="448847" y="61551"/>
                      </a:cubicBezTo>
                      <a:cubicBezTo>
                        <a:pt x="448266" y="64732"/>
                        <a:pt x="447589" y="66618"/>
                        <a:pt x="447599" y="66789"/>
                      </a:cubicBezTo>
                      <a:lnTo>
                        <a:pt x="449666" y="66304"/>
                      </a:lnTo>
                      <a:lnTo>
                        <a:pt x="447037" y="79229"/>
                      </a:lnTo>
                      <a:lnTo>
                        <a:pt x="442941" y="83134"/>
                      </a:lnTo>
                      <a:lnTo>
                        <a:pt x="443179" y="97517"/>
                      </a:lnTo>
                      <a:cubicBezTo>
                        <a:pt x="444646" y="97917"/>
                        <a:pt x="446942" y="95250"/>
                        <a:pt x="447446" y="97793"/>
                      </a:cubicBezTo>
                      <a:cubicBezTo>
                        <a:pt x="443903" y="106680"/>
                        <a:pt x="436340" y="103641"/>
                        <a:pt x="437083" y="114386"/>
                      </a:cubicBezTo>
                      <a:cubicBezTo>
                        <a:pt x="434483" y="116053"/>
                        <a:pt x="430844" y="120520"/>
                        <a:pt x="428473" y="118110"/>
                      </a:cubicBezTo>
                      <a:cubicBezTo>
                        <a:pt x="424758" y="121701"/>
                        <a:pt x="428873" y="115872"/>
                        <a:pt x="431864" y="111957"/>
                      </a:cubicBezTo>
                      <a:cubicBezTo>
                        <a:pt x="430120" y="114643"/>
                        <a:pt x="429282" y="113576"/>
                        <a:pt x="428339" y="111662"/>
                      </a:cubicBezTo>
                      <a:lnTo>
                        <a:pt x="433635" y="104508"/>
                      </a:lnTo>
                      <a:cubicBezTo>
                        <a:pt x="428377" y="106975"/>
                        <a:pt x="437540" y="97717"/>
                        <a:pt x="429844" y="102651"/>
                      </a:cubicBezTo>
                      <a:cubicBezTo>
                        <a:pt x="436740" y="95888"/>
                        <a:pt x="430663" y="88144"/>
                        <a:pt x="437712" y="82039"/>
                      </a:cubicBezTo>
                      <a:lnTo>
                        <a:pt x="435359" y="72342"/>
                      </a:lnTo>
                      <a:cubicBezTo>
                        <a:pt x="435359" y="72342"/>
                        <a:pt x="436531" y="68561"/>
                        <a:pt x="437702" y="64789"/>
                      </a:cubicBezTo>
                      <a:cubicBezTo>
                        <a:pt x="438893" y="61379"/>
                        <a:pt x="439864" y="56045"/>
                        <a:pt x="439884" y="56226"/>
                      </a:cubicBezTo>
                      <a:cubicBezTo>
                        <a:pt x="438426" y="62389"/>
                        <a:pt x="435797" y="65656"/>
                        <a:pt x="433692" y="69666"/>
                      </a:cubicBezTo>
                      <a:cubicBezTo>
                        <a:pt x="431568" y="73523"/>
                        <a:pt x="429873" y="77305"/>
                        <a:pt x="429911" y="81858"/>
                      </a:cubicBezTo>
                      <a:lnTo>
                        <a:pt x="432473" y="77857"/>
                      </a:lnTo>
                      <a:cubicBezTo>
                        <a:pt x="432473" y="77857"/>
                        <a:pt x="431568" y="82248"/>
                        <a:pt x="430673" y="86630"/>
                      </a:cubicBezTo>
                      <a:cubicBezTo>
                        <a:pt x="429778" y="91021"/>
                        <a:pt x="428682" y="95364"/>
                        <a:pt x="428682" y="95364"/>
                      </a:cubicBezTo>
                      <a:lnTo>
                        <a:pt x="429892" y="94126"/>
                      </a:lnTo>
                      <a:cubicBezTo>
                        <a:pt x="426129" y="105518"/>
                        <a:pt x="421424" y="107194"/>
                        <a:pt x="421910" y="110452"/>
                      </a:cubicBezTo>
                      <a:lnTo>
                        <a:pt x="423358" y="110890"/>
                      </a:lnTo>
                      <a:cubicBezTo>
                        <a:pt x="423482" y="111747"/>
                        <a:pt x="417871" y="121672"/>
                        <a:pt x="417328" y="123053"/>
                      </a:cubicBezTo>
                      <a:lnTo>
                        <a:pt x="418157" y="124130"/>
                      </a:lnTo>
                      <a:cubicBezTo>
                        <a:pt x="414128" y="125025"/>
                        <a:pt x="415309" y="133388"/>
                        <a:pt x="411899" y="134474"/>
                      </a:cubicBezTo>
                      <a:lnTo>
                        <a:pt x="413976" y="134493"/>
                      </a:lnTo>
                      <a:cubicBezTo>
                        <a:pt x="414538" y="132312"/>
                        <a:pt x="415099" y="130150"/>
                        <a:pt x="416338" y="127416"/>
                      </a:cubicBezTo>
                      <a:lnTo>
                        <a:pt x="418605" y="130693"/>
                      </a:lnTo>
                      <a:cubicBezTo>
                        <a:pt x="415385" y="135122"/>
                        <a:pt x="410118" y="140179"/>
                        <a:pt x="409651" y="147323"/>
                      </a:cubicBezTo>
                      <a:lnTo>
                        <a:pt x="406213" y="146580"/>
                      </a:lnTo>
                      <a:cubicBezTo>
                        <a:pt x="406213" y="146580"/>
                        <a:pt x="404079" y="149676"/>
                        <a:pt x="401936" y="152771"/>
                      </a:cubicBezTo>
                      <a:cubicBezTo>
                        <a:pt x="399612" y="155734"/>
                        <a:pt x="397288" y="158696"/>
                        <a:pt x="397288" y="158696"/>
                      </a:cubicBezTo>
                      <a:cubicBezTo>
                        <a:pt x="399393" y="158105"/>
                        <a:pt x="400755" y="158820"/>
                        <a:pt x="399993" y="160896"/>
                      </a:cubicBezTo>
                      <a:lnTo>
                        <a:pt x="389858" y="170612"/>
                      </a:lnTo>
                      <a:cubicBezTo>
                        <a:pt x="392563" y="171288"/>
                        <a:pt x="394335" y="176574"/>
                        <a:pt x="389144" y="181385"/>
                      </a:cubicBezTo>
                      <a:lnTo>
                        <a:pt x="387106" y="181061"/>
                      </a:lnTo>
                      <a:lnTo>
                        <a:pt x="390515" y="181337"/>
                      </a:lnTo>
                      <a:cubicBezTo>
                        <a:pt x="390515" y="181337"/>
                        <a:pt x="388915" y="183013"/>
                        <a:pt x="387115" y="184528"/>
                      </a:cubicBezTo>
                      <a:cubicBezTo>
                        <a:pt x="385343" y="186052"/>
                        <a:pt x="383572" y="187576"/>
                        <a:pt x="383572" y="187576"/>
                      </a:cubicBezTo>
                      <a:lnTo>
                        <a:pt x="387839" y="192091"/>
                      </a:lnTo>
                      <a:cubicBezTo>
                        <a:pt x="385562" y="193319"/>
                        <a:pt x="384324" y="196996"/>
                        <a:pt x="381381" y="193262"/>
                      </a:cubicBezTo>
                      <a:cubicBezTo>
                        <a:pt x="378762" y="196920"/>
                        <a:pt x="375323" y="200930"/>
                        <a:pt x="371808" y="201187"/>
                      </a:cubicBezTo>
                      <a:lnTo>
                        <a:pt x="372828" y="199168"/>
                      </a:lnTo>
                      <a:lnTo>
                        <a:pt x="368056" y="203016"/>
                      </a:lnTo>
                      <a:lnTo>
                        <a:pt x="371475" y="207350"/>
                      </a:lnTo>
                      <a:lnTo>
                        <a:pt x="368446" y="208836"/>
                      </a:lnTo>
                      <a:cubicBezTo>
                        <a:pt x="371018" y="209855"/>
                        <a:pt x="370265" y="210236"/>
                        <a:pt x="372847" y="207426"/>
                      </a:cubicBezTo>
                      <a:cubicBezTo>
                        <a:pt x="374123" y="213103"/>
                        <a:pt x="363388" y="218180"/>
                        <a:pt x="364646" y="222037"/>
                      </a:cubicBezTo>
                      <a:cubicBezTo>
                        <a:pt x="363436" y="221075"/>
                        <a:pt x="362445" y="219332"/>
                        <a:pt x="365589" y="215122"/>
                      </a:cubicBezTo>
                      <a:cubicBezTo>
                        <a:pt x="355378" y="222152"/>
                        <a:pt x="361407" y="232248"/>
                        <a:pt x="349291" y="238877"/>
                      </a:cubicBezTo>
                      <a:cubicBezTo>
                        <a:pt x="350425" y="239906"/>
                        <a:pt x="352644" y="239878"/>
                        <a:pt x="353520" y="241697"/>
                      </a:cubicBezTo>
                      <a:cubicBezTo>
                        <a:pt x="341033" y="245735"/>
                        <a:pt x="345977" y="244173"/>
                        <a:pt x="334728" y="246878"/>
                      </a:cubicBezTo>
                      <a:lnTo>
                        <a:pt x="338052" y="241716"/>
                      </a:lnTo>
                      <a:cubicBezTo>
                        <a:pt x="343433" y="238658"/>
                        <a:pt x="350520" y="237954"/>
                        <a:pt x="353016" y="231038"/>
                      </a:cubicBezTo>
                      <a:lnTo>
                        <a:pt x="348139" y="230753"/>
                      </a:lnTo>
                      <a:cubicBezTo>
                        <a:pt x="345434" y="231257"/>
                        <a:pt x="337766" y="244573"/>
                        <a:pt x="331527" y="243630"/>
                      </a:cubicBezTo>
                      <a:cubicBezTo>
                        <a:pt x="332061" y="244192"/>
                        <a:pt x="338052" y="241725"/>
                        <a:pt x="333966" y="245012"/>
                      </a:cubicBezTo>
                      <a:cubicBezTo>
                        <a:pt x="328517" y="247983"/>
                        <a:pt x="334537" y="239316"/>
                        <a:pt x="326412" y="245754"/>
                      </a:cubicBezTo>
                      <a:lnTo>
                        <a:pt x="334756" y="236439"/>
                      </a:lnTo>
                      <a:cubicBezTo>
                        <a:pt x="337680" y="232086"/>
                        <a:pt x="332889" y="226638"/>
                        <a:pt x="334147" y="224933"/>
                      </a:cubicBezTo>
                      <a:cubicBezTo>
                        <a:pt x="334147" y="224933"/>
                        <a:pt x="337385" y="223314"/>
                        <a:pt x="340414" y="221428"/>
                      </a:cubicBezTo>
                      <a:cubicBezTo>
                        <a:pt x="343500" y="219561"/>
                        <a:pt x="346586" y="217703"/>
                        <a:pt x="346586" y="217703"/>
                      </a:cubicBezTo>
                      <a:cubicBezTo>
                        <a:pt x="339481" y="218218"/>
                        <a:pt x="348958" y="207597"/>
                        <a:pt x="340395" y="211484"/>
                      </a:cubicBezTo>
                      <a:cubicBezTo>
                        <a:pt x="341395" y="216103"/>
                        <a:pt x="335642" y="216770"/>
                        <a:pt x="332251" y="219342"/>
                      </a:cubicBezTo>
                      <a:lnTo>
                        <a:pt x="334604" y="223418"/>
                      </a:lnTo>
                      <a:cubicBezTo>
                        <a:pt x="329565" y="230429"/>
                        <a:pt x="323288" y="236268"/>
                        <a:pt x="319259" y="243554"/>
                      </a:cubicBezTo>
                      <a:cubicBezTo>
                        <a:pt x="325088" y="245507"/>
                        <a:pt x="314811" y="251622"/>
                        <a:pt x="320050" y="253041"/>
                      </a:cubicBezTo>
                      <a:lnTo>
                        <a:pt x="311582" y="256823"/>
                      </a:lnTo>
                      <a:cubicBezTo>
                        <a:pt x="311915" y="259461"/>
                        <a:pt x="309572" y="261309"/>
                        <a:pt x="306248" y="261899"/>
                      </a:cubicBezTo>
                      <a:cubicBezTo>
                        <a:pt x="306114" y="268776"/>
                        <a:pt x="321297" y="255527"/>
                        <a:pt x="316078" y="258623"/>
                      </a:cubicBezTo>
                      <a:lnTo>
                        <a:pt x="313744" y="257070"/>
                      </a:lnTo>
                      <a:cubicBezTo>
                        <a:pt x="321412" y="261614"/>
                        <a:pt x="344367" y="242630"/>
                        <a:pt x="341557" y="250460"/>
                      </a:cubicBezTo>
                      <a:cubicBezTo>
                        <a:pt x="336175" y="251050"/>
                        <a:pt x="331394" y="255070"/>
                        <a:pt x="326793" y="258613"/>
                      </a:cubicBezTo>
                      <a:cubicBezTo>
                        <a:pt x="322088" y="262014"/>
                        <a:pt x="317449" y="264795"/>
                        <a:pt x="313211" y="263281"/>
                      </a:cubicBezTo>
                      <a:lnTo>
                        <a:pt x="311363" y="270481"/>
                      </a:lnTo>
                      <a:cubicBezTo>
                        <a:pt x="309191" y="270215"/>
                        <a:pt x="305933" y="272215"/>
                        <a:pt x="303152" y="274768"/>
                      </a:cubicBezTo>
                      <a:cubicBezTo>
                        <a:pt x="301390" y="273701"/>
                        <a:pt x="303000" y="267281"/>
                        <a:pt x="297494" y="272339"/>
                      </a:cubicBezTo>
                      <a:lnTo>
                        <a:pt x="299437" y="276111"/>
                      </a:lnTo>
                      <a:cubicBezTo>
                        <a:pt x="294827" y="277559"/>
                        <a:pt x="291227" y="273806"/>
                        <a:pt x="289646" y="278016"/>
                      </a:cubicBezTo>
                      <a:cubicBezTo>
                        <a:pt x="292532" y="274358"/>
                        <a:pt x="287426" y="274930"/>
                        <a:pt x="286102" y="273053"/>
                      </a:cubicBezTo>
                      <a:cubicBezTo>
                        <a:pt x="283312" y="276692"/>
                        <a:pt x="273253" y="280225"/>
                        <a:pt x="276187" y="280654"/>
                      </a:cubicBezTo>
                      <a:lnTo>
                        <a:pt x="277006" y="276558"/>
                      </a:lnTo>
                      <a:lnTo>
                        <a:pt x="272844" y="279568"/>
                      </a:lnTo>
                      <a:lnTo>
                        <a:pt x="264662" y="276082"/>
                      </a:lnTo>
                      <a:cubicBezTo>
                        <a:pt x="264662" y="276082"/>
                        <a:pt x="263538" y="277320"/>
                        <a:pt x="262404" y="278568"/>
                      </a:cubicBezTo>
                      <a:cubicBezTo>
                        <a:pt x="261280" y="279835"/>
                        <a:pt x="260061" y="280940"/>
                        <a:pt x="260061" y="280940"/>
                      </a:cubicBezTo>
                      <a:lnTo>
                        <a:pt x="247040" y="284131"/>
                      </a:lnTo>
                      <a:lnTo>
                        <a:pt x="247221" y="281473"/>
                      </a:lnTo>
                      <a:cubicBezTo>
                        <a:pt x="242021" y="280683"/>
                        <a:pt x="238658" y="291227"/>
                        <a:pt x="239011" y="287236"/>
                      </a:cubicBezTo>
                      <a:cubicBezTo>
                        <a:pt x="235391" y="286474"/>
                        <a:pt x="231877" y="285607"/>
                        <a:pt x="231810" y="282245"/>
                      </a:cubicBezTo>
                      <a:cubicBezTo>
                        <a:pt x="225952" y="282626"/>
                        <a:pt x="212284" y="293351"/>
                        <a:pt x="204826" y="291655"/>
                      </a:cubicBezTo>
                      <a:lnTo>
                        <a:pt x="202482" y="289293"/>
                      </a:lnTo>
                      <a:lnTo>
                        <a:pt x="207912" y="288074"/>
                      </a:lnTo>
                      <a:cubicBezTo>
                        <a:pt x="205235" y="285017"/>
                        <a:pt x="199882" y="290217"/>
                        <a:pt x="200092" y="284874"/>
                      </a:cubicBezTo>
                      <a:lnTo>
                        <a:pt x="202092" y="282511"/>
                      </a:lnTo>
                      <a:lnTo>
                        <a:pt x="209626" y="284998"/>
                      </a:lnTo>
                      <a:lnTo>
                        <a:pt x="210436" y="279787"/>
                      </a:lnTo>
                      <a:lnTo>
                        <a:pt x="199301" y="282740"/>
                      </a:lnTo>
                      <a:cubicBezTo>
                        <a:pt x="199301" y="282740"/>
                        <a:pt x="196644" y="281378"/>
                        <a:pt x="193958" y="279711"/>
                      </a:cubicBezTo>
                      <a:cubicBezTo>
                        <a:pt x="191319" y="278092"/>
                        <a:pt x="188681" y="276463"/>
                        <a:pt x="188681" y="276463"/>
                      </a:cubicBezTo>
                      <a:lnTo>
                        <a:pt x="186366" y="279883"/>
                      </a:lnTo>
                      <a:lnTo>
                        <a:pt x="192415" y="281349"/>
                      </a:lnTo>
                      <a:lnTo>
                        <a:pt x="192881" y="286750"/>
                      </a:lnTo>
                      <a:cubicBezTo>
                        <a:pt x="192672" y="284055"/>
                        <a:pt x="183337" y="287846"/>
                        <a:pt x="184842" y="288226"/>
                      </a:cubicBezTo>
                      <a:cubicBezTo>
                        <a:pt x="183737" y="289293"/>
                        <a:pt x="190214" y="289503"/>
                        <a:pt x="195205" y="287264"/>
                      </a:cubicBezTo>
                      <a:cubicBezTo>
                        <a:pt x="202978" y="288960"/>
                        <a:pt x="191881" y="283950"/>
                        <a:pt x="198301" y="283912"/>
                      </a:cubicBezTo>
                      <a:lnTo>
                        <a:pt x="197558" y="287788"/>
                      </a:lnTo>
                      <a:lnTo>
                        <a:pt x="179803" y="295094"/>
                      </a:lnTo>
                      <a:cubicBezTo>
                        <a:pt x="184337" y="293484"/>
                        <a:pt x="182651" y="299866"/>
                        <a:pt x="189471" y="296008"/>
                      </a:cubicBezTo>
                      <a:lnTo>
                        <a:pt x="187252" y="298209"/>
                      </a:lnTo>
                      <a:cubicBezTo>
                        <a:pt x="183432" y="300076"/>
                        <a:pt x="177908" y="298790"/>
                        <a:pt x="171250" y="297723"/>
                      </a:cubicBezTo>
                      <a:cubicBezTo>
                        <a:pt x="171250" y="297723"/>
                        <a:pt x="168973" y="299228"/>
                        <a:pt x="166621" y="300466"/>
                      </a:cubicBezTo>
                      <a:cubicBezTo>
                        <a:pt x="164268" y="301762"/>
                        <a:pt x="161906" y="303057"/>
                        <a:pt x="161906" y="303057"/>
                      </a:cubicBezTo>
                      <a:cubicBezTo>
                        <a:pt x="148895" y="305572"/>
                        <a:pt x="139646" y="301390"/>
                        <a:pt x="124720" y="300590"/>
                      </a:cubicBezTo>
                      <a:cubicBezTo>
                        <a:pt x="129721" y="297199"/>
                        <a:pt x="135493" y="304800"/>
                        <a:pt x="137970" y="298056"/>
                      </a:cubicBezTo>
                      <a:lnTo>
                        <a:pt x="131607" y="295885"/>
                      </a:lnTo>
                      <a:lnTo>
                        <a:pt x="127864" y="298456"/>
                      </a:lnTo>
                      <a:lnTo>
                        <a:pt x="124930" y="296361"/>
                      </a:lnTo>
                      <a:cubicBezTo>
                        <a:pt x="119577" y="296342"/>
                        <a:pt x="117548" y="297894"/>
                        <a:pt x="115453" y="299256"/>
                      </a:cubicBezTo>
                      <a:cubicBezTo>
                        <a:pt x="114405" y="299933"/>
                        <a:pt x="113347" y="300571"/>
                        <a:pt x="111871" y="300923"/>
                      </a:cubicBezTo>
                      <a:cubicBezTo>
                        <a:pt x="111128" y="301104"/>
                        <a:pt x="110280" y="301209"/>
                        <a:pt x="109280" y="301219"/>
                      </a:cubicBezTo>
                      <a:cubicBezTo>
                        <a:pt x="108785" y="301200"/>
                        <a:pt x="108242" y="301180"/>
                        <a:pt x="107652" y="301152"/>
                      </a:cubicBezTo>
                      <a:lnTo>
                        <a:pt x="106737" y="301057"/>
                      </a:lnTo>
                      <a:lnTo>
                        <a:pt x="106613" y="301038"/>
                      </a:lnTo>
                      <a:lnTo>
                        <a:pt x="101070" y="300895"/>
                      </a:lnTo>
                      <a:lnTo>
                        <a:pt x="101032" y="300885"/>
                      </a:lnTo>
                      <a:lnTo>
                        <a:pt x="100879" y="300838"/>
                      </a:lnTo>
                      <a:lnTo>
                        <a:pt x="100555" y="300733"/>
                      </a:lnTo>
                      <a:cubicBezTo>
                        <a:pt x="100555" y="300733"/>
                        <a:pt x="100670" y="300590"/>
                        <a:pt x="100841" y="300380"/>
                      </a:cubicBezTo>
                      <a:lnTo>
                        <a:pt x="100975" y="300209"/>
                      </a:lnTo>
                      <a:lnTo>
                        <a:pt x="101051" y="300114"/>
                      </a:lnTo>
                      <a:lnTo>
                        <a:pt x="101089" y="300066"/>
                      </a:lnTo>
                      <a:lnTo>
                        <a:pt x="101108" y="300038"/>
                      </a:lnTo>
                      <a:lnTo>
                        <a:pt x="101117" y="300028"/>
                      </a:lnTo>
                      <a:lnTo>
                        <a:pt x="101117" y="300028"/>
                      </a:lnTo>
                      <a:lnTo>
                        <a:pt x="106575" y="300152"/>
                      </a:lnTo>
                      <a:lnTo>
                        <a:pt x="106585" y="300142"/>
                      </a:lnTo>
                      <a:lnTo>
                        <a:pt x="107061" y="299695"/>
                      </a:lnTo>
                      <a:cubicBezTo>
                        <a:pt x="107709" y="299085"/>
                        <a:pt x="108356" y="298475"/>
                        <a:pt x="108356" y="298475"/>
                      </a:cubicBezTo>
                      <a:cubicBezTo>
                        <a:pt x="108356" y="298475"/>
                        <a:pt x="108109" y="298418"/>
                        <a:pt x="107690" y="298333"/>
                      </a:cubicBezTo>
                      <a:cubicBezTo>
                        <a:pt x="107480" y="298285"/>
                        <a:pt x="107213" y="298228"/>
                        <a:pt x="106918" y="298161"/>
                      </a:cubicBezTo>
                      <a:lnTo>
                        <a:pt x="106690" y="298113"/>
                      </a:lnTo>
                      <a:lnTo>
                        <a:pt x="106632" y="298104"/>
                      </a:lnTo>
                      <a:lnTo>
                        <a:pt x="106604" y="298094"/>
                      </a:lnTo>
                      <a:lnTo>
                        <a:pt x="101241" y="297952"/>
                      </a:lnTo>
                      <a:lnTo>
                        <a:pt x="101165" y="297913"/>
                      </a:lnTo>
                      <a:lnTo>
                        <a:pt x="100832" y="297761"/>
                      </a:lnTo>
                      <a:cubicBezTo>
                        <a:pt x="99889" y="297342"/>
                        <a:pt x="98641" y="296780"/>
                        <a:pt x="97384" y="296228"/>
                      </a:cubicBezTo>
                      <a:cubicBezTo>
                        <a:pt x="94879" y="295113"/>
                        <a:pt x="92373" y="293999"/>
                        <a:pt x="92373" y="293999"/>
                      </a:cubicBezTo>
                      <a:lnTo>
                        <a:pt x="91440" y="297018"/>
                      </a:lnTo>
                      <a:cubicBezTo>
                        <a:pt x="87916" y="295370"/>
                        <a:pt x="85068" y="291122"/>
                        <a:pt x="80896" y="292113"/>
                      </a:cubicBezTo>
                      <a:cubicBezTo>
                        <a:pt x="85449" y="294561"/>
                        <a:pt x="85649" y="298742"/>
                        <a:pt x="84363" y="299095"/>
                      </a:cubicBezTo>
                      <a:lnTo>
                        <a:pt x="81772" y="296732"/>
                      </a:lnTo>
                      <a:cubicBezTo>
                        <a:pt x="81848" y="297971"/>
                        <a:pt x="81467" y="298723"/>
                        <a:pt x="80743" y="299133"/>
                      </a:cubicBezTo>
                      <a:cubicBezTo>
                        <a:pt x="79496" y="299447"/>
                        <a:pt x="77686" y="299380"/>
                        <a:pt x="75657" y="299095"/>
                      </a:cubicBezTo>
                      <a:cubicBezTo>
                        <a:pt x="71590" y="298533"/>
                        <a:pt x="66685" y="297085"/>
                        <a:pt x="63551" y="296294"/>
                      </a:cubicBezTo>
                      <a:cubicBezTo>
                        <a:pt x="66894" y="293684"/>
                        <a:pt x="53302" y="295304"/>
                        <a:pt x="58360" y="292160"/>
                      </a:cubicBezTo>
                      <a:cubicBezTo>
                        <a:pt x="55807" y="292094"/>
                        <a:pt x="52949" y="291970"/>
                        <a:pt x="50044" y="291741"/>
                      </a:cubicBezTo>
                      <a:cubicBezTo>
                        <a:pt x="47025" y="291532"/>
                        <a:pt x="44206" y="291179"/>
                        <a:pt x="42034" y="290646"/>
                      </a:cubicBezTo>
                      <a:cubicBezTo>
                        <a:pt x="37357" y="289627"/>
                        <a:pt x="33347" y="288179"/>
                        <a:pt x="31709" y="286217"/>
                      </a:cubicBezTo>
                      <a:cubicBezTo>
                        <a:pt x="30309" y="283140"/>
                        <a:pt x="35090" y="283112"/>
                        <a:pt x="37929" y="282207"/>
                      </a:cubicBezTo>
                      <a:lnTo>
                        <a:pt x="31690" y="279930"/>
                      </a:lnTo>
                      <a:lnTo>
                        <a:pt x="24936" y="288846"/>
                      </a:lnTo>
                      <a:lnTo>
                        <a:pt x="15583" y="284483"/>
                      </a:lnTo>
                      <a:lnTo>
                        <a:pt x="7144" y="286874"/>
                      </a:lnTo>
                      <a:lnTo>
                        <a:pt x="11344" y="292303"/>
                      </a:lnTo>
                      <a:cubicBezTo>
                        <a:pt x="14545" y="291074"/>
                        <a:pt x="24165" y="295304"/>
                        <a:pt x="23851" y="290560"/>
                      </a:cubicBezTo>
                      <a:cubicBezTo>
                        <a:pt x="28632" y="294113"/>
                        <a:pt x="29966" y="297952"/>
                        <a:pt x="35881" y="300504"/>
                      </a:cubicBezTo>
                      <a:lnTo>
                        <a:pt x="30432" y="299218"/>
                      </a:lnTo>
                      <a:cubicBezTo>
                        <a:pt x="35719" y="302362"/>
                        <a:pt x="40100" y="303124"/>
                        <a:pt x="45863" y="303752"/>
                      </a:cubicBezTo>
                      <a:cubicBezTo>
                        <a:pt x="51635" y="304381"/>
                        <a:pt x="57102" y="305067"/>
                        <a:pt x="62703" y="308467"/>
                      </a:cubicBezTo>
                      <a:cubicBezTo>
                        <a:pt x="62055" y="305695"/>
                        <a:pt x="67837" y="306057"/>
                        <a:pt x="71161" y="304876"/>
                      </a:cubicBezTo>
                      <a:cubicBezTo>
                        <a:pt x="74609" y="305819"/>
                        <a:pt x="78553" y="305876"/>
                        <a:pt x="80972" y="305791"/>
                      </a:cubicBezTo>
                      <a:cubicBezTo>
                        <a:pt x="82791" y="305610"/>
                        <a:pt x="84658" y="305572"/>
                        <a:pt x="86830" y="306772"/>
                      </a:cubicBezTo>
                      <a:cubicBezTo>
                        <a:pt x="86039" y="302933"/>
                        <a:pt x="92183" y="303105"/>
                        <a:pt x="94450" y="299752"/>
                      </a:cubicBezTo>
                      <a:cubicBezTo>
                        <a:pt x="94812" y="303171"/>
                        <a:pt x="97869" y="303647"/>
                        <a:pt x="98250" y="307096"/>
                      </a:cubicBezTo>
                      <a:cubicBezTo>
                        <a:pt x="94621" y="311563"/>
                        <a:pt x="88078" y="309467"/>
                        <a:pt x="82810" y="310077"/>
                      </a:cubicBezTo>
                      <a:lnTo>
                        <a:pt x="80934" y="315354"/>
                      </a:lnTo>
                      <a:lnTo>
                        <a:pt x="82744" y="313134"/>
                      </a:lnTo>
                      <a:lnTo>
                        <a:pt x="86106" y="320069"/>
                      </a:lnTo>
                      <a:lnTo>
                        <a:pt x="87468" y="317459"/>
                      </a:lnTo>
                      <a:cubicBezTo>
                        <a:pt x="92716" y="319126"/>
                        <a:pt x="90440" y="322488"/>
                        <a:pt x="91316" y="323269"/>
                      </a:cubicBezTo>
                      <a:lnTo>
                        <a:pt x="93145" y="319516"/>
                      </a:lnTo>
                      <a:cubicBezTo>
                        <a:pt x="95317" y="320726"/>
                        <a:pt x="97250" y="322497"/>
                        <a:pt x="99422" y="323793"/>
                      </a:cubicBezTo>
                      <a:lnTo>
                        <a:pt x="99832" y="324031"/>
                      </a:lnTo>
                      <a:lnTo>
                        <a:pt x="99879" y="324060"/>
                      </a:lnTo>
                      <a:lnTo>
                        <a:pt x="99908" y="324079"/>
                      </a:lnTo>
                      <a:lnTo>
                        <a:pt x="99917" y="324088"/>
                      </a:lnTo>
                      <a:lnTo>
                        <a:pt x="106594" y="324260"/>
                      </a:lnTo>
                      <a:lnTo>
                        <a:pt x="106766" y="324307"/>
                      </a:lnTo>
                      <a:lnTo>
                        <a:pt x="107118" y="324393"/>
                      </a:lnTo>
                      <a:lnTo>
                        <a:pt x="108556" y="324707"/>
                      </a:lnTo>
                      <a:cubicBezTo>
                        <a:pt x="109538" y="324898"/>
                        <a:pt x="110547" y="325031"/>
                        <a:pt x="111595" y="325107"/>
                      </a:cubicBezTo>
                      <a:cubicBezTo>
                        <a:pt x="113700" y="325250"/>
                        <a:pt x="115976" y="325136"/>
                        <a:pt x="118491" y="324612"/>
                      </a:cubicBezTo>
                      <a:lnTo>
                        <a:pt x="115281" y="330508"/>
                      </a:lnTo>
                      <a:cubicBezTo>
                        <a:pt x="113357" y="329651"/>
                        <a:pt x="111214" y="329279"/>
                        <a:pt x="108861" y="329184"/>
                      </a:cubicBezTo>
                      <a:cubicBezTo>
                        <a:pt x="105632" y="329108"/>
                        <a:pt x="102308" y="329032"/>
                        <a:pt x="98841" y="328946"/>
                      </a:cubicBezTo>
                      <a:cubicBezTo>
                        <a:pt x="98079" y="328955"/>
                        <a:pt x="97298" y="328974"/>
                        <a:pt x="96488" y="328984"/>
                      </a:cubicBezTo>
                      <a:cubicBezTo>
                        <a:pt x="93250" y="329127"/>
                        <a:pt x="89621" y="329498"/>
                        <a:pt x="85916" y="328441"/>
                      </a:cubicBezTo>
                      <a:cubicBezTo>
                        <a:pt x="88478" y="330813"/>
                        <a:pt x="87535" y="334594"/>
                        <a:pt x="88792" y="337299"/>
                      </a:cubicBezTo>
                      <a:lnTo>
                        <a:pt x="95364" y="337871"/>
                      </a:lnTo>
                      <a:lnTo>
                        <a:pt x="90221" y="331603"/>
                      </a:lnTo>
                      <a:cubicBezTo>
                        <a:pt x="92878" y="330937"/>
                        <a:pt x="92335" y="335871"/>
                        <a:pt x="95955" y="331394"/>
                      </a:cubicBezTo>
                      <a:cubicBezTo>
                        <a:pt x="94145" y="333632"/>
                        <a:pt x="95212" y="335185"/>
                        <a:pt x="96717" y="336471"/>
                      </a:cubicBezTo>
                      <a:cubicBezTo>
                        <a:pt x="97498" y="337080"/>
                        <a:pt x="98317" y="337709"/>
                        <a:pt x="99012" y="338242"/>
                      </a:cubicBezTo>
                      <a:lnTo>
                        <a:pt x="99136" y="338347"/>
                      </a:lnTo>
                      <a:lnTo>
                        <a:pt x="99165" y="338376"/>
                      </a:lnTo>
                      <a:lnTo>
                        <a:pt x="99184" y="338385"/>
                      </a:lnTo>
                      <a:lnTo>
                        <a:pt x="99184" y="338385"/>
                      </a:lnTo>
                      <a:lnTo>
                        <a:pt x="106575" y="338576"/>
                      </a:lnTo>
                      <a:lnTo>
                        <a:pt x="106585" y="338585"/>
                      </a:lnTo>
                      <a:lnTo>
                        <a:pt x="106690" y="338633"/>
                      </a:lnTo>
                      <a:lnTo>
                        <a:pt x="107090" y="338814"/>
                      </a:lnTo>
                      <a:lnTo>
                        <a:pt x="107756" y="339185"/>
                      </a:lnTo>
                      <a:cubicBezTo>
                        <a:pt x="108128" y="339442"/>
                        <a:pt x="108356" y="339709"/>
                        <a:pt x="108375" y="339995"/>
                      </a:cubicBezTo>
                      <a:cubicBezTo>
                        <a:pt x="117615" y="341862"/>
                        <a:pt x="124654" y="342567"/>
                        <a:pt x="131607" y="343176"/>
                      </a:cubicBezTo>
                      <a:cubicBezTo>
                        <a:pt x="135084" y="343471"/>
                        <a:pt x="138541" y="343767"/>
                        <a:pt x="142284" y="344091"/>
                      </a:cubicBezTo>
                      <a:cubicBezTo>
                        <a:pt x="146009" y="344291"/>
                        <a:pt x="150028" y="344500"/>
                        <a:pt x="154696" y="344748"/>
                      </a:cubicBezTo>
                      <a:lnTo>
                        <a:pt x="160087" y="347758"/>
                      </a:lnTo>
                      <a:cubicBezTo>
                        <a:pt x="153724" y="348024"/>
                        <a:pt x="145123" y="349710"/>
                        <a:pt x="142180" y="345843"/>
                      </a:cubicBezTo>
                      <a:lnTo>
                        <a:pt x="143256" y="347643"/>
                      </a:lnTo>
                      <a:cubicBezTo>
                        <a:pt x="136093" y="347167"/>
                        <a:pt x="128387" y="348415"/>
                        <a:pt x="124177" y="345253"/>
                      </a:cubicBezTo>
                      <a:lnTo>
                        <a:pt x="119701" y="347815"/>
                      </a:lnTo>
                      <a:cubicBezTo>
                        <a:pt x="117034" y="343786"/>
                        <a:pt x="105699" y="347748"/>
                        <a:pt x="107709" y="341938"/>
                      </a:cubicBezTo>
                      <a:cubicBezTo>
                        <a:pt x="107375" y="341957"/>
                        <a:pt x="107061" y="341976"/>
                        <a:pt x="106766" y="341995"/>
                      </a:cubicBezTo>
                      <a:lnTo>
                        <a:pt x="106661" y="342005"/>
                      </a:lnTo>
                      <a:lnTo>
                        <a:pt x="106604" y="342014"/>
                      </a:lnTo>
                      <a:lnTo>
                        <a:pt x="98993" y="341824"/>
                      </a:lnTo>
                      <a:lnTo>
                        <a:pt x="98870" y="341833"/>
                      </a:lnTo>
                      <a:lnTo>
                        <a:pt x="98641" y="341862"/>
                      </a:lnTo>
                      <a:cubicBezTo>
                        <a:pt x="98346" y="341909"/>
                        <a:pt x="98088" y="341986"/>
                        <a:pt x="97869" y="342081"/>
                      </a:cubicBezTo>
                      <a:cubicBezTo>
                        <a:pt x="97431" y="342271"/>
                        <a:pt x="97126" y="342557"/>
                        <a:pt x="96917" y="342900"/>
                      </a:cubicBezTo>
                      <a:cubicBezTo>
                        <a:pt x="96498" y="343586"/>
                        <a:pt x="96431" y="344500"/>
                        <a:pt x="96336" y="345376"/>
                      </a:cubicBezTo>
                      <a:cubicBezTo>
                        <a:pt x="96136" y="347129"/>
                        <a:pt x="95764" y="348739"/>
                        <a:pt x="92050" y="348053"/>
                      </a:cubicBezTo>
                      <a:cubicBezTo>
                        <a:pt x="87887" y="349063"/>
                        <a:pt x="84191" y="345205"/>
                        <a:pt x="77638" y="344538"/>
                      </a:cubicBezTo>
                      <a:cubicBezTo>
                        <a:pt x="77638" y="344538"/>
                        <a:pt x="78648" y="345005"/>
                        <a:pt x="78496" y="344976"/>
                      </a:cubicBezTo>
                      <a:cubicBezTo>
                        <a:pt x="80553" y="347520"/>
                        <a:pt x="64360" y="343272"/>
                        <a:pt x="64389" y="343957"/>
                      </a:cubicBezTo>
                      <a:cubicBezTo>
                        <a:pt x="72981" y="345119"/>
                        <a:pt x="79553" y="348682"/>
                        <a:pt x="80172" y="350806"/>
                      </a:cubicBezTo>
                      <a:cubicBezTo>
                        <a:pt x="82048" y="353101"/>
                        <a:pt x="83553" y="354673"/>
                        <a:pt x="86239" y="352073"/>
                      </a:cubicBezTo>
                      <a:lnTo>
                        <a:pt x="88325" y="357102"/>
                      </a:lnTo>
                      <a:cubicBezTo>
                        <a:pt x="89716" y="354473"/>
                        <a:pt x="91869" y="355683"/>
                        <a:pt x="94507" y="356502"/>
                      </a:cubicBezTo>
                      <a:lnTo>
                        <a:pt x="93678" y="354187"/>
                      </a:lnTo>
                      <a:cubicBezTo>
                        <a:pt x="94307" y="355549"/>
                        <a:pt x="96031" y="356749"/>
                        <a:pt x="98050" y="357616"/>
                      </a:cubicBezTo>
                      <a:lnTo>
                        <a:pt x="98146" y="357654"/>
                      </a:lnTo>
                      <a:lnTo>
                        <a:pt x="98193" y="357673"/>
                      </a:lnTo>
                      <a:lnTo>
                        <a:pt x="106594" y="357892"/>
                      </a:lnTo>
                      <a:lnTo>
                        <a:pt x="106642" y="357902"/>
                      </a:lnTo>
                      <a:lnTo>
                        <a:pt x="106994" y="357959"/>
                      </a:lnTo>
                      <a:lnTo>
                        <a:pt x="107709" y="358073"/>
                      </a:lnTo>
                      <a:lnTo>
                        <a:pt x="109156" y="358264"/>
                      </a:lnTo>
                      <a:cubicBezTo>
                        <a:pt x="110138" y="358359"/>
                        <a:pt x="111119" y="358445"/>
                        <a:pt x="112081" y="358540"/>
                      </a:cubicBezTo>
                      <a:cubicBezTo>
                        <a:pt x="114014" y="358673"/>
                        <a:pt x="115881" y="358692"/>
                        <a:pt x="117481" y="358607"/>
                      </a:cubicBezTo>
                      <a:lnTo>
                        <a:pt x="122892" y="356397"/>
                      </a:lnTo>
                      <a:lnTo>
                        <a:pt x="125720" y="360426"/>
                      </a:lnTo>
                      <a:cubicBezTo>
                        <a:pt x="125720" y="360426"/>
                        <a:pt x="149085" y="359197"/>
                        <a:pt x="149085" y="358711"/>
                      </a:cubicBezTo>
                      <a:cubicBezTo>
                        <a:pt x="141570" y="357845"/>
                        <a:pt x="158582" y="356635"/>
                        <a:pt x="142437" y="358054"/>
                      </a:cubicBezTo>
                      <a:cubicBezTo>
                        <a:pt x="146885" y="355282"/>
                        <a:pt x="153695" y="352234"/>
                        <a:pt x="160687" y="350730"/>
                      </a:cubicBezTo>
                      <a:lnTo>
                        <a:pt x="170107" y="356102"/>
                      </a:lnTo>
                      <a:cubicBezTo>
                        <a:pt x="169021" y="358607"/>
                        <a:pt x="167583" y="359626"/>
                        <a:pt x="164487" y="360921"/>
                      </a:cubicBezTo>
                      <a:lnTo>
                        <a:pt x="156972" y="360988"/>
                      </a:lnTo>
                      <a:lnTo>
                        <a:pt x="159315" y="364465"/>
                      </a:lnTo>
                      <a:lnTo>
                        <a:pt x="147971" y="366960"/>
                      </a:lnTo>
                      <a:lnTo>
                        <a:pt x="155943" y="373475"/>
                      </a:lnTo>
                      <a:cubicBezTo>
                        <a:pt x="155943" y="373475"/>
                        <a:pt x="161334" y="372418"/>
                        <a:pt x="166726" y="371361"/>
                      </a:cubicBezTo>
                      <a:cubicBezTo>
                        <a:pt x="172088" y="370227"/>
                        <a:pt x="177451" y="369103"/>
                        <a:pt x="177451" y="369103"/>
                      </a:cubicBezTo>
                      <a:cubicBezTo>
                        <a:pt x="189519" y="372018"/>
                        <a:pt x="203597" y="364788"/>
                        <a:pt x="216865" y="361864"/>
                      </a:cubicBezTo>
                      <a:cubicBezTo>
                        <a:pt x="216865" y="361864"/>
                        <a:pt x="218999" y="362131"/>
                        <a:pt x="221142" y="362398"/>
                      </a:cubicBezTo>
                      <a:cubicBezTo>
                        <a:pt x="223266" y="362560"/>
                        <a:pt x="225390" y="362722"/>
                        <a:pt x="225390" y="362722"/>
                      </a:cubicBezTo>
                      <a:cubicBezTo>
                        <a:pt x="235915" y="359283"/>
                        <a:pt x="252041" y="356787"/>
                        <a:pt x="261109" y="346253"/>
                      </a:cubicBezTo>
                      <a:lnTo>
                        <a:pt x="261871" y="349701"/>
                      </a:lnTo>
                      <a:cubicBezTo>
                        <a:pt x="263585" y="345529"/>
                        <a:pt x="270320" y="347358"/>
                        <a:pt x="274396" y="345777"/>
                      </a:cubicBezTo>
                      <a:cubicBezTo>
                        <a:pt x="277901" y="341481"/>
                        <a:pt x="269148" y="343281"/>
                        <a:pt x="274739" y="337528"/>
                      </a:cubicBezTo>
                      <a:lnTo>
                        <a:pt x="259632" y="341481"/>
                      </a:lnTo>
                      <a:lnTo>
                        <a:pt x="277368" y="331918"/>
                      </a:lnTo>
                      <a:lnTo>
                        <a:pt x="274920" y="329317"/>
                      </a:lnTo>
                      <a:cubicBezTo>
                        <a:pt x="271034" y="330889"/>
                        <a:pt x="262538" y="337995"/>
                        <a:pt x="261899" y="333204"/>
                      </a:cubicBezTo>
                      <a:lnTo>
                        <a:pt x="271729" y="328793"/>
                      </a:lnTo>
                      <a:lnTo>
                        <a:pt x="271520" y="326765"/>
                      </a:lnTo>
                      <a:lnTo>
                        <a:pt x="278959" y="326422"/>
                      </a:lnTo>
                      <a:cubicBezTo>
                        <a:pt x="272453" y="326755"/>
                        <a:pt x="286969" y="320583"/>
                        <a:pt x="274253" y="323240"/>
                      </a:cubicBezTo>
                      <a:cubicBezTo>
                        <a:pt x="281388" y="320878"/>
                        <a:pt x="281378" y="325603"/>
                        <a:pt x="286160" y="323955"/>
                      </a:cubicBezTo>
                      <a:cubicBezTo>
                        <a:pt x="289560" y="321497"/>
                        <a:pt x="294932" y="314706"/>
                        <a:pt x="300904" y="313211"/>
                      </a:cubicBezTo>
                      <a:lnTo>
                        <a:pt x="298761" y="310039"/>
                      </a:lnTo>
                      <a:cubicBezTo>
                        <a:pt x="300228" y="306467"/>
                        <a:pt x="307972" y="303324"/>
                        <a:pt x="308886" y="300447"/>
                      </a:cubicBezTo>
                      <a:cubicBezTo>
                        <a:pt x="317554" y="299837"/>
                        <a:pt x="314601" y="294580"/>
                        <a:pt x="323307" y="290017"/>
                      </a:cubicBezTo>
                      <a:cubicBezTo>
                        <a:pt x="328346" y="291008"/>
                        <a:pt x="319640" y="297113"/>
                        <a:pt x="318345" y="299456"/>
                      </a:cubicBezTo>
                      <a:cubicBezTo>
                        <a:pt x="326355" y="296370"/>
                        <a:pt x="328832" y="291589"/>
                        <a:pt x="335023" y="288722"/>
                      </a:cubicBezTo>
                      <a:cubicBezTo>
                        <a:pt x="335613" y="290684"/>
                        <a:pt x="335290" y="292865"/>
                        <a:pt x="330841" y="295304"/>
                      </a:cubicBezTo>
                      <a:lnTo>
                        <a:pt x="333842" y="300209"/>
                      </a:lnTo>
                      <a:lnTo>
                        <a:pt x="348548" y="290198"/>
                      </a:lnTo>
                      <a:cubicBezTo>
                        <a:pt x="346491" y="298037"/>
                        <a:pt x="361274" y="282750"/>
                        <a:pt x="356416" y="289960"/>
                      </a:cubicBezTo>
                      <a:cubicBezTo>
                        <a:pt x="354692" y="286931"/>
                        <a:pt x="363083" y="283435"/>
                        <a:pt x="366836" y="279930"/>
                      </a:cubicBezTo>
                      <a:lnTo>
                        <a:pt x="371923" y="282492"/>
                      </a:lnTo>
                      <a:lnTo>
                        <a:pt x="374380" y="276520"/>
                      </a:lnTo>
                      <a:lnTo>
                        <a:pt x="384334" y="272796"/>
                      </a:lnTo>
                      <a:cubicBezTo>
                        <a:pt x="380333" y="271529"/>
                        <a:pt x="387963" y="266814"/>
                        <a:pt x="390544" y="263319"/>
                      </a:cubicBezTo>
                      <a:cubicBezTo>
                        <a:pt x="386753" y="265786"/>
                        <a:pt x="383305" y="267281"/>
                        <a:pt x="386772" y="261242"/>
                      </a:cubicBezTo>
                      <a:cubicBezTo>
                        <a:pt x="381238" y="272358"/>
                        <a:pt x="364865" y="280540"/>
                        <a:pt x="359693" y="278778"/>
                      </a:cubicBezTo>
                      <a:cubicBezTo>
                        <a:pt x="362293" y="270681"/>
                        <a:pt x="375818" y="259680"/>
                        <a:pt x="381562" y="256784"/>
                      </a:cubicBezTo>
                      <a:lnTo>
                        <a:pt x="388991" y="254241"/>
                      </a:lnTo>
                      <a:cubicBezTo>
                        <a:pt x="388668" y="250631"/>
                        <a:pt x="391277" y="244211"/>
                        <a:pt x="384496" y="247259"/>
                      </a:cubicBezTo>
                      <a:lnTo>
                        <a:pt x="391525" y="238096"/>
                      </a:lnTo>
                      <a:cubicBezTo>
                        <a:pt x="391525" y="238096"/>
                        <a:pt x="394059" y="236906"/>
                        <a:pt x="396592" y="235706"/>
                      </a:cubicBezTo>
                      <a:cubicBezTo>
                        <a:pt x="399164" y="234534"/>
                        <a:pt x="401564" y="233162"/>
                        <a:pt x="401564" y="233162"/>
                      </a:cubicBezTo>
                      <a:cubicBezTo>
                        <a:pt x="399945" y="237192"/>
                        <a:pt x="407327" y="230010"/>
                        <a:pt x="404041" y="238087"/>
                      </a:cubicBezTo>
                      <a:cubicBezTo>
                        <a:pt x="399736" y="238087"/>
                        <a:pt x="407537" y="232267"/>
                        <a:pt x="408727" y="229991"/>
                      </a:cubicBezTo>
                      <a:cubicBezTo>
                        <a:pt x="413252" y="229048"/>
                        <a:pt x="415014" y="231172"/>
                        <a:pt x="413737" y="236649"/>
                      </a:cubicBezTo>
                      <a:cubicBezTo>
                        <a:pt x="410632" y="240773"/>
                        <a:pt x="408575" y="240316"/>
                        <a:pt x="407765" y="237620"/>
                      </a:cubicBezTo>
                      <a:lnTo>
                        <a:pt x="407527" y="241687"/>
                      </a:lnTo>
                      <a:lnTo>
                        <a:pt x="399621" y="248555"/>
                      </a:lnTo>
                      <a:lnTo>
                        <a:pt x="400812" y="249507"/>
                      </a:lnTo>
                      <a:lnTo>
                        <a:pt x="389363" y="260099"/>
                      </a:lnTo>
                      <a:lnTo>
                        <a:pt x="397735" y="254756"/>
                      </a:lnTo>
                      <a:cubicBezTo>
                        <a:pt x="396907" y="257404"/>
                        <a:pt x="394602" y="259994"/>
                        <a:pt x="392001" y="261166"/>
                      </a:cubicBezTo>
                      <a:lnTo>
                        <a:pt x="396373" y="261433"/>
                      </a:lnTo>
                      <a:cubicBezTo>
                        <a:pt x="396373" y="261433"/>
                        <a:pt x="393154" y="265538"/>
                        <a:pt x="389925" y="269653"/>
                      </a:cubicBezTo>
                      <a:cubicBezTo>
                        <a:pt x="386753" y="273825"/>
                        <a:pt x="383172" y="277625"/>
                        <a:pt x="383172" y="277625"/>
                      </a:cubicBezTo>
                      <a:cubicBezTo>
                        <a:pt x="392630" y="270329"/>
                        <a:pt x="400402" y="260471"/>
                        <a:pt x="408241" y="251412"/>
                      </a:cubicBezTo>
                      <a:cubicBezTo>
                        <a:pt x="416090" y="242335"/>
                        <a:pt x="422824" y="232943"/>
                        <a:pt x="431244" y="226352"/>
                      </a:cubicBezTo>
                      <a:cubicBezTo>
                        <a:pt x="427615" y="226209"/>
                        <a:pt x="414347" y="230819"/>
                        <a:pt x="420872" y="223790"/>
                      </a:cubicBezTo>
                      <a:lnTo>
                        <a:pt x="418900" y="229714"/>
                      </a:lnTo>
                      <a:cubicBezTo>
                        <a:pt x="414576" y="233020"/>
                        <a:pt x="415376" y="229381"/>
                        <a:pt x="415309" y="226257"/>
                      </a:cubicBezTo>
                      <a:lnTo>
                        <a:pt x="429654" y="212112"/>
                      </a:lnTo>
                      <a:cubicBezTo>
                        <a:pt x="430130" y="213389"/>
                        <a:pt x="435035" y="210312"/>
                        <a:pt x="431121" y="215998"/>
                      </a:cubicBezTo>
                      <a:lnTo>
                        <a:pt x="426168" y="219037"/>
                      </a:lnTo>
                      <a:lnTo>
                        <a:pt x="427577" y="222971"/>
                      </a:lnTo>
                      <a:lnTo>
                        <a:pt x="432902" y="218103"/>
                      </a:lnTo>
                      <a:lnTo>
                        <a:pt x="431178" y="223209"/>
                      </a:lnTo>
                      <a:lnTo>
                        <a:pt x="438417" y="223514"/>
                      </a:lnTo>
                      <a:cubicBezTo>
                        <a:pt x="445799" y="215570"/>
                        <a:pt x="437169" y="218656"/>
                        <a:pt x="442570" y="211617"/>
                      </a:cubicBezTo>
                      <a:cubicBezTo>
                        <a:pt x="442570" y="211617"/>
                        <a:pt x="440026" y="213189"/>
                        <a:pt x="437493" y="214751"/>
                      </a:cubicBezTo>
                      <a:cubicBezTo>
                        <a:pt x="434978" y="216313"/>
                        <a:pt x="432273" y="217703"/>
                        <a:pt x="432273" y="217703"/>
                      </a:cubicBezTo>
                      <a:cubicBezTo>
                        <a:pt x="434035" y="207693"/>
                        <a:pt x="428720" y="213550"/>
                        <a:pt x="427787" y="205083"/>
                      </a:cubicBezTo>
                      <a:cubicBezTo>
                        <a:pt x="426901" y="206473"/>
                        <a:pt x="437417" y="196948"/>
                        <a:pt x="423615" y="209455"/>
                      </a:cubicBezTo>
                      <a:lnTo>
                        <a:pt x="426806" y="207426"/>
                      </a:lnTo>
                      <a:cubicBezTo>
                        <a:pt x="426806" y="207426"/>
                        <a:pt x="425167" y="209179"/>
                        <a:pt x="423386" y="210807"/>
                      </a:cubicBezTo>
                      <a:cubicBezTo>
                        <a:pt x="421634" y="212455"/>
                        <a:pt x="419891" y="214103"/>
                        <a:pt x="419891" y="214103"/>
                      </a:cubicBezTo>
                      <a:lnTo>
                        <a:pt x="422081" y="205626"/>
                      </a:lnTo>
                      <a:cubicBezTo>
                        <a:pt x="420195" y="208388"/>
                        <a:pt x="423253" y="198520"/>
                        <a:pt x="419071" y="210626"/>
                      </a:cubicBezTo>
                      <a:cubicBezTo>
                        <a:pt x="418757" y="208445"/>
                        <a:pt x="420291" y="203606"/>
                        <a:pt x="415785" y="204721"/>
                      </a:cubicBezTo>
                      <a:lnTo>
                        <a:pt x="408584" y="208940"/>
                      </a:lnTo>
                      <a:lnTo>
                        <a:pt x="407651" y="214170"/>
                      </a:lnTo>
                      <a:lnTo>
                        <a:pt x="399907" y="220828"/>
                      </a:lnTo>
                      <a:lnTo>
                        <a:pt x="395383" y="218646"/>
                      </a:lnTo>
                      <a:cubicBezTo>
                        <a:pt x="400622" y="217361"/>
                        <a:pt x="404298" y="209093"/>
                        <a:pt x="409204" y="205445"/>
                      </a:cubicBezTo>
                      <a:lnTo>
                        <a:pt x="405965" y="203425"/>
                      </a:lnTo>
                      <a:lnTo>
                        <a:pt x="409756" y="197301"/>
                      </a:lnTo>
                      <a:lnTo>
                        <a:pt x="406365" y="200844"/>
                      </a:lnTo>
                      <a:cubicBezTo>
                        <a:pt x="406594" y="199130"/>
                        <a:pt x="407003" y="197491"/>
                        <a:pt x="408651" y="194767"/>
                      </a:cubicBezTo>
                      <a:cubicBezTo>
                        <a:pt x="413433" y="195767"/>
                        <a:pt x="419881" y="187309"/>
                        <a:pt x="424063" y="187681"/>
                      </a:cubicBezTo>
                      <a:cubicBezTo>
                        <a:pt x="426939" y="187385"/>
                        <a:pt x="416062" y="197310"/>
                        <a:pt x="416624" y="198530"/>
                      </a:cubicBezTo>
                      <a:cubicBezTo>
                        <a:pt x="420814" y="199073"/>
                        <a:pt x="426549" y="184299"/>
                        <a:pt x="428777" y="190214"/>
                      </a:cubicBezTo>
                      <a:cubicBezTo>
                        <a:pt x="429216" y="185728"/>
                        <a:pt x="434454" y="190376"/>
                        <a:pt x="430806" y="183785"/>
                      </a:cubicBezTo>
                      <a:lnTo>
                        <a:pt x="433435" y="186052"/>
                      </a:lnTo>
                      <a:lnTo>
                        <a:pt x="426777" y="195767"/>
                      </a:lnTo>
                      <a:lnTo>
                        <a:pt x="431949" y="193824"/>
                      </a:lnTo>
                      <a:lnTo>
                        <a:pt x="429130" y="199977"/>
                      </a:lnTo>
                      <a:cubicBezTo>
                        <a:pt x="430987" y="196205"/>
                        <a:pt x="437426" y="195815"/>
                        <a:pt x="436216" y="200054"/>
                      </a:cubicBezTo>
                      <a:lnTo>
                        <a:pt x="442912" y="190986"/>
                      </a:lnTo>
                      <a:lnTo>
                        <a:pt x="444865" y="192957"/>
                      </a:lnTo>
                      <a:cubicBezTo>
                        <a:pt x="453323" y="187500"/>
                        <a:pt x="450142" y="182994"/>
                        <a:pt x="450752" y="184252"/>
                      </a:cubicBezTo>
                      <a:cubicBezTo>
                        <a:pt x="453047" y="183480"/>
                        <a:pt x="457524" y="178822"/>
                        <a:pt x="456590" y="183185"/>
                      </a:cubicBezTo>
                      <a:lnTo>
                        <a:pt x="453590" y="184680"/>
                      </a:lnTo>
                      <a:cubicBezTo>
                        <a:pt x="453590" y="184680"/>
                        <a:pt x="455105" y="183699"/>
                        <a:pt x="456619" y="182718"/>
                      </a:cubicBezTo>
                      <a:cubicBezTo>
                        <a:pt x="458076" y="181689"/>
                        <a:pt x="459543" y="180661"/>
                        <a:pt x="459543" y="180661"/>
                      </a:cubicBezTo>
                      <a:lnTo>
                        <a:pt x="456771" y="179422"/>
                      </a:lnTo>
                      <a:lnTo>
                        <a:pt x="463582" y="166126"/>
                      </a:lnTo>
                      <a:lnTo>
                        <a:pt x="470087" y="161134"/>
                      </a:lnTo>
                      <a:lnTo>
                        <a:pt x="473716" y="150276"/>
                      </a:lnTo>
                      <a:cubicBezTo>
                        <a:pt x="471678" y="149562"/>
                        <a:pt x="479765" y="142151"/>
                        <a:pt x="471564" y="148571"/>
                      </a:cubicBezTo>
                      <a:cubicBezTo>
                        <a:pt x="475364" y="138798"/>
                        <a:pt x="481555" y="136141"/>
                        <a:pt x="485089" y="126044"/>
                      </a:cubicBezTo>
                      <a:lnTo>
                        <a:pt x="486194" y="131007"/>
                      </a:lnTo>
                      <a:lnTo>
                        <a:pt x="481003" y="138694"/>
                      </a:lnTo>
                      <a:cubicBezTo>
                        <a:pt x="482136" y="134407"/>
                        <a:pt x="482384" y="138227"/>
                        <a:pt x="483718" y="136769"/>
                      </a:cubicBezTo>
                      <a:cubicBezTo>
                        <a:pt x="483718" y="136769"/>
                        <a:pt x="481794" y="140608"/>
                        <a:pt x="479879" y="144447"/>
                      </a:cubicBezTo>
                      <a:cubicBezTo>
                        <a:pt x="477993" y="148295"/>
                        <a:pt x="475869" y="152000"/>
                        <a:pt x="475869" y="152000"/>
                      </a:cubicBezTo>
                      <a:cubicBezTo>
                        <a:pt x="479489" y="147628"/>
                        <a:pt x="482784" y="133645"/>
                        <a:pt x="485337" y="140122"/>
                      </a:cubicBezTo>
                      <a:cubicBezTo>
                        <a:pt x="484089" y="143485"/>
                        <a:pt x="482108" y="146628"/>
                        <a:pt x="484918" y="145666"/>
                      </a:cubicBezTo>
                      <a:cubicBezTo>
                        <a:pt x="486518" y="135760"/>
                        <a:pt x="487318" y="150238"/>
                        <a:pt x="488680" y="136455"/>
                      </a:cubicBezTo>
                      <a:lnTo>
                        <a:pt x="488404" y="143970"/>
                      </a:lnTo>
                      <a:cubicBezTo>
                        <a:pt x="483832" y="150104"/>
                        <a:pt x="481003" y="156686"/>
                        <a:pt x="478622" y="164478"/>
                      </a:cubicBezTo>
                      <a:lnTo>
                        <a:pt x="480508" y="173107"/>
                      </a:lnTo>
                      <a:lnTo>
                        <a:pt x="490080" y="165983"/>
                      </a:lnTo>
                      <a:lnTo>
                        <a:pt x="480127" y="181908"/>
                      </a:lnTo>
                      <a:cubicBezTo>
                        <a:pt x="476707" y="191567"/>
                        <a:pt x="486518" y="182699"/>
                        <a:pt x="486356" y="185642"/>
                      </a:cubicBezTo>
                      <a:lnTo>
                        <a:pt x="489937" y="170878"/>
                      </a:lnTo>
                      <a:lnTo>
                        <a:pt x="495205" y="163887"/>
                      </a:lnTo>
                      <a:cubicBezTo>
                        <a:pt x="489471" y="166745"/>
                        <a:pt x="496024" y="150381"/>
                        <a:pt x="493128" y="155229"/>
                      </a:cubicBez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30" name="任意多边形: 形状 591">
                  <a:extLst>
                    <a:ext uri="{FF2B5EF4-FFF2-40B4-BE49-F238E27FC236}">
                      <a16:creationId xmlns:a16="http://schemas.microsoft.com/office/drawing/2014/main" id="{783BAADC-F666-AFB4-35AD-6BAD1F8F7ACB}"/>
                    </a:ext>
                  </a:extLst>
                </p:cNvPr>
                <p:cNvSpPr/>
                <p:nvPr/>
              </p:nvSpPr>
              <p:spPr>
                <a:xfrm>
                  <a:off x="4106523" y="1018949"/>
                  <a:ext cx="19050" cy="19050"/>
                </a:xfrm>
                <a:custGeom>
                  <a:avLst/>
                  <a:gdLst>
                    <a:gd name="connsiteX0" fmla="*/ 13497 w 19050"/>
                    <a:gd name="connsiteY0" fmla="*/ 7144 h 19050"/>
                    <a:gd name="connsiteX1" fmla="*/ 7144 w 19050"/>
                    <a:gd name="connsiteY1" fmla="*/ 15792 h 19050"/>
                    <a:gd name="connsiteX2" fmla="*/ 11821 w 19050"/>
                    <a:gd name="connsiteY2" fmla="*/ 1235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19050">
                      <a:moveTo>
                        <a:pt x="13497" y="7144"/>
                      </a:moveTo>
                      <a:cubicBezTo>
                        <a:pt x="11144" y="9706"/>
                        <a:pt x="8763" y="12306"/>
                        <a:pt x="7144" y="15792"/>
                      </a:cubicBezTo>
                      <a:lnTo>
                        <a:pt x="11821" y="12354"/>
                      </a:ln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31" name="任意多边形: 形状 592">
                  <a:extLst>
                    <a:ext uri="{FF2B5EF4-FFF2-40B4-BE49-F238E27FC236}">
                      <a16:creationId xmlns:a16="http://schemas.microsoft.com/office/drawing/2014/main" id="{6D163623-61A9-2471-81A9-ACD5774C8C37}"/>
                    </a:ext>
                  </a:extLst>
                </p:cNvPr>
                <p:cNvSpPr/>
                <p:nvPr/>
              </p:nvSpPr>
              <p:spPr>
                <a:xfrm>
                  <a:off x="4033361" y="1015568"/>
                  <a:ext cx="19050" cy="19050"/>
                </a:xfrm>
                <a:custGeom>
                  <a:avLst/>
                  <a:gdLst>
                    <a:gd name="connsiteX0" fmla="*/ 8382 w 19050"/>
                    <a:gd name="connsiteY0" fmla="*/ 15392 h 19050"/>
                    <a:gd name="connsiteX1" fmla="*/ 7144 w 19050"/>
                    <a:gd name="connsiteY1" fmla="*/ 18440 h 19050"/>
                    <a:gd name="connsiteX2" fmla="*/ 12802 w 19050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19050">
                      <a:moveTo>
                        <a:pt x="8382" y="15392"/>
                      </a:moveTo>
                      <a:lnTo>
                        <a:pt x="7144" y="18440"/>
                      </a:lnTo>
                      <a:cubicBezTo>
                        <a:pt x="11821" y="15030"/>
                        <a:pt x="8849" y="12325"/>
                        <a:pt x="12802" y="7144"/>
                      </a:cubicBez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32" name="任意多边形: 形状 593">
                  <a:extLst>
                    <a:ext uri="{FF2B5EF4-FFF2-40B4-BE49-F238E27FC236}">
                      <a16:creationId xmlns:a16="http://schemas.microsoft.com/office/drawing/2014/main" id="{1BF49CBF-2828-6F38-F8D8-8A97D3E1C55E}"/>
                    </a:ext>
                  </a:extLst>
                </p:cNvPr>
                <p:cNvSpPr/>
                <p:nvPr/>
              </p:nvSpPr>
              <p:spPr>
                <a:xfrm>
                  <a:off x="3968401" y="1015415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10582 h 19050"/>
                    <a:gd name="connsiteX1" fmla="*/ 10763 w 19050"/>
                    <a:gd name="connsiteY1" fmla="*/ 17688 h 19050"/>
                    <a:gd name="connsiteX2" fmla="*/ 8030 w 19050"/>
                    <a:gd name="connsiteY2" fmla="*/ 19822 h 19050"/>
                    <a:gd name="connsiteX3" fmla="*/ 12973 w 19050"/>
                    <a:gd name="connsiteY3" fmla="*/ 20383 h 19050"/>
                    <a:gd name="connsiteX4" fmla="*/ 14726 w 19050"/>
                    <a:gd name="connsiteY4" fmla="*/ 12506 h 19050"/>
                    <a:gd name="connsiteX5" fmla="*/ 11259 w 19050"/>
                    <a:gd name="connsiteY5" fmla="*/ 12868 h 19050"/>
                    <a:gd name="connsiteX6" fmla="*/ 11068 w 19050"/>
                    <a:gd name="connsiteY6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" h="19050">
                      <a:moveTo>
                        <a:pt x="7144" y="10582"/>
                      </a:moveTo>
                      <a:cubicBezTo>
                        <a:pt x="10487" y="13735"/>
                        <a:pt x="4944" y="20641"/>
                        <a:pt x="10763" y="17688"/>
                      </a:cubicBezTo>
                      <a:lnTo>
                        <a:pt x="8030" y="19822"/>
                      </a:lnTo>
                      <a:lnTo>
                        <a:pt x="12973" y="20383"/>
                      </a:lnTo>
                      <a:cubicBezTo>
                        <a:pt x="13802" y="17755"/>
                        <a:pt x="10154" y="12402"/>
                        <a:pt x="14726" y="12506"/>
                      </a:cubicBezTo>
                      <a:cubicBezTo>
                        <a:pt x="13983" y="11611"/>
                        <a:pt x="13154" y="13354"/>
                        <a:pt x="11259" y="12868"/>
                      </a:cubicBezTo>
                      <a:lnTo>
                        <a:pt x="11068" y="7144"/>
                      </a:ln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33" name="任意多边形: 形状 594">
                  <a:extLst>
                    <a:ext uri="{FF2B5EF4-FFF2-40B4-BE49-F238E27FC236}">
                      <a16:creationId xmlns:a16="http://schemas.microsoft.com/office/drawing/2014/main" id="{B9FB8285-641D-D9D7-F5FF-5E68B1318D33}"/>
                    </a:ext>
                  </a:extLst>
                </p:cNvPr>
                <p:cNvSpPr/>
                <p:nvPr/>
              </p:nvSpPr>
              <p:spPr>
                <a:xfrm>
                  <a:off x="4114438" y="1187475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13621 h 19050"/>
                    <a:gd name="connsiteX1" fmla="*/ 9477 w 9525"/>
                    <a:gd name="connsiteY1" fmla="*/ 8677 h 19050"/>
                    <a:gd name="connsiteX2" fmla="*/ 8106 w 9525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144" y="13621"/>
                      </a:moveTo>
                      <a:lnTo>
                        <a:pt x="9477" y="8677"/>
                      </a:lnTo>
                      <a:lnTo>
                        <a:pt x="8106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34" name="任意多边形: 形状 595">
                  <a:extLst>
                    <a:ext uri="{FF2B5EF4-FFF2-40B4-BE49-F238E27FC236}">
                      <a16:creationId xmlns:a16="http://schemas.microsoft.com/office/drawing/2014/main" id="{FC589B12-D9F8-5ABD-4BBE-243775507E4F}"/>
                    </a:ext>
                  </a:extLst>
                </p:cNvPr>
                <p:cNvSpPr/>
                <p:nvPr/>
              </p:nvSpPr>
              <p:spPr>
                <a:xfrm>
                  <a:off x="4112704" y="1172692"/>
                  <a:ext cx="9525" cy="19050"/>
                </a:xfrm>
                <a:custGeom>
                  <a:avLst/>
                  <a:gdLst>
                    <a:gd name="connsiteX0" fmla="*/ 10763 w 9525"/>
                    <a:gd name="connsiteY0" fmla="*/ 12611 h 19050"/>
                    <a:gd name="connsiteX1" fmla="*/ 11554 w 9525"/>
                    <a:gd name="connsiteY1" fmla="*/ 7144 h 19050"/>
                    <a:gd name="connsiteX2" fmla="*/ 7144 w 9525"/>
                    <a:gd name="connsiteY2" fmla="*/ 15964 h 19050"/>
                    <a:gd name="connsiteX3" fmla="*/ 10763 w 9525"/>
                    <a:gd name="connsiteY3" fmla="*/ 1261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10763" y="12611"/>
                      </a:moveTo>
                      <a:cubicBezTo>
                        <a:pt x="12278" y="9306"/>
                        <a:pt x="8649" y="10830"/>
                        <a:pt x="11554" y="7144"/>
                      </a:cubicBezTo>
                      <a:lnTo>
                        <a:pt x="7144" y="15964"/>
                      </a:lnTo>
                      <a:lnTo>
                        <a:pt x="10763" y="1261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35" name="任意多边形: 形状 596">
                  <a:extLst>
                    <a:ext uri="{FF2B5EF4-FFF2-40B4-BE49-F238E27FC236}">
                      <a16:creationId xmlns:a16="http://schemas.microsoft.com/office/drawing/2014/main" id="{848C769B-6061-4368-9125-B9F6FA48279D}"/>
                    </a:ext>
                  </a:extLst>
                </p:cNvPr>
                <p:cNvSpPr/>
                <p:nvPr/>
              </p:nvSpPr>
              <p:spPr>
                <a:xfrm>
                  <a:off x="4078129" y="1209525"/>
                  <a:ext cx="38100" cy="57150"/>
                </a:xfrm>
                <a:custGeom>
                  <a:avLst/>
                  <a:gdLst>
                    <a:gd name="connsiteX0" fmla="*/ 32795 w 38100"/>
                    <a:gd name="connsiteY0" fmla="*/ 16755 h 57150"/>
                    <a:gd name="connsiteX1" fmla="*/ 29823 w 38100"/>
                    <a:gd name="connsiteY1" fmla="*/ 17297 h 57150"/>
                    <a:gd name="connsiteX2" fmla="*/ 33137 w 38100"/>
                    <a:gd name="connsiteY2" fmla="*/ 13868 h 57150"/>
                    <a:gd name="connsiteX3" fmla="*/ 31728 w 38100"/>
                    <a:gd name="connsiteY3" fmla="*/ 7144 h 57150"/>
                    <a:gd name="connsiteX4" fmla="*/ 19564 w 38100"/>
                    <a:gd name="connsiteY4" fmla="*/ 24136 h 57150"/>
                    <a:gd name="connsiteX5" fmla="*/ 12773 w 38100"/>
                    <a:gd name="connsiteY5" fmla="*/ 21393 h 57150"/>
                    <a:gd name="connsiteX6" fmla="*/ 19183 w 38100"/>
                    <a:gd name="connsiteY6" fmla="*/ 26975 h 57150"/>
                    <a:gd name="connsiteX7" fmla="*/ 11830 w 38100"/>
                    <a:gd name="connsiteY7" fmla="*/ 33109 h 57150"/>
                    <a:gd name="connsiteX8" fmla="*/ 15850 w 38100"/>
                    <a:gd name="connsiteY8" fmla="*/ 30242 h 57150"/>
                    <a:gd name="connsiteX9" fmla="*/ 9849 w 38100"/>
                    <a:gd name="connsiteY9" fmla="*/ 43434 h 57150"/>
                    <a:gd name="connsiteX10" fmla="*/ 16631 w 38100"/>
                    <a:gd name="connsiteY10" fmla="*/ 39072 h 57150"/>
                    <a:gd name="connsiteX11" fmla="*/ 8411 w 38100"/>
                    <a:gd name="connsiteY11" fmla="*/ 46758 h 57150"/>
                    <a:gd name="connsiteX12" fmla="*/ 11230 w 38100"/>
                    <a:gd name="connsiteY12" fmla="*/ 50702 h 57150"/>
                    <a:gd name="connsiteX13" fmla="*/ 7144 w 38100"/>
                    <a:gd name="connsiteY13" fmla="*/ 55664 h 57150"/>
                    <a:gd name="connsiteX14" fmla="*/ 21231 w 38100"/>
                    <a:gd name="connsiteY14" fmla="*/ 41786 h 57150"/>
                    <a:gd name="connsiteX15" fmla="*/ 17821 w 38100"/>
                    <a:gd name="connsiteY15" fmla="*/ 44025 h 57150"/>
                    <a:gd name="connsiteX16" fmla="*/ 22603 w 38100"/>
                    <a:gd name="connsiteY16" fmla="*/ 33071 h 57150"/>
                    <a:gd name="connsiteX17" fmla="*/ 27175 w 38100"/>
                    <a:gd name="connsiteY17" fmla="*/ 31432 h 57150"/>
                    <a:gd name="connsiteX18" fmla="*/ 27080 w 38100"/>
                    <a:gd name="connsiteY18" fmla="*/ 27184 h 57150"/>
                    <a:gd name="connsiteX19" fmla="*/ 33109 w 38100"/>
                    <a:gd name="connsiteY19" fmla="*/ 20002 h 57150"/>
                    <a:gd name="connsiteX20" fmla="*/ 32795 w 38100"/>
                    <a:gd name="connsiteY20" fmla="*/ 16755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38100" h="57150">
                      <a:moveTo>
                        <a:pt x="32795" y="16755"/>
                      </a:moveTo>
                      <a:cubicBezTo>
                        <a:pt x="31185" y="18002"/>
                        <a:pt x="29451" y="20193"/>
                        <a:pt x="29823" y="17297"/>
                      </a:cubicBezTo>
                      <a:cubicBezTo>
                        <a:pt x="30747" y="15726"/>
                        <a:pt x="31537" y="15116"/>
                        <a:pt x="33137" y="13868"/>
                      </a:cubicBezTo>
                      <a:cubicBezTo>
                        <a:pt x="27203" y="21060"/>
                        <a:pt x="31452" y="9954"/>
                        <a:pt x="31728" y="7144"/>
                      </a:cubicBezTo>
                      <a:cubicBezTo>
                        <a:pt x="33928" y="7163"/>
                        <a:pt x="24393" y="20650"/>
                        <a:pt x="19564" y="24136"/>
                      </a:cubicBezTo>
                      <a:cubicBezTo>
                        <a:pt x="14030" y="28156"/>
                        <a:pt x="18917" y="12659"/>
                        <a:pt x="12773" y="21393"/>
                      </a:cubicBezTo>
                      <a:cubicBezTo>
                        <a:pt x="13087" y="29670"/>
                        <a:pt x="16373" y="21336"/>
                        <a:pt x="19183" y="26975"/>
                      </a:cubicBezTo>
                      <a:cubicBezTo>
                        <a:pt x="16764" y="28756"/>
                        <a:pt x="13706" y="30089"/>
                        <a:pt x="11830" y="33109"/>
                      </a:cubicBezTo>
                      <a:lnTo>
                        <a:pt x="15850" y="30242"/>
                      </a:lnTo>
                      <a:cubicBezTo>
                        <a:pt x="13392" y="37128"/>
                        <a:pt x="15059" y="36081"/>
                        <a:pt x="9849" y="43434"/>
                      </a:cubicBezTo>
                      <a:cubicBezTo>
                        <a:pt x="12202" y="42777"/>
                        <a:pt x="15297" y="38310"/>
                        <a:pt x="16631" y="39072"/>
                      </a:cubicBezTo>
                      <a:cubicBezTo>
                        <a:pt x="15221" y="42434"/>
                        <a:pt x="11592" y="45577"/>
                        <a:pt x="8411" y="46758"/>
                      </a:cubicBezTo>
                      <a:cubicBezTo>
                        <a:pt x="10382" y="51216"/>
                        <a:pt x="5220" y="51197"/>
                        <a:pt x="11230" y="50702"/>
                      </a:cubicBezTo>
                      <a:lnTo>
                        <a:pt x="7144" y="55664"/>
                      </a:lnTo>
                      <a:cubicBezTo>
                        <a:pt x="14811" y="44367"/>
                        <a:pt x="15364" y="55445"/>
                        <a:pt x="21231" y="41786"/>
                      </a:cubicBezTo>
                      <a:lnTo>
                        <a:pt x="17821" y="44025"/>
                      </a:lnTo>
                      <a:cubicBezTo>
                        <a:pt x="16774" y="42339"/>
                        <a:pt x="20603" y="37205"/>
                        <a:pt x="22603" y="33071"/>
                      </a:cubicBezTo>
                      <a:lnTo>
                        <a:pt x="27175" y="31432"/>
                      </a:lnTo>
                      <a:cubicBezTo>
                        <a:pt x="29747" y="28642"/>
                        <a:pt x="25041" y="31280"/>
                        <a:pt x="27080" y="27184"/>
                      </a:cubicBezTo>
                      <a:lnTo>
                        <a:pt x="33109" y="20002"/>
                      </a:lnTo>
                      <a:cubicBezTo>
                        <a:pt x="31490" y="21241"/>
                        <a:pt x="32680" y="17717"/>
                        <a:pt x="32795" y="1675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36" name="任意多边形: 形状 597">
                  <a:extLst>
                    <a:ext uri="{FF2B5EF4-FFF2-40B4-BE49-F238E27FC236}">
                      <a16:creationId xmlns:a16="http://schemas.microsoft.com/office/drawing/2014/main" id="{A2848B77-6E33-DD08-4E09-1D15F5966A3F}"/>
                    </a:ext>
                  </a:extLst>
                </p:cNvPr>
                <p:cNvSpPr/>
                <p:nvPr/>
              </p:nvSpPr>
              <p:spPr>
                <a:xfrm>
                  <a:off x="4079938" y="1045410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7144 h 19050"/>
                    <a:gd name="connsiteX1" fmla="*/ 7391 w 9525"/>
                    <a:gd name="connsiteY1" fmla="*/ 15192 h 19050"/>
                    <a:gd name="connsiteX2" fmla="*/ 11068 w 9525"/>
                    <a:gd name="connsiteY2" fmla="*/ 9944 h 19050"/>
                    <a:gd name="connsiteX3" fmla="*/ 7144 w 9525"/>
                    <a:gd name="connsiteY3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7144" y="7144"/>
                      </a:moveTo>
                      <a:lnTo>
                        <a:pt x="7391" y="15192"/>
                      </a:lnTo>
                      <a:lnTo>
                        <a:pt x="11068" y="9944"/>
                      </a:lnTo>
                      <a:cubicBezTo>
                        <a:pt x="8858" y="12563"/>
                        <a:pt x="8496" y="8944"/>
                        <a:pt x="714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37" name="任意多边形: 形状 598">
                  <a:extLst>
                    <a:ext uri="{FF2B5EF4-FFF2-40B4-BE49-F238E27FC236}">
                      <a16:creationId xmlns:a16="http://schemas.microsoft.com/office/drawing/2014/main" id="{FA1185DF-A01B-D610-C6D8-6319EE7FD4FD}"/>
                    </a:ext>
                  </a:extLst>
                </p:cNvPr>
                <p:cNvSpPr/>
                <p:nvPr/>
              </p:nvSpPr>
              <p:spPr>
                <a:xfrm>
                  <a:off x="4069652" y="1260579"/>
                  <a:ext cx="28575" cy="28575"/>
                </a:xfrm>
                <a:custGeom>
                  <a:avLst/>
                  <a:gdLst>
                    <a:gd name="connsiteX0" fmla="*/ 27194 w 28575"/>
                    <a:gd name="connsiteY0" fmla="*/ 8792 h 28575"/>
                    <a:gd name="connsiteX1" fmla="*/ 29794 w 28575"/>
                    <a:gd name="connsiteY1" fmla="*/ 7144 h 28575"/>
                    <a:gd name="connsiteX2" fmla="*/ 12630 w 28575"/>
                    <a:gd name="connsiteY2" fmla="*/ 22660 h 28575"/>
                    <a:gd name="connsiteX3" fmla="*/ 12716 w 28575"/>
                    <a:gd name="connsiteY3" fmla="*/ 13678 h 28575"/>
                    <a:gd name="connsiteX4" fmla="*/ 7144 w 28575"/>
                    <a:gd name="connsiteY4" fmla="*/ 21022 h 28575"/>
                    <a:gd name="connsiteX5" fmla="*/ 13078 w 28575"/>
                    <a:gd name="connsiteY5" fmla="*/ 26441 h 28575"/>
                    <a:gd name="connsiteX6" fmla="*/ 17631 w 28575"/>
                    <a:gd name="connsiteY6" fmla="*/ 20460 h 28575"/>
                    <a:gd name="connsiteX7" fmla="*/ 28565 w 28575"/>
                    <a:gd name="connsiteY7" fmla="*/ 15326 h 28575"/>
                    <a:gd name="connsiteX8" fmla="*/ 27194 w 28575"/>
                    <a:gd name="connsiteY8" fmla="*/ 8792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575" h="28575">
                      <a:moveTo>
                        <a:pt x="27194" y="8792"/>
                      </a:moveTo>
                      <a:lnTo>
                        <a:pt x="29794" y="7144"/>
                      </a:lnTo>
                      <a:cubicBezTo>
                        <a:pt x="18964" y="12382"/>
                        <a:pt x="22803" y="20583"/>
                        <a:pt x="12630" y="22660"/>
                      </a:cubicBezTo>
                      <a:cubicBezTo>
                        <a:pt x="17374" y="15764"/>
                        <a:pt x="10401" y="19907"/>
                        <a:pt x="12716" y="13678"/>
                      </a:cubicBezTo>
                      <a:cubicBezTo>
                        <a:pt x="11354" y="16116"/>
                        <a:pt x="8411" y="16259"/>
                        <a:pt x="7144" y="21022"/>
                      </a:cubicBezTo>
                      <a:cubicBezTo>
                        <a:pt x="11401" y="21784"/>
                        <a:pt x="6277" y="29575"/>
                        <a:pt x="13078" y="26441"/>
                      </a:cubicBezTo>
                      <a:lnTo>
                        <a:pt x="17631" y="20460"/>
                      </a:lnTo>
                      <a:cubicBezTo>
                        <a:pt x="16107" y="26270"/>
                        <a:pt x="24308" y="20517"/>
                        <a:pt x="28565" y="15326"/>
                      </a:cubicBezTo>
                      <a:cubicBezTo>
                        <a:pt x="27756" y="12554"/>
                        <a:pt x="24527" y="13773"/>
                        <a:pt x="27194" y="879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38" name="任意多边形: 形状 599">
                  <a:extLst>
                    <a:ext uri="{FF2B5EF4-FFF2-40B4-BE49-F238E27FC236}">
                      <a16:creationId xmlns:a16="http://schemas.microsoft.com/office/drawing/2014/main" id="{F78F6857-CADD-3965-5B21-8389D02AAAB0}"/>
                    </a:ext>
                  </a:extLst>
                </p:cNvPr>
                <p:cNvSpPr/>
                <p:nvPr/>
              </p:nvSpPr>
              <p:spPr>
                <a:xfrm>
                  <a:off x="4047868" y="1018479"/>
                  <a:ext cx="19050" cy="19050"/>
                </a:xfrm>
                <a:custGeom>
                  <a:avLst/>
                  <a:gdLst>
                    <a:gd name="connsiteX0" fmla="*/ 13440 w 19050"/>
                    <a:gd name="connsiteY0" fmla="*/ 7213 h 19050"/>
                    <a:gd name="connsiteX1" fmla="*/ 7144 w 19050"/>
                    <a:gd name="connsiteY1" fmla="*/ 14976 h 19050"/>
                    <a:gd name="connsiteX2" fmla="*/ 9335 w 19050"/>
                    <a:gd name="connsiteY2" fmla="*/ 17653 h 19050"/>
                    <a:gd name="connsiteX3" fmla="*/ 18640 w 19050"/>
                    <a:gd name="connsiteY3" fmla="*/ 1258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3440" y="7213"/>
                      </a:moveTo>
                      <a:cubicBezTo>
                        <a:pt x="6620" y="6166"/>
                        <a:pt x="14297" y="17329"/>
                        <a:pt x="7144" y="14976"/>
                      </a:cubicBezTo>
                      <a:cubicBezTo>
                        <a:pt x="8630" y="15891"/>
                        <a:pt x="10173" y="15043"/>
                        <a:pt x="9335" y="17653"/>
                      </a:cubicBezTo>
                      <a:cubicBezTo>
                        <a:pt x="8801" y="10614"/>
                        <a:pt x="18736" y="22701"/>
                        <a:pt x="18640" y="12585"/>
                      </a:cubicBez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39" name="任意多边形: 形状 600">
                  <a:extLst>
                    <a:ext uri="{FF2B5EF4-FFF2-40B4-BE49-F238E27FC236}">
                      <a16:creationId xmlns:a16="http://schemas.microsoft.com/office/drawing/2014/main" id="{564D58D0-90A8-261B-73F6-F32B9BD3B247}"/>
                    </a:ext>
                  </a:extLst>
                </p:cNvPr>
                <p:cNvSpPr/>
                <p:nvPr/>
              </p:nvSpPr>
              <p:spPr>
                <a:xfrm>
                  <a:off x="4088501" y="1216895"/>
                  <a:ext cx="19050" cy="9525"/>
                </a:xfrm>
                <a:custGeom>
                  <a:avLst/>
                  <a:gdLst>
                    <a:gd name="connsiteX0" fmla="*/ 10297 w 19050"/>
                    <a:gd name="connsiteY0" fmla="*/ 8203 h 9525"/>
                    <a:gd name="connsiteX1" fmla="*/ 7144 w 19050"/>
                    <a:gd name="connsiteY1" fmla="*/ 10556 h 9525"/>
                    <a:gd name="connsiteX2" fmla="*/ 11535 w 19050"/>
                    <a:gd name="connsiteY2" fmla="*/ 9889 h 9525"/>
                    <a:gd name="connsiteX3" fmla="*/ 10297 w 19050"/>
                    <a:gd name="connsiteY3" fmla="*/ 820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0297" y="8203"/>
                      </a:moveTo>
                      <a:lnTo>
                        <a:pt x="7144" y="10556"/>
                      </a:lnTo>
                      <a:lnTo>
                        <a:pt x="11535" y="9889"/>
                      </a:lnTo>
                      <a:cubicBezTo>
                        <a:pt x="12573" y="7375"/>
                        <a:pt x="11982" y="6098"/>
                        <a:pt x="10297" y="820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40" name="任意多边形: 形状 601">
                  <a:extLst>
                    <a:ext uri="{FF2B5EF4-FFF2-40B4-BE49-F238E27FC236}">
                      <a16:creationId xmlns:a16="http://schemas.microsoft.com/office/drawing/2014/main" id="{75722D96-1F66-2A6F-E493-52F262256E7C}"/>
                    </a:ext>
                  </a:extLst>
                </p:cNvPr>
                <p:cNvSpPr/>
                <p:nvPr/>
              </p:nvSpPr>
              <p:spPr>
                <a:xfrm>
                  <a:off x="4048868" y="1028769"/>
                  <a:ext cx="28575" cy="47625"/>
                </a:xfrm>
                <a:custGeom>
                  <a:avLst/>
                  <a:gdLst>
                    <a:gd name="connsiteX0" fmla="*/ 19679 w 28575"/>
                    <a:gd name="connsiteY0" fmla="*/ 10249 h 47625"/>
                    <a:gd name="connsiteX1" fmla="*/ 17869 w 28575"/>
                    <a:gd name="connsiteY1" fmla="*/ 7144 h 47625"/>
                    <a:gd name="connsiteX2" fmla="*/ 13049 w 28575"/>
                    <a:gd name="connsiteY2" fmla="*/ 15059 h 47625"/>
                    <a:gd name="connsiteX3" fmla="*/ 19679 w 28575"/>
                    <a:gd name="connsiteY3" fmla="*/ 10249 h 47625"/>
                    <a:gd name="connsiteX4" fmla="*/ 21498 w 28575"/>
                    <a:gd name="connsiteY4" fmla="*/ 13364 h 47625"/>
                    <a:gd name="connsiteX5" fmla="*/ 18450 w 28575"/>
                    <a:gd name="connsiteY5" fmla="*/ 14173 h 47625"/>
                    <a:gd name="connsiteX6" fmla="*/ 18345 w 28575"/>
                    <a:gd name="connsiteY6" fmla="*/ 23279 h 47625"/>
                    <a:gd name="connsiteX7" fmla="*/ 13764 w 28575"/>
                    <a:gd name="connsiteY7" fmla="*/ 23127 h 47625"/>
                    <a:gd name="connsiteX8" fmla="*/ 15202 w 28575"/>
                    <a:gd name="connsiteY8" fmla="*/ 16659 h 47625"/>
                    <a:gd name="connsiteX9" fmla="*/ 11659 w 28575"/>
                    <a:gd name="connsiteY9" fmla="*/ 21431 h 47625"/>
                    <a:gd name="connsiteX10" fmla="*/ 11497 w 28575"/>
                    <a:gd name="connsiteY10" fmla="*/ 29480 h 47625"/>
                    <a:gd name="connsiteX11" fmla="*/ 8420 w 28575"/>
                    <a:gd name="connsiteY11" fmla="*/ 22955 h 47625"/>
                    <a:gd name="connsiteX12" fmla="*/ 7144 w 28575"/>
                    <a:gd name="connsiteY12" fmla="*/ 36414 h 47625"/>
                    <a:gd name="connsiteX13" fmla="*/ 10411 w 28575"/>
                    <a:gd name="connsiteY13" fmla="*/ 35090 h 47625"/>
                    <a:gd name="connsiteX14" fmla="*/ 8039 w 28575"/>
                    <a:gd name="connsiteY14" fmla="*/ 46187 h 47625"/>
                    <a:gd name="connsiteX15" fmla="*/ 14297 w 28575"/>
                    <a:gd name="connsiteY15" fmla="*/ 40376 h 47625"/>
                    <a:gd name="connsiteX16" fmla="*/ 11030 w 28575"/>
                    <a:gd name="connsiteY16" fmla="*/ 41681 h 47625"/>
                    <a:gd name="connsiteX17" fmla="*/ 12430 w 28575"/>
                    <a:gd name="connsiteY17" fmla="*/ 34442 h 47625"/>
                    <a:gd name="connsiteX18" fmla="*/ 9849 w 28575"/>
                    <a:gd name="connsiteY18" fmla="*/ 33442 h 47625"/>
                    <a:gd name="connsiteX19" fmla="*/ 15516 w 28575"/>
                    <a:gd name="connsiteY19" fmla="*/ 28118 h 47625"/>
                    <a:gd name="connsiteX20" fmla="*/ 17621 w 28575"/>
                    <a:gd name="connsiteY20" fmla="*/ 44053 h 47625"/>
                    <a:gd name="connsiteX21" fmla="*/ 22908 w 28575"/>
                    <a:gd name="connsiteY21" fmla="*/ 39481 h 47625"/>
                    <a:gd name="connsiteX22" fmla="*/ 20041 w 28575"/>
                    <a:gd name="connsiteY22" fmla="*/ 35004 h 47625"/>
                    <a:gd name="connsiteX23" fmla="*/ 23803 w 28575"/>
                    <a:gd name="connsiteY23" fmla="*/ 25965 h 47625"/>
                    <a:gd name="connsiteX24" fmla="*/ 23098 w 28575"/>
                    <a:gd name="connsiteY24" fmla="*/ 17316 h 47625"/>
                    <a:gd name="connsiteX25" fmla="*/ 21860 w 28575"/>
                    <a:gd name="connsiteY25" fmla="*/ 13297 h 47625"/>
                    <a:gd name="connsiteX26" fmla="*/ 22403 w 28575"/>
                    <a:gd name="connsiteY26" fmla="*/ 9858 h 47625"/>
                    <a:gd name="connsiteX27" fmla="*/ 19679 w 28575"/>
                    <a:gd name="connsiteY27" fmla="*/ 10249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28575" h="47625">
                      <a:moveTo>
                        <a:pt x="19679" y="10249"/>
                      </a:moveTo>
                      <a:cubicBezTo>
                        <a:pt x="20498" y="8506"/>
                        <a:pt x="19412" y="7163"/>
                        <a:pt x="17869" y="7144"/>
                      </a:cubicBezTo>
                      <a:cubicBezTo>
                        <a:pt x="17002" y="10697"/>
                        <a:pt x="13211" y="10449"/>
                        <a:pt x="13049" y="15059"/>
                      </a:cubicBezTo>
                      <a:cubicBezTo>
                        <a:pt x="14307" y="12659"/>
                        <a:pt x="16926" y="13325"/>
                        <a:pt x="19679" y="10249"/>
                      </a:cubicBezTo>
                      <a:cubicBezTo>
                        <a:pt x="21993" y="9420"/>
                        <a:pt x="20774" y="12478"/>
                        <a:pt x="21498" y="13364"/>
                      </a:cubicBezTo>
                      <a:cubicBezTo>
                        <a:pt x="20660" y="15983"/>
                        <a:pt x="18050" y="14621"/>
                        <a:pt x="18450" y="14173"/>
                      </a:cubicBezTo>
                      <a:cubicBezTo>
                        <a:pt x="18707" y="12754"/>
                        <a:pt x="18336" y="23527"/>
                        <a:pt x="18345" y="23279"/>
                      </a:cubicBezTo>
                      <a:lnTo>
                        <a:pt x="13764" y="23127"/>
                      </a:lnTo>
                      <a:lnTo>
                        <a:pt x="15202" y="16659"/>
                      </a:lnTo>
                      <a:lnTo>
                        <a:pt x="11659" y="21431"/>
                      </a:lnTo>
                      <a:cubicBezTo>
                        <a:pt x="13297" y="23889"/>
                        <a:pt x="14173" y="26403"/>
                        <a:pt x="11497" y="29480"/>
                      </a:cubicBezTo>
                      <a:cubicBezTo>
                        <a:pt x="8087" y="32518"/>
                        <a:pt x="11687" y="21441"/>
                        <a:pt x="8420" y="22955"/>
                      </a:cubicBezTo>
                      <a:cubicBezTo>
                        <a:pt x="10277" y="23765"/>
                        <a:pt x="10392" y="32671"/>
                        <a:pt x="7144" y="36414"/>
                      </a:cubicBezTo>
                      <a:lnTo>
                        <a:pt x="10411" y="35090"/>
                      </a:lnTo>
                      <a:lnTo>
                        <a:pt x="8039" y="46187"/>
                      </a:lnTo>
                      <a:cubicBezTo>
                        <a:pt x="10487" y="37538"/>
                        <a:pt x="11354" y="49921"/>
                        <a:pt x="14297" y="40376"/>
                      </a:cubicBezTo>
                      <a:cubicBezTo>
                        <a:pt x="13306" y="41920"/>
                        <a:pt x="12297" y="40977"/>
                        <a:pt x="11030" y="41681"/>
                      </a:cubicBezTo>
                      <a:cubicBezTo>
                        <a:pt x="11506" y="38452"/>
                        <a:pt x="12744" y="37748"/>
                        <a:pt x="12430" y="34442"/>
                      </a:cubicBezTo>
                      <a:lnTo>
                        <a:pt x="9849" y="33442"/>
                      </a:lnTo>
                      <a:cubicBezTo>
                        <a:pt x="11439" y="27070"/>
                        <a:pt x="15478" y="34652"/>
                        <a:pt x="15516" y="28118"/>
                      </a:cubicBezTo>
                      <a:cubicBezTo>
                        <a:pt x="15469" y="34633"/>
                        <a:pt x="21336" y="34319"/>
                        <a:pt x="17621" y="44053"/>
                      </a:cubicBezTo>
                      <a:cubicBezTo>
                        <a:pt x="19898" y="46863"/>
                        <a:pt x="21165" y="41043"/>
                        <a:pt x="22908" y="39481"/>
                      </a:cubicBezTo>
                      <a:cubicBezTo>
                        <a:pt x="22088" y="36852"/>
                        <a:pt x="20364" y="38405"/>
                        <a:pt x="20041" y="35004"/>
                      </a:cubicBezTo>
                      <a:cubicBezTo>
                        <a:pt x="24108" y="36166"/>
                        <a:pt x="21460" y="30070"/>
                        <a:pt x="23803" y="25965"/>
                      </a:cubicBezTo>
                      <a:cubicBezTo>
                        <a:pt x="25013" y="23889"/>
                        <a:pt x="23993" y="20879"/>
                        <a:pt x="23098" y="17316"/>
                      </a:cubicBezTo>
                      <a:cubicBezTo>
                        <a:pt x="22708" y="15164"/>
                        <a:pt x="22098" y="14392"/>
                        <a:pt x="21860" y="13297"/>
                      </a:cubicBezTo>
                      <a:cubicBezTo>
                        <a:pt x="21622" y="12202"/>
                        <a:pt x="21698" y="11049"/>
                        <a:pt x="22403" y="9858"/>
                      </a:cubicBezTo>
                      <a:lnTo>
                        <a:pt x="19679" y="1024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41" name="任意多边形: 形状 602">
                  <a:extLst>
                    <a:ext uri="{FF2B5EF4-FFF2-40B4-BE49-F238E27FC236}">
                      <a16:creationId xmlns:a16="http://schemas.microsoft.com/office/drawing/2014/main" id="{35C10F42-8670-0E03-8D5E-12B4135382E1}"/>
                    </a:ext>
                  </a:extLst>
                </p:cNvPr>
                <p:cNvSpPr/>
                <p:nvPr/>
              </p:nvSpPr>
              <p:spPr>
                <a:xfrm>
                  <a:off x="4072185" y="1066536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13002 h 19050"/>
                    <a:gd name="connsiteX1" fmla="*/ 10982 w 9525"/>
                    <a:gd name="connsiteY1" fmla="*/ 8096 h 19050"/>
                    <a:gd name="connsiteX2" fmla="*/ 10716 w 9525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144" y="13002"/>
                      </a:moveTo>
                      <a:lnTo>
                        <a:pt x="10982" y="8096"/>
                      </a:lnTo>
                      <a:lnTo>
                        <a:pt x="10716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42" name="任意多边形: 形状 603">
                  <a:extLst>
                    <a:ext uri="{FF2B5EF4-FFF2-40B4-BE49-F238E27FC236}">
                      <a16:creationId xmlns:a16="http://schemas.microsoft.com/office/drawing/2014/main" id="{1B1C4AF8-857E-D23A-CFC1-BBCD7C88679B}"/>
                    </a:ext>
                  </a:extLst>
                </p:cNvPr>
                <p:cNvSpPr/>
                <p:nvPr/>
              </p:nvSpPr>
              <p:spPr>
                <a:xfrm>
                  <a:off x="4070194" y="1260751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10039 h 19050"/>
                    <a:gd name="connsiteX1" fmla="*/ 8801 w 9525"/>
                    <a:gd name="connsiteY1" fmla="*/ 12297 h 19050"/>
                    <a:gd name="connsiteX2" fmla="*/ 9306 w 9525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144" y="10039"/>
                      </a:moveTo>
                      <a:lnTo>
                        <a:pt x="8801" y="12297"/>
                      </a:lnTo>
                      <a:lnTo>
                        <a:pt x="9306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43" name="任意多边形: 形状 604">
                  <a:extLst>
                    <a:ext uri="{FF2B5EF4-FFF2-40B4-BE49-F238E27FC236}">
                      <a16:creationId xmlns:a16="http://schemas.microsoft.com/office/drawing/2014/main" id="{B634A7A2-B450-97AA-97AE-E715F72B4D96}"/>
                    </a:ext>
                  </a:extLst>
                </p:cNvPr>
                <p:cNvSpPr/>
                <p:nvPr/>
              </p:nvSpPr>
              <p:spPr>
                <a:xfrm>
                  <a:off x="4058355" y="1282925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13135 h 19050"/>
                    <a:gd name="connsiteX1" fmla="*/ 10478 w 9525"/>
                    <a:gd name="connsiteY1" fmla="*/ 9925 h 19050"/>
                    <a:gd name="connsiteX2" fmla="*/ 11373 w 9525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144" y="13135"/>
                      </a:moveTo>
                      <a:lnTo>
                        <a:pt x="10478" y="9925"/>
                      </a:lnTo>
                      <a:lnTo>
                        <a:pt x="11373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44" name="任意多边形: 形状 605">
                  <a:extLst>
                    <a:ext uri="{FF2B5EF4-FFF2-40B4-BE49-F238E27FC236}">
                      <a16:creationId xmlns:a16="http://schemas.microsoft.com/office/drawing/2014/main" id="{A8C78D02-94B9-51ED-4268-DB4731BCEA86}"/>
                    </a:ext>
                  </a:extLst>
                </p:cNvPr>
                <p:cNvSpPr/>
                <p:nvPr/>
              </p:nvSpPr>
              <p:spPr>
                <a:xfrm>
                  <a:off x="4058041" y="1069355"/>
                  <a:ext cx="9525" cy="9525"/>
                </a:xfrm>
                <a:custGeom>
                  <a:avLst/>
                  <a:gdLst>
                    <a:gd name="connsiteX0" fmla="*/ 10973 w 9525"/>
                    <a:gd name="connsiteY0" fmla="*/ 7144 h 9525"/>
                    <a:gd name="connsiteX1" fmla="*/ 7144 w 9525"/>
                    <a:gd name="connsiteY1" fmla="*/ 11706 h 9525"/>
                    <a:gd name="connsiteX2" fmla="*/ 10973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973" y="7144"/>
                      </a:moveTo>
                      <a:lnTo>
                        <a:pt x="7144" y="11706"/>
                      </a:lnTo>
                      <a:lnTo>
                        <a:pt x="10973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45" name="任意多边形: 形状 606">
                  <a:extLst>
                    <a:ext uri="{FF2B5EF4-FFF2-40B4-BE49-F238E27FC236}">
                      <a16:creationId xmlns:a16="http://schemas.microsoft.com/office/drawing/2014/main" id="{AB87667E-C7F1-40CB-F9F7-7849A68317BB}"/>
                    </a:ext>
                  </a:extLst>
                </p:cNvPr>
                <p:cNvSpPr/>
                <p:nvPr/>
              </p:nvSpPr>
              <p:spPr>
                <a:xfrm>
                  <a:off x="4031332" y="1022149"/>
                  <a:ext cx="19050" cy="57150"/>
                </a:xfrm>
                <a:custGeom>
                  <a:avLst/>
                  <a:gdLst>
                    <a:gd name="connsiteX0" fmla="*/ 7439 w 19050"/>
                    <a:gd name="connsiteY0" fmla="*/ 50406 h 57150"/>
                    <a:gd name="connsiteX1" fmla="*/ 8496 w 19050"/>
                    <a:gd name="connsiteY1" fmla="*/ 54654 h 57150"/>
                    <a:gd name="connsiteX2" fmla="*/ 7144 w 19050"/>
                    <a:gd name="connsiteY2" fmla="*/ 58017 h 57150"/>
                    <a:gd name="connsiteX3" fmla="*/ 10497 w 19050"/>
                    <a:gd name="connsiteY3" fmla="*/ 55293 h 57150"/>
                    <a:gd name="connsiteX4" fmla="*/ 7896 w 19050"/>
                    <a:gd name="connsiteY4" fmla="*/ 47434 h 57150"/>
                    <a:gd name="connsiteX5" fmla="*/ 17155 w 19050"/>
                    <a:gd name="connsiteY5" fmla="*/ 44682 h 57150"/>
                    <a:gd name="connsiteX6" fmla="*/ 18593 w 19050"/>
                    <a:gd name="connsiteY6" fmla="*/ 16031 h 57150"/>
                    <a:gd name="connsiteX7" fmla="*/ 15926 w 19050"/>
                    <a:gd name="connsiteY7" fmla="*/ 15526 h 57150"/>
                    <a:gd name="connsiteX8" fmla="*/ 14278 w 19050"/>
                    <a:gd name="connsiteY8" fmla="*/ 7144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050" h="57150">
                      <a:moveTo>
                        <a:pt x="7439" y="50406"/>
                      </a:moveTo>
                      <a:cubicBezTo>
                        <a:pt x="7706" y="51168"/>
                        <a:pt x="8315" y="53016"/>
                        <a:pt x="8496" y="54654"/>
                      </a:cubicBezTo>
                      <a:cubicBezTo>
                        <a:pt x="8649" y="56150"/>
                        <a:pt x="8420" y="57588"/>
                        <a:pt x="7144" y="58017"/>
                      </a:cubicBezTo>
                      <a:cubicBezTo>
                        <a:pt x="7601" y="59426"/>
                        <a:pt x="9468" y="56455"/>
                        <a:pt x="10497" y="55293"/>
                      </a:cubicBezTo>
                      <a:lnTo>
                        <a:pt x="7896" y="47434"/>
                      </a:lnTo>
                      <a:cubicBezTo>
                        <a:pt x="10335" y="44015"/>
                        <a:pt x="14535" y="41319"/>
                        <a:pt x="17155" y="44682"/>
                      </a:cubicBezTo>
                      <a:cubicBezTo>
                        <a:pt x="15878" y="35023"/>
                        <a:pt x="18574" y="17564"/>
                        <a:pt x="18593" y="16031"/>
                      </a:cubicBezTo>
                      <a:lnTo>
                        <a:pt x="15926" y="15526"/>
                      </a:lnTo>
                      <a:cubicBezTo>
                        <a:pt x="15631" y="12440"/>
                        <a:pt x="15726" y="8925"/>
                        <a:pt x="14278" y="7144"/>
                      </a:cubicBez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46" name="任意多边形: 形状 607">
                  <a:extLst>
                    <a:ext uri="{FF2B5EF4-FFF2-40B4-BE49-F238E27FC236}">
                      <a16:creationId xmlns:a16="http://schemas.microsoft.com/office/drawing/2014/main" id="{8990ECE6-11B5-3226-2413-970C3C49580B}"/>
                    </a:ext>
                  </a:extLst>
                </p:cNvPr>
                <p:cNvSpPr/>
                <p:nvPr/>
              </p:nvSpPr>
              <p:spPr>
                <a:xfrm>
                  <a:off x="4025979" y="1072508"/>
                  <a:ext cx="9525" cy="19050"/>
                </a:xfrm>
                <a:custGeom>
                  <a:avLst/>
                  <a:gdLst>
                    <a:gd name="connsiteX0" fmla="*/ 8030 w 9525"/>
                    <a:gd name="connsiteY0" fmla="*/ 13383 h 19050"/>
                    <a:gd name="connsiteX1" fmla="*/ 7277 w 9525"/>
                    <a:gd name="connsiteY1" fmla="*/ 13221 h 19050"/>
                    <a:gd name="connsiteX2" fmla="*/ 9468 w 9525"/>
                    <a:gd name="connsiteY2" fmla="*/ 7144 h 19050"/>
                    <a:gd name="connsiteX3" fmla="*/ 7144 w 9525"/>
                    <a:gd name="connsiteY3" fmla="*/ 8687 h 19050"/>
                    <a:gd name="connsiteX4" fmla="*/ 8963 w 9525"/>
                    <a:gd name="connsiteY4" fmla="*/ 769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19050">
                      <a:moveTo>
                        <a:pt x="8030" y="13383"/>
                      </a:moveTo>
                      <a:lnTo>
                        <a:pt x="7277" y="13221"/>
                      </a:lnTo>
                      <a:lnTo>
                        <a:pt x="9468" y="7144"/>
                      </a:lnTo>
                      <a:lnTo>
                        <a:pt x="7144" y="8687"/>
                      </a:lnTo>
                      <a:cubicBezTo>
                        <a:pt x="8192" y="7582"/>
                        <a:pt x="8430" y="8249"/>
                        <a:pt x="8963" y="7696"/>
                      </a:cubicBez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47" name="任意多边形: 形状 608">
                  <a:extLst>
                    <a:ext uri="{FF2B5EF4-FFF2-40B4-BE49-F238E27FC236}">
                      <a16:creationId xmlns:a16="http://schemas.microsoft.com/office/drawing/2014/main" id="{079BAAD1-C3CB-A98A-7BB9-41AC4FB15ED0}"/>
                    </a:ext>
                  </a:extLst>
                </p:cNvPr>
                <p:cNvSpPr/>
                <p:nvPr/>
              </p:nvSpPr>
              <p:spPr>
                <a:xfrm>
                  <a:off x="4030656" y="1022159"/>
                  <a:ext cx="19050" cy="19050"/>
                </a:xfrm>
                <a:custGeom>
                  <a:avLst/>
                  <a:gdLst>
                    <a:gd name="connsiteX0" fmla="*/ 14945 w 19050"/>
                    <a:gd name="connsiteY0" fmla="*/ 7144 h 19050"/>
                    <a:gd name="connsiteX1" fmla="*/ 13525 w 19050"/>
                    <a:gd name="connsiteY1" fmla="*/ 16326 h 19050"/>
                    <a:gd name="connsiteX2" fmla="*/ 7144 w 19050"/>
                    <a:gd name="connsiteY2" fmla="*/ 13116 h 19050"/>
                    <a:gd name="connsiteX3" fmla="*/ 8296 w 19050"/>
                    <a:gd name="connsiteY3" fmla="*/ 1268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4945" y="7144"/>
                      </a:moveTo>
                      <a:cubicBezTo>
                        <a:pt x="9144" y="10077"/>
                        <a:pt x="17097" y="11582"/>
                        <a:pt x="13525" y="16326"/>
                      </a:cubicBezTo>
                      <a:cubicBezTo>
                        <a:pt x="10087" y="16688"/>
                        <a:pt x="8592" y="15773"/>
                        <a:pt x="7144" y="13116"/>
                      </a:cubicBezTo>
                      <a:cubicBezTo>
                        <a:pt x="7487" y="14440"/>
                        <a:pt x="8296" y="12687"/>
                        <a:pt x="8296" y="12687"/>
                      </a:cubicBez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48" name="任意多边形: 形状 609">
                  <a:extLst>
                    <a:ext uri="{FF2B5EF4-FFF2-40B4-BE49-F238E27FC236}">
                      <a16:creationId xmlns:a16="http://schemas.microsoft.com/office/drawing/2014/main" id="{268F5657-7092-4AB1-0FA8-94F738155BE1}"/>
                    </a:ext>
                  </a:extLst>
                </p:cNvPr>
                <p:cNvSpPr/>
                <p:nvPr/>
              </p:nvSpPr>
              <p:spPr>
                <a:xfrm>
                  <a:off x="4011835" y="1291231"/>
                  <a:ext cx="57150" cy="28575"/>
                </a:xfrm>
                <a:custGeom>
                  <a:avLst/>
                  <a:gdLst>
                    <a:gd name="connsiteX0" fmla="*/ 37043 w 57150"/>
                    <a:gd name="connsiteY0" fmla="*/ 13621 h 28575"/>
                    <a:gd name="connsiteX1" fmla="*/ 39472 w 57150"/>
                    <a:gd name="connsiteY1" fmla="*/ 10954 h 28575"/>
                    <a:gd name="connsiteX2" fmla="*/ 29585 w 57150"/>
                    <a:gd name="connsiteY2" fmla="*/ 15469 h 28575"/>
                    <a:gd name="connsiteX3" fmla="*/ 25537 w 57150"/>
                    <a:gd name="connsiteY3" fmla="*/ 21498 h 28575"/>
                    <a:gd name="connsiteX4" fmla="*/ 20136 w 57150"/>
                    <a:gd name="connsiteY4" fmla="*/ 21374 h 28575"/>
                    <a:gd name="connsiteX5" fmla="*/ 20260 w 57150"/>
                    <a:gd name="connsiteY5" fmla="*/ 15459 h 28575"/>
                    <a:gd name="connsiteX6" fmla="*/ 7144 w 57150"/>
                    <a:gd name="connsiteY6" fmla="*/ 29823 h 28575"/>
                    <a:gd name="connsiteX7" fmla="*/ 39757 w 57150"/>
                    <a:gd name="connsiteY7" fmla="*/ 20793 h 28575"/>
                    <a:gd name="connsiteX8" fmla="*/ 36424 w 57150"/>
                    <a:gd name="connsiteY8" fmla="*/ 21565 h 28575"/>
                    <a:gd name="connsiteX9" fmla="*/ 44320 w 57150"/>
                    <a:gd name="connsiteY9" fmla="*/ 14421 h 28575"/>
                    <a:gd name="connsiteX10" fmla="*/ 52149 w 57150"/>
                    <a:gd name="connsiteY10" fmla="*/ 7144 h 28575"/>
                    <a:gd name="connsiteX11" fmla="*/ 37043 w 57150"/>
                    <a:gd name="connsiteY11" fmla="*/ 13621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7150" h="28575">
                      <a:moveTo>
                        <a:pt x="37043" y="13621"/>
                      </a:moveTo>
                      <a:lnTo>
                        <a:pt x="39472" y="10954"/>
                      </a:lnTo>
                      <a:lnTo>
                        <a:pt x="29585" y="15469"/>
                      </a:lnTo>
                      <a:cubicBezTo>
                        <a:pt x="29775" y="16869"/>
                        <a:pt x="28137" y="18993"/>
                        <a:pt x="25537" y="21498"/>
                      </a:cubicBezTo>
                      <a:cubicBezTo>
                        <a:pt x="24032" y="21346"/>
                        <a:pt x="24194" y="15411"/>
                        <a:pt x="20136" y="21374"/>
                      </a:cubicBezTo>
                      <a:cubicBezTo>
                        <a:pt x="14402" y="22088"/>
                        <a:pt x="26032" y="14707"/>
                        <a:pt x="20260" y="15459"/>
                      </a:cubicBezTo>
                      <a:cubicBezTo>
                        <a:pt x="11516" y="21708"/>
                        <a:pt x="11439" y="25346"/>
                        <a:pt x="7144" y="29823"/>
                      </a:cubicBezTo>
                      <a:cubicBezTo>
                        <a:pt x="17926" y="28108"/>
                        <a:pt x="26518" y="28775"/>
                        <a:pt x="39757" y="20793"/>
                      </a:cubicBezTo>
                      <a:cubicBezTo>
                        <a:pt x="38824" y="21231"/>
                        <a:pt x="36995" y="22079"/>
                        <a:pt x="36424" y="21565"/>
                      </a:cubicBezTo>
                      <a:cubicBezTo>
                        <a:pt x="36424" y="21565"/>
                        <a:pt x="40367" y="17993"/>
                        <a:pt x="44320" y="14421"/>
                      </a:cubicBezTo>
                      <a:cubicBezTo>
                        <a:pt x="48235" y="10782"/>
                        <a:pt x="52149" y="7144"/>
                        <a:pt x="52149" y="7144"/>
                      </a:cubicBezTo>
                      <a:cubicBezTo>
                        <a:pt x="47587" y="9411"/>
                        <a:pt x="40900" y="13383"/>
                        <a:pt x="37043" y="1362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49" name="任意多边形: 形状 610">
                  <a:extLst>
                    <a:ext uri="{FF2B5EF4-FFF2-40B4-BE49-F238E27FC236}">
                      <a16:creationId xmlns:a16="http://schemas.microsoft.com/office/drawing/2014/main" id="{8CD5DCB2-38E1-B3E1-9C6F-71F2933D7256}"/>
                    </a:ext>
                  </a:extLst>
                </p:cNvPr>
                <p:cNvSpPr/>
                <p:nvPr/>
              </p:nvSpPr>
              <p:spPr>
                <a:xfrm>
                  <a:off x="4058402" y="1249473"/>
                  <a:ext cx="19050" cy="28575"/>
                </a:xfrm>
                <a:custGeom>
                  <a:avLst/>
                  <a:gdLst>
                    <a:gd name="connsiteX0" fmla="*/ 17088 w 19050"/>
                    <a:gd name="connsiteY0" fmla="*/ 7144 h 28575"/>
                    <a:gd name="connsiteX1" fmla="*/ 12268 w 19050"/>
                    <a:gd name="connsiteY1" fmla="*/ 12430 h 28575"/>
                    <a:gd name="connsiteX2" fmla="*/ 13535 w 19050"/>
                    <a:gd name="connsiteY2" fmla="*/ 13278 h 28575"/>
                    <a:gd name="connsiteX3" fmla="*/ 7144 w 19050"/>
                    <a:gd name="connsiteY3" fmla="*/ 21784 h 28575"/>
                    <a:gd name="connsiteX4" fmla="*/ 15430 w 19050"/>
                    <a:gd name="connsiteY4" fmla="*/ 14554 h 28575"/>
                    <a:gd name="connsiteX5" fmla="*/ 17088 w 19050"/>
                    <a:gd name="connsiteY5" fmla="*/ 7144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28575">
                      <a:moveTo>
                        <a:pt x="17088" y="7144"/>
                      </a:moveTo>
                      <a:lnTo>
                        <a:pt x="12268" y="12430"/>
                      </a:lnTo>
                      <a:cubicBezTo>
                        <a:pt x="13097" y="11925"/>
                        <a:pt x="13745" y="12344"/>
                        <a:pt x="13535" y="13278"/>
                      </a:cubicBezTo>
                      <a:lnTo>
                        <a:pt x="7144" y="21784"/>
                      </a:lnTo>
                      <a:lnTo>
                        <a:pt x="15430" y="14554"/>
                      </a:lnTo>
                      <a:cubicBezTo>
                        <a:pt x="17955" y="9849"/>
                        <a:pt x="10382" y="14354"/>
                        <a:pt x="17088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50" name="任意多边形: 形状 611">
                  <a:extLst>
                    <a:ext uri="{FF2B5EF4-FFF2-40B4-BE49-F238E27FC236}">
                      <a16:creationId xmlns:a16="http://schemas.microsoft.com/office/drawing/2014/main" id="{58E97D3E-4697-3D59-CDAD-A9B6CD5A86CF}"/>
                    </a:ext>
                  </a:extLst>
                </p:cNvPr>
                <p:cNvSpPr/>
                <p:nvPr/>
              </p:nvSpPr>
              <p:spPr>
                <a:xfrm>
                  <a:off x="4035895" y="1285830"/>
                  <a:ext cx="28575" cy="19050"/>
                </a:xfrm>
                <a:custGeom>
                  <a:avLst/>
                  <a:gdLst>
                    <a:gd name="connsiteX0" fmla="*/ 7144 w 28575"/>
                    <a:gd name="connsiteY0" fmla="*/ 16364 h 19050"/>
                    <a:gd name="connsiteX1" fmla="*/ 17640 w 28575"/>
                    <a:gd name="connsiteY1" fmla="*/ 7649 h 19050"/>
                    <a:gd name="connsiteX2" fmla="*/ 21812 w 28575"/>
                    <a:gd name="connsiteY2" fmla="*/ 8696 h 19050"/>
                    <a:gd name="connsiteX3" fmla="*/ 7144 w 28575"/>
                    <a:gd name="connsiteY3" fmla="*/ 1636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575" h="19050">
                      <a:moveTo>
                        <a:pt x="7144" y="16364"/>
                      </a:moveTo>
                      <a:cubicBezTo>
                        <a:pt x="11935" y="13411"/>
                        <a:pt x="15230" y="12621"/>
                        <a:pt x="17640" y="7649"/>
                      </a:cubicBezTo>
                      <a:lnTo>
                        <a:pt x="21812" y="8696"/>
                      </a:lnTo>
                      <a:cubicBezTo>
                        <a:pt x="22146" y="3181"/>
                        <a:pt x="12563" y="13945"/>
                        <a:pt x="7144" y="1636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51" name="任意多边形: 形状 612">
                  <a:extLst>
                    <a:ext uri="{FF2B5EF4-FFF2-40B4-BE49-F238E27FC236}">
                      <a16:creationId xmlns:a16="http://schemas.microsoft.com/office/drawing/2014/main" id="{CBBF8615-4545-0F33-5502-BA6CA9863CFB}"/>
                    </a:ext>
                  </a:extLst>
                </p:cNvPr>
                <p:cNvSpPr/>
                <p:nvPr/>
              </p:nvSpPr>
              <p:spPr>
                <a:xfrm>
                  <a:off x="4056212" y="1091291"/>
                  <a:ext cx="9525" cy="19050"/>
                </a:xfrm>
                <a:custGeom>
                  <a:avLst/>
                  <a:gdLst>
                    <a:gd name="connsiteX0" fmla="*/ 8877 w 9525"/>
                    <a:gd name="connsiteY0" fmla="*/ 7144 h 19050"/>
                    <a:gd name="connsiteX1" fmla="*/ 7144 w 9525"/>
                    <a:gd name="connsiteY1" fmla="*/ 11135 h 19050"/>
                    <a:gd name="connsiteX2" fmla="*/ 10230 w 9525"/>
                    <a:gd name="connsiteY2" fmla="*/ 9630 h 19050"/>
                    <a:gd name="connsiteX3" fmla="*/ 8877 w 9525"/>
                    <a:gd name="connsiteY3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8877" y="7144"/>
                      </a:moveTo>
                      <a:cubicBezTo>
                        <a:pt x="7591" y="7610"/>
                        <a:pt x="7658" y="10525"/>
                        <a:pt x="7144" y="11135"/>
                      </a:cubicBezTo>
                      <a:cubicBezTo>
                        <a:pt x="10392" y="7449"/>
                        <a:pt x="8706" y="17364"/>
                        <a:pt x="10230" y="9630"/>
                      </a:cubicBezTo>
                      <a:cubicBezTo>
                        <a:pt x="9830" y="8068"/>
                        <a:pt x="9630" y="7306"/>
                        <a:pt x="8877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52" name="任意多边形: 形状 613">
                  <a:extLst>
                    <a:ext uri="{FF2B5EF4-FFF2-40B4-BE49-F238E27FC236}">
                      <a16:creationId xmlns:a16="http://schemas.microsoft.com/office/drawing/2014/main" id="{7892E020-9F86-9B8A-363F-25BF0FA1FD7E}"/>
                    </a:ext>
                  </a:extLst>
                </p:cNvPr>
                <p:cNvSpPr/>
                <p:nvPr/>
              </p:nvSpPr>
              <p:spPr>
                <a:xfrm>
                  <a:off x="3957579" y="1063271"/>
                  <a:ext cx="95250" cy="171450"/>
                </a:xfrm>
                <a:custGeom>
                  <a:avLst/>
                  <a:gdLst>
                    <a:gd name="connsiteX0" fmla="*/ 90022 w 95250"/>
                    <a:gd name="connsiteY0" fmla="*/ 14372 h 171450"/>
                    <a:gd name="connsiteX1" fmla="*/ 92499 w 95250"/>
                    <a:gd name="connsiteY1" fmla="*/ 8437 h 171450"/>
                    <a:gd name="connsiteX2" fmla="*/ 85231 w 95250"/>
                    <a:gd name="connsiteY2" fmla="*/ 15019 h 171450"/>
                    <a:gd name="connsiteX3" fmla="*/ 85736 w 95250"/>
                    <a:gd name="connsiteY3" fmla="*/ 14448 h 171450"/>
                    <a:gd name="connsiteX4" fmla="*/ 84069 w 95250"/>
                    <a:gd name="connsiteY4" fmla="*/ 36298 h 171450"/>
                    <a:gd name="connsiteX5" fmla="*/ 78783 w 95250"/>
                    <a:gd name="connsiteY5" fmla="*/ 37041 h 171450"/>
                    <a:gd name="connsiteX6" fmla="*/ 69820 w 95250"/>
                    <a:gd name="connsiteY6" fmla="*/ 60892 h 171450"/>
                    <a:gd name="connsiteX7" fmla="*/ 70696 w 95250"/>
                    <a:gd name="connsiteY7" fmla="*/ 55034 h 171450"/>
                    <a:gd name="connsiteX8" fmla="*/ 58313 w 95250"/>
                    <a:gd name="connsiteY8" fmla="*/ 60292 h 171450"/>
                    <a:gd name="connsiteX9" fmla="*/ 52084 w 95250"/>
                    <a:gd name="connsiteY9" fmla="*/ 71264 h 171450"/>
                    <a:gd name="connsiteX10" fmla="*/ 55351 w 95250"/>
                    <a:gd name="connsiteY10" fmla="*/ 65864 h 171450"/>
                    <a:gd name="connsiteX11" fmla="*/ 52713 w 95250"/>
                    <a:gd name="connsiteY11" fmla="*/ 66168 h 171450"/>
                    <a:gd name="connsiteX12" fmla="*/ 56132 w 95250"/>
                    <a:gd name="connsiteY12" fmla="*/ 56224 h 171450"/>
                    <a:gd name="connsiteX13" fmla="*/ 44588 w 95250"/>
                    <a:gd name="connsiteY13" fmla="*/ 57901 h 171450"/>
                    <a:gd name="connsiteX14" fmla="*/ 44664 w 95250"/>
                    <a:gd name="connsiteY14" fmla="*/ 61777 h 171450"/>
                    <a:gd name="connsiteX15" fmla="*/ 41902 w 95250"/>
                    <a:gd name="connsiteY15" fmla="*/ 57548 h 171450"/>
                    <a:gd name="connsiteX16" fmla="*/ 35796 w 95250"/>
                    <a:gd name="connsiteY16" fmla="*/ 68407 h 171450"/>
                    <a:gd name="connsiteX17" fmla="*/ 34282 w 95250"/>
                    <a:gd name="connsiteY17" fmla="*/ 67131 h 171450"/>
                    <a:gd name="connsiteX18" fmla="*/ 26786 w 95250"/>
                    <a:gd name="connsiteY18" fmla="*/ 77770 h 171450"/>
                    <a:gd name="connsiteX19" fmla="*/ 24919 w 95250"/>
                    <a:gd name="connsiteY19" fmla="*/ 73665 h 171450"/>
                    <a:gd name="connsiteX20" fmla="*/ 21518 w 95250"/>
                    <a:gd name="connsiteY20" fmla="*/ 76436 h 171450"/>
                    <a:gd name="connsiteX21" fmla="*/ 22680 w 95250"/>
                    <a:gd name="connsiteY21" fmla="*/ 75732 h 171450"/>
                    <a:gd name="connsiteX22" fmla="*/ 21261 w 95250"/>
                    <a:gd name="connsiteY22" fmla="*/ 80780 h 171450"/>
                    <a:gd name="connsiteX23" fmla="*/ 24395 w 95250"/>
                    <a:gd name="connsiteY23" fmla="*/ 79151 h 171450"/>
                    <a:gd name="connsiteX24" fmla="*/ 24900 w 95250"/>
                    <a:gd name="connsiteY24" fmla="*/ 85914 h 171450"/>
                    <a:gd name="connsiteX25" fmla="*/ 14975 w 95250"/>
                    <a:gd name="connsiteY25" fmla="*/ 92334 h 171450"/>
                    <a:gd name="connsiteX26" fmla="*/ 16213 w 95250"/>
                    <a:gd name="connsiteY26" fmla="*/ 91724 h 171450"/>
                    <a:gd name="connsiteX27" fmla="*/ 14546 w 95250"/>
                    <a:gd name="connsiteY27" fmla="*/ 96067 h 171450"/>
                    <a:gd name="connsiteX28" fmla="*/ 26309 w 95250"/>
                    <a:gd name="connsiteY28" fmla="*/ 87304 h 171450"/>
                    <a:gd name="connsiteX29" fmla="*/ 31396 w 95250"/>
                    <a:gd name="connsiteY29" fmla="*/ 78684 h 171450"/>
                    <a:gd name="connsiteX30" fmla="*/ 33206 w 95250"/>
                    <a:gd name="connsiteY30" fmla="*/ 82866 h 171450"/>
                    <a:gd name="connsiteX31" fmla="*/ 30196 w 95250"/>
                    <a:gd name="connsiteY31" fmla="*/ 86666 h 171450"/>
                    <a:gd name="connsiteX32" fmla="*/ 36025 w 95250"/>
                    <a:gd name="connsiteY32" fmla="*/ 84895 h 171450"/>
                    <a:gd name="connsiteX33" fmla="*/ 39721 w 95250"/>
                    <a:gd name="connsiteY33" fmla="*/ 77970 h 171450"/>
                    <a:gd name="connsiteX34" fmla="*/ 40340 w 95250"/>
                    <a:gd name="connsiteY34" fmla="*/ 82932 h 171450"/>
                    <a:gd name="connsiteX35" fmla="*/ 43902 w 95250"/>
                    <a:gd name="connsiteY35" fmla="*/ 79865 h 171450"/>
                    <a:gd name="connsiteX36" fmla="*/ 39911 w 95250"/>
                    <a:gd name="connsiteY36" fmla="*/ 79389 h 171450"/>
                    <a:gd name="connsiteX37" fmla="*/ 42207 w 95250"/>
                    <a:gd name="connsiteY37" fmla="*/ 71779 h 171450"/>
                    <a:gd name="connsiteX38" fmla="*/ 44683 w 95250"/>
                    <a:gd name="connsiteY38" fmla="*/ 75493 h 171450"/>
                    <a:gd name="connsiteX39" fmla="*/ 45807 w 95250"/>
                    <a:gd name="connsiteY39" fmla="*/ 73988 h 171450"/>
                    <a:gd name="connsiteX40" fmla="*/ 47741 w 95250"/>
                    <a:gd name="connsiteY40" fmla="*/ 78856 h 171450"/>
                    <a:gd name="connsiteX41" fmla="*/ 43626 w 95250"/>
                    <a:gd name="connsiteY41" fmla="*/ 83142 h 171450"/>
                    <a:gd name="connsiteX42" fmla="*/ 45693 w 95250"/>
                    <a:gd name="connsiteY42" fmla="*/ 84104 h 171450"/>
                    <a:gd name="connsiteX43" fmla="*/ 43331 w 95250"/>
                    <a:gd name="connsiteY43" fmla="*/ 86409 h 171450"/>
                    <a:gd name="connsiteX44" fmla="*/ 48846 w 95250"/>
                    <a:gd name="connsiteY44" fmla="*/ 82809 h 171450"/>
                    <a:gd name="connsiteX45" fmla="*/ 47836 w 95250"/>
                    <a:gd name="connsiteY45" fmla="*/ 94210 h 171450"/>
                    <a:gd name="connsiteX46" fmla="*/ 40368 w 95250"/>
                    <a:gd name="connsiteY46" fmla="*/ 91153 h 171450"/>
                    <a:gd name="connsiteX47" fmla="*/ 34844 w 95250"/>
                    <a:gd name="connsiteY47" fmla="*/ 104430 h 171450"/>
                    <a:gd name="connsiteX48" fmla="*/ 34158 w 95250"/>
                    <a:gd name="connsiteY48" fmla="*/ 102583 h 171450"/>
                    <a:gd name="connsiteX49" fmla="*/ 29710 w 95250"/>
                    <a:gd name="connsiteY49" fmla="*/ 110050 h 171450"/>
                    <a:gd name="connsiteX50" fmla="*/ 32958 w 95250"/>
                    <a:gd name="connsiteY50" fmla="*/ 112050 h 171450"/>
                    <a:gd name="connsiteX51" fmla="*/ 38149 w 95250"/>
                    <a:gd name="connsiteY51" fmla="*/ 105602 h 171450"/>
                    <a:gd name="connsiteX52" fmla="*/ 34253 w 95250"/>
                    <a:gd name="connsiteY52" fmla="*/ 115041 h 171450"/>
                    <a:gd name="connsiteX53" fmla="*/ 40159 w 95250"/>
                    <a:gd name="connsiteY53" fmla="*/ 112631 h 171450"/>
                    <a:gd name="connsiteX54" fmla="*/ 36187 w 95250"/>
                    <a:gd name="connsiteY54" fmla="*/ 116984 h 171450"/>
                    <a:gd name="connsiteX55" fmla="*/ 31901 w 95250"/>
                    <a:gd name="connsiteY55" fmla="*/ 121061 h 171450"/>
                    <a:gd name="connsiteX56" fmla="*/ 28634 w 95250"/>
                    <a:gd name="connsiteY56" fmla="*/ 128881 h 171450"/>
                    <a:gd name="connsiteX57" fmla="*/ 28176 w 95250"/>
                    <a:gd name="connsiteY57" fmla="*/ 126271 h 171450"/>
                    <a:gd name="connsiteX58" fmla="*/ 10307 w 95250"/>
                    <a:gd name="connsiteY58" fmla="*/ 143007 h 171450"/>
                    <a:gd name="connsiteX59" fmla="*/ 7936 w 95250"/>
                    <a:gd name="connsiteY59" fmla="*/ 159447 h 171450"/>
                    <a:gd name="connsiteX60" fmla="*/ 8802 w 95250"/>
                    <a:gd name="connsiteY60" fmla="*/ 158485 h 171450"/>
                    <a:gd name="connsiteX61" fmla="*/ 7564 w 95250"/>
                    <a:gd name="connsiteY61" fmla="*/ 164400 h 171450"/>
                    <a:gd name="connsiteX62" fmla="*/ 19994 w 95250"/>
                    <a:gd name="connsiteY62" fmla="*/ 153322 h 171450"/>
                    <a:gd name="connsiteX63" fmla="*/ 15994 w 95250"/>
                    <a:gd name="connsiteY63" fmla="*/ 163009 h 171450"/>
                    <a:gd name="connsiteX64" fmla="*/ 11127 w 95250"/>
                    <a:gd name="connsiteY64" fmla="*/ 166705 h 171450"/>
                    <a:gd name="connsiteX65" fmla="*/ 13717 w 95250"/>
                    <a:gd name="connsiteY65" fmla="*/ 167248 h 171450"/>
                    <a:gd name="connsiteX66" fmla="*/ 27605 w 95250"/>
                    <a:gd name="connsiteY66" fmla="*/ 149198 h 171450"/>
                    <a:gd name="connsiteX67" fmla="*/ 20985 w 95250"/>
                    <a:gd name="connsiteY67" fmla="*/ 151589 h 171450"/>
                    <a:gd name="connsiteX68" fmla="*/ 27757 w 95250"/>
                    <a:gd name="connsiteY68" fmla="*/ 137806 h 171450"/>
                    <a:gd name="connsiteX69" fmla="*/ 35530 w 95250"/>
                    <a:gd name="connsiteY69" fmla="*/ 140101 h 171450"/>
                    <a:gd name="connsiteX70" fmla="*/ 37435 w 95250"/>
                    <a:gd name="connsiteY70" fmla="*/ 134920 h 171450"/>
                    <a:gd name="connsiteX71" fmla="*/ 42311 w 95250"/>
                    <a:gd name="connsiteY71" fmla="*/ 139873 h 171450"/>
                    <a:gd name="connsiteX72" fmla="*/ 44702 w 95250"/>
                    <a:gd name="connsiteY72" fmla="*/ 136558 h 171450"/>
                    <a:gd name="connsiteX73" fmla="*/ 42473 w 95250"/>
                    <a:gd name="connsiteY73" fmla="*/ 138368 h 171450"/>
                    <a:gd name="connsiteX74" fmla="*/ 48931 w 95250"/>
                    <a:gd name="connsiteY74" fmla="*/ 128005 h 171450"/>
                    <a:gd name="connsiteX75" fmla="*/ 37425 w 95250"/>
                    <a:gd name="connsiteY75" fmla="*/ 134920 h 171450"/>
                    <a:gd name="connsiteX76" fmla="*/ 31691 w 95250"/>
                    <a:gd name="connsiteY76" fmla="*/ 131796 h 171450"/>
                    <a:gd name="connsiteX77" fmla="*/ 18308 w 95250"/>
                    <a:gd name="connsiteY77" fmla="*/ 143654 h 171450"/>
                    <a:gd name="connsiteX78" fmla="*/ 33472 w 95250"/>
                    <a:gd name="connsiteY78" fmla="*/ 126728 h 171450"/>
                    <a:gd name="connsiteX79" fmla="*/ 35949 w 95250"/>
                    <a:gd name="connsiteY79" fmla="*/ 129148 h 171450"/>
                    <a:gd name="connsiteX80" fmla="*/ 37758 w 95250"/>
                    <a:gd name="connsiteY80" fmla="*/ 123338 h 171450"/>
                    <a:gd name="connsiteX81" fmla="*/ 34329 w 95250"/>
                    <a:gd name="connsiteY81" fmla="*/ 124214 h 171450"/>
                    <a:gd name="connsiteX82" fmla="*/ 39968 w 95250"/>
                    <a:gd name="connsiteY82" fmla="*/ 120871 h 171450"/>
                    <a:gd name="connsiteX83" fmla="*/ 38730 w 95250"/>
                    <a:gd name="connsiteY83" fmla="*/ 119337 h 171450"/>
                    <a:gd name="connsiteX84" fmla="*/ 48674 w 95250"/>
                    <a:gd name="connsiteY84" fmla="*/ 117661 h 171450"/>
                    <a:gd name="connsiteX85" fmla="*/ 46683 w 95250"/>
                    <a:gd name="connsiteY85" fmla="*/ 118013 h 171450"/>
                    <a:gd name="connsiteX86" fmla="*/ 62200 w 95250"/>
                    <a:gd name="connsiteY86" fmla="*/ 105926 h 171450"/>
                    <a:gd name="connsiteX87" fmla="*/ 69658 w 95250"/>
                    <a:gd name="connsiteY87" fmla="*/ 82323 h 171450"/>
                    <a:gd name="connsiteX88" fmla="*/ 76211 w 95250"/>
                    <a:gd name="connsiteY88" fmla="*/ 58844 h 171450"/>
                    <a:gd name="connsiteX89" fmla="*/ 84060 w 95250"/>
                    <a:gd name="connsiteY89" fmla="*/ 50052 h 171450"/>
                    <a:gd name="connsiteX90" fmla="*/ 87527 w 95250"/>
                    <a:gd name="connsiteY90" fmla="*/ 22096 h 171450"/>
                    <a:gd name="connsiteX91" fmla="*/ 97042 w 95250"/>
                    <a:gd name="connsiteY91" fmla="*/ 8999 h 171450"/>
                    <a:gd name="connsiteX92" fmla="*/ 90022 w 95250"/>
                    <a:gd name="connsiteY92" fmla="*/ 14372 h 171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</a:cxnLst>
                  <a:rect l="l" t="t" r="r" b="b"/>
                  <a:pathLst>
                    <a:path w="95250" h="171450">
                      <a:moveTo>
                        <a:pt x="90022" y="14372"/>
                      </a:moveTo>
                      <a:cubicBezTo>
                        <a:pt x="88755" y="10314"/>
                        <a:pt x="93270" y="10914"/>
                        <a:pt x="92499" y="8437"/>
                      </a:cubicBezTo>
                      <a:cubicBezTo>
                        <a:pt x="89403" y="5628"/>
                        <a:pt x="87003" y="7209"/>
                        <a:pt x="85231" y="15019"/>
                      </a:cubicBezTo>
                      <a:lnTo>
                        <a:pt x="85736" y="14448"/>
                      </a:lnTo>
                      <a:cubicBezTo>
                        <a:pt x="87336" y="21363"/>
                        <a:pt x="83555" y="32126"/>
                        <a:pt x="84069" y="36298"/>
                      </a:cubicBezTo>
                      <a:cubicBezTo>
                        <a:pt x="80973" y="42356"/>
                        <a:pt x="81764" y="33050"/>
                        <a:pt x="78783" y="37041"/>
                      </a:cubicBezTo>
                      <a:cubicBezTo>
                        <a:pt x="76963" y="47366"/>
                        <a:pt x="73430" y="52519"/>
                        <a:pt x="69820" y="60892"/>
                      </a:cubicBezTo>
                      <a:cubicBezTo>
                        <a:pt x="66362" y="60425"/>
                        <a:pt x="71401" y="55291"/>
                        <a:pt x="70696" y="55034"/>
                      </a:cubicBezTo>
                      <a:cubicBezTo>
                        <a:pt x="66210" y="59720"/>
                        <a:pt x="62019" y="55586"/>
                        <a:pt x="58313" y="60292"/>
                      </a:cubicBezTo>
                      <a:cubicBezTo>
                        <a:pt x="63085" y="63387"/>
                        <a:pt x="53360" y="70569"/>
                        <a:pt x="52084" y="71264"/>
                      </a:cubicBezTo>
                      <a:lnTo>
                        <a:pt x="55351" y="65864"/>
                      </a:lnTo>
                      <a:cubicBezTo>
                        <a:pt x="54951" y="67721"/>
                        <a:pt x="53408" y="66464"/>
                        <a:pt x="52713" y="66168"/>
                      </a:cubicBezTo>
                      <a:cubicBezTo>
                        <a:pt x="52208" y="62082"/>
                        <a:pt x="59514" y="60053"/>
                        <a:pt x="56132" y="56224"/>
                      </a:cubicBezTo>
                      <a:cubicBezTo>
                        <a:pt x="54437" y="57558"/>
                        <a:pt x="48684" y="49862"/>
                        <a:pt x="44588" y="57901"/>
                      </a:cubicBezTo>
                      <a:cubicBezTo>
                        <a:pt x="46036" y="58463"/>
                        <a:pt x="45198" y="60701"/>
                        <a:pt x="44664" y="61777"/>
                      </a:cubicBezTo>
                      <a:cubicBezTo>
                        <a:pt x="42235" y="63406"/>
                        <a:pt x="39149" y="60272"/>
                        <a:pt x="41902" y="57548"/>
                      </a:cubicBezTo>
                      <a:cubicBezTo>
                        <a:pt x="39883" y="60520"/>
                        <a:pt x="41349" y="66273"/>
                        <a:pt x="35796" y="68407"/>
                      </a:cubicBezTo>
                      <a:lnTo>
                        <a:pt x="34282" y="67131"/>
                      </a:lnTo>
                      <a:lnTo>
                        <a:pt x="26786" y="77770"/>
                      </a:lnTo>
                      <a:lnTo>
                        <a:pt x="24919" y="73665"/>
                      </a:lnTo>
                      <a:cubicBezTo>
                        <a:pt x="24528" y="75370"/>
                        <a:pt x="23271" y="75417"/>
                        <a:pt x="21518" y="76436"/>
                      </a:cubicBezTo>
                      <a:lnTo>
                        <a:pt x="22680" y="75732"/>
                      </a:lnTo>
                      <a:cubicBezTo>
                        <a:pt x="22776" y="75779"/>
                        <a:pt x="21261" y="80780"/>
                        <a:pt x="21261" y="80780"/>
                      </a:cubicBezTo>
                      <a:lnTo>
                        <a:pt x="24395" y="79151"/>
                      </a:lnTo>
                      <a:cubicBezTo>
                        <a:pt x="25243" y="81504"/>
                        <a:pt x="24776" y="83875"/>
                        <a:pt x="24900" y="85914"/>
                      </a:cubicBezTo>
                      <a:cubicBezTo>
                        <a:pt x="21490" y="83447"/>
                        <a:pt x="18747" y="91191"/>
                        <a:pt x="14975" y="92334"/>
                      </a:cubicBezTo>
                      <a:lnTo>
                        <a:pt x="16213" y="91724"/>
                      </a:lnTo>
                      <a:lnTo>
                        <a:pt x="14546" y="96067"/>
                      </a:lnTo>
                      <a:cubicBezTo>
                        <a:pt x="17546" y="92496"/>
                        <a:pt x="21957" y="91000"/>
                        <a:pt x="26309" y="87304"/>
                      </a:cubicBezTo>
                      <a:cubicBezTo>
                        <a:pt x="29272" y="83513"/>
                        <a:pt x="26024" y="81294"/>
                        <a:pt x="31396" y="78684"/>
                      </a:cubicBezTo>
                      <a:cubicBezTo>
                        <a:pt x="29729" y="85752"/>
                        <a:pt x="33206" y="77570"/>
                        <a:pt x="33206" y="82866"/>
                      </a:cubicBezTo>
                      <a:cubicBezTo>
                        <a:pt x="32729" y="84599"/>
                        <a:pt x="31405" y="85276"/>
                        <a:pt x="30196" y="86666"/>
                      </a:cubicBezTo>
                      <a:cubicBezTo>
                        <a:pt x="29338" y="83533"/>
                        <a:pt x="32444" y="91191"/>
                        <a:pt x="36025" y="84895"/>
                      </a:cubicBezTo>
                      <a:cubicBezTo>
                        <a:pt x="35777" y="82761"/>
                        <a:pt x="38625" y="79456"/>
                        <a:pt x="39721" y="77970"/>
                      </a:cubicBezTo>
                      <a:cubicBezTo>
                        <a:pt x="38282" y="81961"/>
                        <a:pt x="41292" y="80018"/>
                        <a:pt x="40340" y="82932"/>
                      </a:cubicBezTo>
                      <a:cubicBezTo>
                        <a:pt x="41549" y="82161"/>
                        <a:pt x="42683" y="80666"/>
                        <a:pt x="43902" y="79865"/>
                      </a:cubicBezTo>
                      <a:cubicBezTo>
                        <a:pt x="42159" y="81770"/>
                        <a:pt x="40806" y="81123"/>
                        <a:pt x="39911" y="79389"/>
                      </a:cubicBezTo>
                      <a:cubicBezTo>
                        <a:pt x="44845" y="76941"/>
                        <a:pt x="34872" y="75789"/>
                        <a:pt x="42207" y="71779"/>
                      </a:cubicBezTo>
                      <a:lnTo>
                        <a:pt x="44683" y="75493"/>
                      </a:lnTo>
                      <a:lnTo>
                        <a:pt x="45807" y="73988"/>
                      </a:lnTo>
                      <a:cubicBezTo>
                        <a:pt x="46693" y="75703"/>
                        <a:pt x="45312" y="80494"/>
                        <a:pt x="47741" y="78856"/>
                      </a:cubicBezTo>
                      <a:cubicBezTo>
                        <a:pt x="46760" y="81866"/>
                        <a:pt x="44769" y="81618"/>
                        <a:pt x="43626" y="83142"/>
                      </a:cubicBezTo>
                      <a:lnTo>
                        <a:pt x="45693" y="84104"/>
                      </a:lnTo>
                      <a:lnTo>
                        <a:pt x="43331" y="86409"/>
                      </a:lnTo>
                      <a:lnTo>
                        <a:pt x="48846" y="82809"/>
                      </a:lnTo>
                      <a:cubicBezTo>
                        <a:pt x="43845" y="92257"/>
                        <a:pt x="55151" y="85076"/>
                        <a:pt x="47836" y="94210"/>
                      </a:cubicBezTo>
                      <a:cubicBezTo>
                        <a:pt x="43854" y="95058"/>
                        <a:pt x="44369" y="91095"/>
                        <a:pt x="40368" y="91153"/>
                      </a:cubicBezTo>
                      <a:cubicBezTo>
                        <a:pt x="43759" y="92153"/>
                        <a:pt x="38721" y="100173"/>
                        <a:pt x="34844" y="104430"/>
                      </a:cubicBezTo>
                      <a:lnTo>
                        <a:pt x="34158" y="102583"/>
                      </a:lnTo>
                      <a:lnTo>
                        <a:pt x="29710" y="110050"/>
                      </a:lnTo>
                      <a:lnTo>
                        <a:pt x="32958" y="112050"/>
                      </a:lnTo>
                      <a:cubicBezTo>
                        <a:pt x="36882" y="110698"/>
                        <a:pt x="33567" y="105840"/>
                        <a:pt x="38149" y="105602"/>
                      </a:cubicBezTo>
                      <a:cubicBezTo>
                        <a:pt x="37549" y="107374"/>
                        <a:pt x="36854" y="117375"/>
                        <a:pt x="34253" y="115041"/>
                      </a:cubicBezTo>
                      <a:lnTo>
                        <a:pt x="40159" y="112631"/>
                      </a:lnTo>
                      <a:cubicBezTo>
                        <a:pt x="40159" y="112631"/>
                        <a:pt x="38168" y="114803"/>
                        <a:pt x="36187" y="116984"/>
                      </a:cubicBezTo>
                      <a:cubicBezTo>
                        <a:pt x="34044" y="119023"/>
                        <a:pt x="31901" y="121061"/>
                        <a:pt x="31901" y="121061"/>
                      </a:cubicBezTo>
                      <a:cubicBezTo>
                        <a:pt x="35206" y="121709"/>
                        <a:pt x="29519" y="126386"/>
                        <a:pt x="28634" y="128881"/>
                      </a:cubicBezTo>
                      <a:cubicBezTo>
                        <a:pt x="27252" y="129491"/>
                        <a:pt x="28129" y="126986"/>
                        <a:pt x="28176" y="126271"/>
                      </a:cubicBezTo>
                      <a:cubicBezTo>
                        <a:pt x="21347" y="129262"/>
                        <a:pt x="17194" y="139578"/>
                        <a:pt x="10307" y="143007"/>
                      </a:cubicBezTo>
                      <a:cubicBezTo>
                        <a:pt x="14832" y="148293"/>
                        <a:pt x="4259" y="154465"/>
                        <a:pt x="7936" y="159447"/>
                      </a:cubicBezTo>
                      <a:lnTo>
                        <a:pt x="8802" y="158485"/>
                      </a:lnTo>
                      <a:cubicBezTo>
                        <a:pt x="12841" y="158542"/>
                        <a:pt x="8060" y="162180"/>
                        <a:pt x="7564" y="164400"/>
                      </a:cubicBezTo>
                      <a:cubicBezTo>
                        <a:pt x="12651" y="162781"/>
                        <a:pt x="16241" y="158770"/>
                        <a:pt x="19994" y="153322"/>
                      </a:cubicBezTo>
                      <a:cubicBezTo>
                        <a:pt x="22957" y="155732"/>
                        <a:pt x="15889" y="160285"/>
                        <a:pt x="15994" y="163009"/>
                      </a:cubicBezTo>
                      <a:cubicBezTo>
                        <a:pt x="14527" y="163523"/>
                        <a:pt x="12898" y="164733"/>
                        <a:pt x="11127" y="166705"/>
                      </a:cubicBezTo>
                      <a:lnTo>
                        <a:pt x="13717" y="167248"/>
                      </a:lnTo>
                      <a:cubicBezTo>
                        <a:pt x="15870" y="160352"/>
                        <a:pt x="29653" y="156789"/>
                        <a:pt x="27605" y="149198"/>
                      </a:cubicBezTo>
                      <a:cubicBezTo>
                        <a:pt x="24919" y="148817"/>
                        <a:pt x="22490" y="154503"/>
                        <a:pt x="20985" y="151589"/>
                      </a:cubicBezTo>
                      <a:cubicBezTo>
                        <a:pt x="21871" y="147274"/>
                        <a:pt x="28710" y="142568"/>
                        <a:pt x="27757" y="137806"/>
                      </a:cubicBezTo>
                      <a:cubicBezTo>
                        <a:pt x="28653" y="141711"/>
                        <a:pt x="34530" y="136968"/>
                        <a:pt x="35530" y="140101"/>
                      </a:cubicBezTo>
                      <a:cubicBezTo>
                        <a:pt x="35082" y="138158"/>
                        <a:pt x="34615" y="136215"/>
                        <a:pt x="37435" y="134920"/>
                      </a:cubicBezTo>
                      <a:cubicBezTo>
                        <a:pt x="36168" y="140549"/>
                        <a:pt x="41997" y="136425"/>
                        <a:pt x="42311" y="139873"/>
                      </a:cubicBezTo>
                      <a:lnTo>
                        <a:pt x="44702" y="136558"/>
                      </a:lnTo>
                      <a:cubicBezTo>
                        <a:pt x="43969" y="136911"/>
                        <a:pt x="42569" y="137587"/>
                        <a:pt x="42473" y="138368"/>
                      </a:cubicBezTo>
                      <a:cubicBezTo>
                        <a:pt x="40473" y="131367"/>
                        <a:pt x="50141" y="136844"/>
                        <a:pt x="48931" y="128005"/>
                      </a:cubicBezTo>
                      <a:cubicBezTo>
                        <a:pt x="45436" y="136225"/>
                        <a:pt x="39616" y="126005"/>
                        <a:pt x="37425" y="134920"/>
                      </a:cubicBezTo>
                      <a:cubicBezTo>
                        <a:pt x="36387" y="131815"/>
                        <a:pt x="33558" y="133101"/>
                        <a:pt x="31691" y="131796"/>
                      </a:cubicBezTo>
                      <a:cubicBezTo>
                        <a:pt x="32644" y="141273"/>
                        <a:pt x="22433" y="139682"/>
                        <a:pt x="18308" y="143654"/>
                      </a:cubicBezTo>
                      <a:cubicBezTo>
                        <a:pt x="27710" y="140959"/>
                        <a:pt x="24109" y="126519"/>
                        <a:pt x="33472" y="126728"/>
                      </a:cubicBezTo>
                      <a:lnTo>
                        <a:pt x="35949" y="129148"/>
                      </a:lnTo>
                      <a:cubicBezTo>
                        <a:pt x="32710" y="127795"/>
                        <a:pt x="39587" y="126043"/>
                        <a:pt x="37758" y="123338"/>
                      </a:cubicBezTo>
                      <a:cubicBezTo>
                        <a:pt x="37073" y="123642"/>
                        <a:pt x="34920" y="125357"/>
                        <a:pt x="34329" y="124214"/>
                      </a:cubicBezTo>
                      <a:cubicBezTo>
                        <a:pt x="35844" y="122090"/>
                        <a:pt x="37873" y="121871"/>
                        <a:pt x="39968" y="120871"/>
                      </a:cubicBezTo>
                      <a:cubicBezTo>
                        <a:pt x="40064" y="119404"/>
                        <a:pt x="39368" y="119747"/>
                        <a:pt x="38730" y="119337"/>
                      </a:cubicBezTo>
                      <a:cubicBezTo>
                        <a:pt x="40740" y="119842"/>
                        <a:pt x="47322" y="117661"/>
                        <a:pt x="48674" y="117661"/>
                      </a:cubicBezTo>
                      <a:cubicBezTo>
                        <a:pt x="47998" y="118032"/>
                        <a:pt x="47350" y="117642"/>
                        <a:pt x="46683" y="118013"/>
                      </a:cubicBezTo>
                      <a:cubicBezTo>
                        <a:pt x="54046" y="119185"/>
                        <a:pt x="56142" y="101278"/>
                        <a:pt x="62200" y="105926"/>
                      </a:cubicBezTo>
                      <a:cubicBezTo>
                        <a:pt x="62724" y="97506"/>
                        <a:pt x="65838" y="89800"/>
                        <a:pt x="69658" y="82323"/>
                      </a:cubicBezTo>
                      <a:cubicBezTo>
                        <a:pt x="73506" y="74893"/>
                        <a:pt x="76849" y="67111"/>
                        <a:pt x="76211" y="58844"/>
                      </a:cubicBezTo>
                      <a:cubicBezTo>
                        <a:pt x="80411" y="56015"/>
                        <a:pt x="80716" y="57501"/>
                        <a:pt x="84060" y="50052"/>
                      </a:cubicBezTo>
                      <a:cubicBezTo>
                        <a:pt x="85964" y="41556"/>
                        <a:pt x="89489" y="26487"/>
                        <a:pt x="87527" y="22096"/>
                      </a:cubicBezTo>
                      <a:cubicBezTo>
                        <a:pt x="88498" y="13952"/>
                        <a:pt x="94575" y="19982"/>
                        <a:pt x="97042" y="8999"/>
                      </a:cubicBezTo>
                      <a:cubicBezTo>
                        <a:pt x="96052" y="12895"/>
                        <a:pt x="91537" y="12266"/>
                        <a:pt x="90022" y="1437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53" name="任意多边形: 形状 614">
                  <a:extLst>
                    <a:ext uri="{FF2B5EF4-FFF2-40B4-BE49-F238E27FC236}">
                      <a16:creationId xmlns:a16="http://schemas.microsoft.com/office/drawing/2014/main" id="{ED559002-8D0D-FBEF-FC93-938CE0DEE037}"/>
                    </a:ext>
                  </a:extLst>
                </p:cNvPr>
                <p:cNvSpPr/>
                <p:nvPr/>
              </p:nvSpPr>
              <p:spPr>
                <a:xfrm>
                  <a:off x="3988682" y="1015806"/>
                  <a:ext cx="9525" cy="19050"/>
                </a:xfrm>
                <a:custGeom>
                  <a:avLst/>
                  <a:gdLst>
                    <a:gd name="connsiteX0" fmla="*/ 7531 w 9525"/>
                    <a:gd name="connsiteY0" fmla="*/ 7144 h 19050"/>
                    <a:gd name="connsiteX1" fmla="*/ 8503 w 9525"/>
                    <a:gd name="connsiteY1" fmla="*/ 1375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9050">
                      <a:moveTo>
                        <a:pt x="7531" y="7144"/>
                      </a:moveTo>
                      <a:cubicBezTo>
                        <a:pt x="5969" y="8849"/>
                        <a:pt x="9713" y="11573"/>
                        <a:pt x="8503" y="13754"/>
                      </a:cubicBez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54" name="任意多边形: 形状 615">
                  <a:extLst>
                    <a:ext uri="{FF2B5EF4-FFF2-40B4-BE49-F238E27FC236}">
                      <a16:creationId xmlns:a16="http://schemas.microsoft.com/office/drawing/2014/main" id="{3EEA25A8-D8E0-06BC-38B0-D0D1404226E5}"/>
                    </a:ext>
                  </a:extLst>
                </p:cNvPr>
                <p:cNvSpPr/>
                <p:nvPr/>
              </p:nvSpPr>
              <p:spPr>
                <a:xfrm>
                  <a:off x="3982993" y="1374670"/>
                  <a:ext cx="19050" cy="19050"/>
                </a:xfrm>
                <a:custGeom>
                  <a:avLst/>
                  <a:gdLst>
                    <a:gd name="connsiteX0" fmla="*/ 11459 w 19050"/>
                    <a:gd name="connsiteY0" fmla="*/ 11735 h 19050"/>
                    <a:gd name="connsiteX1" fmla="*/ 12297 w 19050"/>
                    <a:gd name="connsiteY1" fmla="*/ 8011 h 19050"/>
                    <a:gd name="connsiteX2" fmla="*/ 7144 w 19050"/>
                    <a:gd name="connsiteY2" fmla="*/ 14059 h 19050"/>
                    <a:gd name="connsiteX3" fmla="*/ 18955 w 19050"/>
                    <a:gd name="connsiteY3" fmla="*/ 7144 h 19050"/>
                    <a:gd name="connsiteX4" fmla="*/ 15250 w 19050"/>
                    <a:gd name="connsiteY4" fmla="*/ 9496 h 19050"/>
                    <a:gd name="connsiteX5" fmla="*/ 11459 w 19050"/>
                    <a:gd name="connsiteY5" fmla="*/ 1173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11459" y="11735"/>
                      </a:moveTo>
                      <a:lnTo>
                        <a:pt x="12297" y="8011"/>
                      </a:lnTo>
                      <a:cubicBezTo>
                        <a:pt x="11125" y="9687"/>
                        <a:pt x="8915" y="11554"/>
                        <a:pt x="7144" y="14059"/>
                      </a:cubicBezTo>
                      <a:cubicBezTo>
                        <a:pt x="8582" y="14449"/>
                        <a:pt x="17736" y="11916"/>
                        <a:pt x="18955" y="7144"/>
                      </a:cubicBezTo>
                      <a:cubicBezTo>
                        <a:pt x="18955" y="7144"/>
                        <a:pt x="17164" y="8411"/>
                        <a:pt x="15250" y="9496"/>
                      </a:cubicBezTo>
                      <a:cubicBezTo>
                        <a:pt x="13354" y="10620"/>
                        <a:pt x="11459" y="11735"/>
                        <a:pt x="11459" y="1173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55" name="任意多边形: 形状 616">
                  <a:extLst>
                    <a:ext uri="{FF2B5EF4-FFF2-40B4-BE49-F238E27FC236}">
                      <a16:creationId xmlns:a16="http://schemas.microsoft.com/office/drawing/2014/main" id="{9E2A2FAB-DA2B-E6A2-D542-67C6E610E37A}"/>
                    </a:ext>
                  </a:extLst>
                </p:cNvPr>
                <p:cNvSpPr/>
                <p:nvPr/>
              </p:nvSpPr>
              <p:spPr>
                <a:xfrm>
                  <a:off x="4031980" y="1095978"/>
                  <a:ext cx="28575" cy="38100"/>
                </a:xfrm>
                <a:custGeom>
                  <a:avLst/>
                  <a:gdLst>
                    <a:gd name="connsiteX0" fmla="*/ 19831 w 28575"/>
                    <a:gd name="connsiteY0" fmla="*/ 13059 h 38100"/>
                    <a:gd name="connsiteX1" fmla="*/ 21746 w 28575"/>
                    <a:gd name="connsiteY1" fmla="*/ 7144 h 38100"/>
                    <a:gd name="connsiteX2" fmla="*/ 7744 w 28575"/>
                    <a:gd name="connsiteY2" fmla="*/ 28785 h 38100"/>
                    <a:gd name="connsiteX3" fmla="*/ 10458 w 28575"/>
                    <a:gd name="connsiteY3" fmla="*/ 32537 h 38100"/>
                    <a:gd name="connsiteX4" fmla="*/ 7144 w 28575"/>
                    <a:gd name="connsiteY4" fmla="*/ 37176 h 38100"/>
                    <a:gd name="connsiteX5" fmla="*/ 13211 w 28575"/>
                    <a:gd name="connsiteY5" fmla="*/ 32709 h 38100"/>
                    <a:gd name="connsiteX6" fmla="*/ 12544 w 28575"/>
                    <a:gd name="connsiteY6" fmla="*/ 28880 h 38100"/>
                    <a:gd name="connsiteX7" fmla="*/ 22555 w 28575"/>
                    <a:gd name="connsiteY7" fmla="*/ 10154 h 38100"/>
                    <a:gd name="connsiteX8" fmla="*/ 19831 w 28575"/>
                    <a:gd name="connsiteY8" fmla="*/ 13059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575" h="38100">
                      <a:moveTo>
                        <a:pt x="19831" y="13059"/>
                      </a:moveTo>
                      <a:lnTo>
                        <a:pt x="21746" y="7144"/>
                      </a:lnTo>
                      <a:cubicBezTo>
                        <a:pt x="19850" y="21003"/>
                        <a:pt x="10649" y="16288"/>
                        <a:pt x="7744" y="28785"/>
                      </a:cubicBezTo>
                      <a:lnTo>
                        <a:pt x="10458" y="32537"/>
                      </a:lnTo>
                      <a:cubicBezTo>
                        <a:pt x="9649" y="35890"/>
                        <a:pt x="8201" y="35404"/>
                        <a:pt x="7144" y="37176"/>
                      </a:cubicBezTo>
                      <a:cubicBezTo>
                        <a:pt x="10792" y="42834"/>
                        <a:pt x="10077" y="30232"/>
                        <a:pt x="13211" y="32709"/>
                      </a:cubicBezTo>
                      <a:lnTo>
                        <a:pt x="12544" y="28880"/>
                      </a:lnTo>
                      <a:cubicBezTo>
                        <a:pt x="23146" y="27022"/>
                        <a:pt x="15745" y="14764"/>
                        <a:pt x="22555" y="10154"/>
                      </a:cubicBezTo>
                      <a:cubicBezTo>
                        <a:pt x="21479" y="11335"/>
                        <a:pt x="20964" y="14802"/>
                        <a:pt x="19831" y="1305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56" name="任意多边形: 形状 617">
                  <a:extLst>
                    <a:ext uri="{FF2B5EF4-FFF2-40B4-BE49-F238E27FC236}">
                      <a16:creationId xmlns:a16="http://schemas.microsoft.com/office/drawing/2014/main" id="{397A0BE0-2068-81F9-46AC-326AB6D124F8}"/>
                    </a:ext>
                  </a:extLst>
                </p:cNvPr>
                <p:cNvSpPr/>
                <p:nvPr/>
              </p:nvSpPr>
              <p:spPr>
                <a:xfrm>
                  <a:off x="4009053" y="1328215"/>
                  <a:ext cx="19050" cy="19050"/>
                </a:xfrm>
                <a:custGeom>
                  <a:avLst/>
                  <a:gdLst>
                    <a:gd name="connsiteX0" fmla="*/ 15069 w 19050"/>
                    <a:gd name="connsiteY0" fmla="*/ 7173 h 19050"/>
                    <a:gd name="connsiteX1" fmla="*/ 7144 w 19050"/>
                    <a:gd name="connsiteY1" fmla="*/ 13508 h 19050"/>
                    <a:gd name="connsiteX2" fmla="*/ 10649 w 19050"/>
                    <a:gd name="connsiteY2" fmla="*/ 14603 h 19050"/>
                    <a:gd name="connsiteX3" fmla="*/ 15069 w 19050"/>
                    <a:gd name="connsiteY3" fmla="*/ 717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5069" y="7173"/>
                      </a:moveTo>
                      <a:cubicBezTo>
                        <a:pt x="12087" y="6735"/>
                        <a:pt x="10096" y="11260"/>
                        <a:pt x="7144" y="13508"/>
                      </a:cubicBezTo>
                      <a:lnTo>
                        <a:pt x="10649" y="14603"/>
                      </a:lnTo>
                      <a:cubicBezTo>
                        <a:pt x="11078" y="12345"/>
                        <a:pt x="14764" y="9488"/>
                        <a:pt x="15069" y="717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57" name="任意多边形: 形状 618">
                  <a:extLst>
                    <a:ext uri="{FF2B5EF4-FFF2-40B4-BE49-F238E27FC236}">
                      <a16:creationId xmlns:a16="http://schemas.microsoft.com/office/drawing/2014/main" id="{DCAF706A-76B9-E576-4CC0-80C2FFFE0094}"/>
                    </a:ext>
                  </a:extLst>
                </p:cNvPr>
                <p:cNvSpPr/>
                <p:nvPr/>
              </p:nvSpPr>
              <p:spPr>
                <a:xfrm>
                  <a:off x="3973001" y="1377261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14173 h 19050"/>
                    <a:gd name="connsiteX1" fmla="*/ 17536 w 19050"/>
                    <a:gd name="connsiteY1" fmla="*/ 7144 h 19050"/>
                    <a:gd name="connsiteX2" fmla="*/ 7144 w 19050"/>
                    <a:gd name="connsiteY2" fmla="*/ 1417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19050">
                      <a:moveTo>
                        <a:pt x="7144" y="14173"/>
                      </a:moveTo>
                      <a:cubicBezTo>
                        <a:pt x="12354" y="13164"/>
                        <a:pt x="14154" y="10668"/>
                        <a:pt x="17536" y="7144"/>
                      </a:cubicBezTo>
                      <a:lnTo>
                        <a:pt x="7144" y="1417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58" name="任意多边形: 形状 619">
                  <a:extLst>
                    <a:ext uri="{FF2B5EF4-FFF2-40B4-BE49-F238E27FC236}">
                      <a16:creationId xmlns:a16="http://schemas.microsoft.com/office/drawing/2014/main" id="{325F218F-45C3-2077-376D-4295BF7820AC}"/>
                    </a:ext>
                  </a:extLst>
                </p:cNvPr>
                <p:cNvSpPr/>
                <p:nvPr/>
              </p:nvSpPr>
              <p:spPr>
                <a:xfrm>
                  <a:off x="4030113" y="1256119"/>
                  <a:ext cx="19050" cy="19050"/>
                </a:xfrm>
                <a:custGeom>
                  <a:avLst/>
                  <a:gdLst>
                    <a:gd name="connsiteX0" fmla="*/ 14735 w 19050"/>
                    <a:gd name="connsiteY0" fmla="*/ 7375 h 19050"/>
                    <a:gd name="connsiteX1" fmla="*/ 9611 w 19050"/>
                    <a:gd name="connsiteY1" fmla="*/ 9785 h 19050"/>
                    <a:gd name="connsiteX2" fmla="*/ 7144 w 19050"/>
                    <a:gd name="connsiteY2" fmla="*/ 20691 h 19050"/>
                    <a:gd name="connsiteX3" fmla="*/ 13144 w 19050"/>
                    <a:gd name="connsiteY3" fmla="*/ 17929 h 19050"/>
                    <a:gd name="connsiteX4" fmla="*/ 14735 w 19050"/>
                    <a:gd name="connsiteY4" fmla="*/ 737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4735" y="7375"/>
                      </a:moveTo>
                      <a:cubicBezTo>
                        <a:pt x="15211" y="5661"/>
                        <a:pt x="9849" y="14176"/>
                        <a:pt x="9611" y="9785"/>
                      </a:cubicBezTo>
                      <a:cubicBezTo>
                        <a:pt x="4124" y="16091"/>
                        <a:pt x="16164" y="12757"/>
                        <a:pt x="7144" y="20691"/>
                      </a:cubicBezTo>
                      <a:cubicBezTo>
                        <a:pt x="9735" y="19520"/>
                        <a:pt x="14726" y="12643"/>
                        <a:pt x="13144" y="17929"/>
                      </a:cubicBezTo>
                      <a:cubicBezTo>
                        <a:pt x="10525" y="16881"/>
                        <a:pt x="14849" y="9585"/>
                        <a:pt x="14735" y="737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59" name="任意多边形: 形状 620">
                  <a:extLst>
                    <a:ext uri="{FF2B5EF4-FFF2-40B4-BE49-F238E27FC236}">
                      <a16:creationId xmlns:a16="http://schemas.microsoft.com/office/drawing/2014/main" id="{1DDFD715-93EC-9A26-5B7D-0403C5FA47BD}"/>
                    </a:ext>
                  </a:extLst>
                </p:cNvPr>
                <p:cNvSpPr/>
                <p:nvPr/>
              </p:nvSpPr>
              <p:spPr>
                <a:xfrm>
                  <a:off x="3998243" y="1323320"/>
                  <a:ext cx="19050" cy="19050"/>
                </a:xfrm>
                <a:custGeom>
                  <a:avLst/>
                  <a:gdLst>
                    <a:gd name="connsiteX0" fmla="*/ 13325 w 19050"/>
                    <a:gd name="connsiteY0" fmla="*/ 13345 h 19050"/>
                    <a:gd name="connsiteX1" fmla="*/ 17278 w 19050"/>
                    <a:gd name="connsiteY1" fmla="*/ 10316 h 19050"/>
                    <a:gd name="connsiteX2" fmla="*/ 21107 w 19050"/>
                    <a:gd name="connsiteY2" fmla="*/ 7144 h 19050"/>
                    <a:gd name="connsiteX3" fmla="*/ 7144 w 19050"/>
                    <a:gd name="connsiteY3" fmla="*/ 17240 h 19050"/>
                    <a:gd name="connsiteX4" fmla="*/ 19269 w 19050"/>
                    <a:gd name="connsiteY4" fmla="*/ 14411 h 19050"/>
                    <a:gd name="connsiteX5" fmla="*/ 13325 w 19050"/>
                    <a:gd name="connsiteY5" fmla="*/ 1334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13325" y="13345"/>
                      </a:moveTo>
                      <a:cubicBezTo>
                        <a:pt x="13325" y="13345"/>
                        <a:pt x="15373" y="11916"/>
                        <a:pt x="17278" y="10316"/>
                      </a:cubicBezTo>
                      <a:cubicBezTo>
                        <a:pt x="19193" y="8725"/>
                        <a:pt x="21107" y="7144"/>
                        <a:pt x="21107" y="7144"/>
                      </a:cubicBezTo>
                      <a:cubicBezTo>
                        <a:pt x="17135" y="10858"/>
                        <a:pt x="11344" y="12525"/>
                        <a:pt x="7144" y="17240"/>
                      </a:cubicBezTo>
                      <a:cubicBezTo>
                        <a:pt x="12583" y="19260"/>
                        <a:pt x="10887" y="13373"/>
                        <a:pt x="19269" y="14411"/>
                      </a:cubicBezTo>
                      <a:cubicBezTo>
                        <a:pt x="14497" y="17297"/>
                        <a:pt x="15764" y="13316"/>
                        <a:pt x="13325" y="1334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60" name="任意多边形: 形状 621">
                  <a:extLst>
                    <a:ext uri="{FF2B5EF4-FFF2-40B4-BE49-F238E27FC236}">
                      <a16:creationId xmlns:a16="http://schemas.microsoft.com/office/drawing/2014/main" id="{DC381EA4-1F06-BA2B-08D8-B39DC71D90A0}"/>
                    </a:ext>
                  </a:extLst>
                </p:cNvPr>
                <p:cNvSpPr/>
                <p:nvPr/>
              </p:nvSpPr>
              <p:spPr>
                <a:xfrm>
                  <a:off x="3819343" y="1391357"/>
                  <a:ext cx="152400" cy="47625"/>
                </a:xfrm>
                <a:custGeom>
                  <a:avLst/>
                  <a:gdLst>
                    <a:gd name="connsiteX0" fmla="*/ 144734 w 152400"/>
                    <a:gd name="connsiteY0" fmla="*/ 7144 h 47625"/>
                    <a:gd name="connsiteX1" fmla="*/ 101986 w 152400"/>
                    <a:gd name="connsiteY1" fmla="*/ 27232 h 47625"/>
                    <a:gd name="connsiteX2" fmla="*/ 102357 w 152400"/>
                    <a:gd name="connsiteY2" fmla="*/ 27918 h 47625"/>
                    <a:gd name="connsiteX3" fmla="*/ 74487 w 152400"/>
                    <a:gd name="connsiteY3" fmla="*/ 31347 h 47625"/>
                    <a:gd name="connsiteX4" fmla="*/ 73411 w 152400"/>
                    <a:gd name="connsiteY4" fmla="*/ 36205 h 47625"/>
                    <a:gd name="connsiteX5" fmla="*/ 53341 w 152400"/>
                    <a:gd name="connsiteY5" fmla="*/ 39976 h 47625"/>
                    <a:gd name="connsiteX6" fmla="*/ 63866 w 152400"/>
                    <a:gd name="connsiteY6" fmla="*/ 34862 h 47625"/>
                    <a:gd name="connsiteX7" fmla="*/ 74782 w 152400"/>
                    <a:gd name="connsiteY7" fmla="*/ 27184 h 47625"/>
                    <a:gd name="connsiteX8" fmla="*/ 56685 w 152400"/>
                    <a:gd name="connsiteY8" fmla="*/ 29889 h 47625"/>
                    <a:gd name="connsiteX9" fmla="*/ 60552 w 152400"/>
                    <a:gd name="connsiteY9" fmla="*/ 30880 h 47625"/>
                    <a:gd name="connsiteX10" fmla="*/ 64409 w 152400"/>
                    <a:gd name="connsiteY10" fmla="*/ 31737 h 47625"/>
                    <a:gd name="connsiteX11" fmla="*/ 48217 w 152400"/>
                    <a:gd name="connsiteY11" fmla="*/ 31118 h 47625"/>
                    <a:gd name="connsiteX12" fmla="*/ 47436 w 152400"/>
                    <a:gd name="connsiteY12" fmla="*/ 34500 h 47625"/>
                    <a:gd name="connsiteX13" fmla="*/ 26405 w 152400"/>
                    <a:gd name="connsiteY13" fmla="*/ 36157 h 47625"/>
                    <a:gd name="connsiteX14" fmla="*/ 33510 w 152400"/>
                    <a:gd name="connsiteY14" fmla="*/ 37090 h 47625"/>
                    <a:gd name="connsiteX15" fmla="*/ 26433 w 152400"/>
                    <a:gd name="connsiteY15" fmla="*/ 39700 h 47625"/>
                    <a:gd name="connsiteX16" fmla="*/ 15946 w 152400"/>
                    <a:gd name="connsiteY16" fmla="*/ 36671 h 47625"/>
                    <a:gd name="connsiteX17" fmla="*/ 14860 w 152400"/>
                    <a:gd name="connsiteY17" fmla="*/ 43482 h 47625"/>
                    <a:gd name="connsiteX18" fmla="*/ 7297 w 152400"/>
                    <a:gd name="connsiteY18" fmla="*/ 44063 h 47625"/>
                    <a:gd name="connsiteX19" fmla="*/ 16832 w 152400"/>
                    <a:gd name="connsiteY19" fmla="*/ 47368 h 47625"/>
                    <a:gd name="connsiteX20" fmla="*/ 16699 w 152400"/>
                    <a:gd name="connsiteY20" fmla="*/ 43129 h 47625"/>
                    <a:gd name="connsiteX21" fmla="*/ 29338 w 152400"/>
                    <a:gd name="connsiteY21" fmla="*/ 42891 h 47625"/>
                    <a:gd name="connsiteX22" fmla="*/ 35758 w 152400"/>
                    <a:gd name="connsiteY22" fmla="*/ 38081 h 47625"/>
                    <a:gd name="connsiteX23" fmla="*/ 33777 w 152400"/>
                    <a:gd name="connsiteY23" fmla="*/ 47654 h 47625"/>
                    <a:gd name="connsiteX24" fmla="*/ 49103 w 152400"/>
                    <a:gd name="connsiteY24" fmla="*/ 45139 h 47625"/>
                    <a:gd name="connsiteX25" fmla="*/ 48112 w 152400"/>
                    <a:gd name="connsiteY25" fmla="*/ 42253 h 47625"/>
                    <a:gd name="connsiteX26" fmla="*/ 84117 w 152400"/>
                    <a:gd name="connsiteY26" fmla="*/ 39167 h 47625"/>
                    <a:gd name="connsiteX27" fmla="*/ 83783 w 152400"/>
                    <a:gd name="connsiteY27" fmla="*/ 38471 h 47625"/>
                    <a:gd name="connsiteX28" fmla="*/ 117425 w 152400"/>
                    <a:gd name="connsiteY28" fmla="*/ 27613 h 47625"/>
                    <a:gd name="connsiteX29" fmla="*/ 117044 w 152400"/>
                    <a:gd name="connsiteY29" fmla="*/ 24832 h 47625"/>
                    <a:gd name="connsiteX30" fmla="*/ 145496 w 152400"/>
                    <a:gd name="connsiteY30" fmla="*/ 12011 h 47625"/>
                    <a:gd name="connsiteX31" fmla="*/ 144734 w 152400"/>
                    <a:gd name="connsiteY31" fmla="*/ 7144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52400" h="47625">
                      <a:moveTo>
                        <a:pt x="144734" y="7144"/>
                      </a:moveTo>
                      <a:cubicBezTo>
                        <a:pt x="132037" y="13906"/>
                        <a:pt x="116349" y="23603"/>
                        <a:pt x="101986" y="27232"/>
                      </a:cubicBezTo>
                      <a:lnTo>
                        <a:pt x="102357" y="27918"/>
                      </a:lnTo>
                      <a:cubicBezTo>
                        <a:pt x="91260" y="31633"/>
                        <a:pt x="78449" y="33557"/>
                        <a:pt x="74487" y="31347"/>
                      </a:cubicBezTo>
                      <a:cubicBezTo>
                        <a:pt x="79078" y="30070"/>
                        <a:pt x="75687" y="34157"/>
                        <a:pt x="73411" y="36205"/>
                      </a:cubicBezTo>
                      <a:cubicBezTo>
                        <a:pt x="69524" y="36900"/>
                        <a:pt x="58647" y="40643"/>
                        <a:pt x="53341" y="39976"/>
                      </a:cubicBezTo>
                      <a:cubicBezTo>
                        <a:pt x="51922" y="37338"/>
                        <a:pt x="57904" y="36547"/>
                        <a:pt x="63866" y="34862"/>
                      </a:cubicBezTo>
                      <a:cubicBezTo>
                        <a:pt x="69829" y="33176"/>
                        <a:pt x="75906" y="31032"/>
                        <a:pt x="74782" y="27184"/>
                      </a:cubicBezTo>
                      <a:cubicBezTo>
                        <a:pt x="71220" y="28442"/>
                        <a:pt x="63038" y="28337"/>
                        <a:pt x="56685" y="29889"/>
                      </a:cubicBezTo>
                      <a:cubicBezTo>
                        <a:pt x="56685" y="29889"/>
                        <a:pt x="58628" y="30461"/>
                        <a:pt x="60552" y="30880"/>
                      </a:cubicBezTo>
                      <a:cubicBezTo>
                        <a:pt x="62485" y="31309"/>
                        <a:pt x="64409" y="31737"/>
                        <a:pt x="64409" y="31737"/>
                      </a:cubicBezTo>
                      <a:cubicBezTo>
                        <a:pt x="58371" y="34414"/>
                        <a:pt x="49188" y="33928"/>
                        <a:pt x="48217" y="31118"/>
                      </a:cubicBezTo>
                      <a:lnTo>
                        <a:pt x="47436" y="34500"/>
                      </a:lnTo>
                      <a:cubicBezTo>
                        <a:pt x="37806" y="38367"/>
                        <a:pt x="32339" y="33471"/>
                        <a:pt x="26405" y="36157"/>
                      </a:cubicBezTo>
                      <a:cubicBezTo>
                        <a:pt x="32367" y="33471"/>
                        <a:pt x="31462" y="36843"/>
                        <a:pt x="33510" y="37090"/>
                      </a:cubicBezTo>
                      <a:lnTo>
                        <a:pt x="26433" y="39700"/>
                      </a:lnTo>
                      <a:cubicBezTo>
                        <a:pt x="25004" y="38052"/>
                        <a:pt x="20547" y="36138"/>
                        <a:pt x="15946" y="36671"/>
                      </a:cubicBezTo>
                      <a:cubicBezTo>
                        <a:pt x="10660" y="38443"/>
                        <a:pt x="18947" y="40767"/>
                        <a:pt x="14860" y="43482"/>
                      </a:cubicBezTo>
                      <a:lnTo>
                        <a:pt x="7297" y="44063"/>
                      </a:lnTo>
                      <a:cubicBezTo>
                        <a:pt x="5602" y="45149"/>
                        <a:pt x="18527" y="42805"/>
                        <a:pt x="16832" y="47368"/>
                      </a:cubicBezTo>
                      <a:lnTo>
                        <a:pt x="16699" y="43129"/>
                      </a:lnTo>
                      <a:cubicBezTo>
                        <a:pt x="22404" y="46292"/>
                        <a:pt x="24385" y="39367"/>
                        <a:pt x="29338" y="42891"/>
                      </a:cubicBezTo>
                      <a:lnTo>
                        <a:pt x="35758" y="38081"/>
                      </a:lnTo>
                      <a:cubicBezTo>
                        <a:pt x="39311" y="39910"/>
                        <a:pt x="31862" y="44615"/>
                        <a:pt x="33777" y="47654"/>
                      </a:cubicBezTo>
                      <a:cubicBezTo>
                        <a:pt x="39568" y="46968"/>
                        <a:pt x="47550" y="43605"/>
                        <a:pt x="49103" y="45139"/>
                      </a:cubicBezTo>
                      <a:cubicBezTo>
                        <a:pt x="55723" y="43691"/>
                        <a:pt x="43035" y="45234"/>
                        <a:pt x="48112" y="42253"/>
                      </a:cubicBezTo>
                      <a:cubicBezTo>
                        <a:pt x="65114" y="39100"/>
                        <a:pt x="67714" y="48006"/>
                        <a:pt x="84117" y="39167"/>
                      </a:cubicBezTo>
                      <a:lnTo>
                        <a:pt x="83783" y="38471"/>
                      </a:lnTo>
                      <a:cubicBezTo>
                        <a:pt x="100090" y="30013"/>
                        <a:pt x="101519" y="39453"/>
                        <a:pt x="117425" y="27613"/>
                      </a:cubicBezTo>
                      <a:cubicBezTo>
                        <a:pt x="116016" y="27032"/>
                        <a:pt x="114616" y="26441"/>
                        <a:pt x="117044" y="24832"/>
                      </a:cubicBezTo>
                      <a:cubicBezTo>
                        <a:pt x="125503" y="24098"/>
                        <a:pt x="134294" y="17774"/>
                        <a:pt x="145496" y="12011"/>
                      </a:cubicBezTo>
                      <a:lnTo>
                        <a:pt x="14473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61" name="任意多边形: 形状 622">
                  <a:extLst>
                    <a:ext uri="{FF2B5EF4-FFF2-40B4-BE49-F238E27FC236}">
                      <a16:creationId xmlns:a16="http://schemas.microsoft.com/office/drawing/2014/main" id="{B94F0C8D-CA34-DC06-0273-91BF70DFB609}"/>
                    </a:ext>
                  </a:extLst>
                </p:cNvPr>
                <p:cNvSpPr/>
                <p:nvPr/>
              </p:nvSpPr>
              <p:spPr>
                <a:xfrm>
                  <a:off x="4020960" y="1086048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9605 h 19050"/>
                    <a:gd name="connsiteX1" fmla="*/ 10401 w 9525"/>
                    <a:gd name="connsiteY1" fmla="*/ 9072 h 19050"/>
                    <a:gd name="connsiteX2" fmla="*/ 7401 w 9525"/>
                    <a:gd name="connsiteY2" fmla="*/ 14920 h 19050"/>
                    <a:gd name="connsiteX3" fmla="*/ 11392 w 9525"/>
                    <a:gd name="connsiteY3" fmla="*/ 14606 h 19050"/>
                    <a:gd name="connsiteX4" fmla="*/ 11468 w 9525"/>
                    <a:gd name="connsiteY4" fmla="*/ 8005 h 19050"/>
                    <a:gd name="connsiteX5" fmla="*/ 7144 w 9525"/>
                    <a:gd name="connsiteY5" fmla="*/ 960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5" h="19050">
                      <a:moveTo>
                        <a:pt x="7144" y="9605"/>
                      </a:moveTo>
                      <a:cubicBezTo>
                        <a:pt x="8725" y="8034"/>
                        <a:pt x="8839" y="10663"/>
                        <a:pt x="10401" y="9072"/>
                      </a:cubicBezTo>
                      <a:lnTo>
                        <a:pt x="7401" y="14920"/>
                      </a:lnTo>
                      <a:cubicBezTo>
                        <a:pt x="8325" y="15806"/>
                        <a:pt x="10239" y="17654"/>
                        <a:pt x="11392" y="14606"/>
                      </a:cubicBezTo>
                      <a:cubicBezTo>
                        <a:pt x="7277" y="16902"/>
                        <a:pt x="11601" y="10710"/>
                        <a:pt x="11468" y="8005"/>
                      </a:cubicBezTo>
                      <a:cubicBezTo>
                        <a:pt x="7506" y="12977"/>
                        <a:pt x="11211" y="2728"/>
                        <a:pt x="7144" y="960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62" name="任意多边形: 形状 623">
                  <a:extLst>
                    <a:ext uri="{FF2B5EF4-FFF2-40B4-BE49-F238E27FC236}">
                      <a16:creationId xmlns:a16="http://schemas.microsoft.com/office/drawing/2014/main" id="{99A48C26-71C0-63F8-4079-30879B978B12}"/>
                    </a:ext>
                  </a:extLst>
                </p:cNvPr>
                <p:cNvSpPr/>
                <p:nvPr/>
              </p:nvSpPr>
              <p:spPr>
                <a:xfrm>
                  <a:off x="3988870" y="1309005"/>
                  <a:ext cx="19050" cy="19050"/>
                </a:xfrm>
                <a:custGeom>
                  <a:avLst/>
                  <a:gdLst>
                    <a:gd name="connsiteX0" fmla="*/ 8830 w 19050"/>
                    <a:gd name="connsiteY0" fmla="*/ 12391 h 19050"/>
                    <a:gd name="connsiteX1" fmla="*/ 7144 w 19050"/>
                    <a:gd name="connsiteY1" fmla="*/ 15668 h 19050"/>
                    <a:gd name="connsiteX2" fmla="*/ 14307 w 19050"/>
                    <a:gd name="connsiteY2" fmla="*/ 12648 h 19050"/>
                    <a:gd name="connsiteX3" fmla="*/ 21260 w 19050"/>
                    <a:gd name="connsiteY3" fmla="*/ 9267 h 19050"/>
                    <a:gd name="connsiteX4" fmla="*/ 8830 w 19050"/>
                    <a:gd name="connsiteY4" fmla="*/ 1239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8830" y="12391"/>
                      </a:moveTo>
                      <a:lnTo>
                        <a:pt x="7144" y="15668"/>
                      </a:lnTo>
                      <a:cubicBezTo>
                        <a:pt x="7144" y="15668"/>
                        <a:pt x="10725" y="14163"/>
                        <a:pt x="14307" y="12648"/>
                      </a:cubicBezTo>
                      <a:cubicBezTo>
                        <a:pt x="17783" y="10953"/>
                        <a:pt x="21260" y="9267"/>
                        <a:pt x="21260" y="9267"/>
                      </a:cubicBezTo>
                      <a:cubicBezTo>
                        <a:pt x="18459" y="10096"/>
                        <a:pt x="16935" y="2238"/>
                        <a:pt x="8830" y="1239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63" name="任意多边形: 形状 624">
                  <a:extLst>
                    <a:ext uri="{FF2B5EF4-FFF2-40B4-BE49-F238E27FC236}">
                      <a16:creationId xmlns:a16="http://schemas.microsoft.com/office/drawing/2014/main" id="{FBF7AC2F-5B1A-CC40-EB32-0EECDA330730}"/>
                    </a:ext>
                  </a:extLst>
                </p:cNvPr>
                <p:cNvSpPr/>
                <p:nvPr/>
              </p:nvSpPr>
              <p:spPr>
                <a:xfrm>
                  <a:off x="3939361" y="1369755"/>
                  <a:ext cx="38100" cy="19050"/>
                </a:xfrm>
                <a:custGeom>
                  <a:avLst/>
                  <a:gdLst>
                    <a:gd name="connsiteX0" fmla="*/ 27334 w 38100"/>
                    <a:gd name="connsiteY0" fmla="*/ 7144 h 19050"/>
                    <a:gd name="connsiteX1" fmla="*/ 7151 w 38100"/>
                    <a:gd name="connsiteY1" fmla="*/ 18364 h 19050"/>
                    <a:gd name="connsiteX2" fmla="*/ 20515 w 38100"/>
                    <a:gd name="connsiteY2" fmla="*/ 15297 h 19050"/>
                    <a:gd name="connsiteX3" fmla="*/ 18562 w 38100"/>
                    <a:gd name="connsiteY3" fmla="*/ 19107 h 19050"/>
                    <a:gd name="connsiteX4" fmla="*/ 32383 w 38100"/>
                    <a:gd name="connsiteY4" fmla="*/ 11182 h 19050"/>
                    <a:gd name="connsiteX5" fmla="*/ 27334 w 38100"/>
                    <a:gd name="connsiteY5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100" h="19050">
                      <a:moveTo>
                        <a:pt x="27334" y="7144"/>
                      </a:moveTo>
                      <a:cubicBezTo>
                        <a:pt x="20086" y="14573"/>
                        <a:pt x="15009" y="13573"/>
                        <a:pt x="7151" y="18364"/>
                      </a:cubicBezTo>
                      <a:cubicBezTo>
                        <a:pt x="6894" y="19698"/>
                        <a:pt x="13590" y="20031"/>
                        <a:pt x="20515" y="15297"/>
                      </a:cubicBezTo>
                      <a:lnTo>
                        <a:pt x="18562" y="19107"/>
                      </a:lnTo>
                      <a:cubicBezTo>
                        <a:pt x="26334" y="12259"/>
                        <a:pt x="27258" y="17012"/>
                        <a:pt x="32383" y="11182"/>
                      </a:cubicBezTo>
                      <a:lnTo>
                        <a:pt x="2733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64" name="任意多边形: 形状 625">
                  <a:extLst>
                    <a:ext uri="{FF2B5EF4-FFF2-40B4-BE49-F238E27FC236}">
                      <a16:creationId xmlns:a16="http://schemas.microsoft.com/office/drawing/2014/main" id="{429F4DB0-919E-B65E-4A7B-5F6520AD0901}"/>
                    </a:ext>
                  </a:extLst>
                </p:cNvPr>
                <p:cNvSpPr/>
                <p:nvPr/>
              </p:nvSpPr>
              <p:spPr>
                <a:xfrm>
                  <a:off x="3937492" y="1386843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14640 h 19050"/>
                    <a:gd name="connsiteX1" fmla="*/ 20183 w 19050"/>
                    <a:gd name="connsiteY1" fmla="*/ 10516 h 19050"/>
                    <a:gd name="connsiteX2" fmla="*/ 19221 w 19050"/>
                    <a:gd name="connsiteY2" fmla="*/ 7144 h 19050"/>
                    <a:gd name="connsiteX3" fmla="*/ 7144 w 19050"/>
                    <a:gd name="connsiteY3" fmla="*/ 1464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7144" y="14640"/>
                      </a:moveTo>
                      <a:cubicBezTo>
                        <a:pt x="10811" y="11525"/>
                        <a:pt x="17697" y="10106"/>
                        <a:pt x="20183" y="10516"/>
                      </a:cubicBezTo>
                      <a:lnTo>
                        <a:pt x="19221" y="7144"/>
                      </a:lnTo>
                      <a:lnTo>
                        <a:pt x="7144" y="1464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65" name="任意多边形: 形状 626">
                  <a:extLst>
                    <a:ext uri="{FF2B5EF4-FFF2-40B4-BE49-F238E27FC236}">
                      <a16:creationId xmlns:a16="http://schemas.microsoft.com/office/drawing/2014/main" id="{BF808BB8-F4E5-87A2-3FA3-6E8BCFE74BC3}"/>
                    </a:ext>
                  </a:extLst>
                </p:cNvPr>
                <p:cNvSpPr/>
                <p:nvPr/>
              </p:nvSpPr>
              <p:spPr>
                <a:xfrm>
                  <a:off x="3988013" y="1162500"/>
                  <a:ext cx="47625" cy="66675"/>
                </a:xfrm>
                <a:custGeom>
                  <a:avLst/>
                  <a:gdLst>
                    <a:gd name="connsiteX0" fmla="*/ 46768 w 47625"/>
                    <a:gd name="connsiteY0" fmla="*/ 7220 h 66675"/>
                    <a:gd name="connsiteX1" fmla="*/ 44739 w 47625"/>
                    <a:gd name="connsiteY1" fmla="*/ 8573 h 66675"/>
                    <a:gd name="connsiteX2" fmla="*/ 46787 w 47625"/>
                    <a:gd name="connsiteY2" fmla="*/ 10373 h 66675"/>
                    <a:gd name="connsiteX3" fmla="*/ 40567 w 47625"/>
                    <a:gd name="connsiteY3" fmla="*/ 15126 h 66675"/>
                    <a:gd name="connsiteX4" fmla="*/ 43387 w 47625"/>
                    <a:gd name="connsiteY4" fmla="*/ 7144 h 66675"/>
                    <a:gd name="connsiteX5" fmla="*/ 28070 w 47625"/>
                    <a:gd name="connsiteY5" fmla="*/ 25756 h 66675"/>
                    <a:gd name="connsiteX6" fmla="*/ 31490 w 47625"/>
                    <a:gd name="connsiteY6" fmla="*/ 24517 h 66675"/>
                    <a:gd name="connsiteX7" fmla="*/ 23679 w 47625"/>
                    <a:gd name="connsiteY7" fmla="*/ 32004 h 66675"/>
                    <a:gd name="connsiteX8" fmla="*/ 26042 w 47625"/>
                    <a:gd name="connsiteY8" fmla="*/ 35928 h 66675"/>
                    <a:gd name="connsiteX9" fmla="*/ 20965 w 47625"/>
                    <a:gd name="connsiteY9" fmla="*/ 38481 h 66675"/>
                    <a:gd name="connsiteX10" fmla="*/ 22965 w 47625"/>
                    <a:gd name="connsiteY10" fmla="*/ 38919 h 66675"/>
                    <a:gd name="connsiteX11" fmla="*/ 20698 w 47625"/>
                    <a:gd name="connsiteY11" fmla="*/ 40777 h 66675"/>
                    <a:gd name="connsiteX12" fmla="*/ 23889 w 47625"/>
                    <a:gd name="connsiteY12" fmla="*/ 42872 h 66675"/>
                    <a:gd name="connsiteX13" fmla="*/ 10963 w 47625"/>
                    <a:gd name="connsiteY13" fmla="*/ 57855 h 66675"/>
                    <a:gd name="connsiteX14" fmla="*/ 15469 w 47625"/>
                    <a:gd name="connsiteY14" fmla="*/ 59465 h 66675"/>
                    <a:gd name="connsiteX15" fmla="*/ 7506 w 47625"/>
                    <a:gd name="connsiteY15" fmla="*/ 67685 h 66675"/>
                    <a:gd name="connsiteX16" fmla="*/ 8096 w 47625"/>
                    <a:gd name="connsiteY16" fmla="*/ 68161 h 66675"/>
                    <a:gd name="connsiteX17" fmla="*/ 10182 w 47625"/>
                    <a:gd name="connsiteY17" fmla="*/ 61693 h 66675"/>
                    <a:gd name="connsiteX18" fmla="*/ 11954 w 47625"/>
                    <a:gd name="connsiteY18" fmla="*/ 66656 h 66675"/>
                    <a:gd name="connsiteX19" fmla="*/ 19717 w 47625"/>
                    <a:gd name="connsiteY19" fmla="*/ 53769 h 66675"/>
                    <a:gd name="connsiteX20" fmla="*/ 24537 w 47625"/>
                    <a:gd name="connsiteY20" fmla="*/ 53635 h 66675"/>
                    <a:gd name="connsiteX21" fmla="*/ 23717 w 47625"/>
                    <a:gd name="connsiteY21" fmla="*/ 49606 h 66675"/>
                    <a:gd name="connsiteX22" fmla="*/ 30556 w 47625"/>
                    <a:gd name="connsiteY22" fmla="*/ 38748 h 66675"/>
                    <a:gd name="connsiteX23" fmla="*/ 32042 w 47625"/>
                    <a:gd name="connsiteY23" fmla="*/ 43939 h 66675"/>
                    <a:gd name="connsiteX24" fmla="*/ 34262 w 47625"/>
                    <a:gd name="connsiteY24" fmla="*/ 36033 h 66675"/>
                    <a:gd name="connsiteX25" fmla="*/ 36929 w 47625"/>
                    <a:gd name="connsiteY25" fmla="*/ 36805 h 66675"/>
                    <a:gd name="connsiteX26" fmla="*/ 43634 w 47625"/>
                    <a:gd name="connsiteY26" fmla="*/ 25670 h 66675"/>
                    <a:gd name="connsiteX27" fmla="*/ 46768 w 47625"/>
                    <a:gd name="connsiteY27" fmla="*/ 7220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47625" h="66675">
                      <a:moveTo>
                        <a:pt x="46768" y="7220"/>
                      </a:moveTo>
                      <a:lnTo>
                        <a:pt x="44739" y="8573"/>
                      </a:lnTo>
                      <a:cubicBezTo>
                        <a:pt x="45425" y="9697"/>
                        <a:pt x="46806" y="8792"/>
                        <a:pt x="46787" y="10373"/>
                      </a:cubicBezTo>
                      <a:cubicBezTo>
                        <a:pt x="45349" y="15192"/>
                        <a:pt x="42634" y="13821"/>
                        <a:pt x="40567" y="15126"/>
                      </a:cubicBezTo>
                      <a:cubicBezTo>
                        <a:pt x="42653" y="12259"/>
                        <a:pt x="41986" y="10344"/>
                        <a:pt x="43387" y="7144"/>
                      </a:cubicBezTo>
                      <a:cubicBezTo>
                        <a:pt x="35719" y="20498"/>
                        <a:pt x="35128" y="14649"/>
                        <a:pt x="28070" y="25756"/>
                      </a:cubicBezTo>
                      <a:lnTo>
                        <a:pt x="31490" y="24517"/>
                      </a:lnTo>
                      <a:cubicBezTo>
                        <a:pt x="31071" y="33204"/>
                        <a:pt x="27499" y="25470"/>
                        <a:pt x="23679" y="32004"/>
                      </a:cubicBezTo>
                      <a:cubicBezTo>
                        <a:pt x="22889" y="33138"/>
                        <a:pt x="28623" y="30956"/>
                        <a:pt x="26042" y="35928"/>
                      </a:cubicBezTo>
                      <a:cubicBezTo>
                        <a:pt x="23375" y="41681"/>
                        <a:pt x="23308" y="35843"/>
                        <a:pt x="20965" y="38481"/>
                      </a:cubicBezTo>
                      <a:lnTo>
                        <a:pt x="22965" y="38919"/>
                      </a:lnTo>
                      <a:cubicBezTo>
                        <a:pt x="22784" y="40491"/>
                        <a:pt x="21431" y="40424"/>
                        <a:pt x="20698" y="40777"/>
                      </a:cubicBezTo>
                      <a:lnTo>
                        <a:pt x="23889" y="42872"/>
                      </a:lnTo>
                      <a:cubicBezTo>
                        <a:pt x="18945" y="49730"/>
                        <a:pt x="17498" y="54864"/>
                        <a:pt x="10963" y="57855"/>
                      </a:cubicBezTo>
                      <a:cubicBezTo>
                        <a:pt x="10935" y="62284"/>
                        <a:pt x="17164" y="52807"/>
                        <a:pt x="15469" y="59465"/>
                      </a:cubicBezTo>
                      <a:cubicBezTo>
                        <a:pt x="12707" y="60103"/>
                        <a:pt x="5449" y="64199"/>
                        <a:pt x="7506" y="67685"/>
                      </a:cubicBezTo>
                      <a:lnTo>
                        <a:pt x="8096" y="68161"/>
                      </a:lnTo>
                      <a:lnTo>
                        <a:pt x="10182" y="61693"/>
                      </a:lnTo>
                      <a:cubicBezTo>
                        <a:pt x="12164" y="62303"/>
                        <a:pt x="12468" y="64294"/>
                        <a:pt x="11954" y="66656"/>
                      </a:cubicBezTo>
                      <a:cubicBezTo>
                        <a:pt x="12916" y="59331"/>
                        <a:pt x="22060" y="60760"/>
                        <a:pt x="19717" y="53769"/>
                      </a:cubicBezTo>
                      <a:cubicBezTo>
                        <a:pt x="21070" y="53864"/>
                        <a:pt x="22213" y="55540"/>
                        <a:pt x="24537" y="53635"/>
                      </a:cubicBezTo>
                      <a:lnTo>
                        <a:pt x="23717" y="49606"/>
                      </a:lnTo>
                      <a:cubicBezTo>
                        <a:pt x="23956" y="48025"/>
                        <a:pt x="28842" y="41862"/>
                        <a:pt x="30556" y="38748"/>
                      </a:cubicBezTo>
                      <a:cubicBezTo>
                        <a:pt x="31052" y="40700"/>
                        <a:pt x="26556" y="48939"/>
                        <a:pt x="32042" y="43939"/>
                      </a:cubicBezTo>
                      <a:cubicBezTo>
                        <a:pt x="34528" y="40377"/>
                        <a:pt x="31166" y="39967"/>
                        <a:pt x="34262" y="36033"/>
                      </a:cubicBezTo>
                      <a:lnTo>
                        <a:pt x="36929" y="36805"/>
                      </a:lnTo>
                      <a:cubicBezTo>
                        <a:pt x="43348" y="32137"/>
                        <a:pt x="36071" y="27194"/>
                        <a:pt x="43634" y="25670"/>
                      </a:cubicBezTo>
                      <a:cubicBezTo>
                        <a:pt x="46720" y="17459"/>
                        <a:pt x="50273" y="9706"/>
                        <a:pt x="46768" y="722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66" name="任意多边形: 形状 627">
                  <a:extLst>
                    <a:ext uri="{FF2B5EF4-FFF2-40B4-BE49-F238E27FC236}">
                      <a16:creationId xmlns:a16="http://schemas.microsoft.com/office/drawing/2014/main" id="{1347E01B-9149-0E7B-7EAA-29D4FE4A6208}"/>
                    </a:ext>
                  </a:extLst>
                </p:cNvPr>
                <p:cNvSpPr/>
                <p:nvPr/>
              </p:nvSpPr>
              <p:spPr>
                <a:xfrm>
                  <a:off x="3960438" y="1357763"/>
                  <a:ext cx="19050" cy="9525"/>
                </a:xfrm>
                <a:custGeom>
                  <a:avLst/>
                  <a:gdLst>
                    <a:gd name="connsiteX0" fmla="*/ 14621 w 19050"/>
                    <a:gd name="connsiteY0" fmla="*/ 7144 h 9525"/>
                    <a:gd name="connsiteX1" fmla="*/ 7144 w 19050"/>
                    <a:gd name="connsiteY1" fmla="*/ 9163 h 9525"/>
                    <a:gd name="connsiteX2" fmla="*/ 14421 w 19050"/>
                    <a:gd name="connsiteY2" fmla="*/ 9973 h 9525"/>
                    <a:gd name="connsiteX3" fmla="*/ 14621 w 19050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4621" y="7144"/>
                      </a:moveTo>
                      <a:cubicBezTo>
                        <a:pt x="11525" y="9096"/>
                        <a:pt x="9115" y="8839"/>
                        <a:pt x="7144" y="9163"/>
                      </a:cubicBezTo>
                      <a:lnTo>
                        <a:pt x="14421" y="9973"/>
                      </a:lnTo>
                      <a:cubicBezTo>
                        <a:pt x="14002" y="9354"/>
                        <a:pt x="12525" y="8925"/>
                        <a:pt x="14621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67" name="任意多边形: 形状 628">
                  <a:extLst>
                    <a:ext uri="{FF2B5EF4-FFF2-40B4-BE49-F238E27FC236}">
                      <a16:creationId xmlns:a16="http://schemas.microsoft.com/office/drawing/2014/main" id="{597B5A8E-C635-3473-6CC5-57F110ADEFAA}"/>
                    </a:ext>
                  </a:extLst>
                </p:cNvPr>
                <p:cNvSpPr/>
                <p:nvPr/>
              </p:nvSpPr>
              <p:spPr>
                <a:xfrm>
                  <a:off x="3970592" y="1327616"/>
                  <a:ext cx="19050" cy="19050"/>
                </a:xfrm>
                <a:custGeom>
                  <a:avLst/>
                  <a:gdLst>
                    <a:gd name="connsiteX0" fmla="*/ 19260 w 19050"/>
                    <a:gd name="connsiteY0" fmla="*/ 7144 h 19050"/>
                    <a:gd name="connsiteX1" fmla="*/ 7144 w 19050"/>
                    <a:gd name="connsiteY1" fmla="*/ 15745 h 19050"/>
                    <a:gd name="connsiteX2" fmla="*/ 17945 w 19050"/>
                    <a:gd name="connsiteY2" fmla="*/ 11020 h 19050"/>
                    <a:gd name="connsiteX3" fmla="*/ 19260 w 19050"/>
                    <a:gd name="connsiteY3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9260" y="7144"/>
                      </a:moveTo>
                      <a:lnTo>
                        <a:pt x="7144" y="15745"/>
                      </a:lnTo>
                      <a:cubicBezTo>
                        <a:pt x="7630" y="19174"/>
                        <a:pt x="14183" y="11963"/>
                        <a:pt x="17945" y="11020"/>
                      </a:cubicBezTo>
                      <a:cubicBezTo>
                        <a:pt x="16526" y="10668"/>
                        <a:pt x="19288" y="8553"/>
                        <a:pt x="19260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68" name="任意多边形: 形状 629">
                  <a:extLst>
                    <a:ext uri="{FF2B5EF4-FFF2-40B4-BE49-F238E27FC236}">
                      <a16:creationId xmlns:a16="http://schemas.microsoft.com/office/drawing/2014/main" id="{7F4146E7-5E0A-819F-5F01-E566F1D92E09}"/>
                    </a:ext>
                  </a:extLst>
                </p:cNvPr>
                <p:cNvSpPr/>
                <p:nvPr/>
              </p:nvSpPr>
              <p:spPr>
                <a:xfrm>
                  <a:off x="3962067" y="1353886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10659 h 9525"/>
                    <a:gd name="connsiteX1" fmla="*/ 10659 w 9525"/>
                    <a:gd name="connsiteY1" fmla="*/ 9344 h 9525"/>
                    <a:gd name="connsiteX2" fmla="*/ 11287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10659"/>
                      </a:moveTo>
                      <a:lnTo>
                        <a:pt x="10659" y="9344"/>
                      </a:lnTo>
                      <a:lnTo>
                        <a:pt x="11287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69" name="任意多边形: 形状 630">
                  <a:extLst>
                    <a:ext uri="{FF2B5EF4-FFF2-40B4-BE49-F238E27FC236}">
                      <a16:creationId xmlns:a16="http://schemas.microsoft.com/office/drawing/2014/main" id="{56C23DE8-7C9A-1793-9616-86229BBF7404}"/>
                    </a:ext>
                  </a:extLst>
                </p:cNvPr>
                <p:cNvSpPr/>
                <p:nvPr/>
              </p:nvSpPr>
              <p:spPr>
                <a:xfrm>
                  <a:off x="3924214" y="1397549"/>
                  <a:ext cx="19050" cy="9525"/>
                </a:xfrm>
                <a:custGeom>
                  <a:avLst/>
                  <a:gdLst>
                    <a:gd name="connsiteX0" fmla="*/ 15735 w 19050"/>
                    <a:gd name="connsiteY0" fmla="*/ 7144 h 9525"/>
                    <a:gd name="connsiteX1" fmla="*/ 7144 w 19050"/>
                    <a:gd name="connsiteY1" fmla="*/ 9230 h 9525"/>
                    <a:gd name="connsiteX2" fmla="*/ 15735 w 19050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5735" y="7144"/>
                      </a:moveTo>
                      <a:lnTo>
                        <a:pt x="7144" y="9230"/>
                      </a:lnTo>
                      <a:lnTo>
                        <a:pt x="15735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70" name="任意多边形: 形状 631">
                  <a:extLst>
                    <a:ext uri="{FF2B5EF4-FFF2-40B4-BE49-F238E27FC236}">
                      <a16:creationId xmlns:a16="http://schemas.microsoft.com/office/drawing/2014/main" id="{A3889C40-80B7-9CDF-1582-A87F51372B14}"/>
                    </a:ext>
                  </a:extLst>
                </p:cNvPr>
                <p:cNvSpPr/>
                <p:nvPr/>
              </p:nvSpPr>
              <p:spPr>
                <a:xfrm>
                  <a:off x="3942921" y="1336865"/>
                  <a:ext cx="38100" cy="19050"/>
                </a:xfrm>
                <a:custGeom>
                  <a:avLst/>
                  <a:gdLst>
                    <a:gd name="connsiteX0" fmla="*/ 24479 w 38100"/>
                    <a:gd name="connsiteY0" fmla="*/ 7144 h 19050"/>
                    <a:gd name="connsiteX1" fmla="*/ 7144 w 38100"/>
                    <a:gd name="connsiteY1" fmla="*/ 15364 h 19050"/>
                    <a:gd name="connsiteX2" fmla="*/ 13611 w 38100"/>
                    <a:gd name="connsiteY2" fmla="*/ 17202 h 19050"/>
                    <a:gd name="connsiteX3" fmla="*/ 9382 w 38100"/>
                    <a:gd name="connsiteY3" fmla="*/ 17116 h 19050"/>
                    <a:gd name="connsiteX4" fmla="*/ 23422 w 38100"/>
                    <a:gd name="connsiteY4" fmla="*/ 10078 h 19050"/>
                    <a:gd name="connsiteX5" fmla="*/ 25470 w 38100"/>
                    <a:gd name="connsiteY5" fmla="*/ 17355 h 19050"/>
                    <a:gd name="connsiteX6" fmla="*/ 31118 w 38100"/>
                    <a:gd name="connsiteY6" fmla="*/ 14621 h 19050"/>
                    <a:gd name="connsiteX7" fmla="*/ 36681 w 38100"/>
                    <a:gd name="connsiteY7" fmla="*/ 11735 h 19050"/>
                    <a:gd name="connsiteX8" fmla="*/ 24479 w 38100"/>
                    <a:gd name="connsiteY8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100" h="19050">
                      <a:moveTo>
                        <a:pt x="24479" y="7144"/>
                      </a:moveTo>
                      <a:lnTo>
                        <a:pt x="7144" y="15364"/>
                      </a:lnTo>
                      <a:cubicBezTo>
                        <a:pt x="8106" y="15211"/>
                        <a:pt x="6306" y="20345"/>
                        <a:pt x="13611" y="17202"/>
                      </a:cubicBezTo>
                      <a:lnTo>
                        <a:pt x="9382" y="17116"/>
                      </a:lnTo>
                      <a:cubicBezTo>
                        <a:pt x="14230" y="15021"/>
                        <a:pt x="16774" y="11182"/>
                        <a:pt x="23422" y="10078"/>
                      </a:cubicBezTo>
                      <a:cubicBezTo>
                        <a:pt x="24232" y="12725"/>
                        <a:pt x="32395" y="13373"/>
                        <a:pt x="25470" y="17355"/>
                      </a:cubicBezTo>
                      <a:cubicBezTo>
                        <a:pt x="25470" y="17355"/>
                        <a:pt x="28299" y="15992"/>
                        <a:pt x="31118" y="14621"/>
                      </a:cubicBezTo>
                      <a:cubicBezTo>
                        <a:pt x="33976" y="13287"/>
                        <a:pt x="36681" y="11735"/>
                        <a:pt x="36681" y="11735"/>
                      </a:cubicBezTo>
                      <a:cubicBezTo>
                        <a:pt x="27051" y="16564"/>
                        <a:pt x="26251" y="9525"/>
                        <a:pt x="24479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71" name="任意多边形: 形状 632">
                  <a:extLst>
                    <a:ext uri="{FF2B5EF4-FFF2-40B4-BE49-F238E27FC236}">
                      <a16:creationId xmlns:a16="http://schemas.microsoft.com/office/drawing/2014/main" id="{36042BE7-614D-121C-6DBB-29AD137F9900}"/>
                    </a:ext>
                  </a:extLst>
                </p:cNvPr>
                <p:cNvSpPr/>
                <p:nvPr/>
              </p:nvSpPr>
              <p:spPr>
                <a:xfrm>
                  <a:off x="4010997" y="1107008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11353 h 9525"/>
                    <a:gd name="connsiteX1" fmla="*/ 10982 w 9525"/>
                    <a:gd name="connsiteY1" fmla="*/ 7276 h 9525"/>
                    <a:gd name="connsiteX2" fmla="*/ 7144 w 9525"/>
                    <a:gd name="connsiteY2" fmla="*/ 1135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11353"/>
                      </a:moveTo>
                      <a:cubicBezTo>
                        <a:pt x="8744" y="12544"/>
                        <a:pt x="9525" y="6838"/>
                        <a:pt x="10982" y="7276"/>
                      </a:cubicBezTo>
                      <a:cubicBezTo>
                        <a:pt x="7506" y="6838"/>
                        <a:pt x="8963" y="7314"/>
                        <a:pt x="7144" y="113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72" name="任意多边形: 形状 633">
                  <a:extLst>
                    <a:ext uri="{FF2B5EF4-FFF2-40B4-BE49-F238E27FC236}">
                      <a16:creationId xmlns:a16="http://schemas.microsoft.com/office/drawing/2014/main" id="{4E428936-FD5E-AF46-0856-6473FDCCC782}"/>
                    </a:ext>
                  </a:extLst>
                </p:cNvPr>
                <p:cNvSpPr/>
                <p:nvPr/>
              </p:nvSpPr>
              <p:spPr>
                <a:xfrm>
                  <a:off x="3941207" y="1014472"/>
                  <a:ext cx="19050" cy="19050"/>
                </a:xfrm>
                <a:custGeom>
                  <a:avLst/>
                  <a:gdLst>
                    <a:gd name="connsiteX0" fmla="*/ 15040 w 19050"/>
                    <a:gd name="connsiteY0" fmla="*/ 7144 h 19050"/>
                    <a:gd name="connsiteX1" fmla="*/ 10268 w 19050"/>
                    <a:gd name="connsiteY1" fmla="*/ 14078 h 19050"/>
                    <a:gd name="connsiteX2" fmla="*/ 7277 w 19050"/>
                    <a:gd name="connsiteY2" fmla="*/ 11373 h 19050"/>
                    <a:gd name="connsiteX3" fmla="*/ 7144 w 19050"/>
                    <a:gd name="connsiteY3" fmla="*/ 16650 h 19050"/>
                    <a:gd name="connsiteX4" fmla="*/ 14440 w 19050"/>
                    <a:gd name="connsiteY4" fmla="*/ 14621 h 19050"/>
                    <a:gd name="connsiteX5" fmla="*/ 14307 w 19050"/>
                    <a:gd name="connsiteY5" fmla="*/ 19012 h 19050"/>
                    <a:gd name="connsiteX6" fmla="*/ 20812 w 19050"/>
                    <a:gd name="connsiteY6" fmla="*/ 17821 h 19050"/>
                    <a:gd name="connsiteX7" fmla="*/ 17450 w 19050"/>
                    <a:gd name="connsiteY7" fmla="*/ 15554 h 19050"/>
                    <a:gd name="connsiteX8" fmla="*/ 19926 w 19050"/>
                    <a:gd name="connsiteY8" fmla="*/ 946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050" h="19050">
                      <a:moveTo>
                        <a:pt x="15040" y="7144"/>
                      </a:moveTo>
                      <a:cubicBezTo>
                        <a:pt x="14954" y="9782"/>
                        <a:pt x="10382" y="9696"/>
                        <a:pt x="10268" y="14078"/>
                      </a:cubicBezTo>
                      <a:lnTo>
                        <a:pt x="7277" y="11373"/>
                      </a:lnTo>
                      <a:lnTo>
                        <a:pt x="7144" y="16650"/>
                      </a:lnTo>
                      <a:cubicBezTo>
                        <a:pt x="8010" y="13145"/>
                        <a:pt x="12935" y="14573"/>
                        <a:pt x="14440" y="14621"/>
                      </a:cubicBezTo>
                      <a:lnTo>
                        <a:pt x="14307" y="19012"/>
                      </a:lnTo>
                      <a:cubicBezTo>
                        <a:pt x="15411" y="20345"/>
                        <a:pt x="18117" y="19088"/>
                        <a:pt x="20812" y="17821"/>
                      </a:cubicBezTo>
                      <a:cubicBezTo>
                        <a:pt x="19707" y="17364"/>
                        <a:pt x="18698" y="12516"/>
                        <a:pt x="17450" y="15554"/>
                      </a:cubicBezTo>
                      <a:cubicBezTo>
                        <a:pt x="17497" y="13802"/>
                        <a:pt x="17231" y="9849"/>
                        <a:pt x="19926" y="9468"/>
                      </a:cubicBez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73" name="任意多边形: 形状 634">
                  <a:extLst>
                    <a:ext uri="{FF2B5EF4-FFF2-40B4-BE49-F238E27FC236}">
                      <a16:creationId xmlns:a16="http://schemas.microsoft.com/office/drawing/2014/main" id="{485CF9B3-E271-9A53-ADE7-BDA696F5931E}"/>
                    </a:ext>
                  </a:extLst>
                </p:cNvPr>
                <p:cNvSpPr/>
                <p:nvPr/>
              </p:nvSpPr>
              <p:spPr>
                <a:xfrm>
                  <a:off x="3970106" y="1327607"/>
                  <a:ext cx="19050" cy="9525"/>
                </a:xfrm>
                <a:custGeom>
                  <a:avLst/>
                  <a:gdLst>
                    <a:gd name="connsiteX0" fmla="*/ 14088 w 19050"/>
                    <a:gd name="connsiteY0" fmla="*/ 7144 h 9525"/>
                    <a:gd name="connsiteX1" fmla="*/ 7144 w 19050"/>
                    <a:gd name="connsiteY1" fmla="*/ 9487 h 9525"/>
                    <a:gd name="connsiteX2" fmla="*/ 14088 w 19050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4088" y="7144"/>
                      </a:moveTo>
                      <a:cubicBezTo>
                        <a:pt x="9506" y="11049"/>
                        <a:pt x="11687" y="4182"/>
                        <a:pt x="7144" y="9487"/>
                      </a:cubicBezTo>
                      <a:cubicBezTo>
                        <a:pt x="8973" y="9058"/>
                        <a:pt x="13716" y="10763"/>
                        <a:pt x="14088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74" name="任意多边形: 形状 635">
                  <a:extLst>
                    <a:ext uri="{FF2B5EF4-FFF2-40B4-BE49-F238E27FC236}">
                      <a16:creationId xmlns:a16="http://schemas.microsoft.com/office/drawing/2014/main" id="{149ED52B-4331-CF99-33E3-AADC590E3260}"/>
                    </a:ext>
                  </a:extLst>
                </p:cNvPr>
                <p:cNvSpPr/>
                <p:nvPr/>
              </p:nvSpPr>
              <p:spPr>
                <a:xfrm>
                  <a:off x="3909393" y="1384138"/>
                  <a:ext cx="38100" cy="19050"/>
                </a:xfrm>
                <a:custGeom>
                  <a:avLst/>
                  <a:gdLst>
                    <a:gd name="connsiteX0" fmla="*/ 24851 w 38100"/>
                    <a:gd name="connsiteY0" fmla="*/ 8496 h 19050"/>
                    <a:gd name="connsiteX1" fmla="*/ 7144 w 38100"/>
                    <a:gd name="connsiteY1" fmla="*/ 10258 h 19050"/>
                    <a:gd name="connsiteX2" fmla="*/ 9935 w 38100"/>
                    <a:gd name="connsiteY2" fmla="*/ 17793 h 19050"/>
                    <a:gd name="connsiteX3" fmla="*/ 17193 w 38100"/>
                    <a:gd name="connsiteY3" fmla="*/ 11811 h 19050"/>
                    <a:gd name="connsiteX4" fmla="*/ 19641 w 38100"/>
                    <a:gd name="connsiteY4" fmla="*/ 14430 h 19050"/>
                    <a:gd name="connsiteX5" fmla="*/ 32595 w 38100"/>
                    <a:gd name="connsiteY5" fmla="*/ 7144 h 19050"/>
                    <a:gd name="connsiteX6" fmla="*/ 24851 w 38100"/>
                    <a:gd name="connsiteY6" fmla="*/ 849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8100" h="19050">
                      <a:moveTo>
                        <a:pt x="24851" y="8496"/>
                      </a:moveTo>
                      <a:cubicBezTo>
                        <a:pt x="12687" y="16983"/>
                        <a:pt x="19974" y="5401"/>
                        <a:pt x="7144" y="10258"/>
                      </a:cubicBezTo>
                      <a:cubicBezTo>
                        <a:pt x="20098" y="7506"/>
                        <a:pt x="3239" y="16745"/>
                        <a:pt x="9935" y="17793"/>
                      </a:cubicBezTo>
                      <a:cubicBezTo>
                        <a:pt x="18640" y="14535"/>
                        <a:pt x="14240" y="14068"/>
                        <a:pt x="17193" y="11811"/>
                      </a:cubicBezTo>
                      <a:lnTo>
                        <a:pt x="19641" y="14430"/>
                      </a:lnTo>
                      <a:cubicBezTo>
                        <a:pt x="25718" y="11916"/>
                        <a:pt x="28537" y="7525"/>
                        <a:pt x="32595" y="7144"/>
                      </a:cubicBezTo>
                      <a:cubicBezTo>
                        <a:pt x="30575" y="7334"/>
                        <a:pt x="25965" y="10477"/>
                        <a:pt x="24851" y="849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75" name="任意多边形: 形状 636">
                  <a:extLst>
                    <a:ext uri="{FF2B5EF4-FFF2-40B4-BE49-F238E27FC236}">
                      <a16:creationId xmlns:a16="http://schemas.microsoft.com/office/drawing/2014/main" id="{05C4064D-D69D-DC4C-4962-2E1A8B7E93B4}"/>
                    </a:ext>
                  </a:extLst>
                </p:cNvPr>
                <p:cNvSpPr/>
                <p:nvPr/>
              </p:nvSpPr>
              <p:spPr>
                <a:xfrm>
                  <a:off x="3919061" y="1350848"/>
                  <a:ext cx="47625" cy="28575"/>
                </a:xfrm>
                <a:custGeom>
                  <a:avLst/>
                  <a:gdLst>
                    <a:gd name="connsiteX0" fmla="*/ 39081 w 47625"/>
                    <a:gd name="connsiteY0" fmla="*/ 7144 h 28575"/>
                    <a:gd name="connsiteX1" fmla="*/ 29299 w 47625"/>
                    <a:gd name="connsiteY1" fmla="*/ 16231 h 28575"/>
                    <a:gd name="connsiteX2" fmla="*/ 13002 w 47625"/>
                    <a:gd name="connsiteY2" fmla="*/ 16421 h 28575"/>
                    <a:gd name="connsiteX3" fmla="*/ 16869 w 47625"/>
                    <a:gd name="connsiteY3" fmla="*/ 19574 h 28575"/>
                    <a:gd name="connsiteX4" fmla="*/ 7839 w 47625"/>
                    <a:gd name="connsiteY4" fmla="*/ 25003 h 28575"/>
                    <a:gd name="connsiteX5" fmla="*/ 7144 w 47625"/>
                    <a:gd name="connsiteY5" fmla="*/ 29175 h 28575"/>
                    <a:gd name="connsiteX6" fmla="*/ 23546 w 47625"/>
                    <a:gd name="connsiteY6" fmla="*/ 21441 h 28575"/>
                    <a:gd name="connsiteX7" fmla="*/ 39929 w 47625"/>
                    <a:gd name="connsiteY7" fmla="*/ 14678 h 28575"/>
                    <a:gd name="connsiteX8" fmla="*/ 39081 w 47625"/>
                    <a:gd name="connsiteY8" fmla="*/ 7144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7625" h="28575">
                      <a:moveTo>
                        <a:pt x="39081" y="7144"/>
                      </a:moveTo>
                      <a:cubicBezTo>
                        <a:pt x="36014" y="10420"/>
                        <a:pt x="26537" y="15221"/>
                        <a:pt x="29299" y="16231"/>
                      </a:cubicBezTo>
                      <a:cubicBezTo>
                        <a:pt x="17421" y="20479"/>
                        <a:pt x="23422" y="13487"/>
                        <a:pt x="13002" y="16421"/>
                      </a:cubicBezTo>
                      <a:lnTo>
                        <a:pt x="16869" y="19574"/>
                      </a:lnTo>
                      <a:lnTo>
                        <a:pt x="7839" y="25003"/>
                      </a:lnTo>
                      <a:cubicBezTo>
                        <a:pt x="14916" y="23174"/>
                        <a:pt x="8973" y="27003"/>
                        <a:pt x="7144" y="29175"/>
                      </a:cubicBezTo>
                      <a:cubicBezTo>
                        <a:pt x="12849" y="28489"/>
                        <a:pt x="18221" y="24813"/>
                        <a:pt x="23546" y="21441"/>
                      </a:cubicBezTo>
                      <a:cubicBezTo>
                        <a:pt x="28851" y="18002"/>
                        <a:pt x="33928" y="14516"/>
                        <a:pt x="39929" y="14678"/>
                      </a:cubicBezTo>
                      <a:cubicBezTo>
                        <a:pt x="51968" y="8553"/>
                        <a:pt x="43348" y="7182"/>
                        <a:pt x="39081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76" name="任意多边形: 形状 637">
                  <a:extLst>
                    <a:ext uri="{FF2B5EF4-FFF2-40B4-BE49-F238E27FC236}">
                      <a16:creationId xmlns:a16="http://schemas.microsoft.com/office/drawing/2014/main" id="{FA6DE76F-9447-3D99-8E36-FA94DC1471F6}"/>
                    </a:ext>
                  </a:extLst>
                </p:cNvPr>
                <p:cNvSpPr/>
                <p:nvPr/>
              </p:nvSpPr>
              <p:spPr>
                <a:xfrm>
                  <a:off x="4003977" y="1206560"/>
                  <a:ext cx="19050" cy="19050"/>
                </a:xfrm>
                <a:custGeom>
                  <a:avLst/>
                  <a:gdLst>
                    <a:gd name="connsiteX0" fmla="*/ 12173 w 19050"/>
                    <a:gd name="connsiteY0" fmla="*/ 8528 h 19050"/>
                    <a:gd name="connsiteX1" fmla="*/ 7144 w 19050"/>
                    <a:gd name="connsiteY1" fmla="*/ 14738 h 19050"/>
                    <a:gd name="connsiteX2" fmla="*/ 14469 w 19050"/>
                    <a:gd name="connsiteY2" fmla="*/ 11862 h 19050"/>
                    <a:gd name="connsiteX3" fmla="*/ 12173 w 19050"/>
                    <a:gd name="connsiteY3" fmla="*/ 852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2173" y="8528"/>
                      </a:moveTo>
                      <a:cubicBezTo>
                        <a:pt x="13087" y="11805"/>
                        <a:pt x="8982" y="11624"/>
                        <a:pt x="7144" y="14738"/>
                      </a:cubicBezTo>
                      <a:lnTo>
                        <a:pt x="14469" y="11862"/>
                      </a:lnTo>
                      <a:cubicBezTo>
                        <a:pt x="12716" y="9757"/>
                        <a:pt x="18259" y="4718"/>
                        <a:pt x="12173" y="852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77" name="任意多边形: 形状 638">
                  <a:extLst>
                    <a:ext uri="{FF2B5EF4-FFF2-40B4-BE49-F238E27FC236}">
                      <a16:creationId xmlns:a16="http://schemas.microsoft.com/office/drawing/2014/main" id="{89C2D80E-C179-9FBF-5C26-215FCA20CD4B}"/>
                    </a:ext>
                  </a:extLst>
                </p:cNvPr>
                <p:cNvSpPr/>
                <p:nvPr/>
              </p:nvSpPr>
              <p:spPr>
                <a:xfrm>
                  <a:off x="3974592" y="1030883"/>
                  <a:ext cx="9525" cy="19050"/>
                </a:xfrm>
                <a:custGeom>
                  <a:avLst/>
                  <a:gdLst>
                    <a:gd name="connsiteX0" fmla="*/ 8601 w 9525"/>
                    <a:gd name="connsiteY0" fmla="*/ 7154 h 19050"/>
                    <a:gd name="connsiteX1" fmla="*/ 7144 w 9525"/>
                    <a:gd name="connsiteY1" fmla="*/ 14336 h 19050"/>
                    <a:gd name="connsiteX2" fmla="*/ 8601 w 9525"/>
                    <a:gd name="connsiteY2" fmla="*/ 715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8601" y="7154"/>
                      </a:moveTo>
                      <a:cubicBezTo>
                        <a:pt x="7963" y="7726"/>
                        <a:pt x="9687" y="12279"/>
                        <a:pt x="7144" y="14336"/>
                      </a:cubicBezTo>
                      <a:cubicBezTo>
                        <a:pt x="9592" y="13288"/>
                        <a:pt x="11849" y="6849"/>
                        <a:pt x="8601" y="715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78" name="任意多边形: 形状 639">
                  <a:extLst>
                    <a:ext uri="{FF2B5EF4-FFF2-40B4-BE49-F238E27FC236}">
                      <a16:creationId xmlns:a16="http://schemas.microsoft.com/office/drawing/2014/main" id="{42F0741A-5FBB-66F6-4AB7-320879CCB3D7}"/>
                    </a:ext>
                  </a:extLst>
                </p:cNvPr>
                <p:cNvSpPr/>
                <p:nvPr/>
              </p:nvSpPr>
              <p:spPr>
                <a:xfrm>
                  <a:off x="3950227" y="1345740"/>
                  <a:ext cx="19050" cy="9525"/>
                </a:xfrm>
                <a:custGeom>
                  <a:avLst/>
                  <a:gdLst>
                    <a:gd name="connsiteX0" fmla="*/ 13002 w 19050"/>
                    <a:gd name="connsiteY0" fmla="*/ 7270 h 9525"/>
                    <a:gd name="connsiteX1" fmla="*/ 7144 w 19050"/>
                    <a:gd name="connsiteY1" fmla="*/ 9585 h 9525"/>
                    <a:gd name="connsiteX2" fmla="*/ 13002 w 19050"/>
                    <a:gd name="connsiteY2" fmla="*/ 727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3002" y="7270"/>
                      </a:moveTo>
                      <a:cubicBezTo>
                        <a:pt x="11601" y="6785"/>
                        <a:pt x="10125" y="7727"/>
                        <a:pt x="7144" y="9585"/>
                      </a:cubicBezTo>
                      <a:cubicBezTo>
                        <a:pt x="9601" y="8518"/>
                        <a:pt x="11782" y="11642"/>
                        <a:pt x="13002" y="727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79" name="任意多边形: 形状 640">
                  <a:extLst>
                    <a:ext uri="{FF2B5EF4-FFF2-40B4-BE49-F238E27FC236}">
                      <a16:creationId xmlns:a16="http://schemas.microsoft.com/office/drawing/2014/main" id="{BAD1E7D8-412A-4474-F428-304A7808FD3F}"/>
                    </a:ext>
                  </a:extLst>
                </p:cNvPr>
                <p:cNvSpPr/>
                <p:nvPr/>
              </p:nvSpPr>
              <p:spPr>
                <a:xfrm>
                  <a:off x="3960978" y="1030420"/>
                  <a:ext cx="19050" cy="19050"/>
                </a:xfrm>
                <a:custGeom>
                  <a:avLst/>
                  <a:gdLst>
                    <a:gd name="connsiteX0" fmla="*/ 11157 w 19050"/>
                    <a:gd name="connsiteY0" fmla="*/ 8703 h 19050"/>
                    <a:gd name="connsiteX1" fmla="*/ 7147 w 19050"/>
                    <a:gd name="connsiteY1" fmla="*/ 13085 h 19050"/>
                    <a:gd name="connsiteX2" fmla="*/ 8814 w 19050"/>
                    <a:gd name="connsiteY2" fmla="*/ 18228 h 19050"/>
                    <a:gd name="connsiteX3" fmla="*/ 17577 w 19050"/>
                    <a:gd name="connsiteY3" fmla="*/ 9341 h 19050"/>
                    <a:gd name="connsiteX4" fmla="*/ 12671 w 19050"/>
                    <a:gd name="connsiteY4" fmla="*/ 14913 h 19050"/>
                    <a:gd name="connsiteX5" fmla="*/ 16700 w 19050"/>
                    <a:gd name="connsiteY5" fmla="*/ 10389 h 19050"/>
                    <a:gd name="connsiteX6" fmla="*/ 18596 w 19050"/>
                    <a:gd name="connsiteY6" fmla="*/ 13628 h 19050"/>
                    <a:gd name="connsiteX7" fmla="*/ 19958 w 19050"/>
                    <a:gd name="connsiteY7" fmla="*/ 7579 h 19050"/>
                    <a:gd name="connsiteX8" fmla="*/ 15529 w 19050"/>
                    <a:gd name="connsiteY8" fmla="*/ 8798 h 19050"/>
                    <a:gd name="connsiteX9" fmla="*/ 11157 w 19050"/>
                    <a:gd name="connsiteY9" fmla="*/ 870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050" h="19050">
                      <a:moveTo>
                        <a:pt x="11157" y="8703"/>
                      </a:moveTo>
                      <a:lnTo>
                        <a:pt x="7147" y="13085"/>
                      </a:lnTo>
                      <a:cubicBezTo>
                        <a:pt x="7032" y="14066"/>
                        <a:pt x="10261" y="15771"/>
                        <a:pt x="8814" y="18228"/>
                      </a:cubicBezTo>
                      <a:cubicBezTo>
                        <a:pt x="12043" y="20038"/>
                        <a:pt x="11957" y="5131"/>
                        <a:pt x="17577" y="9341"/>
                      </a:cubicBezTo>
                      <a:lnTo>
                        <a:pt x="12671" y="14913"/>
                      </a:lnTo>
                      <a:cubicBezTo>
                        <a:pt x="15148" y="16599"/>
                        <a:pt x="14900" y="12427"/>
                        <a:pt x="16700" y="10389"/>
                      </a:cubicBezTo>
                      <a:lnTo>
                        <a:pt x="18596" y="13628"/>
                      </a:lnTo>
                      <a:cubicBezTo>
                        <a:pt x="21710" y="12799"/>
                        <a:pt x="18491" y="9046"/>
                        <a:pt x="19958" y="7579"/>
                      </a:cubicBezTo>
                      <a:cubicBezTo>
                        <a:pt x="19034" y="6455"/>
                        <a:pt x="17281" y="7741"/>
                        <a:pt x="15529" y="8798"/>
                      </a:cubicBezTo>
                      <a:cubicBezTo>
                        <a:pt x="13662" y="10046"/>
                        <a:pt x="11824" y="10989"/>
                        <a:pt x="11157" y="870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80" name="任意多边形: 形状 641">
                  <a:extLst>
                    <a:ext uri="{FF2B5EF4-FFF2-40B4-BE49-F238E27FC236}">
                      <a16:creationId xmlns:a16="http://schemas.microsoft.com/office/drawing/2014/main" id="{3F560071-C442-347A-4714-3260E85F74E6}"/>
                    </a:ext>
                  </a:extLst>
                </p:cNvPr>
                <p:cNvSpPr/>
                <p:nvPr/>
              </p:nvSpPr>
              <p:spPr>
                <a:xfrm>
                  <a:off x="3892572" y="1406561"/>
                  <a:ext cx="19050" cy="9525"/>
                </a:xfrm>
                <a:custGeom>
                  <a:avLst/>
                  <a:gdLst>
                    <a:gd name="connsiteX0" fmla="*/ 14935 w 19050"/>
                    <a:gd name="connsiteY0" fmla="*/ 7285 h 9525"/>
                    <a:gd name="connsiteX1" fmla="*/ 7144 w 19050"/>
                    <a:gd name="connsiteY1" fmla="*/ 10676 h 9525"/>
                    <a:gd name="connsiteX2" fmla="*/ 15469 w 19050"/>
                    <a:gd name="connsiteY2" fmla="*/ 10743 h 9525"/>
                    <a:gd name="connsiteX3" fmla="*/ 14935 w 19050"/>
                    <a:gd name="connsiteY3" fmla="*/ 728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4935" y="7285"/>
                      </a:moveTo>
                      <a:cubicBezTo>
                        <a:pt x="11487" y="6580"/>
                        <a:pt x="9335" y="8638"/>
                        <a:pt x="7144" y="10676"/>
                      </a:cubicBezTo>
                      <a:cubicBezTo>
                        <a:pt x="14954" y="7304"/>
                        <a:pt x="10592" y="11428"/>
                        <a:pt x="15469" y="10743"/>
                      </a:cubicBezTo>
                      <a:cubicBezTo>
                        <a:pt x="14849" y="9371"/>
                        <a:pt x="11735" y="9352"/>
                        <a:pt x="14935" y="728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81" name="任意多边形: 形状 642">
                  <a:extLst>
                    <a:ext uri="{FF2B5EF4-FFF2-40B4-BE49-F238E27FC236}">
                      <a16:creationId xmlns:a16="http://schemas.microsoft.com/office/drawing/2014/main" id="{F84CCAD9-1380-7600-1F90-C96DFFF14712}"/>
                    </a:ext>
                  </a:extLst>
                </p:cNvPr>
                <p:cNvSpPr/>
                <p:nvPr/>
              </p:nvSpPr>
              <p:spPr>
                <a:xfrm>
                  <a:off x="3979307" y="1058364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16650 h 19050"/>
                    <a:gd name="connsiteX1" fmla="*/ 13106 w 19050"/>
                    <a:gd name="connsiteY1" fmla="*/ 9601 h 19050"/>
                    <a:gd name="connsiteX2" fmla="*/ 12011 w 19050"/>
                    <a:gd name="connsiteY2" fmla="*/ 7144 h 19050"/>
                    <a:gd name="connsiteX3" fmla="*/ 7144 w 19050"/>
                    <a:gd name="connsiteY3" fmla="*/ 1665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7144" y="16650"/>
                      </a:moveTo>
                      <a:lnTo>
                        <a:pt x="13106" y="9601"/>
                      </a:lnTo>
                      <a:lnTo>
                        <a:pt x="12011" y="7144"/>
                      </a:lnTo>
                      <a:cubicBezTo>
                        <a:pt x="12135" y="7382"/>
                        <a:pt x="7144" y="16650"/>
                        <a:pt x="7144" y="1665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82" name="任意多边形: 形状 643">
                  <a:extLst>
                    <a:ext uri="{FF2B5EF4-FFF2-40B4-BE49-F238E27FC236}">
                      <a16:creationId xmlns:a16="http://schemas.microsoft.com/office/drawing/2014/main" id="{330AA4E3-631E-277D-A1F3-999797B20A91}"/>
                    </a:ext>
                  </a:extLst>
                </p:cNvPr>
                <p:cNvSpPr/>
                <p:nvPr/>
              </p:nvSpPr>
              <p:spPr>
                <a:xfrm>
                  <a:off x="3893508" y="1394850"/>
                  <a:ext cx="19050" cy="19050"/>
                </a:xfrm>
                <a:custGeom>
                  <a:avLst/>
                  <a:gdLst>
                    <a:gd name="connsiteX0" fmla="*/ 13628 w 19050"/>
                    <a:gd name="connsiteY0" fmla="*/ 7271 h 19050"/>
                    <a:gd name="connsiteX1" fmla="*/ 7951 w 19050"/>
                    <a:gd name="connsiteY1" fmla="*/ 14805 h 19050"/>
                    <a:gd name="connsiteX2" fmla="*/ 19695 w 19050"/>
                    <a:gd name="connsiteY2" fmla="*/ 11423 h 19050"/>
                    <a:gd name="connsiteX3" fmla="*/ 13628 w 19050"/>
                    <a:gd name="connsiteY3" fmla="*/ 727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3628" y="7271"/>
                      </a:moveTo>
                      <a:cubicBezTo>
                        <a:pt x="14294" y="8661"/>
                        <a:pt x="4293" y="13357"/>
                        <a:pt x="7951" y="14805"/>
                      </a:cubicBezTo>
                      <a:cubicBezTo>
                        <a:pt x="11103" y="12776"/>
                        <a:pt x="18304" y="10747"/>
                        <a:pt x="19695" y="11423"/>
                      </a:cubicBezTo>
                      <a:cubicBezTo>
                        <a:pt x="14275" y="8652"/>
                        <a:pt x="23476" y="6604"/>
                        <a:pt x="13628" y="727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83" name="任意多边形: 形状 644">
                  <a:extLst>
                    <a:ext uri="{FF2B5EF4-FFF2-40B4-BE49-F238E27FC236}">
                      <a16:creationId xmlns:a16="http://schemas.microsoft.com/office/drawing/2014/main" id="{51283B77-A5AB-7B58-35D9-CE745E671E11}"/>
                    </a:ext>
                  </a:extLst>
                </p:cNvPr>
                <p:cNvSpPr/>
                <p:nvPr/>
              </p:nvSpPr>
              <p:spPr>
                <a:xfrm>
                  <a:off x="3898678" y="1389992"/>
                  <a:ext cx="19050" cy="9525"/>
                </a:xfrm>
                <a:custGeom>
                  <a:avLst/>
                  <a:gdLst>
                    <a:gd name="connsiteX0" fmla="*/ 7830 w 19050"/>
                    <a:gd name="connsiteY0" fmla="*/ 8672 h 9525"/>
                    <a:gd name="connsiteX1" fmla="*/ 7144 w 19050"/>
                    <a:gd name="connsiteY1" fmla="*/ 9367 h 9525"/>
                    <a:gd name="connsiteX2" fmla="*/ 15926 w 19050"/>
                    <a:gd name="connsiteY2" fmla="*/ 8681 h 9525"/>
                    <a:gd name="connsiteX3" fmla="*/ 7830 w 19050"/>
                    <a:gd name="connsiteY3" fmla="*/ 867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7830" y="8672"/>
                      </a:moveTo>
                      <a:lnTo>
                        <a:pt x="7144" y="9367"/>
                      </a:lnTo>
                      <a:lnTo>
                        <a:pt x="15926" y="8681"/>
                      </a:lnTo>
                      <a:cubicBezTo>
                        <a:pt x="18231" y="5176"/>
                        <a:pt x="10897" y="8776"/>
                        <a:pt x="7830" y="867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84" name="任意多边形: 形状 645">
                  <a:extLst>
                    <a:ext uri="{FF2B5EF4-FFF2-40B4-BE49-F238E27FC236}">
                      <a16:creationId xmlns:a16="http://schemas.microsoft.com/office/drawing/2014/main" id="{811D22CD-1A00-3BA3-98D6-E8C521284A6D}"/>
                    </a:ext>
                  </a:extLst>
                </p:cNvPr>
                <p:cNvSpPr/>
                <p:nvPr/>
              </p:nvSpPr>
              <p:spPr>
                <a:xfrm>
                  <a:off x="3951570" y="1324130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10963 h 9525"/>
                    <a:gd name="connsiteX1" fmla="*/ 13668 w 19050"/>
                    <a:gd name="connsiteY1" fmla="*/ 7144 h 9525"/>
                    <a:gd name="connsiteX2" fmla="*/ 7630 w 19050"/>
                    <a:gd name="connsiteY2" fmla="*/ 1019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10963"/>
                      </a:moveTo>
                      <a:lnTo>
                        <a:pt x="13668" y="7144"/>
                      </a:lnTo>
                      <a:lnTo>
                        <a:pt x="7630" y="1019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85" name="任意多边形: 形状 646">
                  <a:extLst>
                    <a:ext uri="{FF2B5EF4-FFF2-40B4-BE49-F238E27FC236}">
                      <a16:creationId xmlns:a16="http://schemas.microsoft.com/office/drawing/2014/main" id="{D4509758-1D85-2DF5-6C6A-D831DBEB0973}"/>
                    </a:ext>
                  </a:extLst>
                </p:cNvPr>
                <p:cNvSpPr/>
                <p:nvPr/>
              </p:nvSpPr>
              <p:spPr>
                <a:xfrm>
                  <a:off x="3968525" y="1068479"/>
                  <a:ext cx="19050" cy="38100"/>
                </a:xfrm>
                <a:custGeom>
                  <a:avLst/>
                  <a:gdLst>
                    <a:gd name="connsiteX0" fmla="*/ 7639 w 19050"/>
                    <a:gd name="connsiteY0" fmla="*/ 26718 h 38100"/>
                    <a:gd name="connsiteX1" fmla="*/ 7144 w 19050"/>
                    <a:gd name="connsiteY1" fmla="*/ 29289 h 38100"/>
                    <a:gd name="connsiteX2" fmla="*/ 9706 w 19050"/>
                    <a:gd name="connsiteY2" fmla="*/ 31213 h 38100"/>
                    <a:gd name="connsiteX3" fmla="*/ 13630 w 19050"/>
                    <a:gd name="connsiteY3" fmla="*/ 26870 h 38100"/>
                    <a:gd name="connsiteX4" fmla="*/ 11240 w 19050"/>
                    <a:gd name="connsiteY4" fmla="*/ 25603 h 38100"/>
                    <a:gd name="connsiteX5" fmla="*/ 17936 w 19050"/>
                    <a:gd name="connsiteY5" fmla="*/ 14745 h 38100"/>
                    <a:gd name="connsiteX6" fmla="*/ 17193 w 19050"/>
                    <a:gd name="connsiteY6" fmla="*/ 14554 h 38100"/>
                    <a:gd name="connsiteX7" fmla="*/ 20926 w 19050"/>
                    <a:gd name="connsiteY7" fmla="*/ 7144 h 38100"/>
                    <a:gd name="connsiteX8" fmla="*/ 7639 w 19050"/>
                    <a:gd name="connsiteY8" fmla="*/ 26718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050" h="38100">
                      <a:moveTo>
                        <a:pt x="7639" y="26718"/>
                      </a:moveTo>
                      <a:lnTo>
                        <a:pt x="7144" y="29289"/>
                      </a:lnTo>
                      <a:cubicBezTo>
                        <a:pt x="8934" y="28756"/>
                        <a:pt x="10563" y="27603"/>
                        <a:pt x="9706" y="31213"/>
                      </a:cubicBezTo>
                      <a:lnTo>
                        <a:pt x="13630" y="26870"/>
                      </a:lnTo>
                      <a:lnTo>
                        <a:pt x="11240" y="25603"/>
                      </a:lnTo>
                      <a:cubicBezTo>
                        <a:pt x="14307" y="22127"/>
                        <a:pt x="17688" y="14126"/>
                        <a:pt x="17936" y="14745"/>
                      </a:cubicBezTo>
                      <a:lnTo>
                        <a:pt x="17193" y="14554"/>
                      </a:lnTo>
                      <a:lnTo>
                        <a:pt x="20926" y="7144"/>
                      </a:lnTo>
                      <a:cubicBezTo>
                        <a:pt x="13945" y="10030"/>
                        <a:pt x="14421" y="22146"/>
                        <a:pt x="7639" y="2671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86" name="任意多边形: 形状 647">
                  <a:extLst>
                    <a:ext uri="{FF2B5EF4-FFF2-40B4-BE49-F238E27FC236}">
                      <a16:creationId xmlns:a16="http://schemas.microsoft.com/office/drawing/2014/main" id="{187C3D78-EA39-0AB7-E6EB-5105D6CD145B}"/>
                    </a:ext>
                  </a:extLst>
                </p:cNvPr>
                <p:cNvSpPr/>
                <p:nvPr/>
              </p:nvSpPr>
              <p:spPr>
                <a:xfrm>
                  <a:off x="3953237" y="1041619"/>
                  <a:ext cx="28575" cy="57150"/>
                </a:xfrm>
                <a:custGeom>
                  <a:avLst/>
                  <a:gdLst>
                    <a:gd name="connsiteX0" fmla="*/ 21202 w 28575"/>
                    <a:gd name="connsiteY0" fmla="*/ 12640 h 57150"/>
                    <a:gd name="connsiteX1" fmla="*/ 20145 w 28575"/>
                    <a:gd name="connsiteY1" fmla="*/ 14630 h 57150"/>
                    <a:gd name="connsiteX2" fmla="*/ 18069 w 28575"/>
                    <a:gd name="connsiteY2" fmla="*/ 7144 h 57150"/>
                    <a:gd name="connsiteX3" fmla="*/ 12639 w 28575"/>
                    <a:gd name="connsiteY3" fmla="*/ 22641 h 57150"/>
                    <a:gd name="connsiteX4" fmla="*/ 11058 w 28575"/>
                    <a:gd name="connsiteY4" fmla="*/ 37652 h 57150"/>
                    <a:gd name="connsiteX5" fmla="*/ 13763 w 28575"/>
                    <a:gd name="connsiteY5" fmla="*/ 37824 h 57150"/>
                    <a:gd name="connsiteX6" fmla="*/ 11611 w 28575"/>
                    <a:gd name="connsiteY6" fmla="*/ 41834 h 57150"/>
                    <a:gd name="connsiteX7" fmla="*/ 14525 w 28575"/>
                    <a:gd name="connsiteY7" fmla="*/ 41100 h 57150"/>
                    <a:gd name="connsiteX8" fmla="*/ 9096 w 28575"/>
                    <a:gd name="connsiteY8" fmla="*/ 42167 h 57150"/>
                    <a:gd name="connsiteX9" fmla="*/ 7829 w 28575"/>
                    <a:gd name="connsiteY9" fmla="*/ 52978 h 57150"/>
                    <a:gd name="connsiteX10" fmla="*/ 12335 w 28575"/>
                    <a:gd name="connsiteY10" fmla="*/ 49244 h 57150"/>
                    <a:gd name="connsiteX11" fmla="*/ 15964 w 28575"/>
                    <a:gd name="connsiteY11" fmla="*/ 56207 h 57150"/>
                    <a:gd name="connsiteX12" fmla="*/ 17364 w 28575"/>
                    <a:gd name="connsiteY12" fmla="*/ 48654 h 57150"/>
                    <a:gd name="connsiteX13" fmla="*/ 16383 w 28575"/>
                    <a:gd name="connsiteY13" fmla="*/ 51540 h 57150"/>
                    <a:gd name="connsiteX14" fmla="*/ 12211 w 28575"/>
                    <a:gd name="connsiteY14" fmla="*/ 50749 h 57150"/>
                    <a:gd name="connsiteX15" fmla="*/ 19488 w 28575"/>
                    <a:gd name="connsiteY15" fmla="*/ 47149 h 57150"/>
                    <a:gd name="connsiteX16" fmla="*/ 18212 w 28575"/>
                    <a:gd name="connsiteY16" fmla="*/ 43653 h 57150"/>
                    <a:gd name="connsiteX17" fmla="*/ 22326 w 28575"/>
                    <a:gd name="connsiteY17" fmla="*/ 36319 h 57150"/>
                    <a:gd name="connsiteX18" fmla="*/ 21107 w 28575"/>
                    <a:gd name="connsiteY18" fmla="*/ 36547 h 57150"/>
                    <a:gd name="connsiteX19" fmla="*/ 25698 w 28575"/>
                    <a:gd name="connsiteY19" fmla="*/ 28670 h 57150"/>
                    <a:gd name="connsiteX20" fmla="*/ 23193 w 28575"/>
                    <a:gd name="connsiteY20" fmla="*/ 27651 h 57150"/>
                    <a:gd name="connsiteX21" fmla="*/ 24984 w 28575"/>
                    <a:gd name="connsiteY21" fmla="*/ 15764 h 57150"/>
                    <a:gd name="connsiteX22" fmla="*/ 21974 w 28575"/>
                    <a:gd name="connsiteY22" fmla="*/ 18040 h 57150"/>
                    <a:gd name="connsiteX23" fmla="*/ 23412 w 28575"/>
                    <a:gd name="connsiteY23" fmla="*/ 10211 h 57150"/>
                    <a:gd name="connsiteX24" fmla="*/ 20421 w 28575"/>
                    <a:gd name="connsiteY24" fmla="*/ 12535 h 57150"/>
                    <a:gd name="connsiteX25" fmla="*/ 21202 w 28575"/>
                    <a:gd name="connsiteY25" fmla="*/ 12640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28575" h="57150">
                      <a:moveTo>
                        <a:pt x="21202" y="12640"/>
                      </a:moveTo>
                      <a:cubicBezTo>
                        <a:pt x="21507" y="13221"/>
                        <a:pt x="20593" y="14164"/>
                        <a:pt x="20145" y="14630"/>
                      </a:cubicBezTo>
                      <a:cubicBezTo>
                        <a:pt x="15297" y="13564"/>
                        <a:pt x="23250" y="8649"/>
                        <a:pt x="18069" y="7144"/>
                      </a:cubicBezTo>
                      <a:cubicBezTo>
                        <a:pt x="15145" y="12002"/>
                        <a:pt x="14135" y="22565"/>
                        <a:pt x="12639" y="22641"/>
                      </a:cubicBezTo>
                      <a:cubicBezTo>
                        <a:pt x="11077" y="27708"/>
                        <a:pt x="9106" y="37633"/>
                        <a:pt x="11058" y="37652"/>
                      </a:cubicBezTo>
                      <a:lnTo>
                        <a:pt x="13763" y="37824"/>
                      </a:lnTo>
                      <a:lnTo>
                        <a:pt x="11611" y="41834"/>
                      </a:lnTo>
                      <a:cubicBezTo>
                        <a:pt x="12811" y="40148"/>
                        <a:pt x="13554" y="40319"/>
                        <a:pt x="14525" y="41100"/>
                      </a:cubicBezTo>
                      <a:cubicBezTo>
                        <a:pt x="16592" y="44291"/>
                        <a:pt x="8401" y="47520"/>
                        <a:pt x="9096" y="42167"/>
                      </a:cubicBezTo>
                      <a:cubicBezTo>
                        <a:pt x="12878" y="45282"/>
                        <a:pt x="4829" y="49968"/>
                        <a:pt x="7829" y="52978"/>
                      </a:cubicBezTo>
                      <a:lnTo>
                        <a:pt x="12335" y="49244"/>
                      </a:lnTo>
                      <a:cubicBezTo>
                        <a:pt x="12830" y="52492"/>
                        <a:pt x="12754" y="56207"/>
                        <a:pt x="15964" y="56207"/>
                      </a:cubicBezTo>
                      <a:lnTo>
                        <a:pt x="17364" y="48654"/>
                      </a:lnTo>
                      <a:lnTo>
                        <a:pt x="16383" y="51540"/>
                      </a:lnTo>
                      <a:lnTo>
                        <a:pt x="12211" y="50749"/>
                      </a:lnTo>
                      <a:cubicBezTo>
                        <a:pt x="13897" y="48177"/>
                        <a:pt x="17935" y="44596"/>
                        <a:pt x="19488" y="47149"/>
                      </a:cubicBezTo>
                      <a:cubicBezTo>
                        <a:pt x="19516" y="45044"/>
                        <a:pt x="21136" y="41281"/>
                        <a:pt x="18212" y="43653"/>
                      </a:cubicBezTo>
                      <a:cubicBezTo>
                        <a:pt x="20183" y="42053"/>
                        <a:pt x="17897" y="35243"/>
                        <a:pt x="22326" y="36319"/>
                      </a:cubicBezTo>
                      <a:lnTo>
                        <a:pt x="21107" y="36547"/>
                      </a:lnTo>
                      <a:cubicBezTo>
                        <a:pt x="23793" y="35090"/>
                        <a:pt x="23527" y="31347"/>
                        <a:pt x="25698" y="28670"/>
                      </a:cubicBezTo>
                      <a:lnTo>
                        <a:pt x="23193" y="27651"/>
                      </a:lnTo>
                      <a:cubicBezTo>
                        <a:pt x="24650" y="23317"/>
                        <a:pt x="23860" y="21631"/>
                        <a:pt x="24984" y="15764"/>
                      </a:cubicBezTo>
                      <a:lnTo>
                        <a:pt x="21974" y="18040"/>
                      </a:lnTo>
                      <a:cubicBezTo>
                        <a:pt x="20317" y="16193"/>
                        <a:pt x="21936" y="12735"/>
                        <a:pt x="23412" y="10211"/>
                      </a:cubicBezTo>
                      <a:lnTo>
                        <a:pt x="20421" y="12535"/>
                      </a:lnTo>
                      <a:lnTo>
                        <a:pt x="21202" y="1264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87" name="任意多边形: 形状 648">
                  <a:extLst>
                    <a:ext uri="{FF2B5EF4-FFF2-40B4-BE49-F238E27FC236}">
                      <a16:creationId xmlns:a16="http://schemas.microsoft.com/office/drawing/2014/main" id="{192740D1-4233-ED33-775D-3C4CBEE433A7}"/>
                    </a:ext>
                  </a:extLst>
                </p:cNvPr>
                <p:cNvSpPr/>
                <p:nvPr/>
              </p:nvSpPr>
              <p:spPr>
                <a:xfrm>
                  <a:off x="3925881" y="1353610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10163 h 9525"/>
                    <a:gd name="connsiteX1" fmla="*/ 9839 w 9525"/>
                    <a:gd name="connsiteY1" fmla="*/ 11363 h 9525"/>
                    <a:gd name="connsiteX2" fmla="*/ 11316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10163"/>
                      </a:moveTo>
                      <a:lnTo>
                        <a:pt x="9839" y="11363"/>
                      </a:lnTo>
                      <a:lnTo>
                        <a:pt x="11316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88" name="任意多边形: 形状 649">
                  <a:extLst>
                    <a:ext uri="{FF2B5EF4-FFF2-40B4-BE49-F238E27FC236}">
                      <a16:creationId xmlns:a16="http://schemas.microsoft.com/office/drawing/2014/main" id="{75DCFF57-68CB-05A8-6DEB-F060C28CE9B1}"/>
                    </a:ext>
                  </a:extLst>
                </p:cNvPr>
                <p:cNvSpPr/>
                <p:nvPr/>
              </p:nvSpPr>
              <p:spPr>
                <a:xfrm>
                  <a:off x="3991004" y="1176247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9008 h 19050"/>
                    <a:gd name="connsiteX1" fmla="*/ 10077 w 19050"/>
                    <a:gd name="connsiteY1" fmla="*/ 14790 h 19050"/>
                    <a:gd name="connsiteX2" fmla="*/ 13078 w 19050"/>
                    <a:gd name="connsiteY2" fmla="*/ 11171 h 19050"/>
                    <a:gd name="connsiteX3" fmla="*/ 7144 w 19050"/>
                    <a:gd name="connsiteY3" fmla="*/ 900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7144" y="9008"/>
                      </a:moveTo>
                      <a:cubicBezTo>
                        <a:pt x="8477" y="9104"/>
                        <a:pt x="8906" y="12456"/>
                        <a:pt x="10077" y="14790"/>
                      </a:cubicBezTo>
                      <a:cubicBezTo>
                        <a:pt x="10211" y="13266"/>
                        <a:pt x="11792" y="10361"/>
                        <a:pt x="13078" y="11171"/>
                      </a:cubicBezTo>
                      <a:cubicBezTo>
                        <a:pt x="8896" y="13990"/>
                        <a:pt x="13487" y="2903"/>
                        <a:pt x="7144" y="900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89" name="任意多边形: 形状 650">
                  <a:extLst>
                    <a:ext uri="{FF2B5EF4-FFF2-40B4-BE49-F238E27FC236}">
                      <a16:creationId xmlns:a16="http://schemas.microsoft.com/office/drawing/2014/main" id="{C847F53E-0FB2-643F-7A11-7B0C6F204988}"/>
                    </a:ext>
                  </a:extLst>
                </p:cNvPr>
                <p:cNvSpPr/>
                <p:nvPr/>
              </p:nvSpPr>
              <p:spPr>
                <a:xfrm>
                  <a:off x="3906745" y="1374184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10735 w 9525"/>
                    <a:gd name="connsiteY1" fmla="*/ 8382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cubicBezTo>
                        <a:pt x="8458" y="7782"/>
                        <a:pt x="6925" y="10620"/>
                        <a:pt x="10735" y="8382"/>
                      </a:cubicBezTo>
                      <a:cubicBezTo>
                        <a:pt x="8201" y="9182"/>
                        <a:pt x="7458" y="7830"/>
                        <a:pt x="714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90" name="任意多边形: 形状 651">
                  <a:extLst>
                    <a:ext uri="{FF2B5EF4-FFF2-40B4-BE49-F238E27FC236}">
                      <a16:creationId xmlns:a16="http://schemas.microsoft.com/office/drawing/2014/main" id="{D0A90C36-7AE7-DB75-1247-66D9120B50EA}"/>
                    </a:ext>
                  </a:extLst>
                </p:cNvPr>
                <p:cNvSpPr/>
                <p:nvPr/>
              </p:nvSpPr>
              <p:spPr>
                <a:xfrm>
                  <a:off x="3943388" y="1025855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7953 h 19050"/>
                    <a:gd name="connsiteX1" fmla="*/ 9830 w 9525"/>
                    <a:gd name="connsiteY1" fmla="*/ 14173 h 19050"/>
                    <a:gd name="connsiteX2" fmla="*/ 11001 w 9525"/>
                    <a:gd name="connsiteY2" fmla="*/ 7144 h 19050"/>
                    <a:gd name="connsiteX3" fmla="*/ 7144 w 9525"/>
                    <a:gd name="connsiteY3" fmla="*/ 795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7144" y="7953"/>
                      </a:moveTo>
                      <a:cubicBezTo>
                        <a:pt x="9896" y="9334"/>
                        <a:pt x="8001" y="14554"/>
                        <a:pt x="9830" y="14173"/>
                      </a:cubicBezTo>
                      <a:cubicBezTo>
                        <a:pt x="10039" y="14154"/>
                        <a:pt x="11001" y="7144"/>
                        <a:pt x="11001" y="7144"/>
                      </a:cubicBezTo>
                      <a:cubicBezTo>
                        <a:pt x="9820" y="8458"/>
                        <a:pt x="7906" y="8849"/>
                        <a:pt x="7144" y="79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91" name="任意多边形: 形状 652">
                  <a:extLst>
                    <a:ext uri="{FF2B5EF4-FFF2-40B4-BE49-F238E27FC236}">
                      <a16:creationId xmlns:a16="http://schemas.microsoft.com/office/drawing/2014/main" id="{8194CDAF-A4E0-2FFC-C009-47223D7EAE0F}"/>
                    </a:ext>
                  </a:extLst>
                </p:cNvPr>
                <p:cNvSpPr/>
                <p:nvPr/>
              </p:nvSpPr>
              <p:spPr>
                <a:xfrm>
                  <a:off x="3942321" y="1037141"/>
                  <a:ext cx="19050" cy="19050"/>
                </a:xfrm>
                <a:custGeom>
                  <a:avLst/>
                  <a:gdLst>
                    <a:gd name="connsiteX0" fmla="*/ 15297 w 19050"/>
                    <a:gd name="connsiteY0" fmla="*/ 10460 h 19050"/>
                    <a:gd name="connsiteX1" fmla="*/ 12440 w 19050"/>
                    <a:gd name="connsiteY1" fmla="*/ 11574 h 19050"/>
                    <a:gd name="connsiteX2" fmla="*/ 12173 w 19050"/>
                    <a:gd name="connsiteY2" fmla="*/ 7907 h 19050"/>
                    <a:gd name="connsiteX3" fmla="*/ 7144 w 19050"/>
                    <a:gd name="connsiteY3" fmla="*/ 11050 h 19050"/>
                    <a:gd name="connsiteX4" fmla="*/ 14535 w 19050"/>
                    <a:gd name="connsiteY4" fmla="*/ 10383 h 19050"/>
                    <a:gd name="connsiteX5" fmla="*/ 15192 w 19050"/>
                    <a:gd name="connsiteY5" fmla="*/ 17022 h 19050"/>
                    <a:gd name="connsiteX6" fmla="*/ 15326 w 19050"/>
                    <a:gd name="connsiteY6" fmla="*/ 7202 h 19050"/>
                    <a:gd name="connsiteX7" fmla="*/ 15297 w 19050"/>
                    <a:gd name="connsiteY7" fmla="*/ 1046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19050">
                      <a:moveTo>
                        <a:pt x="15297" y="10460"/>
                      </a:moveTo>
                      <a:lnTo>
                        <a:pt x="12440" y="11574"/>
                      </a:lnTo>
                      <a:lnTo>
                        <a:pt x="12173" y="7907"/>
                      </a:lnTo>
                      <a:cubicBezTo>
                        <a:pt x="10211" y="8212"/>
                        <a:pt x="8782" y="10336"/>
                        <a:pt x="7144" y="11050"/>
                      </a:cubicBezTo>
                      <a:cubicBezTo>
                        <a:pt x="8315" y="13850"/>
                        <a:pt x="13668" y="11288"/>
                        <a:pt x="14535" y="10383"/>
                      </a:cubicBezTo>
                      <a:cubicBezTo>
                        <a:pt x="18402" y="13117"/>
                        <a:pt x="11459" y="13298"/>
                        <a:pt x="15192" y="17022"/>
                      </a:cubicBezTo>
                      <a:cubicBezTo>
                        <a:pt x="17088" y="14431"/>
                        <a:pt x="17764" y="6383"/>
                        <a:pt x="15326" y="7202"/>
                      </a:cubicBezTo>
                      <a:lnTo>
                        <a:pt x="15297" y="1046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92" name="任意多边形: 形状 653">
                  <a:extLst>
                    <a:ext uri="{FF2B5EF4-FFF2-40B4-BE49-F238E27FC236}">
                      <a16:creationId xmlns:a16="http://schemas.microsoft.com/office/drawing/2014/main" id="{91023CD1-891B-3E0C-9917-B187EEA8D032}"/>
                    </a:ext>
                  </a:extLst>
                </p:cNvPr>
                <p:cNvSpPr/>
                <p:nvPr/>
              </p:nvSpPr>
              <p:spPr>
                <a:xfrm>
                  <a:off x="3940302" y="1029284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10963 h 9525"/>
                    <a:gd name="connsiteX1" fmla="*/ 9420 w 9525"/>
                    <a:gd name="connsiteY1" fmla="*/ 7144 h 9525"/>
                    <a:gd name="connsiteX2" fmla="*/ 7144 w 9525"/>
                    <a:gd name="connsiteY2" fmla="*/ 109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10963"/>
                      </a:moveTo>
                      <a:cubicBezTo>
                        <a:pt x="9163" y="12764"/>
                        <a:pt x="10306" y="8058"/>
                        <a:pt x="9420" y="7144"/>
                      </a:cubicBezTo>
                      <a:cubicBezTo>
                        <a:pt x="9525" y="7172"/>
                        <a:pt x="7144" y="10963"/>
                        <a:pt x="7144" y="1096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93" name="任意多边形: 形状 654">
                  <a:extLst>
                    <a:ext uri="{FF2B5EF4-FFF2-40B4-BE49-F238E27FC236}">
                      <a16:creationId xmlns:a16="http://schemas.microsoft.com/office/drawing/2014/main" id="{2844FD7B-7434-1663-C4B8-A7BF28FD8DFF}"/>
                    </a:ext>
                  </a:extLst>
                </p:cNvPr>
                <p:cNvSpPr/>
                <p:nvPr/>
              </p:nvSpPr>
              <p:spPr>
                <a:xfrm>
                  <a:off x="3809838" y="1434944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9049 h 9525"/>
                    <a:gd name="connsiteX1" fmla="*/ 14668 w 19050"/>
                    <a:gd name="connsiteY1" fmla="*/ 7801 h 9525"/>
                    <a:gd name="connsiteX2" fmla="*/ 11592 w 19050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9049"/>
                      </a:moveTo>
                      <a:lnTo>
                        <a:pt x="14668" y="7801"/>
                      </a:lnTo>
                      <a:lnTo>
                        <a:pt x="11592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94" name="任意多边形: 形状 655">
                  <a:extLst>
                    <a:ext uri="{FF2B5EF4-FFF2-40B4-BE49-F238E27FC236}">
                      <a16:creationId xmlns:a16="http://schemas.microsoft.com/office/drawing/2014/main" id="{D6137189-0601-BD4B-A916-F5D2133630B7}"/>
                    </a:ext>
                  </a:extLst>
                </p:cNvPr>
                <p:cNvSpPr/>
                <p:nvPr/>
              </p:nvSpPr>
              <p:spPr>
                <a:xfrm>
                  <a:off x="3948170" y="1049943"/>
                  <a:ext cx="19050" cy="19050"/>
                </a:xfrm>
                <a:custGeom>
                  <a:avLst/>
                  <a:gdLst>
                    <a:gd name="connsiteX0" fmla="*/ 11649 w 19050"/>
                    <a:gd name="connsiteY0" fmla="*/ 11763 h 19050"/>
                    <a:gd name="connsiteX1" fmla="*/ 9735 w 19050"/>
                    <a:gd name="connsiteY1" fmla="*/ 7144 h 19050"/>
                    <a:gd name="connsiteX2" fmla="*/ 7144 w 19050"/>
                    <a:gd name="connsiteY2" fmla="*/ 10944 h 19050"/>
                    <a:gd name="connsiteX3" fmla="*/ 9163 w 19050"/>
                    <a:gd name="connsiteY3" fmla="*/ 12240 h 19050"/>
                    <a:gd name="connsiteX4" fmla="*/ 7963 w 19050"/>
                    <a:gd name="connsiteY4" fmla="*/ 19069 h 19050"/>
                    <a:gd name="connsiteX5" fmla="*/ 14392 w 19050"/>
                    <a:gd name="connsiteY5" fmla="*/ 11773 h 19050"/>
                    <a:gd name="connsiteX6" fmla="*/ 11649 w 19050"/>
                    <a:gd name="connsiteY6" fmla="*/ 1176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" h="19050">
                      <a:moveTo>
                        <a:pt x="11649" y="11763"/>
                      </a:moveTo>
                      <a:cubicBezTo>
                        <a:pt x="11821" y="7010"/>
                        <a:pt x="9173" y="10868"/>
                        <a:pt x="9735" y="7144"/>
                      </a:cubicBezTo>
                      <a:cubicBezTo>
                        <a:pt x="9735" y="7144"/>
                        <a:pt x="7249" y="11001"/>
                        <a:pt x="7144" y="10944"/>
                      </a:cubicBezTo>
                      <a:lnTo>
                        <a:pt x="9163" y="12240"/>
                      </a:lnTo>
                      <a:cubicBezTo>
                        <a:pt x="7258" y="13754"/>
                        <a:pt x="8134" y="16716"/>
                        <a:pt x="7963" y="19069"/>
                      </a:cubicBezTo>
                      <a:cubicBezTo>
                        <a:pt x="10039" y="15259"/>
                        <a:pt x="12449" y="13345"/>
                        <a:pt x="14392" y="11773"/>
                      </a:cubicBezTo>
                      <a:cubicBezTo>
                        <a:pt x="14126" y="11249"/>
                        <a:pt x="12687" y="12421"/>
                        <a:pt x="11649" y="1176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95" name="任意多边形: 形状 656">
                  <a:extLst>
                    <a:ext uri="{FF2B5EF4-FFF2-40B4-BE49-F238E27FC236}">
                      <a16:creationId xmlns:a16="http://schemas.microsoft.com/office/drawing/2014/main" id="{91BC9E52-C766-A5D5-80CA-1AB5967A4C80}"/>
                    </a:ext>
                  </a:extLst>
                </p:cNvPr>
                <p:cNvSpPr/>
                <p:nvPr/>
              </p:nvSpPr>
              <p:spPr>
                <a:xfrm>
                  <a:off x="3913565" y="1038752"/>
                  <a:ext cx="47625" cy="66675"/>
                </a:xfrm>
                <a:custGeom>
                  <a:avLst/>
                  <a:gdLst>
                    <a:gd name="connsiteX0" fmla="*/ 33404 w 47625"/>
                    <a:gd name="connsiteY0" fmla="*/ 10925 h 66675"/>
                    <a:gd name="connsiteX1" fmla="*/ 31556 w 47625"/>
                    <a:gd name="connsiteY1" fmla="*/ 10287 h 66675"/>
                    <a:gd name="connsiteX2" fmla="*/ 33633 w 47625"/>
                    <a:gd name="connsiteY2" fmla="*/ 12268 h 66675"/>
                    <a:gd name="connsiteX3" fmla="*/ 29956 w 47625"/>
                    <a:gd name="connsiteY3" fmla="*/ 27451 h 66675"/>
                    <a:gd name="connsiteX4" fmla="*/ 22365 w 47625"/>
                    <a:gd name="connsiteY4" fmla="*/ 34823 h 66675"/>
                    <a:gd name="connsiteX5" fmla="*/ 14964 w 47625"/>
                    <a:gd name="connsiteY5" fmla="*/ 53226 h 66675"/>
                    <a:gd name="connsiteX6" fmla="*/ 15678 w 47625"/>
                    <a:gd name="connsiteY6" fmla="*/ 53511 h 66675"/>
                    <a:gd name="connsiteX7" fmla="*/ 10439 w 47625"/>
                    <a:gd name="connsiteY7" fmla="*/ 61341 h 66675"/>
                    <a:gd name="connsiteX8" fmla="*/ 7306 w 47625"/>
                    <a:gd name="connsiteY8" fmla="*/ 60846 h 66675"/>
                    <a:gd name="connsiteX9" fmla="*/ 7144 w 47625"/>
                    <a:gd name="connsiteY9" fmla="*/ 67675 h 66675"/>
                    <a:gd name="connsiteX10" fmla="*/ 10068 w 47625"/>
                    <a:gd name="connsiteY10" fmla="*/ 65827 h 66675"/>
                    <a:gd name="connsiteX11" fmla="*/ 10916 w 47625"/>
                    <a:gd name="connsiteY11" fmla="*/ 68590 h 66675"/>
                    <a:gd name="connsiteX12" fmla="*/ 25994 w 47625"/>
                    <a:gd name="connsiteY12" fmla="*/ 50425 h 66675"/>
                    <a:gd name="connsiteX13" fmla="*/ 36443 w 47625"/>
                    <a:gd name="connsiteY13" fmla="*/ 43396 h 66675"/>
                    <a:gd name="connsiteX14" fmla="*/ 39414 w 47625"/>
                    <a:gd name="connsiteY14" fmla="*/ 37090 h 66675"/>
                    <a:gd name="connsiteX15" fmla="*/ 40996 w 47625"/>
                    <a:gd name="connsiteY15" fmla="*/ 40376 h 66675"/>
                    <a:gd name="connsiteX16" fmla="*/ 43520 w 47625"/>
                    <a:gd name="connsiteY16" fmla="*/ 36224 h 66675"/>
                    <a:gd name="connsiteX17" fmla="*/ 47511 w 47625"/>
                    <a:gd name="connsiteY17" fmla="*/ 37690 h 66675"/>
                    <a:gd name="connsiteX18" fmla="*/ 44091 w 47625"/>
                    <a:gd name="connsiteY18" fmla="*/ 30585 h 66675"/>
                    <a:gd name="connsiteX19" fmla="*/ 36786 w 47625"/>
                    <a:gd name="connsiteY19" fmla="*/ 39767 h 66675"/>
                    <a:gd name="connsiteX20" fmla="*/ 27661 w 47625"/>
                    <a:gd name="connsiteY20" fmla="*/ 46777 h 66675"/>
                    <a:gd name="connsiteX21" fmla="*/ 30547 w 47625"/>
                    <a:gd name="connsiteY21" fmla="*/ 43053 h 66675"/>
                    <a:gd name="connsiteX22" fmla="*/ 27356 w 47625"/>
                    <a:gd name="connsiteY22" fmla="*/ 42977 h 66675"/>
                    <a:gd name="connsiteX23" fmla="*/ 31185 w 47625"/>
                    <a:gd name="connsiteY23" fmla="*/ 39986 h 66675"/>
                    <a:gd name="connsiteX24" fmla="*/ 28261 w 47625"/>
                    <a:gd name="connsiteY24" fmla="*/ 39138 h 66675"/>
                    <a:gd name="connsiteX25" fmla="*/ 33528 w 47625"/>
                    <a:gd name="connsiteY25" fmla="*/ 35538 h 66675"/>
                    <a:gd name="connsiteX26" fmla="*/ 30128 w 47625"/>
                    <a:gd name="connsiteY26" fmla="*/ 35119 h 66675"/>
                    <a:gd name="connsiteX27" fmla="*/ 33137 w 47625"/>
                    <a:gd name="connsiteY27" fmla="*/ 27242 h 66675"/>
                    <a:gd name="connsiteX28" fmla="*/ 32652 w 47625"/>
                    <a:gd name="connsiteY28" fmla="*/ 27584 h 66675"/>
                    <a:gd name="connsiteX29" fmla="*/ 38481 w 47625"/>
                    <a:gd name="connsiteY29" fmla="*/ 13306 h 66675"/>
                    <a:gd name="connsiteX30" fmla="*/ 36424 w 47625"/>
                    <a:gd name="connsiteY30" fmla="*/ 17526 h 66675"/>
                    <a:gd name="connsiteX31" fmla="*/ 35071 w 47625"/>
                    <a:gd name="connsiteY31" fmla="*/ 7144 h 66675"/>
                    <a:gd name="connsiteX32" fmla="*/ 33404 w 47625"/>
                    <a:gd name="connsiteY32" fmla="*/ 10925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47625" h="66675">
                      <a:moveTo>
                        <a:pt x="33404" y="10925"/>
                      </a:moveTo>
                      <a:lnTo>
                        <a:pt x="31556" y="10287"/>
                      </a:lnTo>
                      <a:cubicBezTo>
                        <a:pt x="32214" y="11201"/>
                        <a:pt x="32423" y="12544"/>
                        <a:pt x="33633" y="12268"/>
                      </a:cubicBezTo>
                      <a:cubicBezTo>
                        <a:pt x="31223" y="17621"/>
                        <a:pt x="29451" y="22879"/>
                        <a:pt x="29956" y="27451"/>
                      </a:cubicBezTo>
                      <a:cubicBezTo>
                        <a:pt x="27813" y="33223"/>
                        <a:pt x="21212" y="27984"/>
                        <a:pt x="22365" y="34823"/>
                      </a:cubicBezTo>
                      <a:cubicBezTo>
                        <a:pt x="21527" y="42539"/>
                        <a:pt x="15564" y="49025"/>
                        <a:pt x="14964" y="53226"/>
                      </a:cubicBezTo>
                      <a:lnTo>
                        <a:pt x="15678" y="53511"/>
                      </a:lnTo>
                      <a:cubicBezTo>
                        <a:pt x="16040" y="56388"/>
                        <a:pt x="11468" y="59084"/>
                        <a:pt x="10439" y="61341"/>
                      </a:cubicBezTo>
                      <a:lnTo>
                        <a:pt x="7306" y="60846"/>
                      </a:lnTo>
                      <a:lnTo>
                        <a:pt x="7144" y="67675"/>
                      </a:lnTo>
                      <a:lnTo>
                        <a:pt x="10068" y="65827"/>
                      </a:lnTo>
                      <a:lnTo>
                        <a:pt x="10916" y="68590"/>
                      </a:lnTo>
                      <a:cubicBezTo>
                        <a:pt x="12144" y="59960"/>
                        <a:pt x="26499" y="59303"/>
                        <a:pt x="25994" y="50425"/>
                      </a:cubicBezTo>
                      <a:cubicBezTo>
                        <a:pt x="29794" y="47530"/>
                        <a:pt x="32271" y="47396"/>
                        <a:pt x="36443" y="43396"/>
                      </a:cubicBezTo>
                      <a:cubicBezTo>
                        <a:pt x="32471" y="41291"/>
                        <a:pt x="38090" y="38224"/>
                        <a:pt x="39414" y="37090"/>
                      </a:cubicBezTo>
                      <a:lnTo>
                        <a:pt x="40996" y="40376"/>
                      </a:lnTo>
                      <a:cubicBezTo>
                        <a:pt x="42148" y="38776"/>
                        <a:pt x="44844" y="38967"/>
                        <a:pt x="43520" y="36224"/>
                      </a:cubicBezTo>
                      <a:lnTo>
                        <a:pt x="47511" y="37690"/>
                      </a:lnTo>
                      <a:cubicBezTo>
                        <a:pt x="46168" y="33452"/>
                        <a:pt x="45939" y="34366"/>
                        <a:pt x="44091" y="30585"/>
                      </a:cubicBezTo>
                      <a:cubicBezTo>
                        <a:pt x="42253" y="34242"/>
                        <a:pt x="39595" y="37176"/>
                        <a:pt x="36786" y="39767"/>
                      </a:cubicBezTo>
                      <a:cubicBezTo>
                        <a:pt x="33766" y="42301"/>
                        <a:pt x="30442" y="44444"/>
                        <a:pt x="27661" y="46777"/>
                      </a:cubicBezTo>
                      <a:cubicBezTo>
                        <a:pt x="26508" y="45482"/>
                        <a:pt x="29308" y="43148"/>
                        <a:pt x="30547" y="43053"/>
                      </a:cubicBezTo>
                      <a:cubicBezTo>
                        <a:pt x="29356" y="41767"/>
                        <a:pt x="28442" y="45634"/>
                        <a:pt x="27356" y="42977"/>
                      </a:cubicBezTo>
                      <a:cubicBezTo>
                        <a:pt x="27965" y="39976"/>
                        <a:pt x="29432" y="40415"/>
                        <a:pt x="31185" y="39986"/>
                      </a:cubicBezTo>
                      <a:lnTo>
                        <a:pt x="28261" y="39138"/>
                      </a:lnTo>
                      <a:cubicBezTo>
                        <a:pt x="29508" y="34957"/>
                        <a:pt x="32271" y="40738"/>
                        <a:pt x="33528" y="35538"/>
                      </a:cubicBezTo>
                      <a:lnTo>
                        <a:pt x="30128" y="35119"/>
                      </a:lnTo>
                      <a:cubicBezTo>
                        <a:pt x="31461" y="32737"/>
                        <a:pt x="31452" y="27765"/>
                        <a:pt x="33137" y="27242"/>
                      </a:cubicBezTo>
                      <a:lnTo>
                        <a:pt x="32652" y="27584"/>
                      </a:lnTo>
                      <a:cubicBezTo>
                        <a:pt x="33090" y="24555"/>
                        <a:pt x="37529" y="16888"/>
                        <a:pt x="38481" y="13306"/>
                      </a:cubicBezTo>
                      <a:cubicBezTo>
                        <a:pt x="36757" y="14859"/>
                        <a:pt x="39091" y="17488"/>
                        <a:pt x="36424" y="17526"/>
                      </a:cubicBezTo>
                      <a:cubicBezTo>
                        <a:pt x="39595" y="10735"/>
                        <a:pt x="30690" y="14097"/>
                        <a:pt x="35071" y="7144"/>
                      </a:cubicBezTo>
                      <a:cubicBezTo>
                        <a:pt x="34176" y="7972"/>
                        <a:pt x="33309" y="8753"/>
                        <a:pt x="33404" y="1092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96" name="任意多边形: 形状 657">
                  <a:extLst>
                    <a:ext uri="{FF2B5EF4-FFF2-40B4-BE49-F238E27FC236}">
                      <a16:creationId xmlns:a16="http://schemas.microsoft.com/office/drawing/2014/main" id="{337710AC-17EC-1B16-C0B2-980559A1A097}"/>
                    </a:ext>
                  </a:extLst>
                </p:cNvPr>
                <p:cNvSpPr/>
                <p:nvPr/>
              </p:nvSpPr>
              <p:spPr>
                <a:xfrm>
                  <a:off x="3831317" y="1392629"/>
                  <a:ext cx="38100" cy="19050"/>
                </a:xfrm>
                <a:custGeom>
                  <a:avLst/>
                  <a:gdLst>
                    <a:gd name="connsiteX0" fmla="*/ 34138 w 38100"/>
                    <a:gd name="connsiteY0" fmla="*/ 7473 h 19050"/>
                    <a:gd name="connsiteX1" fmla="*/ 29756 w 38100"/>
                    <a:gd name="connsiteY1" fmla="*/ 11092 h 19050"/>
                    <a:gd name="connsiteX2" fmla="*/ 21060 w 38100"/>
                    <a:gd name="connsiteY2" fmla="*/ 7168 h 19050"/>
                    <a:gd name="connsiteX3" fmla="*/ 24632 w 38100"/>
                    <a:gd name="connsiteY3" fmla="*/ 9749 h 19050"/>
                    <a:gd name="connsiteX4" fmla="*/ 16193 w 38100"/>
                    <a:gd name="connsiteY4" fmla="*/ 9245 h 19050"/>
                    <a:gd name="connsiteX5" fmla="*/ 11963 w 38100"/>
                    <a:gd name="connsiteY5" fmla="*/ 13502 h 19050"/>
                    <a:gd name="connsiteX6" fmla="*/ 7144 w 38100"/>
                    <a:gd name="connsiteY6" fmla="*/ 12750 h 19050"/>
                    <a:gd name="connsiteX7" fmla="*/ 8934 w 38100"/>
                    <a:gd name="connsiteY7" fmla="*/ 15855 h 19050"/>
                    <a:gd name="connsiteX8" fmla="*/ 30775 w 38100"/>
                    <a:gd name="connsiteY8" fmla="*/ 13979 h 19050"/>
                    <a:gd name="connsiteX9" fmla="*/ 32214 w 38100"/>
                    <a:gd name="connsiteY9" fmla="*/ 10007 h 19050"/>
                    <a:gd name="connsiteX10" fmla="*/ 35395 w 38100"/>
                    <a:gd name="connsiteY10" fmla="*/ 11064 h 19050"/>
                    <a:gd name="connsiteX11" fmla="*/ 34138 w 38100"/>
                    <a:gd name="connsiteY11" fmla="*/ 747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8100" h="19050">
                      <a:moveTo>
                        <a:pt x="34138" y="7473"/>
                      </a:moveTo>
                      <a:lnTo>
                        <a:pt x="29756" y="11092"/>
                      </a:lnTo>
                      <a:cubicBezTo>
                        <a:pt x="29261" y="9654"/>
                        <a:pt x="23670" y="6854"/>
                        <a:pt x="21060" y="7168"/>
                      </a:cubicBezTo>
                      <a:lnTo>
                        <a:pt x="24632" y="9749"/>
                      </a:lnTo>
                      <a:cubicBezTo>
                        <a:pt x="20498" y="11283"/>
                        <a:pt x="15907" y="11292"/>
                        <a:pt x="16193" y="9245"/>
                      </a:cubicBezTo>
                      <a:lnTo>
                        <a:pt x="11963" y="13502"/>
                      </a:lnTo>
                      <a:lnTo>
                        <a:pt x="7144" y="12750"/>
                      </a:lnTo>
                      <a:lnTo>
                        <a:pt x="8934" y="15855"/>
                      </a:lnTo>
                      <a:cubicBezTo>
                        <a:pt x="16888" y="11493"/>
                        <a:pt x="25794" y="13397"/>
                        <a:pt x="30775" y="13979"/>
                      </a:cubicBezTo>
                      <a:cubicBezTo>
                        <a:pt x="28518" y="13026"/>
                        <a:pt x="30032" y="11826"/>
                        <a:pt x="32214" y="10007"/>
                      </a:cubicBezTo>
                      <a:lnTo>
                        <a:pt x="35395" y="11064"/>
                      </a:lnTo>
                      <a:cubicBezTo>
                        <a:pt x="34919" y="9626"/>
                        <a:pt x="38729" y="7330"/>
                        <a:pt x="34138" y="747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97" name="任意多边形: 形状 658">
                  <a:extLst>
                    <a:ext uri="{FF2B5EF4-FFF2-40B4-BE49-F238E27FC236}">
                      <a16:creationId xmlns:a16="http://schemas.microsoft.com/office/drawing/2014/main" id="{547A4771-2EDE-29B4-9456-0EC1EBD13761}"/>
                    </a:ext>
                  </a:extLst>
                </p:cNvPr>
                <p:cNvSpPr/>
                <p:nvPr/>
              </p:nvSpPr>
              <p:spPr>
                <a:xfrm>
                  <a:off x="3821154" y="1416370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10220 h 9525"/>
                    <a:gd name="connsiteX1" fmla="*/ 15945 w 19050"/>
                    <a:gd name="connsiteY1" fmla="*/ 7772 h 9525"/>
                    <a:gd name="connsiteX2" fmla="*/ 9211 w 19050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10220"/>
                      </a:moveTo>
                      <a:lnTo>
                        <a:pt x="15945" y="7772"/>
                      </a:lnTo>
                      <a:lnTo>
                        <a:pt x="9211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98" name="任意多边形: 形状 659">
                  <a:extLst>
                    <a:ext uri="{FF2B5EF4-FFF2-40B4-BE49-F238E27FC236}">
                      <a16:creationId xmlns:a16="http://schemas.microsoft.com/office/drawing/2014/main" id="{29C316DC-CD2F-2578-57EE-D5EE8D2A132B}"/>
                    </a:ext>
                  </a:extLst>
                </p:cNvPr>
                <p:cNvSpPr/>
                <p:nvPr/>
              </p:nvSpPr>
              <p:spPr>
                <a:xfrm>
                  <a:off x="3969372" y="1168577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10268 h 9525"/>
                    <a:gd name="connsiteX1" fmla="*/ 11249 w 9525"/>
                    <a:gd name="connsiteY1" fmla="*/ 7144 h 9525"/>
                    <a:gd name="connsiteX2" fmla="*/ 9268 w 9525"/>
                    <a:gd name="connsiteY2" fmla="*/ 731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10268"/>
                      </a:moveTo>
                      <a:lnTo>
                        <a:pt x="11249" y="7144"/>
                      </a:lnTo>
                      <a:lnTo>
                        <a:pt x="9268" y="731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99" name="任意多边形: 形状 660">
                  <a:extLst>
                    <a:ext uri="{FF2B5EF4-FFF2-40B4-BE49-F238E27FC236}">
                      <a16:creationId xmlns:a16="http://schemas.microsoft.com/office/drawing/2014/main" id="{50FA1A81-F32C-1660-759A-29FADD04BDA0}"/>
                    </a:ext>
                  </a:extLst>
                </p:cNvPr>
                <p:cNvSpPr/>
                <p:nvPr/>
              </p:nvSpPr>
              <p:spPr>
                <a:xfrm>
                  <a:off x="3876637" y="1226966"/>
                  <a:ext cx="95250" cy="57150"/>
                </a:xfrm>
                <a:custGeom>
                  <a:avLst/>
                  <a:gdLst>
                    <a:gd name="connsiteX0" fmla="*/ 89649 w 95250"/>
                    <a:gd name="connsiteY0" fmla="*/ 7144 h 57150"/>
                    <a:gd name="connsiteX1" fmla="*/ 74190 w 95250"/>
                    <a:gd name="connsiteY1" fmla="*/ 19069 h 57150"/>
                    <a:gd name="connsiteX2" fmla="*/ 80229 w 95250"/>
                    <a:gd name="connsiteY2" fmla="*/ 8211 h 57150"/>
                    <a:gd name="connsiteX3" fmla="*/ 62913 w 95250"/>
                    <a:gd name="connsiteY3" fmla="*/ 19412 h 57150"/>
                    <a:gd name="connsiteX4" fmla="*/ 68247 w 95250"/>
                    <a:gd name="connsiteY4" fmla="*/ 22422 h 57150"/>
                    <a:gd name="connsiteX5" fmla="*/ 52873 w 95250"/>
                    <a:gd name="connsiteY5" fmla="*/ 28699 h 57150"/>
                    <a:gd name="connsiteX6" fmla="*/ 56321 w 95250"/>
                    <a:gd name="connsiteY6" fmla="*/ 30861 h 57150"/>
                    <a:gd name="connsiteX7" fmla="*/ 44853 w 95250"/>
                    <a:gd name="connsiteY7" fmla="*/ 40967 h 57150"/>
                    <a:gd name="connsiteX8" fmla="*/ 27927 w 95250"/>
                    <a:gd name="connsiteY8" fmla="*/ 43167 h 57150"/>
                    <a:gd name="connsiteX9" fmla="*/ 19631 w 95250"/>
                    <a:gd name="connsiteY9" fmla="*/ 50035 h 57150"/>
                    <a:gd name="connsiteX10" fmla="*/ 7144 w 95250"/>
                    <a:gd name="connsiteY10" fmla="*/ 56674 h 57150"/>
                    <a:gd name="connsiteX11" fmla="*/ 18507 w 95250"/>
                    <a:gd name="connsiteY11" fmla="*/ 52740 h 57150"/>
                    <a:gd name="connsiteX12" fmla="*/ 28146 w 95250"/>
                    <a:gd name="connsiteY12" fmla="*/ 50273 h 57150"/>
                    <a:gd name="connsiteX13" fmla="*/ 48035 w 95250"/>
                    <a:gd name="connsiteY13" fmla="*/ 41929 h 57150"/>
                    <a:gd name="connsiteX14" fmla="*/ 47168 w 95250"/>
                    <a:gd name="connsiteY14" fmla="*/ 44691 h 57150"/>
                    <a:gd name="connsiteX15" fmla="*/ 46206 w 95250"/>
                    <a:gd name="connsiteY15" fmla="*/ 47368 h 57150"/>
                    <a:gd name="connsiteX16" fmla="*/ 63865 w 95250"/>
                    <a:gd name="connsiteY16" fmla="*/ 38986 h 57150"/>
                    <a:gd name="connsiteX17" fmla="*/ 80467 w 95250"/>
                    <a:gd name="connsiteY17" fmla="*/ 25698 h 57150"/>
                    <a:gd name="connsiteX18" fmla="*/ 80143 w 95250"/>
                    <a:gd name="connsiteY18" fmla="*/ 22384 h 57150"/>
                    <a:gd name="connsiteX19" fmla="*/ 88811 w 95250"/>
                    <a:gd name="connsiteY19" fmla="*/ 10049 h 57150"/>
                    <a:gd name="connsiteX20" fmla="*/ 92240 w 95250"/>
                    <a:gd name="connsiteY20" fmla="*/ 10468 h 57150"/>
                    <a:gd name="connsiteX21" fmla="*/ 89649 w 95250"/>
                    <a:gd name="connsiteY21" fmla="*/ 7144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95250" h="57150">
                      <a:moveTo>
                        <a:pt x="89649" y="7144"/>
                      </a:moveTo>
                      <a:cubicBezTo>
                        <a:pt x="86468" y="13373"/>
                        <a:pt x="79038" y="14592"/>
                        <a:pt x="74190" y="19069"/>
                      </a:cubicBezTo>
                      <a:cubicBezTo>
                        <a:pt x="72228" y="14164"/>
                        <a:pt x="83068" y="12906"/>
                        <a:pt x="80229" y="8211"/>
                      </a:cubicBezTo>
                      <a:cubicBezTo>
                        <a:pt x="74381" y="11601"/>
                        <a:pt x="69971" y="19479"/>
                        <a:pt x="62913" y="19412"/>
                      </a:cubicBezTo>
                      <a:cubicBezTo>
                        <a:pt x="62217" y="21593"/>
                        <a:pt x="69399" y="16859"/>
                        <a:pt x="68247" y="22422"/>
                      </a:cubicBezTo>
                      <a:cubicBezTo>
                        <a:pt x="60922" y="21079"/>
                        <a:pt x="58550" y="32509"/>
                        <a:pt x="52873" y="28699"/>
                      </a:cubicBezTo>
                      <a:cubicBezTo>
                        <a:pt x="56474" y="26899"/>
                        <a:pt x="51740" y="31499"/>
                        <a:pt x="56321" y="30861"/>
                      </a:cubicBezTo>
                      <a:cubicBezTo>
                        <a:pt x="50130" y="33690"/>
                        <a:pt x="51130" y="38214"/>
                        <a:pt x="44853" y="40967"/>
                      </a:cubicBezTo>
                      <a:cubicBezTo>
                        <a:pt x="43224" y="36595"/>
                        <a:pt x="33290" y="43015"/>
                        <a:pt x="27927" y="43167"/>
                      </a:cubicBezTo>
                      <a:cubicBezTo>
                        <a:pt x="28337" y="46739"/>
                        <a:pt x="24270" y="48387"/>
                        <a:pt x="19631" y="50035"/>
                      </a:cubicBezTo>
                      <a:cubicBezTo>
                        <a:pt x="14983" y="51692"/>
                        <a:pt x="9515" y="52845"/>
                        <a:pt x="7144" y="56674"/>
                      </a:cubicBezTo>
                      <a:cubicBezTo>
                        <a:pt x="11335" y="54769"/>
                        <a:pt x="15040" y="53597"/>
                        <a:pt x="18507" y="52740"/>
                      </a:cubicBezTo>
                      <a:cubicBezTo>
                        <a:pt x="21869" y="51692"/>
                        <a:pt x="25022" y="51006"/>
                        <a:pt x="28146" y="50273"/>
                      </a:cubicBezTo>
                      <a:cubicBezTo>
                        <a:pt x="34366" y="48758"/>
                        <a:pt x="40700" y="47234"/>
                        <a:pt x="48035" y="41929"/>
                      </a:cubicBezTo>
                      <a:cubicBezTo>
                        <a:pt x="48035" y="41929"/>
                        <a:pt x="47596" y="43310"/>
                        <a:pt x="47168" y="44691"/>
                      </a:cubicBezTo>
                      <a:cubicBezTo>
                        <a:pt x="46692" y="46025"/>
                        <a:pt x="46206" y="47368"/>
                        <a:pt x="46206" y="47368"/>
                      </a:cubicBezTo>
                      <a:cubicBezTo>
                        <a:pt x="51159" y="41710"/>
                        <a:pt x="59207" y="49692"/>
                        <a:pt x="63865" y="38986"/>
                      </a:cubicBezTo>
                      <a:cubicBezTo>
                        <a:pt x="67932" y="33147"/>
                        <a:pt x="76752" y="26841"/>
                        <a:pt x="80467" y="25698"/>
                      </a:cubicBezTo>
                      <a:lnTo>
                        <a:pt x="80143" y="22384"/>
                      </a:lnTo>
                      <a:cubicBezTo>
                        <a:pt x="87268" y="19936"/>
                        <a:pt x="87363" y="15135"/>
                        <a:pt x="88811" y="10049"/>
                      </a:cubicBezTo>
                      <a:lnTo>
                        <a:pt x="92240" y="10468"/>
                      </a:lnTo>
                      <a:cubicBezTo>
                        <a:pt x="94031" y="6620"/>
                        <a:pt x="89802" y="9134"/>
                        <a:pt x="89649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00" name="任意多边形: 形状 661">
                  <a:extLst>
                    <a:ext uri="{FF2B5EF4-FFF2-40B4-BE49-F238E27FC236}">
                      <a16:creationId xmlns:a16="http://schemas.microsoft.com/office/drawing/2014/main" id="{414CFC94-1001-FF30-8F6A-553EB1BA2EF1}"/>
                    </a:ext>
                  </a:extLst>
                </p:cNvPr>
                <p:cNvSpPr/>
                <p:nvPr/>
              </p:nvSpPr>
              <p:spPr>
                <a:xfrm>
                  <a:off x="3965892" y="1132839"/>
                  <a:ext cx="9525" cy="9525"/>
                </a:xfrm>
                <a:custGeom>
                  <a:avLst/>
                  <a:gdLst>
                    <a:gd name="connsiteX0" fmla="*/ 8710 w 9525"/>
                    <a:gd name="connsiteY0" fmla="*/ 7144 h 9525"/>
                    <a:gd name="connsiteX1" fmla="*/ 8443 w 9525"/>
                    <a:gd name="connsiteY1" fmla="*/ 11420 h 9525"/>
                    <a:gd name="connsiteX2" fmla="*/ 8710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710" y="7144"/>
                      </a:moveTo>
                      <a:cubicBezTo>
                        <a:pt x="7033" y="10049"/>
                        <a:pt x="6357" y="9687"/>
                        <a:pt x="8443" y="11420"/>
                      </a:cubicBezTo>
                      <a:cubicBezTo>
                        <a:pt x="10815" y="8839"/>
                        <a:pt x="10681" y="7525"/>
                        <a:pt x="8710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01" name="任意多边形: 形状 662">
                  <a:extLst>
                    <a:ext uri="{FF2B5EF4-FFF2-40B4-BE49-F238E27FC236}">
                      <a16:creationId xmlns:a16="http://schemas.microsoft.com/office/drawing/2014/main" id="{ECBA39E2-F604-164A-AE82-56903CDAF4A6}"/>
                    </a:ext>
                  </a:extLst>
                </p:cNvPr>
                <p:cNvSpPr/>
                <p:nvPr/>
              </p:nvSpPr>
              <p:spPr>
                <a:xfrm>
                  <a:off x="3917223" y="1082898"/>
                  <a:ext cx="57150" cy="57150"/>
                </a:xfrm>
                <a:custGeom>
                  <a:avLst/>
                  <a:gdLst>
                    <a:gd name="connsiteX0" fmla="*/ 47444 w 57150"/>
                    <a:gd name="connsiteY0" fmla="*/ 18709 h 57150"/>
                    <a:gd name="connsiteX1" fmla="*/ 44406 w 57150"/>
                    <a:gd name="connsiteY1" fmla="*/ 28358 h 57150"/>
                    <a:gd name="connsiteX2" fmla="*/ 40081 w 57150"/>
                    <a:gd name="connsiteY2" fmla="*/ 31435 h 57150"/>
                    <a:gd name="connsiteX3" fmla="*/ 34071 w 57150"/>
                    <a:gd name="connsiteY3" fmla="*/ 29873 h 57150"/>
                    <a:gd name="connsiteX4" fmla="*/ 36309 w 57150"/>
                    <a:gd name="connsiteY4" fmla="*/ 31406 h 57150"/>
                    <a:gd name="connsiteX5" fmla="*/ 27394 w 57150"/>
                    <a:gd name="connsiteY5" fmla="*/ 35302 h 57150"/>
                    <a:gd name="connsiteX6" fmla="*/ 26241 w 57150"/>
                    <a:gd name="connsiteY6" fmla="*/ 30540 h 57150"/>
                    <a:gd name="connsiteX7" fmla="*/ 31937 w 57150"/>
                    <a:gd name="connsiteY7" fmla="*/ 26329 h 57150"/>
                    <a:gd name="connsiteX8" fmla="*/ 32680 w 57150"/>
                    <a:gd name="connsiteY8" fmla="*/ 18109 h 57150"/>
                    <a:gd name="connsiteX9" fmla="*/ 32985 w 57150"/>
                    <a:gd name="connsiteY9" fmla="*/ 8061 h 57150"/>
                    <a:gd name="connsiteX10" fmla="*/ 28870 w 57150"/>
                    <a:gd name="connsiteY10" fmla="*/ 7146 h 57150"/>
                    <a:gd name="connsiteX11" fmla="*/ 32185 w 57150"/>
                    <a:gd name="connsiteY11" fmla="*/ 12728 h 57150"/>
                    <a:gd name="connsiteX12" fmla="*/ 22403 w 57150"/>
                    <a:gd name="connsiteY12" fmla="*/ 29768 h 57150"/>
                    <a:gd name="connsiteX13" fmla="*/ 26537 w 57150"/>
                    <a:gd name="connsiteY13" fmla="*/ 31711 h 57150"/>
                    <a:gd name="connsiteX14" fmla="*/ 17888 w 57150"/>
                    <a:gd name="connsiteY14" fmla="*/ 33207 h 57150"/>
                    <a:gd name="connsiteX15" fmla="*/ 20860 w 57150"/>
                    <a:gd name="connsiteY15" fmla="*/ 28549 h 57150"/>
                    <a:gd name="connsiteX16" fmla="*/ 14573 w 57150"/>
                    <a:gd name="connsiteY16" fmla="*/ 29520 h 57150"/>
                    <a:gd name="connsiteX17" fmla="*/ 14278 w 57150"/>
                    <a:gd name="connsiteY17" fmla="*/ 33407 h 57150"/>
                    <a:gd name="connsiteX18" fmla="*/ 12259 w 57150"/>
                    <a:gd name="connsiteY18" fmla="*/ 32349 h 57150"/>
                    <a:gd name="connsiteX19" fmla="*/ 12354 w 57150"/>
                    <a:gd name="connsiteY19" fmla="*/ 39017 h 57150"/>
                    <a:gd name="connsiteX20" fmla="*/ 15288 w 57150"/>
                    <a:gd name="connsiteY20" fmla="*/ 38550 h 57150"/>
                    <a:gd name="connsiteX21" fmla="*/ 12783 w 57150"/>
                    <a:gd name="connsiteY21" fmla="*/ 41341 h 57150"/>
                    <a:gd name="connsiteX22" fmla="*/ 14773 w 57150"/>
                    <a:gd name="connsiteY22" fmla="*/ 42465 h 57150"/>
                    <a:gd name="connsiteX23" fmla="*/ 10773 w 57150"/>
                    <a:gd name="connsiteY23" fmla="*/ 47065 h 57150"/>
                    <a:gd name="connsiteX24" fmla="*/ 21298 w 57150"/>
                    <a:gd name="connsiteY24" fmla="*/ 38055 h 57150"/>
                    <a:gd name="connsiteX25" fmla="*/ 23327 w 57150"/>
                    <a:gd name="connsiteY25" fmla="*/ 39122 h 57150"/>
                    <a:gd name="connsiteX26" fmla="*/ 19421 w 57150"/>
                    <a:gd name="connsiteY26" fmla="*/ 41303 h 57150"/>
                    <a:gd name="connsiteX27" fmla="*/ 20869 w 57150"/>
                    <a:gd name="connsiteY27" fmla="*/ 46418 h 57150"/>
                    <a:gd name="connsiteX28" fmla="*/ 18116 w 57150"/>
                    <a:gd name="connsiteY28" fmla="*/ 44341 h 57150"/>
                    <a:gd name="connsiteX29" fmla="*/ 14526 w 57150"/>
                    <a:gd name="connsiteY29" fmla="*/ 48218 h 57150"/>
                    <a:gd name="connsiteX30" fmla="*/ 15831 w 57150"/>
                    <a:gd name="connsiteY30" fmla="*/ 49009 h 57150"/>
                    <a:gd name="connsiteX31" fmla="*/ 8401 w 57150"/>
                    <a:gd name="connsiteY31" fmla="*/ 50456 h 57150"/>
                    <a:gd name="connsiteX32" fmla="*/ 11344 w 57150"/>
                    <a:gd name="connsiteY32" fmla="*/ 50666 h 57150"/>
                    <a:gd name="connsiteX33" fmla="*/ 7144 w 57150"/>
                    <a:gd name="connsiteY33" fmla="*/ 56219 h 57150"/>
                    <a:gd name="connsiteX34" fmla="*/ 9144 w 57150"/>
                    <a:gd name="connsiteY34" fmla="*/ 58686 h 57150"/>
                    <a:gd name="connsiteX35" fmla="*/ 17583 w 57150"/>
                    <a:gd name="connsiteY35" fmla="*/ 52828 h 57150"/>
                    <a:gd name="connsiteX36" fmla="*/ 17916 w 57150"/>
                    <a:gd name="connsiteY36" fmla="*/ 55285 h 57150"/>
                    <a:gd name="connsiteX37" fmla="*/ 17164 w 57150"/>
                    <a:gd name="connsiteY37" fmla="*/ 49780 h 57150"/>
                    <a:gd name="connsiteX38" fmla="*/ 27308 w 57150"/>
                    <a:gd name="connsiteY38" fmla="*/ 40627 h 57150"/>
                    <a:gd name="connsiteX39" fmla="*/ 25375 w 57150"/>
                    <a:gd name="connsiteY39" fmla="*/ 40179 h 57150"/>
                    <a:gd name="connsiteX40" fmla="*/ 40786 w 57150"/>
                    <a:gd name="connsiteY40" fmla="*/ 34511 h 57150"/>
                    <a:gd name="connsiteX41" fmla="*/ 45348 w 57150"/>
                    <a:gd name="connsiteY41" fmla="*/ 38226 h 57150"/>
                    <a:gd name="connsiteX42" fmla="*/ 42872 w 57150"/>
                    <a:gd name="connsiteY42" fmla="*/ 35435 h 57150"/>
                    <a:gd name="connsiteX43" fmla="*/ 50321 w 57150"/>
                    <a:gd name="connsiteY43" fmla="*/ 19776 h 57150"/>
                    <a:gd name="connsiteX44" fmla="*/ 47444 w 57150"/>
                    <a:gd name="connsiteY44" fmla="*/ 18709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</a:cxnLst>
                  <a:rect l="l" t="t" r="r" b="b"/>
                  <a:pathLst>
                    <a:path w="57150" h="57150">
                      <a:moveTo>
                        <a:pt x="47444" y="18709"/>
                      </a:moveTo>
                      <a:cubicBezTo>
                        <a:pt x="48606" y="20243"/>
                        <a:pt x="44386" y="25091"/>
                        <a:pt x="44406" y="28358"/>
                      </a:cubicBezTo>
                      <a:cubicBezTo>
                        <a:pt x="42577" y="28692"/>
                        <a:pt x="40462" y="27806"/>
                        <a:pt x="40081" y="31435"/>
                      </a:cubicBezTo>
                      <a:cubicBezTo>
                        <a:pt x="37700" y="29301"/>
                        <a:pt x="38081" y="28444"/>
                        <a:pt x="34071" y="29873"/>
                      </a:cubicBezTo>
                      <a:cubicBezTo>
                        <a:pt x="34357" y="31082"/>
                        <a:pt x="35614" y="31092"/>
                        <a:pt x="36309" y="31406"/>
                      </a:cubicBezTo>
                      <a:cubicBezTo>
                        <a:pt x="32737" y="37359"/>
                        <a:pt x="30804" y="34273"/>
                        <a:pt x="27394" y="35302"/>
                      </a:cubicBezTo>
                      <a:cubicBezTo>
                        <a:pt x="27118" y="34083"/>
                        <a:pt x="29651" y="29501"/>
                        <a:pt x="26241" y="30540"/>
                      </a:cubicBezTo>
                      <a:cubicBezTo>
                        <a:pt x="26946" y="26225"/>
                        <a:pt x="32680" y="29282"/>
                        <a:pt x="31937" y="26329"/>
                      </a:cubicBezTo>
                      <a:cubicBezTo>
                        <a:pt x="29880" y="24396"/>
                        <a:pt x="31242" y="21396"/>
                        <a:pt x="32680" y="18109"/>
                      </a:cubicBezTo>
                      <a:cubicBezTo>
                        <a:pt x="33842" y="14709"/>
                        <a:pt x="35014" y="10956"/>
                        <a:pt x="32985" y="8061"/>
                      </a:cubicBezTo>
                      <a:cubicBezTo>
                        <a:pt x="31242" y="8442"/>
                        <a:pt x="30118" y="7079"/>
                        <a:pt x="28870" y="7146"/>
                      </a:cubicBezTo>
                      <a:cubicBezTo>
                        <a:pt x="27994" y="9727"/>
                        <a:pt x="31061" y="11318"/>
                        <a:pt x="32185" y="12728"/>
                      </a:cubicBezTo>
                      <a:cubicBezTo>
                        <a:pt x="26689" y="15623"/>
                        <a:pt x="26937" y="24139"/>
                        <a:pt x="22403" y="29768"/>
                      </a:cubicBezTo>
                      <a:lnTo>
                        <a:pt x="26537" y="31711"/>
                      </a:lnTo>
                      <a:cubicBezTo>
                        <a:pt x="24098" y="34273"/>
                        <a:pt x="19698" y="35664"/>
                        <a:pt x="17888" y="33207"/>
                      </a:cubicBezTo>
                      <a:cubicBezTo>
                        <a:pt x="17297" y="30863"/>
                        <a:pt x="19088" y="28730"/>
                        <a:pt x="20860" y="28549"/>
                      </a:cubicBezTo>
                      <a:cubicBezTo>
                        <a:pt x="19783" y="29054"/>
                        <a:pt x="16040" y="26291"/>
                        <a:pt x="14573" y="29520"/>
                      </a:cubicBezTo>
                      <a:cubicBezTo>
                        <a:pt x="14859" y="30673"/>
                        <a:pt x="15240" y="31873"/>
                        <a:pt x="14278" y="33407"/>
                      </a:cubicBezTo>
                      <a:lnTo>
                        <a:pt x="12259" y="32349"/>
                      </a:lnTo>
                      <a:cubicBezTo>
                        <a:pt x="9239" y="35283"/>
                        <a:pt x="14173" y="35864"/>
                        <a:pt x="12354" y="39017"/>
                      </a:cubicBezTo>
                      <a:lnTo>
                        <a:pt x="15288" y="38550"/>
                      </a:lnTo>
                      <a:cubicBezTo>
                        <a:pt x="14249" y="39550"/>
                        <a:pt x="14021" y="41522"/>
                        <a:pt x="12783" y="41341"/>
                      </a:cubicBezTo>
                      <a:lnTo>
                        <a:pt x="14773" y="42465"/>
                      </a:lnTo>
                      <a:cubicBezTo>
                        <a:pt x="13954" y="44665"/>
                        <a:pt x="9944" y="45503"/>
                        <a:pt x="10773" y="47065"/>
                      </a:cubicBezTo>
                      <a:cubicBezTo>
                        <a:pt x="18402" y="49913"/>
                        <a:pt x="14535" y="37559"/>
                        <a:pt x="21298" y="38055"/>
                      </a:cubicBezTo>
                      <a:cubicBezTo>
                        <a:pt x="21974" y="38417"/>
                        <a:pt x="23117" y="37931"/>
                        <a:pt x="23327" y="39122"/>
                      </a:cubicBezTo>
                      <a:cubicBezTo>
                        <a:pt x="23050" y="41112"/>
                        <a:pt x="20202" y="42246"/>
                        <a:pt x="19421" y="41303"/>
                      </a:cubicBezTo>
                      <a:cubicBezTo>
                        <a:pt x="20869" y="42617"/>
                        <a:pt x="22965" y="44303"/>
                        <a:pt x="20869" y="46418"/>
                      </a:cubicBezTo>
                      <a:lnTo>
                        <a:pt x="18116" y="44341"/>
                      </a:lnTo>
                      <a:cubicBezTo>
                        <a:pt x="18298" y="45503"/>
                        <a:pt x="17050" y="49189"/>
                        <a:pt x="14526" y="48218"/>
                      </a:cubicBezTo>
                      <a:lnTo>
                        <a:pt x="15831" y="49009"/>
                      </a:lnTo>
                      <a:cubicBezTo>
                        <a:pt x="12992" y="53876"/>
                        <a:pt x="10782" y="47056"/>
                        <a:pt x="8401" y="50456"/>
                      </a:cubicBezTo>
                      <a:cubicBezTo>
                        <a:pt x="9411" y="49456"/>
                        <a:pt x="10716" y="50266"/>
                        <a:pt x="11344" y="50666"/>
                      </a:cubicBezTo>
                      <a:cubicBezTo>
                        <a:pt x="11487" y="50771"/>
                        <a:pt x="7144" y="56219"/>
                        <a:pt x="7144" y="56219"/>
                      </a:cubicBezTo>
                      <a:lnTo>
                        <a:pt x="9144" y="58686"/>
                      </a:lnTo>
                      <a:cubicBezTo>
                        <a:pt x="9468" y="55000"/>
                        <a:pt x="16202" y="55400"/>
                        <a:pt x="17583" y="52828"/>
                      </a:cubicBezTo>
                      <a:lnTo>
                        <a:pt x="17916" y="55285"/>
                      </a:lnTo>
                      <a:lnTo>
                        <a:pt x="17164" y="49780"/>
                      </a:lnTo>
                      <a:cubicBezTo>
                        <a:pt x="23355" y="55047"/>
                        <a:pt x="21193" y="40588"/>
                        <a:pt x="27308" y="40627"/>
                      </a:cubicBezTo>
                      <a:lnTo>
                        <a:pt x="25375" y="40179"/>
                      </a:lnTo>
                      <a:cubicBezTo>
                        <a:pt x="34004" y="34245"/>
                        <a:pt x="33071" y="39198"/>
                        <a:pt x="40786" y="34511"/>
                      </a:cubicBezTo>
                      <a:cubicBezTo>
                        <a:pt x="40214" y="37578"/>
                        <a:pt x="44787" y="38560"/>
                        <a:pt x="45348" y="38226"/>
                      </a:cubicBezTo>
                      <a:cubicBezTo>
                        <a:pt x="43558" y="38541"/>
                        <a:pt x="42024" y="37264"/>
                        <a:pt x="42872" y="35435"/>
                      </a:cubicBezTo>
                      <a:cubicBezTo>
                        <a:pt x="51845" y="33064"/>
                        <a:pt x="43196" y="22443"/>
                        <a:pt x="50321" y="19776"/>
                      </a:cubicBezTo>
                      <a:cubicBezTo>
                        <a:pt x="49749" y="17919"/>
                        <a:pt x="49158" y="16128"/>
                        <a:pt x="47444" y="1870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02" name="任意多边形: 形状 663">
                  <a:extLst>
                    <a:ext uri="{FF2B5EF4-FFF2-40B4-BE49-F238E27FC236}">
                      <a16:creationId xmlns:a16="http://schemas.microsoft.com/office/drawing/2014/main" id="{FD77BF6E-6B78-2287-01AF-4213488102A5}"/>
                    </a:ext>
                  </a:extLst>
                </p:cNvPr>
                <p:cNvSpPr/>
                <p:nvPr/>
              </p:nvSpPr>
              <p:spPr>
                <a:xfrm>
                  <a:off x="3964524" y="1153747"/>
                  <a:ext cx="9525" cy="9525"/>
                </a:xfrm>
                <a:custGeom>
                  <a:avLst/>
                  <a:gdLst>
                    <a:gd name="connsiteX0" fmla="*/ 10230 w 9525"/>
                    <a:gd name="connsiteY0" fmla="*/ 7144 h 9525"/>
                    <a:gd name="connsiteX1" fmla="*/ 7144 w 9525"/>
                    <a:gd name="connsiteY1" fmla="*/ 10039 h 9525"/>
                    <a:gd name="connsiteX2" fmla="*/ 10992 w 9525"/>
                    <a:gd name="connsiteY2" fmla="*/ 11040 h 9525"/>
                    <a:gd name="connsiteX3" fmla="*/ 10230 w 9525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0230" y="7144"/>
                      </a:moveTo>
                      <a:cubicBezTo>
                        <a:pt x="8992" y="8449"/>
                        <a:pt x="8439" y="10154"/>
                        <a:pt x="7144" y="10039"/>
                      </a:cubicBezTo>
                      <a:lnTo>
                        <a:pt x="10992" y="11040"/>
                      </a:lnTo>
                      <a:lnTo>
                        <a:pt x="10230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03" name="任意多边形: 形状 664">
                  <a:extLst>
                    <a:ext uri="{FF2B5EF4-FFF2-40B4-BE49-F238E27FC236}">
                      <a16:creationId xmlns:a16="http://schemas.microsoft.com/office/drawing/2014/main" id="{47BC5F01-90EF-A50D-4234-2DB52FFCFFE1}"/>
                    </a:ext>
                  </a:extLst>
                </p:cNvPr>
                <p:cNvSpPr/>
                <p:nvPr/>
              </p:nvSpPr>
              <p:spPr>
                <a:xfrm>
                  <a:off x="3942243" y="1263551"/>
                  <a:ext cx="9525" cy="9525"/>
                </a:xfrm>
                <a:custGeom>
                  <a:avLst/>
                  <a:gdLst>
                    <a:gd name="connsiteX0" fmla="*/ 9565 w 9525"/>
                    <a:gd name="connsiteY0" fmla="*/ 7144 h 9525"/>
                    <a:gd name="connsiteX1" fmla="*/ 7174 w 9525"/>
                    <a:gd name="connsiteY1" fmla="*/ 7563 h 9525"/>
                    <a:gd name="connsiteX2" fmla="*/ 9651 w 9525"/>
                    <a:gd name="connsiteY2" fmla="*/ 10468 h 9525"/>
                    <a:gd name="connsiteX3" fmla="*/ 9565 w 9525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565" y="7144"/>
                      </a:moveTo>
                      <a:lnTo>
                        <a:pt x="7174" y="7563"/>
                      </a:lnTo>
                      <a:cubicBezTo>
                        <a:pt x="8165" y="8725"/>
                        <a:pt x="5288" y="11925"/>
                        <a:pt x="9651" y="10468"/>
                      </a:cubicBezTo>
                      <a:cubicBezTo>
                        <a:pt x="8012" y="10773"/>
                        <a:pt x="9784" y="8449"/>
                        <a:pt x="9565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04" name="任意多边形: 形状 665">
                  <a:extLst>
                    <a:ext uri="{FF2B5EF4-FFF2-40B4-BE49-F238E27FC236}">
                      <a16:creationId xmlns:a16="http://schemas.microsoft.com/office/drawing/2014/main" id="{DA3A4D91-87B7-1C95-2DC6-FD74D2F4F750}"/>
                    </a:ext>
                  </a:extLst>
                </p:cNvPr>
                <p:cNvSpPr/>
                <p:nvPr/>
              </p:nvSpPr>
              <p:spPr>
                <a:xfrm>
                  <a:off x="3736210" y="1120771"/>
                  <a:ext cx="238125" cy="161925"/>
                </a:xfrm>
                <a:custGeom>
                  <a:avLst/>
                  <a:gdLst>
                    <a:gd name="connsiteX0" fmla="*/ 232410 w 238125"/>
                    <a:gd name="connsiteY0" fmla="*/ 59284 h 161925"/>
                    <a:gd name="connsiteX1" fmla="*/ 227247 w 238125"/>
                    <a:gd name="connsiteY1" fmla="*/ 59246 h 161925"/>
                    <a:gd name="connsiteX2" fmla="*/ 228229 w 238125"/>
                    <a:gd name="connsiteY2" fmla="*/ 50730 h 161925"/>
                    <a:gd name="connsiteX3" fmla="*/ 223628 w 238125"/>
                    <a:gd name="connsiteY3" fmla="*/ 53188 h 161925"/>
                    <a:gd name="connsiteX4" fmla="*/ 224295 w 238125"/>
                    <a:gd name="connsiteY4" fmla="*/ 52911 h 161925"/>
                    <a:gd name="connsiteX5" fmla="*/ 215427 w 238125"/>
                    <a:gd name="connsiteY5" fmla="*/ 61122 h 161925"/>
                    <a:gd name="connsiteX6" fmla="*/ 208026 w 238125"/>
                    <a:gd name="connsiteY6" fmla="*/ 71409 h 161925"/>
                    <a:gd name="connsiteX7" fmla="*/ 207769 w 238125"/>
                    <a:gd name="connsiteY7" fmla="*/ 68209 h 161925"/>
                    <a:gd name="connsiteX8" fmla="*/ 202340 w 238125"/>
                    <a:gd name="connsiteY8" fmla="*/ 75505 h 161925"/>
                    <a:gd name="connsiteX9" fmla="*/ 197434 w 238125"/>
                    <a:gd name="connsiteY9" fmla="*/ 63837 h 161925"/>
                    <a:gd name="connsiteX10" fmla="*/ 194853 w 238125"/>
                    <a:gd name="connsiteY10" fmla="*/ 64465 h 161925"/>
                    <a:gd name="connsiteX11" fmla="*/ 195310 w 238125"/>
                    <a:gd name="connsiteY11" fmla="*/ 59893 h 161925"/>
                    <a:gd name="connsiteX12" fmla="*/ 203625 w 238125"/>
                    <a:gd name="connsiteY12" fmla="*/ 59074 h 161925"/>
                    <a:gd name="connsiteX13" fmla="*/ 207426 w 238125"/>
                    <a:gd name="connsiteY13" fmla="*/ 46996 h 161925"/>
                    <a:gd name="connsiteX14" fmla="*/ 205511 w 238125"/>
                    <a:gd name="connsiteY14" fmla="*/ 49597 h 161925"/>
                    <a:gd name="connsiteX15" fmla="*/ 219389 w 238125"/>
                    <a:gd name="connsiteY15" fmla="*/ 36881 h 161925"/>
                    <a:gd name="connsiteX16" fmla="*/ 223304 w 238125"/>
                    <a:gd name="connsiteY16" fmla="*/ 28470 h 161925"/>
                    <a:gd name="connsiteX17" fmla="*/ 220732 w 238125"/>
                    <a:gd name="connsiteY17" fmla="*/ 27594 h 161925"/>
                    <a:gd name="connsiteX18" fmla="*/ 225904 w 238125"/>
                    <a:gd name="connsiteY18" fmla="*/ 22508 h 161925"/>
                    <a:gd name="connsiteX19" fmla="*/ 223190 w 238125"/>
                    <a:gd name="connsiteY19" fmla="*/ 20393 h 161925"/>
                    <a:gd name="connsiteX20" fmla="*/ 219780 w 238125"/>
                    <a:gd name="connsiteY20" fmla="*/ 23955 h 161925"/>
                    <a:gd name="connsiteX21" fmla="*/ 221513 w 238125"/>
                    <a:gd name="connsiteY21" fmla="*/ 7144 h 161925"/>
                    <a:gd name="connsiteX22" fmla="*/ 213770 w 238125"/>
                    <a:gd name="connsiteY22" fmla="*/ 14602 h 161925"/>
                    <a:gd name="connsiteX23" fmla="*/ 215846 w 238125"/>
                    <a:gd name="connsiteY23" fmla="*/ 16326 h 161925"/>
                    <a:gd name="connsiteX24" fmla="*/ 209017 w 238125"/>
                    <a:gd name="connsiteY24" fmla="*/ 21203 h 161925"/>
                    <a:gd name="connsiteX25" fmla="*/ 211179 w 238125"/>
                    <a:gd name="connsiteY25" fmla="*/ 24298 h 161925"/>
                    <a:gd name="connsiteX26" fmla="*/ 212617 w 238125"/>
                    <a:gd name="connsiteY26" fmla="*/ 20364 h 161925"/>
                    <a:gd name="connsiteX27" fmla="*/ 215951 w 238125"/>
                    <a:gd name="connsiteY27" fmla="*/ 22927 h 161925"/>
                    <a:gd name="connsiteX28" fmla="*/ 205292 w 238125"/>
                    <a:gd name="connsiteY28" fmla="*/ 28413 h 161925"/>
                    <a:gd name="connsiteX29" fmla="*/ 205797 w 238125"/>
                    <a:gd name="connsiteY29" fmla="*/ 25737 h 161925"/>
                    <a:gd name="connsiteX30" fmla="*/ 192815 w 238125"/>
                    <a:gd name="connsiteY30" fmla="*/ 41862 h 161925"/>
                    <a:gd name="connsiteX31" fmla="*/ 197615 w 238125"/>
                    <a:gd name="connsiteY31" fmla="*/ 41043 h 161925"/>
                    <a:gd name="connsiteX32" fmla="*/ 195148 w 238125"/>
                    <a:gd name="connsiteY32" fmla="*/ 45577 h 161925"/>
                    <a:gd name="connsiteX33" fmla="*/ 190214 w 238125"/>
                    <a:gd name="connsiteY33" fmla="*/ 44272 h 161925"/>
                    <a:gd name="connsiteX34" fmla="*/ 173498 w 238125"/>
                    <a:gd name="connsiteY34" fmla="*/ 60912 h 161925"/>
                    <a:gd name="connsiteX35" fmla="*/ 174850 w 238125"/>
                    <a:gd name="connsiteY35" fmla="*/ 60169 h 161925"/>
                    <a:gd name="connsiteX36" fmla="*/ 166516 w 238125"/>
                    <a:gd name="connsiteY36" fmla="*/ 65932 h 161925"/>
                    <a:gd name="connsiteX37" fmla="*/ 169669 w 238125"/>
                    <a:gd name="connsiteY37" fmla="*/ 69256 h 161925"/>
                    <a:gd name="connsiteX38" fmla="*/ 162782 w 238125"/>
                    <a:gd name="connsiteY38" fmla="*/ 76067 h 161925"/>
                    <a:gd name="connsiteX39" fmla="*/ 155515 w 238125"/>
                    <a:gd name="connsiteY39" fmla="*/ 74505 h 161925"/>
                    <a:gd name="connsiteX40" fmla="*/ 155686 w 238125"/>
                    <a:gd name="connsiteY40" fmla="*/ 76295 h 161925"/>
                    <a:gd name="connsiteX41" fmla="*/ 150152 w 238125"/>
                    <a:gd name="connsiteY41" fmla="*/ 75781 h 161925"/>
                    <a:gd name="connsiteX42" fmla="*/ 144418 w 238125"/>
                    <a:gd name="connsiteY42" fmla="*/ 85820 h 161925"/>
                    <a:gd name="connsiteX43" fmla="*/ 133198 w 238125"/>
                    <a:gd name="connsiteY43" fmla="*/ 93154 h 161925"/>
                    <a:gd name="connsiteX44" fmla="*/ 133245 w 238125"/>
                    <a:gd name="connsiteY44" fmla="*/ 89535 h 161925"/>
                    <a:gd name="connsiteX45" fmla="*/ 127987 w 238125"/>
                    <a:gd name="connsiteY45" fmla="*/ 93307 h 161925"/>
                    <a:gd name="connsiteX46" fmla="*/ 124939 w 238125"/>
                    <a:gd name="connsiteY46" fmla="*/ 91154 h 161925"/>
                    <a:gd name="connsiteX47" fmla="*/ 125587 w 238125"/>
                    <a:gd name="connsiteY47" fmla="*/ 96126 h 161925"/>
                    <a:gd name="connsiteX48" fmla="*/ 131502 w 238125"/>
                    <a:gd name="connsiteY48" fmla="*/ 94231 h 161925"/>
                    <a:gd name="connsiteX49" fmla="*/ 128626 w 238125"/>
                    <a:gd name="connsiteY49" fmla="*/ 98269 h 161925"/>
                    <a:gd name="connsiteX50" fmla="*/ 138722 w 238125"/>
                    <a:gd name="connsiteY50" fmla="*/ 94164 h 161925"/>
                    <a:gd name="connsiteX51" fmla="*/ 131302 w 238125"/>
                    <a:gd name="connsiteY51" fmla="*/ 107833 h 161925"/>
                    <a:gd name="connsiteX52" fmla="*/ 136503 w 238125"/>
                    <a:gd name="connsiteY52" fmla="*/ 108175 h 161925"/>
                    <a:gd name="connsiteX53" fmla="*/ 134922 w 238125"/>
                    <a:gd name="connsiteY53" fmla="*/ 111852 h 161925"/>
                    <a:gd name="connsiteX54" fmla="*/ 140094 w 238125"/>
                    <a:gd name="connsiteY54" fmla="*/ 114014 h 161925"/>
                    <a:gd name="connsiteX55" fmla="*/ 130693 w 238125"/>
                    <a:gd name="connsiteY55" fmla="*/ 117567 h 161925"/>
                    <a:gd name="connsiteX56" fmla="*/ 133264 w 238125"/>
                    <a:gd name="connsiteY56" fmla="*/ 120967 h 161925"/>
                    <a:gd name="connsiteX57" fmla="*/ 133188 w 238125"/>
                    <a:gd name="connsiteY57" fmla="*/ 119739 h 161925"/>
                    <a:gd name="connsiteX58" fmla="*/ 139637 w 238125"/>
                    <a:gd name="connsiteY58" fmla="*/ 119682 h 161925"/>
                    <a:gd name="connsiteX59" fmla="*/ 128197 w 238125"/>
                    <a:gd name="connsiteY59" fmla="*/ 120996 h 161925"/>
                    <a:gd name="connsiteX60" fmla="*/ 131064 w 238125"/>
                    <a:gd name="connsiteY60" fmla="*/ 125092 h 161925"/>
                    <a:gd name="connsiteX61" fmla="*/ 122301 w 238125"/>
                    <a:gd name="connsiteY61" fmla="*/ 125244 h 161925"/>
                    <a:gd name="connsiteX62" fmla="*/ 126063 w 238125"/>
                    <a:gd name="connsiteY62" fmla="*/ 118224 h 161925"/>
                    <a:gd name="connsiteX63" fmla="*/ 115262 w 238125"/>
                    <a:gd name="connsiteY63" fmla="*/ 117262 h 161925"/>
                    <a:gd name="connsiteX64" fmla="*/ 116643 w 238125"/>
                    <a:gd name="connsiteY64" fmla="*/ 110604 h 161925"/>
                    <a:gd name="connsiteX65" fmla="*/ 110138 w 238125"/>
                    <a:gd name="connsiteY65" fmla="*/ 116405 h 161925"/>
                    <a:gd name="connsiteX66" fmla="*/ 106642 w 238125"/>
                    <a:gd name="connsiteY66" fmla="*/ 111300 h 161925"/>
                    <a:gd name="connsiteX67" fmla="*/ 107585 w 238125"/>
                    <a:gd name="connsiteY67" fmla="*/ 113386 h 161925"/>
                    <a:gd name="connsiteX68" fmla="*/ 98784 w 238125"/>
                    <a:gd name="connsiteY68" fmla="*/ 119282 h 161925"/>
                    <a:gd name="connsiteX69" fmla="*/ 87497 w 238125"/>
                    <a:gd name="connsiteY69" fmla="*/ 121958 h 161925"/>
                    <a:gd name="connsiteX70" fmla="*/ 73685 w 238125"/>
                    <a:gd name="connsiteY70" fmla="*/ 128664 h 161925"/>
                    <a:gd name="connsiteX71" fmla="*/ 70999 w 238125"/>
                    <a:gd name="connsiteY71" fmla="*/ 132940 h 161925"/>
                    <a:gd name="connsiteX72" fmla="*/ 60970 w 238125"/>
                    <a:gd name="connsiteY72" fmla="*/ 132140 h 161925"/>
                    <a:gd name="connsiteX73" fmla="*/ 51940 w 238125"/>
                    <a:gd name="connsiteY73" fmla="*/ 138732 h 161925"/>
                    <a:gd name="connsiteX74" fmla="*/ 42634 w 238125"/>
                    <a:gd name="connsiteY74" fmla="*/ 138341 h 161925"/>
                    <a:gd name="connsiteX75" fmla="*/ 43777 w 238125"/>
                    <a:gd name="connsiteY75" fmla="*/ 138932 h 161925"/>
                    <a:gd name="connsiteX76" fmla="*/ 19545 w 238125"/>
                    <a:gd name="connsiteY76" fmla="*/ 137379 h 161925"/>
                    <a:gd name="connsiteX77" fmla="*/ 21869 w 238125"/>
                    <a:gd name="connsiteY77" fmla="*/ 141056 h 161925"/>
                    <a:gd name="connsiteX78" fmla="*/ 18917 w 238125"/>
                    <a:gd name="connsiteY78" fmla="*/ 141418 h 161925"/>
                    <a:gd name="connsiteX79" fmla="*/ 16888 w 238125"/>
                    <a:gd name="connsiteY79" fmla="*/ 141665 h 161925"/>
                    <a:gd name="connsiteX80" fmla="*/ 16688 w 238125"/>
                    <a:gd name="connsiteY80" fmla="*/ 141694 h 161925"/>
                    <a:gd name="connsiteX81" fmla="*/ 14221 w 238125"/>
                    <a:gd name="connsiteY81" fmla="*/ 141646 h 161925"/>
                    <a:gd name="connsiteX82" fmla="*/ 13983 w 238125"/>
                    <a:gd name="connsiteY82" fmla="*/ 141656 h 161925"/>
                    <a:gd name="connsiteX83" fmla="*/ 13773 w 238125"/>
                    <a:gd name="connsiteY83" fmla="*/ 141665 h 161925"/>
                    <a:gd name="connsiteX84" fmla="*/ 14126 w 238125"/>
                    <a:gd name="connsiteY84" fmla="*/ 141265 h 161925"/>
                    <a:gd name="connsiteX85" fmla="*/ 14297 w 238125"/>
                    <a:gd name="connsiteY85" fmla="*/ 141065 h 161925"/>
                    <a:gd name="connsiteX86" fmla="*/ 14345 w 238125"/>
                    <a:gd name="connsiteY86" fmla="*/ 141008 h 161925"/>
                    <a:gd name="connsiteX87" fmla="*/ 14364 w 238125"/>
                    <a:gd name="connsiteY87" fmla="*/ 140980 h 161925"/>
                    <a:gd name="connsiteX88" fmla="*/ 14373 w 238125"/>
                    <a:gd name="connsiteY88" fmla="*/ 140970 h 161925"/>
                    <a:gd name="connsiteX89" fmla="*/ 16640 w 238125"/>
                    <a:gd name="connsiteY89" fmla="*/ 141027 h 161925"/>
                    <a:gd name="connsiteX90" fmla="*/ 16640 w 238125"/>
                    <a:gd name="connsiteY90" fmla="*/ 141027 h 161925"/>
                    <a:gd name="connsiteX91" fmla="*/ 16650 w 238125"/>
                    <a:gd name="connsiteY91" fmla="*/ 141018 h 161925"/>
                    <a:gd name="connsiteX92" fmla="*/ 16764 w 238125"/>
                    <a:gd name="connsiteY92" fmla="*/ 140894 h 161925"/>
                    <a:gd name="connsiteX93" fmla="*/ 17240 w 238125"/>
                    <a:gd name="connsiteY93" fmla="*/ 140379 h 161925"/>
                    <a:gd name="connsiteX94" fmla="*/ 18526 w 238125"/>
                    <a:gd name="connsiteY94" fmla="*/ 138979 h 161925"/>
                    <a:gd name="connsiteX95" fmla="*/ 17555 w 238125"/>
                    <a:gd name="connsiteY95" fmla="*/ 139617 h 161925"/>
                    <a:gd name="connsiteX96" fmla="*/ 17059 w 238125"/>
                    <a:gd name="connsiteY96" fmla="*/ 139846 h 161925"/>
                    <a:gd name="connsiteX97" fmla="*/ 16812 w 238125"/>
                    <a:gd name="connsiteY97" fmla="*/ 139941 h 161925"/>
                    <a:gd name="connsiteX98" fmla="*/ 16688 w 238125"/>
                    <a:gd name="connsiteY98" fmla="*/ 139989 h 161925"/>
                    <a:gd name="connsiteX99" fmla="*/ 16659 w 238125"/>
                    <a:gd name="connsiteY99" fmla="*/ 139998 h 161925"/>
                    <a:gd name="connsiteX100" fmla="*/ 14421 w 238125"/>
                    <a:gd name="connsiteY100" fmla="*/ 139951 h 161925"/>
                    <a:gd name="connsiteX101" fmla="*/ 14411 w 238125"/>
                    <a:gd name="connsiteY101" fmla="*/ 139951 h 161925"/>
                    <a:gd name="connsiteX102" fmla="*/ 14364 w 238125"/>
                    <a:gd name="connsiteY102" fmla="*/ 139970 h 161925"/>
                    <a:gd name="connsiteX103" fmla="*/ 12716 w 238125"/>
                    <a:gd name="connsiteY103" fmla="*/ 140141 h 161925"/>
                    <a:gd name="connsiteX104" fmla="*/ 9420 w 238125"/>
                    <a:gd name="connsiteY104" fmla="*/ 140056 h 161925"/>
                    <a:gd name="connsiteX105" fmla="*/ 11982 w 238125"/>
                    <a:gd name="connsiteY105" fmla="*/ 143951 h 161925"/>
                    <a:gd name="connsiteX106" fmla="*/ 7144 w 238125"/>
                    <a:gd name="connsiteY106" fmla="*/ 144180 h 161925"/>
                    <a:gd name="connsiteX107" fmla="*/ 10468 w 238125"/>
                    <a:gd name="connsiteY107" fmla="*/ 145456 h 161925"/>
                    <a:gd name="connsiteX108" fmla="*/ 12725 w 238125"/>
                    <a:gd name="connsiteY108" fmla="*/ 145990 h 161925"/>
                    <a:gd name="connsiteX109" fmla="*/ 13592 w 238125"/>
                    <a:gd name="connsiteY109" fmla="*/ 146047 h 161925"/>
                    <a:gd name="connsiteX110" fmla="*/ 13916 w 238125"/>
                    <a:gd name="connsiteY110" fmla="*/ 145999 h 161925"/>
                    <a:gd name="connsiteX111" fmla="*/ 14040 w 238125"/>
                    <a:gd name="connsiteY111" fmla="*/ 145952 h 161925"/>
                    <a:gd name="connsiteX112" fmla="*/ 14097 w 238125"/>
                    <a:gd name="connsiteY112" fmla="*/ 145923 h 161925"/>
                    <a:gd name="connsiteX113" fmla="*/ 14116 w 238125"/>
                    <a:gd name="connsiteY113" fmla="*/ 145904 h 161925"/>
                    <a:gd name="connsiteX114" fmla="*/ 14126 w 238125"/>
                    <a:gd name="connsiteY114" fmla="*/ 145894 h 161925"/>
                    <a:gd name="connsiteX115" fmla="*/ 14135 w 238125"/>
                    <a:gd name="connsiteY115" fmla="*/ 145894 h 161925"/>
                    <a:gd name="connsiteX116" fmla="*/ 14135 w 238125"/>
                    <a:gd name="connsiteY116" fmla="*/ 145894 h 161925"/>
                    <a:gd name="connsiteX117" fmla="*/ 16640 w 238125"/>
                    <a:gd name="connsiteY117" fmla="*/ 145933 h 161925"/>
                    <a:gd name="connsiteX118" fmla="*/ 17631 w 238125"/>
                    <a:gd name="connsiteY118" fmla="*/ 143599 h 161925"/>
                    <a:gd name="connsiteX119" fmla="*/ 23793 w 238125"/>
                    <a:gd name="connsiteY119" fmla="*/ 145913 h 161925"/>
                    <a:gd name="connsiteX120" fmla="*/ 21984 w 238125"/>
                    <a:gd name="connsiteY120" fmla="*/ 143342 h 161925"/>
                    <a:gd name="connsiteX121" fmla="*/ 32252 w 238125"/>
                    <a:gd name="connsiteY121" fmla="*/ 148009 h 161925"/>
                    <a:gd name="connsiteX122" fmla="*/ 19460 w 238125"/>
                    <a:gd name="connsiteY122" fmla="*/ 147695 h 161925"/>
                    <a:gd name="connsiteX123" fmla="*/ 17412 w 238125"/>
                    <a:gd name="connsiteY123" fmla="*/ 148304 h 161925"/>
                    <a:gd name="connsiteX124" fmla="*/ 16707 w 238125"/>
                    <a:gd name="connsiteY124" fmla="*/ 148857 h 161925"/>
                    <a:gd name="connsiteX125" fmla="*/ 16669 w 238125"/>
                    <a:gd name="connsiteY125" fmla="*/ 148895 h 161925"/>
                    <a:gd name="connsiteX126" fmla="*/ 16650 w 238125"/>
                    <a:gd name="connsiteY126" fmla="*/ 148914 h 161925"/>
                    <a:gd name="connsiteX127" fmla="*/ 16640 w 238125"/>
                    <a:gd name="connsiteY127" fmla="*/ 148933 h 161925"/>
                    <a:gd name="connsiteX128" fmla="*/ 13964 w 238125"/>
                    <a:gd name="connsiteY128" fmla="*/ 148866 h 161925"/>
                    <a:gd name="connsiteX129" fmla="*/ 13964 w 238125"/>
                    <a:gd name="connsiteY129" fmla="*/ 148866 h 161925"/>
                    <a:gd name="connsiteX130" fmla="*/ 13964 w 238125"/>
                    <a:gd name="connsiteY130" fmla="*/ 148866 h 161925"/>
                    <a:gd name="connsiteX131" fmla="*/ 13907 w 238125"/>
                    <a:gd name="connsiteY131" fmla="*/ 148942 h 161925"/>
                    <a:gd name="connsiteX132" fmla="*/ 13783 w 238125"/>
                    <a:gd name="connsiteY132" fmla="*/ 149095 h 161925"/>
                    <a:gd name="connsiteX133" fmla="*/ 13592 w 238125"/>
                    <a:gd name="connsiteY133" fmla="*/ 149409 h 161925"/>
                    <a:gd name="connsiteX134" fmla="*/ 13554 w 238125"/>
                    <a:gd name="connsiteY134" fmla="*/ 151590 h 161925"/>
                    <a:gd name="connsiteX135" fmla="*/ 13716 w 238125"/>
                    <a:gd name="connsiteY135" fmla="*/ 151800 h 161925"/>
                    <a:gd name="connsiteX136" fmla="*/ 13792 w 238125"/>
                    <a:gd name="connsiteY136" fmla="*/ 151943 h 161925"/>
                    <a:gd name="connsiteX137" fmla="*/ 13802 w 238125"/>
                    <a:gd name="connsiteY137" fmla="*/ 151962 h 161925"/>
                    <a:gd name="connsiteX138" fmla="*/ 16640 w 238125"/>
                    <a:gd name="connsiteY138" fmla="*/ 152029 h 161925"/>
                    <a:gd name="connsiteX139" fmla="*/ 16640 w 238125"/>
                    <a:gd name="connsiteY139" fmla="*/ 152029 h 161925"/>
                    <a:gd name="connsiteX140" fmla="*/ 16650 w 238125"/>
                    <a:gd name="connsiteY140" fmla="*/ 152038 h 161925"/>
                    <a:gd name="connsiteX141" fmla="*/ 16678 w 238125"/>
                    <a:gd name="connsiteY141" fmla="*/ 152076 h 161925"/>
                    <a:gd name="connsiteX142" fmla="*/ 16735 w 238125"/>
                    <a:gd name="connsiteY142" fmla="*/ 152152 h 161925"/>
                    <a:gd name="connsiteX143" fmla="*/ 17240 w 238125"/>
                    <a:gd name="connsiteY143" fmla="*/ 152724 h 161925"/>
                    <a:gd name="connsiteX144" fmla="*/ 18555 w 238125"/>
                    <a:gd name="connsiteY144" fmla="*/ 152324 h 161925"/>
                    <a:gd name="connsiteX145" fmla="*/ 16783 w 238125"/>
                    <a:gd name="connsiteY145" fmla="*/ 149762 h 161925"/>
                    <a:gd name="connsiteX146" fmla="*/ 26470 w 238125"/>
                    <a:gd name="connsiteY146" fmla="*/ 152610 h 161925"/>
                    <a:gd name="connsiteX147" fmla="*/ 36843 w 238125"/>
                    <a:gd name="connsiteY147" fmla="*/ 149209 h 161925"/>
                    <a:gd name="connsiteX148" fmla="*/ 31375 w 238125"/>
                    <a:gd name="connsiteY148" fmla="*/ 144637 h 161925"/>
                    <a:gd name="connsiteX149" fmla="*/ 39224 w 238125"/>
                    <a:gd name="connsiteY149" fmla="*/ 141389 h 161925"/>
                    <a:gd name="connsiteX150" fmla="*/ 41596 w 238125"/>
                    <a:gd name="connsiteY150" fmla="*/ 146952 h 161925"/>
                    <a:gd name="connsiteX151" fmla="*/ 51635 w 238125"/>
                    <a:gd name="connsiteY151" fmla="*/ 149609 h 161925"/>
                    <a:gd name="connsiteX152" fmla="*/ 43644 w 238125"/>
                    <a:gd name="connsiteY152" fmla="*/ 153610 h 161925"/>
                    <a:gd name="connsiteX153" fmla="*/ 45568 w 238125"/>
                    <a:gd name="connsiteY153" fmla="*/ 151000 h 161925"/>
                    <a:gd name="connsiteX154" fmla="*/ 61131 w 238125"/>
                    <a:gd name="connsiteY154" fmla="*/ 153810 h 161925"/>
                    <a:gd name="connsiteX155" fmla="*/ 60169 w 238125"/>
                    <a:gd name="connsiteY155" fmla="*/ 152038 h 161925"/>
                    <a:gd name="connsiteX156" fmla="*/ 76714 w 238125"/>
                    <a:gd name="connsiteY156" fmla="*/ 147609 h 161925"/>
                    <a:gd name="connsiteX157" fmla="*/ 80229 w 238125"/>
                    <a:gd name="connsiteY157" fmla="*/ 143466 h 161925"/>
                    <a:gd name="connsiteX158" fmla="*/ 79781 w 238125"/>
                    <a:gd name="connsiteY158" fmla="*/ 145980 h 161925"/>
                    <a:gd name="connsiteX159" fmla="*/ 80010 w 238125"/>
                    <a:gd name="connsiteY159" fmla="*/ 144723 h 161925"/>
                    <a:gd name="connsiteX160" fmla="*/ 93716 w 238125"/>
                    <a:gd name="connsiteY160" fmla="*/ 141180 h 161925"/>
                    <a:gd name="connsiteX161" fmla="*/ 93345 w 238125"/>
                    <a:gd name="connsiteY161" fmla="*/ 138494 h 161925"/>
                    <a:gd name="connsiteX162" fmla="*/ 99632 w 238125"/>
                    <a:gd name="connsiteY162" fmla="*/ 136103 h 161925"/>
                    <a:gd name="connsiteX163" fmla="*/ 117453 w 238125"/>
                    <a:gd name="connsiteY163" fmla="*/ 137360 h 161925"/>
                    <a:gd name="connsiteX164" fmla="*/ 107756 w 238125"/>
                    <a:gd name="connsiteY164" fmla="*/ 136646 h 161925"/>
                    <a:gd name="connsiteX165" fmla="*/ 101708 w 238125"/>
                    <a:gd name="connsiteY165" fmla="*/ 143056 h 161925"/>
                    <a:gd name="connsiteX166" fmla="*/ 108776 w 238125"/>
                    <a:gd name="connsiteY166" fmla="*/ 149723 h 161925"/>
                    <a:gd name="connsiteX167" fmla="*/ 100032 w 238125"/>
                    <a:gd name="connsiteY167" fmla="*/ 151838 h 161925"/>
                    <a:gd name="connsiteX168" fmla="*/ 108661 w 238125"/>
                    <a:gd name="connsiteY168" fmla="*/ 151000 h 161925"/>
                    <a:gd name="connsiteX169" fmla="*/ 83830 w 238125"/>
                    <a:gd name="connsiteY169" fmla="*/ 161849 h 161925"/>
                    <a:gd name="connsiteX170" fmla="*/ 95317 w 238125"/>
                    <a:gd name="connsiteY170" fmla="*/ 163792 h 161925"/>
                    <a:gd name="connsiteX171" fmla="*/ 92697 w 238125"/>
                    <a:gd name="connsiteY171" fmla="*/ 159782 h 161925"/>
                    <a:gd name="connsiteX172" fmla="*/ 111100 w 238125"/>
                    <a:gd name="connsiteY172" fmla="*/ 161887 h 161925"/>
                    <a:gd name="connsiteX173" fmla="*/ 105137 w 238125"/>
                    <a:gd name="connsiteY173" fmla="*/ 156820 h 161925"/>
                    <a:gd name="connsiteX174" fmla="*/ 128273 w 238125"/>
                    <a:gd name="connsiteY174" fmla="*/ 149057 h 161925"/>
                    <a:gd name="connsiteX175" fmla="*/ 126968 w 238125"/>
                    <a:gd name="connsiteY175" fmla="*/ 145047 h 161925"/>
                    <a:gd name="connsiteX176" fmla="*/ 131997 w 238125"/>
                    <a:gd name="connsiteY176" fmla="*/ 142980 h 161925"/>
                    <a:gd name="connsiteX177" fmla="*/ 143980 w 238125"/>
                    <a:gd name="connsiteY177" fmla="*/ 148476 h 161925"/>
                    <a:gd name="connsiteX178" fmla="*/ 136284 w 238125"/>
                    <a:gd name="connsiteY178" fmla="*/ 144675 h 161925"/>
                    <a:gd name="connsiteX179" fmla="*/ 144618 w 238125"/>
                    <a:gd name="connsiteY179" fmla="*/ 140884 h 161925"/>
                    <a:gd name="connsiteX180" fmla="*/ 143466 w 238125"/>
                    <a:gd name="connsiteY180" fmla="*/ 138875 h 161925"/>
                    <a:gd name="connsiteX181" fmla="*/ 157048 w 238125"/>
                    <a:gd name="connsiteY181" fmla="*/ 132178 h 161925"/>
                    <a:gd name="connsiteX182" fmla="*/ 160782 w 238125"/>
                    <a:gd name="connsiteY182" fmla="*/ 133436 h 161925"/>
                    <a:gd name="connsiteX183" fmla="*/ 169002 w 238125"/>
                    <a:gd name="connsiteY183" fmla="*/ 125044 h 161925"/>
                    <a:gd name="connsiteX184" fmla="*/ 169469 w 238125"/>
                    <a:gd name="connsiteY184" fmla="*/ 125644 h 161925"/>
                    <a:gd name="connsiteX185" fmla="*/ 168478 w 238125"/>
                    <a:gd name="connsiteY185" fmla="*/ 121253 h 161925"/>
                    <a:gd name="connsiteX186" fmla="*/ 165068 w 238125"/>
                    <a:gd name="connsiteY186" fmla="*/ 125749 h 161925"/>
                    <a:gd name="connsiteX187" fmla="*/ 167535 w 238125"/>
                    <a:gd name="connsiteY187" fmla="*/ 125063 h 161925"/>
                    <a:gd name="connsiteX188" fmla="*/ 160249 w 238125"/>
                    <a:gd name="connsiteY188" fmla="*/ 131531 h 161925"/>
                    <a:gd name="connsiteX189" fmla="*/ 148190 w 238125"/>
                    <a:gd name="connsiteY189" fmla="*/ 128264 h 161925"/>
                    <a:gd name="connsiteX190" fmla="*/ 160153 w 238125"/>
                    <a:gd name="connsiteY190" fmla="*/ 123911 h 161925"/>
                    <a:gd name="connsiteX191" fmla="*/ 157439 w 238125"/>
                    <a:gd name="connsiteY191" fmla="*/ 122015 h 161925"/>
                    <a:gd name="connsiteX192" fmla="*/ 161992 w 238125"/>
                    <a:gd name="connsiteY192" fmla="*/ 121368 h 161925"/>
                    <a:gd name="connsiteX193" fmla="*/ 157401 w 238125"/>
                    <a:gd name="connsiteY193" fmla="*/ 118882 h 161925"/>
                    <a:gd name="connsiteX194" fmla="*/ 177984 w 238125"/>
                    <a:gd name="connsiteY194" fmla="*/ 114005 h 161925"/>
                    <a:gd name="connsiteX195" fmla="*/ 178375 w 238125"/>
                    <a:gd name="connsiteY195" fmla="*/ 108871 h 161925"/>
                    <a:gd name="connsiteX196" fmla="*/ 172745 w 238125"/>
                    <a:gd name="connsiteY196" fmla="*/ 109376 h 161925"/>
                    <a:gd name="connsiteX197" fmla="*/ 178746 w 238125"/>
                    <a:gd name="connsiteY197" fmla="*/ 105680 h 161925"/>
                    <a:gd name="connsiteX198" fmla="*/ 176851 w 238125"/>
                    <a:gd name="connsiteY198" fmla="*/ 105223 h 161925"/>
                    <a:gd name="connsiteX199" fmla="*/ 184052 w 238125"/>
                    <a:gd name="connsiteY199" fmla="*/ 102003 h 161925"/>
                    <a:gd name="connsiteX200" fmla="*/ 184814 w 238125"/>
                    <a:gd name="connsiteY200" fmla="*/ 98069 h 161925"/>
                    <a:gd name="connsiteX201" fmla="*/ 185461 w 238125"/>
                    <a:gd name="connsiteY201" fmla="*/ 94097 h 161925"/>
                    <a:gd name="connsiteX202" fmla="*/ 186833 w 238125"/>
                    <a:gd name="connsiteY202" fmla="*/ 96450 h 161925"/>
                    <a:gd name="connsiteX203" fmla="*/ 192615 w 238125"/>
                    <a:gd name="connsiteY203" fmla="*/ 91602 h 161925"/>
                    <a:gd name="connsiteX204" fmla="*/ 198549 w 238125"/>
                    <a:gd name="connsiteY204" fmla="*/ 91783 h 161925"/>
                    <a:gd name="connsiteX205" fmla="*/ 195691 w 238125"/>
                    <a:gd name="connsiteY205" fmla="*/ 89745 h 161925"/>
                    <a:gd name="connsiteX206" fmla="*/ 199053 w 238125"/>
                    <a:gd name="connsiteY206" fmla="*/ 86573 h 161925"/>
                    <a:gd name="connsiteX207" fmla="*/ 200406 w 238125"/>
                    <a:gd name="connsiteY207" fmla="*/ 89487 h 161925"/>
                    <a:gd name="connsiteX208" fmla="*/ 202121 w 238125"/>
                    <a:gd name="connsiteY208" fmla="*/ 84687 h 161925"/>
                    <a:gd name="connsiteX209" fmla="*/ 218008 w 238125"/>
                    <a:gd name="connsiteY209" fmla="*/ 74447 h 161925"/>
                    <a:gd name="connsiteX210" fmla="*/ 215475 w 238125"/>
                    <a:gd name="connsiteY210" fmla="*/ 73866 h 161925"/>
                    <a:gd name="connsiteX211" fmla="*/ 222904 w 238125"/>
                    <a:gd name="connsiteY211" fmla="*/ 67046 h 161925"/>
                    <a:gd name="connsiteX212" fmla="*/ 222590 w 238125"/>
                    <a:gd name="connsiteY212" fmla="*/ 69742 h 161925"/>
                    <a:gd name="connsiteX213" fmla="*/ 223552 w 238125"/>
                    <a:gd name="connsiteY213" fmla="*/ 67142 h 161925"/>
                    <a:gd name="connsiteX214" fmla="*/ 224371 w 238125"/>
                    <a:gd name="connsiteY214" fmla="*/ 64437 h 161925"/>
                    <a:gd name="connsiteX215" fmla="*/ 226866 w 238125"/>
                    <a:gd name="connsiteY215" fmla="*/ 65570 h 161925"/>
                    <a:gd name="connsiteX216" fmla="*/ 224457 w 238125"/>
                    <a:gd name="connsiteY216" fmla="*/ 63046 h 161925"/>
                    <a:gd name="connsiteX217" fmla="*/ 230391 w 238125"/>
                    <a:gd name="connsiteY217" fmla="*/ 60065 h 161925"/>
                    <a:gd name="connsiteX218" fmla="*/ 229705 w 238125"/>
                    <a:gd name="connsiteY218" fmla="*/ 61046 h 161925"/>
                    <a:gd name="connsiteX219" fmla="*/ 233610 w 238125"/>
                    <a:gd name="connsiteY219" fmla="*/ 60855 h 161925"/>
                    <a:gd name="connsiteX220" fmla="*/ 233858 w 238125"/>
                    <a:gd name="connsiteY220" fmla="*/ 55940 h 161925"/>
                    <a:gd name="connsiteX221" fmla="*/ 232410 w 238125"/>
                    <a:gd name="connsiteY221" fmla="*/ 59284 h 16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</a:cxnLst>
                  <a:rect l="l" t="t" r="r" b="b"/>
                  <a:pathLst>
                    <a:path w="238125" h="161925">
                      <a:moveTo>
                        <a:pt x="232410" y="59284"/>
                      </a:moveTo>
                      <a:lnTo>
                        <a:pt x="227247" y="59246"/>
                      </a:lnTo>
                      <a:cubicBezTo>
                        <a:pt x="230029" y="54778"/>
                        <a:pt x="225438" y="56540"/>
                        <a:pt x="228229" y="50730"/>
                      </a:cubicBezTo>
                      <a:cubicBezTo>
                        <a:pt x="226876" y="52597"/>
                        <a:pt x="224933" y="52692"/>
                        <a:pt x="223628" y="53188"/>
                      </a:cubicBezTo>
                      <a:lnTo>
                        <a:pt x="224295" y="52911"/>
                      </a:lnTo>
                      <a:cubicBezTo>
                        <a:pt x="221618" y="55950"/>
                        <a:pt x="218351" y="58360"/>
                        <a:pt x="215427" y="61122"/>
                      </a:cubicBezTo>
                      <a:cubicBezTo>
                        <a:pt x="212303" y="63732"/>
                        <a:pt x="209569" y="66742"/>
                        <a:pt x="208026" y="71409"/>
                      </a:cubicBezTo>
                      <a:lnTo>
                        <a:pt x="207769" y="68209"/>
                      </a:lnTo>
                      <a:cubicBezTo>
                        <a:pt x="202616" y="68294"/>
                        <a:pt x="208521" y="72581"/>
                        <a:pt x="202340" y="75505"/>
                      </a:cubicBezTo>
                      <a:cubicBezTo>
                        <a:pt x="192424" y="78648"/>
                        <a:pt x="201778" y="65256"/>
                        <a:pt x="197434" y="63837"/>
                      </a:cubicBezTo>
                      <a:cubicBezTo>
                        <a:pt x="196644" y="65284"/>
                        <a:pt x="195358" y="65608"/>
                        <a:pt x="194853" y="64465"/>
                      </a:cubicBezTo>
                      <a:cubicBezTo>
                        <a:pt x="198996" y="60903"/>
                        <a:pt x="194939" y="63789"/>
                        <a:pt x="195310" y="59893"/>
                      </a:cubicBezTo>
                      <a:cubicBezTo>
                        <a:pt x="200206" y="54883"/>
                        <a:pt x="198482" y="66123"/>
                        <a:pt x="203625" y="59074"/>
                      </a:cubicBezTo>
                      <a:cubicBezTo>
                        <a:pt x="208426" y="55121"/>
                        <a:pt x="195148" y="47749"/>
                        <a:pt x="207426" y="46996"/>
                      </a:cubicBezTo>
                      <a:lnTo>
                        <a:pt x="205511" y="49597"/>
                      </a:lnTo>
                      <a:cubicBezTo>
                        <a:pt x="207407" y="47063"/>
                        <a:pt x="217484" y="39595"/>
                        <a:pt x="219389" y="36881"/>
                      </a:cubicBezTo>
                      <a:cubicBezTo>
                        <a:pt x="215713" y="35138"/>
                        <a:pt x="220856" y="28327"/>
                        <a:pt x="223304" y="28470"/>
                      </a:cubicBezTo>
                      <a:lnTo>
                        <a:pt x="220732" y="27594"/>
                      </a:lnTo>
                      <a:cubicBezTo>
                        <a:pt x="223742" y="26232"/>
                        <a:pt x="222180" y="22879"/>
                        <a:pt x="225904" y="22508"/>
                      </a:cubicBezTo>
                      <a:cubicBezTo>
                        <a:pt x="225247" y="22146"/>
                        <a:pt x="222837" y="23251"/>
                        <a:pt x="223190" y="20393"/>
                      </a:cubicBezTo>
                      <a:cubicBezTo>
                        <a:pt x="222723" y="21946"/>
                        <a:pt x="221571" y="23146"/>
                        <a:pt x="219780" y="23955"/>
                      </a:cubicBezTo>
                      <a:cubicBezTo>
                        <a:pt x="222333" y="18031"/>
                        <a:pt x="219104" y="11621"/>
                        <a:pt x="221513" y="7144"/>
                      </a:cubicBezTo>
                      <a:cubicBezTo>
                        <a:pt x="220218" y="11144"/>
                        <a:pt x="213684" y="9392"/>
                        <a:pt x="213770" y="14602"/>
                      </a:cubicBezTo>
                      <a:cubicBezTo>
                        <a:pt x="212588" y="15116"/>
                        <a:pt x="216799" y="13935"/>
                        <a:pt x="215846" y="16326"/>
                      </a:cubicBezTo>
                      <a:lnTo>
                        <a:pt x="209017" y="21203"/>
                      </a:lnTo>
                      <a:cubicBezTo>
                        <a:pt x="212608" y="20364"/>
                        <a:pt x="207807" y="27022"/>
                        <a:pt x="211179" y="24298"/>
                      </a:cubicBezTo>
                      <a:cubicBezTo>
                        <a:pt x="209293" y="23746"/>
                        <a:pt x="212750" y="21641"/>
                        <a:pt x="212617" y="20364"/>
                      </a:cubicBezTo>
                      <a:lnTo>
                        <a:pt x="215951" y="22927"/>
                      </a:lnTo>
                      <a:cubicBezTo>
                        <a:pt x="215132" y="27318"/>
                        <a:pt x="209036" y="26651"/>
                        <a:pt x="205292" y="28413"/>
                      </a:cubicBezTo>
                      <a:lnTo>
                        <a:pt x="205797" y="25737"/>
                      </a:lnTo>
                      <a:cubicBezTo>
                        <a:pt x="203578" y="31509"/>
                        <a:pt x="196929" y="36833"/>
                        <a:pt x="192815" y="41862"/>
                      </a:cubicBezTo>
                      <a:lnTo>
                        <a:pt x="197615" y="41043"/>
                      </a:lnTo>
                      <a:cubicBezTo>
                        <a:pt x="198815" y="42577"/>
                        <a:pt x="196501" y="43415"/>
                        <a:pt x="195148" y="45577"/>
                      </a:cubicBezTo>
                      <a:lnTo>
                        <a:pt x="190214" y="44272"/>
                      </a:lnTo>
                      <a:cubicBezTo>
                        <a:pt x="189186" y="57941"/>
                        <a:pt x="176527" y="53064"/>
                        <a:pt x="173498" y="60912"/>
                      </a:cubicBezTo>
                      <a:cubicBezTo>
                        <a:pt x="173584" y="60293"/>
                        <a:pt x="174203" y="60236"/>
                        <a:pt x="174850" y="60169"/>
                      </a:cubicBezTo>
                      <a:cubicBezTo>
                        <a:pt x="172022" y="66523"/>
                        <a:pt x="170421" y="60674"/>
                        <a:pt x="166516" y="65932"/>
                      </a:cubicBezTo>
                      <a:cubicBezTo>
                        <a:pt x="164763" y="69161"/>
                        <a:pt x="168907" y="69961"/>
                        <a:pt x="169669" y="69256"/>
                      </a:cubicBezTo>
                      <a:cubicBezTo>
                        <a:pt x="168907" y="76695"/>
                        <a:pt x="165459" y="69190"/>
                        <a:pt x="162782" y="76067"/>
                      </a:cubicBezTo>
                      <a:cubicBezTo>
                        <a:pt x="159677" y="75590"/>
                        <a:pt x="157715" y="73266"/>
                        <a:pt x="155515" y="74505"/>
                      </a:cubicBezTo>
                      <a:lnTo>
                        <a:pt x="155686" y="76295"/>
                      </a:lnTo>
                      <a:cubicBezTo>
                        <a:pt x="150952" y="79991"/>
                        <a:pt x="154086" y="75133"/>
                        <a:pt x="150152" y="75781"/>
                      </a:cubicBezTo>
                      <a:cubicBezTo>
                        <a:pt x="147676" y="79400"/>
                        <a:pt x="146456" y="82744"/>
                        <a:pt x="144418" y="85820"/>
                      </a:cubicBezTo>
                      <a:cubicBezTo>
                        <a:pt x="142237" y="88678"/>
                        <a:pt x="139151" y="91192"/>
                        <a:pt x="133198" y="93154"/>
                      </a:cubicBezTo>
                      <a:lnTo>
                        <a:pt x="133245" y="89535"/>
                      </a:lnTo>
                      <a:cubicBezTo>
                        <a:pt x="133607" y="93802"/>
                        <a:pt x="128664" y="89716"/>
                        <a:pt x="127987" y="93307"/>
                      </a:cubicBezTo>
                      <a:cubicBezTo>
                        <a:pt x="128645" y="91535"/>
                        <a:pt x="126587" y="90126"/>
                        <a:pt x="124939" y="91154"/>
                      </a:cubicBezTo>
                      <a:cubicBezTo>
                        <a:pt x="130073" y="91078"/>
                        <a:pt x="122987" y="94612"/>
                        <a:pt x="125587" y="96126"/>
                      </a:cubicBezTo>
                      <a:cubicBezTo>
                        <a:pt x="126521" y="98698"/>
                        <a:pt x="129845" y="93488"/>
                        <a:pt x="131502" y="94231"/>
                      </a:cubicBezTo>
                      <a:lnTo>
                        <a:pt x="128626" y="98269"/>
                      </a:lnTo>
                      <a:cubicBezTo>
                        <a:pt x="133512" y="97460"/>
                        <a:pt x="132921" y="95583"/>
                        <a:pt x="138722" y="94164"/>
                      </a:cubicBezTo>
                      <a:cubicBezTo>
                        <a:pt x="137922" y="101432"/>
                        <a:pt x="134550" y="99984"/>
                        <a:pt x="131302" y="107833"/>
                      </a:cubicBezTo>
                      <a:lnTo>
                        <a:pt x="136503" y="108175"/>
                      </a:lnTo>
                      <a:lnTo>
                        <a:pt x="134922" y="111852"/>
                      </a:lnTo>
                      <a:cubicBezTo>
                        <a:pt x="136874" y="108842"/>
                        <a:pt x="142094" y="110966"/>
                        <a:pt x="140094" y="114014"/>
                      </a:cubicBezTo>
                      <a:cubicBezTo>
                        <a:pt x="136360" y="113224"/>
                        <a:pt x="134579" y="114414"/>
                        <a:pt x="130693" y="117567"/>
                      </a:cubicBezTo>
                      <a:lnTo>
                        <a:pt x="133264" y="120967"/>
                      </a:lnTo>
                      <a:cubicBezTo>
                        <a:pt x="134236" y="120463"/>
                        <a:pt x="133874" y="119805"/>
                        <a:pt x="133188" y="119739"/>
                      </a:cubicBezTo>
                      <a:cubicBezTo>
                        <a:pt x="136084" y="116977"/>
                        <a:pt x="137617" y="119615"/>
                        <a:pt x="139637" y="119682"/>
                      </a:cubicBezTo>
                      <a:cubicBezTo>
                        <a:pt x="136531" y="123320"/>
                        <a:pt x="130902" y="122549"/>
                        <a:pt x="128197" y="120996"/>
                      </a:cubicBezTo>
                      <a:cubicBezTo>
                        <a:pt x="129883" y="121825"/>
                        <a:pt x="133398" y="123482"/>
                        <a:pt x="131064" y="125092"/>
                      </a:cubicBezTo>
                      <a:cubicBezTo>
                        <a:pt x="128730" y="126711"/>
                        <a:pt x="122644" y="128473"/>
                        <a:pt x="122301" y="125244"/>
                      </a:cubicBezTo>
                      <a:cubicBezTo>
                        <a:pt x="127930" y="122853"/>
                        <a:pt x="124206" y="121720"/>
                        <a:pt x="126063" y="118224"/>
                      </a:cubicBezTo>
                      <a:cubicBezTo>
                        <a:pt x="121187" y="120682"/>
                        <a:pt x="119129" y="117881"/>
                        <a:pt x="115262" y="117262"/>
                      </a:cubicBezTo>
                      <a:lnTo>
                        <a:pt x="116643" y="110604"/>
                      </a:lnTo>
                      <a:cubicBezTo>
                        <a:pt x="114462" y="110871"/>
                        <a:pt x="116176" y="115538"/>
                        <a:pt x="110138" y="116405"/>
                      </a:cubicBezTo>
                      <a:cubicBezTo>
                        <a:pt x="108871" y="116167"/>
                        <a:pt x="110109" y="112643"/>
                        <a:pt x="106642" y="111300"/>
                      </a:cubicBezTo>
                      <a:lnTo>
                        <a:pt x="107585" y="113386"/>
                      </a:lnTo>
                      <a:cubicBezTo>
                        <a:pt x="102794" y="114043"/>
                        <a:pt x="100765" y="118501"/>
                        <a:pt x="98784" y="119282"/>
                      </a:cubicBezTo>
                      <a:cubicBezTo>
                        <a:pt x="94193" y="116138"/>
                        <a:pt x="88916" y="124273"/>
                        <a:pt x="87497" y="121958"/>
                      </a:cubicBezTo>
                      <a:cubicBezTo>
                        <a:pt x="82229" y="125959"/>
                        <a:pt x="81315" y="122968"/>
                        <a:pt x="73685" y="128664"/>
                      </a:cubicBezTo>
                      <a:cubicBezTo>
                        <a:pt x="73495" y="129892"/>
                        <a:pt x="75952" y="132788"/>
                        <a:pt x="70999" y="132940"/>
                      </a:cubicBezTo>
                      <a:cubicBezTo>
                        <a:pt x="69485" y="129111"/>
                        <a:pt x="63608" y="138827"/>
                        <a:pt x="60970" y="132140"/>
                      </a:cubicBezTo>
                      <a:cubicBezTo>
                        <a:pt x="62398" y="136150"/>
                        <a:pt x="53359" y="134626"/>
                        <a:pt x="51940" y="138732"/>
                      </a:cubicBezTo>
                      <a:cubicBezTo>
                        <a:pt x="47787" y="140198"/>
                        <a:pt x="46482" y="135398"/>
                        <a:pt x="42634" y="138341"/>
                      </a:cubicBezTo>
                      <a:lnTo>
                        <a:pt x="43777" y="138932"/>
                      </a:lnTo>
                      <a:cubicBezTo>
                        <a:pt x="35871" y="136103"/>
                        <a:pt x="26127" y="139951"/>
                        <a:pt x="19545" y="137379"/>
                      </a:cubicBezTo>
                      <a:cubicBezTo>
                        <a:pt x="20584" y="137322"/>
                        <a:pt x="21774" y="139532"/>
                        <a:pt x="21869" y="141056"/>
                      </a:cubicBezTo>
                      <a:cubicBezTo>
                        <a:pt x="21869" y="141056"/>
                        <a:pt x="20393" y="141237"/>
                        <a:pt x="18917" y="141418"/>
                      </a:cubicBezTo>
                      <a:cubicBezTo>
                        <a:pt x="18174" y="141503"/>
                        <a:pt x="17440" y="141599"/>
                        <a:pt x="16888" y="141665"/>
                      </a:cubicBezTo>
                      <a:lnTo>
                        <a:pt x="16688" y="141694"/>
                      </a:lnTo>
                      <a:cubicBezTo>
                        <a:pt x="15821" y="141675"/>
                        <a:pt x="15002" y="141656"/>
                        <a:pt x="14221" y="141646"/>
                      </a:cubicBezTo>
                      <a:lnTo>
                        <a:pt x="13983" y="141656"/>
                      </a:lnTo>
                      <a:cubicBezTo>
                        <a:pt x="13849" y="141665"/>
                        <a:pt x="13773" y="141665"/>
                        <a:pt x="13773" y="141665"/>
                      </a:cubicBezTo>
                      <a:cubicBezTo>
                        <a:pt x="13773" y="141665"/>
                        <a:pt x="13916" y="141503"/>
                        <a:pt x="14126" y="141265"/>
                      </a:cubicBezTo>
                      <a:lnTo>
                        <a:pt x="14297" y="141065"/>
                      </a:lnTo>
                      <a:lnTo>
                        <a:pt x="14345" y="141008"/>
                      </a:lnTo>
                      <a:lnTo>
                        <a:pt x="14364" y="140980"/>
                      </a:lnTo>
                      <a:lnTo>
                        <a:pt x="14373" y="140970"/>
                      </a:lnTo>
                      <a:lnTo>
                        <a:pt x="16640" y="141027"/>
                      </a:lnTo>
                      <a:lnTo>
                        <a:pt x="16640" y="141027"/>
                      </a:lnTo>
                      <a:lnTo>
                        <a:pt x="16650" y="141018"/>
                      </a:lnTo>
                      <a:lnTo>
                        <a:pt x="16764" y="140894"/>
                      </a:lnTo>
                      <a:lnTo>
                        <a:pt x="17240" y="140379"/>
                      </a:lnTo>
                      <a:cubicBezTo>
                        <a:pt x="17878" y="139675"/>
                        <a:pt x="18526" y="138979"/>
                        <a:pt x="18526" y="138979"/>
                      </a:cubicBezTo>
                      <a:cubicBezTo>
                        <a:pt x="18202" y="139236"/>
                        <a:pt x="17878" y="139446"/>
                        <a:pt x="17555" y="139617"/>
                      </a:cubicBezTo>
                      <a:lnTo>
                        <a:pt x="17059" y="139846"/>
                      </a:lnTo>
                      <a:lnTo>
                        <a:pt x="16812" y="139941"/>
                      </a:lnTo>
                      <a:lnTo>
                        <a:pt x="16688" y="139989"/>
                      </a:lnTo>
                      <a:lnTo>
                        <a:pt x="16659" y="139998"/>
                      </a:lnTo>
                      <a:lnTo>
                        <a:pt x="14421" y="139951"/>
                      </a:lnTo>
                      <a:lnTo>
                        <a:pt x="14411" y="139951"/>
                      </a:lnTo>
                      <a:lnTo>
                        <a:pt x="14364" y="139970"/>
                      </a:lnTo>
                      <a:cubicBezTo>
                        <a:pt x="13811" y="140122"/>
                        <a:pt x="13259" y="140151"/>
                        <a:pt x="12716" y="140141"/>
                      </a:cubicBezTo>
                      <a:cubicBezTo>
                        <a:pt x="11621" y="140113"/>
                        <a:pt x="10525" y="139894"/>
                        <a:pt x="9420" y="140056"/>
                      </a:cubicBezTo>
                      <a:cubicBezTo>
                        <a:pt x="10735" y="140484"/>
                        <a:pt x="11573" y="142789"/>
                        <a:pt x="11982" y="143951"/>
                      </a:cubicBezTo>
                      <a:cubicBezTo>
                        <a:pt x="11049" y="146199"/>
                        <a:pt x="8887" y="144990"/>
                        <a:pt x="7144" y="144180"/>
                      </a:cubicBezTo>
                      <a:cubicBezTo>
                        <a:pt x="7363" y="144370"/>
                        <a:pt x="8887" y="144990"/>
                        <a:pt x="10468" y="145456"/>
                      </a:cubicBezTo>
                      <a:cubicBezTo>
                        <a:pt x="11259" y="145694"/>
                        <a:pt x="12068" y="145894"/>
                        <a:pt x="12725" y="145990"/>
                      </a:cubicBezTo>
                      <a:cubicBezTo>
                        <a:pt x="13059" y="146037"/>
                        <a:pt x="13354" y="146056"/>
                        <a:pt x="13592" y="146047"/>
                      </a:cubicBezTo>
                      <a:lnTo>
                        <a:pt x="13916" y="145999"/>
                      </a:lnTo>
                      <a:lnTo>
                        <a:pt x="14040" y="145952"/>
                      </a:lnTo>
                      <a:lnTo>
                        <a:pt x="14097" y="145923"/>
                      </a:lnTo>
                      <a:lnTo>
                        <a:pt x="14116" y="145904"/>
                      </a:lnTo>
                      <a:lnTo>
                        <a:pt x="14126" y="145894"/>
                      </a:lnTo>
                      <a:lnTo>
                        <a:pt x="14135" y="145894"/>
                      </a:lnTo>
                      <a:lnTo>
                        <a:pt x="14135" y="145894"/>
                      </a:lnTo>
                      <a:lnTo>
                        <a:pt x="16640" y="145933"/>
                      </a:lnTo>
                      <a:lnTo>
                        <a:pt x="17631" y="143599"/>
                      </a:lnTo>
                      <a:cubicBezTo>
                        <a:pt x="19317" y="144637"/>
                        <a:pt x="24127" y="143199"/>
                        <a:pt x="23793" y="145913"/>
                      </a:cubicBezTo>
                      <a:lnTo>
                        <a:pt x="21984" y="143342"/>
                      </a:lnTo>
                      <a:cubicBezTo>
                        <a:pt x="27670" y="139541"/>
                        <a:pt x="30890" y="145818"/>
                        <a:pt x="32252" y="148009"/>
                      </a:cubicBezTo>
                      <a:cubicBezTo>
                        <a:pt x="27518" y="143761"/>
                        <a:pt x="21546" y="154819"/>
                        <a:pt x="19460" y="147695"/>
                      </a:cubicBezTo>
                      <a:cubicBezTo>
                        <a:pt x="18631" y="147742"/>
                        <a:pt x="17955" y="147980"/>
                        <a:pt x="17412" y="148304"/>
                      </a:cubicBezTo>
                      <a:cubicBezTo>
                        <a:pt x="17145" y="148466"/>
                        <a:pt x="16907" y="148657"/>
                        <a:pt x="16707" y="148857"/>
                      </a:cubicBezTo>
                      <a:lnTo>
                        <a:pt x="16669" y="148895"/>
                      </a:lnTo>
                      <a:lnTo>
                        <a:pt x="16650" y="148914"/>
                      </a:lnTo>
                      <a:lnTo>
                        <a:pt x="16640" y="148933"/>
                      </a:lnTo>
                      <a:lnTo>
                        <a:pt x="13964" y="148866"/>
                      </a:lnTo>
                      <a:lnTo>
                        <a:pt x="13964" y="148866"/>
                      </a:lnTo>
                      <a:lnTo>
                        <a:pt x="13964" y="148866"/>
                      </a:lnTo>
                      <a:lnTo>
                        <a:pt x="13907" y="148942"/>
                      </a:lnTo>
                      <a:lnTo>
                        <a:pt x="13783" y="149095"/>
                      </a:lnTo>
                      <a:lnTo>
                        <a:pt x="13592" y="149409"/>
                      </a:lnTo>
                      <a:cubicBezTo>
                        <a:pt x="13135" y="150247"/>
                        <a:pt x="13116" y="151200"/>
                        <a:pt x="13554" y="151590"/>
                      </a:cubicBezTo>
                      <a:cubicBezTo>
                        <a:pt x="13611" y="151638"/>
                        <a:pt x="13659" y="151714"/>
                        <a:pt x="13716" y="151800"/>
                      </a:cubicBezTo>
                      <a:lnTo>
                        <a:pt x="13792" y="151943"/>
                      </a:lnTo>
                      <a:lnTo>
                        <a:pt x="13802" y="151962"/>
                      </a:lnTo>
                      <a:lnTo>
                        <a:pt x="16640" y="152029"/>
                      </a:lnTo>
                      <a:lnTo>
                        <a:pt x="16640" y="152029"/>
                      </a:lnTo>
                      <a:lnTo>
                        <a:pt x="16650" y="152038"/>
                      </a:lnTo>
                      <a:lnTo>
                        <a:pt x="16678" y="152076"/>
                      </a:lnTo>
                      <a:lnTo>
                        <a:pt x="16735" y="152152"/>
                      </a:lnTo>
                      <a:cubicBezTo>
                        <a:pt x="16888" y="152352"/>
                        <a:pt x="17059" y="152571"/>
                        <a:pt x="17240" y="152724"/>
                      </a:cubicBezTo>
                      <a:cubicBezTo>
                        <a:pt x="17602" y="153038"/>
                        <a:pt x="18021" y="153114"/>
                        <a:pt x="18555" y="152324"/>
                      </a:cubicBezTo>
                      <a:cubicBezTo>
                        <a:pt x="16869" y="152029"/>
                        <a:pt x="16802" y="150505"/>
                        <a:pt x="16783" y="149762"/>
                      </a:cubicBezTo>
                      <a:cubicBezTo>
                        <a:pt x="23898" y="147437"/>
                        <a:pt x="18726" y="155381"/>
                        <a:pt x="26470" y="152610"/>
                      </a:cubicBezTo>
                      <a:cubicBezTo>
                        <a:pt x="26718" y="148400"/>
                        <a:pt x="34328" y="152067"/>
                        <a:pt x="36843" y="149209"/>
                      </a:cubicBezTo>
                      <a:cubicBezTo>
                        <a:pt x="33090" y="150628"/>
                        <a:pt x="33195" y="146418"/>
                        <a:pt x="31375" y="144637"/>
                      </a:cubicBezTo>
                      <a:cubicBezTo>
                        <a:pt x="37729" y="147618"/>
                        <a:pt x="33671" y="140265"/>
                        <a:pt x="39224" y="141389"/>
                      </a:cubicBezTo>
                      <a:cubicBezTo>
                        <a:pt x="43120" y="142265"/>
                        <a:pt x="44291" y="146180"/>
                        <a:pt x="41596" y="146952"/>
                      </a:cubicBezTo>
                      <a:cubicBezTo>
                        <a:pt x="46349" y="145151"/>
                        <a:pt x="50082" y="147514"/>
                        <a:pt x="51635" y="149609"/>
                      </a:cubicBezTo>
                      <a:cubicBezTo>
                        <a:pt x="47920" y="147914"/>
                        <a:pt x="41739" y="151981"/>
                        <a:pt x="43644" y="153610"/>
                      </a:cubicBezTo>
                      <a:cubicBezTo>
                        <a:pt x="45310" y="152962"/>
                        <a:pt x="46911" y="152333"/>
                        <a:pt x="45568" y="151000"/>
                      </a:cubicBezTo>
                      <a:cubicBezTo>
                        <a:pt x="48997" y="154705"/>
                        <a:pt x="60369" y="150076"/>
                        <a:pt x="61131" y="153810"/>
                      </a:cubicBezTo>
                      <a:lnTo>
                        <a:pt x="60169" y="152038"/>
                      </a:lnTo>
                      <a:cubicBezTo>
                        <a:pt x="69075" y="152429"/>
                        <a:pt x="67151" y="147066"/>
                        <a:pt x="76714" y="147609"/>
                      </a:cubicBezTo>
                      <a:cubicBezTo>
                        <a:pt x="75181" y="146437"/>
                        <a:pt x="76114" y="143427"/>
                        <a:pt x="80229" y="143466"/>
                      </a:cubicBezTo>
                      <a:lnTo>
                        <a:pt x="79781" y="145980"/>
                      </a:lnTo>
                      <a:lnTo>
                        <a:pt x="80010" y="144723"/>
                      </a:lnTo>
                      <a:cubicBezTo>
                        <a:pt x="86639" y="148790"/>
                        <a:pt x="89983" y="138855"/>
                        <a:pt x="93716" y="141180"/>
                      </a:cubicBezTo>
                      <a:cubicBezTo>
                        <a:pt x="96088" y="141180"/>
                        <a:pt x="88954" y="141246"/>
                        <a:pt x="93345" y="138494"/>
                      </a:cubicBezTo>
                      <a:cubicBezTo>
                        <a:pt x="93993" y="138646"/>
                        <a:pt x="99403" y="138636"/>
                        <a:pt x="99632" y="136103"/>
                      </a:cubicBezTo>
                      <a:cubicBezTo>
                        <a:pt x="105518" y="134264"/>
                        <a:pt x="111538" y="135598"/>
                        <a:pt x="117453" y="137360"/>
                      </a:cubicBezTo>
                      <a:cubicBezTo>
                        <a:pt x="112909" y="137112"/>
                        <a:pt x="108480" y="141284"/>
                        <a:pt x="107756" y="136646"/>
                      </a:cubicBezTo>
                      <a:cubicBezTo>
                        <a:pt x="105175" y="139294"/>
                        <a:pt x="104565" y="142389"/>
                        <a:pt x="101708" y="143056"/>
                      </a:cubicBezTo>
                      <a:cubicBezTo>
                        <a:pt x="100222" y="147295"/>
                        <a:pt x="106089" y="147914"/>
                        <a:pt x="108776" y="149723"/>
                      </a:cubicBezTo>
                      <a:cubicBezTo>
                        <a:pt x="105842" y="150447"/>
                        <a:pt x="100775" y="148714"/>
                        <a:pt x="100032" y="151838"/>
                      </a:cubicBezTo>
                      <a:lnTo>
                        <a:pt x="108661" y="151000"/>
                      </a:lnTo>
                      <a:cubicBezTo>
                        <a:pt x="99403" y="160344"/>
                        <a:pt x="96364" y="157686"/>
                        <a:pt x="83830" y="161849"/>
                      </a:cubicBezTo>
                      <a:cubicBezTo>
                        <a:pt x="93412" y="158020"/>
                        <a:pt x="87506" y="165592"/>
                        <a:pt x="95317" y="163792"/>
                      </a:cubicBezTo>
                      <a:cubicBezTo>
                        <a:pt x="92697" y="163744"/>
                        <a:pt x="93878" y="161439"/>
                        <a:pt x="92697" y="159782"/>
                      </a:cubicBezTo>
                      <a:cubicBezTo>
                        <a:pt x="98212" y="164716"/>
                        <a:pt x="102927" y="159763"/>
                        <a:pt x="111100" y="161887"/>
                      </a:cubicBezTo>
                      <a:cubicBezTo>
                        <a:pt x="109157" y="162239"/>
                        <a:pt x="99070" y="161534"/>
                        <a:pt x="105137" y="156820"/>
                      </a:cubicBezTo>
                      <a:cubicBezTo>
                        <a:pt x="111471" y="151448"/>
                        <a:pt x="121787" y="151190"/>
                        <a:pt x="128273" y="149057"/>
                      </a:cubicBezTo>
                      <a:lnTo>
                        <a:pt x="126968" y="145047"/>
                      </a:lnTo>
                      <a:lnTo>
                        <a:pt x="131997" y="142980"/>
                      </a:lnTo>
                      <a:cubicBezTo>
                        <a:pt x="127559" y="150285"/>
                        <a:pt x="140589" y="145085"/>
                        <a:pt x="143980" y="148476"/>
                      </a:cubicBezTo>
                      <a:cubicBezTo>
                        <a:pt x="143580" y="149095"/>
                        <a:pt x="137693" y="147361"/>
                        <a:pt x="136284" y="144675"/>
                      </a:cubicBezTo>
                      <a:cubicBezTo>
                        <a:pt x="141722" y="143208"/>
                        <a:pt x="140275" y="143094"/>
                        <a:pt x="144618" y="140884"/>
                      </a:cubicBezTo>
                      <a:lnTo>
                        <a:pt x="143466" y="138875"/>
                      </a:lnTo>
                      <a:cubicBezTo>
                        <a:pt x="147199" y="139341"/>
                        <a:pt x="154067" y="135360"/>
                        <a:pt x="157048" y="132178"/>
                      </a:cubicBezTo>
                      <a:lnTo>
                        <a:pt x="160782" y="133436"/>
                      </a:lnTo>
                      <a:cubicBezTo>
                        <a:pt x="157363" y="128407"/>
                        <a:pt x="170059" y="130721"/>
                        <a:pt x="169002" y="125044"/>
                      </a:cubicBezTo>
                      <a:lnTo>
                        <a:pt x="169469" y="125644"/>
                      </a:lnTo>
                      <a:cubicBezTo>
                        <a:pt x="173831" y="125425"/>
                        <a:pt x="172022" y="119005"/>
                        <a:pt x="168478" y="121253"/>
                      </a:cubicBezTo>
                      <a:cubicBezTo>
                        <a:pt x="165945" y="123854"/>
                        <a:pt x="168250" y="125054"/>
                        <a:pt x="165068" y="125749"/>
                      </a:cubicBezTo>
                      <a:cubicBezTo>
                        <a:pt x="165792" y="125739"/>
                        <a:pt x="166811" y="125073"/>
                        <a:pt x="167535" y="125063"/>
                      </a:cubicBezTo>
                      <a:cubicBezTo>
                        <a:pt x="168297" y="128206"/>
                        <a:pt x="161725" y="128340"/>
                        <a:pt x="160249" y="131531"/>
                      </a:cubicBezTo>
                      <a:cubicBezTo>
                        <a:pt x="156781" y="129654"/>
                        <a:pt x="150486" y="130893"/>
                        <a:pt x="148190" y="128264"/>
                      </a:cubicBezTo>
                      <a:cubicBezTo>
                        <a:pt x="152171" y="125797"/>
                        <a:pt x="157001" y="124568"/>
                        <a:pt x="160153" y="123911"/>
                      </a:cubicBezTo>
                      <a:cubicBezTo>
                        <a:pt x="163144" y="121987"/>
                        <a:pt x="157296" y="123939"/>
                        <a:pt x="157439" y="122015"/>
                      </a:cubicBezTo>
                      <a:cubicBezTo>
                        <a:pt x="158706" y="120767"/>
                        <a:pt x="160563" y="121396"/>
                        <a:pt x="161992" y="121368"/>
                      </a:cubicBezTo>
                      <a:cubicBezTo>
                        <a:pt x="160839" y="120767"/>
                        <a:pt x="157991" y="120767"/>
                        <a:pt x="157401" y="118882"/>
                      </a:cubicBezTo>
                      <a:cubicBezTo>
                        <a:pt x="166249" y="113386"/>
                        <a:pt x="170536" y="117148"/>
                        <a:pt x="177984" y="114005"/>
                      </a:cubicBezTo>
                      <a:cubicBezTo>
                        <a:pt x="173479" y="115062"/>
                        <a:pt x="179146" y="110709"/>
                        <a:pt x="178375" y="108871"/>
                      </a:cubicBezTo>
                      <a:cubicBezTo>
                        <a:pt x="176279" y="110995"/>
                        <a:pt x="172555" y="111938"/>
                        <a:pt x="172745" y="109376"/>
                      </a:cubicBezTo>
                      <a:cubicBezTo>
                        <a:pt x="174136" y="107356"/>
                        <a:pt x="176651" y="105870"/>
                        <a:pt x="178746" y="105680"/>
                      </a:cubicBezTo>
                      <a:cubicBezTo>
                        <a:pt x="177851" y="106404"/>
                        <a:pt x="177356" y="105804"/>
                        <a:pt x="176851" y="105223"/>
                      </a:cubicBezTo>
                      <a:cubicBezTo>
                        <a:pt x="182004" y="104108"/>
                        <a:pt x="179403" y="103737"/>
                        <a:pt x="184052" y="102003"/>
                      </a:cubicBezTo>
                      <a:cubicBezTo>
                        <a:pt x="184052" y="102003"/>
                        <a:pt x="184509" y="100098"/>
                        <a:pt x="184814" y="98069"/>
                      </a:cubicBezTo>
                      <a:cubicBezTo>
                        <a:pt x="185137" y="96079"/>
                        <a:pt x="185461" y="94097"/>
                        <a:pt x="185461" y="94097"/>
                      </a:cubicBezTo>
                      <a:lnTo>
                        <a:pt x="186833" y="96450"/>
                      </a:lnTo>
                      <a:lnTo>
                        <a:pt x="192615" y="91602"/>
                      </a:lnTo>
                      <a:cubicBezTo>
                        <a:pt x="194377" y="92564"/>
                        <a:pt x="194805" y="96355"/>
                        <a:pt x="198549" y="91783"/>
                      </a:cubicBezTo>
                      <a:lnTo>
                        <a:pt x="195691" y="89745"/>
                      </a:lnTo>
                      <a:lnTo>
                        <a:pt x="199053" y="86573"/>
                      </a:lnTo>
                      <a:lnTo>
                        <a:pt x="200406" y="89487"/>
                      </a:lnTo>
                      <a:cubicBezTo>
                        <a:pt x="203645" y="86916"/>
                        <a:pt x="203787" y="86249"/>
                        <a:pt x="202121" y="84687"/>
                      </a:cubicBezTo>
                      <a:cubicBezTo>
                        <a:pt x="207035" y="83001"/>
                        <a:pt x="214360" y="81439"/>
                        <a:pt x="218008" y="74447"/>
                      </a:cubicBezTo>
                      <a:cubicBezTo>
                        <a:pt x="216551" y="75533"/>
                        <a:pt x="216741" y="74162"/>
                        <a:pt x="215475" y="73866"/>
                      </a:cubicBezTo>
                      <a:lnTo>
                        <a:pt x="222904" y="67046"/>
                      </a:lnTo>
                      <a:lnTo>
                        <a:pt x="222590" y="69742"/>
                      </a:lnTo>
                      <a:cubicBezTo>
                        <a:pt x="222590" y="69742"/>
                        <a:pt x="223075" y="68437"/>
                        <a:pt x="223552" y="67142"/>
                      </a:cubicBezTo>
                      <a:cubicBezTo>
                        <a:pt x="223961" y="65789"/>
                        <a:pt x="224371" y="64437"/>
                        <a:pt x="224371" y="64437"/>
                      </a:cubicBezTo>
                      <a:lnTo>
                        <a:pt x="226866" y="65570"/>
                      </a:lnTo>
                      <a:cubicBezTo>
                        <a:pt x="226247" y="65122"/>
                        <a:pt x="225695" y="63951"/>
                        <a:pt x="224457" y="63046"/>
                      </a:cubicBezTo>
                      <a:cubicBezTo>
                        <a:pt x="225247" y="60712"/>
                        <a:pt x="229229" y="57807"/>
                        <a:pt x="230391" y="60065"/>
                      </a:cubicBezTo>
                      <a:lnTo>
                        <a:pt x="229705" y="61046"/>
                      </a:lnTo>
                      <a:cubicBezTo>
                        <a:pt x="231115" y="59103"/>
                        <a:pt x="232277" y="61379"/>
                        <a:pt x="233610" y="60855"/>
                      </a:cubicBezTo>
                      <a:cubicBezTo>
                        <a:pt x="233705" y="59446"/>
                        <a:pt x="239192" y="53778"/>
                        <a:pt x="233858" y="55940"/>
                      </a:cubicBezTo>
                      <a:lnTo>
                        <a:pt x="232410" y="5928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05" name="任意多边形: 形状 666">
                  <a:extLst>
                    <a:ext uri="{FF2B5EF4-FFF2-40B4-BE49-F238E27FC236}">
                      <a16:creationId xmlns:a16="http://schemas.microsoft.com/office/drawing/2014/main" id="{2E482A97-8529-9E7A-2BCF-550722ACAE8F}"/>
                    </a:ext>
                  </a:extLst>
                </p:cNvPr>
                <p:cNvSpPr/>
                <p:nvPr/>
              </p:nvSpPr>
              <p:spPr>
                <a:xfrm>
                  <a:off x="3960495" y="1161807"/>
                  <a:ext cx="9525" cy="9525"/>
                </a:xfrm>
                <a:custGeom>
                  <a:avLst/>
                  <a:gdLst>
                    <a:gd name="connsiteX0" fmla="*/ 7877 w 9525"/>
                    <a:gd name="connsiteY0" fmla="*/ 8133 h 9525"/>
                    <a:gd name="connsiteX1" fmla="*/ 7144 w 9525"/>
                    <a:gd name="connsiteY1" fmla="*/ 11152 h 9525"/>
                    <a:gd name="connsiteX2" fmla="*/ 11173 w 9525"/>
                    <a:gd name="connsiteY2" fmla="*/ 7485 h 9525"/>
                    <a:gd name="connsiteX3" fmla="*/ 7877 w 9525"/>
                    <a:gd name="connsiteY3" fmla="*/ 813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877" y="8133"/>
                      </a:moveTo>
                      <a:lnTo>
                        <a:pt x="7144" y="11152"/>
                      </a:lnTo>
                      <a:lnTo>
                        <a:pt x="11173" y="7485"/>
                      </a:lnTo>
                      <a:cubicBezTo>
                        <a:pt x="10516" y="6390"/>
                        <a:pt x="9173" y="8295"/>
                        <a:pt x="7877" y="813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06" name="任意多边形: 形状 667">
                  <a:extLst>
                    <a:ext uri="{FF2B5EF4-FFF2-40B4-BE49-F238E27FC236}">
                      <a16:creationId xmlns:a16="http://schemas.microsoft.com/office/drawing/2014/main" id="{B6535CFC-DAAB-4B2C-A195-CA74E89B9497}"/>
                    </a:ext>
                  </a:extLst>
                </p:cNvPr>
                <p:cNvSpPr/>
                <p:nvPr/>
              </p:nvSpPr>
              <p:spPr>
                <a:xfrm>
                  <a:off x="3951141" y="1091063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10335 h 9525"/>
                    <a:gd name="connsiteX1" fmla="*/ 9877 w 9525"/>
                    <a:gd name="connsiteY1" fmla="*/ 7144 h 9525"/>
                    <a:gd name="connsiteX2" fmla="*/ 7144 w 9525"/>
                    <a:gd name="connsiteY2" fmla="*/ 1033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10335"/>
                      </a:moveTo>
                      <a:cubicBezTo>
                        <a:pt x="13125" y="9382"/>
                        <a:pt x="5925" y="10430"/>
                        <a:pt x="9877" y="7144"/>
                      </a:cubicBezTo>
                      <a:lnTo>
                        <a:pt x="7144" y="1033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07" name="任意多边形: 形状 668">
                  <a:extLst>
                    <a:ext uri="{FF2B5EF4-FFF2-40B4-BE49-F238E27FC236}">
                      <a16:creationId xmlns:a16="http://schemas.microsoft.com/office/drawing/2014/main" id="{5DE8C69E-ECE8-DEDC-9AAF-03F460DB81BF}"/>
                    </a:ext>
                  </a:extLst>
                </p:cNvPr>
                <p:cNvSpPr/>
                <p:nvPr/>
              </p:nvSpPr>
              <p:spPr>
                <a:xfrm>
                  <a:off x="3747830" y="1442554"/>
                  <a:ext cx="19050" cy="9525"/>
                </a:xfrm>
                <a:custGeom>
                  <a:avLst/>
                  <a:gdLst>
                    <a:gd name="connsiteX0" fmla="*/ 13506 w 19050"/>
                    <a:gd name="connsiteY0" fmla="*/ 7144 h 9525"/>
                    <a:gd name="connsiteX1" fmla="*/ 7144 w 19050"/>
                    <a:gd name="connsiteY1" fmla="*/ 10849 h 9525"/>
                    <a:gd name="connsiteX2" fmla="*/ 17555 w 19050"/>
                    <a:gd name="connsiteY2" fmla="*/ 10020 h 9525"/>
                    <a:gd name="connsiteX3" fmla="*/ 13506 w 19050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3506" y="7144"/>
                      </a:moveTo>
                      <a:lnTo>
                        <a:pt x="7144" y="10849"/>
                      </a:lnTo>
                      <a:cubicBezTo>
                        <a:pt x="14935" y="12830"/>
                        <a:pt x="9820" y="8849"/>
                        <a:pt x="17555" y="10020"/>
                      </a:cubicBezTo>
                      <a:cubicBezTo>
                        <a:pt x="18431" y="8830"/>
                        <a:pt x="14535" y="8258"/>
                        <a:pt x="13506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08" name="任意多边形: 形状 669">
                  <a:extLst>
                    <a:ext uri="{FF2B5EF4-FFF2-40B4-BE49-F238E27FC236}">
                      <a16:creationId xmlns:a16="http://schemas.microsoft.com/office/drawing/2014/main" id="{4952137E-C0A0-B745-131D-C65FCE38419A}"/>
                    </a:ext>
                  </a:extLst>
                </p:cNvPr>
                <p:cNvSpPr/>
                <p:nvPr/>
              </p:nvSpPr>
              <p:spPr>
                <a:xfrm>
                  <a:off x="3949398" y="1114275"/>
                  <a:ext cx="19050" cy="19050"/>
                </a:xfrm>
                <a:custGeom>
                  <a:avLst/>
                  <a:gdLst>
                    <a:gd name="connsiteX0" fmla="*/ 16383 w 19050"/>
                    <a:gd name="connsiteY0" fmla="*/ 7144 h 19050"/>
                    <a:gd name="connsiteX1" fmla="*/ 7144 w 19050"/>
                    <a:gd name="connsiteY1" fmla="*/ 10801 h 19050"/>
                    <a:gd name="connsiteX2" fmla="*/ 17469 w 19050"/>
                    <a:gd name="connsiteY2" fmla="*/ 9363 h 19050"/>
                    <a:gd name="connsiteX3" fmla="*/ 16383 w 19050"/>
                    <a:gd name="connsiteY3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6383" y="7144"/>
                      </a:moveTo>
                      <a:cubicBezTo>
                        <a:pt x="15440" y="11925"/>
                        <a:pt x="9858" y="12154"/>
                        <a:pt x="7144" y="10801"/>
                      </a:cubicBezTo>
                      <a:cubicBezTo>
                        <a:pt x="10868" y="10878"/>
                        <a:pt x="13983" y="14135"/>
                        <a:pt x="17469" y="9363"/>
                      </a:cubicBezTo>
                      <a:lnTo>
                        <a:pt x="16383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09" name="任意多边形: 形状 670">
                  <a:extLst>
                    <a:ext uri="{FF2B5EF4-FFF2-40B4-BE49-F238E27FC236}">
                      <a16:creationId xmlns:a16="http://schemas.microsoft.com/office/drawing/2014/main" id="{78A4ACD2-82BA-FFA8-9D81-41D37459E4E6}"/>
                    </a:ext>
                  </a:extLst>
                </p:cNvPr>
                <p:cNvSpPr/>
                <p:nvPr/>
              </p:nvSpPr>
              <p:spPr>
                <a:xfrm>
                  <a:off x="3955475" y="1147775"/>
                  <a:ext cx="19050" cy="19050"/>
                </a:xfrm>
                <a:custGeom>
                  <a:avLst/>
                  <a:gdLst>
                    <a:gd name="connsiteX0" fmla="*/ 8877 w 19050"/>
                    <a:gd name="connsiteY0" fmla="*/ 8230 h 19050"/>
                    <a:gd name="connsiteX1" fmla="*/ 12154 w 19050"/>
                    <a:gd name="connsiteY1" fmla="*/ 10211 h 19050"/>
                    <a:gd name="connsiteX2" fmla="*/ 9773 w 19050"/>
                    <a:gd name="connsiteY2" fmla="*/ 14402 h 19050"/>
                    <a:gd name="connsiteX3" fmla="*/ 7144 w 19050"/>
                    <a:gd name="connsiteY3" fmla="*/ 18431 h 19050"/>
                    <a:gd name="connsiteX4" fmla="*/ 11687 w 19050"/>
                    <a:gd name="connsiteY4" fmla="*/ 17955 h 19050"/>
                    <a:gd name="connsiteX5" fmla="*/ 8877 w 19050"/>
                    <a:gd name="connsiteY5" fmla="*/ 823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8877" y="8230"/>
                      </a:moveTo>
                      <a:cubicBezTo>
                        <a:pt x="9715" y="11335"/>
                        <a:pt x="8411" y="11249"/>
                        <a:pt x="12154" y="10211"/>
                      </a:cubicBezTo>
                      <a:cubicBezTo>
                        <a:pt x="12154" y="10211"/>
                        <a:pt x="11068" y="12373"/>
                        <a:pt x="9773" y="14402"/>
                      </a:cubicBezTo>
                      <a:cubicBezTo>
                        <a:pt x="8458" y="16412"/>
                        <a:pt x="7144" y="18431"/>
                        <a:pt x="7144" y="18431"/>
                      </a:cubicBezTo>
                      <a:lnTo>
                        <a:pt x="11687" y="17955"/>
                      </a:lnTo>
                      <a:cubicBezTo>
                        <a:pt x="8801" y="16755"/>
                        <a:pt x="19345" y="3286"/>
                        <a:pt x="8877" y="823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10" name="任意多边形: 形状 671">
                  <a:extLst>
                    <a:ext uri="{FF2B5EF4-FFF2-40B4-BE49-F238E27FC236}">
                      <a16:creationId xmlns:a16="http://schemas.microsoft.com/office/drawing/2014/main" id="{072C22CA-BF71-5BA1-5766-4CDB92FD36F9}"/>
                    </a:ext>
                  </a:extLst>
                </p:cNvPr>
                <p:cNvSpPr/>
                <p:nvPr/>
              </p:nvSpPr>
              <p:spPr>
                <a:xfrm>
                  <a:off x="3764645" y="1434715"/>
                  <a:ext cx="9525" cy="9525"/>
                </a:xfrm>
                <a:custGeom>
                  <a:avLst/>
                  <a:gdLst>
                    <a:gd name="connsiteX0" fmla="*/ 8189 w 9525"/>
                    <a:gd name="connsiteY0" fmla="*/ 7144 h 9525"/>
                    <a:gd name="connsiteX1" fmla="*/ 10418 w 9525"/>
                    <a:gd name="connsiteY1" fmla="*/ 10058 h 9525"/>
                    <a:gd name="connsiteX2" fmla="*/ 8189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189" y="7144"/>
                      </a:moveTo>
                      <a:cubicBezTo>
                        <a:pt x="8189" y="7144"/>
                        <a:pt x="4722" y="9649"/>
                        <a:pt x="10418" y="10058"/>
                      </a:cubicBezTo>
                      <a:lnTo>
                        <a:pt x="8189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11" name="任意多边形: 形状 672">
                  <a:extLst>
                    <a:ext uri="{FF2B5EF4-FFF2-40B4-BE49-F238E27FC236}">
                      <a16:creationId xmlns:a16="http://schemas.microsoft.com/office/drawing/2014/main" id="{EC3810C0-3CA4-6F3D-CD34-84F2A14250CA}"/>
                    </a:ext>
                  </a:extLst>
                </p:cNvPr>
                <p:cNvSpPr/>
                <p:nvPr/>
              </p:nvSpPr>
              <p:spPr>
                <a:xfrm>
                  <a:off x="3828579" y="1391920"/>
                  <a:ext cx="19050" cy="9525"/>
                </a:xfrm>
                <a:custGeom>
                  <a:avLst/>
                  <a:gdLst>
                    <a:gd name="connsiteX0" fmla="*/ 14645 w 19050"/>
                    <a:gd name="connsiteY0" fmla="*/ 7925 h 9525"/>
                    <a:gd name="connsiteX1" fmla="*/ 9939 w 19050"/>
                    <a:gd name="connsiteY1" fmla="*/ 7144 h 9525"/>
                    <a:gd name="connsiteX2" fmla="*/ 12673 w 19050"/>
                    <a:gd name="connsiteY2" fmla="*/ 10392 h 9525"/>
                    <a:gd name="connsiteX3" fmla="*/ 14645 w 19050"/>
                    <a:gd name="connsiteY3" fmla="*/ 79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4645" y="7925"/>
                      </a:moveTo>
                      <a:lnTo>
                        <a:pt x="9939" y="7144"/>
                      </a:lnTo>
                      <a:cubicBezTo>
                        <a:pt x="4138" y="8982"/>
                        <a:pt x="8520" y="11840"/>
                        <a:pt x="12673" y="10392"/>
                      </a:cubicBezTo>
                      <a:cubicBezTo>
                        <a:pt x="10558" y="9344"/>
                        <a:pt x="14140" y="9249"/>
                        <a:pt x="14645" y="792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12" name="任意多边形: 形状 673">
                  <a:extLst>
                    <a:ext uri="{FF2B5EF4-FFF2-40B4-BE49-F238E27FC236}">
                      <a16:creationId xmlns:a16="http://schemas.microsoft.com/office/drawing/2014/main" id="{A9A906B6-34C6-C46C-341D-957060510822}"/>
                    </a:ext>
                  </a:extLst>
                </p:cNvPr>
                <p:cNvSpPr/>
                <p:nvPr/>
              </p:nvSpPr>
              <p:spPr>
                <a:xfrm>
                  <a:off x="3819606" y="1394663"/>
                  <a:ext cx="19050" cy="19050"/>
                </a:xfrm>
                <a:custGeom>
                  <a:avLst/>
                  <a:gdLst>
                    <a:gd name="connsiteX0" fmla="*/ 10691 w 19050"/>
                    <a:gd name="connsiteY0" fmla="*/ 7144 h 19050"/>
                    <a:gd name="connsiteX1" fmla="*/ 10310 w 19050"/>
                    <a:gd name="connsiteY1" fmla="*/ 12649 h 19050"/>
                    <a:gd name="connsiteX2" fmla="*/ 10691 w 19050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19050">
                      <a:moveTo>
                        <a:pt x="10691" y="7144"/>
                      </a:moveTo>
                      <a:cubicBezTo>
                        <a:pt x="9387" y="8954"/>
                        <a:pt x="3633" y="11173"/>
                        <a:pt x="10310" y="12649"/>
                      </a:cubicBezTo>
                      <a:cubicBezTo>
                        <a:pt x="3510" y="10639"/>
                        <a:pt x="23550" y="8268"/>
                        <a:pt x="10691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13" name="任意多边形: 形状 674">
                  <a:extLst>
                    <a:ext uri="{FF2B5EF4-FFF2-40B4-BE49-F238E27FC236}">
                      <a16:creationId xmlns:a16="http://schemas.microsoft.com/office/drawing/2014/main" id="{31278A44-3EAB-AAC7-B4A7-0C19F58D5A41}"/>
                    </a:ext>
                  </a:extLst>
                </p:cNvPr>
                <p:cNvSpPr/>
                <p:nvPr/>
              </p:nvSpPr>
              <p:spPr>
                <a:xfrm>
                  <a:off x="3886429" y="1329331"/>
                  <a:ext cx="19050" cy="9525"/>
                </a:xfrm>
                <a:custGeom>
                  <a:avLst/>
                  <a:gdLst>
                    <a:gd name="connsiteX0" fmla="*/ 10849 w 19050"/>
                    <a:gd name="connsiteY0" fmla="*/ 7144 h 9525"/>
                    <a:gd name="connsiteX1" fmla="*/ 7144 w 19050"/>
                    <a:gd name="connsiteY1" fmla="*/ 11887 h 9525"/>
                    <a:gd name="connsiteX2" fmla="*/ 12964 w 19050"/>
                    <a:gd name="connsiteY2" fmla="*/ 11201 h 9525"/>
                    <a:gd name="connsiteX3" fmla="*/ 10849 w 19050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0849" y="7144"/>
                      </a:moveTo>
                      <a:cubicBezTo>
                        <a:pt x="3715" y="8449"/>
                        <a:pt x="10497" y="9877"/>
                        <a:pt x="7144" y="11887"/>
                      </a:cubicBezTo>
                      <a:lnTo>
                        <a:pt x="12964" y="11201"/>
                      </a:lnTo>
                      <a:cubicBezTo>
                        <a:pt x="6620" y="12563"/>
                        <a:pt x="8763" y="9839"/>
                        <a:pt x="10849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14" name="任意多边形: 形状 675">
                  <a:extLst>
                    <a:ext uri="{FF2B5EF4-FFF2-40B4-BE49-F238E27FC236}">
                      <a16:creationId xmlns:a16="http://schemas.microsoft.com/office/drawing/2014/main" id="{F55C63E4-0789-0FB7-95E7-DC0E3CDD6288}"/>
                    </a:ext>
                  </a:extLst>
                </p:cNvPr>
                <p:cNvSpPr/>
                <p:nvPr/>
              </p:nvSpPr>
              <p:spPr>
                <a:xfrm>
                  <a:off x="3950037" y="1185856"/>
                  <a:ext cx="9525" cy="9525"/>
                </a:xfrm>
                <a:custGeom>
                  <a:avLst/>
                  <a:gdLst>
                    <a:gd name="connsiteX0" fmla="*/ 8744 w 9525"/>
                    <a:gd name="connsiteY0" fmla="*/ 9954 h 9525"/>
                    <a:gd name="connsiteX1" fmla="*/ 7144 w 9525"/>
                    <a:gd name="connsiteY1" fmla="*/ 7144 h 9525"/>
                    <a:gd name="connsiteX2" fmla="*/ 8744 w 9525"/>
                    <a:gd name="connsiteY2" fmla="*/ 995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744" y="9954"/>
                      </a:moveTo>
                      <a:lnTo>
                        <a:pt x="7144" y="7144"/>
                      </a:lnTo>
                      <a:lnTo>
                        <a:pt x="8744" y="995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15" name="任意多边形: 形状 676">
                  <a:extLst>
                    <a:ext uri="{FF2B5EF4-FFF2-40B4-BE49-F238E27FC236}">
                      <a16:creationId xmlns:a16="http://schemas.microsoft.com/office/drawing/2014/main" id="{1BFE6D67-78F6-07DA-E307-0C47AFD8C53A}"/>
                    </a:ext>
                  </a:extLst>
                </p:cNvPr>
                <p:cNvSpPr/>
                <p:nvPr/>
              </p:nvSpPr>
              <p:spPr>
                <a:xfrm>
                  <a:off x="3889402" y="1316449"/>
                  <a:ext cx="19050" cy="9525"/>
                </a:xfrm>
                <a:custGeom>
                  <a:avLst/>
                  <a:gdLst>
                    <a:gd name="connsiteX0" fmla="*/ 7199 w 19050"/>
                    <a:gd name="connsiteY0" fmla="*/ 7224 h 9525"/>
                    <a:gd name="connsiteX1" fmla="*/ 14143 w 19050"/>
                    <a:gd name="connsiteY1" fmla="*/ 10567 h 9525"/>
                    <a:gd name="connsiteX2" fmla="*/ 7199 w 19050"/>
                    <a:gd name="connsiteY2" fmla="*/ 722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99" y="7224"/>
                      </a:moveTo>
                      <a:cubicBezTo>
                        <a:pt x="6399" y="10595"/>
                        <a:pt x="14505" y="6576"/>
                        <a:pt x="14143" y="10567"/>
                      </a:cubicBezTo>
                      <a:cubicBezTo>
                        <a:pt x="16362" y="5214"/>
                        <a:pt x="6675" y="7929"/>
                        <a:pt x="7199" y="722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16" name="任意多边形: 形状 677">
                  <a:extLst>
                    <a:ext uri="{FF2B5EF4-FFF2-40B4-BE49-F238E27FC236}">
                      <a16:creationId xmlns:a16="http://schemas.microsoft.com/office/drawing/2014/main" id="{9FEAA2AE-365F-44EA-55CC-D8EDDF37334D}"/>
                    </a:ext>
                  </a:extLst>
                </p:cNvPr>
                <p:cNvSpPr/>
                <p:nvPr/>
              </p:nvSpPr>
              <p:spPr>
                <a:xfrm>
                  <a:off x="3871474" y="1331236"/>
                  <a:ext cx="19050" cy="9525"/>
                </a:xfrm>
                <a:custGeom>
                  <a:avLst/>
                  <a:gdLst>
                    <a:gd name="connsiteX0" fmla="*/ 13564 w 19050"/>
                    <a:gd name="connsiteY0" fmla="*/ 8287 h 9525"/>
                    <a:gd name="connsiteX1" fmla="*/ 7144 w 19050"/>
                    <a:gd name="connsiteY1" fmla="*/ 7144 h 9525"/>
                    <a:gd name="connsiteX2" fmla="*/ 13564 w 19050"/>
                    <a:gd name="connsiteY2" fmla="*/ 828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3564" y="8287"/>
                      </a:moveTo>
                      <a:lnTo>
                        <a:pt x="7144" y="7144"/>
                      </a:lnTo>
                      <a:lnTo>
                        <a:pt x="13564" y="828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17" name="任意多边形: 形状 678">
                  <a:extLst>
                    <a:ext uri="{FF2B5EF4-FFF2-40B4-BE49-F238E27FC236}">
                      <a16:creationId xmlns:a16="http://schemas.microsoft.com/office/drawing/2014/main" id="{23C521A7-2912-C0F3-B5AC-B774F214A7E1}"/>
                    </a:ext>
                  </a:extLst>
                </p:cNvPr>
                <p:cNvSpPr/>
                <p:nvPr/>
              </p:nvSpPr>
              <p:spPr>
                <a:xfrm>
                  <a:off x="3716055" y="1434449"/>
                  <a:ext cx="19050" cy="9525"/>
                </a:xfrm>
                <a:custGeom>
                  <a:avLst/>
                  <a:gdLst>
                    <a:gd name="connsiteX0" fmla="*/ 16345 w 19050"/>
                    <a:gd name="connsiteY0" fmla="*/ 7782 h 9525"/>
                    <a:gd name="connsiteX1" fmla="*/ 7144 w 19050"/>
                    <a:gd name="connsiteY1" fmla="*/ 7144 h 9525"/>
                    <a:gd name="connsiteX2" fmla="*/ 14107 w 19050"/>
                    <a:gd name="connsiteY2" fmla="*/ 10392 h 9525"/>
                    <a:gd name="connsiteX3" fmla="*/ 16345 w 19050"/>
                    <a:gd name="connsiteY3" fmla="*/ 77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6345" y="7782"/>
                      </a:moveTo>
                      <a:lnTo>
                        <a:pt x="7144" y="7144"/>
                      </a:lnTo>
                      <a:cubicBezTo>
                        <a:pt x="8877" y="7953"/>
                        <a:pt x="13745" y="6953"/>
                        <a:pt x="14107" y="10392"/>
                      </a:cubicBezTo>
                      <a:cubicBezTo>
                        <a:pt x="13687" y="9230"/>
                        <a:pt x="15469" y="8534"/>
                        <a:pt x="16345" y="778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18" name="任意多边形: 形状 679">
                  <a:extLst>
                    <a:ext uri="{FF2B5EF4-FFF2-40B4-BE49-F238E27FC236}">
                      <a16:creationId xmlns:a16="http://schemas.microsoft.com/office/drawing/2014/main" id="{9D62D211-EC37-BC45-AD9A-0F4FADEBCD02}"/>
                    </a:ext>
                  </a:extLst>
                </p:cNvPr>
                <p:cNvSpPr/>
                <p:nvPr/>
              </p:nvSpPr>
              <p:spPr>
                <a:xfrm>
                  <a:off x="3777415" y="1403618"/>
                  <a:ext cx="28575" cy="9525"/>
                </a:xfrm>
                <a:custGeom>
                  <a:avLst/>
                  <a:gdLst>
                    <a:gd name="connsiteX0" fmla="*/ 22012 w 28575"/>
                    <a:gd name="connsiteY0" fmla="*/ 7599 h 9525"/>
                    <a:gd name="connsiteX1" fmla="*/ 7144 w 28575"/>
                    <a:gd name="connsiteY1" fmla="*/ 8037 h 9525"/>
                    <a:gd name="connsiteX2" fmla="*/ 14488 w 28575"/>
                    <a:gd name="connsiteY2" fmla="*/ 10514 h 9525"/>
                    <a:gd name="connsiteX3" fmla="*/ 22012 w 28575"/>
                    <a:gd name="connsiteY3" fmla="*/ 759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575" h="9525">
                      <a:moveTo>
                        <a:pt x="22012" y="7599"/>
                      </a:moveTo>
                      <a:cubicBezTo>
                        <a:pt x="19069" y="6266"/>
                        <a:pt x="9773" y="8313"/>
                        <a:pt x="7144" y="8037"/>
                      </a:cubicBezTo>
                      <a:cubicBezTo>
                        <a:pt x="7668" y="11847"/>
                        <a:pt x="16707" y="7656"/>
                        <a:pt x="14488" y="10514"/>
                      </a:cubicBezTo>
                      <a:cubicBezTo>
                        <a:pt x="14183" y="8371"/>
                        <a:pt x="21460" y="9609"/>
                        <a:pt x="22012" y="759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19" name="任意多边形: 形状 680">
                  <a:extLst>
                    <a:ext uri="{FF2B5EF4-FFF2-40B4-BE49-F238E27FC236}">
                      <a16:creationId xmlns:a16="http://schemas.microsoft.com/office/drawing/2014/main" id="{31A24A8E-64C9-3D44-D473-07A30F2168AA}"/>
                    </a:ext>
                  </a:extLst>
                </p:cNvPr>
                <p:cNvSpPr/>
                <p:nvPr/>
              </p:nvSpPr>
              <p:spPr>
                <a:xfrm>
                  <a:off x="3713369" y="1412513"/>
                  <a:ext cx="28575" cy="28575"/>
                </a:xfrm>
                <a:custGeom>
                  <a:avLst/>
                  <a:gdLst>
                    <a:gd name="connsiteX0" fmla="*/ 21593 w 28575"/>
                    <a:gd name="connsiteY0" fmla="*/ 13421 h 28575"/>
                    <a:gd name="connsiteX1" fmla="*/ 20765 w 28575"/>
                    <a:gd name="connsiteY1" fmla="*/ 11106 h 28575"/>
                    <a:gd name="connsiteX2" fmla="*/ 26918 w 28575"/>
                    <a:gd name="connsiteY2" fmla="*/ 11277 h 28575"/>
                    <a:gd name="connsiteX3" fmla="*/ 18193 w 28575"/>
                    <a:gd name="connsiteY3" fmla="*/ 7982 h 28575"/>
                    <a:gd name="connsiteX4" fmla="*/ 12335 w 28575"/>
                    <a:gd name="connsiteY4" fmla="*/ 7191 h 28575"/>
                    <a:gd name="connsiteX5" fmla="*/ 7144 w 28575"/>
                    <a:gd name="connsiteY5" fmla="*/ 9487 h 28575"/>
                    <a:gd name="connsiteX6" fmla="*/ 9525 w 28575"/>
                    <a:gd name="connsiteY6" fmla="*/ 9458 h 28575"/>
                    <a:gd name="connsiteX7" fmla="*/ 10363 w 28575"/>
                    <a:gd name="connsiteY7" fmla="*/ 9734 h 28575"/>
                    <a:gd name="connsiteX8" fmla="*/ 10897 w 28575"/>
                    <a:gd name="connsiteY8" fmla="*/ 11106 h 28575"/>
                    <a:gd name="connsiteX9" fmla="*/ 12363 w 28575"/>
                    <a:gd name="connsiteY9" fmla="*/ 14297 h 28575"/>
                    <a:gd name="connsiteX10" fmla="*/ 13268 w 28575"/>
                    <a:gd name="connsiteY10" fmla="*/ 12801 h 28575"/>
                    <a:gd name="connsiteX11" fmla="*/ 19660 w 28575"/>
                    <a:gd name="connsiteY11" fmla="*/ 21764 h 28575"/>
                    <a:gd name="connsiteX12" fmla="*/ 27994 w 28575"/>
                    <a:gd name="connsiteY12" fmla="*/ 22374 h 28575"/>
                    <a:gd name="connsiteX13" fmla="*/ 21593 w 28575"/>
                    <a:gd name="connsiteY13" fmla="*/ 13421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8575" h="28575">
                      <a:moveTo>
                        <a:pt x="21593" y="13421"/>
                      </a:moveTo>
                      <a:lnTo>
                        <a:pt x="20765" y="11106"/>
                      </a:lnTo>
                      <a:lnTo>
                        <a:pt x="26918" y="11277"/>
                      </a:lnTo>
                      <a:cubicBezTo>
                        <a:pt x="23965" y="6239"/>
                        <a:pt x="15859" y="15164"/>
                        <a:pt x="18193" y="7982"/>
                      </a:cubicBezTo>
                      <a:cubicBezTo>
                        <a:pt x="16669" y="7363"/>
                        <a:pt x="14373" y="7010"/>
                        <a:pt x="12335" y="7191"/>
                      </a:cubicBezTo>
                      <a:cubicBezTo>
                        <a:pt x="10030" y="7334"/>
                        <a:pt x="9211" y="8163"/>
                        <a:pt x="7144" y="9487"/>
                      </a:cubicBezTo>
                      <a:cubicBezTo>
                        <a:pt x="8153" y="9477"/>
                        <a:pt x="8915" y="9468"/>
                        <a:pt x="9525" y="9458"/>
                      </a:cubicBezTo>
                      <a:cubicBezTo>
                        <a:pt x="9896" y="9487"/>
                        <a:pt x="10163" y="9582"/>
                        <a:pt x="10363" y="9734"/>
                      </a:cubicBezTo>
                      <a:cubicBezTo>
                        <a:pt x="10754" y="10030"/>
                        <a:pt x="10858" y="10534"/>
                        <a:pt x="10897" y="11106"/>
                      </a:cubicBezTo>
                      <a:cubicBezTo>
                        <a:pt x="10982" y="12249"/>
                        <a:pt x="10839" y="13678"/>
                        <a:pt x="12363" y="14297"/>
                      </a:cubicBezTo>
                      <a:cubicBezTo>
                        <a:pt x="12773" y="15449"/>
                        <a:pt x="11525" y="12754"/>
                        <a:pt x="13268" y="12801"/>
                      </a:cubicBezTo>
                      <a:cubicBezTo>
                        <a:pt x="21603" y="13430"/>
                        <a:pt x="12221" y="20383"/>
                        <a:pt x="19660" y="21764"/>
                      </a:cubicBezTo>
                      <a:cubicBezTo>
                        <a:pt x="21098" y="16830"/>
                        <a:pt x="26651" y="24241"/>
                        <a:pt x="27994" y="22374"/>
                      </a:cubicBezTo>
                      <a:cubicBezTo>
                        <a:pt x="28966" y="18574"/>
                        <a:pt x="27803" y="11306"/>
                        <a:pt x="21593" y="1342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20" name="任意多边形: 形状 681">
                  <a:extLst>
                    <a:ext uri="{FF2B5EF4-FFF2-40B4-BE49-F238E27FC236}">
                      <a16:creationId xmlns:a16="http://schemas.microsoft.com/office/drawing/2014/main" id="{BFDEA04B-DF1F-7AFF-14EA-552C944E4CAA}"/>
                    </a:ext>
                  </a:extLst>
                </p:cNvPr>
                <p:cNvSpPr/>
                <p:nvPr/>
              </p:nvSpPr>
              <p:spPr>
                <a:xfrm>
                  <a:off x="3873465" y="1320444"/>
                  <a:ext cx="19050" cy="9525"/>
                </a:xfrm>
                <a:custGeom>
                  <a:avLst/>
                  <a:gdLst>
                    <a:gd name="connsiteX0" fmla="*/ 15059 w 19050"/>
                    <a:gd name="connsiteY0" fmla="*/ 7144 h 9525"/>
                    <a:gd name="connsiteX1" fmla="*/ 7144 w 19050"/>
                    <a:gd name="connsiteY1" fmla="*/ 11421 h 9525"/>
                    <a:gd name="connsiteX2" fmla="*/ 12002 w 19050"/>
                    <a:gd name="connsiteY2" fmla="*/ 11116 h 9525"/>
                    <a:gd name="connsiteX3" fmla="*/ 11125 w 19050"/>
                    <a:gd name="connsiteY3" fmla="*/ 11059 h 9525"/>
                    <a:gd name="connsiteX4" fmla="*/ 17936 w 19050"/>
                    <a:gd name="connsiteY4" fmla="*/ 7868 h 9525"/>
                    <a:gd name="connsiteX5" fmla="*/ 15059 w 19050"/>
                    <a:gd name="connsiteY5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9525">
                      <a:moveTo>
                        <a:pt x="15059" y="7144"/>
                      </a:moveTo>
                      <a:cubicBezTo>
                        <a:pt x="10639" y="11792"/>
                        <a:pt x="10220" y="5648"/>
                        <a:pt x="7144" y="11421"/>
                      </a:cubicBezTo>
                      <a:lnTo>
                        <a:pt x="12002" y="11116"/>
                      </a:lnTo>
                      <a:lnTo>
                        <a:pt x="11125" y="11059"/>
                      </a:lnTo>
                      <a:lnTo>
                        <a:pt x="17936" y="7868"/>
                      </a:lnTo>
                      <a:lnTo>
                        <a:pt x="15059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21" name="任意多边形: 形状 682">
                  <a:extLst>
                    <a:ext uri="{FF2B5EF4-FFF2-40B4-BE49-F238E27FC236}">
                      <a16:creationId xmlns:a16="http://schemas.microsoft.com/office/drawing/2014/main" id="{A902E3EE-8D8D-F58F-6F9D-43182C309865}"/>
                    </a:ext>
                  </a:extLst>
                </p:cNvPr>
                <p:cNvSpPr/>
                <p:nvPr/>
              </p:nvSpPr>
              <p:spPr>
                <a:xfrm>
                  <a:off x="3911727" y="1068327"/>
                  <a:ext cx="19050" cy="28575"/>
                </a:xfrm>
                <a:custGeom>
                  <a:avLst/>
                  <a:gdLst>
                    <a:gd name="connsiteX0" fmla="*/ 7144 w 19050"/>
                    <a:gd name="connsiteY0" fmla="*/ 23736 h 28575"/>
                    <a:gd name="connsiteX1" fmla="*/ 9239 w 19050"/>
                    <a:gd name="connsiteY1" fmla="*/ 24622 h 28575"/>
                    <a:gd name="connsiteX2" fmla="*/ 14383 w 19050"/>
                    <a:gd name="connsiteY2" fmla="*/ 7144 h 28575"/>
                    <a:gd name="connsiteX3" fmla="*/ 13897 w 19050"/>
                    <a:gd name="connsiteY3" fmla="*/ 7410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28575">
                      <a:moveTo>
                        <a:pt x="7144" y="23736"/>
                      </a:moveTo>
                      <a:lnTo>
                        <a:pt x="9239" y="24622"/>
                      </a:lnTo>
                      <a:cubicBezTo>
                        <a:pt x="12002" y="23165"/>
                        <a:pt x="15907" y="13059"/>
                        <a:pt x="14383" y="7144"/>
                      </a:cubicBezTo>
                      <a:lnTo>
                        <a:pt x="13897" y="7410"/>
                      </a:ln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22" name="任意多边形: 形状 683">
                  <a:extLst>
                    <a:ext uri="{FF2B5EF4-FFF2-40B4-BE49-F238E27FC236}">
                      <a16:creationId xmlns:a16="http://schemas.microsoft.com/office/drawing/2014/main" id="{4014B4A4-2EB2-49D1-ADA4-923D718300CC}"/>
                    </a:ext>
                  </a:extLst>
                </p:cNvPr>
                <p:cNvSpPr/>
                <p:nvPr/>
              </p:nvSpPr>
              <p:spPr>
                <a:xfrm>
                  <a:off x="3849834" y="1343885"/>
                  <a:ext cx="19050" cy="9525"/>
                </a:xfrm>
                <a:custGeom>
                  <a:avLst/>
                  <a:gdLst>
                    <a:gd name="connsiteX0" fmla="*/ 14145 w 19050"/>
                    <a:gd name="connsiteY0" fmla="*/ 7382 h 9525"/>
                    <a:gd name="connsiteX1" fmla="*/ 7144 w 19050"/>
                    <a:gd name="connsiteY1" fmla="*/ 8668 h 9525"/>
                    <a:gd name="connsiteX2" fmla="*/ 15811 w 19050"/>
                    <a:gd name="connsiteY2" fmla="*/ 11620 h 9525"/>
                    <a:gd name="connsiteX3" fmla="*/ 12697 w 19050"/>
                    <a:gd name="connsiteY3" fmla="*/ 7896 h 9525"/>
                    <a:gd name="connsiteX4" fmla="*/ 14145 w 19050"/>
                    <a:gd name="connsiteY4" fmla="*/ 73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9525">
                      <a:moveTo>
                        <a:pt x="14145" y="7382"/>
                      </a:moveTo>
                      <a:cubicBezTo>
                        <a:pt x="15354" y="6115"/>
                        <a:pt x="10297" y="10401"/>
                        <a:pt x="7144" y="8668"/>
                      </a:cubicBezTo>
                      <a:cubicBezTo>
                        <a:pt x="7144" y="8668"/>
                        <a:pt x="11659" y="11916"/>
                        <a:pt x="15811" y="11620"/>
                      </a:cubicBezTo>
                      <a:lnTo>
                        <a:pt x="12697" y="7896"/>
                      </a:lnTo>
                      <a:lnTo>
                        <a:pt x="14145" y="738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23" name="任意多边形: 形状 684">
                  <a:extLst>
                    <a:ext uri="{FF2B5EF4-FFF2-40B4-BE49-F238E27FC236}">
                      <a16:creationId xmlns:a16="http://schemas.microsoft.com/office/drawing/2014/main" id="{8652A582-394E-E785-B787-8A5BB5F8F467}"/>
                    </a:ext>
                  </a:extLst>
                </p:cNvPr>
                <p:cNvSpPr/>
                <p:nvPr/>
              </p:nvSpPr>
              <p:spPr>
                <a:xfrm>
                  <a:off x="3926290" y="1092273"/>
                  <a:ext cx="19050" cy="19050"/>
                </a:xfrm>
                <a:custGeom>
                  <a:avLst/>
                  <a:gdLst>
                    <a:gd name="connsiteX0" fmla="*/ 7145 w 19050"/>
                    <a:gd name="connsiteY0" fmla="*/ 9163 h 19050"/>
                    <a:gd name="connsiteX1" fmla="*/ 10974 w 19050"/>
                    <a:gd name="connsiteY1" fmla="*/ 11782 h 19050"/>
                    <a:gd name="connsiteX2" fmla="*/ 9850 w 19050"/>
                    <a:gd name="connsiteY2" fmla="*/ 14249 h 19050"/>
                    <a:gd name="connsiteX3" fmla="*/ 12679 w 19050"/>
                    <a:gd name="connsiteY3" fmla="*/ 7144 h 19050"/>
                    <a:gd name="connsiteX4" fmla="*/ 9583 w 19050"/>
                    <a:gd name="connsiteY4" fmla="*/ 11182 h 19050"/>
                    <a:gd name="connsiteX5" fmla="*/ 7145 w 19050"/>
                    <a:gd name="connsiteY5" fmla="*/ 916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7145" y="9163"/>
                      </a:moveTo>
                      <a:cubicBezTo>
                        <a:pt x="7078" y="12992"/>
                        <a:pt x="9936" y="10401"/>
                        <a:pt x="10974" y="11782"/>
                      </a:cubicBezTo>
                      <a:lnTo>
                        <a:pt x="9850" y="14249"/>
                      </a:lnTo>
                      <a:cubicBezTo>
                        <a:pt x="13288" y="11316"/>
                        <a:pt x="11355" y="10963"/>
                        <a:pt x="12679" y="7144"/>
                      </a:cubicBezTo>
                      <a:lnTo>
                        <a:pt x="9583" y="11182"/>
                      </a:lnTo>
                      <a:lnTo>
                        <a:pt x="7145" y="916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24" name="任意多边形: 形状 685">
                  <a:extLst>
                    <a:ext uri="{FF2B5EF4-FFF2-40B4-BE49-F238E27FC236}">
                      <a16:creationId xmlns:a16="http://schemas.microsoft.com/office/drawing/2014/main" id="{ADE096C7-E769-A2E1-EAB3-FFB260017A37}"/>
                    </a:ext>
                  </a:extLst>
                </p:cNvPr>
                <p:cNvSpPr/>
                <p:nvPr/>
              </p:nvSpPr>
              <p:spPr>
                <a:xfrm>
                  <a:off x="3926996" y="1205087"/>
                  <a:ext cx="19050" cy="19050"/>
                </a:xfrm>
                <a:custGeom>
                  <a:avLst/>
                  <a:gdLst>
                    <a:gd name="connsiteX0" fmla="*/ 13621 w 19050"/>
                    <a:gd name="connsiteY0" fmla="*/ 8220 h 19050"/>
                    <a:gd name="connsiteX1" fmla="*/ 9173 w 19050"/>
                    <a:gd name="connsiteY1" fmla="*/ 7182 h 19050"/>
                    <a:gd name="connsiteX2" fmla="*/ 11487 w 19050"/>
                    <a:gd name="connsiteY2" fmla="*/ 8658 h 19050"/>
                    <a:gd name="connsiteX3" fmla="*/ 7144 w 19050"/>
                    <a:gd name="connsiteY3" fmla="*/ 10163 h 19050"/>
                    <a:gd name="connsiteX4" fmla="*/ 7534 w 19050"/>
                    <a:gd name="connsiteY4" fmla="*/ 13964 h 19050"/>
                    <a:gd name="connsiteX5" fmla="*/ 14230 w 19050"/>
                    <a:gd name="connsiteY5" fmla="*/ 11316 h 19050"/>
                    <a:gd name="connsiteX6" fmla="*/ 13621 w 19050"/>
                    <a:gd name="connsiteY6" fmla="*/ 822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" h="19050">
                      <a:moveTo>
                        <a:pt x="13621" y="8220"/>
                      </a:moveTo>
                      <a:lnTo>
                        <a:pt x="9173" y="7182"/>
                      </a:lnTo>
                      <a:cubicBezTo>
                        <a:pt x="10582" y="6915"/>
                        <a:pt x="10954" y="8115"/>
                        <a:pt x="11487" y="8658"/>
                      </a:cubicBezTo>
                      <a:cubicBezTo>
                        <a:pt x="10468" y="10144"/>
                        <a:pt x="8534" y="9887"/>
                        <a:pt x="7144" y="10163"/>
                      </a:cubicBezTo>
                      <a:cubicBezTo>
                        <a:pt x="9592" y="10973"/>
                        <a:pt x="8058" y="11916"/>
                        <a:pt x="7534" y="13964"/>
                      </a:cubicBezTo>
                      <a:lnTo>
                        <a:pt x="14230" y="11316"/>
                      </a:lnTo>
                      <a:cubicBezTo>
                        <a:pt x="13707" y="10792"/>
                        <a:pt x="11192" y="10020"/>
                        <a:pt x="13621" y="822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25" name="任意多边形: 形状 686">
                  <a:extLst>
                    <a:ext uri="{FF2B5EF4-FFF2-40B4-BE49-F238E27FC236}">
                      <a16:creationId xmlns:a16="http://schemas.microsoft.com/office/drawing/2014/main" id="{EAF5D5AB-9FF0-23F0-93A5-82C5F047ACE8}"/>
                    </a:ext>
                  </a:extLst>
                </p:cNvPr>
                <p:cNvSpPr/>
                <p:nvPr/>
              </p:nvSpPr>
              <p:spPr>
                <a:xfrm>
                  <a:off x="3933158" y="1169968"/>
                  <a:ext cx="19050" cy="9525"/>
                </a:xfrm>
                <a:custGeom>
                  <a:avLst/>
                  <a:gdLst>
                    <a:gd name="connsiteX0" fmla="*/ 12068 w 19050"/>
                    <a:gd name="connsiteY0" fmla="*/ 7144 h 9525"/>
                    <a:gd name="connsiteX1" fmla="*/ 7144 w 19050"/>
                    <a:gd name="connsiteY1" fmla="*/ 11668 h 9525"/>
                    <a:gd name="connsiteX2" fmla="*/ 12068 w 19050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2068" y="7144"/>
                      </a:moveTo>
                      <a:lnTo>
                        <a:pt x="7144" y="11668"/>
                      </a:lnTo>
                      <a:lnTo>
                        <a:pt x="12068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26" name="任意多边形: 形状 687">
                  <a:extLst>
                    <a:ext uri="{FF2B5EF4-FFF2-40B4-BE49-F238E27FC236}">
                      <a16:creationId xmlns:a16="http://schemas.microsoft.com/office/drawing/2014/main" id="{0D597EFD-D150-91ED-A97C-AA43EB1AD759}"/>
                    </a:ext>
                  </a:extLst>
                </p:cNvPr>
                <p:cNvSpPr/>
                <p:nvPr/>
              </p:nvSpPr>
              <p:spPr>
                <a:xfrm>
                  <a:off x="3769014" y="1400349"/>
                  <a:ext cx="19050" cy="19050"/>
                </a:xfrm>
                <a:custGeom>
                  <a:avLst/>
                  <a:gdLst>
                    <a:gd name="connsiteX0" fmla="*/ 9773 w 19050"/>
                    <a:gd name="connsiteY0" fmla="*/ 7144 h 19050"/>
                    <a:gd name="connsiteX1" fmla="*/ 7144 w 19050"/>
                    <a:gd name="connsiteY1" fmla="*/ 14192 h 19050"/>
                    <a:gd name="connsiteX2" fmla="*/ 12792 w 19050"/>
                    <a:gd name="connsiteY2" fmla="*/ 1037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19050">
                      <a:moveTo>
                        <a:pt x="9773" y="7144"/>
                      </a:moveTo>
                      <a:lnTo>
                        <a:pt x="7144" y="14192"/>
                      </a:lnTo>
                      <a:lnTo>
                        <a:pt x="12792" y="1037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27" name="任意多边形: 形状 688">
                  <a:extLst>
                    <a:ext uri="{FF2B5EF4-FFF2-40B4-BE49-F238E27FC236}">
                      <a16:creationId xmlns:a16="http://schemas.microsoft.com/office/drawing/2014/main" id="{702E4FD1-E1C9-183C-9FEF-6ED1E6E7A75F}"/>
                    </a:ext>
                  </a:extLst>
                </p:cNvPr>
                <p:cNvSpPr/>
                <p:nvPr/>
              </p:nvSpPr>
              <p:spPr>
                <a:xfrm>
                  <a:off x="3929148" y="1180482"/>
                  <a:ext cx="19050" cy="19050"/>
                </a:xfrm>
                <a:custGeom>
                  <a:avLst/>
                  <a:gdLst>
                    <a:gd name="connsiteX0" fmla="*/ 11087 w 19050"/>
                    <a:gd name="connsiteY0" fmla="*/ 7574 h 19050"/>
                    <a:gd name="connsiteX1" fmla="*/ 7801 w 19050"/>
                    <a:gd name="connsiteY1" fmla="*/ 8422 h 19050"/>
                    <a:gd name="connsiteX2" fmla="*/ 7144 w 19050"/>
                    <a:gd name="connsiteY2" fmla="*/ 13775 h 19050"/>
                    <a:gd name="connsiteX3" fmla="*/ 13506 w 19050"/>
                    <a:gd name="connsiteY3" fmla="*/ 8869 h 19050"/>
                    <a:gd name="connsiteX4" fmla="*/ 11087 w 19050"/>
                    <a:gd name="connsiteY4" fmla="*/ 757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1087" y="7574"/>
                      </a:moveTo>
                      <a:cubicBezTo>
                        <a:pt x="10201" y="9755"/>
                        <a:pt x="8868" y="10089"/>
                        <a:pt x="7801" y="8422"/>
                      </a:cubicBezTo>
                      <a:lnTo>
                        <a:pt x="7144" y="13775"/>
                      </a:lnTo>
                      <a:cubicBezTo>
                        <a:pt x="7658" y="9746"/>
                        <a:pt x="10687" y="10927"/>
                        <a:pt x="13506" y="8869"/>
                      </a:cubicBezTo>
                      <a:cubicBezTo>
                        <a:pt x="9525" y="9936"/>
                        <a:pt x="15145" y="5850"/>
                        <a:pt x="11087" y="757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28" name="任意多边形: 形状 689">
                  <a:extLst>
                    <a:ext uri="{FF2B5EF4-FFF2-40B4-BE49-F238E27FC236}">
                      <a16:creationId xmlns:a16="http://schemas.microsoft.com/office/drawing/2014/main" id="{CC054657-1CBD-94C4-2B0E-DD62D53DB4B6}"/>
                    </a:ext>
                  </a:extLst>
                </p:cNvPr>
                <p:cNvSpPr/>
                <p:nvPr/>
              </p:nvSpPr>
              <p:spPr>
                <a:xfrm>
                  <a:off x="3661191" y="1432192"/>
                  <a:ext cx="28575" cy="19050"/>
                </a:xfrm>
                <a:custGeom>
                  <a:avLst/>
                  <a:gdLst>
                    <a:gd name="connsiteX0" fmla="*/ 25136 w 28575"/>
                    <a:gd name="connsiteY0" fmla="*/ 10105 h 19050"/>
                    <a:gd name="connsiteX1" fmla="*/ 9687 w 28575"/>
                    <a:gd name="connsiteY1" fmla="*/ 7314 h 19050"/>
                    <a:gd name="connsiteX2" fmla="*/ 14126 w 28575"/>
                    <a:gd name="connsiteY2" fmla="*/ 11153 h 19050"/>
                    <a:gd name="connsiteX3" fmla="*/ 7144 w 28575"/>
                    <a:gd name="connsiteY3" fmla="*/ 8429 h 19050"/>
                    <a:gd name="connsiteX4" fmla="*/ 21174 w 28575"/>
                    <a:gd name="connsiteY4" fmla="*/ 14544 h 19050"/>
                    <a:gd name="connsiteX5" fmla="*/ 25136 w 28575"/>
                    <a:gd name="connsiteY5" fmla="*/ 1010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8575" h="19050">
                      <a:moveTo>
                        <a:pt x="25136" y="10105"/>
                      </a:moveTo>
                      <a:cubicBezTo>
                        <a:pt x="21326" y="12267"/>
                        <a:pt x="15697" y="7181"/>
                        <a:pt x="9687" y="7314"/>
                      </a:cubicBezTo>
                      <a:cubicBezTo>
                        <a:pt x="6144" y="6362"/>
                        <a:pt x="19117" y="9639"/>
                        <a:pt x="14126" y="11153"/>
                      </a:cubicBezTo>
                      <a:cubicBezTo>
                        <a:pt x="10506" y="10943"/>
                        <a:pt x="9420" y="9591"/>
                        <a:pt x="7144" y="8429"/>
                      </a:cubicBezTo>
                      <a:cubicBezTo>
                        <a:pt x="10258" y="13287"/>
                        <a:pt x="25146" y="10905"/>
                        <a:pt x="21174" y="14544"/>
                      </a:cubicBezTo>
                      <a:lnTo>
                        <a:pt x="25136" y="1010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29" name="任意多边形: 形状 690">
                  <a:extLst>
                    <a:ext uri="{FF2B5EF4-FFF2-40B4-BE49-F238E27FC236}">
                      <a16:creationId xmlns:a16="http://schemas.microsoft.com/office/drawing/2014/main" id="{7146B913-8DE7-DB4B-F493-3DF881C004F0}"/>
                    </a:ext>
                  </a:extLst>
                </p:cNvPr>
                <p:cNvSpPr/>
                <p:nvPr/>
              </p:nvSpPr>
              <p:spPr>
                <a:xfrm>
                  <a:off x="3684232" y="1429497"/>
                  <a:ext cx="28575" cy="19050"/>
                </a:xfrm>
                <a:custGeom>
                  <a:avLst/>
                  <a:gdLst>
                    <a:gd name="connsiteX0" fmla="*/ 29575 w 28575"/>
                    <a:gd name="connsiteY0" fmla="*/ 11038 h 19050"/>
                    <a:gd name="connsiteX1" fmla="*/ 7144 w 28575"/>
                    <a:gd name="connsiteY1" fmla="*/ 8104 h 19050"/>
                    <a:gd name="connsiteX2" fmla="*/ 29575 w 28575"/>
                    <a:gd name="connsiteY2" fmla="*/ 1103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575" h="19050">
                      <a:moveTo>
                        <a:pt x="29575" y="11038"/>
                      </a:moveTo>
                      <a:cubicBezTo>
                        <a:pt x="21269" y="11419"/>
                        <a:pt x="13221" y="4713"/>
                        <a:pt x="7144" y="8104"/>
                      </a:cubicBezTo>
                      <a:cubicBezTo>
                        <a:pt x="14154" y="9819"/>
                        <a:pt x="22479" y="14972"/>
                        <a:pt x="29575" y="110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30" name="任意多边形: 形状 691">
                  <a:extLst>
                    <a:ext uri="{FF2B5EF4-FFF2-40B4-BE49-F238E27FC236}">
                      <a16:creationId xmlns:a16="http://schemas.microsoft.com/office/drawing/2014/main" id="{AF4373D9-D189-A416-4B56-6E0FE58BFE89}"/>
                    </a:ext>
                  </a:extLst>
                </p:cNvPr>
                <p:cNvSpPr/>
                <p:nvPr/>
              </p:nvSpPr>
              <p:spPr>
                <a:xfrm>
                  <a:off x="3887191" y="1286802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10287 h 9525"/>
                    <a:gd name="connsiteX1" fmla="*/ 13659 w 19050"/>
                    <a:gd name="connsiteY1" fmla="*/ 9087 h 9525"/>
                    <a:gd name="connsiteX2" fmla="*/ 14907 w 19050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10287"/>
                      </a:moveTo>
                      <a:lnTo>
                        <a:pt x="13659" y="9087"/>
                      </a:lnTo>
                      <a:lnTo>
                        <a:pt x="14907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31" name="任意多边形: 形状 692">
                  <a:extLst>
                    <a:ext uri="{FF2B5EF4-FFF2-40B4-BE49-F238E27FC236}">
                      <a16:creationId xmlns:a16="http://schemas.microsoft.com/office/drawing/2014/main" id="{9D593FF4-A3CB-2822-67CD-B48DF2425144}"/>
                    </a:ext>
                  </a:extLst>
                </p:cNvPr>
                <p:cNvSpPr/>
                <p:nvPr/>
              </p:nvSpPr>
              <p:spPr>
                <a:xfrm>
                  <a:off x="3915451" y="1214793"/>
                  <a:ext cx="19050" cy="19050"/>
                </a:xfrm>
                <a:custGeom>
                  <a:avLst/>
                  <a:gdLst>
                    <a:gd name="connsiteX0" fmla="*/ 13840 w 19050"/>
                    <a:gd name="connsiteY0" fmla="*/ 9154 h 19050"/>
                    <a:gd name="connsiteX1" fmla="*/ 10382 w 19050"/>
                    <a:gd name="connsiteY1" fmla="*/ 7144 h 19050"/>
                    <a:gd name="connsiteX2" fmla="*/ 7144 w 19050"/>
                    <a:gd name="connsiteY2" fmla="*/ 11497 h 19050"/>
                    <a:gd name="connsiteX3" fmla="*/ 14145 w 19050"/>
                    <a:gd name="connsiteY3" fmla="*/ 10401 h 19050"/>
                    <a:gd name="connsiteX4" fmla="*/ 13297 w 19050"/>
                    <a:gd name="connsiteY4" fmla="*/ 8601 h 19050"/>
                    <a:gd name="connsiteX5" fmla="*/ 13840 w 19050"/>
                    <a:gd name="connsiteY5" fmla="*/ 915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13840" y="9154"/>
                      </a:moveTo>
                      <a:cubicBezTo>
                        <a:pt x="10992" y="12259"/>
                        <a:pt x="11240" y="8953"/>
                        <a:pt x="10382" y="7144"/>
                      </a:cubicBezTo>
                      <a:cubicBezTo>
                        <a:pt x="7772" y="9525"/>
                        <a:pt x="11020" y="12316"/>
                        <a:pt x="7144" y="11497"/>
                      </a:cubicBezTo>
                      <a:cubicBezTo>
                        <a:pt x="9020" y="14545"/>
                        <a:pt x="12125" y="8182"/>
                        <a:pt x="14145" y="10401"/>
                      </a:cubicBezTo>
                      <a:lnTo>
                        <a:pt x="13297" y="8601"/>
                      </a:lnTo>
                      <a:lnTo>
                        <a:pt x="13840" y="915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32" name="任意多边形: 形状 693">
                  <a:extLst>
                    <a:ext uri="{FF2B5EF4-FFF2-40B4-BE49-F238E27FC236}">
                      <a16:creationId xmlns:a16="http://schemas.microsoft.com/office/drawing/2014/main" id="{722C0D5D-AD3F-42C7-7A54-742A7F5F8E79}"/>
                    </a:ext>
                  </a:extLst>
                </p:cNvPr>
                <p:cNvSpPr/>
                <p:nvPr/>
              </p:nvSpPr>
              <p:spPr>
                <a:xfrm>
                  <a:off x="3790416" y="1370069"/>
                  <a:ext cx="19050" cy="19050"/>
                </a:xfrm>
                <a:custGeom>
                  <a:avLst/>
                  <a:gdLst>
                    <a:gd name="connsiteX0" fmla="*/ 14593 w 19050"/>
                    <a:gd name="connsiteY0" fmla="*/ 7144 h 19050"/>
                    <a:gd name="connsiteX1" fmla="*/ 10945 w 19050"/>
                    <a:gd name="connsiteY1" fmla="*/ 13887 h 19050"/>
                    <a:gd name="connsiteX2" fmla="*/ 10221 w 19050"/>
                    <a:gd name="connsiteY2" fmla="*/ 10154 h 19050"/>
                    <a:gd name="connsiteX3" fmla="*/ 17822 w 19050"/>
                    <a:gd name="connsiteY3" fmla="*/ 10868 h 19050"/>
                    <a:gd name="connsiteX4" fmla="*/ 14593 w 19050"/>
                    <a:gd name="connsiteY4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4593" y="7144"/>
                      </a:moveTo>
                      <a:cubicBezTo>
                        <a:pt x="14193" y="9154"/>
                        <a:pt x="772" y="12363"/>
                        <a:pt x="10945" y="13887"/>
                      </a:cubicBezTo>
                      <a:cubicBezTo>
                        <a:pt x="14136" y="13402"/>
                        <a:pt x="4097" y="12630"/>
                        <a:pt x="10221" y="10154"/>
                      </a:cubicBezTo>
                      <a:lnTo>
                        <a:pt x="17822" y="10868"/>
                      </a:lnTo>
                      <a:lnTo>
                        <a:pt x="14593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33" name="任意多边形: 形状 694">
                  <a:extLst>
                    <a:ext uri="{FF2B5EF4-FFF2-40B4-BE49-F238E27FC236}">
                      <a16:creationId xmlns:a16="http://schemas.microsoft.com/office/drawing/2014/main" id="{F4249448-5E0D-9523-FF0C-D015391EF72A}"/>
                    </a:ext>
                  </a:extLst>
                </p:cNvPr>
                <p:cNvSpPr/>
                <p:nvPr/>
              </p:nvSpPr>
              <p:spPr>
                <a:xfrm>
                  <a:off x="3698719" y="1417798"/>
                  <a:ext cx="28575" cy="9525"/>
                </a:xfrm>
                <a:custGeom>
                  <a:avLst/>
                  <a:gdLst>
                    <a:gd name="connsiteX0" fmla="*/ 23517 w 28575"/>
                    <a:gd name="connsiteY0" fmla="*/ 8136 h 9525"/>
                    <a:gd name="connsiteX1" fmla="*/ 19736 w 28575"/>
                    <a:gd name="connsiteY1" fmla="*/ 8078 h 9525"/>
                    <a:gd name="connsiteX2" fmla="*/ 14373 w 28575"/>
                    <a:gd name="connsiteY2" fmla="*/ 7497 h 9525"/>
                    <a:gd name="connsiteX3" fmla="*/ 7144 w 28575"/>
                    <a:gd name="connsiteY3" fmla="*/ 7755 h 9525"/>
                    <a:gd name="connsiteX4" fmla="*/ 17374 w 28575"/>
                    <a:gd name="connsiteY4" fmla="*/ 11450 h 9525"/>
                    <a:gd name="connsiteX5" fmla="*/ 12792 w 28575"/>
                    <a:gd name="connsiteY5" fmla="*/ 8736 h 9525"/>
                    <a:gd name="connsiteX6" fmla="*/ 18478 w 28575"/>
                    <a:gd name="connsiteY6" fmla="*/ 8507 h 9525"/>
                    <a:gd name="connsiteX7" fmla="*/ 22374 w 28575"/>
                    <a:gd name="connsiteY7" fmla="*/ 8317 h 9525"/>
                    <a:gd name="connsiteX8" fmla="*/ 23517 w 28575"/>
                    <a:gd name="connsiteY8" fmla="*/ 813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575" h="9525">
                      <a:moveTo>
                        <a:pt x="23517" y="8136"/>
                      </a:moveTo>
                      <a:cubicBezTo>
                        <a:pt x="23498" y="8364"/>
                        <a:pt x="21250" y="8212"/>
                        <a:pt x="19736" y="8078"/>
                      </a:cubicBezTo>
                      <a:cubicBezTo>
                        <a:pt x="18021" y="7888"/>
                        <a:pt x="16145" y="7688"/>
                        <a:pt x="14373" y="7497"/>
                      </a:cubicBezTo>
                      <a:cubicBezTo>
                        <a:pt x="10839" y="7107"/>
                        <a:pt x="7725" y="6859"/>
                        <a:pt x="7144" y="7755"/>
                      </a:cubicBezTo>
                      <a:lnTo>
                        <a:pt x="17374" y="11450"/>
                      </a:lnTo>
                      <a:lnTo>
                        <a:pt x="12792" y="8736"/>
                      </a:lnTo>
                      <a:cubicBezTo>
                        <a:pt x="12792" y="8736"/>
                        <a:pt x="15631" y="8621"/>
                        <a:pt x="18478" y="8507"/>
                      </a:cubicBezTo>
                      <a:cubicBezTo>
                        <a:pt x="19898" y="8440"/>
                        <a:pt x="21307" y="8364"/>
                        <a:pt x="22374" y="8317"/>
                      </a:cubicBezTo>
                      <a:cubicBezTo>
                        <a:pt x="23651" y="8269"/>
                        <a:pt x="23327" y="8117"/>
                        <a:pt x="23517" y="813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34" name="任意多边形: 形状 695">
                  <a:extLst>
                    <a:ext uri="{FF2B5EF4-FFF2-40B4-BE49-F238E27FC236}">
                      <a16:creationId xmlns:a16="http://schemas.microsoft.com/office/drawing/2014/main" id="{FBF925DD-726D-2212-D7C2-31D183E85F90}"/>
                    </a:ext>
                  </a:extLst>
                </p:cNvPr>
                <p:cNvSpPr/>
                <p:nvPr/>
              </p:nvSpPr>
              <p:spPr>
                <a:xfrm>
                  <a:off x="3651123" y="1427029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7144 h 9525"/>
                    <a:gd name="connsiteX1" fmla="*/ 13345 w 19050"/>
                    <a:gd name="connsiteY1" fmla="*/ 10506 h 9525"/>
                    <a:gd name="connsiteX2" fmla="*/ 13459 w 19050"/>
                    <a:gd name="connsiteY2" fmla="*/ 97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7144"/>
                      </a:moveTo>
                      <a:lnTo>
                        <a:pt x="13345" y="10506"/>
                      </a:lnTo>
                      <a:lnTo>
                        <a:pt x="13459" y="97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35" name="任意多边形: 形状 696">
                  <a:extLst>
                    <a:ext uri="{FF2B5EF4-FFF2-40B4-BE49-F238E27FC236}">
                      <a16:creationId xmlns:a16="http://schemas.microsoft.com/office/drawing/2014/main" id="{B0D5F728-B33A-D05C-2740-294436D2F7BC}"/>
                    </a:ext>
                  </a:extLst>
                </p:cNvPr>
                <p:cNvSpPr/>
                <p:nvPr/>
              </p:nvSpPr>
              <p:spPr>
                <a:xfrm>
                  <a:off x="3909870" y="1218803"/>
                  <a:ext cx="9525" cy="19050"/>
                </a:xfrm>
                <a:custGeom>
                  <a:avLst/>
                  <a:gdLst>
                    <a:gd name="connsiteX0" fmla="*/ 10058 w 9525"/>
                    <a:gd name="connsiteY0" fmla="*/ 7144 h 19050"/>
                    <a:gd name="connsiteX1" fmla="*/ 7144 w 9525"/>
                    <a:gd name="connsiteY1" fmla="*/ 13783 h 19050"/>
                    <a:gd name="connsiteX2" fmla="*/ 10058 w 9525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10058" y="7144"/>
                      </a:moveTo>
                      <a:cubicBezTo>
                        <a:pt x="8220" y="8611"/>
                        <a:pt x="7830" y="11801"/>
                        <a:pt x="7144" y="13783"/>
                      </a:cubicBezTo>
                      <a:cubicBezTo>
                        <a:pt x="7353" y="11240"/>
                        <a:pt x="13487" y="9296"/>
                        <a:pt x="10058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36" name="任意多边形: 形状 697">
                  <a:extLst>
                    <a:ext uri="{FF2B5EF4-FFF2-40B4-BE49-F238E27FC236}">
                      <a16:creationId xmlns:a16="http://schemas.microsoft.com/office/drawing/2014/main" id="{6ABBA677-204A-C371-6281-F727B36DBBD2}"/>
                    </a:ext>
                  </a:extLst>
                </p:cNvPr>
                <p:cNvSpPr/>
                <p:nvPr/>
              </p:nvSpPr>
              <p:spPr>
                <a:xfrm>
                  <a:off x="3911749" y="1138215"/>
                  <a:ext cx="19050" cy="19050"/>
                </a:xfrm>
                <a:custGeom>
                  <a:avLst/>
                  <a:gdLst>
                    <a:gd name="connsiteX0" fmla="*/ 19285 w 19050"/>
                    <a:gd name="connsiteY0" fmla="*/ 10560 h 19050"/>
                    <a:gd name="connsiteX1" fmla="*/ 11884 w 19050"/>
                    <a:gd name="connsiteY1" fmla="*/ 7169 h 19050"/>
                    <a:gd name="connsiteX2" fmla="*/ 10989 w 19050"/>
                    <a:gd name="connsiteY2" fmla="*/ 12969 h 19050"/>
                    <a:gd name="connsiteX3" fmla="*/ 7331 w 19050"/>
                    <a:gd name="connsiteY3" fmla="*/ 10245 h 19050"/>
                    <a:gd name="connsiteX4" fmla="*/ 15865 w 19050"/>
                    <a:gd name="connsiteY4" fmla="*/ 15332 h 19050"/>
                    <a:gd name="connsiteX5" fmla="*/ 16904 w 19050"/>
                    <a:gd name="connsiteY5" fmla="*/ 11284 h 19050"/>
                    <a:gd name="connsiteX6" fmla="*/ 19409 w 19050"/>
                    <a:gd name="connsiteY6" fmla="*/ 13036 h 19050"/>
                    <a:gd name="connsiteX7" fmla="*/ 19285 w 19050"/>
                    <a:gd name="connsiteY7" fmla="*/ 1056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19050">
                      <a:moveTo>
                        <a:pt x="19285" y="10560"/>
                      </a:moveTo>
                      <a:cubicBezTo>
                        <a:pt x="16808" y="9426"/>
                        <a:pt x="17246" y="6864"/>
                        <a:pt x="11884" y="7169"/>
                      </a:cubicBezTo>
                      <a:cubicBezTo>
                        <a:pt x="11998" y="8959"/>
                        <a:pt x="13922" y="12141"/>
                        <a:pt x="10989" y="12969"/>
                      </a:cubicBezTo>
                      <a:cubicBezTo>
                        <a:pt x="11960" y="8378"/>
                        <a:pt x="7988" y="11922"/>
                        <a:pt x="7331" y="10245"/>
                      </a:cubicBezTo>
                      <a:cubicBezTo>
                        <a:pt x="5931" y="18018"/>
                        <a:pt x="12741" y="13141"/>
                        <a:pt x="15865" y="15332"/>
                      </a:cubicBezTo>
                      <a:cubicBezTo>
                        <a:pt x="13475" y="15398"/>
                        <a:pt x="15789" y="13465"/>
                        <a:pt x="16904" y="11284"/>
                      </a:cubicBezTo>
                      <a:lnTo>
                        <a:pt x="19409" y="13036"/>
                      </a:lnTo>
                      <a:lnTo>
                        <a:pt x="19285" y="1056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37" name="任意多边形: 形状 698">
                  <a:extLst>
                    <a:ext uri="{FF2B5EF4-FFF2-40B4-BE49-F238E27FC236}">
                      <a16:creationId xmlns:a16="http://schemas.microsoft.com/office/drawing/2014/main" id="{9CED5184-C51B-13C3-FD5E-2DED704F4496}"/>
                    </a:ext>
                  </a:extLst>
                </p:cNvPr>
                <p:cNvSpPr/>
                <p:nvPr/>
              </p:nvSpPr>
              <p:spPr>
                <a:xfrm>
                  <a:off x="3910574" y="1103063"/>
                  <a:ext cx="19050" cy="19050"/>
                </a:xfrm>
                <a:custGeom>
                  <a:avLst/>
                  <a:gdLst>
                    <a:gd name="connsiteX0" fmla="*/ 9525 w 19050"/>
                    <a:gd name="connsiteY0" fmla="*/ 10164 h 19050"/>
                    <a:gd name="connsiteX1" fmla="*/ 9125 w 19050"/>
                    <a:gd name="connsiteY1" fmla="*/ 13851 h 19050"/>
                    <a:gd name="connsiteX2" fmla="*/ 7144 w 19050"/>
                    <a:gd name="connsiteY2" fmla="*/ 12717 h 19050"/>
                    <a:gd name="connsiteX3" fmla="*/ 8401 w 19050"/>
                    <a:gd name="connsiteY3" fmla="*/ 15898 h 19050"/>
                    <a:gd name="connsiteX4" fmla="*/ 11459 w 19050"/>
                    <a:gd name="connsiteY4" fmla="*/ 13651 h 19050"/>
                    <a:gd name="connsiteX5" fmla="*/ 10782 w 19050"/>
                    <a:gd name="connsiteY5" fmla="*/ 13298 h 19050"/>
                    <a:gd name="connsiteX6" fmla="*/ 15173 w 19050"/>
                    <a:gd name="connsiteY6" fmla="*/ 8755 h 19050"/>
                    <a:gd name="connsiteX7" fmla="*/ 9525 w 19050"/>
                    <a:gd name="connsiteY7" fmla="*/ 1016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19050">
                      <a:moveTo>
                        <a:pt x="9525" y="10164"/>
                      </a:moveTo>
                      <a:lnTo>
                        <a:pt x="9125" y="13851"/>
                      </a:lnTo>
                      <a:lnTo>
                        <a:pt x="7144" y="12717"/>
                      </a:lnTo>
                      <a:lnTo>
                        <a:pt x="8401" y="15898"/>
                      </a:lnTo>
                      <a:cubicBezTo>
                        <a:pt x="9382" y="14965"/>
                        <a:pt x="9677" y="13670"/>
                        <a:pt x="11459" y="13651"/>
                      </a:cubicBezTo>
                      <a:lnTo>
                        <a:pt x="10782" y="13298"/>
                      </a:lnTo>
                      <a:cubicBezTo>
                        <a:pt x="10049" y="9974"/>
                        <a:pt x="14392" y="10841"/>
                        <a:pt x="15173" y="8755"/>
                      </a:cubicBezTo>
                      <a:cubicBezTo>
                        <a:pt x="13545" y="4573"/>
                        <a:pt x="10630" y="9812"/>
                        <a:pt x="9525" y="1016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38" name="任意多边形: 形状 699">
                  <a:extLst>
                    <a:ext uri="{FF2B5EF4-FFF2-40B4-BE49-F238E27FC236}">
                      <a16:creationId xmlns:a16="http://schemas.microsoft.com/office/drawing/2014/main" id="{E0CA74E9-7212-3B00-8112-EE22010DC0B4}"/>
                    </a:ext>
                  </a:extLst>
                </p:cNvPr>
                <p:cNvSpPr/>
                <p:nvPr/>
              </p:nvSpPr>
              <p:spPr>
                <a:xfrm>
                  <a:off x="3760289" y="1384855"/>
                  <a:ext cx="19050" cy="9525"/>
                </a:xfrm>
                <a:custGeom>
                  <a:avLst/>
                  <a:gdLst>
                    <a:gd name="connsiteX0" fmla="*/ 17545 w 19050"/>
                    <a:gd name="connsiteY0" fmla="*/ 7807 h 9525"/>
                    <a:gd name="connsiteX1" fmla="*/ 7144 w 19050"/>
                    <a:gd name="connsiteY1" fmla="*/ 11894 h 9525"/>
                    <a:gd name="connsiteX2" fmla="*/ 17545 w 19050"/>
                    <a:gd name="connsiteY2" fmla="*/ 780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7545" y="7807"/>
                      </a:moveTo>
                      <a:cubicBezTo>
                        <a:pt x="10630" y="5226"/>
                        <a:pt x="10411" y="10941"/>
                        <a:pt x="7144" y="11894"/>
                      </a:cubicBezTo>
                      <a:cubicBezTo>
                        <a:pt x="14516" y="10322"/>
                        <a:pt x="8534" y="8779"/>
                        <a:pt x="17545" y="780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39" name="任意多边形: 形状 700">
                  <a:extLst>
                    <a:ext uri="{FF2B5EF4-FFF2-40B4-BE49-F238E27FC236}">
                      <a16:creationId xmlns:a16="http://schemas.microsoft.com/office/drawing/2014/main" id="{9E5E6C51-5BB8-CBB5-B07F-9ABE415A7790}"/>
                    </a:ext>
                  </a:extLst>
                </p:cNvPr>
                <p:cNvSpPr/>
                <p:nvPr/>
              </p:nvSpPr>
              <p:spPr>
                <a:xfrm>
                  <a:off x="3677192" y="1411417"/>
                  <a:ext cx="19050" cy="19050"/>
                </a:xfrm>
                <a:custGeom>
                  <a:avLst/>
                  <a:gdLst>
                    <a:gd name="connsiteX0" fmla="*/ 7450 w 19050"/>
                    <a:gd name="connsiteY0" fmla="*/ 7144 h 19050"/>
                    <a:gd name="connsiteX1" fmla="*/ 13860 w 19050"/>
                    <a:gd name="connsiteY1" fmla="*/ 12678 h 19050"/>
                    <a:gd name="connsiteX2" fmla="*/ 7450 w 19050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19050">
                      <a:moveTo>
                        <a:pt x="7450" y="7144"/>
                      </a:moveTo>
                      <a:cubicBezTo>
                        <a:pt x="6335" y="7353"/>
                        <a:pt x="8221" y="11516"/>
                        <a:pt x="13860" y="12678"/>
                      </a:cubicBezTo>
                      <a:cubicBezTo>
                        <a:pt x="14031" y="10373"/>
                        <a:pt x="15212" y="9439"/>
                        <a:pt x="7450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40" name="任意多边形: 形状 701">
                  <a:extLst>
                    <a:ext uri="{FF2B5EF4-FFF2-40B4-BE49-F238E27FC236}">
                      <a16:creationId xmlns:a16="http://schemas.microsoft.com/office/drawing/2014/main" id="{AA130044-6D4A-BB6B-F6F9-55A2B707F2D9}"/>
                    </a:ext>
                  </a:extLst>
                </p:cNvPr>
                <p:cNvSpPr/>
                <p:nvPr/>
              </p:nvSpPr>
              <p:spPr>
                <a:xfrm>
                  <a:off x="3860073" y="1294879"/>
                  <a:ext cx="19050" cy="9525"/>
                </a:xfrm>
                <a:custGeom>
                  <a:avLst/>
                  <a:gdLst>
                    <a:gd name="connsiteX0" fmla="*/ 10335 w 19050"/>
                    <a:gd name="connsiteY0" fmla="*/ 8230 h 9525"/>
                    <a:gd name="connsiteX1" fmla="*/ 12049 w 19050"/>
                    <a:gd name="connsiteY1" fmla="*/ 7144 h 9525"/>
                    <a:gd name="connsiteX2" fmla="*/ 7163 w 19050"/>
                    <a:gd name="connsiteY2" fmla="*/ 7839 h 9525"/>
                    <a:gd name="connsiteX3" fmla="*/ 7144 w 19050"/>
                    <a:gd name="connsiteY3" fmla="*/ 11135 h 9525"/>
                    <a:gd name="connsiteX4" fmla="*/ 11782 w 19050"/>
                    <a:gd name="connsiteY4" fmla="*/ 9696 h 9525"/>
                    <a:gd name="connsiteX5" fmla="*/ 10335 w 19050"/>
                    <a:gd name="connsiteY5" fmla="*/ 823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9525">
                      <a:moveTo>
                        <a:pt x="10335" y="8230"/>
                      </a:moveTo>
                      <a:cubicBezTo>
                        <a:pt x="10801" y="7630"/>
                        <a:pt x="11601" y="7734"/>
                        <a:pt x="12049" y="7144"/>
                      </a:cubicBezTo>
                      <a:lnTo>
                        <a:pt x="7163" y="7839"/>
                      </a:lnTo>
                      <a:lnTo>
                        <a:pt x="7144" y="11135"/>
                      </a:lnTo>
                      <a:lnTo>
                        <a:pt x="11782" y="9696"/>
                      </a:lnTo>
                      <a:lnTo>
                        <a:pt x="10335" y="823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41" name="任意多边形: 形状 702">
                  <a:extLst>
                    <a:ext uri="{FF2B5EF4-FFF2-40B4-BE49-F238E27FC236}">
                      <a16:creationId xmlns:a16="http://schemas.microsoft.com/office/drawing/2014/main" id="{25451123-24E9-D0B8-F936-AE2ECC136CD3}"/>
                    </a:ext>
                  </a:extLst>
                </p:cNvPr>
                <p:cNvSpPr/>
                <p:nvPr/>
              </p:nvSpPr>
              <p:spPr>
                <a:xfrm>
                  <a:off x="3671316" y="1405826"/>
                  <a:ext cx="28575" cy="19050"/>
                </a:xfrm>
                <a:custGeom>
                  <a:avLst/>
                  <a:gdLst>
                    <a:gd name="connsiteX0" fmla="*/ 18202 w 28575"/>
                    <a:gd name="connsiteY0" fmla="*/ 8058 h 19050"/>
                    <a:gd name="connsiteX1" fmla="*/ 7144 w 28575"/>
                    <a:gd name="connsiteY1" fmla="*/ 7144 h 19050"/>
                    <a:gd name="connsiteX2" fmla="*/ 28956 w 28575"/>
                    <a:gd name="connsiteY2" fmla="*/ 15621 h 19050"/>
                    <a:gd name="connsiteX3" fmla="*/ 18202 w 28575"/>
                    <a:gd name="connsiteY3" fmla="*/ 805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575" h="19050">
                      <a:moveTo>
                        <a:pt x="18202" y="8058"/>
                      </a:moveTo>
                      <a:lnTo>
                        <a:pt x="7144" y="7144"/>
                      </a:lnTo>
                      <a:cubicBezTo>
                        <a:pt x="14621" y="10363"/>
                        <a:pt x="30328" y="10839"/>
                        <a:pt x="28956" y="15621"/>
                      </a:cubicBezTo>
                      <a:cubicBezTo>
                        <a:pt x="34652" y="13640"/>
                        <a:pt x="19241" y="8658"/>
                        <a:pt x="18202" y="805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42" name="任意多边形: 形状 703">
                  <a:extLst>
                    <a:ext uri="{FF2B5EF4-FFF2-40B4-BE49-F238E27FC236}">
                      <a16:creationId xmlns:a16="http://schemas.microsoft.com/office/drawing/2014/main" id="{1228B2A7-E566-8C04-5E3B-C01A490B5B92}"/>
                    </a:ext>
                  </a:extLst>
                </p:cNvPr>
                <p:cNvSpPr/>
                <p:nvPr/>
              </p:nvSpPr>
              <p:spPr>
                <a:xfrm>
                  <a:off x="3897620" y="1230833"/>
                  <a:ext cx="9525" cy="9525"/>
                </a:xfrm>
                <a:custGeom>
                  <a:avLst/>
                  <a:gdLst>
                    <a:gd name="connsiteX0" fmla="*/ 9268 w 9525"/>
                    <a:gd name="connsiteY0" fmla="*/ 7144 h 9525"/>
                    <a:gd name="connsiteX1" fmla="*/ 7144 w 9525"/>
                    <a:gd name="connsiteY1" fmla="*/ 7306 h 9525"/>
                    <a:gd name="connsiteX2" fmla="*/ 9687 w 9525"/>
                    <a:gd name="connsiteY2" fmla="*/ 9687 h 9525"/>
                    <a:gd name="connsiteX3" fmla="*/ 9268 w 9525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268" y="7144"/>
                      </a:moveTo>
                      <a:lnTo>
                        <a:pt x="7144" y="7306"/>
                      </a:lnTo>
                      <a:lnTo>
                        <a:pt x="9687" y="9687"/>
                      </a:lnTo>
                      <a:cubicBezTo>
                        <a:pt x="11135" y="7639"/>
                        <a:pt x="9468" y="8420"/>
                        <a:pt x="9268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43" name="任意多边形: 形状 704">
                  <a:extLst>
                    <a:ext uri="{FF2B5EF4-FFF2-40B4-BE49-F238E27FC236}">
                      <a16:creationId xmlns:a16="http://schemas.microsoft.com/office/drawing/2014/main" id="{4196A048-8640-AF7B-17D9-D3DC19971C01}"/>
                    </a:ext>
                  </a:extLst>
                </p:cNvPr>
                <p:cNvSpPr/>
                <p:nvPr/>
              </p:nvSpPr>
              <p:spPr>
                <a:xfrm>
                  <a:off x="3625053" y="1421495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7791 h 9525"/>
                    <a:gd name="connsiteX1" fmla="*/ 15526 w 19050"/>
                    <a:gd name="connsiteY1" fmla="*/ 9563 h 9525"/>
                    <a:gd name="connsiteX2" fmla="*/ 12163 w 19050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7791"/>
                      </a:moveTo>
                      <a:lnTo>
                        <a:pt x="15526" y="9563"/>
                      </a:lnTo>
                      <a:lnTo>
                        <a:pt x="12163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44" name="任意多边形: 形状 705">
                  <a:extLst>
                    <a:ext uri="{FF2B5EF4-FFF2-40B4-BE49-F238E27FC236}">
                      <a16:creationId xmlns:a16="http://schemas.microsoft.com/office/drawing/2014/main" id="{FD9ABABA-747A-B28C-DC54-EB7E230B8704}"/>
                    </a:ext>
                  </a:extLst>
                </p:cNvPr>
                <p:cNvSpPr/>
                <p:nvPr/>
              </p:nvSpPr>
              <p:spPr>
                <a:xfrm>
                  <a:off x="3855139" y="1299575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7144 h 9525"/>
                    <a:gd name="connsiteX1" fmla="*/ 12211 w 19050"/>
                    <a:gd name="connsiteY1" fmla="*/ 8430 h 9525"/>
                    <a:gd name="connsiteX2" fmla="*/ 9535 w 19050"/>
                    <a:gd name="connsiteY2" fmla="*/ 743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7144"/>
                      </a:moveTo>
                      <a:lnTo>
                        <a:pt x="12211" y="8430"/>
                      </a:lnTo>
                      <a:lnTo>
                        <a:pt x="9535" y="743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45" name="任意多边形: 形状 706">
                  <a:extLst>
                    <a:ext uri="{FF2B5EF4-FFF2-40B4-BE49-F238E27FC236}">
                      <a16:creationId xmlns:a16="http://schemas.microsoft.com/office/drawing/2014/main" id="{6E15AAA1-FCE6-515F-F062-6BE9BB0B0F49}"/>
                    </a:ext>
                  </a:extLst>
                </p:cNvPr>
                <p:cNvSpPr/>
                <p:nvPr/>
              </p:nvSpPr>
              <p:spPr>
                <a:xfrm>
                  <a:off x="3868836" y="1278172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8915 h 9525"/>
                    <a:gd name="connsiteX1" fmla="*/ 14507 w 19050"/>
                    <a:gd name="connsiteY1" fmla="*/ 7401 h 9525"/>
                    <a:gd name="connsiteX2" fmla="*/ 9906 w 19050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8915"/>
                      </a:moveTo>
                      <a:lnTo>
                        <a:pt x="14507" y="7401"/>
                      </a:lnTo>
                      <a:lnTo>
                        <a:pt x="9906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46" name="任意多边形: 形状 707">
                  <a:extLst>
                    <a:ext uri="{FF2B5EF4-FFF2-40B4-BE49-F238E27FC236}">
                      <a16:creationId xmlns:a16="http://schemas.microsoft.com/office/drawing/2014/main" id="{9357C44A-E0A6-0398-E152-A9B180749A72}"/>
                    </a:ext>
                  </a:extLst>
                </p:cNvPr>
                <p:cNvSpPr/>
                <p:nvPr/>
              </p:nvSpPr>
              <p:spPr>
                <a:xfrm>
                  <a:off x="3911051" y="1133392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10401 h 9525"/>
                    <a:gd name="connsiteX1" fmla="*/ 8801 w 9525"/>
                    <a:gd name="connsiteY1" fmla="*/ 8763 h 9525"/>
                    <a:gd name="connsiteX2" fmla="*/ 8077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10401"/>
                      </a:moveTo>
                      <a:lnTo>
                        <a:pt x="8801" y="8763"/>
                      </a:lnTo>
                      <a:lnTo>
                        <a:pt x="8077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47" name="任意多边形: 形状 708">
                  <a:extLst>
                    <a:ext uri="{FF2B5EF4-FFF2-40B4-BE49-F238E27FC236}">
                      <a16:creationId xmlns:a16="http://schemas.microsoft.com/office/drawing/2014/main" id="{D43B7B1D-2257-A3EE-979B-3C256DDBEE16}"/>
                    </a:ext>
                  </a:extLst>
                </p:cNvPr>
                <p:cNvSpPr/>
                <p:nvPr/>
              </p:nvSpPr>
              <p:spPr>
                <a:xfrm>
                  <a:off x="3658701" y="1406026"/>
                  <a:ext cx="19050" cy="19050"/>
                </a:xfrm>
                <a:custGeom>
                  <a:avLst/>
                  <a:gdLst>
                    <a:gd name="connsiteX0" fmla="*/ 14111 w 19050"/>
                    <a:gd name="connsiteY0" fmla="*/ 7144 h 19050"/>
                    <a:gd name="connsiteX1" fmla="*/ 11615 w 19050"/>
                    <a:gd name="connsiteY1" fmla="*/ 10563 h 19050"/>
                    <a:gd name="connsiteX2" fmla="*/ 8339 w 19050"/>
                    <a:gd name="connsiteY2" fmla="*/ 8258 h 19050"/>
                    <a:gd name="connsiteX3" fmla="*/ 14444 w 19050"/>
                    <a:gd name="connsiteY3" fmla="*/ 13773 h 19050"/>
                    <a:gd name="connsiteX4" fmla="*/ 14111 w 19050"/>
                    <a:gd name="connsiteY4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4111" y="7144"/>
                      </a:moveTo>
                      <a:cubicBezTo>
                        <a:pt x="10625" y="8468"/>
                        <a:pt x="20359" y="10582"/>
                        <a:pt x="11615" y="10563"/>
                      </a:cubicBezTo>
                      <a:lnTo>
                        <a:pt x="8339" y="8258"/>
                      </a:lnTo>
                      <a:cubicBezTo>
                        <a:pt x="3481" y="9916"/>
                        <a:pt x="15044" y="11335"/>
                        <a:pt x="14444" y="13773"/>
                      </a:cubicBezTo>
                      <a:cubicBezTo>
                        <a:pt x="23560" y="13754"/>
                        <a:pt x="14873" y="9992"/>
                        <a:pt x="14111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48" name="任意多边形: 形状 709">
                  <a:extLst>
                    <a:ext uri="{FF2B5EF4-FFF2-40B4-BE49-F238E27FC236}">
                      <a16:creationId xmlns:a16="http://schemas.microsoft.com/office/drawing/2014/main" id="{353C6CF7-7395-C637-2533-215DAD97D3C8}"/>
                    </a:ext>
                  </a:extLst>
                </p:cNvPr>
                <p:cNvSpPr/>
                <p:nvPr/>
              </p:nvSpPr>
              <p:spPr>
                <a:xfrm>
                  <a:off x="3736572" y="1380566"/>
                  <a:ext cx="28575" cy="9525"/>
                </a:xfrm>
                <a:custGeom>
                  <a:avLst/>
                  <a:gdLst>
                    <a:gd name="connsiteX0" fmla="*/ 7144 w 28575"/>
                    <a:gd name="connsiteY0" fmla="*/ 7496 h 9525"/>
                    <a:gd name="connsiteX1" fmla="*/ 7296 w 28575"/>
                    <a:gd name="connsiteY1" fmla="*/ 7534 h 9525"/>
                    <a:gd name="connsiteX2" fmla="*/ 7468 w 28575"/>
                    <a:gd name="connsiteY2" fmla="*/ 7572 h 9525"/>
                    <a:gd name="connsiteX3" fmla="*/ 7572 w 28575"/>
                    <a:gd name="connsiteY3" fmla="*/ 7601 h 9525"/>
                    <a:gd name="connsiteX4" fmla="*/ 7601 w 28575"/>
                    <a:gd name="connsiteY4" fmla="*/ 7610 h 9525"/>
                    <a:gd name="connsiteX5" fmla="*/ 16335 w 28575"/>
                    <a:gd name="connsiteY5" fmla="*/ 7839 h 9525"/>
                    <a:gd name="connsiteX6" fmla="*/ 16450 w 28575"/>
                    <a:gd name="connsiteY6" fmla="*/ 7849 h 9525"/>
                    <a:gd name="connsiteX7" fmla="*/ 18698 w 28575"/>
                    <a:gd name="connsiteY7" fmla="*/ 8020 h 9525"/>
                    <a:gd name="connsiteX8" fmla="*/ 21974 w 28575"/>
                    <a:gd name="connsiteY8" fmla="*/ 8258 h 9525"/>
                    <a:gd name="connsiteX9" fmla="*/ 19098 w 28575"/>
                    <a:gd name="connsiteY9" fmla="*/ 7810 h 9525"/>
                    <a:gd name="connsiteX10" fmla="*/ 17126 w 28575"/>
                    <a:gd name="connsiteY10" fmla="*/ 7496 h 9525"/>
                    <a:gd name="connsiteX11" fmla="*/ 16478 w 28575"/>
                    <a:gd name="connsiteY11" fmla="*/ 7391 h 9525"/>
                    <a:gd name="connsiteX12" fmla="*/ 16278 w 28575"/>
                    <a:gd name="connsiteY12" fmla="*/ 7363 h 9525"/>
                    <a:gd name="connsiteX13" fmla="*/ 7610 w 28575"/>
                    <a:gd name="connsiteY13" fmla="*/ 7144 h 9525"/>
                    <a:gd name="connsiteX14" fmla="*/ 7601 w 28575"/>
                    <a:gd name="connsiteY14" fmla="*/ 7144 h 9525"/>
                    <a:gd name="connsiteX15" fmla="*/ 7591 w 28575"/>
                    <a:gd name="connsiteY15" fmla="*/ 7144 h 9525"/>
                    <a:gd name="connsiteX16" fmla="*/ 7582 w 28575"/>
                    <a:gd name="connsiteY16" fmla="*/ 7144 h 9525"/>
                    <a:gd name="connsiteX17" fmla="*/ 7144 w 28575"/>
                    <a:gd name="connsiteY17" fmla="*/ 749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8575" h="9525">
                      <a:moveTo>
                        <a:pt x="7144" y="7496"/>
                      </a:moveTo>
                      <a:cubicBezTo>
                        <a:pt x="7144" y="7496"/>
                        <a:pt x="7201" y="7506"/>
                        <a:pt x="7296" y="7534"/>
                      </a:cubicBezTo>
                      <a:lnTo>
                        <a:pt x="7468" y="7572"/>
                      </a:lnTo>
                      <a:lnTo>
                        <a:pt x="7572" y="7601"/>
                      </a:lnTo>
                      <a:lnTo>
                        <a:pt x="7601" y="7610"/>
                      </a:lnTo>
                      <a:cubicBezTo>
                        <a:pt x="10477" y="7687"/>
                        <a:pt x="13392" y="7763"/>
                        <a:pt x="16335" y="7839"/>
                      </a:cubicBezTo>
                      <a:lnTo>
                        <a:pt x="16450" y="7849"/>
                      </a:lnTo>
                      <a:cubicBezTo>
                        <a:pt x="17059" y="7896"/>
                        <a:pt x="17878" y="7953"/>
                        <a:pt x="18698" y="8020"/>
                      </a:cubicBezTo>
                      <a:cubicBezTo>
                        <a:pt x="20336" y="8134"/>
                        <a:pt x="21974" y="8258"/>
                        <a:pt x="21974" y="8258"/>
                      </a:cubicBezTo>
                      <a:cubicBezTo>
                        <a:pt x="21974" y="8258"/>
                        <a:pt x="20536" y="8039"/>
                        <a:pt x="19098" y="7810"/>
                      </a:cubicBezTo>
                      <a:cubicBezTo>
                        <a:pt x="18383" y="7696"/>
                        <a:pt x="17659" y="7582"/>
                        <a:pt x="17126" y="7496"/>
                      </a:cubicBezTo>
                      <a:cubicBezTo>
                        <a:pt x="16859" y="7449"/>
                        <a:pt x="16631" y="7420"/>
                        <a:pt x="16478" y="7391"/>
                      </a:cubicBezTo>
                      <a:cubicBezTo>
                        <a:pt x="16383" y="7372"/>
                        <a:pt x="16278" y="7363"/>
                        <a:pt x="16278" y="7363"/>
                      </a:cubicBezTo>
                      <a:cubicBezTo>
                        <a:pt x="13211" y="7287"/>
                        <a:pt x="10316" y="7210"/>
                        <a:pt x="7610" y="7144"/>
                      </a:cubicBezTo>
                      <a:lnTo>
                        <a:pt x="7601" y="7144"/>
                      </a:lnTo>
                      <a:lnTo>
                        <a:pt x="7591" y="7144"/>
                      </a:lnTo>
                      <a:lnTo>
                        <a:pt x="7582" y="7144"/>
                      </a:lnTo>
                      <a:lnTo>
                        <a:pt x="7144" y="749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49" name="任意多边形: 形状 710">
                  <a:extLst>
                    <a:ext uri="{FF2B5EF4-FFF2-40B4-BE49-F238E27FC236}">
                      <a16:creationId xmlns:a16="http://schemas.microsoft.com/office/drawing/2014/main" id="{5BB88E0E-CE32-A895-9CCC-C11E8994123E}"/>
                    </a:ext>
                  </a:extLst>
                </p:cNvPr>
                <p:cNvSpPr/>
                <p:nvPr/>
              </p:nvSpPr>
              <p:spPr>
                <a:xfrm>
                  <a:off x="3883570" y="1238138"/>
                  <a:ext cx="19050" cy="9525"/>
                </a:xfrm>
                <a:custGeom>
                  <a:avLst/>
                  <a:gdLst>
                    <a:gd name="connsiteX0" fmla="*/ 15394 w 19050"/>
                    <a:gd name="connsiteY0" fmla="*/ 7144 h 9525"/>
                    <a:gd name="connsiteX1" fmla="*/ 7507 w 19050"/>
                    <a:gd name="connsiteY1" fmla="*/ 10354 h 9525"/>
                    <a:gd name="connsiteX2" fmla="*/ 15394 w 19050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5394" y="7144"/>
                      </a:moveTo>
                      <a:cubicBezTo>
                        <a:pt x="13270" y="7153"/>
                        <a:pt x="10488" y="11621"/>
                        <a:pt x="7507" y="10354"/>
                      </a:cubicBezTo>
                      <a:cubicBezTo>
                        <a:pt x="4850" y="12906"/>
                        <a:pt x="17718" y="8401"/>
                        <a:pt x="1539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50" name="任意多边形: 形状 711">
                  <a:extLst>
                    <a:ext uri="{FF2B5EF4-FFF2-40B4-BE49-F238E27FC236}">
                      <a16:creationId xmlns:a16="http://schemas.microsoft.com/office/drawing/2014/main" id="{72DC7ECB-A2A0-D9D8-70E8-A92771817B18}"/>
                    </a:ext>
                  </a:extLst>
                </p:cNvPr>
                <p:cNvSpPr/>
                <p:nvPr/>
              </p:nvSpPr>
              <p:spPr>
                <a:xfrm>
                  <a:off x="3646789" y="1404283"/>
                  <a:ext cx="19050" cy="9525"/>
                </a:xfrm>
                <a:custGeom>
                  <a:avLst/>
                  <a:gdLst>
                    <a:gd name="connsiteX0" fmla="*/ 7972 w 19050"/>
                    <a:gd name="connsiteY0" fmla="*/ 7144 h 9525"/>
                    <a:gd name="connsiteX1" fmla="*/ 7144 w 19050"/>
                    <a:gd name="connsiteY1" fmla="*/ 11649 h 9525"/>
                    <a:gd name="connsiteX2" fmla="*/ 13906 w 19050"/>
                    <a:gd name="connsiteY2" fmla="*/ 971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972" y="7144"/>
                      </a:moveTo>
                      <a:lnTo>
                        <a:pt x="7144" y="11649"/>
                      </a:lnTo>
                      <a:lnTo>
                        <a:pt x="13906" y="971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51" name="任意多边形: 形状 712">
                  <a:extLst>
                    <a:ext uri="{FF2B5EF4-FFF2-40B4-BE49-F238E27FC236}">
                      <a16:creationId xmlns:a16="http://schemas.microsoft.com/office/drawing/2014/main" id="{7E5CC986-844A-5B71-EBEB-EA38B16D52F8}"/>
                    </a:ext>
                  </a:extLst>
                </p:cNvPr>
                <p:cNvSpPr/>
                <p:nvPr/>
              </p:nvSpPr>
              <p:spPr>
                <a:xfrm>
                  <a:off x="3573904" y="1401683"/>
                  <a:ext cx="38100" cy="19050"/>
                </a:xfrm>
                <a:custGeom>
                  <a:avLst/>
                  <a:gdLst>
                    <a:gd name="connsiteX0" fmla="*/ 33204 w 38100"/>
                    <a:gd name="connsiteY0" fmla="*/ 18755 h 19050"/>
                    <a:gd name="connsiteX1" fmla="*/ 7144 w 38100"/>
                    <a:gd name="connsiteY1" fmla="*/ 7144 h 19050"/>
                    <a:gd name="connsiteX2" fmla="*/ 33204 w 38100"/>
                    <a:gd name="connsiteY2" fmla="*/ 1875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8100" h="19050">
                      <a:moveTo>
                        <a:pt x="33204" y="18755"/>
                      </a:moveTo>
                      <a:cubicBezTo>
                        <a:pt x="23460" y="14792"/>
                        <a:pt x="16488" y="8915"/>
                        <a:pt x="7144" y="7144"/>
                      </a:cubicBezTo>
                      <a:cubicBezTo>
                        <a:pt x="15659" y="11106"/>
                        <a:pt x="26841" y="16821"/>
                        <a:pt x="33204" y="1875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52" name="任意多边形: 形状 713">
                  <a:extLst>
                    <a:ext uri="{FF2B5EF4-FFF2-40B4-BE49-F238E27FC236}">
                      <a16:creationId xmlns:a16="http://schemas.microsoft.com/office/drawing/2014/main" id="{E4A03B2E-4C13-F073-7C8A-90F1F2FC241B}"/>
                    </a:ext>
                  </a:extLst>
                </p:cNvPr>
                <p:cNvSpPr/>
                <p:nvPr/>
              </p:nvSpPr>
              <p:spPr>
                <a:xfrm>
                  <a:off x="3662458" y="1375289"/>
                  <a:ext cx="66675" cy="28575"/>
                </a:xfrm>
                <a:custGeom>
                  <a:avLst/>
                  <a:gdLst>
                    <a:gd name="connsiteX0" fmla="*/ 63913 w 66675"/>
                    <a:gd name="connsiteY0" fmla="*/ 21803 h 28575"/>
                    <a:gd name="connsiteX1" fmla="*/ 61846 w 66675"/>
                    <a:gd name="connsiteY1" fmla="*/ 21260 h 28575"/>
                    <a:gd name="connsiteX2" fmla="*/ 59817 w 66675"/>
                    <a:gd name="connsiteY2" fmla="*/ 20088 h 28575"/>
                    <a:gd name="connsiteX3" fmla="*/ 61855 w 66675"/>
                    <a:gd name="connsiteY3" fmla="*/ 19621 h 28575"/>
                    <a:gd name="connsiteX4" fmla="*/ 63694 w 66675"/>
                    <a:gd name="connsiteY4" fmla="*/ 17793 h 28575"/>
                    <a:gd name="connsiteX5" fmla="*/ 66323 w 66675"/>
                    <a:gd name="connsiteY5" fmla="*/ 13106 h 28575"/>
                    <a:gd name="connsiteX6" fmla="*/ 61951 w 66675"/>
                    <a:gd name="connsiteY6" fmla="*/ 12211 h 28575"/>
                    <a:gd name="connsiteX7" fmla="*/ 52711 w 66675"/>
                    <a:gd name="connsiteY7" fmla="*/ 10620 h 28575"/>
                    <a:gd name="connsiteX8" fmla="*/ 53673 w 66675"/>
                    <a:gd name="connsiteY8" fmla="*/ 14173 h 28575"/>
                    <a:gd name="connsiteX9" fmla="*/ 44729 w 66675"/>
                    <a:gd name="connsiteY9" fmla="*/ 8992 h 28575"/>
                    <a:gd name="connsiteX10" fmla="*/ 24251 w 66675"/>
                    <a:gd name="connsiteY10" fmla="*/ 10820 h 28575"/>
                    <a:gd name="connsiteX11" fmla="*/ 25222 w 66675"/>
                    <a:gd name="connsiteY11" fmla="*/ 11354 h 28575"/>
                    <a:gd name="connsiteX12" fmla="*/ 14411 w 66675"/>
                    <a:gd name="connsiteY12" fmla="*/ 10344 h 28575"/>
                    <a:gd name="connsiteX13" fmla="*/ 7144 w 66675"/>
                    <a:gd name="connsiteY13" fmla="*/ 7144 h 28575"/>
                    <a:gd name="connsiteX14" fmla="*/ 15250 w 66675"/>
                    <a:gd name="connsiteY14" fmla="*/ 14764 h 28575"/>
                    <a:gd name="connsiteX15" fmla="*/ 24184 w 66675"/>
                    <a:gd name="connsiteY15" fmla="*/ 21993 h 28575"/>
                    <a:gd name="connsiteX16" fmla="*/ 36767 w 66675"/>
                    <a:gd name="connsiteY16" fmla="*/ 23755 h 28575"/>
                    <a:gd name="connsiteX17" fmla="*/ 20441 w 66675"/>
                    <a:gd name="connsiteY17" fmla="*/ 17564 h 28575"/>
                    <a:gd name="connsiteX18" fmla="*/ 43377 w 66675"/>
                    <a:gd name="connsiteY18" fmla="*/ 16888 h 28575"/>
                    <a:gd name="connsiteX19" fmla="*/ 39176 w 66675"/>
                    <a:gd name="connsiteY19" fmla="*/ 17907 h 28575"/>
                    <a:gd name="connsiteX20" fmla="*/ 47463 w 66675"/>
                    <a:gd name="connsiteY20" fmla="*/ 17355 h 28575"/>
                    <a:gd name="connsiteX21" fmla="*/ 46520 w 66675"/>
                    <a:gd name="connsiteY21" fmla="*/ 14564 h 28575"/>
                    <a:gd name="connsiteX22" fmla="*/ 55159 w 66675"/>
                    <a:gd name="connsiteY22" fmla="*/ 18812 h 28575"/>
                    <a:gd name="connsiteX23" fmla="*/ 59741 w 66675"/>
                    <a:gd name="connsiteY23" fmla="*/ 20726 h 28575"/>
                    <a:gd name="connsiteX24" fmla="*/ 60846 w 66675"/>
                    <a:gd name="connsiteY24" fmla="*/ 21307 h 28575"/>
                    <a:gd name="connsiteX25" fmla="*/ 61303 w 66675"/>
                    <a:gd name="connsiteY25" fmla="*/ 21879 h 28575"/>
                    <a:gd name="connsiteX26" fmla="*/ 62132 w 66675"/>
                    <a:gd name="connsiteY26" fmla="*/ 23279 h 28575"/>
                    <a:gd name="connsiteX27" fmla="*/ 63913 w 66675"/>
                    <a:gd name="connsiteY27" fmla="*/ 21803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6675" h="28575">
                      <a:moveTo>
                        <a:pt x="63913" y="21803"/>
                      </a:moveTo>
                      <a:cubicBezTo>
                        <a:pt x="63036" y="21774"/>
                        <a:pt x="62379" y="21565"/>
                        <a:pt x="61846" y="21260"/>
                      </a:cubicBezTo>
                      <a:cubicBezTo>
                        <a:pt x="61274" y="20955"/>
                        <a:pt x="61103" y="20593"/>
                        <a:pt x="59817" y="20088"/>
                      </a:cubicBezTo>
                      <a:cubicBezTo>
                        <a:pt x="60817" y="20279"/>
                        <a:pt x="61360" y="20060"/>
                        <a:pt x="61855" y="19621"/>
                      </a:cubicBezTo>
                      <a:cubicBezTo>
                        <a:pt x="62427" y="19183"/>
                        <a:pt x="63075" y="18536"/>
                        <a:pt x="63694" y="17793"/>
                      </a:cubicBezTo>
                      <a:cubicBezTo>
                        <a:pt x="64932" y="16307"/>
                        <a:pt x="66075" y="14430"/>
                        <a:pt x="66323" y="13106"/>
                      </a:cubicBezTo>
                      <a:cubicBezTo>
                        <a:pt x="66323" y="13106"/>
                        <a:pt x="64141" y="12659"/>
                        <a:pt x="61951" y="12211"/>
                      </a:cubicBezTo>
                      <a:cubicBezTo>
                        <a:pt x="57331" y="11411"/>
                        <a:pt x="52711" y="10620"/>
                        <a:pt x="52711" y="10620"/>
                      </a:cubicBezTo>
                      <a:cubicBezTo>
                        <a:pt x="54712" y="11592"/>
                        <a:pt x="55712" y="12830"/>
                        <a:pt x="53673" y="14173"/>
                      </a:cubicBezTo>
                      <a:lnTo>
                        <a:pt x="44729" y="8992"/>
                      </a:lnTo>
                      <a:cubicBezTo>
                        <a:pt x="34766" y="7782"/>
                        <a:pt x="31128" y="14554"/>
                        <a:pt x="24251" y="10820"/>
                      </a:cubicBezTo>
                      <a:lnTo>
                        <a:pt x="25222" y="11354"/>
                      </a:lnTo>
                      <a:cubicBezTo>
                        <a:pt x="20155" y="11344"/>
                        <a:pt x="16935" y="11011"/>
                        <a:pt x="14411" y="10344"/>
                      </a:cubicBezTo>
                      <a:cubicBezTo>
                        <a:pt x="12211" y="9658"/>
                        <a:pt x="10258" y="8639"/>
                        <a:pt x="7144" y="7144"/>
                      </a:cubicBezTo>
                      <a:cubicBezTo>
                        <a:pt x="7534" y="10344"/>
                        <a:pt x="11049" y="12602"/>
                        <a:pt x="15250" y="14764"/>
                      </a:cubicBezTo>
                      <a:cubicBezTo>
                        <a:pt x="19936" y="16916"/>
                        <a:pt x="24470" y="18955"/>
                        <a:pt x="24184" y="21993"/>
                      </a:cubicBezTo>
                      <a:cubicBezTo>
                        <a:pt x="32318" y="26308"/>
                        <a:pt x="35833" y="22489"/>
                        <a:pt x="36767" y="23755"/>
                      </a:cubicBezTo>
                      <a:cubicBezTo>
                        <a:pt x="21031" y="21984"/>
                        <a:pt x="37109" y="18526"/>
                        <a:pt x="20441" y="17564"/>
                      </a:cubicBezTo>
                      <a:cubicBezTo>
                        <a:pt x="39081" y="19526"/>
                        <a:pt x="21841" y="13706"/>
                        <a:pt x="43377" y="16888"/>
                      </a:cubicBezTo>
                      <a:lnTo>
                        <a:pt x="39176" y="17907"/>
                      </a:lnTo>
                      <a:cubicBezTo>
                        <a:pt x="44348" y="18183"/>
                        <a:pt x="48416" y="20126"/>
                        <a:pt x="47463" y="17355"/>
                      </a:cubicBezTo>
                      <a:cubicBezTo>
                        <a:pt x="46444" y="16850"/>
                        <a:pt x="42424" y="14859"/>
                        <a:pt x="46520" y="14564"/>
                      </a:cubicBezTo>
                      <a:cubicBezTo>
                        <a:pt x="49006" y="16573"/>
                        <a:pt x="52073" y="17659"/>
                        <a:pt x="55159" y="18812"/>
                      </a:cubicBezTo>
                      <a:cubicBezTo>
                        <a:pt x="56702" y="19393"/>
                        <a:pt x="58245" y="19983"/>
                        <a:pt x="59741" y="20726"/>
                      </a:cubicBezTo>
                      <a:lnTo>
                        <a:pt x="60846" y="21307"/>
                      </a:lnTo>
                      <a:cubicBezTo>
                        <a:pt x="61027" y="21488"/>
                        <a:pt x="61151" y="21679"/>
                        <a:pt x="61303" y="21879"/>
                      </a:cubicBezTo>
                      <a:cubicBezTo>
                        <a:pt x="61589" y="22288"/>
                        <a:pt x="61874" y="22746"/>
                        <a:pt x="62132" y="23279"/>
                      </a:cubicBezTo>
                      <a:cubicBezTo>
                        <a:pt x="61722" y="22117"/>
                        <a:pt x="62608" y="21374"/>
                        <a:pt x="63913" y="2180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53" name="任意多边形: 形状 714">
                  <a:extLst>
                    <a:ext uri="{FF2B5EF4-FFF2-40B4-BE49-F238E27FC236}">
                      <a16:creationId xmlns:a16="http://schemas.microsoft.com/office/drawing/2014/main" id="{CF364BAA-6C4E-BC4F-13B0-E6F9999443B5}"/>
                    </a:ext>
                  </a:extLst>
                </p:cNvPr>
                <p:cNvSpPr/>
                <p:nvPr/>
              </p:nvSpPr>
              <p:spPr>
                <a:xfrm>
                  <a:off x="3664953" y="1395704"/>
                  <a:ext cx="19050" cy="9525"/>
                </a:xfrm>
                <a:custGeom>
                  <a:avLst/>
                  <a:gdLst>
                    <a:gd name="connsiteX0" fmla="*/ 10230 w 19050"/>
                    <a:gd name="connsiteY0" fmla="*/ 7436 h 9525"/>
                    <a:gd name="connsiteX1" fmla="*/ 7144 w 19050"/>
                    <a:gd name="connsiteY1" fmla="*/ 8779 h 9525"/>
                    <a:gd name="connsiteX2" fmla="*/ 14345 w 19050"/>
                    <a:gd name="connsiteY2" fmla="*/ 9665 h 9525"/>
                    <a:gd name="connsiteX3" fmla="*/ 10230 w 19050"/>
                    <a:gd name="connsiteY3" fmla="*/ 743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0230" y="7436"/>
                      </a:moveTo>
                      <a:cubicBezTo>
                        <a:pt x="7191" y="6512"/>
                        <a:pt x="7353" y="8007"/>
                        <a:pt x="7144" y="8779"/>
                      </a:cubicBezTo>
                      <a:cubicBezTo>
                        <a:pt x="8534" y="9903"/>
                        <a:pt x="12373" y="9322"/>
                        <a:pt x="14345" y="9665"/>
                      </a:cubicBezTo>
                      <a:lnTo>
                        <a:pt x="10230" y="743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54" name="任意多边形: 形状 715">
                  <a:extLst>
                    <a:ext uri="{FF2B5EF4-FFF2-40B4-BE49-F238E27FC236}">
                      <a16:creationId xmlns:a16="http://schemas.microsoft.com/office/drawing/2014/main" id="{2AA77790-4FDD-402D-0CD4-93953A942C2D}"/>
                    </a:ext>
                  </a:extLst>
                </p:cNvPr>
                <p:cNvSpPr/>
                <p:nvPr/>
              </p:nvSpPr>
              <p:spPr>
                <a:xfrm>
                  <a:off x="3838232" y="1268650"/>
                  <a:ext cx="28575" cy="19050"/>
                </a:xfrm>
                <a:custGeom>
                  <a:avLst/>
                  <a:gdLst>
                    <a:gd name="connsiteX0" fmla="*/ 14030 w 28575"/>
                    <a:gd name="connsiteY0" fmla="*/ 12923 h 19050"/>
                    <a:gd name="connsiteX1" fmla="*/ 20383 w 28575"/>
                    <a:gd name="connsiteY1" fmla="*/ 8798 h 19050"/>
                    <a:gd name="connsiteX2" fmla="*/ 8953 w 28575"/>
                    <a:gd name="connsiteY2" fmla="*/ 8741 h 19050"/>
                    <a:gd name="connsiteX3" fmla="*/ 11401 w 28575"/>
                    <a:gd name="connsiteY3" fmla="*/ 16371 h 19050"/>
                    <a:gd name="connsiteX4" fmla="*/ 7144 w 28575"/>
                    <a:gd name="connsiteY4" fmla="*/ 17580 h 19050"/>
                    <a:gd name="connsiteX5" fmla="*/ 19260 w 28575"/>
                    <a:gd name="connsiteY5" fmla="*/ 20304 h 19050"/>
                    <a:gd name="connsiteX6" fmla="*/ 18498 w 28575"/>
                    <a:gd name="connsiteY6" fmla="*/ 20171 h 19050"/>
                    <a:gd name="connsiteX7" fmla="*/ 25689 w 28575"/>
                    <a:gd name="connsiteY7" fmla="*/ 12837 h 19050"/>
                    <a:gd name="connsiteX8" fmla="*/ 14030 w 28575"/>
                    <a:gd name="connsiteY8" fmla="*/ 1292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575" h="19050">
                      <a:moveTo>
                        <a:pt x="14030" y="12923"/>
                      </a:moveTo>
                      <a:cubicBezTo>
                        <a:pt x="13430" y="11532"/>
                        <a:pt x="17335" y="9598"/>
                        <a:pt x="20383" y="8798"/>
                      </a:cubicBezTo>
                      <a:cubicBezTo>
                        <a:pt x="16373" y="7512"/>
                        <a:pt x="14354" y="5855"/>
                        <a:pt x="8953" y="8741"/>
                      </a:cubicBezTo>
                      <a:cubicBezTo>
                        <a:pt x="12363" y="10694"/>
                        <a:pt x="17412" y="12846"/>
                        <a:pt x="11401" y="16371"/>
                      </a:cubicBezTo>
                      <a:lnTo>
                        <a:pt x="7144" y="17580"/>
                      </a:lnTo>
                      <a:cubicBezTo>
                        <a:pt x="11497" y="18409"/>
                        <a:pt x="22041" y="15523"/>
                        <a:pt x="19260" y="20304"/>
                      </a:cubicBezTo>
                      <a:lnTo>
                        <a:pt x="18498" y="20171"/>
                      </a:lnTo>
                      <a:lnTo>
                        <a:pt x="25689" y="12837"/>
                      </a:lnTo>
                      <a:cubicBezTo>
                        <a:pt x="21736" y="10313"/>
                        <a:pt x="20345" y="13351"/>
                        <a:pt x="14030" y="1292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55" name="任意多边形: 形状 716">
                  <a:extLst>
                    <a:ext uri="{FF2B5EF4-FFF2-40B4-BE49-F238E27FC236}">
                      <a16:creationId xmlns:a16="http://schemas.microsoft.com/office/drawing/2014/main" id="{3FF016A2-C51D-1A08-2C32-67616E81EEAF}"/>
                    </a:ext>
                  </a:extLst>
                </p:cNvPr>
                <p:cNvSpPr/>
                <p:nvPr/>
              </p:nvSpPr>
              <p:spPr>
                <a:xfrm>
                  <a:off x="3892315" y="1116001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8780 h 9525"/>
                    <a:gd name="connsiteX1" fmla="*/ 10916 w 9525"/>
                    <a:gd name="connsiteY1" fmla="*/ 7447 h 9525"/>
                    <a:gd name="connsiteX2" fmla="*/ 7144 w 9525"/>
                    <a:gd name="connsiteY2" fmla="*/ 878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8780"/>
                      </a:moveTo>
                      <a:cubicBezTo>
                        <a:pt x="8468" y="6285"/>
                        <a:pt x="10916" y="11362"/>
                        <a:pt x="10916" y="7447"/>
                      </a:cubicBezTo>
                      <a:cubicBezTo>
                        <a:pt x="9163" y="7256"/>
                        <a:pt x="7915" y="6409"/>
                        <a:pt x="7144" y="878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56" name="任意多边形: 形状 717">
                  <a:extLst>
                    <a:ext uri="{FF2B5EF4-FFF2-40B4-BE49-F238E27FC236}">
                      <a16:creationId xmlns:a16="http://schemas.microsoft.com/office/drawing/2014/main" id="{C6A251B2-AAFA-D1D5-4CD8-0FCB99E2F965}"/>
                    </a:ext>
                  </a:extLst>
                </p:cNvPr>
                <p:cNvSpPr/>
                <p:nvPr/>
              </p:nvSpPr>
              <p:spPr>
                <a:xfrm>
                  <a:off x="3856520" y="1050810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7144 h 19050"/>
                    <a:gd name="connsiteX1" fmla="*/ 11430 w 19050"/>
                    <a:gd name="connsiteY1" fmla="*/ 13811 h 19050"/>
                    <a:gd name="connsiteX2" fmla="*/ 16897 w 19050"/>
                    <a:gd name="connsiteY2" fmla="*/ 14107 h 19050"/>
                    <a:gd name="connsiteX3" fmla="*/ 14173 w 19050"/>
                    <a:gd name="connsiteY3" fmla="*/ 10154 h 19050"/>
                    <a:gd name="connsiteX4" fmla="*/ 14002 w 19050"/>
                    <a:gd name="connsiteY4" fmla="*/ 10678 h 19050"/>
                    <a:gd name="connsiteX5" fmla="*/ 11725 w 19050"/>
                    <a:gd name="connsiteY5" fmla="*/ 9020 h 19050"/>
                    <a:gd name="connsiteX6" fmla="*/ 16402 w 19050"/>
                    <a:gd name="connsiteY6" fmla="*/ 944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" h="19050">
                      <a:moveTo>
                        <a:pt x="7144" y="7144"/>
                      </a:moveTo>
                      <a:cubicBezTo>
                        <a:pt x="7458" y="11144"/>
                        <a:pt x="14745" y="9525"/>
                        <a:pt x="11430" y="13811"/>
                      </a:cubicBezTo>
                      <a:lnTo>
                        <a:pt x="16897" y="14107"/>
                      </a:lnTo>
                      <a:cubicBezTo>
                        <a:pt x="11411" y="13859"/>
                        <a:pt x="16859" y="11687"/>
                        <a:pt x="14173" y="10154"/>
                      </a:cubicBezTo>
                      <a:lnTo>
                        <a:pt x="14002" y="10678"/>
                      </a:lnTo>
                      <a:cubicBezTo>
                        <a:pt x="12840" y="10554"/>
                        <a:pt x="11135" y="9658"/>
                        <a:pt x="11725" y="9020"/>
                      </a:cubicBezTo>
                      <a:cubicBezTo>
                        <a:pt x="13049" y="8630"/>
                        <a:pt x="14859" y="8049"/>
                        <a:pt x="16402" y="9449"/>
                      </a:cubicBez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57" name="任意多边形: 形状 718">
                  <a:extLst>
                    <a:ext uri="{FF2B5EF4-FFF2-40B4-BE49-F238E27FC236}">
                      <a16:creationId xmlns:a16="http://schemas.microsoft.com/office/drawing/2014/main" id="{EB44F780-A75A-B2F6-939E-E0E22EC0A60C}"/>
                    </a:ext>
                  </a:extLst>
                </p:cNvPr>
                <p:cNvSpPr/>
                <p:nvPr/>
              </p:nvSpPr>
              <p:spPr>
                <a:xfrm>
                  <a:off x="3560026" y="1396463"/>
                  <a:ext cx="19050" cy="19050"/>
                </a:xfrm>
                <a:custGeom>
                  <a:avLst/>
                  <a:gdLst>
                    <a:gd name="connsiteX0" fmla="*/ 15945 w 19050"/>
                    <a:gd name="connsiteY0" fmla="*/ 7144 h 19050"/>
                    <a:gd name="connsiteX1" fmla="*/ 7144 w 19050"/>
                    <a:gd name="connsiteY1" fmla="*/ 8944 h 19050"/>
                    <a:gd name="connsiteX2" fmla="*/ 15773 w 19050"/>
                    <a:gd name="connsiteY2" fmla="*/ 12916 h 19050"/>
                    <a:gd name="connsiteX3" fmla="*/ 15945 w 19050"/>
                    <a:gd name="connsiteY3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5945" y="7144"/>
                      </a:moveTo>
                      <a:cubicBezTo>
                        <a:pt x="12868" y="9925"/>
                        <a:pt x="9134" y="9039"/>
                        <a:pt x="7144" y="8944"/>
                      </a:cubicBezTo>
                      <a:lnTo>
                        <a:pt x="15773" y="12916"/>
                      </a:lnTo>
                      <a:lnTo>
                        <a:pt x="15945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58" name="任意多边形: 形状 719">
                  <a:extLst>
                    <a:ext uri="{FF2B5EF4-FFF2-40B4-BE49-F238E27FC236}">
                      <a16:creationId xmlns:a16="http://schemas.microsoft.com/office/drawing/2014/main" id="{6B34178A-2EF4-65F6-75FC-3722F1121B37}"/>
                    </a:ext>
                  </a:extLst>
                </p:cNvPr>
                <p:cNvSpPr/>
                <p:nvPr/>
              </p:nvSpPr>
              <p:spPr>
                <a:xfrm>
                  <a:off x="3653961" y="1389348"/>
                  <a:ext cx="19050" cy="19050"/>
                </a:xfrm>
                <a:custGeom>
                  <a:avLst/>
                  <a:gdLst>
                    <a:gd name="connsiteX0" fmla="*/ 18031 w 19050"/>
                    <a:gd name="connsiteY0" fmla="*/ 10039 h 19050"/>
                    <a:gd name="connsiteX1" fmla="*/ 7144 w 19050"/>
                    <a:gd name="connsiteY1" fmla="*/ 7144 h 19050"/>
                    <a:gd name="connsiteX2" fmla="*/ 9725 w 19050"/>
                    <a:gd name="connsiteY2" fmla="*/ 12459 h 19050"/>
                    <a:gd name="connsiteX3" fmla="*/ 18031 w 19050"/>
                    <a:gd name="connsiteY3" fmla="*/ 1003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8031" y="10039"/>
                      </a:moveTo>
                      <a:cubicBezTo>
                        <a:pt x="13125" y="8163"/>
                        <a:pt x="9077" y="11125"/>
                        <a:pt x="7144" y="7144"/>
                      </a:cubicBezTo>
                      <a:lnTo>
                        <a:pt x="9725" y="12459"/>
                      </a:lnTo>
                      <a:cubicBezTo>
                        <a:pt x="11830" y="10582"/>
                        <a:pt x="14288" y="11544"/>
                        <a:pt x="18031" y="1003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59" name="任意多边形: 形状 720">
                  <a:extLst>
                    <a:ext uri="{FF2B5EF4-FFF2-40B4-BE49-F238E27FC236}">
                      <a16:creationId xmlns:a16="http://schemas.microsoft.com/office/drawing/2014/main" id="{6B363D33-7020-A193-8006-8B6EE1F6710C}"/>
                    </a:ext>
                  </a:extLst>
                </p:cNvPr>
                <p:cNvSpPr/>
                <p:nvPr/>
              </p:nvSpPr>
              <p:spPr>
                <a:xfrm>
                  <a:off x="3781168" y="1337198"/>
                  <a:ext cx="9525" cy="9525"/>
                </a:xfrm>
                <a:custGeom>
                  <a:avLst/>
                  <a:gdLst>
                    <a:gd name="connsiteX0" fmla="*/ 10116 w 9525"/>
                    <a:gd name="connsiteY0" fmla="*/ 7449 h 9525"/>
                    <a:gd name="connsiteX1" fmla="*/ 7144 w 9525"/>
                    <a:gd name="connsiteY1" fmla="*/ 7144 h 9525"/>
                    <a:gd name="connsiteX2" fmla="*/ 8934 w 9525"/>
                    <a:gd name="connsiteY2" fmla="*/ 9163 h 9525"/>
                    <a:gd name="connsiteX3" fmla="*/ 7934 w 9525"/>
                    <a:gd name="connsiteY3" fmla="*/ 741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0116" y="7449"/>
                      </a:moveTo>
                      <a:lnTo>
                        <a:pt x="7144" y="7144"/>
                      </a:lnTo>
                      <a:lnTo>
                        <a:pt x="8934" y="9163"/>
                      </a:lnTo>
                      <a:lnTo>
                        <a:pt x="7934" y="741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60" name="任意多边形: 形状 721">
                  <a:extLst>
                    <a:ext uri="{FF2B5EF4-FFF2-40B4-BE49-F238E27FC236}">
                      <a16:creationId xmlns:a16="http://schemas.microsoft.com/office/drawing/2014/main" id="{E142A60A-BFB2-0678-980C-CA654246A922}"/>
                    </a:ext>
                  </a:extLst>
                </p:cNvPr>
                <p:cNvSpPr/>
                <p:nvPr/>
              </p:nvSpPr>
              <p:spPr>
                <a:xfrm>
                  <a:off x="3872720" y="1082681"/>
                  <a:ext cx="19050" cy="19050"/>
                </a:xfrm>
                <a:custGeom>
                  <a:avLst/>
                  <a:gdLst>
                    <a:gd name="connsiteX0" fmla="*/ 10537 w 19050"/>
                    <a:gd name="connsiteY0" fmla="*/ 8982 h 19050"/>
                    <a:gd name="connsiteX1" fmla="*/ 10527 w 19050"/>
                    <a:gd name="connsiteY1" fmla="*/ 12011 h 19050"/>
                    <a:gd name="connsiteX2" fmla="*/ 7384 w 19050"/>
                    <a:gd name="connsiteY2" fmla="*/ 12116 h 19050"/>
                    <a:gd name="connsiteX3" fmla="*/ 7898 w 19050"/>
                    <a:gd name="connsiteY3" fmla="*/ 15097 h 19050"/>
                    <a:gd name="connsiteX4" fmla="*/ 13528 w 19050"/>
                    <a:gd name="connsiteY4" fmla="*/ 12906 h 19050"/>
                    <a:gd name="connsiteX5" fmla="*/ 14204 w 19050"/>
                    <a:gd name="connsiteY5" fmla="*/ 7144 h 19050"/>
                    <a:gd name="connsiteX6" fmla="*/ 10537 w 19050"/>
                    <a:gd name="connsiteY6" fmla="*/ 898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" h="19050">
                      <a:moveTo>
                        <a:pt x="10537" y="8982"/>
                      </a:moveTo>
                      <a:cubicBezTo>
                        <a:pt x="11385" y="9801"/>
                        <a:pt x="11861" y="11230"/>
                        <a:pt x="10527" y="12011"/>
                      </a:cubicBezTo>
                      <a:cubicBezTo>
                        <a:pt x="10032" y="12116"/>
                        <a:pt x="8870" y="11840"/>
                        <a:pt x="7384" y="12116"/>
                      </a:cubicBezTo>
                      <a:cubicBezTo>
                        <a:pt x="6584" y="12792"/>
                        <a:pt x="8051" y="14030"/>
                        <a:pt x="7898" y="15097"/>
                      </a:cubicBezTo>
                      <a:cubicBezTo>
                        <a:pt x="10832" y="17659"/>
                        <a:pt x="11680" y="13811"/>
                        <a:pt x="13528" y="12906"/>
                      </a:cubicBezTo>
                      <a:cubicBezTo>
                        <a:pt x="13356" y="10887"/>
                        <a:pt x="16985" y="10097"/>
                        <a:pt x="14204" y="7144"/>
                      </a:cubicBezTo>
                      <a:cubicBezTo>
                        <a:pt x="14271" y="7201"/>
                        <a:pt x="10537" y="8982"/>
                        <a:pt x="10537" y="898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61" name="任意多边形: 形状 722">
                  <a:extLst>
                    <a:ext uri="{FF2B5EF4-FFF2-40B4-BE49-F238E27FC236}">
                      <a16:creationId xmlns:a16="http://schemas.microsoft.com/office/drawing/2014/main" id="{A1A5C9C7-EF3F-61F4-3999-5BCBCFF371DF}"/>
                    </a:ext>
                  </a:extLst>
                </p:cNvPr>
                <p:cNvSpPr/>
                <p:nvPr/>
              </p:nvSpPr>
              <p:spPr>
                <a:xfrm>
                  <a:off x="3799456" y="1315615"/>
                  <a:ext cx="19050" cy="9525"/>
                </a:xfrm>
                <a:custGeom>
                  <a:avLst/>
                  <a:gdLst>
                    <a:gd name="connsiteX0" fmla="*/ 12459 w 19050"/>
                    <a:gd name="connsiteY0" fmla="*/ 9401 h 9525"/>
                    <a:gd name="connsiteX1" fmla="*/ 13049 w 19050"/>
                    <a:gd name="connsiteY1" fmla="*/ 8887 h 9525"/>
                    <a:gd name="connsiteX2" fmla="*/ 7706 w 19050"/>
                    <a:gd name="connsiteY2" fmla="*/ 7144 h 9525"/>
                    <a:gd name="connsiteX3" fmla="*/ 7144 w 19050"/>
                    <a:gd name="connsiteY3" fmla="*/ 762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2459" y="9401"/>
                      </a:moveTo>
                      <a:lnTo>
                        <a:pt x="13049" y="8887"/>
                      </a:lnTo>
                      <a:lnTo>
                        <a:pt x="7706" y="7144"/>
                      </a:lnTo>
                      <a:lnTo>
                        <a:pt x="7144" y="762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62" name="任意多边形: 形状 723">
                  <a:extLst>
                    <a:ext uri="{FF2B5EF4-FFF2-40B4-BE49-F238E27FC236}">
                      <a16:creationId xmlns:a16="http://schemas.microsoft.com/office/drawing/2014/main" id="{3DC357DE-13A2-976F-7B66-65C8F110227E}"/>
                    </a:ext>
                  </a:extLst>
                </p:cNvPr>
                <p:cNvSpPr/>
                <p:nvPr/>
              </p:nvSpPr>
              <p:spPr>
                <a:xfrm>
                  <a:off x="3815563" y="1299870"/>
                  <a:ext cx="19050" cy="9525"/>
                </a:xfrm>
                <a:custGeom>
                  <a:avLst/>
                  <a:gdLst>
                    <a:gd name="connsiteX0" fmla="*/ 12363 w 19050"/>
                    <a:gd name="connsiteY0" fmla="*/ 9030 h 9525"/>
                    <a:gd name="connsiteX1" fmla="*/ 12897 w 19050"/>
                    <a:gd name="connsiteY1" fmla="*/ 8487 h 9525"/>
                    <a:gd name="connsiteX2" fmla="*/ 7658 w 19050"/>
                    <a:gd name="connsiteY2" fmla="*/ 7144 h 9525"/>
                    <a:gd name="connsiteX3" fmla="*/ 7144 w 19050"/>
                    <a:gd name="connsiteY3" fmla="*/ 766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2363" y="9030"/>
                      </a:moveTo>
                      <a:lnTo>
                        <a:pt x="12897" y="8487"/>
                      </a:lnTo>
                      <a:lnTo>
                        <a:pt x="7658" y="7144"/>
                      </a:lnTo>
                      <a:lnTo>
                        <a:pt x="7144" y="766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63" name="任意多边形: 形状 724">
                  <a:extLst>
                    <a:ext uri="{FF2B5EF4-FFF2-40B4-BE49-F238E27FC236}">
                      <a16:creationId xmlns:a16="http://schemas.microsoft.com/office/drawing/2014/main" id="{ED4F07A1-BB71-C55E-BD42-1704A4053802}"/>
                    </a:ext>
                  </a:extLst>
                </p:cNvPr>
                <p:cNvSpPr/>
                <p:nvPr/>
              </p:nvSpPr>
              <p:spPr>
                <a:xfrm>
                  <a:off x="3783910" y="1316563"/>
                  <a:ext cx="19050" cy="9525"/>
                </a:xfrm>
                <a:custGeom>
                  <a:avLst/>
                  <a:gdLst>
                    <a:gd name="connsiteX0" fmla="*/ 8278 w 19050"/>
                    <a:gd name="connsiteY0" fmla="*/ 7920 h 9525"/>
                    <a:gd name="connsiteX1" fmla="*/ 12888 w 19050"/>
                    <a:gd name="connsiteY1" fmla="*/ 10253 h 9525"/>
                    <a:gd name="connsiteX2" fmla="*/ 15155 w 19050"/>
                    <a:gd name="connsiteY2" fmla="*/ 7567 h 9525"/>
                    <a:gd name="connsiteX3" fmla="*/ 21213 w 19050"/>
                    <a:gd name="connsiteY3" fmla="*/ 9634 h 9525"/>
                    <a:gd name="connsiteX4" fmla="*/ 8278 w 19050"/>
                    <a:gd name="connsiteY4" fmla="*/ 792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9525">
                      <a:moveTo>
                        <a:pt x="8278" y="7920"/>
                      </a:moveTo>
                      <a:cubicBezTo>
                        <a:pt x="4459" y="10053"/>
                        <a:pt x="11383" y="9729"/>
                        <a:pt x="12888" y="10253"/>
                      </a:cubicBezTo>
                      <a:cubicBezTo>
                        <a:pt x="14108" y="9291"/>
                        <a:pt x="13222" y="8272"/>
                        <a:pt x="15155" y="7567"/>
                      </a:cubicBezTo>
                      <a:lnTo>
                        <a:pt x="21213" y="9634"/>
                      </a:lnTo>
                      <a:cubicBezTo>
                        <a:pt x="15441" y="9072"/>
                        <a:pt x="17575" y="5634"/>
                        <a:pt x="8278" y="792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64" name="任意多边形: 形状 725">
                  <a:extLst>
                    <a:ext uri="{FF2B5EF4-FFF2-40B4-BE49-F238E27FC236}">
                      <a16:creationId xmlns:a16="http://schemas.microsoft.com/office/drawing/2014/main" id="{734C5FE1-9399-9056-F2B3-7644C92BDF4D}"/>
                    </a:ext>
                  </a:extLst>
                </p:cNvPr>
                <p:cNvSpPr/>
                <p:nvPr/>
              </p:nvSpPr>
              <p:spPr>
                <a:xfrm>
                  <a:off x="3794579" y="1309566"/>
                  <a:ext cx="19050" cy="9525"/>
                </a:xfrm>
                <a:custGeom>
                  <a:avLst/>
                  <a:gdLst>
                    <a:gd name="connsiteX0" fmla="*/ 14830 w 19050"/>
                    <a:gd name="connsiteY0" fmla="*/ 7744 h 9525"/>
                    <a:gd name="connsiteX1" fmla="*/ 7144 w 19050"/>
                    <a:gd name="connsiteY1" fmla="*/ 7144 h 9525"/>
                    <a:gd name="connsiteX2" fmla="*/ 8658 w 19050"/>
                    <a:gd name="connsiteY2" fmla="*/ 11135 h 9525"/>
                    <a:gd name="connsiteX3" fmla="*/ 16088 w 19050"/>
                    <a:gd name="connsiteY3" fmla="*/ 10230 h 9525"/>
                    <a:gd name="connsiteX4" fmla="*/ 14830 w 19050"/>
                    <a:gd name="connsiteY4" fmla="*/ 77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9525">
                      <a:moveTo>
                        <a:pt x="14830" y="7744"/>
                      </a:moveTo>
                      <a:lnTo>
                        <a:pt x="7144" y="7144"/>
                      </a:lnTo>
                      <a:cubicBezTo>
                        <a:pt x="8753" y="8420"/>
                        <a:pt x="11325" y="10697"/>
                        <a:pt x="8658" y="11135"/>
                      </a:cubicBezTo>
                      <a:lnTo>
                        <a:pt x="16088" y="10230"/>
                      </a:lnTo>
                      <a:cubicBezTo>
                        <a:pt x="16507" y="8982"/>
                        <a:pt x="13659" y="8725"/>
                        <a:pt x="14830" y="77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65" name="任意多边形: 形状 726">
                  <a:extLst>
                    <a:ext uri="{FF2B5EF4-FFF2-40B4-BE49-F238E27FC236}">
                      <a16:creationId xmlns:a16="http://schemas.microsoft.com/office/drawing/2014/main" id="{A40DCA0B-DD73-BA03-08A8-F754547689EF}"/>
                    </a:ext>
                  </a:extLst>
                </p:cNvPr>
                <p:cNvSpPr/>
                <p:nvPr/>
              </p:nvSpPr>
              <p:spPr>
                <a:xfrm>
                  <a:off x="3690776" y="1365172"/>
                  <a:ext cx="28575" cy="19050"/>
                </a:xfrm>
                <a:custGeom>
                  <a:avLst/>
                  <a:gdLst>
                    <a:gd name="connsiteX0" fmla="*/ 25498 w 28575"/>
                    <a:gd name="connsiteY0" fmla="*/ 8983 h 19050"/>
                    <a:gd name="connsiteX1" fmla="*/ 7144 w 28575"/>
                    <a:gd name="connsiteY1" fmla="*/ 7926 h 19050"/>
                    <a:gd name="connsiteX2" fmla="*/ 17697 w 28575"/>
                    <a:gd name="connsiteY2" fmla="*/ 11193 h 19050"/>
                    <a:gd name="connsiteX3" fmla="*/ 13716 w 28575"/>
                    <a:gd name="connsiteY3" fmla="*/ 12251 h 19050"/>
                    <a:gd name="connsiteX4" fmla="*/ 25498 w 28575"/>
                    <a:gd name="connsiteY4" fmla="*/ 898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19050">
                      <a:moveTo>
                        <a:pt x="25498" y="8983"/>
                      </a:moveTo>
                      <a:cubicBezTo>
                        <a:pt x="19850" y="4554"/>
                        <a:pt x="14878" y="9755"/>
                        <a:pt x="7144" y="7926"/>
                      </a:cubicBezTo>
                      <a:cubicBezTo>
                        <a:pt x="8973" y="9745"/>
                        <a:pt x="17802" y="8145"/>
                        <a:pt x="17697" y="11193"/>
                      </a:cubicBezTo>
                      <a:lnTo>
                        <a:pt x="13716" y="12251"/>
                      </a:lnTo>
                      <a:cubicBezTo>
                        <a:pt x="31156" y="15803"/>
                        <a:pt x="7277" y="3526"/>
                        <a:pt x="25498" y="898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66" name="任意多边形: 形状 727">
                  <a:extLst>
                    <a:ext uri="{FF2B5EF4-FFF2-40B4-BE49-F238E27FC236}">
                      <a16:creationId xmlns:a16="http://schemas.microsoft.com/office/drawing/2014/main" id="{EA7CD393-F533-16F7-9961-81CFC26FA8E4}"/>
                    </a:ext>
                  </a:extLst>
                </p:cNvPr>
                <p:cNvSpPr/>
                <p:nvPr/>
              </p:nvSpPr>
              <p:spPr>
                <a:xfrm>
                  <a:off x="3806742" y="1297965"/>
                  <a:ext cx="9525" cy="9525"/>
                </a:xfrm>
                <a:custGeom>
                  <a:avLst/>
                  <a:gdLst>
                    <a:gd name="connsiteX0" fmla="*/ 9916 w 9525"/>
                    <a:gd name="connsiteY0" fmla="*/ 9973 h 9525"/>
                    <a:gd name="connsiteX1" fmla="*/ 7144 w 9525"/>
                    <a:gd name="connsiteY1" fmla="*/ 7144 h 9525"/>
                    <a:gd name="connsiteX2" fmla="*/ 9916 w 9525"/>
                    <a:gd name="connsiteY2" fmla="*/ 997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916" y="9973"/>
                      </a:moveTo>
                      <a:lnTo>
                        <a:pt x="7144" y="7144"/>
                      </a:lnTo>
                      <a:lnTo>
                        <a:pt x="9916" y="997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67" name="任意多边形: 形状 728">
                  <a:extLst>
                    <a:ext uri="{FF2B5EF4-FFF2-40B4-BE49-F238E27FC236}">
                      <a16:creationId xmlns:a16="http://schemas.microsoft.com/office/drawing/2014/main" id="{3232F856-A1AE-FD61-9A69-7DC25B07F106}"/>
                    </a:ext>
                  </a:extLst>
                </p:cNvPr>
                <p:cNvSpPr/>
                <p:nvPr/>
              </p:nvSpPr>
              <p:spPr>
                <a:xfrm>
                  <a:off x="3879291" y="1123000"/>
                  <a:ext cx="9525" cy="9525"/>
                </a:xfrm>
                <a:custGeom>
                  <a:avLst/>
                  <a:gdLst>
                    <a:gd name="connsiteX0" fmla="*/ 7156 w 9525"/>
                    <a:gd name="connsiteY0" fmla="*/ 7296 h 9525"/>
                    <a:gd name="connsiteX1" fmla="*/ 7413 w 9525"/>
                    <a:gd name="connsiteY1" fmla="*/ 10516 h 9525"/>
                    <a:gd name="connsiteX2" fmla="*/ 8814 w 9525"/>
                    <a:gd name="connsiteY2" fmla="*/ 7144 h 9525"/>
                    <a:gd name="connsiteX3" fmla="*/ 7156 w 9525"/>
                    <a:gd name="connsiteY3" fmla="*/ 729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156" y="7296"/>
                      </a:moveTo>
                      <a:lnTo>
                        <a:pt x="7413" y="10516"/>
                      </a:lnTo>
                      <a:cubicBezTo>
                        <a:pt x="6309" y="10611"/>
                        <a:pt x="8966" y="8734"/>
                        <a:pt x="8814" y="7144"/>
                      </a:cubicBezTo>
                      <a:lnTo>
                        <a:pt x="7156" y="729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68" name="任意多边形: 形状 729">
                  <a:extLst>
                    <a:ext uri="{FF2B5EF4-FFF2-40B4-BE49-F238E27FC236}">
                      <a16:creationId xmlns:a16="http://schemas.microsoft.com/office/drawing/2014/main" id="{941B10DB-0C96-5925-6471-3C21D99C6266}"/>
                    </a:ext>
                  </a:extLst>
                </p:cNvPr>
                <p:cNvSpPr/>
                <p:nvPr/>
              </p:nvSpPr>
              <p:spPr>
                <a:xfrm>
                  <a:off x="3720465" y="1351943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8963 h 9525"/>
                    <a:gd name="connsiteX1" fmla="*/ 11925 w 19050"/>
                    <a:gd name="connsiteY1" fmla="*/ 11011 h 9525"/>
                    <a:gd name="connsiteX2" fmla="*/ 10258 w 19050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8963"/>
                      </a:moveTo>
                      <a:lnTo>
                        <a:pt x="11925" y="11011"/>
                      </a:lnTo>
                      <a:lnTo>
                        <a:pt x="10258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69" name="任意多边形: 形状 730">
                  <a:extLst>
                    <a:ext uri="{FF2B5EF4-FFF2-40B4-BE49-F238E27FC236}">
                      <a16:creationId xmlns:a16="http://schemas.microsoft.com/office/drawing/2014/main" id="{34ED1E8A-C174-B33F-A9C7-F4224A1F72CE}"/>
                    </a:ext>
                  </a:extLst>
                </p:cNvPr>
                <p:cNvSpPr/>
                <p:nvPr/>
              </p:nvSpPr>
              <p:spPr>
                <a:xfrm>
                  <a:off x="3648759" y="1359677"/>
                  <a:ext cx="38100" cy="19050"/>
                </a:xfrm>
                <a:custGeom>
                  <a:avLst/>
                  <a:gdLst>
                    <a:gd name="connsiteX0" fmla="*/ 31539 w 38100"/>
                    <a:gd name="connsiteY0" fmla="*/ 13030 h 19050"/>
                    <a:gd name="connsiteX1" fmla="*/ 35016 w 38100"/>
                    <a:gd name="connsiteY1" fmla="*/ 16697 h 19050"/>
                    <a:gd name="connsiteX2" fmla="*/ 26900 w 38100"/>
                    <a:gd name="connsiteY2" fmla="*/ 11230 h 19050"/>
                    <a:gd name="connsiteX3" fmla="*/ 9765 w 38100"/>
                    <a:gd name="connsiteY3" fmla="*/ 7144 h 19050"/>
                    <a:gd name="connsiteX4" fmla="*/ 12803 w 38100"/>
                    <a:gd name="connsiteY4" fmla="*/ 16516 h 19050"/>
                    <a:gd name="connsiteX5" fmla="*/ 10965 w 38100"/>
                    <a:gd name="connsiteY5" fmla="*/ 13325 h 19050"/>
                    <a:gd name="connsiteX6" fmla="*/ 15251 w 38100"/>
                    <a:gd name="connsiteY6" fmla="*/ 16716 h 19050"/>
                    <a:gd name="connsiteX7" fmla="*/ 27329 w 38100"/>
                    <a:gd name="connsiteY7" fmla="*/ 17469 h 19050"/>
                    <a:gd name="connsiteX8" fmla="*/ 34158 w 38100"/>
                    <a:gd name="connsiteY8" fmla="*/ 17431 h 19050"/>
                    <a:gd name="connsiteX9" fmla="*/ 39959 w 38100"/>
                    <a:gd name="connsiteY9" fmla="*/ 17088 h 19050"/>
                    <a:gd name="connsiteX10" fmla="*/ 31539 w 38100"/>
                    <a:gd name="connsiteY10" fmla="*/ 1303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8100" h="19050">
                      <a:moveTo>
                        <a:pt x="31539" y="13030"/>
                      </a:moveTo>
                      <a:cubicBezTo>
                        <a:pt x="31196" y="15316"/>
                        <a:pt x="37244" y="14773"/>
                        <a:pt x="35016" y="16697"/>
                      </a:cubicBezTo>
                      <a:cubicBezTo>
                        <a:pt x="31606" y="15145"/>
                        <a:pt x="24062" y="14097"/>
                        <a:pt x="26900" y="11230"/>
                      </a:cubicBezTo>
                      <a:cubicBezTo>
                        <a:pt x="21852" y="12449"/>
                        <a:pt x="12232" y="10925"/>
                        <a:pt x="9765" y="7144"/>
                      </a:cubicBezTo>
                      <a:cubicBezTo>
                        <a:pt x="6726" y="9906"/>
                        <a:pt x="4831" y="14573"/>
                        <a:pt x="12803" y="16516"/>
                      </a:cubicBezTo>
                      <a:cubicBezTo>
                        <a:pt x="10479" y="15564"/>
                        <a:pt x="11508" y="14630"/>
                        <a:pt x="10965" y="13325"/>
                      </a:cubicBezTo>
                      <a:cubicBezTo>
                        <a:pt x="15661" y="14478"/>
                        <a:pt x="17994" y="15411"/>
                        <a:pt x="15251" y="16716"/>
                      </a:cubicBezTo>
                      <a:cubicBezTo>
                        <a:pt x="18509" y="17116"/>
                        <a:pt x="23033" y="17393"/>
                        <a:pt x="27329" y="17469"/>
                      </a:cubicBezTo>
                      <a:cubicBezTo>
                        <a:pt x="29310" y="17516"/>
                        <a:pt x="31758" y="17507"/>
                        <a:pt x="34158" y="17431"/>
                      </a:cubicBezTo>
                      <a:cubicBezTo>
                        <a:pt x="36454" y="17364"/>
                        <a:pt x="38454" y="17240"/>
                        <a:pt x="39959" y="17088"/>
                      </a:cubicBezTo>
                      <a:lnTo>
                        <a:pt x="31539" y="1303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70" name="任意多边形: 形状 731">
                  <a:extLst>
                    <a:ext uri="{FF2B5EF4-FFF2-40B4-BE49-F238E27FC236}">
                      <a16:creationId xmlns:a16="http://schemas.microsoft.com/office/drawing/2014/main" id="{B6259DFF-291D-CB6A-566E-1E521F1701A3}"/>
                    </a:ext>
                  </a:extLst>
                </p:cNvPr>
                <p:cNvSpPr/>
                <p:nvPr/>
              </p:nvSpPr>
              <p:spPr>
                <a:xfrm>
                  <a:off x="3867760" y="1095235"/>
                  <a:ext cx="19050" cy="9525"/>
                </a:xfrm>
                <a:custGeom>
                  <a:avLst/>
                  <a:gdLst>
                    <a:gd name="connsiteX0" fmla="*/ 10077 w 19050"/>
                    <a:gd name="connsiteY0" fmla="*/ 8715 h 9525"/>
                    <a:gd name="connsiteX1" fmla="*/ 10735 w 19050"/>
                    <a:gd name="connsiteY1" fmla="*/ 7144 h 9525"/>
                    <a:gd name="connsiteX2" fmla="*/ 7144 w 19050"/>
                    <a:gd name="connsiteY2" fmla="*/ 7544 h 9525"/>
                    <a:gd name="connsiteX3" fmla="*/ 12373 w 19050"/>
                    <a:gd name="connsiteY3" fmla="*/ 9401 h 9525"/>
                    <a:gd name="connsiteX4" fmla="*/ 10077 w 19050"/>
                    <a:gd name="connsiteY4" fmla="*/ 871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9525">
                      <a:moveTo>
                        <a:pt x="10077" y="8715"/>
                      </a:moveTo>
                      <a:lnTo>
                        <a:pt x="10735" y="7144"/>
                      </a:lnTo>
                      <a:lnTo>
                        <a:pt x="7144" y="7544"/>
                      </a:lnTo>
                      <a:cubicBezTo>
                        <a:pt x="10087" y="6706"/>
                        <a:pt x="10392" y="12154"/>
                        <a:pt x="12373" y="9401"/>
                      </a:cubicBezTo>
                      <a:cubicBezTo>
                        <a:pt x="11468" y="10030"/>
                        <a:pt x="10706" y="9115"/>
                        <a:pt x="10077" y="871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71" name="任意多边形: 形状 732">
                  <a:extLst>
                    <a:ext uri="{FF2B5EF4-FFF2-40B4-BE49-F238E27FC236}">
                      <a16:creationId xmlns:a16="http://schemas.microsoft.com/office/drawing/2014/main" id="{56480E3A-DA25-18F2-D895-9408DEC105AA}"/>
                    </a:ext>
                  </a:extLst>
                </p:cNvPr>
                <p:cNvSpPr/>
                <p:nvPr/>
              </p:nvSpPr>
              <p:spPr>
                <a:xfrm>
                  <a:off x="3800998" y="1020911"/>
                  <a:ext cx="19050" cy="9525"/>
                </a:xfrm>
                <a:custGeom>
                  <a:avLst/>
                  <a:gdLst>
                    <a:gd name="connsiteX0" fmla="*/ 10203 w 19050"/>
                    <a:gd name="connsiteY0" fmla="*/ 7191 h 9525"/>
                    <a:gd name="connsiteX1" fmla="*/ 9364 w 19050"/>
                    <a:gd name="connsiteY1" fmla="*/ 9830 h 9525"/>
                    <a:gd name="connsiteX2" fmla="*/ 7155 w 19050"/>
                    <a:gd name="connsiteY2" fmla="*/ 7144 h 9525"/>
                    <a:gd name="connsiteX3" fmla="*/ 7231 w 19050"/>
                    <a:gd name="connsiteY3" fmla="*/ 9458 h 9525"/>
                    <a:gd name="connsiteX4" fmla="*/ 7593 w 19050"/>
                    <a:gd name="connsiteY4" fmla="*/ 9725 h 9525"/>
                    <a:gd name="connsiteX5" fmla="*/ 9545 w 19050"/>
                    <a:gd name="connsiteY5" fmla="*/ 9744 h 9525"/>
                    <a:gd name="connsiteX6" fmla="*/ 7193 w 19050"/>
                    <a:gd name="connsiteY6" fmla="*/ 9420 h 9525"/>
                    <a:gd name="connsiteX7" fmla="*/ 11393 w 19050"/>
                    <a:gd name="connsiteY7" fmla="*/ 9811 h 9525"/>
                    <a:gd name="connsiteX8" fmla="*/ 9431 w 19050"/>
                    <a:gd name="connsiteY8" fmla="*/ 9068 h 9525"/>
                    <a:gd name="connsiteX9" fmla="*/ 12860 w 19050"/>
                    <a:gd name="connsiteY9" fmla="*/ 9906 h 9525"/>
                    <a:gd name="connsiteX10" fmla="*/ 11107 w 19050"/>
                    <a:gd name="connsiteY10" fmla="*/ 9906 h 9525"/>
                    <a:gd name="connsiteX11" fmla="*/ 12489 w 19050"/>
                    <a:gd name="connsiteY11" fmla="*/ 10077 h 9525"/>
                    <a:gd name="connsiteX12" fmla="*/ 12832 w 19050"/>
                    <a:gd name="connsiteY12" fmla="*/ 7725 h 9525"/>
                    <a:gd name="connsiteX13" fmla="*/ 10203 w 19050"/>
                    <a:gd name="connsiteY13" fmla="*/ 719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9050" h="9525">
                      <a:moveTo>
                        <a:pt x="10203" y="7191"/>
                      </a:moveTo>
                      <a:cubicBezTo>
                        <a:pt x="9793" y="7639"/>
                        <a:pt x="11679" y="8992"/>
                        <a:pt x="9364" y="9830"/>
                      </a:cubicBezTo>
                      <a:lnTo>
                        <a:pt x="7155" y="7144"/>
                      </a:lnTo>
                      <a:cubicBezTo>
                        <a:pt x="7126" y="8020"/>
                        <a:pt x="7155" y="8792"/>
                        <a:pt x="7231" y="9458"/>
                      </a:cubicBezTo>
                      <a:cubicBezTo>
                        <a:pt x="7317" y="10173"/>
                        <a:pt x="7402" y="9582"/>
                        <a:pt x="7593" y="9725"/>
                      </a:cubicBezTo>
                      <a:cubicBezTo>
                        <a:pt x="7964" y="9677"/>
                        <a:pt x="8602" y="9687"/>
                        <a:pt x="9545" y="9744"/>
                      </a:cubicBezTo>
                      <a:lnTo>
                        <a:pt x="7193" y="9420"/>
                      </a:lnTo>
                      <a:lnTo>
                        <a:pt x="11393" y="9811"/>
                      </a:lnTo>
                      <a:cubicBezTo>
                        <a:pt x="12765" y="9811"/>
                        <a:pt x="8193" y="9173"/>
                        <a:pt x="9431" y="9068"/>
                      </a:cubicBezTo>
                      <a:cubicBezTo>
                        <a:pt x="11250" y="9420"/>
                        <a:pt x="10850" y="9630"/>
                        <a:pt x="12860" y="9906"/>
                      </a:cubicBezTo>
                      <a:cubicBezTo>
                        <a:pt x="10060" y="9696"/>
                        <a:pt x="10279" y="9792"/>
                        <a:pt x="11107" y="9906"/>
                      </a:cubicBezTo>
                      <a:cubicBezTo>
                        <a:pt x="11517" y="9954"/>
                        <a:pt x="12003" y="10020"/>
                        <a:pt x="12489" y="10077"/>
                      </a:cubicBezTo>
                      <a:cubicBezTo>
                        <a:pt x="12879" y="9687"/>
                        <a:pt x="13079" y="8639"/>
                        <a:pt x="12832" y="7725"/>
                      </a:cubicBezTo>
                      <a:lnTo>
                        <a:pt x="10203" y="719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72" name="任意多边形: 形状 733">
                  <a:extLst>
                    <a:ext uri="{FF2B5EF4-FFF2-40B4-BE49-F238E27FC236}">
                      <a16:creationId xmlns:a16="http://schemas.microsoft.com/office/drawing/2014/main" id="{CA4A9982-D33E-F13D-5166-AD5531D83B54}"/>
                    </a:ext>
                  </a:extLst>
                </p:cNvPr>
                <p:cNvSpPr/>
                <p:nvPr/>
              </p:nvSpPr>
              <p:spPr>
                <a:xfrm>
                  <a:off x="3800608" y="1293536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8182 h 9525"/>
                    <a:gd name="connsiteX1" fmla="*/ 12202 w 19050"/>
                    <a:gd name="connsiteY1" fmla="*/ 9887 h 9525"/>
                    <a:gd name="connsiteX2" fmla="*/ 12163 w 19050"/>
                    <a:gd name="connsiteY2" fmla="*/ 7144 h 9525"/>
                    <a:gd name="connsiteX3" fmla="*/ 9668 w 19050"/>
                    <a:gd name="connsiteY3" fmla="*/ 7725 h 9525"/>
                    <a:gd name="connsiteX4" fmla="*/ 7144 w 19050"/>
                    <a:gd name="connsiteY4" fmla="*/ 81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9525">
                      <a:moveTo>
                        <a:pt x="7144" y="8182"/>
                      </a:moveTo>
                      <a:lnTo>
                        <a:pt x="12202" y="9887"/>
                      </a:lnTo>
                      <a:lnTo>
                        <a:pt x="12163" y="7144"/>
                      </a:lnTo>
                      <a:cubicBezTo>
                        <a:pt x="12163" y="7144"/>
                        <a:pt x="10935" y="7515"/>
                        <a:pt x="9668" y="7725"/>
                      </a:cubicBezTo>
                      <a:cubicBezTo>
                        <a:pt x="8401" y="7953"/>
                        <a:pt x="7144" y="8182"/>
                        <a:pt x="7144" y="818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73" name="任意多边形: 形状 734">
                  <a:extLst>
                    <a:ext uri="{FF2B5EF4-FFF2-40B4-BE49-F238E27FC236}">
                      <a16:creationId xmlns:a16="http://schemas.microsoft.com/office/drawing/2014/main" id="{F04A4BA5-7258-D7BE-A765-01779BBD2F9A}"/>
                    </a:ext>
                  </a:extLst>
                </p:cNvPr>
                <p:cNvSpPr/>
                <p:nvPr/>
              </p:nvSpPr>
              <p:spPr>
                <a:xfrm>
                  <a:off x="3808618" y="1024156"/>
                  <a:ext cx="19050" cy="19050"/>
                </a:xfrm>
                <a:custGeom>
                  <a:avLst/>
                  <a:gdLst>
                    <a:gd name="connsiteX0" fmla="*/ 13260 w 19050"/>
                    <a:gd name="connsiteY0" fmla="*/ 9881 h 19050"/>
                    <a:gd name="connsiteX1" fmla="*/ 14641 w 19050"/>
                    <a:gd name="connsiteY1" fmla="*/ 8490 h 19050"/>
                    <a:gd name="connsiteX2" fmla="*/ 16927 w 19050"/>
                    <a:gd name="connsiteY2" fmla="*/ 8223 h 19050"/>
                    <a:gd name="connsiteX3" fmla="*/ 14327 w 19050"/>
                    <a:gd name="connsiteY3" fmla="*/ 7814 h 19050"/>
                    <a:gd name="connsiteX4" fmla="*/ 15003 w 19050"/>
                    <a:gd name="connsiteY4" fmla="*/ 7785 h 19050"/>
                    <a:gd name="connsiteX5" fmla="*/ 14612 w 19050"/>
                    <a:gd name="connsiteY5" fmla="*/ 7747 h 19050"/>
                    <a:gd name="connsiteX6" fmla="*/ 13508 w 19050"/>
                    <a:gd name="connsiteY6" fmla="*/ 7480 h 19050"/>
                    <a:gd name="connsiteX7" fmla="*/ 11212 w 19050"/>
                    <a:gd name="connsiteY7" fmla="*/ 7252 h 19050"/>
                    <a:gd name="connsiteX8" fmla="*/ 12355 w 19050"/>
                    <a:gd name="connsiteY8" fmla="*/ 7423 h 19050"/>
                    <a:gd name="connsiteX9" fmla="*/ 9669 w 19050"/>
                    <a:gd name="connsiteY9" fmla="*/ 8481 h 19050"/>
                    <a:gd name="connsiteX10" fmla="*/ 12993 w 19050"/>
                    <a:gd name="connsiteY10" fmla="*/ 9347 h 19050"/>
                    <a:gd name="connsiteX11" fmla="*/ 7516 w 19050"/>
                    <a:gd name="connsiteY11" fmla="*/ 9319 h 19050"/>
                    <a:gd name="connsiteX12" fmla="*/ 9640 w 19050"/>
                    <a:gd name="connsiteY12" fmla="*/ 10424 h 19050"/>
                    <a:gd name="connsiteX13" fmla="*/ 8050 w 19050"/>
                    <a:gd name="connsiteY13" fmla="*/ 10624 h 19050"/>
                    <a:gd name="connsiteX14" fmla="*/ 13155 w 19050"/>
                    <a:gd name="connsiteY14" fmla="*/ 15015 h 19050"/>
                    <a:gd name="connsiteX15" fmla="*/ 10336 w 19050"/>
                    <a:gd name="connsiteY15" fmla="*/ 14957 h 19050"/>
                    <a:gd name="connsiteX16" fmla="*/ 11993 w 19050"/>
                    <a:gd name="connsiteY16" fmla="*/ 17120 h 19050"/>
                    <a:gd name="connsiteX17" fmla="*/ 8069 w 19050"/>
                    <a:gd name="connsiteY17" fmla="*/ 15634 h 19050"/>
                    <a:gd name="connsiteX18" fmla="*/ 12469 w 19050"/>
                    <a:gd name="connsiteY18" fmla="*/ 19463 h 19050"/>
                    <a:gd name="connsiteX19" fmla="*/ 14984 w 19050"/>
                    <a:gd name="connsiteY19" fmla="*/ 18996 h 19050"/>
                    <a:gd name="connsiteX20" fmla="*/ 12717 w 19050"/>
                    <a:gd name="connsiteY20" fmla="*/ 17367 h 19050"/>
                    <a:gd name="connsiteX21" fmla="*/ 13670 w 19050"/>
                    <a:gd name="connsiteY21" fmla="*/ 1403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9050" h="19050">
                      <a:moveTo>
                        <a:pt x="13260" y="9881"/>
                      </a:moveTo>
                      <a:cubicBezTo>
                        <a:pt x="14374" y="10138"/>
                        <a:pt x="14365" y="9328"/>
                        <a:pt x="14641" y="8490"/>
                      </a:cubicBezTo>
                      <a:cubicBezTo>
                        <a:pt x="14898" y="7661"/>
                        <a:pt x="14793" y="8109"/>
                        <a:pt x="16927" y="8223"/>
                      </a:cubicBezTo>
                      <a:lnTo>
                        <a:pt x="14327" y="7814"/>
                      </a:lnTo>
                      <a:lnTo>
                        <a:pt x="15003" y="7785"/>
                      </a:lnTo>
                      <a:lnTo>
                        <a:pt x="14612" y="7747"/>
                      </a:lnTo>
                      <a:cubicBezTo>
                        <a:pt x="12346" y="7404"/>
                        <a:pt x="11593" y="7271"/>
                        <a:pt x="13508" y="7480"/>
                      </a:cubicBezTo>
                      <a:lnTo>
                        <a:pt x="11212" y="7252"/>
                      </a:lnTo>
                      <a:cubicBezTo>
                        <a:pt x="11622" y="7309"/>
                        <a:pt x="11765" y="7337"/>
                        <a:pt x="12355" y="7423"/>
                      </a:cubicBezTo>
                      <a:cubicBezTo>
                        <a:pt x="6564" y="6699"/>
                        <a:pt x="15956" y="7499"/>
                        <a:pt x="9669" y="8481"/>
                      </a:cubicBezTo>
                      <a:lnTo>
                        <a:pt x="12993" y="9347"/>
                      </a:lnTo>
                      <a:cubicBezTo>
                        <a:pt x="12365" y="10319"/>
                        <a:pt x="9421" y="9614"/>
                        <a:pt x="7516" y="9319"/>
                      </a:cubicBezTo>
                      <a:cubicBezTo>
                        <a:pt x="6040" y="8966"/>
                        <a:pt x="9412" y="9614"/>
                        <a:pt x="9640" y="10424"/>
                      </a:cubicBezTo>
                      <a:lnTo>
                        <a:pt x="8050" y="10624"/>
                      </a:lnTo>
                      <a:cubicBezTo>
                        <a:pt x="5230" y="11481"/>
                        <a:pt x="13374" y="13414"/>
                        <a:pt x="13155" y="15015"/>
                      </a:cubicBezTo>
                      <a:cubicBezTo>
                        <a:pt x="12431" y="14796"/>
                        <a:pt x="11260" y="14615"/>
                        <a:pt x="10336" y="14957"/>
                      </a:cubicBezTo>
                      <a:cubicBezTo>
                        <a:pt x="12517" y="15624"/>
                        <a:pt x="13727" y="16701"/>
                        <a:pt x="11993" y="17120"/>
                      </a:cubicBezTo>
                      <a:cubicBezTo>
                        <a:pt x="10650" y="16339"/>
                        <a:pt x="10241" y="16377"/>
                        <a:pt x="8069" y="15634"/>
                      </a:cubicBezTo>
                      <a:cubicBezTo>
                        <a:pt x="11345" y="16567"/>
                        <a:pt x="9602" y="18386"/>
                        <a:pt x="12469" y="19463"/>
                      </a:cubicBezTo>
                      <a:lnTo>
                        <a:pt x="14984" y="18996"/>
                      </a:lnTo>
                      <a:cubicBezTo>
                        <a:pt x="14374" y="18434"/>
                        <a:pt x="13641" y="18186"/>
                        <a:pt x="12717" y="17367"/>
                      </a:cubicBezTo>
                      <a:cubicBezTo>
                        <a:pt x="16927" y="17558"/>
                        <a:pt x="11726" y="15215"/>
                        <a:pt x="13670" y="14034"/>
                      </a:cubicBez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74" name="任意多边形: 形状 735">
                  <a:extLst>
                    <a:ext uri="{FF2B5EF4-FFF2-40B4-BE49-F238E27FC236}">
                      <a16:creationId xmlns:a16="http://schemas.microsoft.com/office/drawing/2014/main" id="{FD16674B-54C0-F7B0-1EAE-ECBF4D606D49}"/>
                    </a:ext>
                  </a:extLst>
                </p:cNvPr>
                <p:cNvSpPr/>
                <p:nvPr/>
              </p:nvSpPr>
              <p:spPr>
                <a:xfrm>
                  <a:off x="3692184" y="1358339"/>
                  <a:ext cx="19050" cy="9525"/>
                </a:xfrm>
                <a:custGeom>
                  <a:avLst/>
                  <a:gdLst>
                    <a:gd name="connsiteX0" fmla="*/ 9193 w 19050"/>
                    <a:gd name="connsiteY0" fmla="*/ 7158 h 9525"/>
                    <a:gd name="connsiteX1" fmla="*/ 12708 w 19050"/>
                    <a:gd name="connsiteY1" fmla="*/ 11435 h 9525"/>
                    <a:gd name="connsiteX2" fmla="*/ 9193 w 19050"/>
                    <a:gd name="connsiteY2" fmla="*/ 715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9193" y="7158"/>
                      </a:moveTo>
                      <a:cubicBezTo>
                        <a:pt x="4440" y="6901"/>
                        <a:pt x="8945" y="10225"/>
                        <a:pt x="12708" y="11435"/>
                      </a:cubicBezTo>
                      <a:lnTo>
                        <a:pt x="9193" y="715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75" name="任意多边形: 形状 736">
                  <a:extLst>
                    <a:ext uri="{FF2B5EF4-FFF2-40B4-BE49-F238E27FC236}">
                      <a16:creationId xmlns:a16="http://schemas.microsoft.com/office/drawing/2014/main" id="{1FE14D99-7D90-A354-8C46-DFE76ED67D40}"/>
                    </a:ext>
                  </a:extLst>
                </p:cNvPr>
                <p:cNvSpPr/>
                <p:nvPr/>
              </p:nvSpPr>
              <p:spPr>
                <a:xfrm>
                  <a:off x="3871465" y="1159071"/>
                  <a:ext cx="9525" cy="9525"/>
                </a:xfrm>
                <a:custGeom>
                  <a:avLst/>
                  <a:gdLst>
                    <a:gd name="connsiteX0" fmla="*/ 10801 w 9525"/>
                    <a:gd name="connsiteY0" fmla="*/ 7144 h 9525"/>
                    <a:gd name="connsiteX1" fmla="*/ 7144 w 9525"/>
                    <a:gd name="connsiteY1" fmla="*/ 9582 h 9525"/>
                    <a:gd name="connsiteX2" fmla="*/ 11078 w 9525"/>
                    <a:gd name="connsiteY2" fmla="*/ 10049 h 9525"/>
                    <a:gd name="connsiteX3" fmla="*/ 10801 w 9525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0801" y="7144"/>
                      </a:moveTo>
                      <a:lnTo>
                        <a:pt x="7144" y="9582"/>
                      </a:lnTo>
                      <a:cubicBezTo>
                        <a:pt x="8973" y="8373"/>
                        <a:pt x="8973" y="13630"/>
                        <a:pt x="11078" y="10049"/>
                      </a:cubicBezTo>
                      <a:cubicBezTo>
                        <a:pt x="11211" y="8887"/>
                        <a:pt x="11906" y="7696"/>
                        <a:pt x="10801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76" name="任意多边形: 形状 737">
                  <a:extLst>
                    <a:ext uri="{FF2B5EF4-FFF2-40B4-BE49-F238E27FC236}">
                      <a16:creationId xmlns:a16="http://schemas.microsoft.com/office/drawing/2014/main" id="{69EF9912-39DF-DD0A-E70A-FDEE99F8D7D8}"/>
                    </a:ext>
                  </a:extLst>
                </p:cNvPr>
                <p:cNvSpPr/>
                <p:nvPr/>
              </p:nvSpPr>
              <p:spPr>
                <a:xfrm>
                  <a:off x="3697138" y="1353419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10535 h 19050"/>
                    <a:gd name="connsiteX1" fmla="*/ 9887 w 19050"/>
                    <a:gd name="connsiteY1" fmla="*/ 12030 h 19050"/>
                    <a:gd name="connsiteX2" fmla="*/ 11925 w 19050"/>
                    <a:gd name="connsiteY2" fmla="*/ 9201 h 19050"/>
                    <a:gd name="connsiteX3" fmla="*/ 18355 w 19050"/>
                    <a:gd name="connsiteY3" fmla="*/ 11849 h 19050"/>
                    <a:gd name="connsiteX4" fmla="*/ 13859 w 19050"/>
                    <a:gd name="connsiteY4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7144" y="10535"/>
                      </a:moveTo>
                      <a:lnTo>
                        <a:pt x="9887" y="12030"/>
                      </a:lnTo>
                      <a:lnTo>
                        <a:pt x="11925" y="9201"/>
                      </a:lnTo>
                      <a:lnTo>
                        <a:pt x="18355" y="11849"/>
                      </a:lnTo>
                      <a:lnTo>
                        <a:pt x="13859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77" name="任意多边形: 形状 738">
                  <a:extLst>
                    <a:ext uri="{FF2B5EF4-FFF2-40B4-BE49-F238E27FC236}">
                      <a16:creationId xmlns:a16="http://schemas.microsoft.com/office/drawing/2014/main" id="{1801B16D-C3FF-B01D-4381-4B48B6E4150E}"/>
                    </a:ext>
                  </a:extLst>
                </p:cNvPr>
                <p:cNvSpPr/>
                <p:nvPr/>
              </p:nvSpPr>
              <p:spPr>
                <a:xfrm>
                  <a:off x="3809181" y="1282382"/>
                  <a:ext cx="19050" cy="19050"/>
                </a:xfrm>
                <a:custGeom>
                  <a:avLst/>
                  <a:gdLst>
                    <a:gd name="connsiteX0" fmla="*/ 12754 w 19050"/>
                    <a:gd name="connsiteY0" fmla="*/ 8792 h 19050"/>
                    <a:gd name="connsiteX1" fmla="*/ 7144 w 19050"/>
                    <a:gd name="connsiteY1" fmla="*/ 7144 h 19050"/>
                    <a:gd name="connsiteX2" fmla="*/ 9763 w 19050"/>
                    <a:gd name="connsiteY2" fmla="*/ 11973 h 19050"/>
                    <a:gd name="connsiteX3" fmla="*/ 7915 w 19050"/>
                    <a:gd name="connsiteY3" fmla="*/ 1008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2754" y="8792"/>
                      </a:moveTo>
                      <a:lnTo>
                        <a:pt x="7144" y="7144"/>
                      </a:lnTo>
                      <a:lnTo>
                        <a:pt x="9763" y="11973"/>
                      </a:lnTo>
                      <a:lnTo>
                        <a:pt x="7915" y="1008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78" name="任意多边形: 形状 739">
                  <a:extLst>
                    <a:ext uri="{FF2B5EF4-FFF2-40B4-BE49-F238E27FC236}">
                      <a16:creationId xmlns:a16="http://schemas.microsoft.com/office/drawing/2014/main" id="{1960A645-DA1F-14D0-B754-6D6D98C32439}"/>
                    </a:ext>
                  </a:extLst>
                </p:cNvPr>
                <p:cNvSpPr/>
                <p:nvPr/>
              </p:nvSpPr>
              <p:spPr>
                <a:xfrm>
                  <a:off x="3846814" y="1221908"/>
                  <a:ext cx="19050" cy="19050"/>
                </a:xfrm>
                <a:custGeom>
                  <a:avLst/>
                  <a:gdLst>
                    <a:gd name="connsiteX0" fmla="*/ 14849 w 19050"/>
                    <a:gd name="connsiteY0" fmla="*/ 7144 h 19050"/>
                    <a:gd name="connsiteX1" fmla="*/ 15516 w 19050"/>
                    <a:gd name="connsiteY1" fmla="*/ 7239 h 19050"/>
                    <a:gd name="connsiteX2" fmla="*/ 12392 w 19050"/>
                    <a:gd name="connsiteY2" fmla="*/ 9220 h 19050"/>
                    <a:gd name="connsiteX3" fmla="*/ 13059 w 19050"/>
                    <a:gd name="connsiteY3" fmla="*/ 9325 h 19050"/>
                    <a:gd name="connsiteX4" fmla="*/ 7144 w 19050"/>
                    <a:gd name="connsiteY4" fmla="*/ 14021 h 19050"/>
                    <a:gd name="connsiteX5" fmla="*/ 11401 w 19050"/>
                    <a:gd name="connsiteY5" fmla="*/ 15269 h 19050"/>
                    <a:gd name="connsiteX6" fmla="*/ 14849 w 19050"/>
                    <a:gd name="connsiteY6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" h="19050">
                      <a:moveTo>
                        <a:pt x="14849" y="7144"/>
                      </a:moveTo>
                      <a:lnTo>
                        <a:pt x="15516" y="7239"/>
                      </a:lnTo>
                      <a:lnTo>
                        <a:pt x="12392" y="9220"/>
                      </a:lnTo>
                      <a:lnTo>
                        <a:pt x="13059" y="9325"/>
                      </a:lnTo>
                      <a:cubicBezTo>
                        <a:pt x="11840" y="10373"/>
                        <a:pt x="7458" y="13440"/>
                        <a:pt x="7144" y="14021"/>
                      </a:cubicBezTo>
                      <a:lnTo>
                        <a:pt x="11401" y="15269"/>
                      </a:lnTo>
                      <a:cubicBezTo>
                        <a:pt x="7991" y="11059"/>
                        <a:pt x="21145" y="8649"/>
                        <a:pt x="14849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79" name="任意多边形: 形状 740">
                  <a:extLst>
                    <a:ext uri="{FF2B5EF4-FFF2-40B4-BE49-F238E27FC236}">
                      <a16:creationId xmlns:a16="http://schemas.microsoft.com/office/drawing/2014/main" id="{54D3BE07-6C8E-73B0-B538-9F18F652991E}"/>
                    </a:ext>
                  </a:extLst>
                </p:cNvPr>
                <p:cNvSpPr/>
                <p:nvPr/>
              </p:nvSpPr>
              <p:spPr>
                <a:xfrm>
                  <a:off x="3602812" y="1370993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7144 h 9525"/>
                    <a:gd name="connsiteX1" fmla="*/ 12887 w 19050"/>
                    <a:gd name="connsiteY1" fmla="*/ 11668 h 9525"/>
                    <a:gd name="connsiteX2" fmla="*/ 13830 w 19050"/>
                    <a:gd name="connsiteY2" fmla="*/ 1160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7144"/>
                      </a:moveTo>
                      <a:lnTo>
                        <a:pt x="12887" y="11668"/>
                      </a:lnTo>
                      <a:lnTo>
                        <a:pt x="13830" y="1160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80" name="任意多边形: 形状 741">
                  <a:extLst>
                    <a:ext uri="{FF2B5EF4-FFF2-40B4-BE49-F238E27FC236}">
                      <a16:creationId xmlns:a16="http://schemas.microsoft.com/office/drawing/2014/main" id="{9632AE23-88DE-E5F7-919E-7A1F97DC469C}"/>
                    </a:ext>
                  </a:extLst>
                </p:cNvPr>
                <p:cNvSpPr/>
                <p:nvPr/>
              </p:nvSpPr>
              <p:spPr>
                <a:xfrm>
                  <a:off x="3822754" y="1262275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10058 h 9525"/>
                    <a:gd name="connsiteX1" fmla="*/ 12021 w 19050"/>
                    <a:gd name="connsiteY1" fmla="*/ 8020 h 9525"/>
                    <a:gd name="connsiteX2" fmla="*/ 11078 w 19050"/>
                    <a:gd name="connsiteY2" fmla="*/ 7144 h 9525"/>
                    <a:gd name="connsiteX3" fmla="*/ 9144 w 19050"/>
                    <a:gd name="connsiteY3" fmla="*/ 8677 h 9525"/>
                    <a:gd name="connsiteX4" fmla="*/ 7144 w 19050"/>
                    <a:gd name="connsiteY4" fmla="*/ 1005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9525">
                      <a:moveTo>
                        <a:pt x="7144" y="10058"/>
                      </a:moveTo>
                      <a:cubicBezTo>
                        <a:pt x="7182" y="10154"/>
                        <a:pt x="12021" y="8020"/>
                        <a:pt x="12021" y="8020"/>
                      </a:cubicBezTo>
                      <a:lnTo>
                        <a:pt x="11078" y="7144"/>
                      </a:lnTo>
                      <a:cubicBezTo>
                        <a:pt x="11078" y="7144"/>
                        <a:pt x="10106" y="7906"/>
                        <a:pt x="9144" y="8677"/>
                      </a:cubicBezTo>
                      <a:cubicBezTo>
                        <a:pt x="8144" y="9373"/>
                        <a:pt x="7144" y="10058"/>
                        <a:pt x="7144" y="1005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81" name="任意多边形: 形状 742">
                  <a:extLst>
                    <a:ext uri="{FF2B5EF4-FFF2-40B4-BE49-F238E27FC236}">
                      <a16:creationId xmlns:a16="http://schemas.microsoft.com/office/drawing/2014/main" id="{5C6659E5-E6B8-7DF2-B18B-4A58941CE8C5}"/>
                    </a:ext>
                  </a:extLst>
                </p:cNvPr>
                <p:cNvSpPr/>
                <p:nvPr/>
              </p:nvSpPr>
              <p:spPr>
                <a:xfrm>
                  <a:off x="3833831" y="1043219"/>
                  <a:ext cx="19050" cy="19050"/>
                </a:xfrm>
                <a:custGeom>
                  <a:avLst/>
                  <a:gdLst>
                    <a:gd name="connsiteX0" fmla="*/ 11250 w 19050"/>
                    <a:gd name="connsiteY0" fmla="*/ 7801 h 19050"/>
                    <a:gd name="connsiteX1" fmla="*/ 10669 w 19050"/>
                    <a:gd name="connsiteY1" fmla="*/ 7144 h 19050"/>
                    <a:gd name="connsiteX2" fmla="*/ 8202 w 19050"/>
                    <a:gd name="connsiteY2" fmla="*/ 11439 h 19050"/>
                    <a:gd name="connsiteX3" fmla="*/ 7269 w 19050"/>
                    <a:gd name="connsiteY3" fmla="*/ 16373 h 19050"/>
                    <a:gd name="connsiteX4" fmla="*/ 14136 w 19050"/>
                    <a:gd name="connsiteY4" fmla="*/ 16012 h 19050"/>
                    <a:gd name="connsiteX5" fmla="*/ 11393 w 19050"/>
                    <a:gd name="connsiteY5" fmla="*/ 15573 h 19050"/>
                    <a:gd name="connsiteX6" fmla="*/ 12679 w 19050"/>
                    <a:gd name="connsiteY6" fmla="*/ 13697 h 19050"/>
                    <a:gd name="connsiteX7" fmla="*/ 13641 w 19050"/>
                    <a:gd name="connsiteY7" fmla="*/ 11678 h 19050"/>
                    <a:gd name="connsiteX8" fmla="*/ 12260 w 19050"/>
                    <a:gd name="connsiteY8" fmla="*/ 12335 h 19050"/>
                    <a:gd name="connsiteX9" fmla="*/ 10202 w 19050"/>
                    <a:gd name="connsiteY9" fmla="*/ 9915 h 19050"/>
                    <a:gd name="connsiteX10" fmla="*/ 13136 w 19050"/>
                    <a:gd name="connsiteY10" fmla="*/ 8201 h 19050"/>
                    <a:gd name="connsiteX11" fmla="*/ 11250 w 19050"/>
                    <a:gd name="connsiteY11" fmla="*/ 780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9050" h="19050">
                      <a:moveTo>
                        <a:pt x="11250" y="7801"/>
                      </a:moveTo>
                      <a:lnTo>
                        <a:pt x="10669" y="7144"/>
                      </a:lnTo>
                      <a:cubicBezTo>
                        <a:pt x="9783" y="8649"/>
                        <a:pt x="8793" y="9973"/>
                        <a:pt x="8202" y="11439"/>
                      </a:cubicBezTo>
                      <a:cubicBezTo>
                        <a:pt x="7497" y="12868"/>
                        <a:pt x="6869" y="14307"/>
                        <a:pt x="7269" y="16373"/>
                      </a:cubicBezTo>
                      <a:lnTo>
                        <a:pt x="14136" y="16012"/>
                      </a:lnTo>
                      <a:lnTo>
                        <a:pt x="11393" y="15573"/>
                      </a:lnTo>
                      <a:cubicBezTo>
                        <a:pt x="11393" y="15573"/>
                        <a:pt x="12031" y="14640"/>
                        <a:pt x="12679" y="13697"/>
                      </a:cubicBezTo>
                      <a:cubicBezTo>
                        <a:pt x="13155" y="12687"/>
                        <a:pt x="13641" y="11678"/>
                        <a:pt x="13641" y="11678"/>
                      </a:cubicBezTo>
                      <a:cubicBezTo>
                        <a:pt x="12765" y="10630"/>
                        <a:pt x="13384" y="12544"/>
                        <a:pt x="12260" y="12335"/>
                      </a:cubicBezTo>
                      <a:lnTo>
                        <a:pt x="10202" y="9915"/>
                      </a:lnTo>
                      <a:cubicBezTo>
                        <a:pt x="13431" y="9725"/>
                        <a:pt x="11441" y="9687"/>
                        <a:pt x="13136" y="8201"/>
                      </a:cubicBezTo>
                      <a:cubicBezTo>
                        <a:pt x="12269" y="8382"/>
                        <a:pt x="11974" y="8039"/>
                        <a:pt x="11250" y="780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82" name="任意多边形: 形状 743">
                  <a:extLst>
                    <a:ext uri="{FF2B5EF4-FFF2-40B4-BE49-F238E27FC236}">
                      <a16:creationId xmlns:a16="http://schemas.microsoft.com/office/drawing/2014/main" id="{FB568E49-A1CF-0E0C-AFE0-F731BE18A2AC}"/>
                    </a:ext>
                  </a:extLst>
                </p:cNvPr>
                <p:cNvSpPr/>
                <p:nvPr/>
              </p:nvSpPr>
              <p:spPr>
                <a:xfrm>
                  <a:off x="3813448" y="1266602"/>
                  <a:ext cx="19050" cy="9525"/>
                </a:xfrm>
                <a:custGeom>
                  <a:avLst/>
                  <a:gdLst>
                    <a:gd name="connsiteX0" fmla="*/ 11487 w 19050"/>
                    <a:gd name="connsiteY0" fmla="*/ 7531 h 9525"/>
                    <a:gd name="connsiteX1" fmla="*/ 7144 w 19050"/>
                    <a:gd name="connsiteY1" fmla="*/ 9522 h 9525"/>
                    <a:gd name="connsiteX2" fmla="*/ 13545 w 19050"/>
                    <a:gd name="connsiteY2" fmla="*/ 10094 h 9525"/>
                    <a:gd name="connsiteX3" fmla="*/ 11487 w 19050"/>
                    <a:gd name="connsiteY3" fmla="*/ 753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1487" y="7531"/>
                      </a:moveTo>
                      <a:cubicBezTo>
                        <a:pt x="9887" y="6398"/>
                        <a:pt x="8544" y="7960"/>
                        <a:pt x="7144" y="9522"/>
                      </a:cubicBezTo>
                      <a:lnTo>
                        <a:pt x="13545" y="10094"/>
                      </a:lnTo>
                      <a:cubicBezTo>
                        <a:pt x="14021" y="9598"/>
                        <a:pt x="13973" y="7617"/>
                        <a:pt x="11487" y="753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83" name="任意多边形: 形状 744">
                  <a:extLst>
                    <a:ext uri="{FF2B5EF4-FFF2-40B4-BE49-F238E27FC236}">
                      <a16:creationId xmlns:a16="http://schemas.microsoft.com/office/drawing/2014/main" id="{13120AC9-CB27-8ABB-CACB-B1D1AE640DC9}"/>
                    </a:ext>
                  </a:extLst>
                </p:cNvPr>
                <p:cNvSpPr/>
                <p:nvPr/>
              </p:nvSpPr>
              <p:spPr>
                <a:xfrm>
                  <a:off x="3779434" y="1287754"/>
                  <a:ext cx="28575" cy="19050"/>
                </a:xfrm>
                <a:custGeom>
                  <a:avLst/>
                  <a:gdLst>
                    <a:gd name="connsiteX0" fmla="*/ 15716 w 28575"/>
                    <a:gd name="connsiteY0" fmla="*/ 9211 h 19050"/>
                    <a:gd name="connsiteX1" fmla="*/ 7144 w 28575"/>
                    <a:gd name="connsiteY1" fmla="*/ 7144 h 19050"/>
                    <a:gd name="connsiteX2" fmla="*/ 8430 w 28575"/>
                    <a:gd name="connsiteY2" fmla="*/ 11182 h 19050"/>
                    <a:gd name="connsiteX3" fmla="*/ 13230 w 28575"/>
                    <a:gd name="connsiteY3" fmla="*/ 9620 h 19050"/>
                    <a:gd name="connsiteX4" fmla="*/ 22993 w 28575"/>
                    <a:gd name="connsiteY4" fmla="*/ 13383 h 19050"/>
                    <a:gd name="connsiteX5" fmla="*/ 15716 w 28575"/>
                    <a:gd name="connsiteY5" fmla="*/ 921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8575" h="19050">
                      <a:moveTo>
                        <a:pt x="15716" y="9211"/>
                      </a:moveTo>
                      <a:cubicBezTo>
                        <a:pt x="14459" y="9411"/>
                        <a:pt x="10354" y="7791"/>
                        <a:pt x="7144" y="7144"/>
                      </a:cubicBezTo>
                      <a:lnTo>
                        <a:pt x="8430" y="11182"/>
                      </a:lnTo>
                      <a:cubicBezTo>
                        <a:pt x="9801" y="11725"/>
                        <a:pt x="8611" y="8449"/>
                        <a:pt x="13230" y="9620"/>
                      </a:cubicBezTo>
                      <a:cubicBezTo>
                        <a:pt x="15411" y="11182"/>
                        <a:pt x="17574" y="15488"/>
                        <a:pt x="22993" y="13383"/>
                      </a:cubicBezTo>
                      <a:cubicBezTo>
                        <a:pt x="20536" y="11116"/>
                        <a:pt x="13935" y="13402"/>
                        <a:pt x="15716" y="92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84" name="任意多边形: 形状 745">
                  <a:extLst>
                    <a:ext uri="{FF2B5EF4-FFF2-40B4-BE49-F238E27FC236}">
                      <a16:creationId xmlns:a16="http://schemas.microsoft.com/office/drawing/2014/main" id="{5775DBFE-D15D-CB55-8F4A-6F96E092243A}"/>
                    </a:ext>
                  </a:extLst>
                </p:cNvPr>
                <p:cNvSpPr/>
                <p:nvPr/>
              </p:nvSpPr>
              <p:spPr>
                <a:xfrm>
                  <a:off x="3865807" y="1149231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468 h 9525"/>
                    <a:gd name="connsiteX1" fmla="*/ 7953 w 9525"/>
                    <a:gd name="connsiteY1" fmla="*/ 11421 h 9525"/>
                    <a:gd name="connsiteX2" fmla="*/ 11420 w 9525"/>
                    <a:gd name="connsiteY2" fmla="*/ 9697 h 9525"/>
                    <a:gd name="connsiteX3" fmla="*/ 7144 w 9525"/>
                    <a:gd name="connsiteY3" fmla="*/ 746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144" y="7468"/>
                      </a:moveTo>
                      <a:lnTo>
                        <a:pt x="7953" y="11421"/>
                      </a:lnTo>
                      <a:lnTo>
                        <a:pt x="11420" y="9697"/>
                      </a:lnTo>
                      <a:cubicBezTo>
                        <a:pt x="9087" y="11412"/>
                        <a:pt x="10020" y="5763"/>
                        <a:pt x="7144" y="746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85" name="任意多边形: 形状 746">
                  <a:extLst>
                    <a:ext uri="{FF2B5EF4-FFF2-40B4-BE49-F238E27FC236}">
                      <a16:creationId xmlns:a16="http://schemas.microsoft.com/office/drawing/2014/main" id="{F023D443-D394-3234-B1E9-CF34F2541DE7}"/>
                    </a:ext>
                  </a:extLst>
                </p:cNvPr>
                <p:cNvSpPr/>
                <p:nvPr/>
              </p:nvSpPr>
              <p:spPr>
                <a:xfrm>
                  <a:off x="3566991" y="1364211"/>
                  <a:ext cx="19050" cy="19050"/>
                </a:xfrm>
                <a:custGeom>
                  <a:avLst/>
                  <a:gdLst>
                    <a:gd name="connsiteX0" fmla="*/ 7532 w 19050"/>
                    <a:gd name="connsiteY0" fmla="*/ 7144 h 19050"/>
                    <a:gd name="connsiteX1" fmla="*/ 14285 w 19050"/>
                    <a:gd name="connsiteY1" fmla="*/ 13726 h 19050"/>
                    <a:gd name="connsiteX2" fmla="*/ 7532 w 19050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19050">
                      <a:moveTo>
                        <a:pt x="7532" y="7144"/>
                      </a:moveTo>
                      <a:cubicBezTo>
                        <a:pt x="5646" y="9211"/>
                        <a:pt x="11075" y="12230"/>
                        <a:pt x="14285" y="13726"/>
                      </a:cubicBezTo>
                      <a:cubicBezTo>
                        <a:pt x="15428" y="10887"/>
                        <a:pt x="11685" y="10830"/>
                        <a:pt x="7532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86" name="任意多边形: 形状 747">
                  <a:extLst>
                    <a:ext uri="{FF2B5EF4-FFF2-40B4-BE49-F238E27FC236}">
                      <a16:creationId xmlns:a16="http://schemas.microsoft.com/office/drawing/2014/main" id="{1FA85464-906B-C78F-4A11-67E016AD531C}"/>
                    </a:ext>
                  </a:extLst>
                </p:cNvPr>
                <p:cNvSpPr/>
                <p:nvPr/>
              </p:nvSpPr>
              <p:spPr>
                <a:xfrm>
                  <a:off x="3862578" y="1115026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8965 h 19050"/>
                    <a:gd name="connsiteX1" fmla="*/ 7668 w 19050"/>
                    <a:gd name="connsiteY1" fmla="*/ 8956 h 19050"/>
                    <a:gd name="connsiteX2" fmla="*/ 7382 w 19050"/>
                    <a:gd name="connsiteY2" fmla="*/ 11042 h 19050"/>
                    <a:gd name="connsiteX3" fmla="*/ 13135 w 19050"/>
                    <a:gd name="connsiteY3" fmla="*/ 10803 h 19050"/>
                    <a:gd name="connsiteX4" fmla="*/ 13259 w 19050"/>
                    <a:gd name="connsiteY4" fmla="*/ 7174 h 19050"/>
                    <a:gd name="connsiteX5" fmla="*/ 7144 w 19050"/>
                    <a:gd name="connsiteY5" fmla="*/ 896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7144" y="8965"/>
                      </a:moveTo>
                      <a:lnTo>
                        <a:pt x="7668" y="8956"/>
                      </a:lnTo>
                      <a:lnTo>
                        <a:pt x="7382" y="11042"/>
                      </a:lnTo>
                      <a:cubicBezTo>
                        <a:pt x="8915" y="15671"/>
                        <a:pt x="8877" y="5812"/>
                        <a:pt x="13135" y="10803"/>
                      </a:cubicBezTo>
                      <a:lnTo>
                        <a:pt x="13259" y="7174"/>
                      </a:lnTo>
                      <a:cubicBezTo>
                        <a:pt x="10535" y="6803"/>
                        <a:pt x="8820" y="9946"/>
                        <a:pt x="7144" y="896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87" name="任意多边形: 形状 748">
                  <a:extLst>
                    <a:ext uri="{FF2B5EF4-FFF2-40B4-BE49-F238E27FC236}">
                      <a16:creationId xmlns:a16="http://schemas.microsoft.com/office/drawing/2014/main" id="{5105092A-53C1-734C-EC2F-73B0B418B568}"/>
                    </a:ext>
                  </a:extLst>
                </p:cNvPr>
                <p:cNvSpPr/>
                <p:nvPr/>
              </p:nvSpPr>
              <p:spPr>
                <a:xfrm>
                  <a:off x="3779539" y="1299089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8506 h 9525"/>
                    <a:gd name="connsiteX1" fmla="*/ 10525 w 9525"/>
                    <a:gd name="connsiteY1" fmla="*/ 9134 h 9525"/>
                    <a:gd name="connsiteX2" fmla="*/ 10839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8506"/>
                      </a:moveTo>
                      <a:lnTo>
                        <a:pt x="10525" y="9134"/>
                      </a:lnTo>
                      <a:lnTo>
                        <a:pt x="10839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88" name="任意多边形: 形状 749">
                  <a:extLst>
                    <a:ext uri="{FF2B5EF4-FFF2-40B4-BE49-F238E27FC236}">
                      <a16:creationId xmlns:a16="http://schemas.microsoft.com/office/drawing/2014/main" id="{CE5EB1EC-6E3A-3BC7-EBD6-657BB983D0C5}"/>
                    </a:ext>
                  </a:extLst>
                </p:cNvPr>
                <p:cNvSpPr/>
                <p:nvPr/>
              </p:nvSpPr>
              <p:spPr>
                <a:xfrm>
                  <a:off x="3711562" y="1330979"/>
                  <a:ext cx="19050" cy="19050"/>
                </a:xfrm>
                <a:custGeom>
                  <a:avLst/>
                  <a:gdLst>
                    <a:gd name="connsiteX0" fmla="*/ 8065 w 19050"/>
                    <a:gd name="connsiteY0" fmla="*/ 8668 h 19050"/>
                    <a:gd name="connsiteX1" fmla="*/ 8084 w 19050"/>
                    <a:gd name="connsiteY1" fmla="*/ 7144 h 19050"/>
                    <a:gd name="connsiteX2" fmla="*/ 14209 w 19050"/>
                    <a:gd name="connsiteY2" fmla="*/ 10220 h 19050"/>
                    <a:gd name="connsiteX3" fmla="*/ 16809 w 19050"/>
                    <a:gd name="connsiteY3" fmla="*/ 15088 h 19050"/>
                    <a:gd name="connsiteX4" fmla="*/ 19467 w 19050"/>
                    <a:gd name="connsiteY4" fmla="*/ 14392 h 19050"/>
                    <a:gd name="connsiteX5" fmla="*/ 16180 w 19050"/>
                    <a:gd name="connsiteY5" fmla="*/ 11106 h 19050"/>
                    <a:gd name="connsiteX6" fmla="*/ 13571 w 19050"/>
                    <a:gd name="connsiteY6" fmla="*/ 9496 h 19050"/>
                    <a:gd name="connsiteX7" fmla="*/ 8065 w 19050"/>
                    <a:gd name="connsiteY7" fmla="*/ 866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19050">
                      <a:moveTo>
                        <a:pt x="8065" y="8668"/>
                      </a:moveTo>
                      <a:lnTo>
                        <a:pt x="8084" y="7144"/>
                      </a:lnTo>
                      <a:cubicBezTo>
                        <a:pt x="5112" y="8163"/>
                        <a:pt x="9741" y="9049"/>
                        <a:pt x="14209" y="10220"/>
                      </a:cubicBezTo>
                      <a:cubicBezTo>
                        <a:pt x="16838" y="11106"/>
                        <a:pt x="18762" y="12268"/>
                        <a:pt x="16809" y="15088"/>
                      </a:cubicBezTo>
                      <a:lnTo>
                        <a:pt x="19467" y="14392"/>
                      </a:lnTo>
                      <a:cubicBezTo>
                        <a:pt x="18381" y="13792"/>
                        <a:pt x="17419" y="12335"/>
                        <a:pt x="16180" y="11106"/>
                      </a:cubicBezTo>
                      <a:cubicBezTo>
                        <a:pt x="15342" y="10458"/>
                        <a:pt x="15371" y="10020"/>
                        <a:pt x="13571" y="9496"/>
                      </a:cubicBezTo>
                      <a:cubicBezTo>
                        <a:pt x="11989" y="9020"/>
                        <a:pt x="10199" y="8696"/>
                        <a:pt x="8065" y="866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89" name="任意多边形: 形状 750">
                  <a:extLst>
                    <a:ext uri="{FF2B5EF4-FFF2-40B4-BE49-F238E27FC236}">
                      <a16:creationId xmlns:a16="http://schemas.microsoft.com/office/drawing/2014/main" id="{F161F80F-1298-2633-3697-0594C9C1E6D5}"/>
                    </a:ext>
                  </a:extLst>
                </p:cNvPr>
                <p:cNvSpPr/>
                <p:nvPr/>
              </p:nvSpPr>
              <p:spPr>
                <a:xfrm>
                  <a:off x="3557588" y="1361201"/>
                  <a:ext cx="19050" cy="9525"/>
                </a:xfrm>
                <a:custGeom>
                  <a:avLst/>
                  <a:gdLst>
                    <a:gd name="connsiteX0" fmla="*/ 11554 w 19050"/>
                    <a:gd name="connsiteY0" fmla="*/ 7144 h 9525"/>
                    <a:gd name="connsiteX1" fmla="*/ 7144 w 19050"/>
                    <a:gd name="connsiteY1" fmla="*/ 8363 h 9525"/>
                    <a:gd name="connsiteX2" fmla="*/ 11554 w 19050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1554" y="7144"/>
                      </a:moveTo>
                      <a:lnTo>
                        <a:pt x="7144" y="8363"/>
                      </a:lnTo>
                      <a:cubicBezTo>
                        <a:pt x="8734" y="7030"/>
                        <a:pt x="17878" y="12316"/>
                        <a:pt x="1155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90" name="任意多边形: 形状 751">
                  <a:extLst>
                    <a:ext uri="{FF2B5EF4-FFF2-40B4-BE49-F238E27FC236}">
                      <a16:creationId xmlns:a16="http://schemas.microsoft.com/office/drawing/2014/main" id="{804FD7BD-D3CC-984C-D422-BF4B20F24008}"/>
                    </a:ext>
                  </a:extLst>
                </p:cNvPr>
                <p:cNvSpPr/>
                <p:nvPr/>
              </p:nvSpPr>
              <p:spPr>
                <a:xfrm>
                  <a:off x="3609184" y="1348895"/>
                  <a:ext cx="38100" cy="19050"/>
                </a:xfrm>
                <a:custGeom>
                  <a:avLst/>
                  <a:gdLst>
                    <a:gd name="connsiteX0" fmla="*/ 37243 w 38100"/>
                    <a:gd name="connsiteY0" fmla="*/ 16774 h 19050"/>
                    <a:gd name="connsiteX1" fmla="*/ 24775 w 38100"/>
                    <a:gd name="connsiteY1" fmla="*/ 10687 h 19050"/>
                    <a:gd name="connsiteX2" fmla="*/ 23251 w 38100"/>
                    <a:gd name="connsiteY2" fmla="*/ 12992 h 19050"/>
                    <a:gd name="connsiteX3" fmla="*/ 12430 w 38100"/>
                    <a:gd name="connsiteY3" fmla="*/ 7144 h 19050"/>
                    <a:gd name="connsiteX4" fmla="*/ 7144 w 38100"/>
                    <a:gd name="connsiteY4" fmla="*/ 7658 h 19050"/>
                    <a:gd name="connsiteX5" fmla="*/ 11668 w 38100"/>
                    <a:gd name="connsiteY5" fmla="*/ 12135 h 19050"/>
                    <a:gd name="connsiteX6" fmla="*/ 13002 w 38100"/>
                    <a:gd name="connsiteY6" fmla="*/ 10592 h 19050"/>
                    <a:gd name="connsiteX7" fmla="*/ 19983 w 38100"/>
                    <a:gd name="connsiteY7" fmla="*/ 15478 h 19050"/>
                    <a:gd name="connsiteX8" fmla="*/ 36252 w 38100"/>
                    <a:gd name="connsiteY8" fmla="*/ 14145 h 19050"/>
                    <a:gd name="connsiteX9" fmla="*/ 36357 w 38100"/>
                    <a:gd name="connsiteY9" fmla="*/ 16935 h 19050"/>
                    <a:gd name="connsiteX10" fmla="*/ 37243 w 38100"/>
                    <a:gd name="connsiteY10" fmla="*/ 1677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8100" h="19050">
                      <a:moveTo>
                        <a:pt x="37243" y="16774"/>
                      </a:moveTo>
                      <a:cubicBezTo>
                        <a:pt x="36576" y="12773"/>
                        <a:pt x="27632" y="12449"/>
                        <a:pt x="24775" y="10687"/>
                      </a:cubicBezTo>
                      <a:lnTo>
                        <a:pt x="23251" y="12992"/>
                      </a:lnTo>
                      <a:lnTo>
                        <a:pt x="12430" y="7144"/>
                      </a:lnTo>
                      <a:cubicBezTo>
                        <a:pt x="11954" y="8592"/>
                        <a:pt x="9296" y="8839"/>
                        <a:pt x="7144" y="7658"/>
                      </a:cubicBezTo>
                      <a:lnTo>
                        <a:pt x="11668" y="12135"/>
                      </a:lnTo>
                      <a:lnTo>
                        <a:pt x="13002" y="10592"/>
                      </a:lnTo>
                      <a:cubicBezTo>
                        <a:pt x="16031" y="11687"/>
                        <a:pt x="17764" y="14307"/>
                        <a:pt x="19983" y="15478"/>
                      </a:cubicBezTo>
                      <a:cubicBezTo>
                        <a:pt x="23898" y="10820"/>
                        <a:pt x="30490" y="17107"/>
                        <a:pt x="36252" y="14145"/>
                      </a:cubicBezTo>
                      <a:lnTo>
                        <a:pt x="36357" y="16935"/>
                      </a:lnTo>
                      <a:lnTo>
                        <a:pt x="37243" y="1677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91" name="任意多边形: 形状 752">
                  <a:extLst>
                    <a:ext uri="{FF2B5EF4-FFF2-40B4-BE49-F238E27FC236}">
                      <a16:creationId xmlns:a16="http://schemas.microsoft.com/office/drawing/2014/main" id="{97138CF7-DD69-85E8-E30F-DFC152A9FAFE}"/>
                    </a:ext>
                  </a:extLst>
                </p:cNvPr>
                <p:cNvSpPr/>
                <p:nvPr/>
              </p:nvSpPr>
              <p:spPr>
                <a:xfrm>
                  <a:off x="3525888" y="1338122"/>
                  <a:ext cx="38100" cy="28575"/>
                </a:xfrm>
                <a:custGeom>
                  <a:avLst/>
                  <a:gdLst>
                    <a:gd name="connsiteX0" fmla="*/ 36395 w 38100"/>
                    <a:gd name="connsiteY0" fmla="*/ 26289 h 28575"/>
                    <a:gd name="connsiteX1" fmla="*/ 27908 w 38100"/>
                    <a:gd name="connsiteY1" fmla="*/ 21860 h 28575"/>
                    <a:gd name="connsiteX2" fmla="*/ 27232 w 38100"/>
                    <a:gd name="connsiteY2" fmla="*/ 23222 h 28575"/>
                    <a:gd name="connsiteX3" fmla="*/ 21450 w 38100"/>
                    <a:gd name="connsiteY3" fmla="*/ 15411 h 28575"/>
                    <a:gd name="connsiteX4" fmla="*/ 7144 w 38100"/>
                    <a:gd name="connsiteY4" fmla="*/ 7144 h 28575"/>
                    <a:gd name="connsiteX5" fmla="*/ 32566 w 38100"/>
                    <a:gd name="connsiteY5" fmla="*/ 30251 h 28575"/>
                    <a:gd name="connsiteX6" fmla="*/ 36395 w 38100"/>
                    <a:gd name="connsiteY6" fmla="*/ 26289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8100" h="28575">
                      <a:moveTo>
                        <a:pt x="36395" y="26289"/>
                      </a:moveTo>
                      <a:cubicBezTo>
                        <a:pt x="31175" y="25089"/>
                        <a:pt x="31375" y="20793"/>
                        <a:pt x="27908" y="21860"/>
                      </a:cubicBezTo>
                      <a:cubicBezTo>
                        <a:pt x="28489" y="22641"/>
                        <a:pt x="28175" y="23336"/>
                        <a:pt x="27232" y="23222"/>
                      </a:cubicBezTo>
                      <a:cubicBezTo>
                        <a:pt x="18383" y="19374"/>
                        <a:pt x="28604" y="20526"/>
                        <a:pt x="21450" y="15411"/>
                      </a:cubicBezTo>
                      <a:lnTo>
                        <a:pt x="7144" y="7144"/>
                      </a:lnTo>
                      <a:cubicBezTo>
                        <a:pt x="15049" y="12544"/>
                        <a:pt x="25556" y="22365"/>
                        <a:pt x="32566" y="30251"/>
                      </a:cubicBezTo>
                      <a:lnTo>
                        <a:pt x="36395" y="2628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92" name="任意多边形: 形状 753">
                  <a:extLst>
                    <a:ext uri="{FF2B5EF4-FFF2-40B4-BE49-F238E27FC236}">
                      <a16:creationId xmlns:a16="http://schemas.microsoft.com/office/drawing/2014/main" id="{5504787A-F4AE-0C80-6F5D-8D3E629A8662}"/>
                    </a:ext>
                  </a:extLst>
                </p:cNvPr>
                <p:cNvSpPr/>
                <p:nvPr/>
              </p:nvSpPr>
              <p:spPr>
                <a:xfrm>
                  <a:off x="3837184" y="1191866"/>
                  <a:ext cx="19050" cy="19050"/>
                </a:xfrm>
                <a:custGeom>
                  <a:avLst/>
                  <a:gdLst>
                    <a:gd name="connsiteX0" fmla="*/ 10430 w 19050"/>
                    <a:gd name="connsiteY0" fmla="*/ 7144 h 19050"/>
                    <a:gd name="connsiteX1" fmla="*/ 13268 w 19050"/>
                    <a:gd name="connsiteY1" fmla="*/ 11249 h 19050"/>
                    <a:gd name="connsiteX2" fmla="*/ 7144 w 19050"/>
                    <a:gd name="connsiteY2" fmla="*/ 16497 h 19050"/>
                    <a:gd name="connsiteX3" fmla="*/ 16659 w 19050"/>
                    <a:gd name="connsiteY3" fmla="*/ 17231 h 19050"/>
                    <a:gd name="connsiteX4" fmla="*/ 15535 w 19050"/>
                    <a:gd name="connsiteY4" fmla="*/ 15231 h 19050"/>
                    <a:gd name="connsiteX5" fmla="*/ 18212 w 19050"/>
                    <a:gd name="connsiteY5" fmla="*/ 15135 h 19050"/>
                    <a:gd name="connsiteX6" fmla="*/ 20803 w 19050"/>
                    <a:gd name="connsiteY6" fmla="*/ 14850 h 19050"/>
                    <a:gd name="connsiteX7" fmla="*/ 10430 w 19050"/>
                    <a:gd name="connsiteY7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19050">
                      <a:moveTo>
                        <a:pt x="10430" y="7144"/>
                      </a:moveTo>
                      <a:lnTo>
                        <a:pt x="13268" y="11249"/>
                      </a:lnTo>
                      <a:cubicBezTo>
                        <a:pt x="10563" y="13059"/>
                        <a:pt x="8934" y="13887"/>
                        <a:pt x="7144" y="16497"/>
                      </a:cubicBezTo>
                      <a:cubicBezTo>
                        <a:pt x="7239" y="20717"/>
                        <a:pt x="13564" y="13668"/>
                        <a:pt x="16659" y="17231"/>
                      </a:cubicBezTo>
                      <a:lnTo>
                        <a:pt x="15535" y="15231"/>
                      </a:lnTo>
                      <a:cubicBezTo>
                        <a:pt x="15535" y="15231"/>
                        <a:pt x="16869" y="15183"/>
                        <a:pt x="18212" y="15135"/>
                      </a:cubicBezTo>
                      <a:cubicBezTo>
                        <a:pt x="19507" y="14992"/>
                        <a:pt x="20803" y="14850"/>
                        <a:pt x="20803" y="14850"/>
                      </a:cubicBezTo>
                      <a:cubicBezTo>
                        <a:pt x="16859" y="13849"/>
                        <a:pt x="12697" y="9344"/>
                        <a:pt x="10430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93" name="任意多边形: 形状 754">
                  <a:extLst>
                    <a:ext uri="{FF2B5EF4-FFF2-40B4-BE49-F238E27FC236}">
                      <a16:creationId xmlns:a16="http://schemas.microsoft.com/office/drawing/2014/main" id="{2050DAD9-0BF0-4956-8F4F-3AE44D8578B6}"/>
                    </a:ext>
                  </a:extLst>
                </p:cNvPr>
                <p:cNvSpPr/>
                <p:nvPr/>
              </p:nvSpPr>
              <p:spPr>
                <a:xfrm>
                  <a:off x="3771548" y="1009719"/>
                  <a:ext cx="9525" cy="9525"/>
                </a:xfrm>
                <a:custGeom>
                  <a:avLst/>
                  <a:gdLst>
                    <a:gd name="connsiteX0" fmla="*/ 8334 w 9525"/>
                    <a:gd name="connsiteY0" fmla="*/ 7602 h 9525"/>
                    <a:gd name="connsiteX1" fmla="*/ 7144 w 9525"/>
                    <a:gd name="connsiteY1" fmla="*/ 8897 h 9525"/>
                    <a:gd name="connsiteX2" fmla="*/ 10973 w 9525"/>
                    <a:gd name="connsiteY2" fmla="*/ 8097 h 9525"/>
                    <a:gd name="connsiteX3" fmla="*/ 8334 w 9525"/>
                    <a:gd name="connsiteY3" fmla="*/ 760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8334" y="7602"/>
                      </a:moveTo>
                      <a:lnTo>
                        <a:pt x="7144" y="8897"/>
                      </a:lnTo>
                      <a:cubicBezTo>
                        <a:pt x="8353" y="6716"/>
                        <a:pt x="11268" y="11192"/>
                        <a:pt x="10973" y="8097"/>
                      </a:cubicBezTo>
                      <a:cubicBezTo>
                        <a:pt x="10258" y="7211"/>
                        <a:pt x="9115" y="6735"/>
                        <a:pt x="8334" y="760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94" name="任意多边形: 形状 755">
                  <a:extLst>
                    <a:ext uri="{FF2B5EF4-FFF2-40B4-BE49-F238E27FC236}">
                      <a16:creationId xmlns:a16="http://schemas.microsoft.com/office/drawing/2014/main" id="{AC74488E-FBA4-F620-AE72-FB14370D11C6}"/>
                    </a:ext>
                  </a:extLst>
                </p:cNvPr>
                <p:cNvSpPr/>
                <p:nvPr/>
              </p:nvSpPr>
              <p:spPr>
                <a:xfrm>
                  <a:off x="3693471" y="1290221"/>
                  <a:ext cx="76200" cy="28575"/>
                </a:xfrm>
                <a:custGeom>
                  <a:avLst/>
                  <a:gdLst>
                    <a:gd name="connsiteX0" fmla="*/ 66694 w 76200"/>
                    <a:gd name="connsiteY0" fmla="*/ 24898 h 28575"/>
                    <a:gd name="connsiteX1" fmla="*/ 69971 w 76200"/>
                    <a:gd name="connsiteY1" fmla="*/ 25070 h 28575"/>
                    <a:gd name="connsiteX2" fmla="*/ 62570 w 76200"/>
                    <a:gd name="connsiteY2" fmla="*/ 21298 h 28575"/>
                    <a:gd name="connsiteX3" fmla="*/ 64656 w 76200"/>
                    <a:gd name="connsiteY3" fmla="*/ 23860 h 28575"/>
                    <a:gd name="connsiteX4" fmla="*/ 60331 w 76200"/>
                    <a:gd name="connsiteY4" fmla="*/ 24403 h 28575"/>
                    <a:gd name="connsiteX5" fmla="*/ 59455 w 76200"/>
                    <a:gd name="connsiteY5" fmla="*/ 24336 h 28575"/>
                    <a:gd name="connsiteX6" fmla="*/ 59407 w 76200"/>
                    <a:gd name="connsiteY6" fmla="*/ 24327 h 28575"/>
                    <a:gd name="connsiteX7" fmla="*/ 54435 w 76200"/>
                    <a:gd name="connsiteY7" fmla="*/ 24203 h 28575"/>
                    <a:gd name="connsiteX8" fmla="*/ 54416 w 76200"/>
                    <a:gd name="connsiteY8" fmla="*/ 24194 h 28575"/>
                    <a:gd name="connsiteX9" fmla="*/ 54350 w 76200"/>
                    <a:gd name="connsiteY9" fmla="*/ 24174 h 28575"/>
                    <a:gd name="connsiteX10" fmla="*/ 54216 w 76200"/>
                    <a:gd name="connsiteY10" fmla="*/ 24127 h 28575"/>
                    <a:gd name="connsiteX11" fmla="*/ 53959 w 76200"/>
                    <a:gd name="connsiteY11" fmla="*/ 24022 h 28575"/>
                    <a:gd name="connsiteX12" fmla="*/ 53026 w 76200"/>
                    <a:gd name="connsiteY12" fmla="*/ 23489 h 28575"/>
                    <a:gd name="connsiteX13" fmla="*/ 50406 w 76200"/>
                    <a:gd name="connsiteY13" fmla="*/ 20164 h 28575"/>
                    <a:gd name="connsiteX14" fmla="*/ 42758 w 76200"/>
                    <a:gd name="connsiteY14" fmla="*/ 17955 h 28575"/>
                    <a:gd name="connsiteX15" fmla="*/ 39357 w 76200"/>
                    <a:gd name="connsiteY15" fmla="*/ 12516 h 28575"/>
                    <a:gd name="connsiteX16" fmla="*/ 21279 w 76200"/>
                    <a:gd name="connsiteY16" fmla="*/ 13592 h 28575"/>
                    <a:gd name="connsiteX17" fmla="*/ 13049 w 76200"/>
                    <a:gd name="connsiteY17" fmla="*/ 7144 h 28575"/>
                    <a:gd name="connsiteX18" fmla="*/ 7144 w 76200"/>
                    <a:gd name="connsiteY18" fmla="*/ 13602 h 28575"/>
                    <a:gd name="connsiteX19" fmla="*/ 10316 w 76200"/>
                    <a:gd name="connsiteY19" fmla="*/ 19060 h 28575"/>
                    <a:gd name="connsiteX20" fmla="*/ 22269 w 76200"/>
                    <a:gd name="connsiteY20" fmla="*/ 22917 h 28575"/>
                    <a:gd name="connsiteX21" fmla="*/ 28318 w 76200"/>
                    <a:gd name="connsiteY21" fmla="*/ 21736 h 28575"/>
                    <a:gd name="connsiteX22" fmla="*/ 35185 w 76200"/>
                    <a:gd name="connsiteY22" fmla="*/ 21936 h 28575"/>
                    <a:gd name="connsiteX23" fmla="*/ 45206 w 76200"/>
                    <a:gd name="connsiteY23" fmla="*/ 26413 h 28575"/>
                    <a:gd name="connsiteX24" fmla="*/ 45730 w 76200"/>
                    <a:gd name="connsiteY24" fmla="*/ 22222 h 28575"/>
                    <a:gd name="connsiteX25" fmla="*/ 52616 w 76200"/>
                    <a:gd name="connsiteY25" fmla="*/ 29280 h 28575"/>
                    <a:gd name="connsiteX26" fmla="*/ 52216 w 76200"/>
                    <a:gd name="connsiteY26" fmla="*/ 27080 h 28575"/>
                    <a:gd name="connsiteX27" fmla="*/ 54026 w 76200"/>
                    <a:gd name="connsiteY27" fmla="*/ 26756 h 28575"/>
                    <a:gd name="connsiteX28" fmla="*/ 54264 w 76200"/>
                    <a:gd name="connsiteY28" fmla="*/ 26737 h 28575"/>
                    <a:gd name="connsiteX29" fmla="*/ 59407 w 76200"/>
                    <a:gd name="connsiteY29" fmla="*/ 26860 h 28575"/>
                    <a:gd name="connsiteX30" fmla="*/ 59493 w 76200"/>
                    <a:gd name="connsiteY30" fmla="*/ 26851 h 28575"/>
                    <a:gd name="connsiteX31" fmla="*/ 59674 w 76200"/>
                    <a:gd name="connsiteY31" fmla="*/ 26832 h 28575"/>
                    <a:gd name="connsiteX32" fmla="*/ 60360 w 76200"/>
                    <a:gd name="connsiteY32" fmla="*/ 26775 h 28575"/>
                    <a:gd name="connsiteX33" fmla="*/ 61532 w 76200"/>
                    <a:gd name="connsiteY33" fmla="*/ 26699 h 28575"/>
                    <a:gd name="connsiteX34" fmla="*/ 61684 w 76200"/>
                    <a:gd name="connsiteY34" fmla="*/ 29737 h 28575"/>
                    <a:gd name="connsiteX35" fmla="*/ 66694 w 76200"/>
                    <a:gd name="connsiteY35" fmla="*/ 24898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76200" h="28575">
                      <a:moveTo>
                        <a:pt x="66694" y="24898"/>
                      </a:moveTo>
                      <a:lnTo>
                        <a:pt x="69971" y="25070"/>
                      </a:lnTo>
                      <a:lnTo>
                        <a:pt x="62570" y="21298"/>
                      </a:lnTo>
                      <a:lnTo>
                        <a:pt x="64656" y="23860"/>
                      </a:lnTo>
                      <a:cubicBezTo>
                        <a:pt x="62970" y="24289"/>
                        <a:pt x="61541" y="24441"/>
                        <a:pt x="60331" y="24403"/>
                      </a:cubicBezTo>
                      <a:lnTo>
                        <a:pt x="59455" y="24336"/>
                      </a:lnTo>
                      <a:lnTo>
                        <a:pt x="59407" y="24327"/>
                      </a:lnTo>
                      <a:lnTo>
                        <a:pt x="54435" y="24203"/>
                      </a:lnTo>
                      <a:lnTo>
                        <a:pt x="54416" y="24194"/>
                      </a:lnTo>
                      <a:lnTo>
                        <a:pt x="54350" y="24174"/>
                      </a:lnTo>
                      <a:lnTo>
                        <a:pt x="54216" y="24127"/>
                      </a:lnTo>
                      <a:lnTo>
                        <a:pt x="53959" y="24022"/>
                      </a:lnTo>
                      <a:cubicBezTo>
                        <a:pt x="53616" y="23879"/>
                        <a:pt x="53311" y="23698"/>
                        <a:pt x="53026" y="23489"/>
                      </a:cubicBezTo>
                      <a:cubicBezTo>
                        <a:pt x="51892" y="22660"/>
                        <a:pt x="51149" y="21374"/>
                        <a:pt x="50406" y="20164"/>
                      </a:cubicBezTo>
                      <a:cubicBezTo>
                        <a:pt x="48920" y="17736"/>
                        <a:pt x="47425" y="15602"/>
                        <a:pt x="42758" y="17955"/>
                      </a:cubicBezTo>
                      <a:lnTo>
                        <a:pt x="39357" y="12516"/>
                      </a:lnTo>
                      <a:cubicBezTo>
                        <a:pt x="35966" y="16926"/>
                        <a:pt x="24689" y="9792"/>
                        <a:pt x="21279" y="13592"/>
                      </a:cubicBezTo>
                      <a:cubicBezTo>
                        <a:pt x="16964" y="12287"/>
                        <a:pt x="17193" y="9230"/>
                        <a:pt x="13049" y="7144"/>
                      </a:cubicBezTo>
                      <a:cubicBezTo>
                        <a:pt x="5715" y="7639"/>
                        <a:pt x="11116" y="11478"/>
                        <a:pt x="7144" y="13602"/>
                      </a:cubicBezTo>
                      <a:cubicBezTo>
                        <a:pt x="7801" y="14087"/>
                        <a:pt x="14307" y="16926"/>
                        <a:pt x="10316" y="19060"/>
                      </a:cubicBezTo>
                      <a:cubicBezTo>
                        <a:pt x="13849" y="22288"/>
                        <a:pt x="22508" y="19136"/>
                        <a:pt x="22269" y="22917"/>
                      </a:cubicBezTo>
                      <a:cubicBezTo>
                        <a:pt x="23098" y="21479"/>
                        <a:pt x="25575" y="21488"/>
                        <a:pt x="28318" y="21736"/>
                      </a:cubicBezTo>
                      <a:cubicBezTo>
                        <a:pt x="30851" y="21946"/>
                        <a:pt x="34614" y="22574"/>
                        <a:pt x="35185" y="21936"/>
                      </a:cubicBezTo>
                      <a:cubicBezTo>
                        <a:pt x="35957" y="27289"/>
                        <a:pt x="44891" y="20679"/>
                        <a:pt x="45206" y="26413"/>
                      </a:cubicBezTo>
                      <a:cubicBezTo>
                        <a:pt x="44796" y="25251"/>
                        <a:pt x="43967" y="22936"/>
                        <a:pt x="45730" y="22222"/>
                      </a:cubicBezTo>
                      <a:cubicBezTo>
                        <a:pt x="47454" y="23793"/>
                        <a:pt x="49092" y="29185"/>
                        <a:pt x="52616" y="29280"/>
                      </a:cubicBezTo>
                      <a:cubicBezTo>
                        <a:pt x="50883" y="28089"/>
                        <a:pt x="51216" y="27432"/>
                        <a:pt x="52216" y="27080"/>
                      </a:cubicBezTo>
                      <a:cubicBezTo>
                        <a:pt x="52711" y="26908"/>
                        <a:pt x="53378" y="26803"/>
                        <a:pt x="54026" y="26756"/>
                      </a:cubicBezTo>
                      <a:lnTo>
                        <a:pt x="54264" y="26737"/>
                      </a:lnTo>
                      <a:lnTo>
                        <a:pt x="59407" y="26860"/>
                      </a:lnTo>
                      <a:lnTo>
                        <a:pt x="59493" y="26851"/>
                      </a:lnTo>
                      <a:lnTo>
                        <a:pt x="59674" y="26832"/>
                      </a:lnTo>
                      <a:lnTo>
                        <a:pt x="60360" y="26775"/>
                      </a:lnTo>
                      <a:cubicBezTo>
                        <a:pt x="60798" y="26746"/>
                        <a:pt x="61198" y="26718"/>
                        <a:pt x="61532" y="26699"/>
                      </a:cubicBezTo>
                      <a:lnTo>
                        <a:pt x="61684" y="29737"/>
                      </a:lnTo>
                      <a:cubicBezTo>
                        <a:pt x="65694" y="29537"/>
                        <a:pt x="72161" y="27642"/>
                        <a:pt x="66694" y="2489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95" name="任意多边形: 形状 756">
                  <a:extLst>
                    <a:ext uri="{FF2B5EF4-FFF2-40B4-BE49-F238E27FC236}">
                      <a16:creationId xmlns:a16="http://schemas.microsoft.com/office/drawing/2014/main" id="{778826AF-5CCC-4A12-421D-D4D2E5A4C70C}"/>
                    </a:ext>
                  </a:extLst>
                </p:cNvPr>
                <p:cNvSpPr/>
                <p:nvPr/>
              </p:nvSpPr>
              <p:spPr>
                <a:xfrm>
                  <a:off x="3793779" y="1268390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9020 h 9525"/>
                    <a:gd name="connsiteX1" fmla="*/ 14087 w 19050"/>
                    <a:gd name="connsiteY1" fmla="*/ 10373 h 9525"/>
                    <a:gd name="connsiteX2" fmla="*/ 11582 w 19050"/>
                    <a:gd name="connsiteY2" fmla="*/ 8811 h 9525"/>
                    <a:gd name="connsiteX3" fmla="*/ 9087 w 19050"/>
                    <a:gd name="connsiteY3" fmla="*/ 7144 h 9525"/>
                    <a:gd name="connsiteX4" fmla="*/ 7144 w 19050"/>
                    <a:gd name="connsiteY4" fmla="*/ 902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9525">
                      <a:moveTo>
                        <a:pt x="7144" y="9020"/>
                      </a:moveTo>
                      <a:cubicBezTo>
                        <a:pt x="12040" y="6944"/>
                        <a:pt x="9973" y="10944"/>
                        <a:pt x="14087" y="10373"/>
                      </a:cubicBezTo>
                      <a:cubicBezTo>
                        <a:pt x="14087" y="10373"/>
                        <a:pt x="12840" y="9677"/>
                        <a:pt x="11582" y="8811"/>
                      </a:cubicBezTo>
                      <a:cubicBezTo>
                        <a:pt x="10335" y="7972"/>
                        <a:pt x="9087" y="7144"/>
                        <a:pt x="9087" y="7144"/>
                      </a:cubicBezTo>
                      <a:lnTo>
                        <a:pt x="7144" y="902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96" name="任意多边形: 形状 757">
                  <a:extLst>
                    <a:ext uri="{FF2B5EF4-FFF2-40B4-BE49-F238E27FC236}">
                      <a16:creationId xmlns:a16="http://schemas.microsoft.com/office/drawing/2014/main" id="{1E98F277-8233-27A2-813E-D299307617D2}"/>
                    </a:ext>
                  </a:extLst>
                </p:cNvPr>
                <p:cNvSpPr/>
                <p:nvPr/>
              </p:nvSpPr>
              <p:spPr>
                <a:xfrm>
                  <a:off x="3787959" y="1023864"/>
                  <a:ext cx="28575" cy="19050"/>
                </a:xfrm>
                <a:custGeom>
                  <a:avLst/>
                  <a:gdLst>
                    <a:gd name="connsiteX0" fmla="*/ 21069 w 28575"/>
                    <a:gd name="connsiteY0" fmla="*/ 8287 h 19050"/>
                    <a:gd name="connsiteX1" fmla="*/ 22565 w 28575"/>
                    <a:gd name="connsiteY1" fmla="*/ 8658 h 19050"/>
                    <a:gd name="connsiteX2" fmla="*/ 18012 w 28575"/>
                    <a:gd name="connsiteY2" fmla="*/ 8268 h 19050"/>
                    <a:gd name="connsiteX3" fmla="*/ 18745 w 28575"/>
                    <a:gd name="connsiteY3" fmla="*/ 8458 h 19050"/>
                    <a:gd name="connsiteX4" fmla="*/ 13535 w 28575"/>
                    <a:gd name="connsiteY4" fmla="*/ 7534 h 19050"/>
                    <a:gd name="connsiteX5" fmla="*/ 14945 w 28575"/>
                    <a:gd name="connsiteY5" fmla="*/ 8620 h 19050"/>
                    <a:gd name="connsiteX6" fmla="*/ 10382 w 28575"/>
                    <a:gd name="connsiteY6" fmla="*/ 8372 h 19050"/>
                    <a:gd name="connsiteX7" fmla="*/ 10563 w 28575"/>
                    <a:gd name="connsiteY7" fmla="*/ 7144 h 19050"/>
                    <a:gd name="connsiteX8" fmla="*/ 7144 w 28575"/>
                    <a:gd name="connsiteY8" fmla="*/ 7258 h 19050"/>
                    <a:gd name="connsiteX9" fmla="*/ 9420 w 28575"/>
                    <a:gd name="connsiteY9" fmla="*/ 7753 h 19050"/>
                    <a:gd name="connsiteX10" fmla="*/ 9792 w 28575"/>
                    <a:gd name="connsiteY10" fmla="*/ 12011 h 19050"/>
                    <a:gd name="connsiteX11" fmla="*/ 9744 w 28575"/>
                    <a:gd name="connsiteY11" fmla="*/ 10325 h 19050"/>
                    <a:gd name="connsiteX12" fmla="*/ 11782 w 28575"/>
                    <a:gd name="connsiteY12" fmla="*/ 11525 h 19050"/>
                    <a:gd name="connsiteX13" fmla="*/ 16440 w 28575"/>
                    <a:gd name="connsiteY13" fmla="*/ 10630 h 19050"/>
                    <a:gd name="connsiteX14" fmla="*/ 18526 w 28575"/>
                    <a:gd name="connsiteY14" fmla="*/ 11554 h 19050"/>
                    <a:gd name="connsiteX15" fmla="*/ 18955 w 28575"/>
                    <a:gd name="connsiteY15" fmla="*/ 10154 h 19050"/>
                    <a:gd name="connsiteX16" fmla="*/ 24108 w 28575"/>
                    <a:gd name="connsiteY16" fmla="*/ 11106 h 19050"/>
                    <a:gd name="connsiteX17" fmla="*/ 20155 w 28575"/>
                    <a:gd name="connsiteY17" fmla="*/ 11554 h 19050"/>
                    <a:gd name="connsiteX18" fmla="*/ 24527 w 28575"/>
                    <a:gd name="connsiteY18" fmla="*/ 12916 h 19050"/>
                    <a:gd name="connsiteX19" fmla="*/ 22012 w 28575"/>
                    <a:gd name="connsiteY19" fmla="*/ 7468 h 19050"/>
                    <a:gd name="connsiteX20" fmla="*/ 21069 w 28575"/>
                    <a:gd name="connsiteY20" fmla="*/ 828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28575" h="19050">
                      <a:moveTo>
                        <a:pt x="21069" y="8287"/>
                      </a:moveTo>
                      <a:cubicBezTo>
                        <a:pt x="21469" y="8258"/>
                        <a:pt x="22203" y="8439"/>
                        <a:pt x="22565" y="8658"/>
                      </a:cubicBezTo>
                      <a:cubicBezTo>
                        <a:pt x="22412" y="9430"/>
                        <a:pt x="19441" y="8896"/>
                        <a:pt x="18012" y="8268"/>
                      </a:cubicBezTo>
                      <a:lnTo>
                        <a:pt x="18745" y="8458"/>
                      </a:lnTo>
                      <a:cubicBezTo>
                        <a:pt x="18183" y="9887"/>
                        <a:pt x="15202" y="6334"/>
                        <a:pt x="13535" y="7534"/>
                      </a:cubicBezTo>
                      <a:lnTo>
                        <a:pt x="14945" y="8620"/>
                      </a:lnTo>
                      <a:cubicBezTo>
                        <a:pt x="14945" y="8620"/>
                        <a:pt x="10468" y="8430"/>
                        <a:pt x="10382" y="8372"/>
                      </a:cubicBezTo>
                      <a:cubicBezTo>
                        <a:pt x="10506" y="8411"/>
                        <a:pt x="10563" y="7144"/>
                        <a:pt x="10563" y="7144"/>
                      </a:cubicBezTo>
                      <a:cubicBezTo>
                        <a:pt x="10563" y="7144"/>
                        <a:pt x="7258" y="7315"/>
                        <a:pt x="7144" y="7258"/>
                      </a:cubicBezTo>
                      <a:cubicBezTo>
                        <a:pt x="7610" y="7106"/>
                        <a:pt x="8668" y="7525"/>
                        <a:pt x="9420" y="7753"/>
                      </a:cubicBezTo>
                      <a:cubicBezTo>
                        <a:pt x="9620" y="9125"/>
                        <a:pt x="7096" y="9849"/>
                        <a:pt x="9792" y="12011"/>
                      </a:cubicBezTo>
                      <a:lnTo>
                        <a:pt x="9744" y="10325"/>
                      </a:lnTo>
                      <a:cubicBezTo>
                        <a:pt x="10839" y="10611"/>
                        <a:pt x="11459" y="11287"/>
                        <a:pt x="11782" y="11525"/>
                      </a:cubicBezTo>
                      <a:cubicBezTo>
                        <a:pt x="12906" y="11601"/>
                        <a:pt x="14307" y="10811"/>
                        <a:pt x="16440" y="10630"/>
                      </a:cubicBezTo>
                      <a:lnTo>
                        <a:pt x="18526" y="11554"/>
                      </a:lnTo>
                      <a:cubicBezTo>
                        <a:pt x="18526" y="11554"/>
                        <a:pt x="19079" y="10192"/>
                        <a:pt x="18955" y="10154"/>
                      </a:cubicBezTo>
                      <a:cubicBezTo>
                        <a:pt x="20012" y="10849"/>
                        <a:pt x="21879" y="10763"/>
                        <a:pt x="24108" y="11106"/>
                      </a:cubicBezTo>
                      <a:cubicBezTo>
                        <a:pt x="24727" y="12135"/>
                        <a:pt x="21212" y="11106"/>
                        <a:pt x="20155" y="11554"/>
                      </a:cubicBezTo>
                      <a:lnTo>
                        <a:pt x="24527" y="12916"/>
                      </a:lnTo>
                      <a:cubicBezTo>
                        <a:pt x="22736" y="10763"/>
                        <a:pt x="28070" y="9563"/>
                        <a:pt x="22012" y="7468"/>
                      </a:cubicBezTo>
                      <a:lnTo>
                        <a:pt x="21069" y="828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97" name="任意多边形: 形状 758">
                  <a:extLst>
                    <a:ext uri="{FF2B5EF4-FFF2-40B4-BE49-F238E27FC236}">
                      <a16:creationId xmlns:a16="http://schemas.microsoft.com/office/drawing/2014/main" id="{810526CD-42D7-3745-803D-6A7A05559B69}"/>
                    </a:ext>
                  </a:extLst>
                </p:cNvPr>
                <p:cNvSpPr/>
                <p:nvPr/>
              </p:nvSpPr>
              <p:spPr>
                <a:xfrm>
                  <a:off x="3775253" y="1279648"/>
                  <a:ext cx="19050" cy="9525"/>
                </a:xfrm>
                <a:custGeom>
                  <a:avLst/>
                  <a:gdLst>
                    <a:gd name="connsiteX0" fmla="*/ 13649 w 19050"/>
                    <a:gd name="connsiteY0" fmla="*/ 7144 h 9525"/>
                    <a:gd name="connsiteX1" fmla="*/ 14726 w 19050"/>
                    <a:gd name="connsiteY1" fmla="*/ 9677 h 9525"/>
                    <a:gd name="connsiteX2" fmla="*/ 9468 w 19050"/>
                    <a:gd name="connsiteY2" fmla="*/ 7458 h 9525"/>
                    <a:gd name="connsiteX3" fmla="*/ 9525 w 19050"/>
                    <a:gd name="connsiteY3" fmla="*/ 11668 h 9525"/>
                    <a:gd name="connsiteX4" fmla="*/ 16059 w 19050"/>
                    <a:gd name="connsiteY4" fmla="*/ 10220 h 9525"/>
                    <a:gd name="connsiteX5" fmla="*/ 13649 w 19050"/>
                    <a:gd name="connsiteY5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9525">
                      <a:moveTo>
                        <a:pt x="13649" y="7144"/>
                      </a:moveTo>
                      <a:lnTo>
                        <a:pt x="14726" y="9677"/>
                      </a:lnTo>
                      <a:lnTo>
                        <a:pt x="9468" y="7458"/>
                      </a:lnTo>
                      <a:cubicBezTo>
                        <a:pt x="10496" y="9973"/>
                        <a:pt x="3715" y="9877"/>
                        <a:pt x="9525" y="11668"/>
                      </a:cubicBezTo>
                      <a:cubicBezTo>
                        <a:pt x="11020" y="9506"/>
                        <a:pt x="14573" y="8944"/>
                        <a:pt x="16059" y="10220"/>
                      </a:cubicBezTo>
                      <a:cubicBezTo>
                        <a:pt x="15907" y="9477"/>
                        <a:pt x="15630" y="7972"/>
                        <a:pt x="13649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98" name="任意多边形: 形状 759">
                  <a:extLst>
                    <a:ext uri="{FF2B5EF4-FFF2-40B4-BE49-F238E27FC236}">
                      <a16:creationId xmlns:a16="http://schemas.microsoft.com/office/drawing/2014/main" id="{68EAE810-6087-E41C-649C-94BAA627FC0A}"/>
                    </a:ext>
                  </a:extLst>
                </p:cNvPr>
                <p:cNvSpPr/>
                <p:nvPr/>
              </p:nvSpPr>
              <p:spPr>
                <a:xfrm>
                  <a:off x="3829154" y="1052063"/>
                  <a:ext cx="9525" cy="9525"/>
                </a:xfrm>
                <a:custGeom>
                  <a:avLst/>
                  <a:gdLst>
                    <a:gd name="connsiteX0" fmla="*/ 9125 w 9525"/>
                    <a:gd name="connsiteY0" fmla="*/ 7386 h 9525"/>
                    <a:gd name="connsiteX1" fmla="*/ 7401 w 9525"/>
                    <a:gd name="connsiteY1" fmla="*/ 8634 h 9525"/>
                    <a:gd name="connsiteX2" fmla="*/ 9125 w 9525"/>
                    <a:gd name="connsiteY2" fmla="*/ 738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125" y="7386"/>
                      </a:moveTo>
                      <a:cubicBezTo>
                        <a:pt x="4544" y="6548"/>
                        <a:pt x="9659" y="8110"/>
                        <a:pt x="7401" y="8634"/>
                      </a:cubicBezTo>
                      <a:cubicBezTo>
                        <a:pt x="6496" y="6805"/>
                        <a:pt x="11145" y="9520"/>
                        <a:pt x="9125" y="738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99" name="任意多边形: 形状 760">
                  <a:extLst>
                    <a:ext uri="{FF2B5EF4-FFF2-40B4-BE49-F238E27FC236}">
                      <a16:creationId xmlns:a16="http://schemas.microsoft.com/office/drawing/2014/main" id="{CA32374D-C521-6494-5696-1526C18D158E}"/>
                    </a:ext>
                  </a:extLst>
                </p:cNvPr>
                <p:cNvSpPr/>
                <p:nvPr/>
              </p:nvSpPr>
              <p:spPr>
                <a:xfrm>
                  <a:off x="3795512" y="1022054"/>
                  <a:ext cx="9525" cy="9525"/>
                </a:xfrm>
                <a:custGeom>
                  <a:avLst/>
                  <a:gdLst>
                    <a:gd name="connsiteX0" fmla="*/ 8487 w 9525"/>
                    <a:gd name="connsiteY0" fmla="*/ 8144 h 9525"/>
                    <a:gd name="connsiteX1" fmla="*/ 9030 w 9525"/>
                    <a:gd name="connsiteY1" fmla="*/ 7449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487" y="8144"/>
                      </a:moveTo>
                      <a:lnTo>
                        <a:pt x="9030" y="7449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00" name="任意多边形: 形状 761">
                  <a:extLst>
                    <a:ext uri="{FF2B5EF4-FFF2-40B4-BE49-F238E27FC236}">
                      <a16:creationId xmlns:a16="http://schemas.microsoft.com/office/drawing/2014/main" id="{E303D9CE-A151-54A3-FE4F-1695982327B8}"/>
                    </a:ext>
                  </a:extLst>
                </p:cNvPr>
                <p:cNvSpPr/>
                <p:nvPr/>
              </p:nvSpPr>
              <p:spPr>
                <a:xfrm>
                  <a:off x="3767261" y="1015358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11249 h 19050"/>
                    <a:gd name="connsiteX1" fmla="*/ 10163 w 9525"/>
                    <a:gd name="connsiteY1" fmla="*/ 12144 h 19050"/>
                    <a:gd name="connsiteX2" fmla="*/ 9906 w 9525"/>
                    <a:gd name="connsiteY2" fmla="*/ 12706 h 19050"/>
                    <a:gd name="connsiteX3" fmla="*/ 9677 w 9525"/>
                    <a:gd name="connsiteY3" fmla="*/ 13287 h 19050"/>
                    <a:gd name="connsiteX4" fmla="*/ 9430 w 9525"/>
                    <a:gd name="connsiteY4" fmla="*/ 13097 h 19050"/>
                    <a:gd name="connsiteX5" fmla="*/ 8649 w 9525"/>
                    <a:gd name="connsiteY5" fmla="*/ 7144 h 19050"/>
                    <a:gd name="connsiteX6" fmla="*/ 8163 w 9525"/>
                    <a:gd name="connsiteY6" fmla="*/ 13602 h 19050"/>
                    <a:gd name="connsiteX7" fmla="*/ 7144 w 9525"/>
                    <a:gd name="connsiteY7" fmla="*/ 1124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525" h="19050">
                      <a:moveTo>
                        <a:pt x="7144" y="11249"/>
                      </a:moveTo>
                      <a:cubicBezTo>
                        <a:pt x="7534" y="10563"/>
                        <a:pt x="9754" y="11716"/>
                        <a:pt x="10163" y="12144"/>
                      </a:cubicBezTo>
                      <a:cubicBezTo>
                        <a:pt x="10163" y="12144"/>
                        <a:pt x="10058" y="12373"/>
                        <a:pt x="9906" y="12706"/>
                      </a:cubicBezTo>
                      <a:cubicBezTo>
                        <a:pt x="9839" y="12878"/>
                        <a:pt x="9763" y="13078"/>
                        <a:pt x="9677" y="13287"/>
                      </a:cubicBezTo>
                      <a:cubicBezTo>
                        <a:pt x="9592" y="13297"/>
                        <a:pt x="9544" y="14297"/>
                        <a:pt x="9430" y="13097"/>
                      </a:cubicBezTo>
                      <a:cubicBezTo>
                        <a:pt x="9039" y="10125"/>
                        <a:pt x="8649" y="7144"/>
                        <a:pt x="8649" y="7144"/>
                      </a:cubicBezTo>
                      <a:cubicBezTo>
                        <a:pt x="7058" y="9154"/>
                        <a:pt x="7668" y="11954"/>
                        <a:pt x="8163" y="13602"/>
                      </a:cubicBezTo>
                      <a:cubicBezTo>
                        <a:pt x="8601" y="12878"/>
                        <a:pt x="9020" y="12202"/>
                        <a:pt x="7144" y="1124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01" name="任意多边形: 形状 762">
                  <a:extLst>
                    <a:ext uri="{FF2B5EF4-FFF2-40B4-BE49-F238E27FC236}">
                      <a16:creationId xmlns:a16="http://schemas.microsoft.com/office/drawing/2014/main" id="{CF59643A-9724-06FC-410F-AE9804C379D3}"/>
                    </a:ext>
                  </a:extLst>
                </p:cNvPr>
                <p:cNvSpPr/>
                <p:nvPr/>
              </p:nvSpPr>
              <p:spPr>
                <a:xfrm>
                  <a:off x="3737762" y="1280829"/>
                  <a:ext cx="47625" cy="19050"/>
                </a:xfrm>
                <a:custGeom>
                  <a:avLst/>
                  <a:gdLst>
                    <a:gd name="connsiteX0" fmla="*/ 39834 w 47625"/>
                    <a:gd name="connsiteY0" fmla="*/ 7144 h 19050"/>
                    <a:gd name="connsiteX1" fmla="*/ 27623 w 47625"/>
                    <a:gd name="connsiteY1" fmla="*/ 11459 h 19050"/>
                    <a:gd name="connsiteX2" fmla="*/ 22584 w 47625"/>
                    <a:gd name="connsiteY2" fmla="*/ 8734 h 19050"/>
                    <a:gd name="connsiteX3" fmla="*/ 17021 w 47625"/>
                    <a:gd name="connsiteY3" fmla="*/ 11811 h 19050"/>
                    <a:gd name="connsiteX4" fmla="*/ 15621 w 47625"/>
                    <a:gd name="connsiteY4" fmla="*/ 12602 h 19050"/>
                    <a:gd name="connsiteX5" fmla="*/ 15240 w 47625"/>
                    <a:gd name="connsiteY5" fmla="*/ 12773 h 19050"/>
                    <a:gd name="connsiteX6" fmla="*/ 15145 w 47625"/>
                    <a:gd name="connsiteY6" fmla="*/ 12811 h 19050"/>
                    <a:gd name="connsiteX7" fmla="*/ 15116 w 47625"/>
                    <a:gd name="connsiteY7" fmla="*/ 12821 h 19050"/>
                    <a:gd name="connsiteX8" fmla="*/ 15088 w 47625"/>
                    <a:gd name="connsiteY8" fmla="*/ 12811 h 19050"/>
                    <a:gd name="connsiteX9" fmla="*/ 11192 w 47625"/>
                    <a:gd name="connsiteY9" fmla="*/ 12716 h 19050"/>
                    <a:gd name="connsiteX10" fmla="*/ 11154 w 47625"/>
                    <a:gd name="connsiteY10" fmla="*/ 12735 h 19050"/>
                    <a:gd name="connsiteX11" fmla="*/ 11001 w 47625"/>
                    <a:gd name="connsiteY11" fmla="*/ 12792 h 19050"/>
                    <a:gd name="connsiteX12" fmla="*/ 10373 w 47625"/>
                    <a:gd name="connsiteY12" fmla="*/ 12983 h 19050"/>
                    <a:gd name="connsiteX13" fmla="*/ 7144 w 47625"/>
                    <a:gd name="connsiteY13" fmla="*/ 12735 h 19050"/>
                    <a:gd name="connsiteX14" fmla="*/ 9515 w 47625"/>
                    <a:gd name="connsiteY14" fmla="*/ 14516 h 19050"/>
                    <a:gd name="connsiteX15" fmla="*/ 10382 w 47625"/>
                    <a:gd name="connsiteY15" fmla="*/ 15173 h 19050"/>
                    <a:gd name="connsiteX16" fmla="*/ 10782 w 47625"/>
                    <a:gd name="connsiteY16" fmla="*/ 15478 h 19050"/>
                    <a:gd name="connsiteX17" fmla="*/ 10963 w 47625"/>
                    <a:gd name="connsiteY17" fmla="*/ 15621 h 19050"/>
                    <a:gd name="connsiteX18" fmla="*/ 11011 w 47625"/>
                    <a:gd name="connsiteY18" fmla="*/ 15659 h 19050"/>
                    <a:gd name="connsiteX19" fmla="*/ 11030 w 47625"/>
                    <a:gd name="connsiteY19" fmla="*/ 15678 h 19050"/>
                    <a:gd name="connsiteX20" fmla="*/ 11039 w 47625"/>
                    <a:gd name="connsiteY20" fmla="*/ 15678 h 19050"/>
                    <a:gd name="connsiteX21" fmla="*/ 15088 w 47625"/>
                    <a:gd name="connsiteY21" fmla="*/ 15773 h 19050"/>
                    <a:gd name="connsiteX22" fmla="*/ 15088 w 47625"/>
                    <a:gd name="connsiteY22" fmla="*/ 15773 h 19050"/>
                    <a:gd name="connsiteX23" fmla="*/ 15107 w 47625"/>
                    <a:gd name="connsiteY23" fmla="*/ 15783 h 19050"/>
                    <a:gd name="connsiteX24" fmla="*/ 15230 w 47625"/>
                    <a:gd name="connsiteY24" fmla="*/ 15840 h 19050"/>
                    <a:gd name="connsiteX25" fmla="*/ 16307 w 47625"/>
                    <a:gd name="connsiteY25" fmla="*/ 16316 h 19050"/>
                    <a:gd name="connsiteX26" fmla="*/ 15669 w 47625"/>
                    <a:gd name="connsiteY26" fmla="*/ 15973 h 19050"/>
                    <a:gd name="connsiteX27" fmla="*/ 15230 w 47625"/>
                    <a:gd name="connsiteY27" fmla="*/ 15735 h 19050"/>
                    <a:gd name="connsiteX28" fmla="*/ 15088 w 47625"/>
                    <a:gd name="connsiteY28" fmla="*/ 15659 h 19050"/>
                    <a:gd name="connsiteX29" fmla="*/ 15078 w 47625"/>
                    <a:gd name="connsiteY29" fmla="*/ 15659 h 19050"/>
                    <a:gd name="connsiteX30" fmla="*/ 11039 w 47625"/>
                    <a:gd name="connsiteY30" fmla="*/ 15554 h 19050"/>
                    <a:gd name="connsiteX31" fmla="*/ 11039 w 47625"/>
                    <a:gd name="connsiteY31" fmla="*/ 15554 h 19050"/>
                    <a:gd name="connsiteX32" fmla="*/ 11030 w 47625"/>
                    <a:gd name="connsiteY32" fmla="*/ 15545 h 19050"/>
                    <a:gd name="connsiteX33" fmla="*/ 11020 w 47625"/>
                    <a:gd name="connsiteY33" fmla="*/ 15535 h 19050"/>
                    <a:gd name="connsiteX34" fmla="*/ 11011 w 47625"/>
                    <a:gd name="connsiteY34" fmla="*/ 15526 h 19050"/>
                    <a:gd name="connsiteX35" fmla="*/ 11020 w 47625"/>
                    <a:gd name="connsiteY35" fmla="*/ 15526 h 19050"/>
                    <a:gd name="connsiteX36" fmla="*/ 11030 w 47625"/>
                    <a:gd name="connsiteY36" fmla="*/ 15516 h 19050"/>
                    <a:gd name="connsiteX37" fmla="*/ 11039 w 47625"/>
                    <a:gd name="connsiteY37" fmla="*/ 15516 h 19050"/>
                    <a:gd name="connsiteX38" fmla="*/ 15078 w 47625"/>
                    <a:gd name="connsiteY38" fmla="*/ 15621 h 19050"/>
                    <a:gd name="connsiteX39" fmla="*/ 15088 w 47625"/>
                    <a:gd name="connsiteY39" fmla="*/ 15621 h 19050"/>
                    <a:gd name="connsiteX40" fmla="*/ 15240 w 47625"/>
                    <a:gd name="connsiteY40" fmla="*/ 15564 h 19050"/>
                    <a:gd name="connsiteX41" fmla="*/ 15783 w 47625"/>
                    <a:gd name="connsiteY41" fmla="*/ 15364 h 19050"/>
                    <a:gd name="connsiteX42" fmla="*/ 17440 w 47625"/>
                    <a:gd name="connsiteY42" fmla="*/ 14745 h 19050"/>
                    <a:gd name="connsiteX43" fmla="*/ 19841 w 47625"/>
                    <a:gd name="connsiteY43" fmla="*/ 13849 h 19050"/>
                    <a:gd name="connsiteX44" fmla="*/ 23060 w 47625"/>
                    <a:gd name="connsiteY44" fmla="*/ 16335 h 19050"/>
                    <a:gd name="connsiteX45" fmla="*/ 19669 w 47625"/>
                    <a:gd name="connsiteY45" fmla="*/ 10820 h 19050"/>
                    <a:gd name="connsiteX46" fmla="*/ 33385 w 47625"/>
                    <a:gd name="connsiteY46" fmla="*/ 14516 h 19050"/>
                    <a:gd name="connsiteX47" fmla="*/ 34099 w 47625"/>
                    <a:gd name="connsiteY47" fmla="*/ 9877 h 19050"/>
                    <a:gd name="connsiteX48" fmla="*/ 41710 w 47625"/>
                    <a:gd name="connsiteY48" fmla="*/ 12373 h 19050"/>
                    <a:gd name="connsiteX49" fmla="*/ 39834 w 47625"/>
                    <a:gd name="connsiteY49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</a:cxnLst>
                  <a:rect l="l" t="t" r="r" b="b"/>
                  <a:pathLst>
                    <a:path w="47625" h="19050">
                      <a:moveTo>
                        <a:pt x="39834" y="7144"/>
                      </a:moveTo>
                      <a:cubicBezTo>
                        <a:pt x="37976" y="11887"/>
                        <a:pt x="28937" y="6429"/>
                        <a:pt x="27623" y="11459"/>
                      </a:cubicBezTo>
                      <a:lnTo>
                        <a:pt x="22584" y="8734"/>
                      </a:lnTo>
                      <a:cubicBezTo>
                        <a:pt x="20212" y="9258"/>
                        <a:pt x="18783" y="10668"/>
                        <a:pt x="17021" y="11811"/>
                      </a:cubicBezTo>
                      <a:cubicBezTo>
                        <a:pt x="16583" y="12097"/>
                        <a:pt x="16116" y="12363"/>
                        <a:pt x="15621" y="12602"/>
                      </a:cubicBezTo>
                      <a:lnTo>
                        <a:pt x="15240" y="12773"/>
                      </a:lnTo>
                      <a:lnTo>
                        <a:pt x="15145" y="12811"/>
                      </a:lnTo>
                      <a:lnTo>
                        <a:pt x="15116" y="12821"/>
                      </a:lnTo>
                      <a:lnTo>
                        <a:pt x="15088" y="12811"/>
                      </a:lnTo>
                      <a:lnTo>
                        <a:pt x="11192" y="12716"/>
                      </a:lnTo>
                      <a:lnTo>
                        <a:pt x="11154" y="12735"/>
                      </a:lnTo>
                      <a:lnTo>
                        <a:pt x="11001" y="12792"/>
                      </a:lnTo>
                      <a:lnTo>
                        <a:pt x="10373" y="12983"/>
                      </a:lnTo>
                      <a:cubicBezTo>
                        <a:pt x="9487" y="13183"/>
                        <a:pt x="8449" y="13154"/>
                        <a:pt x="7144" y="12735"/>
                      </a:cubicBezTo>
                      <a:cubicBezTo>
                        <a:pt x="7144" y="12735"/>
                        <a:pt x="8334" y="13630"/>
                        <a:pt x="9515" y="14516"/>
                      </a:cubicBezTo>
                      <a:lnTo>
                        <a:pt x="10382" y="15173"/>
                      </a:lnTo>
                      <a:lnTo>
                        <a:pt x="10782" y="15478"/>
                      </a:lnTo>
                      <a:lnTo>
                        <a:pt x="10963" y="15621"/>
                      </a:lnTo>
                      <a:lnTo>
                        <a:pt x="11011" y="15659"/>
                      </a:lnTo>
                      <a:lnTo>
                        <a:pt x="11030" y="15678"/>
                      </a:lnTo>
                      <a:lnTo>
                        <a:pt x="11039" y="15678"/>
                      </a:lnTo>
                      <a:lnTo>
                        <a:pt x="15088" y="15773"/>
                      </a:lnTo>
                      <a:lnTo>
                        <a:pt x="15088" y="15773"/>
                      </a:lnTo>
                      <a:lnTo>
                        <a:pt x="15107" y="15783"/>
                      </a:lnTo>
                      <a:lnTo>
                        <a:pt x="15230" y="15840"/>
                      </a:lnTo>
                      <a:cubicBezTo>
                        <a:pt x="15878" y="16126"/>
                        <a:pt x="16307" y="16316"/>
                        <a:pt x="16307" y="16316"/>
                      </a:cubicBezTo>
                      <a:cubicBezTo>
                        <a:pt x="16307" y="16316"/>
                        <a:pt x="15992" y="16145"/>
                        <a:pt x="15669" y="15973"/>
                      </a:cubicBezTo>
                      <a:cubicBezTo>
                        <a:pt x="15507" y="15888"/>
                        <a:pt x="15354" y="15802"/>
                        <a:pt x="15230" y="15735"/>
                      </a:cubicBezTo>
                      <a:cubicBezTo>
                        <a:pt x="15173" y="15707"/>
                        <a:pt x="15088" y="15659"/>
                        <a:pt x="15088" y="15659"/>
                      </a:cubicBezTo>
                      <a:lnTo>
                        <a:pt x="15078" y="15659"/>
                      </a:lnTo>
                      <a:cubicBezTo>
                        <a:pt x="13716" y="15621"/>
                        <a:pt x="12373" y="15592"/>
                        <a:pt x="11039" y="15554"/>
                      </a:cubicBezTo>
                      <a:lnTo>
                        <a:pt x="11039" y="15554"/>
                      </a:lnTo>
                      <a:lnTo>
                        <a:pt x="11030" y="15545"/>
                      </a:lnTo>
                      <a:lnTo>
                        <a:pt x="11020" y="15535"/>
                      </a:lnTo>
                      <a:lnTo>
                        <a:pt x="11011" y="15526"/>
                      </a:lnTo>
                      <a:lnTo>
                        <a:pt x="11020" y="15526"/>
                      </a:lnTo>
                      <a:lnTo>
                        <a:pt x="11030" y="15516"/>
                      </a:lnTo>
                      <a:lnTo>
                        <a:pt x="11039" y="15516"/>
                      </a:lnTo>
                      <a:cubicBezTo>
                        <a:pt x="12344" y="15545"/>
                        <a:pt x="13687" y="15583"/>
                        <a:pt x="15078" y="15621"/>
                      </a:cubicBezTo>
                      <a:lnTo>
                        <a:pt x="15088" y="15621"/>
                      </a:lnTo>
                      <a:cubicBezTo>
                        <a:pt x="15088" y="15621"/>
                        <a:pt x="15173" y="15592"/>
                        <a:pt x="15240" y="15564"/>
                      </a:cubicBezTo>
                      <a:cubicBezTo>
                        <a:pt x="15373" y="15516"/>
                        <a:pt x="15564" y="15450"/>
                        <a:pt x="15783" y="15364"/>
                      </a:cubicBezTo>
                      <a:cubicBezTo>
                        <a:pt x="16231" y="15192"/>
                        <a:pt x="16840" y="14973"/>
                        <a:pt x="17440" y="14745"/>
                      </a:cubicBezTo>
                      <a:cubicBezTo>
                        <a:pt x="18640" y="14297"/>
                        <a:pt x="19841" y="13849"/>
                        <a:pt x="19841" y="13849"/>
                      </a:cubicBezTo>
                      <a:cubicBezTo>
                        <a:pt x="24727" y="13564"/>
                        <a:pt x="16935" y="16716"/>
                        <a:pt x="23060" y="16335"/>
                      </a:cubicBezTo>
                      <a:cubicBezTo>
                        <a:pt x="24079" y="13240"/>
                        <a:pt x="18012" y="13583"/>
                        <a:pt x="19669" y="10820"/>
                      </a:cubicBezTo>
                      <a:cubicBezTo>
                        <a:pt x="29223" y="9477"/>
                        <a:pt x="25537" y="16192"/>
                        <a:pt x="33385" y="14516"/>
                      </a:cubicBezTo>
                      <a:cubicBezTo>
                        <a:pt x="29651" y="14002"/>
                        <a:pt x="31794" y="10801"/>
                        <a:pt x="34099" y="9877"/>
                      </a:cubicBezTo>
                      <a:cubicBezTo>
                        <a:pt x="31547" y="14268"/>
                        <a:pt x="38919" y="9554"/>
                        <a:pt x="41710" y="12373"/>
                      </a:cubicBezTo>
                      <a:cubicBezTo>
                        <a:pt x="47025" y="10735"/>
                        <a:pt x="38910" y="9563"/>
                        <a:pt x="3983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02" name="任意多边形: 形状 763">
                  <a:extLst>
                    <a:ext uri="{FF2B5EF4-FFF2-40B4-BE49-F238E27FC236}">
                      <a16:creationId xmlns:a16="http://schemas.microsoft.com/office/drawing/2014/main" id="{D96CA0BD-4F0C-EC3E-7900-3B6C355F7487}"/>
                    </a:ext>
                  </a:extLst>
                </p:cNvPr>
                <p:cNvSpPr/>
                <p:nvPr/>
              </p:nvSpPr>
              <p:spPr>
                <a:xfrm>
                  <a:off x="3553597" y="1331353"/>
                  <a:ext cx="38100" cy="28575"/>
                </a:xfrm>
                <a:custGeom>
                  <a:avLst/>
                  <a:gdLst>
                    <a:gd name="connsiteX0" fmla="*/ 29194 w 38100"/>
                    <a:gd name="connsiteY0" fmla="*/ 21152 h 28575"/>
                    <a:gd name="connsiteX1" fmla="*/ 31299 w 38100"/>
                    <a:gd name="connsiteY1" fmla="*/ 18371 h 28575"/>
                    <a:gd name="connsiteX2" fmla="*/ 37862 w 38100"/>
                    <a:gd name="connsiteY2" fmla="*/ 21885 h 28575"/>
                    <a:gd name="connsiteX3" fmla="*/ 16840 w 38100"/>
                    <a:gd name="connsiteY3" fmla="*/ 8750 h 28575"/>
                    <a:gd name="connsiteX4" fmla="*/ 13640 w 38100"/>
                    <a:gd name="connsiteY4" fmla="*/ 17008 h 28575"/>
                    <a:gd name="connsiteX5" fmla="*/ 7144 w 38100"/>
                    <a:gd name="connsiteY5" fmla="*/ 15046 h 28575"/>
                    <a:gd name="connsiteX6" fmla="*/ 9582 w 38100"/>
                    <a:gd name="connsiteY6" fmla="*/ 19533 h 28575"/>
                    <a:gd name="connsiteX7" fmla="*/ 15411 w 38100"/>
                    <a:gd name="connsiteY7" fmla="*/ 17151 h 28575"/>
                    <a:gd name="connsiteX8" fmla="*/ 34842 w 38100"/>
                    <a:gd name="connsiteY8" fmla="*/ 22600 h 28575"/>
                    <a:gd name="connsiteX9" fmla="*/ 29194 w 38100"/>
                    <a:gd name="connsiteY9" fmla="*/ 21152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8100" h="28575">
                      <a:moveTo>
                        <a:pt x="29194" y="21152"/>
                      </a:moveTo>
                      <a:cubicBezTo>
                        <a:pt x="29775" y="19752"/>
                        <a:pt x="31594" y="19780"/>
                        <a:pt x="31299" y="18371"/>
                      </a:cubicBezTo>
                      <a:lnTo>
                        <a:pt x="37862" y="21885"/>
                      </a:lnTo>
                      <a:cubicBezTo>
                        <a:pt x="33776" y="14846"/>
                        <a:pt x="21079" y="14989"/>
                        <a:pt x="16840" y="8750"/>
                      </a:cubicBezTo>
                      <a:cubicBezTo>
                        <a:pt x="4248" y="2797"/>
                        <a:pt x="17288" y="15170"/>
                        <a:pt x="13640" y="17008"/>
                      </a:cubicBezTo>
                      <a:lnTo>
                        <a:pt x="7144" y="15046"/>
                      </a:lnTo>
                      <a:lnTo>
                        <a:pt x="9582" y="19533"/>
                      </a:lnTo>
                      <a:cubicBezTo>
                        <a:pt x="17259" y="23038"/>
                        <a:pt x="11849" y="16875"/>
                        <a:pt x="15411" y="17151"/>
                      </a:cubicBezTo>
                      <a:cubicBezTo>
                        <a:pt x="19288" y="14846"/>
                        <a:pt x="29156" y="23247"/>
                        <a:pt x="34842" y="22600"/>
                      </a:cubicBezTo>
                      <a:lnTo>
                        <a:pt x="29194" y="2115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03" name="任意多边形: 形状 764">
                  <a:extLst>
                    <a:ext uri="{FF2B5EF4-FFF2-40B4-BE49-F238E27FC236}">
                      <a16:creationId xmlns:a16="http://schemas.microsoft.com/office/drawing/2014/main" id="{B17976E7-836C-7EAB-52E4-D19EABE18A0A}"/>
                    </a:ext>
                  </a:extLst>
                </p:cNvPr>
                <p:cNvSpPr/>
                <p:nvPr/>
              </p:nvSpPr>
              <p:spPr>
                <a:xfrm>
                  <a:off x="3773710" y="1019816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10554 w 9525"/>
                    <a:gd name="connsiteY1" fmla="*/ 7906 h 9525"/>
                    <a:gd name="connsiteX2" fmla="*/ 8277 w 9525"/>
                    <a:gd name="connsiteY2" fmla="*/ 789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10554" y="7906"/>
                      </a:lnTo>
                      <a:lnTo>
                        <a:pt x="8277" y="789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04" name="任意多边形: 形状 765">
                  <a:extLst>
                    <a:ext uri="{FF2B5EF4-FFF2-40B4-BE49-F238E27FC236}">
                      <a16:creationId xmlns:a16="http://schemas.microsoft.com/office/drawing/2014/main" id="{29AA996E-69F4-6F22-8C54-944343FEC837}"/>
                    </a:ext>
                  </a:extLst>
                </p:cNvPr>
                <p:cNvSpPr/>
                <p:nvPr/>
              </p:nvSpPr>
              <p:spPr>
                <a:xfrm>
                  <a:off x="3777000" y="1267733"/>
                  <a:ext cx="19050" cy="19050"/>
                </a:xfrm>
                <a:custGeom>
                  <a:avLst/>
                  <a:gdLst>
                    <a:gd name="connsiteX0" fmla="*/ 15731 w 19050"/>
                    <a:gd name="connsiteY0" fmla="*/ 10316 h 19050"/>
                    <a:gd name="connsiteX1" fmla="*/ 11607 w 19050"/>
                    <a:gd name="connsiteY1" fmla="*/ 7144 h 19050"/>
                    <a:gd name="connsiteX2" fmla="*/ 13426 w 19050"/>
                    <a:gd name="connsiteY2" fmla="*/ 10706 h 19050"/>
                    <a:gd name="connsiteX3" fmla="*/ 7568 w 19050"/>
                    <a:gd name="connsiteY3" fmla="*/ 10887 h 19050"/>
                    <a:gd name="connsiteX4" fmla="*/ 7416 w 19050"/>
                    <a:gd name="connsiteY4" fmla="*/ 13621 h 19050"/>
                    <a:gd name="connsiteX5" fmla="*/ 15731 w 19050"/>
                    <a:gd name="connsiteY5" fmla="*/ 1031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15731" y="10316"/>
                      </a:moveTo>
                      <a:cubicBezTo>
                        <a:pt x="14264" y="9030"/>
                        <a:pt x="9740" y="9773"/>
                        <a:pt x="11607" y="7144"/>
                      </a:cubicBezTo>
                      <a:lnTo>
                        <a:pt x="13426" y="10706"/>
                      </a:lnTo>
                      <a:cubicBezTo>
                        <a:pt x="11264" y="11840"/>
                        <a:pt x="8835" y="11439"/>
                        <a:pt x="7568" y="10887"/>
                      </a:cubicBezTo>
                      <a:cubicBezTo>
                        <a:pt x="7702" y="11649"/>
                        <a:pt x="6673" y="12583"/>
                        <a:pt x="7416" y="13621"/>
                      </a:cubicBezTo>
                      <a:cubicBezTo>
                        <a:pt x="9464" y="15240"/>
                        <a:pt x="16684" y="12097"/>
                        <a:pt x="15731" y="1031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05" name="任意多边形: 形状 766">
                  <a:extLst>
                    <a:ext uri="{FF2B5EF4-FFF2-40B4-BE49-F238E27FC236}">
                      <a16:creationId xmlns:a16="http://schemas.microsoft.com/office/drawing/2014/main" id="{E84DAAB8-5FDC-4C76-291E-A1096CF5D7E2}"/>
                    </a:ext>
                  </a:extLst>
                </p:cNvPr>
                <p:cNvSpPr/>
                <p:nvPr/>
              </p:nvSpPr>
              <p:spPr>
                <a:xfrm>
                  <a:off x="3811229" y="1037125"/>
                  <a:ext cx="19050" cy="9525"/>
                </a:xfrm>
                <a:custGeom>
                  <a:avLst/>
                  <a:gdLst>
                    <a:gd name="connsiteX0" fmla="*/ 8773 w 19050"/>
                    <a:gd name="connsiteY0" fmla="*/ 7770 h 9525"/>
                    <a:gd name="connsiteX1" fmla="*/ 8839 w 19050"/>
                    <a:gd name="connsiteY1" fmla="*/ 7456 h 9525"/>
                    <a:gd name="connsiteX2" fmla="*/ 7144 w 19050"/>
                    <a:gd name="connsiteY2" fmla="*/ 8123 h 9525"/>
                    <a:gd name="connsiteX3" fmla="*/ 11906 w 19050"/>
                    <a:gd name="connsiteY3" fmla="*/ 9189 h 9525"/>
                    <a:gd name="connsiteX4" fmla="*/ 8773 w 19050"/>
                    <a:gd name="connsiteY4" fmla="*/ 777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9525">
                      <a:moveTo>
                        <a:pt x="8773" y="7770"/>
                      </a:moveTo>
                      <a:cubicBezTo>
                        <a:pt x="10335" y="7703"/>
                        <a:pt x="6715" y="6627"/>
                        <a:pt x="8839" y="7456"/>
                      </a:cubicBezTo>
                      <a:lnTo>
                        <a:pt x="7144" y="8123"/>
                      </a:lnTo>
                      <a:cubicBezTo>
                        <a:pt x="9620" y="7408"/>
                        <a:pt x="10382" y="10866"/>
                        <a:pt x="11906" y="9189"/>
                      </a:cubicBezTo>
                      <a:cubicBezTo>
                        <a:pt x="10497" y="8618"/>
                        <a:pt x="10258" y="8018"/>
                        <a:pt x="8773" y="777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06" name="任意多边形: 形状 767">
                  <a:extLst>
                    <a:ext uri="{FF2B5EF4-FFF2-40B4-BE49-F238E27FC236}">
                      <a16:creationId xmlns:a16="http://schemas.microsoft.com/office/drawing/2014/main" id="{821E7503-18CE-632A-74CB-E4A6415F1BBA}"/>
                    </a:ext>
                  </a:extLst>
                </p:cNvPr>
                <p:cNvSpPr/>
                <p:nvPr/>
              </p:nvSpPr>
              <p:spPr>
                <a:xfrm>
                  <a:off x="3786007" y="1021121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7144 h 9525"/>
                    <a:gd name="connsiteX1" fmla="*/ 10735 w 19050"/>
                    <a:gd name="connsiteY1" fmla="*/ 9077 h 9525"/>
                    <a:gd name="connsiteX2" fmla="*/ 14935 w 19050"/>
                    <a:gd name="connsiteY2" fmla="*/ 8801 h 9525"/>
                    <a:gd name="connsiteX3" fmla="*/ 7144 w 19050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7144" y="7144"/>
                      </a:moveTo>
                      <a:lnTo>
                        <a:pt x="10735" y="9077"/>
                      </a:lnTo>
                      <a:cubicBezTo>
                        <a:pt x="11525" y="8477"/>
                        <a:pt x="13706" y="9258"/>
                        <a:pt x="14935" y="8801"/>
                      </a:cubicBezTo>
                      <a:cubicBezTo>
                        <a:pt x="12611" y="8868"/>
                        <a:pt x="9354" y="7696"/>
                        <a:pt x="714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07" name="任意多边形: 形状 768">
                  <a:extLst>
                    <a:ext uri="{FF2B5EF4-FFF2-40B4-BE49-F238E27FC236}">
                      <a16:creationId xmlns:a16="http://schemas.microsoft.com/office/drawing/2014/main" id="{F71C9283-29F3-A80E-BBBA-8309C3CB387A}"/>
                    </a:ext>
                  </a:extLst>
                </p:cNvPr>
                <p:cNvSpPr/>
                <p:nvPr/>
              </p:nvSpPr>
              <p:spPr>
                <a:xfrm>
                  <a:off x="3548795" y="1312052"/>
                  <a:ext cx="47625" cy="38100"/>
                </a:xfrm>
                <a:custGeom>
                  <a:avLst/>
                  <a:gdLst>
                    <a:gd name="connsiteX0" fmla="*/ 44730 w 47625"/>
                    <a:gd name="connsiteY0" fmla="*/ 32071 h 38100"/>
                    <a:gd name="connsiteX1" fmla="*/ 43558 w 47625"/>
                    <a:gd name="connsiteY1" fmla="*/ 32776 h 38100"/>
                    <a:gd name="connsiteX2" fmla="*/ 28404 w 47625"/>
                    <a:gd name="connsiteY2" fmla="*/ 24784 h 38100"/>
                    <a:gd name="connsiteX3" fmla="*/ 18317 w 47625"/>
                    <a:gd name="connsiteY3" fmla="*/ 15097 h 38100"/>
                    <a:gd name="connsiteX4" fmla="*/ 16022 w 47625"/>
                    <a:gd name="connsiteY4" fmla="*/ 17707 h 38100"/>
                    <a:gd name="connsiteX5" fmla="*/ 7259 w 47625"/>
                    <a:gd name="connsiteY5" fmla="*/ 7144 h 38100"/>
                    <a:gd name="connsiteX6" fmla="*/ 18974 w 47625"/>
                    <a:gd name="connsiteY6" fmla="*/ 24317 h 38100"/>
                    <a:gd name="connsiteX7" fmla="*/ 27566 w 47625"/>
                    <a:gd name="connsiteY7" fmla="*/ 28184 h 38100"/>
                    <a:gd name="connsiteX8" fmla="*/ 40310 w 47625"/>
                    <a:gd name="connsiteY8" fmla="*/ 36300 h 38100"/>
                    <a:gd name="connsiteX9" fmla="*/ 44730 w 47625"/>
                    <a:gd name="connsiteY9" fmla="*/ 32071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7625" h="38100">
                      <a:moveTo>
                        <a:pt x="44730" y="32071"/>
                      </a:moveTo>
                      <a:lnTo>
                        <a:pt x="43558" y="32776"/>
                      </a:lnTo>
                      <a:cubicBezTo>
                        <a:pt x="39358" y="30328"/>
                        <a:pt x="33386" y="27842"/>
                        <a:pt x="28404" y="24784"/>
                      </a:cubicBezTo>
                      <a:cubicBezTo>
                        <a:pt x="23461" y="21660"/>
                        <a:pt x="19289" y="18336"/>
                        <a:pt x="18317" y="15097"/>
                      </a:cubicBezTo>
                      <a:cubicBezTo>
                        <a:pt x="18146" y="13697"/>
                        <a:pt x="21032" y="20241"/>
                        <a:pt x="16022" y="17707"/>
                      </a:cubicBezTo>
                      <a:cubicBezTo>
                        <a:pt x="12583" y="13945"/>
                        <a:pt x="6211" y="10525"/>
                        <a:pt x="7259" y="7144"/>
                      </a:cubicBezTo>
                      <a:cubicBezTo>
                        <a:pt x="7649" y="12744"/>
                        <a:pt x="13659" y="20364"/>
                        <a:pt x="18974" y="24317"/>
                      </a:cubicBezTo>
                      <a:cubicBezTo>
                        <a:pt x="19584" y="24003"/>
                        <a:pt x="23261" y="25698"/>
                        <a:pt x="27566" y="28184"/>
                      </a:cubicBezTo>
                      <a:cubicBezTo>
                        <a:pt x="31938" y="30556"/>
                        <a:pt x="37091" y="33471"/>
                        <a:pt x="40310" y="36300"/>
                      </a:cubicBezTo>
                      <a:cubicBezTo>
                        <a:pt x="37091" y="33547"/>
                        <a:pt x="56436" y="39624"/>
                        <a:pt x="44730" y="3207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08" name="任意多边形: 形状 769">
                  <a:extLst>
                    <a:ext uri="{FF2B5EF4-FFF2-40B4-BE49-F238E27FC236}">
                      <a16:creationId xmlns:a16="http://schemas.microsoft.com/office/drawing/2014/main" id="{55EC5E5B-6EA2-85A8-15C6-D1690F5FF8EA}"/>
                    </a:ext>
                  </a:extLst>
                </p:cNvPr>
                <p:cNvSpPr/>
                <p:nvPr/>
              </p:nvSpPr>
              <p:spPr>
                <a:xfrm>
                  <a:off x="3804599" y="1039799"/>
                  <a:ext cx="19050" cy="19050"/>
                </a:xfrm>
                <a:custGeom>
                  <a:avLst/>
                  <a:gdLst>
                    <a:gd name="connsiteX0" fmla="*/ 14059 w 19050"/>
                    <a:gd name="connsiteY0" fmla="*/ 7439 h 19050"/>
                    <a:gd name="connsiteX1" fmla="*/ 13783 w 19050"/>
                    <a:gd name="connsiteY1" fmla="*/ 7144 h 19050"/>
                    <a:gd name="connsiteX2" fmla="*/ 11535 w 19050"/>
                    <a:gd name="connsiteY2" fmla="*/ 8525 h 19050"/>
                    <a:gd name="connsiteX3" fmla="*/ 13030 w 19050"/>
                    <a:gd name="connsiteY3" fmla="*/ 8887 h 19050"/>
                    <a:gd name="connsiteX4" fmla="*/ 9668 w 19050"/>
                    <a:gd name="connsiteY4" fmla="*/ 10820 h 19050"/>
                    <a:gd name="connsiteX5" fmla="*/ 8658 w 19050"/>
                    <a:gd name="connsiteY5" fmla="*/ 13811 h 19050"/>
                    <a:gd name="connsiteX6" fmla="*/ 9058 w 19050"/>
                    <a:gd name="connsiteY6" fmla="*/ 13868 h 19050"/>
                    <a:gd name="connsiteX7" fmla="*/ 11440 w 19050"/>
                    <a:gd name="connsiteY7" fmla="*/ 17545 h 19050"/>
                    <a:gd name="connsiteX8" fmla="*/ 7144 w 19050"/>
                    <a:gd name="connsiteY8" fmla="*/ 16907 h 19050"/>
                    <a:gd name="connsiteX9" fmla="*/ 10192 w 19050"/>
                    <a:gd name="connsiteY9" fmla="*/ 19288 h 19050"/>
                    <a:gd name="connsiteX10" fmla="*/ 12287 w 19050"/>
                    <a:gd name="connsiteY10" fmla="*/ 19260 h 19050"/>
                    <a:gd name="connsiteX11" fmla="*/ 11868 w 19050"/>
                    <a:gd name="connsiteY11" fmla="*/ 20193 h 19050"/>
                    <a:gd name="connsiteX12" fmla="*/ 13468 w 19050"/>
                    <a:gd name="connsiteY12" fmla="*/ 19402 h 19050"/>
                    <a:gd name="connsiteX13" fmla="*/ 10744 w 19050"/>
                    <a:gd name="connsiteY13" fmla="*/ 18088 h 19050"/>
                    <a:gd name="connsiteX14" fmla="*/ 13849 w 19050"/>
                    <a:gd name="connsiteY14" fmla="*/ 17840 h 19050"/>
                    <a:gd name="connsiteX15" fmla="*/ 12259 w 19050"/>
                    <a:gd name="connsiteY15" fmla="*/ 15183 h 19050"/>
                    <a:gd name="connsiteX16" fmla="*/ 19488 w 19050"/>
                    <a:gd name="connsiteY16" fmla="*/ 16431 h 19050"/>
                    <a:gd name="connsiteX17" fmla="*/ 18412 w 19050"/>
                    <a:gd name="connsiteY17" fmla="*/ 11792 h 19050"/>
                    <a:gd name="connsiteX18" fmla="*/ 14059 w 19050"/>
                    <a:gd name="connsiteY18" fmla="*/ 743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9050" h="19050">
                      <a:moveTo>
                        <a:pt x="14059" y="7439"/>
                      </a:moveTo>
                      <a:lnTo>
                        <a:pt x="13783" y="7144"/>
                      </a:lnTo>
                      <a:lnTo>
                        <a:pt x="11535" y="8525"/>
                      </a:lnTo>
                      <a:cubicBezTo>
                        <a:pt x="11925" y="8534"/>
                        <a:pt x="12621" y="8868"/>
                        <a:pt x="13030" y="8887"/>
                      </a:cubicBezTo>
                      <a:cubicBezTo>
                        <a:pt x="12611" y="9916"/>
                        <a:pt x="10868" y="10277"/>
                        <a:pt x="9668" y="10820"/>
                      </a:cubicBezTo>
                      <a:cubicBezTo>
                        <a:pt x="8258" y="11278"/>
                        <a:pt x="7306" y="11859"/>
                        <a:pt x="8658" y="13811"/>
                      </a:cubicBezTo>
                      <a:lnTo>
                        <a:pt x="9058" y="13868"/>
                      </a:lnTo>
                      <a:lnTo>
                        <a:pt x="11440" y="17545"/>
                      </a:lnTo>
                      <a:lnTo>
                        <a:pt x="7144" y="16907"/>
                      </a:lnTo>
                      <a:lnTo>
                        <a:pt x="10192" y="19288"/>
                      </a:lnTo>
                      <a:cubicBezTo>
                        <a:pt x="9830" y="18269"/>
                        <a:pt x="10354" y="18031"/>
                        <a:pt x="12287" y="19260"/>
                      </a:cubicBezTo>
                      <a:cubicBezTo>
                        <a:pt x="12154" y="19564"/>
                        <a:pt x="11611" y="19822"/>
                        <a:pt x="11868" y="20193"/>
                      </a:cubicBezTo>
                      <a:lnTo>
                        <a:pt x="13468" y="19402"/>
                      </a:lnTo>
                      <a:cubicBezTo>
                        <a:pt x="13907" y="18478"/>
                        <a:pt x="11887" y="19212"/>
                        <a:pt x="10744" y="18088"/>
                      </a:cubicBezTo>
                      <a:lnTo>
                        <a:pt x="13849" y="17840"/>
                      </a:lnTo>
                      <a:cubicBezTo>
                        <a:pt x="11897" y="16659"/>
                        <a:pt x="9811" y="14878"/>
                        <a:pt x="12259" y="15183"/>
                      </a:cubicBezTo>
                      <a:cubicBezTo>
                        <a:pt x="15135" y="15497"/>
                        <a:pt x="16135" y="14649"/>
                        <a:pt x="19488" y="16431"/>
                      </a:cubicBezTo>
                      <a:cubicBezTo>
                        <a:pt x="18821" y="15030"/>
                        <a:pt x="15840" y="12049"/>
                        <a:pt x="18412" y="11792"/>
                      </a:cubicBezTo>
                      <a:cubicBezTo>
                        <a:pt x="22974" y="11687"/>
                        <a:pt x="16745" y="6286"/>
                        <a:pt x="14059" y="743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09" name="任意多边形: 形状 770">
                  <a:extLst>
                    <a:ext uri="{FF2B5EF4-FFF2-40B4-BE49-F238E27FC236}">
                      <a16:creationId xmlns:a16="http://schemas.microsoft.com/office/drawing/2014/main" id="{BD79F5FC-DB35-96B7-69A2-478888CA5039}"/>
                    </a:ext>
                  </a:extLst>
                </p:cNvPr>
                <p:cNvSpPr/>
                <p:nvPr/>
              </p:nvSpPr>
              <p:spPr>
                <a:xfrm>
                  <a:off x="3503271" y="1315072"/>
                  <a:ext cx="28575" cy="28575"/>
                </a:xfrm>
                <a:custGeom>
                  <a:avLst/>
                  <a:gdLst>
                    <a:gd name="connsiteX0" fmla="*/ 25360 w 28575"/>
                    <a:gd name="connsiteY0" fmla="*/ 25794 h 28575"/>
                    <a:gd name="connsiteX1" fmla="*/ 10244 w 28575"/>
                    <a:gd name="connsiteY1" fmla="*/ 11087 h 28575"/>
                    <a:gd name="connsiteX2" fmla="*/ 14778 w 28575"/>
                    <a:gd name="connsiteY2" fmla="*/ 12068 h 28575"/>
                    <a:gd name="connsiteX3" fmla="*/ 11111 w 28575"/>
                    <a:gd name="connsiteY3" fmla="*/ 9811 h 28575"/>
                    <a:gd name="connsiteX4" fmla="*/ 13768 w 28575"/>
                    <a:gd name="connsiteY4" fmla="*/ 8944 h 28575"/>
                    <a:gd name="connsiteX5" fmla="*/ 30866 w 28575"/>
                    <a:gd name="connsiteY5" fmla="*/ 21736 h 28575"/>
                    <a:gd name="connsiteX6" fmla="*/ 13740 w 28575"/>
                    <a:gd name="connsiteY6" fmla="*/ 7496 h 28575"/>
                    <a:gd name="connsiteX7" fmla="*/ 11111 w 28575"/>
                    <a:gd name="connsiteY7" fmla="*/ 9811 h 28575"/>
                    <a:gd name="connsiteX8" fmla="*/ 8806 w 28575"/>
                    <a:gd name="connsiteY8" fmla="*/ 7144 h 28575"/>
                    <a:gd name="connsiteX9" fmla="*/ 9053 w 28575"/>
                    <a:gd name="connsiteY9" fmla="*/ 15869 h 28575"/>
                    <a:gd name="connsiteX10" fmla="*/ 9482 w 28575"/>
                    <a:gd name="connsiteY10" fmla="*/ 15250 h 28575"/>
                    <a:gd name="connsiteX11" fmla="*/ 20941 w 28575"/>
                    <a:gd name="connsiteY11" fmla="*/ 26375 h 28575"/>
                    <a:gd name="connsiteX12" fmla="*/ 25360 w 28575"/>
                    <a:gd name="connsiteY12" fmla="*/ 25794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8575" h="28575">
                      <a:moveTo>
                        <a:pt x="25360" y="25794"/>
                      </a:moveTo>
                      <a:cubicBezTo>
                        <a:pt x="22817" y="21688"/>
                        <a:pt x="13568" y="16897"/>
                        <a:pt x="10244" y="11087"/>
                      </a:cubicBezTo>
                      <a:lnTo>
                        <a:pt x="14778" y="12068"/>
                      </a:lnTo>
                      <a:cubicBezTo>
                        <a:pt x="13873" y="11868"/>
                        <a:pt x="12492" y="10839"/>
                        <a:pt x="11111" y="9811"/>
                      </a:cubicBezTo>
                      <a:lnTo>
                        <a:pt x="13768" y="8944"/>
                      </a:lnTo>
                      <a:cubicBezTo>
                        <a:pt x="18435" y="14316"/>
                        <a:pt x="28894" y="18517"/>
                        <a:pt x="30866" y="21736"/>
                      </a:cubicBezTo>
                      <a:cubicBezTo>
                        <a:pt x="28675" y="15611"/>
                        <a:pt x="13378" y="9658"/>
                        <a:pt x="13740" y="7496"/>
                      </a:cubicBezTo>
                      <a:lnTo>
                        <a:pt x="11111" y="9811"/>
                      </a:lnTo>
                      <a:cubicBezTo>
                        <a:pt x="10206" y="9611"/>
                        <a:pt x="9272" y="7982"/>
                        <a:pt x="8806" y="7144"/>
                      </a:cubicBezTo>
                      <a:cubicBezTo>
                        <a:pt x="13987" y="14811"/>
                        <a:pt x="2919" y="7991"/>
                        <a:pt x="9053" y="15869"/>
                      </a:cubicBezTo>
                      <a:lnTo>
                        <a:pt x="9482" y="15250"/>
                      </a:lnTo>
                      <a:lnTo>
                        <a:pt x="20941" y="26375"/>
                      </a:lnTo>
                      <a:cubicBezTo>
                        <a:pt x="22226" y="25908"/>
                        <a:pt x="23550" y="25451"/>
                        <a:pt x="25360" y="2579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10" name="任意多边形: 形状 771">
                  <a:extLst>
                    <a:ext uri="{FF2B5EF4-FFF2-40B4-BE49-F238E27FC236}">
                      <a16:creationId xmlns:a16="http://schemas.microsoft.com/office/drawing/2014/main" id="{05B8E0DA-CE5B-6E7A-591B-09E0CC103F55}"/>
                    </a:ext>
                  </a:extLst>
                </p:cNvPr>
                <p:cNvSpPr/>
                <p:nvPr/>
              </p:nvSpPr>
              <p:spPr>
                <a:xfrm>
                  <a:off x="3756784" y="1271581"/>
                  <a:ext cx="28575" cy="19050"/>
                </a:xfrm>
                <a:custGeom>
                  <a:avLst/>
                  <a:gdLst>
                    <a:gd name="connsiteX0" fmla="*/ 24851 w 28575"/>
                    <a:gd name="connsiteY0" fmla="*/ 7144 h 19050"/>
                    <a:gd name="connsiteX1" fmla="*/ 24975 w 28575"/>
                    <a:gd name="connsiteY1" fmla="*/ 7877 h 19050"/>
                    <a:gd name="connsiteX2" fmla="*/ 11020 w 28575"/>
                    <a:gd name="connsiteY2" fmla="*/ 8306 h 19050"/>
                    <a:gd name="connsiteX3" fmla="*/ 12421 w 28575"/>
                    <a:gd name="connsiteY3" fmla="*/ 10506 h 19050"/>
                    <a:gd name="connsiteX4" fmla="*/ 7144 w 28575"/>
                    <a:gd name="connsiteY4" fmla="*/ 10477 h 19050"/>
                    <a:gd name="connsiteX5" fmla="*/ 10230 w 28575"/>
                    <a:gd name="connsiteY5" fmla="*/ 12182 h 19050"/>
                    <a:gd name="connsiteX6" fmla="*/ 10163 w 28575"/>
                    <a:gd name="connsiteY6" fmla="*/ 11420 h 19050"/>
                    <a:gd name="connsiteX7" fmla="*/ 16793 w 28575"/>
                    <a:gd name="connsiteY7" fmla="*/ 12849 h 19050"/>
                    <a:gd name="connsiteX8" fmla="*/ 15364 w 28575"/>
                    <a:gd name="connsiteY8" fmla="*/ 10678 h 19050"/>
                    <a:gd name="connsiteX9" fmla="*/ 20203 w 28575"/>
                    <a:gd name="connsiteY9" fmla="*/ 11849 h 19050"/>
                    <a:gd name="connsiteX10" fmla="*/ 24851 w 28575"/>
                    <a:gd name="connsiteY10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575" h="19050">
                      <a:moveTo>
                        <a:pt x="24851" y="7144"/>
                      </a:moveTo>
                      <a:lnTo>
                        <a:pt x="24975" y="7877"/>
                      </a:lnTo>
                      <a:cubicBezTo>
                        <a:pt x="24984" y="8220"/>
                        <a:pt x="11020" y="8306"/>
                        <a:pt x="11020" y="8306"/>
                      </a:cubicBezTo>
                      <a:cubicBezTo>
                        <a:pt x="12802" y="8573"/>
                        <a:pt x="11811" y="10163"/>
                        <a:pt x="12421" y="10506"/>
                      </a:cubicBezTo>
                      <a:cubicBezTo>
                        <a:pt x="10068" y="10668"/>
                        <a:pt x="8839" y="9992"/>
                        <a:pt x="7144" y="10477"/>
                      </a:cubicBezTo>
                      <a:lnTo>
                        <a:pt x="10230" y="12182"/>
                      </a:lnTo>
                      <a:lnTo>
                        <a:pt x="10163" y="11420"/>
                      </a:lnTo>
                      <a:lnTo>
                        <a:pt x="16793" y="12849"/>
                      </a:lnTo>
                      <a:lnTo>
                        <a:pt x="15364" y="10678"/>
                      </a:lnTo>
                      <a:cubicBezTo>
                        <a:pt x="17678" y="10506"/>
                        <a:pt x="19479" y="10763"/>
                        <a:pt x="20203" y="11849"/>
                      </a:cubicBezTo>
                      <a:cubicBezTo>
                        <a:pt x="18793" y="9830"/>
                        <a:pt x="28270" y="10201"/>
                        <a:pt x="24851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11" name="任意多边形: 形状 772">
                  <a:extLst>
                    <a:ext uri="{FF2B5EF4-FFF2-40B4-BE49-F238E27FC236}">
                      <a16:creationId xmlns:a16="http://schemas.microsoft.com/office/drawing/2014/main" id="{BC8EDEE2-A2E4-12FB-1987-8068A27EBFA2}"/>
                    </a:ext>
                  </a:extLst>
                </p:cNvPr>
                <p:cNvSpPr/>
                <p:nvPr/>
              </p:nvSpPr>
              <p:spPr>
                <a:xfrm>
                  <a:off x="3774998" y="1016911"/>
                  <a:ext cx="9525" cy="9525"/>
                </a:xfrm>
                <a:custGeom>
                  <a:avLst/>
                  <a:gdLst>
                    <a:gd name="connsiteX0" fmla="*/ 8113 w 9525"/>
                    <a:gd name="connsiteY0" fmla="*/ 8277 h 9525"/>
                    <a:gd name="connsiteX1" fmla="*/ 7780 w 9525"/>
                    <a:gd name="connsiteY1" fmla="*/ 7144 h 9525"/>
                    <a:gd name="connsiteX2" fmla="*/ 10618 w 9525"/>
                    <a:gd name="connsiteY2" fmla="*/ 8163 h 9525"/>
                    <a:gd name="connsiteX3" fmla="*/ 11161 w 9525"/>
                    <a:gd name="connsiteY3" fmla="*/ 7763 h 9525"/>
                    <a:gd name="connsiteX4" fmla="*/ 9666 w 9525"/>
                    <a:gd name="connsiteY4" fmla="*/ 7458 h 9525"/>
                    <a:gd name="connsiteX5" fmla="*/ 8113 w 9525"/>
                    <a:gd name="connsiteY5" fmla="*/ 827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5" h="9525">
                      <a:moveTo>
                        <a:pt x="8113" y="8277"/>
                      </a:moveTo>
                      <a:cubicBezTo>
                        <a:pt x="4570" y="8144"/>
                        <a:pt x="12218" y="7972"/>
                        <a:pt x="7780" y="7144"/>
                      </a:cubicBezTo>
                      <a:cubicBezTo>
                        <a:pt x="12228" y="8068"/>
                        <a:pt x="6313" y="8001"/>
                        <a:pt x="10618" y="8163"/>
                      </a:cubicBezTo>
                      <a:lnTo>
                        <a:pt x="11161" y="7763"/>
                      </a:lnTo>
                      <a:cubicBezTo>
                        <a:pt x="10761" y="7753"/>
                        <a:pt x="10018" y="7601"/>
                        <a:pt x="9666" y="7458"/>
                      </a:cubicBezTo>
                      <a:cubicBezTo>
                        <a:pt x="10323" y="7715"/>
                        <a:pt x="10323" y="8744"/>
                        <a:pt x="8113" y="827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12" name="任意多边形: 形状 773">
                  <a:extLst>
                    <a:ext uri="{FF2B5EF4-FFF2-40B4-BE49-F238E27FC236}">
                      <a16:creationId xmlns:a16="http://schemas.microsoft.com/office/drawing/2014/main" id="{0CF7007C-2146-D345-CA40-9C4DDEA4E943}"/>
                    </a:ext>
                  </a:extLst>
                </p:cNvPr>
                <p:cNvSpPr/>
                <p:nvPr/>
              </p:nvSpPr>
              <p:spPr>
                <a:xfrm>
                  <a:off x="3824430" y="1186646"/>
                  <a:ext cx="19050" cy="19050"/>
                </a:xfrm>
                <a:custGeom>
                  <a:avLst/>
                  <a:gdLst>
                    <a:gd name="connsiteX0" fmla="*/ 15783 w 19050"/>
                    <a:gd name="connsiteY0" fmla="*/ 7144 h 19050"/>
                    <a:gd name="connsiteX1" fmla="*/ 7144 w 19050"/>
                    <a:gd name="connsiteY1" fmla="*/ 13249 h 19050"/>
                    <a:gd name="connsiteX2" fmla="*/ 14564 w 19050"/>
                    <a:gd name="connsiteY2" fmla="*/ 16326 h 19050"/>
                    <a:gd name="connsiteX3" fmla="*/ 15783 w 19050"/>
                    <a:gd name="connsiteY3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5783" y="7144"/>
                      </a:moveTo>
                      <a:lnTo>
                        <a:pt x="7144" y="13249"/>
                      </a:lnTo>
                      <a:cubicBezTo>
                        <a:pt x="12964" y="11144"/>
                        <a:pt x="9554" y="16297"/>
                        <a:pt x="14564" y="16326"/>
                      </a:cubicBezTo>
                      <a:cubicBezTo>
                        <a:pt x="15021" y="12221"/>
                        <a:pt x="16231" y="10754"/>
                        <a:pt x="15783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13" name="任意多边形: 形状 774">
                  <a:extLst>
                    <a:ext uri="{FF2B5EF4-FFF2-40B4-BE49-F238E27FC236}">
                      <a16:creationId xmlns:a16="http://schemas.microsoft.com/office/drawing/2014/main" id="{B34F1A51-5163-2C86-4F0F-A1DD3286F4E2}"/>
                    </a:ext>
                  </a:extLst>
                </p:cNvPr>
                <p:cNvSpPr/>
                <p:nvPr/>
              </p:nvSpPr>
              <p:spPr>
                <a:xfrm>
                  <a:off x="3833584" y="1109467"/>
                  <a:ext cx="19050" cy="19050"/>
                </a:xfrm>
                <a:custGeom>
                  <a:avLst/>
                  <a:gdLst>
                    <a:gd name="connsiteX0" fmla="*/ 18202 w 19050"/>
                    <a:gd name="connsiteY0" fmla="*/ 10552 h 19050"/>
                    <a:gd name="connsiteX1" fmla="*/ 17374 w 19050"/>
                    <a:gd name="connsiteY1" fmla="*/ 12390 h 19050"/>
                    <a:gd name="connsiteX2" fmla="*/ 11649 w 19050"/>
                    <a:gd name="connsiteY2" fmla="*/ 7828 h 19050"/>
                    <a:gd name="connsiteX3" fmla="*/ 7144 w 19050"/>
                    <a:gd name="connsiteY3" fmla="*/ 9571 h 19050"/>
                    <a:gd name="connsiteX4" fmla="*/ 18879 w 19050"/>
                    <a:gd name="connsiteY4" fmla="*/ 12543 h 19050"/>
                    <a:gd name="connsiteX5" fmla="*/ 18202 w 19050"/>
                    <a:gd name="connsiteY5" fmla="*/ 1055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18202" y="10552"/>
                      </a:moveTo>
                      <a:cubicBezTo>
                        <a:pt x="18793" y="11571"/>
                        <a:pt x="17802" y="11476"/>
                        <a:pt x="17374" y="12390"/>
                      </a:cubicBezTo>
                      <a:cubicBezTo>
                        <a:pt x="15726" y="9771"/>
                        <a:pt x="15230" y="5466"/>
                        <a:pt x="11649" y="7828"/>
                      </a:cubicBezTo>
                      <a:cubicBezTo>
                        <a:pt x="12382" y="10828"/>
                        <a:pt x="7449" y="8199"/>
                        <a:pt x="7144" y="9571"/>
                      </a:cubicBezTo>
                      <a:cubicBezTo>
                        <a:pt x="11068" y="12638"/>
                        <a:pt x="16269" y="11324"/>
                        <a:pt x="18879" y="12543"/>
                      </a:cubicBezTo>
                      <a:lnTo>
                        <a:pt x="18202" y="1055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14" name="任意多边形: 形状 775">
                  <a:extLst>
                    <a:ext uri="{FF2B5EF4-FFF2-40B4-BE49-F238E27FC236}">
                      <a16:creationId xmlns:a16="http://schemas.microsoft.com/office/drawing/2014/main" id="{D93765C1-75F4-732C-856B-DFDC56912106}"/>
                    </a:ext>
                  </a:extLst>
                </p:cNvPr>
                <p:cNvSpPr/>
                <p:nvPr/>
              </p:nvSpPr>
              <p:spPr>
                <a:xfrm>
                  <a:off x="3768538" y="1015396"/>
                  <a:ext cx="9525" cy="9525"/>
                </a:xfrm>
                <a:custGeom>
                  <a:avLst/>
                  <a:gdLst>
                    <a:gd name="connsiteX0" fmla="*/ 8839 w 9525"/>
                    <a:gd name="connsiteY0" fmla="*/ 9182 h 9525"/>
                    <a:gd name="connsiteX1" fmla="*/ 7144 w 9525"/>
                    <a:gd name="connsiteY1" fmla="*/ 7144 h 9525"/>
                    <a:gd name="connsiteX2" fmla="*/ 10744 w 9525"/>
                    <a:gd name="connsiteY2" fmla="*/ 9382 h 9525"/>
                    <a:gd name="connsiteX3" fmla="*/ 8839 w 9525"/>
                    <a:gd name="connsiteY3" fmla="*/ 91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8839" y="9182"/>
                      </a:moveTo>
                      <a:lnTo>
                        <a:pt x="7144" y="7144"/>
                      </a:lnTo>
                      <a:lnTo>
                        <a:pt x="10744" y="9382"/>
                      </a:lnTo>
                      <a:cubicBezTo>
                        <a:pt x="10077" y="8992"/>
                        <a:pt x="9249" y="9106"/>
                        <a:pt x="8839" y="918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15" name="任意多边形: 形状 776">
                  <a:extLst>
                    <a:ext uri="{FF2B5EF4-FFF2-40B4-BE49-F238E27FC236}">
                      <a16:creationId xmlns:a16="http://schemas.microsoft.com/office/drawing/2014/main" id="{508A0867-AABA-6455-7C9A-E7353D93ACBD}"/>
                    </a:ext>
                  </a:extLst>
                </p:cNvPr>
                <p:cNvSpPr/>
                <p:nvPr/>
              </p:nvSpPr>
              <p:spPr>
                <a:xfrm>
                  <a:off x="3819563" y="1056961"/>
                  <a:ext cx="19050" cy="9525"/>
                </a:xfrm>
                <a:custGeom>
                  <a:avLst/>
                  <a:gdLst>
                    <a:gd name="connsiteX0" fmla="*/ 10335 w 19050"/>
                    <a:gd name="connsiteY0" fmla="*/ 9127 h 9525"/>
                    <a:gd name="connsiteX1" fmla="*/ 10668 w 19050"/>
                    <a:gd name="connsiteY1" fmla="*/ 7689 h 9525"/>
                    <a:gd name="connsiteX2" fmla="*/ 7144 w 19050"/>
                    <a:gd name="connsiteY2" fmla="*/ 7841 h 9525"/>
                    <a:gd name="connsiteX3" fmla="*/ 11630 w 19050"/>
                    <a:gd name="connsiteY3" fmla="*/ 9918 h 9525"/>
                    <a:gd name="connsiteX4" fmla="*/ 9773 w 19050"/>
                    <a:gd name="connsiteY4" fmla="*/ 10184 h 9525"/>
                    <a:gd name="connsiteX5" fmla="*/ 13354 w 19050"/>
                    <a:gd name="connsiteY5" fmla="*/ 10718 h 9525"/>
                    <a:gd name="connsiteX6" fmla="*/ 10335 w 19050"/>
                    <a:gd name="connsiteY6" fmla="*/ 912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" h="9525">
                      <a:moveTo>
                        <a:pt x="10335" y="9127"/>
                      </a:moveTo>
                      <a:cubicBezTo>
                        <a:pt x="10706" y="8413"/>
                        <a:pt x="11544" y="8441"/>
                        <a:pt x="10668" y="7689"/>
                      </a:cubicBezTo>
                      <a:cubicBezTo>
                        <a:pt x="8687" y="6517"/>
                        <a:pt x="8144" y="7556"/>
                        <a:pt x="7144" y="7841"/>
                      </a:cubicBezTo>
                      <a:cubicBezTo>
                        <a:pt x="8144" y="10089"/>
                        <a:pt x="10087" y="8756"/>
                        <a:pt x="11630" y="9918"/>
                      </a:cubicBezTo>
                      <a:cubicBezTo>
                        <a:pt x="11649" y="10651"/>
                        <a:pt x="10192" y="10213"/>
                        <a:pt x="9773" y="10184"/>
                      </a:cubicBezTo>
                      <a:cubicBezTo>
                        <a:pt x="11582" y="12547"/>
                        <a:pt x="12316" y="11070"/>
                        <a:pt x="13354" y="10718"/>
                      </a:cubicBezTo>
                      <a:lnTo>
                        <a:pt x="10335" y="912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16" name="任意多边形: 形状 777">
                  <a:extLst>
                    <a:ext uri="{FF2B5EF4-FFF2-40B4-BE49-F238E27FC236}">
                      <a16:creationId xmlns:a16="http://schemas.microsoft.com/office/drawing/2014/main" id="{1C9775D7-2879-2A8C-62AB-983CB8534AEC}"/>
                    </a:ext>
                  </a:extLst>
                </p:cNvPr>
                <p:cNvSpPr/>
                <p:nvPr/>
              </p:nvSpPr>
              <p:spPr>
                <a:xfrm>
                  <a:off x="3799380" y="1034065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8658 h 19050"/>
                    <a:gd name="connsiteX1" fmla="*/ 9306 w 19050"/>
                    <a:gd name="connsiteY1" fmla="*/ 9354 h 19050"/>
                    <a:gd name="connsiteX2" fmla="*/ 9611 w 19050"/>
                    <a:gd name="connsiteY2" fmla="*/ 14735 h 19050"/>
                    <a:gd name="connsiteX3" fmla="*/ 13954 w 19050"/>
                    <a:gd name="connsiteY3" fmla="*/ 12106 h 19050"/>
                    <a:gd name="connsiteX4" fmla="*/ 16831 w 19050"/>
                    <a:gd name="connsiteY4" fmla="*/ 13097 h 19050"/>
                    <a:gd name="connsiteX5" fmla="*/ 15145 w 19050"/>
                    <a:gd name="connsiteY5" fmla="*/ 12173 h 19050"/>
                    <a:gd name="connsiteX6" fmla="*/ 16650 w 19050"/>
                    <a:gd name="connsiteY6" fmla="*/ 12525 h 19050"/>
                    <a:gd name="connsiteX7" fmla="*/ 11316 w 19050"/>
                    <a:gd name="connsiteY7" fmla="*/ 9515 h 19050"/>
                    <a:gd name="connsiteX8" fmla="*/ 14202 w 19050"/>
                    <a:gd name="connsiteY8" fmla="*/ 9687 h 19050"/>
                    <a:gd name="connsiteX9" fmla="*/ 11849 w 19050"/>
                    <a:gd name="connsiteY9" fmla="*/ 9296 h 19050"/>
                    <a:gd name="connsiteX10" fmla="*/ 9896 w 19050"/>
                    <a:gd name="connsiteY10" fmla="*/ 7144 h 19050"/>
                    <a:gd name="connsiteX11" fmla="*/ 12440 w 19050"/>
                    <a:gd name="connsiteY11" fmla="*/ 7734 h 19050"/>
                    <a:gd name="connsiteX12" fmla="*/ 7144 w 19050"/>
                    <a:gd name="connsiteY12" fmla="*/ 865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9050" h="19050">
                      <a:moveTo>
                        <a:pt x="7144" y="8658"/>
                      </a:moveTo>
                      <a:lnTo>
                        <a:pt x="9306" y="9354"/>
                      </a:lnTo>
                      <a:cubicBezTo>
                        <a:pt x="5039" y="9382"/>
                        <a:pt x="9049" y="13059"/>
                        <a:pt x="9611" y="14735"/>
                      </a:cubicBezTo>
                      <a:cubicBezTo>
                        <a:pt x="12230" y="15230"/>
                        <a:pt x="14745" y="13783"/>
                        <a:pt x="13954" y="12106"/>
                      </a:cubicBezTo>
                      <a:lnTo>
                        <a:pt x="16831" y="13097"/>
                      </a:lnTo>
                      <a:lnTo>
                        <a:pt x="15145" y="12173"/>
                      </a:lnTo>
                      <a:cubicBezTo>
                        <a:pt x="15726" y="12764"/>
                        <a:pt x="16240" y="12506"/>
                        <a:pt x="16650" y="12525"/>
                      </a:cubicBezTo>
                      <a:cubicBezTo>
                        <a:pt x="14735" y="12144"/>
                        <a:pt x="13821" y="10449"/>
                        <a:pt x="11316" y="9515"/>
                      </a:cubicBezTo>
                      <a:lnTo>
                        <a:pt x="14202" y="9687"/>
                      </a:lnTo>
                      <a:lnTo>
                        <a:pt x="11849" y="9296"/>
                      </a:lnTo>
                      <a:cubicBezTo>
                        <a:pt x="11849" y="9296"/>
                        <a:pt x="9992" y="7163"/>
                        <a:pt x="9896" y="7144"/>
                      </a:cubicBezTo>
                      <a:lnTo>
                        <a:pt x="12440" y="7734"/>
                      </a:lnTo>
                      <a:cubicBezTo>
                        <a:pt x="7315" y="5782"/>
                        <a:pt x="10878" y="9458"/>
                        <a:pt x="7144" y="865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17" name="任意多边形: 形状 778">
                  <a:extLst>
                    <a:ext uri="{FF2B5EF4-FFF2-40B4-BE49-F238E27FC236}">
                      <a16:creationId xmlns:a16="http://schemas.microsoft.com/office/drawing/2014/main" id="{E9B88375-86C0-F37D-7613-88A27FF3BD79}"/>
                    </a:ext>
                  </a:extLst>
                </p:cNvPr>
                <p:cNvSpPr/>
                <p:nvPr/>
              </p:nvSpPr>
              <p:spPr>
                <a:xfrm>
                  <a:off x="3550520" y="1328540"/>
                  <a:ext cx="9525" cy="9525"/>
                </a:xfrm>
                <a:custGeom>
                  <a:avLst/>
                  <a:gdLst>
                    <a:gd name="connsiteX0" fmla="*/ 9277 w 9525"/>
                    <a:gd name="connsiteY0" fmla="*/ 7144 h 9525"/>
                    <a:gd name="connsiteX1" fmla="*/ 7144 w 9525"/>
                    <a:gd name="connsiteY1" fmla="*/ 7639 h 9525"/>
                    <a:gd name="connsiteX2" fmla="*/ 11039 w 9525"/>
                    <a:gd name="connsiteY2" fmla="*/ 10830 h 9525"/>
                    <a:gd name="connsiteX3" fmla="*/ 8058 w 9525"/>
                    <a:gd name="connsiteY3" fmla="*/ 77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277" y="7144"/>
                      </a:moveTo>
                      <a:lnTo>
                        <a:pt x="7144" y="7639"/>
                      </a:lnTo>
                      <a:lnTo>
                        <a:pt x="11039" y="10830"/>
                      </a:lnTo>
                      <a:lnTo>
                        <a:pt x="8058" y="772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18" name="任意多边形: 形状 779">
                  <a:extLst>
                    <a:ext uri="{FF2B5EF4-FFF2-40B4-BE49-F238E27FC236}">
                      <a16:creationId xmlns:a16="http://schemas.microsoft.com/office/drawing/2014/main" id="{18EFFFF1-C9BF-F598-672E-CF5F5200EADD}"/>
                    </a:ext>
                  </a:extLst>
                </p:cNvPr>
                <p:cNvSpPr/>
                <p:nvPr/>
              </p:nvSpPr>
              <p:spPr>
                <a:xfrm>
                  <a:off x="3741963" y="1273971"/>
                  <a:ext cx="19050" cy="19050"/>
                </a:xfrm>
                <a:custGeom>
                  <a:avLst/>
                  <a:gdLst>
                    <a:gd name="connsiteX0" fmla="*/ 18993 w 19050"/>
                    <a:gd name="connsiteY0" fmla="*/ 7144 h 19050"/>
                    <a:gd name="connsiteX1" fmla="*/ 17402 w 19050"/>
                    <a:gd name="connsiteY1" fmla="*/ 9906 h 19050"/>
                    <a:gd name="connsiteX2" fmla="*/ 13602 w 19050"/>
                    <a:gd name="connsiteY2" fmla="*/ 8649 h 19050"/>
                    <a:gd name="connsiteX3" fmla="*/ 11963 w 19050"/>
                    <a:gd name="connsiteY3" fmla="*/ 8020 h 19050"/>
                    <a:gd name="connsiteX4" fmla="*/ 11154 w 19050"/>
                    <a:gd name="connsiteY4" fmla="*/ 8163 h 19050"/>
                    <a:gd name="connsiteX5" fmla="*/ 10954 w 19050"/>
                    <a:gd name="connsiteY5" fmla="*/ 8268 h 19050"/>
                    <a:gd name="connsiteX6" fmla="*/ 10906 w 19050"/>
                    <a:gd name="connsiteY6" fmla="*/ 8296 h 19050"/>
                    <a:gd name="connsiteX7" fmla="*/ 10897 w 19050"/>
                    <a:gd name="connsiteY7" fmla="*/ 8306 h 19050"/>
                    <a:gd name="connsiteX8" fmla="*/ 10887 w 19050"/>
                    <a:gd name="connsiteY8" fmla="*/ 8306 h 19050"/>
                    <a:gd name="connsiteX9" fmla="*/ 7572 w 19050"/>
                    <a:gd name="connsiteY9" fmla="*/ 8220 h 19050"/>
                    <a:gd name="connsiteX10" fmla="*/ 7572 w 19050"/>
                    <a:gd name="connsiteY10" fmla="*/ 8220 h 19050"/>
                    <a:gd name="connsiteX11" fmla="*/ 7553 w 19050"/>
                    <a:gd name="connsiteY11" fmla="*/ 8239 h 19050"/>
                    <a:gd name="connsiteX12" fmla="*/ 7477 w 19050"/>
                    <a:gd name="connsiteY12" fmla="*/ 8306 h 19050"/>
                    <a:gd name="connsiteX13" fmla="*/ 7144 w 19050"/>
                    <a:gd name="connsiteY13" fmla="*/ 8658 h 19050"/>
                    <a:gd name="connsiteX14" fmla="*/ 7487 w 19050"/>
                    <a:gd name="connsiteY14" fmla="*/ 8211 h 19050"/>
                    <a:gd name="connsiteX15" fmla="*/ 7572 w 19050"/>
                    <a:gd name="connsiteY15" fmla="*/ 8134 h 19050"/>
                    <a:gd name="connsiteX16" fmla="*/ 7582 w 19050"/>
                    <a:gd name="connsiteY16" fmla="*/ 8134 h 19050"/>
                    <a:gd name="connsiteX17" fmla="*/ 7582 w 19050"/>
                    <a:gd name="connsiteY17" fmla="*/ 8134 h 19050"/>
                    <a:gd name="connsiteX18" fmla="*/ 10887 w 19050"/>
                    <a:gd name="connsiteY18" fmla="*/ 8211 h 19050"/>
                    <a:gd name="connsiteX19" fmla="*/ 10897 w 19050"/>
                    <a:gd name="connsiteY19" fmla="*/ 8201 h 19050"/>
                    <a:gd name="connsiteX20" fmla="*/ 10925 w 19050"/>
                    <a:gd name="connsiteY20" fmla="*/ 8182 h 19050"/>
                    <a:gd name="connsiteX21" fmla="*/ 10982 w 19050"/>
                    <a:gd name="connsiteY21" fmla="*/ 8144 h 19050"/>
                    <a:gd name="connsiteX22" fmla="*/ 11211 w 19050"/>
                    <a:gd name="connsiteY22" fmla="*/ 8039 h 19050"/>
                    <a:gd name="connsiteX23" fmla="*/ 12173 w 19050"/>
                    <a:gd name="connsiteY23" fmla="*/ 8058 h 19050"/>
                    <a:gd name="connsiteX24" fmla="*/ 14383 w 19050"/>
                    <a:gd name="connsiteY24" fmla="*/ 9563 h 19050"/>
                    <a:gd name="connsiteX25" fmla="*/ 19964 w 19050"/>
                    <a:gd name="connsiteY25" fmla="*/ 12811 h 19050"/>
                    <a:gd name="connsiteX26" fmla="*/ 18993 w 19050"/>
                    <a:gd name="connsiteY26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9050" h="19050">
                      <a:moveTo>
                        <a:pt x="18993" y="7144"/>
                      </a:moveTo>
                      <a:cubicBezTo>
                        <a:pt x="20260" y="8592"/>
                        <a:pt x="17364" y="9154"/>
                        <a:pt x="17402" y="9906"/>
                      </a:cubicBezTo>
                      <a:cubicBezTo>
                        <a:pt x="15954" y="10182"/>
                        <a:pt x="14726" y="9296"/>
                        <a:pt x="13602" y="8649"/>
                      </a:cubicBezTo>
                      <a:cubicBezTo>
                        <a:pt x="13040" y="8325"/>
                        <a:pt x="12497" y="8058"/>
                        <a:pt x="11963" y="8020"/>
                      </a:cubicBezTo>
                      <a:cubicBezTo>
                        <a:pt x="11697" y="8001"/>
                        <a:pt x="11430" y="8039"/>
                        <a:pt x="11154" y="8163"/>
                      </a:cubicBezTo>
                      <a:lnTo>
                        <a:pt x="10954" y="8268"/>
                      </a:lnTo>
                      <a:lnTo>
                        <a:pt x="10906" y="8296"/>
                      </a:lnTo>
                      <a:lnTo>
                        <a:pt x="10897" y="8306"/>
                      </a:lnTo>
                      <a:lnTo>
                        <a:pt x="10887" y="8306"/>
                      </a:lnTo>
                      <a:lnTo>
                        <a:pt x="7572" y="8220"/>
                      </a:lnTo>
                      <a:lnTo>
                        <a:pt x="7572" y="8220"/>
                      </a:lnTo>
                      <a:lnTo>
                        <a:pt x="7553" y="8239"/>
                      </a:lnTo>
                      <a:lnTo>
                        <a:pt x="7477" y="8306"/>
                      </a:lnTo>
                      <a:cubicBezTo>
                        <a:pt x="7372" y="8401"/>
                        <a:pt x="7258" y="8515"/>
                        <a:pt x="7144" y="8658"/>
                      </a:cubicBezTo>
                      <a:cubicBezTo>
                        <a:pt x="7258" y="8468"/>
                        <a:pt x="7372" y="8325"/>
                        <a:pt x="7487" y="8211"/>
                      </a:cubicBezTo>
                      <a:lnTo>
                        <a:pt x="7572" y="8134"/>
                      </a:lnTo>
                      <a:lnTo>
                        <a:pt x="7582" y="8134"/>
                      </a:lnTo>
                      <a:lnTo>
                        <a:pt x="7582" y="8134"/>
                      </a:lnTo>
                      <a:lnTo>
                        <a:pt x="10887" y="8211"/>
                      </a:lnTo>
                      <a:lnTo>
                        <a:pt x="10897" y="8201"/>
                      </a:lnTo>
                      <a:lnTo>
                        <a:pt x="10925" y="8182"/>
                      </a:lnTo>
                      <a:lnTo>
                        <a:pt x="10982" y="8144"/>
                      </a:lnTo>
                      <a:lnTo>
                        <a:pt x="11211" y="8039"/>
                      </a:lnTo>
                      <a:cubicBezTo>
                        <a:pt x="11516" y="7925"/>
                        <a:pt x="11840" y="7944"/>
                        <a:pt x="12173" y="8058"/>
                      </a:cubicBezTo>
                      <a:cubicBezTo>
                        <a:pt x="12840" y="8277"/>
                        <a:pt x="13583" y="8868"/>
                        <a:pt x="14383" y="9563"/>
                      </a:cubicBezTo>
                      <a:cubicBezTo>
                        <a:pt x="15983" y="10954"/>
                        <a:pt x="17878" y="12754"/>
                        <a:pt x="19964" y="12811"/>
                      </a:cubicBezTo>
                      <a:lnTo>
                        <a:pt x="18993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19" name="任意多边形: 形状 780">
                  <a:extLst>
                    <a:ext uri="{FF2B5EF4-FFF2-40B4-BE49-F238E27FC236}">
                      <a16:creationId xmlns:a16="http://schemas.microsoft.com/office/drawing/2014/main" id="{2F832C3D-EF4A-006F-7C33-4F95D73D0C0F}"/>
                    </a:ext>
                  </a:extLst>
                </p:cNvPr>
                <p:cNvSpPr/>
                <p:nvPr/>
              </p:nvSpPr>
              <p:spPr>
                <a:xfrm>
                  <a:off x="3818620" y="1196438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9992 h 9525"/>
                    <a:gd name="connsiteX1" fmla="*/ 13278 w 19050"/>
                    <a:gd name="connsiteY1" fmla="*/ 8401 h 9525"/>
                    <a:gd name="connsiteX2" fmla="*/ 11249 w 19050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9992"/>
                      </a:moveTo>
                      <a:lnTo>
                        <a:pt x="13278" y="8401"/>
                      </a:lnTo>
                      <a:lnTo>
                        <a:pt x="11249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20" name="任意多边形: 形状 781">
                  <a:extLst>
                    <a:ext uri="{FF2B5EF4-FFF2-40B4-BE49-F238E27FC236}">
                      <a16:creationId xmlns:a16="http://schemas.microsoft.com/office/drawing/2014/main" id="{B51E007D-988B-E511-B1C0-763A6334FDCF}"/>
                    </a:ext>
                  </a:extLst>
                </p:cNvPr>
                <p:cNvSpPr/>
                <p:nvPr/>
              </p:nvSpPr>
              <p:spPr>
                <a:xfrm>
                  <a:off x="3837327" y="1103541"/>
                  <a:ext cx="9525" cy="9525"/>
                </a:xfrm>
                <a:custGeom>
                  <a:avLst/>
                  <a:gdLst>
                    <a:gd name="connsiteX0" fmla="*/ 7449 w 9525"/>
                    <a:gd name="connsiteY0" fmla="*/ 9487 h 9525"/>
                    <a:gd name="connsiteX1" fmla="*/ 9877 w 9525"/>
                    <a:gd name="connsiteY1" fmla="*/ 9811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449" y="9487"/>
                      </a:moveTo>
                      <a:lnTo>
                        <a:pt x="9877" y="9811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21" name="任意多边形: 形状 782">
                  <a:extLst>
                    <a:ext uri="{FF2B5EF4-FFF2-40B4-BE49-F238E27FC236}">
                      <a16:creationId xmlns:a16="http://schemas.microsoft.com/office/drawing/2014/main" id="{A8A757E0-FD49-6F40-4992-3BF577ECEBB2}"/>
                    </a:ext>
                  </a:extLst>
                </p:cNvPr>
                <p:cNvSpPr/>
                <p:nvPr/>
              </p:nvSpPr>
              <p:spPr>
                <a:xfrm>
                  <a:off x="3763014" y="1266037"/>
                  <a:ext cx="9525" cy="9525"/>
                </a:xfrm>
                <a:custGeom>
                  <a:avLst/>
                  <a:gdLst>
                    <a:gd name="connsiteX0" fmla="*/ 8143 w 9525"/>
                    <a:gd name="connsiteY0" fmla="*/ 7144 h 9525"/>
                    <a:gd name="connsiteX1" fmla="*/ 10733 w 9525"/>
                    <a:gd name="connsiteY1" fmla="*/ 10001 h 9525"/>
                    <a:gd name="connsiteX2" fmla="*/ 8143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143" y="7144"/>
                      </a:moveTo>
                      <a:cubicBezTo>
                        <a:pt x="4904" y="8906"/>
                        <a:pt x="10562" y="8496"/>
                        <a:pt x="10733" y="10001"/>
                      </a:cubicBezTo>
                      <a:cubicBezTo>
                        <a:pt x="9009" y="9735"/>
                        <a:pt x="10467" y="7715"/>
                        <a:pt x="8143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22" name="任意多边形: 形状 783">
                  <a:extLst>
                    <a:ext uri="{FF2B5EF4-FFF2-40B4-BE49-F238E27FC236}">
                      <a16:creationId xmlns:a16="http://schemas.microsoft.com/office/drawing/2014/main" id="{875218DD-6A7B-E70C-44D0-9A0D022371E7}"/>
                    </a:ext>
                  </a:extLst>
                </p:cNvPr>
                <p:cNvSpPr/>
                <p:nvPr/>
              </p:nvSpPr>
              <p:spPr>
                <a:xfrm>
                  <a:off x="3742687" y="1008700"/>
                  <a:ext cx="9525" cy="19050"/>
                </a:xfrm>
                <a:custGeom>
                  <a:avLst/>
                  <a:gdLst>
                    <a:gd name="connsiteX0" fmla="*/ 7249 w 9525"/>
                    <a:gd name="connsiteY0" fmla="*/ 8001 h 19050"/>
                    <a:gd name="connsiteX1" fmla="*/ 7144 w 9525"/>
                    <a:gd name="connsiteY1" fmla="*/ 7144 h 19050"/>
                    <a:gd name="connsiteX2" fmla="*/ 8087 w 9525"/>
                    <a:gd name="connsiteY2" fmla="*/ 14611 h 19050"/>
                    <a:gd name="connsiteX3" fmla="*/ 7953 w 9525"/>
                    <a:gd name="connsiteY3" fmla="*/ 13202 h 19050"/>
                    <a:gd name="connsiteX4" fmla="*/ 9239 w 9525"/>
                    <a:gd name="connsiteY4" fmla="*/ 12840 h 19050"/>
                    <a:gd name="connsiteX5" fmla="*/ 8201 w 9525"/>
                    <a:gd name="connsiteY5" fmla="*/ 9411 h 19050"/>
                    <a:gd name="connsiteX6" fmla="*/ 7249 w 9525"/>
                    <a:gd name="connsiteY6" fmla="*/ 800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525" h="19050">
                      <a:moveTo>
                        <a:pt x="7249" y="8001"/>
                      </a:moveTo>
                      <a:lnTo>
                        <a:pt x="7144" y="7144"/>
                      </a:lnTo>
                      <a:cubicBezTo>
                        <a:pt x="7477" y="9754"/>
                        <a:pt x="7715" y="11678"/>
                        <a:pt x="8087" y="14611"/>
                      </a:cubicBezTo>
                      <a:cubicBezTo>
                        <a:pt x="8049" y="14154"/>
                        <a:pt x="7915" y="13592"/>
                        <a:pt x="7953" y="13202"/>
                      </a:cubicBezTo>
                      <a:cubicBezTo>
                        <a:pt x="8296" y="12830"/>
                        <a:pt x="8677" y="12621"/>
                        <a:pt x="9239" y="12840"/>
                      </a:cubicBezTo>
                      <a:cubicBezTo>
                        <a:pt x="8687" y="12173"/>
                        <a:pt x="8544" y="10630"/>
                        <a:pt x="8201" y="9411"/>
                      </a:cubicBezTo>
                      <a:cubicBezTo>
                        <a:pt x="7906" y="8211"/>
                        <a:pt x="6877" y="7287"/>
                        <a:pt x="7249" y="800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23" name="任意多边形: 形状 784">
                  <a:extLst>
                    <a:ext uri="{FF2B5EF4-FFF2-40B4-BE49-F238E27FC236}">
                      <a16:creationId xmlns:a16="http://schemas.microsoft.com/office/drawing/2014/main" id="{8D812D3B-29AB-761E-CD05-229A2B916895}"/>
                    </a:ext>
                  </a:extLst>
                </p:cNvPr>
                <p:cNvSpPr/>
                <p:nvPr/>
              </p:nvSpPr>
              <p:spPr>
                <a:xfrm>
                  <a:off x="3797827" y="1198628"/>
                  <a:ext cx="28575" cy="19050"/>
                </a:xfrm>
                <a:custGeom>
                  <a:avLst/>
                  <a:gdLst>
                    <a:gd name="connsiteX0" fmla="*/ 24336 w 28575"/>
                    <a:gd name="connsiteY0" fmla="*/ 9602 h 19050"/>
                    <a:gd name="connsiteX1" fmla="*/ 10420 w 28575"/>
                    <a:gd name="connsiteY1" fmla="*/ 7364 h 19050"/>
                    <a:gd name="connsiteX2" fmla="*/ 12811 w 28575"/>
                    <a:gd name="connsiteY2" fmla="*/ 9069 h 19050"/>
                    <a:gd name="connsiteX3" fmla="*/ 7144 w 28575"/>
                    <a:gd name="connsiteY3" fmla="*/ 14603 h 19050"/>
                    <a:gd name="connsiteX4" fmla="*/ 14402 w 28575"/>
                    <a:gd name="connsiteY4" fmla="*/ 10983 h 19050"/>
                    <a:gd name="connsiteX5" fmla="*/ 25451 w 28575"/>
                    <a:gd name="connsiteY5" fmla="*/ 14888 h 19050"/>
                    <a:gd name="connsiteX6" fmla="*/ 24336 w 28575"/>
                    <a:gd name="connsiteY6" fmla="*/ 960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575" h="19050">
                      <a:moveTo>
                        <a:pt x="24336" y="9602"/>
                      </a:moveTo>
                      <a:cubicBezTo>
                        <a:pt x="23108" y="7897"/>
                        <a:pt x="15107" y="6611"/>
                        <a:pt x="10420" y="7364"/>
                      </a:cubicBezTo>
                      <a:lnTo>
                        <a:pt x="12811" y="9069"/>
                      </a:lnTo>
                      <a:lnTo>
                        <a:pt x="7144" y="14603"/>
                      </a:lnTo>
                      <a:cubicBezTo>
                        <a:pt x="8277" y="10735"/>
                        <a:pt x="14802" y="13650"/>
                        <a:pt x="14402" y="10983"/>
                      </a:cubicBezTo>
                      <a:cubicBezTo>
                        <a:pt x="16754" y="13822"/>
                        <a:pt x="21469" y="13564"/>
                        <a:pt x="25451" y="14888"/>
                      </a:cubicBezTo>
                      <a:cubicBezTo>
                        <a:pt x="30280" y="13441"/>
                        <a:pt x="22069" y="12545"/>
                        <a:pt x="24336" y="960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24" name="任意多边形: 形状 785">
                  <a:extLst>
                    <a:ext uri="{FF2B5EF4-FFF2-40B4-BE49-F238E27FC236}">
                      <a16:creationId xmlns:a16="http://schemas.microsoft.com/office/drawing/2014/main" id="{A268325F-2425-B97A-F570-16BEB8FD6504}"/>
                    </a:ext>
                  </a:extLst>
                </p:cNvPr>
                <p:cNvSpPr/>
                <p:nvPr/>
              </p:nvSpPr>
              <p:spPr>
                <a:xfrm>
                  <a:off x="3798784" y="1218060"/>
                  <a:ext cx="19050" cy="9525"/>
                </a:xfrm>
                <a:custGeom>
                  <a:avLst/>
                  <a:gdLst>
                    <a:gd name="connsiteX0" fmla="*/ 7301 w 19050"/>
                    <a:gd name="connsiteY0" fmla="*/ 7144 h 9525"/>
                    <a:gd name="connsiteX1" fmla="*/ 12874 w 19050"/>
                    <a:gd name="connsiteY1" fmla="*/ 10725 h 9525"/>
                    <a:gd name="connsiteX2" fmla="*/ 7301 w 19050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301" y="7144"/>
                      </a:moveTo>
                      <a:cubicBezTo>
                        <a:pt x="6311" y="10582"/>
                        <a:pt x="10207" y="10287"/>
                        <a:pt x="12874" y="10725"/>
                      </a:cubicBezTo>
                      <a:cubicBezTo>
                        <a:pt x="14159" y="6782"/>
                        <a:pt x="10540" y="9811"/>
                        <a:pt x="7301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25" name="任意多边形: 形状 786">
                  <a:extLst>
                    <a:ext uri="{FF2B5EF4-FFF2-40B4-BE49-F238E27FC236}">
                      <a16:creationId xmlns:a16="http://schemas.microsoft.com/office/drawing/2014/main" id="{BADBA7EF-D957-F64C-74A1-30F4E664D4B3}"/>
                    </a:ext>
                  </a:extLst>
                </p:cNvPr>
                <p:cNvSpPr/>
                <p:nvPr/>
              </p:nvSpPr>
              <p:spPr>
                <a:xfrm>
                  <a:off x="3598850" y="1310465"/>
                  <a:ext cx="38100" cy="19050"/>
                </a:xfrm>
                <a:custGeom>
                  <a:avLst/>
                  <a:gdLst>
                    <a:gd name="connsiteX0" fmla="*/ 31585 w 38100"/>
                    <a:gd name="connsiteY0" fmla="*/ 16751 h 19050"/>
                    <a:gd name="connsiteX1" fmla="*/ 17983 w 38100"/>
                    <a:gd name="connsiteY1" fmla="*/ 9150 h 19050"/>
                    <a:gd name="connsiteX2" fmla="*/ 7144 w 38100"/>
                    <a:gd name="connsiteY2" fmla="*/ 8350 h 19050"/>
                    <a:gd name="connsiteX3" fmla="*/ 22803 w 38100"/>
                    <a:gd name="connsiteY3" fmla="*/ 17161 h 19050"/>
                    <a:gd name="connsiteX4" fmla="*/ 33880 w 38100"/>
                    <a:gd name="connsiteY4" fmla="*/ 19218 h 19050"/>
                    <a:gd name="connsiteX5" fmla="*/ 31585 w 38100"/>
                    <a:gd name="connsiteY5" fmla="*/ 1675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100" h="19050">
                      <a:moveTo>
                        <a:pt x="31585" y="16751"/>
                      </a:moveTo>
                      <a:cubicBezTo>
                        <a:pt x="28613" y="18561"/>
                        <a:pt x="22936" y="12418"/>
                        <a:pt x="17983" y="9150"/>
                      </a:cubicBezTo>
                      <a:cubicBezTo>
                        <a:pt x="14116" y="12865"/>
                        <a:pt x="10563" y="4064"/>
                        <a:pt x="7144" y="8350"/>
                      </a:cubicBezTo>
                      <a:cubicBezTo>
                        <a:pt x="11287" y="6102"/>
                        <a:pt x="15669" y="14865"/>
                        <a:pt x="22803" y="17161"/>
                      </a:cubicBezTo>
                      <a:cubicBezTo>
                        <a:pt x="25460" y="14113"/>
                        <a:pt x="29280" y="21200"/>
                        <a:pt x="33880" y="19218"/>
                      </a:cubicBezTo>
                      <a:lnTo>
                        <a:pt x="31585" y="1675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26" name="任意多边形: 形状 787">
                  <a:extLst>
                    <a:ext uri="{FF2B5EF4-FFF2-40B4-BE49-F238E27FC236}">
                      <a16:creationId xmlns:a16="http://schemas.microsoft.com/office/drawing/2014/main" id="{F0930F07-62B1-D718-729D-4E67E49F19B7}"/>
                    </a:ext>
                  </a:extLst>
                </p:cNvPr>
                <p:cNvSpPr/>
                <p:nvPr/>
              </p:nvSpPr>
              <p:spPr>
                <a:xfrm>
                  <a:off x="3827164" y="1091029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10397 h 19050"/>
                    <a:gd name="connsiteX1" fmla="*/ 10163 w 19050"/>
                    <a:gd name="connsiteY1" fmla="*/ 12264 h 19050"/>
                    <a:gd name="connsiteX2" fmla="*/ 12830 w 19050"/>
                    <a:gd name="connsiteY2" fmla="*/ 8559 h 19050"/>
                    <a:gd name="connsiteX3" fmla="*/ 7144 w 19050"/>
                    <a:gd name="connsiteY3" fmla="*/ 1039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7144" y="10397"/>
                      </a:moveTo>
                      <a:cubicBezTo>
                        <a:pt x="8125" y="11026"/>
                        <a:pt x="10239" y="10131"/>
                        <a:pt x="10163" y="12264"/>
                      </a:cubicBezTo>
                      <a:cubicBezTo>
                        <a:pt x="11916" y="11693"/>
                        <a:pt x="10659" y="6921"/>
                        <a:pt x="12830" y="8559"/>
                      </a:cubicBezTo>
                      <a:cubicBezTo>
                        <a:pt x="7906" y="4778"/>
                        <a:pt x="9811" y="9692"/>
                        <a:pt x="7144" y="1039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27" name="任意多边形: 形状 788">
                  <a:extLst>
                    <a:ext uri="{FF2B5EF4-FFF2-40B4-BE49-F238E27FC236}">
                      <a16:creationId xmlns:a16="http://schemas.microsoft.com/office/drawing/2014/main" id="{75FE5466-FAB5-D570-3AC6-E77450662D12}"/>
                    </a:ext>
                  </a:extLst>
                </p:cNvPr>
                <p:cNvSpPr/>
                <p:nvPr/>
              </p:nvSpPr>
              <p:spPr>
                <a:xfrm>
                  <a:off x="3743963" y="1010828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15151 h 19050"/>
                    <a:gd name="connsiteX1" fmla="*/ 7487 w 9525"/>
                    <a:gd name="connsiteY1" fmla="*/ 15418 h 19050"/>
                    <a:gd name="connsiteX2" fmla="*/ 7772 w 9525"/>
                    <a:gd name="connsiteY2" fmla="*/ 13427 h 19050"/>
                    <a:gd name="connsiteX3" fmla="*/ 8877 w 9525"/>
                    <a:gd name="connsiteY3" fmla="*/ 9550 h 19050"/>
                    <a:gd name="connsiteX4" fmla="*/ 8944 w 9525"/>
                    <a:gd name="connsiteY4" fmla="*/ 9369 h 19050"/>
                    <a:gd name="connsiteX5" fmla="*/ 9935 w 9525"/>
                    <a:gd name="connsiteY5" fmla="*/ 7169 h 19050"/>
                    <a:gd name="connsiteX6" fmla="*/ 9896 w 9525"/>
                    <a:gd name="connsiteY6" fmla="*/ 7150 h 19050"/>
                    <a:gd name="connsiteX7" fmla="*/ 10116 w 9525"/>
                    <a:gd name="connsiteY7" fmla="*/ 7188 h 19050"/>
                    <a:gd name="connsiteX8" fmla="*/ 10277 w 9525"/>
                    <a:gd name="connsiteY8" fmla="*/ 7236 h 19050"/>
                    <a:gd name="connsiteX9" fmla="*/ 9954 w 9525"/>
                    <a:gd name="connsiteY9" fmla="*/ 7150 h 19050"/>
                    <a:gd name="connsiteX10" fmla="*/ 9954 w 9525"/>
                    <a:gd name="connsiteY10" fmla="*/ 7150 h 19050"/>
                    <a:gd name="connsiteX11" fmla="*/ 9906 w 9525"/>
                    <a:gd name="connsiteY11" fmla="*/ 7150 h 19050"/>
                    <a:gd name="connsiteX12" fmla="*/ 9563 w 9525"/>
                    <a:gd name="connsiteY12" fmla="*/ 7978 h 19050"/>
                    <a:gd name="connsiteX13" fmla="*/ 9668 w 9525"/>
                    <a:gd name="connsiteY13" fmla="*/ 7750 h 19050"/>
                    <a:gd name="connsiteX14" fmla="*/ 9754 w 9525"/>
                    <a:gd name="connsiteY14" fmla="*/ 9788 h 19050"/>
                    <a:gd name="connsiteX15" fmla="*/ 9049 w 9525"/>
                    <a:gd name="connsiteY15" fmla="*/ 9150 h 19050"/>
                    <a:gd name="connsiteX16" fmla="*/ 9125 w 9525"/>
                    <a:gd name="connsiteY16" fmla="*/ 8969 h 19050"/>
                    <a:gd name="connsiteX17" fmla="*/ 8249 w 9525"/>
                    <a:gd name="connsiteY17" fmla="*/ 11512 h 19050"/>
                    <a:gd name="connsiteX18" fmla="*/ 8668 w 9525"/>
                    <a:gd name="connsiteY18" fmla="*/ 10188 h 19050"/>
                    <a:gd name="connsiteX19" fmla="*/ 7439 w 9525"/>
                    <a:gd name="connsiteY19" fmla="*/ 16360 h 19050"/>
                    <a:gd name="connsiteX20" fmla="*/ 7410 w 9525"/>
                    <a:gd name="connsiteY20" fmla="*/ 16942 h 19050"/>
                    <a:gd name="connsiteX21" fmla="*/ 8611 w 9525"/>
                    <a:gd name="connsiteY21" fmla="*/ 15989 h 19050"/>
                    <a:gd name="connsiteX22" fmla="*/ 8258 w 9525"/>
                    <a:gd name="connsiteY22" fmla="*/ 16989 h 19050"/>
                    <a:gd name="connsiteX23" fmla="*/ 7849 w 9525"/>
                    <a:gd name="connsiteY23" fmla="*/ 16799 h 19050"/>
                    <a:gd name="connsiteX24" fmla="*/ 7410 w 9525"/>
                    <a:gd name="connsiteY24" fmla="*/ 16894 h 19050"/>
                    <a:gd name="connsiteX25" fmla="*/ 7144 w 9525"/>
                    <a:gd name="connsiteY25" fmla="*/ 1515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9525" h="19050">
                      <a:moveTo>
                        <a:pt x="7144" y="15151"/>
                      </a:moveTo>
                      <a:cubicBezTo>
                        <a:pt x="7468" y="18189"/>
                        <a:pt x="7382" y="15856"/>
                        <a:pt x="7487" y="15418"/>
                      </a:cubicBezTo>
                      <a:cubicBezTo>
                        <a:pt x="7563" y="14684"/>
                        <a:pt x="7658" y="14046"/>
                        <a:pt x="7772" y="13427"/>
                      </a:cubicBezTo>
                      <a:cubicBezTo>
                        <a:pt x="8011" y="12198"/>
                        <a:pt x="8306" y="11055"/>
                        <a:pt x="8877" y="9550"/>
                      </a:cubicBezTo>
                      <a:cubicBezTo>
                        <a:pt x="9115" y="8931"/>
                        <a:pt x="8944" y="9369"/>
                        <a:pt x="8944" y="9369"/>
                      </a:cubicBezTo>
                      <a:cubicBezTo>
                        <a:pt x="9220" y="8607"/>
                        <a:pt x="9830" y="7407"/>
                        <a:pt x="9935" y="7169"/>
                      </a:cubicBezTo>
                      <a:lnTo>
                        <a:pt x="9896" y="7150"/>
                      </a:lnTo>
                      <a:lnTo>
                        <a:pt x="10116" y="7188"/>
                      </a:lnTo>
                      <a:cubicBezTo>
                        <a:pt x="10163" y="7197"/>
                        <a:pt x="10163" y="7197"/>
                        <a:pt x="10277" y="7236"/>
                      </a:cubicBezTo>
                      <a:cubicBezTo>
                        <a:pt x="10125" y="7197"/>
                        <a:pt x="10125" y="7197"/>
                        <a:pt x="9954" y="7150"/>
                      </a:cubicBezTo>
                      <a:lnTo>
                        <a:pt x="9954" y="7150"/>
                      </a:lnTo>
                      <a:lnTo>
                        <a:pt x="9906" y="7150"/>
                      </a:lnTo>
                      <a:cubicBezTo>
                        <a:pt x="9839" y="7274"/>
                        <a:pt x="10182" y="6759"/>
                        <a:pt x="9563" y="7978"/>
                      </a:cubicBezTo>
                      <a:cubicBezTo>
                        <a:pt x="9611" y="7874"/>
                        <a:pt x="9620" y="7855"/>
                        <a:pt x="9668" y="7750"/>
                      </a:cubicBezTo>
                      <a:cubicBezTo>
                        <a:pt x="9134" y="8750"/>
                        <a:pt x="8953" y="8988"/>
                        <a:pt x="9754" y="9788"/>
                      </a:cubicBezTo>
                      <a:cubicBezTo>
                        <a:pt x="9735" y="9455"/>
                        <a:pt x="9106" y="9226"/>
                        <a:pt x="9049" y="9150"/>
                      </a:cubicBezTo>
                      <a:lnTo>
                        <a:pt x="9125" y="8969"/>
                      </a:lnTo>
                      <a:lnTo>
                        <a:pt x="8249" y="11512"/>
                      </a:lnTo>
                      <a:cubicBezTo>
                        <a:pt x="8411" y="11007"/>
                        <a:pt x="8458" y="10836"/>
                        <a:pt x="8668" y="10188"/>
                      </a:cubicBezTo>
                      <a:cubicBezTo>
                        <a:pt x="8001" y="11903"/>
                        <a:pt x="7458" y="15037"/>
                        <a:pt x="7439" y="16360"/>
                      </a:cubicBezTo>
                      <a:cubicBezTo>
                        <a:pt x="7439" y="16360"/>
                        <a:pt x="7429" y="16656"/>
                        <a:pt x="7410" y="16942"/>
                      </a:cubicBezTo>
                      <a:cubicBezTo>
                        <a:pt x="7201" y="16608"/>
                        <a:pt x="8849" y="15941"/>
                        <a:pt x="8611" y="15989"/>
                      </a:cubicBezTo>
                      <a:cubicBezTo>
                        <a:pt x="8506" y="16427"/>
                        <a:pt x="8382" y="16751"/>
                        <a:pt x="8258" y="16989"/>
                      </a:cubicBezTo>
                      <a:cubicBezTo>
                        <a:pt x="8134" y="16999"/>
                        <a:pt x="7991" y="16818"/>
                        <a:pt x="7849" y="16799"/>
                      </a:cubicBezTo>
                      <a:cubicBezTo>
                        <a:pt x="7468" y="16694"/>
                        <a:pt x="7315" y="16761"/>
                        <a:pt x="7410" y="16894"/>
                      </a:cubicBezTo>
                      <a:cubicBezTo>
                        <a:pt x="7315" y="16418"/>
                        <a:pt x="7210" y="15675"/>
                        <a:pt x="7144" y="1515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28" name="任意多边形: 形状 789">
                  <a:extLst>
                    <a:ext uri="{FF2B5EF4-FFF2-40B4-BE49-F238E27FC236}">
                      <a16:creationId xmlns:a16="http://schemas.microsoft.com/office/drawing/2014/main" id="{84000B4A-2A60-D4D7-EE7B-E50F186468DE}"/>
                    </a:ext>
                  </a:extLst>
                </p:cNvPr>
                <p:cNvSpPr/>
                <p:nvPr/>
              </p:nvSpPr>
              <p:spPr>
                <a:xfrm>
                  <a:off x="3637170" y="1139697"/>
                  <a:ext cx="171450" cy="114300"/>
                </a:xfrm>
                <a:custGeom>
                  <a:avLst/>
                  <a:gdLst>
                    <a:gd name="connsiteX0" fmla="*/ 165648 w 171450"/>
                    <a:gd name="connsiteY0" fmla="*/ 87973 h 114300"/>
                    <a:gd name="connsiteX1" fmla="*/ 152332 w 171450"/>
                    <a:gd name="connsiteY1" fmla="*/ 89430 h 114300"/>
                    <a:gd name="connsiteX2" fmla="*/ 158876 w 171450"/>
                    <a:gd name="connsiteY2" fmla="*/ 86296 h 114300"/>
                    <a:gd name="connsiteX3" fmla="*/ 151466 w 171450"/>
                    <a:gd name="connsiteY3" fmla="*/ 87630 h 114300"/>
                    <a:gd name="connsiteX4" fmla="*/ 144627 w 171450"/>
                    <a:gd name="connsiteY4" fmla="*/ 83791 h 114300"/>
                    <a:gd name="connsiteX5" fmla="*/ 147360 w 171450"/>
                    <a:gd name="connsiteY5" fmla="*/ 86030 h 114300"/>
                    <a:gd name="connsiteX6" fmla="*/ 139397 w 171450"/>
                    <a:gd name="connsiteY6" fmla="*/ 86249 h 114300"/>
                    <a:gd name="connsiteX7" fmla="*/ 136664 w 171450"/>
                    <a:gd name="connsiteY7" fmla="*/ 83220 h 114300"/>
                    <a:gd name="connsiteX8" fmla="*/ 138854 w 171450"/>
                    <a:gd name="connsiteY8" fmla="*/ 82467 h 114300"/>
                    <a:gd name="connsiteX9" fmla="*/ 134940 w 171450"/>
                    <a:gd name="connsiteY9" fmla="*/ 84106 h 114300"/>
                    <a:gd name="connsiteX10" fmla="*/ 139416 w 171450"/>
                    <a:gd name="connsiteY10" fmla="*/ 89716 h 114300"/>
                    <a:gd name="connsiteX11" fmla="*/ 133825 w 171450"/>
                    <a:gd name="connsiteY11" fmla="*/ 90307 h 114300"/>
                    <a:gd name="connsiteX12" fmla="*/ 133292 w 171450"/>
                    <a:gd name="connsiteY12" fmla="*/ 85773 h 114300"/>
                    <a:gd name="connsiteX13" fmla="*/ 130920 w 171450"/>
                    <a:gd name="connsiteY13" fmla="*/ 89754 h 114300"/>
                    <a:gd name="connsiteX14" fmla="*/ 125396 w 171450"/>
                    <a:gd name="connsiteY14" fmla="*/ 85182 h 114300"/>
                    <a:gd name="connsiteX15" fmla="*/ 124395 w 171450"/>
                    <a:gd name="connsiteY15" fmla="*/ 90211 h 114300"/>
                    <a:gd name="connsiteX16" fmla="*/ 120385 w 171450"/>
                    <a:gd name="connsiteY16" fmla="*/ 85915 h 114300"/>
                    <a:gd name="connsiteX17" fmla="*/ 121033 w 171450"/>
                    <a:gd name="connsiteY17" fmla="*/ 89316 h 114300"/>
                    <a:gd name="connsiteX18" fmla="*/ 117585 w 171450"/>
                    <a:gd name="connsiteY18" fmla="*/ 84591 h 114300"/>
                    <a:gd name="connsiteX19" fmla="*/ 130968 w 171450"/>
                    <a:gd name="connsiteY19" fmla="*/ 85554 h 114300"/>
                    <a:gd name="connsiteX20" fmla="*/ 129253 w 171450"/>
                    <a:gd name="connsiteY20" fmla="*/ 82239 h 114300"/>
                    <a:gd name="connsiteX21" fmla="*/ 129320 w 171450"/>
                    <a:gd name="connsiteY21" fmla="*/ 83010 h 114300"/>
                    <a:gd name="connsiteX22" fmla="*/ 116128 w 171450"/>
                    <a:gd name="connsiteY22" fmla="*/ 83706 h 114300"/>
                    <a:gd name="connsiteX23" fmla="*/ 104031 w 171450"/>
                    <a:gd name="connsiteY23" fmla="*/ 80591 h 114300"/>
                    <a:gd name="connsiteX24" fmla="*/ 106708 w 171450"/>
                    <a:gd name="connsiteY24" fmla="*/ 79143 h 114300"/>
                    <a:gd name="connsiteX25" fmla="*/ 101897 w 171450"/>
                    <a:gd name="connsiteY25" fmla="*/ 78619 h 114300"/>
                    <a:gd name="connsiteX26" fmla="*/ 104050 w 171450"/>
                    <a:gd name="connsiteY26" fmla="*/ 79829 h 114300"/>
                    <a:gd name="connsiteX27" fmla="*/ 95287 w 171450"/>
                    <a:gd name="connsiteY27" fmla="*/ 78819 h 114300"/>
                    <a:gd name="connsiteX28" fmla="*/ 96259 w 171450"/>
                    <a:gd name="connsiteY28" fmla="*/ 75028 h 114300"/>
                    <a:gd name="connsiteX29" fmla="*/ 88181 w 171450"/>
                    <a:gd name="connsiteY29" fmla="*/ 72133 h 114300"/>
                    <a:gd name="connsiteX30" fmla="*/ 88972 w 171450"/>
                    <a:gd name="connsiteY30" fmla="*/ 73019 h 114300"/>
                    <a:gd name="connsiteX31" fmla="*/ 75570 w 171450"/>
                    <a:gd name="connsiteY31" fmla="*/ 66932 h 114300"/>
                    <a:gd name="connsiteX32" fmla="*/ 78018 w 171450"/>
                    <a:gd name="connsiteY32" fmla="*/ 62760 h 114300"/>
                    <a:gd name="connsiteX33" fmla="*/ 71713 w 171450"/>
                    <a:gd name="connsiteY33" fmla="*/ 62513 h 114300"/>
                    <a:gd name="connsiteX34" fmla="*/ 67931 w 171450"/>
                    <a:gd name="connsiteY34" fmla="*/ 65932 h 114300"/>
                    <a:gd name="connsiteX35" fmla="*/ 63864 w 171450"/>
                    <a:gd name="connsiteY35" fmla="*/ 61065 h 114300"/>
                    <a:gd name="connsiteX36" fmla="*/ 65417 w 171450"/>
                    <a:gd name="connsiteY36" fmla="*/ 67304 h 114300"/>
                    <a:gd name="connsiteX37" fmla="*/ 56054 w 171450"/>
                    <a:gd name="connsiteY37" fmla="*/ 59331 h 114300"/>
                    <a:gd name="connsiteX38" fmla="*/ 59483 w 171450"/>
                    <a:gd name="connsiteY38" fmla="*/ 56483 h 114300"/>
                    <a:gd name="connsiteX39" fmla="*/ 55758 w 171450"/>
                    <a:gd name="connsiteY39" fmla="*/ 53207 h 114300"/>
                    <a:gd name="connsiteX40" fmla="*/ 61035 w 171450"/>
                    <a:gd name="connsiteY40" fmla="*/ 53292 h 114300"/>
                    <a:gd name="connsiteX41" fmla="*/ 65340 w 171450"/>
                    <a:gd name="connsiteY41" fmla="*/ 52026 h 114300"/>
                    <a:gd name="connsiteX42" fmla="*/ 77361 w 171450"/>
                    <a:gd name="connsiteY42" fmla="*/ 57188 h 114300"/>
                    <a:gd name="connsiteX43" fmla="*/ 79171 w 171450"/>
                    <a:gd name="connsiteY43" fmla="*/ 55064 h 114300"/>
                    <a:gd name="connsiteX44" fmla="*/ 80904 w 171450"/>
                    <a:gd name="connsiteY44" fmla="*/ 52778 h 114300"/>
                    <a:gd name="connsiteX45" fmla="*/ 85105 w 171450"/>
                    <a:gd name="connsiteY45" fmla="*/ 54835 h 114300"/>
                    <a:gd name="connsiteX46" fmla="*/ 84362 w 171450"/>
                    <a:gd name="connsiteY46" fmla="*/ 49387 h 114300"/>
                    <a:gd name="connsiteX47" fmla="*/ 77837 w 171450"/>
                    <a:gd name="connsiteY47" fmla="*/ 48282 h 114300"/>
                    <a:gd name="connsiteX48" fmla="*/ 85486 w 171450"/>
                    <a:gd name="connsiteY48" fmla="*/ 46453 h 114300"/>
                    <a:gd name="connsiteX49" fmla="*/ 80790 w 171450"/>
                    <a:gd name="connsiteY49" fmla="*/ 45968 h 114300"/>
                    <a:gd name="connsiteX50" fmla="*/ 77685 w 171450"/>
                    <a:gd name="connsiteY50" fmla="*/ 47092 h 114300"/>
                    <a:gd name="connsiteX51" fmla="*/ 73027 w 171450"/>
                    <a:gd name="connsiteY51" fmla="*/ 38567 h 114300"/>
                    <a:gd name="connsiteX52" fmla="*/ 72980 w 171450"/>
                    <a:gd name="connsiteY52" fmla="*/ 43634 h 114300"/>
                    <a:gd name="connsiteX53" fmla="*/ 69846 w 171450"/>
                    <a:gd name="connsiteY53" fmla="*/ 43720 h 114300"/>
                    <a:gd name="connsiteX54" fmla="*/ 69684 w 171450"/>
                    <a:gd name="connsiteY54" fmla="*/ 47568 h 114300"/>
                    <a:gd name="connsiteX55" fmla="*/ 64864 w 171450"/>
                    <a:gd name="connsiteY55" fmla="*/ 46082 h 114300"/>
                    <a:gd name="connsiteX56" fmla="*/ 65321 w 171450"/>
                    <a:gd name="connsiteY56" fmla="*/ 52026 h 114300"/>
                    <a:gd name="connsiteX57" fmla="*/ 59483 w 171450"/>
                    <a:gd name="connsiteY57" fmla="*/ 45215 h 114300"/>
                    <a:gd name="connsiteX58" fmla="*/ 54577 w 171450"/>
                    <a:gd name="connsiteY58" fmla="*/ 46368 h 114300"/>
                    <a:gd name="connsiteX59" fmla="*/ 56054 w 171450"/>
                    <a:gd name="connsiteY59" fmla="*/ 45663 h 114300"/>
                    <a:gd name="connsiteX60" fmla="*/ 47491 w 171450"/>
                    <a:gd name="connsiteY60" fmla="*/ 35404 h 114300"/>
                    <a:gd name="connsiteX61" fmla="*/ 51472 w 171450"/>
                    <a:gd name="connsiteY61" fmla="*/ 37690 h 114300"/>
                    <a:gd name="connsiteX62" fmla="*/ 52063 w 171450"/>
                    <a:gd name="connsiteY62" fmla="*/ 35090 h 114300"/>
                    <a:gd name="connsiteX63" fmla="*/ 57025 w 171450"/>
                    <a:gd name="connsiteY63" fmla="*/ 43977 h 114300"/>
                    <a:gd name="connsiteX64" fmla="*/ 61483 w 171450"/>
                    <a:gd name="connsiteY64" fmla="*/ 36243 h 114300"/>
                    <a:gd name="connsiteX65" fmla="*/ 66483 w 171450"/>
                    <a:gd name="connsiteY65" fmla="*/ 40224 h 114300"/>
                    <a:gd name="connsiteX66" fmla="*/ 67865 w 171450"/>
                    <a:gd name="connsiteY66" fmla="*/ 33909 h 114300"/>
                    <a:gd name="connsiteX67" fmla="*/ 62626 w 171450"/>
                    <a:gd name="connsiteY67" fmla="*/ 31404 h 114300"/>
                    <a:gd name="connsiteX68" fmla="*/ 61026 w 171450"/>
                    <a:gd name="connsiteY68" fmla="*/ 34052 h 114300"/>
                    <a:gd name="connsiteX69" fmla="*/ 54311 w 171450"/>
                    <a:gd name="connsiteY69" fmla="*/ 32223 h 114300"/>
                    <a:gd name="connsiteX70" fmla="*/ 58063 w 171450"/>
                    <a:gd name="connsiteY70" fmla="*/ 31461 h 114300"/>
                    <a:gd name="connsiteX71" fmla="*/ 54072 w 171450"/>
                    <a:gd name="connsiteY71" fmla="*/ 27727 h 114300"/>
                    <a:gd name="connsiteX72" fmla="*/ 53463 w 171450"/>
                    <a:gd name="connsiteY72" fmla="*/ 30328 h 114300"/>
                    <a:gd name="connsiteX73" fmla="*/ 47129 w 171450"/>
                    <a:gd name="connsiteY73" fmla="*/ 28537 h 114300"/>
                    <a:gd name="connsiteX74" fmla="*/ 41642 w 171450"/>
                    <a:gd name="connsiteY74" fmla="*/ 20641 h 114300"/>
                    <a:gd name="connsiteX75" fmla="*/ 43281 w 171450"/>
                    <a:gd name="connsiteY75" fmla="*/ 23860 h 114300"/>
                    <a:gd name="connsiteX76" fmla="*/ 41366 w 171450"/>
                    <a:gd name="connsiteY76" fmla="*/ 18031 h 114300"/>
                    <a:gd name="connsiteX77" fmla="*/ 38547 w 171450"/>
                    <a:gd name="connsiteY77" fmla="*/ 19679 h 114300"/>
                    <a:gd name="connsiteX78" fmla="*/ 36699 w 171450"/>
                    <a:gd name="connsiteY78" fmla="*/ 16373 h 114300"/>
                    <a:gd name="connsiteX79" fmla="*/ 37661 w 171450"/>
                    <a:gd name="connsiteY79" fmla="*/ 16050 h 114300"/>
                    <a:gd name="connsiteX80" fmla="*/ 29574 w 171450"/>
                    <a:gd name="connsiteY80" fmla="*/ 13202 h 114300"/>
                    <a:gd name="connsiteX81" fmla="*/ 27707 w 171450"/>
                    <a:gd name="connsiteY81" fmla="*/ 9525 h 114300"/>
                    <a:gd name="connsiteX82" fmla="*/ 25364 w 171450"/>
                    <a:gd name="connsiteY82" fmla="*/ 13878 h 114300"/>
                    <a:gd name="connsiteX83" fmla="*/ 24269 w 171450"/>
                    <a:gd name="connsiteY83" fmla="*/ 7144 h 114300"/>
                    <a:gd name="connsiteX84" fmla="*/ 21992 w 171450"/>
                    <a:gd name="connsiteY84" fmla="*/ 9239 h 114300"/>
                    <a:gd name="connsiteX85" fmla="*/ 23964 w 171450"/>
                    <a:gd name="connsiteY85" fmla="*/ 12078 h 114300"/>
                    <a:gd name="connsiteX86" fmla="*/ 20687 w 171450"/>
                    <a:gd name="connsiteY86" fmla="*/ 14411 h 114300"/>
                    <a:gd name="connsiteX87" fmla="*/ 17115 w 171450"/>
                    <a:gd name="connsiteY87" fmla="*/ 11849 h 114300"/>
                    <a:gd name="connsiteX88" fmla="*/ 22526 w 171450"/>
                    <a:gd name="connsiteY88" fmla="*/ 27146 h 114300"/>
                    <a:gd name="connsiteX89" fmla="*/ 20287 w 171450"/>
                    <a:gd name="connsiteY89" fmla="*/ 29366 h 114300"/>
                    <a:gd name="connsiteX90" fmla="*/ 24402 w 171450"/>
                    <a:gd name="connsiteY90" fmla="*/ 27765 h 114300"/>
                    <a:gd name="connsiteX91" fmla="*/ 32908 w 171450"/>
                    <a:gd name="connsiteY91" fmla="*/ 32356 h 114300"/>
                    <a:gd name="connsiteX92" fmla="*/ 42242 w 171450"/>
                    <a:gd name="connsiteY92" fmla="*/ 35090 h 114300"/>
                    <a:gd name="connsiteX93" fmla="*/ 42461 w 171450"/>
                    <a:gd name="connsiteY93" fmla="*/ 45663 h 114300"/>
                    <a:gd name="connsiteX94" fmla="*/ 37366 w 171450"/>
                    <a:gd name="connsiteY94" fmla="*/ 46263 h 114300"/>
                    <a:gd name="connsiteX95" fmla="*/ 38566 w 171450"/>
                    <a:gd name="connsiteY95" fmla="*/ 53083 h 114300"/>
                    <a:gd name="connsiteX96" fmla="*/ 29831 w 171450"/>
                    <a:gd name="connsiteY96" fmla="*/ 52883 h 114300"/>
                    <a:gd name="connsiteX97" fmla="*/ 30889 w 171450"/>
                    <a:gd name="connsiteY97" fmla="*/ 57969 h 114300"/>
                    <a:gd name="connsiteX98" fmla="*/ 28336 w 171450"/>
                    <a:gd name="connsiteY98" fmla="*/ 55121 h 114300"/>
                    <a:gd name="connsiteX99" fmla="*/ 27631 w 171450"/>
                    <a:gd name="connsiteY99" fmla="*/ 57731 h 114300"/>
                    <a:gd name="connsiteX100" fmla="*/ 24126 w 171450"/>
                    <a:gd name="connsiteY100" fmla="*/ 52797 h 114300"/>
                    <a:gd name="connsiteX101" fmla="*/ 21983 w 171450"/>
                    <a:gd name="connsiteY101" fmla="*/ 55169 h 114300"/>
                    <a:gd name="connsiteX102" fmla="*/ 10791 w 171450"/>
                    <a:gd name="connsiteY102" fmla="*/ 44539 h 114300"/>
                    <a:gd name="connsiteX103" fmla="*/ 10972 w 171450"/>
                    <a:gd name="connsiteY103" fmla="*/ 46853 h 114300"/>
                    <a:gd name="connsiteX104" fmla="*/ 7162 w 171450"/>
                    <a:gd name="connsiteY104" fmla="*/ 44653 h 114300"/>
                    <a:gd name="connsiteX105" fmla="*/ 16725 w 171450"/>
                    <a:gd name="connsiteY105" fmla="*/ 57655 h 114300"/>
                    <a:gd name="connsiteX106" fmla="*/ 18268 w 171450"/>
                    <a:gd name="connsiteY106" fmla="*/ 53721 h 114300"/>
                    <a:gd name="connsiteX107" fmla="*/ 34508 w 171450"/>
                    <a:gd name="connsiteY107" fmla="*/ 64237 h 114300"/>
                    <a:gd name="connsiteX108" fmla="*/ 33927 w 171450"/>
                    <a:gd name="connsiteY108" fmla="*/ 66904 h 114300"/>
                    <a:gd name="connsiteX109" fmla="*/ 40671 w 171450"/>
                    <a:gd name="connsiteY109" fmla="*/ 66980 h 114300"/>
                    <a:gd name="connsiteX110" fmla="*/ 38204 w 171450"/>
                    <a:gd name="connsiteY110" fmla="*/ 69752 h 114300"/>
                    <a:gd name="connsiteX111" fmla="*/ 43052 w 171450"/>
                    <a:gd name="connsiteY111" fmla="*/ 75448 h 114300"/>
                    <a:gd name="connsiteX112" fmla="*/ 42966 w 171450"/>
                    <a:gd name="connsiteY112" fmla="*/ 74200 h 114300"/>
                    <a:gd name="connsiteX113" fmla="*/ 49310 w 171450"/>
                    <a:gd name="connsiteY113" fmla="*/ 75562 h 114300"/>
                    <a:gd name="connsiteX114" fmla="*/ 53910 w 171450"/>
                    <a:gd name="connsiteY114" fmla="*/ 81401 h 114300"/>
                    <a:gd name="connsiteX115" fmla="*/ 53472 w 171450"/>
                    <a:gd name="connsiteY115" fmla="*/ 86773 h 114300"/>
                    <a:gd name="connsiteX116" fmla="*/ 53329 w 171450"/>
                    <a:gd name="connsiteY116" fmla="*/ 83610 h 114300"/>
                    <a:gd name="connsiteX117" fmla="*/ 56101 w 171450"/>
                    <a:gd name="connsiteY117" fmla="*/ 86220 h 114300"/>
                    <a:gd name="connsiteX118" fmla="*/ 59397 w 171450"/>
                    <a:gd name="connsiteY118" fmla="*/ 82696 h 114300"/>
                    <a:gd name="connsiteX119" fmla="*/ 63083 w 171450"/>
                    <a:gd name="connsiteY119" fmla="*/ 85515 h 114300"/>
                    <a:gd name="connsiteX120" fmla="*/ 60740 w 171450"/>
                    <a:gd name="connsiteY120" fmla="*/ 87335 h 114300"/>
                    <a:gd name="connsiteX121" fmla="*/ 71379 w 171450"/>
                    <a:gd name="connsiteY121" fmla="*/ 92945 h 114300"/>
                    <a:gd name="connsiteX122" fmla="*/ 73275 w 171450"/>
                    <a:gd name="connsiteY122" fmla="*/ 97441 h 114300"/>
                    <a:gd name="connsiteX123" fmla="*/ 74513 w 171450"/>
                    <a:gd name="connsiteY123" fmla="*/ 92631 h 114300"/>
                    <a:gd name="connsiteX124" fmla="*/ 89105 w 171450"/>
                    <a:gd name="connsiteY124" fmla="*/ 102213 h 114300"/>
                    <a:gd name="connsiteX125" fmla="*/ 83695 w 171450"/>
                    <a:gd name="connsiteY125" fmla="*/ 103842 h 114300"/>
                    <a:gd name="connsiteX126" fmla="*/ 84562 w 171450"/>
                    <a:gd name="connsiteY126" fmla="*/ 107013 h 114300"/>
                    <a:gd name="connsiteX127" fmla="*/ 76551 w 171450"/>
                    <a:gd name="connsiteY127" fmla="*/ 104823 h 114300"/>
                    <a:gd name="connsiteX128" fmla="*/ 86657 w 171450"/>
                    <a:gd name="connsiteY128" fmla="*/ 108052 h 114300"/>
                    <a:gd name="connsiteX129" fmla="*/ 86934 w 171450"/>
                    <a:gd name="connsiteY129" fmla="*/ 103499 h 114300"/>
                    <a:gd name="connsiteX130" fmla="*/ 90591 w 171450"/>
                    <a:gd name="connsiteY130" fmla="*/ 105080 h 114300"/>
                    <a:gd name="connsiteX131" fmla="*/ 89353 w 171450"/>
                    <a:gd name="connsiteY131" fmla="*/ 108775 h 114300"/>
                    <a:gd name="connsiteX132" fmla="*/ 91058 w 171450"/>
                    <a:gd name="connsiteY132" fmla="*/ 107823 h 114300"/>
                    <a:gd name="connsiteX133" fmla="*/ 92887 w 171450"/>
                    <a:gd name="connsiteY133" fmla="*/ 110909 h 114300"/>
                    <a:gd name="connsiteX134" fmla="*/ 94468 w 171450"/>
                    <a:gd name="connsiteY134" fmla="*/ 113862 h 114300"/>
                    <a:gd name="connsiteX135" fmla="*/ 103802 w 171450"/>
                    <a:gd name="connsiteY135" fmla="*/ 109185 h 114300"/>
                    <a:gd name="connsiteX136" fmla="*/ 101955 w 171450"/>
                    <a:gd name="connsiteY136" fmla="*/ 112947 h 114300"/>
                    <a:gd name="connsiteX137" fmla="*/ 100231 w 171450"/>
                    <a:gd name="connsiteY137" fmla="*/ 111376 h 114300"/>
                    <a:gd name="connsiteX138" fmla="*/ 107593 w 171450"/>
                    <a:gd name="connsiteY138" fmla="*/ 116548 h 114300"/>
                    <a:gd name="connsiteX139" fmla="*/ 105079 w 171450"/>
                    <a:gd name="connsiteY139" fmla="*/ 111119 h 114300"/>
                    <a:gd name="connsiteX140" fmla="*/ 109965 w 171450"/>
                    <a:gd name="connsiteY140" fmla="*/ 113843 h 114300"/>
                    <a:gd name="connsiteX141" fmla="*/ 113032 w 171450"/>
                    <a:gd name="connsiteY141" fmla="*/ 114900 h 114300"/>
                    <a:gd name="connsiteX142" fmla="*/ 113394 w 171450"/>
                    <a:gd name="connsiteY142" fmla="*/ 115033 h 114300"/>
                    <a:gd name="connsiteX143" fmla="*/ 113566 w 171450"/>
                    <a:gd name="connsiteY143" fmla="*/ 115100 h 114300"/>
                    <a:gd name="connsiteX144" fmla="*/ 113651 w 171450"/>
                    <a:gd name="connsiteY144" fmla="*/ 115129 h 114300"/>
                    <a:gd name="connsiteX145" fmla="*/ 113670 w 171450"/>
                    <a:gd name="connsiteY145" fmla="*/ 115138 h 114300"/>
                    <a:gd name="connsiteX146" fmla="*/ 113680 w 171450"/>
                    <a:gd name="connsiteY146" fmla="*/ 115138 h 114300"/>
                    <a:gd name="connsiteX147" fmla="*/ 115623 w 171450"/>
                    <a:gd name="connsiteY147" fmla="*/ 115186 h 114300"/>
                    <a:gd name="connsiteX148" fmla="*/ 115671 w 171450"/>
                    <a:gd name="connsiteY148" fmla="*/ 115195 h 114300"/>
                    <a:gd name="connsiteX149" fmla="*/ 116471 w 171450"/>
                    <a:gd name="connsiteY149" fmla="*/ 115395 h 114300"/>
                    <a:gd name="connsiteX150" fmla="*/ 117842 w 171450"/>
                    <a:gd name="connsiteY150" fmla="*/ 115853 h 114300"/>
                    <a:gd name="connsiteX151" fmla="*/ 130034 w 171450"/>
                    <a:gd name="connsiteY151" fmla="*/ 111223 h 114300"/>
                    <a:gd name="connsiteX152" fmla="*/ 153371 w 171450"/>
                    <a:gd name="connsiteY152" fmla="*/ 110138 h 114300"/>
                    <a:gd name="connsiteX153" fmla="*/ 155961 w 171450"/>
                    <a:gd name="connsiteY153" fmla="*/ 107356 h 114300"/>
                    <a:gd name="connsiteX154" fmla="*/ 151913 w 171450"/>
                    <a:gd name="connsiteY154" fmla="*/ 108052 h 114300"/>
                    <a:gd name="connsiteX155" fmla="*/ 152761 w 171450"/>
                    <a:gd name="connsiteY155" fmla="*/ 104423 h 114300"/>
                    <a:gd name="connsiteX156" fmla="*/ 159266 w 171450"/>
                    <a:gd name="connsiteY156" fmla="*/ 105623 h 114300"/>
                    <a:gd name="connsiteX157" fmla="*/ 157171 w 171450"/>
                    <a:gd name="connsiteY157" fmla="*/ 103280 h 114300"/>
                    <a:gd name="connsiteX158" fmla="*/ 162153 w 171450"/>
                    <a:gd name="connsiteY158" fmla="*/ 102365 h 114300"/>
                    <a:gd name="connsiteX159" fmla="*/ 161648 w 171450"/>
                    <a:gd name="connsiteY159" fmla="*/ 98165 h 114300"/>
                    <a:gd name="connsiteX160" fmla="*/ 163762 w 171450"/>
                    <a:gd name="connsiteY160" fmla="*/ 98374 h 114300"/>
                    <a:gd name="connsiteX161" fmla="*/ 161857 w 171450"/>
                    <a:gd name="connsiteY161" fmla="*/ 96926 h 114300"/>
                    <a:gd name="connsiteX162" fmla="*/ 167572 w 171450"/>
                    <a:gd name="connsiteY162" fmla="*/ 95355 h 114300"/>
                    <a:gd name="connsiteX163" fmla="*/ 165839 w 171450"/>
                    <a:gd name="connsiteY163" fmla="*/ 92669 h 114300"/>
                    <a:gd name="connsiteX164" fmla="*/ 171478 w 171450"/>
                    <a:gd name="connsiteY164" fmla="*/ 91126 h 114300"/>
                    <a:gd name="connsiteX165" fmla="*/ 165648 w 171450"/>
                    <a:gd name="connsiteY165" fmla="*/ 87973 h 114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</a:cxnLst>
                  <a:rect l="l" t="t" r="r" b="b"/>
                  <a:pathLst>
                    <a:path w="171450" h="114300">
                      <a:moveTo>
                        <a:pt x="165648" y="87973"/>
                      </a:moveTo>
                      <a:cubicBezTo>
                        <a:pt x="160914" y="90621"/>
                        <a:pt x="156923" y="90621"/>
                        <a:pt x="152332" y="89430"/>
                      </a:cubicBezTo>
                      <a:cubicBezTo>
                        <a:pt x="152780" y="87001"/>
                        <a:pt x="159200" y="89792"/>
                        <a:pt x="158876" y="86296"/>
                      </a:cubicBezTo>
                      <a:cubicBezTo>
                        <a:pt x="157019" y="86687"/>
                        <a:pt x="154085" y="86392"/>
                        <a:pt x="151466" y="87630"/>
                      </a:cubicBezTo>
                      <a:cubicBezTo>
                        <a:pt x="155171" y="82344"/>
                        <a:pt x="145265" y="87563"/>
                        <a:pt x="144627" y="83791"/>
                      </a:cubicBezTo>
                      <a:cubicBezTo>
                        <a:pt x="144874" y="82572"/>
                        <a:pt x="145389" y="85592"/>
                        <a:pt x="147360" y="86030"/>
                      </a:cubicBezTo>
                      <a:cubicBezTo>
                        <a:pt x="147817" y="85554"/>
                        <a:pt x="138454" y="92573"/>
                        <a:pt x="139397" y="86249"/>
                      </a:cubicBezTo>
                      <a:cubicBezTo>
                        <a:pt x="137864" y="85373"/>
                        <a:pt x="135968" y="84849"/>
                        <a:pt x="136664" y="83220"/>
                      </a:cubicBezTo>
                      <a:lnTo>
                        <a:pt x="138854" y="82467"/>
                      </a:lnTo>
                      <a:cubicBezTo>
                        <a:pt x="138873" y="82544"/>
                        <a:pt x="134959" y="84201"/>
                        <a:pt x="134940" y="84106"/>
                      </a:cubicBezTo>
                      <a:cubicBezTo>
                        <a:pt x="138178" y="84182"/>
                        <a:pt x="135102" y="89249"/>
                        <a:pt x="139416" y="89716"/>
                      </a:cubicBezTo>
                      <a:cubicBezTo>
                        <a:pt x="139426" y="89859"/>
                        <a:pt x="133825" y="90307"/>
                        <a:pt x="133825" y="90307"/>
                      </a:cubicBezTo>
                      <a:lnTo>
                        <a:pt x="133292" y="85773"/>
                      </a:lnTo>
                      <a:cubicBezTo>
                        <a:pt x="130196" y="87135"/>
                        <a:pt x="133635" y="88802"/>
                        <a:pt x="130920" y="89754"/>
                      </a:cubicBezTo>
                      <a:cubicBezTo>
                        <a:pt x="130768" y="88240"/>
                        <a:pt x="126920" y="86992"/>
                        <a:pt x="125396" y="85182"/>
                      </a:cubicBezTo>
                      <a:cubicBezTo>
                        <a:pt x="127482" y="88097"/>
                        <a:pt x="124234" y="87935"/>
                        <a:pt x="124395" y="90211"/>
                      </a:cubicBezTo>
                      <a:cubicBezTo>
                        <a:pt x="118795" y="90611"/>
                        <a:pt x="124167" y="87182"/>
                        <a:pt x="120385" y="85915"/>
                      </a:cubicBezTo>
                      <a:lnTo>
                        <a:pt x="121033" y="89316"/>
                      </a:lnTo>
                      <a:cubicBezTo>
                        <a:pt x="116414" y="90392"/>
                        <a:pt x="119509" y="86744"/>
                        <a:pt x="117585" y="84591"/>
                      </a:cubicBezTo>
                      <a:cubicBezTo>
                        <a:pt x="122414" y="80829"/>
                        <a:pt x="125758" y="84773"/>
                        <a:pt x="130968" y="85554"/>
                      </a:cubicBezTo>
                      <a:cubicBezTo>
                        <a:pt x="129425" y="83753"/>
                        <a:pt x="132206" y="84315"/>
                        <a:pt x="129253" y="82239"/>
                      </a:cubicBezTo>
                      <a:lnTo>
                        <a:pt x="129320" y="83010"/>
                      </a:lnTo>
                      <a:cubicBezTo>
                        <a:pt x="125053" y="81029"/>
                        <a:pt x="120595" y="82582"/>
                        <a:pt x="116128" y="83706"/>
                      </a:cubicBezTo>
                      <a:cubicBezTo>
                        <a:pt x="111070" y="84458"/>
                        <a:pt x="107393" y="84668"/>
                        <a:pt x="104031" y="80591"/>
                      </a:cubicBezTo>
                      <a:lnTo>
                        <a:pt x="106708" y="79143"/>
                      </a:lnTo>
                      <a:lnTo>
                        <a:pt x="101897" y="78619"/>
                      </a:lnTo>
                      <a:cubicBezTo>
                        <a:pt x="99688" y="78934"/>
                        <a:pt x="103183" y="79038"/>
                        <a:pt x="104050" y="79829"/>
                      </a:cubicBezTo>
                      <a:cubicBezTo>
                        <a:pt x="102278" y="81305"/>
                        <a:pt x="97421" y="81544"/>
                        <a:pt x="95287" y="78819"/>
                      </a:cubicBezTo>
                      <a:lnTo>
                        <a:pt x="96259" y="75028"/>
                      </a:lnTo>
                      <a:cubicBezTo>
                        <a:pt x="93258" y="73666"/>
                        <a:pt x="89229" y="75676"/>
                        <a:pt x="88181" y="72133"/>
                      </a:cubicBezTo>
                      <a:lnTo>
                        <a:pt x="88972" y="73019"/>
                      </a:lnTo>
                      <a:cubicBezTo>
                        <a:pt x="83933" y="68075"/>
                        <a:pt x="78666" y="74476"/>
                        <a:pt x="75570" y="66932"/>
                      </a:cubicBezTo>
                      <a:cubicBezTo>
                        <a:pt x="76523" y="66351"/>
                        <a:pt x="75789" y="63494"/>
                        <a:pt x="78018" y="62760"/>
                      </a:cubicBezTo>
                      <a:cubicBezTo>
                        <a:pt x="74180" y="63132"/>
                        <a:pt x="75342" y="65675"/>
                        <a:pt x="71713" y="62513"/>
                      </a:cubicBezTo>
                      <a:cubicBezTo>
                        <a:pt x="73865" y="64560"/>
                        <a:pt x="69789" y="65580"/>
                        <a:pt x="67931" y="65932"/>
                      </a:cubicBezTo>
                      <a:lnTo>
                        <a:pt x="63864" y="61065"/>
                      </a:lnTo>
                      <a:cubicBezTo>
                        <a:pt x="63969" y="62265"/>
                        <a:pt x="67760" y="64722"/>
                        <a:pt x="65417" y="67304"/>
                      </a:cubicBezTo>
                      <a:cubicBezTo>
                        <a:pt x="62616" y="64294"/>
                        <a:pt x="56092" y="65218"/>
                        <a:pt x="56054" y="59331"/>
                      </a:cubicBezTo>
                      <a:cubicBezTo>
                        <a:pt x="56997" y="57645"/>
                        <a:pt x="58863" y="58693"/>
                        <a:pt x="59483" y="56483"/>
                      </a:cubicBezTo>
                      <a:cubicBezTo>
                        <a:pt x="58778" y="53016"/>
                        <a:pt x="58073" y="53997"/>
                        <a:pt x="55758" y="53207"/>
                      </a:cubicBezTo>
                      <a:cubicBezTo>
                        <a:pt x="57959" y="50930"/>
                        <a:pt x="59559" y="52178"/>
                        <a:pt x="61035" y="53292"/>
                      </a:cubicBezTo>
                      <a:cubicBezTo>
                        <a:pt x="62559" y="54226"/>
                        <a:pt x="63940" y="55026"/>
                        <a:pt x="65340" y="52026"/>
                      </a:cubicBezTo>
                      <a:cubicBezTo>
                        <a:pt x="69093" y="56807"/>
                        <a:pt x="72370" y="55626"/>
                        <a:pt x="77361" y="57188"/>
                      </a:cubicBezTo>
                      <a:cubicBezTo>
                        <a:pt x="77361" y="57188"/>
                        <a:pt x="78266" y="56131"/>
                        <a:pt x="79171" y="55064"/>
                      </a:cubicBezTo>
                      <a:cubicBezTo>
                        <a:pt x="80038" y="53921"/>
                        <a:pt x="80904" y="52778"/>
                        <a:pt x="80904" y="52778"/>
                      </a:cubicBezTo>
                      <a:cubicBezTo>
                        <a:pt x="81571" y="55540"/>
                        <a:pt x="84067" y="54331"/>
                        <a:pt x="85105" y="54835"/>
                      </a:cubicBezTo>
                      <a:cubicBezTo>
                        <a:pt x="80790" y="53531"/>
                        <a:pt x="86848" y="50073"/>
                        <a:pt x="84362" y="49387"/>
                      </a:cubicBezTo>
                      <a:cubicBezTo>
                        <a:pt x="81876" y="51330"/>
                        <a:pt x="80847" y="49120"/>
                        <a:pt x="77837" y="48282"/>
                      </a:cubicBezTo>
                      <a:cubicBezTo>
                        <a:pt x="80457" y="42805"/>
                        <a:pt x="82771" y="52683"/>
                        <a:pt x="85486" y="46453"/>
                      </a:cubicBezTo>
                      <a:cubicBezTo>
                        <a:pt x="84305" y="46101"/>
                        <a:pt x="82438" y="45920"/>
                        <a:pt x="80790" y="45968"/>
                      </a:cubicBezTo>
                      <a:cubicBezTo>
                        <a:pt x="79085" y="45853"/>
                        <a:pt x="77685" y="46111"/>
                        <a:pt x="77685" y="47092"/>
                      </a:cubicBezTo>
                      <a:cubicBezTo>
                        <a:pt x="77685" y="43167"/>
                        <a:pt x="70351" y="43415"/>
                        <a:pt x="73027" y="38567"/>
                      </a:cubicBezTo>
                      <a:cubicBezTo>
                        <a:pt x="70789" y="40005"/>
                        <a:pt x="73494" y="41405"/>
                        <a:pt x="72980" y="43634"/>
                      </a:cubicBezTo>
                      <a:lnTo>
                        <a:pt x="69846" y="43720"/>
                      </a:lnTo>
                      <a:cubicBezTo>
                        <a:pt x="71141" y="44787"/>
                        <a:pt x="71665" y="47644"/>
                        <a:pt x="69684" y="47568"/>
                      </a:cubicBezTo>
                      <a:cubicBezTo>
                        <a:pt x="68350" y="43358"/>
                        <a:pt x="67512" y="48254"/>
                        <a:pt x="64864" y="46082"/>
                      </a:cubicBezTo>
                      <a:lnTo>
                        <a:pt x="65321" y="52026"/>
                      </a:lnTo>
                      <a:cubicBezTo>
                        <a:pt x="63035" y="49721"/>
                        <a:pt x="59092" y="49159"/>
                        <a:pt x="59483" y="45215"/>
                      </a:cubicBezTo>
                      <a:cubicBezTo>
                        <a:pt x="59073" y="47901"/>
                        <a:pt x="55101" y="48568"/>
                        <a:pt x="54577" y="46368"/>
                      </a:cubicBezTo>
                      <a:lnTo>
                        <a:pt x="56054" y="45663"/>
                      </a:lnTo>
                      <a:cubicBezTo>
                        <a:pt x="52091" y="43825"/>
                        <a:pt x="47357" y="39700"/>
                        <a:pt x="47491" y="35404"/>
                      </a:cubicBezTo>
                      <a:cubicBezTo>
                        <a:pt x="48834" y="36119"/>
                        <a:pt x="51348" y="34814"/>
                        <a:pt x="51472" y="37690"/>
                      </a:cubicBezTo>
                      <a:cubicBezTo>
                        <a:pt x="51015" y="36738"/>
                        <a:pt x="51786" y="35795"/>
                        <a:pt x="52063" y="35090"/>
                      </a:cubicBezTo>
                      <a:cubicBezTo>
                        <a:pt x="51186" y="39586"/>
                        <a:pt x="61073" y="38919"/>
                        <a:pt x="57025" y="43977"/>
                      </a:cubicBezTo>
                      <a:cubicBezTo>
                        <a:pt x="57749" y="40605"/>
                        <a:pt x="61521" y="39881"/>
                        <a:pt x="61483" y="36243"/>
                      </a:cubicBezTo>
                      <a:cubicBezTo>
                        <a:pt x="61102" y="41291"/>
                        <a:pt x="66512" y="36100"/>
                        <a:pt x="66483" y="40224"/>
                      </a:cubicBezTo>
                      <a:lnTo>
                        <a:pt x="67865" y="33909"/>
                      </a:lnTo>
                      <a:cubicBezTo>
                        <a:pt x="65407" y="38481"/>
                        <a:pt x="66436" y="29832"/>
                        <a:pt x="62626" y="31404"/>
                      </a:cubicBezTo>
                      <a:cubicBezTo>
                        <a:pt x="63064" y="33557"/>
                        <a:pt x="62197" y="31642"/>
                        <a:pt x="61026" y="34052"/>
                      </a:cubicBezTo>
                      <a:cubicBezTo>
                        <a:pt x="59711" y="30013"/>
                        <a:pt x="57006" y="36728"/>
                        <a:pt x="54311" y="32223"/>
                      </a:cubicBezTo>
                      <a:lnTo>
                        <a:pt x="58063" y="31461"/>
                      </a:lnTo>
                      <a:cubicBezTo>
                        <a:pt x="54834" y="30794"/>
                        <a:pt x="58873" y="28137"/>
                        <a:pt x="54072" y="27727"/>
                      </a:cubicBezTo>
                      <a:lnTo>
                        <a:pt x="53463" y="30328"/>
                      </a:lnTo>
                      <a:cubicBezTo>
                        <a:pt x="50834" y="30051"/>
                        <a:pt x="48434" y="27327"/>
                        <a:pt x="47129" y="28537"/>
                      </a:cubicBezTo>
                      <a:cubicBezTo>
                        <a:pt x="45919" y="25032"/>
                        <a:pt x="38804" y="25632"/>
                        <a:pt x="41642" y="20641"/>
                      </a:cubicBezTo>
                      <a:cubicBezTo>
                        <a:pt x="42785" y="20736"/>
                        <a:pt x="42776" y="22393"/>
                        <a:pt x="43281" y="23860"/>
                      </a:cubicBezTo>
                      <a:lnTo>
                        <a:pt x="41366" y="18031"/>
                      </a:lnTo>
                      <a:cubicBezTo>
                        <a:pt x="41185" y="19174"/>
                        <a:pt x="39833" y="20298"/>
                        <a:pt x="38547" y="19679"/>
                      </a:cubicBezTo>
                      <a:cubicBezTo>
                        <a:pt x="36613" y="20298"/>
                        <a:pt x="37299" y="16726"/>
                        <a:pt x="36699" y="16373"/>
                      </a:cubicBezTo>
                      <a:lnTo>
                        <a:pt x="37661" y="16050"/>
                      </a:lnTo>
                      <a:cubicBezTo>
                        <a:pt x="35899" y="12811"/>
                        <a:pt x="30412" y="16716"/>
                        <a:pt x="29574" y="13202"/>
                      </a:cubicBezTo>
                      <a:lnTo>
                        <a:pt x="27707" y="9525"/>
                      </a:lnTo>
                      <a:lnTo>
                        <a:pt x="25364" y="13878"/>
                      </a:lnTo>
                      <a:cubicBezTo>
                        <a:pt x="25240" y="13992"/>
                        <a:pt x="24269" y="7144"/>
                        <a:pt x="24269" y="7144"/>
                      </a:cubicBezTo>
                      <a:cubicBezTo>
                        <a:pt x="23630" y="9973"/>
                        <a:pt x="22116" y="6544"/>
                        <a:pt x="21992" y="9239"/>
                      </a:cubicBezTo>
                      <a:lnTo>
                        <a:pt x="23964" y="12078"/>
                      </a:lnTo>
                      <a:lnTo>
                        <a:pt x="20687" y="14411"/>
                      </a:lnTo>
                      <a:cubicBezTo>
                        <a:pt x="19411" y="9744"/>
                        <a:pt x="18820" y="12611"/>
                        <a:pt x="17115" y="11849"/>
                      </a:cubicBezTo>
                      <a:cubicBezTo>
                        <a:pt x="15544" y="15897"/>
                        <a:pt x="18525" y="23832"/>
                        <a:pt x="22526" y="27146"/>
                      </a:cubicBezTo>
                      <a:lnTo>
                        <a:pt x="20287" y="29366"/>
                      </a:lnTo>
                      <a:cubicBezTo>
                        <a:pt x="23745" y="27375"/>
                        <a:pt x="22935" y="32642"/>
                        <a:pt x="24402" y="27765"/>
                      </a:cubicBezTo>
                      <a:cubicBezTo>
                        <a:pt x="28126" y="27870"/>
                        <a:pt x="30355" y="30309"/>
                        <a:pt x="32908" y="32356"/>
                      </a:cubicBezTo>
                      <a:cubicBezTo>
                        <a:pt x="35508" y="34242"/>
                        <a:pt x="38280" y="36014"/>
                        <a:pt x="42242" y="35090"/>
                      </a:cubicBezTo>
                      <a:cubicBezTo>
                        <a:pt x="41909" y="38700"/>
                        <a:pt x="39537" y="44329"/>
                        <a:pt x="42461" y="45663"/>
                      </a:cubicBezTo>
                      <a:cubicBezTo>
                        <a:pt x="39023" y="44510"/>
                        <a:pt x="38937" y="45720"/>
                        <a:pt x="37366" y="46263"/>
                      </a:cubicBezTo>
                      <a:cubicBezTo>
                        <a:pt x="40490" y="49359"/>
                        <a:pt x="42271" y="50597"/>
                        <a:pt x="38566" y="53083"/>
                      </a:cubicBezTo>
                      <a:cubicBezTo>
                        <a:pt x="36927" y="49406"/>
                        <a:pt x="31041" y="51359"/>
                        <a:pt x="29831" y="52883"/>
                      </a:cubicBezTo>
                      <a:lnTo>
                        <a:pt x="30889" y="57969"/>
                      </a:lnTo>
                      <a:lnTo>
                        <a:pt x="28336" y="55121"/>
                      </a:lnTo>
                      <a:cubicBezTo>
                        <a:pt x="28812" y="56169"/>
                        <a:pt x="27936" y="57036"/>
                        <a:pt x="27631" y="57731"/>
                      </a:cubicBezTo>
                      <a:cubicBezTo>
                        <a:pt x="25050" y="59055"/>
                        <a:pt x="23897" y="55207"/>
                        <a:pt x="24126" y="52797"/>
                      </a:cubicBezTo>
                      <a:cubicBezTo>
                        <a:pt x="22335" y="54473"/>
                        <a:pt x="23335" y="52426"/>
                        <a:pt x="21983" y="55169"/>
                      </a:cubicBezTo>
                      <a:cubicBezTo>
                        <a:pt x="20859" y="51492"/>
                        <a:pt x="12715" y="48187"/>
                        <a:pt x="10791" y="44539"/>
                      </a:cubicBezTo>
                      <a:cubicBezTo>
                        <a:pt x="10991" y="45063"/>
                        <a:pt x="11343" y="46187"/>
                        <a:pt x="10972" y="46853"/>
                      </a:cubicBezTo>
                      <a:lnTo>
                        <a:pt x="7162" y="44653"/>
                      </a:lnTo>
                      <a:cubicBezTo>
                        <a:pt x="6686" y="50530"/>
                        <a:pt x="15810" y="53607"/>
                        <a:pt x="16725" y="57655"/>
                      </a:cubicBezTo>
                      <a:cubicBezTo>
                        <a:pt x="17211" y="55740"/>
                        <a:pt x="17773" y="55616"/>
                        <a:pt x="18268" y="53721"/>
                      </a:cubicBezTo>
                      <a:cubicBezTo>
                        <a:pt x="23221" y="55512"/>
                        <a:pt x="28507" y="62236"/>
                        <a:pt x="34508" y="64237"/>
                      </a:cubicBezTo>
                      <a:lnTo>
                        <a:pt x="33927" y="66904"/>
                      </a:lnTo>
                      <a:cubicBezTo>
                        <a:pt x="34451" y="65561"/>
                        <a:pt x="37832" y="66865"/>
                        <a:pt x="40671" y="66980"/>
                      </a:cubicBezTo>
                      <a:lnTo>
                        <a:pt x="38204" y="69752"/>
                      </a:lnTo>
                      <a:cubicBezTo>
                        <a:pt x="42823" y="71733"/>
                        <a:pt x="40642" y="73809"/>
                        <a:pt x="43052" y="75448"/>
                      </a:cubicBezTo>
                      <a:cubicBezTo>
                        <a:pt x="42166" y="75124"/>
                        <a:pt x="42414" y="74419"/>
                        <a:pt x="42966" y="74200"/>
                      </a:cubicBezTo>
                      <a:cubicBezTo>
                        <a:pt x="45490" y="73866"/>
                        <a:pt x="49834" y="78581"/>
                        <a:pt x="49310" y="75562"/>
                      </a:cubicBezTo>
                      <a:cubicBezTo>
                        <a:pt x="51377" y="76610"/>
                        <a:pt x="52444" y="79581"/>
                        <a:pt x="53910" y="81401"/>
                      </a:cubicBezTo>
                      <a:cubicBezTo>
                        <a:pt x="49872" y="81953"/>
                        <a:pt x="51396" y="85115"/>
                        <a:pt x="53472" y="86773"/>
                      </a:cubicBezTo>
                      <a:cubicBezTo>
                        <a:pt x="54215" y="85773"/>
                        <a:pt x="51796" y="85582"/>
                        <a:pt x="53329" y="83610"/>
                      </a:cubicBezTo>
                      <a:cubicBezTo>
                        <a:pt x="55168" y="84039"/>
                        <a:pt x="55349" y="85268"/>
                        <a:pt x="56101" y="86220"/>
                      </a:cubicBezTo>
                      <a:cubicBezTo>
                        <a:pt x="57197" y="83744"/>
                        <a:pt x="60902" y="86582"/>
                        <a:pt x="59397" y="82696"/>
                      </a:cubicBezTo>
                      <a:lnTo>
                        <a:pt x="63083" y="85515"/>
                      </a:lnTo>
                      <a:lnTo>
                        <a:pt x="60740" y="87335"/>
                      </a:lnTo>
                      <a:cubicBezTo>
                        <a:pt x="63274" y="88716"/>
                        <a:pt x="67169" y="97069"/>
                        <a:pt x="71379" y="92945"/>
                      </a:cubicBezTo>
                      <a:cubicBezTo>
                        <a:pt x="72113" y="94583"/>
                        <a:pt x="72570" y="98498"/>
                        <a:pt x="73275" y="97441"/>
                      </a:cubicBezTo>
                      <a:cubicBezTo>
                        <a:pt x="72599" y="95031"/>
                        <a:pt x="75513" y="96212"/>
                        <a:pt x="74513" y="92631"/>
                      </a:cubicBezTo>
                      <a:cubicBezTo>
                        <a:pt x="80342" y="94174"/>
                        <a:pt x="80676" y="101156"/>
                        <a:pt x="89105" y="102213"/>
                      </a:cubicBezTo>
                      <a:lnTo>
                        <a:pt x="83695" y="103842"/>
                      </a:lnTo>
                      <a:cubicBezTo>
                        <a:pt x="83057" y="104908"/>
                        <a:pt x="86248" y="106070"/>
                        <a:pt x="84562" y="107013"/>
                      </a:cubicBezTo>
                      <a:cubicBezTo>
                        <a:pt x="80552" y="102670"/>
                        <a:pt x="78294" y="108918"/>
                        <a:pt x="76551" y="104823"/>
                      </a:cubicBezTo>
                      <a:cubicBezTo>
                        <a:pt x="78314" y="108128"/>
                        <a:pt x="84362" y="110080"/>
                        <a:pt x="86657" y="108052"/>
                      </a:cubicBezTo>
                      <a:lnTo>
                        <a:pt x="86934" y="103499"/>
                      </a:lnTo>
                      <a:lnTo>
                        <a:pt x="90591" y="105080"/>
                      </a:lnTo>
                      <a:lnTo>
                        <a:pt x="89353" y="108775"/>
                      </a:lnTo>
                      <a:lnTo>
                        <a:pt x="91058" y="107823"/>
                      </a:lnTo>
                      <a:cubicBezTo>
                        <a:pt x="91058" y="107823"/>
                        <a:pt x="91972" y="109366"/>
                        <a:pt x="92887" y="110909"/>
                      </a:cubicBezTo>
                      <a:cubicBezTo>
                        <a:pt x="93858" y="112462"/>
                        <a:pt x="94468" y="113862"/>
                        <a:pt x="94468" y="113862"/>
                      </a:cubicBezTo>
                      <a:cubicBezTo>
                        <a:pt x="97621" y="110528"/>
                        <a:pt x="100754" y="107937"/>
                        <a:pt x="103802" y="109185"/>
                      </a:cubicBezTo>
                      <a:cubicBezTo>
                        <a:pt x="102012" y="110661"/>
                        <a:pt x="105479" y="113052"/>
                        <a:pt x="101955" y="112947"/>
                      </a:cubicBezTo>
                      <a:lnTo>
                        <a:pt x="100231" y="111376"/>
                      </a:lnTo>
                      <a:lnTo>
                        <a:pt x="107593" y="116548"/>
                      </a:lnTo>
                      <a:lnTo>
                        <a:pt x="105079" y="111119"/>
                      </a:lnTo>
                      <a:cubicBezTo>
                        <a:pt x="105936" y="112290"/>
                        <a:pt x="107898" y="113119"/>
                        <a:pt x="109965" y="113843"/>
                      </a:cubicBezTo>
                      <a:cubicBezTo>
                        <a:pt x="111003" y="114205"/>
                        <a:pt x="112061" y="114567"/>
                        <a:pt x="113032" y="114900"/>
                      </a:cubicBezTo>
                      <a:lnTo>
                        <a:pt x="113394" y="115033"/>
                      </a:lnTo>
                      <a:lnTo>
                        <a:pt x="113566" y="115100"/>
                      </a:lnTo>
                      <a:lnTo>
                        <a:pt x="113651" y="115129"/>
                      </a:lnTo>
                      <a:lnTo>
                        <a:pt x="113670" y="115138"/>
                      </a:lnTo>
                      <a:lnTo>
                        <a:pt x="113680" y="115138"/>
                      </a:lnTo>
                      <a:lnTo>
                        <a:pt x="115623" y="115186"/>
                      </a:lnTo>
                      <a:lnTo>
                        <a:pt x="115671" y="115195"/>
                      </a:lnTo>
                      <a:lnTo>
                        <a:pt x="116471" y="115395"/>
                      </a:lnTo>
                      <a:cubicBezTo>
                        <a:pt x="116985" y="115538"/>
                        <a:pt x="117442" y="115681"/>
                        <a:pt x="117842" y="115853"/>
                      </a:cubicBezTo>
                      <a:cubicBezTo>
                        <a:pt x="119966" y="107718"/>
                        <a:pt x="128625" y="119739"/>
                        <a:pt x="130034" y="111223"/>
                      </a:cubicBezTo>
                      <a:cubicBezTo>
                        <a:pt x="138512" y="113243"/>
                        <a:pt x="147836" y="111481"/>
                        <a:pt x="153371" y="110138"/>
                      </a:cubicBezTo>
                      <a:lnTo>
                        <a:pt x="155961" y="107356"/>
                      </a:lnTo>
                      <a:lnTo>
                        <a:pt x="151913" y="108052"/>
                      </a:lnTo>
                      <a:cubicBezTo>
                        <a:pt x="152199" y="106851"/>
                        <a:pt x="151332" y="105061"/>
                        <a:pt x="152761" y="104423"/>
                      </a:cubicBezTo>
                      <a:lnTo>
                        <a:pt x="159266" y="105623"/>
                      </a:lnTo>
                      <a:cubicBezTo>
                        <a:pt x="157666" y="105518"/>
                        <a:pt x="157323" y="104013"/>
                        <a:pt x="157171" y="103280"/>
                      </a:cubicBezTo>
                      <a:lnTo>
                        <a:pt x="162153" y="102365"/>
                      </a:lnTo>
                      <a:cubicBezTo>
                        <a:pt x="160552" y="102298"/>
                        <a:pt x="158504" y="100003"/>
                        <a:pt x="161648" y="98165"/>
                      </a:cubicBezTo>
                      <a:cubicBezTo>
                        <a:pt x="162038" y="97660"/>
                        <a:pt x="163162" y="98136"/>
                        <a:pt x="163762" y="98374"/>
                      </a:cubicBezTo>
                      <a:lnTo>
                        <a:pt x="161857" y="96926"/>
                      </a:lnTo>
                      <a:cubicBezTo>
                        <a:pt x="165124" y="97622"/>
                        <a:pt x="167172" y="91907"/>
                        <a:pt x="167572" y="95355"/>
                      </a:cubicBezTo>
                      <a:cubicBezTo>
                        <a:pt x="168687" y="93859"/>
                        <a:pt x="165277" y="94412"/>
                        <a:pt x="165839" y="92669"/>
                      </a:cubicBezTo>
                      <a:cubicBezTo>
                        <a:pt x="166906" y="89221"/>
                        <a:pt x="169639" y="93602"/>
                        <a:pt x="171478" y="91126"/>
                      </a:cubicBezTo>
                      <a:cubicBezTo>
                        <a:pt x="167782" y="92126"/>
                        <a:pt x="167906" y="88944"/>
                        <a:pt x="165648" y="8797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29" name="任意多边形: 形状 790">
                  <a:extLst>
                    <a:ext uri="{FF2B5EF4-FFF2-40B4-BE49-F238E27FC236}">
                      <a16:creationId xmlns:a16="http://schemas.microsoft.com/office/drawing/2014/main" id="{9818D8B4-92EE-B8F4-9648-2E09033CF9C2}"/>
                    </a:ext>
                  </a:extLst>
                </p:cNvPr>
                <p:cNvSpPr/>
                <p:nvPr/>
              </p:nvSpPr>
              <p:spPr>
                <a:xfrm>
                  <a:off x="3495504" y="1309147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7144 h 9525"/>
                    <a:gd name="connsiteX1" fmla="*/ 9782 w 19050"/>
                    <a:gd name="connsiteY1" fmla="*/ 10801 h 9525"/>
                    <a:gd name="connsiteX2" fmla="*/ 14307 w 19050"/>
                    <a:gd name="connsiteY2" fmla="*/ 11840 h 9525"/>
                    <a:gd name="connsiteX3" fmla="*/ 10678 w 19050"/>
                    <a:gd name="connsiteY3" fmla="*/ 9563 h 9525"/>
                    <a:gd name="connsiteX4" fmla="*/ 7144 w 19050"/>
                    <a:gd name="connsiteY4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9525">
                      <a:moveTo>
                        <a:pt x="7144" y="7144"/>
                      </a:moveTo>
                      <a:lnTo>
                        <a:pt x="9782" y="10801"/>
                      </a:lnTo>
                      <a:lnTo>
                        <a:pt x="14307" y="11840"/>
                      </a:lnTo>
                      <a:cubicBezTo>
                        <a:pt x="14307" y="11840"/>
                        <a:pt x="12487" y="10697"/>
                        <a:pt x="10678" y="9563"/>
                      </a:cubicBezTo>
                      <a:cubicBezTo>
                        <a:pt x="8849" y="8430"/>
                        <a:pt x="7144" y="7144"/>
                        <a:pt x="714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30" name="任意多边形: 形状 791">
                  <a:extLst>
                    <a:ext uri="{FF2B5EF4-FFF2-40B4-BE49-F238E27FC236}">
                      <a16:creationId xmlns:a16="http://schemas.microsoft.com/office/drawing/2014/main" id="{5D803B48-75E7-B86E-9FE8-1DDE2C346CB6}"/>
                    </a:ext>
                  </a:extLst>
                </p:cNvPr>
                <p:cNvSpPr/>
                <p:nvPr/>
              </p:nvSpPr>
              <p:spPr>
                <a:xfrm>
                  <a:off x="3813563" y="1059072"/>
                  <a:ext cx="19050" cy="9525"/>
                </a:xfrm>
                <a:custGeom>
                  <a:avLst/>
                  <a:gdLst>
                    <a:gd name="connsiteX0" fmla="*/ 9257 w 19050"/>
                    <a:gd name="connsiteY0" fmla="*/ 7769 h 9525"/>
                    <a:gd name="connsiteX1" fmla="*/ 7152 w 19050"/>
                    <a:gd name="connsiteY1" fmla="*/ 8121 h 9525"/>
                    <a:gd name="connsiteX2" fmla="*/ 10867 w 19050"/>
                    <a:gd name="connsiteY2" fmla="*/ 10769 h 9525"/>
                    <a:gd name="connsiteX3" fmla="*/ 10076 w 19050"/>
                    <a:gd name="connsiteY3" fmla="*/ 9245 h 9525"/>
                    <a:gd name="connsiteX4" fmla="*/ 12610 w 19050"/>
                    <a:gd name="connsiteY4" fmla="*/ 10302 h 9525"/>
                    <a:gd name="connsiteX5" fmla="*/ 9257 w 19050"/>
                    <a:gd name="connsiteY5" fmla="*/ 776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9525">
                      <a:moveTo>
                        <a:pt x="9257" y="7769"/>
                      </a:moveTo>
                      <a:cubicBezTo>
                        <a:pt x="9200" y="10493"/>
                        <a:pt x="6990" y="5035"/>
                        <a:pt x="7152" y="8121"/>
                      </a:cubicBezTo>
                      <a:lnTo>
                        <a:pt x="10867" y="10769"/>
                      </a:lnTo>
                      <a:lnTo>
                        <a:pt x="10076" y="9245"/>
                      </a:lnTo>
                      <a:lnTo>
                        <a:pt x="12610" y="10302"/>
                      </a:lnTo>
                      <a:cubicBezTo>
                        <a:pt x="13124" y="8940"/>
                        <a:pt x="10629" y="5949"/>
                        <a:pt x="9257" y="776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31" name="任意多边形: 形状 792">
                  <a:extLst>
                    <a:ext uri="{FF2B5EF4-FFF2-40B4-BE49-F238E27FC236}">
                      <a16:creationId xmlns:a16="http://schemas.microsoft.com/office/drawing/2014/main" id="{F7CDD672-3F1F-607D-4BAB-EB3AFD85883C}"/>
                    </a:ext>
                  </a:extLst>
                </p:cNvPr>
                <p:cNvSpPr/>
                <p:nvPr/>
              </p:nvSpPr>
              <p:spPr>
                <a:xfrm>
                  <a:off x="3739391" y="1271409"/>
                  <a:ext cx="19050" cy="9525"/>
                </a:xfrm>
                <a:custGeom>
                  <a:avLst/>
                  <a:gdLst>
                    <a:gd name="connsiteX0" fmla="*/ 15097 w 19050"/>
                    <a:gd name="connsiteY0" fmla="*/ 8163 h 9525"/>
                    <a:gd name="connsiteX1" fmla="*/ 13992 w 19050"/>
                    <a:gd name="connsiteY1" fmla="*/ 7258 h 9525"/>
                    <a:gd name="connsiteX2" fmla="*/ 13668 w 19050"/>
                    <a:gd name="connsiteY2" fmla="*/ 7220 h 9525"/>
                    <a:gd name="connsiteX3" fmla="*/ 10230 w 19050"/>
                    <a:gd name="connsiteY3" fmla="*/ 7144 h 9525"/>
                    <a:gd name="connsiteX4" fmla="*/ 9677 w 19050"/>
                    <a:gd name="connsiteY4" fmla="*/ 7220 h 9525"/>
                    <a:gd name="connsiteX5" fmla="*/ 7144 w 19050"/>
                    <a:gd name="connsiteY5" fmla="*/ 7344 h 9525"/>
                    <a:gd name="connsiteX6" fmla="*/ 9325 w 19050"/>
                    <a:gd name="connsiteY6" fmla="*/ 8353 h 9525"/>
                    <a:gd name="connsiteX7" fmla="*/ 9896 w 19050"/>
                    <a:gd name="connsiteY7" fmla="*/ 8534 h 9525"/>
                    <a:gd name="connsiteX8" fmla="*/ 10182 w 19050"/>
                    <a:gd name="connsiteY8" fmla="*/ 8582 h 9525"/>
                    <a:gd name="connsiteX9" fmla="*/ 13545 w 19050"/>
                    <a:gd name="connsiteY9" fmla="*/ 8668 h 9525"/>
                    <a:gd name="connsiteX10" fmla="*/ 13726 w 19050"/>
                    <a:gd name="connsiteY10" fmla="*/ 8658 h 9525"/>
                    <a:gd name="connsiteX11" fmla="*/ 15097 w 19050"/>
                    <a:gd name="connsiteY11" fmla="*/ 81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9050" h="9525">
                      <a:moveTo>
                        <a:pt x="15097" y="8163"/>
                      </a:moveTo>
                      <a:cubicBezTo>
                        <a:pt x="14783" y="7610"/>
                        <a:pt x="14411" y="7353"/>
                        <a:pt x="13992" y="7258"/>
                      </a:cubicBezTo>
                      <a:lnTo>
                        <a:pt x="13668" y="7220"/>
                      </a:lnTo>
                      <a:cubicBezTo>
                        <a:pt x="12544" y="7191"/>
                        <a:pt x="11401" y="7172"/>
                        <a:pt x="10230" y="7144"/>
                      </a:cubicBezTo>
                      <a:cubicBezTo>
                        <a:pt x="10049" y="7144"/>
                        <a:pt x="9868" y="7182"/>
                        <a:pt x="9677" y="7220"/>
                      </a:cubicBezTo>
                      <a:cubicBezTo>
                        <a:pt x="8906" y="7391"/>
                        <a:pt x="8020" y="7744"/>
                        <a:pt x="7144" y="7344"/>
                      </a:cubicBezTo>
                      <a:cubicBezTo>
                        <a:pt x="7801" y="7553"/>
                        <a:pt x="8563" y="8049"/>
                        <a:pt x="9325" y="8353"/>
                      </a:cubicBezTo>
                      <a:lnTo>
                        <a:pt x="9896" y="8534"/>
                      </a:lnTo>
                      <a:lnTo>
                        <a:pt x="10182" y="8582"/>
                      </a:lnTo>
                      <a:lnTo>
                        <a:pt x="13545" y="8668"/>
                      </a:lnTo>
                      <a:lnTo>
                        <a:pt x="13726" y="8658"/>
                      </a:lnTo>
                      <a:cubicBezTo>
                        <a:pt x="14211" y="8630"/>
                        <a:pt x="14678" y="8477"/>
                        <a:pt x="15097" y="816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32" name="任意多边形: 形状 793">
                  <a:extLst>
                    <a:ext uri="{FF2B5EF4-FFF2-40B4-BE49-F238E27FC236}">
                      <a16:creationId xmlns:a16="http://schemas.microsoft.com/office/drawing/2014/main" id="{BF47205A-2921-0423-1F33-EB10BCDFA0DC}"/>
                    </a:ext>
                  </a:extLst>
                </p:cNvPr>
                <p:cNvSpPr/>
                <p:nvPr/>
              </p:nvSpPr>
              <p:spPr>
                <a:xfrm>
                  <a:off x="3559675" y="1315256"/>
                  <a:ext cx="9525" cy="9525"/>
                </a:xfrm>
                <a:custGeom>
                  <a:avLst/>
                  <a:gdLst>
                    <a:gd name="connsiteX0" fmla="*/ 9943 w 9525"/>
                    <a:gd name="connsiteY0" fmla="*/ 7169 h 9525"/>
                    <a:gd name="connsiteX1" fmla="*/ 10390 w 9525"/>
                    <a:gd name="connsiteY1" fmla="*/ 11417 h 9525"/>
                    <a:gd name="connsiteX2" fmla="*/ 9943 w 9525"/>
                    <a:gd name="connsiteY2" fmla="*/ 716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943" y="7169"/>
                      </a:moveTo>
                      <a:cubicBezTo>
                        <a:pt x="6504" y="6940"/>
                        <a:pt x="5771" y="8264"/>
                        <a:pt x="10390" y="11417"/>
                      </a:cubicBezTo>
                      <a:cubicBezTo>
                        <a:pt x="9371" y="9960"/>
                        <a:pt x="12314" y="9445"/>
                        <a:pt x="9943" y="716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33" name="任意多边形: 形状 794">
                  <a:extLst>
                    <a:ext uri="{FF2B5EF4-FFF2-40B4-BE49-F238E27FC236}">
                      <a16:creationId xmlns:a16="http://schemas.microsoft.com/office/drawing/2014/main" id="{3B9D6BB5-A1BA-0A1A-8332-3F5FD3E3DFD7}"/>
                    </a:ext>
                  </a:extLst>
                </p:cNvPr>
                <p:cNvSpPr/>
                <p:nvPr/>
              </p:nvSpPr>
              <p:spPr>
                <a:xfrm>
                  <a:off x="3564426" y="1303623"/>
                  <a:ext cx="19050" cy="28575"/>
                </a:xfrm>
                <a:custGeom>
                  <a:avLst/>
                  <a:gdLst>
                    <a:gd name="connsiteX0" fmla="*/ 17926 w 19050"/>
                    <a:gd name="connsiteY0" fmla="*/ 19593 h 28575"/>
                    <a:gd name="connsiteX1" fmla="*/ 12563 w 19050"/>
                    <a:gd name="connsiteY1" fmla="*/ 16497 h 28575"/>
                    <a:gd name="connsiteX2" fmla="*/ 7144 w 19050"/>
                    <a:gd name="connsiteY2" fmla="*/ 7144 h 28575"/>
                    <a:gd name="connsiteX3" fmla="*/ 11573 w 19050"/>
                    <a:gd name="connsiteY3" fmla="*/ 15050 h 28575"/>
                    <a:gd name="connsiteX4" fmla="*/ 8115 w 19050"/>
                    <a:gd name="connsiteY4" fmla="*/ 18317 h 28575"/>
                    <a:gd name="connsiteX5" fmla="*/ 15383 w 19050"/>
                    <a:gd name="connsiteY5" fmla="*/ 19441 h 28575"/>
                    <a:gd name="connsiteX6" fmla="*/ 17917 w 19050"/>
                    <a:gd name="connsiteY6" fmla="*/ 23060 h 28575"/>
                    <a:gd name="connsiteX7" fmla="*/ 17926 w 19050"/>
                    <a:gd name="connsiteY7" fmla="*/ 19593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28575">
                      <a:moveTo>
                        <a:pt x="17926" y="19593"/>
                      </a:moveTo>
                      <a:lnTo>
                        <a:pt x="12563" y="16497"/>
                      </a:lnTo>
                      <a:cubicBezTo>
                        <a:pt x="17593" y="16764"/>
                        <a:pt x="10658" y="10116"/>
                        <a:pt x="7144" y="7144"/>
                      </a:cubicBezTo>
                      <a:lnTo>
                        <a:pt x="11573" y="15050"/>
                      </a:lnTo>
                      <a:cubicBezTo>
                        <a:pt x="8582" y="14154"/>
                        <a:pt x="5896" y="17469"/>
                        <a:pt x="8115" y="18317"/>
                      </a:cubicBezTo>
                      <a:lnTo>
                        <a:pt x="15383" y="19441"/>
                      </a:lnTo>
                      <a:lnTo>
                        <a:pt x="17917" y="23060"/>
                      </a:lnTo>
                      <a:cubicBezTo>
                        <a:pt x="19612" y="23174"/>
                        <a:pt x="17583" y="20260"/>
                        <a:pt x="17926" y="1959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34" name="任意多边形: 形状 795">
                  <a:extLst>
                    <a:ext uri="{FF2B5EF4-FFF2-40B4-BE49-F238E27FC236}">
                      <a16:creationId xmlns:a16="http://schemas.microsoft.com/office/drawing/2014/main" id="{890B9012-20D1-A743-5267-B9F0580CBF07}"/>
                    </a:ext>
                  </a:extLst>
                </p:cNvPr>
                <p:cNvSpPr/>
                <p:nvPr/>
              </p:nvSpPr>
              <p:spPr>
                <a:xfrm>
                  <a:off x="3740138" y="1265382"/>
                  <a:ext cx="9525" cy="9525"/>
                </a:xfrm>
                <a:custGeom>
                  <a:avLst/>
                  <a:gdLst>
                    <a:gd name="connsiteX0" fmla="*/ 7417 w 9525"/>
                    <a:gd name="connsiteY0" fmla="*/ 7294 h 9525"/>
                    <a:gd name="connsiteX1" fmla="*/ 9503 w 9525"/>
                    <a:gd name="connsiteY1" fmla="*/ 11552 h 9525"/>
                    <a:gd name="connsiteX2" fmla="*/ 7417 w 9525"/>
                    <a:gd name="connsiteY2" fmla="*/ 729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417" y="7294"/>
                      </a:moveTo>
                      <a:cubicBezTo>
                        <a:pt x="7864" y="6161"/>
                        <a:pt x="5550" y="11809"/>
                        <a:pt x="9503" y="11552"/>
                      </a:cubicBezTo>
                      <a:lnTo>
                        <a:pt x="7417" y="729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35" name="任意多边形: 形状 796">
                  <a:extLst>
                    <a:ext uri="{FF2B5EF4-FFF2-40B4-BE49-F238E27FC236}">
                      <a16:creationId xmlns:a16="http://schemas.microsoft.com/office/drawing/2014/main" id="{C03B8355-49D1-A634-3C11-657D517D6F2D}"/>
                    </a:ext>
                  </a:extLst>
                </p:cNvPr>
                <p:cNvSpPr/>
                <p:nvPr/>
              </p:nvSpPr>
              <p:spPr>
                <a:xfrm>
                  <a:off x="3821515" y="1134065"/>
                  <a:ext cx="19050" cy="19050"/>
                </a:xfrm>
                <a:custGeom>
                  <a:avLst/>
                  <a:gdLst>
                    <a:gd name="connsiteX0" fmla="*/ 15117 w 19050"/>
                    <a:gd name="connsiteY0" fmla="*/ 8614 h 19050"/>
                    <a:gd name="connsiteX1" fmla="*/ 8420 w 19050"/>
                    <a:gd name="connsiteY1" fmla="*/ 9252 h 19050"/>
                    <a:gd name="connsiteX2" fmla="*/ 7678 w 19050"/>
                    <a:gd name="connsiteY2" fmla="*/ 14263 h 19050"/>
                    <a:gd name="connsiteX3" fmla="*/ 8801 w 19050"/>
                    <a:gd name="connsiteY3" fmla="*/ 13539 h 19050"/>
                    <a:gd name="connsiteX4" fmla="*/ 8325 w 19050"/>
                    <a:gd name="connsiteY4" fmla="*/ 13396 h 19050"/>
                    <a:gd name="connsiteX5" fmla="*/ 12726 w 19050"/>
                    <a:gd name="connsiteY5" fmla="*/ 11005 h 19050"/>
                    <a:gd name="connsiteX6" fmla="*/ 15002 w 19050"/>
                    <a:gd name="connsiteY6" fmla="*/ 13167 h 19050"/>
                    <a:gd name="connsiteX7" fmla="*/ 15117 w 19050"/>
                    <a:gd name="connsiteY7" fmla="*/ 861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19050">
                      <a:moveTo>
                        <a:pt x="15117" y="8614"/>
                      </a:moveTo>
                      <a:cubicBezTo>
                        <a:pt x="12221" y="6824"/>
                        <a:pt x="8801" y="6271"/>
                        <a:pt x="8420" y="9252"/>
                      </a:cubicBezTo>
                      <a:cubicBezTo>
                        <a:pt x="5344" y="9872"/>
                        <a:pt x="8963" y="12520"/>
                        <a:pt x="7678" y="14263"/>
                      </a:cubicBezTo>
                      <a:cubicBezTo>
                        <a:pt x="8249" y="13901"/>
                        <a:pt x="9049" y="15196"/>
                        <a:pt x="8801" y="13539"/>
                      </a:cubicBezTo>
                      <a:lnTo>
                        <a:pt x="8325" y="13396"/>
                      </a:lnTo>
                      <a:cubicBezTo>
                        <a:pt x="7725" y="10596"/>
                        <a:pt x="11945" y="12862"/>
                        <a:pt x="12726" y="11005"/>
                      </a:cubicBezTo>
                      <a:lnTo>
                        <a:pt x="15002" y="13167"/>
                      </a:lnTo>
                      <a:cubicBezTo>
                        <a:pt x="13669" y="11767"/>
                        <a:pt x="13078" y="8538"/>
                        <a:pt x="15117" y="861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36" name="任意多边形: 形状 797">
                  <a:extLst>
                    <a:ext uri="{FF2B5EF4-FFF2-40B4-BE49-F238E27FC236}">
                      <a16:creationId xmlns:a16="http://schemas.microsoft.com/office/drawing/2014/main" id="{1EC350D0-709C-892F-2DA8-1626073AB76C}"/>
                    </a:ext>
                  </a:extLst>
                </p:cNvPr>
                <p:cNvSpPr/>
                <p:nvPr/>
              </p:nvSpPr>
              <p:spPr>
                <a:xfrm>
                  <a:off x="3818182" y="1093918"/>
                  <a:ext cx="19050" cy="19050"/>
                </a:xfrm>
                <a:custGeom>
                  <a:avLst/>
                  <a:gdLst>
                    <a:gd name="connsiteX0" fmla="*/ 14745 w 19050"/>
                    <a:gd name="connsiteY0" fmla="*/ 7222 h 19050"/>
                    <a:gd name="connsiteX1" fmla="*/ 9735 w 19050"/>
                    <a:gd name="connsiteY1" fmla="*/ 7841 h 19050"/>
                    <a:gd name="connsiteX2" fmla="*/ 7144 w 19050"/>
                    <a:gd name="connsiteY2" fmla="*/ 12528 h 19050"/>
                    <a:gd name="connsiteX3" fmla="*/ 12297 w 19050"/>
                    <a:gd name="connsiteY3" fmla="*/ 10632 h 19050"/>
                    <a:gd name="connsiteX4" fmla="*/ 14811 w 19050"/>
                    <a:gd name="connsiteY4" fmla="*/ 12956 h 19050"/>
                    <a:gd name="connsiteX5" fmla="*/ 17516 w 19050"/>
                    <a:gd name="connsiteY5" fmla="*/ 10394 h 19050"/>
                    <a:gd name="connsiteX6" fmla="*/ 14402 w 19050"/>
                    <a:gd name="connsiteY6" fmla="*/ 10223 h 19050"/>
                    <a:gd name="connsiteX7" fmla="*/ 14745 w 19050"/>
                    <a:gd name="connsiteY7" fmla="*/ 722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19050">
                      <a:moveTo>
                        <a:pt x="14745" y="7222"/>
                      </a:moveTo>
                      <a:cubicBezTo>
                        <a:pt x="12487" y="6736"/>
                        <a:pt x="11554" y="8699"/>
                        <a:pt x="9735" y="7841"/>
                      </a:cubicBezTo>
                      <a:cubicBezTo>
                        <a:pt x="9677" y="9985"/>
                        <a:pt x="8811" y="12147"/>
                        <a:pt x="7144" y="12528"/>
                      </a:cubicBezTo>
                      <a:cubicBezTo>
                        <a:pt x="11011" y="13128"/>
                        <a:pt x="10382" y="11956"/>
                        <a:pt x="12297" y="10632"/>
                      </a:cubicBezTo>
                      <a:lnTo>
                        <a:pt x="14811" y="12956"/>
                      </a:lnTo>
                      <a:cubicBezTo>
                        <a:pt x="13106" y="10356"/>
                        <a:pt x="16707" y="11118"/>
                        <a:pt x="17516" y="10394"/>
                      </a:cubicBezTo>
                      <a:lnTo>
                        <a:pt x="14402" y="10223"/>
                      </a:lnTo>
                      <a:lnTo>
                        <a:pt x="14745" y="722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37" name="任意多边形: 形状 798">
                  <a:extLst>
                    <a:ext uri="{FF2B5EF4-FFF2-40B4-BE49-F238E27FC236}">
                      <a16:creationId xmlns:a16="http://schemas.microsoft.com/office/drawing/2014/main" id="{9C3D6E3B-ACE6-0636-F252-BDE6500475F4}"/>
                    </a:ext>
                  </a:extLst>
                </p:cNvPr>
                <p:cNvSpPr/>
                <p:nvPr/>
              </p:nvSpPr>
              <p:spPr>
                <a:xfrm>
                  <a:off x="3824411" y="1103893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8211 h 9525"/>
                    <a:gd name="connsiteX1" fmla="*/ 9249 w 9525"/>
                    <a:gd name="connsiteY1" fmla="*/ 7715 h 9525"/>
                    <a:gd name="connsiteX2" fmla="*/ 87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8211"/>
                      </a:moveTo>
                      <a:lnTo>
                        <a:pt x="9249" y="7715"/>
                      </a:lnTo>
                      <a:lnTo>
                        <a:pt x="87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38" name="任意多边形: 形状 799">
                  <a:extLst>
                    <a:ext uri="{FF2B5EF4-FFF2-40B4-BE49-F238E27FC236}">
                      <a16:creationId xmlns:a16="http://schemas.microsoft.com/office/drawing/2014/main" id="{FDCD70EC-9F66-817A-ABE9-0C39C57113DA}"/>
                    </a:ext>
                  </a:extLst>
                </p:cNvPr>
                <p:cNvSpPr/>
                <p:nvPr/>
              </p:nvSpPr>
              <p:spPr>
                <a:xfrm>
                  <a:off x="3806910" y="1052488"/>
                  <a:ext cx="9525" cy="9525"/>
                </a:xfrm>
                <a:custGeom>
                  <a:avLst/>
                  <a:gdLst>
                    <a:gd name="connsiteX0" fmla="*/ 8348 w 9525"/>
                    <a:gd name="connsiteY0" fmla="*/ 7304 h 9525"/>
                    <a:gd name="connsiteX1" fmla="*/ 7548 w 9525"/>
                    <a:gd name="connsiteY1" fmla="*/ 8361 h 9525"/>
                    <a:gd name="connsiteX2" fmla="*/ 7967 w 9525"/>
                    <a:gd name="connsiteY2" fmla="*/ 8447 h 9525"/>
                    <a:gd name="connsiteX3" fmla="*/ 8634 w 9525"/>
                    <a:gd name="connsiteY3" fmla="*/ 10790 h 9525"/>
                    <a:gd name="connsiteX4" fmla="*/ 8348 w 9525"/>
                    <a:gd name="connsiteY4" fmla="*/ 730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8348" y="7304"/>
                      </a:moveTo>
                      <a:cubicBezTo>
                        <a:pt x="7291" y="6799"/>
                        <a:pt x="6700" y="7580"/>
                        <a:pt x="7548" y="8361"/>
                      </a:cubicBezTo>
                      <a:lnTo>
                        <a:pt x="7967" y="8447"/>
                      </a:lnTo>
                      <a:cubicBezTo>
                        <a:pt x="6738" y="8818"/>
                        <a:pt x="9444" y="10304"/>
                        <a:pt x="8634" y="10790"/>
                      </a:cubicBezTo>
                      <a:cubicBezTo>
                        <a:pt x="11501" y="10676"/>
                        <a:pt x="7348" y="8009"/>
                        <a:pt x="8348" y="730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39" name="任意多边形: 形状 800">
                  <a:extLst>
                    <a:ext uri="{FF2B5EF4-FFF2-40B4-BE49-F238E27FC236}">
                      <a16:creationId xmlns:a16="http://schemas.microsoft.com/office/drawing/2014/main" id="{F0EB6BFC-2F74-BC53-B4B4-5AD9AFC104D3}"/>
                    </a:ext>
                  </a:extLst>
                </p:cNvPr>
                <p:cNvSpPr/>
                <p:nvPr/>
              </p:nvSpPr>
              <p:spPr>
                <a:xfrm>
                  <a:off x="3814848" y="1072737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9239 h 9525"/>
                    <a:gd name="connsiteX1" fmla="*/ 9877 w 9525"/>
                    <a:gd name="connsiteY1" fmla="*/ 7144 h 9525"/>
                    <a:gd name="connsiteX2" fmla="*/ 7144 w 9525"/>
                    <a:gd name="connsiteY2" fmla="*/ 923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9239"/>
                      </a:moveTo>
                      <a:cubicBezTo>
                        <a:pt x="9077" y="10449"/>
                        <a:pt x="11925" y="9430"/>
                        <a:pt x="9877" y="7144"/>
                      </a:cubicBezTo>
                      <a:lnTo>
                        <a:pt x="7144" y="923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40" name="任意多边形: 形状 801">
                  <a:extLst>
                    <a:ext uri="{FF2B5EF4-FFF2-40B4-BE49-F238E27FC236}">
                      <a16:creationId xmlns:a16="http://schemas.microsoft.com/office/drawing/2014/main" id="{0C35FDAA-874D-19AA-7580-208580B1D141}"/>
                    </a:ext>
                  </a:extLst>
                </p:cNvPr>
                <p:cNvSpPr/>
                <p:nvPr/>
              </p:nvSpPr>
              <p:spPr>
                <a:xfrm>
                  <a:off x="3627581" y="1299509"/>
                  <a:ext cx="19050" cy="19050"/>
                </a:xfrm>
                <a:custGeom>
                  <a:avLst/>
                  <a:gdLst>
                    <a:gd name="connsiteX0" fmla="*/ 16550 w 19050"/>
                    <a:gd name="connsiteY0" fmla="*/ 9133 h 19050"/>
                    <a:gd name="connsiteX1" fmla="*/ 8254 w 19050"/>
                    <a:gd name="connsiteY1" fmla="*/ 7790 h 19050"/>
                    <a:gd name="connsiteX2" fmla="*/ 12502 w 19050"/>
                    <a:gd name="connsiteY2" fmla="*/ 12553 h 19050"/>
                    <a:gd name="connsiteX3" fmla="*/ 16550 w 19050"/>
                    <a:gd name="connsiteY3" fmla="*/ 913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6550" y="9133"/>
                      </a:moveTo>
                      <a:cubicBezTo>
                        <a:pt x="12407" y="8476"/>
                        <a:pt x="11093" y="5981"/>
                        <a:pt x="8254" y="7790"/>
                      </a:cubicBezTo>
                      <a:cubicBezTo>
                        <a:pt x="4635" y="9705"/>
                        <a:pt x="10883" y="10781"/>
                        <a:pt x="12502" y="12553"/>
                      </a:cubicBezTo>
                      <a:cubicBezTo>
                        <a:pt x="16674" y="13229"/>
                        <a:pt x="12331" y="6428"/>
                        <a:pt x="16550" y="913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41" name="任意多边形: 形状 802">
                  <a:extLst>
                    <a:ext uri="{FF2B5EF4-FFF2-40B4-BE49-F238E27FC236}">
                      <a16:creationId xmlns:a16="http://schemas.microsoft.com/office/drawing/2014/main" id="{B81694F9-C187-22B7-D194-7B622150F3CF}"/>
                    </a:ext>
                  </a:extLst>
                </p:cNvPr>
                <p:cNvSpPr/>
                <p:nvPr/>
              </p:nvSpPr>
              <p:spPr>
                <a:xfrm>
                  <a:off x="3794160" y="1042552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7144 h 19050"/>
                    <a:gd name="connsiteX1" fmla="*/ 9696 w 19050"/>
                    <a:gd name="connsiteY1" fmla="*/ 8811 h 19050"/>
                    <a:gd name="connsiteX2" fmla="*/ 10011 w 19050"/>
                    <a:gd name="connsiteY2" fmla="*/ 12383 h 19050"/>
                    <a:gd name="connsiteX3" fmla="*/ 9668 w 19050"/>
                    <a:gd name="connsiteY3" fmla="*/ 9611 h 19050"/>
                    <a:gd name="connsiteX4" fmla="*/ 11973 w 19050"/>
                    <a:gd name="connsiteY4" fmla="*/ 10992 h 19050"/>
                    <a:gd name="connsiteX5" fmla="*/ 11220 w 19050"/>
                    <a:gd name="connsiteY5" fmla="*/ 11344 h 19050"/>
                    <a:gd name="connsiteX6" fmla="*/ 13249 w 19050"/>
                    <a:gd name="connsiteY6" fmla="*/ 11840 h 19050"/>
                    <a:gd name="connsiteX7" fmla="*/ 11659 w 19050"/>
                    <a:gd name="connsiteY7" fmla="*/ 8944 h 19050"/>
                    <a:gd name="connsiteX8" fmla="*/ 13440 w 19050"/>
                    <a:gd name="connsiteY8" fmla="*/ 8725 h 19050"/>
                    <a:gd name="connsiteX9" fmla="*/ 7144 w 19050"/>
                    <a:gd name="connsiteY9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050" h="19050">
                      <a:moveTo>
                        <a:pt x="7144" y="7144"/>
                      </a:moveTo>
                      <a:lnTo>
                        <a:pt x="9696" y="8811"/>
                      </a:lnTo>
                      <a:cubicBezTo>
                        <a:pt x="7687" y="8601"/>
                        <a:pt x="8677" y="10868"/>
                        <a:pt x="10011" y="12383"/>
                      </a:cubicBezTo>
                      <a:cubicBezTo>
                        <a:pt x="9325" y="11373"/>
                        <a:pt x="9401" y="10582"/>
                        <a:pt x="9668" y="9611"/>
                      </a:cubicBezTo>
                      <a:lnTo>
                        <a:pt x="11973" y="10992"/>
                      </a:lnTo>
                      <a:lnTo>
                        <a:pt x="11220" y="11344"/>
                      </a:lnTo>
                      <a:lnTo>
                        <a:pt x="13249" y="11840"/>
                      </a:lnTo>
                      <a:cubicBezTo>
                        <a:pt x="10239" y="9515"/>
                        <a:pt x="14221" y="10582"/>
                        <a:pt x="11659" y="8944"/>
                      </a:cubicBezTo>
                      <a:lnTo>
                        <a:pt x="13440" y="8725"/>
                      </a:lnTo>
                      <a:cubicBezTo>
                        <a:pt x="10449" y="7077"/>
                        <a:pt x="10782" y="9058"/>
                        <a:pt x="714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42" name="任意多边形: 形状 803">
                  <a:extLst>
                    <a:ext uri="{FF2B5EF4-FFF2-40B4-BE49-F238E27FC236}">
                      <a16:creationId xmlns:a16="http://schemas.microsoft.com/office/drawing/2014/main" id="{9541C056-C0BE-DDDA-7D28-0B14421331F6}"/>
                    </a:ext>
                  </a:extLst>
                </p:cNvPr>
                <p:cNvSpPr/>
                <p:nvPr/>
              </p:nvSpPr>
              <p:spPr>
                <a:xfrm>
                  <a:off x="3532746" y="1300565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7144 h 9525"/>
                    <a:gd name="connsiteX1" fmla="*/ 8887 w 19050"/>
                    <a:gd name="connsiteY1" fmla="*/ 10277 h 9525"/>
                    <a:gd name="connsiteX2" fmla="*/ 14011 w 19050"/>
                    <a:gd name="connsiteY2" fmla="*/ 1110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7144"/>
                      </a:moveTo>
                      <a:lnTo>
                        <a:pt x="8887" y="10277"/>
                      </a:lnTo>
                      <a:lnTo>
                        <a:pt x="14011" y="1110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43" name="任意多边形: 形状 804">
                  <a:extLst>
                    <a:ext uri="{FF2B5EF4-FFF2-40B4-BE49-F238E27FC236}">
                      <a16:creationId xmlns:a16="http://schemas.microsoft.com/office/drawing/2014/main" id="{D6853EC0-B93E-590C-D2DD-34D54FC8D54B}"/>
                    </a:ext>
                  </a:extLst>
                </p:cNvPr>
                <p:cNvSpPr/>
                <p:nvPr/>
              </p:nvSpPr>
              <p:spPr>
                <a:xfrm>
                  <a:off x="3682555" y="1247200"/>
                  <a:ext cx="66675" cy="28575"/>
                </a:xfrm>
                <a:custGeom>
                  <a:avLst/>
                  <a:gdLst>
                    <a:gd name="connsiteX0" fmla="*/ 51854 w 66675"/>
                    <a:gd name="connsiteY0" fmla="*/ 23571 h 28575"/>
                    <a:gd name="connsiteX1" fmla="*/ 57979 w 66675"/>
                    <a:gd name="connsiteY1" fmla="*/ 24514 h 28575"/>
                    <a:gd name="connsiteX2" fmla="*/ 57588 w 66675"/>
                    <a:gd name="connsiteY2" fmla="*/ 22590 h 28575"/>
                    <a:gd name="connsiteX3" fmla="*/ 61084 w 66675"/>
                    <a:gd name="connsiteY3" fmla="*/ 23438 h 28575"/>
                    <a:gd name="connsiteX4" fmla="*/ 55407 w 66675"/>
                    <a:gd name="connsiteY4" fmla="*/ 21380 h 28575"/>
                    <a:gd name="connsiteX5" fmla="*/ 58636 w 66675"/>
                    <a:gd name="connsiteY5" fmla="*/ 14236 h 28575"/>
                    <a:gd name="connsiteX6" fmla="*/ 52254 w 66675"/>
                    <a:gd name="connsiteY6" fmla="*/ 15094 h 28575"/>
                    <a:gd name="connsiteX7" fmla="*/ 47749 w 66675"/>
                    <a:gd name="connsiteY7" fmla="*/ 15094 h 28575"/>
                    <a:gd name="connsiteX8" fmla="*/ 41700 w 66675"/>
                    <a:gd name="connsiteY8" fmla="*/ 15922 h 28575"/>
                    <a:gd name="connsiteX9" fmla="*/ 44063 w 66675"/>
                    <a:gd name="connsiteY9" fmla="*/ 16951 h 28575"/>
                    <a:gd name="connsiteX10" fmla="*/ 37509 w 66675"/>
                    <a:gd name="connsiteY10" fmla="*/ 15789 h 28575"/>
                    <a:gd name="connsiteX11" fmla="*/ 37224 w 66675"/>
                    <a:gd name="connsiteY11" fmla="*/ 11522 h 28575"/>
                    <a:gd name="connsiteX12" fmla="*/ 30994 w 66675"/>
                    <a:gd name="connsiteY12" fmla="*/ 14570 h 28575"/>
                    <a:gd name="connsiteX13" fmla="*/ 33509 w 66675"/>
                    <a:gd name="connsiteY13" fmla="*/ 13360 h 28575"/>
                    <a:gd name="connsiteX14" fmla="*/ 22079 w 66675"/>
                    <a:gd name="connsiteY14" fmla="*/ 9464 h 28575"/>
                    <a:gd name="connsiteX15" fmla="*/ 23984 w 66675"/>
                    <a:gd name="connsiteY15" fmla="*/ 8598 h 28575"/>
                    <a:gd name="connsiteX16" fmla="*/ 16907 w 66675"/>
                    <a:gd name="connsiteY16" fmla="*/ 7550 h 28575"/>
                    <a:gd name="connsiteX17" fmla="*/ 21593 w 66675"/>
                    <a:gd name="connsiteY17" fmla="*/ 12465 h 28575"/>
                    <a:gd name="connsiteX18" fmla="*/ 15554 w 66675"/>
                    <a:gd name="connsiteY18" fmla="*/ 8817 h 28575"/>
                    <a:gd name="connsiteX19" fmla="*/ 13916 w 66675"/>
                    <a:gd name="connsiteY19" fmla="*/ 11569 h 28575"/>
                    <a:gd name="connsiteX20" fmla="*/ 7972 w 66675"/>
                    <a:gd name="connsiteY20" fmla="*/ 10541 h 28575"/>
                    <a:gd name="connsiteX21" fmla="*/ 7144 w 66675"/>
                    <a:gd name="connsiteY21" fmla="*/ 14275 h 28575"/>
                    <a:gd name="connsiteX22" fmla="*/ 13059 w 66675"/>
                    <a:gd name="connsiteY22" fmla="*/ 16056 h 28575"/>
                    <a:gd name="connsiteX23" fmla="*/ 9792 w 66675"/>
                    <a:gd name="connsiteY23" fmla="*/ 12560 h 28575"/>
                    <a:gd name="connsiteX24" fmla="*/ 21374 w 66675"/>
                    <a:gd name="connsiteY24" fmla="*/ 13979 h 28575"/>
                    <a:gd name="connsiteX25" fmla="*/ 25651 w 66675"/>
                    <a:gd name="connsiteY25" fmla="*/ 18447 h 28575"/>
                    <a:gd name="connsiteX26" fmla="*/ 41177 w 66675"/>
                    <a:gd name="connsiteY26" fmla="*/ 23000 h 28575"/>
                    <a:gd name="connsiteX27" fmla="*/ 46187 w 66675"/>
                    <a:gd name="connsiteY27" fmla="*/ 24590 h 28575"/>
                    <a:gd name="connsiteX28" fmla="*/ 50063 w 66675"/>
                    <a:gd name="connsiteY28" fmla="*/ 25676 h 28575"/>
                    <a:gd name="connsiteX29" fmla="*/ 57045 w 66675"/>
                    <a:gd name="connsiteY29" fmla="*/ 26771 h 28575"/>
                    <a:gd name="connsiteX30" fmla="*/ 51749 w 66675"/>
                    <a:gd name="connsiteY30" fmla="*/ 27391 h 28575"/>
                    <a:gd name="connsiteX31" fmla="*/ 51854 w 66675"/>
                    <a:gd name="connsiteY31" fmla="*/ 23571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6675" h="28575">
                      <a:moveTo>
                        <a:pt x="51854" y="23571"/>
                      </a:moveTo>
                      <a:cubicBezTo>
                        <a:pt x="54045" y="24019"/>
                        <a:pt x="55778" y="24847"/>
                        <a:pt x="57979" y="24514"/>
                      </a:cubicBezTo>
                      <a:lnTo>
                        <a:pt x="57588" y="22590"/>
                      </a:lnTo>
                      <a:lnTo>
                        <a:pt x="61084" y="23438"/>
                      </a:lnTo>
                      <a:cubicBezTo>
                        <a:pt x="59836" y="19971"/>
                        <a:pt x="59312" y="23390"/>
                        <a:pt x="55407" y="21380"/>
                      </a:cubicBezTo>
                      <a:cubicBezTo>
                        <a:pt x="56340" y="19132"/>
                        <a:pt x="59874" y="17704"/>
                        <a:pt x="58636" y="14236"/>
                      </a:cubicBezTo>
                      <a:cubicBezTo>
                        <a:pt x="57512" y="15532"/>
                        <a:pt x="55102" y="15275"/>
                        <a:pt x="52254" y="15094"/>
                      </a:cubicBezTo>
                      <a:cubicBezTo>
                        <a:pt x="50825" y="15008"/>
                        <a:pt x="49292" y="14941"/>
                        <a:pt x="47749" y="15094"/>
                      </a:cubicBezTo>
                      <a:cubicBezTo>
                        <a:pt x="45815" y="15113"/>
                        <a:pt x="43644" y="15284"/>
                        <a:pt x="41700" y="15922"/>
                      </a:cubicBezTo>
                      <a:lnTo>
                        <a:pt x="44063" y="16951"/>
                      </a:lnTo>
                      <a:cubicBezTo>
                        <a:pt x="43377" y="19561"/>
                        <a:pt x="38567" y="17456"/>
                        <a:pt x="37509" y="15789"/>
                      </a:cubicBezTo>
                      <a:cubicBezTo>
                        <a:pt x="38205" y="14722"/>
                        <a:pt x="40091" y="12265"/>
                        <a:pt x="37224" y="11522"/>
                      </a:cubicBezTo>
                      <a:cubicBezTo>
                        <a:pt x="38814" y="14417"/>
                        <a:pt x="34309" y="18104"/>
                        <a:pt x="30994" y="14570"/>
                      </a:cubicBezTo>
                      <a:lnTo>
                        <a:pt x="33509" y="13360"/>
                      </a:lnTo>
                      <a:cubicBezTo>
                        <a:pt x="29728" y="10188"/>
                        <a:pt x="22346" y="15675"/>
                        <a:pt x="22079" y="9464"/>
                      </a:cubicBezTo>
                      <a:lnTo>
                        <a:pt x="23984" y="8598"/>
                      </a:lnTo>
                      <a:cubicBezTo>
                        <a:pt x="21527" y="8331"/>
                        <a:pt x="18250" y="6293"/>
                        <a:pt x="16907" y="7550"/>
                      </a:cubicBezTo>
                      <a:cubicBezTo>
                        <a:pt x="22088" y="5997"/>
                        <a:pt x="19974" y="11084"/>
                        <a:pt x="21593" y="12465"/>
                      </a:cubicBezTo>
                      <a:cubicBezTo>
                        <a:pt x="18402" y="13865"/>
                        <a:pt x="13783" y="9541"/>
                        <a:pt x="15554" y="8817"/>
                      </a:cubicBezTo>
                      <a:lnTo>
                        <a:pt x="13916" y="11569"/>
                      </a:lnTo>
                      <a:cubicBezTo>
                        <a:pt x="13145" y="7074"/>
                        <a:pt x="11487" y="12579"/>
                        <a:pt x="7972" y="10541"/>
                      </a:cubicBezTo>
                      <a:cubicBezTo>
                        <a:pt x="9620" y="13303"/>
                        <a:pt x="8249" y="14532"/>
                        <a:pt x="7144" y="14275"/>
                      </a:cubicBezTo>
                      <a:lnTo>
                        <a:pt x="13059" y="16056"/>
                      </a:lnTo>
                      <a:lnTo>
                        <a:pt x="9792" y="12560"/>
                      </a:lnTo>
                      <a:cubicBezTo>
                        <a:pt x="13487" y="11046"/>
                        <a:pt x="20965" y="18370"/>
                        <a:pt x="21374" y="13979"/>
                      </a:cubicBezTo>
                      <a:lnTo>
                        <a:pt x="25651" y="18447"/>
                      </a:lnTo>
                      <a:cubicBezTo>
                        <a:pt x="29023" y="18732"/>
                        <a:pt x="34661" y="20856"/>
                        <a:pt x="41177" y="23000"/>
                      </a:cubicBezTo>
                      <a:cubicBezTo>
                        <a:pt x="42815" y="23523"/>
                        <a:pt x="44501" y="24057"/>
                        <a:pt x="46187" y="24590"/>
                      </a:cubicBezTo>
                      <a:lnTo>
                        <a:pt x="50063" y="25676"/>
                      </a:lnTo>
                      <a:cubicBezTo>
                        <a:pt x="52473" y="26276"/>
                        <a:pt x="54855" y="26705"/>
                        <a:pt x="57045" y="26771"/>
                      </a:cubicBezTo>
                      <a:lnTo>
                        <a:pt x="51749" y="27391"/>
                      </a:lnTo>
                      <a:lnTo>
                        <a:pt x="51854" y="2357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44" name="任意多边形: 形状 805">
                  <a:extLst>
                    <a:ext uri="{FF2B5EF4-FFF2-40B4-BE49-F238E27FC236}">
                      <a16:creationId xmlns:a16="http://schemas.microsoft.com/office/drawing/2014/main" id="{09659F00-C085-BD4E-C549-8454C6B7337A}"/>
                    </a:ext>
                  </a:extLst>
                </p:cNvPr>
                <p:cNvSpPr/>
                <p:nvPr/>
              </p:nvSpPr>
              <p:spPr>
                <a:xfrm>
                  <a:off x="3635635" y="1298622"/>
                  <a:ext cx="19050" cy="9525"/>
                </a:xfrm>
                <a:custGeom>
                  <a:avLst/>
                  <a:gdLst>
                    <a:gd name="connsiteX0" fmla="*/ 12964 w 19050"/>
                    <a:gd name="connsiteY0" fmla="*/ 7144 h 9525"/>
                    <a:gd name="connsiteX1" fmla="*/ 7144 w 19050"/>
                    <a:gd name="connsiteY1" fmla="*/ 7515 h 9525"/>
                    <a:gd name="connsiteX2" fmla="*/ 13821 w 19050"/>
                    <a:gd name="connsiteY2" fmla="*/ 9049 h 9525"/>
                    <a:gd name="connsiteX3" fmla="*/ 12964 w 19050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2964" y="7144"/>
                      </a:moveTo>
                      <a:lnTo>
                        <a:pt x="7144" y="7515"/>
                      </a:lnTo>
                      <a:lnTo>
                        <a:pt x="13821" y="9049"/>
                      </a:lnTo>
                      <a:cubicBezTo>
                        <a:pt x="15316" y="8773"/>
                        <a:pt x="13478" y="7734"/>
                        <a:pt x="1296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45" name="任意多边形: 形状 806">
                  <a:extLst>
                    <a:ext uri="{FF2B5EF4-FFF2-40B4-BE49-F238E27FC236}">
                      <a16:creationId xmlns:a16="http://schemas.microsoft.com/office/drawing/2014/main" id="{224E7C3F-6890-8F83-A90E-A04F458D4C43}"/>
                    </a:ext>
                  </a:extLst>
                </p:cNvPr>
                <p:cNvSpPr/>
                <p:nvPr/>
              </p:nvSpPr>
              <p:spPr>
                <a:xfrm>
                  <a:off x="3815191" y="1138307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9430 h 9525"/>
                    <a:gd name="connsiteX1" fmla="*/ 12497 w 19050"/>
                    <a:gd name="connsiteY1" fmla="*/ 10106 h 9525"/>
                    <a:gd name="connsiteX2" fmla="*/ 11468 w 19050"/>
                    <a:gd name="connsiteY2" fmla="*/ 7144 h 9525"/>
                    <a:gd name="connsiteX3" fmla="*/ 7144 w 19050"/>
                    <a:gd name="connsiteY3" fmla="*/ 943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7144" y="9430"/>
                      </a:moveTo>
                      <a:cubicBezTo>
                        <a:pt x="7201" y="9592"/>
                        <a:pt x="12497" y="10106"/>
                        <a:pt x="12497" y="10106"/>
                      </a:cubicBezTo>
                      <a:lnTo>
                        <a:pt x="11468" y="7144"/>
                      </a:lnTo>
                      <a:cubicBezTo>
                        <a:pt x="11468" y="7144"/>
                        <a:pt x="7239" y="9592"/>
                        <a:pt x="7144" y="943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46" name="任意多边形: 形状 807">
                  <a:extLst>
                    <a:ext uri="{FF2B5EF4-FFF2-40B4-BE49-F238E27FC236}">
                      <a16:creationId xmlns:a16="http://schemas.microsoft.com/office/drawing/2014/main" id="{91FAC899-BBA1-F58F-9FA2-9C4D8D697FCF}"/>
                    </a:ext>
                  </a:extLst>
                </p:cNvPr>
                <p:cNvSpPr/>
                <p:nvPr/>
              </p:nvSpPr>
              <p:spPr>
                <a:xfrm>
                  <a:off x="3700062" y="1270221"/>
                  <a:ext cx="19050" cy="19050"/>
                </a:xfrm>
                <a:custGeom>
                  <a:avLst/>
                  <a:gdLst>
                    <a:gd name="connsiteX0" fmla="*/ 13878 w 19050"/>
                    <a:gd name="connsiteY0" fmla="*/ 7380 h 19050"/>
                    <a:gd name="connsiteX1" fmla="*/ 7144 w 19050"/>
                    <a:gd name="connsiteY1" fmla="*/ 14514 h 19050"/>
                    <a:gd name="connsiteX2" fmla="*/ 15916 w 19050"/>
                    <a:gd name="connsiteY2" fmla="*/ 15314 h 19050"/>
                    <a:gd name="connsiteX3" fmla="*/ 13878 w 19050"/>
                    <a:gd name="connsiteY3" fmla="*/ 738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3878" y="7380"/>
                      </a:moveTo>
                      <a:cubicBezTo>
                        <a:pt x="5534" y="5875"/>
                        <a:pt x="8096" y="11961"/>
                        <a:pt x="7144" y="14514"/>
                      </a:cubicBezTo>
                      <a:lnTo>
                        <a:pt x="15916" y="15314"/>
                      </a:lnTo>
                      <a:cubicBezTo>
                        <a:pt x="8830" y="11733"/>
                        <a:pt x="20250" y="10504"/>
                        <a:pt x="13878" y="738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47" name="任意多边形: 形状 808">
                  <a:extLst>
                    <a:ext uri="{FF2B5EF4-FFF2-40B4-BE49-F238E27FC236}">
                      <a16:creationId xmlns:a16="http://schemas.microsoft.com/office/drawing/2014/main" id="{19FE215B-99ED-4984-BB68-957B01B380C9}"/>
                    </a:ext>
                  </a:extLst>
                </p:cNvPr>
                <p:cNvSpPr/>
                <p:nvPr/>
              </p:nvSpPr>
              <p:spPr>
                <a:xfrm>
                  <a:off x="3619033" y="1294526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7144 h 19050"/>
                    <a:gd name="connsiteX1" fmla="*/ 10306 w 19050"/>
                    <a:gd name="connsiteY1" fmla="*/ 14402 h 19050"/>
                    <a:gd name="connsiteX2" fmla="*/ 12925 w 19050"/>
                    <a:gd name="connsiteY2" fmla="*/ 13373 h 19050"/>
                    <a:gd name="connsiteX3" fmla="*/ 9992 w 19050"/>
                    <a:gd name="connsiteY3" fmla="*/ 10306 h 19050"/>
                    <a:gd name="connsiteX4" fmla="*/ 7144 w 19050"/>
                    <a:gd name="connsiteY4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7144" y="7144"/>
                      </a:moveTo>
                      <a:lnTo>
                        <a:pt x="10306" y="14402"/>
                      </a:lnTo>
                      <a:lnTo>
                        <a:pt x="12925" y="13373"/>
                      </a:lnTo>
                      <a:cubicBezTo>
                        <a:pt x="12925" y="13373"/>
                        <a:pt x="11411" y="11925"/>
                        <a:pt x="9992" y="10306"/>
                      </a:cubicBezTo>
                      <a:cubicBezTo>
                        <a:pt x="8563" y="8725"/>
                        <a:pt x="7144" y="7144"/>
                        <a:pt x="714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48" name="任意多边形: 形状 809">
                  <a:extLst>
                    <a:ext uri="{FF2B5EF4-FFF2-40B4-BE49-F238E27FC236}">
                      <a16:creationId xmlns:a16="http://schemas.microsoft.com/office/drawing/2014/main" id="{6633380A-7A7F-DB2A-03EC-01990F0D42CD}"/>
                    </a:ext>
                  </a:extLst>
                </p:cNvPr>
                <p:cNvSpPr/>
                <p:nvPr/>
              </p:nvSpPr>
              <p:spPr>
                <a:xfrm>
                  <a:off x="3806142" y="1142393"/>
                  <a:ext cx="19050" cy="19050"/>
                </a:xfrm>
                <a:custGeom>
                  <a:avLst/>
                  <a:gdLst>
                    <a:gd name="connsiteX0" fmla="*/ 16840 w 19050"/>
                    <a:gd name="connsiteY0" fmla="*/ 7153 h 19050"/>
                    <a:gd name="connsiteX1" fmla="*/ 16183 w 19050"/>
                    <a:gd name="connsiteY1" fmla="*/ 10068 h 19050"/>
                    <a:gd name="connsiteX2" fmla="*/ 12611 w 19050"/>
                    <a:gd name="connsiteY2" fmla="*/ 7572 h 19050"/>
                    <a:gd name="connsiteX3" fmla="*/ 14621 w 19050"/>
                    <a:gd name="connsiteY3" fmla="*/ 9973 h 19050"/>
                    <a:gd name="connsiteX4" fmla="*/ 7144 w 19050"/>
                    <a:gd name="connsiteY4" fmla="*/ 11287 h 19050"/>
                    <a:gd name="connsiteX5" fmla="*/ 16173 w 19050"/>
                    <a:gd name="connsiteY5" fmla="*/ 12173 h 19050"/>
                    <a:gd name="connsiteX6" fmla="*/ 14868 w 19050"/>
                    <a:gd name="connsiteY6" fmla="*/ 11135 h 19050"/>
                    <a:gd name="connsiteX7" fmla="*/ 19336 w 19050"/>
                    <a:gd name="connsiteY7" fmla="*/ 12297 h 19050"/>
                    <a:gd name="connsiteX8" fmla="*/ 16840 w 19050"/>
                    <a:gd name="connsiteY8" fmla="*/ 715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050" h="19050">
                      <a:moveTo>
                        <a:pt x="16840" y="7153"/>
                      </a:moveTo>
                      <a:lnTo>
                        <a:pt x="16183" y="10068"/>
                      </a:lnTo>
                      <a:cubicBezTo>
                        <a:pt x="15935" y="8887"/>
                        <a:pt x="13897" y="8639"/>
                        <a:pt x="12611" y="7572"/>
                      </a:cubicBezTo>
                      <a:cubicBezTo>
                        <a:pt x="12268" y="9039"/>
                        <a:pt x="14383" y="8820"/>
                        <a:pt x="14621" y="9973"/>
                      </a:cubicBezTo>
                      <a:cubicBezTo>
                        <a:pt x="12925" y="12554"/>
                        <a:pt x="8201" y="8992"/>
                        <a:pt x="7144" y="11287"/>
                      </a:cubicBezTo>
                      <a:cubicBezTo>
                        <a:pt x="10792" y="10658"/>
                        <a:pt x="14183" y="17926"/>
                        <a:pt x="16173" y="12173"/>
                      </a:cubicBezTo>
                      <a:cubicBezTo>
                        <a:pt x="15592" y="12487"/>
                        <a:pt x="15211" y="11811"/>
                        <a:pt x="14868" y="11135"/>
                      </a:cubicBezTo>
                      <a:cubicBezTo>
                        <a:pt x="16897" y="9249"/>
                        <a:pt x="17135" y="12535"/>
                        <a:pt x="19336" y="12297"/>
                      </a:cubicBezTo>
                      <a:cubicBezTo>
                        <a:pt x="17021" y="10887"/>
                        <a:pt x="19012" y="6925"/>
                        <a:pt x="16840" y="71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49" name="任意多边形: 形状 810">
                  <a:extLst>
                    <a:ext uri="{FF2B5EF4-FFF2-40B4-BE49-F238E27FC236}">
                      <a16:creationId xmlns:a16="http://schemas.microsoft.com/office/drawing/2014/main" id="{CD327C5A-8491-5463-0CB6-5BFCFCE5DE43}"/>
                    </a:ext>
                  </a:extLst>
                </p:cNvPr>
                <p:cNvSpPr/>
                <p:nvPr/>
              </p:nvSpPr>
              <p:spPr>
                <a:xfrm>
                  <a:off x="3523793" y="1291375"/>
                  <a:ext cx="19050" cy="19050"/>
                </a:xfrm>
                <a:custGeom>
                  <a:avLst/>
                  <a:gdLst>
                    <a:gd name="connsiteX0" fmla="*/ 16516 w 19050"/>
                    <a:gd name="connsiteY0" fmla="*/ 14267 h 19050"/>
                    <a:gd name="connsiteX1" fmla="*/ 7144 w 19050"/>
                    <a:gd name="connsiteY1" fmla="*/ 8333 h 19050"/>
                    <a:gd name="connsiteX2" fmla="*/ 17774 w 19050"/>
                    <a:gd name="connsiteY2" fmla="*/ 12352 h 19050"/>
                    <a:gd name="connsiteX3" fmla="*/ 16516 w 19050"/>
                    <a:gd name="connsiteY3" fmla="*/ 1426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6516" y="14267"/>
                      </a:moveTo>
                      <a:cubicBezTo>
                        <a:pt x="13097" y="12257"/>
                        <a:pt x="7258" y="4132"/>
                        <a:pt x="7144" y="8333"/>
                      </a:cubicBezTo>
                      <a:cubicBezTo>
                        <a:pt x="11849" y="8542"/>
                        <a:pt x="20326" y="18448"/>
                        <a:pt x="17774" y="12352"/>
                      </a:cubicBezTo>
                      <a:lnTo>
                        <a:pt x="16516" y="1426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50" name="任意多边形: 形状 811">
                  <a:extLst>
                    <a:ext uri="{FF2B5EF4-FFF2-40B4-BE49-F238E27FC236}">
                      <a16:creationId xmlns:a16="http://schemas.microsoft.com/office/drawing/2014/main" id="{4D4FF903-29FB-1D98-67C8-93BA0281DF93}"/>
                    </a:ext>
                  </a:extLst>
                </p:cNvPr>
                <p:cNvSpPr/>
                <p:nvPr/>
              </p:nvSpPr>
              <p:spPr>
                <a:xfrm>
                  <a:off x="3488575" y="1061154"/>
                  <a:ext cx="209550" cy="238125"/>
                </a:xfrm>
                <a:custGeom>
                  <a:avLst/>
                  <a:gdLst>
                    <a:gd name="connsiteX0" fmla="*/ 210164 w 209550"/>
                    <a:gd name="connsiteY0" fmla="*/ 229667 h 238125"/>
                    <a:gd name="connsiteX1" fmla="*/ 196133 w 209550"/>
                    <a:gd name="connsiteY1" fmla="*/ 220685 h 238125"/>
                    <a:gd name="connsiteX2" fmla="*/ 194990 w 209550"/>
                    <a:gd name="connsiteY2" fmla="*/ 223142 h 238125"/>
                    <a:gd name="connsiteX3" fmla="*/ 190104 w 209550"/>
                    <a:gd name="connsiteY3" fmla="*/ 219980 h 238125"/>
                    <a:gd name="connsiteX4" fmla="*/ 193266 w 209550"/>
                    <a:gd name="connsiteY4" fmla="*/ 219589 h 238125"/>
                    <a:gd name="connsiteX5" fmla="*/ 184218 w 209550"/>
                    <a:gd name="connsiteY5" fmla="*/ 213789 h 238125"/>
                    <a:gd name="connsiteX6" fmla="*/ 179312 w 209550"/>
                    <a:gd name="connsiteY6" fmla="*/ 215789 h 238125"/>
                    <a:gd name="connsiteX7" fmla="*/ 175417 w 209550"/>
                    <a:gd name="connsiteY7" fmla="*/ 212046 h 238125"/>
                    <a:gd name="connsiteX8" fmla="*/ 179912 w 209550"/>
                    <a:gd name="connsiteY8" fmla="*/ 211579 h 238125"/>
                    <a:gd name="connsiteX9" fmla="*/ 178550 w 209550"/>
                    <a:gd name="connsiteY9" fmla="*/ 207864 h 238125"/>
                    <a:gd name="connsiteX10" fmla="*/ 178093 w 209550"/>
                    <a:gd name="connsiteY10" fmla="*/ 209331 h 238125"/>
                    <a:gd name="connsiteX11" fmla="*/ 175531 w 209550"/>
                    <a:gd name="connsiteY11" fmla="*/ 199968 h 238125"/>
                    <a:gd name="connsiteX12" fmla="*/ 173978 w 209550"/>
                    <a:gd name="connsiteY12" fmla="*/ 201054 h 238125"/>
                    <a:gd name="connsiteX13" fmla="*/ 169121 w 209550"/>
                    <a:gd name="connsiteY13" fmla="*/ 195720 h 238125"/>
                    <a:gd name="connsiteX14" fmla="*/ 169540 w 209550"/>
                    <a:gd name="connsiteY14" fmla="*/ 196272 h 238125"/>
                    <a:gd name="connsiteX15" fmla="*/ 157386 w 209550"/>
                    <a:gd name="connsiteY15" fmla="*/ 188385 h 238125"/>
                    <a:gd name="connsiteX16" fmla="*/ 149642 w 209550"/>
                    <a:gd name="connsiteY16" fmla="*/ 187757 h 238125"/>
                    <a:gd name="connsiteX17" fmla="*/ 165025 w 209550"/>
                    <a:gd name="connsiteY17" fmla="*/ 184328 h 238125"/>
                    <a:gd name="connsiteX18" fmla="*/ 153328 w 209550"/>
                    <a:gd name="connsiteY18" fmla="*/ 171821 h 238125"/>
                    <a:gd name="connsiteX19" fmla="*/ 131716 w 209550"/>
                    <a:gd name="connsiteY19" fmla="*/ 168621 h 238125"/>
                    <a:gd name="connsiteX20" fmla="*/ 130182 w 209550"/>
                    <a:gd name="connsiteY20" fmla="*/ 177003 h 238125"/>
                    <a:gd name="connsiteX21" fmla="*/ 134954 w 209550"/>
                    <a:gd name="connsiteY21" fmla="*/ 169631 h 238125"/>
                    <a:gd name="connsiteX22" fmla="*/ 138517 w 209550"/>
                    <a:gd name="connsiteY22" fmla="*/ 177003 h 238125"/>
                    <a:gd name="connsiteX23" fmla="*/ 138336 w 209550"/>
                    <a:gd name="connsiteY23" fmla="*/ 173803 h 238125"/>
                    <a:gd name="connsiteX24" fmla="*/ 143736 w 209550"/>
                    <a:gd name="connsiteY24" fmla="*/ 179080 h 238125"/>
                    <a:gd name="connsiteX25" fmla="*/ 137078 w 209550"/>
                    <a:gd name="connsiteY25" fmla="*/ 180994 h 238125"/>
                    <a:gd name="connsiteX26" fmla="*/ 144108 w 209550"/>
                    <a:gd name="connsiteY26" fmla="*/ 184747 h 238125"/>
                    <a:gd name="connsiteX27" fmla="*/ 142070 w 209550"/>
                    <a:gd name="connsiteY27" fmla="*/ 185042 h 238125"/>
                    <a:gd name="connsiteX28" fmla="*/ 148394 w 209550"/>
                    <a:gd name="connsiteY28" fmla="*/ 190538 h 238125"/>
                    <a:gd name="connsiteX29" fmla="*/ 139355 w 209550"/>
                    <a:gd name="connsiteY29" fmla="*/ 188128 h 238125"/>
                    <a:gd name="connsiteX30" fmla="*/ 130640 w 209550"/>
                    <a:gd name="connsiteY30" fmla="*/ 182108 h 238125"/>
                    <a:gd name="connsiteX31" fmla="*/ 129554 w 209550"/>
                    <a:gd name="connsiteY31" fmla="*/ 184118 h 238125"/>
                    <a:gd name="connsiteX32" fmla="*/ 131259 w 209550"/>
                    <a:gd name="connsiteY32" fmla="*/ 184680 h 238125"/>
                    <a:gd name="connsiteX33" fmla="*/ 123220 w 209550"/>
                    <a:gd name="connsiteY33" fmla="*/ 187061 h 238125"/>
                    <a:gd name="connsiteX34" fmla="*/ 124591 w 209550"/>
                    <a:gd name="connsiteY34" fmla="*/ 188309 h 238125"/>
                    <a:gd name="connsiteX35" fmla="*/ 121010 w 209550"/>
                    <a:gd name="connsiteY35" fmla="*/ 191062 h 238125"/>
                    <a:gd name="connsiteX36" fmla="*/ 116828 w 209550"/>
                    <a:gd name="connsiteY36" fmla="*/ 181508 h 238125"/>
                    <a:gd name="connsiteX37" fmla="*/ 118019 w 209550"/>
                    <a:gd name="connsiteY37" fmla="*/ 185328 h 238125"/>
                    <a:gd name="connsiteX38" fmla="*/ 108456 w 209550"/>
                    <a:gd name="connsiteY38" fmla="*/ 184775 h 238125"/>
                    <a:gd name="connsiteX39" fmla="*/ 110161 w 209550"/>
                    <a:gd name="connsiteY39" fmla="*/ 177603 h 238125"/>
                    <a:gd name="connsiteX40" fmla="*/ 99817 w 209550"/>
                    <a:gd name="connsiteY40" fmla="*/ 170612 h 238125"/>
                    <a:gd name="connsiteX41" fmla="*/ 102979 w 209550"/>
                    <a:gd name="connsiteY41" fmla="*/ 173374 h 238125"/>
                    <a:gd name="connsiteX42" fmla="*/ 94054 w 209550"/>
                    <a:gd name="connsiteY42" fmla="*/ 166383 h 238125"/>
                    <a:gd name="connsiteX43" fmla="*/ 88901 w 209550"/>
                    <a:gd name="connsiteY43" fmla="*/ 169212 h 238125"/>
                    <a:gd name="connsiteX44" fmla="*/ 78481 w 209550"/>
                    <a:gd name="connsiteY44" fmla="*/ 157115 h 238125"/>
                    <a:gd name="connsiteX45" fmla="*/ 74175 w 209550"/>
                    <a:gd name="connsiteY45" fmla="*/ 158382 h 238125"/>
                    <a:gd name="connsiteX46" fmla="*/ 76709 w 209550"/>
                    <a:gd name="connsiteY46" fmla="*/ 155524 h 238125"/>
                    <a:gd name="connsiteX47" fmla="*/ 71365 w 209550"/>
                    <a:gd name="connsiteY47" fmla="*/ 145323 h 238125"/>
                    <a:gd name="connsiteX48" fmla="*/ 77833 w 209550"/>
                    <a:gd name="connsiteY48" fmla="*/ 145294 h 238125"/>
                    <a:gd name="connsiteX49" fmla="*/ 78081 w 209550"/>
                    <a:gd name="connsiteY49" fmla="*/ 140760 h 238125"/>
                    <a:gd name="connsiteX50" fmla="*/ 81443 w 209550"/>
                    <a:gd name="connsiteY50" fmla="*/ 143923 h 238125"/>
                    <a:gd name="connsiteX51" fmla="*/ 71356 w 209550"/>
                    <a:gd name="connsiteY51" fmla="*/ 132016 h 238125"/>
                    <a:gd name="connsiteX52" fmla="*/ 69070 w 209550"/>
                    <a:gd name="connsiteY52" fmla="*/ 117853 h 238125"/>
                    <a:gd name="connsiteX53" fmla="*/ 71346 w 209550"/>
                    <a:gd name="connsiteY53" fmla="*/ 115824 h 238125"/>
                    <a:gd name="connsiteX54" fmla="*/ 58640 w 209550"/>
                    <a:gd name="connsiteY54" fmla="*/ 102613 h 238125"/>
                    <a:gd name="connsiteX55" fmla="*/ 60850 w 209550"/>
                    <a:gd name="connsiteY55" fmla="*/ 96126 h 238125"/>
                    <a:gd name="connsiteX56" fmla="*/ 59002 w 209550"/>
                    <a:gd name="connsiteY56" fmla="*/ 96831 h 238125"/>
                    <a:gd name="connsiteX57" fmla="*/ 58945 w 209550"/>
                    <a:gd name="connsiteY57" fmla="*/ 94155 h 238125"/>
                    <a:gd name="connsiteX58" fmla="*/ 59002 w 209550"/>
                    <a:gd name="connsiteY58" fmla="*/ 91430 h 238125"/>
                    <a:gd name="connsiteX59" fmla="*/ 58373 w 209550"/>
                    <a:gd name="connsiteY59" fmla="*/ 91878 h 238125"/>
                    <a:gd name="connsiteX60" fmla="*/ 56687 w 209550"/>
                    <a:gd name="connsiteY60" fmla="*/ 87106 h 238125"/>
                    <a:gd name="connsiteX61" fmla="*/ 55383 w 209550"/>
                    <a:gd name="connsiteY61" fmla="*/ 90011 h 238125"/>
                    <a:gd name="connsiteX62" fmla="*/ 54535 w 209550"/>
                    <a:gd name="connsiteY62" fmla="*/ 80153 h 238125"/>
                    <a:gd name="connsiteX63" fmla="*/ 53668 w 209550"/>
                    <a:gd name="connsiteY63" fmla="*/ 85230 h 238125"/>
                    <a:gd name="connsiteX64" fmla="*/ 48067 w 209550"/>
                    <a:gd name="connsiteY64" fmla="*/ 73333 h 238125"/>
                    <a:gd name="connsiteX65" fmla="*/ 51687 w 209550"/>
                    <a:gd name="connsiteY65" fmla="*/ 75562 h 238125"/>
                    <a:gd name="connsiteX66" fmla="*/ 45953 w 209550"/>
                    <a:gd name="connsiteY66" fmla="*/ 65856 h 238125"/>
                    <a:gd name="connsiteX67" fmla="*/ 48220 w 209550"/>
                    <a:gd name="connsiteY67" fmla="*/ 71980 h 238125"/>
                    <a:gd name="connsiteX68" fmla="*/ 46172 w 209550"/>
                    <a:gd name="connsiteY68" fmla="*/ 73809 h 238125"/>
                    <a:gd name="connsiteX69" fmla="*/ 40714 w 209550"/>
                    <a:gd name="connsiteY69" fmla="*/ 58817 h 238125"/>
                    <a:gd name="connsiteX70" fmla="*/ 46229 w 209550"/>
                    <a:gd name="connsiteY70" fmla="*/ 63865 h 238125"/>
                    <a:gd name="connsiteX71" fmla="*/ 46858 w 209550"/>
                    <a:gd name="connsiteY71" fmla="*/ 55731 h 238125"/>
                    <a:gd name="connsiteX72" fmla="*/ 40695 w 209550"/>
                    <a:gd name="connsiteY72" fmla="*/ 44958 h 238125"/>
                    <a:gd name="connsiteX73" fmla="*/ 36037 w 209550"/>
                    <a:gd name="connsiteY73" fmla="*/ 33861 h 238125"/>
                    <a:gd name="connsiteX74" fmla="*/ 34342 w 209550"/>
                    <a:gd name="connsiteY74" fmla="*/ 37976 h 238125"/>
                    <a:gd name="connsiteX75" fmla="*/ 35218 w 209550"/>
                    <a:gd name="connsiteY75" fmla="*/ 37043 h 238125"/>
                    <a:gd name="connsiteX76" fmla="*/ 34285 w 209550"/>
                    <a:gd name="connsiteY76" fmla="*/ 46215 h 238125"/>
                    <a:gd name="connsiteX77" fmla="*/ 32618 w 209550"/>
                    <a:gd name="connsiteY77" fmla="*/ 45148 h 238125"/>
                    <a:gd name="connsiteX78" fmla="*/ 35332 w 209550"/>
                    <a:gd name="connsiteY78" fmla="*/ 49930 h 238125"/>
                    <a:gd name="connsiteX79" fmla="*/ 28798 w 209550"/>
                    <a:gd name="connsiteY79" fmla="*/ 51016 h 238125"/>
                    <a:gd name="connsiteX80" fmla="*/ 35066 w 209550"/>
                    <a:gd name="connsiteY80" fmla="*/ 54254 h 238125"/>
                    <a:gd name="connsiteX81" fmla="*/ 30237 w 209550"/>
                    <a:gd name="connsiteY81" fmla="*/ 56540 h 238125"/>
                    <a:gd name="connsiteX82" fmla="*/ 26341 w 209550"/>
                    <a:gd name="connsiteY82" fmla="*/ 44758 h 238125"/>
                    <a:gd name="connsiteX83" fmla="*/ 30179 w 209550"/>
                    <a:gd name="connsiteY83" fmla="*/ 41986 h 238125"/>
                    <a:gd name="connsiteX84" fmla="*/ 29417 w 209550"/>
                    <a:gd name="connsiteY84" fmla="*/ 34642 h 238125"/>
                    <a:gd name="connsiteX85" fmla="*/ 28446 w 209550"/>
                    <a:gd name="connsiteY85" fmla="*/ 38510 h 238125"/>
                    <a:gd name="connsiteX86" fmla="*/ 23236 w 209550"/>
                    <a:gd name="connsiteY86" fmla="*/ 26889 h 238125"/>
                    <a:gd name="connsiteX87" fmla="*/ 18464 w 209550"/>
                    <a:gd name="connsiteY87" fmla="*/ 25479 h 238125"/>
                    <a:gd name="connsiteX88" fmla="*/ 22550 w 209550"/>
                    <a:gd name="connsiteY88" fmla="*/ 11554 h 238125"/>
                    <a:gd name="connsiteX89" fmla="*/ 20988 w 209550"/>
                    <a:gd name="connsiteY89" fmla="*/ 15973 h 238125"/>
                    <a:gd name="connsiteX90" fmla="*/ 17435 w 209550"/>
                    <a:gd name="connsiteY90" fmla="*/ 7144 h 238125"/>
                    <a:gd name="connsiteX91" fmla="*/ 17473 w 209550"/>
                    <a:gd name="connsiteY91" fmla="*/ 14611 h 238125"/>
                    <a:gd name="connsiteX92" fmla="*/ 18940 w 209550"/>
                    <a:gd name="connsiteY92" fmla="*/ 14249 h 238125"/>
                    <a:gd name="connsiteX93" fmla="*/ 18664 w 209550"/>
                    <a:gd name="connsiteY93" fmla="*/ 18964 h 238125"/>
                    <a:gd name="connsiteX94" fmla="*/ 14092 w 209550"/>
                    <a:gd name="connsiteY94" fmla="*/ 16754 h 238125"/>
                    <a:gd name="connsiteX95" fmla="*/ 17921 w 209550"/>
                    <a:gd name="connsiteY95" fmla="*/ 45120 h 238125"/>
                    <a:gd name="connsiteX96" fmla="*/ 15273 w 209550"/>
                    <a:gd name="connsiteY96" fmla="*/ 42424 h 238125"/>
                    <a:gd name="connsiteX97" fmla="*/ 15940 w 209550"/>
                    <a:gd name="connsiteY97" fmla="*/ 48435 h 238125"/>
                    <a:gd name="connsiteX98" fmla="*/ 18206 w 209550"/>
                    <a:gd name="connsiteY98" fmla="*/ 46901 h 238125"/>
                    <a:gd name="connsiteX99" fmla="*/ 23464 w 209550"/>
                    <a:gd name="connsiteY99" fmla="*/ 57988 h 238125"/>
                    <a:gd name="connsiteX100" fmla="*/ 30779 w 209550"/>
                    <a:gd name="connsiteY100" fmla="*/ 67027 h 238125"/>
                    <a:gd name="connsiteX101" fmla="*/ 33427 w 209550"/>
                    <a:gd name="connsiteY101" fmla="*/ 61227 h 238125"/>
                    <a:gd name="connsiteX102" fmla="*/ 36847 w 209550"/>
                    <a:gd name="connsiteY102" fmla="*/ 68923 h 238125"/>
                    <a:gd name="connsiteX103" fmla="*/ 32884 w 209550"/>
                    <a:gd name="connsiteY103" fmla="*/ 70399 h 238125"/>
                    <a:gd name="connsiteX104" fmla="*/ 43419 w 209550"/>
                    <a:gd name="connsiteY104" fmla="*/ 76705 h 238125"/>
                    <a:gd name="connsiteX105" fmla="*/ 43105 w 209550"/>
                    <a:gd name="connsiteY105" fmla="*/ 73666 h 238125"/>
                    <a:gd name="connsiteX106" fmla="*/ 45143 w 209550"/>
                    <a:gd name="connsiteY106" fmla="*/ 74714 h 238125"/>
                    <a:gd name="connsiteX107" fmla="*/ 47267 w 209550"/>
                    <a:gd name="connsiteY107" fmla="*/ 75686 h 238125"/>
                    <a:gd name="connsiteX108" fmla="*/ 46258 w 209550"/>
                    <a:gd name="connsiteY108" fmla="*/ 83429 h 238125"/>
                    <a:gd name="connsiteX109" fmla="*/ 52392 w 209550"/>
                    <a:gd name="connsiteY109" fmla="*/ 101422 h 238125"/>
                    <a:gd name="connsiteX110" fmla="*/ 63012 w 209550"/>
                    <a:gd name="connsiteY110" fmla="*/ 119424 h 238125"/>
                    <a:gd name="connsiteX111" fmla="*/ 70623 w 209550"/>
                    <a:gd name="connsiteY111" fmla="*/ 138465 h 238125"/>
                    <a:gd name="connsiteX112" fmla="*/ 72089 w 209550"/>
                    <a:gd name="connsiteY112" fmla="*/ 136150 h 238125"/>
                    <a:gd name="connsiteX113" fmla="*/ 70261 w 209550"/>
                    <a:gd name="connsiteY113" fmla="*/ 143066 h 238125"/>
                    <a:gd name="connsiteX114" fmla="*/ 57507 w 209550"/>
                    <a:gd name="connsiteY114" fmla="*/ 130578 h 238125"/>
                    <a:gd name="connsiteX115" fmla="*/ 49734 w 209550"/>
                    <a:gd name="connsiteY115" fmla="*/ 130264 h 238125"/>
                    <a:gd name="connsiteX116" fmla="*/ 52525 w 209550"/>
                    <a:gd name="connsiteY116" fmla="*/ 127044 h 238125"/>
                    <a:gd name="connsiteX117" fmla="*/ 52011 w 209550"/>
                    <a:gd name="connsiteY117" fmla="*/ 128245 h 238125"/>
                    <a:gd name="connsiteX118" fmla="*/ 48610 w 209550"/>
                    <a:gd name="connsiteY118" fmla="*/ 113319 h 238125"/>
                    <a:gd name="connsiteX119" fmla="*/ 39085 w 209550"/>
                    <a:gd name="connsiteY119" fmla="*/ 99193 h 238125"/>
                    <a:gd name="connsiteX120" fmla="*/ 40333 w 209550"/>
                    <a:gd name="connsiteY120" fmla="*/ 96898 h 238125"/>
                    <a:gd name="connsiteX121" fmla="*/ 35913 w 209550"/>
                    <a:gd name="connsiteY121" fmla="*/ 94907 h 238125"/>
                    <a:gd name="connsiteX122" fmla="*/ 37866 w 209550"/>
                    <a:gd name="connsiteY122" fmla="*/ 91564 h 238125"/>
                    <a:gd name="connsiteX123" fmla="*/ 30256 w 209550"/>
                    <a:gd name="connsiteY123" fmla="*/ 88706 h 238125"/>
                    <a:gd name="connsiteX124" fmla="*/ 27646 w 209550"/>
                    <a:gd name="connsiteY124" fmla="*/ 94602 h 238125"/>
                    <a:gd name="connsiteX125" fmla="*/ 25722 w 209550"/>
                    <a:gd name="connsiteY125" fmla="*/ 86058 h 238125"/>
                    <a:gd name="connsiteX126" fmla="*/ 21845 w 209550"/>
                    <a:gd name="connsiteY126" fmla="*/ 79819 h 238125"/>
                    <a:gd name="connsiteX127" fmla="*/ 25093 w 209550"/>
                    <a:gd name="connsiteY127" fmla="*/ 89783 h 238125"/>
                    <a:gd name="connsiteX128" fmla="*/ 23140 w 209550"/>
                    <a:gd name="connsiteY128" fmla="*/ 90973 h 238125"/>
                    <a:gd name="connsiteX129" fmla="*/ 17397 w 209550"/>
                    <a:gd name="connsiteY129" fmla="*/ 72647 h 238125"/>
                    <a:gd name="connsiteX130" fmla="*/ 21835 w 209550"/>
                    <a:gd name="connsiteY130" fmla="*/ 73028 h 238125"/>
                    <a:gd name="connsiteX131" fmla="*/ 19359 w 209550"/>
                    <a:gd name="connsiteY131" fmla="*/ 66294 h 238125"/>
                    <a:gd name="connsiteX132" fmla="*/ 22826 w 209550"/>
                    <a:gd name="connsiteY132" fmla="*/ 69847 h 238125"/>
                    <a:gd name="connsiteX133" fmla="*/ 22083 w 209550"/>
                    <a:gd name="connsiteY133" fmla="*/ 64951 h 238125"/>
                    <a:gd name="connsiteX134" fmla="*/ 15987 w 209550"/>
                    <a:gd name="connsiteY134" fmla="*/ 74066 h 238125"/>
                    <a:gd name="connsiteX135" fmla="*/ 9348 w 209550"/>
                    <a:gd name="connsiteY135" fmla="*/ 69228 h 238125"/>
                    <a:gd name="connsiteX136" fmla="*/ 8119 w 209550"/>
                    <a:gd name="connsiteY136" fmla="*/ 75390 h 238125"/>
                    <a:gd name="connsiteX137" fmla="*/ 14863 w 209550"/>
                    <a:gd name="connsiteY137" fmla="*/ 88763 h 238125"/>
                    <a:gd name="connsiteX138" fmla="*/ 14911 w 209550"/>
                    <a:gd name="connsiteY138" fmla="*/ 88021 h 238125"/>
                    <a:gd name="connsiteX139" fmla="*/ 20569 w 209550"/>
                    <a:gd name="connsiteY139" fmla="*/ 94745 h 238125"/>
                    <a:gd name="connsiteX140" fmla="*/ 19283 w 209550"/>
                    <a:gd name="connsiteY140" fmla="*/ 97746 h 238125"/>
                    <a:gd name="connsiteX141" fmla="*/ 15368 w 209550"/>
                    <a:gd name="connsiteY141" fmla="*/ 92078 h 238125"/>
                    <a:gd name="connsiteX142" fmla="*/ 20673 w 209550"/>
                    <a:gd name="connsiteY142" fmla="*/ 104299 h 238125"/>
                    <a:gd name="connsiteX143" fmla="*/ 26579 w 209550"/>
                    <a:gd name="connsiteY143" fmla="*/ 108623 h 238125"/>
                    <a:gd name="connsiteX144" fmla="*/ 20788 w 209550"/>
                    <a:gd name="connsiteY144" fmla="*/ 108033 h 238125"/>
                    <a:gd name="connsiteX145" fmla="*/ 28522 w 209550"/>
                    <a:gd name="connsiteY145" fmla="*/ 119624 h 238125"/>
                    <a:gd name="connsiteX146" fmla="*/ 23921 w 209550"/>
                    <a:gd name="connsiteY146" fmla="*/ 119882 h 238125"/>
                    <a:gd name="connsiteX147" fmla="*/ 41486 w 209550"/>
                    <a:gd name="connsiteY147" fmla="*/ 140122 h 238125"/>
                    <a:gd name="connsiteX148" fmla="*/ 41381 w 209550"/>
                    <a:gd name="connsiteY148" fmla="*/ 139370 h 238125"/>
                    <a:gd name="connsiteX149" fmla="*/ 46820 w 209550"/>
                    <a:gd name="connsiteY149" fmla="*/ 143408 h 238125"/>
                    <a:gd name="connsiteX150" fmla="*/ 52287 w 209550"/>
                    <a:gd name="connsiteY150" fmla="*/ 147342 h 238125"/>
                    <a:gd name="connsiteX151" fmla="*/ 50420 w 209550"/>
                    <a:gd name="connsiteY151" fmla="*/ 144780 h 238125"/>
                    <a:gd name="connsiteX152" fmla="*/ 67527 w 209550"/>
                    <a:gd name="connsiteY152" fmla="*/ 151228 h 238125"/>
                    <a:gd name="connsiteX153" fmla="*/ 66632 w 209550"/>
                    <a:gd name="connsiteY153" fmla="*/ 153067 h 238125"/>
                    <a:gd name="connsiteX154" fmla="*/ 69661 w 209550"/>
                    <a:gd name="connsiteY154" fmla="*/ 154324 h 238125"/>
                    <a:gd name="connsiteX155" fmla="*/ 64060 w 209550"/>
                    <a:gd name="connsiteY155" fmla="*/ 153133 h 238125"/>
                    <a:gd name="connsiteX156" fmla="*/ 65708 w 209550"/>
                    <a:gd name="connsiteY156" fmla="*/ 155896 h 238125"/>
                    <a:gd name="connsiteX157" fmla="*/ 67498 w 209550"/>
                    <a:gd name="connsiteY157" fmla="*/ 158544 h 238125"/>
                    <a:gd name="connsiteX158" fmla="*/ 70070 w 209550"/>
                    <a:gd name="connsiteY158" fmla="*/ 155696 h 238125"/>
                    <a:gd name="connsiteX159" fmla="*/ 80109 w 209550"/>
                    <a:gd name="connsiteY159" fmla="*/ 166630 h 238125"/>
                    <a:gd name="connsiteX160" fmla="*/ 77538 w 209550"/>
                    <a:gd name="connsiteY160" fmla="*/ 164897 h 238125"/>
                    <a:gd name="connsiteX161" fmla="*/ 78890 w 209550"/>
                    <a:gd name="connsiteY161" fmla="*/ 169107 h 238125"/>
                    <a:gd name="connsiteX162" fmla="*/ 80138 w 209550"/>
                    <a:gd name="connsiteY162" fmla="*/ 164640 h 238125"/>
                    <a:gd name="connsiteX163" fmla="*/ 88053 w 209550"/>
                    <a:gd name="connsiteY163" fmla="*/ 172374 h 238125"/>
                    <a:gd name="connsiteX164" fmla="*/ 88215 w 209550"/>
                    <a:gd name="connsiteY164" fmla="*/ 176279 h 238125"/>
                    <a:gd name="connsiteX165" fmla="*/ 96550 w 209550"/>
                    <a:gd name="connsiteY165" fmla="*/ 182832 h 238125"/>
                    <a:gd name="connsiteX166" fmla="*/ 97835 w 209550"/>
                    <a:gd name="connsiteY166" fmla="*/ 180937 h 238125"/>
                    <a:gd name="connsiteX167" fmla="*/ 114104 w 209550"/>
                    <a:gd name="connsiteY167" fmla="*/ 194510 h 238125"/>
                    <a:gd name="connsiteX168" fmla="*/ 132973 w 209550"/>
                    <a:gd name="connsiteY168" fmla="*/ 204073 h 238125"/>
                    <a:gd name="connsiteX169" fmla="*/ 152614 w 209550"/>
                    <a:gd name="connsiteY169" fmla="*/ 213008 h 238125"/>
                    <a:gd name="connsiteX170" fmla="*/ 155138 w 209550"/>
                    <a:gd name="connsiteY170" fmla="*/ 218627 h 238125"/>
                    <a:gd name="connsiteX171" fmla="*/ 156376 w 209550"/>
                    <a:gd name="connsiteY171" fmla="*/ 217046 h 238125"/>
                    <a:gd name="connsiteX172" fmla="*/ 157291 w 209550"/>
                    <a:gd name="connsiteY172" fmla="*/ 218189 h 238125"/>
                    <a:gd name="connsiteX173" fmla="*/ 165568 w 209550"/>
                    <a:gd name="connsiteY173" fmla="*/ 217094 h 238125"/>
                    <a:gd name="connsiteX174" fmla="*/ 169082 w 209550"/>
                    <a:gd name="connsiteY174" fmla="*/ 222361 h 238125"/>
                    <a:gd name="connsiteX175" fmla="*/ 165539 w 209550"/>
                    <a:gd name="connsiteY175" fmla="*/ 221132 h 238125"/>
                    <a:gd name="connsiteX176" fmla="*/ 170321 w 209550"/>
                    <a:gd name="connsiteY176" fmla="*/ 226819 h 238125"/>
                    <a:gd name="connsiteX177" fmla="*/ 175836 w 209550"/>
                    <a:gd name="connsiteY177" fmla="*/ 221456 h 238125"/>
                    <a:gd name="connsiteX178" fmla="*/ 195305 w 209550"/>
                    <a:gd name="connsiteY178" fmla="*/ 230676 h 238125"/>
                    <a:gd name="connsiteX179" fmla="*/ 201029 w 209550"/>
                    <a:gd name="connsiteY179" fmla="*/ 227333 h 238125"/>
                    <a:gd name="connsiteX180" fmla="*/ 205973 w 209550"/>
                    <a:gd name="connsiteY180" fmla="*/ 231229 h 238125"/>
                    <a:gd name="connsiteX181" fmla="*/ 210164 w 209550"/>
                    <a:gd name="connsiteY181" fmla="*/ 229667 h 238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</a:cxnLst>
                  <a:rect l="l" t="t" r="r" b="b"/>
                  <a:pathLst>
                    <a:path w="209550" h="238125">
                      <a:moveTo>
                        <a:pt x="210164" y="229667"/>
                      </a:moveTo>
                      <a:cubicBezTo>
                        <a:pt x="204963" y="227971"/>
                        <a:pt x="202601" y="222561"/>
                        <a:pt x="196133" y="220685"/>
                      </a:cubicBezTo>
                      <a:cubicBezTo>
                        <a:pt x="194781" y="221142"/>
                        <a:pt x="195114" y="222390"/>
                        <a:pt x="194990" y="223142"/>
                      </a:cubicBezTo>
                      <a:cubicBezTo>
                        <a:pt x="191933" y="222799"/>
                        <a:pt x="191761" y="220789"/>
                        <a:pt x="190104" y="219980"/>
                      </a:cubicBezTo>
                      <a:lnTo>
                        <a:pt x="193266" y="219589"/>
                      </a:lnTo>
                      <a:cubicBezTo>
                        <a:pt x="191123" y="218284"/>
                        <a:pt x="185075" y="217551"/>
                        <a:pt x="184218" y="213789"/>
                      </a:cubicBezTo>
                      <a:cubicBezTo>
                        <a:pt x="183351" y="214722"/>
                        <a:pt x="182751" y="216932"/>
                        <a:pt x="179312" y="215789"/>
                      </a:cubicBezTo>
                      <a:cubicBezTo>
                        <a:pt x="177026" y="214998"/>
                        <a:pt x="176331" y="213160"/>
                        <a:pt x="175417" y="212046"/>
                      </a:cubicBezTo>
                      <a:cubicBezTo>
                        <a:pt x="179036" y="212484"/>
                        <a:pt x="177207" y="210226"/>
                        <a:pt x="179912" y="211579"/>
                      </a:cubicBezTo>
                      <a:lnTo>
                        <a:pt x="178550" y="207864"/>
                      </a:lnTo>
                      <a:lnTo>
                        <a:pt x="178093" y="209331"/>
                      </a:lnTo>
                      <a:cubicBezTo>
                        <a:pt x="170740" y="205178"/>
                        <a:pt x="176360" y="203082"/>
                        <a:pt x="175531" y="199968"/>
                      </a:cubicBezTo>
                      <a:cubicBezTo>
                        <a:pt x="174436" y="199606"/>
                        <a:pt x="174216" y="200320"/>
                        <a:pt x="173978" y="201054"/>
                      </a:cubicBezTo>
                      <a:cubicBezTo>
                        <a:pt x="172692" y="199406"/>
                        <a:pt x="170759" y="197920"/>
                        <a:pt x="169121" y="195720"/>
                      </a:cubicBezTo>
                      <a:lnTo>
                        <a:pt x="169540" y="196272"/>
                      </a:lnTo>
                      <a:cubicBezTo>
                        <a:pt x="166958" y="198301"/>
                        <a:pt x="162396" y="190890"/>
                        <a:pt x="157386" y="188385"/>
                      </a:cubicBezTo>
                      <a:cubicBezTo>
                        <a:pt x="158738" y="194034"/>
                        <a:pt x="150280" y="187652"/>
                        <a:pt x="149642" y="187757"/>
                      </a:cubicBezTo>
                      <a:cubicBezTo>
                        <a:pt x="153214" y="183966"/>
                        <a:pt x="162091" y="188881"/>
                        <a:pt x="165025" y="184328"/>
                      </a:cubicBezTo>
                      <a:cubicBezTo>
                        <a:pt x="159024" y="181594"/>
                        <a:pt x="156224" y="176965"/>
                        <a:pt x="153328" y="171821"/>
                      </a:cubicBezTo>
                      <a:cubicBezTo>
                        <a:pt x="147165" y="176927"/>
                        <a:pt x="139698" y="162239"/>
                        <a:pt x="131716" y="168621"/>
                      </a:cubicBezTo>
                      <a:cubicBezTo>
                        <a:pt x="133288" y="170431"/>
                        <a:pt x="124753" y="171602"/>
                        <a:pt x="130182" y="177003"/>
                      </a:cubicBezTo>
                      <a:cubicBezTo>
                        <a:pt x="133859" y="177403"/>
                        <a:pt x="134383" y="172841"/>
                        <a:pt x="134954" y="169631"/>
                      </a:cubicBezTo>
                      <a:lnTo>
                        <a:pt x="138517" y="177003"/>
                      </a:lnTo>
                      <a:lnTo>
                        <a:pt x="138336" y="173803"/>
                      </a:lnTo>
                      <a:cubicBezTo>
                        <a:pt x="142793" y="177260"/>
                        <a:pt x="137907" y="175784"/>
                        <a:pt x="143736" y="179080"/>
                      </a:cubicBezTo>
                      <a:cubicBezTo>
                        <a:pt x="143670" y="183004"/>
                        <a:pt x="138507" y="178308"/>
                        <a:pt x="137078" y="180994"/>
                      </a:cubicBezTo>
                      <a:cubicBezTo>
                        <a:pt x="139041" y="183451"/>
                        <a:pt x="142679" y="181204"/>
                        <a:pt x="144108" y="184747"/>
                      </a:cubicBezTo>
                      <a:lnTo>
                        <a:pt x="142070" y="185042"/>
                      </a:lnTo>
                      <a:cubicBezTo>
                        <a:pt x="142841" y="188776"/>
                        <a:pt x="148251" y="186680"/>
                        <a:pt x="148394" y="190538"/>
                      </a:cubicBezTo>
                      <a:cubicBezTo>
                        <a:pt x="145832" y="190605"/>
                        <a:pt x="142593" y="189614"/>
                        <a:pt x="139355" y="188128"/>
                      </a:cubicBezTo>
                      <a:cubicBezTo>
                        <a:pt x="136202" y="186490"/>
                        <a:pt x="133135" y="184204"/>
                        <a:pt x="130640" y="182108"/>
                      </a:cubicBezTo>
                      <a:lnTo>
                        <a:pt x="129554" y="184118"/>
                      </a:lnTo>
                      <a:cubicBezTo>
                        <a:pt x="129906" y="183471"/>
                        <a:pt x="130935" y="184052"/>
                        <a:pt x="131259" y="184680"/>
                      </a:cubicBezTo>
                      <a:cubicBezTo>
                        <a:pt x="128468" y="186138"/>
                        <a:pt x="129116" y="188728"/>
                        <a:pt x="123220" y="187061"/>
                      </a:cubicBezTo>
                      <a:lnTo>
                        <a:pt x="124591" y="188309"/>
                      </a:lnTo>
                      <a:cubicBezTo>
                        <a:pt x="124210" y="188976"/>
                        <a:pt x="123801" y="192262"/>
                        <a:pt x="121010" y="191062"/>
                      </a:cubicBezTo>
                      <a:cubicBezTo>
                        <a:pt x="112742" y="184861"/>
                        <a:pt x="124972" y="187681"/>
                        <a:pt x="116828" y="181508"/>
                      </a:cubicBezTo>
                      <a:cubicBezTo>
                        <a:pt x="112190" y="182289"/>
                        <a:pt x="118162" y="182747"/>
                        <a:pt x="118019" y="185328"/>
                      </a:cubicBezTo>
                      <a:cubicBezTo>
                        <a:pt x="114609" y="188700"/>
                        <a:pt x="109913" y="179032"/>
                        <a:pt x="108456" y="184775"/>
                      </a:cubicBezTo>
                      <a:cubicBezTo>
                        <a:pt x="109237" y="183471"/>
                        <a:pt x="104208" y="174755"/>
                        <a:pt x="110161" y="177603"/>
                      </a:cubicBezTo>
                      <a:cubicBezTo>
                        <a:pt x="110342" y="173041"/>
                        <a:pt x="101607" y="173355"/>
                        <a:pt x="99817" y="170612"/>
                      </a:cubicBezTo>
                      <a:cubicBezTo>
                        <a:pt x="100331" y="171936"/>
                        <a:pt x="102007" y="172679"/>
                        <a:pt x="102979" y="173374"/>
                      </a:cubicBezTo>
                      <a:cubicBezTo>
                        <a:pt x="99588" y="175174"/>
                        <a:pt x="93854" y="169574"/>
                        <a:pt x="94054" y="166383"/>
                      </a:cubicBezTo>
                      <a:cubicBezTo>
                        <a:pt x="93635" y="168926"/>
                        <a:pt x="90816" y="168745"/>
                        <a:pt x="88901" y="169212"/>
                      </a:cubicBezTo>
                      <a:cubicBezTo>
                        <a:pt x="84548" y="163954"/>
                        <a:pt x="84339" y="163278"/>
                        <a:pt x="78481" y="157115"/>
                      </a:cubicBezTo>
                      <a:cubicBezTo>
                        <a:pt x="77719" y="158963"/>
                        <a:pt x="75214" y="157239"/>
                        <a:pt x="74175" y="158382"/>
                      </a:cubicBezTo>
                      <a:cubicBezTo>
                        <a:pt x="71461" y="155943"/>
                        <a:pt x="74194" y="153819"/>
                        <a:pt x="76709" y="155524"/>
                      </a:cubicBezTo>
                      <a:cubicBezTo>
                        <a:pt x="68032" y="150695"/>
                        <a:pt x="76890" y="149838"/>
                        <a:pt x="71365" y="145323"/>
                      </a:cubicBezTo>
                      <a:cubicBezTo>
                        <a:pt x="73566" y="146437"/>
                        <a:pt x="74452" y="142113"/>
                        <a:pt x="77833" y="145294"/>
                      </a:cubicBezTo>
                      <a:cubicBezTo>
                        <a:pt x="79719" y="144980"/>
                        <a:pt x="76966" y="141951"/>
                        <a:pt x="78081" y="140760"/>
                      </a:cubicBezTo>
                      <a:cubicBezTo>
                        <a:pt x="78014" y="140827"/>
                        <a:pt x="81443" y="143923"/>
                        <a:pt x="81443" y="143923"/>
                      </a:cubicBezTo>
                      <a:cubicBezTo>
                        <a:pt x="81652" y="140275"/>
                        <a:pt x="74909" y="137427"/>
                        <a:pt x="71356" y="132016"/>
                      </a:cubicBezTo>
                      <a:cubicBezTo>
                        <a:pt x="73232" y="128464"/>
                        <a:pt x="73766" y="119539"/>
                        <a:pt x="69070" y="117853"/>
                      </a:cubicBezTo>
                      <a:lnTo>
                        <a:pt x="71346" y="115824"/>
                      </a:lnTo>
                      <a:cubicBezTo>
                        <a:pt x="66860" y="113929"/>
                        <a:pt x="61221" y="104127"/>
                        <a:pt x="58640" y="102613"/>
                      </a:cubicBezTo>
                      <a:cubicBezTo>
                        <a:pt x="53973" y="97784"/>
                        <a:pt x="61002" y="99441"/>
                        <a:pt x="60850" y="96126"/>
                      </a:cubicBezTo>
                      <a:lnTo>
                        <a:pt x="59002" y="96831"/>
                      </a:lnTo>
                      <a:cubicBezTo>
                        <a:pt x="59002" y="96831"/>
                        <a:pt x="58907" y="95526"/>
                        <a:pt x="58945" y="94155"/>
                      </a:cubicBezTo>
                      <a:cubicBezTo>
                        <a:pt x="58973" y="92793"/>
                        <a:pt x="59002" y="91430"/>
                        <a:pt x="59002" y="91430"/>
                      </a:cubicBezTo>
                      <a:lnTo>
                        <a:pt x="58373" y="91878"/>
                      </a:lnTo>
                      <a:lnTo>
                        <a:pt x="56687" y="87106"/>
                      </a:lnTo>
                      <a:cubicBezTo>
                        <a:pt x="56021" y="88211"/>
                        <a:pt x="56592" y="89811"/>
                        <a:pt x="55383" y="90011"/>
                      </a:cubicBezTo>
                      <a:cubicBezTo>
                        <a:pt x="52954" y="88335"/>
                        <a:pt x="54944" y="83658"/>
                        <a:pt x="54535" y="80153"/>
                      </a:cubicBezTo>
                      <a:cubicBezTo>
                        <a:pt x="50268" y="78372"/>
                        <a:pt x="56745" y="85106"/>
                        <a:pt x="53668" y="85230"/>
                      </a:cubicBezTo>
                      <a:cubicBezTo>
                        <a:pt x="51982" y="81801"/>
                        <a:pt x="47086" y="78334"/>
                        <a:pt x="48067" y="73333"/>
                      </a:cubicBezTo>
                      <a:lnTo>
                        <a:pt x="51687" y="75562"/>
                      </a:lnTo>
                      <a:cubicBezTo>
                        <a:pt x="46572" y="74828"/>
                        <a:pt x="51801" y="68066"/>
                        <a:pt x="45953" y="65856"/>
                      </a:cubicBezTo>
                      <a:cubicBezTo>
                        <a:pt x="41857" y="68742"/>
                        <a:pt x="49163" y="69609"/>
                        <a:pt x="48220" y="71980"/>
                      </a:cubicBezTo>
                      <a:lnTo>
                        <a:pt x="46172" y="73809"/>
                      </a:lnTo>
                      <a:cubicBezTo>
                        <a:pt x="42505" y="68380"/>
                        <a:pt x="41000" y="65370"/>
                        <a:pt x="40714" y="58817"/>
                      </a:cubicBezTo>
                      <a:cubicBezTo>
                        <a:pt x="43533" y="61046"/>
                        <a:pt x="45829" y="62236"/>
                        <a:pt x="46229" y="63865"/>
                      </a:cubicBezTo>
                      <a:cubicBezTo>
                        <a:pt x="47763" y="61827"/>
                        <a:pt x="41419" y="54302"/>
                        <a:pt x="46858" y="55731"/>
                      </a:cubicBezTo>
                      <a:cubicBezTo>
                        <a:pt x="46496" y="49730"/>
                        <a:pt x="43486" y="47454"/>
                        <a:pt x="40695" y="44958"/>
                      </a:cubicBezTo>
                      <a:cubicBezTo>
                        <a:pt x="37847" y="42529"/>
                        <a:pt x="35104" y="39938"/>
                        <a:pt x="36037" y="33861"/>
                      </a:cubicBezTo>
                      <a:cubicBezTo>
                        <a:pt x="37256" y="31709"/>
                        <a:pt x="33742" y="35309"/>
                        <a:pt x="34342" y="37976"/>
                      </a:cubicBezTo>
                      <a:cubicBezTo>
                        <a:pt x="33942" y="36957"/>
                        <a:pt x="34504" y="37319"/>
                        <a:pt x="35218" y="37043"/>
                      </a:cubicBezTo>
                      <a:cubicBezTo>
                        <a:pt x="31341" y="39776"/>
                        <a:pt x="42771" y="50206"/>
                        <a:pt x="34285" y="46215"/>
                      </a:cubicBezTo>
                      <a:lnTo>
                        <a:pt x="32618" y="45148"/>
                      </a:lnTo>
                      <a:cubicBezTo>
                        <a:pt x="31170" y="48758"/>
                        <a:pt x="34675" y="47234"/>
                        <a:pt x="35332" y="49930"/>
                      </a:cubicBezTo>
                      <a:cubicBezTo>
                        <a:pt x="35399" y="55321"/>
                        <a:pt x="30198" y="50454"/>
                        <a:pt x="28798" y="51016"/>
                      </a:cubicBezTo>
                      <a:cubicBezTo>
                        <a:pt x="30313" y="55855"/>
                        <a:pt x="32923" y="49197"/>
                        <a:pt x="35066" y="54254"/>
                      </a:cubicBezTo>
                      <a:lnTo>
                        <a:pt x="30237" y="56540"/>
                      </a:lnTo>
                      <a:cubicBezTo>
                        <a:pt x="27884" y="52073"/>
                        <a:pt x="25474" y="48758"/>
                        <a:pt x="26341" y="44758"/>
                      </a:cubicBezTo>
                      <a:lnTo>
                        <a:pt x="30179" y="41986"/>
                      </a:lnTo>
                      <a:cubicBezTo>
                        <a:pt x="27274" y="40796"/>
                        <a:pt x="29455" y="36928"/>
                        <a:pt x="29417" y="34642"/>
                      </a:cubicBezTo>
                      <a:cubicBezTo>
                        <a:pt x="30179" y="36662"/>
                        <a:pt x="29713" y="38643"/>
                        <a:pt x="28446" y="38510"/>
                      </a:cubicBezTo>
                      <a:cubicBezTo>
                        <a:pt x="27979" y="30490"/>
                        <a:pt x="23150" y="35128"/>
                        <a:pt x="23236" y="26889"/>
                      </a:cubicBezTo>
                      <a:cubicBezTo>
                        <a:pt x="20131" y="24355"/>
                        <a:pt x="20826" y="32423"/>
                        <a:pt x="18464" y="25479"/>
                      </a:cubicBezTo>
                      <a:cubicBezTo>
                        <a:pt x="22016" y="22565"/>
                        <a:pt x="21997" y="16802"/>
                        <a:pt x="22550" y="11554"/>
                      </a:cubicBezTo>
                      <a:cubicBezTo>
                        <a:pt x="21807" y="11725"/>
                        <a:pt x="23693" y="15792"/>
                        <a:pt x="20988" y="15973"/>
                      </a:cubicBezTo>
                      <a:cubicBezTo>
                        <a:pt x="20940" y="8534"/>
                        <a:pt x="16711" y="14811"/>
                        <a:pt x="17435" y="7144"/>
                      </a:cubicBezTo>
                      <a:cubicBezTo>
                        <a:pt x="18006" y="9287"/>
                        <a:pt x="15625" y="12230"/>
                        <a:pt x="17473" y="14611"/>
                      </a:cubicBezTo>
                      <a:lnTo>
                        <a:pt x="18940" y="14249"/>
                      </a:lnTo>
                      <a:lnTo>
                        <a:pt x="18664" y="18964"/>
                      </a:lnTo>
                      <a:lnTo>
                        <a:pt x="14092" y="16754"/>
                      </a:lnTo>
                      <a:cubicBezTo>
                        <a:pt x="10653" y="23155"/>
                        <a:pt x="18368" y="35681"/>
                        <a:pt x="17921" y="45120"/>
                      </a:cubicBezTo>
                      <a:lnTo>
                        <a:pt x="15273" y="42424"/>
                      </a:lnTo>
                      <a:lnTo>
                        <a:pt x="15940" y="48435"/>
                      </a:lnTo>
                      <a:cubicBezTo>
                        <a:pt x="16225" y="47053"/>
                        <a:pt x="17492" y="47177"/>
                        <a:pt x="18206" y="46901"/>
                      </a:cubicBezTo>
                      <a:cubicBezTo>
                        <a:pt x="18816" y="51664"/>
                        <a:pt x="21045" y="54997"/>
                        <a:pt x="23464" y="57988"/>
                      </a:cubicBezTo>
                      <a:cubicBezTo>
                        <a:pt x="26122" y="60893"/>
                        <a:pt x="28998" y="63446"/>
                        <a:pt x="30779" y="67027"/>
                      </a:cubicBezTo>
                      <a:lnTo>
                        <a:pt x="33427" y="61227"/>
                      </a:lnTo>
                      <a:lnTo>
                        <a:pt x="36847" y="68923"/>
                      </a:lnTo>
                      <a:lnTo>
                        <a:pt x="32884" y="70399"/>
                      </a:lnTo>
                      <a:cubicBezTo>
                        <a:pt x="39704" y="71161"/>
                        <a:pt x="35971" y="76524"/>
                        <a:pt x="43419" y="76705"/>
                      </a:cubicBezTo>
                      <a:cubicBezTo>
                        <a:pt x="42295" y="75457"/>
                        <a:pt x="42962" y="75038"/>
                        <a:pt x="43105" y="73666"/>
                      </a:cubicBezTo>
                      <a:cubicBezTo>
                        <a:pt x="43105" y="73666"/>
                        <a:pt x="44124" y="74190"/>
                        <a:pt x="45143" y="74714"/>
                      </a:cubicBezTo>
                      <a:cubicBezTo>
                        <a:pt x="46200" y="75200"/>
                        <a:pt x="47267" y="75686"/>
                        <a:pt x="47267" y="75686"/>
                      </a:cubicBezTo>
                      <a:cubicBezTo>
                        <a:pt x="42867" y="75114"/>
                        <a:pt x="49468" y="81401"/>
                        <a:pt x="46258" y="83429"/>
                      </a:cubicBezTo>
                      <a:cubicBezTo>
                        <a:pt x="48620" y="88182"/>
                        <a:pt x="50020" y="94812"/>
                        <a:pt x="52392" y="101422"/>
                      </a:cubicBezTo>
                      <a:cubicBezTo>
                        <a:pt x="54963" y="107871"/>
                        <a:pt x="58192" y="114538"/>
                        <a:pt x="63012" y="119424"/>
                      </a:cubicBezTo>
                      <a:cubicBezTo>
                        <a:pt x="71251" y="124949"/>
                        <a:pt x="64984" y="132388"/>
                        <a:pt x="70623" y="138465"/>
                      </a:cubicBezTo>
                      <a:cubicBezTo>
                        <a:pt x="70461" y="137741"/>
                        <a:pt x="70099" y="135684"/>
                        <a:pt x="72089" y="136150"/>
                      </a:cubicBezTo>
                      <a:cubicBezTo>
                        <a:pt x="74880" y="140760"/>
                        <a:pt x="70346" y="140389"/>
                        <a:pt x="70261" y="143066"/>
                      </a:cubicBezTo>
                      <a:cubicBezTo>
                        <a:pt x="65260" y="140579"/>
                        <a:pt x="59612" y="135093"/>
                        <a:pt x="57507" y="130578"/>
                      </a:cubicBezTo>
                      <a:cubicBezTo>
                        <a:pt x="53773" y="127483"/>
                        <a:pt x="54144" y="134474"/>
                        <a:pt x="49734" y="130264"/>
                      </a:cubicBezTo>
                      <a:cubicBezTo>
                        <a:pt x="49648" y="129540"/>
                        <a:pt x="51039" y="125158"/>
                        <a:pt x="52525" y="127044"/>
                      </a:cubicBezTo>
                      <a:cubicBezTo>
                        <a:pt x="54154" y="124816"/>
                        <a:pt x="51868" y="126825"/>
                        <a:pt x="52011" y="128245"/>
                      </a:cubicBezTo>
                      <a:cubicBezTo>
                        <a:pt x="54497" y="122263"/>
                        <a:pt x="36418" y="113100"/>
                        <a:pt x="48610" y="113319"/>
                      </a:cubicBezTo>
                      <a:cubicBezTo>
                        <a:pt x="40600" y="109061"/>
                        <a:pt x="45296" y="106213"/>
                        <a:pt x="39085" y="99193"/>
                      </a:cubicBezTo>
                      <a:lnTo>
                        <a:pt x="40333" y="96898"/>
                      </a:lnTo>
                      <a:lnTo>
                        <a:pt x="35913" y="94907"/>
                      </a:lnTo>
                      <a:cubicBezTo>
                        <a:pt x="37190" y="94793"/>
                        <a:pt x="37837" y="93659"/>
                        <a:pt x="37866" y="91564"/>
                      </a:cubicBezTo>
                      <a:cubicBezTo>
                        <a:pt x="34094" y="89125"/>
                        <a:pt x="29579" y="90516"/>
                        <a:pt x="30256" y="88706"/>
                      </a:cubicBezTo>
                      <a:cubicBezTo>
                        <a:pt x="29560" y="91230"/>
                        <a:pt x="28932" y="93069"/>
                        <a:pt x="27646" y="94602"/>
                      </a:cubicBezTo>
                      <a:cubicBezTo>
                        <a:pt x="27646" y="91726"/>
                        <a:pt x="26884" y="88678"/>
                        <a:pt x="25722" y="86058"/>
                      </a:cubicBezTo>
                      <a:cubicBezTo>
                        <a:pt x="24712" y="83353"/>
                        <a:pt x="23340" y="81048"/>
                        <a:pt x="21845" y="79819"/>
                      </a:cubicBezTo>
                      <a:cubicBezTo>
                        <a:pt x="21845" y="79819"/>
                        <a:pt x="24893" y="89878"/>
                        <a:pt x="25093" y="89783"/>
                      </a:cubicBezTo>
                      <a:cubicBezTo>
                        <a:pt x="24455" y="89478"/>
                        <a:pt x="23807" y="90564"/>
                        <a:pt x="23140" y="90973"/>
                      </a:cubicBezTo>
                      <a:cubicBezTo>
                        <a:pt x="18807" y="83639"/>
                        <a:pt x="16740" y="80505"/>
                        <a:pt x="17397" y="72647"/>
                      </a:cubicBezTo>
                      <a:lnTo>
                        <a:pt x="21835" y="73028"/>
                      </a:lnTo>
                      <a:cubicBezTo>
                        <a:pt x="21435" y="70542"/>
                        <a:pt x="17235" y="68008"/>
                        <a:pt x="19359" y="66294"/>
                      </a:cubicBezTo>
                      <a:lnTo>
                        <a:pt x="22826" y="69847"/>
                      </a:lnTo>
                      <a:lnTo>
                        <a:pt x="22083" y="64951"/>
                      </a:lnTo>
                      <a:cubicBezTo>
                        <a:pt x="18826" y="65246"/>
                        <a:pt x="15778" y="69380"/>
                        <a:pt x="15987" y="74066"/>
                      </a:cubicBezTo>
                      <a:cubicBezTo>
                        <a:pt x="13139" y="70066"/>
                        <a:pt x="13149" y="70075"/>
                        <a:pt x="9348" y="69228"/>
                      </a:cubicBezTo>
                      <a:cubicBezTo>
                        <a:pt x="11577" y="72933"/>
                        <a:pt x="4690" y="70161"/>
                        <a:pt x="8119" y="75390"/>
                      </a:cubicBezTo>
                      <a:cubicBezTo>
                        <a:pt x="10205" y="73619"/>
                        <a:pt x="13187" y="84658"/>
                        <a:pt x="14863" y="88763"/>
                      </a:cubicBezTo>
                      <a:lnTo>
                        <a:pt x="14911" y="88021"/>
                      </a:lnTo>
                      <a:cubicBezTo>
                        <a:pt x="16797" y="86925"/>
                        <a:pt x="19788" y="92297"/>
                        <a:pt x="20569" y="94745"/>
                      </a:cubicBezTo>
                      <a:lnTo>
                        <a:pt x="19283" y="97746"/>
                      </a:lnTo>
                      <a:lnTo>
                        <a:pt x="15368" y="92078"/>
                      </a:lnTo>
                      <a:cubicBezTo>
                        <a:pt x="16644" y="96403"/>
                        <a:pt x="18092" y="104508"/>
                        <a:pt x="20673" y="104299"/>
                      </a:cubicBezTo>
                      <a:cubicBezTo>
                        <a:pt x="23893" y="103680"/>
                        <a:pt x="24569" y="105489"/>
                        <a:pt x="26579" y="108623"/>
                      </a:cubicBezTo>
                      <a:cubicBezTo>
                        <a:pt x="22693" y="106023"/>
                        <a:pt x="22731" y="108252"/>
                        <a:pt x="20788" y="108033"/>
                      </a:cubicBezTo>
                      <a:cubicBezTo>
                        <a:pt x="24179" y="110366"/>
                        <a:pt x="27903" y="115310"/>
                        <a:pt x="28522" y="119624"/>
                      </a:cubicBezTo>
                      <a:cubicBezTo>
                        <a:pt x="23998" y="114262"/>
                        <a:pt x="26998" y="123939"/>
                        <a:pt x="23921" y="119882"/>
                      </a:cubicBezTo>
                      <a:cubicBezTo>
                        <a:pt x="31313" y="121472"/>
                        <a:pt x="34732" y="134102"/>
                        <a:pt x="41486" y="140122"/>
                      </a:cubicBezTo>
                      <a:lnTo>
                        <a:pt x="41381" y="139370"/>
                      </a:lnTo>
                      <a:cubicBezTo>
                        <a:pt x="41381" y="139370"/>
                        <a:pt x="44086" y="141418"/>
                        <a:pt x="46820" y="143408"/>
                      </a:cubicBezTo>
                      <a:cubicBezTo>
                        <a:pt x="49553" y="145371"/>
                        <a:pt x="52287" y="147342"/>
                        <a:pt x="52287" y="147342"/>
                      </a:cubicBezTo>
                      <a:lnTo>
                        <a:pt x="50420" y="144780"/>
                      </a:lnTo>
                      <a:cubicBezTo>
                        <a:pt x="56526" y="142399"/>
                        <a:pt x="61326" y="149771"/>
                        <a:pt x="67527" y="151228"/>
                      </a:cubicBezTo>
                      <a:cubicBezTo>
                        <a:pt x="65450" y="150733"/>
                        <a:pt x="67155" y="152486"/>
                        <a:pt x="66632" y="153067"/>
                      </a:cubicBezTo>
                      <a:cubicBezTo>
                        <a:pt x="66822" y="151086"/>
                        <a:pt x="69708" y="152400"/>
                        <a:pt x="69661" y="154324"/>
                      </a:cubicBezTo>
                      <a:cubicBezTo>
                        <a:pt x="68127" y="158706"/>
                        <a:pt x="64822" y="151352"/>
                        <a:pt x="64060" y="153133"/>
                      </a:cubicBezTo>
                      <a:cubicBezTo>
                        <a:pt x="64060" y="153133"/>
                        <a:pt x="64888" y="154515"/>
                        <a:pt x="65708" y="155896"/>
                      </a:cubicBezTo>
                      <a:cubicBezTo>
                        <a:pt x="66603" y="157220"/>
                        <a:pt x="67498" y="158544"/>
                        <a:pt x="67498" y="158544"/>
                      </a:cubicBezTo>
                      <a:lnTo>
                        <a:pt x="70070" y="155696"/>
                      </a:lnTo>
                      <a:cubicBezTo>
                        <a:pt x="74137" y="160391"/>
                        <a:pt x="80938" y="160782"/>
                        <a:pt x="80109" y="166630"/>
                      </a:cubicBezTo>
                      <a:lnTo>
                        <a:pt x="77538" y="164897"/>
                      </a:lnTo>
                      <a:lnTo>
                        <a:pt x="78890" y="169107"/>
                      </a:lnTo>
                      <a:cubicBezTo>
                        <a:pt x="80557" y="168040"/>
                        <a:pt x="80300" y="167326"/>
                        <a:pt x="80138" y="164640"/>
                      </a:cubicBezTo>
                      <a:cubicBezTo>
                        <a:pt x="83138" y="167716"/>
                        <a:pt x="84691" y="172764"/>
                        <a:pt x="88053" y="172374"/>
                      </a:cubicBezTo>
                      <a:lnTo>
                        <a:pt x="88215" y="176279"/>
                      </a:lnTo>
                      <a:cubicBezTo>
                        <a:pt x="93016" y="176022"/>
                        <a:pt x="91473" y="182451"/>
                        <a:pt x="96550" y="182832"/>
                      </a:cubicBezTo>
                      <a:cubicBezTo>
                        <a:pt x="97121" y="184194"/>
                        <a:pt x="95683" y="180804"/>
                        <a:pt x="97835" y="180937"/>
                      </a:cubicBezTo>
                      <a:cubicBezTo>
                        <a:pt x="108103" y="185471"/>
                        <a:pt x="105093" y="190109"/>
                        <a:pt x="114104" y="194510"/>
                      </a:cubicBezTo>
                      <a:cubicBezTo>
                        <a:pt x="121095" y="198568"/>
                        <a:pt x="126896" y="201549"/>
                        <a:pt x="132973" y="204073"/>
                      </a:cubicBezTo>
                      <a:cubicBezTo>
                        <a:pt x="139107" y="206521"/>
                        <a:pt x="145222" y="209055"/>
                        <a:pt x="152614" y="213008"/>
                      </a:cubicBezTo>
                      <a:cubicBezTo>
                        <a:pt x="149499" y="214151"/>
                        <a:pt x="156824" y="215741"/>
                        <a:pt x="155138" y="218627"/>
                      </a:cubicBezTo>
                      <a:lnTo>
                        <a:pt x="156376" y="217046"/>
                      </a:lnTo>
                      <a:lnTo>
                        <a:pt x="157291" y="218189"/>
                      </a:lnTo>
                      <a:cubicBezTo>
                        <a:pt x="159700" y="217037"/>
                        <a:pt x="161577" y="217303"/>
                        <a:pt x="165568" y="217094"/>
                      </a:cubicBezTo>
                      <a:cubicBezTo>
                        <a:pt x="170664" y="219294"/>
                        <a:pt x="165292" y="219827"/>
                        <a:pt x="169082" y="222361"/>
                      </a:cubicBezTo>
                      <a:lnTo>
                        <a:pt x="165539" y="221132"/>
                      </a:lnTo>
                      <a:lnTo>
                        <a:pt x="170321" y="226819"/>
                      </a:lnTo>
                      <a:cubicBezTo>
                        <a:pt x="173359" y="225419"/>
                        <a:pt x="168568" y="217751"/>
                        <a:pt x="175836" y="221456"/>
                      </a:cubicBezTo>
                      <a:cubicBezTo>
                        <a:pt x="183608" y="223142"/>
                        <a:pt x="189199" y="229029"/>
                        <a:pt x="195305" y="230676"/>
                      </a:cubicBezTo>
                      <a:cubicBezTo>
                        <a:pt x="193114" y="225847"/>
                        <a:pt x="203230" y="232181"/>
                        <a:pt x="201029" y="227333"/>
                      </a:cubicBezTo>
                      <a:lnTo>
                        <a:pt x="205973" y="231229"/>
                      </a:lnTo>
                      <a:cubicBezTo>
                        <a:pt x="204706" y="228105"/>
                        <a:pt x="206706" y="228781"/>
                        <a:pt x="210164" y="22966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51" name="任意多边形: 形状 812">
                  <a:extLst>
                    <a:ext uri="{FF2B5EF4-FFF2-40B4-BE49-F238E27FC236}">
                      <a16:creationId xmlns:a16="http://schemas.microsoft.com/office/drawing/2014/main" id="{11B93501-B78F-3C67-75E0-AC7F381BA00B}"/>
                    </a:ext>
                  </a:extLst>
                </p:cNvPr>
                <p:cNvSpPr/>
                <p:nvPr/>
              </p:nvSpPr>
              <p:spPr>
                <a:xfrm>
                  <a:off x="3609765" y="1295315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7146 h 19050"/>
                    <a:gd name="connsiteX1" fmla="*/ 15754 w 19050"/>
                    <a:gd name="connsiteY1" fmla="*/ 11918 h 19050"/>
                    <a:gd name="connsiteX2" fmla="*/ 7144 w 19050"/>
                    <a:gd name="connsiteY2" fmla="*/ 714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19050">
                      <a:moveTo>
                        <a:pt x="7144" y="7146"/>
                      </a:moveTo>
                      <a:cubicBezTo>
                        <a:pt x="8658" y="7013"/>
                        <a:pt x="11544" y="12966"/>
                        <a:pt x="15754" y="11918"/>
                      </a:cubicBezTo>
                      <a:lnTo>
                        <a:pt x="7144" y="714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52" name="任意多边形: 形状 813">
                  <a:extLst>
                    <a:ext uri="{FF2B5EF4-FFF2-40B4-BE49-F238E27FC236}">
                      <a16:creationId xmlns:a16="http://schemas.microsoft.com/office/drawing/2014/main" id="{45B72C75-8C5D-BE14-10CC-4C0D61F7549E}"/>
                    </a:ext>
                  </a:extLst>
                </p:cNvPr>
                <p:cNvSpPr/>
                <p:nvPr/>
              </p:nvSpPr>
              <p:spPr>
                <a:xfrm>
                  <a:off x="3565493" y="1294031"/>
                  <a:ext cx="19050" cy="19050"/>
                </a:xfrm>
                <a:custGeom>
                  <a:avLst/>
                  <a:gdLst>
                    <a:gd name="connsiteX0" fmla="*/ 13630 w 19050"/>
                    <a:gd name="connsiteY0" fmla="*/ 12335 h 19050"/>
                    <a:gd name="connsiteX1" fmla="*/ 7144 w 19050"/>
                    <a:gd name="connsiteY1" fmla="*/ 7144 h 19050"/>
                    <a:gd name="connsiteX2" fmla="*/ 13630 w 19050"/>
                    <a:gd name="connsiteY2" fmla="*/ 1233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19050">
                      <a:moveTo>
                        <a:pt x="13630" y="12335"/>
                      </a:moveTo>
                      <a:cubicBezTo>
                        <a:pt x="12964" y="8858"/>
                        <a:pt x="9325" y="9334"/>
                        <a:pt x="7144" y="7144"/>
                      </a:cubicBezTo>
                      <a:cubicBezTo>
                        <a:pt x="12944" y="8868"/>
                        <a:pt x="10144" y="15573"/>
                        <a:pt x="13630" y="1233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53" name="任意多边形: 形状 814">
                  <a:extLst>
                    <a:ext uri="{FF2B5EF4-FFF2-40B4-BE49-F238E27FC236}">
                      <a16:creationId xmlns:a16="http://schemas.microsoft.com/office/drawing/2014/main" id="{C50E9E8E-1A41-207E-A743-EB964B29C206}"/>
                    </a:ext>
                  </a:extLst>
                </p:cNvPr>
                <p:cNvSpPr/>
                <p:nvPr/>
              </p:nvSpPr>
              <p:spPr>
                <a:xfrm>
                  <a:off x="3514173" y="1287011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7144 h 19050"/>
                    <a:gd name="connsiteX1" fmla="*/ 9554 w 19050"/>
                    <a:gd name="connsiteY1" fmla="*/ 9877 h 19050"/>
                    <a:gd name="connsiteX2" fmla="*/ 12068 w 19050"/>
                    <a:gd name="connsiteY2" fmla="*/ 12497 h 19050"/>
                    <a:gd name="connsiteX3" fmla="*/ 9620 w 19050"/>
                    <a:gd name="connsiteY3" fmla="*/ 7753 h 19050"/>
                    <a:gd name="connsiteX4" fmla="*/ 7144 w 19050"/>
                    <a:gd name="connsiteY4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7144" y="7144"/>
                      </a:moveTo>
                      <a:cubicBezTo>
                        <a:pt x="7144" y="7144"/>
                        <a:pt x="8296" y="8563"/>
                        <a:pt x="9554" y="9877"/>
                      </a:cubicBezTo>
                      <a:cubicBezTo>
                        <a:pt x="10811" y="11182"/>
                        <a:pt x="12068" y="12497"/>
                        <a:pt x="12068" y="12497"/>
                      </a:cubicBezTo>
                      <a:lnTo>
                        <a:pt x="9620" y="7753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54" name="任意多边形: 形状 815">
                  <a:extLst>
                    <a:ext uri="{FF2B5EF4-FFF2-40B4-BE49-F238E27FC236}">
                      <a16:creationId xmlns:a16="http://schemas.microsoft.com/office/drawing/2014/main" id="{40EDAB11-31C1-51D4-8498-71585E1C4D8A}"/>
                    </a:ext>
                  </a:extLst>
                </p:cNvPr>
                <p:cNvSpPr/>
                <p:nvPr/>
              </p:nvSpPr>
              <p:spPr>
                <a:xfrm>
                  <a:off x="3796065" y="1173054"/>
                  <a:ext cx="19050" cy="19050"/>
                </a:xfrm>
                <a:custGeom>
                  <a:avLst/>
                  <a:gdLst>
                    <a:gd name="connsiteX0" fmla="*/ 13830 w 19050"/>
                    <a:gd name="connsiteY0" fmla="*/ 8087 h 19050"/>
                    <a:gd name="connsiteX1" fmla="*/ 9058 w 19050"/>
                    <a:gd name="connsiteY1" fmla="*/ 7144 h 19050"/>
                    <a:gd name="connsiteX2" fmla="*/ 7144 w 19050"/>
                    <a:gd name="connsiteY2" fmla="*/ 10992 h 19050"/>
                    <a:gd name="connsiteX3" fmla="*/ 15631 w 19050"/>
                    <a:gd name="connsiteY3" fmla="*/ 10649 h 19050"/>
                    <a:gd name="connsiteX4" fmla="*/ 13830 w 19050"/>
                    <a:gd name="connsiteY4" fmla="*/ 808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3830" y="8087"/>
                      </a:moveTo>
                      <a:lnTo>
                        <a:pt x="9058" y="7144"/>
                      </a:lnTo>
                      <a:cubicBezTo>
                        <a:pt x="11916" y="9582"/>
                        <a:pt x="8906" y="10220"/>
                        <a:pt x="7144" y="10992"/>
                      </a:cubicBezTo>
                      <a:cubicBezTo>
                        <a:pt x="10154" y="16269"/>
                        <a:pt x="11925" y="8353"/>
                        <a:pt x="15631" y="10649"/>
                      </a:cubicBezTo>
                      <a:cubicBezTo>
                        <a:pt x="13192" y="10811"/>
                        <a:pt x="13345" y="7858"/>
                        <a:pt x="13830" y="808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55" name="任意多边形: 形状 816">
                  <a:extLst>
                    <a:ext uri="{FF2B5EF4-FFF2-40B4-BE49-F238E27FC236}">
                      <a16:creationId xmlns:a16="http://schemas.microsoft.com/office/drawing/2014/main" id="{F266C97E-DBC2-D459-CAC2-FEB2F60E1A02}"/>
                    </a:ext>
                  </a:extLst>
                </p:cNvPr>
                <p:cNvSpPr/>
                <p:nvPr/>
              </p:nvSpPr>
              <p:spPr>
                <a:xfrm>
                  <a:off x="3814088" y="1123210"/>
                  <a:ext cx="9525" cy="9525"/>
                </a:xfrm>
                <a:custGeom>
                  <a:avLst/>
                  <a:gdLst>
                    <a:gd name="connsiteX0" fmla="*/ 8904 w 9525"/>
                    <a:gd name="connsiteY0" fmla="*/ 8715 h 9525"/>
                    <a:gd name="connsiteX1" fmla="*/ 7580 w 9525"/>
                    <a:gd name="connsiteY1" fmla="*/ 7763 h 9525"/>
                    <a:gd name="connsiteX2" fmla="*/ 8266 w 9525"/>
                    <a:gd name="connsiteY2" fmla="*/ 10497 h 9525"/>
                    <a:gd name="connsiteX3" fmla="*/ 11400 w 9525"/>
                    <a:gd name="connsiteY3" fmla="*/ 7144 h 9525"/>
                    <a:gd name="connsiteX4" fmla="*/ 8904 w 9525"/>
                    <a:gd name="connsiteY4" fmla="*/ 871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8904" y="8715"/>
                      </a:moveTo>
                      <a:cubicBezTo>
                        <a:pt x="8495" y="8087"/>
                        <a:pt x="8485" y="8087"/>
                        <a:pt x="7580" y="7763"/>
                      </a:cubicBezTo>
                      <a:cubicBezTo>
                        <a:pt x="6609" y="8401"/>
                        <a:pt x="7447" y="9211"/>
                        <a:pt x="8266" y="10497"/>
                      </a:cubicBezTo>
                      <a:lnTo>
                        <a:pt x="11400" y="7144"/>
                      </a:lnTo>
                      <a:lnTo>
                        <a:pt x="8904" y="871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56" name="任意多边形: 形状 817">
                  <a:extLst>
                    <a:ext uri="{FF2B5EF4-FFF2-40B4-BE49-F238E27FC236}">
                      <a16:creationId xmlns:a16="http://schemas.microsoft.com/office/drawing/2014/main" id="{0E1FEA4F-D6D1-5DB5-45E7-E022A7A26764}"/>
                    </a:ext>
                  </a:extLst>
                </p:cNvPr>
                <p:cNvSpPr/>
                <p:nvPr/>
              </p:nvSpPr>
              <p:spPr>
                <a:xfrm>
                  <a:off x="3621357" y="1292812"/>
                  <a:ext cx="19050" cy="9525"/>
                </a:xfrm>
                <a:custGeom>
                  <a:avLst/>
                  <a:gdLst>
                    <a:gd name="connsiteX0" fmla="*/ 8430 w 19050"/>
                    <a:gd name="connsiteY0" fmla="*/ 7144 h 9525"/>
                    <a:gd name="connsiteX1" fmla="*/ 7144 w 19050"/>
                    <a:gd name="connsiteY1" fmla="*/ 8649 h 9525"/>
                    <a:gd name="connsiteX2" fmla="*/ 12173 w 19050"/>
                    <a:gd name="connsiteY2" fmla="*/ 8773 h 9525"/>
                    <a:gd name="connsiteX3" fmla="*/ 8430 w 19050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8430" y="7144"/>
                      </a:moveTo>
                      <a:lnTo>
                        <a:pt x="7144" y="8649"/>
                      </a:lnTo>
                      <a:cubicBezTo>
                        <a:pt x="8363" y="9230"/>
                        <a:pt x="12125" y="10849"/>
                        <a:pt x="12173" y="8773"/>
                      </a:cubicBezTo>
                      <a:cubicBezTo>
                        <a:pt x="12144" y="8849"/>
                        <a:pt x="8430" y="7144"/>
                        <a:pt x="8430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57" name="任意多边形: 形状 818">
                  <a:extLst>
                    <a:ext uri="{FF2B5EF4-FFF2-40B4-BE49-F238E27FC236}">
                      <a16:creationId xmlns:a16="http://schemas.microsoft.com/office/drawing/2014/main" id="{89CDA316-5BAF-F987-4024-710786A32180}"/>
                    </a:ext>
                  </a:extLst>
                </p:cNvPr>
                <p:cNvSpPr/>
                <p:nvPr/>
              </p:nvSpPr>
              <p:spPr>
                <a:xfrm>
                  <a:off x="3571170" y="1293002"/>
                  <a:ext cx="19050" cy="9525"/>
                </a:xfrm>
                <a:custGeom>
                  <a:avLst/>
                  <a:gdLst>
                    <a:gd name="connsiteX0" fmla="*/ 8953 w 19050"/>
                    <a:gd name="connsiteY0" fmla="*/ 9963 h 9525"/>
                    <a:gd name="connsiteX1" fmla="*/ 11735 w 19050"/>
                    <a:gd name="connsiteY1" fmla="*/ 9392 h 9525"/>
                    <a:gd name="connsiteX2" fmla="*/ 13459 w 19050"/>
                    <a:gd name="connsiteY2" fmla="*/ 10849 h 9525"/>
                    <a:gd name="connsiteX3" fmla="*/ 7144 w 19050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8953" y="9963"/>
                      </a:moveTo>
                      <a:lnTo>
                        <a:pt x="11735" y="9392"/>
                      </a:lnTo>
                      <a:lnTo>
                        <a:pt x="13459" y="10849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58" name="任意多边形: 形状 819">
                  <a:extLst>
                    <a:ext uri="{FF2B5EF4-FFF2-40B4-BE49-F238E27FC236}">
                      <a16:creationId xmlns:a16="http://schemas.microsoft.com/office/drawing/2014/main" id="{E51FA0D1-00E7-FE5D-F9A7-2D6492B7AE27}"/>
                    </a:ext>
                  </a:extLst>
                </p:cNvPr>
                <p:cNvSpPr/>
                <p:nvPr/>
              </p:nvSpPr>
              <p:spPr>
                <a:xfrm>
                  <a:off x="3804314" y="1094806"/>
                  <a:ext cx="19050" cy="19050"/>
                </a:xfrm>
                <a:custGeom>
                  <a:avLst/>
                  <a:gdLst>
                    <a:gd name="connsiteX0" fmla="*/ 17088 w 19050"/>
                    <a:gd name="connsiteY0" fmla="*/ 10811 h 19050"/>
                    <a:gd name="connsiteX1" fmla="*/ 16393 w 19050"/>
                    <a:gd name="connsiteY1" fmla="*/ 12316 h 19050"/>
                    <a:gd name="connsiteX2" fmla="*/ 16840 w 19050"/>
                    <a:gd name="connsiteY2" fmla="*/ 12478 h 19050"/>
                    <a:gd name="connsiteX3" fmla="*/ 11192 w 19050"/>
                    <a:gd name="connsiteY3" fmla="*/ 13173 h 19050"/>
                    <a:gd name="connsiteX4" fmla="*/ 7144 w 19050"/>
                    <a:gd name="connsiteY4" fmla="*/ 7144 h 19050"/>
                    <a:gd name="connsiteX5" fmla="*/ 8658 w 19050"/>
                    <a:gd name="connsiteY5" fmla="*/ 10868 h 19050"/>
                    <a:gd name="connsiteX6" fmla="*/ 9773 w 19050"/>
                    <a:gd name="connsiteY6" fmla="*/ 10392 h 19050"/>
                    <a:gd name="connsiteX7" fmla="*/ 7601 w 19050"/>
                    <a:gd name="connsiteY7" fmla="*/ 14802 h 19050"/>
                    <a:gd name="connsiteX8" fmla="*/ 14640 w 19050"/>
                    <a:gd name="connsiteY8" fmla="*/ 16231 h 19050"/>
                    <a:gd name="connsiteX9" fmla="*/ 16983 w 19050"/>
                    <a:gd name="connsiteY9" fmla="*/ 21212 h 19050"/>
                    <a:gd name="connsiteX10" fmla="*/ 16716 w 19050"/>
                    <a:gd name="connsiteY10" fmla="*/ 16469 h 19050"/>
                    <a:gd name="connsiteX11" fmla="*/ 19298 w 19050"/>
                    <a:gd name="connsiteY11" fmla="*/ 16840 h 19050"/>
                    <a:gd name="connsiteX12" fmla="*/ 18859 w 19050"/>
                    <a:gd name="connsiteY12" fmla="*/ 16707 h 19050"/>
                    <a:gd name="connsiteX13" fmla="*/ 17088 w 19050"/>
                    <a:gd name="connsiteY13" fmla="*/ 1081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9050" h="19050">
                      <a:moveTo>
                        <a:pt x="17088" y="10811"/>
                      </a:moveTo>
                      <a:lnTo>
                        <a:pt x="16393" y="12316"/>
                      </a:lnTo>
                      <a:lnTo>
                        <a:pt x="16840" y="12478"/>
                      </a:lnTo>
                      <a:cubicBezTo>
                        <a:pt x="16802" y="17393"/>
                        <a:pt x="11516" y="7944"/>
                        <a:pt x="11192" y="13173"/>
                      </a:cubicBezTo>
                      <a:cubicBezTo>
                        <a:pt x="10925" y="9916"/>
                        <a:pt x="8925" y="9658"/>
                        <a:pt x="7144" y="7144"/>
                      </a:cubicBezTo>
                      <a:cubicBezTo>
                        <a:pt x="7306" y="8534"/>
                        <a:pt x="7429" y="9935"/>
                        <a:pt x="8658" y="10868"/>
                      </a:cubicBezTo>
                      <a:cubicBezTo>
                        <a:pt x="9020" y="10563"/>
                        <a:pt x="9334" y="9792"/>
                        <a:pt x="9773" y="10392"/>
                      </a:cubicBezTo>
                      <a:cubicBezTo>
                        <a:pt x="12154" y="14526"/>
                        <a:pt x="7610" y="13135"/>
                        <a:pt x="7601" y="14802"/>
                      </a:cubicBezTo>
                      <a:cubicBezTo>
                        <a:pt x="7591" y="12259"/>
                        <a:pt x="12516" y="15135"/>
                        <a:pt x="14640" y="16231"/>
                      </a:cubicBezTo>
                      <a:cubicBezTo>
                        <a:pt x="16031" y="18536"/>
                        <a:pt x="14402" y="19412"/>
                        <a:pt x="16983" y="21212"/>
                      </a:cubicBezTo>
                      <a:cubicBezTo>
                        <a:pt x="16088" y="19945"/>
                        <a:pt x="18469" y="17478"/>
                        <a:pt x="16716" y="16469"/>
                      </a:cubicBezTo>
                      <a:cubicBezTo>
                        <a:pt x="17088" y="15678"/>
                        <a:pt x="18412" y="16564"/>
                        <a:pt x="19298" y="16840"/>
                      </a:cubicBezTo>
                      <a:lnTo>
                        <a:pt x="18859" y="16707"/>
                      </a:lnTo>
                      <a:cubicBezTo>
                        <a:pt x="21288" y="14764"/>
                        <a:pt x="17736" y="13221"/>
                        <a:pt x="17088" y="108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59" name="任意多边形: 形状 820">
                  <a:extLst>
                    <a:ext uri="{FF2B5EF4-FFF2-40B4-BE49-F238E27FC236}">
                      <a16:creationId xmlns:a16="http://schemas.microsoft.com/office/drawing/2014/main" id="{F5DB305D-7050-22FE-B293-3346B452B903}"/>
                    </a:ext>
                  </a:extLst>
                </p:cNvPr>
                <p:cNvSpPr/>
                <p:nvPr/>
              </p:nvSpPr>
              <p:spPr>
                <a:xfrm>
                  <a:off x="3792150" y="1183932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7144 h 9525"/>
                    <a:gd name="connsiteX1" fmla="*/ 11059 w 19050"/>
                    <a:gd name="connsiteY1" fmla="*/ 10401 h 9525"/>
                    <a:gd name="connsiteX2" fmla="*/ 12182 w 19050"/>
                    <a:gd name="connsiteY2" fmla="*/ 7325 h 9525"/>
                    <a:gd name="connsiteX3" fmla="*/ 7144 w 19050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7144" y="7144"/>
                      </a:moveTo>
                      <a:cubicBezTo>
                        <a:pt x="9115" y="8182"/>
                        <a:pt x="7934" y="11278"/>
                        <a:pt x="11059" y="10401"/>
                      </a:cubicBezTo>
                      <a:lnTo>
                        <a:pt x="12182" y="7325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60" name="任意多边形: 形状 821">
                  <a:extLst>
                    <a:ext uri="{FF2B5EF4-FFF2-40B4-BE49-F238E27FC236}">
                      <a16:creationId xmlns:a16="http://schemas.microsoft.com/office/drawing/2014/main" id="{BB4A49AB-D334-23E2-42AC-281030CEE71C}"/>
                    </a:ext>
                  </a:extLst>
                </p:cNvPr>
                <p:cNvSpPr/>
                <p:nvPr/>
              </p:nvSpPr>
              <p:spPr>
                <a:xfrm>
                  <a:off x="3777409" y="1027083"/>
                  <a:ext cx="9525" cy="9525"/>
                </a:xfrm>
                <a:custGeom>
                  <a:avLst/>
                  <a:gdLst>
                    <a:gd name="connsiteX0" fmla="*/ 8426 w 9525"/>
                    <a:gd name="connsiteY0" fmla="*/ 9211 h 9525"/>
                    <a:gd name="connsiteX1" fmla="*/ 7664 w 9525"/>
                    <a:gd name="connsiteY1" fmla="*/ 7144 h 9525"/>
                    <a:gd name="connsiteX2" fmla="*/ 8426 w 9525"/>
                    <a:gd name="connsiteY2" fmla="*/ 921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426" y="9211"/>
                      </a:moveTo>
                      <a:cubicBezTo>
                        <a:pt x="5901" y="8068"/>
                        <a:pt x="8064" y="7982"/>
                        <a:pt x="7664" y="7144"/>
                      </a:cubicBezTo>
                      <a:cubicBezTo>
                        <a:pt x="8397" y="8077"/>
                        <a:pt x="5625" y="7820"/>
                        <a:pt x="8426" y="92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61" name="任意多边形: 形状 822">
                  <a:extLst>
                    <a:ext uri="{FF2B5EF4-FFF2-40B4-BE49-F238E27FC236}">
                      <a16:creationId xmlns:a16="http://schemas.microsoft.com/office/drawing/2014/main" id="{9A23BCED-A644-A060-4BF9-4491D40F8DE8}"/>
                    </a:ext>
                  </a:extLst>
                </p:cNvPr>
                <p:cNvSpPr/>
                <p:nvPr/>
              </p:nvSpPr>
              <p:spPr>
                <a:xfrm>
                  <a:off x="3539652" y="1271600"/>
                  <a:ext cx="28575" cy="28575"/>
                </a:xfrm>
                <a:custGeom>
                  <a:avLst/>
                  <a:gdLst>
                    <a:gd name="connsiteX0" fmla="*/ 24594 w 28575"/>
                    <a:gd name="connsiteY0" fmla="*/ 26251 h 28575"/>
                    <a:gd name="connsiteX1" fmla="*/ 29194 w 28575"/>
                    <a:gd name="connsiteY1" fmla="*/ 27280 h 28575"/>
                    <a:gd name="connsiteX2" fmla="*/ 13535 w 28575"/>
                    <a:gd name="connsiteY2" fmla="*/ 9487 h 28575"/>
                    <a:gd name="connsiteX3" fmla="*/ 13002 w 28575"/>
                    <a:gd name="connsiteY3" fmla="*/ 12887 h 28575"/>
                    <a:gd name="connsiteX4" fmla="*/ 7144 w 28575"/>
                    <a:gd name="connsiteY4" fmla="*/ 7144 h 28575"/>
                    <a:gd name="connsiteX5" fmla="*/ 23870 w 28575"/>
                    <a:gd name="connsiteY5" fmla="*/ 28918 h 28575"/>
                    <a:gd name="connsiteX6" fmla="*/ 24594 w 28575"/>
                    <a:gd name="connsiteY6" fmla="*/ 26251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575" h="28575">
                      <a:moveTo>
                        <a:pt x="24594" y="26251"/>
                      </a:moveTo>
                      <a:cubicBezTo>
                        <a:pt x="28032" y="29261"/>
                        <a:pt x="26260" y="26384"/>
                        <a:pt x="29194" y="27280"/>
                      </a:cubicBezTo>
                      <a:cubicBezTo>
                        <a:pt x="26327" y="20422"/>
                        <a:pt x="21060" y="15278"/>
                        <a:pt x="13535" y="9487"/>
                      </a:cubicBezTo>
                      <a:lnTo>
                        <a:pt x="13002" y="12887"/>
                      </a:lnTo>
                      <a:cubicBezTo>
                        <a:pt x="11430" y="11249"/>
                        <a:pt x="9506" y="8896"/>
                        <a:pt x="7144" y="7144"/>
                      </a:cubicBezTo>
                      <a:cubicBezTo>
                        <a:pt x="9696" y="12335"/>
                        <a:pt x="14678" y="22279"/>
                        <a:pt x="23870" y="28918"/>
                      </a:cubicBezTo>
                      <a:lnTo>
                        <a:pt x="24594" y="2625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62" name="任意多边形: 形状 823">
                  <a:extLst>
                    <a:ext uri="{FF2B5EF4-FFF2-40B4-BE49-F238E27FC236}">
                      <a16:creationId xmlns:a16="http://schemas.microsoft.com/office/drawing/2014/main" id="{3FFB109F-9BF0-F926-A1FC-67B78DD75B5F}"/>
                    </a:ext>
                  </a:extLst>
                </p:cNvPr>
                <p:cNvSpPr/>
                <p:nvPr/>
              </p:nvSpPr>
              <p:spPr>
                <a:xfrm>
                  <a:off x="3790674" y="1048786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7454 h 9525"/>
                    <a:gd name="connsiteX1" fmla="*/ 7563 w 19050"/>
                    <a:gd name="connsiteY1" fmla="*/ 8149 h 9525"/>
                    <a:gd name="connsiteX2" fmla="*/ 9639 w 19050"/>
                    <a:gd name="connsiteY2" fmla="*/ 8111 h 9525"/>
                    <a:gd name="connsiteX3" fmla="*/ 11811 w 19050"/>
                    <a:gd name="connsiteY3" fmla="*/ 10816 h 9525"/>
                    <a:gd name="connsiteX4" fmla="*/ 14726 w 19050"/>
                    <a:gd name="connsiteY4" fmla="*/ 8473 h 9525"/>
                    <a:gd name="connsiteX5" fmla="*/ 7144 w 19050"/>
                    <a:gd name="connsiteY5" fmla="*/ 745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9525">
                      <a:moveTo>
                        <a:pt x="7144" y="7454"/>
                      </a:moveTo>
                      <a:lnTo>
                        <a:pt x="7563" y="8149"/>
                      </a:lnTo>
                      <a:lnTo>
                        <a:pt x="9639" y="8111"/>
                      </a:lnTo>
                      <a:cubicBezTo>
                        <a:pt x="10439" y="8949"/>
                        <a:pt x="11621" y="9902"/>
                        <a:pt x="11811" y="10816"/>
                      </a:cubicBezTo>
                      <a:cubicBezTo>
                        <a:pt x="16259" y="12912"/>
                        <a:pt x="12306" y="8587"/>
                        <a:pt x="14726" y="8473"/>
                      </a:cubicBezTo>
                      <a:cubicBezTo>
                        <a:pt x="10649" y="6187"/>
                        <a:pt x="9373" y="7568"/>
                        <a:pt x="7144" y="745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63" name="任意多边形: 形状 824">
                  <a:extLst>
                    <a:ext uri="{FF2B5EF4-FFF2-40B4-BE49-F238E27FC236}">
                      <a16:creationId xmlns:a16="http://schemas.microsoft.com/office/drawing/2014/main" id="{40DFAB4F-33CE-FEF3-0BF0-BD4436149D0B}"/>
                    </a:ext>
                  </a:extLst>
                </p:cNvPr>
                <p:cNvSpPr/>
                <p:nvPr/>
              </p:nvSpPr>
              <p:spPr>
                <a:xfrm>
                  <a:off x="3682641" y="1270809"/>
                  <a:ext cx="19050" cy="19050"/>
                </a:xfrm>
                <a:custGeom>
                  <a:avLst/>
                  <a:gdLst>
                    <a:gd name="connsiteX0" fmla="*/ 12764 w 19050"/>
                    <a:gd name="connsiteY0" fmla="*/ 9230 h 19050"/>
                    <a:gd name="connsiteX1" fmla="*/ 7144 w 19050"/>
                    <a:gd name="connsiteY1" fmla="*/ 7144 h 19050"/>
                    <a:gd name="connsiteX2" fmla="*/ 11087 w 19050"/>
                    <a:gd name="connsiteY2" fmla="*/ 11973 h 19050"/>
                    <a:gd name="connsiteX3" fmla="*/ 12764 w 19050"/>
                    <a:gd name="connsiteY3" fmla="*/ 923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2764" y="9230"/>
                      </a:moveTo>
                      <a:cubicBezTo>
                        <a:pt x="12764" y="9230"/>
                        <a:pt x="8934" y="7163"/>
                        <a:pt x="7144" y="7144"/>
                      </a:cubicBezTo>
                      <a:lnTo>
                        <a:pt x="11087" y="11973"/>
                      </a:lnTo>
                      <a:cubicBezTo>
                        <a:pt x="11706" y="11725"/>
                        <a:pt x="9306" y="8439"/>
                        <a:pt x="12764" y="923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64" name="任意多边形: 形状 825">
                  <a:extLst>
                    <a:ext uri="{FF2B5EF4-FFF2-40B4-BE49-F238E27FC236}">
                      <a16:creationId xmlns:a16="http://schemas.microsoft.com/office/drawing/2014/main" id="{FDD7616F-2F37-452B-D66E-F4BC634238DC}"/>
                    </a:ext>
                  </a:extLst>
                </p:cNvPr>
                <p:cNvSpPr/>
                <p:nvPr/>
              </p:nvSpPr>
              <p:spPr>
                <a:xfrm>
                  <a:off x="3498526" y="1262484"/>
                  <a:ext cx="19050" cy="28575"/>
                </a:xfrm>
                <a:custGeom>
                  <a:avLst/>
                  <a:gdLst>
                    <a:gd name="connsiteX0" fmla="*/ 21314 w 19050"/>
                    <a:gd name="connsiteY0" fmla="*/ 28385 h 28575"/>
                    <a:gd name="connsiteX1" fmla="*/ 15618 w 19050"/>
                    <a:gd name="connsiteY1" fmla="*/ 20364 h 28575"/>
                    <a:gd name="connsiteX2" fmla="*/ 20943 w 19050"/>
                    <a:gd name="connsiteY2" fmla="*/ 22498 h 28575"/>
                    <a:gd name="connsiteX3" fmla="*/ 9446 w 19050"/>
                    <a:gd name="connsiteY3" fmla="*/ 7144 h 28575"/>
                    <a:gd name="connsiteX4" fmla="*/ 10846 w 19050"/>
                    <a:gd name="connsiteY4" fmla="*/ 21222 h 28575"/>
                    <a:gd name="connsiteX5" fmla="*/ 21314 w 19050"/>
                    <a:gd name="connsiteY5" fmla="*/ 28385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28575">
                      <a:moveTo>
                        <a:pt x="21314" y="28385"/>
                      </a:moveTo>
                      <a:cubicBezTo>
                        <a:pt x="21162" y="24736"/>
                        <a:pt x="12361" y="23108"/>
                        <a:pt x="15618" y="20364"/>
                      </a:cubicBezTo>
                      <a:cubicBezTo>
                        <a:pt x="18066" y="21031"/>
                        <a:pt x="18200" y="24670"/>
                        <a:pt x="20943" y="22498"/>
                      </a:cubicBezTo>
                      <a:cubicBezTo>
                        <a:pt x="12065" y="17240"/>
                        <a:pt x="17447" y="10811"/>
                        <a:pt x="9446" y="7144"/>
                      </a:cubicBezTo>
                      <a:cubicBezTo>
                        <a:pt x="11704" y="12802"/>
                        <a:pt x="2207" y="12973"/>
                        <a:pt x="10846" y="21222"/>
                      </a:cubicBezTo>
                      <a:cubicBezTo>
                        <a:pt x="10589" y="24079"/>
                        <a:pt x="17371" y="24479"/>
                        <a:pt x="21314" y="2838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65" name="任意多边形: 形状 826">
                  <a:extLst>
                    <a:ext uri="{FF2B5EF4-FFF2-40B4-BE49-F238E27FC236}">
                      <a16:creationId xmlns:a16="http://schemas.microsoft.com/office/drawing/2014/main" id="{2BDB1798-5E34-65A1-AC78-B932A61239BD}"/>
                    </a:ext>
                  </a:extLst>
                </p:cNvPr>
                <p:cNvSpPr/>
                <p:nvPr/>
              </p:nvSpPr>
              <p:spPr>
                <a:xfrm>
                  <a:off x="3746830" y="1010824"/>
                  <a:ext cx="9525" cy="9525"/>
                </a:xfrm>
                <a:custGeom>
                  <a:avLst/>
                  <a:gdLst>
                    <a:gd name="connsiteX0" fmla="*/ 7544 w 9525"/>
                    <a:gd name="connsiteY0" fmla="*/ 7296 h 9525"/>
                    <a:gd name="connsiteX1" fmla="*/ 7144 w 9525"/>
                    <a:gd name="connsiteY1" fmla="*/ 7144 h 9525"/>
                    <a:gd name="connsiteX2" fmla="*/ 7477 w 9525"/>
                    <a:gd name="connsiteY2" fmla="*/ 7268 h 9525"/>
                    <a:gd name="connsiteX3" fmla="*/ 7363 w 9525"/>
                    <a:gd name="connsiteY3" fmla="*/ 7229 h 9525"/>
                    <a:gd name="connsiteX4" fmla="*/ 7544 w 9525"/>
                    <a:gd name="connsiteY4" fmla="*/ 729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7544" y="7296"/>
                      </a:moveTo>
                      <a:cubicBezTo>
                        <a:pt x="7220" y="7191"/>
                        <a:pt x="7144" y="7144"/>
                        <a:pt x="7144" y="7144"/>
                      </a:cubicBezTo>
                      <a:cubicBezTo>
                        <a:pt x="7144" y="7144"/>
                        <a:pt x="7229" y="7191"/>
                        <a:pt x="7477" y="7268"/>
                      </a:cubicBezTo>
                      <a:lnTo>
                        <a:pt x="7363" y="7229"/>
                      </a:lnTo>
                      <a:lnTo>
                        <a:pt x="7544" y="729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66" name="任意多边形: 形状 827">
                  <a:extLst>
                    <a:ext uri="{FF2B5EF4-FFF2-40B4-BE49-F238E27FC236}">
                      <a16:creationId xmlns:a16="http://schemas.microsoft.com/office/drawing/2014/main" id="{23DE2CE2-83ED-E4A7-8B65-57A4D34E5A4D}"/>
                    </a:ext>
                  </a:extLst>
                </p:cNvPr>
                <p:cNvSpPr/>
                <p:nvPr/>
              </p:nvSpPr>
              <p:spPr>
                <a:xfrm>
                  <a:off x="3746716" y="1010853"/>
                  <a:ext cx="9525" cy="9525"/>
                </a:xfrm>
                <a:custGeom>
                  <a:avLst/>
                  <a:gdLst>
                    <a:gd name="connsiteX0" fmla="*/ 7163 w 9525"/>
                    <a:gd name="connsiteY0" fmla="*/ 7144 h 9525"/>
                    <a:gd name="connsiteX1" fmla="*/ 7144 w 9525"/>
                    <a:gd name="connsiteY1" fmla="*/ 7144 h 9525"/>
                    <a:gd name="connsiteX2" fmla="*/ 7163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63" y="7144"/>
                      </a:moveTo>
                      <a:lnTo>
                        <a:pt x="7144" y="7144"/>
                      </a:lnTo>
                      <a:lnTo>
                        <a:pt x="7163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67" name="任意多边形: 形状 828">
                  <a:extLst>
                    <a:ext uri="{FF2B5EF4-FFF2-40B4-BE49-F238E27FC236}">
                      <a16:creationId xmlns:a16="http://schemas.microsoft.com/office/drawing/2014/main" id="{1A9221EF-2544-7C8E-D1DB-31BC4CC762FA}"/>
                    </a:ext>
                  </a:extLst>
                </p:cNvPr>
                <p:cNvSpPr/>
                <p:nvPr/>
              </p:nvSpPr>
              <p:spPr>
                <a:xfrm>
                  <a:off x="3801666" y="1148887"/>
                  <a:ext cx="19050" cy="9525"/>
                </a:xfrm>
                <a:custGeom>
                  <a:avLst/>
                  <a:gdLst>
                    <a:gd name="connsiteX0" fmla="*/ 7163 w 19050"/>
                    <a:gd name="connsiteY0" fmla="*/ 7708 h 9525"/>
                    <a:gd name="connsiteX1" fmla="*/ 7144 w 19050"/>
                    <a:gd name="connsiteY1" fmla="*/ 9355 h 9525"/>
                    <a:gd name="connsiteX2" fmla="*/ 9001 w 19050"/>
                    <a:gd name="connsiteY2" fmla="*/ 8622 h 9525"/>
                    <a:gd name="connsiteX3" fmla="*/ 9754 w 19050"/>
                    <a:gd name="connsiteY3" fmla="*/ 11184 h 9525"/>
                    <a:gd name="connsiteX4" fmla="*/ 13164 w 19050"/>
                    <a:gd name="connsiteY4" fmla="*/ 10441 h 9525"/>
                    <a:gd name="connsiteX5" fmla="*/ 7163 w 19050"/>
                    <a:gd name="connsiteY5" fmla="*/ 770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9525">
                      <a:moveTo>
                        <a:pt x="7163" y="7708"/>
                      </a:moveTo>
                      <a:lnTo>
                        <a:pt x="7144" y="9355"/>
                      </a:lnTo>
                      <a:lnTo>
                        <a:pt x="9001" y="8622"/>
                      </a:lnTo>
                      <a:cubicBezTo>
                        <a:pt x="9763" y="9546"/>
                        <a:pt x="9458" y="10479"/>
                        <a:pt x="9754" y="11184"/>
                      </a:cubicBezTo>
                      <a:cubicBezTo>
                        <a:pt x="9792" y="11279"/>
                        <a:pt x="13183" y="10517"/>
                        <a:pt x="13164" y="10441"/>
                      </a:cubicBezTo>
                      <a:cubicBezTo>
                        <a:pt x="12030" y="8889"/>
                        <a:pt x="8868" y="5898"/>
                        <a:pt x="7163" y="770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68" name="任意多边形: 形状 829">
                  <a:extLst>
                    <a:ext uri="{FF2B5EF4-FFF2-40B4-BE49-F238E27FC236}">
                      <a16:creationId xmlns:a16="http://schemas.microsoft.com/office/drawing/2014/main" id="{2BE52A3A-E793-43FD-FA0B-93BE10C5897B}"/>
                    </a:ext>
                  </a:extLst>
                </p:cNvPr>
                <p:cNvSpPr/>
                <p:nvPr/>
              </p:nvSpPr>
              <p:spPr>
                <a:xfrm>
                  <a:off x="3655124" y="1279543"/>
                  <a:ext cx="9525" cy="9525"/>
                </a:xfrm>
                <a:custGeom>
                  <a:avLst/>
                  <a:gdLst>
                    <a:gd name="connsiteX0" fmla="*/ 9868 w 9525"/>
                    <a:gd name="connsiteY0" fmla="*/ 7658 h 9525"/>
                    <a:gd name="connsiteX1" fmla="*/ 11068 w 9525"/>
                    <a:gd name="connsiteY1" fmla="*/ 8077 h 9525"/>
                    <a:gd name="connsiteX2" fmla="*/ 7144 w 9525"/>
                    <a:gd name="connsiteY2" fmla="*/ 10382 h 9525"/>
                    <a:gd name="connsiteX3" fmla="*/ 9868 w 9525"/>
                    <a:gd name="connsiteY3" fmla="*/ 765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868" y="7658"/>
                      </a:moveTo>
                      <a:lnTo>
                        <a:pt x="11068" y="8077"/>
                      </a:lnTo>
                      <a:cubicBezTo>
                        <a:pt x="4820" y="4763"/>
                        <a:pt x="11420" y="11421"/>
                        <a:pt x="7144" y="10382"/>
                      </a:cubicBezTo>
                      <a:cubicBezTo>
                        <a:pt x="8553" y="10049"/>
                        <a:pt x="9439" y="9144"/>
                        <a:pt x="9868" y="765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69" name="任意多边形: 形状 830">
                  <a:extLst>
                    <a:ext uri="{FF2B5EF4-FFF2-40B4-BE49-F238E27FC236}">
                      <a16:creationId xmlns:a16="http://schemas.microsoft.com/office/drawing/2014/main" id="{E0C239ED-4A90-63A6-2DA4-B9FE79F7B1A3}"/>
                    </a:ext>
                  </a:extLst>
                </p:cNvPr>
                <p:cNvSpPr/>
                <p:nvPr/>
              </p:nvSpPr>
              <p:spPr>
                <a:xfrm>
                  <a:off x="3764937" y="1205596"/>
                  <a:ext cx="19050" cy="9525"/>
                </a:xfrm>
                <a:custGeom>
                  <a:avLst/>
                  <a:gdLst>
                    <a:gd name="connsiteX0" fmla="*/ 17069 w 19050"/>
                    <a:gd name="connsiteY0" fmla="*/ 8577 h 9525"/>
                    <a:gd name="connsiteX1" fmla="*/ 18650 w 19050"/>
                    <a:gd name="connsiteY1" fmla="*/ 7511 h 9525"/>
                    <a:gd name="connsiteX2" fmla="*/ 7144 w 19050"/>
                    <a:gd name="connsiteY2" fmla="*/ 10559 h 9525"/>
                    <a:gd name="connsiteX3" fmla="*/ 17069 w 19050"/>
                    <a:gd name="connsiteY3" fmla="*/ 857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7069" y="8577"/>
                      </a:moveTo>
                      <a:cubicBezTo>
                        <a:pt x="18783" y="8263"/>
                        <a:pt x="18078" y="9168"/>
                        <a:pt x="18650" y="7511"/>
                      </a:cubicBezTo>
                      <a:cubicBezTo>
                        <a:pt x="12621" y="5796"/>
                        <a:pt x="12516" y="10654"/>
                        <a:pt x="7144" y="10559"/>
                      </a:cubicBezTo>
                      <a:cubicBezTo>
                        <a:pt x="8849" y="10501"/>
                        <a:pt x="17859" y="13035"/>
                        <a:pt x="17069" y="857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70" name="任意多边形: 形状 831">
                  <a:extLst>
                    <a:ext uri="{FF2B5EF4-FFF2-40B4-BE49-F238E27FC236}">
                      <a16:creationId xmlns:a16="http://schemas.microsoft.com/office/drawing/2014/main" id="{C569D546-DB3B-A08B-2157-15AB73060CBE}"/>
                    </a:ext>
                  </a:extLst>
                </p:cNvPr>
                <p:cNvSpPr/>
                <p:nvPr/>
              </p:nvSpPr>
              <p:spPr>
                <a:xfrm>
                  <a:off x="3806114" y="1092797"/>
                  <a:ext cx="19050" cy="9525"/>
                </a:xfrm>
                <a:custGeom>
                  <a:avLst/>
                  <a:gdLst>
                    <a:gd name="connsiteX0" fmla="*/ 11525 w 19050"/>
                    <a:gd name="connsiteY0" fmla="*/ 8515 h 9525"/>
                    <a:gd name="connsiteX1" fmla="*/ 7144 w 19050"/>
                    <a:gd name="connsiteY1" fmla="*/ 8143 h 9525"/>
                    <a:gd name="connsiteX2" fmla="*/ 12097 w 19050"/>
                    <a:gd name="connsiteY2" fmla="*/ 9991 h 9525"/>
                    <a:gd name="connsiteX3" fmla="*/ 11525 w 19050"/>
                    <a:gd name="connsiteY3" fmla="*/ 851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1525" y="8515"/>
                      </a:moveTo>
                      <a:cubicBezTo>
                        <a:pt x="9887" y="8363"/>
                        <a:pt x="7601" y="5762"/>
                        <a:pt x="7144" y="8143"/>
                      </a:cubicBezTo>
                      <a:cubicBezTo>
                        <a:pt x="9058" y="11477"/>
                        <a:pt x="10363" y="8944"/>
                        <a:pt x="12097" y="9991"/>
                      </a:cubicBezTo>
                      <a:cubicBezTo>
                        <a:pt x="11687" y="9867"/>
                        <a:pt x="11573" y="8953"/>
                        <a:pt x="11525" y="851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71" name="任意多边形: 形状 832">
                  <a:extLst>
                    <a:ext uri="{FF2B5EF4-FFF2-40B4-BE49-F238E27FC236}">
                      <a16:creationId xmlns:a16="http://schemas.microsoft.com/office/drawing/2014/main" id="{25117F5F-A60E-9673-0EC8-2E891FC6E268}"/>
                    </a:ext>
                  </a:extLst>
                </p:cNvPr>
                <p:cNvSpPr/>
                <p:nvPr/>
              </p:nvSpPr>
              <p:spPr>
                <a:xfrm>
                  <a:off x="3780292" y="1032817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315 h 9525"/>
                    <a:gd name="connsiteX1" fmla="*/ 10125 w 9525"/>
                    <a:gd name="connsiteY1" fmla="*/ 8896 h 9525"/>
                    <a:gd name="connsiteX2" fmla="*/ 7220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315"/>
                      </a:moveTo>
                      <a:lnTo>
                        <a:pt x="10125" y="8896"/>
                      </a:lnTo>
                      <a:lnTo>
                        <a:pt x="7220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72" name="任意多边形: 形状 833">
                  <a:extLst>
                    <a:ext uri="{FF2B5EF4-FFF2-40B4-BE49-F238E27FC236}">
                      <a16:creationId xmlns:a16="http://schemas.microsoft.com/office/drawing/2014/main" id="{3B96872F-C3C5-419C-2B61-29701FD45322}"/>
                    </a:ext>
                  </a:extLst>
                </p:cNvPr>
                <p:cNvSpPr/>
                <p:nvPr/>
              </p:nvSpPr>
              <p:spPr>
                <a:xfrm>
                  <a:off x="3761461" y="1134153"/>
                  <a:ext cx="47625" cy="47625"/>
                </a:xfrm>
                <a:custGeom>
                  <a:avLst/>
                  <a:gdLst>
                    <a:gd name="connsiteX0" fmla="*/ 44120 w 47625"/>
                    <a:gd name="connsiteY0" fmla="*/ 24099 h 47625"/>
                    <a:gd name="connsiteX1" fmla="*/ 45844 w 47625"/>
                    <a:gd name="connsiteY1" fmla="*/ 22203 h 47625"/>
                    <a:gd name="connsiteX2" fmla="*/ 38738 w 47625"/>
                    <a:gd name="connsiteY2" fmla="*/ 15574 h 47625"/>
                    <a:gd name="connsiteX3" fmla="*/ 39357 w 47625"/>
                    <a:gd name="connsiteY3" fmla="*/ 19860 h 47625"/>
                    <a:gd name="connsiteX4" fmla="*/ 36700 w 47625"/>
                    <a:gd name="connsiteY4" fmla="*/ 17231 h 47625"/>
                    <a:gd name="connsiteX5" fmla="*/ 38014 w 47625"/>
                    <a:gd name="connsiteY5" fmla="*/ 16307 h 47625"/>
                    <a:gd name="connsiteX6" fmla="*/ 34852 w 47625"/>
                    <a:gd name="connsiteY6" fmla="*/ 13898 h 47625"/>
                    <a:gd name="connsiteX7" fmla="*/ 35119 w 47625"/>
                    <a:gd name="connsiteY7" fmla="*/ 14622 h 47625"/>
                    <a:gd name="connsiteX8" fmla="*/ 34100 w 47625"/>
                    <a:gd name="connsiteY8" fmla="*/ 11745 h 47625"/>
                    <a:gd name="connsiteX9" fmla="*/ 40596 w 47625"/>
                    <a:gd name="connsiteY9" fmla="*/ 14431 h 47625"/>
                    <a:gd name="connsiteX10" fmla="*/ 40605 w 47625"/>
                    <a:gd name="connsiteY10" fmla="*/ 11164 h 47625"/>
                    <a:gd name="connsiteX11" fmla="*/ 34661 w 47625"/>
                    <a:gd name="connsiteY11" fmla="*/ 9859 h 47625"/>
                    <a:gd name="connsiteX12" fmla="*/ 26918 w 47625"/>
                    <a:gd name="connsiteY12" fmla="*/ 13688 h 47625"/>
                    <a:gd name="connsiteX13" fmla="*/ 20660 w 47625"/>
                    <a:gd name="connsiteY13" fmla="*/ 7211 h 47625"/>
                    <a:gd name="connsiteX14" fmla="*/ 18859 w 47625"/>
                    <a:gd name="connsiteY14" fmla="*/ 9354 h 47625"/>
                    <a:gd name="connsiteX15" fmla="*/ 20250 w 47625"/>
                    <a:gd name="connsiteY15" fmla="*/ 16469 h 47625"/>
                    <a:gd name="connsiteX16" fmla="*/ 15411 w 47625"/>
                    <a:gd name="connsiteY16" fmla="*/ 19813 h 47625"/>
                    <a:gd name="connsiteX17" fmla="*/ 8115 w 47625"/>
                    <a:gd name="connsiteY17" fmla="*/ 18460 h 47625"/>
                    <a:gd name="connsiteX18" fmla="*/ 8601 w 47625"/>
                    <a:gd name="connsiteY18" fmla="*/ 17584 h 47625"/>
                    <a:gd name="connsiteX19" fmla="*/ 7144 w 47625"/>
                    <a:gd name="connsiteY19" fmla="*/ 20213 h 47625"/>
                    <a:gd name="connsiteX20" fmla="*/ 18802 w 47625"/>
                    <a:gd name="connsiteY20" fmla="*/ 19613 h 47625"/>
                    <a:gd name="connsiteX21" fmla="*/ 22374 w 47625"/>
                    <a:gd name="connsiteY21" fmla="*/ 25356 h 47625"/>
                    <a:gd name="connsiteX22" fmla="*/ 20193 w 47625"/>
                    <a:gd name="connsiteY22" fmla="*/ 24404 h 47625"/>
                    <a:gd name="connsiteX23" fmla="*/ 16431 w 47625"/>
                    <a:gd name="connsiteY23" fmla="*/ 30071 h 47625"/>
                    <a:gd name="connsiteX24" fmla="*/ 12802 w 47625"/>
                    <a:gd name="connsiteY24" fmla="*/ 28404 h 47625"/>
                    <a:gd name="connsiteX25" fmla="*/ 13449 w 47625"/>
                    <a:gd name="connsiteY25" fmla="*/ 30223 h 47625"/>
                    <a:gd name="connsiteX26" fmla="*/ 10897 w 47625"/>
                    <a:gd name="connsiteY26" fmla="*/ 28766 h 47625"/>
                    <a:gd name="connsiteX27" fmla="*/ 11659 w 47625"/>
                    <a:gd name="connsiteY27" fmla="*/ 29404 h 47625"/>
                    <a:gd name="connsiteX28" fmla="*/ 8487 w 47625"/>
                    <a:gd name="connsiteY28" fmla="*/ 32709 h 47625"/>
                    <a:gd name="connsiteX29" fmla="*/ 11763 w 47625"/>
                    <a:gd name="connsiteY29" fmla="*/ 32081 h 47625"/>
                    <a:gd name="connsiteX30" fmla="*/ 10001 w 47625"/>
                    <a:gd name="connsiteY30" fmla="*/ 38625 h 47625"/>
                    <a:gd name="connsiteX31" fmla="*/ 20955 w 47625"/>
                    <a:gd name="connsiteY31" fmla="*/ 40510 h 47625"/>
                    <a:gd name="connsiteX32" fmla="*/ 19641 w 47625"/>
                    <a:gd name="connsiteY32" fmla="*/ 37634 h 47625"/>
                    <a:gd name="connsiteX33" fmla="*/ 27051 w 47625"/>
                    <a:gd name="connsiteY33" fmla="*/ 40234 h 47625"/>
                    <a:gd name="connsiteX34" fmla="*/ 23622 w 47625"/>
                    <a:gd name="connsiteY34" fmla="*/ 34910 h 47625"/>
                    <a:gd name="connsiteX35" fmla="*/ 35985 w 47625"/>
                    <a:gd name="connsiteY35" fmla="*/ 28985 h 47625"/>
                    <a:gd name="connsiteX36" fmla="*/ 43034 w 47625"/>
                    <a:gd name="connsiteY36" fmla="*/ 28671 h 47625"/>
                    <a:gd name="connsiteX37" fmla="*/ 40977 w 47625"/>
                    <a:gd name="connsiteY37" fmla="*/ 27023 h 47625"/>
                    <a:gd name="connsiteX38" fmla="*/ 41948 w 47625"/>
                    <a:gd name="connsiteY38" fmla="*/ 28671 h 47625"/>
                    <a:gd name="connsiteX39" fmla="*/ 34595 w 47625"/>
                    <a:gd name="connsiteY39" fmla="*/ 25804 h 47625"/>
                    <a:gd name="connsiteX40" fmla="*/ 38167 w 47625"/>
                    <a:gd name="connsiteY40" fmla="*/ 26128 h 47625"/>
                    <a:gd name="connsiteX41" fmla="*/ 36395 w 47625"/>
                    <a:gd name="connsiteY41" fmla="*/ 23985 h 47625"/>
                    <a:gd name="connsiteX42" fmla="*/ 49006 w 47625"/>
                    <a:gd name="connsiteY42" fmla="*/ 27118 h 47625"/>
                    <a:gd name="connsiteX43" fmla="*/ 44120 w 47625"/>
                    <a:gd name="connsiteY43" fmla="*/ 24099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47625" h="47625">
                      <a:moveTo>
                        <a:pt x="44120" y="24099"/>
                      </a:moveTo>
                      <a:lnTo>
                        <a:pt x="45844" y="22203"/>
                      </a:lnTo>
                      <a:cubicBezTo>
                        <a:pt x="41519" y="21041"/>
                        <a:pt x="43920" y="15155"/>
                        <a:pt x="38738" y="15574"/>
                      </a:cubicBezTo>
                      <a:cubicBezTo>
                        <a:pt x="42177" y="15841"/>
                        <a:pt x="39262" y="18651"/>
                        <a:pt x="39357" y="19860"/>
                      </a:cubicBezTo>
                      <a:cubicBezTo>
                        <a:pt x="38748" y="20098"/>
                        <a:pt x="36643" y="18917"/>
                        <a:pt x="36700" y="17231"/>
                      </a:cubicBezTo>
                      <a:lnTo>
                        <a:pt x="38014" y="16307"/>
                      </a:lnTo>
                      <a:lnTo>
                        <a:pt x="34852" y="13898"/>
                      </a:lnTo>
                      <a:lnTo>
                        <a:pt x="35119" y="14622"/>
                      </a:lnTo>
                      <a:cubicBezTo>
                        <a:pt x="32299" y="15784"/>
                        <a:pt x="34214" y="12926"/>
                        <a:pt x="34100" y="11745"/>
                      </a:cubicBezTo>
                      <a:cubicBezTo>
                        <a:pt x="36957" y="11774"/>
                        <a:pt x="38329" y="13698"/>
                        <a:pt x="40596" y="14431"/>
                      </a:cubicBezTo>
                      <a:cubicBezTo>
                        <a:pt x="41443" y="14907"/>
                        <a:pt x="38348" y="12031"/>
                        <a:pt x="40605" y="11164"/>
                      </a:cubicBezTo>
                      <a:cubicBezTo>
                        <a:pt x="39024" y="13021"/>
                        <a:pt x="35357" y="5887"/>
                        <a:pt x="34661" y="9859"/>
                      </a:cubicBezTo>
                      <a:cubicBezTo>
                        <a:pt x="33099" y="13564"/>
                        <a:pt x="28423" y="8602"/>
                        <a:pt x="26918" y="13688"/>
                      </a:cubicBezTo>
                      <a:cubicBezTo>
                        <a:pt x="26175" y="9116"/>
                        <a:pt x="20307" y="12840"/>
                        <a:pt x="20660" y="7211"/>
                      </a:cubicBezTo>
                      <a:cubicBezTo>
                        <a:pt x="19412" y="6792"/>
                        <a:pt x="19241" y="8430"/>
                        <a:pt x="18859" y="9354"/>
                      </a:cubicBezTo>
                      <a:cubicBezTo>
                        <a:pt x="22679" y="9364"/>
                        <a:pt x="18831" y="14145"/>
                        <a:pt x="20250" y="16469"/>
                      </a:cubicBezTo>
                      <a:cubicBezTo>
                        <a:pt x="18879" y="18641"/>
                        <a:pt x="14268" y="15641"/>
                        <a:pt x="15411" y="19813"/>
                      </a:cubicBezTo>
                      <a:cubicBezTo>
                        <a:pt x="13497" y="16269"/>
                        <a:pt x="9782" y="19289"/>
                        <a:pt x="8115" y="18460"/>
                      </a:cubicBezTo>
                      <a:lnTo>
                        <a:pt x="8601" y="17584"/>
                      </a:lnTo>
                      <a:cubicBezTo>
                        <a:pt x="6620" y="16422"/>
                        <a:pt x="7887" y="18889"/>
                        <a:pt x="7144" y="20213"/>
                      </a:cubicBezTo>
                      <a:cubicBezTo>
                        <a:pt x="11497" y="18946"/>
                        <a:pt x="15002" y="22565"/>
                        <a:pt x="18802" y="19613"/>
                      </a:cubicBezTo>
                      <a:cubicBezTo>
                        <a:pt x="19888" y="21851"/>
                        <a:pt x="24270" y="21175"/>
                        <a:pt x="22374" y="25356"/>
                      </a:cubicBezTo>
                      <a:cubicBezTo>
                        <a:pt x="21717" y="26794"/>
                        <a:pt x="20069" y="26794"/>
                        <a:pt x="20193" y="24404"/>
                      </a:cubicBezTo>
                      <a:cubicBezTo>
                        <a:pt x="16269" y="24289"/>
                        <a:pt x="20050" y="29833"/>
                        <a:pt x="16431" y="30071"/>
                      </a:cubicBezTo>
                      <a:lnTo>
                        <a:pt x="12802" y="28404"/>
                      </a:lnTo>
                      <a:lnTo>
                        <a:pt x="13449" y="30223"/>
                      </a:lnTo>
                      <a:cubicBezTo>
                        <a:pt x="12554" y="30776"/>
                        <a:pt x="12030" y="29719"/>
                        <a:pt x="10897" y="28766"/>
                      </a:cubicBezTo>
                      <a:lnTo>
                        <a:pt x="11659" y="29404"/>
                      </a:lnTo>
                      <a:cubicBezTo>
                        <a:pt x="10630" y="31157"/>
                        <a:pt x="9811" y="32462"/>
                        <a:pt x="8487" y="32709"/>
                      </a:cubicBezTo>
                      <a:lnTo>
                        <a:pt x="11763" y="32081"/>
                      </a:lnTo>
                      <a:cubicBezTo>
                        <a:pt x="12859" y="36910"/>
                        <a:pt x="10249" y="35453"/>
                        <a:pt x="10001" y="38625"/>
                      </a:cubicBezTo>
                      <a:cubicBezTo>
                        <a:pt x="14916" y="36529"/>
                        <a:pt x="16440" y="37815"/>
                        <a:pt x="20955" y="40510"/>
                      </a:cubicBezTo>
                      <a:cubicBezTo>
                        <a:pt x="23727" y="40034"/>
                        <a:pt x="20203" y="38710"/>
                        <a:pt x="19641" y="37634"/>
                      </a:cubicBezTo>
                      <a:cubicBezTo>
                        <a:pt x="24070" y="35329"/>
                        <a:pt x="23231" y="44101"/>
                        <a:pt x="27051" y="40234"/>
                      </a:cubicBezTo>
                      <a:cubicBezTo>
                        <a:pt x="25984" y="38967"/>
                        <a:pt x="21488" y="37929"/>
                        <a:pt x="23622" y="34910"/>
                      </a:cubicBezTo>
                      <a:cubicBezTo>
                        <a:pt x="27508" y="32529"/>
                        <a:pt x="36119" y="34853"/>
                        <a:pt x="35985" y="28985"/>
                      </a:cubicBezTo>
                      <a:cubicBezTo>
                        <a:pt x="38052" y="27890"/>
                        <a:pt x="41453" y="31300"/>
                        <a:pt x="43034" y="28671"/>
                      </a:cubicBezTo>
                      <a:cubicBezTo>
                        <a:pt x="42929" y="27461"/>
                        <a:pt x="41853" y="27471"/>
                        <a:pt x="40977" y="27023"/>
                      </a:cubicBezTo>
                      <a:lnTo>
                        <a:pt x="41948" y="28671"/>
                      </a:lnTo>
                      <a:cubicBezTo>
                        <a:pt x="38405" y="30900"/>
                        <a:pt x="36586" y="27718"/>
                        <a:pt x="34595" y="25804"/>
                      </a:cubicBezTo>
                      <a:cubicBezTo>
                        <a:pt x="34623" y="25918"/>
                        <a:pt x="38167" y="26128"/>
                        <a:pt x="38167" y="26128"/>
                      </a:cubicBezTo>
                      <a:cubicBezTo>
                        <a:pt x="37138" y="26128"/>
                        <a:pt x="37062" y="24937"/>
                        <a:pt x="36395" y="23985"/>
                      </a:cubicBezTo>
                      <a:cubicBezTo>
                        <a:pt x="42510" y="18174"/>
                        <a:pt x="43948" y="31976"/>
                        <a:pt x="49006" y="27118"/>
                      </a:cubicBezTo>
                      <a:cubicBezTo>
                        <a:pt x="47901" y="27128"/>
                        <a:pt x="45758" y="25509"/>
                        <a:pt x="44120" y="2409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73" name="任意多边形: 形状 834">
                  <a:extLst>
                    <a:ext uri="{FF2B5EF4-FFF2-40B4-BE49-F238E27FC236}">
                      <a16:creationId xmlns:a16="http://schemas.microsoft.com/office/drawing/2014/main" id="{3C2EE1BB-F22F-50AC-63D4-06C83E5F8C51}"/>
                    </a:ext>
                  </a:extLst>
                </p:cNvPr>
                <p:cNvSpPr/>
                <p:nvPr/>
              </p:nvSpPr>
              <p:spPr>
                <a:xfrm>
                  <a:off x="3775471" y="1028627"/>
                  <a:ext cx="9525" cy="9525"/>
                </a:xfrm>
                <a:custGeom>
                  <a:avLst/>
                  <a:gdLst>
                    <a:gd name="connsiteX0" fmla="*/ 7173 w 9525"/>
                    <a:gd name="connsiteY0" fmla="*/ 7277 h 9525"/>
                    <a:gd name="connsiteX1" fmla="*/ 9011 w 9525"/>
                    <a:gd name="connsiteY1" fmla="*/ 7743 h 9525"/>
                    <a:gd name="connsiteX2" fmla="*/ 7173 w 9525"/>
                    <a:gd name="connsiteY2" fmla="*/ 727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73" y="7277"/>
                      </a:moveTo>
                      <a:cubicBezTo>
                        <a:pt x="9040" y="8610"/>
                        <a:pt x="8583" y="7762"/>
                        <a:pt x="9011" y="7743"/>
                      </a:cubicBezTo>
                      <a:cubicBezTo>
                        <a:pt x="8307" y="7515"/>
                        <a:pt x="6925" y="6867"/>
                        <a:pt x="7173" y="727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74" name="任意多边形: 形状 835">
                  <a:extLst>
                    <a:ext uri="{FF2B5EF4-FFF2-40B4-BE49-F238E27FC236}">
                      <a16:creationId xmlns:a16="http://schemas.microsoft.com/office/drawing/2014/main" id="{4AD13DBB-F807-6AA5-E67F-4BDFB86C9FFE}"/>
                    </a:ext>
                  </a:extLst>
                </p:cNvPr>
                <p:cNvSpPr/>
                <p:nvPr/>
              </p:nvSpPr>
              <p:spPr>
                <a:xfrm>
                  <a:off x="3746811" y="1010815"/>
                  <a:ext cx="9525" cy="9525"/>
                </a:xfrm>
                <a:custGeom>
                  <a:avLst/>
                  <a:gdLst>
                    <a:gd name="connsiteX0" fmla="*/ 7201 w 9525"/>
                    <a:gd name="connsiteY0" fmla="*/ 7201 h 9525"/>
                    <a:gd name="connsiteX1" fmla="*/ 7572 w 9525"/>
                    <a:gd name="connsiteY1" fmla="*/ 7306 h 9525"/>
                    <a:gd name="connsiteX2" fmla="*/ 7229 w 9525"/>
                    <a:gd name="connsiteY2" fmla="*/ 7191 h 9525"/>
                    <a:gd name="connsiteX3" fmla="*/ 7144 w 9525"/>
                    <a:gd name="connsiteY3" fmla="*/ 7144 h 9525"/>
                    <a:gd name="connsiteX4" fmla="*/ 7163 w 9525"/>
                    <a:gd name="connsiteY4" fmla="*/ 7153 h 9525"/>
                    <a:gd name="connsiteX5" fmla="*/ 7163 w 9525"/>
                    <a:gd name="connsiteY5" fmla="*/ 7153 h 9525"/>
                    <a:gd name="connsiteX6" fmla="*/ 7363 w 9525"/>
                    <a:gd name="connsiteY6" fmla="*/ 7239 h 9525"/>
                    <a:gd name="connsiteX7" fmla="*/ 7277 w 9525"/>
                    <a:gd name="connsiteY7" fmla="*/ 7210 h 9525"/>
                    <a:gd name="connsiteX8" fmla="*/ 7534 w 9525"/>
                    <a:gd name="connsiteY8" fmla="*/ 7296 h 9525"/>
                    <a:gd name="connsiteX9" fmla="*/ 7210 w 9525"/>
                    <a:gd name="connsiteY9" fmla="*/ 7201 h 9525"/>
                    <a:gd name="connsiteX10" fmla="*/ 7201 w 9525"/>
                    <a:gd name="connsiteY10" fmla="*/ 720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525" h="9525">
                      <a:moveTo>
                        <a:pt x="7201" y="7201"/>
                      </a:moveTo>
                      <a:lnTo>
                        <a:pt x="7572" y="7306"/>
                      </a:lnTo>
                      <a:lnTo>
                        <a:pt x="7229" y="7191"/>
                      </a:lnTo>
                      <a:cubicBezTo>
                        <a:pt x="7029" y="7106"/>
                        <a:pt x="7315" y="7210"/>
                        <a:pt x="7144" y="7144"/>
                      </a:cubicBezTo>
                      <a:cubicBezTo>
                        <a:pt x="7325" y="7220"/>
                        <a:pt x="7163" y="7153"/>
                        <a:pt x="7163" y="7153"/>
                      </a:cubicBezTo>
                      <a:lnTo>
                        <a:pt x="7163" y="7153"/>
                      </a:lnTo>
                      <a:cubicBezTo>
                        <a:pt x="7258" y="7191"/>
                        <a:pt x="7277" y="7201"/>
                        <a:pt x="7363" y="7239"/>
                      </a:cubicBezTo>
                      <a:lnTo>
                        <a:pt x="7277" y="7210"/>
                      </a:lnTo>
                      <a:cubicBezTo>
                        <a:pt x="7391" y="7249"/>
                        <a:pt x="7449" y="7268"/>
                        <a:pt x="7534" y="7296"/>
                      </a:cubicBezTo>
                      <a:cubicBezTo>
                        <a:pt x="7420" y="7258"/>
                        <a:pt x="7353" y="7249"/>
                        <a:pt x="7210" y="7201"/>
                      </a:cubicBezTo>
                      <a:lnTo>
                        <a:pt x="7201" y="720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75" name="任意多边形: 形状 836">
                  <a:extLst>
                    <a:ext uri="{FF2B5EF4-FFF2-40B4-BE49-F238E27FC236}">
                      <a16:creationId xmlns:a16="http://schemas.microsoft.com/office/drawing/2014/main" id="{54759218-E26F-5DF2-5126-9461E77D6C31}"/>
                    </a:ext>
                  </a:extLst>
                </p:cNvPr>
                <p:cNvSpPr/>
                <p:nvPr/>
              </p:nvSpPr>
              <p:spPr>
                <a:xfrm>
                  <a:off x="3375442" y="1187837"/>
                  <a:ext cx="19050" cy="38100"/>
                </a:xfrm>
                <a:custGeom>
                  <a:avLst/>
                  <a:gdLst>
                    <a:gd name="connsiteX0" fmla="*/ 9019 w 19050"/>
                    <a:gd name="connsiteY0" fmla="*/ 7144 h 38100"/>
                    <a:gd name="connsiteX1" fmla="*/ 11905 w 19050"/>
                    <a:gd name="connsiteY1" fmla="*/ 17983 h 38100"/>
                    <a:gd name="connsiteX2" fmla="*/ 14715 w 19050"/>
                    <a:gd name="connsiteY2" fmla="*/ 18402 h 38100"/>
                    <a:gd name="connsiteX3" fmla="*/ 19325 w 19050"/>
                    <a:gd name="connsiteY3" fmla="*/ 33690 h 38100"/>
                    <a:gd name="connsiteX4" fmla="*/ 9019 w 19050"/>
                    <a:gd name="connsiteY4" fmla="*/ 7144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38100">
                      <a:moveTo>
                        <a:pt x="9019" y="7144"/>
                      </a:moveTo>
                      <a:cubicBezTo>
                        <a:pt x="2790" y="7487"/>
                        <a:pt x="14277" y="13468"/>
                        <a:pt x="11905" y="17983"/>
                      </a:cubicBezTo>
                      <a:lnTo>
                        <a:pt x="14715" y="18402"/>
                      </a:lnTo>
                      <a:cubicBezTo>
                        <a:pt x="18268" y="26822"/>
                        <a:pt x="13601" y="23298"/>
                        <a:pt x="19325" y="33690"/>
                      </a:cubicBezTo>
                      <a:cubicBezTo>
                        <a:pt x="25973" y="28299"/>
                        <a:pt x="11524" y="15183"/>
                        <a:pt x="9019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76" name="任意多边形: 形状 837">
                  <a:extLst>
                    <a:ext uri="{FF2B5EF4-FFF2-40B4-BE49-F238E27FC236}">
                      <a16:creationId xmlns:a16="http://schemas.microsoft.com/office/drawing/2014/main" id="{050EA93D-F16A-EB82-CB69-64D9D533996F}"/>
                    </a:ext>
                  </a:extLst>
                </p:cNvPr>
                <p:cNvSpPr/>
                <p:nvPr/>
              </p:nvSpPr>
              <p:spPr>
                <a:xfrm>
                  <a:off x="3798551" y="1144208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453 h 9525"/>
                    <a:gd name="connsiteX1" fmla="*/ 11049 w 9525"/>
                    <a:gd name="connsiteY1" fmla="*/ 10015 h 9525"/>
                    <a:gd name="connsiteX2" fmla="*/ 7144 w 9525"/>
                    <a:gd name="connsiteY2" fmla="*/ 745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453"/>
                      </a:moveTo>
                      <a:lnTo>
                        <a:pt x="11049" y="10015"/>
                      </a:lnTo>
                      <a:cubicBezTo>
                        <a:pt x="8611" y="7700"/>
                        <a:pt x="10544" y="6548"/>
                        <a:pt x="7144" y="74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77" name="任意多边形: 形状 838">
                  <a:extLst>
                    <a:ext uri="{FF2B5EF4-FFF2-40B4-BE49-F238E27FC236}">
                      <a16:creationId xmlns:a16="http://schemas.microsoft.com/office/drawing/2014/main" id="{F53A984F-4BCD-6257-5C58-31F8E7404C6E}"/>
                    </a:ext>
                  </a:extLst>
                </p:cNvPr>
                <p:cNvSpPr/>
                <p:nvPr/>
              </p:nvSpPr>
              <p:spPr>
                <a:xfrm>
                  <a:off x="3746849" y="1010872"/>
                  <a:ext cx="9525" cy="9525"/>
                </a:xfrm>
                <a:custGeom>
                  <a:avLst/>
                  <a:gdLst>
                    <a:gd name="connsiteX0" fmla="*/ 7439 w 9525"/>
                    <a:gd name="connsiteY0" fmla="*/ 7230 h 9525"/>
                    <a:gd name="connsiteX1" fmla="*/ 7144 w 9525"/>
                    <a:gd name="connsiteY1" fmla="*/ 7144 h 9525"/>
                    <a:gd name="connsiteX2" fmla="*/ 7439 w 9525"/>
                    <a:gd name="connsiteY2" fmla="*/ 723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439" y="7230"/>
                      </a:moveTo>
                      <a:cubicBezTo>
                        <a:pt x="7287" y="7191"/>
                        <a:pt x="7277" y="7182"/>
                        <a:pt x="7144" y="7144"/>
                      </a:cubicBezTo>
                      <a:cubicBezTo>
                        <a:pt x="7258" y="7172"/>
                        <a:pt x="7391" y="7210"/>
                        <a:pt x="7439" y="723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78" name="任意多边形: 形状 839">
                  <a:extLst>
                    <a:ext uri="{FF2B5EF4-FFF2-40B4-BE49-F238E27FC236}">
                      <a16:creationId xmlns:a16="http://schemas.microsoft.com/office/drawing/2014/main" id="{7467CAE1-2A2E-AA84-26D2-785D4A26BA1B}"/>
                    </a:ext>
                  </a:extLst>
                </p:cNvPr>
                <p:cNvSpPr/>
                <p:nvPr/>
              </p:nvSpPr>
              <p:spPr>
                <a:xfrm>
                  <a:off x="3760110" y="1207068"/>
                  <a:ext cx="9525" cy="9525"/>
                </a:xfrm>
                <a:custGeom>
                  <a:avLst/>
                  <a:gdLst>
                    <a:gd name="connsiteX0" fmla="*/ 8313 w 9525"/>
                    <a:gd name="connsiteY0" fmla="*/ 7839 h 9525"/>
                    <a:gd name="connsiteX1" fmla="*/ 7361 w 9525"/>
                    <a:gd name="connsiteY1" fmla="*/ 7144 h 9525"/>
                    <a:gd name="connsiteX2" fmla="*/ 8570 w 9525"/>
                    <a:gd name="connsiteY2" fmla="*/ 10116 h 9525"/>
                    <a:gd name="connsiteX3" fmla="*/ 8313 w 9525"/>
                    <a:gd name="connsiteY3" fmla="*/ 783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8313" y="7839"/>
                      </a:moveTo>
                      <a:lnTo>
                        <a:pt x="7361" y="7144"/>
                      </a:lnTo>
                      <a:cubicBezTo>
                        <a:pt x="7513" y="8668"/>
                        <a:pt x="6227" y="9125"/>
                        <a:pt x="8570" y="10116"/>
                      </a:cubicBezTo>
                      <a:cubicBezTo>
                        <a:pt x="7904" y="8249"/>
                        <a:pt x="9818" y="9639"/>
                        <a:pt x="8313" y="783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79" name="任意多边形: 形状 840">
                  <a:extLst>
                    <a:ext uri="{FF2B5EF4-FFF2-40B4-BE49-F238E27FC236}">
                      <a16:creationId xmlns:a16="http://schemas.microsoft.com/office/drawing/2014/main" id="{ED89E4FE-1320-D173-AD95-ABE04A913BBD}"/>
                    </a:ext>
                  </a:extLst>
                </p:cNvPr>
                <p:cNvSpPr/>
                <p:nvPr/>
              </p:nvSpPr>
              <p:spPr>
                <a:xfrm>
                  <a:off x="3798941" y="1139888"/>
                  <a:ext cx="9525" cy="9525"/>
                </a:xfrm>
                <a:custGeom>
                  <a:avLst/>
                  <a:gdLst>
                    <a:gd name="connsiteX0" fmla="*/ 7334 w 9525"/>
                    <a:gd name="connsiteY0" fmla="*/ 9916 h 9525"/>
                    <a:gd name="connsiteX1" fmla="*/ 9344 w 9525"/>
                    <a:gd name="connsiteY1" fmla="*/ 8296 h 9525"/>
                    <a:gd name="connsiteX2" fmla="*/ 7144 w 9525"/>
                    <a:gd name="connsiteY2" fmla="*/ 7144 h 9525"/>
                    <a:gd name="connsiteX3" fmla="*/ 7334 w 9525"/>
                    <a:gd name="connsiteY3" fmla="*/ 991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334" y="9916"/>
                      </a:moveTo>
                      <a:cubicBezTo>
                        <a:pt x="7334" y="9916"/>
                        <a:pt x="9382" y="8363"/>
                        <a:pt x="9344" y="8296"/>
                      </a:cubicBezTo>
                      <a:cubicBezTo>
                        <a:pt x="9363" y="8363"/>
                        <a:pt x="7144" y="7144"/>
                        <a:pt x="7144" y="7144"/>
                      </a:cubicBezTo>
                      <a:lnTo>
                        <a:pt x="7334" y="991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80" name="任意多边形: 形状 841">
                  <a:extLst>
                    <a:ext uri="{FF2B5EF4-FFF2-40B4-BE49-F238E27FC236}">
                      <a16:creationId xmlns:a16="http://schemas.microsoft.com/office/drawing/2014/main" id="{9B6DB979-9BEE-7772-7F5F-AC0E90CF61F4}"/>
                    </a:ext>
                  </a:extLst>
                </p:cNvPr>
                <p:cNvSpPr/>
                <p:nvPr/>
              </p:nvSpPr>
              <p:spPr>
                <a:xfrm>
                  <a:off x="3795284" y="1134124"/>
                  <a:ext cx="19050" cy="19050"/>
                </a:xfrm>
                <a:custGeom>
                  <a:avLst/>
                  <a:gdLst>
                    <a:gd name="connsiteX0" fmla="*/ 14526 w 19050"/>
                    <a:gd name="connsiteY0" fmla="*/ 7193 h 19050"/>
                    <a:gd name="connsiteX1" fmla="*/ 7144 w 19050"/>
                    <a:gd name="connsiteY1" fmla="*/ 8183 h 19050"/>
                    <a:gd name="connsiteX2" fmla="*/ 11201 w 19050"/>
                    <a:gd name="connsiteY2" fmla="*/ 11527 h 19050"/>
                    <a:gd name="connsiteX3" fmla="*/ 14526 w 19050"/>
                    <a:gd name="connsiteY3" fmla="*/ 719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4526" y="7193"/>
                      </a:moveTo>
                      <a:cubicBezTo>
                        <a:pt x="11763" y="6983"/>
                        <a:pt x="9411" y="7469"/>
                        <a:pt x="7144" y="8183"/>
                      </a:cubicBezTo>
                      <a:cubicBezTo>
                        <a:pt x="8287" y="9384"/>
                        <a:pt x="9220" y="13108"/>
                        <a:pt x="11201" y="11527"/>
                      </a:cubicBezTo>
                      <a:cubicBezTo>
                        <a:pt x="8506" y="7031"/>
                        <a:pt x="15507" y="11384"/>
                        <a:pt x="14526" y="719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81" name="任意多边形: 形状 842">
                  <a:extLst>
                    <a:ext uri="{FF2B5EF4-FFF2-40B4-BE49-F238E27FC236}">
                      <a16:creationId xmlns:a16="http://schemas.microsoft.com/office/drawing/2014/main" id="{10D45B3B-2E1A-4ED5-08E2-C468B6E78B73}"/>
                    </a:ext>
                  </a:extLst>
                </p:cNvPr>
                <p:cNvSpPr/>
                <p:nvPr/>
              </p:nvSpPr>
              <p:spPr>
                <a:xfrm>
                  <a:off x="3796887" y="1093444"/>
                  <a:ext cx="19050" cy="19050"/>
                </a:xfrm>
                <a:custGeom>
                  <a:avLst/>
                  <a:gdLst>
                    <a:gd name="connsiteX0" fmla="*/ 13104 w 19050"/>
                    <a:gd name="connsiteY0" fmla="*/ 8811 h 19050"/>
                    <a:gd name="connsiteX1" fmla="*/ 7217 w 19050"/>
                    <a:gd name="connsiteY1" fmla="*/ 7144 h 19050"/>
                    <a:gd name="connsiteX2" fmla="*/ 8960 w 19050"/>
                    <a:gd name="connsiteY2" fmla="*/ 12830 h 19050"/>
                    <a:gd name="connsiteX3" fmla="*/ 10018 w 19050"/>
                    <a:gd name="connsiteY3" fmla="*/ 9849 h 19050"/>
                    <a:gd name="connsiteX4" fmla="*/ 10846 w 19050"/>
                    <a:gd name="connsiteY4" fmla="*/ 11125 h 19050"/>
                    <a:gd name="connsiteX5" fmla="*/ 9599 w 19050"/>
                    <a:gd name="connsiteY5" fmla="*/ 9201 h 19050"/>
                    <a:gd name="connsiteX6" fmla="*/ 14028 w 19050"/>
                    <a:gd name="connsiteY6" fmla="*/ 10935 h 19050"/>
                    <a:gd name="connsiteX7" fmla="*/ 13104 w 19050"/>
                    <a:gd name="connsiteY7" fmla="*/ 881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19050">
                      <a:moveTo>
                        <a:pt x="13104" y="8811"/>
                      </a:moveTo>
                      <a:cubicBezTo>
                        <a:pt x="11056" y="7420"/>
                        <a:pt x="10008" y="10277"/>
                        <a:pt x="7217" y="7144"/>
                      </a:cubicBezTo>
                      <a:cubicBezTo>
                        <a:pt x="6608" y="10268"/>
                        <a:pt x="10018" y="9839"/>
                        <a:pt x="8960" y="12830"/>
                      </a:cubicBezTo>
                      <a:cubicBezTo>
                        <a:pt x="8913" y="11468"/>
                        <a:pt x="11294" y="12649"/>
                        <a:pt x="10018" y="9849"/>
                      </a:cubicBezTo>
                      <a:lnTo>
                        <a:pt x="10846" y="11125"/>
                      </a:lnTo>
                      <a:lnTo>
                        <a:pt x="9599" y="9201"/>
                      </a:lnTo>
                      <a:cubicBezTo>
                        <a:pt x="11018" y="6953"/>
                        <a:pt x="12885" y="12525"/>
                        <a:pt x="14028" y="10935"/>
                      </a:cubicBezTo>
                      <a:cubicBezTo>
                        <a:pt x="13599" y="10316"/>
                        <a:pt x="11942" y="9115"/>
                        <a:pt x="13104" y="88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82" name="任意多边形: 形状 843">
                  <a:extLst>
                    <a:ext uri="{FF2B5EF4-FFF2-40B4-BE49-F238E27FC236}">
                      <a16:creationId xmlns:a16="http://schemas.microsoft.com/office/drawing/2014/main" id="{DE031AE7-A811-77C4-2369-8CE6A02724CC}"/>
                    </a:ext>
                  </a:extLst>
                </p:cNvPr>
                <p:cNvSpPr/>
                <p:nvPr/>
              </p:nvSpPr>
              <p:spPr>
                <a:xfrm>
                  <a:off x="3764471" y="1195785"/>
                  <a:ext cx="9525" cy="9525"/>
                </a:xfrm>
                <a:custGeom>
                  <a:avLst/>
                  <a:gdLst>
                    <a:gd name="connsiteX0" fmla="*/ 11497 w 9525"/>
                    <a:gd name="connsiteY0" fmla="*/ 7844 h 9525"/>
                    <a:gd name="connsiteX1" fmla="*/ 7144 w 9525"/>
                    <a:gd name="connsiteY1" fmla="*/ 9721 h 9525"/>
                    <a:gd name="connsiteX2" fmla="*/ 11497 w 9525"/>
                    <a:gd name="connsiteY2" fmla="*/ 78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1497" y="7844"/>
                      </a:moveTo>
                      <a:cubicBezTo>
                        <a:pt x="10335" y="5701"/>
                        <a:pt x="9173" y="9102"/>
                        <a:pt x="7144" y="9721"/>
                      </a:cubicBezTo>
                      <a:cubicBezTo>
                        <a:pt x="9354" y="10607"/>
                        <a:pt x="10554" y="9930"/>
                        <a:pt x="11497" y="78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83" name="任意多边形: 形状 844">
                  <a:extLst>
                    <a:ext uri="{FF2B5EF4-FFF2-40B4-BE49-F238E27FC236}">
                      <a16:creationId xmlns:a16="http://schemas.microsoft.com/office/drawing/2014/main" id="{61FB7473-EF4B-527C-C6F5-467A76C87011}"/>
                    </a:ext>
                  </a:extLst>
                </p:cNvPr>
                <p:cNvSpPr/>
                <p:nvPr/>
              </p:nvSpPr>
              <p:spPr>
                <a:xfrm>
                  <a:off x="3572532" y="1264732"/>
                  <a:ext cx="19050" cy="19050"/>
                </a:xfrm>
                <a:custGeom>
                  <a:avLst/>
                  <a:gdLst>
                    <a:gd name="connsiteX0" fmla="*/ 8401 w 19050"/>
                    <a:gd name="connsiteY0" fmla="*/ 7144 h 19050"/>
                    <a:gd name="connsiteX1" fmla="*/ 7144 w 19050"/>
                    <a:gd name="connsiteY1" fmla="*/ 14440 h 19050"/>
                    <a:gd name="connsiteX2" fmla="*/ 13040 w 19050"/>
                    <a:gd name="connsiteY2" fmla="*/ 15316 h 19050"/>
                    <a:gd name="connsiteX3" fmla="*/ 8401 w 19050"/>
                    <a:gd name="connsiteY3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8401" y="7144"/>
                      </a:moveTo>
                      <a:lnTo>
                        <a:pt x="7144" y="14440"/>
                      </a:lnTo>
                      <a:cubicBezTo>
                        <a:pt x="9134" y="13868"/>
                        <a:pt x="10678" y="12573"/>
                        <a:pt x="13040" y="15316"/>
                      </a:cubicBezTo>
                      <a:cubicBezTo>
                        <a:pt x="17269" y="13440"/>
                        <a:pt x="7153" y="9134"/>
                        <a:pt x="8401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84" name="任意多边形: 形状 845">
                  <a:extLst>
                    <a:ext uri="{FF2B5EF4-FFF2-40B4-BE49-F238E27FC236}">
                      <a16:creationId xmlns:a16="http://schemas.microsoft.com/office/drawing/2014/main" id="{F15E3BA8-C618-C54B-6FEE-2962E1C90A43}"/>
                    </a:ext>
                  </a:extLst>
                </p:cNvPr>
                <p:cNvSpPr/>
                <p:nvPr/>
              </p:nvSpPr>
              <p:spPr>
                <a:xfrm>
                  <a:off x="3761364" y="1025826"/>
                  <a:ext cx="28575" cy="19050"/>
                </a:xfrm>
                <a:custGeom>
                  <a:avLst/>
                  <a:gdLst>
                    <a:gd name="connsiteX0" fmla="*/ 20937 w 28575"/>
                    <a:gd name="connsiteY0" fmla="*/ 13202 h 19050"/>
                    <a:gd name="connsiteX1" fmla="*/ 18242 w 28575"/>
                    <a:gd name="connsiteY1" fmla="*/ 12659 h 19050"/>
                    <a:gd name="connsiteX2" fmla="*/ 17908 w 28575"/>
                    <a:gd name="connsiteY2" fmla="*/ 11649 h 19050"/>
                    <a:gd name="connsiteX3" fmla="*/ 15108 w 28575"/>
                    <a:gd name="connsiteY3" fmla="*/ 11020 h 19050"/>
                    <a:gd name="connsiteX4" fmla="*/ 10755 w 28575"/>
                    <a:gd name="connsiteY4" fmla="*/ 8896 h 19050"/>
                    <a:gd name="connsiteX5" fmla="*/ 11612 w 28575"/>
                    <a:gd name="connsiteY5" fmla="*/ 10335 h 19050"/>
                    <a:gd name="connsiteX6" fmla="*/ 8297 w 28575"/>
                    <a:gd name="connsiteY6" fmla="*/ 7144 h 19050"/>
                    <a:gd name="connsiteX7" fmla="*/ 10088 w 28575"/>
                    <a:gd name="connsiteY7" fmla="*/ 11278 h 19050"/>
                    <a:gd name="connsiteX8" fmla="*/ 8545 w 28575"/>
                    <a:gd name="connsiteY8" fmla="*/ 10687 h 19050"/>
                    <a:gd name="connsiteX9" fmla="*/ 7145 w 28575"/>
                    <a:gd name="connsiteY9" fmla="*/ 8830 h 19050"/>
                    <a:gd name="connsiteX10" fmla="*/ 7650 w 28575"/>
                    <a:gd name="connsiteY10" fmla="*/ 11525 h 19050"/>
                    <a:gd name="connsiteX11" fmla="*/ 16660 w 28575"/>
                    <a:gd name="connsiteY11" fmla="*/ 15707 h 19050"/>
                    <a:gd name="connsiteX12" fmla="*/ 14660 w 28575"/>
                    <a:gd name="connsiteY12" fmla="*/ 14840 h 19050"/>
                    <a:gd name="connsiteX13" fmla="*/ 17261 w 28575"/>
                    <a:gd name="connsiteY13" fmla="*/ 14764 h 19050"/>
                    <a:gd name="connsiteX14" fmla="*/ 14098 w 28575"/>
                    <a:gd name="connsiteY14" fmla="*/ 12049 h 19050"/>
                    <a:gd name="connsiteX15" fmla="*/ 17518 w 28575"/>
                    <a:gd name="connsiteY15" fmla="*/ 13354 h 19050"/>
                    <a:gd name="connsiteX16" fmla="*/ 22090 w 28575"/>
                    <a:gd name="connsiteY16" fmla="*/ 17945 h 19050"/>
                    <a:gd name="connsiteX17" fmla="*/ 20728 w 28575"/>
                    <a:gd name="connsiteY17" fmla="*/ 15345 h 19050"/>
                    <a:gd name="connsiteX18" fmla="*/ 23414 w 28575"/>
                    <a:gd name="connsiteY18" fmla="*/ 16564 h 19050"/>
                    <a:gd name="connsiteX19" fmla="*/ 20937 w 28575"/>
                    <a:gd name="connsiteY19" fmla="*/ 1320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575" h="19050">
                      <a:moveTo>
                        <a:pt x="20937" y="13202"/>
                      </a:moveTo>
                      <a:cubicBezTo>
                        <a:pt x="21023" y="13773"/>
                        <a:pt x="19566" y="13306"/>
                        <a:pt x="18242" y="12659"/>
                      </a:cubicBezTo>
                      <a:lnTo>
                        <a:pt x="17908" y="11649"/>
                      </a:lnTo>
                      <a:cubicBezTo>
                        <a:pt x="17594" y="11830"/>
                        <a:pt x="16422" y="11516"/>
                        <a:pt x="15108" y="11020"/>
                      </a:cubicBezTo>
                      <a:cubicBezTo>
                        <a:pt x="13641" y="10411"/>
                        <a:pt x="11927" y="9506"/>
                        <a:pt x="10755" y="8896"/>
                      </a:cubicBezTo>
                      <a:lnTo>
                        <a:pt x="11612" y="10335"/>
                      </a:lnTo>
                      <a:cubicBezTo>
                        <a:pt x="10164" y="9106"/>
                        <a:pt x="8355" y="7849"/>
                        <a:pt x="8297" y="7144"/>
                      </a:cubicBezTo>
                      <a:cubicBezTo>
                        <a:pt x="10488" y="10239"/>
                        <a:pt x="5030" y="5772"/>
                        <a:pt x="10088" y="11278"/>
                      </a:cubicBezTo>
                      <a:cubicBezTo>
                        <a:pt x="10107" y="11744"/>
                        <a:pt x="9202" y="11059"/>
                        <a:pt x="8545" y="10687"/>
                      </a:cubicBezTo>
                      <a:cubicBezTo>
                        <a:pt x="7745" y="9887"/>
                        <a:pt x="7583" y="9458"/>
                        <a:pt x="7145" y="8830"/>
                      </a:cubicBezTo>
                      <a:cubicBezTo>
                        <a:pt x="7097" y="9477"/>
                        <a:pt x="8469" y="11382"/>
                        <a:pt x="7650" y="11525"/>
                      </a:cubicBezTo>
                      <a:cubicBezTo>
                        <a:pt x="9860" y="12602"/>
                        <a:pt x="13736" y="14621"/>
                        <a:pt x="16660" y="15707"/>
                      </a:cubicBezTo>
                      <a:cubicBezTo>
                        <a:pt x="15556" y="14649"/>
                        <a:pt x="16279" y="16431"/>
                        <a:pt x="14660" y="14840"/>
                      </a:cubicBezTo>
                      <a:cubicBezTo>
                        <a:pt x="14022" y="12792"/>
                        <a:pt x="15917" y="14735"/>
                        <a:pt x="17261" y="14764"/>
                      </a:cubicBezTo>
                      <a:cubicBezTo>
                        <a:pt x="15946" y="14002"/>
                        <a:pt x="15413" y="12830"/>
                        <a:pt x="14098" y="12049"/>
                      </a:cubicBezTo>
                      <a:lnTo>
                        <a:pt x="17518" y="13354"/>
                      </a:lnTo>
                      <a:cubicBezTo>
                        <a:pt x="18127" y="14354"/>
                        <a:pt x="20690" y="16640"/>
                        <a:pt x="22090" y="17945"/>
                      </a:cubicBezTo>
                      <a:cubicBezTo>
                        <a:pt x="21128" y="16631"/>
                        <a:pt x="18461" y="14249"/>
                        <a:pt x="20728" y="15345"/>
                      </a:cubicBezTo>
                      <a:cubicBezTo>
                        <a:pt x="24233" y="18364"/>
                        <a:pt x="19661" y="14078"/>
                        <a:pt x="23414" y="16564"/>
                      </a:cubicBezTo>
                      <a:cubicBezTo>
                        <a:pt x="20499" y="13897"/>
                        <a:pt x="25319" y="16183"/>
                        <a:pt x="20937" y="1320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85" name="任意多边形: 形状 846">
                  <a:extLst>
                    <a:ext uri="{FF2B5EF4-FFF2-40B4-BE49-F238E27FC236}">
                      <a16:creationId xmlns:a16="http://schemas.microsoft.com/office/drawing/2014/main" id="{6C59CF55-775C-8922-521C-8B2CF2148F9B}"/>
                    </a:ext>
                  </a:extLst>
                </p:cNvPr>
                <p:cNvSpPr/>
                <p:nvPr/>
              </p:nvSpPr>
              <p:spPr>
                <a:xfrm>
                  <a:off x="3495406" y="1246854"/>
                  <a:ext cx="19050" cy="19050"/>
                </a:xfrm>
                <a:custGeom>
                  <a:avLst/>
                  <a:gdLst>
                    <a:gd name="connsiteX0" fmla="*/ 7175 w 19050"/>
                    <a:gd name="connsiteY0" fmla="*/ 7144 h 19050"/>
                    <a:gd name="connsiteX1" fmla="*/ 7441 w 19050"/>
                    <a:gd name="connsiteY1" fmla="*/ 12402 h 19050"/>
                    <a:gd name="connsiteX2" fmla="*/ 11537 w 19050"/>
                    <a:gd name="connsiteY2" fmla="*/ 15297 h 19050"/>
                    <a:gd name="connsiteX3" fmla="*/ 15785 w 19050"/>
                    <a:gd name="connsiteY3" fmla="*/ 17993 h 19050"/>
                    <a:gd name="connsiteX4" fmla="*/ 7175 w 19050"/>
                    <a:gd name="connsiteY4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7175" y="7144"/>
                      </a:moveTo>
                      <a:cubicBezTo>
                        <a:pt x="6908" y="8544"/>
                        <a:pt x="8480" y="11287"/>
                        <a:pt x="7441" y="12402"/>
                      </a:cubicBezTo>
                      <a:cubicBezTo>
                        <a:pt x="7441" y="12402"/>
                        <a:pt x="9489" y="13849"/>
                        <a:pt x="11537" y="15297"/>
                      </a:cubicBezTo>
                      <a:cubicBezTo>
                        <a:pt x="13604" y="16716"/>
                        <a:pt x="15785" y="17993"/>
                        <a:pt x="15785" y="17993"/>
                      </a:cubicBezTo>
                      <a:cubicBezTo>
                        <a:pt x="14690" y="15688"/>
                        <a:pt x="10832" y="7706"/>
                        <a:pt x="7175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86" name="任意多边形: 形状 847">
                  <a:extLst>
                    <a:ext uri="{FF2B5EF4-FFF2-40B4-BE49-F238E27FC236}">
                      <a16:creationId xmlns:a16="http://schemas.microsoft.com/office/drawing/2014/main" id="{511C8D15-1737-021D-E122-7483A5A6F3B5}"/>
                    </a:ext>
                  </a:extLst>
                </p:cNvPr>
                <p:cNvSpPr/>
                <p:nvPr/>
              </p:nvSpPr>
              <p:spPr>
                <a:xfrm>
                  <a:off x="3697214" y="1238586"/>
                  <a:ext cx="19050" cy="9525"/>
                </a:xfrm>
                <a:custGeom>
                  <a:avLst/>
                  <a:gdLst>
                    <a:gd name="connsiteX0" fmla="*/ 14211 w 19050"/>
                    <a:gd name="connsiteY0" fmla="*/ 7144 h 9525"/>
                    <a:gd name="connsiteX1" fmla="*/ 7144 w 19050"/>
                    <a:gd name="connsiteY1" fmla="*/ 9896 h 9525"/>
                    <a:gd name="connsiteX2" fmla="*/ 14211 w 19050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4211" y="7144"/>
                      </a:moveTo>
                      <a:cubicBezTo>
                        <a:pt x="14211" y="7144"/>
                        <a:pt x="7382" y="7782"/>
                        <a:pt x="7144" y="9896"/>
                      </a:cubicBezTo>
                      <a:cubicBezTo>
                        <a:pt x="9068" y="7639"/>
                        <a:pt x="14345" y="10573"/>
                        <a:pt x="14211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87" name="任意多边形: 形状 848">
                  <a:extLst>
                    <a:ext uri="{FF2B5EF4-FFF2-40B4-BE49-F238E27FC236}">
                      <a16:creationId xmlns:a16="http://schemas.microsoft.com/office/drawing/2014/main" id="{5EF9A1A8-53F4-16B2-EC26-5DA9E0434BFD}"/>
                    </a:ext>
                  </a:extLst>
                </p:cNvPr>
                <p:cNvSpPr/>
                <p:nvPr/>
              </p:nvSpPr>
              <p:spPr>
                <a:xfrm>
                  <a:off x="3746230" y="1010538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7182 w 9525"/>
                    <a:gd name="connsiteY1" fmla="*/ 7163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7182" y="7163"/>
                      </a:lnTo>
                      <a:cubicBezTo>
                        <a:pt x="7182" y="7172"/>
                        <a:pt x="7277" y="7220"/>
                        <a:pt x="714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88" name="任意多边形: 形状 849">
                  <a:extLst>
                    <a:ext uri="{FF2B5EF4-FFF2-40B4-BE49-F238E27FC236}">
                      <a16:creationId xmlns:a16="http://schemas.microsoft.com/office/drawing/2014/main" id="{27FAA6E1-0503-8B37-F64D-9B66D6FBD308}"/>
                    </a:ext>
                  </a:extLst>
                </p:cNvPr>
                <p:cNvSpPr/>
                <p:nvPr/>
              </p:nvSpPr>
              <p:spPr>
                <a:xfrm>
                  <a:off x="3562674" y="1258227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7144 h 19050"/>
                    <a:gd name="connsiteX1" fmla="*/ 13383 w 19050"/>
                    <a:gd name="connsiteY1" fmla="*/ 12544 h 19050"/>
                    <a:gd name="connsiteX2" fmla="*/ 8687 w 19050"/>
                    <a:gd name="connsiteY2" fmla="*/ 730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19050">
                      <a:moveTo>
                        <a:pt x="7144" y="7144"/>
                      </a:moveTo>
                      <a:lnTo>
                        <a:pt x="13383" y="12544"/>
                      </a:lnTo>
                      <a:lnTo>
                        <a:pt x="8687" y="730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89" name="任意多边形: 形状 850">
                  <a:extLst>
                    <a:ext uri="{FF2B5EF4-FFF2-40B4-BE49-F238E27FC236}">
                      <a16:creationId xmlns:a16="http://schemas.microsoft.com/office/drawing/2014/main" id="{34D22FC1-A178-99BE-6C27-0DC3D8236BBA}"/>
                    </a:ext>
                  </a:extLst>
                </p:cNvPr>
                <p:cNvSpPr/>
                <p:nvPr/>
              </p:nvSpPr>
              <p:spPr>
                <a:xfrm>
                  <a:off x="3746211" y="1010529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7144 w 9525"/>
                    <a:gd name="connsiteY1" fmla="*/ 7144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7144" y="7144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90" name="任意多边形: 形状 851">
                  <a:extLst>
                    <a:ext uri="{FF2B5EF4-FFF2-40B4-BE49-F238E27FC236}">
                      <a16:creationId xmlns:a16="http://schemas.microsoft.com/office/drawing/2014/main" id="{519B2B23-F8DE-37CD-ED68-A3BB02E93908}"/>
                    </a:ext>
                  </a:extLst>
                </p:cNvPr>
                <p:cNvSpPr/>
                <p:nvPr/>
              </p:nvSpPr>
              <p:spPr>
                <a:xfrm>
                  <a:off x="3605871" y="1259446"/>
                  <a:ext cx="19050" cy="9525"/>
                </a:xfrm>
                <a:custGeom>
                  <a:avLst/>
                  <a:gdLst>
                    <a:gd name="connsiteX0" fmla="*/ 8733 w 19050"/>
                    <a:gd name="connsiteY0" fmla="*/ 9773 h 9525"/>
                    <a:gd name="connsiteX1" fmla="*/ 7218 w 19050"/>
                    <a:gd name="connsiteY1" fmla="*/ 7144 h 9525"/>
                    <a:gd name="connsiteX2" fmla="*/ 13162 w 19050"/>
                    <a:gd name="connsiteY2" fmla="*/ 10744 h 9525"/>
                    <a:gd name="connsiteX3" fmla="*/ 10924 w 19050"/>
                    <a:gd name="connsiteY3" fmla="*/ 10306 h 9525"/>
                    <a:gd name="connsiteX4" fmla="*/ 8733 w 19050"/>
                    <a:gd name="connsiteY4" fmla="*/ 977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9525">
                      <a:moveTo>
                        <a:pt x="8733" y="9773"/>
                      </a:moveTo>
                      <a:cubicBezTo>
                        <a:pt x="10838" y="8344"/>
                        <a:pt x="8314" y="7782"/>
                        <a:pt x="7218" y="7144"/>
                      </a:cubicBezTo>
                      <a:cubicBezTo>
                        <a:pt x="6485" y="8563"/>
                        <a:pt x="11362" y="12992"/>
                        <a:pt x="13162" y="10744"/>
                      </a:cubicBezTo>
                      <a:cubicBezTo>
                        <a:pt x="13162" y="10744"/>
                        <a:pt x="12047" y="10525"/>
                        <a:pt x="10924" y="10306"/>
                      </a:cubicBezTo>
                      <a:cubicBezTo>
                        <a:pt x="9800" y="10097"/>
                        <a:pt x="8733" y="9773"/>
                        <a:pt x="8733" y="977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91" name="任意多边形: 形状 852">
                  <a:extLst>
                    <a:ext uri="{FF2B5EF4-FFF2-40B4-BE49-F238E27FC236}">
                      <a16:creationId xmlns:a16="http://schemas.microsoft.com/office/drawing/2014/main" id="{07E27A89-4D15-0E1A-E42E-24A299B3E62F}"/>
                    </a:ext>
                  </a:extLst>
                </p:cNvPr>
                <p:cNvSpPr/>
                <p:nvPr/>
              </p:nvSpPr>
              <p:spPr>
                <a:xfrm>
                  <a:off x="3704739" y="1231338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9230 w 9525"/>
                    <a:gd name="connsiteY1" fmla="*/ 11659 h 9525"/>
                    <a:gd name="connsiteX2" fmla="*/ 9125 w 9525"/>
                    <a:gd name="connsiteY2" fmla="*/ 81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9230" y="11659"/>
                      </a:lnTo>
                      <a:lnTo>
                        <a:pt x="9125" y="818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92" name="任意多边形: 形状 853">
                  <a:extLst>
                    <a:ext uri="{FF2B5EF4-FFF2-40B4-BE49-F238E27FC236}">
                      <a16:creationId xmlns:a16="http://schemas.microsoft.com/office/drawing/2014/main" id="{C174280C-C66E-5A44-1B57-A8E08AABBF90}"/>
                    </a:ext>
                  </a:extLst>
                </p:cNvPr>
                <p:cNvSpPr/>
                <p:nvPr/>
              </p:nvSpPr>
              <p:spPr>
                <a:xfrm>
                  <a:off x="3792950" y="1101290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718 h 9525"/>
                    <a:gd name="connsiteX1" fmla="*/ 9144 w 9525"/>
                    <a:gd name="connsiteY1" fmla="*/ 7594 h 9525"/>
                    <a:gd name="connsiteX2" fmla="*/ 7144 w 9525"/>
                    <a:gd name="connsiteY2" fmla="*/ 771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718"/>
                      </a:moveTo>
                      <a:cubicBezTo>
                        <a:pt x="8268" y="8852"/>
                        <a:pt x="9068" y="9318"/>
                        <a:pt x="9144" y="7594"/>
                      </a:cubicBezTo>
                      <a:cubicBezTo>
                        <a:pt x="8382" y="6708"/>
                        <a:pt x="7963" y="7337"/>
                        <a:pt x="7144" y="771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93" name="任意多边形: 形状 854">
                  <a:extLst>
                    <a:ext uri="{FF2B5EF4-FFF2-40B4-BE49-F238E27FC236}">
                      <a16:creationId xmlns:a16="http://schemas.microsoft.com/office/drawing/2014/main" id="{AAA53445-6BC5-2B07-5994-43E68F8AB000}"/>
                    </a:ext>
                  </a:extLst>
                </p:cNvPr>
                <p:cNvSpPr/>
                <p:nvPr/>
              </p:nvSpPr>
              <p:spPr>
                <a:xfrm>
                  <a:off x="3792503" y="1091863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9430 w 9525"/>
                    <a:gd name="connsiteY1" fmla="*/ 9706 h 9525"/>
                    <a:gd name="connsiteX2" fmla="*/ 9363 w 9525"/>
                    <a:gd name="connsiteY2" fmla="*/ 83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9430" y="9706"/>
                      </a:lnTo>
                      <a:lnTo>
                        <a:pt x="9363" y="836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94" name="任意多边形: 形状 855">
                  <a:extLst>
                    <a:ext uri="{FF2B5EF4-FFF2-40B4-BE49-F238E27FC236}">
                      <a16:creationId xmlns:a16="http://schemas.microsoft.com/office/drawing/2014/main" id="{5021EEA8-D088-35B6-DE0D-FCDE705F183E}"/>
                    </a:ext>
                  </a:extLst>
                </p:cNvPr>
                <p:cNvSpPr/>
                <p:nvPr/>
              </p:nvSpPr>
              <p:spPr>
                <a:xfrm>
                  <a:off x="3474129" y="1231366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7144 h 19050"/>
                    <a:gd name="connsiteX1" fmla="*/ 8820 w 9525"/>
                    <a:gd name="connsiteY1" fmla="*/ 9782 h 19050"/>
                    <a:gd name="connsiteX2" fmla="*/ 10611 w 9525"/>
                    <a:gd name="connsiteY2" fmla="*/ 12335 h 19050"/>
                    <a:gd name="connsiteX3" fmla="*/ 9220 w 9525"/>
                    <a:gd name="connsiteY3" fmla="*/ 9944 h 19050"/>
                    <a:gd name="connsiteX4" fmla="*/ 7906 w 9525"/>
                    <a:gd name="connsiteY4" fmla="*/ 7496 h 19050"/>
                    <a:gd name="connsiteX5" fmla="*/ 7144 w 9525"/>
                    <a:gd name="connsiteY5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5" h="19050">
                      <a:moveTo>
                        <a:pt x="7144" y="7144"/>
                      </a:moveTo>
                      <a:cubicBezTo>
                        <a:pt x="7144" y="7144"/>
                        <a:pt x="7934" y="8506"/>
                        <a:pt x="8820" y="9782"/>
                      </a:cubicBezTo>
                      <a:cubicBezTo>
                        <a:pt x="9715" y="11059"/>
                        <a:pt x="10611" y="12335"/>
                        <a:pt x="10611" y="12335"/>
                      </a:cubicBezTo>
                      <a:cubicBezTo>
                        <a:pt x="10611" y="12335"/>
                        <a:pt x="9916" y="11135"/>
                        <a:pt x="9220" y="9944"/>
                      </a:cubicBezTo>
                      <a:cubicBezTo>
                        <a:pt x="8506" y="8773"/>
                        <a:pt x="7906" y="7496"/>
                        <a:pt x="7906" y="7496"/>
                      </a:cubicBez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95" name="任意多边形: 形状 856">
                  <a:extLst>
                    <a:ext uri="{FF2B5EF4-FFF2-40B4-BE49-F238E27FC236}">
                      <a16:creationId xmlns:a16="http://schemas.microsoft.com/office/drawing/2014/main" id="{39887666-7E66-630E-287E-A7144A6351C3}"/>
                    </a:ext>
                  </a:extLst>
                </p:cNvPr>
                <p:cNvSpPr/>
                <p:nvPr/>
              </p:nvSpPr>
              <p:spPr>
                <a:xfrm>
                  <a:off x="3783812" y="1077065"/>
                  <a:ext cx="19050" cy="19050"/>
                </a:xfrm>
                <a:custGeom>
                  <a:avLst/>
                  <a:gdLst>
                    <a:gd name="connsiteX0" fmla="*/ 14129 w 19050"/>
                    <a:gd name="connsiteY0" fmla="*/ 8473 h 19050"/>
                    <a:gd name="connsiteX1" fmla="*/ 7147 w 19050"/>
                    <a:gd name="connsiteY1" fmla="*/ 8607 h 19050"/>
                    <a:gd name="connsiteX2" fmla="*/ 7547 w 19050"/>
                    <a:gd name="connsiteY2" fmla="*/ 12903 h 19050"/>
                    <a:gd name="connsiteX3" fmla="*/ 16177 w 19050"/>
                    <a:gd name="connsiteY3" fmla="*/ 13484 h 19050"/>
                    <a:gd name="connsiteX4" fmla="*/ 14129 w 19050"/>
                    <a:gd name="connsiteY4" fmla="*/ 847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4129" y="8473"/>
                      </a:moveTo>
                      <a:cubicBezTo>
                        <a:pt x="10853" y="4159"/>
                        <a:pt x="10024" y="12026"/>
                        <a:pt x="7147" y="8607"/>
                      </a:cubicBezTo>
                      <a:cubicBezTo>
                        <a:pt x="7014" y="10083"/>
                        <a:pt x="10605" y="14655"/>
                        <a:pt x="7547" y="12903"/>
                      </a:cubicBezTo>
                      <a:cubicBezTo>
                        <a:pt x="11615" y="15265"/>
                        <a:pt x="12148" y="11417"/>
                        <a:pt x="16177" y="13484"/>
                      </a:cubicBezTo>
                      <a:cubicBezTo>
                        <a:pt x="15844" y="10998"/>
                        <a:pt x="11910" y="9388"/>
                        <a:pt x="14129" y="847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96" name="任意多边形: 形状 857">
                  <a:extLst>
                    <a:ext uri="{FF2B5EF4-FFF2-40B4-BE49-F238E27FC236}">
                      <a16:creationId xmlns:a16="http://schemas.microsoft.com/office/drawing/2014/main" id="{83CFE8FC-C7E3-B2CD-0776-141C96F12A7D}"/>
                    </a:ext>
                  </a:extLst>
                </p:cNvPr>
                <p:cNvSpPr/>
                <p:nvPr/>
              </p:nvSpPr>
              <p:spPr>
                <a:xfrm>
                  <a:off x="3549896" y="1249568"/>
                  <a:ext cx="19050" cy="19050"/>
                </a:xfrm>
                <a:custGeom>
                  <a:avLst/>
                  <a:gdLst>
                    <a:gd name="connsiteX0" fmla="*/ 16398 w 19050"/>
                    <a:gd name="connsiteY0" fmla="*/ 11374 h 19050"/>
                    <a:gd name="connsiteX1" fmla="*/ 9425 w 19050"/>
                    <a:gd name="connsiteY1" fmla="*/ 7145 h 19050"/>
                    <a:gd name="connsiteX2" fmla="*/ 7187 w 19050"/>
                    <a:gd name="connsiteY2" fmla="*/ 10221 h 19050"/>
                    <a:gd name="connsiteX3" fmla="*/ 12702 w 19050"/>
                    <a:gd name="connsiteY3" fmla="*/ 9564 h 19050"/>
                    <a:gd name="connsiteX4" fmla="*/ 13235 w 19050"/>
                    <a:gd name="connsiteY4" fmla="*/ 12326 h 19050"/>
                    <a:gd name="connsiteX5" fmla="*/ 16398 w 19050"/>
                    <a:gd name="connsiteY5" fmla="*/ 1137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16398" y="11374"/>
                      </a:moveTo>
                      <a:cubicBezTo>
                        <a:pt x="9730" y="7878"/>
                        <a:pt x="14483" y="7116"/>
                        <a:pt x="9425" y="7145"/>
                      </a:cubicBezTo>
                      <a:cubicBezTo>
                        <a:pt x="8530" y="8373"/>
                        <a:pt x="6854" y="9507"/>
                        <a:pt x="7187" y="10221"/>
                      </a:cubicBezTo>
                      <a:cubicBezTo>
                        <a:pt x="10130" y="11936"/>
                        <a:pt x="10511" y="7954"/>
                        <a:pt x="12702" y="9564"/>
                      </a:cubicBezTo>
                      <a:lnTo>
                        <a:pt x="13235" y="12326"/>
                      </a:lnTo>
                      <a:lnTo>
                        <a:pt x="16398" y="1137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97" name="任意多边形: 形状 858">
                  <a:extLst>
                    <a:ext uri="{FF2B5EF4-FFF2-40B4-BE49-F238E27FC236}">
                      <a16:creationId xmlns:a16="http://schemas.microsoft.com/office/drawing/2014/main" id="{760593DB-341B-F553-F422-561D09F95EE8}"/>
                    </a:ext>
                  </a:extLst>
                </p:cNvPr>
                <p:cNvSpPr/>
                <p:nvPr/>
              </p:nvSpPr>
              <p:spPr>
                <a:xfrm>
                  <a:off x="3417694" y="1187678"/>
                  <a:ext cx="28575" cy="28575"/>
                </a:xfrm>
                <a:custGeom>
                  <a:avLst/>
                  <a:gdLst>
                    <a:gd name="connsiteX0" fmla="*/ 23527 w 28575"/>
                    <a:gd name="connsiteY0" fmla="*/ 29200 h 28575"/>
                    <a:gd name="connsiteX1" fmla="*/ 12983 w 28575"/>
                    <a:gd name="connsiteY1" fmla="*/ 10750 h 28575"/>
                    <a:gd name="connsiteX2" fmla="*/ 7144 w 28575"/>
                    <a:gd name="connsiteY2" fmla="*/ 7655 h 28575"/>
                    <a:gd name="connsiteX3" fmla="*/ 16707 w 28575"/>
                    <a:gd name="connsiteY3" fmla="*/ 19066 h 28575"/>
                    <a:gd name="connsiteX4" fmla="*/ 13821 w 28575"/>
                    <a:gd name="connsiteY4" fmla="*/ 18018 h 28575"/>
                    <a:gd name="connsiteX5" fmla="*/ 16002 w 28575"/>
                    <a:gd name="connsiteY5" fmla="*/ 24447 h 28575"/>
                    <a:gd name="connsiteX6" fmla="*/ 23527 w 28575"/>
                    <a:gd name="connsiteY6" fmla="*/ 29200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575" h="28575">
                      <a:moveTo>
                        <a:pt x="23527" y="29200"/>
                      </a:moveTo>
                      <a:cubicBezTo>
                        <a:pt x="18469" y="22752"/>
                        <a:pt x="12983" y="10750"/>
                        <a:pt x="12983" y="10750"/>
                      </a:cubicBezTo>
                      <a:cubicBezTo>
                        <a:pt x="9439" y="3340"/>
                        <a:pt x="9430" y="10046"/>
                        <a:pt x="7144" y="7655"/>
                      </a:cubicBezTo>
                      <a:cubicBezTo>
                        <a:pt x="9706" y="6064"/>
                        <a:pt x="12611" y="13894"/>
                        <a:pt x="16707" y="19066"/>
                      </a:cubicBezTo>
                      <a:lnTo>
                        <a:pt x="13821" y="18018"/>
                      </a:lnTo>
                      <a:cubicBezTo>
                        <a:pt x="16288" y="21304"/>
                        <a:pt x="18650" y="23647"/>
                        <a:pt x="16002" y="24447"/>
                      </a:cubicBezTo>
                      <a:cubicBezTo>
                        <a:pt x="19412" y="24143"/>
                        <a:pt x="21507" y="29620"/>
                        <a:pt x="23527" y="2920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98" name="任意多边形: 形状 859">
                  <a:extLst>
                    <a:ext uri="{FF2B5EF4-FFF2-40B4-BE49-F238E27FC236}">
                      <a16:creationId xmlns:a16="http://schemas.microsoft.com/office/drawing/2014/main" id="{29226CC7-4249-9F12-9A1D-C25300FE00FB}"/>
                    </a:ext>
                  </a:extLst>
                </p:cNvPr>
                <p:cNvSpPr/>
                <p:nvPr/>
              </p:nvSpPr>
              <p:spPr>
                <a:xfrm>
                  <a:off x="3747002" y="1010910"/>
                  <a:ext cx="9525" cy="9525"/>
                </a:xfrm>
                <a:custGeom>
                  <a:avLst/>
                  <a:gdLst>
                    <a:gd name="connsiteX0" fmla="*/ 7315 w 9525"/>
                    <a:gd name="connsiteY0" fmla="*/ 7201 h 9525"/>
                    <a:gd name="connsiteX1" fmla="*/ 7144 w 9525"/>
                    <a:gd name="connsiteY1" fmla="*/ 7144 h 9525"/>
                    <a:gd name="connsiteX2" fmla="*/ 7315 w 9525"/>
                    <a:gd name="connsiteY2" fmla="*/ 720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315" y="7201"/>
                      </a:moveTo>
                      <a:lnTo>
                        <a:pt x="7144" y="7144"/>
                      </a:lnTo>
                      <a:lnTo>
                        <a:pt x="7315" y="720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99" name="任意多边形: 形状 860">
                  <a:extLst>
                    <a:ext uri="{FF2B5EF4-FFF2-40B4-BE49-F238E27FC236}">
                      <a16:creationId xmlns:a16="http://schemas.microsoft.com/office/drawing/2014/main" id="{9B3933DA-B11A-0698-CC66-CAF707D84D9F}"/>
                    </a:ext>
                  </a:extLst>
                </p:cNvPr>
                <p:cNvSpPr/>
                <p:nvPr/>
              </p:nvSpPr>
              <p:spPr>
                <a:xfrm>
                  <a:off x="3759889" y="1177047"/>
                  <a:ext cx="9525" cy="9525"/>
                </a:xfrm>
                <a:custGeom>
                  <a:avLst/>
                  <a:gdLst>
                    <a:gd name="connsiteX0" fmla="*/ 11420 w 9525"/>
                    <a:gd name="connsiteY0" fmla="*/ 7733 h 9525"/>
                    <a:gd name="connsiteX1" fmla="*/ 7144 w 9525"/>
                    <a:gd name="connsiteY1" fmla="*/ 9695 h 9525"/>
                    <a:gd name="connsiteX2" fmla="*/ 11420 w 9525"/>
                    <a:gd name="connsiteY2" fmla="*/ 773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1420" y="7733"/>
                      </a:moveTo>
                      <a:cubicBezTo>
                        <a:pt x="9868" y="7361"/>
                        <a:pt x="7230" y="6942"/>
                        <a:pt x="7144" y="9695"/>
                      </a:cubicBezTo>
                      <a:cubicBezTo>
                        <a:pt x="11744" y="13495"/>
                        <a:pt x="6953" y="4885"/>
                        <a:pt x="11420" y="773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00" name="任意多边形: 形状 861">
                  <a:extLst>
                    <a:ext uri="{FF2B5EF4-FFF2-40B4-BE49-F238E27FC236}">
                      <a16:creationId xmlns:a16="http://schemas.microsoft.com/office/drawing/2014/main" id="{77B82B0B-FC79-5001-8A2F-A0FF96A42601}"/>
                    </a:ext>
                  </a:extLst>
                </p:cNvPr>
                <p:cNvSpPr/>
                <p:nvPr/>
              </p:nvSpPr>
              <p:spPr>
                <a:xfrm>
                  <a:off x="3487777" y="1194595"/>
                  <a:ext cx="57150" cy="57150"/>
                </a:xfrm>
                <a:custGeom>
                  <a:avLst/>
                  <a:gdLst>
                    <a:gd name="connsiteX0" fmla="*/ 33044 w 57150"/>
                    <a:gd name="connsiteY0" fmla="*/ 41534 h 57150"/>
                    <a:gd name="connsiteX1" fmla="*/ 37826 w 57150"/>
                    <a:gd name="connsiteY1" fmla="*/ 48763 h 57150"/>
                    <a:gd name="connsiteX2" fmla="*/ 33901 w 57150"/>
                    <a:gd name="connsiteY2" fmla="*/ 39677 h 57150"/>
                    <a:gd name="connsiteX3" fmla="*/ 32073 w 57150"/>
                    <a:gd name="connsiteY3" fmla="*/ 40524 h 57150"/>
                    <a:gd name="connsiteX4" fmla="*/ 30415 w 57150"/>
                    <a:gd name="connsiteY4" fmla="*/ 34285 h 57150"/>
                    <a:gd name="connsiteX5" fmla="*/ 43855 w 57150"/>
                    <a:gd name="connsiteY5" fmla="*/ 44610 h 57150"/>
                    <a:gd name="connsiteX6" fmla="*/ 56723 w 57150"/>
                    <a:gd name="connsiteY6" fmla="*/ 54564 h 57150"/>
                    <a:gd name="connsiteX7" fmla="*/ 56095 w 57150"/>
                    <a:gd name="connsiteY7" fmla="*/ 48935 h 57150"/>
                    <a:gd name="connsiteX8" fmla="*/ 31977 w 57150"/>
                    <a:gd name="connsiteY8" fmla="*/ 24179 h 57150"/>
                    <a:gd name="connsiteX9" fmla="*/ 31406 w 57150"/>
                    <a:gd name="connsiteY9" fmla="*/ 27504 h 57150"/>
                    <a:gd name="connsiteX10" fmla="*/ 22290 w 57150"/>
                    <a:gd name="connsiteY10" fmla="*/ 16416 h 57150"/>
                    <a:gd name="connsiteX11" fmla="*/ 18404 w 57150"/>
                    <a:gd name="connsiteY11" fmla="*/ 20741 h 57150"/>
                    <a:gd name="connsiteX12" fmla="*/ 13413 w 57150"/>
                    <a:gd name="connsiteY12" fmla="*/ 14959 h 57150"/>
                    <a:gd name="connsiteX13" fmla="*/ 12946 w 57150"/>
                    <a:gd name="connsiteY13" fmla="*/ 16216 h 57150"/>
                    <a:gd name="connsiteX14" fmla="*/ 11565 w 57150"/>
                    <a:gd name="connsiteY14" fmla="*/ 11949 h 57150"/>
                    <a:gd name="connsiteX15" fmla="*/ 15871 w 57150"/>
                    <a:gd name="connsiteY15" fmla="*/ 13778 h 57150"/>
                    <a:gd name="connsiteX16" fmla="*/ 7450 w 57150"/>
                    <a:gd name="connsiteY16" fmla="*/ 7177 h 57150"/>
                    <a:gd name="connsiteX17" fmla="*/ 8727 w 57150"/>
                    <a:gd name="connsiteY17" fmla="*/ 18855 h 57150"/>
                    <a:gd name="connsiteX18" fmla="*/ 9384 w 57150"/>
                    <a:gd name="connsiteY18" fmla="*/ 10997 h 57150"/>
                    <a:gd name="connsiteX19" fmla="*/ 21586 w 57150"/>
                    <a:gd name="connsiteY19" fmla="*/ 32037 h 57150"/>
                    <a:gd name="connsiteX20" fmla="*/ 21747 w 57150"/>
                    <a:gd name="connsiteY20" fmla="*/ 37819 h 57150"/>
                    <a:gd name="connsiteX21" fmla="*/ 23186 w 57150"/>
                    <a:gd name="connsiteY21" fmla="*/ 35438 h 57150"/>
                    <a:gd name="connsiteX22" fmla="*/ 24472 w 57150"/>
                    <a:gd name="connsiteY22" fmla="*/ 45220 h 57150"/>
                    <a:gd name="connsiteX23" fmla="*/ 40464 w 57150"/>
                    <a:gd name="connsiteY23" fmla="*/ 56402 h 57150"/>
                    <a:gd name="connsiteX24" fmla="*/ 37197 w 57150"/>
                    <a:gd name="connsiteY24" fmla="*/ 49535 h 57150"/>
                    <a:gd name="connsiteX25" fmla="*/ 33044 w 57150"/>
                    <a:gd name="connsiteY25" fmla="*/ 41534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57150" h="57150">
                      <a:moveTo>
                        <a:pt x="33044" y="41534"/>
                      </a:moveTo>
                      <a:lnTo>
                        <a:pt x="37826" y="48763"/>
                      </a:lnTo>
                      <a:cubicBezTo>
                        <a:pt x="44055" y="49173"/>
                        <a:pt x="35997" y="42496"/>
                        <a:pt x="33901" y="39677"/>
                      </a:cubicBezTo>
                      <a:lnTo>
                        <a:pt x="32073" y="40524"/>
                      </a:lnTo>
                      <a:cubicBezTo>
                        <a:pt x="29386" y="38238"/>
                        <a:pt x="32301" y="36314"/>
                        <a:pt x="30415" y="34285"/>
                      </a:cubicBezTo>
                      <a:cubicBezTo>
                        <a:pt x="34149" y="39400"/>
                        <a:pt x="39131" y="42039"/>
                        <a:pt x="43855" y="44610"/>
                      </a:cubicBezTo>
                      <a:cubicBezTo>
                        <a:pt x="48798" y="47001"/>
                        <a:pt x="53447" y="49392"/>
                        <a:pt x="56723" y="54564"/>
                      </a:cubicBezTo>
                      <a:cubicBezTo>
                        <a:pt x="56657" y="52488"/>
                        <a:pt x="57628" y="51316"/>
                        <a:pt x="56095" y="48935"/>
                      </a:cubicBezTo>
                      <a:cubicBezTo>
                        <a:pt x="48798" y="38743"/>
                        <a:pt x="39797" y="33704"/>
                        <a:pt x="31977" y="24179"/>
                      </a:cubicBezTo>
                      <a:cubicBezTo>
                        <a:pt x="32320" y="25694"/>
                        <a:pt x="31968" y="27018"/>
                        <a:pt x="31406" y="27504"/>
                      </a:cubicBezTo>
                      <a:cubicBezTo>
                        <a:pt x="28424" y="29428"/>
                        <a:pt x="21347" y="19950"/>
                        <a:pt x="22290" y="16416"/>
                      </a:cubicBezTo>
                      <a:lnTo>
                        <a:pt x="18404" y="20741"/>
                      </a:lnTo>
                      <a:lnTo>
                        <a:pt x="13413" y="14959"/>
                      </a:lnTo>
                      <a:cubicBezTo>
                        <a:pt x="13518" y="15759"/>
                        <a:pt x="12946" y="16216"/>
                        <a:pt x="12946" y="16216"/>
                      </a:cubicBezTo>
                      <a:cubicBezTo>
                        <a:pt x="11394" y="14826"/>
                        <a:pt x="11832" y="13530"/>
                        <a:pt x="11565" y="11949"/>
                      </a:cubicBezTo>
                      <a:lnTo>
                        <a:pt x="15871" y="13778"/>
                      </a:lnTo>
                      <a:cubicBezTo>
                        <a:pt x="10822" y="11625"/>
                        <a:pt x="11394" y="6691"/>
                        <a:pt x="7450" y="7177"/>
                      </a:cubicBezTo>
                      <a:cubicBezTo>
                        <a:pt x="6498" y="9720"/>
                        <a:pt x="8003" y="14826"/>
                        <a:pt x="8727" y="18855"/>
                      </a:cubicBezTo>
                      <a:cubicBezTo>
                        <a:pt x="7689" y="16921"/>
                        <a:pt x="7612" y="12416"/>
                        <a:pt x="9384" y="10997"/>
                      </a:cubicBezTo>
                      <a:cubicBezTo>
                        <a:pt x="12861" y="18960"/>
                        <a:pt x="13375" y="24255"/>
                        <a:pt x="21586" y="32037"/>
                      </a:cubicBezTo>
                      <a:cubicBezTo>
                        <a:pt x="15947" y="31504"/>
                        <a:pt x="24138" y="36486"/>
                        <a:pt x="21747" y="37819"/>
                      </a:cubicBezTo>
                      <a:cubicBezTo>
                        <a:pt x="22281" y="37267"/>
                        <a:pt x="21881" y="35705"/>
                        <a:pt x="23186" y="35438"/>
                      </a:cubicBezTo>
                      <a:cubicBezTo>
                        <a:pt x="26053" y="38562"/>
                        <a:pt x="27062" y="44639"/>
                        <a:pt x="24472" y="45220"/>
                      </a:cubicBezTo>
                      <a:cubicBezTo>
                        <a:pt x="29710" y="47106"/>
                        <a:pt x="37711" y="57326"/>
                        <a:pt x="40464" y="56402"/>
                      </a:cubicBezTo>
                      <a:cubicBezTo>
                        <a:pt x="42379" y="54745"/>
                        <a:pt x="39816" y="52297"/>
                        <a:pt x="37197" y="49535"/>
                      </a:cubicBezTo>
                      <a:cubicBezTo>
                        <a:pt x="34654" y="46715"/>
                        <a:pt x="31920" y="43696"/>
                        <a:pt x="33044" y="4153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01" name="任意多边形: 形状 862">
                  <a:extLst>
                    <a:ext uri="{FF2B5EF4-FFF2-40B4-BE49-F238E27FC236}">
                      <a16:creationId xmlns:a16="http://schemas.microsoft.com/office/drawing/2014/main" id="{90D2A142-48A4-AE9D-E1F2-A0341542D2D2}"/>
                    </a:ext>
                  </a:extLst>
                </p:cNvPr>
                <p:cNvSpPr/>
                <p:nvPr/>
              </p:nvSpPr>
              <p:spPr>
                <a:xfrm>
                  <a:off x="3744849" y="1009576"/>
                  <a:ext cx="9525" cy="9525"/>
                </a:xfrm>
                <a:custGeom>
                  <a:avLst/>
                  <a:gdLst>
                    <a:gd name="connsiteX0" fmla="*/ 9125 w 9525"/>
                    <a:gd name="connsiteY0" fmla="*/ 8401 h 9525"/>
                    <a:gd name="connsiteX1" fmla="*/ 8887 w 9525"/>
                    <a:gd name="connsiteY1" fmla="*/ 8287 h 9525"/>
                    <a:gd name="connsiteX2" fmla="*/ 8582 w 9525"/>
                    <a:gd name="connsiteY2" fmla="*/ 8134 h 9525"/>
                    <a:gd name="connsiteX3" fmla="*/ 8553 w 9525"/>
                    <a:gd name="connsiteY3" fmla="*/ 8115 h 9525"/>
                    <a:gd name="connsiteX4" fmla="*/ 7791 w 9525"/>
                    <a:gd name="connsiteY4" fmla="*/ 7639 h 9525"/>
                    <a:gd name="connsiteX5" fmla="*/ 7791 w 9525"/>
                    <a:gd name="connsiteY5" fmla="*/ 7639 h 9525"/>
                    <a:gd name="connsiteX6" fmla="*/ 7144 w 9525"/>
                    <a:gd name="connsiteY6" fmla="*/ 7144 h 9525"/>
                    <a:gd name="connsiteX7" fmla="*/ 7277 w 9525"/>
                    <a:gd name="connsiteY7" fmla="*/ 7268 h 9525"/>
                    <a:gd name="connsiteX8" fmla="*/ 7268 w 9525"/>
                    <a:gd name="connsiteY8" fmla="*/ 7258 h 9525"/>
                    <a:gd name="connsiteX9" fmla="*/ 7506 w 9525"/>
                    <a:gd name="connsiteY9" fmla="*/ 7449 h 9525"/>
                    <a:gd name="connsiteX10" fmla="*/ 7791 w 9525"/>
                    <a:gd name="connsiteY10" fmla="*/ 7649 h 9525"/>
                    <a:gd name="connsiteX11" fmla="*/ 7791 w 9525"/>
                    <a:gd name="connsiteY11" fmla="*/ 7649 h 9525"/>
                    <a:gd name="connsiteX12" fmla="*/ 7963 w 9525"/>
                    <a:gd name="connsiteY12" fmla="*/ 7782 h 9525"/>
                    <a:gd name="connsiteX13" fmla="*/ 8001 w 9525"/>
                    <a:gd name="connsiteY13" fmla="*/ 7801 h 9525"/>
                    <a:gd name="connsiteX14" fmla="*/ 8106 w 9525"/>
                    <a:gd name="connsiteY14" fmla="*/ 7868 h 9525"/>
                    <a:gd name="connsiteX15" fmla="*/ 8058 w 9525"/>
                    <a:gd name="connsiteY15" fmla="*/ 7839 h 9525"/>
                    <a:gd name="connsiteX16" fmla="*/ 8458 w 9525"/>
                    <a:gd name="connsiteY16" fmla="*/ 8058 h 9525"/>
                    <a:gd name="connsiteX17" fmla="*/ 8420 w 9525"/>
                    <a:gd name="connsiteY17" fmla="*/ 8039 h 9525"/>
                    <a:gd name="connsiteX18" fmla="*/ 8515 w 9525"/>
                    <a:gd name="connsiteY18" fmla="*/ 8096 h 9525"/>
                    <a:gd name="connsiteX19" fmla="*/ 8411 w 9525"/>
                    <a:gd name="connsiteY19" fmla="*/ 8039 h 9525"/>
                    <a:gd name="connsiteX20" fmla="*/ 8677 w 9525"/>
                    <a:gd name="connsiteY20" fmla="*/ 8192 h 9525"/>
                    <a:gd name="connsiteX21" fmla="*/ 8563 w 9525"/>
                    <a:gd name="connsiteY21" fmla="*/ 8134 h 9525"/>
                    <a:gd name="connsiteX22" fmla="*/ 8658 w 9525"/>
                    <a:gd name="connsiteY22" fmla="*/ 8182 h 9525"/>
                    <a:gd name="connsiteX23" fmla="*/ 8811 w 9525"/>
                    <a:gd name="connsiteY23" fmla="*/ 8258 h 9525"/>
                    <a:gd name="connsiteX24" fmla="*/ 9058 w 9525"/>
                    <a:gd name="connsiteY24" fmla="*/ 8363 h 9525"/>
                    <a:gd name="connsiteX25" fmla="*/ 8801 w 9525"/>
                    <a:gd name="connsiteY25" fmla="*/ 8249 h 9525"/>
                    <a:gd name="connsiteX26" fmla="*/ 9144 w 9525"/>
                    <a:gd name="connsiteY26" fmla="*/ 8401 h 9525"/>
                    <a:gd name="connsiteX27" fmla="*/ 9125 w 9525"/>
                    <a:gd name="connsiteY27" fmla="*/ 840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9525" h="9525">
                      <a:moveTo>
                        <a:pt x="9125" y="8401"/>
                      </a:moveTo>
                      <a:cubicBezTo>
                        <a:pt x="9287" y="8458"/>
                        <a:pt x="9096" y="8382"/>
                        <a:pt x="8887" y="8287"/>
                      </a:cubicBezTo>
                      <a:cubicBezTo>
                        <a:pt x="8792" y="8239"/>
                        <a:pt x="8715" y="8201"/>
                        <a:pt x="8582" y="8134"/>
                      </a:cubicBezTo>
                      <a:cubicBezTo>
                        <a:pt x="8506" y="8087"/>
                        <a:pt x="8601" y="8144"/>
                        <a:pt x="8553" y="8115"/>
                      </a:cubicBezTo>
                      <a:cubicBezTo>
                        <a:pt x="8744" y="8201"/>
                        <a:pt x="7563" y="7563"/>
                        <a:pt x="7791" y="7639"/>
                      </a:cubicBezTo>
                      <a:lnTo>
                        <a:pt x="7791" y="7639"/>
                      </a:lnTo>
                      <a:cubicBezTo>
                        <a:pt x="7268" y="7277"/>
                        <a:pt x="7334" y="7306"/>
                        <a:pt x="7144" y="7144"/>
                      </a:cubicBezTo>
                      <a:cubicBezTo>
                        <a:pt x="7287" y="7268"/>
                        <a:pt x="7277" y="7268"/>
                        <a:pt x="7277" y="7268"/>
                      </a:cubicBezTo>
                      <a:lnTo>
                        <a:pt x="7268" y="7258"/>
                      </a:lnTo>
                      <a:cubicBezTo>
                        <a:pt x="7306" y="7287"/>
                        <a:pt x="7429" y="7391"/>
                        <a:pt x="7506" y="7449"/>
                      </a:cubicBezTo>
                      <a:cubicBezTo>
                        <a:pt x="7649" y="7544"/>
                        <a:pt x="7687" y="7572"/>
                        <a:pt x="7791" y="7649"/>
                      </a:cubicBezTo>
                      <a:lnTo>
                        <a:pt x="7791" y="7649"/>
                      </a:lnTo>
                      <a:cubicBezTo>
                        <a:pt x="7791" y="7649"/>
                        <a:pt x="7896" y="7734"/>
                        <a:pt x="7963" y="7782"/>
                      </a:cubicBezTo>
                      <a:lnTo>
                        <a:pt x="8001" y="7801"/>
                      </a:lnTo>
                      <a:lnTo>
                        <a:pt x="8106" y="7868"/>
                      </a:lnTo>
                      <a:lnTo>
                        <a:pt x="8058" y="7839"/>
                      </a:lnTo>
                      <a:lnTo>
                        <a:pt x="8458" y="8058"/>
                      </a:lnTo>
                      <a:lnTo>
                        <a:pt x="8420" y="8039"/>
                      </a:lnTo>
                      <a:cubicBezTo>
                        <a:pt x="8525" y="8087"/>
                        <a:pt x="8515" y="8096"/>
                        <a:pt x="8515" y="8096"/>
                      </a:cubicBezTo>
                      <a:cubicBezTo>
                        <a:pt x="8515" y="8096"/>
                        <a:pt x="8573" y="8115"/>
                        <a:pt x="8411" y="8039"/>
                      </a:cubicBezTo>
                      <a:lnTo>
                        <a:pt x="8677" y="8192"/>
                      </a:lnTo>
                      <a:lnTo>
                        <a:pt x="8563" y="8134"/>
                      </a:lnTo>
                      <a:cubicBezTo>
                        <a:pt x="8611" y="8163"/>
                        <a:pt x="8658" y="8182"/>
                        <a:pt x="8658" y="8182"/>
                      </a:cubicBezTo>
                      <a:lnTo>
                        <a:pt x="8811" y="8258"/>
                      </a:lnTo>
                      <a:cubicBezTo>
                        <a:pt x="8896" y="8296"/>
                        <a:pt x="8953" y="8325"/>
                        <a:pt x="9058" y="8363"/>
                      </a:cubicBezTo>
                      <a:cubicBezTo>
                        <a:pt x="8877" y="8287"/>
                        <a:pt x="8639" y="8172"/>
                        <a:pt x="8801" y="8249"/>
                      </a:cubicBezTo>
                      <a:cubicBezTo>
                        <a:pt x="8868" y="8287"/>
                        <a:pt x="9363" y="8487"/>
                        <a:pt x="9144" y="8401"/>
                      </a:cubicBezTo>
                      <a:lnTo>
                        <a:pt x="9125" y="840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02" name="任意多边形: 形状 863">
                  <a:extLst>
                    <a:ext uri="{FF2B5EF4-FFF2-40B4-BE49-F238E27FC236}">
                      <a16:creationId xmlns:a16="http://schemas.microsoft.com/office/drawing/2014/main" id="{B1165187-8052-9CB7-9F7F-71BC9CF196EF}"/>
                    </a:ext>
                  </a:extLst>
                </p:cNvPr>
                <p:cNvSpPr/>
                <p:nvPr/>
              </p:nvSpPr>
              <p:spPr>
                <a:xfrm>
                  <a:off x="3646313" y="1235767"/>
                  <a:ext cx="19050" cy="19050"/>
                </a:xfrm>
                <a:custGeom>
                  <a:avLst/>
                  <a:gdLst>
                    <a:gd name="connsiteX0" fmla="*/ 12773 w 19050"/>
                    <a:gd name="connsiteY0" fmla="*/ 12297 h 19050"/>
                    <a:gd name="connsiteX1" fmla="*/ 9887 w 19050"/>
                    <a:gd name="connsiteY1" fmla="*/ 9839 h 19050"/>
                    <a:gd name="connsiteX2" fmla="*/ 7144 w 19050"/>
                    <a:gd name="connsiteY2" fmla="*/ 7144 h 19050"/>
                    <a:gd name="connsiteX3" fmla="*/ 9887 w 19050"/>
                    <a:gd name="connsiteY3" fmla="*/ 9839 h 19050"/>
                    <a:gd name="connsiteX4" fmla="*/ 12773 w 19050"/>
                    <a:gd name="connsiteY4" fmla="*/ 1229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2773" y="12297"/>
                      </a:moveTo>
                      <a:cubicBezTo>
                        <a:pt x="12773" y="12297"/>
                        <a:pt x="11325" y="11068"/>
                        <a:pt x="9887" y="9839"/>
                      </a:cubicBezTo>
                      <a:cubicBezTo>
                        <a:pt x="8515" y="8496"/>
                        <a:pt x="7144" y="7144"/>
                        <a:pt x="7144" y="7144"/>
                      </a:cubicBezTo>
                      <a:cubicBezTo>
                        <a:pt x="7144" y="7144"/>
                        <a:pt x="8515" y="8487"/>
                        <a:pt x="9887" y="9839"/>
                      </a:cubicBezTo>
                      <a:cubicBezTo>
                        <a:pt x="11325" y="11068"/>
                        <a:pt x="12773" y="12297"/>
                        <a:pt x="12773" y="1229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03" name="任意多边形: 形状 864">
                  <a:extLst>
                    <a:ext uri="{FF2B5EF4-FFF2-40B4-BE49-F238E27FC236}">
                      <a16:creationId xmlns:a16="http://schemas.microsoft.com/office/drawing/2014/main" id="{09F86DD1-DD63-F5C0-747E-D5713F1F88C3}"/>
                    </a:ext>
                  </a:extLst>
                </p:cNvPr>
                <p:cNvSpPr/>
                <p:nvPr/>
              </p:nvSpPr>
              <p:spPr>
                <a:xfrm>
                  <a:off x="3745240" y="1009910"/>
                  <a:ext cx="9525" cy="9525"/>
                </a:xfrm>
                <a:custGeom>
                  <a:avLst/>
                  <a:gdLst>
                    <a:gd name="connsiteX0" fmla="*/ 7782 w 9525"/>
                    <a:gd name="connsiteY0" fmla="*/ 7572 h 9525"/>
                    <a:gd name="connsiteX1" fmla="*/ 7582 w 9525"/>
                    <a:gd name="connsiteY1" fmla="*/ 7449 h 9525"/>
                    <a:gd name="connsiteX2" fmla="*/ 7144 w 9525"/>
                    <a:gd name="connsiteY2" fmla="*/ 7144 h 9525"/>
                    <a:gd name="connsiteX3" fmla="*/ 7401 w 9525"/>
                    <a:gd name="connsiteY3" fmla="*/ 7325 h 9525"/>
                    <a:gd name="connsiteX4" fmla="*/ 7649 w 9525"/>
                    <a:gd name="connsiteY4" fmla="*/ 7496 h 9525"/>
                    <a:gd name="connsiteX5" fmla="*/ 7620 w 9525"/>
                    <a:gd name="connsiteY5" fmla="*/ 7477 h 9525"/>
                    <a:gd name="connsiteX6" fmla="*/ 7782 w 9525"/>
                    <a:gd name="connsiteY6" fmla="*/ 757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525" h="9525">
                      <a:moveTo>
                        <a:pt x="7782" y="7572"/>
                      </a:moveTo>
                      <a:cubicBezTo>
                        <a:pt x="7906" y="7639"/>
                        <a:pt x="7620" y="7477"/>
                        <a:pt x="7582" y="7449"/>
                      </a:cubicBezTo>
                      <a:lnTo>
                        <a:pt x="7144" y="7144"/>
                      </a:lnTo>
                      <a:cubicBezTo>
                        <a:pt x="7353" y="7287"/>
                        <a:pt x="7468" y="7363"/>
                        <a:pt x="7401" y="7325"/>
                      </a:cubicBezTo>
                      <a:lnTo>
                        <a:pt x="7649" y="7496"/>
                      </a:lnTo>
                      <a:lnTo>
                        <a:pt x="7620" y="7477"/>
                      </a:lnTo>
                      <a:lnTo>
                        <a:pt x="7782" y="757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04" name="任意多边形: 形状 865">
                  <a:extLst>
                    <a:ext uri="{FF2B5EF4-FFF2-40B4-BE49-F238E27FC236}">
                      <a16:creationId xmlns:a16="http://schemas.microsoft.com/office/drawing/2014/main" id="{3B67D521-89DD-ACEE-DB61-F49C108225F9}"/>
                    </a:ext>
                  </a:extLst>
                </p:cNvPr>
                <p:cNvSpPr/>
                <p:nvPr/>
              </p:nvSpPr>
              <p:spPr>
                <a:xfrm>
                  <a:off x="3766871" y="1033846"/>
                  <a:ext cx="19050" cy="19050"/>
                </a:xfrm>
                <a:custGeom>
                  <a:avLst/>
                  <a:gdLst>
                    <a:gd name="connsiteX0" fmla="*/ 10878 w 19050"/>
                    <a:gd name="connsiteY0" fmla="*/ 10363 h 19050"/>
                    <a:gd name="connsiteX1" fmla="*/ 9658 w 19050"/>
                    <a:gd name="connsiteY1" fmla="*/ 8392 h 19050"/>
                    <a:gd name="connsiteX2" fmla="*/ 7144 w 19050"/>
                    <a:gd name="connsiteY2" fmla="*/ 7144 h 19050"/>
                    <a:gd name="connsiteX3" fmla="*/ 10849 w 19050"/>
                    <a:gd name="connsiteY3" fmla="*/ 11554 h 19050"/>
                    <a:gd name="connsiteX4" fmla="*/ 12544 w 19050"/>
                    <a:gd name="connsiteY4" fmla="*/ 12506 h 19050"/>
                    <a:gd name="connsiteX5" fmla="*/ 10878 w 19050"/>
                    <a:gd name="connsiteY5" fmla="*/ 1036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10878" y="10363"/>
                      </a:moveTo>
                      <a:cubicBezTo>
                        <a:pt x="9192" y="8820"/>
                        <a:pt x="11601" y="9716"/>
                        <a:pt x="9658" y="8392"/>
                      </a:cubicBezTo>
                      <a:cubicBezTo>
                        <a:pt x="9230" y="8268"/>
                        <a:pt x="8668" y="8268"/>
                        <a:pt x="7144" y="7144"/>
                      </a:cubicBezTo>
                      <a:cubicBezTo>
                        <a:pt x="8487" y="9668"/>
                        <a:pt x="11287" y="10449"/>
                        <a:pt x="10849" y="11554"/>
                      </a:cubicBezTo>
                      <a:lnTo>
                        <a:pt x="12544" y="12506"/>
                      </a:lnTo>
                      <a:cubicBezTo>
                        <a:pt x="12268" y="11697"/>
                        <a:pt x="11211" y="10592"/>
                        <a:pt x="10878" y="1036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05" name="任意多边形: 形状 866">
                  <a:extLst>
                    <a:ext uri="{FF2B5EF4-FFF2-40B4-BE49-F238E27FC236}">
                      <a16:creationId xmlns:a16="http://schemas.microsoft.com/office/drawing/2014/main" id="{D8B95BE3-2C44-41DD-2B18-4B7A3AE850A9}"/>
                    </a:ext>
                  </a:extLst>
                </p:cNvPr>
                <p:cNvSpPr/>
                <p:nvPr/>
              </p:nvSpPr>
              <p:spPr>
                <a:xfrm>
                  <a:off x="3746830" y="1010834"/>
                  <a:ext cx="9525" cy="9525"/>
                </a:xfrm>
                <a:custGeom>
                  <a:avLst/>
                  <a:gdLst>
                    <a:gd name="connsiteX0" fmla="*/ 7182 w 9525"/>
                    <a:gd name="connsiteY0" fmla="*/ 7153 h 9525"/>
                    <a:gd name="connsiteX1" fmla="*/ 7144 w 9525"/>
                    <a:gd name="connsiteY1" fmla="*/ 7144 h 9525"/>
                    <a:gd name="connsiteX2" fmla="*/ 7191 w 9525"/>
                    <a:gd name="connsiteY2" fmla="*/ 715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82" y="7153"/>
                      </a:moveTo>
                      <a:lnTo>
                        <a:pt x="7144" y="7144"/>
                      </a:lnTo>
                      <a:lnTo>
                        <a:pt x="7191" y="715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06" name="任意多边形: 形状 867">
                  <a:extLst>
                    <a:ext uri="{FF2B5EF4-FFF2-40B4-BE49-F238E27FC236}">
                      <a16:creationId xmlns:a16="http://schemas.microsoft.com/office/drawing/2014/main" id="{1B9D7B73-2D7B-E7FC-99B0-34E97FED451E}"/>
                    </a:ext>
                  </a:extLst>
                </p:cNvPr>
                <p:cNvSpPr/>
                <p:nvPr/>
              </p:nvSpPr>
              <p:spPr>
                <a:xfrm>
                  <a:off x="3412817" y="1170346"/>
                  <a:ext cx="9525" cy="19050"/>
                </a:xfrm>
                <a:custGeom>
                  <a:avLst/>
                  <a:gdLst>
                    <a:gd name="connsiteX0" fmla="*/ 9839 w 9525"/>
                    <a:gd name="connsiteY0" fmla="*/ 7328 h 19050"/>
                    <a:gd name="connsiteX1" fmla="*/ 7144 w 9525"/>
                    <a:gd name="connsiteY1" fmla="*/ 7909 h 19050"/>
                    <a:gd name="connsiteX2" fmla="*/ 9363 w 9525"/>
                    <a:gd name="connsiteY2" fmla="*/ 13186 h 19050"/>
                    <a:gd name="connsiteX3" fmla="*/ 9839 w 9525"/>
                    <a:gd name="connsiteY3" fmla="*/ 732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9839" y="7328"/>
                      </a:moveTo>
                      <a:lnTo>
                        <a:pt x="7144" y="7909"/>
                      </a:lnTo>
                      <a:lnTo>
                        <a:pt x="9363" y="13186"/>
                      </a:lnTo>
                      <a:cubicBezTo>
                        <a:pt x="7887" y="10252"/>
                        <a:pt x="8449" y="6233"/>
                        <a:pt x="9839" y="732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07" name="任意多边形: 形状 868">
                  <a:extLst>
                    <a:ext uri="{FF2B5EF4-FFF2-40B4-BE49-F238E27FC236}">
                      <a16:creationId xmlns:a16="http://schemas.microsoft.com/office/drawing/2014/main" id="{16A3BB0E-B4F9-88BA-0004-643BF0BC5085}"/>
                    </a:ext>
                  </a:extLst>
                </p:cNvPr>
                <p:cNvSpPr/>
                <p:nvPr/>
              </p:nvSpPr>
              <p:spPr>
                <a:xfrm>
                  <a:off x="3711240" y="1194703"/>
                  <a:ext cx="19050" cy="19050"/>
                </a:xfrm>
                <a:custGeom>
                  <a:avLst/>
                  <a:gdLst>
                    <a:gd name="connsiteX0" fmla="*/ 7187 w 19050"/>
                    <a:gd name="connsiteY0" fmla="*/ 8136 h 19050"/>
                    <a:gd name="connsiteX1" fmla="*/ 18646 w 19050"/>
                    <a:gd name="connsiteY1" fmla="*/ 12336 h 19050"/>
                    <a:gd name="connsiteX2" fmla="*/ 7187 w 19050"/>
                    <a:gd name="connsiteY2" fmla="*/ 813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19050">
                      <a:moveTo>
                        <a:pt x="7187" y="8136"/>
                      </a:moveTo>
                      <a:cubicBezTo>
                        <a:pt x="6482" y="12660"/>
                        <a:pt x="14569" y="12546"/>
                        <a:pt x="18646" y="12336"/>
                      </a:cubicBezTo>
                      <a:cubicBezTo>
                        <a:pt x="9111" y="16461"/>
                        <a:pt x="13359" y="3574"/>
                        <a:pt x="7187" y="813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08" name="任意多边形: 形状 869">
                  <a:extLst>
                    <a:ext uri="{FF2B5EF4-FFF2-40B4-BE49-F238E27FC236}">
                      <a16:creationId xmlns:a16="http://schemas.microsoft.com/office/drawing/2014/main" id="{21B6248E-0B82-078F-9B18-02133B45A39C}"/>
                    </a:ext>
                  </a:extLst>
                </p:cNvPr>
                <p:cNvSpPr/>
                <p:nvPr/>
              </p:nvSpPr>
              <p:spPr>
                <a:xfrm>
                  <a:off x="3482378" y="1209762"/>
                  <a:ext cx="19050" cy="19050"/>
                </a:xfrm>
                <a:custGeom>
                  <a:avLst/>
                  <a:gdLst>
                    <a:gd name="connsiteX0" fmla="*/ 12249 w 19050"/>
                    <a:gd name="connsiteY0" fmla="*/ 8107 h 19050"/>
                    <a:gd name="connsiteX1" fmla="*/ 7144 w 19050"/>
                    <a:gd name="connsiteY1" fmla="*/ 9612 h 19050"/>
                    <a:gd name="connsiteX2" fmla="*/ 16650 w 19050"/>
                    <a:gd name="connsiteY2" fmla="*/ 16766 h 19050"/>
                    <a:gd name="connsiteX3" fmla="*/ 12249 w 19050"/>
                    <a:gd name="connsiteY3" fmla="*/ 810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2249" y="8107"/>
                      </a:moveTo>
                      <a:cubicBezTo>
                        <a:pt x="8258" y="4878"/>
                        <a:pt x="10077" y="10908"/>
                        <a:pt x="7144" y="9612"/>
                      </a:cubicBezTo>
                      <a:cubicBezTo>
                        <a:pt x="9011" y="8936"/>
                        <a:pt x="12935" y="15184"/>
                        <a:pt x="16650" y="16766"/>
                      </a:cubicBezTo>
                      <a:lnTo>
                        <a:pt x="12249" y="810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09" name="任意多边形: 形状 870">
                  <a:extLst>
                    <a:ext uri="{FF2B5EF4-FFF2-40B4-BE49-F238E27FC236}">
                      <a16:creationId xmlns:a16="http://schemas.microsoft.com/office/drawing/2014/main" id="{980A4DEC-2F70-2003-1206-EC94B89A5EBB}"/>
                    </a:ext>
                  </a:extLst>
                </p:cNvPr>
                <p:cNvSpPr/>
                <p:nvPr/>
              </p:nvSpPr>
              <p:spPr>
                <a:xfrm>
                  <a:off x="3763413" y="1150308"/>
                  <a:ext cx="9525" cy="9525"/>
                </a:xfrm>
                <a:custGeom>
                  <a:avLst/>
                  <a:gdLst>
                    <a:gd name="connsiteX0" fmla="*/ 9744 w 9525"/>
                    <a:gd name="connsiteY0" fmla="*/ 7411 h 9525"/>
                    <a:gd name="connsiteX1" fmla="*/ 7144 w 9525"/>
                    <a:gd name="connsiteY1" fmla="*/ 9059 h 9525"/>
                    <a:gd name="connsiteX2" fmla="*/ 9744 w 9525"/>
                    <a:gd name="connsiteY2" fmla="*/ 741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744" y="7411"/>
                      </a:moveTo>
                      <a:cubicBezTo>
                        <a:pt x="8753" y="7211"/>
                        <a:pt x="7534" y="7430"/>
                        <a:pt x="7144" y="9059"/>
                      </a:cubicBezTo>
                      <a:cubicBezTo>
                        <a:pt x="10211" y="10411"/>
                        <a:pt x="6687" y="6049"/>
                        <a:pt x="9744" y="74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10" name="任意多边形: 形状 871">
                  <a:extLst>
                    <a:ext uri="{FF2B5EF4-FFF2-40B4-BE49-F238E27FC236}">
                      <a16:creationId xmlns:a16="http://schemas.microsoft.com/office/drawing/2014/main" id="{416EA3B6-B652-BCD5-E213-2152704BB13A}"/>
                    </a:ext>
                  </a:extLst>
                </p:cNvPr>
                <p:cNvSpPr/>
                <p:nvPr/>
              </p:nvSpPr>
              <p:spPr>
                <a:xfrm>
                  <a:off x="3779815" y="1078623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9535 w 9525"/>
                    <a:gd name="connsiteY1" fmla="*/ 10630 h 9525"/>
                    <a:gd name="connsiteX2" fmla="*/ 8773 w 9525"/>
                    <a:gd name="connsiteY2" fmla="*/ 844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9535" y="10630"/>
                      </a:lnTo>
                      <a:lnTo>
                        <a:pt x="8773" y="844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11" name="任意多边形: 形状 872">
                  <a:extLst>
                    <a:ext uri="{FF2B5EF4-FFF2-40B4-BE49-F238E27FC236}">
                      <a16:creationId xmlns:a16="http://schemas.microsoft.com/office/drawing/2014/main" id="{FEE01078-4E74-542D-82A1-FD0998C8B4F2}"/>
                    </a:ext>
                  </a:extLst>
                </p:cNvPr>
                <p:cNvSpPr/>
                <p:nvPr/>
              </p:nvSpPr>
              <p:spPr>
                <a:xfrm>
                  <a:off x="3769300" y="1132855"/>
                  <a:ext cx="9525" cy="9525"/>
                </a:xfrm>
                <a:custGeom>
                  <a:avLst/>
                  <a:gdLst>
                    <a:gd name="connsiteX0" fmla="*/ 10163 w 9525"/>
                    <a:gd name="connsiteY0" fmla="*/ 8138 h 9525"/>
                    <a:gd name="connsiteX1" fmla="*/ 7144 w 9525"/>
                    <a:gd name="connsiteY1" fmla="*/ 7252 h 9525"/>
                    <a:gd name="connsiteX2" fmla="*/ 9039 w 9525"/>
                    <a:gd name="connsiteY2" fmla="*/ 10786 h 9525"/>
                    <a:gd name="connsiteX3" fmla="*/ 10163 w 9525"/>
                    <a:gd name="connsiteY3" fmla="*/ 813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0163" y="8138"/>
                      </a:moveTo>
                      <a:cubicBezTo>
                        <a:pt x="10182" y="8243"/>
                        <a:pt x="7144" y="7319"/>
                        <a:pt x="7144" y="7252"/>
                      </a:cubicBezTo>
                      <a:cubicBezTo>
                        <a:pt x="8953" y="6557"/>
                        <a:pt x="8163" y="9386"/>
                        <a:pt x="9039" y="10786"/>
                      </a:cubicBezTo>
                      <a:cubicBezTo>
                        <a:pt x="9811" y="10309"/>
                        <a:pt x="10678" y="9109"/>
                        <a:pt x="10163" y="81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12" name="任意多边形: 形状 873">
                  <a:extLst>
                    <a:ext uri="{FF2B5EF4-FFF2-40B4-BE49-F238E27FC236}">
                      <a16:creationId xmlns:a16="http://schemas.microsoft.com/office/drawing/2014/main" id="{9C54DC6E-8D9D-7B5C-EC76-49CFE31B1C5F}"/>
                    </a:ext>
                  </a:extLst>
                </p:cNvPr>
                <p:cNvSpPr/>
                <p:nvPr/>
              </p:nvSpPr>
              <p:spPr>
                <a:xfrm>
                  <a:off x="3768651" y="1041399"/>
                  <a:ext cx="9525" cy="19050"/>
                </a:xfrm>
                <a:custGeom>
                  <a:avLst/>
                  <a:gdLst>
                    <a:gd name="connsiteX0" fmla="*/ 7573 w 9525"/>
                    <a:gd name="connsiteY0" fmla="*/ 7163 h 19050"/>
                    <a:gd name="connsiteX1" fmla="*/ 8002 w 9525"/>
                    <a:gd name="connsiteY1" fmla="*/ 11621 h 19050"/>
                    <a:gd name="connsiteX2" fmla="*/ 9145 w 9525"/>
                    <a:gd name="connsiteY2" fmla="*/ 9345 h 19050"/>
                    <a:gd name="connsiteX3" fmla="*/ 11459 w 9525"/>
                    <a:gd name="connsiteY3" fmla="*/ 12355 h 19050"/>
                    <a:gd name="connsiteX4" fmla="*/ 10964 w 9525"/>
                    <a:gd name="connsiteY4" fmla="*/ 9821 h 19050"/>
                    <a:gd name="connsiteX5" fmla="*/ 7573 w 9525"/>
                    <a:gd name="connsiteY5" fmla="*/ 716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5" h="19050">
                      <a:moveTo>
                        <a:pt x="7573" y="7163"/>
                      </a:moveTo>
                      <a:cubicBezTo>
                        <a:pt x="9145" y="10297"/>
                        <a:pt x="5611" y="7554"/>
                        <a:pt x="8002" y="11621"/>
                      </a:cubicBezTo>
                      <a:cubicBezTo>
                        <a:pt x="9040" y="10421"/>
                        <a:pt x="6982" y="8773"/>
                        <a:pt x="9145" y="9345"/>
                      </a:cubicBezTo>
                      <a:lnTo>
                        <a:pt x="11459" y="12355"/>
                      </a:lnTo>
                      <a:lnTo>
                        <a:pt x="10964" y="9821"/>
                      </a:lnTo>
                      <a:cubicBezTo>
                        <a:pt x="10211" y="10402"/>
                        <a:pt x="8564" y="6849"/>
                        <a:pt x="7573" y="716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13" name="任意多边形: 形状 874">
                  <a:extLst>
                    <a:ext uri="{FF2B5EF4-FFF2-40B4-BE49-F238E27FC236}">
                      <a16:creationId xmlns:a16="http://schemas.microsoft.com/office/drawing/2014/main" id="{C142F73F-29B1-22A0-55B0-385D25A661D3}"/>
                    </a:ext>
                  </a:extLst>
                </p:cNvPr>
                <p:cNvSpPr/>
                <p:nvPr/>
              </p:nvSpPr>
              <p:spPr>
                <a:xfrm>
                  <a:off x="3605876" y="1230680"/>
                  <a:ext cx="9525" cy="19050"/>
                </a:xfrm>
                <a:custGeom>
                  <a:avLst/>
                  <a:gdLst>
                    <a:gd name="connsiteX0" fmla="*/ 7794 w 9525"/>
                    <a:gd name="connsiteY0" fmla="*/ 7144 h 19050"/>
                    <a:gd name="connsiteX1" fmla="*/ 8214 w 9525"/>
                    <a:gd name="connsiteY1" fmla="*/ 12259 h 19050"/>
                    <a:gd name="connsiteX2" fmla="*/ 7794 w 9525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794" y="7144"/>
                      </a:moveTo>
                      <a:cubicBezTo>
                        <a:pt x="8023" y="9049"/>
                        <a:pt x="5947" y="9144"/>
                        <a:pt x="8214" y="12259"/>
                      </a:cubicBezTo>
                      <a:lnTo>
                        <a:pt x="779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14" name="任意多边形: 形状 875">
                  <a:extLst>
                    <a:ext uri="{FF2B5EF4-FFF2-40B4-BE49-F238E27FC236}">
                      <a16:creationId xmlns:a16="http://schemas.microsoft.com/office/drawing/2014/main" id="{7197BF09-E48B-74CC-FE51-29F8B5085185}"/>
                    </a:ext>
                  </a:extLst>
                </p:cNvPr>
                <p:cNvSpPr/>
                <p:nvPr/>
              </p:nvSpPr>
              <p:spPr>
                <a:xfrm>
                  <a:off x="3720884" y="1193580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10525 h 9525"/>
                    <a:gd name="connsiteX1" fmla="*/ 7744 w 9525"/>
                    <a:gd name="connsiteY1" fmla="*/ 7144 h 9525"/>
                    <a:gd name="connsiteX2" fmla="*/ 7144 w 9525"/>
                    <a:gd name="connsiteY2" fmla="*/ 105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10525"/>
                      </a:moveTo>
                      <a:lnTo>
                        <a:pt x="7744" y="7144"/>
                      </a:lnTo>
                      <a:lnTo>
                        <a:pt x="7144" y="1052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15" name="任意多边形: 形状 876">
                  <a:extLst>
                    <a:ext uri="{FF2B5EF4-FFF2-40B4-BE49-F238E27FC236}">
                      <a16:creationId xmlns:a16="http://schemas.microsoft.com/office/drawing/2014/main" id="{E1867CBD-4664-F735-3E8D-B3BEEAB55865}"/>
                    </a:ext>
                  </a:extLst>
                </p:cNvPr>
                <p:cNvSpPr/>
                <p:nvPr/>
              </p:nvSpPr>
              <p:spPr>
                <a:xfrm>
                  <a:off x="3778558" y="1074118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9458 w 9525"/>
                    <a:gd name="connsiteY1" fmla="*/ 9420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cubicBezTo>
                        <a:pt x="8306" y="10001"/>
                        <a:pt x="7830" y="8106"/>
                        <a:pt x="9458" y="9420"/>
                      </a:cubicBez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16" name="任意多边形: 形状 877">
                  <a:extLst>
                    <a:ext uri="{FF2B5EF4-FFF2-40B4-BE49-F238E27FC236}">
                      <a16:creationId xmlns:a16="http://schemas.microsoft.com/office/drawing/2014/main" id="{E06D7F27-E5D1-D304-4A4B-7D469F9C3AF9}"/>
                    </a:ext>
                  </a:extLst>
                </p:cNvPr>
                <p:cNvSpPr/>
                <p:nvPr/>
              </p:nvSpPr>
              <p:spPr>
                <a:xfrm>
                  <a:off x="3594478" y="1227118"/>
                  <a:ext cx="19050" cy="19050"/>
                </a:xfrm>
                <a:custGeom>
                  <a:avLst/>
                  <a:gdLst>
                    <a:gd name="connsiteX0" fmla="*/ 7829 w 19050"/>
                    <a:gd name="connsiteY0" fmla="*/ 7144 h 19050"/>
                    <a:gd name="connsiteX1" fmla="*/ 13506 w 19050"/>
                    <a:gd name="connsiteY1" fmla="*/ 13525 h 19050"/>
                    <a:gd name="connsiteX2" fmla="*/ 10572 w 19050"/>
                    <a:gd name="connsiteY2" fmla="*/ 10439 h 19050"/>
                    <a:gd name="connsiteX3" fmla="*/ 7829 w 19050"/>
                    <a:gd name="connsiteY3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7829" y="7144"/>
                      </a:moveTo>
                      <a:cubicBezTo>
                        <a:pt x="4943" y="11678"/>
                        <a:pt x="12011" y="9239"/>
                        <a:pt x="13506" y="13525"/>
                      </a:cubicBezTo>
                      <a:cubicBezTo>
                        <a:pt x="13506" y="13525"/>
                        <a:pt x="12039" y="11982"/>
                        <a:pt x="10572" y="10439"/>
                      </a:cubicBezTo>
                      <a:cubicBezTo>
                        <a:pt x="9201" y="8792"/>
                        <a:pt x="7829" y="7144"/>
                        <a:pt x="7829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17" name="任意多边形: 形状 878">
                  <a:extLst>
                    <a:ext uri="{FF2B5EF4-FFF2-40B4-BE49-F238E27FC236}">
                      <a16:creationId xmlns:a16="http://schemas.microsoft.com/office/drawing/2014/main" id="{8DB543DE-8C72-7678-B761-3ED8613774EE}"/>
                    </a:ext>
                  </a:extLst>
                </p:cNvPr>
                <p:cNvSpPr/>
                <p:nvPr/>
              </p:nvSpPr>
              <p:spPr>
                <a:xfrm>
                  <a:off x="3409226" y="1150165"/>
                  <a:ext cx="19050" cy="28575"/>
                </a:xfrm>
                <a:custGeom>
                  <a:avLst/>
                  <a:gdLst>
                    <a:gd name="connsiteX0" fmla="*/ 11925 w 19050"/>
                    <a:gd name="connsiteY0" fmla="*/ 21860 h 28575"/>
                    <a:gd name="connsiteX1" fmla="*/ 12525 w 19050"/>
                    <a:gd name="connsiteY1" fmla="*/ 15211 h 28575"/>
                    <a:gd name="connsiteX2" fmla="*/ 9773 w 19050"/>
                    <a:gd name="connsiteY2" fmla="*/ 11220 h 28575"/>
                    <a:gd name="connsiteX3" fmla="*/ 7144 w 19050"/>
                    <a:gd name="connsiteY3" fmla="*/ 7144 h 28575"/>
                    <a:gd name="connsiteX4" fmla="*/ 7725 w 19050"/>
                    <a:gd name="connsiteY4" fmla="*/ 13592 h 28575"/>
                    <a:gd name="connsiteX5" fmla="*/ 8496 w 19050"/>
                    <a:gd name="connsiteY5" fmla="*/ 20041 h 28575"/>
                    <a:gd name="connsiteX6" fmla="*/ 11925 w 19050"/>
                    <a:gd name="connsiteY6" fmla="*/ 21860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" h="28575">
                      <a:moveTo>
                        <a:pt x="11925" y="21860"/>
                      </a:moveTo>
                      <a:cubicBezTo>
                        <a:pt x="11182" y="18612"/>
                        <a:pt x="9773" y="14783"/>
                        <a:pt x="12525" y="15211"/>
                      </a:cubicBezTo>
                      <a:cubicBezTo>
                        <a:pt x="12525" y="15211"/>
                        <a:pt x="11144" y="13211"/>
                        <a:pt x="9773" y="11220"/>
                      </a:cubicBezTo>
                      <a:cubicBezTo>
                        <a:pt x="8353" y="9239"/>
                        <a:pt x="7144" y="7144"/>
                        <a:pt x="7144" y="7144"/>
                      </a:cubicBezTo>
                      <a:cubicBezTo>
                        <a:pt x="7144" y="7144"/>
                        <a:pt x="7306" y="10411"/>
                        <a:pt x="7725" y="13592"/>
                      </a:cubicBezTo>
                      <a:cubicBezTo>
                        <a:pt x="8106" y="16812"/>
                        <a:pt x="8496" y="20041"/>
                        <a:pt x="8496" y="20041"/>
                      </a:cubicBezTo>
                      <a:lnTo>
                        <a:pt x="11925" y="2186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18" name="任意多边形: 形状 879">
                  <a:extLst>
                    <a:ext uri="{FF2B5EF4-FFF2-40B4-BE49-F238E27FC236}">
                      <a16:creationId xmlns:a16="http://schemas.microsoft.com/office/drawing/2014/main" id="{38F20ABB-100F-E222-25EC-ECA243D09B48}"/>
                    </a:ext>
                  </a:extLst>
                </p:cNvPr>
                <p:cNvSpPr/>
                <p:nvPr/>
              </p:nvSpPr>
              <p:spPr>
                <a:xfrm>
                  <a:off x="3720598" y="1185017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10592 w 9525"/>
                    <a:gd name="connsiteY1" fmla="*/ 10697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cubicBezTo>
                        <a:pt x="7391" y="8334"/>
                        <a:pt x="8325" y="11144"/>
                        <a:pt x="10592" y="10697"/>
                      </a:cubicBez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19" name="任意多边形: 形状 880">
                  <a:extLst>
                    <a:ext uri="{FF2B5EF4-FFF2-40B4-BE49-F238E27FC236}">
                      <a16:creationId xmlns:a16="http://schemas.microsoft.com/office/drawing/2014/main" id="{EB0DB0CF-DABA-1738-24E0-33452E37ADA0}"/>
                    </a:ext>
                  </a:extLst>
                </p:cNvPr>
                <p:cNvSpPr/>
                <p:nvPr/>
              </p:nvSpPr>
              <p:spPr>
                <a:xfrm>
                  <a:off x="3770462" y="1115285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9277 w 9525"/>
                    <a:gd name="connsiteY1" fmla="*/ 9668 h 9525"/>
                    <a:gd name="connsiteX2" fmla="*/ 8896 w 9525"/>
                    <a:gd name="connsiteY2" fmla="*/ 820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9277" y="9668"/>
                      </a:lnTo>
                      <a:lnTo>
                        <a:pt x="8896" y="820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20" name="任意多边形: 形状 881">
                  <a:extLst>
                    <a:ext uri="{FF2B5EF4-FFF2-40B4-BE49-F238E27FC236}">
                      <a16:creationId xmlns:a16="http://schemas.microsoft.com/office/drawing/2014/main" id="{13CB37AF-3FD9-8A0F-3538-09AC168CAB80}"/>
                    </a:ext>
                  </a:extLst>
                </p:cNvPr>
                <p:cNvSpPr/>
                <p:nvPr/>
              </p:nvSpPr>
              <p:spPr>
                <a:xfrm>
                  <a:off x="3602583" y="1220717"/>
                  <a:ext cx="9525" cy="19050"/>
                </a:xfrm>
                <a:custGeom>
                  <a:avLst/>
                  <a:gdLst>
                    <a:gd name="connsiteX0" fmla="*/ 9497 w 9525"/>
                    <a:gd name="connsiteY0" fmla="*/ 10859 h 19050"/>
                    <a:gd name="connsiteX1" fmla="*/ 7145 w 9525"/>
                    <a:gd name="connsiteY1" fmla="*/ 7144 h 19050"/>
                    <a:gd name="connsiteX2" fmla="*/ 8688 w 9525"/>
                    <a:gd name="connsiteY2" fmla="*/ 12154 h 19050"/>
                    <a:gd name="connsiteX3" fmla="*/ 10278 w 9525"/>
                    <a:gd name="connsiteY3" fmla="*/ 9544 h 19050"/>
                    <a:gd name="connsiteX4" fmla="*/ 9497 w 9525"/>
                    <a:gd name="connsiteY4" fmla="*/ 1085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19050">
                      <a:moveTo>
                        <a:pt x="9497" y="10859"/>
                      </a:moveTo>
                      <a:cubicBezTo>
                        <a:pt x="9497" y="10859"/>
                        <a:pt x="7088" y="7210"/>
                        <a:pt x="7145" y="7144"/>
                      </a:cubicBezTo>
                      <a:lnTo>
                        <a:pt x="8688" y="12154"/>
                      </a:lnTo>
                      <a:lnTo>
                        <a:pt x="10278" y="9544"/>
                      </a:lnTo>
                      <a:lnTo>
                        <a:pt x="9497" y="1085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21" name="任意多边形: 形状 882">
                  <a:extLst>
                    <a:ext uri="{FF2B5EF4-FFF2-40B4-BE49-F238E27FC236}">
                      <a16:creationId xmlns:a16="http://schemas.microsoft.com/office/drawing/2014/main" id="{FA5EF6C5-BE71-84D4-4C90-ADC4E2E1195F}"/>
                    </a:ext>
                  </a:extLst>
                </p:cNvPr>
                <p:cNvSpPr/>
                <p:nvPr/>
              </p:nvSpPr>
              <p:spPr>
                <a:xfrm>
                  <a:off x="3716369" y="1183684"/>
                  <a:ext cx="9525" cy="9525"/>
                </a:xfrm>
                <a:custGeom>
                  <a:avLst/>
                  <a:gdLst>
                    <a:gd name="connsiteX0" fmla="*/ 7439 w 9525"/>
                    <a:gd name="connsiteY0" fmla="*/ 11011 h 9525"/>
                    <a:gd name="connsiteX1" fmla="*/ 8906 w 9525"/>
                    <a:gd name="connsiteY1" fmla="*/ 11211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439" y="11011"/>
                      </a:moveTo>
                      <a:lnTo>
                        <a:pt x="8906" y="11211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22" name="任意多边形: 形状 883">
                  <a:extLst>
                    <a:ext uri="{FF2B5EF4-FFF2-40B4-BE49-F238E27FC236}">
                      <a16:creationId xmlns:a16="http://schemas.microsoft.com/office/drawing/2014/main" id="{1911CD14-938D-95F8-C124-C349373A39B7}"/>
                    </a:ext>
                  </a:extLst>
                </p:cNvPr>
                <p:cNvSpPr/>
                <p:nvPr/>
              </p:nvSpPr>
              <p:spPr>
                <a:xfrm>
                  <a:off x="3762432" y="1068517"/>
                  <a:ext cx="19050" cy="19050"/>
                </a:xfrm>
                <a:custGeom>
                  <a:avLst/>
                  <a:gdLst>
                    <a:gd name="connsiteX0" fmla="*/ 19936 w 19050"/>
                    <a:gd name="connsiteY0" fmla="*/ 14164 h 19050"/>
                    <a:gd name="connsiteX1" fmla="*/ 20984 w 19050"/>
                    <a:gd name="connsiteY1" fmla="*/ 13087 h 19050"/>
                    <a:gd name="connsiteX2" fmla="*/ 18726 w 19050"/>
                    <a:gd name="connsiteY2" fmla="*/ 9134 h 19050"/>
                    <a:gd name="connsiteX3" fmla="*/ 13945 w 19050"/>
                    <a:gd name="connsiteY3" fmla="*/ 7449 h 19050"/>
                    <a:gd name="connsiteX4" fmla="*/ 13783 w 19050"/>
                    <a:gd name="connsiteY4" fmla="*/ 10792 h 19050"/>
                    <a:gd name="connsiteX5" fmla="*/ 11649 w 19050"/>
                    <a:gd name="connsiteY5" fmla="*/ 7144 h 19050"/>
                    <a:gd name="connsiteX6" fmla="*/ 7144 w 19050"/>
                    <a:gd name="connsiteY6" fmla="*/ 8973 h 19050"/>
                    <a:gd name="connsiteX7" fmla="*/ 11163 w 19050"/>
                    <a:gd name="connsiteY7" fmla="*/ 12440 h 19050"/>
                    <a:gd name="connsiteX8" fmla="*/ 11182 w 19050"/>
                    <a:gd name="connsiteY8" fmla="*/ 9049 h 19050"/>
                    <a:gd name="connsiteX9" fmla="*/ 12468 w 19050"/>
                    <a:gd name="connsiteY9" fmla="*/ 11792 h 19050"/>
                    <a:gd name="connsiteX10" fmla="*/ 12202 w 19050"/>
                    <a:gd name="connsiteY10" fmla="*/ 11906 h 19050"/>
                    <a:gd name="connsiteX11" fmla="*/ 21307 w 19050"/>
                    <a:gd name="connsiteY11" fmla="*/ 18212 h 19050"/>
                    <a:gd name="connsiteX12" fmla="*/ 19936 w 19050"/>
                    <a:gd name="connsiteY12" fmla="*/ 1416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9050" h="19050">
                      <a:moveTo>
                        <a:pt x="19936" y="14164"/>
                      </a:moveTo>
                      <a:lnTo>
                        <a:pt x="20984" y="13087"/>
                      </a:lnTo>
                      <a:cubicBezTo>
                        <a:pt x="19040" y="13335"/>
                        <a:pt x="20250" y="10887"/>
                        <a:pt x="18726" y="9134"/>
                      </a:cubicBezTo>
                      <a:cubicBezTo>
                        <a:pt x="16212" y="7096"/>
                        <a:pt x="16888" y="12630"/>
                        <a:pt x="13945" y="7449"/>
                      </a:cubicBezTo>
                      <a:cubicBezTo>
                        <a:pt x="15935" y="10792"/>
                        <a:pt x="13468" y="8839"/>
                        <a:pt x="13783" y="10792"/>
                      </a:cubicBezTo>
                      <a:cubicBezTo>
                        <a:pt x="13449" y="8020"/>
                        <a:pt x="12182" y="8982"/>
                        <a:pt x="11649" y="7144"/>
                      </a:cubicBezTo>
                      <a:cubicBezTo>
                        <a:pt x="10992" y="10020"/>
                        <a:pt x="8896" y="10668"/>
                        <a:pt x="7144" y="8973"/>
                      </a:cubicBezTo>
                      <a:cubicBezTo>
                        <a:pt x="8687" y="12764"/>
                        <a:pt x="8982" y="9944"/>
                        <a:pt x="11163" y="12440"/>
                      </a:cubicBezTo>
                      <a:cubicBezTo>
                        <a:pt x="10430" y="10697"/>
                        <a:pt x="10439" y="9411"/>
                        <a:pt x="11182" y="9049"/>
                      </a:cubicBezTo>
                      <a:cubicBezTo>
                        <a:pt x="11935" y="9515"/>
                        <a:pt x="12211" y="11078"/>
                        <a:pt x="12468" y="11792"/>
                      </a:cubicBezTo>
                      <a:lnTo>
                        <a:pt x="12202" y="11906"/>
                      </a:lnTo>
                      <a:cubicBezTo>
                        <a:pt x="12916" y="12621"/>
                        <a:pt x="16802" y="14849"/>
                        <a:pt x="21307" y="18212"/>
                      </a:cubicBezTo>
                      <a:cubicBezTo>
                        <a:pt x="20412" y="18317"/>
                        <a:pt x="18850" y="14383"/>
                        <a:pt x="19936" y="1416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23" name="任意多边形: 形状 884">
                  <a:extLst>
                    <a:ext uri="{FF2B5EF4-FFF2-40B4-BE49-F238E27FC236}">
                      <a16:creationId xmlns:a16="http://schemas.microsoft.com/office/drawing/2014/main" id="{2BBE7AEF-F163-D3CA-EC70-916524D802BC}"/>
                    </a:ext>
                  </a:extLst>
                </p:cNvPr>
                <p:cNvSpPr/>
                <p:nvPr/>
              </p:nvSpPr>
              <p:spPr>
                <a:xfrm>
                  <a:off x="3745382" y="1157481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8620 h 9525"/>
                    <a:gd name="connsiteX1" fmla="*/ 9763 w 9525"/>
                    <a:gd name="connsiteY1" fmla="*/ 9068 h 9525"/>
                    <a:gd name="connsiteX2" fmla="*/ 10011 w 9525"/>
                    <a:gd name="connsiteY2" fmla="*/ 9106 h 9525"/>
                    <a:gd name="connsiteX3" fmla="*/ 7468 w 9525"/>
                    <a:gd name="connsiteY3" fmla="*/ 9039 h 9525"/>
                    <a:gd name="connsiteX4" fmla="*/ 7468 w 9525"/>
                    <a:gd name="connsiteY4" fmla="*/ 9039 h 9525"/>
                    <a:gd name="connsiteX5" fmla="*/ 7468 w 9525"/>
                    <a:gd name="connsiteY5" fmla="*/ 9039 h 9525"/>
                    <a:gd name="connsiteX6" fmla="*/ 7477 w 9525"/>
                    <a:gd name="connsiteY6" fmla="*/ 9039 h 9525"/>
                    <a:gd name="connsiteX7" fmla="*/ 7487 w 9525"/>
                    <a:gd name="connsiteY7" fmla="*/ 9039 h 9525"/>
                    <a:gd name="connsiteX8" fmla="*/ 7506 w 9525"/>
                    <a:gd name="connsiteY8" fmla="*/ 9039 h 9525"/>
                    <a:gd name="connsiteX9" fmla="*/ 7553 w 9525"/>
                    <a:gd name="connsiteY9" fmla="*/ 9039 h 9525"/>
                    <a:gd name="connsiteX10" fmla="*/ 7649 w 9525"/>
                    <a:gd name="connsiteY10" fmla="*/ 9049 h 9525"/>
                    <a:gd name="connsiteX11" fmla="*/ 8011 w 9525"/>
                    <a:gd name="connsiteY11" fmla="*/ 9087 h 9525"/>
                    <a:gd name="connsiteX12" fmla="*/ 8649 w 9525"/>
                    <a:gd name="connsiteY12" fmla="*/ 9144 h 9525"/>
                    <a:gd name="connsiteX13" fmla="*/ 9268 w 9525"/>
                    <a:gd name="connsiteY13" fmla="*/ 9201 h 9525"/>
                    <a:gd name="connsiteX14" fmla="*/ 7925 w 9525"/>
                    <a:gd name="connsiteY14" fmla="*/ 8182 h 9525"/>
                    <a:gd name="connsiteX15" fmla="*/ 7677 w 9525"/>
                    <a:gd name="connsiteY15" fmla="*/ 7992 h 9525"/>
                    <a:gd name="connsiteX16" fmla="*/ 7553 w 9525"/>
                    <a:gd name="connsiteY16" fmla="*/ 7896 h 9525"/>
                    <a:gd name="connsiteX17" fmla="*/ 7496 w 9525"/>
                    <a:gd name="connsiteY17" fmla="*/ 7849 h 9525"/>
                    <a:gd name="connsiteX18" fmla="*/ 7477 w 9525"/>
                    <a:gd name="connsiteY18" fmla="*/ 7839 h 9525"/>
                    <a:gd name="connsiteX19" fmla="*/ 7468 w 9525"/>
                    <a:gd name="connsiteY19" fmla="*/ 7858 h 9525"/>
                    <a:gd name="connsiteX20" fmla="*/ 7468 w 9525"/>
                    <a:gd name="connsiteY20" fmla="*/ 7858 h 9525"/>
                    <a:gd name="connsiteX21" fmla="*/ 10068 w 9525"/>
                    <a:gd name="connsiteY21" fmla="*/ 7925 h 9525"/>
                    <a:gd name="connsiteX22" fmla="*/ 10068 w 9525"/>
                    <a:gd name="connsiteY22" fmla="*/ 7925 h 9525"/>
                    <a:gd name="connsiteX23" fmla="*/ 10030 w 9525"/>
                    <a:gd name="connsiteY23" fmla="*/ 7896 h 9525"/>
                    <a:gd name="connsiteX24" fmla="*/ 9477 w 9525"/>
                    <a:gd name="connsiteY24" fmla="*/ 7515 h 9525"/>
                    <a:gd name="connsiteX25" fmla="*/ 8934 w 9525"/>
                    <a:gd name="connsiteY25" fmla="*/ 7144 h 9525"/>
                    <a:gd name="connsiteX26" fmla="*/ 7144 w 9525"/>
                    <a:gd name="connsiteY26" fmla="*/ 862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9525" h="9525">
                      <a:moveTo>
                        <a:pt x="7144" y="8620"/>
                      </a:moveTo>
                      <a:cubicBezTo>
                        <a:pt x="7144" y="8620"/>
                        <a:pt x="8458" y="8849"/>
                        <a:pt x="9763" y="9068"/>
                      </a:cubicBezTo>
                      <a:lnTo>
                        <a:pt x="10011" y="9106"/>
                      </a:lnTo>
                      <a:lnTo>
                        <a:pt x="7468" y="9039"/>
                      </a:lnTo>
                      <a:lnTo>
                        <a:pt x="7468" y="9039"/>
                      </a:lnTo>
                      <a:lnTo>
                        <a:pt x="7468" y="9039"/>
                      </a:lnTo>
                      <a:lnTo>
                        <a:pt x="7477" y="9039"/>
                      </a:lnTo>
                      <a:lnTo>
                        <a:pt x="7487" y="9039"/>
                      </a:lnTo>
                      <a:lnTo>
                        <a:pt x="7506" y="9039"/>
                      </a:lnTo>
                      <a:lnTo>
                        <a:pt x="7553" y="9039"/>
                      </a:lnTo>
                      <a:lnTo>
                        <a:pt x="7649" y="9049"/>
                      </a:lnTo>
                      <a:lnTo>
                        <a:pt x="8011" y="9087"/>
                      </a:lnTo>
                      <a:cubicBezTo>
                        <a:pt x="8239" y="9106"/>
                        <a:pt x="8458" y="9125"/>
                        <a:pt x="8649" y="9144"/>
                      </a:cubicBezTo>
                      <a:cubicBezTo>
                        <a:pt x="9020" y="9182"/>
                        <a:pt x="9268" y="9201"/>
                        <a:pt x="9268" y="9201"/>
                      </a:cubicBezTo>
                      <a:cubicBezTo>
                        <a:pt x="9268" y="9201"/>
                        <a:pt x="8601" y="8696"/>
                        <a:pt x="7925" y="8182"/>
                      </a:cubicBezTo>
                      <a:lnTo>
                        <a:pt x="7677" y="7992"/>
                      </a:lnTo>
                      <a:lnTo>
                        <a:pt x="7553" y="7896"/>
                      </a:lnTo>
                      <a:lnTo>
                        <a:pt x="7496" y="7849"/>
                      </a:lnTo>
                      <a:lnTo>
                        <a:pt x="7477" y="7839"/>
                      </a:lnTo>
                      <a:lnTo>
                        <a:pt x="7468" y="7858"/>
                      </a:lnTo>
                      <a:lnTo>
                        <a:pt x="7468" y="7858"/>
                      </a:lnTo>
                      <a:lnTo>
                        <a:pt x="10068" y="7925"/>
                      </a:lnTo>
                      <a:lnTo>
                        <a:pt x="10068" y="7925"/>
                      </a:lnTo>
                      <a:lnTo>
                        <a:pt x="10030" y="7896"/>
                      </a:lnTo>
                      <a:cubicBezTo>
                        <a:pt x="9830" y="7753"/>
                        <a:pt x="9639" y="7630"/>
                        <a:pt x="9477" y="7515"/>
                      </a:cubicBezTo>
                      <a:cubicBezTo>
                        <a:pt x="9154" y="7296"/>
                        <a:pt x="8934" y="7144"/>
                        <a:pt x="8934" y="7144"/>
                      </a:cubicBezTo>
                      <a:lnTo>
                        <a:pt x="7144" y="862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24" name="任意多边形: 形状 885">
                  <a:extLst>
                    <a:ext uri="{FF2B5EF4-FFF2-40B4-BE49-F238E27FC236}">
                      <a16:creationId xmlns:a16="http://schemas.microsoft.com/office/drawing/2014/main" id="{AE9E43F1-E306-32B4-CC0B-265295B4241B}"/>
                    </a:ext>
                  </a:extLst>
                </p:cNvPr>
                <p:cNvSpPr/>
                <p:nvPr/>
              </p:nvSpPr>
              <p:spPr>
                <a:xfrm>
                  <a:off x="3752564" y="1146260"/>
                  <a:ext cx="9525" cy="9525"/>
                </a:xfrm>
                <a:custGeom>
                  <a:avLst/>
                  <a:gdLst>
                    <a:gd name="connsiteX0" fmla="*/ 10439 w 9525"/>
                    <a:gd name="connsiteY0" fmla="*/ 7144 h 9525"/>
                    <a:gd name="connsiteX1" fmla="*/ 7144 w 9525"/>
                    <a:gd name="connsiteY1" fmla="*/ 7782 h 9525"/>
                    <a:gd name="connsiteX2" fmla="*/ 10439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439" y="7144"/>
                      </a:moveTo>
                      <a:cubicBezTo>
                        <a:pt x="9906" y="7934"/>
                        <a:pt x="8296" y="6925"/>
                        <a:pt x="7144" y="7782"/>
                      </a:cubicBezTo>
                      <a:cubicBezTo>
                        <a:pt x="8068" y="8077"/>
                        <a:pt x="10458" y="10563"/>
                        <a:pt x="10439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25" name="任意多边形: 形状 886">
                  <a:extLst>
                    <a:ext uri="{FF2B5EF4-FFF2-40B4-BE49-F238E27FC236}">
                      <a16:creationId xmlns:a16="http://schemas.microsoft.com/office/drawing/2014/main" id="{E7777049-3BF2-C816-DBF7-116CCCE42A33}"/>
                    </a:ext>
                  </a:extLst>
                </p:cNvPr>
                <p:cNvSpPr/>
                <p:nvPr/>
              </p:nvSpPr>
              <p:spPr>
                <a:xfrm>
                  <a:off x="3547443" y="1215990"/>
                  <a:ext cx="9525" cy="9525"/>
                </a:xfrm>
                <a:custGeom>
                  <a:avLst/>
                  <a:gdLst>
                    <a:gd name="connsiteX0" fmla="*/ 9668 w 9525"/>
                    <a:gd name="connsiteY0" fmla="*/ 7194 h 9525"/>
                    <a:gd name="connsiteX1" fmla="*/ 7144 w 9525"/>
                    <a:gd name="connsiteY1" fmla="*/ 10071 h 9525"/>
                    <a:gd name="connsiteX2" fmla="*/ 9668 w 9525"/>
                    <a:gd name="connsiteY2" fmla="*/ 719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668" y="7194"/>
                      </a:moveTo>
                      <a:cubicBezTo>
                        <a:pt x="7506" y="6804"/>
                        <a:pt x="7439" y="8757"/>
                        <a:pt x="7144" y="10071"/>
                      </a:cubicBezTo>
                      <a:cubicBezTo>
                        <a:pt x="7296" y="6080"/>
                        <a:pt x="12840" y="13081"/>
                        <a:pt x="9668" y="719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26" name="任意多边形: 形状 887">
                  <a:extLst>
                    <a:ext uri="{FF2B5EF4-FFF2-40B4-BE49-F238E27FC236}">
                      <a16:creationId xmlns:a16="http://schemas.microsoft.com/office/drawing/2014/main" id="{0BAF362B-1278-CFCE-9143-8145A242C106}"/>
                    </a:ext>
                  </a:extLst>
                </p:cNvPr>
                <p:cNvSpPr/>
                <p:nvPr/>
              </p:nvSpPr>
              <p:spPr>
                <a:xfrm>
                  <a:off x="3734846" y="1157142"/>
                  <a:ext cx="19050" cy="19050"/>
                </a:xfrm>
                <a:custGeom>
                  <a:avLst/>
                  <a:gdLst>
                    <a:gd name="connsiteX0" fmla="*/ 18947 w 19050"/>
                    <a:gd name="connsiteY0" fmla="*/ 10902 h 19050"/>
                    <a:gd name="connsiteX1" fmla="*/ 8937 w 19050"/>
                    <a:gd name="connsiteY1" fmla="*/ 7168 h 19050"/>
                    <a:gd name="connsiteX2" fmla="*/ 16700 w 19050"/>
                    <a:gd name="connsiteY2" fmla="*/ 13483 h 19050"/>
                    <a:gd name="connsiteX3" fmla="*/ 18947 w 19050"/>
                    <a:gd name="connsiteY3" fmla="*/ 1090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8947" y="10902"/>
                      </a:moveTo>
                      <a:cubicBezTo>
                        <a:pt x="16357" y="9302"/>
                        <a:pt x="12004" y="6873"/>
                        <a:pt x="8937" y="7168"/>
                      </a:cubicBezTo>
                      <a:cubicBezTo>
                        <a:pt x="2260" y="10416"/>
                        <a:pt x="16357" y="8511"/>
                        <a:pt x="16700" y="13483"/>
                      </a:cubicBezTo>
                      <a:cubicBezTo>
                        <a:pt x="13661" y="12274"/>
                        <a:pt x="18062" y="11636"/>
                        <a:pt x="18947" y="1090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27" name="任意多边形: 形状 888">
                  <a:extLst>
                    <a:ext uri="{FF2B5EF4-FFF2-40B4-BE49-F238E27FC236}">
                      <a16:creationId xmlns:a16="http://schemas.microsoft.com/office/drawing/2014/main" id="{57643E91-39DA-C2FE-64B5-E87A0D757766}"/>
                    </a:ext>
                  </a:extLst>
                </p:cNvPr>
                <p:cNvSpPr/>
                <p:nvPr/>
              </p:nvSpPr>
              <p:spPr>
                <a:xfrm>
                  <a:off x="3744725" y="1009472"/>
                  <a:ext cx="9525" cy="9525"/>
                </a:xfrm>
                <a:custGeom>
                  <a:avLst/>
                  <a:gdLst>
                    <a:gd name="connsiteX0" fmla="*/ 7172 w 9525"/>
                    <a:gd name="connsiteY0" fmla="*/ 7172 h 9525"/>
                    <a:gd name="connsiteX1" fmla="*/ 7249 w 9525"/>
                    <a:gd name="connsiteY1" fmla="*/ 7239 h 9525"/>
                    <a:gd name="connsiteX2" fmla="*/ 7163 w 9525"/>
                    <a:gd name="connsiteY2" fmla="*/ 7153 h 9525"/>
                    <a:gd name="connsiteX3" fmla="*/ 7163 w 9525"/>
                    <a:gd name="connsiteY3" fmla="*/ 7163 h 9525"/>
                    <a:gd name="connsiteX4" fmla="*/ 7144 w 9525"/>
                    <a:gd name="connsiteY4" fmla="*/ 7144 h 9525"/>
                    <a:gd name="connsiteX5" fmla="*/ 7144 w 9525"/>
                    <a:gd name="connsiteY5" fmla="*/ 7144 h 9525"/>
                    <a:gd name="connsiteX6" fmla="*/ 7153 w 9525"/>
                    <a:gd name="connsiteY6" fmla="*/ 7153 h 9525"/>
                    <a:gd name="connsiteX7" fmla="*/ 7210 w 9525"/>
                    <a:gd name="connsiteY7" fmla="*/ 7210 h 9525"/>
                    <a:gd name="connsiteX8" fmla="*/ 7172 w 9525"/>
                    <a:gd name="connsiteY8" fmla="*/ 717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525" h="9525">
                      <a:moveTo>
                        <a:pt x="7172" y="7172"/>
                      </a:moveTo>
                      <a:lnTo>
                        <a:pt x="7249" y="7239"/>
                      </a:lnTo>
                      <a:cubicBezTo>
                        <a:pt x="7153" y="7153"/>
                        <a:pt x="7163" y="7153"/>
                        <a:pt x="7163" y="7153"/>
                      </a:cubicBezTo>
                      <a:lnTo>
                        <a:pt x="7163" y="7163"/>
                      </a:lnTo>
                      <a:lnTo>
                        <a:pt x="7144" y="7144"/>
                      </a:lnTo>
                      <a:lnTo>
                        <a:pt x="7144" y="7144"/>
                      </a:lnTo>
                      <a:lnTo>
                        <a:pt x="7153" y="7153"/>
                      </a:lnTo>
                      <a:lnTo>
                        <a:pt x="7210" y="7210"/>
                      </a:lnTo>
                      <a:lnTo>
                        <a:pt x="7172" y="717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28" name="任意多边形: 形状 889">
                  <a:extLst>
                    <a:ext uri="{FF2B5EF4-FFF2-40B4-BE49-F238E27FC236}">
                      <a16:creationId xmlns:a16="http://schemas.microsoft.com/office/drawing/2014/main" id="{BF1C66A0-855E-000E-8237-8837F0180125}"/>
                    </a:ext>
                  </a:extLst>
                </p:cNvPr>
                <p:cNvSpPr/>
                <p:nvPr/>
              </p:nvSpPr>
              <p:spPr>
                <a:xfrm>
                  <a:off x="3745706" y="1153290"/>
                  <a:ext cx="9525" cy="9525"/>
                </a:xfrm>
                <a:custGeom>
                  <a:avLst/>
                  <a:gdLst>
                    <a:gd name="connsiteX0" fmla="*/ 9134 w 9525"/>
                    <a:gd name="connsiteY0" fmla="*/ 7144 h 9525"/>
                    <a:gd name="connsiteX1" fmla="*/ 9677 w 9525"/>
                    <a:gd name="connsiteY1" fmla="*/ 7401 h 9525"/>
                    <a:gd name="connsiteX2" fmla="*/ 9944 w 9525"/>
                    <a:gd name="connsiteY2" fmla="*/ 7525 h 9525"/>
                    <a:gd name="connsiteX3" fmla="*/ 9982 w 9525"/>
                    <a:gd name="connsiteY3" fmla="*/ 7544 h 9525"/>
                    <a:gd name="connsiteX4" fmla="*/ 9982 w 9525"/>
                    <a:gd name="connsiteY4" fmla="*/ 7544 h 9525"/>
                    <a:gd name="connsiteX5" fmla="*/ 7144 w 9525"/>
                    <a:gd name="connsiteY5" fmla="*/ 7477 h 9525"/>
                    <a:gd name="connsiteX6" fmla="*/ 7144 w 9525"/>
                    <a:gd name="connsiteY6" fmla="*/ 7477 h 9525"/>
                    <a:gd name="connsiteX7" fmla="*/ 7153 w 9525"/>
                    <a:gd name="connsiteY7" fmla="*/ 7477 h 9525"/>
                    <a:gd name="connsiteX8" fmla="*/ 7163 w 9525"/>
                    <a:gd name="connsiteY8" fmla="*/ 7487 h 9525"/>
                    <a:gd name="connsiteX9" fmla="*/ 7220 w 9525"/>
                    <a:gd name="connsiteY9" fmla="*/ 7515 h 9525"/>
                    <a:gd name="connsiteX10" fmla="*/ 7334 w 9525"/>
                    <a:gd name="connsiteY10" fmla="*/ 7572 h 9525"/>
                    <a:gd name="connsiteX11" fmla="*/ 7810 w 9525"/>
                    <a:gd name="connsiteY11" fmla="*/ 7810 h 9525"/>
                    <a:gd name="connsiteX12" fmla="*/ 9106 w 9525"/>
                    <a:gd name="connsiteY12" fmla="*/ 8449 h 9525"/>
                    <a:gd name="connsiteX13" fmla="*/ 8115 w 9525"/>
                    <a:gd name="connsiteY13" fmla="*/ 7401 h 9525"/>
                    <a:gd name="connsiteX14" fmla="*/ 7315 w 9525"/>
                    <a:gd name="connsiteY14" fmla="*/ 7287 h 9525"/>
                    <a:gd name="connsiteX15" fmla="*/ 7163 w 9525"/>
                    <a:gd name="connsiteY15" fmla="*/ 7268 h 9525"/>
                    <a:gd name="connsiteX16" fmla="*/ 7144 w 9525"/>
                    <a:gd name="connsiteY16" fmla="*/ 7268 h 9525"/>
                    <a:gd name="connsiteX17" fmla="*/ 7144 w 9525"/>
                    <a:gd name="connsiteY17" fmla="*/ 7268 h 9525"/>
                    <a:gd name="connsiteX18" fmla="*/ 9982 w 9525"/>
                    <a:gd name="connsiteY18" fmla="*/ 7344 h 9525"/>
                    <a:gd name="connsiteX19" fmla="*/ 9982 w 9525"/>
                    <a:gd name="connsiteY19" fmla="*/ 7344 h 9525"/>
                    <a:gd name="connsiteX20" fmla="*/ 9982 w 9525"/>
                    <a:gd name="connsiteY20" fmla="*/ 7344 h 9525"/>
                    <a:gd name="connsiteX21" fmla="*/ 9973 w 9525"/>
                    <a:gd name="connsiteY21" fmla="*/ 7344 h 9525"/>
                    <a:gd name="connsiteX22" fmla="*/ 9925 w 9525"/>
                    <a:gd name="connsiteY22" fmla="*/ 7334 h 9525"/>
                    <a:gd name="connsiteX23" fmla="*/ 9830 w 9525"/>
                    <a:gd name="connsiteY23" fmla="*/ 7315 h 9525"/>
                    <a:gd name="connsiteX24" fmla="*/ 9477 w 9525"/>
                    <a:gd name="connsiteY24" fmla="*/ 7239 h 9525"/>
                    <a:gd name="connsiteX25" fmla="*/ 9134 w 9525"/>
                    <a:gd name="connsiteY25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9525" h="9525">
                      <a:moveTo>
                        <a:pt x="9134" y="7144"/>
                      </a:moveTo>
                      <a:cubicBezTo>
                        <a:pt x="9134" y="7144"/>
                        <a:pt x="9354" y="7249"/>
                        <a:pt x="9677" y="7401"/>
                      </a:cubicBezTo>
                      <a:lnTo>
                        <a:pt x="9944" y="7525"/>
                      </a:lnTo>
                      <a:lnTo>
                        <a:pt x="9982" y="7544"/>
                      </a:lnTo>
                      <a:lnTo>
                        <a:pt x="9982" y="7544"/>
                      </a:lnTo>
                      <a:lnTo>
                        <a:pt x="7144" y="7477"/>
                      </a:lnTo>
                      <a:lnTo>
                        <a:pt x="7144" y="7477"/>
                      </a:lnTo>
                      <a:lnTo>
                        <a:pt x="7153" y="7477"/>
                      </a:lnTo>
                      <a:lnTo>
                        <a:pt x="7163" y="7487"/>
                      </a:lnTo>
                      <a:lnTo>
                        <a:pt x="7220" y="7515"/>
                      </a:lnTo>
                      <a:lnTo>
                        <a:pt x="7334" y="7572"/>
                      </a:lnTo>
                      <a:lnTo>
                        <a:pt x="7810" y="7810"/>
                      </a:lnTo>
                      <a:cubicBezTo>
                        <a:pt x="8458" y="8134"/>
                        <a:pt x="9106" y="8449"/>
                        <a:pt x="9106" y="8449"/>
                      </a:cubicBezTo>
                      <a:lnTo>
                        <a:pt x="8115" y="7401"/>
                      </a:lnTo>
                      <a:cubicBezTo>
                        <a:pt x="8115" y="7401"/>
                        <a:pt x="7715" y="7344"/>
                        <a:pt x="7315" y="7287"/>
                      </a:cubicBezTo>
                      <a:lnTo>
                        <a:pt x="7163" y="7268"/>
                      </a:lnTo>
                      <a:lnTo>
                        <a:pt x="7144" y="7268"/>
                      </a:lnTo>
                      <a:lnTo>
                        <a:pt x="7144" y="7268"/>
                      </a:lnTo>
                      <a:lnTo>
                        <a:pt x="9982" y="7344"/>
                      </a:lnTo>
                      <a:lnTo>
                        <a:pt x="9982" y="7344"/>
                      </a:lnTo>
                      <a:lnTo>
                        <a:pt x="9982" y="7344"/>
                      </a:lnTo>
                      <a:lnTo>
                        <a:pt x="9973" y="7344"/>
                      </a:lnTo>
                      <a:lnTo>
                        <a:pt x="9925" y="7334"/>
                      </a:lnTo>
                      <a:lnTo>
                        <a:pt x="9830" y="7315"/>
                      </a:lnTo>
                      <a:lnTo>
                        <a:pt x="9477" y="7239"/>
                      </a:lnTo>
                      <a:cubicBezTo>
                        <a:pt x="9268" y="7172"/>
                        <a:pt x="9134" y="7144"/>
                        <a:pt x="913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29" name="任意多边形: 形状 890">
                  <a:extLst>
                    <a:ext uri="{FF2B5EF4-FFF2-40B4-BE49-F238E27FC236}">
                      <a16:creationId xmlns:a16="http://schemas.microsoft.com/office/drawing/2014/main" id="{A763452F-0B44-71CE-2DD0-250502253D1B}"/>
                    </a:ext>
                  </a:extLst>
                </p:cNvPr>
                <p:cNvSpPr/>
                <p:nvPr/>
              </p:nvSpPr>
              <p:spPr>
                <a:xfrm>
                  <a:off x="3752408" y="1142507"/>
                  <a:ext cx="9525" cy="9525"/>
                </a:xfrm>
                <a:custGeom>
                  <a:avLst/>
                  <a:gdLst>
                    <a:gd name="connsiteX0" fmla="*/ 9663 w 9525"/>
                    <a:gd name="connsiteY0" fmla="*/ 7144 h 9525"/>
                    <a:gd name="connsiteX1" fmla="*/ 7215 w 9525"/>
                    <a:gd name="connsiteY1" fmla="*/ 10011 h 9525"/>
                    <a:gd name="connsiteX2" fmla="*/ 9663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663" y="7144"/>
                      </a:moveTo>
                      <a:cubicBezTo>
                        <a:pt x="8872" y="8353"/>
                        <a:pt x="6729" y="7372"/>
                        <a:pt x="7215" y="10011"/>
                      </a:cubicBezTo>
                      <a:cubicBezTo>
                        <a:pt x="9386" y="10973"/>
                        <a:pt x="8815" y="7582"/>
                        <a:pt x="9663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30" name="任意多边形: 形状 891">
                  <a:extLst>
                    <a:ext uri="{FF2B5EF4-FFF2-40B4-BE49-F238E27FC236}">
                      <a16:creationId xmlns:a16="http://schemas.microsoft.com/office/drawing/2014/main" id="{A2865ADF-859D-2D4B-4026-F363B99B8413}"/>
                    </a:ext>
                  </a:extLst>
                </p:cNvPr>
                <p:cNvSpPr/>
                <p:nvPr/>
              </p:nvSpPr>
              <p:spPr>
                <a:xfrm>
                  <a:off x="3539881" y="1211221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7144 h 9525"/>
                    <a:gd name="connsiteX1" fmla="*/ 11335 w 19050"/>
                    <a:gd name="connsiteY1" fmla="*/ 8192 h 9525"/>
                    <a:gd name="connsiteX2" fmla="*/ 11963 w 19050"/>
                    <a:gd name="connsiteY2" fmla="*/ 10297 h 9525"/>
                    <a:gd name="connsiteX3" fmla="*/ 12773 w 19050"/>
                    <a:gd name="connsiteY3" fmla="*/ 8449 h 9525"/>
                    <a:gd name="connsiteX4" fmla="*/ 9935 w 19050"/>
                    <a:gd name="connsiteY4" fmla="*/ 7839 h 9525"/>
                    <a:gd name="connsiteX5" fmla="*/ 7144 w 19050"/>
                    <a:gd name="connsiteY5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9525">
                      <a:moveTo>
                        <a:pt x="7144" y="7144"/>
                      </a:moveTo>
                      <a:lnTo>
                        <a:pt x="11335" y="8192"/>
                      </a:lnTo>
                      <a:lnTo>
                        <a:pt x="11963" y="10297"/>
                      </a:lnTo>
                      <a:lnTo>
                        <a:pt x="12773" y="8449"/>
                      </a:lnTo>
                      <a:cubicBezTo>
                        <a:pt x="12773" y="8449"/>
                        <a:pt x="11297" y="8211"/>
                        <a:pt x="9935" y="7839"/>
                      </a:cubicBezTo>
                      <a:cubicBezTo>
                        <a:pt x="8544" y="7487"/>
                        <a:pt x="7144" y="7144"/>
                        <a:pt x="714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31" name="任意多边形: 形状 892">
                  <a:extLst>
                    <a:ext uri="{FF2B5EF4-FFF2-40B4-BE49-F238E27FC236}">
                      <a16:creationId xmlns:a16="http://schemas.microsoft.com/office/drawing/2014/main" id="{6D1CA854-F310-E721-D01E-2F0B9B3A98BB}"/>
                    </a:ext>
                  </a:extLst>
                </p:cNvPr>
                <p:cNvSpPr/>
                <p:nvPr/>
              </p:nvSpPr>
              <p:spPr>
                <a:xfrm>
                  <a:off x="3699177" y="1191304"/>
                  <a:ext cx="9525" cy="9525"/>
                </a:xfrm>
                <a:custGeom>
                  <a:avLst/>
                  <a:gdLst>
                    <a:gd name="connsiteX0" fmla="*/ 9382 w 9525"/>
                    <a:gd name="connsiteY0" fmla="*/ 8449 h 9525"/>
                    <a:gd name="connsiteX1" fmla="*/ 7144 w 9525"/>
                    <a:gd name="connsiteY1" fmla="*/ 7144 h 9525"/>
                    <a:gd name="connsiteX2" fmla="*/ 7753 w 9525"/>
                    <a:gd name="connsiteY2" fmla="*/ 10039 h 9525"/>
                    <a:gd name="connsiteX3" fmla="*/ 9382 w 9525"/>
                    <a:gd name="connsiteY3" fmla="*/ 844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382" y="8449"/>
                      </a:moveTo>
                      <a:cubicBezTo>
                        <a:pt x="9230" y="7230"/>
                        <a:pt x="7468" y="7611"/>
                        <a:pt x="7144" y="7144"/>
                      </a:cubicBezTo>
                      <a:lnTo>
                        <a:pt x="7753" y="10039"/>
                      </a:lnTo>
                      <a:cubicBezTo>
                        <a:pt x="8753" y="9477"/>
                        <a:pt x="9230" y="9201"/>
                        <a:pt x="9382" y="844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32" name="任意多边形: 形状 893">
                  <a:extLst>
                    <a:ext uri="{FF2B5EF4-FFF2-40B4-BE49-F238E27FC236}">
                      <a16:creationId xmlns:a16="http://schemas.microsoft.com/office/drawing/2014/main" id="{29A6A428-3CD6-4A00-D1D5-A21C87A7E3D3}"/>
                    </a:ext>
                  </a:extLst>
                </p:cNvPr>
                <p:cNvSpPr/>
                <p:nvPr/>
              </p:nvSpPr>
              <p:spPr>
                <a:xfrm>
                  <a:off x="3760241" y="1030512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8763 w 9525"/>
                    <a:gd name="connsiteY1" fmla="*/ 8725 h 9525"/>
                    <a:gd name="connsiteX2" fmla="*/ 8192 w 9525"/>
                    <a:gd name="connsiteY2" fmla="*/ 769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8763" y="8725"/>
                      </a:lnTo>
                      <a:lnTo>
                        <a:pt x="8192" y="769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33" name="任意多边形: 形状 894">
                  <a:extLst>
                    <a:ext uri="{FF2B5EF4-FFF2-40B4-BE49-F238E27FC236}">
                      <a16:creationId xmlns:a16="http://schemas.microsoft.com/office/drawing/2014/main" id="{7F8DA272-6A3A-6951-A917-249E2E53E91B}"/>
                    </a:ext>
                  </a:extLst>
                </p:cNvPr>
                <p:cNvSpPr/>
                <p:nvPr/>
              </p:nvSpPr>
              <p:spPr>
                <a:xfrm>
                  <a:off x="3754976" y="1104179"/>
                  <a:ext cx="19050" cy="28575"/>
                </a:xfrm>
                <a:custGeom>
                  <a:avLst/>
                  <a:gdLst>
                    <a:gd name="connsiteX0" fmla="*/ 19429 w 19050"/>
                    <a:gd name="connsiteY0" fmla="*/ 8925 h 28575"/>
                    <a:gd name="connsiteX1" fmla="*/ 18781 w 19050"/>
                    <a:gd name="connsiteY1" fmla="*/ 7144 h 28575"/>
                    <a:gd name="connsiteX2" fmla="*/ 13562 w 19050"/>
                    <a:gd name="connsiteY2" fmla="*/ 7887 h 28575"/>
                    <a:gd name="connsiteX3" fmla="*/ 14962 w 19050"/>
                    <a:gd name="connsiteY3" fmla="*/ 10735 h 28575"/>
                    <a:gd name="connsiteX4" fmla="*/ 11533 w 19050"/>
                    <a:gd name="connsiteY4" fmla="*/ 11420 h 28575"/>
                    <a:gd name="connsiteX5" fmla="*/ 11876 w 19050"/>
                    <a:gd name="connsiteY5" fmla="*/ 9392 h 28575"/>
                    <a:gd name="connsiteX6" fmla="*/ 9066 w 19050"/>
                    <a:gd name="connsiteY6" fmla="*/ 7696 h 28575"/>
                    <a:gd name="connsiteX7" fmla="*/ 11828 w 19050"/>
                    <a:gd name="connsiteY7" fmla="*/ 14849 h 28575"/>
                    <a:gd name="connsiteX8" fmla="*/ 8456 w 19050"/>
                    <a:gd name="connsiteY8" fmla="*/ 15221 h 28575"/>
                    <a:gd name="connsiteX9" fmla="*/ 7294 w 19050"/>
                    <a:gd name="connsiteY9" fmla="*/ 19488 h 28575"/>
                    <a:gd name="connsiteX10" fmla="*/ 13305 w 19050"/>
                    <a:gd name="connsiteY10" fmla="*/ 18421 h 28575"/>
                    <a:gd name="connsiteX11" fmla="*/ 13019 w 19050"/>
                    <a:gd name="connsiteY11" fmla="*/ 18088 h 28575"/>
                    <a:gd name="connsiteX12" fmla="*/ 15448 w 19050"/>
                    <a:gd name="connsiteY12" fmla="*/ 18402 h 28575"/>
                    <a:gd name="connsiteX13" fmla="*/ 10828 w 19050"/>
                    <a:gd name="connsiteY13" fmla="*/ 19317 h 28575"/>
                    <a:gd name="connsiteX14" fmla="*/ 14390 w 19050"/>
                    <a:gd name="connsiteY14" fmla="*/ 22079 h 28575"/>
                    <a:gd name="connsiteX15" fmla="*/ 15581 w 19050"/>
                    <a:gd name="connsiteY15" fmla="*/ 19145 h 28575"/>
                    <a:gd name="connsiteX16" fmla="*/ 15714 w 19050"/>
                    <a:gd name="connsiteY16" fmla="*/ 19888 h 28575"/>
                    <a:gd name="connsiteX17" fmla="*/ 16391 w 19050"/>
                    <a:gd name="connsiteY17" fmla="*/ 17069 h 28575"/>
                    <a:gd name="connsiteX18" fmla="*/ 12705 w 19050"/>
                    <a:gd name="connsiteY18" fmla="*/ 14659 h 28575"/>
                    <a:gd name="connsiteX19" fmla="*/ 16095 w 19050"/>
                    <a:gd name="connsiteY19" fmla="*/ 15554 h 28575"/>
                    <a:gd name="connsiteX20" fmla="*/ 15229 w 19050"/>
                    <a:gd name="connsiteY20" fmla="*/ 13402 h 28575"/>
                    <a:gd name="connsiteX21" fmla="*/ 17562 w 19050"/>
                    <a:gd name="connsiteY21" fmla="*/ 12049 h 28575"/>
                    <a:gd name="connsiteX22" fmla="*/ 19772 w 19050"/>
                    <a:gd name="connsiteY22" fmla="*/ 10411 h 28575"/>
                    <a:gd name="connsiteX23" fmla="*/ 20610 w 19050"/>
                    <a:gd name="connsiteY23" fmla="*/ 12935 h 28575"/>
                    <a:gd name="connsiteX24" fmla="*/ 19020 w 19050"/>
                    <a:gd name="connsiteY24" fmla="*/ 9068 h 28575"/>
                    <a:gd name="connsiteX25" fmla="*/ 19429 w 19050"/>
                    <a:gd name="connsiteY25" fmla="*/ 8925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9050" h="28575">
                      <a:moveTo>
                        <a:pt x="19429" y="8925"/>
                      </a:moveTo>
                      <a:lnTo>
                        <a:pt x="18781" y="7144"/>
                      </a:lnTo>
                      <a:cubicBezTo>
                        <a:pt x="17991" y="9182"/>
                        <a:pt x="16324" y="10087"/>
                        <a:pt x="13562" y="7887"/>
                      </a:cubicBezTo>
                      <a:lnTo>
                        <a:pt x="14962" y="10735"/>
                      </a:lnTo>
                      <a:cubicBezTo>
                        <a:pt x="14905" y="14211"/>
                        <a:pt x="11685" y="9801"/>
                        <a:pt x="11533" y="11420"/>
                      </a:cubicBezTo>
                      <a:cubicBezTo>
                        <a:pt x="11000" y="10744"/>
                        <a:pt x="12000" y="10144"/>
                        <a:pt x="11876" y="9392"/>
                      </a:cubicBezTo>
                      <a:cubicBezTo>
                        <a:pt x="10923" y="8811"/>
                        <a:pt x="9885" y="7496"/>
                        <a:pt x="9066" y="7696"/>
                      </a:cubicBezTo>
                      <a:cubicBezTo>
                        <a:pt x="9152" y="10373"/>
                        <a:pt x="13524" y="11373"/>
                        <a:pt x="11828" y="14849"/>
                      </a:cubicBezTo>
                      <a:lnTo>
                        <a:pt x="8456" y="15221"/>
                      </a:lnTo>
                      <a:cubicBezTo>
                        <a:pt x="9638" y="19364"/>
                        <a:pt x="6428" y="15707"/>
                        <a:pt x="7294" y="19488"/>
                      </a:cubicBezTo>
                      <a:cubicBezTo>
                        <a:pt x="9533" y="21812"/>
                        <a:pt x="10647" y="14592"/>
                        <a:pt x="13305" y="18421"/>
                      </a:cubicBezTo>
                      <a:lnTo>
                        <a:pt x="13019" y="18088"/>
                      </a:lnTo>
                      <a:cubicBezTo>
                        <a:pt x="12819" y="15411"/>
                        <a:pt x="14667" y="18155"/>
                        <a:pt x="15448" y="18402"/>
                      </a:cubicBezTo>
                      <a:cubicBezTo>
                        <a:pt x="13648" y="18736"/>
                        <a:pt x="12695" y="23974"/>
                        <a:pt x="10828" y="19317"/>
                      </a:cubicBezTo>
                      <a:cubicBezTo>
                        <a:pt x="11200" y="20422"/>
                        <a:pt x="13667" y="23774"/>
                        <a:pt x="14390" y="22079"/>
                      </a:cubicBezTo>
                      <a:cubicBezTo>
                        <a:pt x="14314" y="20174"/>
                        <a:pt x="14486" y="19745"/>
                        <a:pt x="15581" y="19145"/>
                      </a:cubicBezTo>
                      <a:lnTo>
                        <a:pt x="15714" y="19888"/>
                      </a:lnTo>
                      <a:lnTo>
                        <a:pt x="16391" y="17069"/>
                      </a:lnTo>
                      <a:cubicBezTo>
                        <a:pt x="15095" y="13792"/>
                        <a:pt x="13114" y="20003"/>
                        <a:pt x="12705" y="14659"/>
                      </a:cubicBezTo>
                      <a:cubicBezTo>
                        <a:pt x="13638" y="13306"/>
                        <a:pt x="16105" y="12087"/>
                        <a:pt x="16095" y="15554"/>
                      </a:cubicBezTo>
                      <a:lnTo>
                        <a:pt x="15229" y="13402"/>
                      </a:lnTo>
                      <a:cubicBezTo>
                        <a:pt x="15229" y="13402"/>
                        <a:pt x="16400" y="12725"/>
                        <a:pt x="17562" y="12049"/>
                      </a:cubicBezTo>
                      <a:cubicBezTo>
                        <a:pt x="18724" y="11411"/>
                        <a:pt x="19763" y="10344"/>
                        <a:pt x="19772" y="10411"/>
                      </a:cubicBezTo>
                      <a:cubicBezTo>
                        <a:pt x="20248" y="11449"/>
                        <a:pt x="19201" y="13802"/>
                        <a:pt x="20610" y="12935"/>
                      </a:cubicBezTo>
                      <a:lnTo>
                        <a:pt x="19020" y="9068"/>
                      </a:lnTo>
                      <a:lnTo>
                        <a:pt x="19429" y="892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34" name="任意多边形: 形状 895">
                  <a:extLst>
                    <a:ext uri="{FF2B5EF4-FFF2-40B4-BE49-F238E27FC236}">
                      <a16:creationId xmlns:a16="http://schemas.microsoft.com/office/drawing/2014/main" id="{D7866784-6D38-B65B-F746-C622FD9E61A6}"/>
                    </a:ext>
                  </a:extLst>
                </p:cNvPr>
                <p:cNvSpPr/>
                <p:nvPr/>
              </p:nvSpPr>
              <p:spPr>
                <a:xfrm>
                  <a:off x="3536480" y="1202096"/>
                  <a:ext cx="9525" cy="19050"/>
                </a:xfrm>
                <a:custGeom>
                  <a:avLst/>
                  <a:gdLst>
                    <a:gd name="connsiteX0" fmla="*/ 8649 w 9525"/>
                    <a:gd name="connsiteY0" fmla="*/ 10954 h 19050"/>
                    <a:gd name="connsiteX1" fmla="*/ 9906 w 9525"/>
                    <a:gd name="connsiteY1" fmla="*/ 10611 h 19050"/>
                    <a:gd name="connsiteX2" fmla="*/ 7144 w 9525"/>
                    <a:gd name="connsiteY2" fmla="*/ 7144 h 19050"/>
                    <a:gd name="connsiteX3" fmla="*/ 10030 w 9525"/>
                    <a:gd name="connsiteY3" fmla="*/ 14068 h 19050"/>
                    <a:gd name="connsiteX4" fmla="*/ 8649 w 9525"/>
                    <a:gd name="connsiteY4" fmla="*/ 1095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19050">
                      <a:moveTo>
                        <a:pt x="8649" y="10954"/>
                      </a:moveTo>
                      <a:lnTo>
                        <a:pt x="9906" y="10611"/>
                      </a:lnTo>
                      <a:lnTo>
                        <a:pt x="7144" y="7144"/>
                      </a:lnTo>
                      <a:cubicBezTo>
                        <a:pt x="7620" y="9296"/>
                        <a:pt x="6696" y="13859"/>
                        <a:pt x="10030" y="14068"/>
                      </a:cubicBezTo>
                      <a:lnTo>
                        <a:pt x="8649" y="1095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35" name="任意多边形: 形状 896">
                  <a:extLst>
                    <a:ext uri="{FF2B5EF4-FFF2-40B4-BE49-F238E27FC236}">
                      <a16:creationId xmlns:a16="http://schemas.microsoft.com/office/drawing/2014/main" id="{BAC0433D-5E57-914F-F8CD-8FC33C8D35B1}"/>
                    </a:ext>
                  </a:extLst>
                </p:cNvPr>
                <p:cNvSpPr/>
                <p:nvPr/>
              </p:nvSpPr>
              <p:spPr>
                <a:xfrm>
                  <a:off x="3470879" y="1176740"/>
                  <a:ext cx="19050" cy="19050"/>
                </a:xfrm>
                <a:custGeom>
                  <a:avLst/>
                  <a:gdLst>
                    <a:gd name="connsiteX0" fmla="*/ 12919 w 19050"/>
                    <a:gd name="connsiteY0" fmla="*/ 12640 h 19050"/>
                    <a:gd name="connsiteX1" fmla="*/ 11919 w 19050"/>
                    <a:gd name="connsiteY1" fmla="*/ 8201 h 19050"/>
                    <a:gd name="connsiteX2" fmla="*/ 7175 w 19050"/>
                    <a:gd name="connsiteY2" fmla="*/ 7144 h 19050"/>
                    <a:gd name="connsiteX3" fmla="*/ 12919 w 19050"/>
                    <a:gd name="connsiteY3" fmla="*/ 1264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2919" y="12640"/>
                      </a:moveTo>
                      <a:cubicBezTo>
                        <a:pt x="11461" y="11078"/>
                        <a:pt x="12004" y="9801"/>
                        <a:pt x="11919" y="8201"/>
                      </a:cubicBezTo>
                      <a:lnTo>
                        <a:pt x="7175" y="7144"/>
                      </a:lnTo>
                      <a:cubicBezTo>
                        <a:pt x="6727" y="10020"/>
                        <a:pt x="11195" y="15611"/>
                        <a:pt x="12919" y="1264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36" name="任意多边形: 形状 897">
                  <a:extLst>
                    <a:ext uri="{FF2B5EF4-FFF2-40B4-BE49-F238E27FC236}">
                      <a16:creationId xmlns:a16="http://schemas.microsoft.com/office/drawing/2014/main" id="{2ED3D1B1-C9FF-D4B7-1A6D-AED586289C9F}"/>
                    </a:ext>
                  </a:extLst>
                </p:cNvPr>
                <p:cNvSpPr/>
                <p:nvPr/>
              </p:nvSpPr>
              <p:spPr>
                <a:xfrm>
                  <a:off x="3578971" y="1204525"/>
                  <a:ext cx="19050" cy="19050"/>
                </a:xfrm>
                <a:custGeom>
                  <a:avLst/>
                  <a:gdLst>
                    <a:gd name="connsiteX0" fmla="*/ 9782 w 19050"/>
                    <a:gd name="connsiteY0" fmla="*/ 7401 h 19050"/>
                    <a:gd name="connsiteX1" fmla="*/ 7144 w 19050"/>
                    <a:gd name="connsiteY1" fmla="*/ 7144 h 19050"/>
                    <a:gd name="connsiteX2" fmla="*/ 19164 w 19050"/>
                    <a:gd name="connsiteY2" fmla="*/ 15488 h 19050"/>
                    <a:gd name="connsiteX3" fmla="*/ 9782 w 19050"/>
                    <a:gd name="connsiteY3" fmla="*/ 740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9782" y="7401"/>
                      </a:moveTo>
                      <a:lnTo>
                        <a:pt x="7144" y="7144"/>
                      </a:lnTo>
                      <a:cubicBezTo>
                        <a:pt x="9439" y="15240"/>
                        <a:pt x="14230" y="9001"/>
                        <a:pt x="19164" y="15488"/>
                      </a:cubicBezTo>
                      <a:cubicBezTo>
                        <a:pt x="19650" y="12906"/>
                        <a:pt x="11278" y="10982"/>
                        <a:pt x="9782" y="740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37" name="任意多边形: 形状 898">
                  <a:extLst>
                    <a:ext uri="{FF2B5EF4-FFF2-40B4-BE49-F238E27FC236}">
                      <a16:creationId xmlns:a16="http://schemas.microsoft.com/office/drawing/2014/main" id="{1BD4A35B-755B-5523-F846-A0FE24821133}"/>
                    </a:ext>
                  </a:extLst>
                </p:cNvPr>
                <p:cNvSpPr/>
                <p:nvPr/>
              </p:nvSpPr>
              <p:spPr>
                <a:xfrm>
                  <a:off x="3621291" y="1207477"/>
                  <a:ext cx="9525" cy="9525"/>
                </a:xfrm>
                <a:custGeom>
                  <a:avLst/>
                  <a:gdLst>
                    <a:gd name="connsiteX0" fmla="*/ 8944 w 9525"/>
                    <a:gd name="connsiteY0" fmla="*/ 11373 h 9525"/>
                    <a:gd name="connsiteX1" fmla="*/ 9592 w 9525"/>
                    <a:gd name="connsiteY1" fmla="*/ 11287 h 9525"/>
                    <a:gd name="connsiteX2" fmla="*/ 7791 w 9525"/>
                    <a:gd name="connsiteY2" fmla="*/ 7144 h 9525"/>
                    <a:gd name="connsiteX3" fmla="*/ 7144 w 9525"/>
                    <a:gd name="connsiteY3" fmla="*/ 720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8944" y="11373"/>
                      </a:moveTo>
                      <a:lnTo>
                        <a:pt x="9592" y="11287"/>
                      </a:lnTo>
                      <a:lnTo>
                        <a:pt x="7791" y="7144"/>
                      </a:lnTo>
                      <a:lnTo>
                        <a:pt x="7144" y="720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38" name="任意多边形: 形状 899">
                  <a:extLst>
                    <a:ext uri="{FF2B5EF4-FFF2-40B4-BE49-F238E27FC236}">
                      <a16:creationId xmlns:a16="http://schemas.microsoft.com/office/drawing/2014/main" id="{4A57FA24-7EDE-F9AA-0837-0A879DD7948E}"/>
                    </a:ext>
                  </a:extLst>
                </p:cNvPr>
                <p:cNvSpPr/>
                <p:nvPr/>
              </p:nvSpPr>
              <p:spPr>
                <a:xfrm>
                  <a:off x="3744707" y="1009437"/>
                  <a:ext cx="9525" cy="9525"/>
                </a:xfrm>
                <a:custGeom>
                  <a:avLst/>
                  <a:gdLst>
                    <a:gd name="connsiteX0" fmla="*/ 7219 w 9525"/>
                    <a:gd name="connsiteY0" fmla="*/ 7217 h 9525"/>
                    <a:gd name="connsiteX1" fmla="*/ 7190 w 9525"/>
                    <a:gd name="connsiteY1" fmla="*/ 7179 h 9525"/>
                    <a:gd name="connsiteX2" fmla="*/ 7219 w 9525"/>
                    <a:gd name="connsiteY2" fmla="*/ 7217 h 9525"/>
                    <a:gd name="connsiteX3" fmla="*/ 7247 w 9525"/>
                    <a:gd name="connsiteY3" fmla="*/ 7245 h 9525"/>
                    <a:gd name="connsiteX4" fmla="*/ 7181 w 9525"/>
                    <a:gd name="connsiteY4" fmla="*/ 7179 h 9525"/>
                    <a:gd name="connsiteX5" fmla="*/ 7190 w 9525"/>
                    <a:gd name="connsiteY5" fmla="*/ 7198 h 9525"/>
                    <a:gd name="connsiteX6" fmla="*/ 7209 w 9525"/>
                    <a:gd name="connsiteY6" fmla="*/ 7207 h 9525"/>
                    <a:gd name="connsiteX7" fmla="*/ 7305 w 9525"/>
                    <a:gd name="connsiteY7" fmla="*/ 7312 h 9525"/>
                    <a:gd name="connsiteX8" fmla="*/ 7190 w 9525"/>
                    <a:gd name="connsiteY8" fmla="*/ 7188 h 9525"/>
                    <a:gd name="connsiteX9" fmla="*/ 7514 w 9525"/>
                    <a:gd name="connsiteY9" fmla="*/ 7541 h 9525"/>
                    <a:gd name="connsiteX10" fmla="*/ 7219 w 9525"/>
                    <a:gd name="connsiteY10" fmla="*/ 721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525" h="9525">
                      <a:moveTo>
                        <a:pt x="7219" y="7217"/>
                      </a:moveTo>
                      <a:lnTo>
                        <a:pt x="7190" y="7179"/>
                      </a:lnTo>
                      <a:cubicBezTo>
                        <a:pt x="7181" y="7188"/>
                        <a:pt x="7276" y="7283"/>
                        <a:pt x="7219" y="7217"/>
                      </a:cubicBezTo>
                      <a:lnTo>
                        <a:pt x="7247" y="7245"/>
                      </a:lnTo>
                      <a:lnTo>
                        <a:pt x="7181" y="7179"/>
                      </a:lnTo>
                      <a:lnTo>
                        <a:pt x="7190" y="7198"/>
                      </a:lnTo>
                      <a:cubicBezTo>
                        <a:pt x="7152" y="7160"/>
                        <a:pt x="7162" y="7160"/>
                        <a:pt x="7209" y="7207"/>
                      </a:cubicBezTo>
                      <a:cubicBezTo>
                        <a:pt x="7209" y="7207"/>
                        <a:pt x="7162" y="7150"/>
                        <a:pt x="7305" y="7312"/>
                      </a:cubicBezTo>
                      <a:cubicBezTo>
                        <a:pt x="7085" y="7064"/>
                        <a:pt x="7247" y="7245"/>
                        <a:pt x="7190" y="7188"/>
                      </a:cubicBezTo>
                      <a:cubicBezTo>
                        <a:pt x="7143" y="7140"/>
                        <a:pt x="7143" y="7140"/>
                        <a:pt x="7514" y="7541"/>
                      </a:cubicBezTo>
                      <a:cubicBezTo>
                        <a:pt x="6809" y="6779"/>
                        <a:pt x="7352" y="7379"/>
                        <a:pt x="7219" y="721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39" name="任意多边形: 形状 900">
                  <a:extLst>
                    <a:ext uri="{FF2B5EF4-FFF2-40B4-BE49-F238E27FC236}">
                      <a16:creationId xmlns:a16="http://schemas.microsoft.com/office/drawing/2014/main" id="{AFA6E84B-47EC-DBF8-ADEB-367AEEDB9CBB}"/>
                    </a:ext>
                  </a:extLst>
                </p:cNvPr>
                <p:cNvSpPr/>
                <p:nvPr/>
              </p:nvSpPr>
              <p:spPr>
                <a:xfrm>
                  <a:off x="3401651" y="1114199"/>
                  <a:ext cx="9525" cy="19050"/>
                </a:xfrm>
                <a:custGeom>
                  <a:avLst/>
                  <a:gdLst>
                    <a:gd name="connsiteX0" fmla="*/ 9366 w 9525"/>
                    <a:gd name="connsiteY0" fmla="*/ 14068 h 19050"/>
                    <a:gd name="connsiteX1" fmla="*/ 8337 w 9525"/>
                    <a:gd name="connsiteY1" fmla="*/ 10630 h 19050"/>
                    <a:gd name="connsiteX2" fmla="*/ 7490 w 9525"/>
                    <a:gd name="connsiteY2" fmla="*/ 7144 h 19050"/>
                    <a:gd name="connsiteX3" fmla="*/ 9366 w 9525"/>
                    <a:gd name="connsiteY3" fmla="*/ 1406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9366" y="14068"/>
                      </a:moveTo>
                      <a:cubicBezTo>
                        <a:pt x="9366" y="14068"/>
                        <a:pt x="8852" y="12354"/>
                        <a:pt x="8337" y="10630"/>
                      </a:cubicBezTo>
                      <a:cubicBezTo>
                        <a:pt x="7909" y="8887"/>
                        <a:pt x="7490" y="7144"/>
                        <a:pt x="7490" y="7144"/>
                      </a:cubicBezTo>
                      <a:cubicBezTo>
                        <a:pt x="7442" y="11344"/>
                        <a:pt x="6004" y="13630"/>
                        <a:pt x="9366" y="1406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40" name="任意多边形: 形状 901">
                  <a:extLst>
                    <a:ext uri="{FF2B5EF4-FFF2-40B4-BE49-F238E27FC236}">
                      <a16:creationId xmlns:a16="http://schemas.microsoft.com/office/drawing/2014/main" id="{0CC9355B-51A3-FA77-BAA4-BA5B2E6F2B7E}"/>
                    </a:ext>
                  </a:extLst>
                </p:cNvPr>
                <p:cNvSpPr/>
                <p:nvPr/>
              </p:nvSpPr>
              <p:spPr>
                <a:xfrm>
                  <a:off x="3763156" y="1043943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7344 w 9525"/>
                    <a:gd name="connsiteY1" fmla="*/ 7868 h 9525"/>
                    <a:gd name="connsiteX2" fmla="*/ 8820 w 9525"/>
                    <a:gd name="connsiteY2" fmla="*/ 8801 h 9525"/>
                    <a:gd name="connsiteX3" fmla="*/ 7144 w 9525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7344" y="7868"/>
                      </a:lnTo>
                      <a:cubicBezTo>
                        <a:pt x="7344" y="7868"/>
                        <a:pt x="8868" y="8915"/>
                        <a:pt x="8820" y="8801"/>
                      </a:cubicBezTo>
                      <a:cubicBezTo>
                        <a:pt x="7610" y="6467"/>
                        <a:pt x="7668" y="7782"/>
                        <a:pt x="714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41" name="任意多边形: 形状 902">
                  <a:extLst>
                    <a:ext uri="{FF2B5EF4-FFF2-40B4-BE49-F238E27FC236}">
                      <a16:creationId xmlns:a16="http://schemas.microsoft.com/office/drawing/2014/main" id="{7DEA38D2-EF9B-8F3E-E094-9ED92F7B0721}"/>
                    </a:ext>
                  </a:extLst>
                </p:cNvPr>
                <p:cNvSpPr/>
                <p:nvPr/>
              </p:nvSpPr>
              <p:spPr>
                <a:xfrm>
                  <a:off x="3611537" y="1204628"/>
                  <a:ext cx="9525" cy="9525"/>
                </a:xfrm>
                <a:custGeom>
                  <a:avLst/>
                  <a:gdLst>
                    <a:gd name="connsiteX0" fmla="*/ 10373 w 9525"/>
                    <a:gd name="connsiteY0" fmla="*/ 8879 h 9525"/>
                    <a:gd name="connsiteX1" fmla="*/ 7144 w 9525"/>
                    <a:gd name="connsiteY1" fmla="*/ 7155 h 9525"/>
                    <a:gd name="connsiteX2" fmla="*/ 8258 w 9525"/>
                    <a:gd name="connsiteY2" fmla="*/ 10279 h 9525"/>
                    <a:gd name="connsiteX3" fmla="*/ 10373 w 9525"/>
                    <a:gd name="connsiteY3" fmla="*/ 887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0373" y="8879"/>
                      </a:moveTo>
                      <a:cubicBezTo>
                        <a:pt x="10887" y="7022"/>
                        <a:pt x="8430" y="7126"/>
                        <a:pt x="7144" y="7155"/>
                      </a:cubicBezTo>
                      <a:lnTo>
                        <a:pt x="8258" y="10279"/>
                      </a:lnTo>
                      <a:cubicBezTo>
                        <a:pt x="7782" y="9060"/>
                        <a:pt x="9954" y="9555"/>
                        <a:pt x="10373" y="887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42" name="任意多边形: 形状 903">
                  <a:extLst>
                    <a:ext uri="{FF2B5EF4-FFF2-40B4-BE49-F238E27FC236}">
                      <a16:creationId xmlns:a16="http://schemas.microsoft.com/office/drawing/2014/main" id="{7993AF01-9B57-E5E4-4932-89BD6A71D77D}"/>
                    </a:ext>
                  </a:extLst>
                </p:cNvPr>
                <p:cNvSpPr/>
                <p:nvPr/>
              </p:nvSpPr>
              <p:spPr>
                <a:xfrm>
                  <a:off x="3758908" y="1098816"/>
                  <a:ext cx="9525" cy="19050"/>
                </a:xfrm>
                <a:custGeom>
                  <a:avLst/>
                  <a:gdLst>
                    <a:gd name="connsiteX0" fmla="*/ 9363 w 9525"/>
                    <a:gd name="connsiteY0" fmla="*/ 9430 h 19050"/>
                    <a:gd name="connsiteX1" fmla="*/ 10287 w 9525"/>
                    <a:gd name="connsiteY1" fmla="*/ 8877 h 19050"/>
                    <a:gd name="connsiteX2" fmla="*/ 7144 w 9525"/>
                    <a:gd name="connsiteY2" fmla="*/ 7144 h 19050"/>
                    <a:gd name="connsiteX3" fmla="*/ 10592 w 9525"/>
                    <a:gd name="connsiteY3" fmla="*/ 12697 h 19050"/>
                    <a:gd name="connsiteX4" fmla="*/ 9363 w 9525"/>
                    <a:gd name="connsiteY4" fmla="*/ 943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19050">
                      <a:moveTo>
                        <a:pt x="9363" y="9430"/>
                      </a:moveTo>
                      <a:cubicBezTo>
                        <a:pt x="9620" y="8620"/>
                        <a:pt x="10439" y="10773"/>
                        <a:pt x="10287" y="8877"/>
                      </a:cubicBezTo>
                      <a:cubicBezTo>
                        <a:pt x="9735" y="7029"/>
                        <a:pt x="8039" y="8906"/>
                        <a:pt x="7144" y="7144"/>
                      </a:cubicBezTo>
                      <a:lnTo>
                        <a:pt x="10592" y="12697"/>
                      </a:lnTo>
                      <a:lnTo>
                        <a:pt x="9363" y="943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43" name="任意多边形: 形状 904">
                  <a:extLst>
                    <a:ext uri="{FF2B5EF4-FFF2-40B4-BE49-F238E27FC236}">
                      <a16:creationId xmlns:a16="http://schemas.microsoft.com/office/drawing/2014/main" id="{EB980DB5-A849-6D2B-1E3A-602A475D7666}"/>
                    </a:ext>
                  </a:extLst>
                </p:cNvPr>
                <p:cNvSpPr/>
                <p:nvPr/>
              </p:nvSpPr>
              <p:spPr>
                <a:xfrm>
                  <a:off x="3744723" y="1009469"/>
                  <a:ext cx="9525" cy="9525"/>
                </a:xfrm>
                <a:custGeom>
                  <a:avLst/>
                  <a:gdLst>
                    <a:gd name="connsiteX0" fmla="*/ 7156 w 9525"/>
                    <a:gd name="connsiteY0" fmla="*/ 7165 h 9525"/>
                    <a:gd name="connsiteX1" fmla="*/ 7203 w 9525"/>
                    <a:gd name="connsiteY1" fmla="*/ 7204 h 9525"/>
                    <a:gd name="connsiteX2" fmla="*/ 7194 w 9525"/>
                    <a:gd name="connsiteY2" fmla="*/ 7194 h 9525"/>
                    <a:gd name="connsiteX3" fmla="*/ 7346 w 9525"/>
                    <a:gd name="connsiteY3" fmla="*/ 7356 h 9525"/>
                    <a:gd name="connsiteX4" fmla="*/ 7156 w 9525"/>
                    <a:gd name="connsiteY4" fmla="*/ 7165 h 9525"/>
                    <a:gd name="connsiteX5" fmla="*/ 7156 w 9525"/>
                    <a:gd name="connsiteY5" fmla="*/ 716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5" h="9525">
                      <a:moveTo>
                        <a:pt x="7156" y="7165"/>
                      </a:moveTo>
                      <a:cubicBezTo>
                        <a:pt x="7156" y="7165"/>
                        <a:pt x="7108" y="7118"/>
                        <a:pt x="7203" y="7204"/>
                      </a:cubicBezTo>
                      <a:lnTo>
                        <a:pt x="7194" y="7194"/>
                      </a:lnTo>
                      <a:cubicBezTo>
                        <a:pt x="7137" y="7137"/>
                        <a:pt x="7098" y="7070"/>
                        <a:pt x="7346" y="7356"/>
                      </a:cubicBezTo>
                      <a:cubicBezTo>
                        <a:pt x="7003" y="6956"/>
                        <a:pt x="7260" y="7270"/>
                        <a:pt x="7156" y="7165"/>
                      </a:cubicBezTo>
                      <a:cubicBezTo>
                        <a:pt x="7118" y="7127"/>
                        <a:pt x="7222" y="7232"/>
                        <a:pt x="7156" y="716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44" name="任意多边形: 形状 905">
                  <a:extLst>
                    <a:ext uri="{FF2B5EF4-FFF2-40B4-BE49-F238E27FC236}">
                      <a16:creationId xmlns:a16="http://schemas.microsoft.com/office/drawing/2014/main" id="{EAD811DB-D847-552D-A4D3-9EB70A881C22}"/>
                    </a:ext>
                  </a:extLst>
                </p:cNvPr>
                <p:cNvSpPr/>
                <p:nvPr/>
              </p:nvSpPr>
              <p:spPr>
                <a:xfrm>
                  <a:off x="3752336" y="1115456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9163 h 9525"/>
                    <a:gd name="connsiteX1" fmla="*/ 9525 w 9525"/>
                    <a:gd name="connsiteY1" fmla="*/ 8992 h 9525"/>
                    <a:gd name="connsiteX2" fmla="*/ 8639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9163"/>
                      </a:moveTo>
                      <a:lnTo>
                        <a:pt x="9525" y="8992"/>
                      </a:lnTo>
                      <a:lnTo>
                        <a:pt x="8639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45" name="任意多边形: 形状 906">
                  <a:extLst>
                    <a:ext uri="{FF2B5EF4-FFF2-40B4-BE49-F238E27FC236}">
                      <a16:creationId xmlns:a16="http://schemas.microsoft.com/office/drawing/2014/main" id="{B0AC7F3B-50CE-E3C8-F4F1-0A56E4AE5D78}"/>
                    </a:ext>
                  </a:extLst>
                </p:cNvPr>
                <p:cNvSpPr/>
                <p:nvPr/>
              </p:nvSpPr>
              <p:spPr>
                <a:xfrm>
                  <a:off x="3748068" y="1116580"/>
                  <a:ext cx="9525" cy="19050"/>
                </a:xfrm>
                <a:custGeom>
                  <a:avLst/>
                  <a:gdLst>
                    <a:gd name="connsiteX0" fmla="*/ 8725 w 9525"/>
                    <a:gd name="connsiteY0" fmla="*/ 7144 h 19050"/>
                    <a:gd name="connsiteX1" fmla="*/ 7144 w 9525"/>
                    <a:gd name="connsiteY1" fmla="*/ 9230 h 19050"/>
                    <a:gd name="connsiteX2" fmla="*/ 10716 w 9525"/>
                    <a:gd name="connsiteY2" fmla="*/ 11935 h 19050"/>
                    <a:gd name="connsiteX3" fmla="*/ 8725 w 9525"/>
                    <a:gd name="connsiteY3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8725" y="7144"/>
                      </a:moveTo>
                      <a:cubicBezTo>
                        <a:pt x="8592" y="9058"/>
                        <a:pt x="7144" y="9230"/>
                        <a:pt x="7144" y="9230"/>
                      </a:cubicBezTo>
                      <a:lnTo>
                        <a:pt x="10716" y="11935"/>
                      </a:lnTo>
                      <a:cubicBezTo>
                        <a:pt x="10563" y="9639"/>
                        <a:pt x="9973" y="8144"/>
                        <a:pt x="8725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46" name="任意多边形: 形状 907">
                  <a:extLst>
                    <a:ext uri="{FF2B5EF4-FFF2-40B4-BE49-F238E27FC236}">
                      <a16:creationId xmlns:a16="http://schemas.microsoft.com/office/drawing/2014/main" id="{94043940-81A8-8BD1-2785-80FE29876F00}"/>
                    </a:ext>
                  </a:extLst>
                </p:cNvPr>
                <p:cNvSpPr/>
                <p:nvPr/>
              </p:nvSpPr>
              <p:spPr>
                <a:xfrm>
                  <a:off x="3749612" y="1016731"/>
                  <a:ext cx="9525" cy="9525"/>
                </a:xfrm>
                <a:custGeom>
                  <a:avLst/>
                  <a:gdLst>
                    <a:gd name="connsiteX0" fmla="*/ 7391 w 9525"/>
                    <a:gd name="connsiteY0" fmla="*/ 7657 h 9525"/>
                    <a:gd name="connsiteX1" fmla="*/ 8229 w 9525"/>
                    <a:gd name="connsiteY1" fmla="*/ 8476 h 9525"/>
                    <a:gd name="connsiteX2" fmla="*/ 7391 w 9525"/>
                    <a:gd name="connsiteY2" fmla="*/ 765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391" y="7657"/>
                      </a:moveTo>
                      <a:cubicBezTo>
                        <a:pt x="8410" y="9210"/>
                        <a:pt x="8001" y="8314"/>
                        <a:pt x="8229" y="8476"/>
                      </a:cubicBezTo>
                      <a:cubicBezTo>
                        <a:pt x="6953" y="6762"/>
                        <a:pt x="6991" y="6952"/>
                        <a:pt x="7391" y="765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47" name="任意多边形: 形状 908">
                  <a:extLst>
                    <a:ext uri="{FF2B5EF4-FFF2-40B4-BE49-F238E27FC236}">
                      <a16:creationId xmlns:a16="http://schemas.microsoft.com/office/drawing/2014/main" id="{8B386CD8-CFBC-9AB7-BFDD-387EB24940E3}"/>
                    </a:ext>
                  </a:extLst>
                </p:cNvPr>
                <p:cNvSpPr/>
                <p:nvPr/>
              </p:nvSpPr>
              <p:spPr>
                <a:xfrm>
                  <a:off x="3752336" y="1104835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8316 h 9525"/>
                    <a:gd name="connsiteX1" fmla="*/ 10573 w 9525"/>
                    <a:gd name="connsiteY1" fmla="*/ 10002 h 9525"/>
                    <a:gd name="connsiteX2" fmla="*/ 7144 w 9525"/>
                    <a:gd name="connsiteY2" fmla="*/ 831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8316"/>
                      </a:moveTo>
                      <a:cubicBezTo>
                        <a:pt x="9220" y="11993"/>
                        <a:pt x="8439" y="6316"/>
                        <a:pt x="10573" y="10002"/>
                      </a:cubicBezTo>
                      <a:cubicBezTo>
                        <a:pt x="11325" y="3440"/>
                        <a:pt x="8249" y="10545"/>
                        <a:pt x="7144" y="831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48" name="任意多边形: 形状 909">
                  <a:extLst>
                    <a:ext uri="{FF2B5EF4-FFF2-40B4-BE49-F238E27FC236}">
                      <a16:creationId xmlns:a16="http://schemas.microsoft.com/office/drawing/2014/main" id="{15148FF8-1B9C-0F60-6AE8-DEB135A726D3}"/>
                    </a:ext>
                  </a:extLst>
                </p:cNvPr>
                <p:cNvSpPr/>
                <p:nvPr/>
              </p:nvSpPr>
              <p:spPr>
                <a:xfrm>
                  <a:off x="3542995" y="1181665"/>
                  <a:ext cx="9525" cy="19050"/>
                </a:xfrm>
                <a:custGeom>
                  <a:avLst/>
                  <a:gdLst>
                    <a:gd name="connsiteX0" fmla="*/ 10535 w 9525"/>
                    <a:gd name="connsiteY0" fmla="*/ 8030 h 19050"/>
                    <a:gd name="connsiteX1" fmla="*/ 7144 w 9525"/>
                    <a:gd name="connsiteY1" fmla="*/ 7144 h 19050"/>
                    <a:gd name="connsiteX2" fmla="*/ 10649 w 9525"/>
                    <a:gd name="connsiteY2" fmla="*/ 8696 h 19050"/>
                    <a:gd name="connsiteX3" fmla="*/ 9344 w 9525"/>
                    <a:gd name="connsiteY3" fmla="*/ 12325 h 19050"/>
                    <a:gd name="connsiteX4" fmla="*/ 10535 w 9525"/>
                    <a:gd name="connsiteY4" fmla="*/ 803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19050">
                      <a:moveTo>
                        <a:pt x="10535" y="8030"/>
                      </a:moveTo>
                      <a:lnTo>
                        <a:pt x="7144" y="7144"/>
                      </a:lnTo>
                      <a:lnTo>
                        <a:pt x="10649" y="8696"/>
                      </a:lnTo>
                      <a:lnTo>
                        <a:pt x="9344" y="12325"/>
                      </a:lnTo>
                      <a:cubicBezTo>
                        <a:pt x="11363" y="12830"/>
                        <a:pt x="10077" y="9192"/>
                        <a:pt x="10535" y="803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49" name="任意多边形: 形状 910">
                  <a:extLst>
                    <a:ext uri="{FF2B5EF4-FFF2-40B4-BE49-F238E27FC236}">
                      <a16:creationId xmlns:a16="http://schemas.microsoft.com/office/drawing/2014/main" id="{F0997D7E-15FE-462E-5364-5E0A4C8D1808}"/>
                    </a:ext>
                  </a:extLst>
                </p:cNvPr>
                <p:cNvSpPr/>
                <p:nvPr/>
              </p:nvSpPr>
              <p:spPr>
                <a:xfrm>
                  <a:off x="3756355" y="1094482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382 h 9525"/>
                    <a:gd name="connsiteX1" fmla="*/ 8696 w 9525"/>
                    <a:gd name="connsiteY1" fmla="*/ 10144 h 9525"/>
                    <a:gd name="connsiteX2" fmla="*/ 8249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382"/>
                      </a:moveTo>
                      <a:lnTo>
                        <a:pt x="8696" y="10144"/>
                      </a:lnTo>
                      <a:lnTo>
                        <a:pt x="8249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50" name="任意多边形: 形状 911">
                  <a:extLst>
                    <a:ext uri="{FF2B5EF4-FFF2-40B4-BE49-F238E27FC236}">
                      <a16:creationId xmlns:a16="http://schemas.microsoft.com/office/drawing/2014/main" id="{225E0B9E-B81D-855F-8C06-2F28AE29DE8A}"/>
                    </a:ext>
                  </a:extLst>
                </p:cNvPr>
                <p:cNvSpPr/>
                <p:nvPr/>
              </p:nvSpPr>
              <p:spPr>
                <a:xfrm>
                  <a:off x="3556342" y="1184714"/>
                  <a:ext cx="19050" cy="19050"/>
                </a:xfrm>
                <a:custGeom>
                  <a:avLst/>
                  <a:gdLst>
                    <a:gd name="connsiteX0" fmla="*/ 13314 w 19050"/>
                    <a:gd name="connsiteY0" fmla="*/ 9877 h 19050"/>
                    <a:gd name="connsiteX1" fmla="*/ 7199 w 19050"/>
                    <a:gd name="connsiteY1" fmla="*/ 7276 h 19050"/>
                    <a:gd name="connsiteX2" fmla="*/ 12514 w 19050"/>
                    <a:gd name="connsiteY2" fmla="*/ 12353 h 19050"/>
                    <a:gd name="connsiteX3" fmla="*/ 13314 w 19050"/>
                    <a:gd name="connsiteY3" fmla="*/ 987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3314" y="9877"/>
                      </a:moveTo>
                      <a:cubicBezTo>
                        <a:pt x="11352" y="9476"/>
                        <a:pt x="9570" y="6486"/>
                        <a:pt x="7199" y="7276"/>
                      </a:cubicBezTo>
                      <a:cubicBezTo>
                        <a:pt x="6570" y="11086"/>
                        <a:pt x="11523" y="6895"/>
                        <a:pt x="12514" y="12353"/>
                      </a:cubicBezTo>
                      <a:lnTo>
                        <a:pt x="13314" y="987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51" name="任意多边形: 形状 912">
                  <a:extLst>
                    <a:ext uri="{FF2B5EF4-FFF2-40B4-BE49-F238E27FC236}">
                      <a16:creationId xmlns:a16="http://schemas.microsoft.com/office/drawing/2014/main" id="{A515DA84-741F-DA1D-8049-82A099338361}"/>
                    </a:ext>
                  </a:extLst>
                </p:cNvPr>
                <p:cNvSpPr/>
                <p:nvPr/>
              </p:nvSpPr>
              <p:spPr>
                <a:xfrm>
                  <a:off x="3758052" y="1085914"/>
                  <a:ext cx="9525" cy="9525"/>
                </a:xfrm>
                <a:custGeom>
                  <a:avLst/>
                  <a:gdLst>
                    <a:gd name="connsiteX0" fmla="*/ 8762 w 9525"/>
                    <a:gd name="connsiteY0" fmla="*/ 7501 h 9525"/>
                    <a:gd name="connsiteX1" fmla="*/ 7247 w 9525"/>
                    <a:gd name="connsiteY1" fmla="*/ 9721 h 9525"/>
                    <a:gd name="connsiteX2" fmla="*/ 8762 w 9525"/>
                    <a:gd name="connsiteY2" fmla="*/ 750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762" y="7501"/>
                      </a:moveTo>
                      <a:cubicBezTo>
                        <a:pt x="8057" y="6454"/>
                        <a:pt x="6771" y="7863"/>
                        <a:pt x="7247" y="9721"/>
                      </a:cubicBezTo>
                      <a:cubicBezTo>
                        <a:pt x="8323" y="11816"/>
                        <a:pt x="9219" y="9730"/>
                        <a:pt x="8762" y="750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52" name="任意多边形: 形状 913">
                  <a:extLst>
                    <a:ext uri="{FF2B5EF4-FFF2-40B4-BE49-F238E27FC236}">
                      <a16:creationId xmlns:a16="http://schemas.microsoft.com/office/drawing/2014/main" id="{35B8CFC4-C0EA-A7C8-0771-8E6F6F2A992E}"/>
                    </a:ext>
                  </a:extLst>
                </p:cNvPr>
                <p:cNvSpPr/>
                <p:nvPr/>
              </p:nvSpPr>
              <p:spPr>
                <a:xfrm>
                  <a:off x="3436715" y="1118819"/>
                  <a:ext cx="9525" cy="19050"/>
                </a:xfrm>
                <a:custGeom>
                  <a:avLst/>
                  <a:gdLst>
                    <a:gd name="connsiteX0" fmla="*/ 9782 w 9525"/>
                    <a:gd name="connsiteY0" fmla="*/ 7630 h 19050"/>
                    <a:gd name="connsiteX1" fmla="*/ 7144 w 9525"/>
                    <a:gd name="connsiteY1" fmla="*/ 7144 h 19050"/>
                    <a:gd name="connsiteX2" fmla="*/ 11373 w 9525"/>
                    <a:gd name="connsiteY2" fmla="*/ 17126 h 19050"/>
                    <a:gd name="connsiteX3" fmla="*/ 9782 w 9525"/>
                    <a:gd name="connsiteY3" fmla="*/ 763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9782" y="7630"/>
                      </a:moveTo>
                      <a:cubicBezTo>
                        <a:pt x="8449" y="7363"/>
                        <a:pt x="8258" y="9011"/>
                        <a:pt x="7144" y="7144"/>
                      </a:cubicBezTo>
                      <a:lnTo>
                        <a:pt x="11373" y="17126"/>
                      </a:lnTo>
                      <a:lnTo>
                        <a:pt x="9782" y="763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53" name="任意多边形: 形状 914">
                  <a:extLst>
                    <a:ext uri="{FF2B5EF4-FFF2-40B4-BE49-F238E27FC236}">
                      <a16:creationId xmlns:a16="http://schemas.microsoft.com/office/drawing/2014/main" id="{58B8A640-54CB-7A2B-BDE8-F4633EBB24F4}"/>
                    </a:ext>
                  </a:extLst>
                </p:cNvPr>
                <p:cNvSpPr/>
                <p:nvPr/>
              </p:nvSpPr>
              <p:spPr>
                <a:xfrm>
                  <a:off x="3536099" y="1177617"/>
                  <a:ext cx="9525" cy="9525"/>
                </a:xfrm>
                <a:custGeom>
                  <a:avLst/>
                  <a:gdLst>
                    <a:gd name="connsiteX0" fmla="*/ 10192 w 9525"/>
                    <a:gd name="connsiteY0" fmla="*/ 11535 h 9525"/>
                    <a:gd name="connsiteX1" fmla="*/ 7144 w 9525"/>
                    <a:gd name="connsiteY1" fmla="*/ 7144 h 9525"/>
                    <a:gd name="connsiteX2" fmla="*/ 10192 w 9525"/>
                    <a:gd name="connsiteY2" fmla="*/ 1153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192" y="11535"/>
                      </a:moveTo>
                      <a:cubicBezTo>
                        <a:pt x="10097" y="11611"/>
                        <a:pt x="7144" y="7144"/>
                        <a:pt x="7144" y="7144"/>
                      </a:cubicBezTo>
                      <a:cubicBezTo>
                        <a:pt x="7144" y="7144"/>
                        <a:pt x="10097" y="11611"/>
                        <a:pt x="10192" y="1153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54" name="任意多边形: 形状 915">
                  <a:extLst>
                    <a:ext uri="{FF2B5EF4-FFF2-40B4-BE49-F238E27FC236}">
                      <a16:creationId xmlns:a16="http://schemas.microsoft.com/office/drawing/2014/main" id="{E8781492-BEAE-5DA5-CB45-8131DB1F724D}"/>
                    </a:ext>
                  </a:extLst>
                </p:cNvPr>
                <p:cNvSpPr/>
                <p:nvPr/>
              </p:nvSpPr>
              <p:spPr>
                <a:xfrm>
                  <a:off x="3422879" y="1101114"/>
                  <a:ext cx="19050" cy="19050"/>
                </a:xfrm>
                <a:custGeom>
                  <a:avLst/>
                  <a:gdLst>
                    <a:gd name="connsiteX0" fmla="*/ 12969 w 19050"/>
                    <a:gd name="connsiteY0" fmla="*/ 18553 h 19050"/>
                    <a:gd name="connsiteX1" fmla="*/ 7511 w 19050"/>
                    <a:gd name="connsiteY1" fmla="*/ 7170 h 19050"/>
                    <a:gd name="connsiteX2" fmla="*/ 9531 w 19050"/>
                    <a:gd name="connsiteY2" fmla="*/ 19058 h 19050"/>
                    <a:gd name="connsiteX3" fmla="*/ 12969 w 19050"/>
                    <a:gd name="connsiteY3" fmla="*/ 1855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2969" y="18553"/>
                      </a:moveTo>
                      <a:cubicBezTo>
                        <a:pt x="7178" y="15114"/>
                        <a:pt x="13760" y="6608"/>
                        <a:pt x="7511" y="7170"/>
                      </a:cubicBezTo>
                      <a:cubicBezTo>
                        <a:pt x="5435" y="14962"/>
                        <a:pt x="12988" y="13038"/>
                        <a:pt x="9531" y="19058"/>
                      </a:cubicBezTo>
                      <a:cubicBezTo>
                        <a:pt x="11064" y="17724"/>
                        <a:pt x="13160" y="22429"/>
                        <a:pt x="12969" y="185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55" name="任意多边形: 形状 916">
                  <a:extLst>
                    <a:ext uri="{FF2B5EF4-FFF2-40B4-BE49-F238E27FC236}">
                      <a16:creationId xmlns:a16="http://schemas.microsoft.com/office/drawing/2014/main" id="{61C3A05B-CAB9-3FFE-51F9-EF008BFFAC02}"/>
                    </a:ext>
                  </a:extLst>
                </p:cNvPr>
                <p:cNvSpPr/>
                <p:nvPr/>
              </p:nvSpPr>
              <p:spPr>
                <a:xfrm>
                  <a:off x="3360468" y="999631"/>
                  <a:ext cx="9525" cy="38100"/>
                </a:xfrm>
                <a:custGeom>
                  <a:avLst/>
                  <a:gdLst>
                    <a:gd name="connsiteX0" fmla="*/ 9430 w 9525"/>
                    <a:gd name="connsiteY0" fmla="*/ 30977 h 38100"/>
                    <a:gd name="connsiteX1" fmla="*/ 8849 w 9525"/>
                    <a:gd name="connsiteY1" fmla="*/ 21109 h 38100"/>
                    <a:gd name="connsiteX2" fmla="*/ 8725 w 9525"/>
                    <a:gd name="connsiteY2" fmla="*/ 18737 h 38100"/>
                    <a:gd name="connsiteX3" fmla="*/ 8744 w 9525"/>
                    <a:gd name="connsiteY3" fmla="*/ 18204 h 38100"/>
                    <a:gd name="connsiteX4" fmla="*/ 9001 w 9525"/>
                    <a:gd name="connsiteY4" fmla="*/ 8622 h 38100"/>
                    <a:gd name="connsiteX5" fmla="*/ 9039 w 9525"/>
                    <a:gd name="connsiteY5" fmla="*/ 8498 h 38100"/>
                    <a:gd name="connsiteX6" fmla="*/ 9277 w 9525"/>
                    <a:gd name="connsiteY6" fmla="*/ 8031 h 38100"/>
                    <a:gd name="connsiteX7" fmla="*/ 11763 w 9525"/>
                    <a:gd name="connsiteY7" fmla="*/ 7145 h 38100"/>
                    <a:gd name="connsiteX8" fmla="*/ 8706 w 9525"/>
                    <a:gd name="connsiteY8" fmla="*/ 7955 h 38100"/>
                    <a:gd name="connsiteX9" fmla="*/ 8639 w 9525"/>
                    <a:gd name="connsiteY9" fmla="*/ 8527 h 38100"/>
                    <a:gd name="connsiteX10" fmla="*/ 8411 w 9525"/>
                    <a:gd name="connsiteY10" fmla="*/ 18328 h 38100"/>
                    <a:gd name="connsiteX11" fmla="*/ 8430 w 9525"/>
                    <a:gd name="connsiteY11" fmla="*/ 18852 h 38100"/>
                    <a:gd name="connsiteX12" fmla="*/ 8582 w 9525"/>
                    <a:gd name="connsiteY12" fmla="*/ 20842 h 38100"/>
                    <a:gd name="connsiteX13" fmla="*/ 8906 w 9525"/>
                    <a:gd name="connsiteY13" fmla="*/ 24481 h 38100"/>
                    <a:gd name="connsiteX14" fmla="*/ 7144 w 9525"/>
                    <a:gd name="connsiteY14" fmla="*/ 31177 h 38100"/>
                    <a:gd name="connsiteX15" fmla="*/ 9430 w 9525"/>
                    <a:gd name="connsiteY15" fmla="*/ 30977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525" h="38100">
                      <a:moveTo>
                        <a:pt x="9430" y="30977"/>
                      </a:moveTo>
                      <a:cubicBezTo>
                        <a:pt x="10049" y="28386"/>
                        <a:pt x="9182" y="24462"/>
                        <a:pt x="8849" y="21109"/>
                      </a:cubicBezTo>
                      <a:cubicBezTo>
                        <a:pt x="8763" y="20271"/>
                        <a:pt x="8715" y="19471"/>
                        <a:pt x="8725" y="18737"/>
                      </a:cubicBezTo>
                      <a:lnTo>
                        <a:pt x="8744" y="18204"/>
                      </a:lnTo>
                      <a:cubicBezTo>
                        <a:pt x="8830" y="14984"/>
                        <a:pt x="8915" y="11794"/>
                        <a:pt x="9001" y="8622"/>
                      </a:cubicBezTo>
                      <a:lnTo>
                        <a:pt x="9039" y="8498"/>
                      </a:lnTo>
                      <a:cubicBezTo>
                        <a:pt x="9096" y="8326"/>
                        <a:pt x="9173" y="8174"/>
                        <a:pt x="9277" y="8031"/>
                      </a:cubicBezTo>
                      <a:cubicBezTo>
                        <a:pt x="9677" y="7460"/>
                        <a:pt x="10420" y="7117"/>
                        <a:pt x="11763" y="7145"/>
                      </a:cubicBezTo>
                      <a:lnTo>
                        <a:pt x="8706" y="7955"/>
                      </a:lnTo>
                      <a:lnTo>
                        <a:pt x="8639" y="8527"/>
                      </a:lnTo>
                      <a:cubicBezTo>
                        <a:pt x="8563" y="11822"/>
                        <a:pt x="8487" y="15089"/>
                        <a:pt x="8411" y="18328"/>
                      </a:cubicBezTo>
                      <a:lnTo>
                        <a:pt x="8430" y="18852"/>
                      </a:lnTo>
                      <a:cubicBezTo>
                        <a:pt x="8477" y="19537"/>
                        <a:pt x="8534" y="20195"/>
                        <a:pt x="8582" y="20842"/>
                      </a:cubicBezTo>
                      <a:cubicBezTo>
                        <a:pt x="8696" y="22128"/>
                        <a:pt x="8801" y="23328"/>
                        <a:pt x="8906" y="24481"/>
                      </a:cubicBezTo>
                      <a:cubicBezTo>
                        <a:pt x="9011" y="26786"/>
                        <a:pt x="8734" y="28910"/>
                        <a:pt x="7144" y="31177"/>
                      </a:cubicBezTo>
                      <a:cubicBezTo>
                        <a:pt x="8001" y="32787"/>
                        <a:pt x="8658" y="31053"/>
                        <a:pt x="9430" y="3097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56" name="任意多边形: 形状 917">
                  <a:extLst>
                    <a:ext uri="{FF2B5EF4-FFF2-40B4-BE49-F238E27FC236}">
                      <a16:creationId xmlns:a16="http://schemas.microsoft.com/office/drawing/2014/main" id="{8A2739A3-DA95-89F7-9A53-C5A3E2665F33}"/>
                    </a:ext>
                  </a:extLst>
                </p:cNvPr>
                <p:cNvSpPr/>
                <p:nvPr/>
              </p:nvSpPr>
              <p:spPr>
                <a:xfrm>
                  <a:off x="3754135" y="1086939"/>
                  <a:ext cx="9525" cy="19050"/>
                </a:xfrm>
                <a:custGeom>
                  <a:avLst/>
                  <a:gdLst>
                    <a:gd name="connsiteX0" fmla="*/ 8021 w 9525"/>
                    <a:gd name="connsiteY0" fmla="*/ 7477 h 19050"/>
                    <a:gd name="connsiteX1" fmla="*/ 8097 w 9525"/>
                    <a:gd name="connsiteY1" fmla="*/ 13707 h 19050"/>
                    <a:gd name="connsiteX2" fmla="*/ 8297 w 9525"/>
                    <a:gd name="connsiteY2" fmla="*/ 10916 h 19050"/>
                    <a:gd name="connsiteX3" fmla="*/ 10374 w 9525"/>
                    <a:gd name="connsiteY3" fmla="*/ 10401 h 19050"/>
                    <a:gd name="connsiteX4" fmla="*/ 7812 w 9525"/>
                    <a:gd name="connsiteY4" fmla="*/ 7144 h 19050"/>
                    <a:gd name="connsiteX5" fmla="*/ 8021 w 9525"/>
                    <a:gd name="connsiteY5" fmla="*/ 747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5" h="19050">
                      <a:moveTo>
                        <a:pt x="8021" y="7477"/>
                      </a:moveTo>
                      <a:cubicBezTo>
                        <a:pt x="7364" y="8830"/>
                        <a:pt x="6392" y="11840"/>
                        <a:pt x="8097" y="13707"/>
                      </a:cubicBezTo>
                      <a:cubicBezTo>
                        <a:pt x="7793" y="12592"/>
                        <a:pt x="9669" y="11716"/>
                        <a:pt x="8297" y="10916"/>
                      </a:cubicBezTo>
                      <a:cubicBezTo>
                        <a:pt x="9669" y="11725"/>
                        <a:pt x="8097" y="7039"/>
                        <a:pt x="10374" y="10401"/>
                      </a:cubicBezTo>
                      <a:lnTo>
                        <a:pt x="7812" y="7144"/>
                      </a:lnTo>
                      <a:lnTo>
                        <a:pt x="8021" y="747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57" name="任意多边形: 形状 918">
                  <a:extLst>
                    <a:ext uri="{FF2B5EF4-FFF2-40B4-BE49-F238E27FC236}">
                      <a16:creationId xmlns:a16="http://schemas.microsoft.com/office/drawing/2014/main" id="{99073C59-C604-4E78-89FD-9A6EED8B4273}"/>
                    </a:ext>
                  </a:extLst>
                </p:cNvPr>
                <p:cNvSpPr/>
                <p:nvPr/>
              </p:nvSpPr>
              <p:spPr>
                <a:xfrm>
                  <a:off x="3356315" y="993049"/>
                  <a:ext cx="19050" cy="28575"/>
                </a:xfrm>
                <a:custGeom>
                  <a:avLst/>
                  <a:gdLst>
                    <a:gd name="connsiteX0" fmla="*/ 9849 w 19050"/>
                    <a:gd name="connsiteY0" fmla="*/ 12708 h 28575"/>
                    <a:gd name="connsiteX1" fmla="*/ 10582 w 19050"/>
                    <a:gd name="connsiteY1" fmla="*/ 13613 h 28575"/>
                    <a:gd name="connsiteX2" fmla="*/ 11116 w 19050"/>
                    <a:gd name="connsiteY2" fmla="*/ 8793 h 28575"/>
                    <a:gd name="connsiteX3" fmla="*/ 14497 w 19050"/>
                    <a:gd name="connsiteY3" fmla="*/ 10175 h 28575"/>
                    <a:gd name="connsiteX4" fmla="*/ 15326 w 19050"/>
                    <a:gd name="connsiteY4" fmla="*/ 7565 h 28575"/>
                    <a:gd name="connsiteX5" fmla="*/ 7249 w 19050"/>
                    <a:gd name="connsiteY5" fmla="*/ 10451 h 28575"/>
                    <a:gd name="connsiteX6" fmla="*/ 10277 w 19050"/>
                    <a:gd name="connsiteY6" fmla="*/ 11394 h 28575"/>
                    <a:gd name="connsiteX7" fmla="*/ 8182 w 19050"/>
                    <a:gd name="connsiteY7" fmla="*/ 13165 h 28575"/>
                    <a:gd name="connsiteX8" fmla="*/ 7468 w 19050"/>
                    <a:gd name="connsiteY8" fmla="*/ 14118 h 28575"/>
                    <a:gd name="connsiteX9" fmla="*/ 7363 w 19050"/>
                    <a:gd name="connsiteY9" fmla="*/ 14670 h 28575"/>
                    <a:gd name="connsiteX10" fmla="*/ 7372 w 19050"/>
                    <a:gd name="connsiteY10" fmla="*/ 14823 h 28575"/>
                    <a:gd name="connsiteX11" fmla="*/ 7382 w 19050"/>
                    <a:gd name="connsiteY11" fmla="*/ 14899 h 28575"/>
                    <a:gd name="connsiteX12" fmla="*/ 7144 w 19050"/>
                    <a:gd name="connsiteY12" fmla="*/ 24548 h 28575"/>
                    <a:gd name="connsiteX13" fmla="*/ 7153 w 19050"/>
                    <a:gd name="connsiteY13" fmla="*/ 24586 h 28575"/>
                    <a:gd name="connsiteX14" fmla="*/ 7163 w 19050"/>
                    <a:gd name="connsiteY14" fmla="*/ 24662 h 28575"/>
                    <a:gd name="connsiteX15" fmla="*/ 7296 w 19050"/>
                    <a:gd name="connsiteY15" fmla="*/ 25272 h 28575"/>
                    <a:gd name="connsiteX16" fmla="*/ 7382 w 19050"/>
                    <a:gd name="connsiteY16" fmla="*/ 25043 h 28575"/>
                    <a:gd name="connsiteX17" fmla="*/ 7487 w 19050"/>
                    <a:gd name="connsiteY17" fmla="*/ 24786 h 28575"/>
                    <a:gd name="connsiteX18" fmla="*/ 7553 w 19050"/>
                    <a:gd name="connsiteY18" fmla="*/ 24624 h 28575"/>
                    <a:gd name="connsiteX19" fmla="*/ 7572 w 19050"/>
                    <a:gd name="connsiteY19" fmla="*/ 24538 h 28575"/>
                    <a:gd name="connsiteX20" fmla="*/ 7820 w 19050"/>
                    <a:gd name="connsiteY20" fmla="*/ 14937 h 28575"/>
                    <a:gd name="connsiteX21" fmla="*/ 7820 w 19050"/>
                    <a:gd name="connsiteY21" fmla="*/ 14937 h 28575"/>
                    <a:gd name="connsiteX22" fmla="*/ 7830 w 19050"/>
                    <a:gd name="connsiteY22" fmla="*/ 14928 h 28575"/>
                    <a:gd name="connsiteX23" fmla="*/ 7839 w 19050"/>
                    <a:gd name="connsiteY23" fmla="*/ 14918 h 28575"/>
                    <a:gd name="connsiteX24" fmla="*/ 7858 w 19050"/>
                    <a:gd name="connsiteY24" fmla="*/ 14899 h 28575"/>
                    <a:gd name="connsiteX25" fmla="*/ 8668 w 19050"/>
                    <a:gd name="connsiteY25" fmla="*/ 14004 h 28575"/>
                    <a:gd name="connsiteX26" fmla="*/ 9849 w 19050"/>
                    <a:gd name="connsiteY26" fmla="*/ 12708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9050" h="28575">
                      <a:moveTo>
                        <a:pt x="9849" y="12708"/>
                      </a:moveTo>
                      <a:lnTo>
                        <a:pt x="10582" y="13613"/>
                      </a:lnTo>
                      <a:lnTo>
                        <a:pt x="11116" y="8793"/>
                      </a:lnTo>
                      <a:lnTo>
                        <a:pt x="14497" y="10175"/>
                      </a:lnTo>
                      <a:lnTo>
                        <a:pt x="15326" y="7565"/>
                      </a:lnTo>
                      <a:cubicBezTo>
                        <a:pt x="12335" y="5726"/>
                        <a:pt x="9535" y="10508"/>
                        <a:pt x="7249" y="10451"/>
                      </a:cubicBezTo>
                      <a:lnTo>
                        <a:pt x="10277" y="11394"/>
                      </a:lnTo>
                      <a:cubicBezTo>
                        <a:pt x="9687" y="12041"/>
                        <a:pt x="8820" y="12575"/>
                        <a:pt x="8182" y="13165"/>
                      </a:cubicBezTo>
                      <a:cubicBezTo>
                        <a:pt x="7868" y="13461"/>
                        <a:pt x="7601" y="13765"/>
                        <a:pt x="7468" y="14118"/>
                      </a:cubicBezTo>
                      <a:cubicBezTo>
                        <a:pt x="7401" y="14289"/>
                        <a:pt x="7363" y="14470"/>
                        <a:pt x="7363" y="14670"/>
                      </a:cubicBezTo>
                      <a:lnTo>
                        <a:pt x="7372" y="14823"/>
                      </a:lnTo>
                      <a:lnTo>
                        <a:pt x="7382" y="14899"/>
                      </a:lnTo>
                      <a:lnTo>
                        <a:pt x="7144" y="24548"/>
                      </a:lnTo>
                      <a:lnTo>
                        <a:pt x="7153" y="24586"/>
                      </a:lnTo>
                      <a:lnTo>
                        <a:pt x="7163" y="24662"/>
                      </a:lnTo>
                      <a:lnTo>
                        <a:pt x="7296" y="25272"/>
                      </a:lnTo>
                      <a:cubicBezTo>
                        <a:pt x="7296" y="25272"/>
                        <a:pt x="7325" y="25186"/>
                        <a:pt x="7382" y="25043"/>
                      </a:cubicBezTo>
                      <a:lnTo>
                        <a:pt x="7487" y="24786"/>
                      </a:lnTo>
                      <a:lnTo>
                        <a:pt x="7553" y="24624"/>
                      </a:lnTo>
                      <a:lnTo>
                        <a:pt x="7572" y="24538"/>
                      </a:lnTo>
                      <a:lnTo>
                        <a:pt x="7820" y="14937"/>
                      </a:lnTo>
                      <a:lnTo>
                        <a:pt x="7820" y="14937"/>
                      </a:lnTo>
                      <a:lnTo>
                        <a:pt x="7830" y="14928"/>
                      </a:lnTo>
                      <a:lnTo>
                        <a:pt x="7839" y="14918"/>
                      </a:lnTo>
                      <a:lnTo>
                        <a:pt x="7858" y="14899"/>
                      </a:lnTo>
                      <a:cubicBezTo>
                        <a:pt x="8077" y="14651"/>
                        <a:pt x="8372" y="14327"/>
                        <a:pt x="8668" y="14004"/>
                      </a:cubicBezTo>
                      <a:cubicBezTo>
                        <a:pt x="9258" y="13356"/>
                        <a:pt x="9849" y="12708"/>
                        <a:pt x="9849" y="1270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58" name="任意多边形: 形状 919">
                  <a:extLst>
                    <a:ext uri="{FF2B5EF4-FFF2-40B4-BE49-F238E27FC236}">
                      <a16:creationId xmlns:a16="http://schemas.microsoft.com/office/drawing/2014/main" id="{06557FD4-18DD-C773-195E-014F5D83CAB6}"/>
                    </a:ext>
                  </a:extLst>
                </p:cNvPr>
                <p:cNvSpPr/>
                <p:nvPr/>
              </p:nvSpPr>
              <p:spPr>
                <a:xfrm>
                  <a:off x="3596515" y="1173387"/>
                  <a:ext cx="19050" cy="19050"/>
                </a:xfrm>
                <a:custGeom>
                  <a:avLst/>
                  <a:gdLst>
                    <a:gd name="connsiteX0" fmla="*/ 7841 w 19050"/>
                    <a:gd name="connsiteY0" fmla="*/ 7144 h 19050"/>
                    <a:gd name="connsiteX1" fmla="*/ 13889 w 19050"/>
                    <a:gd name="connsiteY1" fmla="*/ 15945 h 19050"/>
                    <a:gd name="connsiteX2" fmla="*/ 13613 w 19050"/>
                    <a:gd name="connsiteY2" fmla="*/ 19574 h 19050"/>
                    <a:gd name="connsiteX3" fmla="*/ 20414 w 19050"/>
                    <a:gd name="connsiteY3" fmla="*/ 21184 h 19050"/>
                    <a:gd name="connsiteX4" fmla="*/ 15080 w 19050"/>
                    <a:gd name="connsiteY4" fmla="*/ 13745 h 19050"/>
                    <a:gd name="connsiteX5" fmla="*/ 7841 w 19050"/>
                    <a:gd name="connsiteY5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7841" y="7144"/>
                      </a:moveTo>
                      <a:cubicBezTo>
                        <a:pt x="4621" y="12440"/>
                        <a:pt x="13584" y="11659"/>
                        <a:pt x="13889" y="15945"/>
                      </a:cubicBezTo>
                      <a:cubicBezTo>
                        <a:pt x="14784" y="17183"/>
                        <a:pt x="14422" y="20117"/>
                        <a:pt x="13613" y="19574"/>
                      </a:cubicBezTo>
                      <a:lnTo>
                        <a:pt x="20414" y="21184"/>
                      </a:lnTo>
                      <a:cubicBezTo>
                        <a:pt x="19823" y="19060"/>
                        <a:pt x="17537" y="16412"/>
                        <a:pt x="15080" y="13745"/>
                      </a:cubicBezTo>
                      <a:cubicBezTo>
                        <a:pt x="12689" y="10992"/>
                        <a:pt x="9927" y="8458"/>
                        <a:pt x="7841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59" name="任意多边形: 形状 920">
                  <a:extLst>
                    <a:ext uri="{FF2B5EF4-FFF2-40B4-BE49-F238E27FC236}">
                      <a16:creationId xmlns:a16="http://schemas.microsoft.com/office/drawing/2014/main" id="{FC174651-6425-09C7-C103-72D04B7F6515}"/>
                    </a:ext>
                  </a:extLst>
                </p:cNvPr>
                <p:cNvSpPr/>
                <p:nvPr/>
              </p:nvSpPr>
              <p:spPr>
                <a:xfrm>
                  <a:off x="3710664" y="1138088"/>
                  <a:ext cx="19050" cy="19050"/>
                </a:xfrm>
                <a:custGeom>
                  <a:avLst/>
                  <a:gdLst>
                    <a:gd name="connsiteX0" fmla="*/ 13983 w 19050"/>
                    <a:gd name="connsiteY0" fmla="*/ 12611 h 19050"/>
                    <a:gd name="connsiteX1" fmla="*/ 12392 w 19050"/>
                    <a:gd name="connsiteY1" fmla="*/ 7144 h 19050"/>
                    <a:gd name="connsiteX2" fmla="*/ 12783 w 19050"/>
                    <a:gd name="connsiteY2" fmla="*/ 8020 h 19050"/>
                    <a:gd name="connsiteX3" fmla="*/ 7144 w 19050"/>
                    <a:gd name="connsiteY3" fmla="*/ 9087 h 19050"/>
                    <a:gd name="connsiteX4" fmla="*/ 9839 w 19050"/>
                    <a:gd name="connsiteY4" fmla="*/ 9277 h 19050"/>
                    <a:gd name="connsiteX5" fmla="*/ 8382 w 19050"/>
                    <a:gd name="connsiteY5" fmla="*/ 12878 h 19050"/>
                    <a:gd name="connsiteX6" fmla="*/ 13630 w 19050"/>
                    <a:gd name="connsiteY6" fmla="*/ 16059 h 19050"/>
                    <a:gd name="connsiteX7" fmla="*/ 17793 w 19050"/>
                    <a:gd name="connsiteY7" fmla="*/ 13049 h 19050"/>
                    <a:gd name="connsiteX8" fmla="*/ 13983 w 19050"/>
                    <a:gd name="connsiteY8" fmla="*/ 1261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050" h="19050">
                      <a:moveTo>
                        <a:pt x="13983" y="12611"/>
                      </a:moveTo>
                      <a:lnTo>
                        <a:pt x="12392" y="7144"/>
                      </a:lnTo>
                      <a:lnTo>
                        <a:pt x="12783" y="8020"/>
                      </a:lnTo>
                      <a:lnTo>
                        <a:pt x="7144" y="9087"/>
                      </a:lnTo>
                      <a:cubicBezTo>
                        <a:pt x="7915" y="8458"/>
                        <a:pt x="8877" y="9468"/>
                        <a:pt x="9839" y="9277"/>
                      </a:cubicBezTo>
                      <a:lnTo>
                        <a:pt x="8382" y="12878"/>
                      </a:lnTo>
                      <a:cubicBezTo>
                        <a:pt x="12097" y="8639"/>
                        <a:pt x="11573" y="15173"/>
                        <a:pt x="13630" y="16059"/>
                      </a:cubicBezTo>
                      <a:cubicBezTo>
                        <a:pt x="15373" y="15564"/>
                        <a:pt x="16354" y="11735"/>
                        <a:pt x="17793" y="13049"/>
                      </a:cubicBezTo>
                      <a:cubicBezTo>
                        <a:pt x="16983" y="9087"/>
                        <a:pt x="15611" y="16012"/>
                        <a:pt x="13983" y="126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60" name="任意多边形: 形状 921">
                  <a:extLst>
                    <a:ext uri="{FF2B5EF4-FFF2-40B4-BE49-F238E27FC236}">
                      <a16:creationId xmlns:a16="http://schemas.microsoft.com/office/drawing/2014/main" id="{3C1F35ED-32E1-C71F-935F-1499562F7603}"/>
                    </a:ext>
                  </a:extLst>
                </p:cNvPr>
                <p:cNvSpPr/>
                <p:nvPr/>
              </p:nvSpPr>
              <p:spPr>
                <a:xfrm>
                  <a:off x="3745234" y="1010074"/>
                  <a:ext cx="9525" cy="9525"/>
                </a:xfrm>
                <a:custGeom>
                  <a:avLst/>
                  <a:gdLst>
                    <a:gd name="connsiteX0" fmla="*/ 7207 w 9525"/>
                    <a:gd name="connsiteY0" fmla="*/ 7237 h 9525"/>
                    <a:gd name="connsiteX1" fmla="*/ 7169 w 9525"/>
                    <a:gd name="connsiteY1" fmla="*/ 7179 h 9525"/>
                    <a:gd name="connsiteX2" fmla="*/ 7245 w 9525"/>
                    <a:gd name="connsiteY2" fmla="*/ 7294 h 9525"/>
                    <a:gd name="connsiteX3" fmla="*/ 7816 w 9525"/>
                    <a:gd name="connsiteY3" fmla="*/ 8237 h 9525"/>
                    <a:gd name="connsiteX4" fmla="*/ 7836 w 9525"/>
                    <a:gd name="connsiteY4" fmla="*/ 8275 h 9525"/>
                    <a:gd name="connsiteX5" fmla="*/ 7931 w 9525"/>
                    <a:gd name="connsiteY5" fmla="*/ 8484 h 9525"/>
                    <a:gd name="connsiteX6" fmla="*/ 7740 w 9525"/>
                    <a:gd name="connsiteY6" fmla="*/ 8094 h 9525"/>
                    <a:gd name="connsiteX7" fmla="*/ 7778 w 9525"/>
                    <a:gd name="connsiteY7" fmla="*/ 8170 h 9525"/>
                    <a:gd name="connsiteX8" fmla="*/ 7683 w 9525"/>
                    <a:gd name="connsiteY8" fmla="*/ 8027 h 9525"/>
                    <a:gd name="connsiteX9" fmla="*/ 7702 w 9525"/>
                    <a:gd name="connsiteY9" fmla="*/ 8046 h 9525"/>
                    <a:gd name="connsiteX10" fmla="*/ 7378 w 9525"/>
                    <a:gd name="connsiteY10" fmla="*/ 7494 h 9525"/>
                    <a:gd name="connsiteX11" fmla="*/ 7207 w 9525"/>
                    <a:gd name="connsiteY11" fmla="*/ 723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525" h="9525">
                      <a:moveTo>
                        <a:pt x="7207" y="7237"/>
                      </a:moveTo>
                      <a:lnTo>
                        <a:pt x="7169" y="7179"/>
                      </a:lnTo>
                      <a:cubicBezTo>
                        <a:pt x="7083" y="7056"/>
                        <a:pt x="7245" y="7294"/>
                        <a:pt x="7245" y="7294"/>
                      </a:cubicBezTo>
                      <a:cubicBezTo>
                        <a:pt x="7255" y="7237"/>
                        <a:pt x="7778" y="8161"/>
                        <a:pt x="7816" y="8237"/>
                      </a:cubicBezTo>
                      <a:lnTo>
                        <a:pt x="7836" y="8275"/>
                      </a:lnTo>
                      <a:lnTo>
                        <a:pt x="7931" y="8484"/>
                      </a:lnTo>
                      <a:cubicBezTo>
                        <a:pt x="7883" y="8389"/>
                        <a:pt x="7807" y="8227"/>
                        <a:pt x="7740" y="8094"/>
                      </a:cubicBezTo>
                      <a:lnTo>
                        <a:pt x="7778" y="8170"/>
                      </a:lnTo>
                      <a:cubicBezTo>
                        <a:pt x="7693" y="8018"/>
                        <a:pt x="7683" y="8027"/>
                        <a:pt x="7683" y="8027"/>
                      </a:cubicBezTo>
                      <a:lnTo>
                        <a:pt x="7702" y="8046"/>
                      </a:lnTo>
                      <a:cubicBezTo>
                        <a:pt x="7750" y="8161"/>
                        <a:pt x="7483" y="7646"/>
                        <a:pt x="7378" y="7494"/>
                      </a:cubicBezTo>
                      <a:lnTo>
                        <a:pt x="7207" y="723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61" name="任意多边形: 形状 922">
                  <a:extLst>
                    <a:ext uri="{FF2B5EF4-FFF2-40B4-BE49-F238E27FC236}">
                      <a16:creationId xmlns:a16="http://schemas.microsoft.com/office/drawing/2014/main" id="{5C56BC89-FFB3-B768-8542-685DBF4A52A2}"/>
                    </a:ext>
                  </a:extLst>
                </p:cNvPr>
                <p:cNvSpPr/>
                <p:nvPr/>
              </p:nvSpPr>
              <p:spPr>
                <a:xfrm>
                  <a:off x="3606346" y="1165377"/>
                  <a:ext cx="28575" cy="28575"/>
                </a:xfrm>
                <a:custGeom>
                  <a:avLst/>
                  <a:gdLst>
                    <a:gd name="connsiteX0" fmla="*/ 22927 w 28575"/>
                    <a:gd name="connsiteY0" fmla="*/ 18364 h 28575"/>
                    <a:gd name="connsiteX1" fmla="*/ 20412 w 28575"/>
                    <a:gd name="connsiteY1" fmla="*/ 20326 h 28575"/>
                    <a:gd name="connsiteX2" fmla="*/ 10277 w 28575"/>
                    <a:gd name="connsiteY2" fmla="*/ 7144 h 28575"/>
                    <a:gd name="connsiteX3" fmla="*/ 7144 w 28575"/>
                    <a:gd name="connsiteY3" fmla="*/ 9477 h 28575"/>
                    <a:gd name="connsiteX4" fmla="*/ 13040 w 28575"/>
                    <a:gd name="connsiteY4" fmla="*/ 22546 h 28575"/>
                    <a:gd name="connsiteX5" fmla="*/ 13468 w 28575"/>
                    <a:gd name="connsiteY5" fmla="*/ 21917 h 28575"/>
                    <a:gd name="connsiteX6" fmla="*/ 15783 w 28575"/>
                    <a:gd name="connsiteY6" fmla="*/ 27784 h 28575"/>
                    <a:gd name="connsiteX7" fmla="*/ 22927 w 28575"/>
                    <a:gd name="connsiteY7" fmla="*/ 18364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75" h="28575">
                      <a:moveTo>
                        <a:pt x="22927" y="18364"/>
                      </a:moveTo>
                      <a:cubicBezTo>
                        <a:pt x="21898" y="19031"/>
                        <a:pt x="20698" y="19126"/>
                        <a:pt x="20412" y="20326"/>
                      </a:cubicBezTo>
                      <a:cubicBezTo>
                        <a:pt x="19450" y="16850"/>
                        <a:pt x="13145" y="11535"/>
                        <a:pt x="10277" y="7144"/>
                      </a:cubicBezTo>
                      <a:cubicBezTo>
                        <a:pt x="11954" y="10135"/>
                        <a:pt x="8220" y="8915"/>
                        <a:pt x="7144" y="9477"/>
                      </a:cubicBezTo>
                      <a:cubicBezTo>
                        <a:pt x="11030" y="14964"/>
                        <a:pt x="10916" y="17355"/>
                        <a:pt x="13040" y="22546"/>
                      </a:cubicBezTo>
                      <a:lnTo>
                        <a:pt x="13468" y="21917"/>
                      </a:lnTo>
                      <a:cubicBezTo>
                        <a:pt x="16240" y="22965"/>
                        <a:pt x="16297" y="25327"/>
                        <a:pt x="15783" y="27784"/>
                      </a:cubicBezTo>
                      <a:cubicBezTo>
                        <a:pt x="14649" y="23698"/>
                        <a:pt x="26908" y="24022"/>
                        <a:pt x="22927" y="1836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62" name="任意多边形: 形状 923">
                  <a:extLst>
                    <a:ext uri="{FF2B5EF4-FFF2-40B4-BE49-F238E27FC236}">
                      <a16:creationId xmlns:a16="http://schemas.microsoft.com/office/drawing/2014/main" id="{610DEE6F-2137-2179-5F4F-11327F567F6D}"/>
                    </a:ext>
                  </a:extLst>
                </p:cNvPr>
                <p:cNvSpPr/>
                <p:nvPr/>
              </p:nvSpPr>
              <p:spPr>
                <a:xfrm>
                  <a:off x="3621948" y="1182570"/>
                  <a:ext cx="9525" cy="9525"/>
                </a:xfrm>
                <a:custGeom>
                  <a:avLst/>
                  <a:gdLst>
                    <a:gd name="connsiteX0" fmla="*/ 10192 w 9525"/>
                    <a:gd name="connsiteY0" fmla="*/ 9325 h 9525"/>
                    <a:gd name="connsiteX1" fmla="*/ 7144 w 9525"/>
                    <a:gd name="connsiteY1" fmla="*/ 7144 h 9525"/>
                    <a:gd name="connsiteX2" fmla="*/ 10192 w 9525"/>
                    <a:gd name="connsiteY2" fmla="*/ 93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192" y="9325"/>
                      </a:moveTo>
                      <a:lnTo>
                        <a:pt x="7144" y="7144"/>
                      </a:lnTo>
                      <a:cubicBezTo>
                        <a:pt x="7810" y="9496"/>
                        <a:pt x="7239" y="9544"/>
                        <a:pt x="10192" y="932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63" name="任意多边形: 形状 924">
                  <a:extLst>
                    <a:ext uri="{FF2B5EF4-FFF2-40B4-BE49-F238E27FC236}">
                      <a16:creationId xmlns:a16="http://schemas.microsoft.com/office/drawing/2014/main" id="{C7BE5CA0-50E3-F24C-E323-B69EFE464DD4}"/>
                    </a:ext>
                  </a:extLst>
                </p:cNvPr>
                <p:cNvSpPr/>
                <p:nvPr/>
              </p:nvSpPr>
              <p:spPr>
                <a:xfrm>
                  <a:off x="3731324" y="1085776"/>
                  <a:ext cx="28575" cy="28575"/>
                </a:xfrm>
                <a:custGeom>
                  <a:avLst/>
                  <a:gdLst>
                    <a:gd name="connsiteX0" fmla="*/ 27784 w 28575"/>
                    <a:gd name="connsiteY0" fmla="*/ 15554 h 28575"/>
                    <a:gd name="connsiteX1" fmla="*/ 28975 w 28575"/>
                    <a:gd name="connsiteY1" fmla="*/ 12440 h 28575"/>
                    <a:gd name="connsiteX2" fmla="*/ 21641 w 28575"/>
                    <a:gd name="connsiteY2" fmla="*/ 7144 h 28575"/>
                    <a:gd name="connsiteX3" fmla="*/ 21546 w 28575"/>
                    <a:gd name="connsiteY3" fmla="*/ 7420 h 28575"/>
                    <a:gd name="connsiteX4" fmla="*/ 21526 w 28575"/>
                    <a:gd name="connsiteY4" fmla="*/ 7449 h 28575"/>
                    <a:gd name="connsiteX5" fmla="*/ 27775 w 28575"/>
                    <a:gd name="connsiteY5" fmla="*/ 7610 h 28575"/>
                    <a:gd name="connsiteX6" fmla="*/ 27775 w 28575"/>
                    <a:gd name="connsiteY6" fmla="*/ 7610 h 28575"/>
                    <a:gd name="connsiteX7" fmla="*/ 27775 w 28575"/>
                    <a:gd name="connsiteY7" fmla="*/ 7610 h 28575"/>
                    <a:gd name="connsiteX8" fmla="*/ 27765 w 28575"/>
                    <a:gd name="connsiteY8" fmla="*/ 7620 h 28575"/>
                    <a:gd name="connsiteX9" fmla="*/ 27746 w 28575"/>
                    <a:gd name="connsiteY9" fmla="*/ 7630 h 28575"/>
                    <a:gd name="connsiteX10" fmla="*/ 27680 w 28575"/>
                    <a:gd name="connsiteY10" fmla="*/ 7687 h 28575"/>
                    <a:gd name="connsiteX11" fmla="*/ 27537 w 28575"/>
                    <a:gd name="connsiteY11" fmla="*/ 7791 h 28575"/>
                    <a:gd name="connsiteX12" fmla="*/ 26927 w 28575"/>
                    <a:gd name="connsiteY12" fmla="*/ 8106 h 28575"/>
                    <a:gd name="connsiteX13" fmla="*/ 25565 w 28575"/>
                    <a:gd name="connsiteY13" fmla="*/ 8363 h 28575"/>
                    <a:gd name="connsiteX14" fmla="*/ 22622 w 28575"/>
                    <a:gd name="connsiteY14" fmla="*/ 8068 h 28575"/>
                    <a:gd name="connsiteX15" fmla="*/ 18793 w 28575"/>
                    <a:gd name="connsiteY15" fmla="*/ 9725 h 28575"/>
                    <a:gd name="connsiteX16" fmla="*/ 11820 w 28575"/>
                    <a:gd name="connsiteY16" fmla="*/ 7229 h 28575"/>
                    <a:gd name="connsiteX17" fmla="*/ 12249 w 28575"/>
                    <a:gd name="connsiteY17" fmla="*/ 7620 h 28575"/>
                    <a:gd name="connsiteX18" fmla="*/ 8277 w 28575"/>
                    <a:gd name="connsiteY18" fmla="*/ 8753 h 28575"/>
                    <a:gd name="connsiteX19" fmla="*/ 7325 w 28575"/>
                    <a:gd name="connsiteY19" fmla="*/ 8449 h 28575"/>
                    <a:gd name="connsiteX20" fmla="*/ 7268 w 28575"/>
                    <a:gd name="connsiteY20" fmla="*/ 8268 h 28575"/>
                    <a:gd name="connsiteX21" fmla="*/ 7144 w 28575"/>
                    <a:gd name="connsiteY21" fmla="*/ 9258 h 28575"/>
                    <a:gd name="connsiteX22" fmla="*/ 7563 w 28575"/>
                    <a:gd name="connsiteY22" fmla="*/ 10487 h 28575"/>
                    <a:gd name="connsiteX23" fmla="*/ 9801 w 28575"/>
                    <a:gd name="connsiteY23" fmla="*/ 11611 h 28575"/>
                    <a:gd name="connsiteX24" fmla="*/ 13068 w 28575"/>
                    <a:gd name="connsiteY24" fmla="*/ 10706 h 28575"/>
                    <a:gd name="connsiteX25" fmla="*/ 13430 w 28575"/>
                    <a:gd name="connsiteY25" fmla="*/ 13373 h 28575"/>
                    <a:gd name="connsiteX26" fmla="*/ 17450 w 28575"/>
                    <a:gd name="connsiteY26" fmla="*/ 10830 h 28575"/>
                    <a:gd name="connsiteX27" fmla="*/ 21136 w 28575"/>
                    <a:gd name="connsiteY27" fmla="*/ 23527 h 28575"/>
                    <a:gd name="connsiteX28" fmla="*/ 22831 w 28575"/>
                    <a:gd name="connsiteY28" fmla="*/ 21165 h 28575"/>
                    <a:gd name="connsiteX29" fmla="*/ 24917 w 28575"/>
                    <a:gd name="connsiteY29" fmla="*/ 21107 h 28575"/>
                    <a:gd name="connsiteX30" fmla="*/ 26146 w 28575"/>
                    <a:gd name="connsiteY30" fmla="*/ 21203 h 28575"/>
                    <a:gd name="connsiteX31" fmla="*/ 26784 w 28575"/>
                    <a:gd name="connsiteY31" fmla="*/ 21260 h 28575"/>
                    <a:gd name="connsiteX32" fmla="*/ 26946 w 28575"/>
                    <a:gd name="connsiteY32" fmla="*/ 21279 h 28575"/>
                    <a:gd name="connsiteX33" fmla="*/ 27032 w 28575"/>
                    <a:gd name="connsiteY33" fmla="*/ 21288 h 28575"/>
                    <a:gd name="connsiteX34" fmla="*/ 27070 w 28575"/>
                    <a:gd name="connsiteY34" fmla="*/ 21288 h 28575"/>
                    <a:gd name="connsiteX35" fmla="*/ 27080 w 28575"/>
                    <a:gd name="connsiteY35" fmla="*/ 21288 h 28575"/>
                    <a:gd name="connsiteX36" fmla="*/ 27089 w 28575"/>
                    <a:gd name="connsiteY36" fmla="*/ 21288 h 28575"/>
                    <a:gd name="connsiteX37" fmla="*/ 21536 w 28575"/>
                    <a:gd name="connsiteY37" fmla="*/ 21146 h 28575"/>
                    <a:gd name="connsiteX38" fmla="*/ 21546 w 28575"/>
                    <a:gd name="connsiteY38" fmla="*/ 21146 h 28575"/>
                    <a:gd name="connsiteX39" fmla="*/ 21698 w 28575"/>
                    <a:gd name="connsiteY39" fmla="*/ 21136 h 28575"/>
                    <a:gd name="connsiteX40" fmla="*/ 25203 w 28575"/>
                    <a:gd name="connsiteY40" fmla="*/ 16545 h 28575"/>
                    <a:gd name="connsiteX41" fmla="*/ 28461 w 28575"/>
                    <a:gd name="connsiteY41" fmla="*/ 16640 h 28575"/>
                    <a:gd name="connsiteX42" fmla="*/ 27784 w 28575"/>
                    <a:gd name="connsiteY42" fmla="*/ 15554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8575" h="28575">
                      <a:moveTo>
                        <a:pt x="27784" y="15554"/>
                      </a:moveTo>
                      <a:cubicBezTo>
                        <a:pt x="29280" y="15469"/>
                        <a:pt x="28023" y="12106"/>
                        <a:pt x="28975" y="12440"/>
                      </a:cubicBezTo>
                      <a:cubicBezTo>
                        <a:pt x="27765" y="11678"/>
                        <a:pt x="23308" y="9058"/>
                        <a:pt x="21641" y="7144"/>
                      </a:cubicBezTo>
                      <a:lnTo>
                        <a:pt x="21546" y="7420"/>
                      </a:lnTo>
                      <a:lnTo>
                        <a:pt x="21526" y="7449"/>
                      </a:lnTo>
                      <a:lnTo>
                        <a:pt x="27775" y="7610"/>
                      </a:lnTo>
                      <a:lnTo>
                        <a:pt x="27775" y="7610"/>
                      </a:lnTo>
                      <a:lnTo>
                        <a:pt x="27775" y="7610"/>
                      </a:lnTo>
                      <a:lnTo>
                        <a:pt x="27765" y="7620"/>
                      </a:lnTo>
                      <a:lnTo>
                        <a:pt x="27746" y="7630"/>
                      </a:lnTo>
                      <a:lnTo>
                        <a:pt x="27680" y="7687"/>
                      </a:lnTo>
                      <a:lnTo>
                        <a:pt x="27537" y="7791"/>
                      </a:lnTo>
                      <a:cubicBezTo>
                        <a:pt x="27346" y="7925"/>
                        <a:pt x="27137" y="8020"/>
                        <a:pt x="26927" y="8106"/>
                      </a:cubicBezTo>
                      <a:cubicBezTo>
                        <a:pt x="26499" y="8268"/>
                        <a:pt x="26041" y="8344"/>
                        <a:pt x="25565" y="8363"/>
                      </a:cubicBezTo>
                      <a:cubicBezTo>
                        <a:pt x="24613" y="8401"/>
                        <a:pt x="23584" y="8220"/>
                        <a:pt x="22622" y="8068"/>
                      </a:cubicBezTo>
                      <a:cubicBezTo>
                        <a:pt x="20707" y="7772"/>
                        <a:pt x="19060" y="7639"/>
                        <a:pt x="18793" y="9725"/>
                      </a:cubicBezTo>
                      <a:cubicBezTo>
                        <a:pt x="17907" y="9706"/>
                        <a:pt x="14002" y="8439"/>
                        <a:pt x="11820" y="7229"/>
                      </a:cubicBezTo>
                      <a:lnTo>
                        <a:pt x="12249" y="7620"/>
                      </a:lnTo>
                      <a:cubicBezTo>
                        <a:pt x="11335" y="9506"/>
                        <a:pt x="9696" y="9173"/>
                        <a:pt x="8277" y="8753"/>
                      </a:cubicBezTo>
                      <a:cubicBezTo>
                        <a:pt x="7944" y="8649"/>
                        <a:pt x="7620" y="8544"/>
                        <a:pt x="7325" y="8449"/>
                      </a:cubicBezTo>
                      <a:cubicBezTo>
                        <a:pt x="7306" y="8344"/>
                        <a:pt x="7268" y="8268"/>
                        <a:pt x="7268" y="8268"/>
                      </a:cubicBezTo>
                      <a:cubicBezTo>
                        <a:pt x="7268" y="8268"/>
                        <a:pt x="7191" y="8496"/>
                        <a:pt x="7144" y="9258"/>
                      </a:cubicBezTo>
                      <a:cubicBezTo>
                        <a:pt x="7315" y="9573"/>
                        <a:pt x="6896" y="10058"/>
                        <a:pt x="7563" y="10487"/>
                      </a:cubicBezTo>
                      <a:cubicBezTo>
                        <a:pt x="8287" y="10906"/>
                        <a:pt x="9068" y="11325"/>
                        <a:pt x="9801" y="11611"/>
                      </a:cubicBezTo>
                      <a:cubicBezTo>
                        <a:pt x="11268" y="12182"/>
                        <a:pt x="12592" y="12221"/>
                        <a:pt x="13068" y="10706"/>
                      </a:cubicBezTo>
                      <a:lnTo>
                        <a:pt x="13430" y="13373"/>
                      </a:lnTo>
                      <a:cubicBezTo>
                        <a:pt x="16497" y="14611"/>
                        <a:pt x="12230" y="9163"/>
                        <a:pt x="17450" y="10830"/>
                      </a:cubicBezTo>
                      <a:cubicBezTo>
                        <a:pt x="28337" y="16107"/>
                        <a:pt x="11563" y="18669"/>
                        <a:pt x="21136" y="23527"/>
                      </a:cubicBezTo>
                      <a:cubicBezTo>
                        <a:pt x="20945" y="21993"/>
                        <a:pt x="21650" y="21374"/>
                        <a:pt x="22831" y="21165"/>
                      </a:cubicBezTo>
                      <a:cubicBezTo>
                        <a:pt x="23422" y="21060"/>
                        <a:pt x="24136" y="21069"/>
                        <a:pt x="24917" y="21107"/>
                      </a:cubicBezTo>
                      <a:cubicBezTo>
                        <a:pt x="25308" y="21136"/>
                        <a:pt x="25717" y="21165"/>
                        <a:pt x="26146" y="21203"/>
                      </a:cubicBezTo>
                      <a:lnTo>
                        <a:pt x="26784" y="21260"/>
                      </a:lnTo>
                      <a:lnTo>
                        <a:pt x="26946" y="21279"/>
                      </a:lnTo>
                      <a:lnTo>
                        <a:pt x="27032" y="21288"/>
                      </a:lnTo>
                      <a:lnTo>
                        <a:pt x="27070" y="21288"/>
                      </a:lnTo>
                      <a:lnTo>
                        <a:pt x="27080" y="21288"/>
                      </a:lnTo>
                      <a:lnTo>
                        <a:pt x="27089" y="21288"/>
                      </a:lnTo>
                      <a:cubicBezTo>
                        <a:pt x="24613" y="21222"/>
                        <a:pt x="32642" y="21431"/>
                        <a:pt x="21536" y="21146"/>
                      </a:cubicBezTo>
                      <a:lnTo>
                        <a:pt x="21546" y="21146"/>
                      </a:lnTo>
                      <a:lnTo>
                        <a:pt x="21698" y="21136"/>
                      </a:lnTo>
                      <a:cubicBezTo>
                        <a:pt x="23298" y="21069"/>
                        <a:pt x="25060" y="20774"/>
                        <a:pt x="25203" y="16545"/>
                      </a:cubicBezTo>
                      <a:cubicBezTo>
                        <a:pt x="26927" y="14078"/>
                        <a:pt x="27175" y="19812"/>
                        <a:pt x="28461" y="16640"/>
                      </a:cubicBezTo>
                      <a:lnTo>
                        <a:pt x="27784" y="1555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64" name="任意多边形: 形状 925">
                  <a:extLst>
                    <a:ext uri="{FF2B5EF4-FFF2-40B4-BE49-F238E27FC236}">
                      <a16:creationId xmlns:a16="http://schemas.microsoft.com/office/drawing/2014/main" id="{02077A13-AB6C-3313-1DEC-7C8669A95DD0}"/>
                    </a:ext>
                  </a:extLst>
                </p:cNvPr>
                <p:cNvSpPr/>
                <p:nvPr/>
              </p:nvSpPr>
              <p:spPr>
                <a:xfrm>
                  <a:off x="3423037" y="1079147"/>
                  <a:ext cx="19050" cy="28575"/>
                </a:xfrm>
                <a:custGeom>
                  <a:avLst/>
                  <a:gdLst>
                    <a:gd name="connsiteX0" fmla="*/ 12706 w 19050"/>
                    <a:gd name="connsiteY0" fmla="*/ 22774 h 28575"/>
                    <a:gd name="connsiteX1" fmla="*/ 12640 w 19050"/>
                    <a:gd name="connsiteY1" fmla="*/ 16745 h 28575"/>
                    <a:gd name="connsiteX2" fmla="*/ 15783 w 19050"/>
                    <a:gd name="connsiteY2" fmla="*/ 21050 h 28575"/>
                    <a:gd name="connsiteX3" fmla="*/ 12125 w 19050"/>
                    <a:gd name="connsiteY3" fmla="*/ 7144 h 28575"/>
                    <a:gd name="connsiteX4" fmla="*/ 7144 w 19050"/>
                    <a:gd name="connsiteY4" fmla="*/ 13783 h 28575"/>
                    <a:gd name="connsiteX5" fmla="*/ 9735 w 19050"/>
                    <a:gd name="connsiteY5" fmla="*/ 17612 h 28575"/>
                    <a:gd name="connsiteX6" fmla="*/ 7620 w 19050"/>
                    <a:gd name="connsiteY6" fmla="*/ 24403 h 28575"/>
                    <a:gd name="connsiteX7" fmla="*/ 12706 w 19050"/>
                    <a:gd name="connsiteY7" fmla="*/ 22774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28575">
                      <a:moveTo>
                        <a:pt x="12706" y="22774"/>
                      </a:moveTo>
                      <a:cubicBezTo>
                        <a:pt x="9382" y="19250"/>
                        <a:pt x="14507" y="20679"/>
                        <a:pt x="12640" y="16745"/>
                      </a:cubicBezTo>
                      <a:lnTo>
                        <a:pt x="15783" y="21050"/>
                      </a:lnTo>
                      <a:cubicBezTo>
                        <a:pt x="16840" y="16221"/>
                        <a:pt x="13183" y="14335"/>
                        <a:pt x="12125" y="7144"/>
                      </a:cubicBezTo>
                      <a:lnTo>
                        <a:pt x="7144" y="13783"/>
                      </a:lnTo>
                      <a:lnTo>
                        <a:pt x="9735" y="17612"/>
                      </a:lnTo>
                      <a:lnTo>
                        <a:pt x="7620" y="24403"/>
                      </a:lnTo>
                      <a:cubicBezTo>
                        <a:pt x="7734" y="20488"/>
                        <a:pt x="11925" y="20002"/>
                        <a:pt x="12706" y="2277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65" name="任意多边形: 形状 926">
                  <a:extLst>
                    <a:ext uri="{FF2B5EF4-FFF2-40B4-BE49-F238E27FC236}">
                      <a16:creationId xmlns:a16="http://schemas.microsoft.com/office/drawing/2014/main" id="{F8EA8831-BD73-BA3C-C865-B43F35033A8A}"/>
                    </a:ext>
                  </a:extLst>
                </p:cNvPr>
                <p:cNvSpPr/>
                <p:nvPr/>
              </p:nvSpPr>
              <p:spPr>
                <a:xfrm>
                  <a:off x="3353818" y="973206"/>
                  <a:ext cx="19050" cy="28575"/>
                </a:xfrm>
                <a:custGeom>
                  <a:avLst/>
                  <a:gdLst>
                    <a:gd name="connsiteX0" fmla="*/ 11898 w 19050"/>
                    <a:gd name="connsiteY0" fmla="*/ 22007 h 28575"/>
                    <a:gd name="connsiteX1" fmla="*/ 12926 w 19050"/>
                    <a:gd name="connsiteY1" fmla="*/ 17692 h 28575"/>
                    <a:gd name="connsiteX2" fmla="*/ 13345 w 19050"/>
                    <a:gd name="connsiteY2" fmla="*/ 14682 h 28575"/>
                    <a:gd name="connsiteX3" fmla="*/ 17270 w 19050"/>
                    <a:gd name="connsiteY3" fmla="*/ 12453 h 28575"/>
                    <a:gd name="connsiteX4" fmla="*/ 9231 w 19050"/>
                    <a:gd name="connsiteY4" fmla="*/ 8310 h 28575"/>
                    <a:gd name="connsiteX5" fmla="*/ 11440 w 19050"/>
                    <a:gd name="connsiteY5" fmla="*/ 13634 h 28575"/>
                    <a:gd name="connsiteX6" fmla="*/ 7145 w 19050"/>
                    <a:gd name="connsiteY6" fmla="*/ 15311 h 28575"/>
                    <a:gd name="connsiteX7" fmla="*/ 11898 w 19050"/>
                    <a:gd name="connsiteY7" fmla="*/ 22007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28575">
                      <a:moveTo>
                        <a:pt x="11898" y="22007"/>
                      </a:moveTo>
                      <a:cubicBezTo>
                        <a:pt x="13984" y="22273"/>
                        <a:pt x="13193" y="19949"/>
                        <a:pt x="12926" y="17692"/>
                      </a:cubicBezTo>
                      <a:cubicBezTo>
                        <a:pt x="12793" y="16558"/>
                        <a:pt x="12793" y="15454"/>
                        <a:pt x="13345" y="14682"/>
                      </a:cubicBezTo>
                      <a:cubicBezTo>
                        <a:pt x="13984" y="13253"/>
                        <a:pt x="15212" y="11863"/>
                        <a:pt x="17270" y="12453"/>
                      </a:cubicBezTo>
                      <a:cubicBezTo>
                        <a:pt x="11812" y="17835"/>
                        <a:pt x="12383" y="3004"/>
                        <a:pt x="9231" y="8310"/>
                      </a:cubicBezTo>
                      <a:lnTo>
                        <a:pt x="11440" y="13634"/>
                      </a:lnTo>
                      <a:cubicBezTo>
                        <a:pt x="10135" y="15825"/>
                        <a:pt x="8640" y="16911"/>
                        <a:pt x="7145" y="15311"/>
                      </a:cubicBezTo>
                      <a:cubicBezTo>
                        <a:pt x="7078" y="17063"/>
                        <a:pt x="10793" y="20683"/>
                        <a:pt x="11898" y="2200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66" name="任意多边形: 形状 927">
                  <a:extLst>
                    <a:ext uri="{FF2B5EF4-FFF2-40B4-BE49-F238E27FC236}">
                      <a16:creationId xmlns:a16="http://schemas.microsoft.com/office/drawing/2014/main" id="{D3493D86-B713-60E5-B318-A3F94DB3699B}"/>
                    </a:ext>
                  </a:extLst>
                </p:cNvPr>
                <p:cNvSpPr/>
                <p:nvPr/>
              </p:nvSpPr>
              <p:spPr>
                <a:xfrm>
                  <a:off x="3367411" y="992393"/>
                  <a:ext cx="19050" cy="19050"/>
                </a:xfrm>
                <a:custGeom>
                  <a:avLst/>
                  <a:gdLst>
                    <a:gd name="connsiteX0" fmla="*/ 9735 w 19050"/>
                    <a:gd name="connsiteY0" fmla="*/ 15811 h 19050"/>
                    <a:gd name="connsiteX1" fmla="*/ 15926 w 19050"/>
                    <a:gd name="connsiteY1" fmla="*/ 12430 h 19050"/>
                    <a:gd name="connsiteX2" fmla="*/ 15316 w 19050"/>
                    <a:gd name="connsiteY2" fmla="*/ 7144 h 19050"/>
                    <a:gd name="connsiteX3" fmla="*/ 7144 w 19050"/>
                    <a:gd name="connsiteY3" fmla="*/ 13554 h 19050"/>
                    <a:gd name="connsiteX4" fmla="*/ 9735 w 19050"/>
                    <a:gd name="connsiteY4" fmla="*/ 1581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9735" y="15811"/>
                      </a:moveTo>
                      <a:cubicBezTo>
                        <a:pt x="11725" y="12802"/>
                        <a:pt x="12487" y="12792"/>
                        <a:pt x="15926" y="12430"/>
                      </a:cubicBezTo>
                      <a:cubicBezTo>
                        <a:pt x="15592" y="11106"/>
                        <a:pt x="12964" y="9725"/>
                        <a:pt x="15316" y="7144"/>
                      </a:cubicBezTo>
                      <a:cubicBezTo>
                        <a:pt x="14030" y="11963"/>
                        <a:pt x="8830" y="7439"/>
                        <a:pt x="7144" y="13554"/>
                      </a:cubicBezTo>
                      <a:cubicBezTo>
                        <a:pt x="7915" y="12697"/>
                        <a:pt x="8230" y="14897"/>
                        <a:pt x="9735" y="158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67" name="任意多边形: 形状 928">
                  <a:extLst>
                    <a:ext uri="{FF2B5EF4-FFF2-40B4-BE49-F238E27FC236}">
                      <a16:creationId xmlns:a16="http://schemas.microsoft.com/office/drawing/2014/main" id="{75A44D71-09E3-D071-47C7-1630CDE18DB9}"/>
                    </a:ext>
                  </a:extLst>
                </p:cNvPr>
                <p:cNvSpPr/>
                <p:nvPr/>
              </p:nvSpPr>
              <p:spPr>
                <a:xfrm>
                  <a:off x="3521878" y="1048830"/>
                  <a:ext cx="85725" cy="133350"/>
                </a:xfrm>
                <a:custGeom>
                  <a:avLst/>
                  <a:gdLst>
                    <a:gd name="connsiteX0" fmla="*/ 78534 w 85725"/>
                    <a:gd name="connsiteY0" fmla="*/ 130273 h 133350"/>
                    <a:gd name="connsiteX1" fmla="*/ 81401 w 85725"/>
                    <a:gd name="connsiteY1" fmla="*/ 129234 h 133350"/>
                    <a:gd name="connsiteX2" fmla="*/ 76619 w 85725"/>
                    <a:gd name="connsiteY2" fmla="*/ 122986 h 133350"/>
                    <a:gd name="connsiteX3" fmla="*/ 79086 w 85725"/>
                    <a:gd name="connsiteY3" fmla="*/ 123167 h 133350"/>
                    <a:gd name="connsiteX4" fmla="*/ 74895 w 85725"/>
                    <a:gd name="connsiteY4" fmla="*/ 117880 h 133350"/>
                    <a:gd name="connsiteX5" fmla="*/ 76133 w 85725"/>
                    <a:gd name="connsiteY5" fmla="*/ 111975 h 133350"/>
                    <a:gd name="connsiteX6" fmla="*/ 68370 w 85725"/>
                    <a:gd name="connsiteY6" fmla="*/ 110946 h 133350"/>
                    <a:gd name="connsiteX7" fmla="*/ 68723 w 85725"/>
                    <a:gd name="connsiteY7" fmla="*/ 108022 h 133350"/>
                    <a:gd name="connsiteX8" fmla="*/ 71333 w 85725"/>
                    <a:gd name="connsiteY8" fmla="*/ 110775 h 133350"/>
                    <a:gd name="connsiteX9" fmla="*/ 73828 w 85725"/>
                    <a:gd name="connsiteY9" fmla="*/ 104012 h 133350"/>
                    <a:gd name="connsiteX10" fmla="*/ 63236 w 85725"/>
                    <a:gd name="connsiteY10" fmla="*/ 106574 h 133350"/>
                    <a:gd name="connsiteX11" fmla="*/ 64751 w 85725"/>
                    <a:gd name="connsiteY11" fmla="*/ 111022 h 133350"/>
                    <a:gd name="connsiteX12" fmla="*/ 58017 w 85725"/>
                    <a:gd name="connsiteY12" fmla="*/ 109194 h 133350"/>
                    <a:gd name="connsiteX13" fmla="*/ 61446 w 85725"/>
                    <a:gd name="connsiteY13" fmla="*/ 102441 h 133350"/>
                    <a:gd name="connsiteX14" fmla="*/ 60874 w 85725"/>
                    <a:gd name="connsiteY14" fmla="*/ 102936 h 133350"/>
                    <a:gd name="connsiteX15" fmla="*/ 60369 w 85725"/>
                    <a:gd name="connsiteY15" fmla="*/ 94220 h 133350"/>
                    <a:gd name="connsiteX16" fmla="*/ 57979 w 85725"/>
                    <a:gd name="connsiteY16" fmla="*/ 95487 h 133350"/>
                    <a:gd name="connsiteX17" fmla="*/ 56988 w 85725"/>
                    <a:gd name="connsiteY17" fmla="*/ 87410 h 133350"/>
                    <a:gd name="connsiteX18" fmla="*/ 57560 w 85725"/>
                    <a:gd name="connsiteY18" fmla="*/ 88143 h 133350"/>
                    <a:gd name="connsiteX19" fmla="*/ 58903 w 85725"/>
                    <a:gd name="connsiteY19" fmla="*/ 84895 h 133350"/>
                    <a:gd name="connsiteX20" fmla="*/ 52397 w 85725"/>
                    <a:gd name="connsiteY20" fmla="*/ 71132 h 133350"/>
                    <a:gd name="connsiteX21" fmla="*/ 48073 w 85725"/>
                    <a:gd name="connsiteY21" fmla="*/ 72160 h 133350"/>
                    <a:gd name="connsiteX22" fmla="*/ 49511 w 85725"/>
                    <a:gd name="connsiteY22" fmla="*/ 66503 h 133350"/>
                    <a:gd name="connsiteX23" fmla="*/ 46082 w 85725"/>
                    <a:gd name="connsiteY23" fmla="*/ 69027 h 133350"/>
                    <a:gd name="connsiteX24" fmla="*/ 40472 w 85725"/>
                    <a:gd name="connsiteY24" fmla="*/ 64702 h 133350"/>
                    <a:gd name="connsiteX25" fmla="*/ 41081 w 85725"/>
                    <a:gd name="connsiteY25" fmla="*/ 61721 h 133350"/>
                    <a:gd name="connsiteX26" fmla="*/ 38948 w 85725"/>
                    <a:gd name="connsiteY26" fmla="*/ 63388 h 133350"/>
                    <a:gd name="connsiteX27" fmla="*/ 33699 w 85725"/>
                    <a:gd name="connsiteY27" fmla="*/ 53834 h 133350"/>
                    <a:gd name="connsiteX28" fmla="*/ 37033 w 85725"/>
                    <a:gd name="connsiteY28" fmla="*/ 55368 h 133350"/>
                    <a:gd name="connsiteX29" fmla="*/ 33604 w 85725"/>
                    <a:gd name="connsiteY29" fmla="*/ 45633 h 133350"/>
                    <a:gd name="connsiteX30" fmla="*/ 36252 w 85725"/>
                    <a:gd name="connsiteY30" fmla="*/ 43014 h 133350"/>
                    <a:gd name="connsiteX31" fmla="*/ 26365 w 85725"/>
                    <a:gd name="connsiteY31" fmla="*/ 33289 h 133350"/>
                    <a:gd name="connsiteX32" fmla="*/ 26175 w 85725"/>
                    <a:gd name="connsiteY32" fmla="*/ 33860 h 133350"/>
                    <a:gd name="connsiteX33" fmla="*/ 23070 w 85725"/>
                    <a:gd name="connsiteY33" fmla="*/ 28907 h 133350"/>
                    <a:gd name="connsiteX34" fmla="*/ 20403 w 85725"/>
                    <a:gd name="connsiteY34" fmla="*/ 40071 h 133350"/>
                    <a:gd name="connsiteX35" fmla="*/ 19012 w 85725"/>
                    <a:gd name="connsiteY35" fmla="*/ 32775 h 133350"/>
                    <a:gd name="connsiteX36" fmla="*/ 16383 w 85725"/>
                    <a:gd name="connsiteY36" fmla="*/ 34689 h 133350"/>
                    <a:gd name="connsiteX37" fmla="*/ 15783 w 85725"/>
                    <a:gd name="connsiteY37" fmla="*/ 16944 h 133350"/>
                    <a:gd name="connsiteX38" fmla="*/ 12059 w 85725"/>
                    <a:gd name="connsiteY38" fmla="*/ 16363 h 133350"/>
                    <a:gd name="connsiteX39" fmla="*/ 13211 w 85725"/>
                    <a:gd name="connsiteY39" fmla="*/ 11039 h 133350"/>
                    <a:gd name="connsiteX40" fmla="*/ 7144 w 85725"/>
                    <a:gd name="connsiteY40" fmla="*/ 7257 h 133350"/>
                    <a:gd name="connsiteX41" fmla="*/ 10306 w 85725"/>
                    <a:gd name="connsiteY41" fmla="*/ 14229 h 133350"/>
                    <a:gd name="connsiteX42" fmla="*/ 7430 w 85725"/>
                    <a:gd name="connsiteY42" fmla="*/ 19602 h 133350"/>
                    <a:gd name="connsiteX43" fmla="*/ 11944 w 85725"/>
                    <a:gd name="connsiteY43" fmla="*/ 23078 h 133350"/>
                    <a:gd name="connsiteX44" fmla="*/ 15402 w 85725"/>
                    <a:gd name="connsiteY44" fmla="*/ 39814 h 133350"/>
                    <a:gd name="connsiteX45" fmla="*/ 18793 w 85725"/>
                    <a:gd name="connsiteY45" fmla="*/ 41204 h 133350"/>
                    <a:gd name="connsiteX46" fmla="*/ 17383 w 85725"/>
                    <a:gd name="connsiteY46" fmla="*/ 46033 h 133350"/>
                    <a:gd name="connsiteX47" fmla="*/ 19488 w 85725"/>
                    <a:gd name="connsiteY47" fmla="*/ 56635 h 133350"/>
                    <a:gd name="connsiteX48" fmla="*/ 24736 w 85725"/>
                    <a:gd name="connsiteY48" fmla="*/ 58044 h 133350"/>
                    <a:gd name="connsiteX49" fmla="*/ 25041 w 85725"/>
                    <a:gd name="connsiteY49" fmla="*/ 62902 h 133350"/>
                    <a:gd name="connsiteX50" fmla="*/ 24841 w 85725"/>
                    <a:gd name="connsiteY50" fmla="*/ 60769 h 133350"/>
                    <a:gd name="connsiteX51" fmla="*/ 32366 w 85725"/>
                    <a:gd name="connsiteY51" fmla="*/ 63055 h 133350"/>
                    <a:gd name="connsiteX52" fmla="*/ 29099 w 85725"/>
                    <a:gd name="connsiteY52" fmla="*/ 67531 h 133350"/>
                    <a:gd name="connsiteX53" fmla="*/ 27861 w 85725"/>
                    <a:gd name="connsiteY53" fmla="*/ 64245 h 133350"/>
                    <a:gd name="connsiteX54" fmla="*/ 23241 w 85725"/>
                    <a:gd name="connsiteY54" fmla="*/ 66074 h 133350"/>
                    <a:gd name="connsiteX55" fmla="*/ 17783 w 85725"/>
                    <a:gd name="connsiteY55" fmla="*/ 58530 h 133350"/>
                    <a:gd name="connsiteX56" fmla="*/ 18679 w 85725"/>
                    <a:gd name="connsiteY56" fmla="*/ 60369 h 133350"/>
                    <a:gd name="connsiteX57" fmla="*/ 16402 w 85725"/>
                    <a:gd name="connsiteY57" fmla="*/ 59168 h 133350"/>
                    <a:gd name="connsiteX58" fmla="*/ 14249 w 85725"/>
                    <a:gd name="connsiteY58" fmla="*/ 57883 h 133350"/>
                    <a:gd name="connsiteX59" fmla="*/ 13849 w 85725"/>
                    <a:gd name="connsiteY59" fmla="*/ 60911 h 133350"/>
                    <a:gd name="connsiteX60" fmla="*/ 13640 w 85725"/>
                    <a:gd name="connsiteY60" fmla="*/ 63893 h 133350"/>
                    <a:gd name="connsiteX61" fmla="*/ 23546 w 85725"/>
                    <a:gd name="connsiteY61" fmla="*/ 75132 h 133350"/>
                    <a:gd name="connsiteX62" fmla="*/ 18517 w 85725"/>
                    <a:gd name="connsiteY62" fmla="*/ 80362 h 133350"/>
                    <a:gd name="connsiteX63" fmla="*/ 24365 w 85725"/>
                    <a:gd name="connsiteY63" fmla="*/ 83029 h 133350"/>
                    <a:gd name="connsiteX64" fmla="*/ 29089 w 85725"/>
                    <a:gd name="connsiteY64" fmla="*/ 95554 h 133350"/>
                    <a:gd name="connsiteX65" fmla="*/ 27261 w 85725"/>
                    <a:gd name="connsiteY65" fmla="*/ 95516 h 133350"/>
                    <a:gd name="connsiteX66" fmla="*/ 35890 w 85725"/>
                    <a:gd name="connsiteY66" fmla="*/ 113613 h 133350"/>
                    <a:gd name="connsiteX67" fmla="*/ 39900 w 85725"/>
                    <a:gd name="connsiteY67" fmla="*/ 105098 h 133350"/>
                    <a:gd name="connsiteX68" fmla="*/ 47673 w 85725"/>
                    <a:gd name="connsiteY68" fmla="*/ 117538 h 133350"/>
                    <a:gd name="connsiteX69" fmla="*/ 52959 w 85725"/>
                    <a:gd name="connsiteY69" fmla="*/ 115633 h 133350"/>
                    <a:gd name="connsiteX70" fmla="*/ 52435 w 85725"/>
                    <a:gd name="connsiteY70" fmla="*/ 122338 h 133350"/>
                    <a:gd name="connsiteX71" fmla="*/ 62579 w 85725"/>
                    <a:gd name="connsiteY71" fmla="*/ 129777 h 133350"/>
                    <a:gd name="connsiteX72" fmla="*/ 53892 w 85725"/>
                    <a:gd name="connsiteY72" fmla="*/ 118890 h 133350"/>
                    <a:gd name="connsiteX73" fmla="*/ 60798 w 85725"/>
                    <a:gd name="connsiteY73" fmla="*/ 120109 h 133350"/>
                    <a:gd name="connsiteX74" fmla="*/ 61846 w 85725"/>
                    <a:gd name="connsiteY74" fmla="*/ 124005 h 133350"/>
                    <a:gd name="connsiteX75" fmla="*/ 70199 w 85725"/>
                    <a:gd name="connsiteY75" fmla="*/ 123386 h 133350"/>
                    <a:gd name="connsiteX76" fmla="*/ 79134 w 85725"/>
                    <a:gd name="connsiteY76" fmla="*/ 133301 h 133350"/>
                    <a:gd name="connsiteX77" fmla="*/ 78534 w 85725"/>
                    <a:gd name="connsiteY77" fmla="*/ 130273 h 133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</a:cxnLst>
                  <a:rect l="l" t="t" r="r" b="b"/>
                  <a:pathLst>
                    <a:path w="85725" h="133350">
                      <a:moveTo>
                        <a:pt x="78534" y="130273"/>
                      </a:moveTo>
                      <a:cubicBezTo>
                        <a:pt x="79886" y="130949"/>
                        <a:pt x="80277" y="129768"/>
                        <a:pt x="81401" y="129234"/>
                      </a:cubicBezTo>
                      <a:cubicBezTo>
                        <a:pt x="78534" y="130273"/>
                        <a:pt x="78753" y="124900"/>
                        <a:pt x="76619" y="122986"/>
                      </a:cubicBezTo>
                      <a:lnTo>
                        <a:pt x="79086" y="123167"/>
                      </a:lnTo>
                      <a:cubicBezTo>
                        <a:pt x="78543" y="120224"/>
                        <a:pt x="78048" y="119443"/>
                        <a:pt x="74895" y="117880"/>
                      </a:cubicBezTo>
                      <a:lnTo>
                        <a:pt x="76133" y="111975"/>
                      </a:lnTo>
                      <a:cubicBezTo>
                        <a:pt x="75105" y="113661"/>
                        <a:pt x="70980" y="113756"/>
                        <a:pt x="68370" y="110946"/>
                      </a:cubicBezTo>
                      <a:cubicBezTo>
                        <a:pt x="68294" y="110327"/>
                        <a:pt x="67561" y="108451"/>
                        <a:pt x="68723" y="108022"/>
                      </a:cubicBezTo>
                      <a:lnTo>
                        <a:pt x="71333" y="110775"/>
                      </a:lnTo>
                      <a:lnTo>
                        <a:pt x="73828" y="104012"/>
                      </a:lnTo>
                      <a:cubicBezTo>
                        <a:pt x="69685" y="104012"/>
                        <a:pt x="67685" y="110289"/>
                        <a:pt x="63236" y="106574"/>
                      </a:cubicBezTo>
                      <a:cubicBezTo>
                        <a:pt x="62741" y="108937"/>
                        <a:pt x="66970" y="108365"/>
                        <a:pt x="64751" y="111022"/>
                      </a:cubicBezTo>
                      <a:cubicBezTo>
                        <a:pt x="62551" y="113042"/>
                        <a:pt x="61008" y="111146"/>
                        <a:pt x="58017" y="109194"/>
                      </a:cubicBezTo>
                      <a:lnTo>
                        <a:pt x="61446" y="102441"/>
                      </a:lnTo>
                      <a:lnTo>
                        <a:pt x="60874" y="102936"/>
                      </a:lnTo>
                      <a:cubicBezTo>
                        <a:pt x="59093" y="98173"/>
                        <a:pt x="58588" y="94430"/>
                        <a:pt x="60369" y="94220"/>
                      </a:cubicBezTo>
                      <a:lnTo>
                        <a:pt x="57979" y="95487"/>
                      </a:lnTo>
                      <a:cubicBezTo>
                        <a:pt x="55055" y="91763"/>
                        <a:pt x="55083" y="90525"/>
                        <a:pt x="56988" y="87410"/>
                      </a:cubicBezTo>
                      <a:lnTo>
                        <a:pt x="57560" y="88143"/>
                      </a:lnTo>
                      <a:cubicBezTo>
                        <a:pt x="59341" y="88563"/>
                        <a:pt x="56483" y="85496"/>
                        <a:pt x="58903" y="84895"/>
                      </a:cubicBezTo>
                      <a:cubicBezTo>
                        <a:pt x="52549" y="84857"/>
                        <a:pt x="54759" y="74885"/>
                        <a:pt x="52397" y="71132"/>
                      </a:cubicBezTo>
                      <a:cubicBezTo>
                        <a:pt x="52159" y="72894"/>
                        <a:pt x="49730" y="73332"/>
                        <a:pt x="48073" y="72160"/>
                      </a:cubicBezTo>
                      <a:cubicBezTo>
                        <a:pt x="46615" y="69789"/>
                        <a:pt x="50311" y="68684"/>
                        <a:pt x="49511" y="66503"/>
                      </a:cubicBezTo>
                      <a:lnTo>
                        <a:pt x="46082" y="69027"/>
                      </a:lnTo>
                      <a:cubicBezTo>
                        <a:pt x="46930" y="64826"/>
                        <a:pt x="42672" y="65674"/>
                        <a:pt x="40472" y="64702"/>
                      </a:cubicBezTo>
                      <a:lnTo>
                        <a:pt x="41081" y="61721"/>
                      </a:lnTo>
                      <a:lnTo>
                        <a:pt x="38948" y="63388"/>
                      </a:lnTo>
                      <a:cubicBezTo>
                        <a:pt x="38129" y="55854"/>
                        <a:pt x="33652" y="59673"/>
                        <a:pt x="33699" y="53834"/>
                      </a:cubicBezTo>
                      <a:lnTo>
                        <a:pt x="37033" y="55368"/>
                      </a:lnTo>
                      <a:cubicBezTo>
                        <a:pt x="33433" y="51844"/>
                        <a:pt x="36176" y="49062"/>
                        <a:pt x="33604" y="45633"/>
                      </a:cubicBezTo>
                      <a:cubicBezTo>
                        <a:pt x="35328" y="45910"/>
                        <a:pt x="36919" y="44719"/>
                        <a:pt x="36252" y="43014"/>
                      </a:cubicBezTo>
                      <a:lnTo>
                        <a:pt x="26365" y="33289"/>
                      </a:lnTo>
                      <a:lnTo>
                        <a:pt x="26175" y="33860"/>
                      </a:lnTo>
                      <a:cubicBezTo>
                        <a:pt x="26032" y="33918"/>
                        <a:pt x="23070" y="28907"/>
                        <a:pt x="23070" y="28907"/>
                      </a:cubicBezTo>
                      <a:cubicBezTo>
                        <a:pt x="26451" y="34251"/>
                        <a:pt x="18888" y="36937"/>
                        <a:pt x="20403" y="40071"/>
                      </a:cubicBezTo>
                      <a:cubicBezTo>
                        <a:pt x="20403" y="40071"/>
                        <a:pt x="18831" y="32822"/>
                        <a:pt x="19012" y="32775"/>
                      </a:cubicBezTo>
                      <a:cubicBezTo>
                        <a:pt x="18536" y="33956"/>
                        <a:pt x="17345" y="33851"/>
                        <a:pt x="16383" y="34689"/>
                      </a:cubicBezTo>
                      <a:cubicBezTo>
                        <a:pt x="16621" y="25764"/>
                        <a:pt x="15859" y="22992"/>
                        <a:pt x="15783" y="16944"/>
                      </a:cubicBezTo>
                      <a:cubicBezTo>
                        <a:pt x="13592" y="19021"/>
                        <a:pt x="14040" y="14849"/>
                        <a:pt x="12059" y="16363"/>
                      </a:cubicBezTo>
                      <a:cubicBezTo>
                        <a:pt x="11954" y="16373"/>
                        <a:pt x="13106" y="11048"/>
                        <a:pt x="13211" y="11039"/>
                      </a:cubicBezTo>
                      <a:cubicBezTo>
                        <a:pt x="14059" y="15858"/>
                        <a:pt x="11163" y="5990"/>
                        <a:pt x="7144" y="7257"/>
                      </a:cubicBezTo>
                      <a:cubicBezTo>
                        <a:pt x="10173" y="9191"/>
                        <a:pt x="6448" y="16677"/>
                        <a:pt x="10306" y="14229"/>
                      </a:cubicBezTo>
                      <a:cubicBezTo>
                        <a:pt x="11106" y="18659"/>
                        <a:pt x="7601" y="15915"/>
                        <a:pt x="7430" y="19602"/>
                      </a:cubicBezTo>
                      <a:cubicBezTo>
                        <a:pt x="8944" y="20821"/>
                        <a:pt x="10277" y="25640"/>
                        <a:pt x="11944" y="23078"/>
                      </a:cubicBezTo>
                      <a:cubicBezTo>
                        <a:pt x="6258" y="27955"/>
                        <a:pt x="18145" y="36289"/>
                        <a:pt x="15402" y="39814"/>
                      </a:cubicBezTo>
                      <a:lnTo>
                        <a:pt x="18793" y="41204"/>
                      </a:lnTo>
                      <a:lnTo>
                        <a:pt x="17383" y="46033"/>
                      </a:lnTo>
                      <a:cubicBezTo>
                        <a:pt x="20060" y="47662"/>
                        <a:pt x="21869" y="54396"/>
                        <a:pt x="19488" y="56635"/>
                      </a:cubicBezTo>
                      <a:cubicBezTo>
                        <a:pt x="20984" y="57606"/>
                        <a:pt x="23727" y="60178"/>
                        <a:pt x="24736" y="58044"/>
                      </a:cubicBezTo>
                      <a:cubicBezTo>
                        <a:pt x="27203" y="61273"/>
                        <a:pt x="19364" y="60083"/>
                        <a:pt x="25041" y="62902"/>
                      </a:cubicBezTo>
                      <a:cubicBezTo>
                        <a:pt x="24022" y="61712"/>
                        <a:pt x="24717" y="61378"/>
                        <a:pt x="24841" y="60769"/>
                      </a:cubicBezTo>
                      <a:cubicBezTo>
                        <a:pt x="27213" y="61292"/>
                        <a:pt x="31385" y="61940"/>
                        <a:pt x="32366" y="63055"/>
                      </a:cubicBezTo>
                      <a:cubicBezTo>
                        <a:pt x="32699" y="64512"/>
                        <a:pt x="30994" y="67084"/>
                        <a:pt x="29099" y="67531"/>
                      </a:cubicBezTo>
                      <a:lnTo>
                        <a:pt x="27861" y="64245"/>
                      </a:lnTo>
                      <a:lnTo>
                        <a:pt x="23241" y="66074"/>
                      </a:lnTo>
                      <a:cubicBezTo>
                        <a:pt x="16850" y="63521"/>
                        <a:pt x="25165" y="58959"/>
                        <a:pt x="17783" y="58530"/>
                      </a:cubicBezTo>
                      <a:cubicBezTo>
                        <a:pt x="17736" y="58549"/>
                        <a:pt x="18679" y="60369"/>
                        <a:pt x="18679" y="60369"/>
                      </a:cubicBezTo>
                      <a:cubicBezTo>
                        <a:pt x="18679" y="60369"/>
                        <a:pt x="17536" y="59768"/>
                        <a:pt x="16402" y="59168"/>
                      </a:cubicBezTo>
                      <a:cubicBezTo>
                        <a:pt x="15326" y="58530"/>
                        <a:pt x="14249" y="57883"/>
                        <a:pt x="14249" y="57883"/>
                      </a:cubicBezTo>
                      <a:cubicBezTo>
                        <a:pt x="14249" y="57883"/>
                        <a:pt x="14049" y="59397"/>
                        <a:pt x="13849" y="60911"/>
                      </a:cubicBezTo>
                      <a:cubicBezTo>
                        <a:pt x="13745" y="62407"/>
                        <a:pt x="13640" y="63893"/>
                        <a:pt x="13640" y="63893"/>
                      </a:cubicBezTo>
                      <a:cubicBezTo>
                        <a:pt x="17536" y="66626"/>
                        <a:pt x="18145" y="74599"/>
                        <a:pt x="23546" y="75132"/>
                      </a:cubicBezTo>
                      <a:cubicBezTo>
                        <a:pt x="23517" y="79285"/>
                        <a:pt x="20612" y="78580"/>
                        <a:pt x="18517" y="80362"/>
                      </a:cubicBezTo>
                      <a:cubicBezTo>
                        <a:pt x="20698" y="82771"/>
                        <a:pt x="21298" y="76980"/>
                        <a:pt x="24365" y="83029"/>
                      </a:cubicBezTo>
                      <a:cubicBezTo>
                        <a:pt x="21974" y="90001"/>
                        <a:pt x="28756" y="90791"/>
                        <a:pt x="29089" y="95554"/>
                      </a:cubicBezTo>
                      <a:lnTo>
                        <a:pt x="27261" y="95516"/>
                      </a:lnTo>
                      <a:cubicBezTo>
                        <a:pt x="30499" y="100983"/>
                        <a:pt x="33642" y="107155"/>
                        <a:pt x="35890" y="113613"/>
                      </a:cubicBezTo>
                      <a:cubicBezTo>
                        <a:pt x="38195" y="111022"/>
                        <a:pt x="34319" y="103460"/>
                        <a:pt x="39900" y="105098"/>
                      </a:cubicBezTo>
                      <a:cubicBezTo>
                        <a:pt x="36395" y="111175"/>
                        <a:pt x="46939" y="114175"/>
                        <a:pt x="47673" y="117538"/>
                      </a:cubicBezTo>
                      <a:cubicBezTo>
                        <a:pt x="50473" y="115109"/>
                        <a:pt x="51502" y="120319"/>
                        <a:pt x="52959" y="115633"/>
                      </a:cubicBezTo>
                      <a:cubicBezTo>
                        <a:pt x="53807" y="118223"/>
                        <a:pt x="54959" y="122805"/>
                        <a:pt x="52435" y="122338"/>
                      </a:cubicBezTo>
                      <a:cubicBezTo>
                        <a:pt x="61160" y="123281"/>
                        <a:pt x="55426" y="131073"/>
                        <a:pt x="62579" y="129777"/>
                      </a:cubicBezTo>
                      <a:cubicBezTo>
                        <a:pt x="59341" y="123595"/>
                        <a:pt x="56779" y="122519"/>
                        <a:pt x="53892" y="118890"/>
                      </a:cubicBezTo>
                      <a:cubicBezTo>
                        <a:pt x="56855" y="117585"/>
                        <a:pt x="57960" y="122100"/>
                        <a:pt x="60798" y="120109"/>
                      </a:cubicBezTo>
                      <a:lnTo>
                        <a:pt x="61846" y="124005"/>
                      </a:lnTo>
                      <a:cubicBezTo>
                        <a:pt x="59141" y="116156"/>
                        <a:pt x="70009" y="126529"/>
                        <a:pt x="70199" y="123386"/>
                      </a:cubicBezTo>
                      <a:cubicBezTo>
                        <a:pt x="73904" y="125872"/>
                        <a:pt x="75571" y="130615"/>
                        <a:pt x="79134" y="133301"/>
                      </a:cubicBezTo>
                      <a:lnTo>
                        <a:pt x="78534" y="13027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68" name="任意多边形: 形状 929">
                  <a:extLst>
                    <a:ext uri="{FF2B5EF4-FFF2-40B4-BE49-F238E27FC236}">
                      <a16:creationId xmlns:a16="http://schemas.microsoft.com/office/drawing/2014/main" id="{C76B460F-8D09-9DD9-041D-AB2AA3D1778E}"/>
                    </a:ext>
                  </a:extLst>
                </p:cNvPr>
                <p:cNvSpPr/>
                <p:nvPr/>
              </p:nvSpPr>
              <p:spPr>
                <a:xfrm>
                  <a:off x="3402968" y="1048972"/>
                  <a:ext cx="9525" cy="19050"/>
                </a:xfrm>
                <a:custGeom>
                  <a:avLst/>
                  <a:gdLst>
                    <a:gd name="connsiteX0" fmla="*/ 8544 w 9525"/>
                    <a:gd name="connsiteY0" fmla="*/ 20860 h 19050"/>
                    <a:gd name="connsiteX1" fmla="*/ 7144 w 9525"/>
                    <a:gd name="connsiteY1" fmla="*/ 7144 h 19050"/>
                    <a:gd name="connsiteX2" fmla="*/ 8544 w 9525"/>
                    <a:gd name="connsiteY2" fmla="*/ 2086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8544" y="20860"/>
                      </a:moveTo>
                      <a:cubicBezTo>
                        <a:pt x="8287" y="14669"/>
                        <a:pt x="9039" y="14564"/>
                        <a:pt x="7144" y="7144"/>
                      </a:cubicBezTo>
                      <a:cubicBezTo>
                        <a:pt x="7810" y="11678"/>
                        <a:pt x="7763" y="18640"/>
                        <a:pt x="8544" y="2086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69" name="任意多边形: 形状 930">
                  <a:extLst>
                    <a:ext uri="{FF2B5EF4-FFF2-40B4-BE49-F238E27FC236}">
                      <a16:creationId xmlns:a16="http://schemas.microsoft.com/office/drawing/2014/main" id="{75333F6C-096D-22F0-EFC6-82590B6E2A85}"/>
                    </a:ext>
                  </a:extLst>
                </p:cNvPr>
                <p:cNvSpPr/>
                <p:nvPr/>
              </p:nvSpPr>
              <p:spPr>
                <a:xfrm>
                  <a:off x="3466652" y="1113932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7144 h 19050"/>
                    <a:gd name="connsiteX1" fmla="*/ 9011 w 19050"/>
                    <a:gd name="connsiteY1" fmla="*/ 17116 h 19050"/>
                    <a:gd name="connsiteX2" fmla="*/ 12363 w 19050"/>
                    <a:gd name="connsiteY2" fmla="*/ 16307 h 19050"/>
                    <a:gd name="connsiteX3" fmla="*/ 7144 w 19050"/>
                    <a:gd name="connsiteY3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7144" y="7144"/>
                      </a:moveTo>
                      <a:cubicBezTo>
                        <a:pt x="8220" y="13116"/>
                        <a:pt x="5763" y="12059"/>
                        <a:pt x="9011" y="17116"/>
                      </a:cubicBezTo>
                      <a:lnTo>
                        <a:pt x="12363" y="16307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70" name="任意多边形: 形状 931">
                  <a:extLst>
                    <a:ext uri="{FF2B5EF4-FFF2-40B4-BE49-F238E27FC236}">
                      <a16:creationId xmlns:a16="http://schemas.microsoft.com/office/drawing/2014/main" id="{9F1B138C-9AF7-042B-1D34-DDE4C1DAF130}"/>
                    </a:ext>
                  </a:extLst>
                </p:cNvPr>
                <p:cNvSpPr/>
                <p:nvPr/>
              </p:nvSpPr>
              <p:spPr>
                <a:xfrm>
                  <a:off x="3363287" y="982897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7144 h 19050"/>
                    <a:gd name="connsiteX1" fmla="*/ 8915 w 9525"/>
                    <a:gd name="connsiteY1" fmla="*/ 12021 h 19050"/>
                    <a:gd name="connsiteX2" fmla="*/ 10535 w 9525"/>
                    <a:gd name="connsiteY2" fmla="*/ 8544 h 19050"/>
                    <a:gd name="connsiteX3" fmla="*/ 7144 w 9525"/>
                    <a:gd name="connsiteY3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7144" y="7144"/>
                      </a:moveTo>
                      <a:cubicBezTo>
                        <a:pt x="7487" y="8487"/>
                        <a:pt x="10897" y="8992"/>
                        <a:pt x="8915" y="12021"/>
                      </a:cubicBezTo>
                      <a:lnTo>
                        <a:pt x="10535" y="8544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71" name="任意多边形: 形状 932">
                  <a:extLst>
                    <a:ext uri="{FF2B5EF4-FFF2-40B4-BE49-F238E27FC236}">
                      <a16:creationId xmlns:a16="http://schemas.microsoft.com/office/drawing/2014/main" id="{665EF442-10FE-2A6B-43C5-4E21876E510F}"/>
                    </a:ext>
                  </a:extLst>
                </p:cNvPr>
                <p:cNvSpPr/>
                <p:nvPr/>
              </p:nvSpPr>
              <p:spPr>
                <a:xfrm>
                  <a:off x="3596926" y="1167308"/>
                  <a:ext cx="19050" cy="9525"/>
                </a:xfrm>
                <a:custGeom>
                  <a:avLst/>
                  <a:gdLst>
                    <a:gd name="connsiteX0" fmla="*/ 11992 w 19050"/>
                    <a:gd name="connsiteY0" fmla="*/ 8594 h 9525"/>
                    <a:gd name="connsiteX1" fmla="*/ 7144 w 19050"/>
                    <a:gd name="connsiteY1" fmla="*/ 8404 h 9525"/>
                    <a:gd name="connsiteX2" fmla="*/ 11992 w 19050"/>
                    <a:gd name="connsiteY2" fmla="*/ 859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1992" y="8594"/>
                      </a:moveTo>
                      <a:cubicBezTo>
                        <a:pt x="9849" y="6728"/>
                        <a:pt x="8030" y="6661"/>
                        <a:pt x="7144" y="8404"/>
                      </a:cubicBezTo>
                      <a:cubicBezTo>
                        <a:pt x="9392" y="10880"/>
                        <a:pt x="9354" y="7318"/>
                        <a:pt x="11992" y="859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72" name="任意多边形: 形状 933">
                  <a:extLst>
                    <a:ext uri="{FF2B5EF4-FFF2-40B4-BE49-F238E27FC236}">
                      <a16:creationId xmlns:a16="http://schemas.microsoft.com/office/drawing/2014/main" id="{80299CCF-29FA-1A83-0947-20E0181238DD}"/>
                    </a:ext>
                  </a:extLst>
                </p:cNvPr>
                <p:cNvSpPr/>
                <p:nvPr/>
              </p:nvSpPr>
              <p:spPr>
                <a:xfrm>
                  <a:off x="3377022" y="993784"/>
                  <a:ext cx="9525" cy="9525"/>
                </a:xfrm>
                <a:custGeom>
                  <a:avLst/>
                  <a:gdLst>
                    <a:gd name="connsiteX0" fmla="*/ 9096 w 9525"/>
                    <a:gd name="connsiteY0" fmla="*/ 7144 h 9525"/>
                    <a:gd name="connsiteX1" fmla="*/ 7144 w 9525"/>
                    <a:gd name="connsiteY1" fmla="*/ 9296 h 9525"/>
                    <a:gd name="connsiteX2" fmla="*/ 8973 w 9525"/>
                    <a:gd name="connsiteY2" fmla="*/ 115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096" y="7144"/>
                      </a:moveTo>
                      <a:lnTo>
                        <a:pt x="7144" y="9296"/>
                      </a:lnTo>
                      <a:lnTo>
                        <a:pt x="8973" y="115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73" name="任意多边形: 形状 934">
                  <a:extLst>
                    <a:ext uri="{FF2B5EF4-FFF2-40B4-BE49-F238E27FC236}">
                      <a16:creationId xmlns:a16="http://schemas.microsoft.com/office/drawing/2014/main" id="{DA01E889-B717-C759-A711-B70D12C6A973}"/>
                    </a:ext>
                  </a:extLst>
                </p:cNvPr>
                <p:cNvSpPr/>
                <p:nvPr/>
              </p:nvSpPr>
              <p:spPr>
                <a:xfrm>
                  <a:off x="3521250" y="1140021"/>
                  <a:ext cx="19050" cy="19050"/>
                </a:xfrm>
                <a:custGeom>
                  <a:avLst/>
                  <a:gdLst>
                    <a:gd name="connsiteX0" fmla="*/ 11601 w 19050"/>
                    <a:gd name="connsiteY0" fmla="*/ 7144 h 19050"/>
                    <a:gd name="connsiteX1" fmla="*/ 7144 w 19050"/>
                    <a:gd name="connsiteY1" fmla="*/ 8658 h 19050"/>
                    <a:gd name="connsiteX2" fmla="*/ 13887 w 19050"/>
                    <a:gd name="connsiteY2" fmla="*/ 18593 h 19050"/>
                    <a:gd name="connsiteX3" fmla="*/ 11601 w 19050"/>
                    <a:gd name="connsiteY3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1601" y="7144"/>
                      </a:moveTo>
                      <a:cubicBezTo>
                        <a:pt x="10344" y="7287"/>
                        <a:pt x="8449" y="7144"/>
                        <a:pt x="7144" y="8658"/>
                      </a:cubicBezTo>
                      <a:cubicBezTo>
                        <a:pt x="8944" y="13668"/>
                        <a:pt x="12725" y="11116"/>
                        <a:pt x="13887" y="18593"/>
                      </a:cubicBezTo>
                      <a:cubicBezTo>
                        <a:pt x="14545" y="13973"/>
                        <a:pt x="12792" y="9068"/>
                        <a:pt x="11601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74" name="任意多边形: 形状 935">
                  <a:extLst>
                    <a:ext uri="{FF2B5EF4-FFF2-40B4-BE49-F238E27FC236}">
                      <a16:creationId xmlns:a16="http://schemas.microsoft.com/office/drawing/2014/main" id="{570AFC94-6341-DBD9-5306-3D730C7085CB}"/>
                    </a:ext>
                  </a:extLst>
                </p:cNvPr>
                <p:cNvSpPr/>
                <p:nvPr/>
              </p:nvSpPr>
              <p:spPr>
                <a:xfrm>
                  <a:off x="3363468" y="928440"/>
                  <a:ext cx="19050" cy="57150"/>
                </a:xfrm>
                <a:custGeom>
                  <a:avLst/>
                  <a:gdLst>
                    <a:gd name="connsiteX0" fmla="*/ 14030 w 19050"/>
                    <a:gd name="connsiteY0" fmla="*/ 49990 h 57150"/>
                    <a:gd name="connsiteX1" fmla="*/ 12687 w 19050"/>
                    <a:gd name="connsiteY1" fmla="*/ 32340 h 57150"/>
                    <a:gd name="connsiteX2" fmla="*/ 15430 w 19050"/>
                    <a:gd name="connsiteY2" fmla="*/ 18996 h 57150"/>
                    <a:gd name="connsiteX3" fmla="*/ 17507 w 19050"/>
                    <a:gd name="connsiteY3" fmla="*/ 10461 h 57150"/>
                    <a:gd name="connsiteX4" fmla="*/ 18498 w 19050"/>
                    <a:gd name="connsiteY4" fmla="*/ 7166 h 57150"/>
                    <a:gd name="connsiteX5" fmla="*/ 13545 w 19050"/>
                    <a:gd name="connsiteY5" fmla="*/ 12062 h 57150"/>
                    <a:gd name="connsiteX6" fmla="*/ 9315 w 19050"/>
                    <a:gd name="connsiteY6" fmla="*/ 16195 h 57150"/>
                    <a:gd name="connsiteX7" fmla="*/ 11278 w 19050"/>
                    <a:gd name="connsiteY7" fmla="*/ 25939 h 57150"/>
                    <a:gd name="connsiteX8" fmla="*/ 7144 w 19050"/>
                    <a:gd name="connsiteY8" fmla="*/ 49952 h 57150"/>
                    <a:gd name="connsiteX9" fmla="*/ 14030 w 19050"/>
                    <a:gd name="connsiteY9" fmla="*/ 49990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050" h="57150">
                      <a:moveTo>
                        <a:pt x="14030" y="49990"/>
                      </a:moveTo>
                      <a:cubicBezTo>
                        <a:pt x="7820" y="49847"/>
                        <a:pt x="18450" y="31635"/>
                        <a:pt x="12687" y="32340"/>
                      </a:cubicBezTo>
                      <a:cubicBezTo>
                        <a:pt x="12687" y="32340"/>
                        <a:pt x="14059" y="25663"/>
                        <a:pt x="15430" y="18996"/>
                      </a:cubicBezTo>
                      <a:cubicBezTo>
                        <a:pt x="16154" y="15710"/>
                        <a:pt x="16916" y="12176"/>
                        <a:pt x="17507" y="10461"/>
                      </a:cubicBezTo>
                      <a:cubicBezTo>
                        <a:pt x="18098" y="8480"/>
                        <a:pt x="18498" y="7166"/>
                        <a:pt x="18498" y="7166"/>
                      </a:cubicBezTo>
                      <a:cubicBezTo>
                        <a:pt x="14068" y="6870"/>
                        <a:pt x="13735" y="9614"/>
                        <a:pt x="13545" y="12062"/>
                      </a:cubicBezTo>
                      <a:cubicBezTo>
                        <a:pt x="13364" y="15081"/>
                        <a:pt x="13316" y="17719"/>
                        <a:pt x="9315" y="16195"/>
                      </a:cubicBezTo>
                      <a:cubicBezTo>
                        <a:pt x="9906" y="19453"/>
                        <a:pt x="8372" y="29892"/>
                        <a:pt x="11278" y="25939"/>
                      </a:cubicBezTo>
                      <a:cubicBezTo>
                        <a:pt x="12392" y="31283"/>
                        <a:pt x="7972" y="41484"/>
                        <a:pt x="7144" y="49952"/>
                      </a:cubicBezTo>
                      <a:cubicBezTo>
                        <a:pt x="10678" y="48980"/>
                        <a:pt x="9668" y="59239"/>
                        <a:pt x="14030" y="4999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75" name="任意多边形: 形状 936">
                  <a:extLst>
                    <a:ext uri="{FF2B5EF4-FFF2-40B4-BE49-F238E27FC236}">
                      <a16:creationId xmlns:a16="http://schemas.microsoft.com/office/drawing/2014/main" id="{866CF299-85DE-88F4-3418-53B9F0A32DA1}"/>
                    </a:ext>
                  </a:extLst>
                </p:cNvPr>
                <p:cNvSpPr/>
                <p:nvPr/>
              </p:nvSpPr>
              <p:spPr>
                <a:xfrm>
                  <a:off x="3402692" y="1043228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572 h 9525"/>
                    <a:gd name="connsiteX1" fmla="*/ 10163 w 9525"/>
                    <a:gd name="connsiteY1" fmla="*/ 7144 h 9525"/>
                    <a:gd name="connsiteX2" fmla="*/ 7144 w 9525"/>
                    <a:gd name="connsiteY2" fmla="*/ 757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572"/>
                      </a:moveTo>
                      <a:lnTo>
                        <a:pt x="10163" y="7144"/>
                      </a:lnTo>
                      <a:lnTo>
                        <a:pt x="7144" y="757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76" name="任意多边形: 形状 937">
                  <a:extLst>
                    <a:ext uri="{FF2B5EF4-FFF2-40B4-BE49-F238E27FC236}">
                      <a16:creationId xmlns:a16="http://schemas.microsoft.com/office/drawing/2014/main" id="{489E1FBD-8AF2-F042-EF90-234149A58DAD}"/>
                    </a:ext>
                  </a:extLst>
                </p:cNvPr>
                <p:cNvSpPr/>
                <p:nvPr/>
              </p:nvSpPr>
              <p:spPr>
                <a:xfrm>
                  <a:off x="3542414" y="1153442"/>
                  <a:ext cx="9525" cy="9525"/>
                </a:xfrm>
                <a:custGeom>
                  <a:avLst/>
                  <a:gdLst>
                    <a:gd name="connsiteX0" fmla="*/ 11011 w 9525"/>
                    <a:gd name="connsiteY0" fmla="*/ 9677 h 9525"/>
                    <a:gd name="connsiteX1" fmla="*/ 7144 w 9525"/>
                    <a:gd name="connsiteY1" fmla="*/ 7144 h 9525"/>
                    <a:gd name="connsiteX2" fmla="*/ 11011 w 9525"/>
                    <a:gd name="connsiteY2" fmla="*/ 967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1011" y="9677"/>
                      </a:moveTo>
                      <a:cubicBezTo>
                        <a:pt x="10906" y="7687"/>
                        <a:pt x="8430" y="7563"/>
                        <a:pt x="7144" y="7144"/>
                      </a:cubicBezTo>
                      <a:cubicBezTo>
                        <a:pt x="7239" y="9134"/>
                        <a:pt x="9220" y="11097"/>
                        <a:pt x="11011" y="967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77" name="任意多边形: 形状 938">
                  <a:extLst>
                    <a:ext uri="{FF2B5EF4-FFF2-40B4-BE49-F238E27FC236}">
                      <a16:creationId xmlns:a16="http://schemas.microsoft.com/office/drawing/2014/main" id="{61F8A3B8-F29E-0092-0502-904BA166C132}"/>
                    </a:ext>
                  </a:extLst>
                </p:cNvPr>
                <p:cNvSpPr/>
                <p:nvPr/>
              </p:nvSpPr>
              <p:spPr>
                <a:xfrm>
                  <a:off x="3457563" y="1094330"/>
                  <a:ext cx="19050" cy="28575"/>
                </a:xfrm>
                <a:custGeom>
                  <a:avLst/>
                  <a:gdLst>
                    <a:gd name="connsiteX0" fmla="*/ 17129 w 19050"/>
                    <a:gd name="connsiteY0" fmla="*/ 17221 h 28575"/>
                    <a:gd name="connsiteX1" fmla="*/ 18872 w 19050"/>
                    <a:gd name="connsiteY1" fmla="*/ 18631 h 28575"/>
                    <a:gd name="connsiteX2" fmla="*/ 14462 w 19050"/>
                    <a:gd name="connsiteY2" fmla="*/ 7144 h 28575"/>
                    <a:gd name="connsiteX3" fmla="*/ 11061 w 19050"/>
                    <a:gd name="connsiteY3" fmla="*/ 21698 h 28575"/>
                    <a:gd name="connsiteX4" fmla="*/ 17129 w 19050"/>
                    <a:gd name="connsiteY4" fmla="*/ 17221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28575">
                      <a:moveTo>
                        <a:pt x="17129" y="17221"/>
                      </a:moveTo>
                      <a:lnTo>
                        <a:pt x="18872" y="18631"/>
                      </a:lnTo>
                      <a:cubicBezTo>
                        <a:pt x="18872" y="18631"/>
                        <a:pt x="14214" y="7230"/>
                        <a:pt x="14462" y="7144"/>
                      </a:cubicBezTo>
                      <a:cubicBezTo>
                        <a:pt x="16919" y="17345"/>
                        <a:pt x="-302" y="6039"/>
                        <a:pt x="11061" y="21698"/>
                      </a:cubicBezTo>
                      <a:cubicBezTo>
                        <a:pt x="14928" y="26575"/>
                        <a:pt x="17043" y="21393"/>
                        <a:pt x="17129" y="1722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78" name="任意多边形: 形状 939">
                  <a:extLst>
                    <a:ext uri="{FF2B5EF4-FFF2-40B4-BE49-F238E27FC236}">
                      <a16:creationId xmlns:a16="http://schemas.microsoft.com/office/drawing/2014/main" id="{B39EF210-86EA-A8D9-2C4D-3886959CA3B7}"/>
                    </a:ext>
                  </a:extLst>
                </p:cNvPr>
                <p:cNvSpPr/>
                <p:nvPr/>
              </p:nvSpPr>
              <p:spPr>
                <a:xfrm>
                  <a:off x="3734448" y="1093755"/>
                  <a:ext cx="19050" cy="9525"/>
                </a:xfrm>
                <a:custGeom>
                  <a:avLst/>
                  <a:gdLst>
                    <a:gd name="connsiteX0" fmla="*/ 14183 w 19050"/>
                    <a:gd name="connsiteY0" fmla="*/ 8938 h 9525"/>
                    <a:gd name="connsiteX1" fmla="*/ 9382 w 19050"/>
                    <a:gd name="connsiteY1" fmla="*/ 7671 h 9525"/>
                    <a:gd name="connsiteX2" fmla="*/ 7144 w 19050"/>
                    <a:gd name="connsiteY2" fmla="*/ 9509 h 9525"/>
                    <a:gd name="connsiteX3" fmla="*/ 11049 w 19050"/>
                    <a:gd name="connsiteY3" fmla="*/ 11528 h 9525"/>
                    <a:gd name="connsiteX4" fmla="*/ 14183 w 19050"/>
                    <a:gd name="connsiteY4" fmla="*/ 893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9525">
                      <a:moveTo>
                        <a:pt x="14183" y="8938"/>
                      </a:moveTo>
                      <a:cubicBezTo>
                        <a:pt x="14697" y="5528"/>
                        <a:pt x="11573" y="8109"/>
                        <a:pt x="9382" y="7671"/>
                      </a:cubicBezTo>
                      <a:cubicBezTo>
                        <a:pt x="10201" y="9985"/>
                        <a:pt x="9754" y="10347"/>
                        <a:pt x="7144" y="9509"/>
                      </a:cubicBezTo>
                      <a:lnTo>
                        <a:pt x="11049" y="11528"/>
                      </a:lnTo>
                      <a:cubicBezTo>
                        <a:pt x="12392" y="11195"/>
                        <a:pt x="10735" y="5785"/>
                        <a:pt x="14183" y="89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79" name="任意多边形: 形状 940">
                  <a:extLst>
                    <a:ext uri="{FF2B5EF4-FFF2-40B4-BE49-F238E27FC236}">
                      <a16:creationId xmlns:a16="http://schemas.microsoft.com/office/drawing/2014/main" id="{6F8573D9-2DE2-CA40-6664-9B75F068DBA7}"/>
                    </a:ext>
                  </a:extLst>
                </p:cNvPr>
                <p:cNvSpPr/>
                <p:nvPr/>
              </p:nvSpPr>
              <p:spPr>
                <a:xfrm>
                  <a:off x="3347980" y="847852"/>
                  <a:ext cx="19050" cy="28575"/>
                </a:xfrm>
                <a:custGeom>
                  <a:avLst/>
                  <a:gdLst>
                    <a:gd name="connsiteX0" fmla="*/ 8106 w 19050"/>
                    <a:gd name="connsiteY0" fmla="*/ 26499 h 28575"/>
                    <a:gd name="connsiteX1" fmla="*/ 8230 w 19050"/>
                    <a:gd name="connsiteY1" fmla="*/ 28451 h 28575"/>
                    <a:gd name="connsiteX2" fmla="*/ 18088 w 19050"/>
                    <a:gd name="connsiteY2" fmla="*/ 9154 h 28575"/>
                    <a:gd name="connsiteX3" fmla="*/ 17459 w 19050"/>
                    <a:gd name="connsiteY3" fmla="*/ 10839 h 28575"/>
                    <a:gd name="connsiteX4" fmla="*/ 15192 w 19050"/>
                    <a:gd name="connsiteY4" fmla="*/ 7144 h 28575"/>
                    <a:gd name="connsiteX5" fmla="*/ 7144 w 19050"/>
                    <a:gd name="connsiteY5" fmla="*/ 22298 h 28575"/>
                    <a:gd name="connsiteX6" fmla="*/ 8106 w 19050"/>
                    <a:gd name="connsiteY6" fmla="*/ 26499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" h="28575">
                      <a:moveTo>
                        <a:pt x="8106" y="26499"/>
                      </a:moveTo>
                      <a:lnTo>
                        <a:pt x="8230" y="28451"/>
                      </a:lnTo>
                      <a:cubicBezTo>
                        <a:pt x="12202" y="22689"/>
                        <a:pt x="23098" y="9839"/>
                        <a:pt x="18088" y="9154"/>
                      </a:cubicBezTo>
                      <a:lnTo>
                        <a:pt x="17459" y="10839"/>
                      </a:lnTo>
                      <a:cubicBezTo>
                        <a:pt x="14688" y="13887"/>
                        <a:pt x="15250" y="9134"/>
                        <a:pt x="15192" y="7144"/>
                      </a:cubicBezTo>
                      <a:cubicBezTo>
                        <a:pt x="11706" y="11906"/>
                        <a:pt x="9287" y="21946"/>
                        <a:pt x="7144" y="22298"/>
                      </a:cubicBezTo>
                      <a:cubicBezTo>
                        <a:pt x="7210" y="23298"/>
                        <a:pt x="10716" y="21422"/>
                        <a:pt x="8106" y="2649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80" name="任意多边形: 形状 941">
                  <a:extLst>
                    <a:ext uri="{FF2B5EF4-FFF2-40B4-BE49-F238E27FC236}">
                      <a16:creationId xmlns:a16="http://schemas.microsoft.com/office/drawing/2014/main" id="{63C06655-BF59-A3FA-E8EC-3154BCD79169}"/>
                    </a:ext>
                  </a:extLst>
                </p:cNvPr>
                <p:cNvSpPr/>
                <p:nvPr/>
              </p:nvSpPr>
              <p:spPr>
                <a:xfrm>
                  <a:off x="3374899" y="987650"/>
                  <a:ext cx="9525" cy="9525"/>
                </a:xfrm>
                <a:custGeom>
                  <a:avLst/>
                  <a:gdLst>
                    <a:gd name="connsiteX0" fmla="*/ 10209 w 9525"/>
                    <a:gd name="connsiteY0" fmla="*/ 8420 h 9525"/>
                    <a:gd name="connsiteX1" fmla="*/ 11400 w 9525"/>
                    <a:gd name="connsiteY1" fmla="*/ 7144 h 9525"/>
                    <a:gd name="connsiteX2" fmla="*/ 7190 w 9525"/>
                    <a:gd name="connsiteY2" fmla="*/ 7477 h 9525"/>
                    <a:gd name="connsiteX3" fmla="*/ 10209 w 9525"/>
                    <a:gd name="connsiteY3" fmla="*/ 842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0209" y="8420"/>
                      </a:moveTo>
                      <a:lnTo>
                        <a:pt x="11400" y="7144"/>
                      </a:lnTo>
                      <a:lnTo>
                        <a:pt x="7190" y="7477"/>
                      </a:lnTo>
                      <a:cubicBezTo>
                        <a:pt x="6761" y="9687"/>
                        <a:pt x="9438" y="9287"/>
                        <a:pt x="10209" y="842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81" name="任意多边形: 形状 942">
                  <a:extLst>
                    <a:ext uri="{FF2B5EF4-FFF2-40B4-BE49-F238E27FC236}">
                      <a16:creationId xmlns:a16="http://schemas.microsoft.com/office/drawing/2014/main" id="{B2BEF7B9-A3F5-8D90-92CC-269E751B9C50}"/>
                    </a:ext>
                  </a:extLst>
                </p:cNvPr>
                <p:cNvSpPr/>
                <p:nvPr/>
              </p:nvSpPr>
              <p:spPr>
                <a:xfrm>
                  <a:off x="3468176" y="1109532"/>
                  <a:ext cx="9525" cy="9525"/>
                </a:xfrm>
                <a:custGeom>
                  <a:avLst/>
                  <a:gdLst>
                    <a:gd name="connsiteX0" fmla="*/ 7620 w 9525"/>
                    <a:gd name="connsiteY0" fmla="*/ 7144 h 9525"/>
                    <a:gd name="connsiteX1" fmla="*/ 7144 w 9525"/>
                    <a:gd name="connsiteY1" fmla="*/ 10201 h 9525"/>
                    <a:gd name="connsiteX2" fmla="*/ 9830 w 9525"/>
                    <a:gd name="connsiteY2" fmla="*/ 975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620" y="7144"/>
                      </a:moveTo>
                      <a:lnTo>
                        <a:pt x="7144" y="10201"/>
                      </a:lnTo>
                      <a:lnTo>
                        <a:pt x="9830" y="975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82" name="任意多边形: 形状 943">
                  <a:extLst>
                    <a:ext uri="{FF2B5EF4-FFF2-40B4-BE49-F238E27FC236}">
                      <a16:creationId xmlns:a16="http://schemas.microsoft.com/office/drawing/2014/main" id="{3F08C7F2-F0AD-C1AB-6D1C-4CB10F550207}"/>
                    </a:ext>
                  </a:extLst>
                </p:cNvPr>
                <p:cNvSpPr/>
                <p:nvPr/>
              </p:nvSpPr>
              <p:spPr>
                <a:xfrm>
                  <a:off x="3745354" y="1010234"/>
                  <a:ext cx="9525" cy="9525"/>
                </a:xfrm>
                <a:custGeom>
                  <a:avLst/>
                  <a:gdLst>
                    <a:gd name="connsiteX0" fmla="*/ 7210 w 9525"/>
                    <a:gd name="connsiteY0" fmla="*/ 7229 h 9525"/>
                    <a:gd name="connsiteX1" fmla="*/ 7144 w 9525"/>
                    <a:gd name="connsiteY1" fmla="*/ 7144 h 9525"/>
                    <a:gd name="connsiteX2" fmla="*/ 7210 w 9525"/>
                    <a:gd name="connsiteY2" fmla="*/ 722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210" y="7229"/>
                      </a:moveTo>
                      <a:cubicBezTo>
                        <a:pt x="7210" y="7229"/>
                        <a:pt x="7172" y="7182"/>
                        <a:pt x="7144" y="7144"/>
                      </a:cubicBezTo>
                      <a:lnTo>
                        <a:pt x="7210" y="722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83" name="任意多边形: 形状 944">
                  <a:extLst>
                    <a:ext uri="{FF2B5EF4-FFF2-40B4-BE49-F238E27FC236}">
                      <a16:creationId xmlns:a16="http://schemas.microsoft.com/office/drawing/2014/main" id="{CD93975A-E67D-7EDF-015E-8A12926A76AC}"/>
                    </a:ext>
                  </a:extLst>
                </p:cNvPr>
                <p:cNvSpPr/>
                <p:nvPr/>
              </p:nvSpPr>
              <p:spPr>
                <a:xfrm>
                  <a:off x="3485502" y="1116276"/>
                  <a:ext cx="9525" cy="19050"/>
                </a:xfrm>
                <a:custGeom>
                  <a:avLst/>
                  <a:gdLst>
                    <a:gd name="connsiteX0" fmla="*/ 11287 w 9525"/>
                    <a:gd name="connsiteY0" fmla="*/ 7144 h 19050"/>
                    <a:gd name="connsiteX1" fmla="*/ 7144 w 9525"/>
                    <a:gd name="connsiteY1" fmla="*/ 9068 h 19050"/>
                    <a:gd name="connsiteX2" fmla="*/ 8058 w 9525"/>
                    <a:gd name="connsiteY2" fmla="*/ 11716 h 19050"/>
                    <a:gd name="connsiteX3" fmla="*/ 9106 w 9525"/>
                    <a:gd name="connsiteY3" fmla="*/ 14307 h 19050"/>
                    <a:gd name="connsiteX4" fmla="*/ 11287 w 9525"/>
                    <a:gd name="connsiteY4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19050">
                      <a:moveTo>
                        <a:pt x="11287" y="7144"/>
                      </a:moveTo>
                      <a:lnTo>
                        <a:pt x="7144" y="9068"/>
                      </a:lnTo>
                      <a:cubicBezTo>
                        <a:pt x="7144" y="9068"/>
                        <a:pt x="7525" y="10420"/>
                        <a:pt x="8058" y="11716"/>
                      </a:cubicBezTo>
                      <a:cubicBezTo>
                        <a:pt x="8582" y="13011"/>
                        <a:pt x="9106" y="14307"/>
                        <a:pt x="9106" y="14307"/>
                      </a:cubicBezTo>
                      <a:cubicBezTo>
                        <a:pt x="7430" y="10954"/>
                        <a:pt x="10363" y="8906"/>
                        <a:pt x="11287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84" name="任意多边形: 形状 945">
                  <a:extLst>
                    <a:ext uri="{FF2B5EF4-FFF2-40B4-BE49-F238E27FC236}">
                      <a16:creationId xmlns:a16="http://schemas.microsoft.com/office/drawing/2014/main" id="{BAE243C7-E29B-86F8-BC99-7DC0BDFBD3AD}"/>
                    </a:ext>
                  </a:extLst>
                </p:cNvPr>
                <p:cNvSpPr/>
                <p:nvPr/>
              </p:nvSpPr>
              <p:spPr>
                <a:xfrm>
                  <a:off x="3687080" y="1142507"/>
                  <a:ext cx="9525" cy="9525"/>
                </a:xfrm>
                <a:custGeom>
                  <a:avLst/>
                  <a:gdLst>
                    <a:gd name="connsiteX0" fmla="*/ 8020 w 9525"/>
                    <a:gd name="connsiteY0" fmla="*/ 7144 h 9525"/>
                    <a:gd name="connsiteX1" fmla="*/ 7144 w 9525"/>
                    <a:gd name="connsiteY1" fmla="*/ 9258 h 9525"/>
                    <a:gd name="connsiteX2" fmla="*/ 9315 w 9525"/>
                    <a:gd name="connsiteY2" fmla="*/ 817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020" y="7144"/>
                      </a:moveTo>
                      <a:lnTo>
                        <a:pt x="7144" y="9258"/>
                      </a:lnTo>
                      <a:lnTo>
                        <a:pt x="9315" y="817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85" name="任意多边形: 形状 946">
                  <a:extLst>
                    <a:ext uri="{FF2B5EF4-FFF2-40B4-BE49-F238E27FC236}">
                      <a16:creationId xmlns:a16="http://schemas.microsoft.com/office/drawing/2014/main" id="{AA2259F5-18F2-8ED6-EA13-477F00086BFA}"/>
                    </a:ext>
                  </a:extLst>
                </p:cNvPr>
                <p:cNvSpPr/>
                <p:nvPr/>
              </p:nvSpPr>
              <p:spPr>
                <a:xfrm>
                  <a:off x="3725507" y="1098540"/>
                  <a:ext cx="9525" cy="19050"/>
                </a:xfrm>
                <a:custGeom>
                  <a:avLst/>
                  <a:gdLst>
                    <a:gd name="connsiteX0" fmla="*/ 8998 w 9525"/>
                    <a:gd name="connsiteY0" fmla="*/ 7144 h 19050"/>
                    <a:gd name="connsiteX1" fmla="*/ 8436 w 9525"/>
                    <a:gd name="connsiteY1" fmla="*/ 10344 h 19050"/>
                    <a:gd name="connsiteX2" fmla="*/ 7188 w 9525"/>
                    <a:gd name="connsiteY2" fmla="*/ 12173 h 19050"/>
                    <a:gd name="connsiteX3" fmla="*/ 7350 w 9525"/>
                    <a:gd name="connsiteY3" fmla="*/ 18717 h 19050"/>
                    <a:gd name="connsiteX4" fmla="*/ 7931 w 9525"/>
                    <a:gd name="connsiteY4" fmla="*/ 16088 h 19050"/>
                    <a:gd name="connsiteX5" fmla="*/ 9846 w 9525"/>
                    <a:gd name="connsiteY5" fmla="*/ 16202 h 19050"/>
                    <a:gd name="connsiteX6" fmla="*/ 8998 w 9525"/>
                    <a:gd name="connsiteY6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525" h="19050">
                      <a:moveTo>
                        <a:pt x="8998" y="7144"/>
                      </a:moveTo>
                      <a:cubicBezTo>
                        <a:pt x="9207" y="8096"/>
                        <a:pt x="8817" y="9277"/>
                        <a:pt x="8436" y="10344"/>
                      </a:cubicBezTo>
                      <a:cubicBezTo>
                        <a:pt x="7845" y="11268"/>
                        <a:pt x="7121" y="11963"/>
                        <a:pt x="7188" y="12173"/>
                      </a:cubicBezTo>
                      <a:cubicBezTo>
                        <a:pt x="6836" y="16145"/>
                        <a:pt x="8741" y="14973"/>
                        <a:pt x="7350" y="18717"/>
                      </a:cubicBezTo>
                      <a:lnTo>
                        <a:pt x="7931" y="16088"/>
                      </a:lnTo>
                      <a:cubicBezTo>
                        <a:pt x="7950" y="16040"/>
                        <a:pt x="9865" y="16145"/>
                        <a:pt x="9846" y="16202"/>
                      </a:cubicBezTo>
                      <a:cubicBezTo>
                        <a:pt x="9636" y="12306"/>
                        <a:pt x="9484" y="9268"/>
                        <a:pt x="8998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86" name="任意多边形: 形状 947">
                  <a:extLst>
                    <a:ext uri="{FF2B5EF4-FFF2-40B4-BE49-F238E27FC236}">
                      <a16:creationId xmlns:a16="http://schemas.microsoft.com/office/drawing/2014/main" id="{A5ACC163-CD63-019E-BFE8-4BD0943230C5}"/>
                    </a:ext>
                  </a:extLst>
                </p:cNvPr>
                <p:cNvSpPr/>
                <p:nvPr/>
              </p:nvSpPr>
              <p:spPr>
                <a:xfrm>
                  <a:off x="3428538" y="1038847"/>
                  <a:ext cx="19050" cy="47625"/>
                </a:xfrm>
                <a:custGeom>
                  <a:avLst/>
                  <a:gdLst>
                    <a:gd name="connsiteX0" fmla="*/ 17235 w 19050"/>
                    <a:gd name="connsiteY0" fmla="*/ 34690 h 47625"/>
                    <a:gd name="connsiteX1" fmla="*/ 17102 w 19050"/>
                    <a:gd name="connsiteY1" fmla="*/ 24908 h 47625"/>
                    <a:gd name="connsiteX2" fmla="*/ 12902 w 19050"/>
                    <a:gd name="connsiteY2" fmla="*/ 22898 h 47625"/>
                    <a:gd name="connsiteX3" fmla="*/ 15321 w 19050"/>
                    <a:gd name="connsiteY3" fmla="*/ 7144 h 47625"/>
                    <a:gd name="connsiteX4" fmla="*/ 7577 w 19050"/>
                    <a:gd name="connsiteY4" fmla="*/ 30366 h 47625"/>
                    <a:gd name="connsiteX5" fmla="*/ 14702 w 19050"/>
                    <a:gd name="connsiteY5" fmla="*/ 45301 h 47625"/>
                    <a:gd name="connsiteX6" fmla="*/ 17235 w 19050"/>
                    <a:gd name="connsiteY6" fmla="*/ 34690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" h="47625">
                      <a:moveTo>
                        <a:pt x="17235" y="34690"/>
                      </a:moveTo>
                      <a:cubicBezTo>
                        <a:pt x="16235" y="31394"/>
                        <a:pt x="13387" y="23489"/>
                        <a:pt x="17102" y="24908"/>
                      </a:cubicBezTo>
                      <a:cubicBezTo>
                        <a:pt x="15369" y="23841"/>
                        <a:pt x="14349" y="24717"/>
                        <a:pt x="12902" y="22898"/>
                      </a:cubicBezTo>
                      <a:cubicBezTo>
                        <a:pt x="17969" y="20574"/>
                        <a:pt x="9092" y="9401"/>
                        <a:pt x="15321" y="7144"/>
                      </a:cubicBezTo>
                      <a:cubicBezTo>
                        <a:pt x="14197" y="12725"/>
                        <a:pt x="5072" y="17069"/>
                        <a:pt x="7577" y="30366"/>
                      </a:cubicBezTo>
                      <a:cubicBezTo>
                        <a:pt x="6882" y="43605"/>
                        <a:pt x="14292" y="32461"/>
                        <a:pt x="14702" y="45301"/>
                      </a:cubicBezTo>
                      <a:cubicBezTo>
                        <a:pt x="17750" y="43758"/>
                        <a:pt x="16654" y="38367"/>
                        <a:pt x="17235" y="3469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87" name="任意多边形: 形状 948">
                  <a:extLst>
                    <a:ext uri="{FF2B5EF4-FFF2-40B4-BE49-F238E27FC236}">
                      <a16:creationId xmlns:a16="http://schemas.microsoft.com/office/drawing/2014/main" id="{2732AD14-10E5-A357-B6F1-7598C70F40DC}"/>
                    </a:ext>
                  </a:extLst>
                </p:cNvPr>
                <p:cNvSpPr/>
                <p:nvPr/>
              </p:nvSpPr>
              <p:spPr>
                <a:xfrm>
                  <a:off x="3691395" y="1137383"/>
                  <a:ext cx="9525" cy="9525"/>
                </a:xfrm>
                <a:custGeom>
                  <a:avLst/>
                  <a:gdLst>
                    <a:gd name="connsiteX0" fmla="*/ 10163 w 9525"/>
                    <a:gd name="connsiteY0" fmla="*/ 8582 h 9525"/>
                    <a:gd name="connsiteX1" fmla="*/ 8125 w 9525"/>
                    <a:gd name="connsiteY1" fmla="*/ 7144 h 9525"/>
                    <a:gd name="connsiteX2" fmla="*/ 7144 w 9525"/>
                    <a:gd name="connsiteY2" fmla="*/ 10430 h 9525"/>
                    <a:gd name="connsiteX3" fmla="*/ 10163 w 9525"/>
                    <a:gd name="connsiteY3" fmla="*/ 85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0163" y="8582"/>
                      </a:moveTo>
                      <a:lnTo>
                        <a:pt x="8125" y="7144"/>
                      </a:lnTo>
                      <a:lnTo>
                        <a:pt x="7144" y="10430"/>
                      </a:lnTo>
                      <a:cubicBezTo>
                        <a:pt x="8915" y="10982"/>
                        <a:pt x="8211" y="4391"/>
                        <a:pt x="10163" y="858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88" name="任意多边形: 形状 949">
                  <a:extLst>
                    <a:ext uri="{FF2B5EF4-FFF2-40B4-BE49-F238E27FC236}">
                      <a16:creationId xmlns:a16="http://schemas.microsoft.com/office/drawing/2014/main" id="{C3DB33F5-70ED-4682-CEF9-3D6D38B34DD9}"/>
                    </a:ext>
                  </a:extLst>
                </p:cNvPr>
                <p:cNvSpPr/>
                <p:nvPr/>
              </p:nvSpPr>
              <p:spPr>
                <a:xfrm>
                  <a:off x="3361849" y="904887"/>
                  <a:ext cx="19050" cy="28575"/>
                </a:xfrm>
                <a:custGeom>
                  <a:avLst/>
                  <a:gdLst>
                    <a:gd name="connsiteX0" fmla="*/ 14849 w 19050"/>
                    <a:gd name="connsiteY0" fmla="*/ 7144 h 28575"/>
                    <a:gd name="connsiteX1" fmla="*/ 7144 w 19050"/>
                    <a:gd name="connsiteY1" fmla="*/ 24213 h 28575"/>
                    <a:gd name="connsiteX2" fmla="*/ 9582 w 19050"/>
                    <a:gd name="connsiteY2" fmla="*/ 25517 h 28575"/>
                    <a:gd name="connsiteX3" fmla="*/ 14849 w 19050"/>
                    <a:gd name="connsiteY3" fmla="*/ 7144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28575">
                      <a:moveTo>
                        <a:pt x="14849" y="7144"/>
                      </a:moveTo>
                      <a:cubicBezTo>
                        <a:pt x="7220" y="9163"/>
                        <a:pt x="16735" y="21593"/>
                        <a:pt x="7144" y="24213"/>
                      </a:cubicBezTo>
                      <a:lnTo>
                        <a:pt x="9582" y="25517"/>
                      </a:lnTo>
                      <a:lnTo>
                        <a:pt x="14849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89" name="任意多边形: 形状 950">
                  <a:extLst>
                    <a:ext uri="{FF2B5EF4-FFF2-40B4-BE49-F238E27FC236}">
                      <a16:creationId xmlns:a16="http://schemas.microsoft.com/office/drawing/2014/main" id="{CD0F152B-713D-CDFC-D3F5-7E7048331A2F}"/>
                    </a:ext>
                  </a:extLst>
                </p:cNvPr>
                <p:cNvSpPr/>
                <p:nvPr/>
              </p:nvSpPr>
              <p:spPr>
                <a:xfrm>
                  <a:off x="3706692" y="1124400"/>
                  <a:ext cx="9525" cy="9525"/>
                </a:xfrm>
                <a:custGeom>
                  <a:avLst/>
                  <a:gdLst>
                    <a:gd name="connsiteX0" fmla="*/ 7239 w 9525"/>
                    <a:gd name="connsiteY0" fmla="*/ 10401 h 9525"/>
                    <a:gd name="connsiteX1" fmla="*/ 10592 w 9525"/>
                    <a:gd name="connsiteY1" fmla="*/ 9477 h 9525"/>
                    <a:gd name="connsiteX2" fmla="*/ 7144 w 9525"/>
                    <a:gd name="connsiteY2" fmla="*/ 7144 h 9525"/>
                    <a:gd name="connsiteX3" fmla="*/ 7239 w 9525"/>
                    <a:gd name="connsiteY3" fmla="*/ 1040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239" y="10401"/>
                      </a:moveTo>
                      <a:cubicBezTo>
                        <a:pt x="7953" y="5344"/>
                        <a:pt x="8658" y="12230"/>
                        <a:pt x="10592" y="9477"/>
                      </a:cubicBezTo>
                      <a:cubicBezTo>
                        <a:pt x="10525" y="9658"/>
                        <a:pt x="7144" y="7144"/>
                        <a:pt x="7144" y="7144"/>
                      </a:cubicBezTo>
                      <a:lnTo>
                        <a:pt x="7239" y="1040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90" name="任意多边形: 形状 951">
                  <a:extLst>
                    <a:ext uri="{FF2B5EF4-FFF2-40B4-BE49-F238E27FC236}">
                      <a16:creationId xmlns:a16="http://schemas.microsoft.com/office/drawing/2014/main" id="{B25E632D-CCFC-20B8-F87C-39D4156B27F7}"/>
                    </a:ext>
                  </a:extLst>
                </p:cNvPr>
                <p:cNvSpPr/>
                <p:nvPr/>
              </p:nvSpPr>
              <p:spPr>
                <a:xfrm>
                  <a:off x="3374831" y="901420"/>
                  <a:ext cx="28575" cy="85725"/>
                </a:xfrm>
                <a:custGeom>
                  <a:avLst/>
                  <a:gdLst>
                    <a:gd name="connsiteX0" fmla="*/ 8954 w 28575"/>
                    <a:gd name="connsiteY0" fmla="*/ 83153 h 85725"/>
                    <a:gd name="connsiteX1" fmla="*/ 13583 w 28575"/>
                    <a:gd name="connsiteY1" fmla="*/ 75238 h 85725"/>
                    <a:gd name="connsiteX2" fmla="*/ 11716 w 28575"/>
                    <a:gd name="connsiteY2" fmla="*/ 68142 h 85725"/>
                    <a:gd name="connsiteX3" fmla="*/ 18602 w 28575"/>
                    <a:gd name="connsiteY3" fmla="*/ 47111 h 85725"/>
                    <a:gd name="connsiteX4" fmla="*/ 24432 w 28575"/>
                    <a:gd name="connsiteY4" fmla="*/ 23993 h 85725"/>
                    <a:gd name="connsiteX5" fmla="*/ 21041 w 28575"/>
                    <a:gd name="connsiteY5" fmla="*/ 24984 h 85725"/>
                    <a:gd name="connsiteX6" fmla="*/ 30404 w 28575"/>
                    <a:gd name="connsiteY6" fmla="*/ 7144 h 85725"/>
                    <a:gd name="connsiteX7" fmla="*/ 19031 w 28575"/>
                    <a:gd name="connsiteY7" fmla="*/ 26432 h 85725"/>
                    <a:gd name="connsiteX8" fmla="*/ 15421 w 28575"/>
                    <a:gd name="connsiteY8" fmla="*/ 39976 h 85725"/>
                    <a:gd name="connsiteX9" fmla="*/ 10316 w 28575"/>
                    <a:gd name="connsiteY9" fmla="*/ 52892 h 85725"/>
                    <a:gd name="connsiteX10" fmla="*/ 10039 w 28575"/>
                    <a:gd name="connsiteY10" fmla="*/ 76162 h 85725"/>
                    <a:gd name="connsiteX11" fmla="*/ 7144 w 28575"/>
                    <a:gd name="connsiteY11" fmla="*/ 82172 h 85725"/>
                    <a:gd name="connsiteX12" fmla="*/ 8982 w 28575"/>
                    <a:gd name="connsiteY12" fmla="*/ 87601 h 85725"/>
                    <a:gd name="connsiteX13" fmla="*/ 8954 w 28575"/>
                    <a:gd name="connsiteY13" fmla="*/ 83153 h 85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8575" h="85725">
                      <a:moveTo>
                        <a:pt x="8954" y="83153"/>
                      </a:moveTo>
                      <a:cubicBezTo>
                        <a:pt x="10878" y="87154"/>
                        <a:pt x="11049" y="77191"/>
                        <a:pt x="13583" y="75238"/>
                      </a:cubicBezTo>
                      <a:lnTo>
                        <a:pt x="11716" y="68142"/>
                      </a:lnTo>
                      <a:cubicBezTo>
                        <a:pt x="14354" y="63760"/>
                        <a:pt x="16526" y="55959"/>
                        <a:pt x="18602" y="47111"/>
                      </a:cubicBezTo>
                      <a:cubicBezTo>
                        <a:pt x="20498" y="39605"/>
                        <a:pt x="22584" y="31318"/>
                        <a:pt x="24432" y="23993"/>
                      </a:cubicBezTo>
                      <a:cubicBezTo>
                        <a:pt x="25575" y="22555"/>
                        <a:pt x="22174" y="26841"/>
                        <a:pt x="21041" y="24984"/>
                      </a:cubicBezTo>
                      <a:cubicBezTo>
                        <a:pt x="27137" y="16269"/>
                        <a:pt x="24365" y="13144"/>
                        <a:pt x="30404" y="7144"/>
                      </a:cubicBezTo>
                      <a:cubicBezTo>
                        <a:pt x="24317" y="8887"/>
                        <a:pt x="21441" y="17316"/>
                        <a:pt x="19031" y="26432"/>
                      </a:cubicBezTo>
                      <a:cubicBezTo>
                        <a:pt x="17831" y="30994"/>
                        <a:pt x="16754" y="35738"/>
                        <a:pt x="15421" y="39976"/>
                      </a:cubicBezTo>
                      <a:cubicBezTo>
                        <a:pt x="14087" y="44425"/>
                        <a:pt x="12554" y="49720"/>
                        <a:pt x="10316" y="52892"/>
                      </a:cubicBezTo>
                      <a:cubicBezTo>
                        <a:pt x="13487" y="60312"/>
                        <a:pt x="9830" y="64065"/>
                        <a:pt x="10039" y="76162"/>
                      </a:cubicBezTo>
                      <a:lnTo>
                        <a:pt x="7144" y="82172"/>
                      </a:lnTo>
                      <a:cubicBezTo>
                        <a:pt x="7153" y="82010"/>
                        <a:pt x="8849" y="88630"/>
                        <a:pt x="8982" y="87601"/>
                      </a:cubicBezTo>
                      <a:cubicBezTo>
                        <a:pt x="8868" y="88440"/>
                        <a:pt x="8954" y="83153"/>
                        <a:pt x="8954" y="831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91" name="任意多边形: 形状 952">
                  <a:extLst>
                    <a:ext uri="{FF2B5EF4-FFF2-40B4-BE49-F238E27FC236}">
                      <a16:creationId xmlns:a16="http://schemas.microsoft.com/office/drawing/2014/main" id="{53FBBE44-07C1-D74B-2164-DD29BCBC5BB4}"/>
                    </a:ext>
                  </a:extLst>
                </p:cNvPr>
                <p:cNvSpPr/>
                <p:nvPr/>
              </p:nvSpPr>
              <p:spPr>
                <a:xfrm>
                  <a:off x="3718640" y="1102493"/>
                  <a:ext cx="19050" cy="19050"/>
                </a:xfrm>
                <a:custGeom>
                  <a:avLst/>
                  <a:gdLst>
                    <a:gd name="connsiteX0" fmla="*/ 9931 w 19050"/>
                    <a:gd name="connsiteY0" fmla="*/ 8439 h 19050"/>
                    <a:gd name="connsiteX1" fmla="*/ 7216 w 19050"/>
                    <a:gd name="connsiteY1" fmla="*/ 7144 h 19050"/>
                    <a:gd name="connsiteX2" fmla="*/ 10578 w 19050"/>
                    <a:gd name="connsiteY2" fmla="*/ 9363 h 19050"/>
                    <a:gd name="connsiteX3" fmla="*/ 12274 w 19050"/>
                    <a:gd name="connsiteY3" fmla="*/ 16012 h 19050"/>
                    <a:gd name="connsiteX4" fmla="*/ 9931 w 19050"/>
                    <a:gd name="connsiteY4" fmla="*/ 843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9931" y="8439"/>
                      </a:moveTo>
                      <a:cubicBezTo>
                        <a:pt x="9159" y="9801"/>
                        <a:pt x="6692" y="8182"/>
                        <a:pt x="7216" y="7144"/>
                      </a:cubicBezTo>
                      <a:cubicBezTo>
                        <a:pt x="6816" y="10135"/>
                        <a:pt x="8988" y="10554"/>
                        <a:pt x="10578" y="9363"/>
                      </a:cubicBezTo>
                      <a:cubicBezTo>
                        <a:pt x="10597" y="12078"/>
                        <a:pt x="10064" y="15469"/>
                        <a:pt x="12274" y="16012"/>
                      </a:cubicBezTo>
                      <a:cubicBezTo>
                        <a:pt x="12750" y="12602"/>
                        <a:pt x="11712" y="11925"/>
                        <a:pt x="9931" y="843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92" name="任意多边形: 形状 953">
                  <a:extLst>
                    <a:ext uri="{FF2B5EF4-FFF2-40B4-BE49-F238E27FC236}">
                      <a16:creationId xmlns:a16="http://schemas.microsoft.com/office/drawing/2014/main" id="{E0A7B57D-40BA-9B0B-A1FC-94EBF85D500A}"/>
                    </a:ext>
                  </a:extLst>
                </p:cNvPr>
                <p:cNvSpPr/>
                <p:nvPr/>
              </p:nvSpPr>
              <p:spPr>
                <a:xfrm>
                  <a:off x="3708696" y="1119828"/>
                  <a:ext cx="9525" cy="9525"/>
                </a:xfrm>
                <a:custGeom>
                  <a:avLst/>
                  <a:gdLst>
                    <a:gd name="connsiteX0" fmla="*/ 8217 w 9525"/>
                    <a:gd name="connsiteY0" fmla="*/ 7144 h 9525"/>
                    <a:gd name="connsiteX1" fmla="*/ 8083 w 9525"/>
                    <a:gd name="connsiteY1" fmla="*/ 11125 h 9525"/>
                    <a:gd name="connsiteX2" fmla="*/ 8217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217" y="7144"/>
                      </a:moveTo>
                      <a:cubicBezTo>
                        <a:pt x="8302" y="10392"/>
                        <a:pt x="5854" y="9525"/>
                        <a:pt x="8083" y="11125"/>
                      </a:cubicBezTo>
                      <a:cubicBezTo>
                        <a:pt x="10674" y="9630"/>
                        <a:pt x="7169" y="9611"/>
                        <a:pt x="8217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93" name="任意多边形: 形状 954">
                  <a:extLst>
                    <a:ext uri="{FF2B5EF4-FFF2-40B4-BE49-F238E27FC236}">
                      <a16:creationId xmlns:a16="http://schemas.microsoft.com/office/drawing/2014/main" id="{E7F2D54E-DF75-283C-B771-FBC59642C48D}"/>
                    </a:ext>
                  </a:extLst>
                </p:cNvPr>
                <p:cNvSpPr/>
                <p:nvPr/>
              </p:nvSpPr>
              <p:spPr>
                <a:xfrm>
                  <a:off x="3735172" y="1081682"/>
                  <a:ext cx="9525" cy="9525"/>
                </a:xfrm>
                <a:custGeom>
                  <a:avLst/>
                  <a:gdLst>
                    <a:gd name="connsiteX0" fmla="*/ 8487 w 9525"/>
                    <a:gd name="connsiteY0" fmla="*/ 7152 h 9525"/>
                    <a:gd name="connsiteX1" fmla="*/ 7144 w 9525"/>
                    <a:gd name="connsiteY1" fmla="*/ 8257 h 9525"/>
                    <a:gd name="connsiteX2" fmla="*/ 11116 w 9525"/>
                    <a:gd name="connsiteY2" fmla="*/ 7990 h 9525"/>
                    <a:gd name="connsiteX3" fmla="*/ 8487 w 9525"/>
                    <a:gd name="connsiteY3" fmla="*/ 715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8487" y="7152"/>
                      </a:moveTo>
                      <a:lnTo>
                        <a:pt x="7144" y="8257"/>
                      </a:lnTo>
                      <a:lnTo>
                        <a:pt x="11116" y="7990"/>
                      </a:lnTo>
                      <a:cubicBezTo>
                        <a:pt x="10258" y="6447"/>
                        <a:pt x="9801" y="7571"/>
                        <a:pt x="8487" y="715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94" name="任意多边形: 形状 955">
                  <a:extLst>
                    <a:ext uri="{FF2B5EF4-FFF2-40B4-BE49-F238E27FC236}">
                      <a16:creationId xmlns:a16="http://schemas.microsoft.com/office/drawing/2014/main" id="{9F99ECD9-5B16-F9E4-4401-8A09DD5F2C87}"/>
                    </a:ext>
                  </a:extLst>
                </p:cNvPr>
                <p:cNvSpPr/>
                <p:nvPr/>
              </p:nvSpPr>
              <p:spPr>
                <a:xfrm>
                  <a:off x="3441174" y="1064355"/>
                  <a:ext cx="9525" cy="9525"/>
                </a:xfrm>
                <a:custGeom>
                  <a:avLst/>
                  <a:gdLst>
                    <a:gd name="connsiteX0" fmla="*/ 9533 w 9525"/>
                    <a:gd name="connsiteY0" fmla="*/ 10839 h 9525"/>
                    <a:gd name="connsiteX1" fmla="*/ 7342 w 9525"/>
                    <a:gd name="connsiteY1" fmla="*/ 7144 h 9525"/>
                    <a:gd name="connsiteX2" fmla="*/ 9533 w 9525"/>
                    <a:gd name="connsiteY2" fmla="*/ 1083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533" y="10839"/>
                      </a:moveTo>
                      <a:cubicBezTo>
                        <a:pt x="10305" y="6496"/>
                        <a:pt x="7809" y="9858"/>
                        <a:pt x="7342" y="7144"/>
                      </a:cubicBezTo>
                      <a:cubicBezTo>
                        <a:pt x="6323" y="12297"/>
                        <a:pt x="9562" y="6648"/>
                        <a:pt x="9533" y="1083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95" name="任意多边形: 形状 956">
                  <a:extLst>
                    <a:ext uri="{FF2B5EF4-FFF2-40B4-BE49-F238E27FC236}">
                      <a16:creationId xmlns:a16="http://schemas.microsoft.com/office/drawing/2014/main" id="{EAB66C8E-3D03-8921-F84F-663B3180DA91}"/>
                    </a:ext>
                  </a:extLst>
                </p:cNvPr>
                <p:cNvSpPr/>
                <p:nvPr/>
              </p:nvSpPr>
              <p:spPr>
                <a:xfrm>
                  <a:off x="3364906" y="815381"/>
                  <a:ext cx="28575" cy="28575"/>
                </a:xfrm>
                <a:custGeom>
                  <a:avLst/>
                  <a:gdLst>
                    <a:gd name="connsiteX0" fmla="*/ 13697 w 28575"/>
                    <a:gd name="connsiteY0" fmla="*/ 23727 h 28575"/>
                    <a:gd name="connsiteX1" fmla="*/ 14630 w 28575"/>
                    <a:gd name="connsiteY1" fmla="*/ 18174 h 28575"/>
                    <a:gd name="connsiteX2" fmla="*/ 21136 w 28575"/>
                    <a:gd name="connsiteY2" fmla="*/ 16926 h 28575"/>
                    <a:gd name="connsiteX3" fmla="*/ 20326 w 28575"/>
                    <a:gd name="connsiteY3" fmla="*/ 18612 h 28575"/>
                    <a:gd name="connsiteX4" fmla="*/ 22603 w 28575"/>
                    <a:gd name="connsiteY4" fmla="*/ 15631 h 28575"/>
                    <a:gd name="connsiteX5" fmla="*/ 20469 w 28575"/>
                    <a:gd name="connsiteY5" fmla="*/ 15669 h 28575"/>
                    <a:gd name="connsiteX6" fmla="*/ 25918 w 28575"/>
                    <a:gd name="connsiteY6" fmla="*/ 7144 h 28575"/>
                    <a:gd name="connsiteX7" fmla="*/ 14002 w 28575"/>
                    <a:gd name="connsiteY7" fmla="*/ 15916 h 28575"/>
                    <a:gd name="connsiteX8" fmla="*/ 18402 w 28575"/>
                    <a:gd name="connsiteY8" fmla="*/ 13802 h 28575"/>
                    <a:gd name="connsiteX9" fmla="*/ 18507 w 28575"/>
                    <a:gd name="connsiteY9" fmla="*/ 11830 h 28575"/>
                    <a:gd name="connsiteX10" fmla="*/ 7144 w 28575"/>
                    <a:gd name="connsiteY10" fmla="*/ 26070 h 28575"/>
                    <a:gd name="connsiteX11" fmla="*/ 13697 w 28575"/>
                    <a:gd name="connsiteY11" fmla="*/ 23727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8575" h="28575">
                      <a:moveTo>
                        <a:pt x="13697" y="23727"/>
                      </a:moveTo>
                      <a:cubicBezTo>
                        <a:pt x="16631" y="21955"/>
                        <a:pt x="9382" y="23927"/>
                        <a:pt x="14630" y="18174"/>
                      </a:cubicBezTo>
                      <a:lnTo>
                        <a:pt x="21136" y="16926"/>
                      </a:lnTo>
                      <a:lnTo>
                        <a:pt x="20326" y="18612"/>
                      </a:lnTo>
                      <a:lnTo>
                        <a:pt x="22603" y="15631"/>
                      </a:lnTo>
                      <a:cubicBezTo>
                        <a:pt x="21136" y="16926"/>
                        <a:pt x="21165" y="15983"/>
                        <a:pt x="20469" y="15669"/>
                      </a:cubicBezTo>
                      <a:lnTo>
                        <a:pt x="25918" y="7144"/>
                      </a:lnTo>
                      <a:cubicBezTo>
                        <a:pt x="22222" y="9401"/>
                        <a:pt x="18269" y="16688"/>
                        <a:pt x="14002" y="15916"/>
                      </a:cubicBezTo>
                      <a:cubicBezTo>
                        <a:pt x="13916" y="17869"/>
                        <a:pt x="16202" y="14840"/>
                        <a:pt x="18402" y="13802"/>
                      </a:cubicBezTo>
                      <a:lnTo>
                        <a:pt x="18507" y="11830"/>
                      </a:lnTo>
                      <a:cubicBezTo>
                        <a:pt x="13364" y="14583"/>
                        <a:pt x="10287" y="18326"/>
                        <a:pt x="7144" y="26070"/>
                      </a:cubicBezTo>
                      <a:cubicBezTo>
                        <a:pt x="10163" y="22260"/>
                        <a:pt x="11563" y="22898"/>
                        <a:pt x="13697" y="2372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96" name="任意多边形: 形状 957">
                  <a:extLst>
                    <a:ext uri="{FF2B5EF4-FFF2-40B4-BE49-F238E27FC236}">
                      <a16:creationId xmlns:a16="http://schemas.microsoft.com/office/drawing/2014/main" id="{05872DE8-A26E-8B66-EDBD-51363AF6DC15}"/>
                    </a:ext>
                  </a:extLst>
                </p:cNvPr>
                <p:cNvSpPr/>
                <p:nvPr/>
              </p:nvSpPr>
              <p:spPr>
                <a:xfrm>
                  <a:off x="3686546" y="1111351"/>
                  <a:ext cx="28575" cy="19050"/>
                </a:xfrm>
                <a:custGeom>
                  <a:avLst/>
                  <a:gdLst>
                    <a:gd name="connsiteX0" fmla="*/ 23746 w 28575"/>
                    <a:gd name="connsiteY0" fmla="*/ 13840 h 19050"/>
                    <a:gd name="connsiteX1" fmla="*/ 17335 w 28575"/>
                    <a:gd name="connsiteY1" fmla="*/ 7144 h 19050"/>
                    <a:gd name="connsiteX2" fmla="*/ 14830 w 28575"/>
                    <a:gd name="connsiteY2" fmla="*/ 13125 h 19050"/>
                    <a:gd name="connsiteX3" fmla="*/ 10154 w 28575"/>
                    <a:gd name="connsiteY3" fmla="*/ 8592 h 19050"/>
                    <a:gd name="connsiteX4" fmla="*/ 7144 w 28575"/>
                    <a:gd name="connsiteY4" fmla="*/ 12563 h 19050"/>
                    <a:gd name="connsiteX5" fmla="*/ 14830 w 28575"/>
                    <a:gd name="connsiteY5" fmla="*/ 13125 h 19050"/>
                    <a:gd name="connsiteX6" fmla="*/ 15726 w 28575"/>
                    <a:gd name="connsiteY6" fmla="*/ 10611 h 19050"/>
                    <a:gd name="connsiteX7" fmla="*/ 19593 w 28575"/>
                    <a:gd name="connsiteY7" fmla="*/ 17355 h 19050"/>
                    <a:gd name="connsiteX8" fmla="*/ 19907 w 28575"/>
                    <a:gd name="connsiteY8" fmla="*/ 12497 h 19050"/>
                    <a:gd name="connsiteX9" fmla="*/ 23012 w 28575"/>
                    <a:gd name="connsiteY9" fmla="*/ 19583 h 19050"/>
                    <a:gd name="connsiteX10" fmla="*/ 23746 w 28575"/>
                    <a:gd name="connsiteY10" fmla="*/ 1384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575" h="19050">
                      <a:moveTo>
                        <a:pt x="23746" y="13840"/>
                      </a:moveTo>
                      <a:cubicBezTo>
                        <a:pt x="21403" y="12249"/>
                        <a:pt x="16840" y="11744"/>
                        <a:pt x="17335" y="7144"/>
                      </a:cubicBezTo>
                      <a:cubicBezTo>
                        <a:pt x="16316" y="8782"/>
                        <a:pt x="13973" y="10678"/>
                        <a:pt x="14830" y="13125"/>
                      </a:cubicBezTo>
                      <a:cubicBezTo>
                        <a:pt x="14649" y="9258"/>
                        <a:pt x="11297" y="10897"/>
                        <a:pt x="10154" y="8592"/>
                      </a:cubicBezTo>
                      <a:lnTo>
                        <a:pt x="7144" y="12563"/>
                      </a:lnTo>
                      <a:cubicBezTo>
                        <a:pt x="11278" y="8144"/>
                        <a:pt x="11382" y="13592"/>
                        <a:pt x="14830" y="13125"/>
                      </a:cubicBezTo>
                      <a:lnTo>
                        <a:pt x="15726" y="10611"/>
                      </a:lnTo>
                      <a:cubicBezTo>
                        <a:pt x="18679" y="12735"/>
                        <a:pt x="16031" y="14916"/>
                        <a:pt x="19593" y="17355"/>
                      </a:cubicBezTo>
                      <a:cubicBezTo>
                        <a:pt x="18517" y="16478"/>
                        <a:pt x="18564" y="14373"/>
                        <a:pt x="19907" y="12497"/>
                      </a:cubicBezTo>
                      <a:cubicBezTo>
                        <a:pt x="19412" y="17107"/>
                        <a:pt x="24270" y="13916"/>
                        <a:pt x="23012" y="19583"/>
                      </a:cubicBezTo>
                      <a:cubicBezTo>
                        <a:pt x="24184" y="17174"/>
                        <a:pt x="25794" y="14888"/>
                        <a:pt x="23746" y="1384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97" name="任意多边形: 形状 958">
                  <a:extLst>
                    <a:ext uri="{FF2B5EF4-FFF2-40B4-BE49-F238E27FC236}">
                      <a16:creationId xmlns:a16="http://schemas.microsoft.com/office/drawing/2014/main" id="{62402EA1-A555-E434-BFBA-C6ACCD4A197F}"/>
                    </a:ext>
                  </a:extLst>
                </p:cNvPr>
                <p:cNvSpPr/>
                <p:nvPr/>
              </p:nvSpPr>
              <p:spPr>
                <a:xfrm>
                  <a:off x="3478578" y="1092263"/>
                  <a:ext cx="9525" cy="19050"/>
                </a:xfrm>
                <a:custGeom>
                  <a:avLst/>
                  <a:gdLst>
                    <a:gd name="connsiteX0" fmla="*/ 9468 w 9525"/>
                    <a:gd name="connsiteY0" fmla="*/ 14849 h 19050"/>
                    <a:gd name="connsiteX1" fmla="*/ 7144 w 9525"/>
                    <a:gd name="connsiteY1" fmla="*/ 7144 h 19050"/>
                    <a:gd name="connsiteX2" fmla="*/ 9468 w 9525"/>
                    <a:gd name="connsiteY2" fmla="*/ 1484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9468" y="14849"/>
                      </a:moveTo>
                      <a:cubicBezTo>
                        <a:pt x="11782" y="13278"/>
                        <a:pt x="7639" y="10230"/>
                        <a:pt x="7144" y="7144"/>
                      </a:cubicBezTo>
                      <a:cubicBezTo>
                        <a:pt x="7801" y="9506"/>
                        <a:pt x="8792" y="11773"/>
                        <a:pt x="9468" y="1484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98" name="任意多边形: 形状 959">
                  <a:extLst>
                    <a:ext uri="{FF2B5EF4-FFF2-40B4-BE49-F238E27FC236}">
                      <a16:creationId xmlns:a16="http://schemas.microsoft.com/office/drawing/2014/main" id="{99D389B3-9BE5-A436-55EB-B37E0EFC83B8}"/>
                    </a:ext>
                  </a:extLst>
                </p:cNvPr>
                <p:cNvSpPr/>
                <p:nvPr/>
              </p:nvSpPr>
              <p:spPr>
                <a:xfrm>
                  <a:off x="3660972" y="1136449"/>
                  <a:ext cx="9525" cy="9525"/>
                </a:xfrm>
                <a:custGeom>
                  <a:avLst/>
                  <a:gdLst>
                    <a:gd name="connsiteX0" fmla="*/ 8611 w 9525"/>
                    <a:gd name="connsiteY0" fmla="*/ 9239 h 9525"/>
                    <a:gd name="connsiteX1" fmla="*/ 7144 w 9525"/>
                    <a:gd name="connsiteY1" fmla="*/ 7144 h 9525"/>
                    <a:gd name="connsiteX2" fmla="*/ 7696 w 9525"/>
                    <a:gd name="connsiteY2" fmla="*/ 10058 h 9525"/>
                    <a:gd name="connsiteX3" fmla="*/ 8611 w 9525"/>
                    <a:gd name="connsiteY3" fmla="*/ 923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8611" y="9239"/>
                      </a:moveTo>
                      <a:lnTo>
                        <a:pt x="7144" y="7144"/>
                      </a:lnTo>
                      <a:lnTo>
                        <a:pt x="7696" y="10058"/>
                      </a:lnTo>
                      <a:cubicBezTo>
                        <a:pt x="8296" y="10382"/>
                        <a:pt x="8696" y="9735"/>
                        <a:pt x="8611" y="923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99" name="任意多边形: 形状 960">
                  <a:extLst>
                    <a:ext uri="{FF2B5EF4-FFF2-40B4-BE49-F238E27FC236}">
                      <a16:creationId xmlns:a16="http://schemas.microsoft.com/office/drawing/2014/main" id="{8BDA25CE-2F03-D742-3BA5-702E4DDE4C6B}"/>
                    </a:ext>
                  </a:extLst>
                </p:cNvPr>
                <p:cNvSpPr/>
                <p:nvPr/>
              </p:nvSpPr>
              <p:spPr>
                <a:xfrm>
                  <a:off x="3625634" y="1128668"/>
                  <a:ext cx="28575" cy="28575"/>
                </a:xfrm>
                <a:custGeom>
                  <a:avLst/>
                  <a:gdLst>
                    <a:gd name="connsiteX0" fmla="*/ 16669 w 28575"/>
                    <a:gd name="connsiteY0" fmla="*/ 16688 h 28575"/>
                    <a:gd name="connsiteX1" fmla="*/ 22136 w 28575"/>
                    <a:gd name="connsiteY1" fmla="*/ 18736 h 28575"/>
                    <a:gd name="connsiteX2" fmla="*/ 23870 w 28575"/>
                    <a:gd name="connsiteY2" fmla="*/ 15307 h 28575"/>
                    <a:gd name="connsiteX3" fmla="*/ 18431 w 28575"/>
                    <a:gd name="connsiteY3" fmla="*/ 11135 h 28575"/>
                    <a:gd name="connsiteX4" fmla="*/ 16954 w 28575"/>
                    <a:gd name="connsiteY4" fmla="*/ 12887 h 28575"/>
                    <a:gd name="connsiteX5" fmla="*/ 10258 w 28575"/>
                    <a:gd name="connsiteY5" fmla="*/ 7144 h 28575"/>
                    <a:gd name="connsiteX6" fmla="*/ 7144 w 28575"/>
                    <a:gd name="connsiteY6" fmla="*/ 10478 h 28575"/>
                    <a:gd name="connsiteX7" fmla="*/ 14507 w 28575"/>
                    <a:gd name="connsiteY7" fmla="*/ 15802 h 28575"/>
                    <a:gd name="connsiteX8" fmla="*/ 12287 w 28575"/>
                    <a:gd name="connsiteY8" fmla="*/ 14897 h 28575"/>
                    <a:gd name="connsiteX9" fmla="*/ 17193 w 28575"/>
                    <a:gd name="connsiteY9" fmla="*/ 22689 h 28575"/>
                    <a:gd name="connsiteX10" fmla="*/ 16669 w 28575"/>
                    <a:gd name="connsiteY10" fmla="*/ 16688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575" h="28575">
                      <a:moveTo>
                        <a:pt x="16669" y="16688"/>
                      </a:moveTo>
                      <a:cubicBezTo>
                        <a:pt x="17545" y="13316"/>
                        <a:pt x="21326" y="17964"/>
                        <a:pt x="22136" y="18736"/>
                      </a:cubicBezTo>
                      <a:lnTo>
                        <a:pt x="23870" y="15307"/>
                      </a:lnTo>
                      <a:cubicBezTo>
                        <a:pt x="19869" y="18059"/>
                        <a:pt x="21088" y="12392"/>
                        <a:pt x="18431" y="11135"/>
                      </a:cubicBezTo>
                      <a:lnTo>
                        <a:pt x="16954" y="12887"/>
                      </a:lnTo>
                      <a:cubicBezTo>
                        <a:pt x="15135" y="8296"/>
                        <a:pt x="13125" y="10582"/>
                        <a:pt x="10258" y="7144"/>
                      </a:cubicBezTo>
                      <a:cubicBezTo>
                        <a:pt x="13106" y="10068"/>
                        <a:pt x="8192" y="9373"/>
                        <a:pt x="7144" y="10478"/>
                      </a:cubicBezTo>
                      <a:cubicBezTo>
                        <a:pt x="9877" y="9315"/>
                        <a:pt x="16869" y="11287"/>
                        <a:pt x="14507" y="15802"/>
                      </a:cubicBezTo>
                      <a:cubicBezTo>
                        <a:pt x="12440" y="17040"/>
                        <a:pt x="13240" y="13211"/>
                        <a:pt x="12287" y="14897"/>
                      </a:cubicBezTo>
                      <a:cubicBezTo>
                        <a:pt x="13002" y="17021"/>
                        <a:pt x="18336" y="18145"/>
                        <a:pt x="17193" y="22689"/>
                      </a:cubicBezTo>
                      <a:cubicBezTo>
                        <a:pt x="20222" y="21250"/>
                        <a:pt x="16307" y="19469"/>
                        <a:pt x="16669" y="1668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00" name="任意多边形: 形状 961">
                  <a:extLst>
                    <a:ext uri="{FF2B5EF4-FFF2-40B4-BE49-F238E27FC236}">
                      <a16:creationId xmlns:a16="http://schemas.microsoft.com/office/drawing/2014/main" id="{3D0DC6C1-198B-1AF9-9306-409BBF938451}"/>
                    </a:ext>
                  </a:extLst>
                </p:cNvPr>
                <p:cNvSpPr/>
                <p:nvPr/>
              </p:nvSpPr>
              <p:spPr>
                <a:xfrm>
                  <a:off x="3667633" y="1122057"/>
                  <a:ext cx="19050" cy="19050"/>
                </a:xfrm>
                <a:custGeom>
                  <a:avLst/>
                  <a:gdLst>
                    <a:gd name="connsiteX0" fmla="*/ 20314 w 19050"/>
                    <a:gd name="connsiteY0" fmla="*/ 9544 h 19050"/>
                    <a:gd name="connsiteX1" fmla="*/ 15332 w 19050"/>
                    <a:gd name="connsiteY1" fmla="*/ 7144 h 19050"/>
                    <a:gd name="connsiteX2" fmla="*/ 17304 w 19050"/>
                    <a:gd name="connsiteY2" fmla="*/ 11335 h 19050"/>
                    <a:gd name="connsiteX3" fmla="*/ 15142 w 19050"/>
                    <a:gd name="connsiteY3" fmla="*/ 12716 h 19050"/>
                    <a:gd name="connsiteX4" fmla="*/ 7388 w 19050"/>
                    <a:gd name="connsiteY4" fmla="*/ 9154 h 19050"/>
                    <a:gd name="connsiteX5" fmla="*/ 7208 w 19050"/>
                    <a:gd name="connsiteY5" fmla="*/ 12240 h 19050"/>
                    <a:gd name="connsiteX6" fmla="*/ 10379 w 19050"/>
                    <a:gd name="connsiteY6" fmla="*/ 10077 h 19050"/>
                    <a:gd name="connsiteX7" fmla="*/ 13618 w 19050"/>
                    <a:gd name="connsiteY7" fmla="*/ 15364 h 19050"/>
                    <a:gd name="connsiteX8" fmla="*/ 13399 w 19050"/>
                    <a:gd name="connsiteY8" fmla="*/ 13926 h 19050"/>
                    <a:gd name="connsiteX9" fmla="*/ 20028 w 19050"/>
                    <a:gd name="connsiteY9" fmla="*/ 16393 h 19050"/>
                    <a:gd name="connsiteX10" fmla="*/ 20314 w 19050"/>
                    <a:gd name="connsiteY10" fmla="*/ 95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9050" h="19050">
                      <a:moveTo>
                        <a:pt x="20314" y="9544"/>
                      </a:moveTo>
                      <a:cubicBezTo>
                        <a:pt x="16942" y="8487"/>
                        <a:pt x="17275" y="11306"/>
                        <a:pt x="15332" y="7144"/>
                      </a:cubicBezTo>
                      <a:cubicBezTo>
                        <a:pt x="13056" y="8058"/>
                        <a:pt x="15904" y="11392"/>
                        <a:pt x="17304" y="11335"/>
                      </a:cubicBezTo>
                      <a:cubicBezTo>
                        <a:pt x="16999" y="12468"/>
                        <a:pt x="16047" y="12363"/>
                        <a:pt x="15142" y="12716"/>
                      </a:cubicBezTo>
                      <a:cubicBezTo>
                        <a:pt x="13018" y="10992"/>
                        <a:pt x="9751" y="9449"/>
                        <a:pt x="7388" y="9154"/>
                      </a:cubicBezTo>
                      <a:cubicBezTo>
                        <a:pt x="8389" y="10392"/>
                        <a:pt x="6817" y="12849"/>
                        <a:pt x="7208" y="12240"/>
                      </a:cubicBezTo>
                      <a:cubicBezTo>
                        <a:pt x="8903" y="13602"/>
                        <a:pt x="8446" y="10316"/>
                        <a:pt x="10379" y="10077"/>
                      </a:cubicBezTo>
                      <a:cubicBezTo>
                        <a:pt x="11122" y="11763"/>
                        <a:pt x="12770" y="13135"/>
                        <a:pt x="13618" y="15364"/>
                      </a:cubicBezTo>
                      <a:lnTo>
                        <a:pt x="13399" y="13926"/>
                      </a:lnTo>
                      <a:cubicBezTo>
                        <a:pt x="15189" y="15802"/>
                        <a:pt x="18399" y="12421"/>
                        <a:pt x="20028" y="16393"/>
                      </a:cubicBezTo>
                      <a:cubicBezTo>
                        <a:pt x="19276" y="15154"/>
                        <a:pt x="19219" y="11525"/>
                        <a:pt x="20314" y="95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01" name="任意多边形: 形状 962">
                  <a:extLst>
                    <a:ext uri="{FF2B5EF4-FFF2-40B4-BE49-F238E27FC236}">
                      <a16:creationId xmlns:a16="http://schemas.microsoft.com/office/drawing/2014/main" id="{2E621761-0147-7BB0-45E5-A008F4BC8FD4}"/>
                    </a:ext>
                  </a:extLst>
                </p:cNvPr>
                <p:cNvSpPr/>
                <p:nvPr/>
              </p:nvSpPr>
              <p:spPr>
                <a:xfrm>
                  <a:off x="3640959" y="1123972"/>
                  <a:ext cx="19050" cy="28575"/>
                </a:xfrm>
                <a:custGeom>
                  <a:avLst/>
                  <a:gdLst>
                    <a:gd name="connsiteX0" fmla="*/ 16431 w 19050"/>
                    <a:gd name="connsiteY0" fmla="*/ 23193 h 28575"/>
                    <a:gd name="connsiteX1" fmla="*/ 12345 w 19050"/>
                    <a:gd name="connsiteY1" fmla="*/ 15697 h 28575"/>
                    <a:gd name="connsiteX2" fmla="*/ 11002 w 19050"/>
                    <a:gd name="connsiteY2" fmla="*/ 18002 h 28575"/>
                    <a:gd name="connsiteX3" fmla="*/ 10145 w 19050"/>
                    <a:gd name="connsiteY3" fmla="*/ 12363 h 28575"/>
                    <a:gd name="connsiteX4" fmla="*/ 13641 w 19050"/>
                    <a:gd name="connsiteY4" fmla="*/ 12402 h 28575"/>
                    <a:gd name="connsiteX5" fmla="*/ 11555 w 19050"/>
                    <a:gd name="connsiteY5" fmla="*/ 9582 h 28575"/>
                    <a:gd name="connsiteX6" fmla="*/ 14526 w 19050"/>
                    <a:gd name="connsiteY6" fmla="*/ 9649 h 28575"/>
                    <a:gd name="connsiteX7" fmla="*/ 14002 w 19050"/>
                    <a:gd name="connsiteY7" fmla="*/ 7144 h 28575"/>
                    <a:gd name="connsiteX8" fmla="*/ 10002 w 19050"/>
                    <a:gd name="connsiteY8" fmla="*/ 7725 h 28575"/>
                    <a:gd name="connsiteX9" fmla="*/ 7144 w 19050"/>
                    <a:gd name="connsiteY9" fmla="*/ 14316 h 28575"/>
                    <a:gd name="connsiteX10" fmla="*/ 14288 w 19050"/>
                    <a:gd name="connsiteY10" fmla="*/ 18907 h 28575"/>
                    <a:gd name="connsiteX11" fmla="*/ 15460 w 19050"/>
                    <a:gd name="connsiteY11" fmla="*/ 23936 h 28575"/>
                    <a:gd name="connsiteX12" fmla="*/ 16431 w 19050"/>
                    <a:gd name="connsiteY12" fmla="*/ 23193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9050" h="28575">
                      <a:moveTo>
                        <a:pt x="16431" y="23193"/>
                      </a:moveTo>
                      <a:lnTo>
                        <a:pt x="12345" y="15697"/>
                      </a:lnTo>
                      <a:cubicBezTo>
                        <a:pt x="11355" y="16393"/>
                        <a:pt x="12040" y="17793"/>
                        <a:pt x="11002" y="18002"/>
                      </a:cubicBezTo>
                      <a:cubicBezTo>
                        <a:pt x="10888" y="18098"/>
                        <a:pt x="10145" y="12363"/>
                        <a:pt x="10145" y="12363"/>
                      </a:cubicBezTo>
                      <a:cubicBezTo>
                        <a:pt x="11088" y="11182"/>
                        <a:pt x="12136" y="12087"/>
                        <a:pt x="13641" y="12402"/>
                      </a:cubicBezTo>
                      <a:lnTo>
                        <a:pt x="11555" y="9582"/>
                      </a:lnTo>
                      <a:lnTo>
                        <a:pt x="14526" y="9649"/>
                      </a:lnTo>
                      <a:cubicBezTo>
                        <a:pt x="13536" y="9277"/>
                        <a:pt x="14002" y="8144"/>
                        <a:pt x="14002" y="7144"/>
                      </a:cubicBezTo>
                      <a:lnTo>
                        <a:pt x="10002" y="7725"/>
                      </a:lnTo>
                      <a:cubicBezTo>
                        <a:pt x="11574" y="10601"/>
                        <a:pt x="7078" y="12240"/>
                        <a:pt x="7144" y="14316"/>
                      </a:cubicBezTo>
                      <a:cubicBezTo>
                        <a:pt x="9735" y="17259"/>
                        <a:pt x="10193" y="20250"/>
                        <a:pt x="14288" y="18907"/>
                      </a:cubicBezTo>
                      <a:cubicBezTo>
                        <a:pt x="13945" y="20526"/>
                        <a:pt x="13345" y="23813"/>
                        <a:pt x="15460" y="23936"/>
                      </a:cubicBezTo>
                      <a:cubicBezTo>
                        <a:pt x="15917" y="23317"/>
                        <a:pt x="15850" y="22784"/>
                        <a:pt x="16431" y="2319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02" name="任意多边形: 形状 963">
                  <a:extLst>
                    <a:ext uri="{FF2B5EF4-FFF2-40B4-BE49-F238E27FC236}">
                      <a16:creationId xmlns:a16="http://schemas.microsoft.com/office/drawing/2014/main" id="{1E0C63E4-7B01-BE69-A995-B0E73EB56D1D}"/>
                    </a:ext>
                  </a:extLst>
                </p:cNvPr>
                <p:cNvSpPr/>
                <p:nvPr/>
              </p:nvSpPr>
              <p:spPr>
                <a:xfrm>
                  <a:off x="3626434" y="1136716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7144 h 9525"/>
                    <a:gd name="connsiteX1" fmla="*/ 11849 w 19050"/>
                    <a:gd name="connsiteY1" fmla="*/ 11697 h 9525"/>
                    <a:gd name="connsiteX2" fmla="*/ 7144 w 19050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7144"/>
                      </a:moveTo>
                      <a:cubicBezTo>
                        <a:pt x="7372" y="10344"/>
                        <a:pt x="9620" y="10782"/>
                        <a:pt x="11849" y="11697"/>
                      </a:cubicBezTo>
                      <a:cubicBezTo>
                        <a:pt x="13773" y="8830"/>
                        <a:pt x="7896" y="9268"/>
                        <a:pt x="714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03" name="任意多边形: 形状 964">
                  <a:extLst>
                    <a:ext uri="{FF2B5EF4-FFF2-40B4-BE49-F238E27FC236}">
                      <a16:creationId xmlns:a16="http://schemas.microsoft.com/office/drawing/2014/main" id="{7707A461-138B-A9AC-570A-E526D533C0AC}"/>
                    </a:ext>
                  </a:extLst>
                </p:cNvPr>
                <p:cNvSpPr/>
                <p:nvPr/>
              </p:nvSpPr>
              <p:spPr>
                <a:xfrm>
                  <a:off x="3746154" y="1011682"/>
                  <a:ext cx="9525" cy="9525"/>
                </a:xfrm>
                <a:custGeom>
                  <a:avLst/>
                  <a:gdLst>
                    <a:gd name="connsiteX0" fmla="*/ 7229 w 9525"/>
                    <a:gd name="connsiteY0" fmla="*/ 7401 h 9525"/>
                    <a:gd name="connsiteX1" fmla="*/ 7144 w 9525"/>
                    <a:gd name="connsiteY1" fmla="*/ 7144 h 9525"/>
                    <a:gd name="connsiteX2" fmla="*/ 7229 w 9525"/>
                    <a:gd name="connsiteY2" fmla="*/ 740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229" y="7401"/>
                      </a:moveTo>
                      <a:cubicBezTo>
                        <a:pt x="7172" y="7220"/>
                        <a:pt x="7182" y="7249"/>
                        <a:pt x="7144" y="7144"/>
                      </a:cubicBezTo>
                      <a:lnTo>
                        <a:pt x="7229" y="740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04" name="任意多边形: 形状 965">
                  <a:extLst>
                    <a:ext uri="{FF2B5EF4-FFF2-40B4-BE49-F238E27FC236}">
                      <a16:creationId xmlns:a16="http://schemas.microsoft.com/office/drawing/2014/main" id="{92F39CA7-AC6C-4ED4-0156-E4211E360FF8}"/>
                    </a:ext>
                  </a:extLst>
                </p:cNvPr>
                <p:cNvSpPr/>
                <p:nvPr/>
              </p:nvSpPr>
              <p:spPr>
                <a:xfrm>
                  <a:off x="3632464" y="1098635"/>
                  <a:ext cx="38100" cy="47625"/>
                </a:xfrm>
                <a:custGeom>
                  <a:avLst/>
                  <a:gdLst>
                    <a:gd name="connsiteX0" fmla="*/ 31413 w 38100"/>
                    <a:gd name="connsiteY0" fmla="*/ 38205 h 47625"/>
                    <a:gd name="connsiteX1" fmla="*/ 40005 w 38100"/>
                    <a:gd name="connsiteY1" fmla="*/ 35900 h 47625"/>
                    <a:gd name="connsiteX2" fmla="*/ 39662 w 38100"/>
                    <a:gd name="connsiteY2" fmla="*/ 31423 h 47625"/>
                    <a:gd name="connsiteX3" fmla="*/ 35500 w 38100"/>
                    <a:gd name="connsiteY3" fmla="*/ 33595 h 47625"/>
                    <a:gd name="connsiteX4" fmla="*/ 31185 w 38100"/>
                    <a:gd name="connsiteY4" fmla="*/ 24394 h 47625"/>
                    <a:gd name="connsiteX5" fmla="*/ 34014 w 38100"/>
                    <a:gd name="connsiteY5" fmla="*/ 24746 h 47625"/>
                    <a:gd name="connsiteX6" fmla="*/ 33576 w 38100"/>
                    <a:gd name="connsiteY6" fmla="*/ 21917 h 47625"/>
                    <a:gd name="connsiteX7" fmla="*/ 30747 w 38100"/>
                    <a:gd name="connsiteY7" fmla="*/ 23489 h 47625"/>
                    <a:gd name="connsiteX8" fmla="*/ 31756 w 38100"/>
                    <a:gd name="connsiteY8" fmla="*/ 21336 h 47625"/>
                    <a:gd name="connsiteX9" fmla="*/ 24927 w 38100"/>
                    <a:gd name="connsiteY9" fmla="*/ 28032 h 47625"/>
                    <a:gd name="connsiteX10" fmla="*/ 25984 w 38100"/>
                    <a:gd name="connsiteY10" fmla="*/ 23393 h 47625"/>
                    <a:gd name="connsiteX11" fmla="*/ 24479 w 38100"/>
                    <a:gd name="connsiteY11" fmla="*/ 25603 h 47625"/>
                    <a:gd name="connsiteX12" fmla="*/ 25203 w 38100"/>
                    <a:gd name="connsiteY12" fmla="*/ 18250 h 47625"/>
                    <a:gd name="connsiteX13" fmla="*/ 28137 w 38100"/>
                    <a:gd name="connsiteY13" fmla="*/ 17717 h 47625"/>
                    <a:gd name="connsiteX14" fmla="*/ 25965 w 38100"/>
                    <a:gd name="connsiteY14" fmla="*/ 13935 h 47625"/>
                    <a:gd name="connsiteX15" fmla="*/ 25889 w 38100"/>
                    <a:gd name="connsiteY15" fmla="*/ 14869 h 47625"/>
                    <a:gd name="connsiteX16" fmla="*/ 23660 w 38100"/>
                    <a:gd name="connsiteY16" fmla="*/ 7144 h 47625"/>
                    <a:gd name="connsiteX17" fmla="*/ 21384 w 38100"/>
                    <a:gd name="connsiteY17" fmla="*/ 13059 h 47625"/>
                    <a:gd name="connsiteX18" fmla="*/ 15602 w 38100"/>
                    <a:gd name="connsiteY18" fmla="*/ 13078 h 47625"/>
                    <a:gd name="connsiteX19" fmla="*/ 15116 w 38100"/>
                    <a:gd name="connsiteY19" fmla="*/ 9325 h 47625"/>
                    <a:gd name="connsiteX20" fmla="*/ 16412 w 38100"/>
                    <a:gd name="connsiteY20" fmla="*/ 14459 h 47625"/>
                    <a:gd name="connsiteX21" fmla="*/ 13602 w 38100"/>
                    <a:gd name="connsiteY21" fmla="*/ 17574 h 47625"/>
                    <a:gd name="connsiteX22" fmla="*/ 11992 w 38100"/>
                    <a:gd name="connsiteY22" fmla="*/ 14268 h 47625"/>
                    <a:gd name="connsiteX23" fmla="*/ 11373 w 38100"/>
                    <a:gd name="connsiteY23" fmla="*/ 15269 h 47625"/>
                    <a:gd name="connsiteX24" fmla="*/ 10535 w 38100"/>
                    <a:gd name="connsiteY24" fmla="*/ 13868 h 47625"/>
                    <a:gd name="connsiteX25" fmla="*/ 11449 w 38100"/>
                    <a:gd name="connsiteY25" fmla="*/ 19202 h 47625"/>
                    <a:gd name="connsiteX26" fmla="*/ 7144 w 38100"/>
                    <a:gd name="connsiteY26" fmla="*/ 30699 h 47625"/>
                    <a:gd name="connsiteX27" fmla="*/ 9315 w 38100"/>
                    <a:gd name="connsiteY27" fmla="*/ 27451 h 47625"/>
                    <a:gd name="connsiteX28" fmla="*/ 19488 w 38100"/>
                    <a:gd name="connsiteY28" fmla="*/ 30851 h 47625"/>
                    <a:gd name="connsiteX29" fmla="*/ 20488 w 38100"/>
                    <a:gd name="connsiteY29" fmla="*/ 28699 h 47625"/>
                    <a:gd name="connsiteX30" fmla="*/ 24460 w 38100"/>
                    <a:gd name="connsiteY30" fmla="*/ 31633 h 47625"/>
                    <a:gd name="connsiteX31" fmla="*/ 27337 w 38100"/>
                    <a:gd name="connsiteY31" fmla="*/ 28089 h 47625"/>
                    <a:gd name="connsiteX32" fmla="*/ 31747 w 38100"/>
                    <a:gd name="connsiteY32" fmla="*/ 29604 h 47625"/>
                    <a:gd name="connsiteX33" fmla="*/ 28508 w 38100"/>
                    <a:gd name="connsiteY33" fmla="*/ 33852 h 47625"/>
                    <a:gd name="connsiteX34" fmla="*/ 30185 w 38100"/>
                    <a:gd name="connsiteY34" fmla="*/ 41034 h 47625"/>
                    <a:gd name="connsiteX35" fmla="*/ 26184 w 38100"/>
                    <a:gd name="connsiteY35" fmla="*/ 36862 h 47625"/>
                    <a:gd name="connsiteX36" fmla="*/ 32052 w 38100"/>
                    <a:gd name="connsiteY36" fmla="*/ 44272 h 47625"/>
                    <a:gd name="connsiteX37" fmla="*/ 31413 w 38100"/>
                    <a:gd name="connsiteY37" fmla="*/ 38205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8100" h="47625">
                      <a:moveTo>
                        <a:pt x="31413" y="38205"/>
                      </a:moveTo>
                      <a:cubicBezTo>
                        <a:pt x="33747" y="36100"/>
                        <a:pt x="37319" y="37719"/>
                        <a:pt x="40005" y="35900"/>
                      </a:cubicBezTo>
                      <a:lnTo>
                        <a:pt x="39662" y="31423"/>
                      </a:lnTo>
                      <a:cubicBezTo>
                        <a:pt x="38310" y="32328"/>
                        <a:pt x="35890" y="32490"/>
                        <a:pt x="35500" y="33595"/>
                      </a:cubicBezTo>
                      <a:cubicBezTo>
                        <a:pt x="33480" y="31585"/>
                        <a:pt x="29537" y="29337"/>
                        <a:pt x="31185" y="24394"/>
                      </a:cubicBezTo>
                      <a:cubicBezTo>
                        <a:pt x="32128" y="24689"/>
                        <a:pt x="33014" y="25041"/>
                        <a:pt x="34014" y="24746"/>
                      </a:cubicBezTo>
                      <a:cubicBezTo>
                        <a:pt x="33461" y="23965"/>
                        <a:pt x="34528" y="21698"/>
                        <a:pt x="33576" y="21917"/>
                      </a:cubicBezTo>
                      <a:cubicBezTo>
                        <a:pt x="33518" y="23403"/>
                        <a:pt x="31633" y="26280"/>
                        <a:pt x="30747" y="23489"/>
                      </a:cubicBezTo>
                      <a:lnTo>
                        <a:pt x="31756" y="21336"/>
                      </a:lnTo>
                      <a:cubicBezTo>
                        <a:pt x="30651" y="26956"/>
                        <a:pt x="27899" y="25546"/>
                        <a:pt x="24927" y="28032"/>
                      </a:cubicBezTo>
                      <a:cubicBezTo>
                        <a:pt x="24460" y="26594"/>
                        <a:pt x="27442" y="22650"/>
                        <a:pt x="25984" y="23393"/>
                      </a:cubicBezTo>
                      <a:cubicBezTo>
                        <a:pt x="24536" y="22174"/>
                        <a:pt x="26422" y="25775"/>
                        <a:pt x="24479" y="25603"/>
                      </a:cubicBezTo>
                      <a:cubicBezTo>
                        <a:pt x="24508" y="23127"/>
                        <a:pt x="24136" y="19831"/>
                        <a:pt x="25203" y="18250"/>
                      </a:cubicBezTo>
                      <a:lnTo>
                        <a:pt x="28137" y="17717"/>
                      </a:lnTo>
                      <a:cubicBezTo>
                        <a:pt x="27251" y="16469"/>
                        <a:pt x="27394" y="14126"/>
                        <a:pt x="25965" y="13935"/>
                      </a:cubicBezTo>
                      <a:lnTo>
                        <a:pt x="25889" y="14869"/>
                      </a:lnTo>
                      <a:cubicBezTo>
                        <a:pt x="20822" y="13192"/>
                        <a:pt x="28061" y="8887"/>
                        <a:pt x="23660" y="7144"/>
                      </a:cubicBezTo>
                      <a:cubicBezTo>
                        <a:pt x="21374" y="9706"/>
                        <a:pt x="25937" y="10630"/>
                        <a:pt x="21384" y="13059"/>
                      </a:cubicBezTo>
                      <a:cubicBezTo>
                        <a:pt x="20155" y="7915"/>
                        <a:pt x="18574" y="16688"/>
                        <a:pt x="15602" y="13078"/>
                      </a:cubicBezTo>
                      <a:cubicBezTo>
                        <a:pt x="16821" y="11049"/>
                        <a:pt x="18117" y="9096"/>
                        <a:pt x="15116" y="9325"/>
                      </a:cubicBezTo>
                      <a:cubicBezTo>
                        <a:pt x="17478" y="10068"/>
                        <a:pt x="15088" y="13097"/>
                        <a:pt x="16412" y="14459"/>
                      </a:cubicBezTo>
                      <a:cubicBezTo>
                        <a:pt x="12935" y="14707"/>
                        <a:pt x="14754" y="16040"/>
                        <a:pt x="13602" y="17574"/>
                      </a:cubicBezTo>
                      <a:lnTo>
                        <a:pt x="11992" y="14268"/>
                      </a:lnTo>
                      <a:cubicBezTo>
                        <a:pt x="11935" y="14754"/>
                        <a:pt x="11878" y="15240"/>
                        <a:pt x="11373" y="15269"/>
                      </a:cubicBezTo>
                      <a:lnTo>
                        <a:pt x="10535" y="13868"/>
                      </a:lnTo>
                      <a:cubicBezTo>
                        <a:pt x="9782" y="15831"/>
                        <a:pt x="9639" y="17316"/>
                        <a:pt x="11449" y="19202"/>
                      </a:cubicBezTo>
                      <a:cubicBezTo>
                        <a:pt x="6220" y="20907"/>
                        <a:pt x="10735" y="28375"/>
                        <a:pt x="7144" y="30699"/>
                      </a:cubicBezTo>
                      <a:lnTo>
                        <a:pt x="9315" y="27451"/>
                      </a:lnTo>
                      <a:cubicBezTo>
                        <a:pt x="12182" y="28927"/>
                        <a:pt x="16564" y="31223"/>
                        <a:pt x="19488" y="30851"/>
                      </a:cubicBezTo>
                      <a:lnTo>
                        <a:pt x="20488" y="28699"/>
                      </a:lnTo>
                      <a:lnTo>
                        <a:pt x="24460" y="31633"/>
                      </a:lnTo>
                      <a:cubicBezTo>
                        <a:pt x="24917" y="30528"/>
                        <a:pt x="25413" y="28423"/>
                        <a:pt x="27337" y="28089"/>
                      </a:cubicBezTo>
                      <a:cubicBezTo>
                        <a:pt x="28251" y="29994"/>
                        <a:pt x="30270" y="30023"/>
                        <a:pt x="31747" y="29604"/>
                      </a:cubicBezTo>
                      <a:lnTo>
                        <a:pt x="28508" y="33852"/>
                      </a:lnTo>
                      <a:cubicBezTo>
                        <a:pt x="30766" y="36795"/>
                        <a:pt x="32233" y="36443"/>
                        <a:pt x="30185" y="41034"/>
                      </a:cubicBezTo>
                      <a:cubicBezTo>
                        <a:pt x="29051" y="39767"/>
                        <a:pt x="25860" y="38938"/>
                        <a:pt x="26184" y="36862"/>
                      </a:cubicBezTo>
                      <a:cubicBezTo>
                        <a:pt x="25784" y="38414"/>
                        <a:pt x="27994" y="44139"/>
                        <a:pt x="32052" y="44272"/>
                      </a:cubicBezTo>
                      <a:cubicBezTo>
                        <a:pt x="29699" y="41177"/>
                        <a:pt x="35090" y="39862"/>
                        <a:pt x="31413" y="3820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05" name="任意多边形: 形状 966">
                  <a:extLst>
                    <a:ext uri="{FF2B5EF4-FFF2-40B4-BE49-F238E27FC236}">
                      <a16:creationId xmlns:a16="http://schemas.microsoft.com/office/drawing/2014/main" id="{EDBF8EA9-1353-10D7-551C-42AA6F96F240}"/>
                    </a:ext>
                  </a:extLst>
                </p:cNvPr>
                <p:cNvSpPr/>
                <p:nvPr/>
              </p:nvSpPr>
              <p:spPr>
                <a:xfrm>
                  <a:off x="3664219" y="1129515"/>
                  <a:ext cx="9525" cy="9525"/>
                </a:xfrm>
                <a:custGeom>
                  <a:avLst/>
                  <a:gdLst>
                    <a:gd name="connsiteX0" fmla="*/ 10974 w 9525"/>
                    <a:gd name="connsiteY0" fmla="*/ 7144 h 9525"/>
                    <a:gd name="connsiteX1" fmla="*/ 7145 w 9525"/>
                    <a:gd name="connsiteY1" fmla="*/ 8468 h 9525"/>
                    <a:gd name="connsiteX2" fmla="*/ 8564 w 9525"/>
                    <a:gd name="connsiteY2" fmla="*/ 11001 h 9525"/>
                    <a:gd name="connsiteX3" fmla="*/ 10974 w 9525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0974" y="7144"/>
                      </a:moveTo>
                      <a:lnTo>
                        <a:pt x="7145" y="8468"/>
                      </a:lnTo>
                      <a:cubicBezTo>
                        <a:pt x="7097" y="8525"/>
                        <a:pt x="8564" y="11001"/>
                        <a:pt x="8564" y="11001"/>
                      </a:cubicBezTo>
                      <a:cubicBezTo>
                        <a:pt x="9298" y="9239"/>
                        <a:pt x="10269" y="8896"/>
                        <a:pt x="1097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06" name="任意多边形: 形状 967">
                  <a:extLst>
                    <a:ext uri="{FF2B5EF4-FFF2-40B4-BE49-F238E27FC236}">
                      <a16:creationId xmlns:a16="http://schemas.microsoft.com/office/drawing/2014/main" id="{F5DEBA6D-888C-7E0C-B2B1-687384FED2C1}"/>
                    </a:ext>
                  </a:extLst>
                </p:cNvPr>
                <p:cNvSpPr/>
                <p:nvPr/>
              </p:nvSpPr>
              <p:spPr>
                <a:xfrm>
                  <a:off x="3387614" y="682021"/>
                  <a:ext cx="123825" cy="123825"/>
                </a:xfrm>
                <a:custGeom>
                  <a:avLst/>
                  <a:gdLst>
                    <a:gd name="connsiteX0" fmla="*/ 7325 w 123825"/>
                    <a:gd name="connsiteY0" fmla="*/ 123234 h 123825"/>
                    <a:gd name="connsiteX1" fmla="*/ 16145 w 123825"/>
                    <a:gd name="connsiteY1" fmla="*/ 116596 h 123825"/>
                    <a:gd name="connsiteX2" fmla="*/ 12687 w 123825"/>
                    <a:gd name="connsiteY2" fmla="*/ 120929 h 123825"/>
                    <a:gd name="connsiteX3" fmla="*/ 29242 w 123825"/>
                    <a:gd name="connsiteY3" fmla="*/ 110566 h 123825"/>
                    <a:gd name="connsiteX4" fmla="*/ 35338 w 123825"/>
                    <a:gd name="connsiteY4" fmla="*/ 101794 h 123825"/>
                    <a:gd name="connsiteX5" fmla="*/ 37328 w 123825"/>
                    <a:gd name="connsiteY5" fmla="*/ 89249 h 123825"/>
                    <a:gd name="connsiteX6" fmla="*/ 55636 w 123825"/>
                    <a:gd name="connsiteY6" fmla="*/ 72485 h 123825"/>
                    <a:gd name="connsiteX7" fmla="*/ 54978 w 123825"/>
                    <a:gd name="connsiteY7" fmla="*/ 69733 h 123825"/>
                    <a:gd name="connsiteX8" fmla="*/ 59722 w 123825"/>
                    <a:gd name="connsiteY8" fmla="*/ 68932 h 123825"/>
                    <a:gd name="connsiteX9" fmla="*/ 72342 w 123825"/>
                    <a:gd name="connsiteY9" fmla="*/ 49149 h 123825"/>
                    <a:gd name="connsiteX10" fmla="*/ 70447 w 123825"/>
                    <a:gd name="connsiteY10" fmla="*/ 54578 h 123825"/>
                    <a:gd name="connsiteX11" fmla="*/ 77105 w 123825"/>
                    <a:gd name="connsiteY11" fmla="*/ 48492 h 123825"/>
                    <a:gd name="connsiteX12" fmla="*/ 74066 w 123825"/>
                    <a:gd name="connsiteY12" fmla="*/ 50644 h 123825"/>
                    <a:gd name="connsiteX13" fmla="*/ 123815 w 123825"/>
                    <a:gd name="connsiteY13" fmla="*/ 9573 h 123825"/>
                    <a:gd name="connsiteX14" fmla="*/ 119453 w 123825"/>
                    <a:gd name="connsiteY14" fmla="*/ 7144 h 123825"/>
                    <a:gd name="connsiteX15" fmla="*/ 107975 w 123825"/>
                    <a:gd name="connsiteY15" fmla="*/ 14640 h 123825"/>
                    <a:gd name="connsiteX16" fmla="*/ 109452 w 123825"/>
                    <a:gd name="connsiteY16" fmla="*/ 14926 h 123825"/>
                    <a:gd name="connsiteX17" fmla="*/ 103823 w 123825"/>
                    <a:gd name="connsiteY17" fmla="*/ 19431 h 123825"/>
                    <a:gd name="connsiteX18" fmla="*/ 106251 w 123825"/>
                    <a:gd name="connsiteY18" fmla="*/ 19402 h 123825"/>
                    <a:gd name="connsiteX19" fmla="*/ 99670 w 123825"/>
                    <a:gd name="connsiteY19" fmla="*/ 21603 h 123825"/>
                    <a:gd name="connsiteX20" fmla="*/ 81820 w 123825"/>
                    <a:gd name="connsiteY20" fmla="*/ 37014 h 123825"/>
                    <a:gd name="connsiteX21" fmla="*/ 78496 w 123825"/>
                    <a:gd name="connsiteY21" fmla="*/ 33880 h 123825"/>
                    <a:gd name="connsiteX22" fmla="*/ 85296 w 123825"/>
                    <a:gd name="connsiteY22" fmla="*/ 29042 h 123825"/>
                    <a:gd name="connsiteX23" fmla="*/ 64437 w 123825"/>
                    <a:gd name="connsiteY23" fmla="*/ 45901 h 123825"/>
                    <a:gd name="connsiteX24" fmla="*/ 65542 w 123825"/>
                    <a:gd name="connsiteY24" fmla="*/ 49206 h 123825"/>
                    <a:gd name="connsiteX25" fmla="*/ 53978 w 123825"/>
                    <a:gd name="connsiteY25" fmla="*/ 58674 h 123825"/>
                    <a:gd name="connsiteX26" fmla="*/ 51016 w 123825"/>
                    <a:gd name="connsiteY26" fmla="*/ 65551 h 123825"/>
                    <a:gd name="connsiteX27" fmla="*/ 31271 w 123825"/>
                    <a:gd name="connsiteY27" fmla="*/ 80743 h 123825"/>
                    <a:gd name="connsiteX28" fmla="*/ 28394 w 123825"/>
                    <a:gd name="connsiteY28" fmla="*/ 93107 h 123825"/>
                    <a:gd name="connsiteX29" fmla="*/ 27327 w 123825"/>
                    <a:gd name="connsiteY29" fmla="*/ 88087 h 123825"/>
                    <a:gd name="connsiteX30" fmla="*/ 12306 w 123825"/>
                    <a:gd name="connsiteY30" fmla="*/ 103861 h 123825"/>
                    <a:gd name="connsiteX31" fmla="*/ 14573 w 123825"/>
                    <a:gd name="connsiteY31" fmla="*/ 112557 h 123825"/>
                    <a:gd name="connsiteX32" fmla="*/ 7144 w 123825"/>
                    <a:gd name="connsiteY32" fmla="*/ 119024 h 123825"/>
                    <a:gd name="connsiteX33" fmla="*/ 7325 w 123825"/>
                    <a:gd name="connsiteY33" fmla="*/ 123234 h 123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123825" h="123825">
                      <a:moveTo>
                        <a:pt x="7325" y="123234"/>
                      </a:moveTo>
                      <a:cubicBezTo>
                        <a:pt x="10097" y="123711"/>
                        <a:pt x="13630" y="108947"/>
                        <a:pt x="16145" y="116596"/>
                      </a:cubicBezTo>
                      <a:lnTo>
                        <a:pt x="12687" y="120929"/>
                      </a:lnTo>
                      <a:cubicBezTo>
                        <a:pt x="13659" y="124482"/>
                        <a:pt x="23479" y="115414"/>
                        <a:pt x="29242" y="110566"/>
                      </a:cubicBezTo>
                      <a:cubicBezTo>
                        <a:pt x="28165" y="107833"/>
                        <a:pt x="35338" y="101794"/>
                        <a:pt x="35338" y="101794"/>
                      </a:cubicBezTo>
                      <a:cubicBezTo>
                        <a:pt x="39643" y="95098"/>
                        <a:pt x="35652" y="90278"/>
                        <a:pt x="37328" y="89249"/>
                      </a:cubicBezTo>
                      <a:cubicBezTo>
                        <a:pt x="42748" y="85287"/>
                        <a:pt x="48101" y="76886"/>
                        <a:pt x="55636" y="72485"/>
                      </a:cubicBezTo>
                      <a:cubicBezTo>
                        <a:pt x="57093" y="70218"/>
                        <a:pt x="55302" y="71133"/>
                        <a:pt x="54978" y="69733"/>
                      </a:cubicBezTo>
                      <a:cubicBezTo>
                        <a:pt x="57331" y="67008"/>
                        <a:pt x="59417" y="67551"/>
                        <a:pt x="59722" y="68932"/>
                      </a:cubicBezTo>
                      <a:cubicBezTo>
                        <a:pt x="61427" y="61208"/>
                        <a:pt x="63256" y="57931"/>
                        <a:pt x="72342" y="49149"/>
                      </a:cubicBezTo>
                      <a:lnTo>
                        <a:pt x="70447" y="54578"/>
                      </a:lnTo>
                      <a:lnTo>
                        <a:pt x="77105" y="48492"/>
                      </a:lnTo>
                      <a:cubicBezTo>
                        <a:pt x="76762" y="49416"/>
                        <a:pt x="75000" y="50206"/>
                        <a:pt x="74066" y="50644"/>
                      </a:cubicBezTo>
                      <a:cubicBezTo>
                        <a:pt x="88011" y="34252"/>
                        <a:pt x="106966" y="19964"/>
                        <a:pt x="123815" y="9573"/>
                      </a:cubicBezTo>
                      <a:cubicBezTo>
                        <a:pt x="127616" y="5696"/>
                        <a:pt x="114262" y="13526"/>
                        <a:pt x="119453" y="7144"/>
                      </a:cubicBezTo>
                      <a:cubicBezTo>
                        <a:pt x="121415" y="9458"/>
                        <a:pt x="110423" y="14611"/>
                        <a:pt x="107975" y="14640"/>
                      </a:cubicBezTo>
                      <a:cubicBezTo>
                        <a:pt x="109423" y="13487"/>
                        <a:pt x="108937" y="14345"/>
                        <a:pt x="109452" y="14926"/>
                      </a:cubicBezTo>
                      <a:lnTo>
                        <a:pt x="103823" y="19431"/>
                      </a:lnTo>
                      <a:cubicBezTo>
                        <a:pt x="106156" y="17983"/>
                        <a:pt x="105718" y="18869"/>
                        <a:pt x="106251" y="19402"/>
                      </a:cubicBezTo>
                      <a:cubicBezTo>
                        <a:pt x="102518" y="22022"/>
                        <a:pt x="101679" y="22403"/>
                        <a:pt x="99670" y="21603"/>
                      </a:cubicBezTo>
                      <a:cubicBezTo>
                        <a:pt x="95612" y="30385"/>
                        <a:pt x="88992" y="31290"/>
                        <a:pt x="81820" y="37014"/>
                      </a:cubicBezTo>
                      <a:cubicBezTo>
                        <a:pt x="78638" y="39005"/>
                        <a:pt x="76371" y="36938"/>
                        <a:pt x="78496" y="33880"/>
                      </a:cubicBezTo>
                      <a:cubicBezTo>
                        <a:pt x="80153" y="35462"/>
                        <a:pt x="83163" y="32061"/>
                        <a:pt x="85296" y="29042"/>
                      </a:cubicBezTo>
                      <a:cubicBezTo>
                        <a:pt x="78353" y="28680"/>
                        <a:pt x="67580" y="42558"/>
                        <a:pt x="64437" y="45901"/>
                      </a:cubicBezTo>
                      <a:cubicBezTo>
                        <a:pt x="66532" y="46434"/>
                        <a:pt x="63456" y="48673"/>
                        <a:pt x="65542" y="49206"/>
                      </a:cubicBezTo>
                      <a:cubicBezTo>
                        <a:pt x="58455" y="58741"/>
                        <a:pt x="59788" y="50416"/>
                        <a:pt x="53978" y="58674"/>
                      </a:cubicBezTo>
                      <a:lnTo>
                        <a:pt x="51016" y="65551"/>
                      </a:lnTo>
                      <a:cubicBezTo>
                        <a:pt x="43272" y="65494"/>
                        <a:pt x="40224" y="76848"/>
                        <a:pt x="31271" y="80743"/>
                      </a:cubicBezTo>
                      <a:cubicBezTo>
                        <a:pt x="30337" y="84592"/>
                        <a:pt x="36709" y="85487"/>
                        <a:pt x="28394" y="93107"/>
                      </a:cubicBezTo>
                      <a:cubicBezTo>
                        <a:pt x="25356" y="93412"/>
                        <a:pt x="31385" y="86363"/>
                        <a:pt x="27327" y="88087"/>
                      </a:cubicBezTo>
                      <a:cubicBezTo>
                        <a:pt x="22403" y="92640"/>
                        <a:pt x="14468" y="107194"/>
                        <a:pt x="12306" y="103861"/>
                      </a:cubicBezTo>
                      <a:cubicBezTo>
                        <a:pt x="14002" y="106928"/>
                        <a:pt x="13992" y="106937"/>
                        <a:pt x="14573" y="112557"/>
                      </a:cubicBezTo>
                      <a:lnTo>
                        <a:pt x="7144" y="119024"/>
                      </a:lnTo>
                      <a:lnTo>
                        <a:pt x="7325" y="12323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07" name="任意多边形: 形状 968">
                  <a:extLst>
                    <a:ext uri="{FF2B5EF4-FFF2-40B4-BE49-F238E27FC236}">
                      <a16:creationId xmlns:a16="http://schemas.microsoft.com/office/drawing/2014/main" id="{5D60BF2D-6543-DD51-8B79-17E9EFF9D9DC}"/>
                    </a:ext>
                  </a:extLst>
                </p:cNvPr>
                <p:cNvSpPr/>
                <p:nvPr/>
              </p:nvSpPr>
              <p:spPr>
                <a:xfrm>
                  <a:off x="3689280" y="1115256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9192 h 9525"/>
                    <a:gd name="connsiteX1" fmla="*/ 8201 w 9525"/>
                    <a:gd name="connsiteY1" fmla="*/ 10039 h 9525"/>
                    <a:gd name="connsiteX2" fmla="*/ 8182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9192"/>
                      </a:moveTo>
                      <a:lnTo>
                        <a:pt x="8201" y="10039"/>
                      </a:lnTo>
                      <a:lnTo>
                        <a:pt x="8182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08" name="任意多边形: 形状 969">
                  <a:extLst>
                    <a:ext uri="{FF2B5EF4-FFF2-40B4-BE49-F238E27FC236}">
                      <a16:creationId xmlns:a16="http://schemas.microsoft.com/office/drawing/2014/main" id="{E822294A-DE2B-56B2-E879-92936D31C03B}"/>
                    </a:ext>
                  </a:extLst>
                </p:cNvPr>
                <p:cNvSpPr/>
                <p:nvPr/>
              </p:nvSpPr>
              <p:spPr>
                <a:xfrm>
                  <a:off x="3733048" y="1056144"/>
                  <a:ext cx="9525" cy="19050"/>
                </a:xfrm>
                <a:custGeom>
                  <a:avLst/>
                  <a:gdLst>
                    <a:gd name="connsiteX0" fmla="*/ 8572 w 9525"/>
                    <a:gd name="connsiteY0" fmla="*/ 7144 h 19050"/>
                    <a:gd name="connsiteX1" fmla="*/ 8649 w 9525"/>
                    <a:gd name="connsiteY1" fmla="*/ 9849 h 19050"/>
                    <a:gd name="connsiteX2" fmla="*/ 7544 w 9525"/>
                    <a:gd name="connsiteY2" fmla="*/ 15850 h 19050"/>
                    <a:gd name="connsiteX3" fmla="*/ 7144 w 9525"/>
                    <a:gd name="connsiteY3" fmla="*/ 11630 h 19050"/>
                    <a:gd name="connsiteX4" fmla="*/ 8572 w 9525"/>
                    <a:gd name="connsiteY4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19050">
                      <a:moveTo>
                        <a:pt x="8572" y="7144"/>
                      </a:moveTo>
                      <a:lnTo>
                        <a:pt x="8649" y="9849"/>
                      </a:lnTo>
                      <a:cubicBezTo>
                        <a:pt x="8001" y="10125"/>
                        <a:pt x="8096" y="14373"/>
                        <a:pt x="7544" y="15850"/>
                      </a:cubicBezTo>
                      <a:cubicBezTo>
                        <a:pt x="7849" y="14707"/>
                        <a:pt x="7515" y="8249"/>
                        <a:pt x="7144" y="11630"/>
                      </a:cubicBezTo>
                      <a:cubicBezTo>
                        <a:pt x="7249" y="8353"/>
                        <a:pt x="8049" y="12402"/>
                        <a:pt x="8572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09" name="任意多边形: 形状 970">
                  <a:extLst>
                    <a:ext uri="{FF2B5EF4-FFF2-40B4-BE49-F238E27FC236}">
                      <a16:creationId xmlns:a16="http://schemas.microsoft.com/office/drawing/2014/main" id="{F921D2ED-3E90-BB6B-66A5-851FD3C0B06B}"/>
                    </a:ext>
                  </a:extLst>
                </p:cNvPr>
                <p:cNvSpPr/>
                <p:nvPr/>
              </p:nvSpPr>
              <p:spPr>
                <a:xfrm>
                  <a:off x="3407995" y="920821"/>
                  <a:ext cx="28575" cy="57150"/>
                </a:xfrm>
                <a:custGeom>
                  <a:avLst/>
                  <a:gdLst>
                    <a:gd name="connsiteX0" fmla="*/ 16595 w 28575"/>
                    <a:gd name="connsiteY0" fmla="*/ 42969 h 57150"/>
                    <a:gd name="connsiteX1" fmla="*/ 17357 w 28575"/>
                    <a:gd name="connsiteY1" fmla="*/ 40378 h 57150"/>
                    <a:gd name="connsiteX2" fmla="*/ 11833 w 28575"/>
                    <a:gd name="connsiteY2" fmla="*/ 49722 h 57150"/>
                    <a:gd name="connsiteX3" fmla="*/ 17062 w 28575"/>
                    <a:gd name="connsiteY3" fmla="*/ 28129 h 57150"/>
                    <a:gd name="connsiteX4" fmla="*/ 15547 w 28575"/>
                    <a:gd name="connsiteY4" fmla="*/ 27910 h 57150"/>
                    <a:gd name="connsiteX5" fmla="*/ 21767 w 28575"/>
                    <a:gd name="connsiteY5" fmla="*/ 16223 h 57150"/>
                    <a:gd name="connsiteX6" fmla="*/ 20967 w 28575"/>
                    <a:gd name="connsiteY6" fmla="*/ 21319 h 57150"/>
                    <a:gd name="connsiteX7" fmla="*/ 22243 w 28575"/>
                    <a:gd name="connsiteY7" fmla="*/ 9555 h 57150"/>
                    <a:gd name="connsiteX8" fmla="*/ 12757 w 28575"/>
                    <a:gd name="connsiteY8" fmla="*/ 11394 h 57150"/>
                    <a:gd name="connsiteX9" fmla="*/ 16186 w 28575"/>
                    <a:gd name="connsiteY9" fmla="*/ 16670 h 57150"/>
                    <a:gd name="connsiteX10" fmla="*/ 9547 w 28575"/>
                    <a:gd name="connsiteY10" fmla="*/ 21604 h 57150"/>
                    <a:gd name="connsiteX11" fmla="*/ 9661 w 28575"/>
                    <a:gd name="connsiteY11" fmla="*/ 30444 h 57150"/>
                    <a:gd name="connsiteX12" fmla="*/ 12356 w 28575"/>
                    <a:gd name="connsiteY12" fmla="*/ 21319 h 57150"/>
                    <a:gd name="connsiteX13" fmla="*/ 13261 w 28575"/>
                    <a:gd name="connsiteY13" fmla="*/ 29281 h 57150"/>
                    <a:gd name="connsiteX14" fmla="*/ 9994 w 28575"/>
                    <a:gd name="connsiteY14" fmla="*/ 39064 h 57150"/>
                    <a:gd name="connsiteX15" fmla="*/ 9670 w 28575"/>
                    <a:gd name="connsiteY15" fmla="*/ 54980 h 57150"/>
                    <a:gd name="connsiteX16" fmla="*/ 13099 w 28575"/>
                    <a:gd name="connsiteY16" fmla="*/ 48913 h 57150"/>
                    <a:gd name="connsiteX17" fmla="*/ 16595 w 28575"/>
                    <a:gd name="connsiteY17" fmla="*/ 42969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8575" h="57150">
                      <a:moveTo>
                        <a:pt x="16595" y="42969"/>
                      </a:moveTo>
                      <a:lnTo>
                        <a:pt x="17357" y="40378"/>
                      </a:lnTo>
                      <a:lnTo>
                        <a:pt x="11833" y="49722"/>
                      </a:lnTo>
                      <a:cubicBezTo>
                        <a:pt x="15252" y="41178"/>
                        <a:pt x="13614" y="31606"/>
                        <a:pt x="17062" y="28129"/>
                      </a:cubicBezTo>
                      <a:lnTo>
                        <a:pt x="15547" y="27910"/>
                      </a:lnTo>
                      <a:cubicBezTo>
                        <a:pt x="15538" y="22604"/>
                        <a:pt x="18929" y="13375"/>
                        <a:pt x="21767" y="16223"/>
                      </a:cubicBezTo>
                      <a:cubicBezTo>
                        <a:pt x="19595" y="18794"/>
                        <a:pt x="19376" y="18051"/>
                        <a:pt x="20967" y="21319"/>
                      </a:cubicBezTo>
                      <a:cubicBezTo>
                        <a:pt x="23796" y="15889"/>
                        <a:pt x="20272" y="15946"/>
                        <a:pt x="22243" y="9555"/>
                      </a:cubicBezTo>
                      <a:cubicBezTo>
                        <a:pt x="19253" y="8927"/>
                        <a:pt x="15881" y="3478"/>
                        <a:pt x="12757" y="11394"/>
                      </a:cubicBezTo>
                      <a:cubicBezTo>
                        <a:pt x="17576" y="7736"/>
                        <a:pt x="14490" y="15585"/>
                        <a:pt x="16186" y="16670"/>
                      </a:cubicBezTo>
                      <a:cubicBezTo>
                        <a:pt x="13576" y="26100"/>
                        <a:pt x="13919" y="16242"/>
                        <a:pt x="9547" y="21604"/>
                      </a:cubicBezTo>
                      <a:cubicBezTo>
                        <a:pt x="9337" y="20966"/>
                        <a:pt x="7613" y="27796"/>
                        <a:pt x="9661" y="30444"/>
                      </a:cubicBezTo>
                      <a:cubicBezTo>
                        <a:pt x="9604" y="29853"/>
                        <a:pt x="12356" y="21319"/>
                        <a:pt x="12356" y="21319"/>
                      </a:cubicBezTo>
                      <a:cubicBezTo>
                        <a:pt x="13919" y="23919"/>
                        <a:pt x="13938" y="26424"/>
                        <a:pt x="13261" y="29281"/>
                      </a:cubicBezTo>
                      <a:cubicBezTo>
                        <a:pt x="12614" y="32520"/>
                        <a:pt x="11261" y="35835"/>
                        <a:pt x="9994" y="39064"/>
                      </a:cubicBezTo>
                      <a:cubicBezTo>
                        <a:pt x="7451" y="45503"/>
                        <a:pt x="5260" y="51637"/>
                        <a:pt x="9670" y="54980"/>
                      </a:cubicBezTo>
                      <a:cubicBezTo>
                        <a:pt x="9670" y="54980"/>
                        <a:pt x="11385" y="51951"/>
                        <a:pt x="13099" y="48913"/>
                      </a:cubicBezTo>
                      <a:cubicBezTo>
                        <a:pt x="14852" y="45941"/>
                        <a:pt x="16595" y="42969"/>
                        <a:pt x="16595" y="4296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10" name="任意多边形: 形状 971">
                  <a:extLst>
                    <a:ext uri="{FF2B5EF4-FFF2-40B4-BE49-F238E27FC236}">
                      <a16:creationId xmlns:a16="http://schemas.microsoft.com/office/drawing/2014/main" id="{28B26F90-2B79-942A-4BDA-EF30659AB791}"/>
                    </a:ext>
                  </a:extLst>
                </p:cNvPr>
                <p:cNvSpPr/>
                <p:nvPr/>
              </p:nvSpPr>
              <p:spPr>
                <a:xfrm>
                  <a:off x="3394891" y="894728"/>
                  <a:ext cx="9525" cy="19050"/>
                </a:xfrm>
                <a:custGeom>
                  <a:avLst/>
                  <a:gdLst>
                    <a:gd name="connsiteX0" fmla="*/ 9992 w 9525"/>
                    <a:gd name="connsiteY0" fmla="*/ 11245 h 19050"/>
                    <a:gd name="connsiteX1" fmla="*/ 10906 w 9525"/>
                    <a:gd name="connsiteY1" fmla="*/ 7301 h 19050"/>
                    <a:gd name="connsiteX2" fmla="*/ 7144 w 9525"/>
                    <a:gd name="connsiteY2" fmla="*/ 11349 h 19050"/>
                    <a:gd name="connsiteX3" fmla="*/ 9992 w 9525"/>
                    <a:gd name="connsiteY3" fmla="*/ 1124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9992" y="11245"/>
                      </a:moveTo>
                      <a:lnTo>
                        <a:pt x="10906" y="7301"/>
                      </a:lnTo>
                      <a:cubicBezTo>
                        <a:pt x="8449" y="15874"/>
                        <a:pt x="9277" y="139"/>
                        <a:pt x="7144" y="11349"/>
                      </a:cubicBezTo>
                      <a:cubicBezTo>
                        <a:pt x="7372" y="13064"/>
                        <a:pt x="8620" y="11730"/>
                        <a:pt x="9992" y="1124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11" name="任意多边形: 形状 972">
                  <a:extLst>
                    <a:ext uri="{FF2B5EF4-FFF2-40B4-BE49-F238E27FC236}">
                      <a16:creationId xmlns:a16="http://schemas.microsoft.com/office/drawing/2014/main" id="{E612BD80-FF44-C534-7B84-7E4F664B9AB5}"/>
                    </a:ext>
                  </a:extLst>
                </p:cNvPr>
                <p:cNvSpPr/>
                <p:nvPr/>
              </p:nvSpPr>
              <p:spPr>
                <a:xfrm>
                  <a:off x="3697548" y="1102986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8851 h 9525"/>
                    <a:gd name="connsiteX1" fmla="*/ 10458 w 9525"/>
                    <a:gd name="connsiteY1" fmla="*/ 9432 h 9525"/>
                    <a:gd name="connsiteX2" fmla="*/ 7144 w 9525"/>
                    <a:gd name="connsiteY2" fmla="*/ 885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8851"/>
                      </a:moveTo>
                      <a:cubicBezTo>
                        <a:pt x="8334" y="11803"/>
                        <a:pt x="10173" y="6784"/>
                        <a:pt x="10458" y="9432"/>
                      </a:cubicBezTo>
                      <a:cubicBezTo>
                        <a:pt x="9773" y="7031"/>
                        <a:pt x="9306" y="6041"/>
                        <a:pt x="7144" y="885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12" name="任意多边形: 形状 973">
                  <a:extLst>
                    <a:ext uri="{FF2B5EF4-FFF2-40B4-BE49-F238E27FC236}">
                      <a16:creationId xmlns:a16="http://schemas.microsoft.com/office/drawing/2014/main" id="{FA64AA99-EC1E-63F4-3425-15939DBFD77D}"/>
                    </a:ext>
                  </a:extLst>
                </p:cNvPr>
                <p:cNvSpPr/>
                <p:nvPr/>
              </p:nvSpPr>
              <p:spPr>
                <a:xfrm>
                  <a:off x="3486257" y="1059724"/>
                  <a:ext cx="9525" cy="19050"/>
                </a:xfrm>
                <a:custGeom>
                  <a:avLst/>
                  <a:gdLst>
                    <a:gd name="connsiteX0" fmla="*/ 9218 w 9525"/>
                    <a:gd name="connsiteY0" fmla="*/ 8155 h 19050"/>
                    <a:gd name="connsiteX1" fmla="*/ 8056 w 9525"/>
                    <a:gd name="connsiteY1" fmla="*/ 15042 h 19050"/>
                    <a:gd name="connsiteX2" fmla="*/ 9218 w 9525"/>
                    <a:gd name="connsiteY2" fmla="*/ 815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9218" y="8155"/>
                      </a:moveTo>
                      <a:cubicBezTo>
                        <a:pt x="5417" y="4279"/>
                        <a:pt x="7989" y="12623"/>
                        <a:pt x="8056" y="15042"/>
                      </a:cubicBezTo>
                      <a:cubicBezTo>
                        <a:pt x="8656" y="13070"/>
                        <a:pt x="7380" y="9194"/>
                        <a:pt x="9218" y="815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13" name="任意多边形: 形状 974">
                  <a:extLst>
                    <a:ext uri="{FF2B5EF4-FFF2-40B4-BE49-F238E27FC236}">
                      <a16:creationId xmlns:a16="http://schemas.microsoft.com/office/drawing/2014/main" id="{D5450A5F-6F38-08FB-831A-CF8BF055892D}"/>
                    </a:ext>
                  </a:extLst>
                </p:cNvPr>
                <p:cNvSpPr/>
                <p:nvPr/>
              </p:nvSpPr>
              <p:spPr>
                <a:xfrm>
                  <a:off x="3511304" y="1081946"/>
                  <a:ext cx="9525" cy="19050"/>
                </a:xfrm>
                <a:custGeom>
                  <a:avLst/>
                  <a:gdLst>
                    <a:gd name="connsiteX0" fmla="*/ 10784 w 9525"/>
                    <a:gd name="connsiteY0" fmla="*/ 12860 h 19050"/>
                    <a:gd name="connsiteX1" fmla="*/ 7155 w 9525"/>
                    <a:gd name="connsiteY1" fmla="*/ 7269 h 19050"/>
                    <a:gd name="connsiteX2" fmla="*/ 8650 w 9525"/>
                    <a:gd name="connsiteY2" fmla="*/ 13679 h 19050"/>
                    <a:gd name="connsiteX3" fmla="*/ 10784 w 9525"/>
                    <a:gd name="connsiteY3" fmla="*/ 1286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10784" y="12860"/>
                      </a:moveTo>
                      <a:cubicBezTo>
                        <a:pt x="10003" y="10860"/>
                        <a:pt x="9955" y="6336"/>
                        <a:pt x="7155" y="7269"/>
                      </a:cubicBezTo>
                      <a:cubicBezTo>
                        <a:pt x="6993" y="7317"/>
                        <a:pt x="8650" y="13679"/>
                        <a:pt x="8650" y="13679"/>
                      </a:cubicBezTo>
                      <a:lnTo>
                        <a:pt x="10784" y="1286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14" name="任意多边形: 形状 975">
                  <a:extLst>
                    <a:ext uri="{FF2B5EF4-FFF2-40B4-BE49-F238E27FC236}">
                      <a16:creationId xmlns:a16="http://schemas.microsoft.com/office/drawing/2014/main" id="{247DFBDD-BF35-0AB7-94ED-06487774AD76}"/>
                    </a:ext>
                  </a:extLst>
                </p:cNvPr>
                <p:cNvSpPr/>
                <p:nvPr/>
              </p:nvSpPr>
              <p:spPr>
                <a:xfrm>
                  <a:off x="3686994" y="1106503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7334 w 9525"/>
                    <a:gd name="connsiteY1" fmla="*/ 10297 h 9525"/>
                    <a:gd name="connsiteX2" fmla="*/ 8839 w 9525"/>
                    <a:gd name="connsiteY2" fmla="*/ 765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7334" y="10297"/>
                      </a:lnTo>
                      <a:lnTo>
                        <a:pt x="8839" y="765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15" name="任意多边形: 形状 976">
                  <a:extLst>
                    <a:ext uri="{FF2B5EF4-FFF2-40B4-BE49-F238E27FC236}">
                      <a16:creationId xmlns:a16="http://schemas.microsoft.com/office/drawing/2014/main" id="{FACB7FA6-FDA2-58CC-5F74-BAF805B87A92}"/>
                    </a:ext>
                  </a:extLst>
                </p:cNvPr>
                <p:cNvSpPr/>
                <p:nvPr/>
              </p:nvSpPr>
              <p:spPr>
                <a:xfrm>
                  <a:off x="3628434" y="1120714"/>
                  <a:ext cx="9525" cy="9525"/>
                </a:xfrm>
                <a:custGeom>
                  <a:avLst/>
                  <a:gdLst>
                    <a:gd name="connsiteX0" fmla="*/ 9087 w 9525"/>
                    <a:gd name="connsiteY0" fmla="*/ 9744 h 9525"/>
                    <a:gd name="connsiteX1" fmla="*/ 7144 w 9525"/>
                    <a:gd name="connsiteY1" fmla="*/ 7144 h 9525"/>
                    <a:gd name="connsiteX2" fmla="*/ 9087 w 9525"/>
                    <a:gd name="connsiteY2" fmla="*/ 97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087" y="9744"/>
                      </a:moveTo>
                      <a:lnTo>
                        <a:pt x="7144" y="7144"/>
                      </a:lnTo>
                      <a:lnTo>
                        <a:pt x="9087" y="97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16" name="任意多边形: 形状 977">
                  <a:extLst>
                    <a:ext uri="{FF2B5EF4-FFF2-40B4-BE49-F238E27FC236}">
                      <a16:creationId xmlns:a16="http://schemas.microsoft.com/office/drawing/2014/main" id="{FF2D5FD4-D618-F385-1D10-9FFEC3082EB9}"/>
                    </a:ext>
                  </a:extLst>
                </p:cNvPr>
                <p:cNvSpPr/>
                <p:nvPr/>
              </p:nvSpPr>
              <p:spPr>
                <a:xfrm>
                  <a:off x="3602280" y="1106198"/>
                  <a:ext cx="19050" cy="28575"/>
                </a:xfrm>
                <a:custGeom>
                  <a:avLst/>
                  <a:gdLst>
                    <a:gd name="connsiteX0" fmla="*/ 16182 w 19050"/>
                    <a:gd name="connsiteY0" fmla="*/ 16392 h 28575"/>
                    <a:gd name="connsiteX1" fmla="*/ 17096 w 19050"/>
                    <a:gd name="connsiteY1" fmla="*/ 13240 h 28575"/>
                    <a:gd name="connsiteX2" fmla="*/ 12191 w 19050"/>
                    <a:gd name="connsiteY2" fmla="*/ 13792 h 28575"/>
                    <a:gd name="connsiteX3" fmla="*/ 7371 w 19050"/>
                    <a:gd name="connsiteY3" fmla="*/ 8334 h 28575"/>
                    <a:gd name="connsiteX4" fmla="*/ 10334 w 19050"/>
                    <a:gd name="connsiteY4" fmla="*/ 7144 h 28575"/>
                    <a:gd name="connsiteX5" fmla="*/ 7552 w 19050"/>
                    <a:gd name="connsiteY5" fmla="*/ 7277 h 28575"/>
                    <a:gd name="connsiteX6" fmla="*/ 10315 w 19050"/>
                    <a:gd name="connsiteY6" fmla="*/ 15726 h 28575"/>
                    <a:gd name="connsiteX7" fmla="*/ 12048 w 19050"/>
                    <a:gd name="connsiteY7" fmla="*/ 14868 h 28575"/>
                    <a:gd name="connsiteX8" fmla="*/ 12534 w 19050"/>
                    <a:gd name="connsiteY8" fmla="*/ 20412 h 28575"/>
                    <a:gd name="connsiteX9" fmla="*/ 12705 w 19050"/>
                    <a:gd name="connsiteY9" fmla="*/ 18783 h 28575"/>
                    <a:gd name="connsiteX10" fmla="*/ 21011 w 19050"/>
                    <a:gd name="connsiteY10" fmla="*/ 23193 h 28575"/>
                    <a:gd name="connsiteX11" fmla="*/ 16182 w 19050"/>
                    <a:gd name="connsiteY11" fmla="*/ 16392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9050" h="28575">
                      <a:moveTo>
                        <a:pt x="16182" y="16392"/>
                      </a:moveTo>
                      <a:lnTo>
                        <a:pt x="17096" y="13240"/>
                      </a:lnTo>
                      <a:cubicBezTo>
                        <a:pt x="15439" y="13630"/>
                        <a:pt x="13067" y="11192"/>
                        <a:pt x="12191" y="13792"/>
                      </a:cubicBezTo>
                      <a:lnTo>
                        <a:pt x="7371" y="8334"/>
                      </a:lnTo>
                      <a:lnTo>
                        <a:pt x="10334" y="7144"/>
                      </a:lnTo>
                      <a:cubicBezTo>
                        <a:pt x="9648" y="8106"/>
                        <a:pt x="8638" y="6944"/>
                        <a:pt x="7552" y="7277"/>
                      </a:cubicBezTo>
                      <a:cubicBezTo>
                        <a:pt x="5695" y="12392"/>
                        <a:pt x="10800" y="11992"/>
                        <a:pt x="10315" y="15726"/>
                      </a:cubicBezTo>
                      <a:cubicBezTo>
                        <a:pt x="11820" y="17012"/>
                        <a:pt x="10972" y="14726"/>
                        <a:pt x="12048" y="14868"/>
                      </a:cubicBezTo>
                      <a:cubicBezTo>
                        <a:pt x="12524" y="15440"/>
                        <a:pt x="13229" y="18802"/>
                        <a:pt x="12534" y="20412"/>
                      </a:cubicBezTo>
                      <a:lnTo>
                        <a:pt x="12705" y="18783"/>
                      </a:lnTo>
                      <a:cubicBezTo>
                        <a:pt x="16401" y="19212"/>
                        <a:pt x="17706" y="21565"/>
                        <a:pt x="21011" y="23193"/>
                      </a:cubicBezTo>
                      <a:cubicBezTo>
                        <a:pt x="19849" y="21117"/>
                        <a:pt x="19011" y="14535"/>
                        <a:pt x="16182" y="1639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17" name="任意多边形: 形状 978">
                  <a:extLst>
                    <a:ext uri="{FF2B5EF4-FFF2-40B4-BE49-F238E27FC236}">
                      <a16:creationId xmlns:a16="http://schemas.microsoft.com/office/drawing/2014/main" id="{9BF0A822-D8EA-FB10-682D-0D24629E0AEA}"/>
                    </a:ext>
                  </a:extLst>
                </p:cNvPr>
                <p:cNvSpPr/>
                <p:nvPr/>
              </p:nvSpPr>
              <p:spPr>
                <a:xfrm>
                  <a:off x="3404616" y="843832"/>
                  <a:ext cx="47625" cy="57150"/>
                </a:xfrm>
                <a:custGeom>
                  <a:avLst/>
                  <a:gdLst>
                    <a:gd name="connsiteX0" fmla="*/ 11973 w 47625"/>
                    <a:gd name="connsiteY0" fmla="*/ 48025 h 57150"/>
                    <a:gd name="connsiteX1" fmla="*/ 26441 w 47625"/>
                    <a:gd name="connsiteY1" fmla="*/ 28966 h 57150"/>
                    <a:gd name="connsiteX2" fmla="*/ 27442 w 47625"/>
                    <a:gd name="connsiteY2" fmla="*/ 35109 h 57150"/>
                    <a:gd name="connsiteX3" fmla="*/ 27908 w 47625"/>
                    <a:gd name="connsiteY3" fmla="*/ 30337 h 57150"/>
                    <a:gd name="connsiteX4" fmla="*/ 42624 w 47625"/>
                    <a:gd name="connsiteY4" fmla="*/ 9811 h 57150"/>
                    <a:gd name="connsiteX5" fmla="*/ 40548 w 47625"/>
                    <a:gd name="connsiteY5" fmla="*/ 7144 h 57150"/>
                    <a:gd name="connsiteX6" fmla="*/ 38567 w 47625"/>
                    <a:gd name="connsiteY6" fmla="*/ 15545 h 57150"/>
                    <a:gd name="connsiteX7" fmla="*/ 21307 w 47625"/>
                    <a:gd name="connsiteY7" fmla="*/ 21841 h 57150"/>
                    <a:gd name="connsiteX8" fmla="*/ 12506 w 47625"/>
                    <a:gd name="connsiteY8" fmla="*/ 39815 h 57150"/>
                    <a:gd name="connsiteX9" fmla="*/ 15773 w 47625"/>
                    <a:gd name="connsiteY9" fmla="*/ 37538 h 57150"/>
                    <a:gd name="connsiteX10" fmla="*/ 7144 w 47625"/>
                    <a:gd name="connsiteY10" fmla="*/ 49044 h 57150"/>
                    <a:gd name="connsiteX11" fmla="*/ 11973 w 47625"/>
                    <a:gd name="connsiteY11" fmla="*/ 48025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7625" h="57150">
                      <a:moveTo>
                        <a:pt x="11973" y="48025"/>
                      </a:moveTo>
                      <a:cubicBezTo>
                        <a:pt x="13059" y="39138"/>
                        <a:pt x="20155" y="32280"/>
                        <a:pt x="26441" y="28966"/>
                      </a:cubicBezTo>
                      <a:cubicBezTo>
                        <a:pt x="27870" y="29470"/>
                        <a:pt x="23298" y="36919"/>
                        <a:pt x="27442" y="35109"/>
                      </a:cubicBezTo>
                      <a:cubicBezTo>
                        <a:pt x="28718" y="33137"/>
                        <a:pt x="25260" y="33461"/>
                        <a:pt x="27908" y="30337"/>
                      </a:cubicBezTo>
                      <a:cubicBezTo>
                        <a:pt x="33823" y="20126"/>
                        <a:pt x="40015" y="19574"/>
                        <a:pt x="42624" y="9811"/>
                      </a:cubicBezTo>
                      <a:lnTo>
                        <a:pt x="40548" y="7144"/>
                      </a:lnTo>
                      <a:lnTo>
                        <a:pt x="38567" y="15545"/>
                      </a:lnTo>
                      <a:cubicBezTo>
                        <a:pt x="33576" y="8153"/>
                        <a:pt x="25870" y="34633"/>
                        <a:pt x="21307" y="21841"/>
                      </a:cubicBezTo>
                      <a:cubicBezTo>
                        <a:pt x="17964" y="27318"/>
                        <a:pt x="13859" y="33461"/>
                        <a:pt x="12506" y="39815"/>
                      </a:cubicBezTo>
                      <a:cubicBezTo>
                        <a:pt x="13773" y="38567"/>
                        <a:pt x="14983" y="36424"/>
                        <a:pt x="15773" y="37538"/>
                      </a:cubicBezTo>
                      <a:cubicBezTo>
                        <a:pt x="13764" y="45225"/>
                        <a:pt x="9839" y="41472"/>
                        <a:pt x="7144" y="49044"/>
                      </a:cubicBezTo>
                      <a:cubicBezTo>
                        <a:pt x="9877" y="48197"/>
                        <a:pt x="8392" y="53559"/>
                        <a:pt x="11973" y="4802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18" name="任意多边形: 形状 979">
                  <a:extLst>
                    <a:ext uri="{FF2B5EF4-FFF2-40B4-BE49-F238E27FC236}">
                      <a16:creationId xmlns:a16="http://schemas.microsoft.com/office/drawing/2014/main" id="{068C0D8F-EAEC-16A0-B01B-ADE73CAB4516}"/>
                    </a:ext>
                  </a:extLst>
                </p:cNvPr>
                <p:cNvSpPr/>
                <p:nvPr/>
              </p:nvSpPr>
              <p:spPr>
                <a:xfrm>
                  <a:off x="3745830" y="1013872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7391 w 9525"/>
                    <a:gd name="connsiteY1" fmla="*/ 8830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cubicBezTo>
                        <a:pt x="7277" y="9306"/>
                        <a:pt x="7306" y="9716"/>
                        <a:pt x="7391" y="8830"/>
                      </a:cubicBezTo>
                      <a:cubicBezTo>
                        <a:pt x="7249" y="6172"/>
                        <a:pt x="7249" y="8172"/>
                        <a:pt x="714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19" name="任意多边形: 形状 980">
                  <a:extLst>
                    <a:ext uri="{FF2B5EF4-FFF2-40B4-BE49-F238E27FC236}">
                      <a16:creationId xmlns:a16="http://schemas.microsoft.com/office/drawing/2014/main" id="{3E267248-3C24-105B-9A10-77ECD582DFB7}"/>
                    </a:ext>
                  </a:extLst>
                </p:cNvPr>
                <p:cNvSpPr/>
                <p:nvPr/>
              </p:nvSpPr>
              <p:spPr>
                <a:xfrm>
                  <a:off x="3408610" y="906897"/>
                  <a:ext cx="9525" cy="9525"/>
                </a:xfrm>
                <a:custGeom>
                  <a:avLst/>
                  <a:gdLst>
                    <a:gd name="connsiteX0" fmla="*/ 9008 w 9525"/>
                    <a:gd name="connsiteY0" fmla="*/ 11220 h 9525"/>
                    <a:gd name="connsiteX1" fmla="*/ 11665 w 9525"/>
                    <a:gd name="connsiteY1" fmla="*/ 7144 h 9525"/>
                    <a:gd name="connsiteX2" fmla="*/ 7160 w 9525"/>
                    <a:gd name="connsiteY2" fmla="*/ 9201 h 9525"/>
                    <a:gd name="connsiteX3" fmla="*/ 9008 w 9525"/>
                    <a:gd name="connsiteY3" fmla="*/ 1122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008" y="11220"/>
                      </a:moveTo>
                      <a:cubicBezTo>
                        <a:pt x="10141" y="9925"/>
                        <a:pt x="10370" y="7563"/>
                        <a:pt x="11665" y="7144"/>
                      </a:cubicBezTo>
                      <a:lnTo>
                        <a:pt x="7160" y="9201"/>
                      </a:lnTo>
                      <a:cubicBezTo>
                        <a:pt x="6951" y="11554"/>
                        <a:pt x="8817" y="10401"/>
                        <a:pt x="9008" y="1122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20" name="任意多边形: 形状 981">
                  <a:extLst>
                    <a:ext uri="{FF2B5EF4-FFF2-40B4-BE49-F238E27FC236}">
                      <a16:creationId xmlns:a16="http://schemas.microsoft.com/office/drawing/2014/main" id="{644CE830-4B86-252C-0A81-DBF11092DA7D}"/>
                    </a:ext>
                  </a:extLst>
                </p:cNvPr>
                <p:cNvSpPr/>
                <p:nvPr/>
              </p:nvSpPr>
              <p:spPr>
                <a:xfrm>
                  <a:off x="3504171" y="1072355"/>
                  <a:ext cx="9525" cy="9525"/>
                </a:xfrm>
                <a:custGeom>
                  <a:avLst/>
                  <a:gdLst>
                    <a:gd name="connsiteX0" fmla="*/ 10935 w 9525"/>
                    <a:gd name="connsiteY0" fmla="*/ 7706 h 9525"/>
                    <a:gd name="connsiteX1" fmla="*/ 7144 w 9525"/>
                    <a:gd name="connsiteY1" fmla="*/ 11164 h 9525"/>
                    <a:gd name="connsiteX2" fmla="*/ 10935 w 9525"/>
                    <a:gd name="connsiteY2" fmla="*/ 770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935" y="7706"/>
                      </a:moveTo>
                      <a:cubicBezTo>
                        <a:pt x="9125" y="5401"/>
                        <a:pt x="9830" y="10907"/>
                        <a:pt x="7144" y="11164"/>
                      </a:cubicBezTo>
                      <a:cubicBezTo>
                        <a:pt x="9639" y="11555"/>
                        <a:pt x="10268" y="9611"/>
                        <a:pt x="10935" y="770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21" name="任意多边形: 形状 982">
                  <a:extLst>
                    <a:ext uri="{FF2B5EF4-FFF2-40B4-BE49-F238E27FC236}">
                      <a16:creationId xmlns:a16="http://schemas.microsoft.com/office/drawing/2014/main" id="{35A14AD6-5EEA-73F0-F8FC-8D93EFFE6F4F}"/>
                    </a:ext>
                  </a:extLst>
                </p:cNvPr>
                <p:cNvSpPr/>
                <p:nvPr/>
              </p:nvSpPr>
              <p:spPr>
                <a:xfrm>
                  <a:off x="3715998" y="1076070"/>
                  <a:ext cx="19050" cy="19050"/>
                </a:xfrm>
                <a:custGeom>
                  <a:avLst/>
                  <a:gdLst>
                    <a:gd name="connsiteX0" fmla="*/ 13211 w 19050"/>
                    <a:gd name="connsiteY0" fmla="*/ 9982 h 19050"/>
                    <a:gd name="connsiteX1" fmla="*/ 10097 w 19050"/>
                    <a:gd name="connsiteY1" fmla="*/ 7144 h 19050"/>
                    <a:gd name="connsiteX2" fmla="*/ 7144 w 19050"/>
                    <a:gd name="connsiteY2" fmla="*/ 11430 h 19050"/>
                    <a:gd name="connsiteX3" fmla="*/ 13211 w 19050"/>
                    <a:gd name="connsiteY3" fmla="*/ 998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3211" y="9982"/>
                      </a:moveTo>
                      <a:cubicBezTo>
                        <a:pt x="11811" y="10297"/>
                        <a:pt x="9039" y="11506"/>
                        <a:pt x="10097" y="7144"/>
                      </a:cubicBezTo>
                      <a:cubicBezTo>
                        <a:pt x="8992" y="10811"/>
                        <a:pt x="7687" y="8439"/>
                        <a:pt x="7144" y="11430"/>
                      </a:cubicBezTo>
                      <a:cubicBezTo>
                        <a:pt x="8487" y="8687"/>
                        <a:pt x="9658" y="18345"/>
                        <a:pt x="13211" y="998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22" name="任意多边形: 形状 983">
                  <a:extLst>
                    <a:ext uri="{FF2B5EF4-FFF2-40B4-BE49-F238E27FC236}">
                      <a16:creationId xmlns:a16="http://schemas.microsoft.com/office/drawing/2014/main" id="{1D936009-6F79-6ADB-5FB6-041ADA6A8E7B}"/>
                    </a:ext>
                  </a:extLst>
                </p:cNvPr>
                <p:cNvSpPr/>
                <p:nvPr/>
              </p:nvSpPr>
              <p:spPr>
                <a:xfrm>
                  <a:off x="3490712" y="1058440"/>
                  <a:ext cx="9525" cy="19050"/>
                </a:xfrm>
                <a:custGeom>
                  <a:avLst/>
                  <a:gdLst>
                    <a:gd name="connsiteX0" fmla="*/ 10249 w 9525"/>
                    <a:gd name="connsiteY0" fmla="*/ 14602 h 19050"/>
                    <a:gd name="connsiteX1" fmla="*/ 9754 w 9525"/>
                    <a:gd name="connsiteY1" fmla="*/ 7144 h 19050"/>
                    <a:gd name="connsiteX2" fmla="*/ 7144 w 9525"/>
                    <a:gd name="connsiteY2" fmla="*/ 11840 h 19050"/>
                    <a:gd name="connsiteX3" fmla="*/ 10249 w 9525"/>
                    <a:gd name="connsiteY3" fmla="*/ 1460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10249" y="14602"/>
                      </a:moveTo>
                      <a:cubicBezTo>
                        <a:pt x="11811" y="11840"/>
                        <a:pt x="10563" y="9839"/>
                        <a:pt x="9754" y="7144"/>
                      </a:cubicBezTo>
                      <a:lnTo>
                        <a:pt x="7144" y="11840"/>
                      </a:lnTo>
                      <a:cubicBezTo>
                        <a:pt x="8411" y="12116"/>
                        <a:pt x="11792" y="10106"/>
                        <a:pt x="10249" y="1460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23" name="任意多边形: 形状 984">
                  <a:extLst>
                    <a:ext uri="{FF2B5EF4-FFF2-40B4-BE49-F238E27FC236}">
                      <a16:creationId xmlns:a16="http://schemas.microsoft.com/office/drawing/2014/main" id="{E76F1564-0F1B-07AF-34E7-8831560A3898}"/>
                    </a:ext>
                  </a:extLst>
                </p:cNvPr>
                <p:cNvSpPr/>
                <p:nvPr/>
              </p:nvSpPr>
              <p:spPr>
                <a:xfrm>
                  <a:off x="3509715" y="1075375"/>
                  <a:ext cx="9525" cy="9525"/>
                </a:xfrm>
                <a:custGeom>
                  <a:avLst/>
                  <a:gdLst>
                    <a:gd name="connsiteX0" fmla="*/ 9754 w 9525"/>
                    <a:gd name="connsiteY0" fmla="*/ 8982 h 9525"/>
                    <a:gd name="connsiteX1" fmla="*/ 8449 w 9525"/>
                    <a:gd name="connsiteY1" fmla="*/ 7144 h 9525"/>
                    <a:gd name="connsiteX2" fmla="*/ 7144 w 9525"/>
                    <a:gd name="connsiteY2" fmla="*/ 10973 h 9525"/>
                    <a:gd name="connsiteX3" fmla="*/ 9754 w 9525"/>
                    <a:gd name="connsiteY3" fmla="*/ 89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754" y="8982"/>
                      </a:moveTo>
                      <a:cubicBezTo>
                        <a:pt x="9449" y="7953"/>
                        <a:pt x="9677" y="7334"/>
                        <a:pt x="8449" y="7144"/>
                      </a:cubicBezTo>
                      <a:lnTo>
                        <a:pt x="7144" y="10973"/>
                      </a:lnTo>
                      <a:cubicBezTo>
                        <a:pt x="8582" y="10497"/>
                        <a:pt x="9839" y="10649"/>
                        <a:pt x="9754" y="898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24" name="任意多边形: 形状 985">
                  <a:extLst>
                    <a:ext uri="{FF2B5EF4-FFF2-40B4-BE49-F238E27FC236}">
                      <a16:creationId xmlns:a16="http://schemas.microsoft.com/office/drawing/2014/main" id="{93D92076-3E20-2C30-C7E4-9B7DD5D192B3}"/>
                    </a:ext>
                  </a:extLst>
                </p:cNvPr>
                <p:cNvSpPr/>
                <p:nvPr/>
              </p:nvSpPr>
              <p:spPr>
                <a:xfrm>
                  <a:off x="3514925" y="1075108"/>
                  <a:ext cx="9525" cy="19050"/>
                </a:xfrm>
                <a:custGeom>
                  <a:avLst/>
                  <a:gdLst>
                    <a:gd name="connsiteX0" fmla="*/ 11087 w 9525"/>
                    <a:gd name="connsiteY0" fmla="*/ 7144 h 19050"/>
                    <a:gd name="connsiteX1" fmla="*/ 7144 w 9525"/>
                    <a:gd name="connsiteY1" fmla="*/ 12859 h 19050"/>
                    <a:gd name="connsiteX2" fmla="*/ 11087 w 9525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11087" y="7144"/>
                      </a:moveTo>
                      <a:cubicBezTo>
                        <a:pt x="11478" y="11411"/>
                        <a:pt x="7734" y="9334"/>
                        <a:pt x="7144" y="12859"/>
                      </a:cubicBezTo>
                      <a:cubicBezTo>
                        <a:pt x="7449" y="8334"/>
                        <a:pt x="13773" y="13945"/>
                        <a:pt x="11087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25" name="任意多边形: 形状 986">
                  <a:extLst>
                    <a:ext uri="{FF2B5EF4-FFF2-40B4-BE49-F238E27FC236}">
                      <a16:creationId xmlns:a16="http://schemas.microsoft.com/office/drawing/2014/main" id="{E12AB5C7-133B-8A9D-33F1-47F82DEB458F}"/>
                    </a:ext>
                  </a:extLst>
                </p:cNvPr>
                <p:cNvSpPr/>
                <p:nvPr/>
              </p:nvSpPr>
              <p:spPr>
                <a:xfrm>
                  <a:off x="3731524" y="1049467"/>
                  <a:ext cx="9525" cy="19050"/>
                </a:xfrm>
                <a:custGeom>
                  <a:avLst/>
                  <a:gdLst>
                    <a:gd name="connsiteX0" fmla="*/ 10277 w 9525"/>
                    <a:gd name="connsiteY0" fmla="*/ 11316 h 19050"/>
                    <a:gd name="connsiteX1" fmla="*/ 10497 w 9525"/>
                    <a:gd name="connsiteY1" fmla="*/ 7144 h 19050"/>
                    <a:gd name="connsiteX2" fmla="*/ 10287 w 9525"/>
                    <a:gd name="connsiteY2" fmla="*/ 8639 h 19050"/>
                    <a:gd name="connsiteX3" fmla="*/ 9163 w 9525"/>
                    <a:gd name="connsiteY3" fmla="*/ 8953 h 19050"/>
                    <a:gd name="connsiteX4" fmla="*/ 9525 w 9525"/>
                    <a:gd name="connsiteY4" fmla="*/ 9716 h 19050"/>
                    <a:gd name="connsiteX5" fmla="*/ 7896 w 9525"/>
                    <a:gd name="connsiteY5" fmla="*/ 12973 h 19050"/>
                    <a:gd name="connsiteX6" fmla="*/ 7144 w 9525"/>
                    <a:gd name="connsiteY6" fmla="*/ 19288 h 19050"/>
                    <a:gd name="connsiteX7" fmla="*/ 8734 w 9525"/>
                    <a:gd name="connsiteY7" fmla="*/ 14935 h 19050"/>
                    <a:gd name="connsiteX8" fmla="*/ 8668 w 9525"/>
                    <a:gd name="connsiteY8" fmla="*/ 18364 h 19050"/>
                    <a:gd name="connsiteX9" fmla="*/ 9906 w 9525"/>
                    <a:gd name="connsiteY9" fmla="*/ 12421 h 19050"/>
                    <a:gd name="connsiteX10" fmla="*/ 11516 w 9525"/>
                    <a:gd name="connsiteY10" fmla="*/ 14392 h 19050"/>
                    <a:gd name="connsiteX11" fmla="*/ 10277 w 9525"/>
                    <a:gd name="connsiteY11" fmla="*/ 1131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525" h="19050">
                      <a:moveTo>
                        <a:pt x="10277" y="11316"/>
                      </a:moveTo>
                      <a:cubicBezTo>
                        <a:pt x="11554" y="8068"/>
                        <a:pt x="10087" y="9735"/>
                        <a:pt x="10497" y="7144"/>
                      </a:cubicBezTo>
                      <a:cubicBezTo>
                        <a:pt x="10477" y="7896"/>
                        <a:pt x="10287" y="8277"/>
                        <a:pt x="10287" y="8639"/>
                      </a:cubicBezTo>
                      <a:cubicBezTo>
                        <a:pt x="9725" y="8944"/>
                        <a:pt x="9792" y="6772"/>
                        <a:pt x="9163" y="8953"/>
                      </a:cubicBezTo>
                      <a:cubicBezTo>
                        <a:pt x="9154" y="9315"/>
                        <a:pt x="9735" y="8592"/>
                        <a:pt x="9525" y="9716"/>
                      </a:cubicBezTo>
                      <a:cubicBezTo>
                        <a:pt x="9125" y="11916"/>
                        <a:pt x="8325" y="11868"/>
                        <a:pt x="7896" y="12973"/>
                      </a:cubicBezTo>
                      <a:lnTo>
                        <a:pt x="7144" y="19288"/>
                      </a:lnTo>
                      <a:cubicBezTo>
                        <a:pt x="8068" y="19402"/>
                        <a:pt x="8344" y="16412"/>
                        <a:pt x="8734" y="14935"/>
                      </a:cubicBezTo>
                      <a:lnTo>
                        <a:pt x="8668" y="18364"/>
                      </a:lnTo>
                      <a:cubicBezTo>
                        <a:pt x="9211" y="16545"/>
                        <a:pt x="9344" y="14640"/>
                        <a:pt x="9906" y="12421"/>
                      </a:cubicBezTo>
                      <a:cubicBezTo>
                        <a:pt x="9944" y="14735"/>
                        <a:pt x="10411" y="15221"/>
                        <a:pt x="11516" y="14392"/>
                      </a:cubicBezTo>
                      <a:cubicBezTo>
                        <a:pt x="11316" y="13878"/>
                        <a:pt x="9544" y="14249"/>
                        <a:pt x="10277" y="1131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26" name="任意多边形: 形状 987">
                  <a:extLst>
                    <a:ext uri="{FF2B5EF4-FFF2-40B4-BE49-F238E27FC236}">
                      <a16:creationId xmlns:a16="http://schemas.microsoft.com/office/drawing/2014/main" id="{40834849-1951-3157-B448-EF3B7F160115}"/>
                    </a:ext>
                  </a:extLst>
                </p:cNvPr>
                <p:cNvSpPr/>
                <p:nvPr/>
              </p:nvSpPr>
              <p:spPr>
                <a:xfrm>
                  <a:off x="3482026" y="1030465"/>
                  <a:ext cx="28575" cy="38100"/>
                </a:xfrm>
                <a:custGeom>
                  <a:avLst/>
                  <a:gdLst>
                    <a:gd name="connsiteX0" fmla="*/ 23717 w 28575"/>
                    <a:gd name="connsiteY0" fmla="*/ 27661 h 38100"/>
                    <a:gd name="connsiteX1" fmla="*/ 22631 w 28575"/>
                    <a:gd name="connsiteY1" fmla="*/ 11078 h 38100"/>
                    <a:gd name="connsiteX2" fmla="*/ 18507 w 28575"/>
                    <a:gd name="connsiteY2" fmla="*/ 7144 h 38100"/>
                    <a:gd name="connsiteX3" fmla="*/ 18393 w 28575"/>
                    <a:gd name="connsiteY3" fmla="*/ 13059 h 38100"/>
                    <a:gd name="connsiteX4" fmla="*/ 18774 w 28575"/>
                    <a:gd name="connsiteY4" fmla="*/ 18964 h 38100"/>
                    <a:gd name="connsiteX5" fmla="*/ 13154 w 28575"/>
                    <a:gd name="connsiteY5" fmla="*/ 22193 h 38100"/>
                    <a:gd name="connsiteX6" fmla="*/ 8277 w 28575"/>
                    <a:gd name="connsiteY6" fmla="*/ 15945 h 38100"/>
                    <a:gd name="connsiteX7" fmla="*/ 7144 w 28575"/>
                    <a:gd name="connsiteY7" fmla="*/ 23241 h 38100"/>
                    <a:gd name="connsiteX8" fmla="*/ 16507 w 28575"/>
                    <a:gd name="connsiteY8" fmla="*/ 34976 h 38100"/>
                    <a:gd name="connsiteX9" fmla="*/ 23717 w 28575"/>
                    <a:gd name="connsiteY9" fmla="*/ 27661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8575" h="38100">
                      <a:moveTo>
                        <a:pt x="23717" y="27661"/>
                      </a:moveTo>
                      <a:cubicBezTo>
                        <a:pt x="22088" y="22365"/>
                        <a:pt x="21479" y="17345"/>
                        <a:pt x="22631" y="11078"/>
                      </a:cubicBezTo>
                      <a:cubicBezTo>
                        <a:pt x="20050" y="12001"/>
                        <a:pt x="19507" y="10382"/>
                        <a:pt x="18507" y="7144"/>
                      </a:cubicBezTo>
                      <a:cubicBezTo>
                        <a:pt x="18507" y="7144"/>
                        <a:pt x="18450" y="10096"/>
                        <a:pt x="18393" y="13059"/>
                      </a:cubicBezTo>
                      <a:cubicBezTo>
                        <a:pt x="18583" y="16012"/>
                        <a:pt x="18774" y="18964"/>
                        <a:pt x="18774" y="18964"/>
                      </a:cubicBezTo>
                      <a:cubicBezTo>
                        <a:pt x="15592" y="18364"/>
                        <a:pt x="14545" y="19050"/>
                        <a:pt x="13154" y="22193"/>
                      </a:cubicBezTo>
                      <a:cubicBezTo>
                        <a:pt x="11354" y="18412"/>
                        <a:pt x="12030" y="15402"/>
                        <a:pt x="8277" y="15945"/>
                      </a:cubicBezTo>
                      <a:lnTo>
                        <a:pt x="7144" y="23241"/>
                      </a:lnTo>
                      <a:cubicBezTo>
                        <a:pt x="9896" y="28137"/>
                        <a:pt x="12916" y="32271"/>
                        <a:pt x="16507" y="34976"/>
                      </a:cubicBezTo>
                      <a:cubicBezTo>
                        <a:pt x="18393" y="30451"/>
                        <a:pt x="21403" y="29851"/>
                        <a:pt x="23717" y="2766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27" name="任意多边形: 形状 988">
                  <a:extLst>
                    <a:ext uri="{FF2B5EF4-FFF2-40B4-BE49-F238E27FC236}">
                      <a16:creationId xmlns:a16="http://schemas.microsoft.com/office/drawing/2014/main" id="{12934AE6-C9FD-9061-0B05-18EA6AC42102}"/>
                    </a:ext>
                  </a:extLst>
                </p:cNvPr>
                <p:cNvSpPr/>
                <p:nvPr/>
              </p:nvSpPr>
              <p:spPr>
                <a:xfrm>
                  <a:off x="3694766" y="1082696"/>
                  <a:ext cx="19050" cy="19050"/>
                </a:xfrm>
                <a:custGeom>
                  <a:avLst/>
                  <a:gdLst>
                    <a:gd name="connsiteX0" fmla="*/ 21117 w 19050"/>
                    <a:gd name="connsiteY0" fmla="*/ 9500 h 19050"/>
                    <a:gd name="connsiteX1" fmla="*/ 16783 w 19050"/>
                    <a:gd name="connsiteY1" fmla="*/ 7519 h 19050"/>
                    <a:gd name="connsiteX2" fmla="*/ 12688 w 19050"/>
                    <a:gd name="connsiteY2" fmla="*/ 7871 h 19050"/>
                    <a:gd name="connsiteX3" fmla="*/ 11773 w 19050"/>
                    <a:gd name="connsiteY3" fmla="*/ 11272 h 19050"/>
                    <a:gd name="connsiteX4" fmla="*/ 9878 w 19050"/>
                    <a:gd name="connsiteY4" fmla="*/ 7309 h 19050"/>
                    <a:gd name="connsiteX5" fmla="*/ 9840 w 19050"/>
                    <a:gd name="connsiteY5" fmla="*/ 7719 h 19050"/>
                    <a:gd name="connsiteX6" fmla="*/ 7696 w 19050"/>
                    <a:gd name="connsiteY6" fmla="*/ 8157 h 19050"/>
                    <a:gd name="connsiteX7" fmla="*/ 9925 w 19050"/>
                    <a:gd name="connsiteY7" fmla="*/ 12424 h 19050"/>
                    <a:gd name="connsiteX8" fmla="*/ 12078 w 19050"/>
                    <a:gd name="connsiteY8" fmla="*/ 12729 h 19050"/>
                    <a:gd name="connsiteX9" fmla="*/ 12164 w 19050"/>
                    <a:gd name="connsiteY9" fmla="*/ 11024 h 19050"/>
                    <a:gd name="connsiteX10" fmla="*/ 14516 w 19050"/>
                    <a:gd name="connsiteY10" fmla="*/ 12834 h 19050"/>
                    <a:gd name="connsiteX11" fmla="*/ 16669 w 19050"/>
                    <a:gd name="connsiteY11" fmla="*/ 9681 h 19050"/>
                    <a:gd name="connsiteX12" fmla="*/ 17079 w 19050"/>
                    <a:gd name="connsiteY12" fmla="*/ 16072 h 19050"/>
                    <a:gd name="connsiteX13" fmla="*/ 21117 w 19050"/>
                    <a:gd name="connsiteY13" fmla="*/ 950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9050" h="19050">
                      <a:moveTo>
                        <a:pt x="21117" y="9500"/>
                      </a:moveTo>
                      <a:cubicBezTo>
                        <a:pt x="20460" y="7700"/>
                        <a:pt x="15183" y="12062"/>
                        <a:pt x="16783" y="7519"/>
                      </a:cubicBezTo>
                      <a:cubicBezTo>
                        <a:pt x="15583" y="5947"/>
                        <a:pt x="12554" y="9957"/>
                        <a:pt x="12688" y="7871"/>
                      </a:cubicBezTo>
                      <a:cubicBezTo>
                        <a:pt x="12621" y="8681"/>
                        <a:pt x="12926" y="9709"/>
                        <a:pt x="11773" y="11272"/>
                      </a:cubicBezTo>
                      <a:lnTo>
                        <a:pt x="9878" y="7309"/>
                      </a:lnTo>
                      <a:lnTo>
                        <a:pt x="9840" y="7719"/>
                      </a:lnTo>
                      <a:cubicBezTo>
                        <a:pt x="9801" y="7795"/>
                        <a:pt x="7696" y="8157"/>
                        <a:pt x="7696" y="8157"/>
                      </a:cubicBezTo>
                      <a:cubicBezTo>
                        <a:pt x="5810" y="11700"/>
                        <a:pt x="9306" y="10786"/>
                        <a:pt x="9925" y="12424"/>
                      </a:cubicBezTo>
                      <a:cubicBezTo>
                        <a:pt x="11192" y="8814"/>
                        <a:pt x="11354" y="12748"/>
                        <a:pt x="12078" y="12729"/>
                      </a:cubicBezTo>
                      <a:cubicBezTo>
                        <a:pt x="11364" y="12777"/>
                        <a:pt x="11402" y="11919"/>
                        <a:pt x="12164" y="11024"/>
                      </a:cubicBezTo>
                      <a:cubicBezTo>
                        <a:pt x="13145" y="12453"/>
                        <a:pt x="12792" y="13129"/>
                        <a:pt x="14516" y="12834"/>
                      </a:cubicBezTo>
                      <a:cubicBezTo>
                        <a:pt x="13802" y="13291"/>
                        <a:pt x="15421" y="8043"/>
                        <a:pt x="16669" y="9681"/>
                      </a:cubicBezTo>
                      <a:cubicBezTo>
                        <a:pt x="18298" y="11453"/>
                        <a:pt x="13783" y="15520"/>
                        <a:pt x="17079" y="16072"/>
                      </a:cubicBezTo>
                      <a:cubicBezTo>
                        <a:pt x="17898" y="16377"/>
                        <a:pt x="22565" y="12977"/>
                        <a:pt x="21117" y="950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28" name="任意多边形: 形状 989">
                  <a:extLst>
                    <a:ext uri="{FF2B5EF4-FFF2-40B4-BE49-F238E27FC236}">
                      <a16:creationId xmlns:a16="http://schemas.microsoft.com/office/drawing/2014/main" id="{5AFB8AEB-7F7B-3F4C-78F9-4C5309D29B11}"/>
                    </a:ext>
                  </a:extLst>
                </p:cNvPr>
                <p:cNvSpPr/>
                <p:nvPr/>
              </p:nvSpPr>
              <p:spPr>
                <a:xfrm>
                  <a:off x="3410331" y="823496"/>
                  <a:ext cx="19050" cy="19050"/>
                </a:xfrm>
                <a:custGeom>
                  <a:avLst/>
                  <a:gdLst>
                    <a:gd name="connsiteX0" fmla="*/ 16945 w 19050"/>
                    <a:gd name="connsiteY0" fmla="*/ 8011 h 19050"/>
                    <a:gd name="connsiteX1" fmla="*/ 17002 w 19050"/>
                    <a:gd name="connsiteY1" fmla="*/ 7144 h 19050"/>
                    <a:gd name="connsiteX2" fmla="*/ 11878 w 19050"/>
                    <a:gd name="connsiteY2" fmla="*/ 13840 h 19050"/>
                    <a:gd name="connsiteX3" fmla="*/ 7144 w 19050"/>
                    <a:gd name="connsiteY3" fmla="*/ 20822 h 19050"/>
                    <a:gd name="connsiteX4" fmla="*/ 16945 w 19050"/>
                    <a:gd name="connsiteY4" fmla="*/ 801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6945" y="8011"/>
                      </a:moveTo>
                      <a:lnTo>
                        <a:pt x="17002" y="7144"/>
                      </a:lnTo>
                      <a:cubicBezTo>
                        <a:pt x="17002" y="7144"/>
                        <a:pt x="14440" y="10497"/>
                        <a:pt x="11878" y="13840"/>
                      </a:cubicBezTo>
                      <a:cubicBezTo>
                        <a:pt x="9506" y="17336"/>
                        <a:pt x="7144" y="20822"/>
                        <a:pt x="7144" y="20822"/>
                      </a:cubicBezTo>
                      <a:cubicBezTo>
                        <a:pt x="10573" y="21393"/>
                        <a:pt x="13611" y="11925"/>
                        <a:pt x="16945" y="80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29" name="任意多边形: 形状 990">
                  <a:extLst>
                    <a:ext uri="{FF2B5EF4-FFF2-40B4-BE49-F238E27FC236}">
                      <a16:creationId xmlns:a16="http://schemas.microsoft.com/office/drawing/2014/main" id="{2E62A054-2117-1A0D-64E5-AFDDB0E3E607}"/>
                    </a:ext>
                  </a:extLst>
                </p:cNvPr>
                <p:cNvSpPr/>
                <p:nvPr/>
              </p:nvSpPr>
              <p:spPr>
                <a:xfrm>
                  <a:off x="3654998" y="1094625"/>
                  <a:ext cx="19050" cy="28575"/>
                </a:xfrm>
                <a:custGeom>
                  <a:avLst/>
                  <a:gdLst>
                    <a:gd name="connsiteX0" fmla="*/ 10784 w 19050"/>
                    <a:gd name="connsiteY0" fmla="*/ 21641 h 28575"/>
                    <a:gd name="connsiteX1" fmla="*/ 14213 w 19050"/>
                    <a:gd name="connsiteY1" fmla="*/ 17583 h 28575"/>
                    <a:gd name="connsiteX2" fmla="*/ 14527 w 19050"/>
                    <a:gd name="connsiteY2" fmla="*/ 19860 h 28575"/>
                    <a:gd name="connsiteX3" fmla="*/ 13394 w 19050"/>
                    <a:gd name="connsiteY3" fmla="*/ 11878 h 28575"/>
                    <a:gd name="connsiteX4" fmla="*/ 11527 w 19050"/>
                    <a:gd name="connsiteY4" fmla="*/ 11868 h 28575"/>
                    <a:gd name="connsiteX5" fmla="*/ 13051 w 19050"/>
                    <a:gd name="connsiteY5" fmla="*/ 7144 h 28575"/>
                    <a:gd name="connsiteX6" fmla="*/ 9346 w 19050"/>
                    <a:gd name="connsiteY6" fmla="*/ 15450 h 28575"/>
                    <a:gd name="connsiteX7" fmla="*/ 11660 w 19050"/>
                    <a:gd name="connsiteY7" fmla="*/ 15411 h 28575"/>
                    <a:gd name="connsiteX8" fmla="*/ 7212 w 19050"/>
                    <a:gd name="connsiteY8" fmla="*/ 18631 h 28575"/>
                    <a:gd name="connsiteX9" fmla="*/ 14756 w 19050"/>
                    <a:gd name="connsiteY9" fmla="*/ 23632 h 28575"/>
                    <a:gd name="connsiteX10" fmla="*/ 10784 w 19050"/>
                    <a:gd name="connsiteY10" fmla="*/ 21641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9050" h="28575">
                      <a:moveTo>
                        <a:pt x="10784" y="21641"/>
                      </a:moveTo>
                      <a:lnTo>
                        <a:pt x="14213" y="17583"/>
                      </a:lnTo>
                      <a:cubicBezTo>
                        <a:pt x="15108" y="17850"/>
                        <a:pt x="14585" y="18907"/>
                        <a:pt x="14527" y="19860"/>
                      </a:cubicBezTo>
                      <a:cubicBezTo>
                        <a:pt x="13718" y="18155"/>
                        <a:pt x="13080" y="14602"/>
                        <a:pt x="13394" y="11878"/>
                      </a:cubicBezTo>
                      <a:cubicBezTo>
                        <a:pt x="12813" y="12906"/>
                        <a:pt x="11946" y="12211"/>
                        <a:pt x="11527" y="11868"/>
                      </a:cubicBezTo>
                      <a:cubicBezTo>
                        <a:pt x="12365" y="8601"/>
                        <a:pt x="14146" y="8696"/>
                        <a:pt x="13051" y="7144"/>
                      </a:cubicBezTo>
                      <a:cubicBezTo>
                        <a:pt x="10155" y="11316"/>
                        <a:pt x="9727" y="11306"/>
                        <a:pt x="9346" y="15450"/>
                      </a:cubicBezTo>
                      <a:cubicBezTo>
                        <a:pt x="9803" y="15364"/>
                        <a:pt x="11279" y="14592"/>
                        <a:pt x="11660" y="15411"/>
                      </a:cubicBezTo>
                      <a:cubicBezTo>
                        <a:pt x="11441" y="18221"/>
                        <a:pt x="8212" y="17983"/>
                        <a:pt x="7212" y="18631"/>
                      </a:cubicBezTo>
                      <a:cubicBezTo>
                        <a:pt x="6488" y="22498"/>
                        <a:pt x="11670" y="23422"/>
                        <a:pt x="14756" y="23632"/>
                      </a:cubicBezTo>
                      <a:lnTo>
                        <a:pt x="10784" y="2164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30" name="任意多边形: 形状 991">
                  <a:extLst>
                    <a:ext uri="{FF2B5EF4-FFF2-40B4-BE49-F238E27FC236}">
                      <a16:creationId xmlns:a16="http://schemas.microsoft.com/office/drawing/2014/main" id="{636CA322-0CC2-771F-D9E4-3734192C6B10}"/>
                    </a:ext>
                  </a:extLst>
                </p:cNvPr>
                <p:cNvSpPr/>
                <p:nvPr/>
              </p:nvSpPr>
              <p:spPr>
                <a:xfrm>
                  <a:off x="3466784" y="1019101"/>
                  <a:ext cx="19050" cy="19050"/>
                </a:xfrm>
                <a:custGeom>
                  <a:avLst/>
                  <a:gdLst>
                    <a:gd name="connsiteX0" fmla="*/ 9936 w 19050"/>
                    <a:gd name="connsiteY0" fmla="*/ 10935 h 19050"/>
                    <a:gd name="connsiteX1" fmla="*/ 10441 w 19050"/>
                    <a:gd name="connsiteY1" fmla="*/ 12744 h 19050"/>
                    <a:gd name="connsiteX2" fmla="*/ 11984 w 19050"/>
                    <a:gd name="connsiteY2" fmla="*/ 7144 h 19050"/>
                    <a:gd name="connsiteX3" fmla="*/ 7917 w 19050"/>
                    <a:gd name="connsiteY3" fmla="*/ 9258 h 19050"/>
                    <a:gd name="connsiteX4" fmla="*/ 7841 w 19050"/>
                    <a:gd name="connsiteY4" fmla="*/ 8049 h 19050"/>
                    <a:gd name="connsiteX5" fmla="*/ 7898 w 19050"/>
                    <a:gd name="connsiteY5" fmla="*/ 14802 h 19050"/>
                    <a:gd name="connsiteX6" fmla="*/ 9936 w 19050"/>
                    <a:gd name="connsiteY6" fmla="*/ 1093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" h="19050">
                      <a:moveTo>
                        <a:pt x="9936" y="10935"/>
                      </a:moveTo>
                      <a:cubicBezTo>
                        <a:pt x="10365" y="11525"/>
                        <a:pt x="10022" y="12173"/>
                        <a:pt x="10441" y="12744"/>
                      </a:cubicBezTo>
                      <a:cubicBezTo>
                        <a:pt x="13479" y="12478"/>
                        <a:pt x="10203" y="9096"/>
                        <a:pt x="11984" y="7144"/>
                      </a:cubicBezTo>
                      <a:lnTo>
                        <a:pt x="7917" y="9258"/>
                      </a:lnTo>
                      <a:lnTo>
                        <a:pt x="7841" y="8049"/>
                      </a:lnTo>
                      <a:cubicBezTo>
                        <a:pt x="6326" y="8163"/>
                        <a:pt x="7726" y="12382"/>
                        <a:pt x="7898" y="14802"/>
                      </a:cubicBezTo>
                      <a:lnTo>
                        <a:pt x="9936" y="1093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31" name="任意多边形: 形状 992">
                  <a:extLst>
                    <a:ext uri="{FF2B5EF4-FFF2-40B4-BE49-F238E27FC236}">
                      <a16:creationId xmlns:a16="http://schemas.microsoft.com/office/drawing/2014/main" id="{C4709D48-18BD-F649-DBF1-D3461BDA1BF6}"/>
                    </a:ext>
                  </a:extLst>
                </p:cNvPr>
                <p:cNvSpPr/>
                <p:nvPr/>
              </p:nvSpPr>
              <p:spPr>
                <a:xfrm>
                  <a:off x="3422475" y="761326"/>
                  <a:ext cx="9525" cy="9525"/>
                </a:xfrm>
                <a:custGeom>
                  <a:avLst/>
                  <a:gdLst>
                    <a:gd name="connsiteX0" fmla="*/ 7344 w 9525"/>
                    <a:gd name="connsiteY0" fmla="*/ 11030 h 9525"/>
                    <a:gd name="connsiteX1" fmla="*/ 11173 w 9525"/>
                    <a:gd name="connsiteY1" fmla="*/ 7144 h 9525"/>
                    <a:gd name="connsiteX2" fmla="*/ 7144 w 9525"/>
                    <a:gd name="connsiteY2" fmla="*/ 8734 h 9525"/>
                    <a:gd name="connsiteX3" fmla="*/ 7344 w 9525"/>
                    <a:gd name="connsiteY3" fmla="*/ 1103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344" y="11030"/>
                      </a:moveTo>
                      <a:lnTo>
                        <a:pt x="11173" y="7144"/>
                      </a:lnTo>
                      <a:lnTo>
                        <a:pt x="7144" y="8734"/>
                      </a:lnTo>
                      <a:cubicBezTo>
                        <a:pt x="8849" y="7715"/>
                        <a:pt x="7563" y="10077"/>
                        <a:pt x="7344" y="1103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32" name="任意多边形: 形状 993">
                  <a:extLst>
                    <a:ext uri="{FF2B5EF4-FFF2-40B4-BE49-F238E27FC236}">
                      <a16:creationId xmlns:a16="http://schemas.microsoft.com/office/drawing/2014/main" id="{F9A47905-D968-E65E-9DF4-80F97DEBC754}"/>
                    </a:ext>
                  </a:extLst>
                </p:cNvPr>
                <p:cNvSpPr/>
                <p:nvPr/>
              </p:nvSpPr>
              <p:spPr>
                <a:xfrm>
                  <a:off x="3737248" y="1044257"/>
                  <a:ext cx="9525" cy="9525"/>
                </a:xfrm>
                <a:custGeom>
                  <a:avLst/>
                  <a:gdLst>
                    <a:gd name="connsiteX0" fmla="*/ 8211 w 9525"/>
                    <a:gd name="connsiteY0" fmla="*/ 8039 h 9525"/>
                    <a:gd name="connsiteX1" fmla="*/ 8058 w 9525"/>
                    <a:gd name="connsiteY1" fmla="*/ 8773 h 9525"/>
                    <a:gd name="connsiteX2" fmla="*/ 7934 w 9525"/>
                    <a:gd name="connsiteY2" fmla="*/ 7144 h 9525"/>
                    <a:gd name="connsiteX3" fmla="*/ 7144 w 9525"/>
                    <a:gd name="connsiteY3" fmla="*/ 10458 h 9525"/>
                    <a:gd name="connsiteX4" fmla="*/ 8211 w 9525"/>
                    <a:gd name="connsiteY4" fmla="*/ 803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8211" y="8039"/>
                      </a:moveTo>
                      <a:cubicBezTo>
                        <a:pt x="8230" y="6829"/>
                        <a:pt x="8363" y="8068"/>
                        <a:pt x="8058" y="8773"/>
                      </a:cubicBezTo>
                      <a:lnTo>
                        <a:pt x="7934" y="7144"/>
                      </a:lnTo>
                      <a:cubicBezTo>
                        <a:pt x="8211" y="8030"/>
                        <a:pt x="7153" y="10077"/>
                        <a:pt x="7144" y="10458"/>
                      </a:cubicBezTo>
                      <a:cubicBezTo>
                        <a:pt x="7658" y="9820"/>
                        <a:pt x="7982" y="10344"/>
                        <a:pt x="8211" y="803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33" name="任意多边形: 形状 994">
                  <a:extLst>
                    <a:ext uri="{FF2B5EF4-FFF2-40B4-BE49-F238E27FC236}">
                      <a16:creationId xmlns:a16="http://schemas.microsoft.com/office/drawing/2014/main" id="{B8F3C087-00C0-D255-BAA2-09B5DF2CA50F}"/>
                    </a:ext>
                  </a:extLst>
                </p:cNvPr>
                <p:cNvSpPr/>
                <p:nvPr/>
              </p:nvSpPr>
              <p:spPr>
                <a:xfrm>
                  <a:off x="3630597" y="1106512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7144 h 19050"/>
                    <a:gd name="connsiteX1" fmla="*/ 7172 w 9525"/>
                    <a:gd name="connsiteY1" fmla="*/ 12078 h 19050"/>
                    <a:gd name="connsiteX2" fmla="*/ 9573 w 9525"/>
                    <a:gd name="connsiteY2" fmla="*/ 853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144" y="7144"/>
                      </a:moveTo>
                      <a:lnTo>
                        <a:pt x="7172" y="12078"/>
                      </a:lnTo>
                      <a:lnTo>
                        <a:pt x="9573" y="853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34" name="任意多边形: 形状 995">
                  <a:extLst>
                    <a:ext uri="{FF2B5EF4-FFF2-40B4-BE49-F238E27FC236}">
                      <a16:creationId xmlns:a16="http://schemas.microsoft.com/office/drawing/2014/main" id="{CB484B79-AEF1-6793-97B9-ED28062D1D06}"/>
                    </a:ext>
                  </a:extLst>
                </p:cNvPr>
                <p:cNvSpPr/>
                <p:nvPr/>
              </p:nvSpPr>
              <p:spPr>
                <a:xfrm>
                  <a:off x="3555126" y="1084776"/>
                  <a:ext cx="19050" cy="19050"/>
                </a:xfrm>
                <a:custGeom>
                  <a:avLst/>
                  <a:gdLst>
                    <a:gd name="connsiteX0" fmla="*/ 10006 w 19050"/>
                    <a:gd name="connsiteY0" fmla="*/ 11430 h 19050"/>
                    <a:gd name="connsiteX1" fmla="*/ 9482 w 19050"/>
                    <a:gd name="connsiteY1" fmla="*/ 11173 h 19050"/>
                    <a:gd name="connsiteX2" fmla="*/ 12015 w 19050"/>
                    <a:gd name="connsiteY2" fmla="*/ 7144 h 19050"/>
                    <a:gd name="connsiteX3" fmla="*/ 8558 w 19050"/>
                    <a:gd name="connsiteY3" fmla="*/ 14592 h 19050"/>
                    <a:gd name="connsiteX4" fmla="*/ 10006 w 19050"/>
                    <a:gd name="connsiteY4" fmla="*/ 1143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0006" y="11430"/>
                      </a:moveTo>
                      <a:lnTo>
                        <a:pt x="9482" y="11173"/>
                      </a:lnTo>
                      <a:lnTo>
                        <a:pt x="12015" y="7144"/>
                      </a:lnTo>
                      <a:cubicBezTo>
                        <a:pt x="10758" y="11078"/>
                        <a:pt x="4348" y="10001"/>
                        <a:pt x="8558" y="14592"/>
                      </a:cubicBezTo>
                      <a:cubicBezTo>
                        <a:pt x="8853" y="13440"/>
                        <a:pt x="9615" y="12583"/>
                        <a:pt x="10006" y="1143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35" name="任意多边形: 形状 996">
                  <a:extLst>
                    <a:ext uri="{FF2B5EF4-FFF2-40B4-BE49-F238E27FC236}">
                      <a16:creationId xmlns:a16="http://schemas.microsoft.com/office/drawing/2014/main" id="{0A6D378D-33FF-F2C2-AD44-ABB481262838}"/>
                    </a:ext>
                  </a:extLst>
                </p:cNvPr>
                <p:cNvSpPr/>
                <p:nvPr/>
              </p:nvSpPr>
              <p:spPr>
                <a:xfrm>
                  <a:off x="3467824" y="1003661"/>
                  <a:ext cx="9525" cy="19050"/>
                </a:xfrm>
                <a:custGeom>
                  <a:avLst/>
                  <a:gdLst>
                    <a:gd name="connsiteX0" fmla="*/ 11440 w 9525"/>
                    <a:gd name="connsiteY0" fmla="*/ 17707 h 19050"/>
                    <a:gd name="connsiteX1" fmla="*/ 11030 w 9525"/>
                    <a:gd name="connsiteY1" fmla="*/ 15240 h 19050"/>
                    <a:gd name="connsiteX2" fmla="*/ 10658 w 9525"/>
                    <a:gd name="connsiteY2" fmla="*/ 14164 h 19050"/>
                    <a:gd name="connsiteX3" fmla="*/ 10601 w 9525"/>
                    <a:gd name="connsiteY3" fmla="*/ 14040 h 19050"/>
                    <a:gd name="connsiteX4" fmla="*/ 10573 w 9525"/>
                    <a:gd name="connsiteY4" fmla="*/ 13973 h 19050"/>
                    <a:gd name="connsiteX5" fmla="*/ 10563 w 9525"/>
                    <a:gd name="connsiteY5" fmla="*/ 13945 h 19050"/>
                    <a:gd name="connsiteX6" fmla="*/ 10554 w 9525"/>
                    <a:gd name="connsiteY6" fmla="*/ 13926 h 19050"/>
                    <a:gd name="connsiteX7" fmla="*/ 10649 w 9525"/>
                    <a:gd name="connsiteY7" fmla="*/ 10116 h 19050"/>
                    <a:gd name="connsiteX8" fmla="*/ 10649 w 9525"/>
                    <a:gd name="connsiteY8" fmla="*/ 10116 h 19050"/>
                    <a:gd name="connsiteX9" fmla="*/ 10649 w 9525"/>
                    <a:gd name="connsiteY9" fmla="*/ 10106 h 19050"/>
                    <a:gd name="connsiteX10" fmla="*/ 10554 w 9525"/>
                    <a:gd name="connsiteY10" fmla="*/ 9916 h 19050"/>
                    <a:gd name="connsiteX11" fmla="*/ 10344 w 9525"/>
                    <a:gd name="connsiteY11" fmla="*/ 9554 h 19050"/>
                    <a:gd name="connsiteX12" fmla="*/ 7982 w 9525"/>
                    <a:gd name="connsiteY12" fmla="*/ 7144 h 19050"/>
                    <a:gd name="connsiteX13" fmla="*/ 7534 w 9525"/>
                    <a:gd name="connsiteY13" fmla="*/ 9325 h 19050"/>
                    <a:gd name="connsiteX14" fmla="*/ 7144 w 9525"/>
                    <a:gd name="connsiteY14" fmla="*/ 16097 h 19050"/>
                    <a:gd name="connsiteX15" fmla="*/ 11440 w 9525"/>
                    <a:gd name="connsiteY15" fmla="*/ 1770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525" h="19050">
                      <a:moveTo>
                        <a:pt x="11440" y="17707"/>
                      </a:moveTo>
                      <a:cubicBezTo>
                        <a:pt x="11392" y="16812"/>
                        <a:pt x="11249" y="15992"/>
                        <a:pt x="11030" y="15240"/>
                      </a:cubicBezTo>
                      <a:lnTo>
                        <a:pt x="10658" y="14164"/>
                      </a:lnTo>
                      <a:lnTo>
                        <a:pt x="10601" y="14040"/>
                      </a:lnTo>
                      <a:lnTo>
                        <a:pt x="10573" y="13973"/>
                      </a:lnTo>
                      <a:lnTo>
                        <a:pt x="10563" y="13945"/>
                      </a:lnTo>
                      <a:lnTo>
                        <a:pt x="10554" y="13926"/>
                      </a:lnTo>
                      <a:lnTo>
                        <a:pt x="10649" y="10116"/>
                      </a:lnTo>
                      <a:lnTo>
                        <a:pt x="10649" y="10116"/>
                      </a:lnTo>
                      <a:lnTo>
                        <a:pt x="10649" y="10106"/>
                      </a:lnTo>
                      <a:lnTo>
                        <a:pt x="10554" y="9916"/>
                      </a:lnTo>
                      <a:lnTo>
                        <a:pt x="10344" y="9554"/>
                      </a:lnTo>
                      <a:cubicBezTo>
                        <a:pt x="9754" y="8611"/>
                        <a:pt x="8915" y="7830"/>
                        <a:pt x="7982" y="7144"/>
                      </a:cubicBezTo>
                      <a:cubicBezTo>
                        <a:pt x="7982" y="7144"/>
                        <a:pt x="7763" y="8230"/>
                        <a:pt x="7534" y="9325"/>
                      </a:cubicBezTo>
                      <a:cubicBezTo>
                        <a:pt x="7344" y="12716"/>
                        <a:pt x="7144" y="16097"/>
                        <a:pt x="7144" y="16097"/>
                      </a:cubicBezTo>
                      <a:lnTo>
                        <a:pt x="11440" y="1770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36" name="任意多边形: 形状 997">
                  <a:extLst>
                    <a:ext uri="{FF2B5EF4-FFF2-40B4-BE49-F238E27FC236}">
                      <a16:creationId xmlns:a16="http://schemas.microsoft.com/office/drawing/2014/main" id="{5ECB7C6E-76B2-71CC-3D34-A180274A0AA4}"/>
                    </a:ext>
                  </a:extLst>
                </p:cNvPr>
                <p:cNvSpPr/>
                <p:nvPr/>
              </p:nvSpPr>
              <p:spPr>
                <a:xfrm>
                  <a:off x="3716581" y="1070975"/>
                  <a:ext cx="9525" cy="9525"/>
                </a:xfrm>
                <a:custGeom>
                  <a:avLst/>
                  <a:gdLst>
                    <a:gd name="connsiteX0" fmla="*/ 9056 w 9525"/>
                    <a:gd name="connsiteY0" fmla="*/ 7144 h 9525"/>
                    <a:gd name="connsiteX1" fmla="*/ 7217 w 9525"/>
                    <a:gd name="connsiteY1" fmla="*/ 11344 h 9525"/>
                    <a:gd name="connsiteX2" fmla="*/ 9056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056" y="7144"/>
                      </a:moveTo>
                      <a:cubicBezTo>
                        <a:pt x="9056" y="7563"/>
                        <a:pt x="6703" y="9839"/>
                        <a:pt x="7217" y="11344"/>
                      </a:cubicBezTo>
                      <a:cubicBezTo>
                        <a:pt x="8132" y="9249"/>
                        <a:pt x="8446" y="8534"/>
                        <a:pt x="9056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37" name="任意多边形: 形状 998">
                  <a:extLst>
                    <a:ext uri="{FF2B5EF4-FFF2-40B4-BE49-F238E27FC236}">
                      <a16:creationId xmlns:a16="http://schemas.microsoft.com/office/drawing/2014/main" id="{3B004DEB-5D88-F440-E1E2-0F0DD066F1CD}"/>
                    </a:ext>
                  </a:extLst>
                </p:cNvPr>
                <p:cNvSpPr/>
                <p:nvPr/>
              </p:nvSpPr>
              <p:spPr>
                <a:xfrm>
                  <a:off x="3423824" y="791007"/>
                  <a:ext cx="38100" cy="38100"/>
                </a:xfrm>
                <a:custGeom>
                  <a:avLst/>
                  <a:gdLst>
                    <a:gd name="connsiteX0" fmla="*/ 7300 w 38100"/>
                    <a:gd name="connsiteY0" fmla="*/ 36909 h 38100"/>
                    <a:gd name="connsiteX1" fmla="*/ 21988 w 38100"/>
                    <a:gd name="connsiteY1" fmla="*/ 17869 h 38100"/>
                    <a:gd name="connsiteX2" fmla="*/ 18292 w 38100"/>
                    <a:gd name="connsiteY2" fmla="*/ 25193 h 38100"/>
                    <a:gd name="connsiteX3" fmla="*/ 23302 w 38100"/>
                    <a:gd name="connsiteY3" fmla="*/ 24317 h 38100"/>
                    <a:gd name="connsiteX4" fmla="*/ 26045 w 38100"/>
                    <a:gd name="connsiteY4" fmla="*/ 19393 h 38100"/>
                    <a:gd name="connsiteX5" fmla="*/ 28389 w 38100"/>
                    <a:gd name="connsiteY5" fmla="*/ 22698 h 38100"/>
                    <a:gd name="connsiteX6" fmla="*/ 21588 w 38100"/>
                    <a:gd name="connsiteY6" fmla="*/ 34452 h 38100"/>
                    <a:gd name="connsiteX7" fmla="*/ 34646 w 38100"/>
                    <a:gd name="connsiteY7" fmla="*/ 19097 h 38100"/>
                    <a:gd name="connsiteX8" fmla="*/ 33427 w 38100"/>
                    <a:gd name="connsiteY8" fmla="*/ 13582 h 38100"/>
                    <a:gd name="connsiteX9" fmla="*/ 29046 w 38100"/>
                    <a:gd name="connsiteY9" fmla="*/ 18412 h 38100"/>
                    <a:gd name="connsiteX10" fmla="*/ 29093 w 38100"/>
                    <a:gd name="connsiteY10" fmla="*/ 9811 h 38100"/>
                    <a:gd name="connsiteX11" fmla="*/ 33046 w 38100"/>
                    <a:gd name="connsiteY11" fmla="*/ 7582 h 38100"/>
                    <a:gd name="connsiteX12" fmla="*/ 25398 w 38100"/>
                    <a:gd name="connsiteY12" fmla="*/ 10372 h 38100"/>
                    <a:gd name="connsiteX13" fmla="*/ 24217 w 38100"/>
                    <a:gd name="connsiteY13" fmla="*/ 17335 h 38100"/>
                    <a:gd name="connsiteX14" fmla="*/ 20121 w 38100"/>
                    <a:gd name="connsiteY14" fmla="*/ 18212 h 38100"/>
                    <a:gd name="connsiteX15" fmla="*/ 16130 w 38100"/>
                    <a:gd name="connsiteY15" fmla="*/ 19221 h 38100"/>
                    <a:gd name="connsiteX16" fmla="*/ 17825 w 38100"/>
                    <a:gd name="connsiteY16" fmla="*/ 16849 h 38100"/>
                    <a:gd name="connsiteX17" fmla="*/ 19635 w 38100"/>
                    <a:gd name="connsiteY17" fmla="*/ 14563 h 38100"/>
                    <a:gd name="connsiteX18" fmla="*/ 7300 w 38100"/>
                    <a:gd name="connsiteY18" fmla="*/ 36909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8100" h="38100">
                      <a:moveTo>
                        <a:pt x="7300" y="36909"/>
                      </a:moveTo>
                      <a:cubicBezTo>
                        <a:pt x="13377" y="31823"/>
                        <a:pt x="14901" y="23203"/>
                        <a:pt x="21988" y="17869"/>
                      </a:cubicBezTo>
                      <a:cubicBezTo>
                        <a:pt x="22416" y="19059"/>
                        <a:pt x="20483" y="24574"/>
                        <a:pt x="18292" y="25193"/>
                      </a:cubicBezTo>
                      <a:cubicBezTo>
                        <a:pt x="16025" y="33299"/>
                        <a:pt x="21407" y="22269"/>
                        <a:pt x="23302" y="24317"/>
                      </a:cubicBezTo>
                      <a:cubicBezTo>
                        <a:pt x="21150" y="24946"/>
                        <a:pt x="23731" y="19859"/>
                        <a:pt x="26045" y="19393"/>
                      </a:cubicBezTo>
                      <a:cubicBezTo>
                        <a:pt x="30474" y="18335"/>
                        <a:pt x="23807" y="24622"/>
                        <a:pt x="28389" y="22698"/>
                      </a:cubicBezTo>
                      <a:cubicBezTo>
                        <a:pt x="26522" y="26203"/>
                        <a:pt x="19083" y="31261"/>
                        <a:pt x="21588" y="34452"/>
                      </a:cubicBezTo>
                      <a:cubicBezTo>
                        <a:pt x="24102" y="30337"/>
                        <a:pt x="31370" y="25355"/>
                        <a:pt x="34646" y="19097"/>
                      </a:cubicBezTo>
                      <a:cubicBezTo>
                        <a:pt x="26922" y="22707"/>
                        <a:pt x="39418" y="11754"/>
                        <a:pt x="33427" y="13582"/>
                      </a:cubicBezTo>
                      <a:lnTo>
                        <a:pt x="29046" y="18412"/>
                      </a:lnTo>
                      <a:cubicBezTo>
                        <a:pt x="25788" y="16392"/>
                        <a:pt x="31627" y="11487"/>
                        <a:pt x="29093" y="9811"/>
                      </a:cubicBezTo>
                      <a:lnTo>
                        <a:pt x="33046" y="7582"/>
                      </a:lnTo>
                      <a:cubicBezTo>
                        <a:pt x="31160" y="6286"/>
                        <a:pt x="29408" y="8058"/>
                        <a:pt x="25398" y="10372"/>
                      </a:cubicBezTo>
                      <a:cubicBezTo>
                        <a:pt x="24150" y="13449"/>
                        <a:pt x="29265" y="12801"/>
                        <a:pt x="24217" y="17335"/>
                      </a:cubicBezTo>
                      <a:cubicBezTo>
                        <a:pt x="24217" y="17335"/>
                        <a:pt x="22169" y="17773"/>
                        <a:pt x="20121" y="18212"/>
                      </a:cubicBezTo>
                      <a:cubicBezTo>
                        <a:pt x="18121" y="18716"/>
                        <a:pt x="16130" y="19221"/>
                        <a:pt x="16130" y="19221"/>
                      </a:cubicBezTo>
                      <a:cubicBezTo>
                        <a:pt x="16130" y="19221"/>
                        <a:pt x="16978" y="18031"/>
                        <a:pt x="17825" y="16849"/>
                      </a:cubicBezTo>
                      <a:cubicBezTo>
                        <a:pt x="18730" y="15706"/>
                        <a:pt x="19635" y="14563"/>
                        <a:pt x="19635" y="14563"/>
                      </a:cubicBezTo>
                      <a:cubicBezTo>
                        <a:pt x="13758" y="20545"/>
                        <a:pt x="5938" y="28765"/>
                        <a:pt x="7300" y="3690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38" name="任意多边形: 形状 999">
                  <a:extLst>
                    <a:ext uri="{FF2B5EF4-FFF2-40B4-BE49-F238E27FC236}">
                      <a16:creationId xmlns:a16="http://schemas.microsoft.com/office/drawing/2014/main" id="{0A082E0C-471B-9997-E911-9D42F6150F8F}"/>
                    </a:ext>
                  </a:extLst>
                </p:cNvPr>
                <p:cNvSpPr/>
                <p:nvPr/>
              </p:nvSpPr>
              <p:spPr>
                <a:xfrm>
                  <a:off x="3580488" y="1095921"/>
                  <a:ext cx="9525" cy="19050"/>
                </a:xfrm>
                <a:custGeom>
                  <a:avLst/>
                  <a:gdLst>
                    <a:gd name="connsiteX0" fmla="*/ 9770 w 9525"/>
                    <a:gd name="connsiteY0" fmla="*/ 12363 h 19050"/>
                    <a:gd name="connsiteX1" fmla="*/ 9847 w 9525"/>
                    <a:gd name="connsiteY1" fmla="*/ 7144 h 19050"/>
                    <a:gd name="connsiteX2" fmla="*/ 7713 w 9525"/>
                    <a:gd name="connsiteY2" fmla="*/ 8820 h 19050"/>
                    <a:gd name="connsiteX3" fmla="*/ 8370 w 9525"/>
                    <a:gd name="connsiteY3" fmla="*/ 8439 h 19050"/>
                    <a:gd name="connsiteX4" fmla="*/ 9770 w 9525"/>
                    <a:gd name="connsiteY4" fmla="*/ 1236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19050">
                      <a:moveTo>
                        <a:pt x="9770" y="12363"/>
                      </a:moveTo>
                      <a:cubicBezTo>
                        <a:pt x="9494" y="10630"/>
                        <a:pt x="8704" y="9173"/>
                        <a:pt x="9847" y="7144"/>
                      </a:cubicBezTo>
                      <a:cubicBezTo>
                        <a:pt x="8523" y="7877"/>
                        <a:pt x="6018" y="8830"/>
                        <a:pt x="7713" y="8820"/>
                      </a:cubicBezTo>
                      <a:lnTo>
                        <a:pt x="8370" y="8439"/>
                      </a:lnTo>
                      <a:cubicBezTo>
                        <a:pt x="11828" y="10211"/>
                        <a:pt x="5941" y="11249"/>
                        <a:pt x="9770" y="1236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39" name="任意多边形: 形状 1000">
                  <a:extLst>
                    <a:ext uri="{FF2B5EF4-FFF2-40B4-BE49-F238E27FC236}">
                      <a16:creationId xmlns:a16="http://schemas.microsoft.com/office/drawing/2014/main" id="{2ED77EBD-912B-3742-28D7-A06F277C720B}"/>
                    </a:ext>
                  </a:extLst>
                </p:cNvPr>
                <p:cNvSpPr/>
                <p:nvPr/>
              </p:nvSpPr>
              <p:spPr>
                <a:xfrm>
                  <a:off x="3599621" y="1100550"/>
                  <a:ext cx="19050" cy="19050"/>
                </a:xfrm>
                <a:custGeom>
                  <a:avLst/>
                  <a:gdLst>
                    <a:gd name="connsiteX0" fmla="*/ 10487 w 19050"/>
                    <a:gd name="connsiteY0" fmla="*/ 9068 h 19050"/>
                    <a:gd name="connsiteX1" fmla="*/ 10878 w 19050"/>
                    <a:gd name="connsiteY1" fmla="*/ 9696 h 19050"/>
                    <a:gd name="connsiteX2" fmla="*/ 11973 w 19050"/>
                    <a:gd name="connsiteY2" fmla="*/ 7144 h 19050"/>
                    <a:gd name="connsiteX3" fmla="*/ 7144 w 19050"/>
                    <a:gd name="connsiteY3" fmla="*/ 9477 h 19050"/>
                    <a:gd name="connsiteX4" fmla="*/ 9306 w 19050"/>
                    <a:gd name="connsiteY4" fmla="*/ 12182 h 19050"/>
                    <a:gd name="connsiteX5" fmla="*/ 10487 w 19050"/>
                    <a:gd name="connsiteY5" fmla="*/ 906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10487" y="9068"/>
                      </a:moveTo>
                      <a:lnTo>
                        <a:pt x="10878" y="9696"/>
                      </a:lnTo>
                      <a:lnTo>
                        <a:pt x="11973" y="7144"/>
                      </a:lnTo>
                      <a:cubicBezTo>
                        <a:pt x="10659" y="10744"/>
                        <a:pt x="8753" y="7068"/>
                        <a:pt x="7144" y="9477"/>
                      </a:cubicBezTo>
                      <a:lnTo>
                        <a:pt x="9306" y="12182"/>
                      </a:lnTo>
                      <a:cubicBezTo>
                        <a:pt x="8611" y="10344"/>
                        <a:pt x="9335" y="9392"/>
                        <a:pt x="10487" y="906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40" name="任意多边形: 形状 1001">
                  <a:extLst>
                    <a:ext uri="{FF2B5EF4-FFF2-40B4-BE49-F238E27FC236}">
                      <a16:creationId xmlns:a16="http://schemas.microsoft.com/office/drawing/2014/main" id="{4D873807-5D25-E2E1-140E-FE7A6BECBC88}"/>
                    </a:ext>
                  </a:extLst>
                </p:cNvPr>
                <p:cNvSpPr/>
                <p:nvPr/>
              </p:nvSpPr>
              <p:spPr>
                <a:xfrm>
                  <a:off x="3663915" y="1099616"/>
                  <a:ext cx="9525" cy="9525"/>
                </a:xfrm>
                <a:custGeom>
                  <a:avLst/>
                  <a:gdLst>
                    <a:gd name="connsiteX0" fmla="*/ 7753 w 9525"/>
                    <a:gd name="connsiteY0" fmla="*/ 10163 h 9525"/>
                    <a:gd name="connsiteX1" fmla="*/ 7144 w 9525"/>
                    <a:gd name="connsiteY1" fmla="*/ 7144 h 9525"/>
                    <a:gd name="connsiteX2" fmla="*/ 7753 w 9525"/>
                    <a:gd name="connsiteY2" fmla="*/ 101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753" y="10163"/>
                      </a:moveTo>
                      <a:lnTo>
                        <a:pt x="7144" y="7144"/>
                      </a:lnTo>
                      <a:lnTo>
                        <a:pt x="7753" y="1016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41" name="任意多边形: 形状 1002">
                  <a:extLst>
                    <a:ext uri="{FF2B5EF4-FFF2-40B4-BE49-F238E27FC236}">
                      <a16:creationId xmlns:a16="http://schemas.microsoft.com/office/drawing/2014/main" id="{EED32938-7921-B879-2064-BB8DA1DEFBC9}"/>
                    </a:ext>
                  </a:extLst>
                </p:cNvPr>
                <p:cNvSpPr/>
                <p:nvPr/>
              </p:nvSpPr>
              <p:spPr>
                <a:xfrm>
                  <a:off x="3726151" y="1059945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7972 w 9525"/>
                    <a:gd name="connsiteY1" fmla="*/ 9287 h 9525"/>
                    <a:gd name="connsiteX2" fmla="*/ 8477 w 9525"/>
                    <a:gd name="connsiteY2" fmla="*/ 784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7972" y="9287"/>
                      </a:lnTo>
                      <a:lnTo>
                        <a:pt x="8477" y="784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42" name="任意多边形: 形状 1003">
                  <a:extLst>
                    <a:ext uri="{FF2B5EF4-FFF2-40B4-BE49-F238E27FC236}">
                      <a16:creationId xmlns:a16="http://schemas.microsoft.com/office/drawing/2014/main" id="{85A870BA-C26F-B4C2-90F9-5BB29A422D87}"/>
                    </a:ext>
                  </a:extLst>
                </p:cNvPr>
                <p:cNvSpPr/>
                <p:nvPr/>
              </p:nvSpPr>
              <p:spPr>
                <a:xfrm>
                  <a:off x="3731647" y="1053096"/>
                  <a:ext cx="9525" cy="9525"/>
                </a:xfrm>
                <a:custGeom>
                  <a:avLst/>
                  <a:gdLst>
                    <a:gd name="connsiteX0" fmla="*/ 8211 w 9525"/>
                    <a:gd name="connsiteY0" fmla="*/ 7144 h 9525"/>
                    <a:gd name="connsiteX1" fmla="*/ 7439 w 9525"/>
                    <a:gd name="connsiteY1" fmla="*/ 7363 h 9525"/>
                    <a:gd name="connsiteX2" fmla="*/ 7144 w 9525"/>
                    <a:gd name="connsiteY2" fmla="*/ 9306 h 9525"/>
                    <a:gd name="connsiteX3" fmla="*/ 8211 w 9525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8211" y="7144"/>
                      </a:moveTo>
                      <a:cubicBezTo>
                        <a:pt x="8192" y="7210"/>
                        <a:pt x="7420" y="7429"/>
                        <a:pt x="7439" y="7363"/>
                      </a:cubicBezTo>
                      <a:lnTo>
                        <a:pt x="7144" y="9306"/>
                      </a:lnTo>
                      <a:cubicBezTo>
                        <a:pt x="7382" y="8201"/>
                        <a:pt x="7791" y="7887"/>
                        <a:pt x="8211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43" name="任意多边形: 形状 1004">
                  <a:extLst>
                    <a:ext uri="{FF2B5EF4-FFF2-40B4-BE49-F238E27FC236}">
                      <a16:creationId xmlns:a16="http://schemas.microsoft.com/office/drawing/2014/main" id="{67300BC3-8265-55F2-FE3F-ACF304BE2B4A}"/>
                    </a:ext>
                  </a:extLst>
                </p:cNvPr>
                <p:cNvSpPr/>
                <p:nvPr/>
              </p:nvSpPr>
              <p:spPr>
                <a:xfrm>
                  <a:off x="3597126" y="1095615"/>
                  <a:ext cx="9525" cy="19050"/>
                </a:xfrm>
                <a:custGeom>
                  <a:avLst/>
                  <a:gdLst>
                    <a:gd name="connsiteX0" fmla="*/ 11497 w 9525"/>
                    <a:gd name="connsiteY0" fmla="*/ 10936 h 19050"/>
                    <a:gd name="connsiteX1" fmla="*/ 7887 w 9525"/>
                    <a:gd name="connsiteY1" fmla="*/ 7450 h 19050"/>
                    <a:gd name="connsiteX2" fmla="*/ 7144 w 9525"/>
                    <a:gd name="connsiteY2" fmla="*/ 13327 h 19050"/>
                    <a:gd name="connsiteX3" fmla="*/ 11497 w 9525"/>
                    <a:gd name="connsiteY3" fmla="*/ 1093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11497" y="10936"/>
                      </a:moveTo>
                      <a:cubicBezTo>
                        <a:pt x="11440" y="8736"/>
                        <a:pt x="9830" y="6269"/>
                        <a:pt x="7887" y="7450"/>
                      </a:cubicBezTo>
                      <a:lnTo>
                        <a:pt x="7144" y="13327"/>
                      </a:lnTo>
                      <a:cubicBezTo>
                        <a:pt x="8487" y="14736"/>
                        <a:pt x="9801" y="11136"/>
                        <a:pt x="11497" y="1093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44" name="任意多边形: 形状 1005">
                  <a:extLst>
                    <a:ext uri="{FF2B5EF4-FFF2-40B4-BE49-F238E27FC236}">
                      <a16:creationId xmlns:a16="http://schemas.microsoft.com/office/drawing/2014/main" id="{59790299-1704-29AF-8AEC-4AC92388D05D}"/>
                    </a:ext>
                  </a:extLst>
                </p:cNvPr>
                <p:cNvSpPr/>
                <p:nvPr/>
              </p:nvSpPr>
              <p:spPr>
                <a:xfrm>
                  <a:off x="3426838" y="819048"/>
                  <a:ext cx="9525" cy="9525"/>
                </a:xfrm>
                <a:custGeom>
                  <a:avLst/>
                  <a:gdLst>
                    <a:gd name="connsiteX0" fmla="*/ 11506 w 9525"/>
                    <a:gd name="connsiteY0" fmla="*/ 7144 h 9525"/>
                    <a:gd name="connsiteX1" fmla="*/ 7144 w 9525"/>
                    <a:gd name="connsiteY1" fmla="*/ 8515 h 9525"/>
                    <a:gd name="connsiteX2" fmla="*/ 9992 w 9525"/>
                    <a:gd name="connsiteY2" fmla="*/ 817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1506" y="7144"/>
                      </a:moveTo>
                      <a:lnTo>
                        <a:pt x="7144" y="8515"/>
                      </a:lnTo>
                      <a:lnTo>
                        <a:pt x="9992" y="817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45" name="任意多边形: 形状 1006">
                  <a:extLst>
                    <a:ext uri="{FF2B5EF4-FFF2-40B4-BE49-F238E27FC236}">
                      <a16:creationId xmlns:a16="http://schemas.microsoft.com/office/drawing/2014/main" id="{106CE679-E181-6B4F-4921-39C69735DD7B}"/>
                    </a:ext>
                  </a:extLst>
                </p:cNvPr>
                <p:cNvSpPr/>
                <p:nvPr/>
              </p:nvSpPr>
              <p:spPr>
                <a:xfrm>
                  <a:off x="3552225" y="1081843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991 h 9525"/>
                    <a:gd name="connsiteX1" fmla="*/ 8506 w 9525"/>
                    <a:gd name="connsiteY1" fmla="*/ 9411 h 9525"/>
                    <a:gd name="connsiteX2" fmla="*/ 9249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991"/>
                      </a:moveTo>
                      <a:lnTo>
                        <a:pt x="8506" y="9411"/>
                      </a:lnTo>
                      <a:lnTo>
                        <a:pt x="9249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46" name="任意多边形: 形状 1007">
                  <a:extLst>
                    <a:ext uri="{FF2B5EF4-FFF2-40B4-BE49-F238E27FC236}">
                      <a16:creationId xmlns:a16="http://schemas.microsoft.com/office/drawing/2014/main" id="{9775DBFE-4FA6-082C-8054-95F1FD522901}"/>
                    </a:ext>
                  </a:extLst>
                </p:cNvPr>
                <p:cNvSpPr/>
                <p:nvPr/>
              </p:nvSpPr>
              <p:spPr>
                <a:xfrm>
                  <a:off x="3637540" y="1102360"/>
                  <a:ext cx="9525" cy="9525"/>
                </a:xfrm>
                <a:custGeom>
                  <a:avLst/>
                  <a:gdLst>
                    <a:gd name="connsiteX0" fmla="*/ 7839 w 9525"/>
                    <a:gd name="connsiteY0" fmla="*/ 7144 h 9525"/>
                    <a:gd name="connsiteX1" fmla="*/ 7144 w 9525"/>
                    <a:gd name="connsiteY1" fmla="*/ 8620 h 9525"/>
                    <a:gd name="connsiteX2" fmla="*/ 9773 w 9525"/>
                    <a:gd name="connsiteY2" fmla="*/ 749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839" y="7144"/>
                      </a:moveTo>
                      <a:lnTo>
                        <a:pt x="7144" y="8620"/>
                      </a:lnTo>
                      <a:lnTo>
                        <a:pt x="9773" y="749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47" name="任意多边形: 形状 1008">
                  <a:extLst>
                    <a:ext uri="{FF2B5EF4-FFF2-40B4-BE49-F238E27FC236}">
                      <a16:creationId xmlns:a16="http://schemas.microsoft.com/office/drawing/2014/main" id="{B107E0E9-A09C-1D31-9533-C55A7D252FDB}"/>
                    </a:ext>
                  </a:extLst>
                </p:cNvPr>
                <p:cNvSpPr/>
                <p:nvPr/>
              </p:nvSpPr>
              <p:spPr>
                <a:xfrm>
                  <a:off x="3432848" y="899487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14430 h 19050"/>
                    <a:gd name="connsiteX1" fmla="*/ 10849 w 9525"/>
                    <a:gd name="connsiteY1" fmla="*/ 7144 h 19050"/>
                    <a:gd name="connsiteX2" fmla="*/ 7144 w 9525"/>
                    <a:gd name="connsiteY2" fmla="*/ 1443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144" y="14430"/>
                      </a:moveTo>
                      <a:cubicBezTo>
                        <a:pt x="7296" y="15183"/>
                        <a:pt x="10020" y="10668"/>
                        <a:pt x="10849" y="7144"/>
                      </a:cubicBezTo>
                      <a:cubicBezTo>
                        <a:pt x="7449" y="7649"/>
                        <a:pt x="8220" y="12459"/>
                        <a:pt x="7144" y="1443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48" name="任意多边形: 形状 1009">
                  <a:extLst>
                    <a:ext uri="{FF2B5EF4-FFF2-40B4-BE49-F238E27FC236}">
                      <a16:creationId xmlns:a16="http://schemas.microsoft.com/office/drawing/2014/main" id="{8B3D43B7-BF9E-A1D4-AD07-3FEF12424F42}"/>
                    </a:ext>
                  </a:extLst>
                </p:cNvPr>
                <p:cNvSpPr/>
                <p:nvPr/>
              </p:nvSpPr>
              <p:spPr>
                <a:xfrm>
                  <a:off x="3567176" y="1072718"/>
                  <a:ext cx="28575" cy="28575"/>
                </a:xfrm>
                <a:custGeom>
                  <a:avLst/>
                  <a:gdLst>
                    <a:gd name="connsiteX0" fmla="*/ 18872 w 28575"/>
                    <a:gd name="connsiteY0" fmla="*/ 25260 h 28575"/>
                    <a:gd name="connsiteX1" fmla="*/ 22883 w 28575"/>
                    <a:gd name="connsiteY1" fmla="*/ 27280 h 28575"/>
                    <a:gd name="connsiteX2" fmla="*/ 20635 w 28575"/>
                    <a:gd name="connsiteY2" fmla="*/ 12440 h 28575"/>
                    <a:gd name="connsiteX3" fmla="*/ 22092 w 28575"/>
                    <a:gd name="connsiteY3" fmla="*/ 13059 h 28575"/>
                    <a:gd name="connsiteX4" fmla="*/ 19358 w 28575"/>
                    <a:gd name="connsiteY4" fmla="*/ 11287 h 28575"/>
                    <a:gd name="connsiteX5" fmla="*/ 19025 w 28575"/>
                    <a:gd name="connsiteY5" fmla="*/ 13573 h 28575"/>
                    <a:gd name="connsiteX6" fmla="*/ 16920 w 28575"/>
                    <a:gd name="connsiteY6" fmla="*/ 7144 h 28575"/>
                    <a:gd name="connsiteX7" fmla="*/ 14081 w 28575"/>
                    <a:gd name="connsiteY7" fmla="*/ 8277 h 28575"/>
                    <a:gd name="connsiteX8" fmla="*/ 14796 w 28575"/>
                    <a:gd name="connsiteY8" fmla="*/ 7991 h 28575"/>
                    <a:gd name="connsiteX9" fmla="*/ 7262 w 28575"/>
                    <a:gd name="connsiteY9" fmla="*/ 16964 h 28575"/>
                    <a:gd name="connsiteX10" fmla="*/ 17825 w 28575"/>
                    <a:gd name="connsiteY10" fmla="*/ 24898 h 28575"/>
                    <a:gd name="connsiteX11" fmla="*/ 16910 w 28575"/>
                    <a:gd name="connsiteY11" fmla="*/ 28156 h 28575"/>
                    <a:gd name="connsiteX12" fmla="*/ 18872 w 28575"/>
                    <a:gd name="connsiteY12" fmla="*/ 25260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8575" h="28575">
                      <a:moveTo>
                        <a:pt x="18872" y="25260"/>
                      </a:moveTo>
                      <a:cubicBezTo>
                        <a:pt x="18425" y="26889"/>
                        <a:pt x="21606" y="29832"/>
                        <a:pt x="22883" y="27280"/>
                      </a:cubicBezTo>
                      <a:cubicBezTo>
                        <a:pt x="22730" y="24251"/>
                        <a:pt x="15253" y="16993"/>
                        <a:pt x="20635" y="12440"/>
                      </a:cubicBezTo>
                      <a:lnTo>
                        <a:pt x="22092" y="13059"/>
                      </a:lnTo>
                      <a:lnTo>
                        <a:pt x="19358" y="11287"/>
                      </a:lnTo>
                      <a:lnTo>
                        <a:pt x="19025" y="13573"/>
                      </a:lnTo>
                      <a:cubicBezTo>
                        <a:pt x="15758" y="14611"/>
                        <a:pt x="14367" y="8992"/>
                        <a:pt x="16920" y="7144"/>
                      </a:cubicBezTo>
                      <a:lnTo>
                        <a:pt x="14081" y="8277"/>
                      </a:lnTo>
                      <a:lnTo>
                        <a:pt x="14796" y="7991"/>
                      </a:lnTo>
                      <a:cubicBezTo>
                        <a:pt x="13643" y="15535"/>
                        <a:pt x="6119" y="8801"/>
                        <a:pt x="7262" y="16964"/>
                      </a:cubicBezTo>
                      <a:cubicBezTo>
                        <a:pt x="17148" y="18431"/>
                        <a:pt x="7919" y="22812"/>
                        <a:pt x="17825" y="24898"/>
                      </a:cubicBezTo>
                      <a:lnTo>
                        <a:pt x="16910" y="28156"/>
                      </a:lnTo>
                      <a:lnTo>
                        <a:pt x="18872" y="2526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49" name="任意多边形: 形状 1010">
                  <a:extLst>
                    <a:ext uri="{FF2B5EF4-FFF2-40B4-BE49-F238E27FC236}">
                      <a16:creationId xmlns:a16="http://schemas.microsoft.com/office/drawing/2014/main" id="{8A186929-AC8F-9BAE-9139-50B7ADEEC366}"/>
                    </a:ext>
                  </a:extLst>
                </p:cNvPr>
                <p:cNvSpPr/>
                <p:nvPr/>
              </p:nvSpPr>
              <p:spPr>
                <a:xfrm>
                  <a:off x="3539347" y="1044584"/>
                  <a:ext cx="28575" cy="47625"/>
                </a:xfrm>
                <a:custGeom>
                  <a:avLst/>
                  <a:gdLst>
                    <a:gd name="connsiteX0" fmla="*/ 17688 w 28575"/>
                    <a:gd name="connsiteY0" fmla="*/ 31154 h 47625"/>
                    <a:gd name="connsiteX1" fmla="*/ 17193 w 28575"/>
                    <a:gd name="connsiteY1" fmla="*/ 30839 h 47625"/>
                    <a:gd name="connsiteX2" fmla="*/ 20107 w 28575"/>
                    <a:gd name="connsiteY2" fmla="*/ 27086 h 47625"/>
                    <a:gd name="connsiteX3" fmla="*/ 21546 w 28575"/>
                    <a:gd name="connsiteY3" fmla="*/ 30792 h 47625"/>
                    <a:gd name="connsiteX4" fmla="*/ 23746 w 28575"/>
                    <a:gd name="connsiteY4" fmla="*/ 25963 h 47625"/>
                    <a:gd name="connsiteX5" fmla="*/ 17688 w 28575"/>
                    <a:gd name="connsiteY5" fmla="*/ 25496 h 47625"/>
                    <a:gd name="connsiteX6" fmla="*/ 17459 w 28575"/>
                    <a:gd name="connsiteY6" fmla="*/ 21838 h 47625"/>
                    <a:gd name="connsiteX7" fmla="*/ 21584 w 28575"/>
                    <a:gd name="connsiteY7" fmla="*/ 22505 h 47625"/>
                    <a:gd name="connsiteX8" fmla="*/ 26099 w 28575"/>
                    <a:gd name="connsiteY8" fmla="*/ 14609 h 47625"/>
                    <a:gd name="connsiteX9" fmla="*/ 13716 w 28575"/>
                    <a:gd name="connsiteY9" fmla="*/ 7589 h 47625"/>
                    <a:gd name="connsiteX10" fmla="*/ 9239 w 28575"/>
                    <a:gd name="connsiteY10" fmla="*/ 8513 h 47625"/>
                    <a:gd name="connsiteX11" fmla="*/ 8153 w 28575"/>
                    <a:gd name="connsiteY11" fmla="*/ 12256 h 47625"/>
                    <a:gd name="connsiteX12" fmla="*/ 7144 w 28575"/>
                    <a:gd name="connsiteY12" fmla="*/ 16047 h 47625"/>
                    <a:gd name="connsiteX13" fmla="*/ 17297 w 28575"/>
                    <a:gd name="connsiteY13" fmla="*/ 35087 h 47625"/>
                    <a:gd name="connsiteX14" fmla="*/ 15935 w 28575"/>
                    <a:gd name="connsiteY14" fmla="*/ 38955 h 47625"/>
                    <a:gd name="connsiteX15" fmla="*/ 12859 w 28575"/>
                    <a:gd name="connsiteY15" fmla="*/ 33706 h 47625"/>
                    <a:gd name="connsiteX16" fmla="*/ 14135 w 28575"/>
                    <a:gd name="connsiteY16" fmla="*/ 40612 h 47625"/>
                    <a:gd name="connsiteX17" fmla="*/ 17688 w 28575"/>
                    <a:gd name="connsiteY17" fmla="*/ 31154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8575" h="47625">
                      <a:moveTo>
                        <a:pt x="17688" y="31154"/>
                      </a:moveTo>
                      <a:lnTo>
                        <a:pt x="17193" y="30839"/>
                      </a:lnTo>
                      <a:cubicBezTo>
                        <a:pt x="17688" y="29725"/>
                        <a:pt x="18879" y="28401"/>
                        <a:pt x="20107" y="27086"/>
                      </a:cubicBezTo>
                      <a:cubicBezTo>
                        <a:pt x="22041" y="28306"/>
                        <a:pt x="18650" y="30344"/>
                        <a:pt x="21546" y="30792"/>
                      </a:cubicBezTo>
                      <a:cubicBezTo>
                        <a:pt x="24203" y="28991"/>
                        <a:pt x="19374" y="25934"/>
                        <a:pt x="23746" y="25963"/>
                      </a:cubicBezTo>
                      <a:cubicBezTo>
                        <a:pt x="22546" y="24496"/>
                        <a:pt x="21088" y="24943"/>
                        <a:pt x="17688" y="25496"/>
                      </a:cubicBezTo>
                      <a:cubicBezTo>
                        <a:pt x="17688" y="24115"/>
                        <a:pt x="15745" y="22800"/>
                        <a:pt x="17459" y="21838"/>
                      </a:cubicBezTo>
                      <a:lnTo>
                        <a:pt x="21584" y="22505"/>
                      </a:lnTo>
                      <a:cubicBezTo>
                        <a:pt x="17974" y="18028"/>
                        <a:pt x="25079" y="16580"/>
                        <a:pt x="26099" y="14609"/>
                      </a:cubicBezTo>
                      <a:cubicBezTo>
                        <a:pt x="17650" y="18028"/>
                        <a:pt x="21965" y="4569"/>
                        <a:pt x="13716" y="7589"/>
                      </a:cubicBezTo>
                      <a:cubicBezTo>
                        <a:pt x="13726" y="9865"/>
                        <a:pt x="9563" y="10313"/>
                        <a:pt x="9239" y="8513"/>
                      </a:cubicBezTo>
                      <a:cubicBezTo>
                        <a:pt x="9239" y="8513"/>
                        <a:pt x="8696" y="10389"/>
                        <a:pt x="8153" y="12256"/>
                      </a:cubicBezTo>
                      <a:cubicBezTo>
                        <a:pt x="7601" y="14142"/>
                        <a:pt x="7144" y="16047"/>
                        <a:pt x="7144" y="16047"/>
                      </a:cubicBezTo>
                      <a:cubicBezTo>
                        <a:pt x="14811" y="19409"/>
                        <a:pt x="15383" y="31801"/>
                        <a:pt x="17297" y="35087"/>
                      </a:cubicBezTo>
                      <a:lnTo>
                        <a:pt x="15935" y="38955"/>
                      </a:lnTo>
                      <a:cubicBezTo>
                        <a:pt x="15935" y="38955"/>
                        <a:pt x="12706" y="33763"/>
                        <a:pt x="12859" y="33706"/>
                      </a:cubicBezTo>
                      <a:cubicBezTo>
                        <a:pt x="8934" y="37021"/>
                        <a:pt x="16774" y="36726"/>
                        <a:pt x="14135" y="40612"/>
                      </a:cubicBezTo>
                      <a:cubicBezTo>
                        <a:pt x="17469" y="38383"/>
                        <a:pt x="18069" y="35735"/>
                        <a:pt x="17688" y="3115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50" name="任意多边形: 形状 1011">
                  <a:extLst>
                    <a:ext uri="{FF2B5EF4-FFF2-40B4-BE49-F238E27FC236}">
                      <a16:creationId xmlns:a16="http://schemas.microsoft.com/office/drawing/2014/main" id="{FA9ABA45-2501-BDAA-3FE3-9A08EE23097A}"/>
                    </a:ext>
                  </a:extLst>
                </p:cNvPr>
                <p:cNvSpPr/>
                <p:nvPr/>
              </p:nvSpPr>
              <p:spPr>
                <a:xfrm>
                  <a:off x="3556406" y="1078471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11601 h 9525"/>
                    <a:gd name="connsiteX1" fmla="*/ 7649 w 9525"/>
                    <a:gd name="connsiteY1" fmla="*/ 11868 h 9525"/>
                    <a:gd name="connsiteX2" fmla="*/ 9182 w 9525"/>
                    <a:gd name="connsiteY2" fmla="*/ 7410 h 9525"/>
                    <a:gd name="connsiteX3" fmla="*/ 8677 w 9525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144" y="11601"/>
                      </a:moveTo>
                      <a:lnTo>
                        <a:pt x="7649" y="11868"/>
                      </a:lnTo>
                      <a:lnTo>
                        <a:pt x="9182" y="7410"/>
                      </a:lnTo>
                      <a:lnTo>
                        <a:pt x="8677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51" name="任意多边形: 形状 1012">
                  <a:extLst>
                    <a:ext uri="{FF2B5EF4-FFF2-40B4-BE49-F238E27FC236}">
                      <a16:creationId xmlns:a16="http://schemas.microsoft.com/office/drawing/2014/main" id="{6950C33F-8C8A-A008-7E7F-6E5CF9AE702B}"/>
                    </a:ext>
                  </a:extLst>
                </p:cNvPr>
                <p:cNvSpPr/>
                <p:nvPr/>
              </p:nvSpPr>
              <p:spPr>
                <a:xfrm>
                  <a:off x="3728236" y="1047210"/>
                  <a:ext cx="9525" cy="19050"/>
                </a:xfrm>
                <a:custGeom>
                  <a:avLst/>
                  <a:gdLst>
                    <a:gd name="connsiteX0" fmla="*/ 8888 w 9525"/>
                    <a:gd name="connsiteY0" fmla="*/ 14173 h 19050"/>
                    <a:gd name="connsiteX1" fmla="*/ 8631 w 9525"/>
                    <a:gd name="connsiteY1" fmla="*/ 7144 h 19050"/>
                    <a:gd name="connsiteX2" fmla="*/ 8888 w 9525"/>
                    <a:gd name="connsiteY2" fmla="*/ 1417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8888" y="14173"/>
                      </a:moveTo>
                      <a:cubicBezTo>
                        <a:pt x="8507" y="11621"/>
                        <a:pt x="9497" y="7963"/>
                        <a:pt x="8631" y="7144"/>
                      </a:cubicBezTo>
                      <a:cubicBezTo>
                        <a:pt x="8231" y="9696"/>
                        <a:pt x="5345" y="17478"/>
                        <a:pt x="8888" y="1417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52" name="任意多边形: 形状 1013">
                  <a:extLst>
                    <a:ext uri="{FF2B5EF4-FFF2-40B4-BE49-F238E27FC236}">
                      <a16:creationId xmlns:a16="http://schemas.microsoft.com/office/drawing/2014/main" id="{8AAAF2C7-3F01-8305-57E7-5D11B74BABE6}"/>
                    </a:ext>
                  </a:extLst>
                </p:cNvPr>
                <p:cNvSpPr/>
                <p:nvPr/>
              </p:nvSpPr>
              <p:spPr>
                <a:xfrm>
                  <a:off x="3432029" y="820343"/>
                  <a:ext cx="9525" cy="19050"/>
                </a:xfrm>
                <a:custGeom>
                  <a:avLst/>
                  <a:gdLst>
                    <a:gd name="connsiteX0" fmla="*/ 10058 w 9525"/>
                    <a:gd name="connsiteY0" fmla="*/ 11497 h 19050"/>
                    <a:gd name="connsiteX1" fmla="*/ 10420 w 9525"/>
                    <a:gd name="connsiteY1" fmla="*/ 7144 h 19050"/>
                    <a:gd name="connsiteX2" fmla="*/ 7144 w 9525"/>
                    <a:gd name="connsiteY2" fmla="*/ 12706 h 19050"/>
                    <a:gd name="connsiteX3" fmla="*/ 10058 w 9525"/>
                    <a:gd name="connsiteY3" fmla="*/ 1149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10058" y="11497"/>
                      </a:moveTo>
                      <a:cubicBezTo>
                        <a:pt x="14107" y="4601"/>
                        <a:pt x="7001" y="14411"/>
                        <a:pt x="10420" y="7144"/>
                      </a:cubicBezTo>
                      <a:lnTo>
                        <a:pt x="7144" y="12706"/>
                      </a:lnTo>
                      <a:cubicBezTo>
                        <a:pt x="7687" y="14773"/>
                        <a:pt x="8496" y="13392"/>
                        <a:pt x="10058" y="1149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53" name="任意多边形: 形状 1014">
                  <a:extLst>
                    <a:ext uri="{FF2B5EF4-FFF2-40B4-BE49-F238E27FC236}">
                      <a16:creationId xmlns:a16="http://schemas.microsoft.com/office/drawing/2014/main" id="{AAC4CFF0-29A0-E873-37AF-850D1D726B49}"/>
                    </a:ext>
                  </a:extLst>
                </p:cNvPr>
                <p:cNvSpPr/>
                <p:nvPr/>
              </p:nvSpPr>
              <p:spPr>
                <a:xfrm>
                  <a:off x="3532070" y="1063256"/>
                  <a:ext cx="9525" cy="9525"/>
                </a:xfrm>
                <a:custGeom>
                  <a:avLst/>
                  <a:gdLst>
                    <a:gd name="connsiteX0" fmla="*/ 10801 w 9525"/>
                    <a:gd name="connsiteY0" fmla="*/ 8585 h 9525"/>
                    <a:gd name="connsiteX1" fmla="*/ 7144 w 9525"/>
                    <a:gd name="connsiteY1" fmla="*/ 9661 h 9525"/>
                    <a:gd name="connsiteX2" fmla="*/ 10801 w 9525"/>
                    <a:gd name="connsiteY2" fmla="*/ 858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801" y="8585"/>
                      </a:moveTo>
                      <a:cubicBezTo>
                        <a:pt x="9782" y="4889"/>
                        <a:pt x="7877" y="9442"/>
                        <a:pt x="7144" y="9661"/>
                      </a:cubicBezTo>
                      <a:lnTo>
                        <a:pt x="10801" y="858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54" name="任意多边形: 形状 1015">
                  <a:extLst>
                    <a:ext uri="{FF2B5EF4-FFF2-40B4-BE49-F238E27FC236}">
                      <a16:creationId xmlns:a16="http://schemas.microsoft.com/office/drawing/2014/main" id="{02F6A60A-CD3E-F7E8-172B-A3C5E6F8C802}"/>
                    </a:ext>
                  </a:extLst>
                </p:cNvPr>
                <p:cNvSpPr/>
                <p:nvPr/>
              </p:nvSpPr>
              <p:spPr>
                <a:xfrm>
                  <a:off x="3458753" y="945740"/>
                  <a:ext cx="28575" cy="47625"/>
                </a:xfrm>
                <a:custGeom>
                  <a:avLst/>
                  <a:gdLst>
                    <a:gd name="connsiteX0" fmla="*/ 9442 w 28575"/>
                    <a:gd name="connsiteY0" fmla="*/ 44558 h 47625"/>
                    <a:gd name="connsiteX1" fmla="*/ 8842 w 28575"/>
                    <a:gd name="connsiteY1" fmla="*/ 39443 h 47625"/>
                    <a:gd name="connsiteX2" fmla="*/ 14634 w 28575"/>
                    <a:gd name="connsiteY2" fmla="*/ 42529 h 47625"/>
                    <a:gd name="connsiteX3" fmla="*/ 18663 w 28575"/>
                    <a:gd name="connsiteY3" fmla="*/ 34252 h 47625"/>
                    <a:gd name="connsiteX4" fmla="*/ 16862 w 28575"/>
                    <a:gd name="connsiteY4" fmla="*/ 33423 h 47625"/>
                    <a:gd name="connsiteX5" fmla="*/ 19482 w 28575"/>
                    <a:gd name="connsiteY5" fmla="*/ 17345 h 47625"/>
                    <a:gd name="connsiteX6" fmla="*/ 22025 w 28575"/>
                    <a:gd name="connsiteY6" fmla="*/ 18412 h 47625"/>
                    <a:gd name="connsiteX7" fmla="*/ 20139 w 28575"/>
                    <a:gd name="connsiteY7" fmla="*/ 7144 h 47625"/>
                    <a:gd name="connsiteX8" fmla="*/ 13843 w 28575"/>
                    <a:gd name="connsiteY8" fmla="*/ 13659 h 47625"/>
                    <a:gd name="connsiteX9" fmla="*/ 9557 w 28575"/>
                    <a:gd name="connsiteY9" fmla="*/ 21869 h 47625"/>
                    <a:gd name="connsiteX10" fmla="*/ 9442 w 28575"/>
                    <a:gd name="connsiteY10" fmla="*/ 44558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575" h="47625">
                      <a:moveTo>
                        <a:pt x="9442" y="44558"/>
                      </a:moveTo>
                      <a:cubicBezTo>
                        <a:pt x="11252" y="45310"/>
                        <a:pt x="11614" y="35243"/>
                        <a:pt x="8842" y="39443"/>
                      </a:cubicBezTo>
                      <a:cubicBezTo>
                        <a:pt x="12948" y="27308"/>
                        <a:pt x="13367" y="43310"/>
                        <a:pt x="14634" y="42529"/>
                      </a:cubicBezTo>
                      <a:lnTo>
                        <a:pt x="18663" y="34252"/>
                      </a:lnTo>
                      <a:lnTo>
                        <a:pt x="16862" y="33423"/>
                      </a:lnTo>
                      <a:cubicBezTo>
                        <a:pt x="19167" y="30070"/>
                        <a:pt x="19834" y="22412"/>
                        <a:pt x="19482" y="17345"/>
                      </a:cubicBezTo>
                      <a:lnTo>
                        <a:pt x="22025" y="18412"/>
                      </a:lnTo>
                      <a:cubicBezTo>
                        <a:pt x="23454" y="10620"/>
                        <a:pt x="18786" y="13354"/>
                        <a:pt x="20139" y="7144"/>
                      </a:cubicBezTo>
                      <a:cubicBezTo>
                        <a:pt x="18729" y="8134"/>
                        <a:pt x="16148" y="10830"/>
                        <a:pt x="13843" y="13659"/>
                      </a:cubicBezTo>
                      <a:cubicBezTo>
                        <a:pt x="11614" y="16802"/>
                        <a:pt x="9776" y="20441"/>
                        <a:pt x="9557" y="21869"/>
                      </a:cubicBezTo>
                      <a:cubicBezTo>
                        <a:pt x="5204" y="28051"/>
                        <a:pt x="7737" y="35166"/>
                        <a:pt x="9442" y="4455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55" name="任意多边形: 形状 1016">
                  <a:extLst>
                    <a:ext uri="{FF2B5EF4-FFF2-40B4-BE49-F238E27FC236}">
                      <a16:creationId xmlns:a16="http://schemas.microsoft.com/office/drawing/2014/main" id="{FCB39DA1-5BD0-0A43-D724-8E22A41D37F3}"/>
                    </a:ext>
                  </a:extLst>
                </p:cNvPr>
                <p:cNvSpPr/>
                <p:nvPr/>
              </p:nvSpPr>
              <p:spPr>
                <a:xfrm>
                  <a:off x="3560693" y="1079242"/>
                  <a:ext cx="9525" cy="9525"/>
                </a:xfrm>
                <a:custGeom>
                  <a:avLst/>
                  <a:gdLst>
                    <a:gd name="connsiteX0" fmla="*/ 11220 w 9525"/>
                    <a:gd name="connsiteY0" fmla="*/ 9192 h 9525"/>
                    <a:gd name="connsiteX1" fmla="*/ 7144 w 9525"/>
                    <a:gd name="connsiteY1" fmla="*/ 7144 h 9525"/>
                    <a:gd name="connsiteX2" fmla="*/ 11220 w 9525"/>
                    <a:gd name="connsiteY2" fmla="*/ 919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1220" y="9192"/>
                      </a:moveTo>
                      <a:cubicBezTo>
                        <a:pt x="10401" y="8172"/>
                        <a:pt x="7887" y="10135"/>
                        <a:pt x="7144" y="7144"/>
                      </a:cubicBezTo>
                      <a:cubicBezTo>
                        <a:pt x="8496" y="8477"/>
                        <a:pt x="9354" y="12811"/>
                        <a:pt x="11220" y="919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56" name="任意多边形: 形状 1017">
                  <a:extLst>
                    <a:ext uri="{FF2B5EF4-FFF2-40B4-BE49-F238E27FC236}">
                      <a16:creationId xmlns:a16="http://schemas.microsoft.com/office/drawing/2014/main" id="{9CD855EB-F09A-E40A-EFDE-AC837E5965C6}"/>
                    </a:ext>
                  </a:extLst>
                </p:cNvPr>
                <p:cNvSpPr/>
                <p:nvPr/>
              </p:nvSpPr>
              <p:spPr>
                <a:xfrm>
                  <a:off x="3465662" y="979830"/>
                  <a:ext cx="9525" cy="19050"/>
                </a:xfrm>
                <a:custGeom>
                  <a:avLst/>
                  <a:gdLst>
                    <a:gd name="connsiteX0" fmla="*/ 11249 w 9525"/>
                    <a:gd name="connsiteY0" fmla="*/ 11325 h 19050"/>
                    <a:gd name="connsiteX1" fmla="*/ 10925 w 9525"/>
                    <a:gd name="connsiteY1" fmla="*/ 7144 h 19050"/>
                    <a:gd name="connsiteX2" fmla="*/ 8868 w 9525"/>
                    <a:gd name="connsiteY2" fmla="*/ 11982 h 19050"/>
                    <a:gd name="connsiteX3" fmla="*/ 7144 w 9525"/>
                    <a:gd name="connsiteY3" fmla="*/ 15516 h 19050"/>
                    <a:gd name="connsiteX4" fmla="*/ 9144 w 9525"/>
                    <a:gd name="connsiteY4" fmla="*/ 13030 h 19050"/>
                    <a:gd name="connsiteX5" fmla="*/ 11249 w 9525"/>
                    <a:gd name="connsiteY5" fmla="*/ 1132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5" h="19050">
                      <a:moveTo>
                        <a:pt x="11249" y="11325"/>
                      </a:moveTo>
                      <a:cubicBezTo>
                        <a:pt x="10163" y="10582"/>
                        <a:pt x="10782" y="8534"/>
                        <a:pt x="10925" y="7144"/>
                      </a:cubicBezTo>
                      <a:cubicBezTo>
                        <a:pt x="10925" y="7144"/>
                        <a:pt x="9896" y="9563"/>
                        <a:pt x="8868" y="11982"/>
                      </a:cubicBezTo>
                      <a:cubicBezTo>
                        <a:pt x="7839" y="14497"/>
                        <a:pt x="7191" y="15297"/>
                        <a:pt x="7144" y="15516"/>
                      </a:cubicBezTo>
                      <a:cubicBezTo>
                        <a:pt x="8858" y="15726"/>
                        <a:pt x="8953" y="14468"/>
                        <a:pt x="9144" y="13030"/>
                      </a:cubicBezTo>
                      <a:cubicBezTo>
                        <a:pt x="9439" y="11116"/>
                        <a:pt x="9706" y="9563"/>
                        <a:pt x="11249" y="1132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57" name="任意多边形: 形状 1018">
                  <a:extLst>
                    <a:ext uri="{FF2B5EF4-FFF2-40B4-BE49-F238E27FC236}">
                      <a16:creationId xmlns:a16="http://schemas.microsoft.com/office/drawing/2014/main" id="{7645364B-7275-C505-2AB9-8F4B59F64028}"/>
                    </a:ext>
                  </a:extLst>
                </p:cNvPr>
                <p:cNvSpPr/>
                <p:nvPr/>
              </p:nvSpPr>
              <p:spPr>
                <a:xfrm>
                  <a:off x="3597763" y="1090072"/>
                  <a:ext cx="9525" cy="9525"/>
                </a:xfrm>
                <a:custGeom>
                  <a:avLst/>
                  <a:gdLst>
                    <a:gd name="connsiteX0" fmla="*/ 9793 w 9525"/>
                    <a:gd name="connsiteY0" fmla="*/ 7144 h 9525"/>
                    <a:gd name="connsiteX1" fmla="*/ 7726 w 9525"/>
                    <a:gd name="connsiteY1" fmla="*/ 10935 h 9525"/>
                    <a:gd name="connsiteX2" fmla="*/ 10488 w 9525"/>
                    <a:gd name="connsiteY2" fmla="*/ 10992 h 9525"/>
                    <a:gd name="connsiteX3" fmla="*/ 9793 w 9525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793" y="7144"/>
                      </a:moveTo>
                      <a:cubicBezTo>
                        <a:pt x="10184" y="7772"/>
                        <a:pt x="5554" y="8306"/>
                        <a:pt x="7726" y="10935"/>
                      </a:cubicBezTo>
                      <a:lnTo>
                        <a:pt x="10488" y="10992"/>
                      </a:lnTo>
                      <a:lnTo>
                        <a:pt x="9793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58" name="任意多边形: 形状 1019">
                  <a:extLst>
                    <a:ext uri="{FF2B5EF4-FFF2-40B4-BE49-F238E27FC236}">
                      <a16:creationId xmlns:a16="http://schemas.microsoft.com/office/drawing/2014/main" id="{9BE7AB59-C04A-EC51-9C26-2F6D29E6CD1C}"/>
                    </a:ext>
                  </a:extLst>
                </p:cNvPr>
                <p:cNvSpPr/>
                <p:nvPr/>
              </p:nvSpPr>
              <p:spPr>
                <a:xfrm>
                  <a:off x="3631521" y="1093777"/>
                  <a:ext cx="19050" cy="9525"/>
                </a:xfrm>
                <a:custGeom>
                  <a:avLst/>
                  <a:gdLst>
                    <a:gd name="connsiteX0" fmla="*/ 11925 w 19050"/>
                    <a:gd name="connsiteY0" fmla="*/ 10020 h 9525"/>
                    <a:gd name="connsiteX1" fmla="*/ 10620 w 19050"/>
                    <a:gd name="connsiteY1" fmla="*/ 7144 h 9525"/>
                    <a:gd name="connsiteX2" fmla="*/ 7144 w 19050"/>
                    <a:gd name="connsiteY2" fmla="*/ 9487 h 9525"/>
                    <a:gd name="connsiteX3" fmla="*/ 11925 w 19050"/>
                    <a:gd name="connsiteY3" fmla="*/ 1002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1925" y="10020"/>
                      </a:moveTo>
                      <a:cubicBezTo>
                        <a:pt x="11344" y="10525"/>
                        <a:pt x="8611" y="9515"/>
                        <a:pt x="10620" y="7144"/>
                      </a:cubicBezTo>
                      <a:cubicBezTo>
                        <a:pt x="9592" y="9525"/>
                        <a:pt x="8058" y="7582"/>
                        <a:pt x="7144" y="9487"/>
                      </a:cubicBezTo>
                      <a:cubicBezTo>
                        <a:pt x="8087" y="14383"/>
                        <a:pt x="11382" y="8087"/>
                        <a:pt x="11925" y="1002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59" name="任意多边形: 形状 1020">
                  <a:extLst>
                    <a:ext uri="{FF2B5EF4-FFF2-40B4-BE49-F238E27FC236}">
                      <a16:creationId xmlns:a16="http://schemas.microsoft.com/office/drawing/2014/main" id="{EE716384-A086-31C9-068A-2DD7F56AE486}"/>
                    </a:ext>
                  </a:extLst>
                </p:cNvPr>
                <p:cNvSpPr/>
                <p:nvPr/>
              </p:nvSpPr>
              <p:spPr>
                <a:xfrm>
                  <a:off x="3697395" y="1077517"/>
                  <a:ext cx="9525" cy="9525"/>
                </a:xfrm>
                <a:custGeom>
                  <a:avLst/>
                  <a:gdLst>
                    <a:gd name="connsiteX0" fmla="*/ 9896 w 9525"/>
                    <a:gd name="connsiteY0" fmla="*/ 7450 h 9525"/>
                    <a:gd name="connsiteX1" fmla="*/ 7144 w 9525"/>
                    <a:gd name="connsiteY1" fmla="*/ 8250 h 9525"/>
                    <a:gd name="connsiteX2" fmla="*/ 7782 w 9525"/>
                    <a:gd name="connsiteY2" fmla="*/ 10641 h 9525"/>
                    <a:gd name="connsiteX3" fmla="*/ 9896 w 9525"/>
                    <a:gd name="connsiteY3" fmla="*/ 745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896" y="7450"/>
                      </a:moveTo>
                      <a:cubicBezTo>
                        <a:pt x="9258" y="7431"/>
                        <a:pt x="8439" y="6393"/>
                        <a:pt x="7144" y="8250"/>
                      </a:cubicBezTo>
                      <a:cubicBezTo>
                        <a:pt x="9325" y="7040"/>
                        <a:pt x="7601" y="9546"/>
                        <a:pt x="7782" y="10641"/>
                      </a:cubicBezTo>
                      <a:cubicBezTo>
                        <a:pt x="8868" y="10365"/>
                        <a:pt x="8973" y="9165"/>
                        <a:pt x="9896" y="745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60" name="任意多边形: 形状 1021">
                  <a:extLst>
                    <a:ext uri="{FF2B5EF4-FFF2-40B4-BE49-F238E27FC236}">
                      <a16:creationId xmlns:a16="http://schemas.microsoft.com/office/drawing/2014/main" id="{00ECFE95-E1FF-CD8F-7717-2EEE36E7DBB8}"/>
                    </a:ext>
                  </a:extLst>
                </p:cNvPr>
                <p:cNvSpPr/>
                <p:nvPr/>
              </p:nvSpPr>
              <p:spPr>
                <a:xfrm>
                  <a:off x="3461680" y="693847"/>
                  <a:ext cx="57150" cy="38100"/>
                </a:xfrm>
                <a:custGeom>
                  <a:avLst/>
                  <a:gdLst>
                    <a:gd name="connsiteX0" fmla="*/ 39014 w 57150"/>
                    <a:gd name="connsiteY0" fmla="*/ 16292 h 38100"/>
                    <a:gd name="connsiteX1" fmla="*/ 53321 w 57150"/>
                    <a:gd name="connsiteY1" fmla="*/ 7482 h 38100"/>
                    <a:gd name="connsiteX2" fmla="*/ 34671 w 57150"/>
                    <a:gd name="connsiteY2" fmla="*/ 15473 h 38100"/>
                    <a:gd name="connsiteX3" fmla="*/ 39357 w 57150"/>
                    <a:gd name="connsiteY3" fmla="*/ 14054 h 38100"/>
                    <a:gd name="connsiteX4" fmla="*/ 40538 w 57150"/>
                    <a:gd name="connsiteY4" fmla="*/ 10187 h 38100"/>
                    <a:gd name="connsiteX5" fmla="*/ 23660 w 57150"/>
                    <a:gd name="connsiteY5" fmla="*/ 24417 h 38100"/>
                    <a:gd name="connsiteX6" fmla="*/ 23965 w 57150"/>
                    <a:gd name="connsiteY6" fmla="*/ 18455 h 38100"/>
                    <a:gd name="connsiteX7" fmla="*/ 11116 w 57150"/>
                    <a:gd name="connsiteY7" fmla="*/ 32009 h 38100"/>
                    <a:gd name="connsiteX8" fmla="*/ 12944 w 57150"/>
                    <a:gd name="connsiteY8" fmla="*/ 31304 h 38100"/>
                    <a:gd name="connsiteX9" fmla="*/ 7144 w 57150"/>
                    <a:gd name="connsiteY9" fmla="*/ 37933 h 38100"/>
                    <a:gd name="connsiteX10" fmla="*/ 39014 w 57150"/>
                    <a:gd name="connsiteY10" fmla="*/ 16292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7150" h="38100">
                      <a:moveTo>
                        <a:pt x="39014" y="16292"/>
                      </a:moveTo>
                      <a:cubicBezTo>
                        <a:pt x="49092" y="9263"/>
                        <a:pt x="43615" y="13559"/>
                        <a:pt x="53321" y="7482"/>
                      </a:cubicBezTo>
                      <a:cubicBezTo>
                        <a:pt x="46596" y="4967"/>
                        <a:pt x="42339" y="17369"/>
                        <a:pt x="34671" y="15473"/>
                      </a:cubicBezTo>
                      <a:lnTo>
                        <a:pt x="39357" y="14054"/>
                      </a:lnTo>
                      <a:cubicBezTo>
                        <a:pt x="37881" y="13749"/>
                        <a:pt x="40138" y="10987"/>
                        <a:pt x="40538" y="10187"/>
                      </a:cubicBezTo>
                      <a:cubicBezTo>
                        <a:pt x="33014" y="14959"/>
                        <a:pt x="28165" y="21455"/>
                        <a:pt x="23660" y="24417"/>
                      </a:cubicBezTo>
                      <a:lnTo>
                        <a:pt x="23965" y="18455"/>
                      </a:lnTo>
                      <a:cubicBezTo>
                        <a:pt x="25965" y="19178"/>
                        <a:pt x="16240" y="27056"/>
                        <a:pt x="11116" y="32009"/>
                      </a:cubicBezTo>
                      <a:lnTo>
                        <a:pt x="12944" y="31304"/>
                      </a:lnTo>
                      <a:lnTo>
                        <a:pt x="7144" y="37933"/>
                      </a:lnTo>
                      <a:cubicBezTo>
                        <a:pt x="22041" y="35114"/>
                        <a:pt x="27813" y="14797"/>
                        <a:pt x="39014" y="1629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61" name="任意多边形: 形状 1022">
                  <a:extLst>
                    <a:ext uri="{FF2B5EF4-FFF2-40B4-BE49-F238E27FC236}">
                      <a16:creationId xmlns:a16="http://schemas.microsoft.com/office/drawing/2014/main" id="{5DBA069A-606A-19BB-B9BB-59388FFCD567}"/>
                    </a:ext>
                  </a:extLst>
                </p:cNvPr>
                <p:cNvSpPr/>
                <p:nvPr/>
              </p:nvSpPr>
              <p:spPr>
                <a:xfrm>
                  <a:off x="3510078" y="1028417"/>
                  <a:ext cx="19050" cy="19050"/>
                </a:xfrm>
                <a:custGeom>
                  <a:avLst/>
                  <a:gdLst>
                    <a:gd name="connsiteX0" fmla="*/ 9696 w 19050"/>
                    <a:gd name="connsiteY0" fmla="*/ 19002 h 19050"/>
                    <a:gd name="connsiteX1" fmla="*/ 13248 w 19050"/>
                    <a:gd name="connsiteY1" fmla="*/ 14830 h 19050"/>
                    <a:gd name="connsiteX2" fmla="*/ 14496 w 19050"/>
                    <a:gd name="connsiteY2" fmla="*/ 17745 h 19050"/>
                    <a:gd name="connsiteX3" fmla="*/ 14001 w 19050"/>
                    <a:gd name="connsiteY3" fmla="*/ 12163 h 19050"/>
                    <a:gd name="connsiteX4" fmla="*/ 10486 w 19050"/>
                    <a:gd name="connsiteY4" fmla="*/ 11068 h 19050"/>
                    <a:gd name="connsiteX5" fmla="*/ 12029 w 19050"/>
                    <a:gd name="connsiteY5" fmla="*/ 14497 h 19050"/>
                    <a:gd name="connsiteX6" fmla="*/ 8657 w 19050"/>
                    <a:gd name="connsiteY6" fmla="*/ 7144 h 19050"/>
                    <a:gd name="connsiteX7" fmla="*/ 7276 w 19050"/>
                    <a:gd name="connsiteY7" fmla="*/ 13726 h 19050"/>
                    <a:gd name="connsiteX8" fmla="*/ 9696 w 19050"/>
                    <a:gd name="connsiteY8" fmla="*/ 1900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050" h="19050">
                      <a:moveTo>
                        <a:pt x="9696" y="19002"/>
                      </a:moveTo>
                      <a:cubicBezTo>
                        <a:pt x="8953" y="19126"/>
                        <a:pt x="11096" y="13564"/>
                        <a:pt x="13248" y="14830"/>
                      </a:cubicBezTo>
                      <a:cubicBezTo>
                        <a:pt x="14449" y="15183"/>
                        <a:pt x="14325" y="16716"/>
                        <a:pt x="14496" y="17745"/>
                      </a:cubicBezTo>
                      <a:cubicBezTo>
                        <a:pt x="15096" y="16612"/>
                        <a:pt x="14249" y="14173"/>
                        <a:pt x="14001" y="12163"/>
                      </a:cubicBezTo>
                      <a:lnTo>
                        <a:pt x="10486" y="11068"/>
                      </a:lnTo>
                      <a:cubicBezTo>
                        <a:pt x="10658" y="13116"/>
                        <a:pt x="11972" y="11897"/>
                        <a:pt x="12029" y="14497"/>
                      </a:cubicBezTo>
                      <a:cubicBezTo>
                        <a:pt x="7553" y="16164"/>
                        <a:pt x="9553" y="10144"/>
                        <a:pt x="8657" y="7144"/>
                      </a:cubicBezTo>
                      <a:cubicBezTo>
                        <a:pt x="7238" y="8353"/>
                        <a:pt x="6924" y="11154"/>
                        <a:pt x="7276" y="13726"/>
                      </a:cubicBezTo>
                      <a:cubicBezTo>
                        <a:pt x="7800" y="16278"/>
                        <a:pt x="8867" y="18612"/>
                        <a:pt x="9696" y="1900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62" name="任意多边形: 形状 1023">
                  <a:extLst>
                    <a:ext uri="{FF2B5EF4-FFF2-40B4-BE49-F238E27FC236}">
                      <a16:creationId xmlns:a16="http://schemas.microsoft.com/office/drawing/2014/main" id="{0AF1F15D-CB7F-0A8E-9AA8-D948BCD93E65}"/>
                    </a:ext>
                  </a:extLst>
                </p:cNvPr>
                <p:cNvSpPr/>
                <p:nvPr/>
              </p:nvSpPr>
              <p:spPr>
                <a:xfrm>
                  <a:off x="3518802" y="1038199"/>
                  <a:ext cx="9525" cy="19050"/>
                </a:xfrm>
                <a:custGeom>
                  <a:avLst/>
                  <a:gdLst>
                    <a:gd name="connsiteX0" fmla="*/ 7572 w 9525"/>
                    <a:gd name="connsiteY0" fmla="*/ 7144 h 19050"/>
                    <a:gd name="connsiteX1" fmla="*/ 7772 w 9525"/>
                    <a:gd name="connsiteY1" fmla="*/ 17383 h 19050"/>
                    <a:gd name="connsiteX2" fmla="*/ 7572 w 9525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572" y="7144"/>
                      </a:moveTo>
                      <a:cubicBezTo>
                        <a:pt x="5686" y="12087"/>
                        <a:pt x="10820" y="12687"/>
                        <a:pt x="7772" y="17383"/>
                      </a:cubicBezTo>
                      <a:cubicBezTo>
                        <a:pt x="10411" y="14764"/>
                        <a:pt x="9877" y="9344"/>
                        <a:pt x="7572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63" name="任意多边形: 形状 1024">
                  <a:extLst>
                    <a:ext uri="{FF2B5EF4-FFF2-40B4-BE49-F238E27FC236}">
                      <a16:creationId xmlns:a16="http://schemas.microsoft.com/office/drawing/2014/main" id="{25B76D0B-43F4-1B24-4830-2FF952865B46}"/>
                    </a:ext>
                  </a:extLst>
                </p:cNvPr>
                <p:cNvSpPr/>
                <p:nvPr/>
              </p:nvSpPr>
              <p:spPr>
                <a:xfrm>
                  <a:off x="3713616" y="1063629"/>
                  <a:ext cx="9525" cy="9525"/>
                </a:xfrm>
                <a:custGeom>
                  <a:avLst/>
                  <a:gdLst>
                    <a:gd name="connsiteX0" fmla="*/ 8288 w 9525"/>
                    <a:gd name="connsiteY0" fmla="*/ 8365 h 9525"/>
                    <a:gd name="connsiteX1" fmla="*/ 8659 w 9525"/>
                    <a:gd name="connsiteY1" fmla="*/ 7708 h 9525"/>
                    <a:gd name="connsiteX2" fmla="*/ 7192 w 9525"/>
                    <a:gd name="connsiteY2" fmla="*/ 8622 h 9525"/>
                    <a:gd name="connsiteX3" fmla="*/ 9640 w 9525"/>
                    <a:gd name="connsiteY3" fmla="*/ 9937 h 9525"/>
                    <a:gd name="connsiteX4" fmla="*/ 8288 w 9525"/>
                    <a:gd name="connsiteY4" fmla="*/ 836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8288" y="8365"/>
                      </a:moveTo>
                      <a:lnTo>
                        <a:pt x="8659" y="7708"/>
                      </a:lnTo>
                      <a:cubicBezTo>
                        <a:pt x="9316" y="5441"/>
                        <a:pt x="7345" y="10889"/>
                        <a:pt x="7192" y="8622"/>
                      </a:cubicBezTo>
                      <a:cubicBezTo>
                        <a:pt x="6887" y="10546"/>
                        <a:pt x="8059" y="9708"/>
                        <a:pt x="9640" y="9937"/>
                      </a:cubicBezTo>
                      <a:cubicBezTo>
                        <a:pt x="9421" y="9175"/>
                        <a:pt x="8726" y="9003"/>
                        <a:pt x="8288" y="836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64" name="任意多边形: 形状 1025">
                  <a:extLst>
                    <a:ext uri="{FF2B5EF4-FFF2-40B4-BE49-F238E27FC236}">
                      <a16:creationId xmlns:a16="http://schemas.microsoft.com/office/drawing/2014/main" id="{5DC1506A-09A1-5BDB-831C-8B6CB922F635}"/>
                    </a:ext>
                  </a:extLst>
                </p:cNvPr>
                <p:cNvSpPr/>
                <p:nvPr/>
              </p:nvSpPr>
              <p:spPr>
                <a:xfrm>
                  <a:off x="3637483" y="1088586"/>
                  <a:ext cx="9525" cy="19050"/>
                </a:xfrm>
                <a:custGeom>
                  <a:avLst/>
                  <a:gdLst>
                    <a:gd name="connsiteX0" fmla="*/ 11735 w 9525"/>
                    <a:gd name="connsiteY0" fmla="*/ 7144 h 19050"/>
                    <a:gd name="connsiteX1" fmla="*/ 7144 w 9525"/>
                    <a:gd name="connsiteY1" fmla="*/ 8125 h 19050"/>
                    <a:gd name="connsiteX2" fmla="*/ 10811 w 9525"/>
                    <a:gd name="connsiteY2" fmla="*/ 12773 h 19050"/>
                    <a:gd name="connsiteX3" fmla="*/ 11735 w 9525"/>
                    <a:gd name="connsiteY3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11735" y="7144"/>
                      </a:moveTo>
                      <a:lnTo>
                        <a:pt x="7144" y="8125"/>
                      </a:lnTo>
                      <a:lnTo>
                        <a:pt x="10811" y="12773"/>
                      </a:lnTo>
                      <a:cubicBezTo>
                        <a:pt x="10792" y="10868"/>
                        <a:pt x="8372" y="9039"/>
                        <a:pt x="11735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65" name="任意多边形: 形状 1026">
                  <a:extLst>
                    <a:ext uri="{FF2B5EF4-FFF2-40B4-BE49-F238E27FC236}">
                      <a16:creationId xmlns:a16="http://schemas.microsoft.com/office/drawing/2014/main" id="{0737DD09-B50A-A3D9-0C10-09D9614FBDA8}"/>
                    </a:ext>
                  </a:extLst>
                </p:cNvPr>
                <p:cNvSpPr/>
                <p:nvPr/>
              </p:nvSpPr>
              <p:spPr>
                <a:xfrm>
                  <a:off x="3673545" y="1085119"/>
                  <a:ext cx="9525" cy="9525"/>
                </a:xfrm>
                <a:custGeom>
                  <a:avLst/>
                  <a:gdLst>
                    <a:gd name="connsiteX0" fmla="*/ 9820 w 9525"/>
                    <a:gd name="connsiteY0" fmla="*/ 7144 h 9525"/>
                    <a:gd name="connsiteX1" fmla="*/ 7144 w 9525"/>
                    <a:gd name="connsiteY1" fmla="*/ 8382 h 9525"/>
                    <a:gd name="connsiteX2" fmla="*/ 8944 w 9525"/>
                    <a:gd name="connsiteY2" fmla="*/ 9849 h 9525"/>
                    <a:gd name="connsiteX3" fmla="*/ 9820 w 9525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820" y="7144"/>
                      </a:moveTo>
                      <a:cubicBezTo>
                        <a:pt x="8820" y="8268"/>
                        <a:pt x="8172" y="7268"/>
                        <a:pt x="7144" y="8382"/>
                      </a:cubicBezTo>
                      <a:lnTo>
                        <a:pt x="8944" y="9849"/>
                      </a:lnTo>
                      <a:lnTo>
                        <a:pt x="9820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66" name="任意多边形: 形状 1027">
                  <a:extLst>
                    <a:ext uri="{FF2B5EF4-FFF2-40B4-BE49-F238E27FC236}">
                      <a16:creationId xmlns:a16="http://schemas.microsoft.com/office/drawing/2014/main" id="{C103BB6D-F562-82F2-5C17-E7E9A9AF0292}"/>
                    </a:ext>
                  </a:extLst>
                </p:cNvPr>
                <p:cNvSpPr/>
                <p:nvPr/>
              </p:nvSpPr>
              <p:spPr>
                <a:xfrm>
                  <a:off x="3525260" y="1044743"/>
                  <a:ext cx="9525" cy="9525"/>
                </a:xfrm>
                <a:custGeom>
                  <a:avLst/>
                  <a:gdLst>
                    <a:gd name="connsiteX0" fmla="*/ 7249 w 9525"/>
                    <a:gd name="connsiteY0" fmla="*/ 7144 h 9525"/>
                    <a:gd name="connsiteX1" fmla="*/ 7144 w 9525"/>
                    <a:gd name="connsiteY1" fmla="*/ 8677 h 9525"/>
                    <a:gd name="connsiteX2" fmla="*/ 10001 w 9525"/>
                    <a:gd name="connsiteY2" fmla="*/ 959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249" y="7144"/>
                      </a:moveTo>
                      <a:lnTo>
                        <a:pt x="7144" y="8677"/>
                      </a:lnTo>
                      <a:lnTo>
                        <a:pt x="10001" y="959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67" name="任意多边形: 形状 1028">
                  <a:extLst>
                    <a:ext uri="{FF2B5EF4-FFF2-40B4-BE49-F238E27FC236}">
                      <a16:creationId xmlns:a16="http://schemas.microsoft.com/office/drawing/2014/main" id="{ECB5E7D7-D0C0-D77F-5143-5AB0ACB90F89}"/>
                    </a:ext>
                  </a:extLst>
                </p:cNvPr>
                <p:cNvSpPr/>
                <p:nvPr/>
              </p:nvSpPr>
              <p:spPr>
                <a:xfrm>
                  <a:off x="3566503" y="1065774"/>
                  <a:ext cx="19050" cy="19050"/>
                </a:xfrm>
                <a:custGeom>
                  <a:avLst/>
                  <a:gdLst>
                    <a:gd name="connsiteX0" fmla="*/ 12163 w 19050"/>
                    <a:gd name="connsiteY0" fmla="*/ 12744 h 19050"/>
                    <a:gd name="connsiteX1" fmla="*/ 13802 w 19050"/>
                    <a:gd name="connsiteY1" fmla="*/ 11706 h 19050"/>
                    <a:gd name="connsiteX2" fmla="*/ 7144 w 19050"/>
                    <a:gd name="connsiteY2" fmla="*/ 7144 h 19050"/>
                    <a:gd name="connsiteX3" fmla="*/ 7687 w 19050"/>
                    <a:gd name="connsiteY3" fmla="*/ 14907 h 19050"/>
                    <a:gd name="connsiteX4" fmla="*/ 12163 w 19050"/>
                    <a:gd name="connsiteY4" fmla="*/ 127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2163" y="12744"/>
                      </a:moveTo>
                      <a:lnTo>
                        <a:pt x="13802" y="11706"/>
                      </a:lnTo>
                      <a:cubicBezTo>
                        <a:pt x="9773" y="9744"/>
                        <a:pt x="9916" y="9239"/>
                        <a:pt x="7144" y="7144"/>
                      </a:cubicBezTo>
                      <a:cubicBezTo>
                        <a:pt x="7668" y="11821"/>
                        <a:pt x="11887" y="11982"/>
                        <a:pt x="7687" y="14907"/>
                      </a:cubicBezTo>
                      <a:cubicBezTo>
                        <a:pt x="7582" y="13602"/>
                        <a:pt x="12354" y="15326"/>
                        <a:pt x="12163" y="127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68" name="任意多边形: 形状 1029">
                  <a:extLst>
                    <a:ext uri="{FF2B5EF4-FFF2-40B4-BE49-F238E27FC236}">
                      <a16:creationId xmlns:a16="http://schemas.microsoft.com/office/drawing/2014/main" id="{17B1AD00-CA13-0BA7-CFC0-CE51A548C3B2}"/>
                    </a:ext>
                  </a:extLst>
                </p:cNvPr>
                <p:cNvSpPr/>
                <p:nvPr/>
              </p:nvSpPr>
              <p:spPr>
                <a:xfrm>
                  <a:off x="3465881" y="941591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14684 h 19050"/>
                    <a:gd name="connsiteX1" fmla="*/ 10363 w 9525"/>
                    <a:gd name="connsiteY1" fmla="*/ 7578 h 19050"/>
                    <a:gd name="connsiteX2" fmla="*/ 7144 w 9525"/>
                    <a:gd name="connsiteY2" fmla="*/ 1468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144" y="14684"/>
                      </a:moveTo>
                      <a:cubicBezTo>
                        <a:pt x="9430" y="13160"/>
                        <a:pt x="10287" y="9512"/>
                        <a:pt x="10363" y="7578"/>
                      </a:cubicBezTo>
                      <a:cubicBezTo>
                        <a:pt x="7420" y="5063"/>
                        <a:pt x="8382" y="14274"/>
                        <a:pt x="7144" y="1468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69" name="任意多边形: 形状 1030">
                  <a:extLst>
                    <a:ext uri="{FF2B5EF4-FFF2-40B4-BE49-F238E27FC236}">
                      <a16:creationId xmlns:a16="http://schemas.microsoft.com/office/drawing/2014/main" id="{31E57314-4F45-EE67-8C9B-1D177C9EC4EA}"/>
                    </a:ext>
                  </a:extLst>
                </p:cNvPr>
                <p:cNvSpPr/>
                <p:nvPr/>
              </p:nvSpPr>
              <p:spPr>
                <a:xfrm>
                  <a:off x="3714169" y="1059945"/>
                  <a:ext cx="9525" cy="9525"/>
                </a:xfrm>
                <a:custGeom>
                  <a:avLst/>
                  <a:gdLst>
                    <a:gd name="connsiteX0" fmla="*/ 7382 w 9525"/>
                    <a:gd name="connsiteY0" fmla="*/ 7144 h 9525"/>
                    <a:gd name="connsiteX1" fmla="*/ 7144 w 9525"/>
                    <a:gd name="connsiteY1" fmla="*/ 9544 h 9525"/>
                    <a:gd name="connsiteX2" fmla="*/ 7772 w 9525"/>
                    <a:gd name="connsiteY2" fmla="*/ 902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382" y="7144"/>
                      </a:moveTo>
                      <a:lnTo>
                        <a:pt x="7144" y="9544"/>
                      </a:lnTo>
                      <a:lnTo>
                        <a:pt x="7772" y="902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70" name="任意多边形: 形状 1031">
                  <a:extLst>
                    <a:ext uri="{FF2B5EF4-FFF2-40B4-BE49-F238E27FC236}">
                      <a16:creationId xmlns:a16="http://schemas.microsoft.com/office/drawing/2014/main" id="{7825BE59-E87E-E20A-801B-D1C8A6158153}"/>
                    </a:ext>
                  </a:extLst>
                </p:cNvPr>
                <p:cNvSpPr/>
                <p:nvPr/>
              </p:nvSpPr>
              <p:spPr>
                <a:xfrm>
                  <a:off x="3475069" y="962990"/>
                  <a:ext cx="9525" cy="19050"/>
                </a:xfrm>
                <a:custGeom>
                  <a:avLst/>
                  <a:gdLst>
                    <a:gd name="connsiteX0" fmla="*/ 7566 w 9525"/>
                    <a:gd name="connsiteY0" fmla="*/ 15316 h 19050"/>
                    <a:gd name="connsiteX1" fmla="*/ 8680 w 9525"/>
                    <a:gd name="connsiteY1" fmla="*/ 7144 h 19050"/>
                    <a:gd name="connsiteX2" fmla="*/ 7566 w 9525"/>
                    <a:gd name="connsiteY2" fmla="*/ 1531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566" y="15316"/>
                      </a:moveTo>
                      <a:cubicBezTo>
                        <a:pt x="8680" y="12659"/>
                        <a:pt x="9966" y="8706"/>
                        <a:pt x="8680" y="7144"/>
                      </a:cubicBezTo>
                      <a:cubicBezTo>
                        <a:pt x="7985" y="9125"/>
                        <a:pt x="6385" y="12449"/>
                        <a:pt x="7566" y="1531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71" name="任意多边形: 形状 1032">
                  <a:extLst>
                    <a:ext uri="{FF2B5EF4-FFF2-40B4-BE49-F238E27FC236}">
                      <a16:creationId xmlns:a16="http://schemas.microsoft.com/office/drawing/2014/main" id="{29133ECA-FC4E-B8E1-8669-C36E264F6558}"/>
                    </a:ext>
                  </a:extLst>
                </p:cNvPr>
                <p:cNvSpPr/>
                <p:nvPr/>
              </p:nvSpPr>
              <p:spPr>
                <a:xfrm>
                  <a:off x="3460382" y="769739"/>
                  <a:ext cx="19050" cy="19050"/>
                </a:xfrm>
                <a:custGeom>
                  <a:avLst/>
                  <a:gdLst>
                    <a:gd name="connsiteX0" fmla="*/ 7165 w 19050"/>
                    <a:gd name="connsiteY0" fmla="*/ 14495 h 19050"/>
                    <a:gd name="connsiteX1" fmla="*/ 14566 w 19050"/>
                    <a:gd name="connsiteY1" fmla="*/ 11009 h 19050"/>
                    <a:gd name="connsiteX2" fmla="*/ 14042 w 19050"/>
                    <a:gd name="connsiteY2" fmla="*/ 7513 h 19050"/>
                    <a:gd name="connsiteX3" fmla="*/ 7165 w 19050"/>
                    <a:gd name="connsiteY3" fmla="*/ 1449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7165" y="14495"/>
                      </a:moveTo>
                      <a:cubicBezTo>
                        <a:pt x="9813" y="9389"/>
                        <a:pt x="13185" y="10932"/>
                        <a:pt x="14566" y="11009"/>
                      </a:cubicBezTo>
                      <a:cubicBezTo>
                        <a:pt x="14185" y="9685"/>
                        <a:pt x="11090" y="10361"/>
                        <a:pt x="14042" y="7513"/>
                      </a:cubicBezTo>
                      <a:cubicBezTo>
                        <a:pt x="14528" y="5846"/>
                        <a:pt x="6680" y="10113"/>
                        <a:pt x="7165" y="1449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72" name="任意多边形: 形状 1033">
                  <a:extLst>
                    <a:ext uri="{FF2B5EF4-FFF2-40B4-BE49-F238E27FC236}">
                      <a16:creationId xmlns:a16="http://schemas.microsoft.com/office/drawing/2014/main" id="{7CC34F4B-7302-E2D1-AC3B-73D4A7CD1F29}"/>
                    </a:ext>
                  </a:extLst>
                </p:cNvPr>
                <p:cNvSpPr/>
                <p:nvPr/>
              </p:nvSpPr>
              <p:spPr>
                <a:xfrm>
                  <a:off x="3668525" y="1071784"/>
                  <a:ext cx="19050" cy="19050"/>
                </a:xfrm>
                <a:custGeom>
                  <a:avLst/>
                  <a:gdLst>
                    <a:gd name="connsiteX0" fmla="*/ 15516 w 19050"/>
                    <a:gd name="connsiteY0" fmla="*/ 15192 h 19050"/>
                    <a:gd name="connsiteX1" fmla="*/ 17259 w 19050"/>
                    <a:gd name="connsiteY1" fmla="*/ 14630 h 19050"/>
                    <a:gd name="connsiteX2" fmla="*/ 11249 w 19050"/>
                    <a:gd name="connsiteY2" fmla="*/ 7144 h 19050"/>
                    <a:gd name="connsiteX3" fmla="*/ 12040 w 19050"/>
                    <a:gd name="connsiteY3" fmla="*/ 8430 h 19050"/>
                    <a:gd name="connsiteX4" fmla="*/ 7144 w 19050"/>
                    <a:gd name="connsiteY4" fmla="*/ 9515 h 19050"/>
                    <a:gd name="connsiteX5" fmla="*/ 11392 w 19050"/>
                    <a:gd name="connsiteY5" fmla="*/ 13135 h 19050"/>
                    <a:gd name="connsiteX6" fmla="*/ 11211 w 19050"/>
                    <a:gd name="connsiteY6" fmla="*/ 12402 h 19050"/>
                    <a:gd name="connsiteX7" fmla="*/ 13783 w 19050"/>
                    <a:gd name="connsiteY7" fmla="*/ 11763 h 19050"/>
                    <a:gd name="connsiteX8" fmla="*/ 12373 w 19050"/>
                    <a:gd name="connsiteY8" fmla="*/ 15278 h 19050"/>
                    <a:gd name="connsiteX9" fmla="*/ 9611 w 19050"/>
                    <a:gd name="connsiteY9" fmla="*/ 15145 h 19050"/>
                    <a:gd name="connsiteX10" fmla="*/ 13335 w 19050"/>
                    <a:gd name="connsiteY10" fmla="*/ 14621 h 19050"/>
                    <a:gd name="connsiteX11" fmla="*/ 14726 w 19050"/>
                    <a:gd name="connsiteY11" fmla="*/ 16964 h 19050"/>
                    <a:gd name="connsiteX12" fmla="*/ 15516 w 19050"/>
                    <a:gd name="connsiteY12" fmla="*/ 1519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9050" h="19050">
                      <a:moveTo>
                        <a:pt x="15516" y="15192"/>
                      </a:moveTo>
                      <a:lnTo>
                        <a:pt x="17259" y="14630"/>
                      </a:lnTo>
                      <a:cubicBezTo>
                        <a:pt x="18050" y="11030"/>
                        <a:pt x="13716" y="8715"/>
                        <a:pt x="11249" y="7144"/>
                      </a:cubicBezTo>
                      <a:cubicBezTo>
                        <a:pt x="11554" y="7449"/>
                        <a:pt x="11306" y="8230"/>
                        <a:pt x="12040" y="8430"/>
                      </a:cubicBezTo>
                      <a:lnTo>
                        <a:pt x="7144" y="9515"/>
                      </a:lnTo>
                      <a:cubicBezTo>
                        <a:pt x="10611" y="9154"/>
                        <a:pt x="10144" y="11840"/>
                        <a:pt x="11392" y="13135"/>
                      </a:cubicBezTo>
                      <a:cubicBezTo>
                        <a:pt x="11516" y="12716"/>
                        <a:pt x="11516" y="12716"/>
                        <a:pt x="11211" y="12402"/>
                      </a:cubicBezTo>
                      <a:cubicBezTo>
                        <a:pt x="12573" y="10535"/>
                        <a:pt x="13059" y="11563"/>
                        <a:pt x="13783" y="11763"/>
                      </a:cubicBezTo>
                      <a:lnTo>
                        <a:pt x="12373" y="15278"/>
                      </a:lnTo>
                      <a:cubicBezTo>
                        <a:pt x="10535" y="17736"/>
                        <a:pt x="9973" y="13849"/>
                        <a:pt x="9611" y="15145"/>
                      </a:cubicBezTo>
                      <a:cubicBezTo>
                        <a:pt x="7972" y="18355"/>
                        <a:pt x="13059" y="17126"/>
                        <a:pt x="13335" y="14621"/>
                      </a:cubicBezTo>
                      <a:cubicBezTo>
                        <a:pt x="13278" y="14669"/>
                        <a:pt x="14640" y="17040"/>
                        <a:pt x="14726" y="16964"/>
                      </a:cubicBezTo>
                      <a:cubicBezTo>
                        <a:pt x="14802" y="16564"/>
                        <a:pt x="14659" y="15469"/>
                        <a:pt x="15516" y="1519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73" name="任意多边形: 形状 1034">
                  <a:extLst>
                    <a:ext uri="{FF2B5EF4-FFF2-40B4-BE49-F238E27FC236}">
                      <a16:creationId xmlns:a16="http://schemas.microsoft.com/office/drawing/2014/main" id="{63568BF1-6599-00EE-0AE1-98040EF7628E}"/>
                    </a:ext>
                  </a:extLst>
                </p:cNvPr>
                <p:cNvSpPr/>
                <p:nvPr/>
              </p:nvSpPr>
              <p:spPr>
                <a:xfrm>
                  <a:off x="3717177" y="1054782"/>
                  <a:ext cx="9525" cy="9525"/>
                </a:xfrm>
                <a:custGeom>
                  <a:avLst/>
                  <a:gdLst>
                    <a:gd name="connsiteX0" fmla="*/ 9308 w 9525"/>
                    <a:gd name="connsiteY0" fmla="*/ 8839 h 9525"/>
                    <a:gd name="connsiteX1" fmla="*/ 7613 w 9525"/>
                    <a:gd name="connsiteY1" fmla="*/ 7144 h 9525"/>
                    <a:gd name="connsiteX2" fmla="*/ 9308 w 9525"/>
                    <a:gd name="connsiteY2" fmla="*/ 883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308" y="8839"/>
                      </a:moveTo>
                      <a:cubicBezTo>
                        <a:pt x="8374" y="7887"/>
                        <a:pt x="8060" y="8182"/>
                        <a:pt x="7613" y="7144"/>
                      </a:cubicBezTo>
                      <a:cubicBezTo>
                        <a:pt x="6127" y="10163"/>
                        <a:pt x="8584" y="10173"/>
                        <a:pt x="9308" y="883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74" name="任意多边形: 形状 1035">
                  <a:extLst>
                    <a:ext uri="{FF2B5EF4-FFF2-40B4-BE49-F238E27FC236}">
                      <a16:creationId xmlns:a16="http://schemas.microsoft.com/office/drawing/2014/main" id="{0995A075-6D16-105E-7F0C-A1032F71E08B}"/>
                    </a:ext>
                  </a:extLst>
                </p:cNvPr>
                <p:cNvSpPr/>
                <p:nvPr/>
              </p:nvSpPr>
              <p:spPr>
                <a:xfrm>
                  <a:off x="3517725" y="1023007"/>
                  <a:ext cx="19050" cy="19050"/>
                </a:xfrm>
                <a:custGeom>
                  <a:avLst/>
                  <a:gdLst>
                    <a:gd name="connsiteX0" fmla="*/ 9268 w 19050"/>
                    <a:gd name="connsiteY0" fmla="*/ 10639 h 19050"/>
                    <a:gd name="connsiteX1" fmla="*/ 13021 w 19050"/>
                    <a:gd name="connsiteY1" fmla="*/ 14716 h 19050"/>
                    <a:gd name="connsiteX2" fmla="*/ 14592 w 19050"/>
                    <a:gd name="connsiteY2" fmla="*/ 10106 h 19050"/>
                    <a:gd name="connsiteX3" fmla="*/ 10335 w 19050"/>
                    <a:gd name="connsiteY3" fmla="*/ 14545 h 19050"/>
                    <a:gd name="connsiteX4" fmla="*/ 9401 w 19050"/>
                    <a:gd name="connsiteY4" fmla="*/ 7144 h 19050"/>
                    <a:gd name="connsiteX5" fmla="*/ 7144 w 19050"/>
                    <a:gd name="connsiteY5" fmla="*/ 12906 h 19050"/>
                    <a:gd name="connsiteX6" fmla="*/ 9268 w 19050"/>
                    <a:gd name="connsiteY6" fmla="*/ 1063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" h="19050">
                      <a:moveTo>
                        <a:pt x="9268" y="10639"/>
                      </a:moveTo>
                      <a:cubicBezTo>
                        <a:pt x="10335" y="14545"/>
                        <a:pt x="9849" y="13116"/>
                        <a:pt x="13021" y="14716"/>
                      </a:cubicBezTo>
                      <a:lnTo>
                        <a:pt x="14592" y="10106"/>
                      </a:lnTo>
                      <a:lnTo>
                        <a:pt x="10335" y="14545"/>
                      </a:lnTo>
                      <a:cubicBezTo>
                        <a:pt x="11963" y="10878"/>
                        <a:pt x="6934" y="9887"/>
                        <a:pt x="9401" y="7144"/>
                      </a:cubicBezTo>
                      <a:lnTo>
                        <a:pt x="7144" y="12906"/>
                      </a:lnTo>
                      <a:cubicBezTo>
                        <a:pt x="7496" y="12354"/>
                        <a:pt x="8115" y="10268"/>
                        <a:pt x="9268" y="1063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75" name="任意多边形: 形状 1036">
                  <a:extLst>
                    <a:ext uri="{FF2B5EF4-FFF2-40B4-BE49-F238E27FC236}">
                      <a16:creationId xmlns:a16="http://schemas.microsoft.com/office/drawing/2014/main" id="{F3DFEC1E-3AE4-84F1-D279-E9A51C4DB485}"/>
                    </a:ext>
                  </a:extLst>
                </p:cNvPr>
                <p:cNvSpPr/>
                <p:nvPr/>
              </p:nvSpPr>
              <p:spPr>
                <a:xfrm>
                  <a:off x="3456689" y="802808"/>
                  <a:ext cx="19050" cy="19050"/>
                </a:xfrm>
                <a:custGeom>
                  <a:avLst/>
                  <a:gdLst>
                    <a:gd name="connsiteX0" fmla="*/ 10097 w 19050"/>
                    <a:gd name="connsiteY0" fmla="*/ 17993 h 19050"/>
                    <a:gd name="connsiteX1" fmla="*/ 13135 w 19050"/>
                    <a:gd name="connsiteY1" fmla="*/ 7144 h 19050"/>
                    <a:gd name="connsiteX2" fmla="*/ 10097 w 19050"/>
                    <a:gd name="connsiteY2" fmla="*/ 1799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19050">
                      <a:moveTo>
                        <a:pt x="10097" y="17993"/>
                      </a:moveTo>
                      <a:cubicBezTo>
                        <a:pt x="9249" y="13840"/>
                        <a:pt x="18012" y="7544"/>
                        <a:pt x="13135" y="7144"/>
                      </a:cubicBezTo>
                      <a:cubicBezTo>
                        <a:pt x="6268" y="10144"/>
                        <a:pt x="5372" y="21412"/>
                        <a:pt x="10097" y="1799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76" name="任意多边形: 形状 1037">
                  <a:extLst>
                    <a:ext uri="{FF2B5EF4-FFF2-40B4-BE49-F238E27FC236}">
                      <a16:creationId xmlns:a16="http://schemas.microsoft.com/office/drawing/2014/main" id="{DB766420-CDC9-2B15-896F-B94F50151B6A}"/>
                    </a:ext>
                  </a:extLst>
                </p:cNvPr>
                <p:cNvSpPr/>
                <p:nvPr/>
              </p:nvSpPr>
              <p:spPr>
                <a:xfrm>
                  <a:off x="3575085" y="1067279"/>
                  <a:ext cx="9525" cy="9525"/>
                </a:xfrm>
                <a:custGeom>
                  <a:avLst/>
                  <a:gdLst>
                    <a:gd name="connsiteX0" fmla="*/ 7696 w 9525"/>
                    <a:gd name="connsiteY0" fmla="*/ 7144 h 9525"/>
                    <a:gd name="connsiteX1" fmla="*/ 7144 w 9525"/>
                    <a:gd name="connsiteY1" fmla="*/ 9906 h 9525"/>
                    <a:gd name="connsiteX2" fmla="*/ 9411 w 9525"/>
                    <a:gd name="connsiteY2" fmla="*/ 73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696" y="7144"/>
                      </a:moveTo>
                      <a:lnTo>
                        <a:pt x="7144" y="9906"/>
                      </a:lnTo>
                      <a:lnTo>
                        <a:pt x="9411" y="736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77" name="任意多边形: 形状 1038">
                  <a:extLst>
                    <a:ext uri="{FF2B5EF4-FFF2-40B4-BE49-F238E27FC236}">
                      <a16:creationId xmlns:a16="http://schemas.microsoft.com/office/drawing/2014/main" id="{AA2C1C71-C78E-1445-4395-3F7BDA2025F4}"/>
                    </a:ext>
                  </a:extLst>
                </p:cNvPr>
                <p:cNvSpPr/>
                <p:nvPr/>
              </p:nvSpPr>
              <p:spPr>
                <a:xfrm>
                  <a:off x="3616081" y="1077318"/>
                  <a:ext cx="19050" cy="19050"/>
                </a:xfrm>
                <a:custGeom>
                  <a:avLst/>
                  <a:gdLst>
                    <a:gd name="connsiteX0" fmla="*/ 16145 w 19050"/>
                    <a:gd name="connsiteY0" fmla="*/ 11030 h 19050"/>
                    <a:gd name="connsiteX1" fmla="*/ 16459 w 19050"/>
                    <a:gd name="connsiteY1" fmla="*/ 10116 h 19050"/>
                    <a:gd name="connsiteX2" fmla="*/ 14049 w 19050"/>
                    <a:gd name="connsiteY2" fmla="*/ 12687 h 19050"/>
                    <a:gd name="connsiteX3" fmla="*/ 7144 w 19050"/>
                    <a:gd name="connsiteY3" fmla="*/ 7144 h 19050"/>
                    <a:gd name="connsiteX4" fmla="*/ 11116 w 19050"/>
                    <a:gd name="connsiteY4" fmla="*/ 13754 h 19050"/>
                    <a:gd name="connsiteX5" fmla="*/ 16145 w 19050"/>
                    <a:gd name="connsiteY5" fmla="*/ 1103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16145" y="11030"/>
                      </a:moveTo>
                      <a:lnTo>
                        <a:pt x="16459" y="10116"/>
                      </a:lnTo>
                      <a:lnTo>
                        <a:pt x="14049" y="12687"/>
                      </a:lnTo>
                      <a:cubicBezTo>
                        <a:pt x="11459" y="10935"/>
                        <a:pt x="9411" y="7734"/>
                        <a:pt x="7144" y="7144"/>
                      </a:cubicBezTo>
                      <a:cubicBezTo>
                        <a:pt x="7182" y="10849"/>
                        <a:pt x="12640" y="9125"/>
                        <a:pt x="11116" y="13754"/>
                      </a:cubicBezTo>
                      <a:cubicBezTo>
                        <a:pt x="13154" y="15497"/>
                        <a:pt x="15316" y="11878"/>
                        <a:pt x="16145" y="1103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78" name="任意多边形: 形状 1039">
                  <a:extLst>
                    <a:ext uri="{FF2B5EF4-FFF2-40B4-BE49-F238E27FC236}">
                      <a16:creationId xmlns:a16="http://schemas.microsoft.com/office/drawing/2014/main" id="{AB7E2E08-B461-46F8-21B3-FD2D6F6AE80D}"/>
                    </a:ext>
                  </a:extLst>
                </p:cNvPr>
                <p:cNvSpPr/>
                <p:nvPr/>
              </p:nvSpPr>
              <p:spPr>
                <a:xfrm>
                  <a:off x="3556827" y="981621"/>
                  <a:ext cx="57150" cy="95250"/>
                </a:xfrm>
                <a:custGeom>
                  <a:avLst/>
                  <a:gdLst>
                    <a:gd name="connsiteX0" fmla="*/ 15734 w 57150"/>
                    <a:gd name="connsiteY0" fmla="*/ 86011 h 95250"/>
                    <a:gd name="connsiteX1" fmla="*/ 16239 w 57150"/>
                    <a:gd name="connsiteY1" fmla="*/ 75248 h 95250"/>
                    <a:gd name="connsiteX2" fmla="*/ 18306 w 57150"/>
                    <a:gd name="connsiteY2" fmla="*/ 79743 h 95250"/>
                    <a:gd name="connsiteX3" fmla="*/ 21049 w 57150"/>
                    <a:gd name="connsiteY3" fmla="*/ 78162 h 95250"/>
                    <a:gd name="connsiteX4" fmla="*/ 18496 w 57150"/>
                    <a:gd name="connsiteY4" fmla="*/ 81791 h 95250"/>
                    <a:gd name="connsiteX5" fmla="*/ 20925 w 57150"/>
                    <a:gd name="connsiteY5" fmla="*/ 89068 h 95250"/>
                    <a:gd name="connsiteX6" fmla="*/ 25183 w 57150"/>
                    <a:gd name="connsiteY6" fmla="*/ 77457 h 95250"/>
                    <a:gd name="connsiteX7" fmla="*/ 23116 w 57150"/>
                    <a:gd name="connsiteY7" fmla="*/ 67218 h 95250"/>
                    <a:gd name="connsiteX8" fmla="*/ 26821 w 57150"/>
                    <a:gd name="connsiteY8" fmla="*/ 61817 h 95250"/>
                    <a:gd name="connsiteX9" fmla="*/ 25793 w 57150"/>
                    <a:gd name="connsiteY9" fmla="*/ 67056 h 95250"/>
                    <a:gd name="connsiteX10" fmla="*/ 26278 w 57150"/>
                    <a:gd name="connsiteY10" fmla="*/ 65389 h 95250"/>
                    <a:gd name="connsiteX11" fmla="*/ 37613 w 57150"/>
                    <a:gd name="connsiteY11" fmla="*/ 79400 h 95250"/>
                    <a:gd name="connsiteX12" fmla="*/ 33917 w 57150"/>
                    <a:gd name="connsiteY12" fmla="*/ 87135 h 95250"/>
                    <a:gd name="connsiteX13" fmla="*/ 38242 w 57150"/>
                    <a:gd name="connsiteY13" fmla="*/ 85677 h 95250"/>
                    <a:gd name="connsiteX14" fmla="*/ 43214 w 57150"/>
                    <a:gd name="connsiteY14" fmla="*/ 81020 h 95250"/>
                    <a:gd name="connsiteX15" fmla="*/ 43042 w 57150"/>
                    <a:gd name="connsiteY15" fmla="*/ 83287 h 95250"/>
                    <a:gd name="connsiteX16" fmla="*/ 40994 w 57150"/>
                    <a:gd name="connsiteY16" fmla="*/ 78762 h 95250"/>
                    <a:gd name="connsiteX17" fmla="*/ 45890 w 57150"/>
                    <a:gd name="connsiteY17" fmla="*/ 73714 h 95250"/>
                    <a:gd name="connsiteX18" fmla="*/ 45995 w 57150"/>
                    <a:gd name="connsiteY18" fmla="*/ 75476 h 95250"/>
                    <a:gd name="connsiteX19" fmla="*/ 49357 w 57150"/>
                    <a:gd name="connsiteY19" fmla="*/ 66627 h 95250"/>
                    <a:gd name="connsiteX20" fmla="*/ 48624 w 57150"/>
                    <a:gd name="connsiteY20" fmla="*/ 66808 h 95250"/>
                    <a:gd name="connsiteX21" fmla="*/ 48576 w 57150"/>
                    <a:gd name="connsiteY21" fmla="*/ 58036 h 95250"/>
                    <a:gd name="connsiteX22" fmla="*/ 43376 w 57150"/>
                    <a:gd name="connsiteY22" fmla="*/ 61351 h 95250"/>
                    <a:gd name="connsiteX23" fmla="*/ 44624 w 57150"/>
                    <a:gd name="connsiteY23" fmla="*/ 68056 h 95250"/>
                    <a:gd name="connsiteX24" fmla="*/ 41509 w 57150"/>
                    <a:gd name="connsiteY24" fmla="*/ 66294 h 95250"/>
                    <a:gd name="connsiteX25" fmla="*/ 43281 w 57150"/>
                    <a:gd name="connsiteY25" fmla="*/ 70142 h 95250"/>
                    <a:gd name="connsiteX26" fmla="*/ 32241 w 57150"/>
                    <a:gd name="connsiteY26" fmla="*/ 71723 h 95250"/>
                    <a:gd name="connsiteX27" fmla="*/ 34251 w 57150"/>
                    <a:gd name="connsiteY27" fmla="*/ 70504 h 95250"/>
                    <a:gd name="connsiteX28" fmla="*/ 30327 w 57150"/>
                    <a:gd name="connsiteY28" fmla="*/ 68751 h 95250"/>
                    <a:gd name="connsiteX29" fmla="*/ 35118 w 57150"/>
                    <a:gd name="connsiteY29" fmla="*/ 67342 h 95250"/>
                    <a:gd name="connsiteX30" fmla="*/ 31917 w 57150"/>
                    <a:gd name="connsiteY30" fmla="*/ 60169 h 95250"/>
                    <a:gd name="connsiteX31" fmla="*/ 35060 w 57150"/>
                    <a:gd name="connsiteY31" fmla="*/ 60369 h 95250"/>
                    <a:gd name="connsiteX32" fmla="*/ 32955 w 57150"/>
                    <a:gd name="connsiteY32" fmla="*/ 51883 h 95250"/>
                    <a:gd name="connsiteX33" fmla="*/ 31479 w 57150"/>
                    <a:gd name="connsiteY33" fmla="*/ 44044 h 95250"/>
                    <a:gd name="connsiteX34" fmla="*/ 42976 w 57150"/>
                    <a:gd name="connsiteY34" fmla="*/ 44596 h 95250"/>
                    <a:gd name="connsiteX35" fmla="*/ 43557 w 57150"/>
                    <a:gd name="connsiteY35" fmla="*/ 46930 h 95250"/>
                    <a:gd name="connsiteX36" fmla="*/ 46710 w 57150"/>
                    <a:gd name="connsiteY36" fmla="*/ 38662 h 95250"/>
                    <a:gd name="connsiteX37" fmla="*/ 48348 w 57150"/>
                    <a:gd name="connsiteY37" fmla="*/ 39910 h 95250"/>
                    <a:gd name="connsiteX38" fmla="*/ 48815 w 57150"/>
                    <a:gd name="connsiteY38" fmla="*/ 36614 h 95250"/>
                    <a:gd name="connsiteX39" fmla="*/ 46243 w 57150"/>
                    <a:gd name="connsiteY39" fmla="*/ 37700 h 95250"/>
                    <a:gd name="connsiteX40" fmla="*/ 46976 w 57150"/>
                    <a:gd name="connsiteY40" fmla="*/ 36633 h 95250"/>
                    <a:gd name="connsiteX41" fmla="*/ 47319 w 57150"/>
                    <a:gd name="connsiteY41" fmla="*/ 36081 h 95250"/>
                    <a:gd name="connsiteX42" fmla="*/ 47357 w 57150"/>
                    <a:gd name="connsiteY42" fmla="*/ 36014 h 95250"/>
                    <a:gd name="connsiteX43" fmla="*/ 47376 w 57150"/>
                    <a:gd name="connsiteY43" fmla="*/ 35976 h 95250"/>
                    <a:gd name="connsiteX44" fmla="*/ 47386 w 57150"/>
                    <a:gd name="connsiteY44" fmla="*/ 35966 h 95250"/>
                    <a:gd name="connsiteX45" fmla="*/ 47319 w 57150"/>
                    <a:gd name="connsiteY45" fmla="*/ 38519 h 95250"/>
                    <a:gd name="connsiteX46" fmla="*/ 47319 w 57150"/>
                    <a:gd name="connsiteY46" fmla="*/ 38519 h 95250"/>
                    <a:gd name="connsiteX47" fmla="*/ 47319 w 57150"/>
                    <a:gd name="connsiteY47" fmla="*/ 38510 h 95250"/>
                    <a:gd name="connsiteX48" fmla="*/ 47329 w 57150"/>
                    <a:gd name="connsiteY48" fmla="*/ 38491 h 95250"/>
                    <a:gd name="connsiteX49" fmla="*/ 47424 w 57150"/>
                    <a:gd name="connsiteY49" fmla="*/ 38310 h 95250"/>
                    <a:gd name="connsiteX50" fmla="*/ 47614 w 57150"/>
                    <a:gd name="connsiteY50" fmla="*/ 37938 h 95250"/>
                    <a:gd name="connsiteX51" fmla="*/ 48919 w 57150"/>
                    <a:gd name="connsiteY51" fmla="*/ 34823 h 95250"/>
                    <a:gd name="connsiteX52" fmla="*/ 49338 w 57150"/>
                    <a:gd name="connsiteY52" fmla="*/ 28518 h 95250"/>
                    <a:gd name="connsiteX53" fmla="*/ 48938 w 57150"/>
                    <a:gd name="connsiteY53" fmla="*/ 28946 h 95250"/>
                    <a:gd name="connsiteX54" fmla="*/ 52234 w 57150"/>
                    <a:gd name="connsiteY54" fmla="*/ 21117 h 95250"/>
                    <a:gd name="connsiteX55" fmla="*/ 51996 w 57150"/>
                    <a:gd name="connsiteY55" fmla="*/ 29023 h 95250"/>
                    <a:gd name="connsiteX56" fmla="*/ 54282 w 57150"/>
                    <a:gd name="connsiteY56" fmla="*/ 29070 h 95250"/>
                    <a:gd name="connsiteX57" fmla="*/ 57978 w 57150"/>
                    <a:gd name="connsiteY57" fmla="*/ 19936 h 95250"/>
                    <a:gd name="connsiteX58" fmla="*/ 53844 w 57150"/>
                    <a:gd name="connsiteY58" fmla="*/ 16212 h 95250"/>
                    <a:gd name="connsiteX59" fmla="*/ 50853 w 57150"/>
                    <a:gd name="connsiteY59" fmla="*/ 17869 h 95250"/>
                    <a:gd name="connsiteX60" fmla="*/ 50777 w 57150"/>
                    <a:gd name="connsiteY60" fmla="*/ 7144 h 95250"/>
                    <a:gd name="connsiteX61" fmla="*/ 45957 w 57150"/>
                    <a:gd name="connsiteY61" fmla="*/ 14878 h 95250"/>
                    <a:gd name="connsiteX62" fmla="*/ 41976 w 57150"/>
                    <a:gd name="connsiteY62" fmla="*/ 19564 h 95250"/>
                    <a:gd name="connsiteX63" fmla="*/ 45081 w 57150"/>
                    <a:gd name="connsiteY63" fmla="*/ 17926 h 95250"/>
                    <a:gd name="connsiteX64" fmla="*/ 41918 w 57150"/>
                    <a:gd name="connsiteY64" fmla="*/ 21336 h 95250"/>
                    <a:gd name="connsiteX65" fmla="*/ 42023 w 57150"/>
                    <a:gd name="connsiteY65" fmla="*/ 30556 h 95250"/>
                    <a:gd name="connsiteX66" fmla="*/ 40804 w 57150"/>
                    <a:gd name="connsiteY66" fmla="*/ 34833 h 95250"/>
                    <a:gd name="connsiteX67" fmla="*/ 39966 w 57150"/>
                    <a:gd name="connsiteY67" fmla="*/ 37224 h 95250"/>
                    <a:gd name="connsiteX68" fmla="*/ 39728 w 57150"/>
                    <a:gd name="connsiteY68" fmla="*/ 37814 h 95250"/>
                    <a:gd name="connsiteX69" fmla="*/ 39604 w 57150"/>
                    <a:gd name="connsiteY69" fmla="*/ 38110 h 95250"/>
                    <a:gd name="connsiteX70" fmla="*/ 39594 w 57150"/>
                    <a:gd name="connsiteY70" fmla="*/ 38129 h 95250"/>
                    <a:gd name="connsiteX71" fmla="*/ 39651 w 57150"/>
                    <a:gd name="connsiteY71" fmla="*/ 35966 h 95250"/>
                    <a:gd name="connsiteX72" fmla="*/ 39651 w 57150"/>
                    <a:gd name="connsiteY72" fmla="*/ 35966 h 95250"/>
                    <a:gd name="connsiteX73" fmla="*/ 39651 w 57150"/>
                    <a:gd name="connsiteY73" fmla="*/ 35976 h 95250"/>
                    <a:gd name="connsiteX74" fmla="*/ 39642 w 57150"/>
                    <a:gd name="connsiteY74" fmla="*/ 36005 h 95250"/>
                    <a:gd name="connsiteX75" fmla="*/ 39623 w 57150"/>
                    <a:gd name="connsiteY75" fmla="*/ 36062 h 95250"/>
                    <a:gd name="connsiteX76" fmla="*/ 39575 w 57150"/>
                    <a:gd name="connsiteY76" fmla="*/ 36176 h 95250"/>
                    <a:gd name="connsiteX77" fmla="*/ 39166 w 57150"/>
                    <a:gd name="connsiteY77" fmla="*/ 37100 h 95250"/>
                    <a:gd name="connsiteX78" fmla="*/ 33594 w 57150"/>
                    <a:gd name="connsiteY78" fmla="*/ 41710 h 95250"/>
                    <a:gd name="connsiteX79" fmla="*/ 29012 w 57150"/>
                    <a:gd name="connsiteY79" fmla="*/ 37176 h 95250"/>
                    <a:gd name="connsiteX80" fmla="*/ 23097 w 57150"/>
                    <a:gd name="connsiteY80" fmla="*/ 49644 h 95250"/>
                    <a:gd name="connsiteX81" fmla="*/ 23173 w 57150"/>
                    <a:gd name="connsiteY81" fmla="*/ 45415 h 95250"/>
                    <a:gd name="connsiteX82" fmla="*/ 10257 w 57150"/>
                    <a:gd name="connsiteY82" fmla="*/ 51826 h 95250"/>
                    <a:gd name="connsiteX83" fmla="*/ 11486 w 57150"/>
                    <a:gd name="connsiteY83" fmla="*/ 47577 h 95250"/>
                    <a:gd name="connsiteX84" fmla="*/ 8857 w 57150"/>
                    <a:gd name="connsiteY84" fmla="*/ 48244 h 95250"/>
                    <a:gd name="connsiteX85" fmla="*/ 11143 w 57150"/>
                    <a:gd name="connsiteY85" fmla="*/ 48025 h 95250"/>
                    <a:gd name="connsiteX86" fmla="*/ 7571 w 57150"/>
                    <a:gd name="connsiteY86" fmla="*/ 51702 h 95250"/>
                    <a:gd name="connsiteX87" fmla="*/ 8343 w 57150"/>
                    <a:gd name="connsiteY87" fmla="*/ 62551 h 95250"/>
                    <a:gd name="connsiteX88" fmla="*/ 11762 w 57150"/>
                    <a:gd name="connsiteY88" fmla="*/ 64465 h 95250"/>
                    <a:gd name="connsiteX89" fmla="*/ 10105 w 57150"/>
                    <a:gd name="connsiteY89" fmla="*/ 74590 h 95250"/>
                    <a:gd name="connsiteX90" fmla="*/ 14505 w 57150"/>
                    <a:gd name="connsiteY90" fmla="*/ 74809 h 95250"/>
                    <a:gd name="connsiteX91" fmla="*/ 14420 w 57150"/>
                    <a:gd name="connsiteY91" fmla="*/ 78648 h 95250"/>
                    <a:gd name="connsiteX92" fmla="*/ 11505 w 57150"/>
                    <a:gd name="connsiteY92" fmla="*/ 76819 h 95250"/>
                    <a:gd name="connsiteX93" fmla="*/ 13305 w 57150"/>
                    <a:gd name="connsiteY93" fmla="*/ 84534 h 95250"/>
                    <a:gd name="connsiteX94" fmla="*/ 15734 w 57150"/>
                    <a:gd name="connsiteY94" fmla="*/ 86011 h 95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</a:cxnLst>
                  <a:rect l="l" t="t" r="r" b="b"/>
                  <a:pathLst>
                    <a:path w="57150" h="95250">
                      <a:moveTo>
                        <a:pt x="15734" y="86011"/>
                      </a:moveTo>
                      <a:cubicBezTo>
                        <a:pt x="20201" y="82153"/>
                        <a:pt x="10838" y="77067"/>
                        <a:pt x="16239" y="75248"/>
                      </a:cubicBezTo>
                      <a:cubicBezTo>
                        <a:pt x="17725" y="74905"/>
                        <a:pt x="20544" y="77857"/>
                        <a:pt x="18306" y="79743"/>
                      </a:cubicBezTo>
                      <a:lnTo>
                        <a:pt x="21049" y="78162"/>
                      </a:lnTo>
                      <a:cubicBezTo>
                        <a:pt x="21935" y="79953"/>
                        <a:pt x="20840" y="84449"/>
                        <a:pt x="18496" y="81791"/>
                      </a:cubicBezTo>
                      <a:lnTo>
                        <a:pt x="20925" y="89068"/>
                      </a:lnTo>
                      <a:cubicBezTo>
                        <a:pt x="18030" y="81496"/>
                        <a:pt x="32641" y="84182"/>
                        <a:pt x="25183" y="77457"/>
                      </a:cubicBezTo>
                      <a:cubicBezTo>
                        <a:pt x="24497" y="73981"/>
                        <a:pt x="26774" y="69190"/>
                        <a:pt x="23116" y="67218"/>
                      </a:cubicBezTo>
                      <a:cubicBezTo>
                        <a:pt x="25393" y="64780"/>
                        <a:pt x="22668" y="60227"/>
                        <a:pt x="26821" y="61817"/>
                      </a:cubicBezTo>
                      <a:lnTo>
                        <a:pt x="25793" y="67056"/>
                      </a:lnTo>
                      <a:lnTo>
                        <a:pt x="26278" y="65389"/>
                      </a:lnTo>
                      <a:cubicBezTo>
                        <a:pt x="26926" y="72695"/>
                        <a:pt x="34546" y="73571"/>
                        <a:pt x="37613" y="79400"/>
                      </a:cubicBezTo>
                      <a:cubicBezTo>
                        <a:pt x="36984" y="82601"/>
                        <a:pt x="34156" y="84306"/>
                        <a:pt x="33917" y="87135"/>
                      </a:cubicBezTo>
                      <a:lnTo>
                        <a:pt x="38242" y="85677"/>
                      </a:lnTo>
                      <a:cubicBezTo>
                        <a:pt x="37194" y="85230"/>
                        <a:pt x="41233" y="82363"/>
                        <a:pt x="43214" y="81020"/>
                      </a:cubicBezTo>
                      <a:lnTo>
                        <a:pt x="43042" y="83287"/>
                      </a:lnTo>
                      <a:cubicBezTo>
                        <a:pt x="46938" y="81629"/>
                        <a:pt x="41395" y="80153"/>
                        <a:pt x="40994" y="78762"/>
                      </a:cubicBezTo>
                      <a:cubicBezTo>
                        <a:pt x="45586" y="78115"/>
                        <a:pt x="40661" y="73371"/>
                        <a:pt x="45890" y="73714"/>
                      </a:cubicBezTo>
                      <a:cubicBezTo>
                        <a:pt x="46833" y="74181"/>
                        <a:pt x="46281" y="75038"/>
                        <a:pt x="45995" y="75476"/>
                      </a:cubicBezTo>
                      <a:cubicBezTo>
                        <a:pt x="43652" y="68685"/>
                        <a:pt x="52177" y="73428"/>
                        <a:pt x="49357" y="66627"/>
                      </a:cubicBezTo>
                      <a:lnTo>
                        <a:pt x="48624" y="66808"/>
                      </a:lnTo>
                      <a:cubicBezTo>
                        <a:pt x="47738" y="64589"/>
                        <a:pt x="49091" y="60617"/>
                        <a:pt x="48576" y="58036"/>
                      </a:cubicBezTo>
                      <a:cubicBezTo>
                        <a:pt x="46090" y="57121"/>
                        <a:pt x="42461" y="58379"/>
                        <a:pt x="43376" y="61351"/>
                      </a:cubicBezTo>
                      <a:cubicBezTo>
                        <a:pt x="45071" y="64132"/>
                        <a:pt x="42909" y="65999"/>
                        <a:pt x="44624" y="68056"/>
                      </a:cubicBezTo>
                      <a:cubicBezTo>
                        <a:pt x="43004" y="68437"/>
                        <a:pt x="42347" y="64351"/>
                        <a:pt x="41509" y="66294"/>
                      </a:cubicBezTo>
                      <a:cubicBezTo>
                        <a:pt x="41376" y="66332"/>
                        <a:pt x="43281" y="70142"/>
                        <a:pt x="43281" y="70142"/>
                      </a:cubicBezTo>
                      <a:cubicBezTo>
                        <a:pt x="40366" y="73762"/>
                        <a:pt x="36499" y="70009"/>
                        <a:pt x="32241" y="71723"/>
                      </a:cubicBezTo>
                      <a:lnTo>
                        <a:pt x="34251" y="70504"/>
                      </a:lnTo>
                      <a:cubicBezTo>
                        <a:pt x="32308" y="70571"/>
                        <a:pt x="30536" y="70228"/>
                        <a:pt x="30327" y="68751"/>
                      </a:cubicBezTo>
                      <a:lnTo>
                        <a:pt x="35118" y="67342"/>
                      </a:lnTo>
                      <a:cubicBezTo>
                        <a:pt x="32641" y="66370"/>
                        <a:pt x="34003" y="60922"/>
                        <a:pt x="31917" y="60169"/>
                      </a:cubicBezTo>
                      <a:lnTo>
                        <a:pt x="35060" y="60369"/>
                      </a:lnTo>
                      <a:cubicBezTo>
                        <a:pt x="34213" y="57598"/>
                        <a:pt x="33422" y="54693"/>
                        <a:pt x="32955" y="51883"/>
                      </a:cubicBezTo>
                      <a:cubicBezTo>
                        <a:pt x="32622" y="49054"/>
                        <a:pt x="32241" y="46368"/>
                        <a:pt x="31479" y="44044"/>
                      </a:cubicBezTo>
                      <a:cubicBezTo>
                        <a:pt x="35156" y="42386"/>
                        <a:pt x="39299" y="46311"/>
                        <a:pt x="42976" y="44596"/>
                      </a:cubicBezTo>
                      <a:cubicBezTo>
                        <a:pt x="42690" y="45634"/>
                        <a:pt x="40204" y="48273"/>
                        <a:pt x="43557" y="46930"/>
                      </a:cubicBezTo>
                      <a:cubicBezTo>
                        <a:pt x="42138" y="43301"/>
                        <a:pt x="45757" y="40996"/>
                        <a:pt x="46710" y="38662"/>
                      </a:cubicBezTo>
                      <a:lnTo>
                        <a:pt x="48348" y="39910"/>
                      </a:lnTo>
                      <a:lnTo>
                        <a:pt x="48815" y="36614"/>
                      </a:lnTo>
                      <a:lnTo>
                        <a:pt x="46243" y="37700"/>
                      </a:lnTo>
                      <a:lnTo>
                        <a:pt x="46976" y="36633"/>
                      </a:lnTo>
                      <a:lnTo>
                        <a:pt x="47319" y="36081"/>
                      </a:lnTo>
                      <a:lnTo>
                        <a:pt x="47357" y="36014"/>
                      </a:lnTo>
                      <a:lnTo>
                        <a:pt x="47376" y="35976"/>
                      </a:lnTo>
                      <a:lnTo>
                        <a:pt x="47386" y="35966"/>
                      </a:lnTo>
                      <a:cubicBezTo>
                        <a:pt x="47252" y="41072"/>
                        <a:pt x="47348" y="37376"/>
                        <a:pt x="47319" y="38519"/>
                      </a:cubicBezTo>
                      <a:lnTo>
                        <a:pt x="47319" y="38519"/>
                      </a:lnTo>
                      <a:lnTo>
                        <a:pt x="47319" y="38510"/>
                      </a:lnTo>
                      <a:lnTo>
                        <a:pt x="47329" y="38491"/>
                      </a:lnTo>
                      <a:lnTo>
                        <a:pt x="47424" y="38310"/>
                      </a:lnTo>
                      <a:lnTo>
                        <a:pt x="47614" y="37938"/>
                      </a:lnTo>
                      <a:cubicBezTo>
                        <a:pt x="48129" y="36938"/>
                        <a:pt x="48576" y="35890"/>
                        <a:pt x="48919" y="34823"/>
                      </a:cubicBezTo>
                      <a:cubicBezTo>
                        <a:pt x="49605" y="32699"/>
                        <a:pt x="49853" y="30509"/>
                        <a:pt x="49338" y="28518"/>
                      </a:cubicBezTo>
                      <a:lnTo>
                        <a:pt x="48938" y="28946"/>
                      </a:lnTo>
                      <a:cubicBezTo>
                        <a:pt x="49024" y="26308"/>
                        <a:pt x="49167" y="21050"/>
                        <a:pt x="52234" y="21117"/>
                      </a:cubicBezTo>
                      <a:cubicBezTo>
                        <a:pt x="54063" y="23365"/>
                        <a:pt x="53215" y="26860"/>
                        <a:pt x="51996" y="29023"/>
                      </a:cubicBezTo>
                      <a:cubicBezTo>
                        <a:pt x="52310" y="31232"/>
                        <a:pt x="53520" y="29051"/>
                        <a:pt x="54282" y="29070"/>
                      </a:cubicBezTo>
                      <a:cubicBezTo>
                        <a:pt x="53625" y="25546"/>
                        <a:pt x="56120" y="18583"/>
                        <a:pt x="57978" y="19936"/>
                      </a:cubicBezTo>
                      <a:cubicBezTo>
                        <a:pt x="57863" y="19288"/>
                        <a:pt x="53844" y="16212"/>
                        <a:pt x="53844" y="16212"/>
                      </a:cubicBezTo>
                      <a:cubicBezTo>
                        <a:pt x="53920" y="17983"/>
                        <a:pt x="53044" y="18459"/>
                        <a:pt x="50853" y="17869"/>
                      </a:cubicBezTo>
                      <a:cubicBezTo>
                        <a:pt x="50977" y="15526"/>
                        <a:pt x="51882" y="8172"/>
                        <a:pt x="50777" y="7144"/>
                      </a:cubicBezTo>
                      <a:cubicBezTo>
                        <a:pt x="46919" y="8134"/>
                        <a:pt x="46767" y="14973"/>
                        <a:pt x="45957" y="14878"/>
                      </a:cubicBezTo>
                      <a:cubicBezTo>
                        <a:pt x="46776" y="17678"/>
                        <a:pt x="39118" y="15373"/>
                        <a:pt x="41976" y="19564"/>
                      </a:cubicBezTo>
                      <a:cubicBezTo>
                        <a:pt x="42766" y="17736"/>
                        <a:pt x="43976" y="17583"/>
                        <a:pt x="45081" y="17926"/>
                      </a:cubicBezTo>
                      <a:cubicBezTo>
                        <a:pt x="46471" y="21403"/>
                        <a:pt x="43100" y="20060"/>
                        <a:pt x="41918" y="21336"/>
                      </a:cubicBezTo>
                      <a:cubicBezTo>
                        <a:pt x="42966" y="24432"/>
                        <a:pt x="43185" y="30147"/>
                        <a:pt x="42023" y="30556"/>
                      </a:cubicBezTo>
                      <a:cubicBezTo>
                        <a:pt x="41680" y="31756"/>
                        <a:pt x="41261" y="33242"/>
                        <a:pt x="40804" y="34833"/>
                      </a:cubicBezTo>
                      <a:cubicBezTo>
                        <a:pt x="40528" y="35614"/>
                        <a:pt x="40252" y="36414"/>
                        <a:pt x="39966" y="37224"/>
                      </a:cubicBezTo>
                      <a:lnTo>
                        <a:pt x="39728" y="37814"/>
                      </a:lnTo>
                      <a:lnTo>
                        <a:pt x="39604" y="38110"/>
                      </a:lnTo>
                      <a:lnTo>
                        <a:pt x="39594" y="38129"/>
                      </a:lnTo>
                      <a:cubicBezTo>
                        <a:pt x="39699" y="33804"/>
                        <a:pt x="39623" y="36928"/>
                        <a:pt x="39651" y="35966"/>
                      </a:cubicBezTo>
                      <a:lnTo>
                        <a:pt x="39651" y="35966"/>
                      </a:lnTo>
                      <a:lnTo>
                        <a:pt x="39651" y="35976"/>
                      </a:lnTo>
                      <a:lnTo>
                        <a:pt x="39642" y="36005"/>
                      </a:lnTo>
                      <a:lnTo>
                        <a:pt x="39623" y="36062"/>
                      </a:lnTo>
                      <a:lnTo>
                        <a:pt x="39575" y="36176"/>
                      </a:lnTo>
                      <a:lnTo>
                        <a:pt x="39166" y="37100"/>
                      </a:lnTo>
                      <a:cubicBezTo>
                        <a:pt x="38004" y="39519"/>
                        <a:pt x="36261" y="41558"/>
                        <a:pt x="33594" y="41710"/>
                      </a:cubicBezTo>
                      <a:cubicBezTo>
                        <a:pt x="34413" y="37700"/>
                        <a:pt x="26450" y="43196"/>
                        <a:pt x="29012" y="37176"/>
                      </a:cubicBezTo>
                      <a:cubicBezTo>
                        <a:pt x="23411" y="38529"/>
                        <a:pt x="28250" y="46873"/>
                        <a:pt x="23097" y="49644"/>
                      </a:cubicBezTo>
                      <a:lnTo>
                        <a:pt x="23173" y="45415"/>
                      </a:lnTo>
                      <a:cubicBezTo>
                        <a:pt x="18954" y="50454"/>
                        <a:pt x="13296" y="46206"/>
                        <a:pt x="10257" y="51826"/>
                      </a:cubicBezTo>
                      <a:lnTo>
                        <a:pt x="11486" y="47577"/>
                      </a:lnTo>
                      <a:cubicBezTo>
                        <a:pt x="10381" y="48101"/>
                        <a:pt x="9495" y="46520"/>
                        <a:pt x="8857" y="48244"/>
                      </a:cubicBezTo>
                      <a:lnTo>
                        <a:pt x="11143" y="48025"/>
                      </a:lnTo>
                      <a:cubicBezTo>
                        <a:pt x="10905" y="50111"/>
                        <a:pt x="9029" y="50711"/>
                        <a:pt x="7571" y="51702"/>
                      </a:cubicBezTo>
                      <a:cubicBezTo>
                        <a:pt x="5266" y="53711"/>
                        <a:pt x="13267" y="58007"/>
                        <a:pt x="8343" y="62551"/>
                      </a:cubicBezTo>
                      <a:cubicBezTo>
                        <a:pt x="9381" y="61951"/>
                        <a:pt x="10429" y="63475"/>
                        <a:pt x="11762" y="64465"/>
                      </a:cubicBezTo>
                      <a:cubicBezTo>
                        <a:pt x="7743" y="65627"/>
                        <a:pt x="9162" y="71790"/>
                        <a:pt x="10105" y="74590"/>
                      </a:cubicBezTo>
                      <a:cubicBezTo>
                        <a:pt x="12477" y="71476"/>
                        <a:pt x="11724" y="76324"/>
                        <a:pt x="14505" y="74809"/>
                      </a:cubicBezTo>
                      <a:cubicBezTo>
                        <a:pt x="15220" y="75895"/>
                        <a:pt x="14906" y="77648"/>
                        <a:pt x="14420" y="78648"/>
                      </a:cubicBezTo>
                      <a:lnTo>
                        <a:pt x="11505" y="76819"/>
                      </a:lnTo>
                      <a:lnTo>
                        <a:pt x="13305" y="84534"/>
                      </a:lnTo>
                      <a:cubicBezTo>
                        <a:pt x="15325" y="83134"/>
                        <a:pt x="15801" y="83420"/>
                        <a:pt x="15734" y="860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79" name="任意多边形: 形状 1040">
                  <a:extLst>
                    <a:ext uri="{FF2B5EF4-FFF2-40B4-BE49-F238E27FC236}">
                      <a16:creationId xmlns:a16="http://schemas.microsoft.com/office/drawing/2014/main" id="{B1B84DF0-4C02-1B91-D0E4-A2C7B98B4A88}"/>
                    </a:ext>
                  </a:extLst>
                </p:cNvPr>
                <p:cNvSpPr/>
                <p:nvPr/>
              </p:nvSpPr>
              <p:spPr>
                <a:xfrm>
                  <a:off x="3481235" y="957732"/>
                  <a:ext cx="9525" cy="9525"/>
                </a:xfrm>
                <a:custGeom>
                  <a:avLst/>
                  <a:gdLst>
                    <a:gd name="connsiteX0" fmla="*/ 9049 w 9525"/>
                    <a:gd name="connsiteY0" fmla="*/ 7144 h 9525"/>
                    <a:gd name="connsiteX1" fmla="*/ 7144 w 9525"/>
                    <a:gd name="connsiteY1" fmla="*/ 9620 h 9525"/>
                    <a:gd name="connsiteX2" fmla="*/ 8734 w 9525"/>
                    <a:gd name="connsiteY2" fmla="*/ 1185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049" y="7144"/>
                      </a:moveTo>
                      <a:lnTo>
                        <a:pt x="7144" y="9620"/>
                      </a:lnTo>
                      <a:lnTo>
                        <a:pt x="8734" y="1185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80" name="任意多边形: 形状 1041">
                  <a:extLst>
                    <a:ext uri="{FF2B5EF4-FFF2-40B4-BE49-F238E27FC236}">
                      <a16:creationId xmlns:a16="http://schemas.microsoft.com/office/drawing/2014/main" id="{7B8E639B-A533-3F59-383F-DD7955FCEB49}"/>
                    </a:ext>
                  </a:extLst>
                </p:cNvPr>
                <p:cNvSpPr/>
                <p:nvPr/>
              </p:nvSpPr>
              <p:spPr>
                <a:xfrm>
                  <a:off x="3542092" y="1040887"/>
                  <a:ext cx="9525" cy="9525"/>
                </a:xfrm>
                <a:custGeom>
                  <a:avLst/>
                  <a:gdLst>
                    <a:gd name="connsiteX0" fmla="*/ 9905 w 9525"/>
                    <a:gd name="connsiteY0" fmla="*/ 9685 h 9525"/>
                    <a:gd name="connsiteX1" fmla="*/ 11114 w 9525"/>
                    <a:gd name="connsiteY1" fmla="*/ 7628 h 9525"/>
                    <a:gd name="connsiteX2" fmla="*/ 7199 w 9525"/>
                    <a:gd name="connsiteY2" fmla="*/ 7418 h 9525"/>
                    <a:gd name="connsiteX3" fmla="*/ 9905 w 9525"/>
                    <a:gd name="connsiteY3" fmla="*/ 968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905" y="9685"/>
                      </a:moveTo>
                      <a:lnTo>
                        <a:pt x="11114" y="7628"/>
                      </a:lnTo>
                      <a:lnTo>
                        <a:pt x="7199" y="7418"/>
                      </a:lnTo>
                      <a:cubicBezTo>
                        <a:pt x="6895" y="5628"/>
                        <a:pt x="7847" y="13324"/>
                        <a:pt x="9905" y="968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81" name="任意多边形: 形状 1042">
                  <a:extLst>
                    <a:ext uri="{FF2B5EF4-FFF2-40B4-BE49-F238E27FC236}">
                      <a16:creationId xmlns:a16="http://schemas.microsoft.com/office/drawing/2014/main" id="{1905E673-E741-639D-B242-B266FDFDE597}"/>
                    </a:ext>
                  </a:extLst>
                </p:cNvPr>
                <p:cNvSpPr/>
                <p:nvPr/>
              </p:nvSpPr>
              <p:spPr>
                <a:xfrm>
                  <a:off x="3645665" y="1078395"/>
                  <a:ext cx="9525" cy="9525"/>
                </a:xfrm>
                <a:custGeom>
                  <a:avLst/>
                  <a:gdLst>
                    <a:gd name="connsiteX0" fmla="*/ 9944 w 9525"/>
                    <a:gd name="connsiteY0" fmla="*/ 8306 h 9525"/>
                    <a:gd name="connsiteX1" fmla="*/ 7477 w 9525"/>
                    <a:gd name="connsiteY1" fmla="*/ 7144 h 9525"/>
                    <a:gd name="connsiteX2" fmla="*/ 7144 w 9525"/>
                    <a:gd name="connsiteY2" fmla="*/ 9706 h 9525"/>
                    <a:gd name="connsiteX3" fmla="*/ 9944 w 9525"/>
                    <a:gd name="connsiteY3" fmla="*/ 830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944" y="8306"/>
                      </a:moveTo>
                      <a:lnTo>
                        <a:pt x="7477" y="7144"/>
                      </a:lnTo>
                      <a:lnTo>
                        <a:pt x="7144" y="9706"/>
                      </a:lnTo>
                      <a:cubicBezTo>
                        <a:pt x="8115" y="9668"/>
                        <a:pt x="10001" y="9582"/>
                        <a:pt x="9944" y="830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82" name="任意多边形: 形状 1043">
                  <a:extLst>
                    <a:ext uri="{FF2B5EF4-FFF2-40B4-BE49-F238E27FC236}">
                      <a16:creationId xmlns:a16="http://schemas.microsoft.com/office/drawing/2014/main" id="{A000F05D-6675-7B93-7744-A1595A655562}"/>
                    </a:ext>
                  </a:extLst>
                </p:cNvPr>
                <p:cNvSpPr/>
                <p:nvPr/>
              </p:nvSpPr>
              <p:spPr>
                <a:xfrm>
                  <a:off x="3482797" y="672637"/>
                  <a:ext cx="133350" cy="76200"/>
                </a:xfrm>
                <a:custGeom>
                  <a:avLst/>
                  <a:gdLst>
                    <a:gd name="connsiteX0" fmla="*/ 17555 w 133350"/>
                    <a:gd name="connsiteY0" fmla="*/ 66534 h 76200"/>
                    <a:gd name="connsiteX1" fmla="*/ 7144 w 133350"/>
                    <a:gd name="connsiteY1" fmla="*/ 73725 h 76200"/>
                    <a:gd name="connsiteX2" fmla="*/ 16764 w 133350"/>
                    <a:gd name="connsiteY2" fmla="*/ 70392 h 76200"/>
                    <a:gd name="connsiteX3" fmla="*/ 12078 w 133350"/>
                    <a:gd name="connsiteY3" fmla="*/ 72716 h 76200"/>
                    <a:gd name="connsiteX4" fmla="*/ 24698 w 133350"/>
                    <a:gd name="connsiteY4" fmla="*/ 71335 h 76200"/>
                    <a:gd name="connsiteX5" fmla="*/ 24479 w 133350"/>
                    <a:gd name="connsiteY5" fmla="*/ 69992 h 76200"/>
                    <a:gd name="connsiteX6" fmla="*/ 33433 w 133350"/>
                    <a:gd name="connsiteY6" fmla="*/ 66458 h 76200"/>
                    <a:gd name="connsiteX7" fmla="*/ 37995 w 133350"/>
                    <a:gd name="connsiteY7" fmla="*/ 59514 h 76200"/>
                    <a:gd name="connsiteX8" fmla="*/ 62998 w 133350"/>
                    <a:gd name="connsiteY8" fmla="*/ 53190 h 76200"/>
                    <a:gd name="connsiteX9" fmla="*/ 67570 w 133350"/>
                    <a:gd name="connsiteY9" fmla="*/ 48837 h 76200"/>
                    <a:gd name="connsiteX10" fmla="*/ 65646 w 133350"/>
                    <a:gd name="connsiteY10" fmla="*/ 54056 h 76200"/>
                    <a:gd name="connsiteX11" fmla="*/ 71571 w 133350"/>
                    <a:gd name="connsiteY11" fmla="*/ 50180 h 76200"/>
                    <a:gd name="connsiteX12" fmla="*/ 72361 w 133350"/>
                    <a:gd name="connsiteY12" fmla="*/ 35130 h 76200"/>
                    <a:gd name="connsiteX13" fmla="*/ 78619 w 133350"/>
                    <a:gd name="connsiteY13" fmla="*/ 38388 h 76200"/>
                    <a:gd name="connsiteX14" fmla="*/ 79086 w 133350"/>
                    <a:gd name="connsiteY14" fmla="*/ 36292 h 76200"/>
                    <a:gd name="connsiteX15" fmla="*/ 89306 w 133350"/>
                    <a:gd name="connsiteY15" fmla="*/ 35768 h 76200"/>
                    <a:gd name="connsiteX16" fmla="*/ 83915 w 133350"/>
                    <a:gd name="connsiteY16" fmla="*/ 39112 h 76200"/>
                    <a:gd name="connsiteX17" fmla="*/ 84801 w 133350"/>
                    <a:gd name="connsiteY17" fmla="*/ 39007 h 76200"/>
                    <a:gd name="connsiteX18" fmla="*/ 76819 w 133350"/>
                    <a:gd name="connsiteY18" fmla="*/ 48103 h 76200"/>
                    <a:gd name="connsiteX19" fmla="*/ 93926 w 133350"/>
                    <a:gd name="connsiteY19" fmla="*/ 41417 h 76200"/>
                    <a:gd name="connsiteX20" fmla="*/ 93393 w 133350"/>
                    <a:gd name="connsiteY20" fmla="*/ 46227 h 76200"/>
                    <a:gd name="connsiteX21" fmla="*/ 82582 w 133350"/>
                    <a:gd name="connsiteY21" fmla="*/ 52113 h 76200"/>
                    <a:gd name="connsiteX22" fmla="*/ 103356 w 133350"/>
                    <a:gd name="connsiteY22" fmla="*/ 41950 h 76200"/>
                    <a:gd name="connsiteX23" fmla="*/ 102927 w 133350"/>
                    <a:gd name="connsiteY23" fmla="*/ 41283 h 76200"/>
                    <a:gd name="connsiteX24" fmla="*/ 116376 w 133350"/>
                    <a:gd name="connsiteY24" fmla="*/ 35540 h 76200"/>
                    <a:gd name="connsiteX25" fmla="*/ 118358 w 133350"/>
                    <a:gd name="connsiteY25" fmla="*/ 37511 h 76200"/>
                    <a:gd name="connsiteX26" fmla="*/ 117043 w 133350"/>
                    <a:gd name="connsiteY26" fmla="*/ 33501 h 76200"/>
                    <a:gd name="connsiteX27" fmla="*/ 99574 w 133350"/>
                    <a:gd name="connsiteY27" fmla="*/ 40217 h 76200"/>
                    <a:gd name="connsiteX28" fmla="*/ 106461 w 133350"/>
                    <a:gd name="connsiteY28" fmla="*/ 33740 h 76200"/>
                    <a:gd name="connsiteX29" fmla="*/ 96860 w 133350"/>
                    <a:gd name="connsiteY29" fmla="*/ 32939 h 76200"/>
                    <a:gd name="connsiteX30" fmla="*/ 100070 w 133350"/>
                    <a:gd name="connsiteY30" fmla="*/ 30634 h 76200"/>
                    <a:gd name="connsiteX31" fmla="*/ 95745 w 133350"/>
                    <a:gd name="connsiteY31" fmla="*/ 29634 h 76200"/>
                    <a:gd name="connsiteX32" fmla="*/ 108671 w 133350"/>
                    <a:gd name="connsiteY32" fmla="*/ 20214 h 76200"/>
                    <a:gd name="connsiteX33" fmla="*/ 101917 w 133350"/>
                    <a:gd name="connsiteY33" fmla="*/ 24519 h 76200"/>
                    <a:gd name="connsiteX34" fmla="*/ 115872 w 133350"/>
                    <a:gd name="connsiteY34" fmla="*/ 16623 h 76200"/>
                    <a:gd name="connsiteX35" fmla="*/ 113138 w 133350"/>
                    <a:gd name="connsiteY35" fmla="*/ 16680 h 76200"/>
                    <a:gd name="connsiteX36" fmla="*/ 131264 w 133350"/>
                    <a:gd name="connsiteY36" fmla="*/ 9841 h 76200"/>
                    <a:gd name="connsiteX37" fmla="*/ 112747 w 133350"/>
                    <a:gd name="connsiteY37" fmla="*/ 12642 h 76200"/>
                    <a:gd name="connsiteX38" fmla="*/ 122453 w 133350"/>
                    <a:gd name="connsiteY38" fmla="*/ 8365 h 76200"/>
                    <a:gd name="connsiteX39" fmla="*/ 106194 w 133350"/>
                    <a:gd name="connsiteY39" fmla="*/ 7403 h 76200"/>
                    <a:gd name="connsiteX40" fmla="*/ 109328 w 133350"/>
                    <a:gd name="connsiteY40" fmla="*/ 11356 h 76200"/>
                    <a:gd name="connsiteX41" fmla="*/ 91402 w 133350"/>
                    <a:gd name="connsiteY41" fmla="*/ 14937 h 76200"/>
                    <a:gd name="connsiteX42" fmla="*/ 94183 w 133350"/>
                    <a:gd name="connsiteY42" fmla="*/ 14775 h 76200"/>
                    <a:gd name="connsiteX43" fmla="*/ 88802 w 133350"/>
                    <a:gd name="connsiteY43" fmla="*/ 19357 h 76200"/>
                    <a:gd name="connsiteX44" fmla="*/ 83563 w 133350"/>
                    <a:gd name="connsiteY44" fmla="*/ 24091 h 76200"/>
                    <a:gd name="connsiteX45" fmla="*/ 73533 w 133350"/>
                    <a:gd name="connsiteY45" fmla="*/ 25367 h 76200"/>
                    <a:gd name="connsiteX46" fmla="*/ 80429 w 133350"/>
                    <a:gd name="connsiteY46" fmla="*/ 23776 h 76200"/>
                    <a:gd name="connsiteX47" fmla="*/ 77562 w 133350"/>
                    <a:gd name="connsiteY47" fmla="*/ 26891 h 76200"/>
                    <a:gd name="connsiteX48" fmla="*/ 87697 w 133350"/>
                    <a:gd name="connsiteY48" fmla="*/ 22910 h 76200"/>
                    <a:gd name="connsiteX49" fmla="*/ 82858 w 133350"/>
                    <a:gd name="connsiteY49" fmla="*/ 30330 h 76200"/>
                    <a:gd name="connsiteX50" fmla="*/ 73314 w 133350"/>
                    <a:gd name="connsiteY50" fmla="*/ 32254 h 76200"/>
                    <a:gd name="connsiteX51" fmla="*/ 76619 w 133350"/>
                    <a:gd name="connsiteY51" fmla="*/ 28377 h 76200"/>
                    <a:gd name="connsiteX52" fmla="*/ 55569 w 133350"/>
                    <a:gd name="connsiteY52" fmla="*/ 34473 h 76200"/>
                    <a:gd name="connsiteX53" fmla="*/ 53473 w 133350"/>
                    <a:gd name="connsiteY53" fmla="*/ 39826 h 76200"/>
                    <a:gd name="connsiteX54" fmla="*/ 59665 w 133350"/>
                    <a:gd name="connsiteY54" fmla="*/ 37130 h 76200"/>
                    <a:gd name="connsiteX55" fmla="*/ 60646 w 133350"/>
                    <a:gd name="connsiteY55" fmla="*/ 39731 h 76200"/>
                    <a:gd name="connsiteX56" fmla="*/ 50549 w 133350"/>
                    <a:gd name="connsiteY56" fmla="*/ 45370 h 76200"/>
                    <a:gd name="connsiteX57" fmla="*/ 40081 w 133350"/>
                    <a:gd name="connsiteY57" fmla="*/ 45722 h 76200"/>
                    <a:gd name="connsiteX58" fmla="*/ 41967 w 133350"/>
                    <a:gd name="connsiteY58" fmla="*/ 46655 h 76200"/>
                    <a:gd name="connsiteX59" fmla="*/ 32223 w 133350"/>
                    <a:gd name="connsiteY59" fmla="*/ 56800 h 76200"/>
                    <a:gd name="connsiteX60" fmla="*/ 33652 w 133350"/>
                    <a:gd name="connsiteY60" fmla="*/ 52218 h 76200"/>
                    <a:gd name="connsiteX61" fmla="*/ 14792 w 133350"/>
                    <a:gd name="connsiteY61" fmla="*/ 60248 h 76200"/>
                    <a:gd name="connsiteX62" fmla="*/ 9192 w 133350"/>
                    <a:gd name="connsiteY62" fmla="*/ 66515 h 76200"/>
                    <a:gd name="connsiteX63" fmla="*/ 17555 w 133350"/>
                    <a:gd name="connsiteY63" fmla="*/ 66534 h 7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</a:cxnLst>
                  <a:rect l="l" t="t" r="r" b="b"/>
                  <a:pathLst>
                    <a:path w="133350" h="76200">
                      <a:moveTo>
                        <a:pt x="17555" y="66534"/>
                      </a:moveTo>
                      <a:cubicBezTo>
                        <a:pt x="12506" y="69677"/>
                        <a:pt x="11154" y="67277"/>
                        <a:pt x="7144" y="73725"/>
                      </a:cubicBezTo>
                      <a:cubicBezTo>
                        <a:pt x="8973" y="70906"/>
                        <a:pt x="16126" y="66277"/>
                        <a:pt x="16764" y="70392"/>
                      </a:cubicBezTo>
                      <a:cubicBezTo>
                        <a:pt x="15230" y="72344"/>
                        <a:pt x="13811" y="72097"/>
                        <a:pt x="12078" y="72716"/>
                      </a:cubicBezTo>
                      <a:lnTo>
                        <a:pt x="24698" y="71335"/>
                      </a:lnTo>
                      <a:lnTo>
                        <a:pt x="24479" y="69992"/>
                      </a:lnTo>
                      <a:cubicBezTo>
                        <a:pt x="26680" y="66391"/>
                        <a:pt x="33576" y="64267"/>
                        <a:pt x="33433" y="66458"/>
                      </a:cubicBezTo>
                      <a:cubicBezTo>
                        <a:pt x="33604" y="64334"/>
                        <a:pt x="32814" y="62210"/>
                        <a:pt x="37995" y="59514"/>
                      </a:cubicBezTo>
                      <a:cubicBezTo>
                        <a:pt x="43996" y="61362"/>
                        <a:pt x="63656" y="41179"/>
                        <a:pt x="62998" y="53190"/>
                      </a:cubicBezTo>
                      <a:cubicBezTo>
                        <a:pt x="66151" y="54647"/>
                        <a:pt x="61970" y="50608"/>
                        <a:pt x="67570" y="48837"/>
                      </a:cubicBezTo>
                      <a:cubicBezTo>
                        <a:pt x="68513" y="50037"/>
                        <a:pt x="66437" y="52513"/>
                        <a:pt x="65646" y="54056"/>
                      </a:cubicBezTo>
                      <a:lnTo>
                        <a:pt x="71571" y="50180"/>
                      </a:lnTo>
                      <a:cubicBezTo>
                        <a:pt x="62608" y="48837"/>
                        <a:pt x="76705" y="38578"/>
                        <a:pt x="72361" y="35130"/>
                      </a:cubicBezTo>
                      <a:cubicBezTo>
                        <a:pt x="75990" y="34625"/>
                        <a:pt x="79972" y="37530"/>
                        <a:pt x="78619" y="38388"/>
                      </a:cubicBezTo>
                      <a:cubicBezTo>
                        <a:pt x="79543" y="36902"/>
                        <a:pt x="78629" y="37035"/>
                        <a:pt x="79086" y="36292"/>
                      </a:cubicBezTo>
                      <a:cubicBezTo>
                        <a:pt x="81277" y="38064"/>
                        <a:pt x="84487" y="34254"/>
                        <a:pt x="89306" y="35768"/>
                      </a:cubicBezTo>
                      <a:lnTo>
                        <a:pt x="83915" y="39112"/>
                      </a:lnTo>
                      <a:lnTo>
                        <a:pt x="84801" y="39007"/>
                      </a:lnTo>
                      <a:cubicBezTo>
                        <a:pt x="83410" y="42531"/>
                        <a:pt x="75448" y="46255"/>
                        <a:pt x="76819" y="48103"/>
                      </a:cubicBezTo>
                      <a:cubicBezTo>
                        <a:pt x="82096" y="42017"/>
                        <a:pt x="88278" y="42645"/>
                        <a:pt x="93926" y="41417"/>
                      </a:cubicBezTo>
                      <a:lnTo>
                        <a:pt x="93393" y="46227"/>
                      </a:lnTo>
                      <a:cubicBezTo>
                        <a:pt x="86897" y="43512"/>
                        <a:pt x="88630" y="54123"/>
                        <a:pt x="82582" y="52113"/>
                      </a:cubicBezTo>
                      <a:cubicBezTo>
                        <a:pt x="89545" y="52656"/>
                        <a:pt x="93278" y="48903"/>
                        <a:pt x="103356" y="41950"/>
                      </a:cubicBezTo>
                      <a:lnTo>
                        <a:pt x="102927" y="41283"/>
                      </a:lnTo>
                      <a:cubicBezTo>
                        <a:pt x="109909" y="39550"/>
                        <a:pt x="110176" y="37016"/>
                        <a:pt x="116376" y="35540"/>
                      </a:cubicBezTo>
                      <a:lnTo>
                        <a:pt x="118358" y="37511"/>
                      </a:lnTo>
                      <a:cubicBezTo>
                        <a:pt x="123787" y="34797"/>
                        <a:pt x="117910" y="33473"/>
                        <a:pt x="117043" y="33501"/>
                      </a:cubicBezTo>
                      <a:cubicBezTo>
                        <a:pt x="110414" y="40369"/>
                        <a:pt x="104994" y="34197"/>
                        <a:pt x="99574" y="40217"/>
                      </a:cubicBezTo>
                      <a:cubicBezTo>
                        <a:pt x="98346" y="38283"/>
                        <a:pt x="102784" y="35083"/>
                        <a:pt x="106461" y="33740"/>
                      </a:cubicBezTo>
                      <a:cubicBezTo>
                        <a:pt x="108490" y="29501"/>
                        <a:pt x="95240" y="37673"/>
                        <a:pt x="96860" y="32939"/>
                      </a:cubicBezTo>
                      <a:lnTo>
                        <a:pt x="100070" y="30634"/>
                      </a:lnTo>
                      <a:cubicBezTo>
                        <a:pt x="97403" y="30806"/>
                        <a:pt x="95593" y="32397"/>
                        <a:pt x="95745" y="29634"/>
                      </a:cubicBezTo>
                      <a:cubicBezTo>
                        <a:pt x="105594" y="27548"/>
                        <a:pt x="102965" y="23195"/>
                        <a:pt x="108671" y="20214"/>
                      </a:cubicBezTo>
                      <a:cubicBezTo>
                        <a:pt x="105556" y="19652"/>
                        <a:pt x="107718" y="24967"/>
                        <a:pt x="101917" y="24519"/>
                      </a:cubicBezTo>
                      <a:cubicBezTo>
                        <a:pt x="100765" y="17795"/>
                        <a:pt x="112119" y="18014"/>
                        <a:pt x="115872" y="16623"/>
                      </a:cubicBezTo>
                      <a:cubicBezTo>
                        <a:pt x="114605" y="15975"/>
                        <a:pt x="112443" y="18747"/>
                        <a:pt x="113138" y="16680"/>
                      </a:cubicBezTo>
                      <a:cubicBezTo>
                        <a:pt x="119720" y="11842"/>
                        <a:pt x="125263" y="15699"/>
                        <a:pt x="131264" y="9841"/>
                      </a:cubicBezTo>
                      <a:cubicBezTo>
                        <a:pt x="124473" y="12251"/>
                        <a:pt x="115757" y="14632"/>
                        <a:pt x="112747" y="12642"/>
                      </a:cubicBezTo>
                      <a:cubicBezTo>
                        <a:pt x="115310" y="10527"/>
                        <a:pt x="120882" y="7003"/>
                        <a:pt x="122453" y="8365"/>
                      </a:cubicBezTo>
                      <a:cubicBezTo>
                        <a:pt x="116729" y="4326"/>
                        <a:pt x="110604" y="11994"/>
                        <a:pt x="106194" y="7403"/>
                      </a:cubicBezTo>
                      <a:cubicBezTo>
                        <a:pt x="103956" y="10194"/>
                        <a:pt x="106566" y="11461"/>
                        <a:pt x="109328" y="11356"/>
                      </a:cubicBezTo>
                      <a:cubicBezTo>
                        <a:pt x="101479" y="15728"/>
                        <a:pt x="98012" y="9794"/>
                        <a:pt x="91402" y="14937"/>
                      </a:cubicBezTo>
                      <a:lnTo>
                        <a:pt x="94183" y="14775"/>
                      </a:lnTo>
                      <a:cubicBezTo>
                        <a:pt x="94183" y="14775"/>
                        <a:pt x="91402" y="16937"/>
                        <a:pt x="88802" y="19357"/>
                      </a:cubicBezTo>
                      <a:cubicBezTo>
                        <a:pt x="86182" y="21729"/>
                        <a:pt x="83563" y="24091"/>
                        <a:pt x="83563" y="24091"/>
                      </a:cubicBezTo>
                      <a:cubicBezTo>
                        <a:pt x="79458" y="25262"/>
                        <a:pt x="81086" y="18861"/>
                        <a:pt x="73533" y="25367"/>
                      </a:cubicBezTo>
                      <a:cubicBezTo>
                        <a:pt x="72533" y="26891"/>
                        <a:pt x="78172" y="23348"/>
                        <a:pt x="80429" y="23776"/>
                      </a:cubicBezTo>
                      <a:lnTo>
                        <a:pt x="77562" y="26891"/>
                      </a:lnTo>
                      <a:cubicBezTo>
                        <a:pt x="81696" y="25662"/>
                        <a:pt x="84077" y="23329"/>
                        <a:pt x="87697" y="22910"/>
                      </a:cubicBezTo>
                      <a:cubicBezTo>
                        <a:pt x="84763" y="27358"/>
                        <a:pt x="84306" y="26739"/>
                        <a:pt x="82858" y="30330"/>
                      </a:cubicBezTo>
                      <a:lnTo>
                        <a:pt x="73314" y="32254"/>
                      </a:lnTo>
                      <a:lnTo>
                        <a:pt x="76619" y="28377"/>
                      </a:lnTo>
                      <a:cubicBezTo>
                        <a:pt x="69371" y="29434"/>
                        <a:pt x="65503" y="28339"/>
                        <a:pt x="55569" y="34473"/>
                      </a:cubicBezTo>
                      <a:lnTo>
                        <a:pt x="53473" y="39826"/>
                      </a:lnTo>
                      <a:cubicBezTo>
                        <a:pt x="55274" y="39445"/>
                        <a:pt x="57055" y="39054"/>
                        <a:pt x="59665" y="37130"/>
                      </a:cubicBezTo>
                      <a:cubicBezTo>
                        <a:pt x="60131" y="37731"/>
                        <a:pt x="59312" y="39283"/>
                        <a:pt x="60646" y="39731"/>
                      </a:cubicBezTo>
                      <a:cubicBezTo>
                        <a:pt x="57150" y="41807"/>
                        <a:pt x="50330" y="41217"/>
                        <a:pt x="50549" y="45370"/>
                      </a:cubicBezTo>
                      <a:lnTo>
                        <a:pt x="40081" y="45722"/>
                      </a:lnTo>
                      <a:lnTo>
                        <a:pt x="41967" y="46655"/>
                      </a:lnTo>
                      <a:cubicBezTo>
                        <a:pt x="33518" y="50837"/>
                        <a:pt x="42348" y="52113"/>
                        <a:pt x="32223" y="56800"/>
                      </a:cubicBezTo>
                      <a:lnTo>
                        <a:pt x="33652" y="52218"/>
                      </a:lnTo>
                      <a:cubicBezTo>
                        <a:pt x="27365" y="58790"/>
                        <a:pt x="22527" y="54809"/>
                        <a:pt x="14792" y="60248"/>
                      </a:cubicBezTo>
                      <a:lnTo>
                        <a:pt x="9192" y="66515"/>
                      </a:lnTo>
                      <a:cubicBezTo>
                        <a:pt x="11840" y="65591"/>
                        <a:pt x="15926" y="64905"/>
                        <a:pt x="17555" y="6653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83" name="任意多边形: 形状 1044">
                  <a:extLst>
                    <a:ext uri="{FF2B5EF4-FFF2-40B4-BE49-F238E27FC236}">
                      <a16:creationId xmlns:a16="http://schemas.microsoft.com/office/drawing/2014/main" id="{9A3547C3-0215-FC52-B937-F4ACFC94772A}"/>
                    </a:ext>
                  </a:extLst>
                </p:cNvPr>
                <p:cNvSpPr/>
                <p:nvPr/>
              </p:nvSpPr>
              <p:spPr>
                <a:xfrm>
                  <a:off x="3743535" y="1015882"/>
                  <a:ext cx="9525" cy="9525"/>
                </a:xfrm>
                <a:custGeom>
                  <a:avLst/>
                  <a:gdLst>
                    <a:gd name="connsiteX0" fmla="*/ 7353 w 9525"/>
                    <a:gd name="connsiteY0" fmla="*/ 7144 h 9525"/>
                    <a:gd name="connsiteX1" fmla="*/ 7477 w 9525"/>
                    <a:gd name="connsiteY1" fmla="*/ 7144 h 9525"/>
                    <a:gd name="connsiteX2" fmla="*/ 7353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353" y="7144"/>
                      </a:moveTo>
                      <a:cubicBezTo>
                        <a:pt x="7039" y="7858"/>
                        <a:pt x="7077" y="8172"/>
                        <a:pt x="7477" y="7144"/>
                      </a:cubicBezTo>
                      <a:lnTo>
                        <a:pt x="7353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84" name="任意多边形: 形状 1045">
                  <a:extLst>
                    <a:ext uri="{FF2B5EF4-FFF2-40B4-BE49-F238E27FC236}">
                      <a16:creationId xmlns:a16="http://schemas.microsoft.com/office/drawing/2014/main" id="{2E8AB418-65E9-37A8-04E4-C42715E4E37A}"/>
                    </a:ext>
                  </a:extLst>
                </p:cNvPr>
                <p:cNvSpPr/>
                <p:nvPr/>
              </p:nvSpPr>
              <p:spPr>
                <a:xfrm>
                  <a:off x="3492789" y="709196"/>
                  <a:ext cx="19050" cy="19050"/>
                </a:xfrm>
                <a:custGeom>
                  <a:avLst/>
                  <a:gdLst>
                    <a:gd name="connsiteX0" fmla="*/ 13573 w 19050"/>
                    <a:gd name="connsiteY0" fmla="*/ 7144 h 19050"/>
                    <a:gd name="connsiteX1" fmla="*/ 10325 w 19050"/>
                    <a:gd name="connsiteY1" fmla="*/ 9925 h 19050"/>
                    <a:gd name="connsiteX2" fmla="*/ 7144 w 19050"/>
                    <a:gd name="connsiteY2" fmla="*/ 12783 h 19050"/>
                    <a:gd name="connsiteX3" fmla="*/ 10744 w 19050"/>
                    <a:gd name="connsiteY3" fmla="*/ 11611 h 19050"/>
                    <a:gd name="connsiteX4" fmla="*/ 13573 w 19050"/>
                    <a:gd name="connsiteY4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3573" y="7144"/>
                      </a:moveTo>
                      <a:cubicBezTo>
                        <a:pt x="13573" y="7144"/>
                        <a:pt x="11897" y="8468"/>
                        <a:pt x="10325" y="9925"/>
                      </a:cubicBezTo>
                      <a:cubicBezTo>
                        <a:pt x="8734" y="11354"/>
                        <a:pt x="7144" y="12783"/>
                        <a:pt x="7144" y="12783"/>
                      </a:cubicBezTo>
                      <a:lnTo>
                        <a:pt x="10744" y="11611"/>
                      </a:lnTo>
                      <a:lnTo>
                        <a:pt x="13573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85" name="任意多边形: 形状 1046">
                  <a:extLst>
                    <a:ext uri="{FF2B5EF4-FFF2-40B4-BE49-F238E27FC236}">
                      <a16:creationId xmlns:a16="http://schemas.microsoft.com/office/drawing/2014/main" id="{7FF1AD9B-C9F2-0127-0AC2-33E10C4589EE}"/>
                    </a:ext>
                  </a:extLst>
                </p:cNvPr>
                <p:cNvSpPr/>
                <p:nvPr/>
              </p:nvSpPr>
              <p:spPr>
                <a:xfrm>
                  <a:off x="3639893" y="1077480"/>
                  <a:ext cx="9525" cy="9525"/>
                </a:xfrm>
                <a:custGeom>
                  <a:avLst/>
                  <a:gdLst>
                    <a:gd name="connsiteX0" fmla="*/ 10326 w 9525"/>
                    <a:gd name="connsiteY0" fmla="*/ 7144 h 9525"/>
                    <a:gd name="connsiteX1" fmla="*/ 7173 w 9525"/>
                    <a:gd name="connsiteY1" fmla="*/ 9296 h 9525"/>
                    <a:gd name="connsiteX2" fmla="*/ 10326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326" y="7144"/>
                      </a:moveTo>
                      <a:cubicBezTo>
                        <a:pt x="10287" y="8515"/>
                        <a:pt x="6792" y="6544"/>
                        <a:pt x="7173" y="9296"/>
                      </a:cubicBezTo>
                      <a:lnTo>
                        <a:pt x="10326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86" name="任意多边形: 形状 1047">
                  <a:extLst>
                    <a:ext uri="{FF2B5EF4-FFF2-40B4-BE49-F238E27FC236}">
                      <a16:creationId xmlns:a16="http://schemas.microsoft.com/office/drawing/2014/main" id="{1A1AC780-1D15-CEEA-E037-DF14EF99503C}"/>
                    </a:ext>
                  </a:extLst>
                </p:cNvPr>
                <p:cNvSpPr/>
                <p:nvPr/>
              </p:nvSpPr>
              <p:spPr>
                <a:xfrm>
                  <a:off x="3544663" y="1032960"/>
                  <a:ext cx="9525" cy="19050"/>
                </a:xfrm>
                <a:custGeom>
                  <a:avLst/>
                  <a:gdLst>
                    <a:gd name="connsiteX0" fmla="*/ 7800 w 9525"/>
                    <a:gd name="connsiteY0" fmla="*/ 13421 h 19050"/>
                    <a:gd name="connsiteX1" fmla="*/ 7457 w 9525"/>
                    <a:gd name="connsiteY1" fmla="*/ 7144 h 19050"/>
                    <a:gd name="connsiteX2" fmla="*/ 7800 w 9525"/>
                    <a:gd name="connsiteY2" fmla="*/ 1342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800" y="13421"/>
                      </a:moveTo>
                      <a:cubicBezTo>
                        <a:pt x="11229" y="11030"/>
                        <a:pt x="6114" y="8268"/>
                        <a:pt x="7457" y="7144"/>
                      </a:cubicBezTo>
                      <a:cubicBezTo>
                        <a:pt x="7457" y="7153"/>
                        <a:pt x="6561" y="10897"/>
                        <a:pt x="7800" y="1342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87" name="任意多边形: 形状 1048">
                  <a:extLst>
                    <a:ext uri="{FF2B5EF4-FFF2-40B4-BE49-F238E27FC236}">
                      <a16:creationId xmlns:a16="http://schemas.microsoft.com/office/drawing/2014/main" id="{60C9D1B2-A316-2A0C-4D6D-EBB4AEB6BBA7}"/>
                    </a:ext>
                  </a:extLst>
                </p:cNvPr>
                <p:cNvSpPr/>
                <p:nvPr/>
              </p:nvSpPr>
              <p:spPr>
                <a:xfrm>
                  <a:off x="3485474" y="741648"/>
                  <a:ext cx="19050" cy="9525"/>
                </a:xfrm>
                <a:custGeom>
                  <a:avLst/>
                  <a:gdLst>
                    <a:gd name="connsiteX0" fmla="*/ 12392 w 19050"/>
                    <a:gd name="connsiteY0" fmla="*/ 7677 h 9525"/>
                    <a:gd name="connsiteX1" fmla="*/ 11868 w 19050"/>
                    <a:gd name="connsiteY1" fmla="*/ 7144 h 9525"/>
                    <a:gd name="connsiteX2" fmla="*/ 7144 w 19050"/>
                    <a:gd name="connsiteY2" fmla="*/ 11668 h 9525"/>
                    <a:gd name="connsiteX3" fmla="*/ 8563 w 19050"/>
                    <a:gd name="connsiteY3" fmla="*/ 1188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2392" y="7677"/>
                      </a:moveTo>
                      <a:lnTo>
                        <a:pt x="11868" y="7144"/>
                      </a:lnTo>
                      <a:lnTo>
                        <a:pt x="7144" y="11668"/>
                      </a:lnTo>
                      <a:lnTo>
                        <a:pt x="8563" y="1188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88" name="任意多边形: 形状 1049">
                  <a:extLst>
                    <a:ext uri="{FF2B5EF4-FFF2-40B4-BE49-F238E27FC236}">
                      <a16:creationId xmlns:a16="http://schemas.microsoft.com/office/drawing/2014/main" id="{AA56F913-1A30-BA3C-B1B3-70144012579D}"/>
                    </a:ext>
                  </a:extLst>
                </p:cNvPr>
                <p:cNvSpPr/>
                <p:nvPr/>
              </p:nvSpPr>
              <p:spPr>
                <a:xfrm>
                  <a:off x="3487626" y="952501"/>
                  <a:ext cx="9525" cy="19050"/>
                </a:xfrm>
                <a:custGeom>
                  <a:avLst/>
                  <a:gdLst>
                    <a:gd name="connsiteX0" fmla="*/ 9677 w 9525"/>
                    <a:gd name="connsiteY0" fmla="*/ 8698 h 19050"/>
                    <a:gd name="connsiteX1" fmla="*/ 7182 w 9525"/>
                    <a:gd name="connsiteY1" fmla="*/ 7669 h 19050"/>
                    <a:gd name="connsiteX2" fmla="*/ 7182 w 9525"/>
                    <a:gd name="connsiteY2" fmla="*/ 13089 h 19050"/>
                    <a:gd name="connsiteX3" fmla="*/ 9677 w 9525"/>
                    <a:gd name="connsiteY3" fmla="*/ 869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9677" y="8698"/>
                      </a:moveTo>
                      <a:cubicBezTo>
                        <a:pt x="9715" y="5164"/>
                        <a:pt x="7668" y="8945"/>
                        <a:pt x="7182" y="7669"/>
                      </a:cubicBezTo>
                      <a:cubicBezTo>
                        <a:pt x="7182" y="7669"/>
                        <a:pt x="7096" y="12879"/>
                        <a:pt x="7182" y="13089"/>
                      </a:cubicBezTo>
                      <a:cubicBezTo>
                        <a:pt x="7096" y="12889"/>
                        <a:pt x="9677" y="8698"/>
                        <a:pt x="9677" y="869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89" name="任意多边形: 形状 1050">
                  <a:extLst>
                    <a:ext uri="{FF2B5EF4-FFF2-40B4-BE49-F238E27FC236}">
                      <a16:creationId xmlns:a16="http://schemas.microsoft.com/office/drawing/2014/main" id="{5456E565-8F09-7F56-F15F-96D93155C645}"/>
                    </a:ext>
                  </a:extLst>
                </p:cNvPr>
                <p:cNvSpPr/>
                <p:nvPr/>
              </p:nvSpPr>
              <p:spPr>
                <a:xfrm>
                  <a:off x="3633721" y="1071739"/>
                  <a:ext cx="9525" cy="19050"/>
                </a:xfrm>
                <a:custGeom>
                  <a:avLst/>
                  <a:gdLst>
                    <a:gd name="connsiteX0" fmla="*/ 9077 w 9525"/>
                    <a:gd name="connsiteY0" fmla="*/ 8484 h 19050"/>
                    <a:gd name="connsiteX1" fmla="*/ 9916 w 9525"/>
                    <a:gd name="connsiteY1" fmla="*/ 7665 h 19050"/>
                    <a:gd name="connsiteX2" fmla="*/ 7144 w 9525"/>
                    <a:gd name="connsiteY2" fmla="*/ 8322 h 19050"/>
                    <a:gd name="connsiteX3" fmla="*/ 7744 w 9525"/>
                    <a:gd name="connsiteY3" fmla="*/ 11942 h 19050"/>
                    <a:gd name="connsiteX4" fmla="*/ 9077 w 9525"/>
                    <a:gd name="connsiteY4" fmla="*/ 848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19050">
                      <a:moveTo>
                        <a:pt x="9077" y="8484"/>
                      </a:moveTo>
                      <a:cubicBezTo>
                        <a:pt x="9716" y="9418"/>
                        <a:pt x="9249" y="8055"/>
                        <a:pt x="9916" y="7665"/>
                      </a:cubicBezTo>
                      <a:cubicBezTo>
                        <a:pt x="9458" y="6331"/>
                        <a:pt x="7782" y="7932"/>
                        <a:pt x="7144" y="8322"/>
                      </a:cubicBezTo>
                      <a:lnTo>
                        <a:pt x="7744" y="11942"/>
                      </a:lnTo>
                      <a:cubicBezTo>
                        <a:pt x="8715" y="10684"/>
                        <a:pt x="6639" y="9618"/>
                        <a:pt x="9077" y="848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90" name="任意多边形: 形状 1051">
                  <a:extLst>
                    <a:ext uri="{FF2B5EF4-FFF2-40B4-BE49-F238E27FC236}">
                      <a16:creationId xmlns:a16="http://schemas.microsoft.com/office/drawing/2014/main" id="{26E1B0F8-57E0-B9E4-DC32-8589B69D3B0F}"/>
                    </a:ext>
                  </a:extLst>
                </p:cNvPr>
                <p:cNvSpPr/>
                <p:nvPr/>
              </p:nvSpPr>
              <p:spPr>
                <a:xfrm>
                  <a:off x="3638313" y="1068416"/>
                  <a:ext cx="19050" cy="19050"/>
                </a:xfrm>
                <a:custGeom>
                  <a:avLst/>
                  <a:gdLst>
                    <a:gd name="connsiteX0" fmla="*/ 9772 w 19050"/>
                    <a:gd name="connsiteY0" fmla="*/ 15684 h 19050"/>
                    <a:gd name="connsiteX1" fmla="*/ 13363 w 19050"/>
                    <a:gd name="connsiteY1" fmla="*/ 11427 h 19050"/>
                    <a:gd name="connsiteX2" fmla="*/ 12344 w 19050"/>
                    <a:gd name="connsiteY2" fmla="*/ 7150 h 19050"/>
                    <a:gd name="connsiteX3" fmla="*/ 9896 w 19050"/>
                    <a:gd name="connsiteY3" fmla="*/ 8284 h 19050"/>
                    <a:gd name="connsiteX4" fmla="*/ 10172 w 19050"/>
                    <a:gd name="connsiteY4" fmla="*/ 13475 h 19050"/>
                    <a:gd name="connsiteX5" fmla="*/ 7638 w 19050"/>
                    <a:gd name="connsiteY5" fmla="*/ 13798 h 19050"/>
                    <a:gd name="connsiteX6" fmla="*/ 9772 w 19050"/>
                    <a:gd name="connsiteY6" fmla="*/ 1568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" h="19050">
                      <a:moveTo>
                        <a:pt x="9772" y="15684"/>
                      </a:moveTo>
                      <a:cubicBezTo>
                        <a:pt x="7533" y="12913"/>
                        <a:pt x="13553" y="14484"/>
                        <a:pt x="13363" y="11427"/>
                      </a:cubicBezTo>
                      <a:cubicBezTo>
                        <a:pt x="9477" y="11713"/>
                        <a:pt x="10962" y="9141"/>
                        <a:pt x="12344" y="7150"/>
                      </a:cubicBezTo>
                      <a:cubicBezTo>
                        <a:pt x="11343" y="8369"/>
                        <a:pt x="10020" y="5778"/>
                        <a:pt x="9896" y="8284"/>
                      </a:cubicBezTo>
                      <a:lnTo>
                        <a:pt x="10172" y="13475"/>
                      </a:lnTo>
                      <a:lnTo>
                        <a:pt x="7638" y="13798"/>
                      </a:lnTo>
                      <a:cubicBezTo>
                        <a:pt x="6009" y="15475"/>
                        <a:pt x="8848" y="15656"/>
                        <a:pt x="9772" y="1568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91" name="任意多边形: 形状 1052">
                  <a:extLst>
                    <a:ext uri="{FF2B5EF4-FFF2-40B4-BE49-F238E27FC236}">
                      <a16:creationId xmlns:a16="http://schemas.microsoft.com/office/drawing/2014/main" id="{DB0ACBE5-FC94-1021-998A-BEF611545DFF}"/>
                    </a:ext>
                  </a:extLst>
                </p:cNvPr>
                <p:cNvSpPr/>
                <p:nvPr/>
              </p:nvSpPr>
              <p:spPr>
                <a:xfrm>
                  <a:off x="3548005" y="1036866"/>
                  <a:ext cx="9525" cy="9525"/>
                </a:xfrm>
                <a:custGeom>
                  <a:avLst/>
                  <a:gdLst>
                    <a:gd name="connsiteX0" fmla="*/ 10592 w 9525"/>
                    <a:gd name="connsiteY0" fmla="*/ 7144 h 9525"/>
                    <a:gd name="connsiteX1" fmla="*/ 7144 w 9525"/>
                    <a:gd name="connsiteY1" fmla="*/ 7258 h 9525"/>
                    <a:gd name="connsiteX2" fmla="*/ 8792 w 9525"/>
                    <a:gd name="connsiteY2" fmla="*/ 789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592" y="7144"/>
                      </a:moveTo>
                      <a:lnTo>
                        <a:pt x="7144" y="7258"/>
                      </a:lnTo>
                      <a:lnTo>
                        <a:pt x="8792" y="789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92" name="任意多边形: 形状 1053">
                  <a:extLst>
                    <a:ext uri="{FF2B5EF4-FFF2-40B4-BE49-F238E27FC236}">
                      <a16:creationId xmlns:a16="http://schemas.microsoft.com/office/drawing/2014/main" id="{6B72B57D-94B6-BFEB-BBC6-491AAFD4BA52}"/>
                    </a:ext>
                  </a:extLst>
                </p:cNvPr>
                <p:cNvSpPr/>
                <p:nvPr/>
              </p:nvSpPr>
              <p:spPr>
                <a:xfrm>
                  <a:off x="3611680" y="1064193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7144 h 19050"/>
                    <a:gd name="connsiteX1" fmla="*/ 10744 w 9525"/>
                    <a:gd name="connsiteY1" fmla="*/ 14564 h 19050"/>
                    <a:gd name="connsiteX2" fmla="*/ 7144 w 9525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144" y="7144"/>
                      </a:moveTo>
                      <a:cubicBezTo>
                        <a:pt x="8782" y="8782"/>
                        <a:pt x="5782" y="14830"/>
                        <a:pt x="10744" y="14564"/>
                      </a:cubicBezTo>
                      <a:cubicBezTo>
                        <a:pt x="12592" y="10516"/>
                        <a:pt x="9315" y="10030"/>
                        <a:pt x="714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93" name="任意多边形: 形状 1054">
                  <a:extLst>
                    <a:ext uri="{FF2B5EF4-FFF2-40B4-BE49-F238E27FC236}">
                      <a16:creationId xmlns:a16="http://schemas.microsoft.com/office/drawing/2014/main" id="{6DAF97E1-C7D8-2D19-612F-A3A376A57FBB}"/>
                    </a:ext>
                  </a:extLst>
                </p:cNvPr>
                <p:cNvSpPr/>
                <p:nvPr/>
              </p:nvSpPr>
              <p:spPr>
                <a:xfrm>
                  <a:off x="3654610" y="1066660"/>
                  <a:ext cx="19050" cy="19050"/>
                </a:xfrm>
                <a:custGeom>
                  <a:avLst/>
                  <a:gdLst>
                    <a:gd name="connsiteX0" fmla="*/ 9267 w 19050"/>
                    <a:gd name="connsiteY0" fmla="*/ 13345 h 19050"/>
                    <a:gd name="connsiteX1" fmla="*/ 13744 w 19050"/>
                    <a:gd name="connsiteY1" fmla="*/ 9811 h 19050"/>
                    <a:gd name="connsiteX2" fmla="*/ 13229 w 19050"/>
                    <a:gd name="connsiteY2" fmla="*/ 13354 h 19050"/>
                    <a:gd name="connsiteX3" fmla="*/ 16668 w 19050"/>
                    <a:gd name="connsiteY3" fmla="*/ 12163 h 19050"/>
                    <a:gd name="connsiteX4" fmla="*/ 17459 w 19050"/>
                    <a:gd name="connsiteY4" fmla="*/ 7144 h 19050"/>
                    <a:gd name="connsiteX5" fmla="*/ 14811 w 19050"/>
                    <a:gd name="connsiteY5" fmla="*/ 9325 h 19050"/>
                    <a:gd name="connsiteX6" fmla="*/ 12267 w 19050"/>
                    <a:gd name="connsiteY6" fmla="*/ 7239 h 19050"/>
                    <a:gd name="connsiteX7" fmla="*/ 9258 w 19050"/>
                    <a:gd name="connsiteY7" fmla="*/ 8163 h 19050"/>
                    <a:gd name="connsiteX8" fmla="*/ 10496 w 19050"/>
                    <a:gd name="connsiteY8" fmla="*/ 14840 h 19050"/>
                    <a:gd name="connsiteX9" fmla="*/ 9267 w 19050"/>
                    <a:gd name="connsiteY9" fmla="*/ 1334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050" h="19050">
                      <a:moveTo>
                        <a:pt x="9267" y="13345"/>
                      </a:moveTo>
                      <a:cubicBezTo>
                        <a:pt x="12353" y="14640"/>
                        <a:pt x="11572" y="10773"/>
                        <a:pt x="13744" y="9811"/>
                      </a:cubicBezTo>
                      <a:lnTo>
                        <a:pt x="13229" y="13354"/>
                      </a:lnTo>
                      <a:cubicBezTo>
                        <a:pt x="14420" y="13592"/>
                        <a:pt x="15544" y="10744"/>
                        <a:pt x="16668" y="12163"/>
                      </a:cubicBezTo>
                      <a:lnTo>
                        <a:pt x="17459" y="7144"/>
                      </a:lnTo>
                      <a:lnTo>
                        <a:pt x="14811" y="9325"/>
                      </a:lnTo>
                      <a:cubicBezTo>
                        <a:pt x="14753" y="9373"/>
                        <a:pt x="12153" y="7325"/>
                        <a:pt x="12267" y="7239"/>
                      </a:cubicBezTo>
                      <a:cubicBezTo>
                        <a:pt x="11953" y="9658"/>
                        <a:pt x="10591" y="8115"/>
                        <a:pt x="9258" y="8163"/>
                      </a:cubicBezTo>
                      <a:cubicBezTo>
                        <a:pt x="8791" y="10611"/>
                        <a:pt x="4057" y="16573"/>
                        <a:pt x="10496" y="14840"/>
                      </a:cubicBezTo>
                      <a:lnTo>
                        <a:pt x="9267" y="1334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94" name="任意多边形: 形状 1055">
                  <a:extLst>
                    <a:ext uri="{FF2B5EF4-FFF2-40B4-BE49-F238E27FC236}">
                      <a16:creationId xmlns:a16="http://schemas.microsoft.com/office/drawing/2014/main" id="{BFCA9906-ACB3-25C3-95F5-0472791FB46E}"/>
                    </a:ext>
                  </a:extLst>
                </p:cNvPr>
                <p:cNvSpPr/>
                <p:nvPr/>
              </p:nvSpPr>
              <p:spPr>
                <a:xfrm>
                  <a:off x="3518344" y="996060"/>
                  <a:ext cx="19050" cy="19050"/>
                </a:xfrm>
                <a:custGeom>
                  <a:avLst/>
                  <a:gdLst>
                    <a:gd name="connsiteX0" fmla="*/ 11135 w 19050"/>
                    <a:gd name="connsiteY0" fmla="*/ 17240 h 19050"/>
                    <a:gd name="connsiteX1" fmla="*/ 14335 w 19050"/>
                    <a:gd name="connsiteY1" fmla="*/ 12030 h 19050"/>
                    <a:gd name="connsiteX2" fmla="*/ 12563 w 19050"/>
                    <a:gd name="connsiteY2" fmla="*/ 7144 h 19050"/>
                    <a:gd name="connsiteX3" fmla="*/ 7144 w 19050"/>
                    <a:gd name="connsiteY3" fmla="*/ 10554 h 19050"/>
                    <a:gd name="connsiteX4" fmla="*/ 11135 w 19050"/>
                    <a:gd name="connsiteY4" fmla="*/ 1724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1135" y="17240"/>
                      </a:moveTo>
                      <a:cubicBezTo>
                        <a:pt x="8525" y="15002"/>
                        <a:pt x="13516" y="13764"/>
                        <a:pt x="14335" y="12030"/>
                      </a:cubicBezTo>
                      <a:cubicBezTo>
                        <a:pt x="14802" y="8954"/>
                        <a:pt x="12487" y="9792"/>
                        <a:pt x="12563" y="7144"/>
                      </a:cubicBezTo>
                      <a:cubicBezTo>
                        <a:pt x="10277" y="7106"/>
                        <a:pt x="10497" y="12830"/>
                        <a:pt x="7144" y="10554"/>
                      </a:cubicBezTo>
                      <a:cubicBezTo>
                        <a:pt x="11725" y="9792"/>
                        <a:pt x="6925" y="17583"/>
                        <a:pt x="11135" y="1724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95" name="任意多边形: 形状 1056">
                  <a:extLst>
                    <a:ext uri="{FF2B5EF4-FFF2-40B4-BE49-F238E27FC236}">
                      <a16:creationId xmlns:a16="http://schemas.microsoft.com/office/drawing/2014/main" id="{DDEE66A8-6049-5DC8-AC39-49CB1712E08F}"/>
                    </a:ext>
                  </a:extLst>
                </p:cNvPr>
                <p:cNvSpPr/>
                <p:nvPr/>
              </p:nvSpPr>
              <p:spPr>
                <a:xfrm>
                  <a:off x="3542824" y="1021226"/>
                  <a:ext cx="19050" cy="19050"/>
                </a:xfrm>
                <a:custGeom>
                  <a:avLst/>
                  <a:gdLst>
                    <a:gd name="connsiteX0" fmla="*/ 12773 w 19050"/>
                    <a:gd name="connsiteY0" fmla="*/ 18840 h 19050"/>
                    <a:gd name="connsiteX1" fmla="*/ 14602 w 19050"/>
                    <a:gd name="connsiteY1" fmla="*/ 10287 h 19050"/>
                    <a:gd name="connsiteX2" fmla="*/ 10563 w 19050"/>
                    <a:gd name="connsiteY2" fmla="*/ 7144 h 19050"/>
                    <a:gd name="connsiteX3" fmla="*/ 7144 w 19050"/>
                    <a:gd name="connsiteY3" fmla="*/ 12859 h 19050"/>
                    <a:gd name="connsiteX4" fmla="*/ 10116 w 19050"/>
                    <a:gd name="connsiteY4" fmla="*/ 11630 h 19050"/>
                    <a:gd name="connsiteX5" fmla="*/ 11887 w 19050"/>
                    <a:gd name="connsiteY5" fmla="*/ 14983 h 19050"/>
                    <a:gd name="connsiteX6" fmla="*/ 7753 w 19050"/>
                    <a:gd name="connsiteY6" fmla="*/ 15935 h 19050"/>
                    <a:gd name="connsiteX7" fmla="*/ 12773 w 19050"/>
                    <a:gd name="connsiteY7" fmla="*/ 1884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19050">
                      <a:moveTo>
                        <a:pt x="12773" y="18840"/>
                      </a:moveTo>
                      <a:cubicBezTo>
                        <a:pt x="15307" y="18926"/>
                        <a:pt x="11630" y="12354"/>
                        <a:pt x="14602" y="10287"/>
                      </a:cubicBezTo>
                      <a:cubicBezTo>
                        <a:pt x="13087" y="10439"/>
                        <a:pt x="11801" y="8382"/>
                        <a:pt x="10563" y="7144"/>
                      </a:cubicBezTo>
                      <a:cubicBezTo>
                        <a:pt x="11992" y="11011"/>
                        <a:pt x="8125" y="10468"/>
                        <a:pt x="7144" y="12859"/>
                      </a:cubicBezTo>
                      <a:cubicBezTo>
                        <a:pt x="7449" y="11459"/>
                        <a:pt x="9354" y="11716"/>
                        <a:pt x="10116" y="11630"/>
                      </a:cubicBezTo>
                      <a:cubicBezTo>
                        <a:pt x="10944" y="12440"/>
                        <a:pt x="11754" y="13221"/>
                        <a:pt x="11887" y="14983"/>
                      </a:cubicBezTo>
                      <a:lnTo>
                        <a:pt x="7753" y="15935"/>
                      </a:lnTo>
                      <a:cubicBezTo>
                        <a:pt x="8382" y="18078"/>
                        <a:pt x="12697" y="13535"/>
                        <a:pt x="12773" y="1884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96" name="任意多边形: 形状 1057">
                  <a:extLst>
                    <a:ext uri="{FF2B5EF4-FFF2-40B4-BE49-F238E27FC236}">
                      <a16:creationId xmlns:a16="http://schemas.microsoft.com/office/drawing/2014/main" id="{3F8167D1-83C2-D5A2-0ABE-18D84FE5635F}"/>
                    </a:ext>
                  </a:extLst>
                </p:cNvPr>
                <p:cNvSpPr/>
                <p:nvPr/>
              </p:nvSpPr>
              <p:spPr>
                <a:xfrm>
                  <a:off x="3597488" y="1060145"/>
                  <a:ext cx="9525" cy="9525"/>
                </a:xfrm>
                <a:custGeom>
                  <a:avLst/>
                  <a:gdLst>
                    <a:gd name="connsiteX0" fmla="*/ 10897 w 9525"/>
                    <a:gd name="connsiteY0" fmla="*/ 7601 h 9525"/>
                    <a:gd name="connsiteX1" fmla="*/ 9277 w 9525"/>
                    <a:gd name="connsiteY1" fmla="*/ 9677 h 9525"/>
                    <a:gd name="connsiteX2" fmla="*/ 8249 w 9525"/>
                    <a:gd name="connsiteY2" fmla="*/ 7144 h 9525"/>
                    <a:gd name="connsiteX3" fmla="*/ 7144 w 9525"/>
                    <a:gd name="connsiteY3" fmla="*/ 10487 h 9525"/>
                    <a:gd name="connsiteX4" fmla="*/ 10897 w 9525"/>
                    <a:gd name="connsiteY4" fmla="*/ 760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10897" y="7601"/>
                      </a:moveTo>
                      <a:lnTo>
                        <a:pt x="9277" y="9677"/>
                      </a:lnTo>
                      <a:lnTo>
                        <a:pt x="8249" y="7144"/>
                      </a:lnTo>
                      <a:lnTo>
                        <a:pt x="7144" y="10487"/>
                      </a:lnTo>
                      <a:cubicBezTo>
                        <a:pt x="9544" y="11401"/>
                        <a:pt x="10649" y="8030"/>
                        <a:pt x="10897" y="760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97" name="任意多边形: 形状 1058">
                  <a:extLst>
                    <a:ext uri="{FF2B5EF4-FFF2-40B4-BE49-F238E27FC236}">
                      <a16:creationId xmlns:a16="http://schemas.microsoft.com/office/drawing/2014/main" id="{8D4861DB-C343-70CF-B6AB-10534AEFE6BD}"/>
                    </a:ext>
                  </a:extLst>
                </p:cNvPr>
                <p:cNvSpPr/>
                <p:nvPr/>
              </p:nvSpPr>
              <p:spPr>
                <a:xfrm>
                  <a:off x="3621427" y="1061973"/>
                  <a:ext cx="19050" cy="19050"/>
                </a:xfrm>
                <a:custGeom>
                  <a:avLst/>
                  <a:gdLst>
                    <a:gd name="connsiteX0" fmla="*/ 10770 w 19050"/>
                    <a:gd name="connsiteY0" fmla="*/ 14945 h 19050"/>
                    <a:gd name="connsiteX1" fmla="*/ 15237 w 19050"/>
                    <a:gd name="connsiteY1" fmla="*/ 11982 h 19050"/>
                    <a:gd name="connsiteX2" fmla="*/ 7169 w 19050"/>
                    <a:gd name="connsiteY2" fmla="*/ 7144 h 19050"/>
                    <a:gd name="connsiteX3" fmla="*/ 11313 w 19050"/>
                    <a:gd name="connsiteY3" fmla="*/ 16002 h 19050"/>
                    <a:gd name="connsiteX4" fmla="*/ 10770 w 19050"/>
                    <a:gd name="connsiteY4" fmla="*/ 1494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0770" y="14945"/>
                      </a:moveTo>
                      <a:lnTo>
                        <a:pt x="15237" y="11982"/>
                      </a:lnTo>
                      <a:cubicBezTo>
                        <a:pt x="9817" y="13802"/>
                        <a:pt x="9274" y="9077"/>
                        <a:pt x="7169" y="7144"/>
                      </a:cubicBezTo>
                      <a:cubicBezTo>
                        <a:pt x="6903" y="9515"/>
                        <a:pt x="8741" y="15011"/>
                        <a:pt x="11313" y="16002"/>
                      </a:cubicBezTo>
                      <a:lnTo>
                        <a:pt x="10770" y="1494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98" name="任意多边形: 形状 1059">
                  <a:extLst>
                    <a:ext uri="{FF2B5EF4-FFF2-40B4-BE49-F238E27FC236}">
                      <a16:creationId xmlns:a16="http://schemas.microsoft.com/office/drawing/2014/main" id="{EB0D1735-6036-E858-D26F-351F86F674B4}"/>
                    </a:ext>
                  </a:extLst>
                </p:cNvPr>
                <p:cNvSpPr/>
                <p:nvPr/>
              </p:nvSpPr>
              <p:spPr>
                <a:xfrm>
                  <a:off x="3582638" y="1051391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7753 w 9525"/>
                    <a:gd name="connsiteY1" fmla="*/ 9287 h 9525"/>
                    <a:gd name="connsiteX2" fmla="*/ 8696 w 9525"/>
                    <a:gd name="connsiteY2" fmla="*/ 97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7753" y="9287"/>
                      </a:lnTo>
                      <a:lnTo>
                        <a:pt x="8696" y="978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99" name="任意多边形: 形状 1060">
                  <a:extLst>
                    <a:ext uri="{FF2B5EF4-FFF2-40B4-BE49-F238E27FC236}">
                      <a16:creationId xmlns:a16="http://schemas.microsoft.com/office/drawing/2014/main" id="{A7493618-2AE6-AA9C-332B-001F8D539858}"/>
                    </a:ext>
                  </a:extLst>
                </p:cNvPr>
                <p:cNvSpPr/>
                <p:nvPr/>
              </p:nvSpPr>
              <p:spPr>
                <a:xfrm>
                  <a:off x="3632416" y="1064383"/>
                  <a:ext cx="9525" cy="9525"/>
                </a:xfrm>
                <a:custGeom>
                  <a:avLst/>
                  <a:gdLst>
                    <a:gd name="connsiteX0" fmla="*/ 8144 w 9525"/>
                    <a:gd name="connsiteY0" fmla="*/ 8830 h 9525"/>
                    <a:gd name="connsiteX1" fmla="*/ 9020 w 9525"/>
                    <a:gd name="connsiteY1" fmla="*/ 7144 h 9525"/>
                    <a:gd name="connsiteX2" fmla="*/ 7144 w 9525"/>
                    <a:gd name="connsiteY2" fmla="*/ 11887 h 9525"/>
                    <a:gd name="connsiteX3" fmla="*/ 8820 w 9525"/>
                    <a:gd name="connsiteY3" fmla="*/ 848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8144" y="8830"/>
                      </a:moveTo>
                      <a:lnTo>
                        <a:pt x="9020" y="7144"/>
                      </a:lnTo>
                      <a:lnTo>
                        <a:pt x="7144" y="11887"/>
                      </a:lnTo>
                      <a:lnTo>
                        <a:pt x="8820" y="848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00" name="任意多边形: 形状 1061">
                  <a:extLst>
                    <a:ext uri="{FF2B5EF4-FFF2-40B4-BE49-F238E27FC236}">
                      <a16:creationId xmlns:a16="http://schemas.microsoft.com/office/drawing/2014/main" id="{C1C80260-4CE0-3F16-4B27-F17BC1EF7934}"/>
                    </a:ext>
                  </a:extLst>
                </p:cNvPr>
                <p:cNvSpPr/>
                <p:nvPr/>
              </p:nvSpPr>
              <p:spPr>
                <a:xfrm>
                  <a:off x="3596002" y="1050191"/>
                  <a:ext cx="19050" cy="19050"/>
                </a:xfrm>
                <a:custGeom>
                  <a:avLst/>
                  <a:gdLst>
                    <a:gd name="connsiteX0" fmla="*/ 11240 w 19050"/>
                    <a:gd name="connsiteY0" fmla="*/ 8411 h 19050"/>
                    <a:gd name="connsiteX1" fmla="*/ 10858 w 19050"/>
                    <a:gd name="connsiteY1" fmla="*/ 7144 h 19050"/>
                    <a:gd name="connsiteX2" fmla="*/ 7144 w 19050"/>
                    <a:gd name="connsiteY2" fmla="*/ 12192 h 19050"/>
                    <a:gd name="connsiteX3" fmla="*/ 9201 w 19050"/>
                    <a:gd name="connsiteY3" fmla="*/ 12573 h 19050"/>
                    <a:gd name="connsiteX4" fmla="*/ 8496 w 19050"/>
                    <a:gd name="connsiteY4" fmla="*/ 12811 h 19050"/>
                    <a:gd name="connsiteX5" fmla="*/ 10135 w 19050"/>
                    <a:gd name="connsiteY5" fmla="*/ 10154 h 19050"/>
                    <a:gd name="connsiteX6" fmla="*/ 12040 w 19050"/>
                    <a:gd name="connsiteY6" fmla="*/ 12697 h 19050"/>
                    <a:gd name="connsiteX7" fmla="*/ 9211 w 19050"/>
                    <a:gd name="connsiteY7" fmla="*/ 15811 h 19050"/>
                    <a:gd name="connsiteX8" fmla="*/ 11801 w 19050"/>
                    <a:gd name="connsiteY8" fmla="*/ 12859 h 19050"/>
                    <a:gd name="connsiteX9" fmla="*/ 11240 w 19050"/>
                    <a:gd name="connsiteY9" fmla="*/ 841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050" h="19050">
                      <a:moveTo>
                        <a:pt x="11240" y="8411"/>
                      </a:moveTo>
                      <a:lnTo>
                        <a:pt x="10858" y="7144"/>
                      </a:lnTo>
                      <a:cubicBezTo>
                        <a:pt x="8592" y="8868"/>
                        <a:pt x="8773" y="9506"/>
                        <a:pt x="7144" y="12192"/>
                      </a:cubicBezTo>
                      <a:lnTo>
                        <a:pt x="9201" y="12573"/>
                      </a:lnTo>
                      <a:lnTo>
                        <a:pt x="8496" y="12811"/>
                      </a:lnTo>
                      <a:cubicBezTo>
                        <a:pt x="7220" y="11068"/>
                        <a:pt x="9115" y="10811"/>
                        <a:pt x="10135" y="10154"/>
                      </a:cubicBezTo>
                      <a:cubicBezTo>
                        <a:pt x="12335" y="9449"/>
                        <a:pt x="10363" y="12544"/>
                        <a:pt x="12040" y="12697"/>
                      </a:cubicBezTo>
                      <a:cubicBezTo>
                        <a:pt x="11620" y="15688"/>
                        <a:pt x="8153" y="12211"/>
                        <a:pt x="9211" y="15811"/>
                      </a:cubicBezTo>
                      <a:cubicBezTo>
                        <a:pt x="11868" y="15773"/>
                        <a:pt x="12144" y="14421"/>
                        <a:pt x="11801" y="12859"/>
                      </a:cubicBezTo>
                      <a:cubicBezTo>
                        <a:pt x="11601" y="11259"/>
                        <a:pt x="10935" y="9373"/>
                        <a:pt x="11240" y="84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01" name="任意多边形: 形状 1062">
                  <a:extLst>
                    <a:ext uri="{FF2B5EF4-FFF2-40B4-BE49-F238E27FC236}">
                      <a16:creationId xmlns:a16="http://schemas.microsoft.com/office/drawing/2014/main" id="{E56EF150-F3B8-978F-12FB-E4517CF6765A}"/>
                    </a:ext>
                  </a:extLst>
                </p:cNvPr>
                <p:cNvSpPr/>
                <p:nvPr/>
              </p:nvSpPr>
              <p:spPr>
                <a:xfrm>
                  <a:off x="3636930" y="1064821"/>
                  <a:ext cx="9525" cy="9525"/>
                </a:xfrm>
                <a:custGeom>
                  <a:avLst/>
                  <a:gdLst>
                    <a:gd name="connsiteX0" fmla="*/ 11126 w 9525"/>
                    <a:gd name="connsiteY0" fmla="*/ 7144 h 9525"/>
                    <a:gd name="connsiteX1" fmla="*/ 7144 w 9525"/>
                    <a:gd name="connsiteY1" fmla="*/ 10230 h 9525"/>
                    <a:gd name="connsiteX2" fmla="*/ 9535 w 9525"/>
                    <a:gd name="connsiteY2" fmla="*/ 11344 h 9525"/>
                    <a:gd name="connsiteX3" fmla="*/ 11126 w 9525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1126" y="7144"/>
                      </a:moveTo>
                      <a:lnTo>
                        <a:pt x="7144" y="10230"/>
                      </a:lnTo>
                      <a:cubicBezTo>
                        <a:pt x="7106" y="10258"/>
                        <a:pt x="9459" y="11392"/>
                        <a:pt x="9535" y="11344"/>
                      </a:cubicBezTo>
                      <a:cubicBezTo>
                        <a:pt x="7211" y="8982"/>
                        <a:pt x="12107" y="8992"/>
                        <a:pt x="11126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02" name="任意多边形: 形状 1063">
                  <a:extLst>
                    <a:ext uri="{FF2B5EF4-FFF2-40B4-BE49-F238E27FC236}">
                      <a16:creationId xmlns:a16="http://schemas.microsoft.com/office/drawing/2014/main" id="{B2279AB1-7505-ADA9-5B8F-38AD7BA5A922}"/>
                    </a:ext>
                  </a:extLst>
                </p:cNvPr>
                <p:cNvSpPr/>
                <p:nvPr/>
              </p:nvSpPr>
              <p:spPr>
                <a:xfrm>
                  <a:off x="3487388" y="786494"/>
                  <a:ext cx="19050" cy="19050"/>
                </a:xfrm>
                <a:custGeom>
                  <a:avLst/>
                  <a:gdLst>
                    <a:gd name="connsiteX0" fmla="*/ 13059 w 19050"/>
                    <a:gd name="connsiteY0" fmla="*/ 10218 h 19050"/>
                    <a:gd name="connsiteX1" fmla="*/ 16564 w 19050"/>
                    <a:gd name="connsiteY1" fmla="*/ 7379 h 19050"/>
                    <a:gd name="connsiteX2" fmla="*/ 7144 w 19050"/>
                    <a:gd name="connsiteY2" fmla="*/ 11218 h 19050"/>
                    <a:gd name="connsiteX3" fmla="*/ 13059 w 19050"/>
                    <a:gd name="connsiteY3" fmla="*/ 1021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3059" y="10218"/>
                      </a:moveTo>
                      <a:cubicBezTo>
                        <a:pt x="14421" y="10380"/>
                        <a:pt x="14821" y="8808"/>
                        <a:pt x="16564" y="7379"/>
                      </a:cubicBezTo>
                      <a:cubicBezTo>
                        <a:pt x="16173" y="6065"/>
                        <a:pt x="10116" y="10656"/>
                        <a:pt x="7144" y="11218"/>
                      </a:cubicBezTo>
                      <a:cubicBezTo>
                        <a:pt x="7201" y="14075"/>
                        <a:pt x="12468" y="9713"/>
                        <a:pt x="13059" y="1021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03" name="任意多边形: 形状 1064">
                  <a:extLst>
                    <a:ext uri="{FF2B5EF4-FFF2-40B4-BE49-F238E27FC236}">
                      <a16:creationId xmlns:a16="http://schemas.microsoft.com/office/drawing/2014/main" id="{A18FECB3-CA3B-6CA0-80BF-740DED7F8FBD}"/>
                    </a:ext>
                  </a:extLst>
                </p:cNvPr>
                <p:cNvSpPr/>
                <p:nvPr/>
              </p:nvSpPr>
              <p:spPr>
                <a:xfrm>
                  <a:off x="3483835" y="897820"/>
                  <a:ext cx="9525" cy="9525"/>
                </a:xfrm>
                <a:custGeom>
                  <a:avLst/>
                  <a:gdLst>
                    <a:gd name="connsiteX0" fmla="*/ 9982 w 9525"/>
                    <a:gd name="connsiteY0" fmla="*/ 8239 h 9525"/>
                    <a:gd name="connsiteX1" fmla="*/ 7144 w 9525"/>
                    <a:gd name="connsiteY1" fmla="*/ 7144 h 9525"/>
                    <a:gd name="connsiteX2" fmla="*/ 9468 w 9525"/>
                    <a:gd name="connsiteY2" fmla="*/ 937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982" y="8239"/>
                      </a:moveTo>
                      <a:lnTo>
                        <a:pt x="7144" y="7144"/>
                      </a:lnTo>
                      <a:lnTo>
                        <a:pt x="9468" y="937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04" name="任意多边形: 形状 1065">
                  <a:extLst>
                    <a:ext uri="{FF2B5EF4-FFF2-40B4-BE49-F238E27FC236}">
                      <a16:creationId xmlns:a16="http://schemas.microsoft.com/office/drawing/2014/main" id="{27B36A7A-4DCA-4D9A-89B4-BEAFACFECD87}"/>
                    </a:ext>
                  </a:extLst>
                </p:cNvPr>
                <p:cNvSpPr/>
                <p:nvPr/>
              </p:nvSpPr>
              <p:spPr>
                <a:xfrm>
                  <a:off x="3499596" y="947940"/>
                  <a:ext cx="9525" cy="19050"/>
                </a:xfrm>
                <a:custGeom>
                  <a:avLst/>
                  <a:gdLst>
                    <a:gd name="connsiteX0" fmla="*/ 8967 w 9525"/>
                    <a:gd name="connsiteY0" fmla="*/ 11935 h 19050"/>
                    <a:gd name="connsiteX1" fmla="*/ 7738 w 9525"/>
                    <a:gd name="connsiteY1" fmla="*/ 7144 h 19050"/>
                    <a:gd name="connsiteX2" fmla="*/ 8967 w 9525"/>
                    <a:gd name="connsiteY2" fmla="*/ 1193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8967" y="11935"/>
                      </a:moveTo>
                      <a:cubicBezTo>
                        <a:pt x="11957" y="9182"/>
                        <a:pt x="8233" y="8401"/>
                        <a:pt x="7738" y="7144"/>
                      </a:cubicBezTo>
                      <a:cubicBezTo>
                        <a:pt x="5738" y="10735"/>
                        <a:pt x="9471" y="9782"/>
                        <a:pt x="8967" y="1193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05" name="任意多边形: 形状 1066">
                  <a:extLst>
                    <a:ext uri="{FF2B5EF4-FFF2-40B4-BE49-F238E27FC236}">
                      <a16:creationId xmlns:a16="http://schemas.microsoft.com/office/drawing/2014/main" id="{64C67021-0E95-38EE-8F60-6EEDF99DA2F5}"/>
                    </a:ext>
                  </a:extLst>
                </p:cNvPr>
                <p:cNvSpPr/>
                <p:nvPr/>
              </p:nvSpPr>
              <p:spPr>
                <a:xfrm>
                  <a:off x="3643520" y="1065145"/>
                  <a:ext cx="9525" cy="9525"/>
                </a:xfrm>
                <a:custGeom>
                  <a:avLst/>
                  <a:gdLst>
                    <a:gd name="connsiteX0" fmla="*/ 7670 w 9525"/>
                    <a:gd name="connsiteY0" fmla="*/ 7144 h 9525"/>
                    <a:gd name="connsiteX1" fmla="*/ 8156 w 9525"/>
                    <a:gd name="connsiteY1" fmla="*/ 9220 h 9525"/>
                    <a:gd name="connsiteX2" fmla="*/ 7670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670" y="7144"/>
                      </a:moveTo>
                      <a:cubicBezTo>
                        <a:pt x="6289" y="7915"/>
                        <a:pt x="8051" y="8382"/>
                        <a:pt x="8156" y="9220"/>
                      </a:cubicBezTo>
                      <a:cubicBezTo>
                        <a:pt x="9003" y="8430"/>
                        <a:pt x="8375" y="7620"/>
                        <a:pt x="7670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06" name="任意多边形: 形状 1067">
                  <a:extLst>
                    <a:ext uri="{FF2B5EF4-FFF2-40B4-BE49-F238E27FC236}">
                      <a16:creationId xmlns:a16="http://schemas.microsoft.com/office/drawing/2014/main" id="{46289B93-E3B7-B609-490E-532B93C833B3}"/>
                    </a:ext>
                  </a:extLst>
                </p:cNvPr>
                <p:cNvSpPr/>
                <p:nvPr/>
              </p:nvSpPr>
              <p:spPr>
                <a:xfrm>
                  <a:off x="3486931" y="876265"/>
                  <a:ext cx="19050" cy="28575"/>
                </a:xfrm>
                <a:custGeom>
                  <a:avLst/>
                  <a:gdLst>
                    <a:gd name="connsiteX0" fmla="*/ 8439 w 19050"/>
                    <a:gd name="connsiteY0" fmla="*/ 26384 h 28575"/>
                    <a:gd name="connsiteX1" fmla="*/ 17193 w 19050"/>
                    <a:gd name="connsiteY1" fmla="*/ 17374 h 28575"/>
                    <a:gd name="connsiteX2" fmla="*/ 18669 w 19050"/>
                    <a:gd name="connsiteY2" fmla="*/ 7144 h 28575"/>
                    <a:gd name="connsiteX3" fmla="*/ 7144 w 19050"/>
                    <a:gd name="connsiteY3" fmla="*/ 21822 h 28575"/>
                    <a:gd name="connsiteX4" fmla="*/ 8439 w 19050"/>
                    <a:gd name="connsiteY4" fmla="*/ 26384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28575">
                      <a:moveTo>
                        <a:pt x="8439" y="26384"/>
                      </a:moveTo>
                      <a:cubicBezTo>
                        <a:pt x="12868" y="24851"/>
                        <a:pt x="12840" y="14068"/>
                        <a:pt x="17193" y="17374"/>
                      </a:cubicBezTo>
                      <a:cubicBezTo>
                        <a:pt x="15916" y="12021"/>
                        <a:pt x="21022" y="11030"/>
                        <a:pt x="18669" y="7144"/>
                      </a:cubicBezTo>
                      <a:cubicBezTo>
                        <a:pt x="17516" y="14783"/>
                        <a:pt x="9087" y="15745"/>
                        <a:pt x="7144" y="21822"/>
                      </a:cubicBezTo>
                      <a:cubicBezTo>
                        <a:pt x="7934" y="22850"/>
                        <a:pt x="8220" y="24984"/>
                        <a:pt x="8439" y="2638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07" name="任意多边形: 形状 1068">
                  <a:extLst>
                    <a:ext uri="{FF2B5EF4-FFF2-40B4-BE49-F238E27FC236}">
                      <a16:creationId xmlns:a16="http://schemas.microsoft.com/office/drawing/2014/main" id="{604F7828-865F-AE6A-A3F9-C07BB20AC46B}"/>
                    </a:ext>
                  </a:extLst>
                </p:cNvPr>
                <p:cNvSpPr/>
                <p:nvPr/>
              </p:nvSpPr>
              <p:spPr>
                <a:xfrm>
                  <a:off x="3546805" y="1015739"/>
                  <a:ext cx="9525" cy="9525"/>
                </a:xfrm>
                <a:custGeom>
                  <a:avLst/>
                  <a:gdLst>
                    <a:gd name="connsiteX0" fmla="*/ 8239 w 9525"/>
                    <a:gd name="connsiteY0" fmla="*/ 9439 h 9525"/>
                    <a:gd name="connsiteX1" fmla="*/ 10011 w 9525"/>
                    <a:gd name="connsiteY1" fmla="*/ 7144 h 9525"/>
                    <a:gd name="connsiteX2" fmla="*/ 7144 w 9525"/>
                    <a:gd name="connsiteY2" fmla="*/ 9954 h 9525"/>
                    <a:gd name="connsiteX3" fmla="*/ 8677 w 9525"/>
                    <a:gd name="connsiteY3" fmla="*/ 983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8239" y="9439"/>
                      </a:moveTo>
                      <a:lnTo>
                        <a:pt x="10011" y="7144"/>
                      </a:lnTo>
                      <a:lnTo>
                        <a:pt x="7144" y="9954"/>
                      </a:lnTo>
                      <a:lnTo>
                        <a:pt x="8677" y="983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08" name="任意多边形: 形状 1069">
                  <a:extLst>
                    <a:ext uri="{FF2B5EF4-FFF2-40B4-BE49-F238E27FC236}">
                      <a16:creationId xmlns:a16="http://schemas.microsoft.com/office/drawing/2014/main" id="{B71A144A-2072-E0C4-512B-16AF513D5760}"/>
                    </a:ext>
                  </a:extLst>
                </p:cNvPr>
                <p:cNvSpPr/>
                <p:nvPr/>
              </p:nvSpPr>
              <p:spPr>
                <a:xfrm>
                  <a:off x="3655801" y="1064479"/>
                  <a:ext cx="9525" cy="9525"/>
                </a:xfrm>
                <a:custGeom>
                  <a:avLst/>
                  <a:gdLst>
                    <a:gd name="connsiteX0" fmla="*/ 9171 w 9525"/>
                    <a:gd name="connsiteY0" fmla="*/ 7144 h 9525"/>
                    <a:gd name="connsiteX1" fmla="*/ 7494 w 9525"/>
                    <a:gd name="connsiteY1" fmla="*/ 8773 h 9525"/>
                    <a:gd name="connsiteX2" fmla="*/ 9171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171" y="7144"/>
                      </a:moveTo>
                      <a:cubicBezTo>
                        <a:pt x="8542" y="7553"/>
                        <a:pt x="6285" y="7591"/>
                        <a:pt x="7494" y="8773"/>
                      </a:cubicBezTo>
                      <a:cubicBezTo>
                        <a:pt x="8133" y="8363"/>
                        <a:pt x="9228" y="7925"/>
                        <a:pt x="9171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09" name="任意多边形: 形状 1070">
                  <a:extLst>
                    <a:ext uri="{FF2B5EF4-FFF2-40B4-BE49-F238E27FC236}">
                      <a16:creationId xmlns:a16="http://schemas.microsoft.com/office/drawing/2014/main" id="{10AD396B-2F75-086C-CDB0-997FB88FA304}"/>
                    </a:ext>
                  </a:extLst>
                </p:cNvPr>
                <p:cNvSpPr/>
                <p:nvPr/>
              </p:nvSpPr>
              <p:spPr>
                <a:xfrm>
                  <a:off x="3716674" y="1045009"/>
                  <a:ext cx="9525" cy="9525"/>
                </a:xfrm>
                <a:custGeom>
                  <a:avLst/>
                  <a:gdLst>
                    <a:gd name="connsiteX0" fmla="*/ 7230 w 9525"/>
                    <a:gd name="connsiteY0" fmla="*/ 7191 h 9525"/>
                    <a:gd name="connsiteX1" fmla="*/ 8554 w 9525"/>
                    <a:gd name="connsiteY1" fmla="*/ 7144 h 9525"/>
                    <a:gd name="connsiteX2" fmla="*/ 7230 w 9525"/>
                    <a:gd name="connsiteY2" fmla="*/ 719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230" y="7191"/>
                      </a:moveTo>
                      <a:cubicBezTo>
                        <a:pt x="6839" y="8468"/>
                        <a:pt x="7868" y="7220"/>
                        <a:pt x="8554" y="7144"/>
                      </a:cubicBezTo>
                      <a:cubicBezTo>
                        <a:pt x="8535" y="7191"/>
                        <a:pt x="7173" y="7268"/>
                        <a:pt x="7230" y="719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10" name="任意多边形: 形状 1071">
                  <a:extLst>
                    <a:ext uri="{FF2B5EF4-FFF2-40B4-BE49-F238E27FC236}">
                      <a16:creationId xmlns:a16="http://schemas.microsoft.com/office/drawing/2014/main" id="{820A1926-3A3D-8E0A-6625-3B559646A31F}"/>
                    </a:ext>
                  </a:extLst>
                </p:cNvPr>
                <p:cNvSpPr/>
                <p:nvPr/>
              </p:nvSpPr>
              <p:spPr>
                <a:xfrm>
                  <a:off x="3543686" y="988336"/>
                  <a:ext cx="47625" cy="38100"/>
                </a:xfrm>
                <a:custGeom>
                  <a:avLst/>
                  <a:gdLst>
                    <a:gd name="connsiteX0" fmla="*/ 10920 w 47625"/>
                    <a:gd name="connsiteY0" fmla="*/ 30728 h 38100"/>
                    <a:gd name="connsiteX1" fmla="*/ 12111 w 47625"/>
                    <a:gd name="connsiteY1" fmla="*/ 24203 h 38100"/>
                    <a:gd name="connsiteX2" fmla="*/ 18769 w 47625"/>
                    <a:gd name="connsiteY2" fmla="*/ 17774 h 38100"/>
                    <a:gd name="connsiteX3" fmla="*/ 21283 w 47625"/>
                    <a:gd name="connsiteY3" fmla="*/ 23546 h 38100"/>
                    <a:gd name="connsiteX4" fmla="*/ 22902 w 47625"/>
                    <a:gd name="connsiteY4" fmla="*/ 20041 h 38100"/>
                    <a:gd name="connsiteX5" fmla="*/ 26446 w 47625"/>
                    <a:gd name="connsiteY5" fmla="*/ 28927 h 38100"/>
                    <a:gd name="connsiteX6" fmla="*/ 26836 w 47625"/>
                    <a:gd name="connsiteY6" fmla="*/ 29661 h 38100"/>
                    <a:gd name="connsiteX7" fmla="*/ 27017 w 47625"/>
                    <a:gd name="connsiteY7" fmla="*/ 29966 h 38100"/>
                    <a:gd name="connsiteX8" fmla="*/ 27103 w 47625"/>
                    <a:gd name="connsiteY8" fmla="*/ 30099 h 38100"/>
                    <a:gd name="connsiteX9" fmla="*/ 27112 w 47625"/>
                    <a:gd name="connsiteY9" fmla="*/ 30109 h 38100"/>
                    <a:gd name="connsiteX10" fmla="*/ 27112 w 47625"/>
                    <a:gd name="connsiteY10" fmla="*/ 30109 h 38100"/>
                    <a:gd name="connsiteX11" fmla="*/ 27112 w 47625"/>
                    <a:gd name="connsiteY11" fmla="*/ 30109 h 38100"/>
                    <a:gd name="connsiteX12" fmla="*/ 27141 w 47625"/>
                    <a:gd name="connsiteY12" fmla="*/ 29251 h 38100"/>
                    <a:gd name="connsiteX13" fmla="*/ 27151 w 47625"/>
                    <a:gd name="connsiteY13" fmla="*/ 29261 h 38100"/>
                    <a:gd name="connsiteX14" fmla="*/ 27179 w 47625"/>
                    <a:gd name="connsiteY14" fmla="*/ 29289 h 38100"/>
                    <a:gd name="connsiteX15" fmla="*/ 27227 w 47625"/>
                    <a:gd name="connsiteY15" fmla="*/ 29347 h 38100"/>
                    <a:gd name="connsiteX16" fmla="*/ 27932 w 47625"/>
                    <a:gd name="connsiteY16" fmla="*/ 29947 h 38100"/>
                    <a:gd name="connsiteX17" fmla="*/ 29094 w 47625"/>
                    <a:gd name="connsiteY17" fmla="*/ 30128 h 38100"/>
                    <a:gd name="connsiteX18" fmla="*/ 32294 w 47625"/>
                    <a:gd name="connsiteY18" fmla="*/ 30813 h 38100"/>
                    <a:gd name="connsiteX19" fmla="*/ 34113 w 47625"/>
                    <a:gd name="connsiteY19" fmla="*/ 34623 h 38100"/>
                    <a:gd name="connsiteX20" fmla="*/ 35695 w 47625"/>
                    <a:gd name="connsiteY20" fmla="*/ 29347 h 38100"/>
                    <a:gd name="connsiteX21" fmla="*/ 35675 w 47625"/>
                    <a:gd name="connsiteY21" fmla="*/ 29299 h 38100"/>
                    <a:gd name="connsiteX22" fmla="*/ 35666 w 47625"/>
                    <a:gd name="connsiteY22" fmla="*/ 29270 h 38100"/>
                    <a:gd name="connsiteX23" fmla="*/ 35666 w 47625"/>
                    <a:gd name="connsiteY23" fmla="*/ 29261 h 38100"/>
                    <a:gd name="connsiteX24" fmla="*/ 35666 w 47625"/>
                    <a:gd name="connsiteY24" fmla="*/ 29251 h 38100"/>
                    <a:gd name="connsiteX25" fmla="*/ 35666 w 47625"/>
                    <a:gd name="connsiteY25" fmla="*/ 29251 h 38100"/>
                    <a:gd name="connsiteX26" fmla="*/ 35628 w 47625"/>
                    <a:gd name="connsiteY26" fmla="*/ 30547 h 38100"/>
                    <a:gd name="connsiteX27" fmla="*/ 35609 w 47625"/>
                    <a:gd name="connsiteY27" fmla="*/ 30432 h 38100"/>
                    <a:gd name="connsiteX28" fmla="*/ 35571 w 47625"/>
                    <a:gd name="connsiteY28" fmla="*/ 30204 h 38100"/>
                    <a:gd name="connsiteX29" fmla="*/ 35504 w 47625"/>
                    <a:gd name="connsiteY29" fmla="*/ 29756 h 38100"/>
                    <a:gd name="connsiteX30" fmla="*/ 35418 w 47625"/>
                    <a:gd name="connsiteY30" fmla="*/ 28908 h 38100"/>
                    <a:gd name="connsiteX31" fmla="*/ 35561 w 47625"/>
                    <a:gd name="connsiteY31" fmla="*/ 27442 h 38100"/>
                    <a:gd name="connsiteX32" fmla="*/ 38352 w 47625"/>
                    <a:gd name="connsiteY32" fmla="*/ 26098 h 38100"/>
                    <a:gd name="connsiteX33" fmla="*/ 37914 w 47625"/>
                    <a:gd name="connsiteY33" fmla="*/ 28280 h 38100"/>
                    <a:gd name="connsiteX34" fmla="*/ 41019 w 47625"/>
                    <a:gd name="connsiteY34" fmla="*/ 25718 h 38100"/>
                    <a:gd name="connsiteX35" fmla="*/ 40943 w 47625"/>
                    <a:gd name="connsiteY35" fmla="*/ 28346 h 38100"/>
                    <a:gd name="connsiteX36" fmla="*/ 39505 w 47625"/>
                    <a:gd name="connsiteY36" fmla="*/ 17507 h 38100"/>
                    <a:gd name="connsiteX37" fmla="*/ 39781 w 47625"/>
                    <a:gd name="connsiteY37" fmla="*/ 11344 h 38100"/>
                    <a:gd name="connsiteX38" fmla="*/ 38114 w 47625"/>
                    <a:gd name="connsiteY38" fmla="*/ 7144 h 38100"/>
                    <a:gd name="connsiteX39" fmla="*/ 37533 w 47625"/>
                    <a:gd name="connsiteY39" fmla="*/ 14230 h 38100"/>
                    <a:gd name="connsiteX40" fmla="*/ 30256 w 47625"/>
                    <a:gd name="connsiteY40" fmla="*/ 15383 h 38100"/>
                    <a:gd name="connsiteX41" fmla="*/ 34980 w 47625"/>
                    <a:gd name="connsiteY41" fmla="*/ 23832 h 38100"/>
                    <a:gd name="connsiteX42" fmla="*/ 32323 w 47625"/>
                    <a:gd name="connsiteY42" fmla="*/ 23327 h 38100"/>
                    <a:gd name="connsiteX43" fmla="*/ 31351 w 47625"/>
                    <a:gd name="connsiteY43" fmla="*/ 27261 h 38100"/>
                    <a:gd name="connsiteX44" fmla="*/ 30541 w 47625"/>
                    <a:gd name="connsiteY44" fmla="*/ 29223 h 38100"/>
                    <a:gd name="connsiteX45" fmla="*/ 30151 w 47625"/>
                    <a:gd name="connsiteY45" fmla="*/ 30204 h 38100"/>
                    <a:gd name="connsiteX46" fmla="*/ 30141 w 47625"/>
                    <a:gd name="connsiteY46" fmla="*/ 30232 h 38100"/>
                    <a:gd name="connsiteX47" fmla="*/ 30132 w 47625"/>
                    <a:gd name="connsiteY47" fmla="*/ 30251 h 38100"/>
                    <a:gd name="connsiteX48" fmla="*/ 30132 w 47625"/>
                    <a:gd name="connsiteY48" fmla="*/ 30261 h 38100"/>
                    <a:gd name="connsiteX49" fmla="*/ 30132 w 47625"/>
                    <a:gd name="connsiteY49" fmla="*/ 30261 h 38100"/>
                    <a:gd name="connsiteX50" fmla="*/ 30170 w 47625"/>
                    <a:gd name="connsiteY50" fmla="*/ 29251 h 38100"/>
                    <a:gd name="connsiteX51" fmla="*/ 30170 w 47625"/>
                    <a:gd name="connsiteY51" fmla="*/ 29251 h 38100"/>
                    <a:gd name="connsiteX52" fmla="*/ 30151 w 47625"/>
                    <a:gd name="connsiteY52" fmla="*/ 29308 h 38100"/>
                    <a:gd name="connsiteX53" fmla="*/ 30122 w 47625"/>
                    <a:gd name="connsiteY53" fmla="*/ 29423 h 38100"/>
                    <a:gd name="connsiteX54" fmla="*/ 30056 w 47625"/>
                    <a:gd name="connsiteY54" fmla="*/ 29651 h 38100"/>
                    <a:gd name="connsiteX55" fmla="*/ 29941 w 47625"/>
                    <a:gd name="connsiteY55" fmla="*/ 30099 h 38100"/>
                    <a:gd name="connsiteX56" fmla="*/ 30208 w 47625"/>
                    <a:gd name="connsiteY56" fmla="*/ 29280 h 38100"/>
                    <a:gd name="connsiteX57" fmla="*/ 30208 w 47625"/>
                    <a:gd name="connsiteY57" fmla="*/ 29251 h 38100"/>
                    <a:gd name="connsiteX58" fmla="*/ 30208 w 47625"/>
                    <a:gd name="connsiteY58" fmla="*/ 29251 h 38100"/>
                    <a:gd name="connsiteX59" fmla="*/ 30180 w 47625"/>
                    <a:gd name="connsiteY59" fmla="*/ 30270 h 38100"/>
                    <a:gd name="connsiteX60" fmla="*/ 30180 w 47625"/>
                    <a:gd name="connsiteY60" fmla="*/ 30261 h 38100"/>
                    <a:gd name="connsiteX61" fmla="*/ 30180 w 47625"/>
                    <a:gd name="connsiteY61" fmla="*/ 30251 h 38100"/>
                    <a:gd name="connsiteX62" fmla="*/ 30189 w 47625"/>
                    <a:gd name="connsiteY62" fmla="*/ 30194 h 38100"/>
                    <a:gd name="connsiteX63" fmla="*/ 30208 w 47625"/>
                    <a:gd name="connsiteY63" fmla="*/ 30080 h 38100"/>
                    <a:gd name="connsiteX64" fmla="*/ 30237 w 47625"/>
                    <a:gd name="connsiteY64" fmla="*/ 29861 h 38100"/>
                    <a:gd name="connsiteX65" fmla="*/ 30237 w 47625"/>
                    <a:gd name="connsiteY65" fmla="*/ 29423 h 38100"/>
                    <a:gd name="connsiteX66" fmla="*/ 29694 w 47625"/>
                    <a:gd name="connsiteY66" fmla="*/ 27699 h 38100"/>
                    <a:gd name="connsiteX67" fmla="*/ 27427 w 47625"/>
                    <a:gd name="connsiteY67" fmla="*/ 24555 h 38100"/>
                    <a:gd name="connsiteX68" fmla="*/ 30122 w 47625"/>
                    <a:gd name="connsiteY68" fmla="*/ 20679 h 38100"/>
                    <a:gd name="connsiteX69" fmla="*/ 22540 w 47625"/>
                    <a:gd name="connsiteY69" fmla="*/ 19612 h 38100"/>
                    <a:gd name="connsiteX70" fmla="*/ 25322 w 47625"/>
                    <a:gd name="connsiteY70" fmla="*/ 14849 h 38100"/>
                    <a:gd name="connsiteX71" fmla="*/ 29151 w 47625"/>
                    <a:gd name="connsiteY71" fmla="*/ 14916 h 38100"/>
                    <a:gd name="connsiteX72" fmla="*/ 20493 w 47625"/>
                    <a:gd name="connsiteY72" fmla="*/ 10782 h 38100"/>
                    <a:gd name="connsiteX73" fmla="*/ 19569 w 47625"/>
                    <a:gd name="connsiteY73" fmla="*/ 16050 h 38100"/>
                    <a:gd name="connsiteX74" fmla="*/ 18540 w 47625"/>
                    <a:gd name="connsiteY74" fmla="*/ 12944 h 38100"/>
                    <a:gd name="connsiteX75" fmla="*/ 14987 w 47625"/>
                    <a:gd name="connsiteY75" fmla="*/ 16812 h 38100"/>
                    <a:gd name="connsiteX76" fmla="*/ 16521 w 47625"/>
                    <a:gd name="connsiteY76" fmla="*/ 16850 h 38100"/>
                    <a:gd name="connsiteX77" fmla="*/ 11396 w 47625"/>
                    <a:gd name="connsiteY77" fmla="*/ 22441 h 38100"/>
                    <a:gd name="connsiteX78" fmla="*/ 9215 w 47625"/>
                    <a:gd name="connsiteY78" fmla="*/ 18888 h 38100"/>
                    <a:gd name="connsiteX79" fmla="*/ 8148 w 47625"/>
                    <a:gd name="connsiteY79" fmla="*/ 34385 h 38100"/>
                    <a:gd name="connsiteX80" fmla="*/ 8948 w 47625"/>
                    <a:gd name="connsiteY80" fmla="*/ 27651 h 38100"/>
                    <a:gd name="connsiteX81" fmla="*/ 10920 w 47625"/>
                    <a:gd name="connsiteY81" fmla="*/ 30728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</a:cxnLst>
                  <a:rect l="l" t="t" r="r" b="b"/>
                  <a:pathLst>
                    <a:path w="47625" h="38100">
                      <a:moveTo>
                        <a:pt x="10920" y="30728"/>
                      </a:moveTo>
                      <a:cubicBezTo>
                        <a:pt x="13416" y="30232"/>
                        <a:pt x="9015" y="25994"/>
                        <a:pt x="12111" y="24203"/>
                      </a:cubicBezTo>
                      <a:cubicBezTo>
                        <a:pt x="14835" y="22060"/>
                        <a:pt x="19388" y="22184"/>
                        <a:pt x="18769" y="17774"/>
                      </a:cubicBezTo>
                      <a:cubicBezTo>
                        <a:pt x="17902" y="21250"/>
                        <a:pt x="25227" y="19221"/>
                        <a:pt x="21283" y="23546"/>
                      </a:cubicBezTo>
                      <a:lnTo>
                        <a:pt x="22902" y="20041"/>
                      </a:lnTo>
                      <a:cubicBezTo>
                        <a:pt x="24684" y="24051"/>
                        <a:pt x="25855" y="23632"/>
                        <a:pt x="26446" y="28927"/>
                      </a:cubicBezTo>
                      <a:cubicBezTo>
                        <a:pt x="26589" y="29204"/>
                        <a:pt x="26722" y="29442"/>
                        <a:pt x="26836" y="29661"/>
                      </a:cubicBezTo>
                      <a:lnTo>
                        <a:pt x="27017" y="29966"/>
                      </a:lnTo>
                      <a:lnTo>
                        <a:pt x="27103" y="30099"/>
                      </a:lnTo>
                      <a:lnTo>
                        <a:pt x="27112" y="30109"/>
                      </a:lnTo>
                      <a:lnTo>
                        <a:pt x="27112" y="30109"/>
                      </a:lnTo>
                      <a:lnTo>
                        <a:pt x="27112" y="30109"/>
                      </a:lnTo>
                      <a:lnTo>
                        <a:pt x="27141" y="29251"/>
                      </a:lnTo>
                      <a:lnTo>
                        <a:pt x="27151" y="29261"/>
                      </a:lnTo>
                      <a:lnTo>
                        <a:pt x="27179" y="29289"/>
                      </a:lnTo>
                      <a:lnTo>
                        <a:pt x="27227" y="29347"/>
                      </a:lnTo>
                      <a:cubicBezTo>
                        <a:pt x="27484" y="29632"/>
                        <a:pt x="27713" y="29823"/>
                        <a:pt x="27932" y="29947"/>
                      </a:cubicBezTo>
                      <a:cubicBezTo>
                        <a:pt x="28360" y="30194"/>
                        <a:pt x="28713" y="30185"/>
                        <a:pt x="29094" y="30128"/>
                      </a:cubicBezTo>
                      <a:cubicBezTo>
                        <a:pt x="29846" y="30004"/>
                        <a:pt x="30684" y="29699"/>
                        <a:pt x="32294" y="30813"/>
                      </a:cubicBezTo>
                      <a:cubicBezTo>
                        <a:pt x="31837" y="34728"/>
                        <a:pt x="30913" y="32442"/>
                        <a:pt x="34113" y="34623"/>
                      </a:cubicBezTo>
                      <a:cubicBezTo>
                        <a:pt x="37095" y="33680"/>
                        <a:pt x="36342" y="31452"/>
                        <a:pt x="35695" y="29347"/>
                      </a:cubicBezTo>
                      <a:lnTo>
                        <a:pt x="35675" y="29299"/>
                      </a:lnTo>
                      <a:lnTo>
                        <a:pt x="35666" y="29270"/>
                      </a:lnTo>
                      <a:lnTo>
                        <a:pt x="35666" y="29261"/>
                      </a:lnTo>
                      <a:lnTo>
                        <a:pt x="35666" y="29251"/>
                      </a:lnTo>
                      <a:lnTo>
                        <a:pt x="35666" y="29251"/>
                      </a:lnTo>
                      <a:cubicBezTo>
                        <a:pt x="35647" y="29832"/>
                        <a:pt x="35695" y="27956"/>
                        <a:pt x="35628" y="30547"/>
                      </a:cubicBezTo>
                      <a:lnTo>
                        <a:pt x="35609" y="30432"/>
                      </a:lnTo>
                      <a:lnTo>
                        <a:pt x="35571" y="30204"/>
                      </a:lnTo>
                      <a:lnTo>
                        <a:pt x="35504" y="29756"/>
                      </a:lnTo>
                      <a:lnTo>
                        <a:pt x="35418" y="28908"/>
                      </a:lnTo>
                      <a:cubicBezTo>
                        <a:pt x="35390" y="28365"/>
                        <a:pt x="35418" y="27861"/>
                        <a:pt x="35561" y="27442"/>
                      </a:cubicBezTo>
                      <a:cubicBezTo>
                        <a:pt x="35856" y="26594"/>
                        <a:pt x="36637" y="26060"/>
                        <a:pt x="38352" y="26098"/>
                      </a:cubicBezTo>
                      <a:cubicBezTo>
                        <a:pt x="38314" y="26965"/>
                        <a:pt x="38657" y="28308"/>
                        <a:pt x="37914" y="28280"/>
                      </a:cubicBezTo>
                      <a:lnTo>
                        <a:pt x="41019" y="25718"/>
                      </a:lnTo>
                      <a:lnTo>
                        <a:pt x="40943" y="28346"/>
                      </a:lnTo>
                      <a:cubicBezTo>
                        <a:pt x="38543" y="25889"/>
                        <a:pt x="39047" y="21727"/>
                        <a:pt x="39505" y="17507"/>
                      </a:cubicBezTo>
                      <a:cubicBezTo>
                        <a:pt x="39733" y="15402"/>
                        <a:pt x="39952" y="13278"/>
                        <a:pt x="39781" y="11344"/>
                      </a:cubicBezTo>
                      <a:cubicBezTo>
                        <a:pt x="39609" y="9392"/>
                        <a:pt x="39343" y="8363"/>
                        <a:pt x="38114" y="7144"/>
                      </a:cubicBezTo>
                      <a:cubicBezTo>
                        <a:pt x="33637" y="8649"/>
                        <a:pt x="40609" y="10611"/>
                        <a:pt x="37533" y="14230"/>
                      </a:cubicBezTo>
                      <a:cubicBezTo>
                        <a:pt x="35914" y="17697"/>
                        <a:pt x="32999" y="13230"/>
                        <a:pt x="30256" y="15383"/>
                      </a:cubicBezTo>
                      <a:cubicBezTo>
                        <a:pt x="30408" y="23717"/>
                        <a:pt x="42457" y="15640"/>
                        <a:pt x="34980" y="23832"/>
                      </a:cubicBezTo>
                      <a:lnTo>
                        <a:pt x="32323" y="23327"/>
                      </a:lnTo>
                      <a:cubicBezTo>
                        <a:pt x="32285" y="24651"/>
                        <a:pt x="31865" y="25956"/>
                        <a:pt x="31351" y="27261"/>
                      </a:cubicBezTo>
                      <a:lnTo>
                        <a:pt x="30541" y="29223"/>
                      </a:lnTo>
                      <a:lnTo>
                        <a:pt x="30151" y="30204"/>
                      </a:lnTo>
                      <a:lnTo>
                        <a:pt x="30141" y="30232"/>
                      </a:lnTo>
                      <a:lnTo>
                        <a:pt x="30132" y="30251"/>
                      </a:lnTo>
                      <a:lnTo>
                        <a:pt x="30132" y="30261"/>
                      </a:lnTo>
                      <a:lnTo>
                        <a:pt x="30132" y="30261"/>
                      </a:lnTo>
                      <a:lnTo>
                        <a:pt x="30170" y="29251"/>
                      </a:lnTo>
                      <a:lnTo>
                        <a:pt x="30170" y="29251"/>
                      </a:lnTo>
                      <a:lnTo>
                        <a:pt x="30151" y="29308"/>
                      </a:lnTo>
                      <a:lnTo>
                        <a:pt x="30122" y="29423"/>
                      </a:lnTo>
                      <a:lnTo>
                        <a:pt x="30056" y="29651"/>
                      </a:lnTo>
                      <a:lnTo>
                        <a:pt x="29941" y="30099"/>
                      </a:lnTo>
                      <a:cubicBezTo>
                        <a:pt x="30084" y="29823"/>
                        <a:pt x="30170" y="29547"/>
                        <a:pt x="30208" y="29280"/>
                      </a:cubicBezTo>
                      <a:lnTo>
                        <a:pt x="30208" y="29251"/>
                      </a:lnTo>
                      <a:lnTo>
                        <a:pt x="30208" y="29251"/>
                      </a:lnTo>
                      <a:cubicBezTo>
                        <a:pt x="30218" y="29032"/>
                        <a:pt x="30161" y="31185"/>
                        <a:pt x="30180" y="30270"/>
                      </a:cubicBezTo>
                      <a:lnTo>
                        <a:pt x="30180" y="30261"/>
                      </a:lnTo>
                      <a:lnTo>
                        <a:pt x="30180" y="30251"/>
                      </a:lnTo>
                      <a:lnTo>
                        <a:pt x="30189" y="30194"/>
                      </a:lnTo>
                      <a:lnTo>
                        <a:pt x="30208" y="30080"/>
                      </a:lnTo>
                      <a:lnTo>
                        <a:pt x="30237" y="29861"/>
                      </a:lnTo>
                      <a:lnTo>
                        <a:pt x="30237" y="29423"/>
                      </a:lnTo>
                      <a:cubicBezTo>
                        <a:pt x="30199" y="28832"/>
                        <a:pt x="29989" y="28261"/>
                        <a:pt x="29694" y="27699"/>
                      </a:cubicBezTo>
                      <a:cubicBezTo>
                        <a:pt x="29103" y="26575"/>
                        <a:pt x="28160" y="25508"/>
                        <a:pt x="27427" y="24555"/>
                      </a:cubicBezTo>
                      <a:cubicBezTo>
                        <a:pt x="25960" y="22660"/>
                        <a:pt x="25331" y="21222"/>
                        <a:pt x="30122" y="20679"/>
                      </a:cubicBezTo>
                      <a:cubicBezTo>
                        <a:pt x="28275" y="18412"/>
                        <a:pt x="24169" y="15269"/>
                        <a:pt x="22540" y="19612"/>
                      </a:cubicBezTo>
                      <a:cubicBezTo>
                        <a:pt x="19207" y="15592"/>
                        <a:pt x="25274" y="16602"/>
                        <a:pt x="25322" y="14849"/>
                      </a:cubicBezTo>
                      <a:lnTo>
                        <a:pt x="29151" y="14916"/>
                      </a:lnTo>
                      <a:cubicBezTo>
                        <a:pt x="25436" y="11344"/>
                        <a:pt x="23569" y="9973"/>
                        <a:pt x="20493" y="10782"/>
                      </a:cubicBezTo>
                      <a:cubicBezTo>
                        <a:pt x="22731" y="12583"/>
                        <a:pt x="19645" y="14288"/>
                        <a:pt x="19569" y="16050"/>
                      </a:cubicBezTo>
                      <a:lnTo>
                        <a:pt x="18540" y="12944"/>
                      </a:lnTo>
                      <a:lnTo>
                        <a:pt x="14987" y="16812"/>
                      </a:lnTo>
                      <a:lnTo>
                        <a:pt x="16521" y="16850"/>
                      </a:lnTo>
                      <a:lnTo>
                        <a:pt x="11396" y="22441"/>
                      </a:lnTo>
                      <a:lnTo>
                        <a:pt x="9215" y="18888"/>
                      </a:lnTo>
                      <a:cubicBezTo>
                        <a:pt x="9491" y="23555"/>
                        <a:pt x="5281" y="29994"/>
                        <a:pt x="8148" y="34385"/>
                      </a:cubicBezTo>
                      <a:cubicBezTo>
                        <a:pt x="8148" y="34385"/>
                        <a:pt x="8748" y="27603"/>
                        <a:pt x="8948" y="27651"/>
                      </a:cubicBezTo>
                      <a:cubicBezTo>
                        <a:pt x="8872" y="27670"/>
                        <a:pt x="10853" y="30766"/>
                        <a:pt x="10920" y="3072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11" name="任意多边形: 形状 1072">
                  <a:extLst>
                    <a:ext uri="{FF2B5EF4-FFF2-40B4-BE49-F238E27FC236}">
                      <a16:creationId xmlns:a16="http://schemas.microsoft.com/office/drawing/2014/main" id="{A38B1EDF-9E66-82D5-CD8F-68AA0C9BF4A3}"/>
                    </a:ext>
                  </a:extLst>
                </p:cNvPr>
                <p:cNvSpPr/>
                <p:nvPr/>
              </p:nvSpPr>
              <p:spPr>
                <a:xfrm>
                  <a:off x="3629834" y="1051725"/>
                  <a:ext cx="19050" cy="19050"/>
                </a:xfrm>
                <a:custGeom>
                  <a:avLst/>
                  <a:gdLst>
                    <a:gd name="connsiteX0" fmla="*/ 14802 w 19050"/>
                    <a:gd name="connsiteY0" fmla="*/ 19393 h 19050"/>
                    <a:gd name="connsiteX1" fmla="*/ 12735 w 19050"/>
                    <a:gd name="connsiteY1" fmla="*/ 11306 h 19050"/>
                    <a:gd name="connsiteX2" fmla="*/ 15812 w 19050"/>
                    <a:gd name="connsiteY2" fmla="*/ 9706 h 19050"/>
                    <a:gd name="connsiteX3" fmla="*/ 13983 w 19050"/>
                    <a:gd name="connsiteY3" fmla="*/ 7144 h 19050"/>
                    <a:gd name="connsiteX4" fmla="*/ 9430 w 19050"/>
                    <a:gd name="connsiteY4" fmla="*/ 13325 h 19050"/>
                    <a:gd name="connsiteX5" fmla="*/ 7439 w 19050"/>
                    <a:gd name="connsiteY5" fmla="*/ 12402 h 19050"/>
                    <a:gd name="connsiteX6" fmla="*/ 9040 w 19050"/>
                    <a:gd name="connsiteY6" fmla="*/ 15878 h 19050"/>
                    <a:gd name="connsiteX7" fmla="*/ 10325 w 19050"/>
                    <a:gd name="connsiteY7" fmla="*/ 13526 h 19050"/>
                    <a:gd name="connsiteX8" fmla="*/ 14802 w 19050"/>
                    <a:gd name="connsiteY8" fmla="*/ 1939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050" h="19050">
                      <a:moveTo>
                        <a:pt x="14802" y="19393"/>
                      </a:moveTo>
                      <a:cubicBezTo>
                        <a:pt x="15945" y="16440"/>
                        <a:pt x="12811" y="13583"/>
                        <a:pt x="12735" y="11306"/>
                      </a:cubicBezTo>
                      <a:cubicBezTo>
                        <a:pt x="13212" y="8277"/>
                        <a:pt x="15278" y="10506"/>
                        <a:pt x="15812" y="9706"/>
                      </a:cubicBezTo>
                      <a:lnTo>
                        <a:pt x="13983" y="7144"/>
                      </a:lnTo>
                      <a:cubicBezTo>
                        <a:pt x="9754" y="8839"/>
                        <a:pt x="12373" y="10306"/>
                        <a:pt x="9430" y="13325"/>
                      </a:cubicBezTo>
                      <a:lnTo>
                        <a:pt x="7439" y="12402"/>
                      </a:lnTo>
                      <a:cubicBezTo>
                        <a:pt x="5858" y="15792"/>
                        <a:pt x="11240" y="12802"/>
                        <a:pt x="9040" y="15878"/>
                      </a:cubicBezTo>
                      <a:lnTo>
                        <a:pt x="10325" y="13526"/>
                      </a:lnTo>
                      <a:cubicBezTo>
                        <a:pt x="16688" y="13202"/>
                        <a:pt x="8316" y="19288"/>
                        <a:pt x="14802" y="1939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12" name="任意多边形: 形状 1073">
                  <a:extLst>
                    <a:ext uri="{FF2B5EF4-FFF2-40B4-BE49-F238E27FC236}">
                      <a16:creationId xmlns:a16="http://schemas.microsoft.com/office/drawing/2014/main" id="{34ACA244-C196-B987-FCF3-2DAB0712416C}"/>
                    </a:ext>
                  </a:extLst>
                </p:cNvPr>
                <p:cNvSpPr/>
                <p:nvPr/>
              </p:nvSpPr>
              <p:spPr>
                <a:xfrm>
                  <a:off x="3721884" y="1036999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10373 h 9525"/>
                    <a:gd name="connsiteX1" fmla="*/ 9458 w 9525"/>
                    <a:gd name="connsiteY1" fmla="*/ 9420 h 9525"/>
                    <a:gd name="connsiteX2" fmla="*/ 9830 w 9525"/>
                    <a:gd name="connsiteY2" fmla="*/ 7144 h 9525"/>
                    <a:gd name="connsiteX3" fmla="*/ 7144 w 9525"/>
                    <a:gd name="connsiteY3" fmla="*/ 1037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144" y="10373"/>
                      </a:moveTo>
                      <a:cubicBezTo>
                        <a:pt x="8582" y="8220"/>
                        <a:pt x="10116" y="7630"/>
                        <a:pt x="9458" y="9420"/>
                      </a:cubicBezTo>
                      <a:lnTo>
                        <a:pt x="9830" y="7144"/>
                      </a:lnTo>
                      <a:lnTo>
                        <a:pt x="7144" y="1037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13" name="任意多边形: 形状 1074">
                  <a:extLst>
                    <a:ext uri="{FF2B5EF4-FFF2-40B4-BE49-F238E27FC236}">
                      <a16:creationId xmlns:a16="http://schemas.microsoft.com/office/drawing/2014/main" id="{F2CF65B0-FA15-97B9-B916-EE1A333F4F1D}"/>
                    </a:ext>
                  </a:extLst>
                </p:cNvPr>
                <p:cNvSpPr/>
                <p:nvPr/>
              </p:nvSpPr>
              <p:spPr>
                <a:xfrm>
                  <a:off x="3523974" y="718169"/>
                  <a:ext cx="19050" cy="19050"/>
                </a:xfrm>
                <a:custGeom>
                  <a:avLst/>
                  <a:gdLst>
                    <a:gd name="connsiteX0" fmla="*/ 9277 w 19050"/>
                    <a:gd name="connsiteY0" fmla="*/ 12402 h 19050"/>
                    <a:gd name="connsiteX1" fmla="*/ 14240 w 19050"/>
                    <a:gd name="connsiteY1" fmla="*/ 7144 h 19050"/>
                    <a:gd name="connsiteX2" fmla="*/ 7144 w 19050"/>
                    <a:gd name="connsiteY2" fmla="*/ 13592 h 19050"/>
                    <a:gd name="connsiteX3" fmla="*/ 9277 w 19050"/>
                    <a:gd name="connsiteY3" fmla="*/ 1240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9277" y="12402"/>
                      </a:moveTo>
                      <a:lnTo>
                        <a:pt x="14240" y="7144"/>
                      </a:lnTo>
                      <a:cubicBezTo>
                        <a:pt x="11697" y="9077"/>
                        <a:pt x="8268" y="11249"/>
                        <a:pt x="7144" y="13592"/>
                      </a:cubicBezTo>
                      <a:cubicBezTo>
                        <a:pt x="7153" y="13583"/>
                        <a:pt x="9401" y="13764"/>
                        <a:pt x="9277" y="1240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14" name="任意多边形: 形状 1075">
                  <a:extLst>
                    <a:ext uri="{FF2B5EF4-FFF2-40B4-BE49-F238E27FC236}">
                      <a16:creationId xmlns:a16="http://schemas.microsoft.com/office/drawing/2014/main" id="{4C7F5424-0833-0A7D-141B-D87C5C276288}"/>
                    </a:ext>
                  </a:extLst>
                </p:cNvPr>
                <p:cNvSpPr/>
                <p:nvPr/>
              </p:nvSpPr>
              <p:spPr>
                <a:xfrm>
                  <a:off x="3562369" y="1019092"/>
                  <a:ext cx="9525" cy="9525"/>
                </a:xfrm>
                <a:custGeom>
                  <a:avLst/>
                  <a:gdLst>
                    <a:gd name="connsiteX0" fmla="*/ 7658 w 9525"/>
                    <a:gd name="connsiteY0" fmla="*/ 7144 h 9525"/>
                    <a:gd name="connsiteX1" fmla="*/ 7144 w 9525"/>
                    <a:gd name="connsiteY1" fmla="*/ 10449 h 9525"/>
                    <a:gd name="connsiteX2" fmla="*/ 9649 w 9525"/>
                    <a:gd name="connsiteY2" fmla="*/ 821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658" y="7144"/>
                      </a:moveTo>
                      <a:lnTo>
                        <a:pt x="7144" y="10449"/>
                      </a:lnTo>
                      <a:lnTo>
                        <a:pt x="9649" y="821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15" name="任意多边形: 形状 1076">
                  <a:extLst>
                    <a:ext uri="{FF2B5EF4-FFF2-40B4-BE49-F238E27FC236}">
                      <a16:creationId xmlns:a16="http://schemas.microsoft.com/office/drawing/2014/main" id="{15F6843C-6990-0942-CDCE-D17D2DF3D849}"/>
                    </a:ext>
                  </a:extLst>
                </p:cNvPr>
                <p:cNvSpPr/>
                <p:nvPr/>
              </p:nvSpPr>
              <p:spPr>
                <a:xfrm>
                  <a:off x="3665244" y="1052843"/>
                  <a:ext cx="19050" cy="19050"/>
                </a:xfrm>
                <a:custGeom>
                  <a:avLst/>
                  <a:gdLst>
                    <a:gd name="connsiteX0" fmla="*/ 12597 w 19050"/>
                    <a:gd name="connsiteY0" fmla="*/ 11292 h 19050"/>
                    <a:gd name="connsiteX1" fmla="*/ 14111 w 19050"/>
                    <a:gd name="connsiteY1" fmla="*/ 7435 h 19050"/>
                    <a:gd name="connsiteX2" fmla="*/ 8996 w 19050"/>
                    <a:gd name="connsiteY2" fmla="*/ 7521 h 19050"/>
                    <a:gd name="connsiteX3" fmla="*/ 8082 w 19050"/>
                    <a:gd name="connsiteY3" fmla="*/ 12740 h 19050"/>
                    <a:gd name="connsiteX4" fmla="*/ 12597 w 19050"/>
                    <a:gd name="connsiteY4" fmla="*/ 1129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2597" y="11292"/>
                      </a:moveTo>
                      <a:lnTo>
                        <a:pt x="14111" y="7435"/>
                      </a:lnTo>
                      <a:cubicBezTo>
                        <a:pt x="13435" y="5863"/>
                        <a:pt x="7110" y="11350"/>
                        <a:pt x="8996" y="7521"/>
                      </a:cubicBezTo>
                      <a:cubicBezTo>
                        <a:pt x="9539" y="10159"/>
                        <a:pt x="5339" y="10797"/>
                        <a:pt x="8082" y="12740"/>
                      </a:cubicBezTo>
                      <a:cubicBezTo>
                        <a:pt x="10034" y="12931"/>
                        <a:pt x="11301" y="9340"/>
                        <a:pt x="12597" y="1129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16" name="任意多边形: 形状 1077">
                  <a:extLst>
                    <a:ext uri="{FF2B5EF4-FFF2-40B4-BE49-F238E27FC236}">
                      <a16:creationId xmlns:a16="http://schemas.microsoft.com/office/drawing/2014/main" id="{6E1F86E1-C265-E4D7-A0CA-D1CEB26B7F64}"/>
                    </a:ext>
                  </a:extLst>
                </p:cNvPr>
                <p:cNvSpPr/>
                <p:nvPr/>
              </p:nvSpPr>
              <p:spPr>
                <a:xfrm>
                  <a:off x="3716969" y="1035685"/>
                  <a:ext cx="9525" cy="9525"/>
                </a:xfrm>
                <a:custGeom>
                  <a:avLst/>
                  <a:gdLst>
                    <a:gd name="connsiteX0" fmla="*/ 11487 w 9525"/>
                    <a:gd name="connsiteY0" fmla="*/ 7534 h 9525"/>
                    <a:gd name="connsiteX1" fmla="*/ 10735 w 9525"/>
                    <a:gd name="connsiteY1" fmla="*/ 7144 h 9525"/>
                    <a:gd name="connsiteX2" fmla="*/ 10135 w 9525"/>
                    <a:gd name="connsiteY2" fmla="*/ 8477 h 9525"/>
                    <a:gd name="connsiteX3" fmla="*/ 9868 w 9525"/>
                    <a:gd name="connsiteY3" fmla="*/ 7325 h 9525"/>
                    <a:gd name="connsiteX4" fmla="*/ 7144 w 9525"/>
                    <a:gd name="connsiteY4" fmla="*/ 11868 h 9525"/>
                    <a:gd name="connsiteX5" fmla="*/ 9258 w 9525"/>
                    <a:gd name="connsiteY5" fmla="*/ 9258 h 9525"/>
                    <a:gd name="connsiteX6" fmla="*/ 9287 w 9525"/>
                    <a:gd name="connsiteY6" fmla="*/ 11039 h 9525"/>
                    <a:gd name="connsiteX7" fmla="*/ 11487 w 9525"/>
                    <a:gd name="connsiteY7" fmla="*/ 753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525" h="9525">
                      <a:moveTo>
                        <a:pt x="11487" y="7534"/>
                      </a:moveTo>
                      <a:lnTo>
                        <a:pt x="10735" y="7144"/>
                      </a:lnTo>
                      <a:cubicBezTo>
                        <a:pt x="10363" y="7763"/>
                        <a:pt x="10858" y="7601"/>
                        <a:pt x="10135" y="8477"/>
                      </a:cubicBezTo>
                      <a:cubicBezTo>
                        <a:pt x="9773" y="8372"/>
                        <a:pt x="8506" y="8792"/>
                        <a:pt x="9868" y="7325"/>
                      </a:cubicBezTo>
                      <a:cubicBezTo>
                        <a:pt x="5953" y="10611"/>
                        <a:pt x="10554" y="8430"/>
                        <a:pt x="7144" y="11868"/>
                      </a:cubicBezTo>
                      <a:lnTo>
                        <a:pt x="9258" y="9258"/>
                      </a:lnTo>
                      <a:cubicBezTo>
                        <a:pt x="10782" y="8411"/>
                        <a:pt x="8830" y="10725"/>
                        <a:pt x="9287" y="11039"/>
                      </a:cubicBezTo>
                      <a:cubicBezTo>
                        <a:pt x="10582" y="10106"/>
                        <a:pt x="11249" y="8230"/>
                        <a:pt x="11487" y="753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17" name="任意多边形: 形状 1078">
                  <a:extLst>
                    <a:ext uri="{FF2B5EF4-FFF2-40B4-BE49-F238E27FC236}">
                      <a16:creationId xmlns:a16="http://schemas.microsoft.com/office/drawing/2014/main" id="{7D1DC03E-D70F-76CD-B427-2BEBA823367A}"/>
                    </a:ext>
                  </a:extLst>
                </p:cNvPr>
                <p:cNvSpPr/>
                <p:nvPr/>
              </p:nvSpPr>
              <p:spPr>
                <a:xfrm>
                  <a:off x="3674793" y="1052858"/>
                  <a:ext cx="9525" cy="9525"/>
                </a:xfrm>
                <a:custGeom>
                  <a:avLst/>
                  <a:gdLst>
                    <a:gd name="connsiteX0" fmla="*/ 7734 w 9525"/>
                    <a:gd name="connsiteY0" fmla="*/ 8715 h 9525"/>
                    <a:gd name="connsiteX1" fmla="*/ 7144 w 9525"/>
                    <a:gd name="connsiteY1" fmla="*/ 7144 h 9525"/>
                    <a:gd name="connsiteX2" fmla="*/ 7734 w 9525"/>
                    <a:gd name="connsiteY2" fmla="*/ 871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734" y="8715"/>
                      </a:moveTo>
                      <a:lnTo>
                        <a:pt x="7144" y="7144"/>
                      </a:lnTo>
                      <a:lnTo>
                        <a:pt x="7734" y="871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18" name="任意多边形: 形状 1079">
                  <a:extLst>
                    <a:ext uri="{FF2B5EF4-FFF2-40B4-BE49-F238E27FC236}">
                      <a16:creationId xmlns:a16="http://schemas.microsoft.com/office/drawing/2014/main" id="{EE8DF190-4986-D31E-5B77-8A66D8A3E2CE}"/>
                    </a:ext>
                  </a:extLst>
                </p:cNvPr>
                <p:cNvSpPr/>
                <p:nvPr/>
              </p:nvSpPr>
              <p:spPr>
                <a:xfrm>
                  <a:off x="3508505" y="900858"/>
                  <a:ext cx="9525" cy="9525"/>
                </a:xfrm>
                <a:custGeom>
                  <a:avLst/>
                  <a:gdLst>
                    <a:gd name="connsiteX0" fmla="*/ 10792 w 9525"/>
                    <a:gd name="connsiteY0" fmla="*/ 7144 h 9525"/>
                    <a:gd name="connsiteX1" fmla="*/ 7144 w 9525"/>
                    <a:gd name="connsiteY1" fmla="*/ 8715 h 9525"/>
                    <a:gd name="connsiteX2" fmla="*/ 7496 w 9525"/>
                    <a:gd name="connsiteY2" fmla="*/ 1071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792" y="7144"/>
                      </a:moveTo>
                      <a:lnTo>
                        <a:pt x="7144" y="8715"/>
                      </a:lnTo>
                      <a:lnTo>
                        <a:pt x="7496" y="1071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19" name="任意多边形: 形状 1080">
                  <a:extLst>
                    <a:ext uri="{FF2B5EF4-FFF2-40B4-BE49-F238E27FC236}">
                      <a16:creationId xmlns:a16="http://schemas.microsoft.com/office/drawing/2014/main" id="{D171C53A-ED70-859D-2626-F8D4FC053ABB}"/>
                    </a:ext>
                  </a:extLst>
                </p:cNvPr>
                <p:cNvSpPr/>
                <p:nvPr/>
              </p:nvSpPr>
              <p:spPr>
                <a:xfrm>
                  <a:off x="3591246" y="1023207"/>
                  <a:ext cx="19050" cy="19050"/>
                </a:xfrm>
                <a:custGeom>
                  <a:avLst/>
                  <a:gdLst>
                    <a:gd name="connsiteX0" fmla="*/ 11928 w 19050"/>
                    <a:gd name="connsiteY0" fmla="*/ 12792 h 19050"/>
                    <a:gd name="connsiteX1" fmla="*/ 11557 w 19050"/>
                    <a:gd name="connsiteY1" fmla="*/ 7144 h 19050"/>
                    <a:gd name="connsiteX2" fmla="*/ 7204 w 19050"/>
                    <a:gd name="connsiteY2" fmla="*/ 10363 h 19050"/>
                    <a:gd name="connsiteX3" fmla="*/ 10043 w 19050"/>
                    <a:gd name="connsiteY3" fmla="*/ 11020 h 19050"/>
                    <a:gd name="connsiteX4" fmla="*/ 9738 w 19050"/>
                    <a:gd name="connsiteY4" fmla="*/ 15507 h 19050"/>
                    <a:gd name="connsiteX5" fmla="*/ 11928 w 19050"/>
                    <a:gd name="connsiteY5" fmla="*/ 1279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11928" y="12792"/>
                      </a:moveTo>
                      <a:cubicBezTo>
                        <a:pt x="8785" y="12544"/>
                        <a:pt x="12719" y="9315"/>
                        <a:pt x="11557" y="7144"/>
                      </a:cubicBezTo>
                      <a:cubicBezTo>
                        <a:pt x="10528" y="8934"/>
                        <a:pt x="6614" y="7334"/>
                        <a:pt x="7204" y="10363"/>
                      </a:cubicBezTo>
                      <a:lnTo>
                        <a:pt x="10043" y="11020"/>
                      </a:lnTo>
                      <a:lnTo>
                        <a:pt x="9738" y="15507"/>
                      </a:lnTo>
                      <a:lnTo>
                        <a:pt x="11928" y="1279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20" name="任意多边形: 形状 1081">
                  <a:extLst>
                    <a:ext uri="{FF2B5EF4-FFF2-40B4-BE49-F238E27FC236}">
                      <a16:creationId xmlns:a16="http://schemas.microsoft.com/office/drawing/2014/main" id="{AB8C4498-BB49-016A-8E46-2C18B62414E3}"/>
                    </a:ext>
                  </a:extLst>
                </p:cNvPr>
                <p:cNvSpPr/>
                <p:nvPr/>
              </p:nvSpPr>
              <p:spPr>
                <a:xfrm>
                  <a:off x="3720371" y="1029900"/>
                  <a:ext cx="9525" cy="9525"/>
                </a:xfrm>
                <a:custGeom>
                  <a:avLst/>
                  <a:gdLst>
                    <a:gd name="connsiteX0" fmla="*/ 7895 w 9525"/>
                    <a:gd name="connsiteY0" fmla="*/ 10738 h 9525"/>
                    <a:gd name="connsiteX1" fmla="*/ 10571 w 9525"/>
                    <a:gd name="connsiteY1" fmla="*/ 8014 h 9525"/>
                    <a:gd name="connsiteX2" fmla="*/ 8876 w 9525"/>
                    <a:gd name="connsiteY2" fmla="*/ 7671 h 9525"/>
                    <a:gd name="connsiteX3" fmla="*/ 7790 w 9525"/>
                    <a:gd name="connsiteY3" fmla="*/ 11157 h 9525"/>
                    <a:gd name="connsiteX4" fmla="*/ 7895 w 9525"/>
                    <a:gd name="connsiteY4" fmla="*/ 1073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7895" y="10738"/>
                      </a:moveTo>
                      <a:lnTo>
                        <a:pt x="10571" y="8014"/>
                      </a:lnTo>
                      <a:cubicBezTo>
                        <a:pt x="9266" y="8347"/>
                        <a:pt x="11324" y="6185"/>
                        <a:pt x="8876" y="7671"/>
                      </a:cubicBezTo>
                      <a:cubicBezTo>
                        <a:pt x="9123" y="8242"/>
                        <a:pt x="5780" y="11843"/>
                        <a:pt x="7790" y="11157"/>
                      </a:cubicBezTo>
                      <a:cubicBezTo>
                        <a:pt x="7999" y="10833"/>
                        <a:pt x="8780" y="9995"/>
                        <a:pt x="7895" y="107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21" name="任意多边形: 形状 1082">
                  <a:extLst>
                    <a:ext uri="{FF2B5EF4-FFF2-40B4-BE49-F238E27FC236}">
                      <a16:creationId xmlns:a16="http://schemas.microsoft.com/office/drawing/2014/main" id="{93110FCE-9C72-CCDE-74A0-DA0CCEC58C69}"/>
                    </a:ext>
                  </a:extLst>
                </p:cNvPr>
                <p:cNvSpPr/>
                <p:nvPr/>
              </p:nvSpPr>
              <p:spPr>
                <a:xfrm>
                  <a:off x="3630178" y="1041594"/>
                  <a:ext cx="9525" cy="9525"/>
                </a:xfrm>
                <a:custGeom>
                  <a:avLst/>
                  <a:gdLst>
                    <a:gd name="connsiteX0" fmla="*/ 10468 w 9525"/>
                    <a:gd name="connsiteY0" fmla="*/ 9159 h 9525"/>
                    <a:gd name="connsiteX1" fmla="*/ 11621 w 9525"/>
                    <a:gd name="connsiteY1" fmla="*/ 9055 h 9525"/>
                    <a:gd name="connsiteX2" fmla="*/ 7144 w 9525"/>
                    <a:gd name="connsiteY2" fmla="*/ 7178 h 9525"/>
                    <a:gd name="connsiteX3" fmla="*/ 8277 w 9525"/>
                    <a:gd name="connsiteY3" fmla="*/ 9855 h 9525"/>
                    <a:gd name="connsiteX4" fmla="*/ 10201 w 9525"/>
                    <a:gd name="connsiteY4" fmla="*/ 8178 h 9525"/>
                    <a:gd name="connsiteX5" fmla="*/ 10468 w 9525"/>
                    <a:gd name="connsiteY5" fmla="*/ 915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5" h="9525">
                      <a:moveTo>
                        <a:pt x="10468" y="9159"/>
                      </a:moveTo>
                      <a:lnTo>
                        <a:pt x="11621" y="9055"/>
                      </a:lnTo>
                      <a:cubicBezTo>
                        <a:pt x="11525" y="7226"/>
                        <a:pt x="9477" y="7045"/>
                        <a:pt x="7144" y="7178"/>
                      </a:cubicBezTo>
                      <a:cubicBezTo>
                        <a:pt x="7572" y="7321"/>
                        <a:pt x="9754" y="8016"/>
                        <a:pt x="8277" y="9855"/>
                      </a:cubicBezTo>
                      <a:lnTo>
                        <a:pt x="10201" y="8178"/>
                      </a:lnTo>
                      <a:lnTo>
                        <a:pt x="10468" y="915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22" name="任意多边形: 形状 1083">
                  <a:extLst>
                    <a:ext uri="{FF2B5EF4-FFF2-40B4-BE49-F238E27FC236}">
                      <a16:creationId xmlns:a16="http://schemas.microsoft.com/office/drawing/2014/main" id="{82C70CE8-7574-8B14-D3B9-699F7278487E}"/>
                    </a:ext>
                  </a:extLst>
                </p:cNvPr>
                <p:cNvSpPr/>
                <p:nvPr/>
              </p:nvSpPr>
              <p:spPr>
                <a:xfrm>
                  <a:off x="3636493" y="995970"/>
                  <a:ext cx="47625" cy="57150"/>
                </a:xfrm>
                <a:custGeom>
                  <a:avLst/>
                  <a:gdLst>
                    <a:gd name="connsiteX0" fmla="*/ 23689 w 47625"/>
                    <a:gd name="connsiteY0" fmla="*/ 57612 h 57150"/>
                    <a:gd name="connsiteX1" fmla="*/ 27022 w 47625"/>
                    <a:gd name="connsiteY1" fmla="*/ 51812 h 57150"/>
                    <a:gd name="connsiteX2" fmla="*/ 27346 w 47625"/>
                    <a:gd name="connsiteY2" fmla="*/ 52574 h 57150"/>
                    <a:gd name="connsiteX3" fmla="*/ 27261 w 47625"/>
                    <a:gd name="connsiteY3" fmla="*/ 48278 h 57150"/>
                    <a:gd name="connsiteX4" fmla="*/ 20993 w 47625"/>
                    <a:gd name="connsiteY4" fmla="*/ 52316 h 57150"/>
                    <a:gd name="connsiteX5" fmla="*/ 20793 w 47625"/>
                    <a:gd name="connsiteY5" fmla="*/ 46459 h 57150"/>
                    <a:gd name="connsiteX6" fmla="*/ 20060 w 47625"/>
                    <a:gd name="connsiteY6" fmla="*/ 46659 h 57150"/>
                    <a:gd name="connsiteX7" fmla="*/ 20155 w 47625"/>
                    <a:gd name="connsiteY7" fmla="*/ 44392 h 57150"/>
                    <a:gd name="connsiteX8" fmla="*/ 19250 w 47625"/>
                    <a:gd name="connsiteY8" fmla="*/ 45296 h 57150"/>
                    <a:gd name="connsiteX9" fmla="*/ 20079 w 47625"/>
                    <a:gd name="connsiteY9" fmla="*/ 39762 h 57150"/>
                    <a:gd name="connsiteX10" fmla="*/ 23955 w 47625"/>
                    <a:gd name="connsiteY10" fmla="*/ 39820 h 57150"/>
                    <a:gd name="connsiteX11" fmla="*/ 21641 w 47625"/>
                    <a:gd name="connsiteY11" fmla="*/ 39877 h 57150"/>
                    <a:gd name="connsiteX12" fmla="*/ 27022 w 47625"/>
                    <a:gd name="connsiteY12" fmla="*/ 37353 h 57150"/>
                    <a:gd name="connsiteX13" fmla="*/ 25175 w 47625"/>
                    <a:gd name="connsiteY13" fmla="*/ 37905 h 57150"/>
                    <a:gd name="connsiteX14" fmla="*/ 28470 w 47625"/>
                    <a:gd name="connsiteY14" fmla="*/ 33105 h 57150"/>
                    <a:gd name="connsiteX15" fmla="*/ 40272 w 47625"/>
                    <a:gd name="connsiteY15" fmla="*/ 31981 h 57150"/>
                    <a:gd name="connsiteX16" fmla="*/ 43272 w 47625"/>
                    <a:gd name="connsiteY16" fmla="*/ 35190 h 57150"/>
                    <a:gd name="connsiteX17" fmla="*/ 45710 w 47625"/>
                    <a:gd name="connsiteY17" fmla="*/ 31838 h 57150"/>
                    <a:gd name="connsiteX18" fmla="*/ 36519 w 47625"/>
                    <a:gd name="connsiteY18" fmla="*/ 32523 h 57150"/>
                    <a:gd name="connsiteX19" fmla="*/ 34366 w 47625"/>
                    <a:gd name="connsiteY19" fmla="*/ 30266 h 57150"/>
                    <a:gd name="connsiteX20" fmla="*/ 42434 w 47625"/>
                    <a:gd name="connsiteY20" fmla="*/ 29847 h 57150"/>
                    <a:gd name="connsiteX21" fmla="*/ 42281 w 47625"/>
                    <a:gd name="connsiteY21" fmla="*/ 30685 h 57150"/>
                    <a:gd name="connsiteX22" fmla="*/ 43434 w 47625"/>
                    <a:gd name="connsiteY22" fmla="*/ 28904 h 57150"/>
                    <a:gd name="connsiteX23" fmla="*/ 41215 w 47625"/>
                    <a:gd name="connsiteY23" fmla="*/ 24894 h 57150"/>
                    <a:gd name="connsiteX24" fmla="*/ 38005 w 47625"/>
                    <a:gd name="connsiteY24" fmla="*/ 27370 h 57150"/>
                    <a:gd name="connsiteX25" fmla="*/ 37376 w 47625"/>
                    <a:gd name="connsiteY25" fmla="*/ 24751 h 57150"/>
                    <a:gd name="connsiteX26" fmla="*/ 42453 w 47625"/>
                    <a:gd name="connsiteY26" fmla="*/ 22827 h 57150"/>
                    <a:gd name="connsiteX27" fmla="*/ 39995 w 47625"/>
                    <a:gd name="connsiteY27" fmla="*/ 21865 h 57150"/>
                    <a:gd name="connsiteX28" fmla="*/ 43005 w 47625"/>
                    <a:gd name="connsiteY28" fmla="*/ 21665 h 57150"/>
                    <a:gd name="connsiteX29" fmla="*/ 43291 w 47625"/>
                    <a:gd name="connsiteY29" fmla="*/ 21646 h 57150"/>
                    <a:gd name="connsiteX30" fmla="*/ 43434 w 47625"/>
                    <a:gd name="connsiteY30" fmla="*/ 21636 h 57150"/>
                    <a:gd name="connsiteX31" fmla="*/ 43501 w 47625"/>
                    <a:gd name="connsiteY31" fmla="*/ 21636 h 57150"/>
                    <a:gd name="connsiteX32" fmla="*/ 43539 w 47625"/>
                    <a:gd name="connsiteY32" fmla="*/ 21636 h 57150"/>
                    <a:gd name="connsiteX33" fmla="*/ 43548 w 47625"/>
                    <a:gd name="connsiteY33" fmla="*/ 21636 h 57150"/>
                    <a:gd name="connsiteX34" fmla="*/ 43396 w 47625"/>
                    <a:gd name="connsiteY34" fmla="*/ 28028 h 57150"/>
                    <a:gd name="connsiteX35" fmla="*/ 43415 w 47625"/>
                    <a:gd name="connsiteY35" fmla="*/ 28028 h 57150"/>
                    <a:gd name="connsiteX36" fmla="*/ 43967 w 47625"/>
                    <a:gd name="connsiteY36" fmla="*/ 27961 h 57150"/>
                    <a:gd name="connsiteX37" fmla="*/ 44948 w 47625"/>
                    <a:gd name="connsiteY37" fmla="*/ 27847 h 57150"/>
                    <a:gd name="connsiteX38" fmla="*/ 45901 w 47625"/>
                    <a:gd name="connsiteY38" fmla="*/ 27732 h 57150"/>
                    <a:gd name="connsiteX39" fmla="*/ 45015 w 47625"/>
                    <a:gd name="connsiteY39" fmla="*/ 19350 h 57150"/>
                    <a:gd name="connsiteX40" fmla="*/ 42434 w 47625"/>
                    <a:gd name="connsiteY40" fmla="*/ 16217 h 57150"/>
                    <a:gd name="connsiteX41" fmla="*/ 40424 w 47625"/>
                    <a:gd name="connsiteY41" fmla="*/ 19255 h 57150"/>
                    <a:gd name="connsiteX42" fmla="*/ 35957 w 47625"/>
                    <a:gd name="connsiteY42" fmla="*/ 16512 h 57150"/>
                    <a:gd name="connsiteX43" fmla="*/ 38776 w 47625"/>
                    <a:gd name="connsiteY43" fmla="*/ 10854 h 57150"/>
                    <a:gd name="connsiteX44" fmla="*/ 44920 w 47625"/>
                    <a:gd name="connsiteY44" fmla="*/ 9244 h 57150"/>
                    <a:gd name="connsiteX45" fmla="*/ 44482 w 47625"/>
                    <a:gd name="connsiteY45" fmla="*/ 7635 h 57150"/>
                    <a:gd name="connsiteX46" fmla="*/ 44453 w 47625"/>
                    <a:gd name="connsiteY46" fmla="*/ 7492 h 57150"/>
                    <a:gd name="connsiteX47" fmla="*/ 43053 w 47625"/>
                    <a:gd name="connsiteY47" fmla="*/ 7882 h 57150"/>
                    <a:gd name="connsiteX48" fmla="*/ 35052 w 47625"/>
                    <a:gd name="connsiteY48" fmla="*/ 7254 h 57150"/>
                    <a:gd name="connsiteX49" fmla="*/ 37138 w 47625"/>
                    <a:gd name="connsiteY49" fmla="*/ 14340 h 57150"/>
                    <a:gd name="connsiteX50" fmla="*/ 32947 w 47625"/>
                    <a:gd name="connsiteY50" fmla="*/ 14683 h 57150"/>
                    <a:gd name="connsiteX51" fmla="*/ 33099 w 47625"/>
                    <a:gd name="connsiteY51" fmla="*/ 9416 h 57150"/>
                    <a:gd name="connsiteX52" fmla="*/ 30070 w 47625"/>
                    <a:gd name="connsiteY52" fmla="*/ 8463 h 57150"/>
                    <a:gd name="connsiteX53" fmla="*/ 31747 w 47625"/>
                    <a:gd name="connsiteY53" fmla="*/ 16845 h 57150"/>
                    <a:gd name="connsiteX54" fmla="*/ 29394 w 47625"/>
                    <a:gd name="connsiteY54" fmla="*/ 18569 h 57150"/>
                    <a:gd name="connsiteX55" fmla="*/ 33995 w 47625"/>
                    <a:gd name="connsiteY55" fmla="*/ 17760 h 57150"/>
                    <a:gd name="connsiteX56" fmla="*/ 32861 w 47625"/>
                    <a:gd name="connsiteY56" fmla="*/ 17312 h 57150"/>
                    <a:gd name="connsiteX57" fmla="*/ 33671 w 47625"/>
                    <a:gd name="connsiteY57" fmla="*/ 15559 h 57150"/>
                    <a:gd name="connsiteX58" fmla="*/ 36205 w 47625"/>
                    <a:gd name="connsiteY58" fmla="*/ 20474 h 57150"/>
                    <a:gd name="connsiteX59" fmla="*/ 28565 w 47625"/>
                    <a:gd name="connsiteY59" fmla="*/ 24370 h 57150"/>
                    <a:gd name="connsiteX60" fmla="*/ 27222 w 47625"/>
                    <a:gd name="connsiteY60" fmla="*/ 25970 h 57150"/>
                    <a:gd name="connsiteX61" fmla="*/ 26499 w 47625"/>
                    <a:gd name="connsiteY61" fmla="*/ 26723 h 57150"/>
                    <a:gd name="connsiteX62" fmla="*/ 26118 w 47625"/>
                    <a:gd name="connsiteY62" fmla="*/ 27075 h 57150"/>
                    <a:gd name="connsiteX63" fmla="*/ 26070 w 47625"/>
                    <a:gd name="connsiteY63" fmla="*/ 27113 h 57150"/>
                    <a:gd name="connsiteX64" fmla="*/ 26060 w 47625"/>
                    <a:gd name="connsiteY64" fmla="*/ 27123 h 57150"/>
                    <a:gd name="connsiteX65" fmla="*/ 26051 w 47625"/>
                    <a:gd name="connsiteY65" fmla="*/ 27132 h 57150"/>
                    <a:gd name="connsiteX66" fmla="*/ 26051 w 47625"/>
                    <a:gd name="connsiteY66" fmla="*/ 27132 h 57150"/>
                    <a:gd name="connsiteX67" fmla="*/ 26194 w 47625"/>
                    <a:gd name="connsiteY67" fmla="*/ 21617 h 57150"/>
                    <a:gd name="connsiteX68" fmla="*/ 26175 w 47625"/>
                    <a:gd name="connsiteY68" fmla="*/ 21627 h 57150"/>
                    <a:gd name="connsiteX69" fmla="*/ 26079 w 47625"/>
                    <a:gd name="connsiteY69" fmla="*/ 21665 h 57150"/>
                    <a:gd name="connsiteX70" fmla="*/ 25889 w 47625"/>
                    <a:gd name="connsiteY70" fmla="*/ 21741 h 57150"/>
                    <a:gd name="connsiteX71" fmla="*/ 21812 w 47625"/>
                    <a:gd name="connsiteY71" fmla="*/ 22579 h 57150"/>
                    <a:gd name="connsiteX72" fmla="*/ 23946 w 47625"/>
                    <a:gd name="connsiteY72" fmla="*/ 24389 h 57150"/>
                    <a:gd name="connsiteX73" fmla="*/ 13849 w 47625"/>
                    <a:gd name="connsiteY73" fmla="*/ 26447 h 57150"/>
                    <a:gd name="connsiteX74" fmla="*/ 11887 w 47625"/>
                    <a:gd name="connsiteY74" fmla="*/ 35476 h 57150"/>
                    <a:gd name="connsiteX75" fmla="*/ 8677 w 47625"/>
                    <a:gd name="connsiteY75" fmla="*/ 34971 h 57150"/>
                    <a:gd name="connsiteX76" fmla="*/ 7144 w 47625"/>
                    <a:gd name="connsiteY76" fmla="*/ 36895 h 57150"/>
                    <a:gd name="connsiteX77" fmla="*/ 10687 w 47625"/>
                    <a:gd name="connsiteY77" fmla="*/ 37076 h 57150"/>
                    <a:gd name="connsiteX78" fmla="*/ 11087 w 47625"/>
                    <a:gd name="connsiteY78" fmla="*/ 41563 h 57150"/>
                    <a:gd name="connsiteX79" fmla="*/ 11440 w 47625"/>
                    <a:gd name="connsiteY79" fmla="*/ 41248 h 57150"/>
                    <a:gd name="connsiteX80" fmla="*/ 10678 w 47625"/>
                    <a:gd name="connsiteY80" fmla="*/ 47249 h 57150"/>
                    <a:gd name="connsiteX81" fmla="*/ 15745 w 47625"/>
                    <a:gd name="connsiteY81" fmla="*/ 53583 h 57150"/>
                    <a:gd name="connsiteX82" fmla="*/ 12030 w 47625"/>
                    <a:gd name="connsiteY82" fmla="*/ 51812 h 57150"/>
                    <a:gd name="connsiteX83" fmla="*/ 13659 w 47625"/>
                    <a:gd name="connsiteY83" fmla="*/ 56279 h 57150"/>
                    <a:gd name="connsiteX84" fmla="*/ 14583 w 47625"/>
                    <a:gd name="connsiteY84" fmla="*/ 53717 h 57150"/>
                    <a:gd name="connsiteX85" fmla="*/ 20307 w 47625"/>
                    <a:gd name="connsiteY85" fmla="*/ 59451 h 57150"/>
                    <a:gd name="connsiteX86" fmla="*/ 22212 w 47625"/>
                    <a:gd name="connsiteY86" fmla="*/ 57003 h 57150"/>
                    <a:gd name="connsiteX87" fmla="*/ 23689 w 47625"/>
                    <a:gd name="connsiteY87" fmla="*/ 57612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</a:cxnLst>
                  <a:rect l="l" t="t" r="r" b="b"/>
                  <a:pathLst>
                    <a:path w="47625" h="57150">
                      <a:moveTo>
                        <a:pt x="23689" y="57612"/>
                      </a:moveTo>
                      <a:cubicBezTo>
                        <a:pt x="23765" y="55698"/>
                        <a:pt x="23251" y="52669"/>
                        <a:pt x="27022" y="51812"/>
                      </a:cubicBezTo>
                      <a:lnTo>
                        <a:pt x="27346" y="52574"/>
                      </a:lnTo>
                      <a:cubicBezTo>
                        <a:pt x="24565" y="51745"/>
                        <a:pt x="31051" y="48306"/>
                        <a:pt x="27261" y="48278"/>
                      </a:cubicBezTo>
                      <a:cubicBezTo>
                        <a:pt x="25584" y="49849"/>
                        <a:pt x="24803" y="51469"/>
                        <a:pt x="20993" y="52316"/>
                      </a:cubicBezTo>
                      <a:cubicBezTo>
                        <a:pt x="21060" y="49287"/>
                        <a:pt x="22546" y="47983"/>
                        <a:pt x="20793" y="46459"/>
                      </a:cubicBezTo>
                      <a:lnTo>
                        <a:pt x="20060" y="46659"/>
                      </a:lnTo>
                      <a:lnTo>
                        <a:pt x="20155" y="44392"/>
                      </a:lnTo>
                      <a:lnTo>
                        <a:pt x="19250" y="45296"/>
                      </a:lnTo>
                      <a:cubicBezTo>
                        <a:pt x="17402" y="44382"/>
                        <a:pt x="19012" y="41486"/>
                        <a:pt x="20079" y="39762"/>
                      </a:cubicBezTo>
                      <a:cubicBezTo>
                        <a:pt x="20288" y="41048"/>
                        <a:pt x="24822" y="40486"/>
                        <a:pt x="23955" y="39820"/>
                      </a:cubicBezTo>
                      <a:cubicBezTo>
                        <a:pt x="23670" y="40515"/>
                        <a:pt x="22450" y="40143"/>
                        <a:pt x="21641" y="39877"/>
                      </a:cubicBezTo>
                      <a:lnTo>
                        <a:pt x="27022" y="37353"/>
                      </a:lnTo>
                      <a:lnTo>
                        <a:pt x="25175" y="37905"/>
                      </a:lnTo>
                      <a:cubicBezTo>
                        <a:pt x="23727" y="36295"/>
                        <a:pt x="26051" y="34428"/>
                        <a:pt x="28470" y="33105"/>
                      </a:cubicBezTo>
                      <a:cubicBezTo>
                        <a:pt x="31156" y="34667"/>
                        <a:pt x="37262" y="32362"/>
                        <a:pt x="40272" y="31981"/>
                      </a:cubicBezTo>
                      <a:cubicBezTo>
                        <a:pt x="42110" y="33076"/>
                        <a:pt x="42367" y="34362"/>
                        <a:pt x="43272" y="35190"/>
                      </a:cubicBezTo>
                      <a:lnTo>
                        <a:pt x="45710" y="31838"/>
                      </a:lnTo>
                      <a:cubicBezTo>
                        <a:pt x="43215" y="31266"/>
                        <a:pt x="39767" y="31514"/>
                        <a:pt x="36519" y="32523"/>
                      </a:cubicBezTo>
                      <a:cubicBezTo>
                        <a:pt x="39929" y="30638"/>
                        <a:pt x="33566" y="31666"/>
                        <a:pt x="34366" y="30266"/>
                      </a:cubicBezTo>
                      <a:cubicBezTo>
                        <a:pt x="37424" y="29904"/>
                        <a:pt x="41043" y="28847"/>
                        <a:pt x="42434" y="29847"/>
                      </a:cubicBezTo>
                      <a:lnTo>
                        <a:pt x="42281" y="30685"/>
                      </a:lnTo>
                      <a:cubicBezTo>
                        <a:pt x="42281" y="30685"/>
                        <a:pt x="43310" y="28913"/>
                        <a:pt x="43434" y="28904"/>
                      </a:cubicBezTo>
                      <a:cubicBezTo>
                        <a:pt x="38538" y="29294"/>
                        <a:pt x="39481" y="26151"/>
                        <a:pt x="41215" y="24894"/>
                      </a:cubicBezTo>
                      <a:cubicBezTo>
                        <a:pt x="42472" y="25656"/>
                        <a:pt x="38348" y="26789"/>
                        <a:pt x="38005" y="27370"/>
                      </a:cubicBezTo>
                      <a:cubicBezTo>
                        <a:pt x="32937" y="26123"/>
                        <a:pt x="41700" y="25713"/>
                        <a:pt x="37376" y="24751"/>
                      </a:cubicBezTo>
                      <a:cubicBezTo>
                        <a:pt x="38614" y="25551"/>
                        <a:pt x="42215" y="23637"/>
                        <a:pt x="42453" y="22827"/>
                      </a:cubicBezTo>
                      <a:lnTo>
                        <a:pt x="39995" y="21865"/>
                      </a:lnTo>
                      <a:cubicBezTo>
                        <a:pt x="39995" y="21865"/>
                        <a:pt x="41500" y="21760"/>
                        <a:pt x="43005" y="21665"/>
                      </a:cubicBezTo>
                      <a:lnTo>
                        <a:pt x="43291" y="21646"/>
                      </a:lnTo>
                      <a:lnTo>
                        <a:pt x="43434" y="21636"/>
                      </a:lnTo>
                      <a:lnTo>
                        <a:pt x="43501" y="21636"/>
                      </a:lnTo>
                      <a:lnTo>
                        <a:pt x="43539" y="21636"/>
                      </a:lnTo>
                      <a:lnTo>
                        <a:pt x="43548" y="21636"/>
                      </a:lnTo>
                      <a:lnTo>
                        <a:pt x="43396" y="28028"/>
                      </a:lnTo>
                      <a:lnTo>
                        <a:pt x="43415" y="28028"/>
                      </a:lnTo>
                      <a:lnTo>
                        <a:pt x="43967" y="27961"/>
                      </a:lnTo>
                      <a:cubicBezTo>
                        <a:pt x="44329" y="27923"/>
                        <a:pt x="44663" y="27875"/>
                        <a:pt x="44948" y="27847"/>
                      </a:cubicBezTo>
                      <a:cubicBezTo>
                        <a:pt x="45520" y="27780"/>
                        <a:pt x="45901" y="27732"/>
                        <a:pt x="45901" y="27732"/>
                      </a:cubicBezTo>
                      <a:cubicBezTo>
                        <a:pt x="42872" y="26780"/>
                        <a:pt x="44206" y="20217"/>
                        <a:pt x="45015" y="19350"/>
                      </a:cubicBezTo>
                      <a:cubicBezTo>
                        <a:pt x="43482" y="19331"/>
                        <a:pt x="41196" y="19265"/>
                        <a:pt x="42434" y="16217"/>
                      </a:cubicBezTo>
                      <a:cubicBezTo>
                        <a:pt x="42462" y="14464"/>
                        <a:pt x="40862" y="17941"/>
                        <a:pt x="40424" y="19255"/>
                      </a:cubicBezTo>
                      <a:cubicBezTo>
                        <a:pt x="37147" y="14359"/>
                        <a:pt x="40805" y="19684"/>
                        <a:pt x="35957" y="16512"/>
                      </a:cubicBezTo>
                      <a:cubicBezTo>
                        <a:pt x="36024" y="13874"/>
                        <a:pt x="38710" y="13512"/>
                        <a:pt x="38776" y="10854"/>
                      </a:cubicBezTo>
                      <a:cubicBezTo>
                        <a:pt x="41805" y="11788"/>
                        <a:pt x="42910" y="13140"/>
                        <a:pt x="44920" y="9244"/>
                      </a:cubicBezTo>
                      <a:cubicBezTo>
                        <a:pt x="42653" y="8997"/>
                        <a:pt x="43491" y="7454"/>
                        <a:pt x="44482" y="7635"/>
                      </a:cubicBezTo>
                      <a:cubicBezTo>
                        <a:pt x="45463" y="7644"/>
                        <a:pt x="46482" y="7692"/>
                        <a:pt x="44453" y="7492"/>
                      </a:cubicBezTo>
                      <a:cubicBezTo>
                        <a:pt x="44482" y="7606"/>
                        <a:pt x="43043" y="7301"/>
                        <a:pt x="43053" y="7882"/>
                      </a:cubicBezTo>
                      <a:cubicBezTo>
                        <a:pt x="40396" y="7235"/>
                        <a:pt x="36462" y="6977"/>
                        <a:pt x="35052" y="7254"/>
                      </a:cubicBezTo>
                      <a:cubicBezTo>
                        <a:pt x="38100" y="7320"/>
                        <a:pt x="37224" y="11702"/>
                        <a:pt x="37138" y="14340"/>
                      </a:cubicBezTo>
                      <a:lnTo>
                        <a:pt x="32947" y="14683"/>
                      </a:lnTo>
                      <a:cubicBezTo>
                        <a:pt x="34157" y="12502"/>
                        <a:pt x="33442" y="10730"/>
                        <a:pt x="33099" y="9416"/>
                      </a:cubicBezTo>
                      <a:cubicBezTo>
                        <a:pt x="31575" y="9368"/>
                        <a:pt x="31623" y="7616"/>
                        <a:pt x="30070" y="8463"/>
                      </a:cubicBezTo>
                      <a:cubicBezTo>
                        <a:pt x="26527" y="12340"/>
                        <a:pt x="29870" y="15502"/>
                        <a:pt x="31747" y="16845"/>
                      </a:cubicBezTo>
                      <a:lnTo>
                        <a:pt x="29394" y="18569"/>
                      </a:lnTo>
                      <a:cubicBezTo>
                        <a:pt x="31575" y="22113"/>
                        <a:pt x="32909" y="15540"/>
                        <a:pt x="33995" y="17760"/>
                      </a:cubicBezTo>
                      <a:lnTo>
                        <a:pt x="32861" y="17312"/>
                      </a:lnTo>
                      <a:cubicBezTo>
                        <a:pt x="32499" y="16864"/>
                        <a:pt x="33299" y="15988"/>
                        <a:pt x="33671" y="15559"/>
                      </a:cubicBezTo>
                      <a:cubicBezTo>
                        <a:pt x="35957" y="15617"/>
                        <a:pt x="36281" y="17817"/>
                        <a:pt x="36205" y="20474"/>
                      </a:cubicBezTo>
                      <a:cubicBezTo>
                        <a:pt x="32204" y="20170"/>
                        <a:pt x="30337" y="22208"/>
                        <a:pt x="28565" y="24370"/>
                      </a:cubicBezTo>
                      <a:lnTo>
                        <a:pt x="27222" y="25970"/>
                      </a:lnTo>
                      <a:lnTo>
                        <a:pt x="26499" y="26723"/>
                      </a:lnTo>
                      <a:lnTo>
                        <a:pt x="26118" y="27075"/>
                      </a:lnTo>
                      <a:lnTo>
                        <a:pt x="26070" y="27113"/>
                      </a:lnTo>
                      <a:lnTo>
                        <a:pt x="26060" y="27123"/>
                      </a:lnTo>
                      <a:lnTo>
                        <a:pt x="26051" y="27132"/>
                      </a:lnTo>
                      <a:lnTo>
                        <a:pt x="26051" y="27132"/>
                      </a:lnTo>
                      <a:lnTo>
                        <a:pt x="26194" y="21617"/>
                      </a:lnTo>
                      <a:lnTo>
                        <a:pt x="26175" y="21627"/>
                      </a:lnTo>
                      <a:lnTo>
                        <a:pt x="26079" y="21665"/>
                      </a:lnTo>
                      <a:lnTo>
                        <a:pt x="25889" y="21741"/>
                      </a:lnTo>
                      <a:cubicBezTo>
                        <a:pt x="24879" y="22160"/>
                        <a:pt x="23612" y="22484"/>
                        <a:pt x="21812" y="22579"/>
                      </a:cubicBezTo>
                      <a:cubicBezTo>
                        <a:pt x="25317" y="23094"/>
                        <a:pt x="19841" y="25189"/>
                        <a:pt x="23946" y="24389"/>
                      </a:cubicBezTo>
                      <a:cubicBezTo>
                        <a:pt x="19060" y="28533"/>
                        <a:pt x="15602" y="21417"/>
                        <a:pt x="13849" y="26447"/>
                      </a:cubicBezTo>
                      <a:cubicBezTo>
                        <a:pt x="15297" y="29314"/>
                        <a:pt x="12992" y="32704"/>
                        <a:pt x="11887" y="35476"/>
                      </a:cubicBezTo>
                      <a:cubicBezTo>
                        <a:pt x="10716" y="35410"/>
                        <a:pt x="8553" y="36200"/>
                        <a:pt x="8677" y="34971"/>
                      </a:cubicBezTo>
                      <a:lnTo>
                        <a:pt x="7144" y="36895"/>
                      </a:lnTo>
                      <a:lnTo>
                        <a:pt x="10687" y="37076"/>
                      </a:lnTo>
                      <a:lnTo>
                        <a:pt x="11087" y="41563"/>
                      </a:lnTo>
                      <a:lnTo>
                        <a:pt x="11440" y="41248"/>
                      </a:lnTo>
                      <a:cubicBezTo>
                        <a:pt x="12478" y="43439"/>
                        <a:pt x="12068" y="43944"/>
                        <a:pt x="10678" y="47249"/>
                      </a:cubicBezTo>
                      <a:cubicBezTo>
                        <a:pt x="19812" y="47011"/>
                        <a:pt x="13211" y="49202"/>
                        <a:pt x="15745" y="53583"/>
                      </a:cubicBezTo>
                      <a:cubicBezTo>
                        <a:pt x="11116" y="54612"/>
                        <a:pt x="16250" y="51240"/>
                        <a:pt x="12030" y="51812"/>
                      </a:cubicBezTo>
                      <a:cubicBezTo>
                        <a:pt x="16488" y="52593"/>
                        <a:pt x="8525" y="55993"/>
                        <a:pt x="13659" y="56279"/>
                      </a:cubicBezTo>
                      <a:cubicBezTo>
                        <a:pt x="12792" y="55317"/>
                        <a:pt x="14497" y="54488"/>
                        <a:pt x="14583" y="53717"/>
                      </a:cubicBezTo>
                      <a:cubicBezTo>
                        <a:pt x="21307" y="51926"/>
                        <a:pt x="17888" y="59355"/>
                        <a:pt x="20307" y="59451"/>
                      </a:cubicBezTo>
                      <a:lnTo>
                        <a:pt x="22212" y="57003"/>
                      </a:lnTo>
                      <a:lnTo>
                        <a:pt x="23689" y="5761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23" name="任意多边形: 形状 1084">
                  <a:extLst>
                    <a:ext uri="{FF2B5EF4-FFF2-40B4-BE49-F238E27FC236}">
                      <a16:creationId xmlns:a16="http://schemas.microsoft.com/office/drawing/2014/main" id="{D2A4C992-825A-1AF4-30D9-0EC06E66AE5F}"/>
                    </a:ext>
                  </a:extLst>
                </p:cNvPr>
                <p:cNvSpPr/>
                <p:nvPr/>
              </p:nvSpPr>
              <p:spPr>
                <a:xfrm>
                  <a:off x="3723170" y="1027797"/>
                  <a:ext cx="9525" cy="9525"/>
                </a:xfrm>
                <a:custGeom>
                  <a:avLst/>
                  <a:gdLst>
                    <a:gd name="connsiteX0" fmla="*/ 11278 w 9525"/>
                    <a:gd name="connsiteY0" fmla="*/ 7144 h 9525"/>
                    <a:gd name="connsiteX1" fmla="*/ 9439 w 9525"/>
                    <a:gd name="connsiteY1" fmla="*/ 8554 h 9525"/>
                    <a:gd name="connsiteX2" fmla="*/ 7144 w 9525"/>
                    <a:gd name="connsiteY2" fmla="*/ 11688 h 9525"/>
                    <a:gd name="connsiteX3" fmla="*/ 10230 w 9525"/>
                    <a:gd name="connsiteY3" fmla="*/ 9373 h 9525"/>
                    <a:gd name="connsiteX4" fmla="*/ 11278 w 9525"/>
                    <a:gd name="connsiteY4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11278" y="7144"/>
                      </a:moveTo>
                      <a:lnTo>
                        <a:pt x="9439" y="8554"/>
                      </a:lnTo>
                      <a:cubicBezTo>
                        <a:pt x="10735" y="7649"/>
                        <a:pt x="8401" y="10812"/>
                        <a:pt x="7144" y="11688"/>
                      </a:cubicBezTo>
                      <a:lnTo>
                        <a:pt x="10230" y="9373"/>
                      </a:lnTo>
                      <a:cubicBezTo>
                        <a:pt x="10144" y="9421"/>
                        <a:pt x="11297" y="7097"/>
                        <a:pt x="11278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24" name="任意多边形: 形状 1085">
                  <a:extLst>
                    <a:ext uri="{FF2B5EF4-FFF2-40B4-BE49-F238E27FC236}">
                      <a16:creationId xmlns:a16="http://schemas.microsoft.com/office/drawing/2014/main" id="{6CBA9839-91C2-4BA0-6838-749F746C4B8C}"/>
                    </a:ext>
                  </a:extLst>
                </p:cNvPr>
                <p:cNvSpPr/>
                <p:nvPr/>
              </p:nvSpPr>
              <p:spPr>
                <a:xfrm>
                  <a:off x="3600145" y="650103"/>
                  <a:ext cx="19050" cy="9525"/>
                </a:xfrm>
                <a:custGeom>
                  <a:avLst/>
                  <a:gdLst>
                    <a:gd name="connsiteX0" fmla="*/ 14126 w 19050"/>
                    <a:gd name="connsiteY0" fmla="*/ 7315 h 9525"/>
                    <a:gd name="connsiteX1" fmla="*/ 10344 w 19050"/>
                    <a:gd name="connsiteY1" fmla="*/ 7144 h 9525"/>
                    <a:gd name="connsiteX2" fmla="*/ 7144 w 19050"/>
                    <a:gd name="connsiteY2" fmla="*/ 1046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4126" y="7315"/>
                      </a:moveTo>
                      <a:lnTo>
                        <a:pt x="10344" y="7144"/>
                      </a:lnTo>
                      <a:lnTo>
                        <a:pt x="7144" y="1046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25" name="任意多边形: 形状 1086">
                  <a:extLst>
                    <a:ext uri="{FF2B5EF4-FFF2-40B4-BE49-F238E27FC236}">
                      <a16:creationId xmlns:a16="http://schemas.microsoft.com/office/drawing/2014/main" id="{8EE281C1-B467-650E-4C19-AFEAE6A5EC7D}"/>
                    </a:ext>
                  </a:extLst>
                </p:cNvPr>
                <p:cNvSpPr/>
                <p:nvPr/>
              </p:nvSpPr>
              <p:spPr>
                <a:xfrm>
                  <a:off x="3535585" y="946873"/>
                  <a:ext cx="19050" cy="19050"/>
                </a:xfrm>
                <a:custGeom>
                  <a:avLst/>
                  <a:gdLst>
                    <a:gd name="connsiteX0" fmla="*/ 11240 w 19050"/>
                    <a:gd name="connsiteY0" fmla="*/ 10154 h 19050"/>
                    <a:gd name="connsiteX1" fmla="*/ 12640 w 19050"/>
                    <a:gd name="connsiteY1" fmla="*/ 7582 h 19050"/>
                    <a:gd name="connsiteX2" fmla="*/ 9230 w 19050"/>
                    <a:gd name="connsiteY2" fmla="*/ 7144 h 19050"/>
                    <a:gd name="connsiteX3" fmla="*/ 7144 w 19050"/>
                    <a:gd name="connsiteY3" fmla="*/ 12583 h 19050"/>
                    <a:gd name="connsiteX4" fmla="*/ 11240 w 19050"/>
                    <a:gd name="connsiteY4" fmla="*/ 1015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1240" y="10154"/>
                      </a:moveTo>
                      <a:cubicBezTo>
                        <a:pt x="10239" y="9392"/>
                        <a:pt x="11687" y="8306"/>
                        <a:pt x="12640" y="7582"/>
                      </a:cubicBezTo>
                      <a:lnTo>
                        <a:pt x="9230" y="7144"/>
                      </a:lnTo>
                      <a:cubicBezTo>
                        <a:pt x="11716" y="9792"/>
                        <a:pt x="7572" y="9182"/>
                        <a:pt x="7144" y="12583"/>
                      </a:cubicBezTo>
                      <a:lnTo>
                        <a:pt x="11240" y="1015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26" name="任意多边形: 形状 1087">
                  <a:extLst>
                    <a:ext uri="{FF2B5EF4-FFF2-40B4-BE49-F238E27FC236}">
                      <a16:creationId xmlns:a16="http://schemas.microsoft.com/office/drawing/2014/main" id="{943921F8-A20C-F346-636C-2C66DA30EDAD}"/>
                    </a:ext>
                  </a:extLst>
                </p:cNvPr>
                <p:cNvSpPr/>
                <p:nvPr/>
              </p:nvSpPr>
              <p:spPr>
                <a:xfrm>
                  <a:off x="3670897" y="1043419"/>
                  <a:ext cx="9525" cy="9525"/>
                </a:xfrm>
                <a:custGeom>
                  <a:avLst/>
                  <a:gdLst>
                    <a:gd name="connsiteX0" fmla="*/ 9782 w 9525"/>
                    <a:gd name="connsiteY0" fmla="*/ 7144 h 9525"/>
                    <a:gd name="connsiteX1" fmla="*/ 7144 w 9525"/>
                    <a:gd name="connsiteY1" fmla="*/ 9401 h 9525"/>
                    <a:gd name="connsiteX2" fmla="*/ 8011 w 9525"/>
                    <a:gd name="connsiteY2" fmla="*/ 93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782" y="7144"/>
                      </a:moveTo>
                      <a:lnTo>
                        <a:pt x="7144" y="9401"/>
                      </a:lnTo>
                      <a:lnTo>
                        <a:pt x="8011" y="938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27" name="任意多边形: 形状 1088">
                  <a:extLst>
                    <a:ext uri="{FF2B5EF4-FFF2-40B4-BE49-F238E27FC236}">
                      <a16:creationId xmlns:a16="http://schemas.microsoft.com/office/drawing/2014/main" id="{35946428-1F86-9C07-CE07-87FD9F43AA34}"/>
                    </a:ext>
                  </a:extLst>
                </p:cNvPr>
                <p:cNvSpPr/>
                <p:nvPr/>
              </p:nvSpPr>
              <p:spPr>
                <a:xfrm>
                  <a:off x="3724742" y="1028598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201 h 9525"/>
                    <a:gd name="connsiteX1" fmla="*/ 7344 w 9525"/>
                    <a:gd name="connsiteY1" fmla="*/ 7801 h 9525"/>
                    <a:gd name="connsiteX2" fmla="*/ 8325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201"/>
                      </a:moveTo>
                      <a:lnTo>
                        <a:pt x="7344" y="7801"/>
                      </a:lnTo>
                      <a:lnTo>
                        <a:pt x="8325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28" name="任意多边形: 形状 1089">
                  <a:extLst>
                    <a:ext uri="{FF2B5EF4-FFF2-40B4-BE49-F238E27FC236}">
                      <a16:creationId xmlns:a16="http://schemas.microsoft.com/office/drawing/2014/main" id="{9637543F-C0BA-CAA0-449B-C0F5B7BD4322}"/>
                    </a:ext>
                  </a:extLst>
                </p:cNvPr>
                <p:cNvSpPr/>
                <p:nvPr/>
              </p:nvSpPr>
              <p:spPr>
                <a:xfrm>
                  <a:off x="3624396" y="639664"/>
                  <a:ext cx="38100" cy="19050"/>
                </a:xfrm>
                <a:custGeom>
                  <a:avLst/>
                  <a:gdLst>
                    <a:gd name="connsiteX0" fmla="*/ 8715 w 38100"/>
                    <a:gd name="connsiteY0" fmla="*/ 18812 h 19050"/>
                    <a:gd name="connsiteX1" fmla="*/ 16745 w 38100"/>
                    <a:gd name="connsiteY1" fmla="*/ 17926 h 19050"/>
                    <a:gd name="connsiteX2" fmla="*/ 25841 w 38100"/>
                    <a:gd name="connsiteY2" fmla="*/ 14573 h 19050"/>
                    <a:gd name="connsiteX3" fmla="*/ 29023 w 38100"/>
                    <a:gd name="connsiteY3" fmla="*/ 10906 h 19050"/>
                    <a:gd name="connsiteX4" fmla="*/ 32528 w 38100"/>
                    <a:gd name="connsiteY4" fmla="*/ 13506 h 19050"/>
                    <a:gd name="connsiteX5" fmla="*/ 33423 w 38100"/>
                    <a:gd name="connsiteY5" fmla="*/ 8125 h 19050"/>
                    <a:gd name="connsiteX6" fmla="*/ 26880 w 38100"/>
                    <a:gd name="connsiteY6" fmla="*/ 7144 h 19050"/>
                    <a:gd name="connsiteX7" fmla="*/ 9849 w 38100"/>
                    <a:gd name="connsiteY7" fmla="*/ 14754 h 19050"/>
                    <a:gd name="connsiteX8" fmla="*/ 8715 w 38100"/>
                    <a:gd name="connsiteY8" fmla="*/ 1881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100" h="19050">
                      <a:moveTo>
                        <a:pt x="8715" y="18812"/>
                      </a:moveTo>
                      <a:cubicBezTo>
                        <a:pt x="9420" y="20593"/>
                        <a:pt x="12992" y="19469"/>
                        <a:pt x="16745" y="17926"/>
                      </a:cubicBezTo>
                      <a:cubicBezTo>
                        <a:pt x="20555" y="16554"/>
                        <a:pt x="24556" y="14726"/>
                        <a:pt x="25841" y="14573"/>
                      </a:cubicBezTo>
                      <a:cubicBezTo>
                        <a:pt x="24632" y="13706"/>
                        <a:pt x="29251" y="11640"/>
                        <a:pt x="29023" y="10906"/>
                      </a:cubicBezTo>
                      <a:cubicBezTo>
                        <a:pt x="31814" y="11325"/>
                        <a:pt x="37814" y="10906"/>
                        <a:pt x="32528" y="13506"/>
                      </a:cubicBezTo>
                      <a:cubicBezTo>
                        <a:pt x="41005" y="12802"/>
                        <a:pt x="34623" y="9001"/>
                        <a:pt x="33423" y="8125"/>
                      </a:cubicBezTo>
                      <a:cubicBezTo>
                        <a:pt x="33900" y="9563"/>
                        <a:pt x="24584" y="10944"/>
                        <a:pt x="26880" y="7144"/>
                      </a:cubicBezTo>
                      <a:cubicBezTo>
                        <a:pt x="19241" y="13287"/>
                        <a:pt x="105" y="8468"/>
                        <a:pt x="9849" y="14754"/>
                      </a:cubicBezTo>
                      <a:lnTo>
                        <a:pt x="8715" y="1881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29" name="任意多边形: 形状 1090">
                  <a:extLst>
                    <a:ext uri="{FF2B5EF4-FFF2-40B4-BE49-F238E27FC236}">
                      <a16:creationId xmlns:a16="http://schemas.microsoft.com/office/drawing/2014/main" id="{8C6D9539-9DB7-6FEB-7339-3BC5DF0A769D}"/>
                    </a:ext>
                  </a:extLst>
                </p:cNvPr>
                <p:cNvSpPr/>
                <p:nvPr/>
              </p:nvSpPr>
              <p:spPr>
                <a:xfrm>
                  <a:off x="3543312" y="766479"/>
                  <a:ext cx="9525" cy="9525"/>
                </a:xfrm>
                <a:custGeom>
                  <a:avLst/>
                  <a:gdLst>
                    <a:gd name="connsiteX0" fmla="*/ 11570 w 9525"/>
                    <a:gd name="connsiteY0" fmla="*/ 9125 h 9525"/>
                    <a:gd name="connsiteX1" fmla="*/ 7960 w 9525"/>
                    <a:gd name="connsiteY1" fmla="*/ 7144 h 9525"/>
                    <a:gd name="connsiteX2" fmla="*/ 11570 w 9525"/>
                    <a:gd name="connsiteY2" fmla="*/ 91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1570" y="9125"/>
                      </a:moveTo>
                      <a:lnTo>
                        <a:pt x="7960" y="7144"/>
                      </a:lnTo>
                      <a:cubicBezTo>
                        <a:pt x="5922" y="9049"/>
                        <a:pt x="7913" y="13259"/>
                        <a:pt x="11570" y="912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30" name="任意多边形: 形状 1091">
                  <a:extLst>
                    <a:ext uri="{FF2B5EF4-FFF2-40B4-BE49-F238E27FC236}">
                      <a16:creationId xmlns:a16="http://schemas.microsoft.com/office/drawing/2014/main" id="{FD0CF988-A1A5-D663-ACA9-72520106114B}"/>
                    </a:ext>
                  </a:extLst>
                </p:cNvPr>
                <p:cNvSpPr/>
                <p:nvPr/>
              </p:nvSpPr>
              <p:spPr>
                <a:xfrm>
                  <a:off x="3529341" y="865357"/>
                  <a:ext cx="19050" cy="19050"/>
                </a:xfrm>
                <a:custGeom>
                  <a:avLst/>
                  <a:gdLst>
                    <a:gd name="connsiteX0" fmla="*/ 13417 w 19050"/>
                    <a:gd name="connsiteY0" fmla="*/ 7726 h 19050"/>
                    <a:gd name="connsiteX1" fmla="*/ 7235 w 19050"/>
                    <a:gd name="connsiteY1" fmla="*/ 12556 h 19050"/>
                    <a:gd name="connsiteX2" fmla="*/ 13417 w 19050"/>
                    <a:gd name="connsiteY2" fmla="*/ 772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19050">
                      <a:moveTo>
                        <a:pt x="13417" y="7726"/>
                      </a:moveTo>
                      <a:cubicBezTo>
                        <a:pt x="12702" y="5898"/>
                        <a:pt x="6311" y="8612"/>
                        <a:pt x="7235" y="12556"/>
                      </a:cubicBezTo>
                      <a:cubicBezTo>
                        <a:pt x="7235" y="12546"/>
                        <a:pt x="13302" y="7612"/>
                        <a:pt x="13417" y="77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31" name="任意多边形: 形状 1092">
                  <a:extLst>
                    <a:ext uri="{FF2B5EF4-FFF2-40B4-BE49-F238E27FC236}">
                      <a16:creationId xmlns:a16="http://schemas.microsoft.com/office/drawing/2014/main" id="{AACE12B1-B911-F461-A8AD-68251E160C56}"/>
                    </a:ext>
                  </a:extLst>
                </p:cNvPr>
                <p:cNvSpPr/>
                <p:nvPr/>
              </p:nvSpPr>
              <p:spPr>
                <a:xfrm>
                  <a:off x="3535251" y="873098"/>
                  <a:ext cx="47625" cy="57150"/>
                </a:xfrm>
                <a:custGeom>
                  <a:avLst/>
                  <a:gdLst>
                    <a:gd name="connsiteX0" fmla="*/ 8411 w 47625"/>
                    <a:gd name="connsiteY0" fmla="*/ 50344 h 57150"/>
                    <a:gd name="connsiteX1" fmla="*/ 16097 w 47625"/>
                    <a:gd name="connsiteY1" fmla="*/ 42753 h 57150"/>
                    <a:gd name="connsiteX2" fmla="*/ 19212 w 47625"/>
                    <a:gd name="connsiteY2" fmla="*/ 33094 h 57150"/>
                    <a:gd name="connsiteX3" fmla="*/ 19745 w 47625"/>
                    <a:gd name="connsiteY3" fmla="*/ 36771 h 57150"/>
                    <a:gd name="connsiteX4" fmla="*/ 22050 w 47625"/>
                    <a:gd name="connsiteY4" fmla="*/ 31237 h 57150"/>
                    <a:gd name="connsiteX5" fmla="*/ 27461 w 47625"/>
                    <a:gd name="connsiteY5" fmla="*/ 30265 h 57150"/>
                    <a:gd name="connsiteX6" fmla="*/ 22460 w 47625"/>
                    <a:gd name="connsiteY6" fmla="*/ 38133 h 57150"/>
                    <a:gd name="connsiteX7" fmla="*/ 23651 w 47625"/>
                    <a:gd name="connsiteY7" fmla="*/ 43610 h 57150"/>
                    <a:gd name="connsiteX8" fmla="*/ 30194 w 47625"/>
                    <a:gd name="connsiteY8" fmla="*/ 36180 h 57150"/>
                    <a:gd name="connsiteX9" fmla="*/ 26632 w 47625"/>
                    <a:gd name="connsiteY9" fmla="*/ 37009 h 57150"/>
                    <a:gd name="connsiteX10" fmla="*/ 36871 w 47625"/>
                    <a:gd name="connsiteY10" fmla="*/ 28503 h 57150"/>
                    <a:gd name="connsiteX11" fmla="*/ 29604 w 47625"/>
                    <a:gd name="connsiteY11" fmla="*/ 28122 h 57150"/>
                    <a:gd name="connsiteX12" fmla="*/ 43291 w 47625"/>
                    <a:gd name="connsiteY12" fmla="*/ 11520 h 57150"/>
                    <a:gd name="connsiteX13" fmla="*/ 42081 w 47625"/>
                    <a:gd name="connsiteY13" fmla="*/ 11244 h 57150"/>
                    <a:gd name="connsiteX14" fmla="*/ 45510 w 47625"/>
                    <a:gd name="connsiteY14" fmla="*/ 7148 h 57150"/>
                    <a:gd name="connsiteX15" fmla="*/ 28508 w 47625"/>
                    <a:gd name="connsiteY15" fmla="*/ 19397 h 57150"/>
                    <a:gd name="connsiteX16" fmla="*/ 29870 w 47625"/>
                    <a:gd name="connsiteY16" fmla="*/ 20816 h 57150"/>
                    <a:gd name="connsiteX17" fmla="*/ 22831 w 47625"/>
                    <a:gd name="connsiteY17" fmla="*/ 23045 h 57150"/>
                    <a:gd name="connsiteX18" fmla="*/ 25384 w 47625"/>
                    <a:gd name="connsiteY18" fmla="*/ 28522 h 57150"/>
                    <a:gd name="connsiteX19" fmla="*/ 20403 w 47625"/>
                    <a:gd name="connsiteY19" fmla="*/ 23417 h 57150"/>
                    <a:gd name="connsiteX20" fmla="*/ 21374 w 47625"/>
                    <a:gd name="connsiteY20" fmla="*/ 30856 h 57150"/>
                    <a:gd name="connsiteX21" fmla="*/ 9944 w 47625"/>
                    <a:gd name="connsiteY21" fmla="*/ 48782 h 57150"/>
                    <a:gd name="connsiteX22" fmla="*/ 7144 w 47625"/>
                    <a:gd name="connsiteY22" fmla="*/ 47601 h 57150"/>
                    <a:gd name="connsiteX23" fmla="*/ 8411 w 47625"/>
                    <a:gd name="connsiteY23" fmla="*/ 50344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47625" h="57150">
                      <a:moveTo>
                        <a:pt x="8411" y="50344"/>
                      </a:moveTo>
                      <a:cubicBezTo>
                        <a:pt x="13335" y="49668"/>
                        <a:pt x="12049" y="44210"/>
                        <a:pt x="16097" y="42753"/>
                      </a:cubicBezTo>
                      <a:cubicBezTo>
                        <a:pt x="16650" y="39123"/>
                        <a:pt x="17393" y="38352"/>
                        <a:pt x="19212" y="33094"/>
                      </a:cubicBezTo>
                      <a:cubicBezTo>
                        <a:pt x="20060" y="34704"/>
                        <a:pt x="21907" y="34542"/>
                        <a:pt x="19745" y="36771"/>
                      </a:cubicBezTo>
                      <a:cubicBezTo>
                        <a:pt x="21012" y="36847"/>
                        <a:pt x="21812" y="33942"/>
                        <a:pt x="22050" y="31237"/>
                      </a:cubicBezTo>
                      <a:cubicBezTo>
                        <a:pt x="23479" y="28036"/>
                        <a:pt x="25651" y="30370"/>
                        <a:pt x="27461" y="30265"/>
                      </a:cubicBezTo>
                      <a:cubicBezTo>
                        <a:pt x="27318" y="33532"/>
                        <a:pt x="24517" y="35323"/>
                        <a:pt x="22460" y="38133"/>
                      </a:cubicBezTo>
                      <a:cubicBezTo>
                        <a:pt x="27670" y="36428"/>
                        <a:pt x="22298" y="43505"/>
                        <a:pt x="23651" y="43610"/>
                      </a:cubicBezTo>
                      <a:cubicBezTo>
                        <a:pt x="27622" y="45515"/>
                        <a:pt x="29766" y="38142"/>
                        <a:pt x="30194" y="36180"/>
                      </a:cubicBezTo>
                      <a:cubicBezTo>
                        <a:pt x="29242" y="37828"/>
                        <a:pt x="27413" y="37942"/>
                        <a:pt x="26632" y="37009"/>
                      </a:cubicBezTo>
                      <a:cubicBezTo>
                        <a:pt x="27946" y="33256"/>
                        <a:pt x="35176" y="32913"/>
                        <a:pt x="36871" y="28503"/>
                      </a:cubicBezTo>
                      <a:cubicBezTo>
                        <a:pt x="34176" y="26303"/>
                        <a:pt x="32080" y="28408"/>
                        <a:pt x="29604" y="28122"/>
                      </a:cubicBezTo>
                      <a:cubicBezTo>
                        <a:pt x="34490" y="20797"/>
                        <a:pt x="36919" y="16521"/>
                        <a:pt x="43291" y="11520"/>
                      </a:cubicBezTo>
                      <a:cubicBezTo>
                        <a:pt x="42691" y="11711"/>
                        <a:pt x="42081" y="11244"/>
                        <a:pt x="42081" y="11244"/>
                      </a:cubicBezTo>
                      <a:lnTo>
                        <a:pt x="45510" y="7148"/>
                      </a:lnTo>
                      <a:cubicBezTo>
                        <a:pt x="39634" y="6948"/>
                        <a:pt x="33518" y="13711"/>
                        <a:pt x="28508" y="19397"/>
                      </a:cubicBezTo>
                      <a:cubicBezTo>
                        <a:pt x="30089" y="17435"/>
                        <a:pt x="29728" y="19559"/>
                        <a:pt x="29870" y="20816"/>
                      </a:cubicBezTo>
                      <a:cubicBezTo>
                        <a:pt x="26794" y="20064"/>
                        <a:pt x="25403" y="23941"/>
                        <a:pt x="22831" y="23045"/>
                      </a:cubicBezTo>
                      <a:cubicBezTo>
                        <a:pt x="24822" y="24188"/>
                        <a:pt x="27965" y="24865"/>
                        <a:pt x="25384" y="28522"/>
                      </a:cubicBezTo>
                      <a:cubicBezTo>
                        <a:pt x="22889" y="28265"/>
                        <a:pt x="20784" y="26550"/>
                        <a:pt x="20403" y="23417"/>
                      </a:cubicBezTo>
                      <a:cubicBezTo>
                        <a:pt x="17612" y="25931"/>
                        <a:pt x="20441" y="28656"/>
                        <a:pt x="21374" y="30856"/>
                      </a:cubicBezTo>
                      <a:cubicBezTo>
                        <a:pt x="15326" y="34485"/>
                        <a:pt x="13659" y="45496"/>
                        <a:pt x="9944" y="48782"/>
                      </a:cubicBezTo>
                      <a:lnTo>
                        <a:pt x="7144" y="47601"/>
                      </a:lnTo>
                      <a:lnTo>
                        <a:pt x="8411" y="503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32" name="任意多边形: 形状 1093">
                  <a:extLst>
                    <a:ext uri="{FF2B5EF4-FFF2-40B4-BE49-F238E27FC236}">
                      <a16:creationId xmlns:a16="http://schemas.microsoft.com/office/drawing/2014/main" id="{9022C183-4F4F-3AE4-BA17-56091F893EA9}"/>
                    </a:ext>
                  </a:extLst>
                </p:cNvPr>
                <p:cNvSpPr/>
                <p:nvPr/>
              </p:nvSpPr>
              <p:spPr>
                <a:xfrm>
                  <a:off x="3570951" y="983154"/>
                  <a:ext cx="9525" cy="9525"/>
                </a:xfrm>
                <a:custGeom>
                  <a:avLst/>
                  <a:gdLst>
                    <a:gd name="connsiteX0" fmla="*/ 10820 w 9525"/>
                    <a:gd name="connsiteY0" fmla="*/ 9868 h 9525"/>
                    <a:gd name="connsiteX1" fmla="*/ 8496 w 9525"/>
                    <a:gd name="connsiteY1" fmla="*/ 7144 h 9525"/>
                    <a:gd name="connsiteX2" fmla="*/ 7144 w 9525"/>
                    <a:gd name="connsiteY2" fmla="*/ 11382 h 9525"/>
                    <a:gd name="connsiteX3" fmla="*/ 10820 w 9525"/>
                    <a:gd name="connsiteY3" fmla="*/ 986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0820" y="9868"/>
                      </a:moveTo>
                      <a:cubicBezTo>
                        <a:pt x="7258" y="10659"/>
                        <a:pt x="10344" y="7687"/>
                        <a:pt x="8496" y="7144"/>
                      </a:cubicBezTo>
                      <a:lnTo>
                        <a:pt x="7144" y="11382"/>
                      </a:lnTo>
                      <a:cubicBezTo>
                        <a:pt x="8239" y="11830"/>
                        <a:pt x="9544" y="10820"/>
                        <a:pt x="10820" y="986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33" name="任意多边形: 形状 1094">
                  <a:extLst>
                    <a:ext uri="{FF2B5EF4-FFF2-40B4-BE49-F238E27FC236}">
                      <a16:creationId xmlns:a16="http://schemas.microsoft.com/office/drawing/2014/main" id="{E8C86031-A9E6-97DA-B3B0-BF34D6FE01FB}"/>
                    </a:ext>
                  </a:extLst>
                </p:cNvPr>
                <p:cNvSpPr/>
                <p:nvPr/>
              </p:nvSpPr>
              <p:spPr>
                <a:xfrm>
                  <a:off x="3609213" y="670753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8382 w 9525"/>
                    <a:gd name="connsiteY1" fmla="*/ 9916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8382" y="9916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34" name="任意多边形: 形状 1095">
                  <a:extLst>
                    <a:ext uri="{FF2B5EF4-FFF2-40B4-BE49-F238E27FC236}">
                      <a16:creationId xmlns:a16="http://schemas.microsoft.com/office/drawing/2014/main" id="{762CB600-B5B6-5EE7-938A-2D09155CC4FB}"/>
                    </a:ext>
                  </a:extLst>
                </p:cNvPr>
                <p:cNvSpPr/>
                <p:nvPr/>
              </p:nvSpPr>
              <p:spPr>
                <a:xfrm>
                  <a:off x="3569169" y="728037"/>
                  <a:ext cx="19050" cy="19050"/>
                </a:xfrm>
                <a:custGeom>
                  <a:avLst/>
                  <a:gdLst>
                    <a:gd name="connsiteX0" fmla="*/ 9297 w 19050"/>
                    <a:gd name="connsiteY0" fmla="*/ 11420 h 19050"/>
                    <a:gd name="connsiteX1" fmla="*/ 12536 w 19050"/>
                    <a:gd name="connsiteY1" fmla="*/ 7144 h 19050"/>
                    <a:gd name="connsiteX2" fmla="*/ 7145 w 19050"/>
                    <a:gd name="connsiteY2" fmla="*/ 9620 h 19050"/>
                    <a:gd name="connsiteX3" fmla="*/ 9297 w 19050"/>
                    <a:gd name="connsiteY3" fmla="*/ 1142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9297" y="11420"/>
                      </a:moveTo>
                      <a:cubicBezTo>
                        <a:pt x="6716" y="8992"/>
                        <a:pt x="14641" y="8973"/>
                        <a:pt x="12536" y="7144"/>
                      </a:cubicBezTo>
                      <a:lnTo>
                        <a:pt x="7145" y="9620"/>
                      </a:lnTo>
                      <a:cubicBezTo>
                        <a:pt x="7583" y="10258"/>
                        <a:pt x="6021" y="13059"/>
                        <a:pt x="9297" y="1142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35" name="任意多边形: 形状 1096">
                  <a:extLst>
                    <a:ext uri="{FF2B5EF4-FFF2-40B4-BE49-F238E27FC236}">
                      <a16:creationId xmlns:a16="http://schemas.microsoft.com/office/drawing/2014/main" id="{6569DE32-9D9A-8BAB-8FCA-9CFD0FEB6CA7}"/>
                    </a:ext>
                  </a:extLst>
                </p:cNvPr>
                <p:cNvSpPr/>
                <p:nvPr/>
              </p:nvSpPr>
              <p:spPr>
                <a:xfrm>
                  <a:off x="3582124" y="696356"/>
                  <a:ext cx="47625" cy="28575"/>
                </a:xfrm>
                <a:custGeom>
                  <a:avLst/>
                  <a:gdLst>
                    <a:gd name="connsiteX0" fmla="*/ 9144 w 47625"/>
                    <a:gd name="connsiteY0" fmla="*/ 30709 h 28575"/>
                    <a:gd name="connsiteX1" fmla="*/ 16688 w 47625"/>
                    <a:gd name="connsiteY1" fmla="*/ 29099 h 28575"/>
                    <a:gd name="connsiteX2" fmla="*/ 14221 w 47625"/>
                    <a:gd name="connsiteY2" fmla="*/ 27823 h 28575"/>
                    <a:gd name="connsiteX3" fmla="*/ 22184 w 47625"/>
                    <a:gd name="connsiteY3" fmla="*/ 28442 h 28575"/>
                    <a:gd name="connsiteX4" fmla="*/ 29042 w 47625"/>
                    <a:gd name="connsiteY4" fmla="*/ 25841 h 28575"/>
                    <a:gd name="connsiteX5" fmla="*/ 28908 w 47625"/>
                    <a:gd name="connsiteY5" fmla="*/ 22508 h 28575"/>
                    <a:gd name="connsiteX6" fmla="*/ 41786 w 47625"/>
                    <a:gd name="connsiteY6" fmla="*/ 18488 h 28575"/>
                    <a:gd name="connsiteX7" fmla="*/ 47720 w 47625"/>
                    <a:gd name="connsiteY7" fmla="*/ 12668 h 28575"/>
                    <a:gd name="connsiteX8" fmla="*/ 35195 w 47625"/>
                    <a:gd name="connsiteY8" fmla="*/ 11135 h 28575"/>
                    <a:gd name="connsiteX9" fmla="*/ 22917 w 47625"/>
                    <a:gd name="connsiteY9" fmla="*/ 9735 h 28575"/>
                    <a:gd name="connsiteX10" fmla="*/ 40576 w 47625"/>
                    <a:gd name="connsiteY10" fmla="*/ 14745 h 28575"/>
                    <a:gd name="connsiteX11" fmla="*/ 38433 w 47625"/>
                    <a:gd name="connsiteY11" fmla="*/ 18717 h 28575"/>
                    <a:gd name="connsiteX12" fmla="*/ 16421 w 47625"/>
                    <a:gd name="connsiteY12" fmla="*/ 19831 h 28575"/>
                    <a:gd name="connsiteX13" fmla="*/ 16078 w 47625"/>
                    <a:gd name="connsiteY13" fmla="*/ 25156 h 28575"/>
                    <a:gd name="connsiteX14" fmla="*/ 7144 w 47625"/>
                    <a:gd name="connsiteY14" fmla="*/ 26127 h 28575"/>
                    <a:gd name="connsiteX15" fmla="*/ 9144 w 47625"/>
                    <a:gd name="connsiteY15" fmla="*/ 30709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47625" h="28575">
                      <a:moveTo>
                        <a:pt x="9144" y="30709"/>
                      </a:moveTo>
                      <a:cubicBezTo>
                        <a:pt x="12468" y="27746"/>
                        <a:pt x="14564" y="29813"/>
                        <a:pt x="16688" y="29099"/>
                      </a:cubicBezTo>
                      <a:lnTo>
                        <a:pt x="14221" y="27823"/>
                      </a:lnTo>
                      <a:cubicBezTo>
                        <a:pt x="18917" y="27070"/>
                        <a:pt x="26241" y="23822"/>
                        <a:pt x="22184" y="28442"/>
                      </a:cubicBezTo>
                      <a:cubicBezTo>
                        <a:pt x="24032" y="25794"/>
                        <a:pt x="27480" y="24479"/>
                        <a:pt x="29042" y="25841"/>
                      </a:cubicBezTo>
                      <a:cubicBezTo>
                        <a:pt x="28680" y="25165"/>
                        <a:pt x="29623" y="23851"/>
                        <a:pt x="28908" y="22508"/>
                      </a:cubicBezTo>
                      <a:cubicBezTo>
                        <a:pt x="32604" y="20888"/>
                        <a:pt x="37814" y="19850"/>
                        <a:pt x="41786" y="18488"/>
                      </a:cubicBezTo>
                      <a:cubicBezTo>
                        <a:pt x="45825" y="17250"/>
                        <a:pt x="48730" y="15783"/>
                        <a:pt x="47720" y="12668"/>
                      </a:cubicBezTo>
                      <a:cubicBezTo>
                        <a:pt x="36776" y="16917"/>
                        <a:pt x="36100" y="14450"/>
                        <a:pt x="35195" y="11135"/>
                      </a:cubicBezTo>
                      <a:cubicBezTo>
                        <a:pt x="34366" y="8011"/>
                        <a:pt x="33623" y="4705"/>
                        <a:pt x="22917" y="9735"/>
                      </a:cubicBezTo>
                      <a:cubicBezTo>
                        <a:pt x="41777" y="1848"/>
                        <a:pt x="21822" y="20384"/>
                        <a:pt x="40576" y="14745"/>
                      </a:cubicBezTo>
                      <a:cubicBezTo>
                        <a:pt x="34433" y="17259"/>
                        <a:pt x="43234" y="16850"/>
                        <a:pt x="38433" y="18717"/>
                      </a:cubicBezTo>
                      <a:cubicBezTo>
                        <a:pt x="31499" y="17840"/>
                        <a:pt x="24813" y="16421"/>
                        <a:pt x="16421" y="19831"/>
                      </a:cubicBezTo>
                      <a:cubicBezTo>
                        <a:pt x="17088" y="22489"/>
                        <a:pt x="12335" y="23222"/>
                        <a:pt x="16078" y="25156"/>
                      </a:cubicBezTo>
                      <a:cubicBezTo>
                        <a:pt x="9058" y="29242"/>
                        <a:pt x="12221" y="24451"/>
                        <a:pt x="7144" y="26127"/>
                      </a:cubicBezTo>
                      <a:cubicBezTo>
                        <a:pt x="10049" y="26584"/>
                        <a:pt x="12840" y="29794"/>
                        <a:pt x="9144" y="3070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36" name="任意多边形: 形状 1097">
                  <a:extLst>
                    <a:ext uri="{FF2B5EF4-FFF2-40B4-BE49-F238E27FC236}">
                      <a16:creationId xmlns:a16="http://schemas.microsoft.com/office/drawing/2014/main" id="{5A5377D5-50E9-270F-95DF-83069B1D7DAE}"/>
                    </a:ext>
                  </a:extLst>
                </p:cNvPr>
                <p:cNvSpPr/>
                <p:nvPr/>
              </p:nvSpPr>
              <p:spPr>
                <a:xfrm>
                  <a:off x="3619481" y="662564"/>
                  <a:ext cx="28575" cy="19050"/>
                </a:xfrm>
                <a:custGeom>
                  <a:avLst/>
                  <a:gdLst>
                    <a:gd name="connsiteX0" fmla="*/ 22146 w 28575"/>
                    <a:gd name="connsiteY0" fmla="*/ 11076 h 19050"/>
                    <a:gd name="connsiteX1" fmla="*/ 25270 w 28575"/>
                    <a:gd name="connsiteY1" fmla="*/ 7932 h 19050"/>
                    <a:gd name="connsiteX2" fmla="*/ 7144 w 28575"/>
                    <a:gd name="connsiteY2" fmla="*/ 14590 h 19050"/>
                    <a:gd name="connsiteX3" fmla="*/ 22146 w 28575"/>
                    <a:gd name="connsiteY3" fmla="*/ 1107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575" h="19050">
                      <a:moveTo>
                        <a:pt x="22146" y="11076"/>
                      </a:moveTo>
                      <a:lnTo>
                        <a:pt x="25270" y="7932"/>
                      </a:lnTo>
                      <a:cubicBezTo>
                        <a:pt x="21498" y="4818"/>
                        <a:pt x="14583" y="11742"/>
                        <a:pt x="7144" y="14590"/>
                      </a:cubicBezTo>
                      <a:cubicBezTo>
                        <a:pt x="10992" y="17600"/>
                        <a:pt x="17640" y="10637"/>
                        <a:pt x="22146" y="1107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37" name="任意多边形: 形状 1098">
                  <a:extLst>
                    <a:ext uri="{FF2B5EF4-FFF2-40B4-BE49-F238E27FC236}">
                      <a16:creationId xmlns:a16="http://schemas.microsoft.com/office/drawing/2014/main" id="{18EA8B28-4EF2-16D6-A590-2CFAF8EF812D}"/>
                    </a:ext>
                  </a:extLst>
                </p:cNvPr>
                <p:cNvSpPr/>
                <p:nvPr/>
              </p:nvSpPr>
              <p:spPr>
                <a:xfrm>
                  <a:off x="3654057" y="1033741"/>
                  <a:ext cx="9525" cy="9525"/>
                </a:xfrm>
                <a:custGeom>
                  <a:avLst/>
                  <a:gdLst>
                    <a:gd name="connsiteX0" fmla="*/ 10535 w 9525"/>
                    <a:gd name="connsiteY0" fmla="*/ 9182 h 9525"/>
                    <a:gd name="connsiteX1" fmla="*/ 11135 w 9525"/>
                    <a:gd name="connsiteY1" fmla="*/ 7144 h 9525"/>
                    <a:gd name="connsiteX2" fmla="*/ 7144 w 9525"/>
                    <a:gd name="connsiteY2" fmla="*/ 8477 h 9525"/>
                    <a:gd name="connsiteX3" fmla="*/ 10535 w 9525"/>
                    <a:gd name="connsiteY3" fmla="*/ 91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0535" y="9182"/>
                      </a:moveTo>
                      <a:cubicBezTo>
                        <a:pt x="11478" y="8287"/>
                        <a:pt x="11668" y="7620"/>
                        <a:pt x="11135" y="7144"/>
                      </a:cubicBezTo>
                      <a:lnTo>
                        <a:pt x="7144" y="8477"/>
                      </a:lnTo>
                      <a:lnTo>
                        <a:pt x="10535" y="918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38" name="任意多边形: 形状 1099">
                  <a:extLst>
                    <a:ext uri="{FF2B5EF4-FFF2-40B4-BE49-F238E27FC236}">
                      <a16:creationId xmlns:a16="http://schemas.microsoft.com/office/drawing/2014/main" id="{0A4BDD38-C88D-E34B-341B-AE0B92C220ED}"/>
                    </a:ext>
                  </a:extLst>
                </p:cNvPr>
                <p:cNvSpPr/>
                <p:nvPr/>
              </p:nvSpPr>
              <p:spPr>
                <a:xfrm>
                  <a:off x="3714064" y="1028846"/>
                  <a:ext cx="9525" cy="9525"/>
                </a:xfrm>
                <a:custGeom>
                  <a:avLst/>
                  <a:gdLst>
                    <a:gd name="connsiteX0" fmla="*/ 7668 w 9525"/>
                    <a:gd name="connsiteY0" fmla="*/ 7144 h 9525"/>
                    <a:gd name="connsiteX1" fmla="*/ 7144 w 9525"/>
                    <a:gd name="connsiteY1" fmla="*/ 8325 h 9525"/>
                    <a:gd name="connsiteX2" fmla="*/ 8249 w 9525"/>
                    <a:gd name="connsiteY2" fmla="*/ 724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668" y="7144"/>
                      </a:moveTo>
                      <a:lnTo>
                        <a:pt x="7144" y="8325"/>
                      </a:lnTo>
                      <a:lnTo>
                        <a:pt x="8249" y="724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39" name="任意多边形: 形状 1100">
                  <a:extLst>
                    <a:ext uri="{FF2B5EF4-FFF2-40B4-BE49-F238E27FC236}">
                      <a16:creationId xmlns:a16="http://schemas.microsoft.com/office/drawing/2014/main" id="{6A482B1D-691E-98B8-6B7B-3D9D8F8C00BD}"/>
                    </a:ext>
                  </a:extLst>
                </p:cNvPr>
                <p:cNvSpPr/>
                <p:nvPr/>
              </p:nvSpPr>
              <p:spPr>
                <a:xfrm>
                  <a:off x="3637436" y="656259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11513 h 19050"/>
                    <a:gd name="connsiteX1" fmla="*/ 14497 w 19050"/>
                    <a:gd name="connsiteY1" fmla="*/ 10570 h 19050"/>
                    <a:gd name="connsiteX2" fmla="*/ 12811 w 19050"/>
                    <a:gd name="connsiteY2" fmla="*/ 13008 h 19050"/>
                    <a:gd name="connsiteX3" fmla="*/ 18917 w 19050"/>
                    <a:gd name="connsiteY3" fmla="*/ 8532 h 19050"/>
                    <a:gd name="connsiteX4" fmla="*/ 7658 w 19050"/>
                    <a:gd name="connsiteY4" fmla="*/ 8170 h 19050"/>
                    <a:gd name="connsiteX5" fmla="*/ 7144 w 19050"/>
                    <a:gd name="connsiteY5" fmla="*/ 1151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7144" y="11513"/>
                      </a:moveTo>
                      <a:lnTo>
                        <a:pt x="14497" y="10570"/>
                      </a:lnTo>
                      <a:lnTo>
                        <a:pt x="12811" y="13008"/>
                      </a:lnTo>
                      <a:lnTo>
                        <a:pt x="18917" y="8532"/>
                      </a:lnTo>
                      <a:cubicBezTo>
                        <a:pt x="15897" y="4636"/>
                        <a:pt x="13583" y="10418"/>
                        <a:pt x="7658" y="8170"/>
                      </a:cubicBezTo>
                      <a:cubicBezTo>
                        <a:pt x="8144" y="9627"/>
                        <a:pt x="7525" y="10198"/>
                        <a:pt x="7144" y="1151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40" name="任意多边形: 形状 1101">
                  <a:extLst>
                    <a:ext uri="{FF2B5EF4-FFF2-40B4-BE49-F238E27FC236}">
                      <a16:creationId xmlns:a16="http://schemas.microsoft.com/office/drawing/2014/main" id="{60F17415-8AF3-CDF5-D3FF-48C677368ADA}"/>
                    </a:ext>
                  </a:extLst>
                </p:cNvPr>
                <p:cNvSpPr/>
                <p:nvPr/>
              </p:nvSpPr>
              <p:spPr>
                <a:xfrm>
                  <a:off x="3584057" y="717743"/>
                  <a:ext cx="38100" cy="19050"/>
                </a:xfrm>
                <a:custGeom>
                  <a:avLst/>
                  <a:gdLst>
                    <a:gd name="connsiteX0" fmla="*/ 23527 w 38100"/>
                    <a:gd name="connsiteY0" fmla="*/ 15637 h 19050"/>
                    <a:gd name="connsiteX1" fmla="*/ 36919 w 38100"/>
                    <a:gd name="connsiteY1" fmla="*/ 9379 h 19050"/>
                    <a:gd name="connsiteX2" fmla="*/ 33023 w 38100"/>
                    <a:gd name="connsiteY2" fmla="*/ 7922 h 19050"/>
                    <a:gd name="connsiteX3" fmla="*/ 33357 w 38100"/>
                    <a:gd name="connsiteY3" fmla="*/ 8608 h 19050"/>
                    <a:gd name="connsiteX4" fmla="*/ 17088 w 38100"/>
                    <a:gd name="connsiteY4" fmla="*/ 11665 h 19050"/>
                    <a:gd name="connsiteX5" fmla="*/ 7144 w 38100"/>
                    <a:gd name="connsiteY5" fmla="*/ 18714 h 19050"/>
                    <a:gd name="connsiteX6" fmla="*/ 14659 w 38100"/>
                    <a:gd name="connsiteY6" fmla="*/ 16437 h 19050"/>
                    <a:gd name="connsiteX7" fmla="*/ 23527 w 38100"/>
                    <a:gd name="connsiteY7" fmla="*/ 1563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8100" h="19050">
                      <a:moveTo>
                        <a:pt x="23527" y="15637"/>
                      </a:moveTo>
                      <a:cubicBezTo>
                        <a:pt x="28108" y="13742"/>
                        <a:pt x="33509" y="11923"/>
                        <a:pt x="36919" y="9379"/>
                      </a:cubicBezTo>
                      <a:lnTo>
                        <a:pt x="33023" y="7922"/>
                      </a:lnTo>
                      <a:lnTo>
                        <a:pt x="33357" y="8608"/>
                      </a:lnTo>
                      <a:cubicBezTo>
                        <a:pt x="31604" y="5207"/>
                        <a:pt x="24308" y="8360"/>
                        <a:pt x="17088" y="11665"/>
                      </a:cubicBezTo>
                      <a:cubicBezTo>
                        <a:pt x="16050" y="15485"/>
                        <a:pt x="8792" y="14580"/>
                        <a:pt x="7144" y="18714"/>
                      </a:cubicBezTo>
                      <a:cubicBezTo>
                        <a:pt x="8372" y="20638"/>
                        <a:pt x="11401" y="18447"/>
                        <a:pt x="14659" y="16437"/>
                      </a:cubicBezTo>
                      <a:cubicBezTo>
                        <a:pt x="17993" y="14599"/>
                        <a:pt x="21612" y="12999"/>
                        <a:pt x="23527" y="1563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41" name="任意多边形: 形状 1102">
                  <a:extLst>
                    <a:ext uri="{FF2B5EF4-FFF2-40B4-BE49-F238E27FC236}">
                      <a16:creationId xmlns:a16="http://schemas.microsoft.com/office/drawing/2014/main" id="{683369DA-4915-5288-3EA6-45A0A52E1202}"/>
                    </a:ext>
                  </a:extLst>
                </p:cNvPr>
                <p:cNvSpPr/>
                <p:nvPr/>
              </p:nvSpPr>
              <p:spPr>
                <a:xfrm>
                  <a:off x="3545938" y="821401"/>
                  <a:ext cx="114300" cy="76200"/>
                </a:xfrm>
                <a:custGeom>
                  <a:avLst/>
                  <a:gdLst>
                    <a:gd name="connsiteX0" fmla="*/ 8401 w 114300"/>
                    <a:gd name="connsiteY0" fmla="*/ 59712 h 76200"/>
                    <a:gd name="connsiteX1" fmla="*/ 9668 w 114300"/>
                    <a:gd name="connsiteY1" fmla="*/ 58617 h 76200"/>
                    <a:gd name="connsiteX2" fmla="*/ 10087 w 114300"/>
                    <a:gd name="connsiteY2" fmla="*/ 63275 h 76200"/>
                    <a:gd name="connsiteX3" fmla="*/ 10811 w 114300"/>
                    <a:gd name="connsiteY3" fmla="*/ 68008 h 76200"/>
                    <a:gd name="connsiteX4" fmla="*/ 16050 w 114300"/>
                    <a:gd name="connsiteY4" fmla="*/ 62789 h 76200"/>
                    <a:gd name="connsiteX5" fmla="*/ 14792 w 114300"/>
                    <a:gd name="connsiteY5" fmla="*/ 62579 h 76200"/>
                    <a:gd name="connsiteX6" fmla="*/ 26860 w 114300"/>
                    <a:gd name="connsiteY6" fmla="*/ 50359 h 76200"/>
                    <a:gd name="connsiteX7" fmla="*/ 23822 w 114300"/>
                    <a:gd name="connsiteY7" fmla="*/ 50673 h 76200"/>
                    <a:gd name="connsiteX8" fmla="*/ 36957 w 114300"/>
                    <a:gd name="connsiteY8" fmla="*/ 45463 h 76200"/>
                    <a:gd name="connsiteX9" fmla="*/ 40386 w 114300"/>
                    <a:gd name="connsiteY9" fmla="*/ 39795 h 76200"/>
                    <a:gd name="connsiteX10" fmla="*/ 46587 w 114300"/>
                    <a:gd name="connsiteY10" fmla="*/ 37957 h 76200"/>
                    <a:gd name="connsiteX11" fmla="*/ 49244 w 114300"/>
                    <a:gd name="connsiteY11" fmla="*/ 42405 h 76200"/>
                    <a:gd name="connsiteX12" fmla="*/ 46111 w 114300"/>
                    <a:gd name="connsiteY12" fmla="*/ 44834 h 76200"/>
                    <a:gd name="connsiteX13" fmla="*/ 50940 w 114300"/>
                    <a:gd name="connsiteY13" fmla="*/ 43948 h 76200"/>
                    <a:gd name="connsiteX14" fmla="*/ 49844 w 114300"/>
                    <a:gd name="connsiteY14" fmla="*/ 42291 h 76200"/>
                    <a:gd name="connsiteX15" fmla="*/ 57902 w 114300"/>
                    <a:gd name="connsiteY15" fmla="*/ 40691 h 76200"/>
                    <a:gd name="connsiteX16" fmla="*/ 57969 w 114300"/>
                    <a:gd name="connsiteY16" fmla="*/ 45339 h 76200"/>
                    <a:gd name="connsiteX17" fmla="*/ 61522 w 114300"/>
                    <a:gd name="connsiteY17" fmla="*/ 46177 h 76200"/>
                    <a:gd name="connsiteX18" fmla="*/ 56531 w 114300"/>
                    <a:gd name="connsiteY18" fmla="*/ 49101 h 76200"/>
                    <a:gd name="connsiteX19" fmla="*/ 54283 w 114300"/>
                    <a:gd name="connsiteY19" fmla="*/ 47663 h 76200"/>
                    <a:gd name="connsiteX20" fmla="*/ 54683 w 114300"/>
                    <a:gd name="connsiteY20" fmla="*/ 51806 h 76200"/>
                    <a:gd name="connsiteX21" fmla="*/ 58198 w 114300"/>
                    <a:gd name="connsiteY21" fmla="*/ 51864 h 76200"/>
                    <a:gd name="connsiteX22" fmla="*/ 49263 w 114300"/>
                    <a:gd name="connsiteY22" fmla="*/ 55721 h 76200"/>
                    <a:gd name="connsiteX23" fmla="*/ 52178 w 114300"/>
                    <a:gd name="connsiteY23" fmla="*/ 58160 h 76200"/>
                    <a:gd name="connsiteX24" fmla="*/ 42596 w 114300"/>
                    <a:gd name="connsiteY24" fmla="*/ 58160 h 76200"/>
                    <a:gd name="connsiteX25" fmla="*/ 46949 w 114300"/>
                    <a:gd name="connsiteY25" fmla="*/ 53150 h 76200"/>
                    <a:gd name="connsiteX26" fmla="*/ 42710 w 114300"/>
                    <a:gd name="connsiteY26" fmla="*/ 53359 h 76200"/>
                    <a:gd name="connsiteX27" fmla="*/ 42015 w 114300"/>
                    <a:gd name="connsiteY27" fmla="*/ 61893 h 76200"/>
                    <a:gd name="connsiteX28" fmla="*/ 46196 w 114300"/>
                    <a:gd name="connsiteY28" fmla="*/ 63922 h 76200"/>
                    <a:gd name="connsiteX29" fmla="*/ 41986 w 114300"/>
                    <a:gd name="connsiteY29" fmla="*/ 71085 h 76200"/>
                    <a:gd name="connsiteX30" fmla="*/ 49787 w 114300"/>
                    <a:gd name="connsiteY30" fmla="*/ 66723 h 76200"/>
                    <a:gd name="connsiteX31" fmla="*/ 49216 w 114300"/>
                    <a:gd name="connsiteY31" fmla="*/ 66866 h 76200"/>
                    <a:gd name="connsiteX32" fmla="*/ 52149 w 114300"/>
                    <a:gd name="connsiteY32" fmla="*/ 62255 h 76200"/>
                    <a:gd name="connsiteX33" fmla="*/ 52149 w 114300"/>
                    <a:gd name="connsiteY33" fmla="*/ 65180 h 76200"/>
                    <a:gd name="connsiteX34" fmla="*/ 63789 w 114300"/>
                    <a:gd name="connsiteY34" fmla="*/ 56398 h 76200"/>
                    <a:gd name="connsiteX35" fmla="*/ 69132 w 114300"/>
                    <a:gd name="connsiteY35" fmla="*/ 47358 h 76200"/>
                    <a:gd name="connsiteX36" fmla="*/ 85725 w 114300"/>
                    <a:gd name="connsiteY36" fmla="*/ 40729 h 76200"/>
                    <a:gd name="connsiteX37" fmla="*/ 85239 w 114300"/>
                    <a:gd name="connsiteY37" fmla="*/ 40148 h 76200"/>
                    <a:gd name="connsiteX38" fmla="*/ 95898 w 114300"/>
                    <a:gd name="connsiteY38" fmla="*/ 39062 h 76200"/>
                    <a:gd name="connsiteX39" fmla="*/ 93050 w 114300"/>
                    <a:gd name="connsiteY39" fmla="*/ 35976 h 76200"/>
                    <a:gd name="connsiteX40" fmla="*/ 101556 w 114300"/>
                    <a:gd name="connsiteY40" fmla="*/ 36767 h 76200"/>
                    <a:gd name="connsiteX41" fmla="*/ 103622 w 114300"/>
                    <a:gd name="connsiteY41" fmla="*/ 40434 h 76200"/>
                    <a:gd name="connsiteX42" fmla="*/ 108775 w 114300"/>
                    <a:gd name="connsiteY42" fmla="*/ 36243 h 76200"/>
                    <a:gd name="connsiteX43" fmla="*/ 107661 w 114300"/>
                    <a:gd name="connsiteY43" fmla="*/ 36052 h 76200"/>
                    <a:gd name="connsiteX44" fmla="*/ 111585 w 114300"/>
                    <a:gd name="connsiteY44" fmla="*/ 34452 h 76200"/>
                    <a:gd name="connsiteX45" fmla="*/ 106737 w 114300"/>
                    <a:gd name="connsiteY45" fmla="*/ 30766 h 76200"/>
                    <a:gd name="connsiteX46" fmla="*/ 109471 w 114300"/>
                    <a:gd name="connsiteY46" fmla="*/ 29470 h 76200"/>
                    <a:gd name="connsiteX47" fmla="*/ 106375 w 114300"/>
                    <a:gd name="connsiteY47" fmla="*/ 27832 h 76200"/>
                    <a:gd name="connsiteX48" fmla="*/ 111890 w 114300"/>
                    <a:gd name="connsiteY48" fmla="*/ 25222 h 76200"/>
                    <a:gd name="connsiteX49" fmla="*/ 111633 w 114300"/>
                    <a:gd name="connsiteY49" fmla="*/ 22222 h 76200"/>
                    <a:gd name="connsiteX50" fmla="*/ 107775 w 114300"/>
                    <a:gd name="connsiteY50" fmla="*/ 25127 h 76200"/>
                    <a:gd name="connsiteX51" fmla="*/ 92840 w 114300"/>
                    <a:gd name="connsiteY51" fmla="*/ 22003 h 76200"/>
                    <a:gd name="connsiteX52" fmla="*/ 91450 w 114300"/>
                    <a:gd name="connsiteY52" fmla="*/ 27099 h 76200"/>
                    <a:gd name="connsiteX53" fmla="*/ 89525 w 114300"/>
                    <a:gd name="connsiteY53" fmla="*/ 25232 h 76200"/>
                    <a:gd name="connsiteX54" fmla="*/ 83363 w 114300"/>
                    <a:gd name="connsiteY54" fmla="*/ 31461 h 76200"/>
                    <a:gd name="connsiteX55" fmla="*/ 67180 w 114300"/>
                    <a:gd name="connsiteY55" fmla="*/ 30375 h 76200"/>
                    <a:gd name="connsiteX56" fmla="*/ 75676 w 114300"/>
                    <a:gd name="connsiteY56" fmla="*/ 24898 h 76200"/>
                    <a:gd name="connsiteX57" fmla="*/ 67370 w 114300"/>
                    <a:gd name="connsiteY57" fmla="*/ 29166 h 76200"/>
                    <a:gd name="connsiteX58" fmla="*/ 56159 w 114300"/>
                    <a:gd name="connsiteY58" fmla="*/ 27127 h 76200"/>
                    <a:gd name="connsiteX59" fmla="*/ 63427 w 114300"/>
                    <a:gd name="connsiteY59" fmla="*/ 15602 h 76200"/>
                    <a:gd name="connsiteX60" fmla="*/ 61522 w 114300"/>
                    <a:gd name="connsiteY60" fmla="*/ 18069 h 76200"/>
                    <a:gd name="connsiteX61" fmla="*/ 61779 w 114300"/>
                    <a:gd name="connsiteY61" fmla="*/ 14468 h 76200"/>
                    <a:gd name="connsiteX62" fmla="*/ 58379 w 114300"/>
                    <a:gd name="connsiteY62" fmla="*/ 15221 h 76200"/>
                    <a:gd name="connsiteX63" fmla="*/ 63084 w 114300"/>
                    <a:gd name="connsiteY63" fmla="*/ 7144 h 76200"/>
                    <a:gd name="connsiteX64" fmla="*/ 54978 w 114300"/>
                    <a:gd name="connsiteY64" fmla="*/ 10601 h 76200"/>
                    <a:gd name="connsiteX65" fmla="*/ 54778 w 114300"/>
                    <a:gd name="connsiteY65" fmla="*/ 14335 h 76200"/>
                    <a:gd name="connsiteX66" fmla="*/ 50854 w 114300"/>
                    <a:gd name="connsiteY66" fmla="*/ 9144 h 76200"/>
                    <a:gd name="connsiteX67" fmla="*/ 52245 w 114300"/>
                    <a:gd name="connsiteY67" fmla="*/ 11497 h 76200"/>
                    <a:gd name="connsiteX68" fmla="*/ 47968 w 114300"/>
                    <a:gd name="connsiteY68" fmla="*/ 13926 h 76200"/>
                    <a:gd name="connsiteX69" fmla="*/ 47196 w 114300"/>
                    <a:gd name="connsiteY69" fmla="*/ 11525 h 76200"/>
                    <a:gd name="connsiteX70" fmla="*/ 42243 w 114300"/>
                    <a:gd name="connsiteY70" fmla="*/ 17202 h 76200"/>
                    <a:gd name="connsiteX71" fmla="*/ 39176 w 114300"/>
                    <a:gd name="connsiteY71" fmla="*/ 16440 h 76200"/>
                    <a:gd name="connsiteX72" fmla="*/ 40396 w 114300"/>
                    <a:gd name="connsiteY72" fmla="*/ 16869 h 76200"/>
                    <a:gd name="connsiteX73" fmla="*/ 32585 w 114300"/>
                    <a:gd name="connsiteY73" fmla="*/ 25070 h 76200"/>
                    <a:gd name="connsiteX74" fmla="*/ 37805 w 114300"/>
                    <a:gd name="connsiteY74" fmla="*/ 24060 h 76200"/>
                    <a:gd name="connsiteX75" fmla="*/ 26584 w 114300"/>
                    <a:gd name="connsiteY75" fmla="*/ 34757 h 76200"/>
                    <a:gd name="connsiteX76" fmla="*/ 27489 w 114300"/>
                    <a:gd name="connsiteY76" fmla="*/ 38948 h 76200"/>
                    <a:gd name="connsiteX77" fmla="*/ 21450 w 114300"/>
                    <a:gd name="connsiteY77" fmla="*/ 44263 h 76200"/>
                    <a:gd name="connsiteX78" fmla="*/ 18431 w 114300"/>
                    <a:gd name="connsiteY78" fmla="*/ 41939 h 76200"/>
                    <a:gd name="connsiteX79" fmla="*/ 13364 w 114300"/>
                    <a:gd name="connsiteY79" fmla="*/ 50854 h 76200"/>
                    <a:gd name="connsiteX80" fmla="*/ 12754 w 114300"/>
                    <a:gd name="connsiteY80" fmla="*/ 48454 h 76200"/>
                    <a:gd name="connsiteX81" fmla="*/ 10858 w 114300"/>
                    <a:gd name="connsiteY81" fmla="*/ 52359 h 76200"/>
                    <a:gd name="connsiteX82" fmla="*/ 12754 w 114300"/>
                    <a:gd name="connsiteY82" fmla="*/ 51035 h 76200"/>
                    <a:gd name="connsiteX83" fmla="*/ 10954 w 114300"/>
                    <a:gd name="connsiteY83" fmla="*/ 58160 h 76200"/>
                    <a:gd name="connsiteX84" fmla="*/ 7144 w 114300"/>
                    <a:gd name="connsiteY84" fmla="*/ 58245 h 76200"/>
                    <a:gd name="connsiteX85" fmla="*/ 8401 w 114300"/>
                    <a:gd name="connsiteY85" fmla="*/ 59712 h 7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114300" h="76200">
                      <a:moveTo>
                        <a:pt x="8401" y="59712"/>
                      </a:moveTo>
                      <a:cubicBezTo>
                        <a:pt x="8392" y="59074"/>
                        <a:pt x="10306" y="59674"/>
                        <a:pt x="9668" y="58617"/>
                      </a:cubicBezTo>
                      <a:cubicBezTo>
                        <a:pt x="14049" y="58036"/>
                        <a:pt x="12049" y="60665"/>
                        <a:pt x="10087" y="63275"/>
                      </a:cubicBezTo>
                      <a:cubicBezTo>
                        <a:pt x="8315" y="66037"/>
                        <a:pt x="6601" y="68799"/>
                        <a:pt x="10811" y="68008"/>
                      </a:cubicBezTo>
                      <a:cubicBezTo>
                        <a:pt x="9887" y="65599"/>
                        <a:pt x="14116" y="62732"/>
                        <a:pt x="16050" y="62789"/>
                      </a:cubicBezTo>
                      <a:lnTo>
                        <a:pt x="14792" y="62579"/>
                      </a:lnTo>
                      <a:cubicBezTo>
                        <a:pt x="21574" y="60293"/>
                        <a:pt x="22612" y="54264"/>
                        <a:pt x="26860" y="50359"/>
                      </a:cubicBezTo>
                      <a:cubicBezTo>
                        <a:pt x="25651" y="50740"/>
                        <a:pt x="24441" y="51740"/>
                        <a:pt x="23822" y="50673"/>
                      </a:cubicBezTo>
                      <a:cubicBezTo>
                        <a:pt x="28661" y="46530"/>
                        <a:pt x="30613" y="49978"/>
                        <a:pt x="36957" y="45463"/>
                      </a:cubicBezTo>
                      <a:lnTo>
                        <a:pt x="40386" y="39795"/>
                      </a:lnTo>
                      <a:cubicBezTo>
                        <a:pt x="42824" y="39910"/>
                        <a:pt x="46253" y="42348"/>
                        <a:pt x="46587" y="37957"/>
                      </a:cubicBezTo>
                      <a:cubicBezTo>
                        <a:pt x="48968" y="38129"/>
                        <a:pt x="51197" y="39624"/>
                        <a:pt x="49244" y="42405"/>
                      </a:cubicBezTo>
                      <a:lnTo>
                        <a:pt x="46111" y="44834"/>
                      </a:lnTo>
                      <a:cubicBezTo>
                        <a:pt x="47387" y="43358"/>
                        <a:pt x="49025" y="46130"/>
                        <a:pt x="50940" y="43948"/>
                      </a:cubicBezTo>
                      <a:lnTo>
                        <a:pt x="49844" y="42291"/>
                      </a:lnTo>
                      <a:cubicBezTo>
                        <a:pt x="50511" y="40253"/>
                        <a:pt x="54835" y="40977"/>
                        <a:pt x="57902" y="40691"/>
                      </a:cubicBezTo>
                      <a:lnTo>
                        <a:pt x="57969" y="45339"/>
                      </a:lnTo>
                      <a:cubicBezTo>
                        <a:pt x="59465" y="42891"/>
                        <a:pt x="60427" y="45120"/>
                        <a:pt x="61522" y="46177"/>
                      </a:cubicBezTo>
                      <a:cubicBezTo>
                        <a:pt x="61808" y="49006"/>
                        <a:pt x="58274" y="48778"/>
                        <a:pt x="56531" y="49101"/>
                      </a:cubicBezTo>
                      <a:cubicBezTo>
                        <a:pt x="54807" y="48787"/>
                        <a:pt x="56702" y="46063"/>
                        <a:pt x="54283" y="47663"/>
                      </a:cubicBezTo>
                      <a:lnTo>
                        <a:pt x="54683" y="51806"/>
                      </a:lnTo>
                      <a:cubicBezTo>
                        <a:pt x="56540" y="49701"/>
                        <a:pt x="57026" y="52016"/>
                        <a:pt x="58198" y="51864"/>
                      </a:cubicBezTo>
                      <a:cubicBezTo>
                        <a:pt x="55864" y="51626"/>
                        <a:pt x="52807" y="56864"/>
                        <a:pt x="49263" y="55721"/>
                      </a:cubicBezTo>
                      <a:cubicBezTo>
                        <a:pt x="49225" y="58674"/>
                        <a:pt x="52845" y="53912"/>
                        <a:pt x="52178" y="58160"/>
                      </a:cubicBezTo>
                      <a:cubicBezTo>
                        <a:pt x="47387" y="60169"/>
                        <a:pt x="46863" y="56740"/>
                        <a:pt x="42596" y="58160"/>
                      </a:cubicBezTo>
                      <a:cubicBezTo>
                        <a:pt x="45634" y="56398"/>
                        <a:pt x="43367" y="52645"/>
                        <a:pt x="46949" y="53150"/>
                      </a:cubicBezTo>
                      <a:cubicBezTo>
                        <a:pt x="48111" y="53550"/>
                        <a:pt x="44587" y="52397"/>
                        <a:pt x="42710" y="53359"/>
                      </a:cubicBezTo>
                      <a:cubicBezTo>
                        <a:pt x="40796" y="56779"/>
                        <a:pt x="42491" y="60465"/>
                        <a:pt x="42015" y="61893"/>
                      </a:cubicBezTo>
                      <a:cubicBezTo>
                        <a:pt x="42501" y="59884"/>
                        <a:pt x="45577" y="62303"/>
                        <a:pt x="46196" y="63922"/>
                      </a:cubicBezTo>
                      <a:cubicBezTo>
                        <a:pt x="42739" y="64799"/>
                        <a:pt x="45291" y="68447"/>
                        <a:pt x="41986" y="71085"/>
                      </a:cubicBezTo>
                      <a:cubicBezTo>
                        <a:pt x="44977" y="72104"/>
                        <a:pt x="47415" y="65465"/>
                        <a:pt x="49787" y="66723"/>
                      </a:cubicBezTo>
                      <a:lnTo>
                        <a:pt x="49216" y="66866"/>
                      </a:lnTo>
                      <a:cubicBezTo>
                        <a:pt x="48520" y="65770"/>
                        <a:pt x="50378" y="61436"/>
                        <a:pt x="52149" y="62255"/>
                      </a:cubicBezTo>
                      <a:lnTo>
                        <a:pt x="52149" y="65180"/>
                      </a:lnTo>
                      <a:cubicBezTo>
                        <a:pt x="55074" y="61227"/>
                        <a:pt x="59836" y="55169"/>
                        <a:pt x="63789" y="56398"/>
                      </a:cubicBezTo>
                      <a:cubicBezTo>
                        <a:pt x="59731" y="52035"/>
                        <a:pt x="68980" y="49063"/>
                        <a:pt x="69132" y="47358"/>
                      </a:cubicBezTo>
                      <a:cubicBezTo>
                        <a:pt x="75771" y="41929"/>
                        <a:pt x="80077" y="49397"/>
                        <a:pt x="85725" y="40729"/>
                      </a:cubicBezTo>
                      <a:lnTo>
                        <a:pt x="85239" y="40148"/>
                      </a:lnTo>
                      <a:cubicBezTo>
                        <a:pt x="86087" y="41910"/>
                        <a:pt x="92373" y="33604"/>
                        <a:pt x="95898" y="39062"/>
                      </a:cubicBezTo>
                      <a:lnTo>
                        <a:pt x="93050" y="35976"/>
                      </a:lnTo>
                      <a:cubicBezTo>
                        <a:pt x="97888" y="32299"/>
                        <a:pt x="96498" y="41281"/>
                        <a:pt x="101556" y="36767"/>
                      </a:cubicBezTo>
                      <a:lnTo>
                        <a:pt x="103622" y="40434"/>
                      </a:lnTo>
                      <a:cubicBezTo>
                        <a:pt x="106023" y="40262"/>
                        <a:pt x="106528" y="38138"/>
                        <a:pt x="108775" y="36243"/>
                      </a:cubicBezTo>
                      <a:lnTo>
                        <a:pt x="107661" y="36052"/>
                      </a:lnTo>
                      <a:cubicBezTo>
                        <a:pt x="107251" y="33147"/>
                        <a:pt x="110195" y="35347"/>
                        <a:pt x="111585" y="34452"/>
                      </a:cubicBezTo>
                      <a:lnTo>
                        <a:pt x="106737" y="30766"/>
                      </a:lnTo>
                      <a:lnTo>
                        <a:pt x="109471" y="29470"/>
                      </a:lnTo>
                      <a:cubicBezTo>
                        <a:pt x="107623" y="29756"/>
                        <a:pt x="106642" y="29032"/>
                        <a:pt x="106375" y="27832"/>
                      </a:cubicBezTo>
                      <a:cubicBezTo>
                        <a:pt x="107690" y="23355"/>
                        <a:pt x="109709" y="26594"/>
                        <a:pt x="111890" y="25222"/>
                      </a:cubicBezTo>
                      <a:cubicBezTo>
                        <a:pt x="113776" y="26699"/>
                        <a:pt x="107128" y="21498"/>
                        <a:pt x="111633" y="22222"/>
                      </a:cubicBezTo>
                      <a:cubicBezTo>
                        <a:pt x="110157" y="23165"/>
                        <a:pt x="105994" y="23108"/>
                        <a:pt x="107775" y="25127"/>
                      </a:cubicBezTo>
                      <a:cubicBezTo>
                        <a:pt x="104032" y="19869"/>
                        <a:pt x="96231" y="25270"/>
                        <a:pt x="92840" y="22003"/>
                      </a:cubicBezTo>
                      <a:cubicBezTo>
                        <a:pt x="89621" y="24565"/>
                        <a:pt x="96774" y="25232"/>
                        <a:pt x="91450" y="27099"/>
                      </a:cubicBezTo>
                      <a:lnTo>
                        <a:pt x="89525" y="25232"/>
                      </a:lnTo>
                      <a:cubicBezTo>
                        <a:pt x="87078" y="28080"/>
                        <a:pt x="86116" y="29804"/>
                        <a:pt x="83363" y="31461"/>
                      </a:cubicBezTo>
                      <a:cubicBezTo>
                        <a:pt x="78076" y="31337"/>
                        <a:pt x="71018" y="31718"/>
                        <a:pt x="67180" y="30375"/>
                      </a:cubicBezTo>
                      <a:cubicBezTo>
                        <a:pt x="67018" y="30166"/>
                        <a:pt x="75676" y="24898"/>
                        <a:pt x="75676" y="24898"/>
                      </a:cubicBezTo>
                      <a:cubicBezTo>
                        <a:pt x="73581" y="20803"/>
                        <a:pt x="66818" y="27823"/>
                        <a:pt x="67370" y="29166"/>
                      </a:cubicBezTo>
                      <a:cubicBezTo>
                        <a:pt x="61522" y="32042"/>
                        <a:pt x="62494" y="22231"/>
                        <a:pt x="56159" y="27127"/>
                      </a:cubicBezTo>
                      <a:cubicBezTo>
                        <a:pt x="57445" y="23374"/>
                        <a:pt x="61617" y="19717"/>
                        <a:pt x="63427" y="15602"/>
                      </a:cubicBezTo>
                      <a:lnTo>
                        <a:pt x="61522" y="18069"/>
                      </a:lnTo>
                      <a:cubicBezTo>
                        <a:pt x="60360" y="17526"/>
                        <a:pt x="61465" y="15688"/>
                        <a:pt x="61779" y="14468"/>
                      </a:cubicBezTo>
                      <a:cubicBezTo>
                        <a:pt x="60636" y="13935"/>
                        <a:pt x="59512" y="15764"/>
                        <a:pt x="58379" y="15221"/>
                      </a:cubicBezTo>
                      <a:cubicBezTo>
                        <a:pt x="56655" y="11706"/>
                        <a:pt x="63227" y="11392"/>
                        <a:pt x="63084" y="7144"/>
                      </a:cubicBezTo>
                      <a:cubicBezTo>
                        <a:pt x="59626" y="10344"/>
                        <a:pt x="56988" y="5648"/>
                        <a:pt x="54978" y="10601"/>
                      </a:cubicBezTo>
                      <a:lnTo>
                        <a:pt x="54778" y="14335"/>
                      </a:lnTo>
                      <a:cubicBezTo>
                        <a:pt x="47863" y="17650"/>
                        <a:pt x="55845" y="9192"/>
                        <a:pt x="50854" y="9144"/>
                      </a:cubicBezTo>
                      <a:lnTo>
                        <a:pt x="52245" y="11497"/>
                      </a:lnTo>
                      <a:cubicBezTo>
                        <a:pt x="50816" y="12297"/>
                        <a:pt x="49673" y="14935"/>
                        <a:pt x="47968" y="13926"/>
                      </a:cubicBezTo>
                      <a:lnTo>
                        <a:pt x="47196" y="11525"/>
                      </a:lnTo>
                      <a:cubicBezTo>
                        <a:pt x="49282" y="13764"/>
                        <a:pt x="44606" y="15002"/>
                        <a:pt x="42243" y="17202"/>
                      </a:cubicBezTo>
                      <a:lnTo>
                        <a:pt x="39176" y="16440"/>
                      </a:lnTo>
                      <a:cubicBezTo>
                        <a:pt x="39976" y="15688"/>
                        <a:pt x="40491" y="16231"/>
                        <a:pt x="40396" y="16869"/>
                      </a:cubicBezTo>
                      <a:cubicBezTo>
                        <a:pt x="35557" y="18936"/>
                        <a:pt x="36652" y="22250"/>
                        <a:pt x="32585" y="25070"/>
                      </a:cubicBezTo>
                      <a:cubicBezTo>
                        <a:pt x="33785" y="24679"/>
                        <a:pt x="37128" y="20479"/>
                        <a:pt x="37805" y="24060"/>
                      </a:cubicBezTo>
                      <a:cubicBezTo>
                        <a:pt x="34138" y="26508"/>
                        <a:pt x="31061" y="34385"/>
                        <a:pt x="26584" y="34757"/>
                      </a:cubicBezTo>
                      <a:cubicBezTo>
                        <a:pt x="27108" y="35900"/>
                        <a:pt x="24270" y="39738"/>
                        <a:pt x="27489" y="38948"/>
                      </a:cubicBezTo>
                      <a:cubicBezTo>
                        <a:pt x="25498" y="40700"/>
                        <a:pt x="21546" y="41643"/>
                        <a:pt x="21450" y="44263"/>
                      </a:cubicBezTo>
                      <a:lnTo>
                        <a:pt x="18431" y="41939"/>
                      </a:lnTo>
                      <a:cubicBezTo>
                        <a:pt x="22079" y="44672"/>
                        <a:pt x="12783" y="49063"/>
                        <a:pt x="13364" y="50854"/>
                      </a:cubicBezTo>
                      <a:lnTo>
                        <a:pt x="12754" y="48454"/>
                      </a:lnTo>
                      <a:lnTo>
                        <a:pt x="10858" y="52359"/>
                      </a:lnTo>
                      <a:cubicBezTo>
                        <a:pt x="11497" y="52149"/>
                        <a:pt x="12144" y="51264"/>
                        <a:pt x="12754" y="51035"/>
                      </a:cubicBezTo>
                      <a:cubicBezTo>
                        <a:pt x="13373" y="52788"/>
                        <a:pt x="12783" y="55578"/>
                        <a:pt x="10954" y="58160"/>
                      </a:cubicBezTo>
                      <a:cubicBezTo>
                        <a:pt x="10868" y="54302"/>
                        <a:pt x="9068" y="58817"/>
                        <a:pt x="7144" y="58245"/>
                      </a:cubicBezTo>
                      <a:cubicBezTo>
                        <a:pt x="7153" y="59522"/>
                        <a:pt x="7763" y="59284"/>
                        <a:pt x="8401" y="5971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42" name="任意多边形: 形状 1103">
                  <a:extLst>
                    <a:ext uri="{FF2B5EF4-FFF2-40B4-BE49-F238E27FC236}">
                      <a16:creationId xmlns:a16="http://schemas.microsoft.com/office/drawing/2014/main" id="{B83BF510-3C15-D831-77AD-2E0517D30571}"/>
                    </a:ext>
                  </a:extLst>
                </p:cNvPr>
                <p:cNvSpPr/>
                <p:nvPr/>
              </p:nvSpPr>
              <p:spPr>
                <a:xfrm>
                  <a:off x="3665487" y="1031093"/>
                  <a:ext cx="9525" cy="9525"/>
                </a:xfrm>
                <a:custGeom>
                  <a:avLst/>
                  <a:gdLst>
                    <a:gd name="connsiteX0" fmla="*/ 11220 w 9525"/>
                    <a:gd name="connsiteY0" fmla="*/ 7144 h 9525"/>
                    <a:gd name="connsiteX1" fmla="*/ 7144 w 9525"/>
                    <a:gd name="connsiteY1" fmla="*/ 8115 h 9525"/>
                    <a:gd name="connsiteX2" fmla="*/ 11220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1220" y="7144"/>
                      </a:moveTo>
                      <a:cubicBezTo>
                        <a:pt x="9439" y="7858"/>
                        <a:pt x="7772" y="6258"/>
                        <a:pt x="7144" y="8115"/>
                      </a:cubicBezTo>
                      <a:cubicBezTo>
                        <a:pt x="9582" y="6887"/>
                        <a:pt x="9525" y="9439"/>
                        <a:pt x="11220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43" name="任意多边形: 形状 1104">
                  <a:extLst>
                    <a:ext uri="{FF2B5EF4-FFF2-40B4-BE49-F238E27FC236}">
                      <a16:creationId xmlns:a16="http://schemas.microsoft.com/office/drawing/2014/main" id="{A5B2037B-0BB9-BE12-53C0-5C5BFB0D3688}"/>
                    </a:ext>
                  </a:extLst>
                </p:cNvPr>
                <p:cNvSpPr/>
                <p:nvPr/>
              </p:nvSpPr>
              <p:spPr>
                <a:xfrm>
                  <a:off x="3642360" y="655704"/>
                  <a:ext cx="57150" cy="19050"/>
                </a:xfrm>
                <a:custGeom>
                  <a:avLst/>
                  <a:gdLst>
                    <a:gd name="connsiteX0" fmla="*/ 12887 w 57150"/>
                    <a:gd name="connsiteY0" fmla="*/ 15735 h 19050"/>
                    <a:gd name="connsiteX1" fmla="*/ 23012 w 57150"/>
                    <a:gd name="connsiteY1" fmla="*/ 18879 h 19050"/>
                    <a:gd name="connsiteX2" fmla="*/ 46044 w 57150"/>
                    <a:gd name="connsiteY2" fmla="*/ 14230 h 19050"/>
                    <a:gd name="connsiteX3" fmla="*/ 47111 w 57150"/>
                    <a:gd name="connsiteY3" fmla="*/ 18669 h 19050"/>
                    <a:gd name="connsiteX4" fmla="*/ 50302 w 57150"/>
                    <a:gd name="connsiteY4" fmla="*/ 15402 h 19050"/>
                    <a:gd name="connsiteX5" fmla="*/ 56350 w 57150"/>
                    <a:gd name="connsiteY5" fmla="*/ 17859 h 19050"/>
                    <a:gd name="connsiteX6" fmla="*/ 46730 w 57150"/>
                    <a:gd name="connsiteY6" fmla="*/ 10239 h 19050"/>
                    <a:gd name="connsiteX7" fmla="*/ 54940 w 57150"/>
                    <a:gd name="connsiteY7" fmla="*/ 11125 h 19050"/>
                    <a:gd name="connsiteX8" fmla="*/ 46196 w 57150"/>
                    <a:gd name="connsiteY8" fmla="*/ 8001 h 19050"/>
                    <a:gd name="connsiteX9" fmla="*/ 44301 w 57150"/>
                    <a:gd name="connsiteY9" fmla="*/ 10287 h 19050"/>
                    <a:gd name="connsiteX10" fmla="*/ 40272 w 57150"/>
                    <a:gd name="connsiteY10" fmla="*/ 7144 h 19050"/>
                    <a:gd name="connsiteX11" fmla="*/ 30461 w 57150"/>
                    <a:gd name="connsiteY11" fmla="*/ 10620 h 19050"/>
                    <a:gd name="connsiteX12" fmla="*/ 20098 w 57150"/>
                    <a:gd name="connsiteY12" fmla="*/ 9401 h 19050"/>
                    <a:gd name="connsiteX13" fmla="*/ 7144 w 57150"/>
                    <a:gd name="connsiteY13" fmla="*/ 16192 h 19050"/>
                    <a:gd name="connsiteX14" fmla="*/ 12887 w 57150"/>
                    <a:gd name="connsiteY14" fmla="*/ 1573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57150" h="19050">
                      <a:moveTo>
                        <a:pt x="12887" y="15735"/>
                      </a:moveTo>
                      <a:cubicBezTo>
                        <a:pt x="8620" y="20441"/>
                        <a:pt x="29489" y="13145"/>
                        <a:pt x="23012" y="18879"/>
                      </a:cubicBezTo>
                      <a:cubicBezTo>
                        <a:pt x="35976" y="18745"/>
                        <a:pt x="35176" y="12621"/>
                        <a:pt x="46044" y="14230"/>
                      </a:cubicBezTo>
                      <a:cubicBezTo>
                        <a:pt x="44015" y="15764"/>
                        <a:pt x="46120" y="17707"/>
                        <a:pt x="47111" y="18669"/>
                      </a:cubicBezTo>
                      <a:lnTo>
                        <a:pt x="50302" y="15402"/>
                      </a:lnTo>
                      <a:lnTo>
                        <a:pt x="56350" y="17859"/>
                      </a:lnTo>
                      <a:cubicBezTo>
                        <a:pt x="55112" y="11887"/>
                        <a:pt x="46568" y="16459"/>
                        <a:pt x="46730" y="10239"/>
                      </a:cubicBezTo>
                      <a:lnTo>
                        <a:pt x="54940" y="11125"/>
                      </a:lnTo>
                      <a:cubicBezTo>
                        <a:pt x="53130" y="9896"/>
                        <a:pt x="48816" y="8687"/>
                        <a:pt x="46196" y="8001"/>
                      </a:cubicBezTo>
                      <a:lnTo>
                        <a:pt x="44301" y="10287"/>
                      </a:lnTo>
                      <a:cubicBezTo>
                        <a:pt x="43082" y="8563"/>
                        <a:pt x="34547" y="10544"/>
                        <a:pt x="40272" y="7144"/>
                      </a:cubicBezTo>
                      <a:cubicBezTo>
                        <a:pt x="37281" y="8382"/>
                        <a:pt x="34442" y="10049"/>
                        <a:pt x="30461" y="10620"/>
                      </a:cubicBezTo>
                      <a:cubicBezTo>
                        <a:pt x="30309" y="7134"/>
                        <a:pt x="25184" y="9620"/>
                        <a:pt x="20098" y="9401"/>
                      </a:cubicBezTo>
                      <a:cubicBezTo>
                        <a:pt x="10249" y="10525"/>
                        <a:pt x="18469" y="17326"/>
                        <a:pt x="7144" y="16192"/>
                      </a:cubicBezTo>
                      <a:cubicBezTo>
                        <a:pt x="9173" y="17193"/>
                        <a:pt x="11306" y="16183"/>
                        <a:pt x="12887" y="1573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44" name="任意多边形: 形状 1105">
                  <a:extLst>
                    <a:ext uri="{FF2B5EF4-FFF2-40B4-BE49-F238E27FC236}">
                      <a16:creationId xmlns:a16="http://schemas.microsoft.com/office/drawing/2014/main" id="{876A1528-7197-4CDC-506C-D2100F630E96}"/>
                    </a:ext>
                  </a:extLst>
                </p:cNvPr>
                <p:cNvSpPr/>
                <p:nvPr/>
              </p:nvSpPr>
              <p:spPr>
                <a:xfrm>
                  <a:off x="3658248" y="1026607"/>
                  <a:ext cx="9525" cy="9525"/>
                </a:xfrm>
                <a:custGeom>
                  <a:avLst/>
                  <a:gdLst>
                    <a:gd name="connsiteX0" fmla="*/ 9201 w 9525"/>
                    <a:gd name="connsiteY0" fmla="*/ 7144 h 9525"/>
                    <a:gd name="connsiteX1" fmla="*/ 7144 w 9525"/>
                    <a:gd name="connsiteY1" fmla="*/ 8753 h 9525"/>
                    <a:gd name="connsiteX2" fmla="*/ 9020 w 9525"/>
                    <a:gd name="connsiteY2" fmla="*/ 855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201" y="7144"/>
                      </a:moveTo>
                      <a:lnTo>
                        <a:pt x="7144" y="8753"/>
                      </a:lnTo>
                      <a:lnTo>
                        <a:pt x="9020" y="855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45" name="任意多边形: 形状 1106">
                  <a:extLst>
                    <a:ext uri="{FF2B5EF4-FFF2-40B4-BE49-F238E27FC236}">
                      <a16:creationId xmlns:a16="http://schemas.microsoft.com/office/drawing/2014/main" id="{872E5A27-F48B-6013-7954-0CAEC76DA9EB}"/>
                    </a:ext>
                  </a:extLst>
                </p:cNvPr>
                <p:cNvSpPr/>
                <p:nvPr/>
              </p:nvSpPr>
              <p:spPr>
                <a:xfrm>
                  <a:off x="3562826" y="923470"/>
                  <a:ext cx="9525" cy="9525"/>
                </a:xfrm>
                <a:custGeom>
                  <a:avLst/>
                  <a:gdLst>
                    <a:gd name="connsiteX0" fmla="*/ 9392 w 9525"/>
                    <a:gd name="connsiteY0" fmla="*/ 9001 h 9525"/>
                    <a:gd name="connsiteX1" fmla="*/ 10678 w 9525"/>
                    <a:gd name="connsiteY1" fmla="*/ 7144 h 9525"/>
                    <a:gd name="connsiteX2" fmla="*/ 7144 w 9525"/>
                    <a:gd name="connsiteY2" fmla="*/ 7544 h 9525"/>
                    <a:gd name="connsiteX3" fmla="*/ 9392 w 9525"/>
                    <a:gd name="connsiteY3" fmla="*/ 900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392" y="9001"/>
                      </a:moveTo>
                      <a:cubicBezTo>
                        <a:pt x="9601" y="7639"/>
                        <a:pt x="11525" y="8020"/>
                        <a:pt x="10678" y="7144"/>
                      </a:cubicBezTo>
                      <a:lnTo>
                        <a:pt x="7144" y="7544"/>
                      </a:lnTo>
                      <a:lnTo>
                        <a:pt x="9392" y="900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46" name="任意多边形: 形状 1107">
                  <a:extLst>
                    <a:ext uri="{FF2B5EF4-FFF2-40B4-BE49-F238E27FC236}">
                      <a16:creationId xmlns:a16="http://schemas.microsoft.com/office/drawing/2014/main" id="{116E24DF-0116-7D80-9421-36C52FC99242}"/>
                    </a:ext>
                  </a:extLst>
                </p:cNvPr>
                <p:cNvSpPr/>
                <p:nvPr/>
              </p:nvSpPr>
              <p:spPr>
                <a:xfrm>
                  <a:off x="3563636" y="913784"/>
                  <a:ext cx="19050" cy="19050"/>
                </a:xfrm>
                <a:custGeom>
                  <a:avLst/>
                  <a:gdLst>
                    <a:gd name="connsiteX0" fmla="*/ 8868 w 19050"/>
                    <a:gd name="connsiteY0" fmla="*/ 13478 h 19050"/>
                    <a:gd name="connsiteX1" fmla="*/ 12821 w 19050"/>
                    <a:gd name="connsiteY1" fmla="*/ 8477 h 19050"/>
                    <a:gd name="connsiteX2" fmla="*/ 7144 w 19050"/>
                    <a:gd name="connsiteY2" fmla="*/ 7144 h 19050"/>
                    <a:gd name="connsiteX3" fmla="*/ 8868 w 19050"/>
                    <a:gd name="connsiteY3" fmla="*/ 1347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8868" y="13478"/>
                      </a:moveTo>
                      <a:cubicBezTo>
                        <a:pt x="8077" y="10639"/>
                        <a:pt x="10058" y="9068"/>
                        <a:pt x="12821" y="8477"/>
                      </a:cubicBezTo>
                      <a:lnTo>
                        <a:pt x="7144" y="7144"/>
                      </a:lnTo>
                      <a:lnTo>
                        <a:pt x="8868" y="1347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47" name="任意多边形: 形状 1108">
                  <a:extLst>
                    <a:ext uri="{FF2B5EF4-FFF2-40B4-BE49-F238E27FC236}">
                      <a16:creationId xmlns:a16="http://schemas.microsoft.com/office/drawing/2014/main" id="{04513B1F-A2EF-0BB2-6FC1-4E20CFDBA6C0}"/>
                    </a:ext>
                  </a:extLst>
                </p:cNvPr>
                <p:cNvSpPr/>
                <p:nvPr/>
              </p:nvSpPr>
              <p:spPr>
                <a:xfrm>
                  <a:off x="3610512" y="990984"/>
                  <a:ext cx="9525" cy="9525"/>
                </a:xfrm>
                <a:custGeom>
                  <a:avLst/>
                  <a:gdLst>
                    <a:gd name="connsiteX0" fmla="*/ 8207 w 9525"/>
                    <a:gd name="connsiteY0" fmla="*/ 7144 h 9525"/>
                    <a:gd name="connsiteX1" fmla="*/ 7378 w 9525"/>
                    <a:gd name="connsiteY1" fmla="*/ 9754 h 9525"/>
                    <a:gd name="connsiteX2" fmla="*/ 8207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207" y="7144"/>
                      </a:moveTo>
                      <a:cubicBezTo>
                        <a:pt x="8226" y="7210"/>
                        <a:pt x="7340" y="9449"/>
                        <a:pt x="7378" y="9754"/>
                      </a:cubicBezTo>
                      <a:cubicBezTo>
                        <a:pt x="5912" y="8906"/>
                        <a:pt x="11950" y="7877"/>
                        <a:pt x="8207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48" name="任意多边形: 形状 1109">
                  <a:extLst>
                    <a:ext uri="{FF2B5EF4-FFF2-40B4-BE49-F238E27FC236}">
                      <a16:creationId xmlns:a16="http://schemas.microsoft.com/office/drawing/2014/main" id="{86A31F75-92F3-B098-F264-9930A225CE9A}"/>
                    </a:ext>
                  </a:extLst>
                </p:cNvPr>
                <p:cNvSpPr/>
                <p:nvPr/>
              </p:nvSpPr>
              <p:spPr>
                <a:xfrm>
                  <a:off x="3680441" y="1026282"/>
                  <a:ext cx="9525" cy="9525"/>
                </a:xfrm>
                <a:custGeom>
                  <a:avLst/>
                  <a:gdLst>
                    <a:gd name="connsiteX0" fmla="*/ 9887 w 9525"/>
                    <a:gd name="connsiteY0" fmla="*/ 8297 h 9525"/>
                    <a:gd name="connsiteX1" fmla="*/ 7220 w 9525"/>
                    <a:gd name="connsiteY1" fmla="*/ 7526 h 9525"/>
                    <a:gd name="connsiteX2" fmla="*/ 7458 w 9525"/>
                    <a:gd name="connsiteY2" fmla="*/ 9440 h 9525"/>
                    <a:gd name="connsiteX3" fmla="*/ 9887 w 9525"/>
                    <a:gd name="connsiteY3" fmla="*/ 829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887" y="8297"/>
                      </a:moveTo>
                      <a:cubicBezTo>
                        <a:pt x="9001" y="7954"/>
                        <a:pt x="9678" y="6449"/>
                        <a:pt x="7220" y="7526"/>
                      </a:cubicBezTo>
                      <a:cubicBezTo>
                        <a:pt x="11440" y="6868"/>
                        <a:pt x="5801" y="9269"/>
                        <a:pt x="7458" y="9440"/>
                      </a:cubicBezTo>
                      <a:cubicBezTo>
                        <a:pt x="7687" y="8907"/>
                        <a:pt x="8820" y="8745"/>
                        <a:pt x="9887" y="829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49" name="任意多边形: 形状 1110">
                  <a:extLst>
                    <a:ext uri="{FF2B5EF4-FFF2-40B4-BE49-F238E27FC236}">
                      <a16:creationId xmlns:a16="http://schemas.microsoft.com/office/drawing/2014/main" id="{EC509C2C-0470-5C8F-C47C-D6260F0DFD83}"/>
                    </a:ext>
                  </a:extLst>
                </p:cNvPr>
                <p:cNvSpPr/>
                <p:nvPr/>
              </p:nvSpPr>
              <p:spPr>
                <a:xfrm>
                  <a:off x="3566272" y="906063"/>
                  <a:ext cx="19050" cy="9525"/>
                </a:xfrm>
                <a:custGeom>
                  <a:avLst/>
                  <a:gdLst>
                    <a:gd name="connsiteX0" fmla="*/ 7431 w 19050"/>
                    <a:gd name="connsiteY0" fmla="*/ 11797 h 9525"/>
                    <a:gd name="connsiteX1" fmla="*/ 12594 w 19050"/>
                    <a:gd name="connsiteY1" fmla="*/ 7425 h 9525"/>
                    <a:gd name="connsiteX2" fmla="*/ 7431 w 19050"/>
                    <a:gd name="connsiteY2" fmla="*/ 1179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431" y="11797"/>
                      </a:moveTo>
                      <a:cubicBezTo>
                        <a:pt x="7241" y="7559"/>
                        <a:pt x="11613" y="11435"/>
                        <a:pt x="12594" y="7425"/>
                      </a:cubicBezTo>
                      <a:cubicBezTo>
                        <a:pt x="11175" y="6073"/>
                        <a:pt x="5860" y="9931"/>
                        <a:pt x="7431" y="1179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50" name="任意多边形: 形状 1111">
                  <a:extLst>
                    <a:ext uri="{FF2B5EF4-FFF2-40B4-BE49-F238E27FC236}">
                      <a16:creationId xmlns:a16="http://schemas.microsoft.com/office/drawing/2014/main" id="{5D3D6CE4-9CFE-8A13-45E3-3220B6D0943C}"/>
                    </a:ext>
                  </a:extLst>
                </p:cNvPr>
                <p:cNvSpPr/>
                <p:nvPr/>
              </p:nvSpPr>
              <p:spPr>
                <a:xfrm>
                  <a:off x="3607298" y="950094"/>
                  <a:ext cx="28575" cy="47625"/>
                </a:xfrm>
                <a:custGeom>
                  <a:avLst/>
                  <a:gdLst>
                    <a:gd name="connsiteX0" fmla="*/ 17107 w 28575"/>
                    <a:gd name="connsiteY0" fmla="*/ 42709 h 47625"/>
                    <a:gd name="connsiteX1" fmla="*/ 13735 w 28575"/>
                    <a:gd name="connsiteY1" fmla="*/ 41937 h 47625"/>
                    <a:gd name="connsiteX2" fmla="*/ 21203 w 28575"/>
                    <a:gd name="connsiteY2" fmla="*/ 35717 h 47625"/>
                    <a:gd name="connsiteX3" fmla="*/ 20431 w 28575"/>
                    <a:gd name="connsiteY3" fmla="*/ 39013 h 47625"/>
                    <a:gd name="connsiteX4" fmla="*/ 22679 w 28575"/>
                    <a:gd name="connsiteY4" fmla="*/ 36070 h 47625"/>
                    <a:gd name="connsiteX5" fmla="*/ 13821 w 28575"/>
                    <a:gd name="connsiteY5" fmla="*/ 35527 h 47625"/>
                    <a:gd name="connsiteX6" fmla="*/ 21098 w 28575"/>
                    <a:gd name="connsiteY6" fmla="*/ 22906 h 47625"/>
                    <a:gd name="connsiteX7" fmla="*/ 18688 w 28575"/>
                    <a:gd name="connsiteY7" fmla="*/ 19258 h 47625"/>
                    <a:gd name="connsiteX8" fmla="*/ 13621 w 28575"/>
                    <a:gd name="connsiteY8" fmla="*/ 20068 h 47625"/>
                    <a:gd name="connsiteX9" fmla="*/ 17974 w 28575"/>
                    <a:gd name="connsiteY9" fmla="*/ 7485 h 47625"/>
                    <a:gd name="connsiteX10" fmla="*/ 11897 w 28575"/>
                    <a:gd name="connsiteY10" fmla="*/ 10714 h 47625"/>
                    <a:gd name="connsiteX11" fmla="*/ 13954 w 28575"/>
                    <a:gd name="connsiteY11" fmla="*/ 21477 h 47625"/>
                    <a:gd name="connsiteX12" fmla="*/ 10068 w 28575"/>
                    <a:gd name="connsiteY12" fmla="*/ 19868 h 47625"/>
                    <a:gd name="connsiteX13" fmla="*/ 8277 w 28575"/>
                    <a:gd name="connsiteY13" fmla="*/ 25259 h 47625"/>
                    <a:gd name="connsiteX14" fmla="*/ 9430 w 28575"/>
                    <a:gd name="connsiteY14" fmla="*/ 25268 h 47625"/>
                    <a:gd name="connsiteX15" fmla="*/ 7229 w 28575"/>
                    <a:gd name="connsiteY15" fmla="*/ 30221 h 47625"/>
                    <a:gd name="connsiteX16" fmla="*/ 13049 w 28575"/>
                    <a:gd name="connsiteY16" fmla="*/ 33822 h 47625"/>
                    <a:gd name="connsiteX17" fmla="*/ 7144 w 28575"/>
                    <a:gd name="connsiteY17" fmla="*/ 35660 h 47625"/>
                    <a:gd name="connsiteX18" fmla="*/ 7982 w 28575"/>
                    <a:gd name="connsiteY18" fmla="*/ 45414 h 47625"/>
                    <a:gd name="connsiteX19" fmla="*/ 17107 w 28575"/>
                    <a:gd name="connsiteY19" fmla="*/ 42709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575" h="47625">
                      <a:moveTo>
                        <a:pt x="17107" y="42709"/>
                      </a:moveTo>
                      <a:lnTo>
                        <a:pt x="13735" y="41937"/>
                      </a:lnTo>
                      <a:cubicBezTo>
                        <a:pt x="14240" y="37641"/>
                        <a:pt x="18698" y="38670"/>
                        <a:pt x="21203" y="35717"/>
                      </a:cubicBezTo>
                      <a:lnTo>
                        <a:pt x="20431" y="39013"/>
                      </a:lnTo>
                      <a:cubicBezTo>
                        <a:pt x="22317" y="37689"/>
                        <a:pt x="22812" y="38965"/>
                        <a:pt x="22679" y="36070"/>
                      </a:cubicBezTo>
                      <a:cubicBezTo>
                        <a:pt x="20831" y="33889"/>
                        <a:pt x="17564" y="36317"/>
                        <a:pt x="13821" y="35527"/>
                      </a:cubicBezTo>
                      <a:cubicBezTo>
                        <a:pt x="20041" y="30726"/>
                        <a:pt x="12278" y="26935"/>
                        <a:pt x="21098" y="22906"/>
                      </a:cubicBezTo>
                      <a:lnTo>
                        <a:pt x="18688" y="19258"/>
                      </a:lnTo>
                      <a:cubicBezTo>
                        <a:pt x="16088" y="18639"/>
                        <a:pt x="15992" y="20211"/>
                        <a:pt x="13621" y="20068"/>
                      </a:cubicBezTo>
                      <a:cubicBezTo>
                        <a:pt x="18755" y="17744"/>
                        <a:pt x="12411" y="9971"/>
                        <a:pt x="17974" y="7485"/>
                      </a:cubicBezTo>
                      <a:cubicBezTo>
                        <a:pt x="14983" y="5809"/>
                        <a:pt x="14773" y="10857"/>
                        <a:pt x="11897" y="10714"/>
                      </a:cubicBezTo>
                      <a:cubicBezTo>
                        <a:pt x="8773" y="14010"/>
                        <a:pt x="13040" y="18315"/>
                        <a:pt x="13954" y="21477"/>
                      </a:cubicBezTo>
                      <a:lnTo>
                        <a:pt x="10068" y="19868"/>
                      </a:lnTo>
                      <a:cubicBezTo>
                        <a:pt x="8030" y="21230"/>
                        <a:pt x="10973" y="24097"/>
                        <a:pt x="8277" y="25259"/>
                      </a:cubicBezTo>
                      <a:cubicBezTo>
                        <a:pt x="6258" y="25678"/>
                        <a:pt x="9011" y="25468"/>
                        <a:pt x="9430" y="25268"/>
                      </a:cubicBezTo>
                      <a:lnTo>
                        <a:pt x="7229" y="30221"/>
                      </a:lnTo>
                      <a:cubicBezTo>
                        <a:pt x="9077" y="34165"/>
                        <a:pt x="13792" y="28707"/>
                        <a:pt x="13049" y="33822"/>
                      </a:cubicBezTo>
                      <a:cubicBezTo>
                        <a:pt x="8563" y="31222"/>
                        <a:pt x="9992" y="36889"/>
                        <a:pt x="7144" y="35660"/>
                      </a:cubicBezTo>
                      <a:cubicBezTo>
                        <a:pt x="8744" y="39346"/>
                        <a:pt x="8372" y="43404"/>
                        <a:pt x="7982" y="45414"/>
                      </a:cubicBezTo>
                      <a:cubicBezTo>
                        <a:pt x="14402" y="49224"/>
                        <a:pt x="13116" y="41337"/>
                        <a:pt x="17107" y="4270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51" name="任意多边形: 形状 1112">
                  <a:extLst>
                    <a:ext uri="{FF2B5EF4-FFF2-40B4-BE49-F238E27FC236}">
                      <a16:creationId xmlns:a16="http://schemas.microsoft.com/office/drawing/2014/main" id="{2515E282-EF7A-794A-3582-DE6FB0C78C17}"/>
                    </a:ext>
                  </a:extLst>
                </p:cNvPr>
                <p:cNvSpPr/>
                <p:nvPr/>
              </p:nvSpPr>
              <p:spPr>
                <a:xfrm>
                  <a:off x="3602326" y="980135"/>
                  <a:ext cx="9525" cy="9525"/>
                </a:xfrm>
                <a:custGeom>
                  <a:avLst/>
                  <a:gdLst>
                    <a:gd name="connsiteX0" fmla="*/ 10201 w 9525"/>
                    <a:gd name="connsiteY0" fmla="*/ 7144 h 9525"/>
                    <a:gd name="connsiteX1" fmla="*/ 7144 w 9525"/>
                    <a:gd name="connsiteY1" fmla="*/ 9211 h 9525"/>
                    <a:gd name="connsiteX2" fmla="*/ 8944 w 9525"/>
                    <a:gd name="connsiteY2" fmla="*/ 10306 h 9525"/>
                    <a:gd name="connsiteX3" fmla="*/ 10201 w 9525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0201" y="7144"/>
                      </a:moveTo>
                      <a:lnTo>
                        <a:pt x="7144" y="9211"/>
                      </a:lnTo>
                      <a:lnTo>
                        <a:pt x="8944" y="10306"/>
                      </a:lnTo>
                      <a:cubicBezTo>
                        <a:pt x="8896" y="10363"/>
                        <a:pt x="10030" y="7306"/>
                        <a:pt x="10201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52" name="任意多边形: 形状 1113">
                  <a:extLst>
                    <a:ext uri="{FF2B5EF4-FFF2-40B4-BE49-F238E27FC236}">
                      <a16:creationId xmlns:a16="http://schemas.microsoft.com/office/drawing/2014/main" id="{1154D9B7-2B35-F582-DD85-B52CDC40F81A}"/>
                    </a:ext>
                  </a:extLst>
                </p:cNvPr>
                <p:cNvSpPr/>
                <p:nvPr/>
              </p:nvSpPr>
              <p:spPr>
                <a:xfrm>
                  <a:off x="3624243" y="998766"/>
                  <a:ext cx="9525" cy="9525"/>
                </a:xfrm>
                <a:custGeom>
                  <a:avLst/>
                  <a:gdLst>
                    <a:gd name="connsiteX0" fmla="*/ 9125 w 9525"/>
                    <a:gd name="connsiteY0" fmla="*/ 7144 h 9525"/>
                    <a:gd name="connsiteX1" fmla="*/ 7144 w 9525"/>
                    <a:gd name="connsiteY1" fmla="*/ 10163 h 9525"/>
                    <a:gd name="connsiteX2" fmla="*/ 8258 w 9525"/>
                    <a:gd name="connsiteY2" fmla="*/ 1063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125" y="7144"/>
                      </a:moveTo>
                      <a:lnTo>
                        <a:pt x="7144" y="10163"/>
                      </a:lnTo>
                      <a:lnTo>
                        <a:pt x="8258" y="1063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53" name="任意多边形: 形状 1114">
                  <a:extLst>
                    <a:ext uri="{FF2B5EF4-FFF2-40B4-BE49-F238E27FC236}">
                      <a16:creationId xmlns:a16="http://schemas.microsoft.com/office/drawing/2014/main" id="{30C50FF0-00F9-C1B9-94BC-D89C2B9546B6}"/>
                    </a:ext>
                  </a:extLst>
                </p:cNvPr>
                <p:cNvSpPr/>
                <p:nvPr/>
              </p:nvSpPr>
              <p:spPr>
                <a:xfrm>
                  <a:off x="3724351" y="1020387"/>
                  <a:ext cx="9525" cy="9525"/>
                </a:xfrm>
                <a:custGeom>
                  <a:avLst/>
                  <a:gdLst>
                    <a:gd name="connsiteX0" fmla="*/ 7982 w 9525"/>
                    <a:gd name="connsiteY0" fmla="*/ 7144 h 9525"/>
                    <a:gd name="connsiteX1" fmla="*/ 7144 w 9525"/>
                    <a:gd name="connsiteY1" fmla="*/ 7953 h 9525"/>
                    <a:gd name="connsiteX2" fmla="*/ 8573 w 9525"/>
                    <a:gd name="connsiteY2" fmla="*/ 743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982" y="7144"/>
                      </a:moveTo>
                      <a:lnTo>
                        <a:pt x="7144" y="7953"/>
                      </a:lnTo>
                      <a:lnTo>
                        <a:pt x="8573" y="743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54" name="任意多边形: 形状 1115">
                  <a:extLst>
                    <a:ext uri="{FF2B5EF4-FFF2-40B4-BE49-F238E27FC236}">
                      <a16:creationId xmlns:a16="http://schemas.microsoft.com/office/drawing/2014/main" id="{BCCA713F-1354-9422-7578-7A346C217A94}"/>
                    </a:ext>
                  </a:extLst>
                </p:cNvPr>
                <p:cNvSpPr/>
                <p:nvPr/>
              </p:nvSpPr>
              <p:spPr>
                <a:xfrm>
                  <a:off x="3689890" y="649446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8172 h 9525"/>
                    <a:gd name="connsiteX1" fmla="*/ 15945 w 19050"/>
                    <a:gd name="connsiteY1" fmla="*/ 7144 h 9525"/>
                    <a:gd name="connsiteX2" fmla="*/ 7144 w 19050"/>
                    <a:gd name="connsiteY2" fmla="*/ 817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8172"/>
                      </a:moveTo>
                      <a:lnTo>
                        <a:pt x="15945" y="7144"/>
                      </a:lnTo>
                      <a:lnTo>
                        <a:pt x="7144" y="817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55" name="任意多边形: 形状 1116">
                  <a:extLst>
                    <a:ext uri="{FF2B5EF4-FFF2-40B4-BE49-F238E27FC236}">
                      <a16:creationId xmlns:a16="http://schemas.microsoft.com/office/drawing/2014/main" id="{A8A702FC-5FD7-8A57-679D-C4AB65C4408A}"/>
                    </a:ext>
                  </a:extLst>
                </p:cNvPr>
                <p:cNvSpPr/>
                <p:nvPr/>
              </p:nvSpPr>
              <p:spPr>
                <a:xfrm>
                  <a:off x="3567455" y="890619"/>
                  <a:ext cx="9525" cy="9525"/>
                </a:xfrm>
                <a:custGeom>
                  <a:avLst/>
                  <a:gdLst>
                    <a:gd name="connsiteX0" fmla="*/ 8706 w 9525"/>
                    <a:gd name="connsiteY0" fmla="*/ 10097 h 9525"/>
                    <a:gd name="connsiteX1" fmla="*/ 10125 w 9525"/>
                    <a:gd name="connsiteY1" fmla="*/ 7144 h 9525"/>
                    <a:gd name="connsiteX2" fmla="*/ 7144 w 9525"/>
                    <a:gd name="connsiteY2" fmla="*/ 7487 h 9525"/>
                    <a:gd name="connsiteX3" fmla="*/ 8706 w 9525"/>
                    <a:gd name="connsiteY3" fmla="*/ 1009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8706" y="10097"/>
                      </a:moveTo>
                      <a:cubicBezTo>
                        <a:pt x="8544" y="8887"/>
                        <a:pt x="9592" y="8458"/>
                        <a:pt x="10125" y="7144"/>
                      </a:cubicBezTo>
                      <a:lnTo>
                        <a:pt x="7144" y="7487"/>
                      </a:lnTo>
                      <a:cubicBezTo>
                        <a:pt x="7877" y="8477"/>
                        <a:pt x="9077" y="8687"/>
                        <a:pt x="8706" y="1009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56" name="任意多边形: 形状 1117">
                  <a:extLst>
                    <a:ext uri="{FF2B5EF4-FFF2-40B4-BE49-F238E27FC236}">
                      <a16:creationId xmlns:a16="http://schemas.microsoft.com/office/drawing/2014/main" id="{121CA240-5C98-EA8F-E44D-811FA290991B}"/>
                    </a:ext>
                  </a:extLst>
                </p:cNvPr>
                <p:cNvSpPr/>
                <p:nvPr/>
              </p:nvSpPr>
              <p:spPr>
                <a:xfrm>
                  <a:off x="3571513" y="906482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11949 h 19050"/>
                    <a:gd name="connsiteX1" fmla="*/ 10344 w 9525"/>
                    <a:gd name="connsiteY1" fmla="*/ 7168 h 19050"/>
                    <a:gd name="connsiteX2" fmla="*/ 7144 w 9525"/>
                    <a:gd name="connsiteY2" fmla="*/ 1194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144" y="11949"/>
                      </a:moveTo>
                      <a:cubicBezTo>
                        <a:pt x="8696" y="10778"/>
                        <a:pt x="9458" y="8701"/>
                        <a:pt x="10344" y="7168"/>
                      </a:cubicBezTo>
                      <a:cubicBezTo>
                        <a:pt x="7915" y="6806"/>
                        <a:pt x="7458" y="10625"/>
                        <a:pt x="7144" y="1194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57" name="任意多边形: 形状 1118">
                  <a:extLst>
                    <a:ext uri="{FF2B5EF4-FFF2-40B4-BE49-F238E27FC236}">
                      <a16:creationId xmlns:a16="http://schemas.microsoft.com/office/drawing/2014/main" id="{58BC060F-70FC-5A8A-FF21-3A2FF62ABF8E}"/>
                    </a:ext>
                  </a:extLst>
                </p:cNvPr>
                <p:cNvSpPr/>
                <p:nvPr/>
              </p:nvSpPr>
              <p:spPr>
                <a:xfrm>
                  <a:off x="3637798" y="690070"/>
                  <a:ext cx="38100" cy="19050"/>
                </a:xfrm>
                <a:custGeom>
                  <a:avLst/>
                  <a:gdLst>
                    <a:gd name="connsiteX0" fmla="*/ 8039 w 38100"/>
                    <a:gd name="connsiteY0" fmla="*/ 19336 h 19050"/>
                    <a:gd name="connsiteX1" fmla="*/ 8011 w 38100"/>
                    <a:gd name="connsiteY1" fmla="*/ 15297 h 19050"/>
                    <a:gd name="connsiteX2" fmla="*/ 32795 w 38100"/>
                    <a:gd name="connsiteY2" fmla="*/ 11516 h 19050"/>
                    <a:gd name="connsiteX3" fmla="*/ 33538 w 38100"/>
                    <a:gd name="connsiteY3" fmla="*/ 8944 h 19050"/>
                    <a:gd name="connsiteX4" fmla="*/ 36786 w 38100"/>
                    <a:gd name="connsiteY4" fmla="*/ 9639 h 19050"/>
                    <a:gd name="connsiteX5" fmla="*/ 31461 w 38100"/>
                    <a:gd name="connsiteY5" fmla="*/ 7144 h 19050"/>
                    <a:gd name="connsiteX6" fmla="*/ 23393 w 38100"/>
                    <a:gd name="connsiteY6" fmla="*/ 12944 h 19050"/>
                    <a:gd name="connsiteX7" fmla="*/ 25775 w 38100"/>
                    <a:gd name="connsiteY7" fmla="*/ 8715 h 19050"/>
                    <a:gd name="connsiteX8" fmla="*/ 7144 w 38100"/>
                    <a:gd name="connsiteY8" fmla="*/ 15202 h 19050"/>
                    <a:gd name="connsiteX9" fmla="*/ 8039 w 38100"/>
                    <a:gd name="connsiteY9" fmla="*/ 1933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8100" h="19050">
                      <a:moveTo>
                        <a:pt x="8039" y="19336"/>
                      </a:moveTo>
                      <a:cubicBezTo>
                        <a:pt x="10744" y="18345"/>
                        <a:pt x="7725" y="16631"/>
                        <a:pt x="8011" y="15297"/>
                      </a:cubicBezTo>
                      <a:cubicBezTo>
                        <a:pt x="17774" y="16354"/>
                        <a:pt x="23708" y="11649"/>
                        <a:pt x="32795" y="11516"/>
                      </a:cubicBezTo>
                      <a:cubicBezTo>
                        <a:pt x="32595" y="10782"/>
                        <a:pt x="31556" y="9896"/>
                        <a:pt x="33538" y="8944"/>
                      </a:cubicBezTo>
                      <a:lnTo>
                        <a:pt x="36786" y="9639"/>
                      </a:lnTo>
                      <a:cubicBezTo>
                        <a:pt x="38719" y="5972"/>
                        <a:pt x="31299" y="9144"/>
                        <a:pt x="31461" y="7144"/>
                      </a:cubicBezTo>
                      <a:cubicBezTo>
                        <a:pt x="27651" y="9782"/>
                        <a:pt x="28404" y="11925"/>
                        <a:pt x="23393" y="12944"/>
                      </a:cubicBezTo>
                      <a:cubicBezTo>
                        <a:pt x="21507" y="11916"/>
                        <a:pt x="22403" y="10049"/>
                        <a:pt x="25775" y="8715"/>
                      </a:cubicBezTo>
                      <a:cubicBezTo>
                        <a:pt x="20593" y="4924"/>
                        <a:pt x="14697" y="14630"/>
                        <a:pt x="7144" y="15202"/>
                      </a:cubicBezTo>
                      <a:lnTo>
                        <a:pt x="8039" y="1933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58" name="任意多边形: 形状 1119">
                  <a:extLst>
                    <a:ext uri="{FF2B5EF4-FFF2-40B4-BE49-F238E27FC236}">
                      <a16:creationId xmlns:a16="http://schemas.microsoft.com/office/drawing/2014/main" id="{082F604C-239B-2C34-13C2-E1F95D5C9224}"/>
                    </a:ext>
                  </a:extLst>
                </p:cNvPr>
                <p:cNvSpPr/>
                <p:nvPr/>
              </p:nvSpPr>
              <p:spPr>
                <a:xfrm>
                  <a:off x="3699043" y="1019292"/>
                  <a:ext cx="19050" cy="19050"/>
                </a:xfrm>
                <a:custGeom>
                  <a:avLst/>
                  <a:gdLst>
                    <a:gd name="connsiteX0" fmla="*/ 11859 w 19050"/>
                    <a:gd name="connsiteY0" fmla="*/ 11059 h 19050"/>
                    <a:gd name="connsiteX1" fmla="*/ 9192 w 19050"/>
                    <a:gd name="connsiteY1" fmla="*/ 11363 h 19050"/>
                    <a:gd name="connsiteX2" fmla="*/ 15040 w 19050"/>
                    <a:gd name="connsiteY2" fmla="*/ 9630 h 19050"/>
                    <a:gd name="connsiteX3" fmla="*/ 14288 w 19050"/>
                    <a:gd name="connsiteY3" fmla="*/ 9849 h 19050"/>
                    <a:gd name="connsiteX4" fmla="*/ 18117 w 19050"/>
                    <a:gd name="connsiteY4" fmla="*/ 7972 h 19050"/>
                    <a:gd name="connsiteX5" fmla="*/ 16135 w 19050"/>
                    <a:gd name="connsiteY5" fmla="*/ 7144 h 19050"/>
                    <a:gd name="connsiteX6" fmla="*/ 7144 w 19050"/>
                    <a:gd name="connsiteY6" fmla="*/ 12630 h 19050"/>
                    <a:gd name="connsiteX7" fmla="*/ 10106 w 19050"/>
                    <a:gd name="connsiteY7" fmla="*/ 12640 h 19050"/>
                    <a:gd name="connsiteX8" fmla="*/ 11859 w 19050"/>
                    <a:gd name="connsiteY8" fmla="*/ 1105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050" h="19050">
                      <a:moveTo>
                        <a:pt x="11859" y="11059"/>
                      </a:moveTo>
                      <a:lnTo>
                        <a:pt x="9192" y="11363"/>
                      </a:lnTo>
                      <a:cubicBezTo>
                        <a:pt x="11001" y="10725"/>
                        <a:pt x="13583" y="10058"/>
                        <a:pt x="15040" y="9630"/>
                      </a:cubicBezTo>
                      <a:lnTo>
                        <a:pt x="14288" y="9849"/>
                      </a:lnTo>
                      <a:cubicBezTo>
                        <a:pt x="14621" y="9458"/>
                        <a:pt x="16621" y="8201"/>
                        <a:pt x="18117" y="7972"/>
                      </a:cubicBezTo>
                      <a:lnTo>
                        <a:pt x="16135" y="7144"/>
                      </a:lnTo>
                      <a:cubicBezTo>
                        <a:pt x="11259" y="8992"/>
                        <a:pt x="8620" y="10535"/>
                        <a:pt x="7144" y="12630"/>
                      </a:cubicBezTo>
                      <a:cubicBezTo>
                        <a:pt x="8534" y="12211"/>
                        <a:pt x="12735" y="11363"/>
                        <a:pt x="10106" y="12640"/>
                      </a:cubicBezTo>
                      <a:cubicBezTo>
                        <a:pt x="14040" y="11954"/>
                        <a:pt x="8401" y="12059"/>
                        <a:pt x="11859" y="1105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59" name="任意多边形: 形状 1120">
                  <a:extLst>
                    <a:ext uri="{FF2B5EF4-FFF2-40B4-BE49-F238E27FC236}">
                      <a16:creationId xmlns:a16="http://schemas.microsoft.com/office/drawing/2014/main" id="{1BBD13EE-DA2B-AC91-804B-4F2DF6DDB75D}"/>
                    </a:ext>
                  </a:extLst>
                </p:cNvPr>
                <p:cNvSpPr/>
                <p:nvPr/>
              </p:nvSpPr>
              <p:spPr>
                <a:xfrm>
                  <a:off x="3573682" y="881351"/>
                  <a:ext cx="9525" cy="9525"/>
                </a:xfrm>
                <a:custGeom>
                  <a:avLst/>
                  <a:gdLst>
                    <a:gd name="connsiteX0" fmla="*/ 8337 w 9525"/>
                    <a:gd name="connsiteY0" fmla="*/ 11497 h 9525"/>
                    <a:gd name="connsiteX1" fmla="*/ 8651 w 9525"/>
                    <a:gd name="connsiteY1" fmla="*/ 7144 h 9525"/>
                    <a:gd name="connsiteX2" fmla="*/ 8337 w 9525"/>
                    <a:gd name="connsiteY2" fmla="*/ 1149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337" y="11497"/>
                      </a:moveTo>
                      <a:cubicBezTo>
                        <a:pt x="8213" y="9716"/>
                        <a:pt x="9928" y="8620"/>
                        <a:pt x="8651" y="7144"/>
                      </a:cubicBezTo>
                      <a:cubicBezTo>
                        <a:pt x="6346" y="8392"/>
                        <a:pt x="7051" y="10049"/>
                        <a:pt x="8337" y="1149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60" name="任意多边形: 形状 1121">
                  <a:extLst>
                    <a:ext uri="{FF2B5EF4-FFF2-40B4-BE49-F238E27FC236}">
                      <a16:creationId xmlns:a16="http://schemas.microsoft.com/office/drawing/2014/main" id="{01429E96-DAC7-090D-CDEB-376048450D47}"/>
                    </a:ext>
                  </a:extLst>
                </p:cNvPr>
                <p:cNvSpPr/>
                <p:nvPr/>
              </p:nvSpPr>
              <p:spPr>
                <a:xfrm>
                  <a:off x="3578091" y="908964"/>
                  <a:ext cx="9525" cy="9525"/>
                </a:xfrm>
                <a:custGeom>
                  <a:avLst/>
                  <a:gdLst>
                    <a:gd name="connsiteX0" fmla="*/ 8862 w 9525"/>
                    <a:gd name="connsiteY0" fmla="*/ 9544 h 9525"/>
                    <a:gd name="connsiteX1" fmla="*/ 7195 w 9525"/>
                    <a:gd name="connsiteY1" fmla="*/ 7144 h 9525"/>
                    <a:gd name="connsiteX2" fmla="*/ 8862 w 9525"/>
                    <a:gd name="connsiteY2" fmla="*/ 95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862" y="9544"/>
                      </a:moveTo>
                      <a:cubicBezTo>
                        <a:pt x="11234" y="6972"/>
                        <a:pt x="8395" y="7325"/>
                        <a:pt x="7195" y="7144"/>
                      </a:cubicBezTo>
                      <a:cubicBezTo>
                        <a:pt x="6881" y="8430"/>
                        <a:pt x="8081" y="8630"/>
                        <a:pt x="8862" y="95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61" name="任意多边形: 形状 1122">
                  <a:extLst>
                    <a:ext uri="{FF2B5EF4-FFF2-40B4-BE49-F238E27FC236}">
                      <a16:creationId xmlns:a16="http://schemas.microsoft.com/office/drawing/2014/main" id="{FDE9B6F1-7053-6F08-A68E-5D04ED884628}"/>
                    </a:ext>
                  </a:extLst>
                </p:cNvPr>
                <p:cNvSpPr/>
                <p:nvPr/>
              </p:nvSpPr>
              <p:spPr>
                <a:xfrm>
                  <a:off x="3642655" y="996541"/>
                  <a:ext cx="19050" cy="19050"/>
                </a:xfrm>
                <a:custGeom>
                  <a:avLst/>
                  <a:gdLst>
                    <a:gd name="connsiteX0" fmla="*/ 13421 w 19050"/>
                    <a:gd name="connsiteY0" fmla="*/ 15131 h 19050"/>
                    <a:gd name="connsiteX1" fmla="*/ 13954 w 19050"/>
                    <a:gd name="connsiteY1" fmla="*/ 9435 h 19050"/>
                    <a:gd name="connsiteX2" fmla="*/ 12392 w 19050"/>
                    <a:gd name="connsiteY2" fmla="*/ 11149 h 19050"/>
                    <a:gd name="connsiteX3" fmla="*/ 7144 w 19050"/>
                    <a:gd name="connsiteY3" fmla="*/ 7520 h 19050"/>
                    <a:gd name="connsiteX4" fmla="*/ 7668 w 19050"/>
                    <a:gd name="connsiteY4" fmla="*/ 15436 h 19050"/>
                    <a:gd name="connsiteX5" fmla="*/ 13421 w 19050"/>
                    <a:gd name="connsiteY5" fmla="*/ 1513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13421" y="15131"/>
                      </a:moveTo>
                      <a:lnTo>
                        <a:pt x="13954" y="9435"/>
                      </a:lnTo>
                      <a:lnTo>
                        <a:pt x="12392" y="11149"/>
                      </a:lnTo>
                      <a:cubicBezTo>
                        <a:pt x="11640" y="10254"/>
                        <a:pt x="10239" y="5844"/>
                        <a:pt x="7144" y="7520"/>
                      </a:cubicBezTo>
                      <a:lnTo>
                        <a:pt x="7668" y="15436"/>
                      </a:lnTo>
                      <a:cubicBezTo>
                        <a:pt x="9230" y="14588"/>
                        <a:pt x="11544" y="13769"/>
                        <a:pt x="13421" y="1513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62" name="任意多边形: 形状 1123">
                  <a:extLst>
                    <a:ext uri="{FF2B5EF4-FFF2-40B4-BE49-F238E27FC236}">
                      <a16:creationId xmlns:a16="http://schemas.microsoft.com/office/drawing/2014/main" id="{D8E7CF85-6E4C-1CA7-04BA-10E1C7DB4881}"/>
                    </a:ext>
                  </a:extLst>
                </p:cNvPr>
                <p:cNvSpPr/>
                <p:nvPr/>
              </p:nvSpPr>
              <p:spPr>
                <a:xfrm>
                  <a:off x="3640607" y="710787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10944 h 9525"/>
                    <a:gd name="connsiteX1" fmla="*/ 16535 w 19050"/>
                    <a:gd name="connsiteY1" fmla="*/ 8277 h 9525"/>
                    <a:gd name="connsiteX2" fmla="*/ 8601 w 19050"/>
                    <a:gd name="connsiteY2" fmla="*/ 7144 h 9525"/>
                    <a:gd name="connsiteX3" fmla="*/ 7144 w 19050"/>
                    <a:gd name="connsiteY3" fmla="*/ 109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7144" y="10944"/>
                      </a:moveTo>
                      <a:cubicBezTo>
                        <a:pt x="10992" y="7458"/>
                        <a:pt x="12363" y="11011"/>
                        <a:pt x="16535" y="8277"/>
                      </a:cubicBezTo>
                      <a:lnTo>
                        <a:pt x="8601" y="7144"/>
                      </a:lnTo>
                      <a:cubicBezTo>
                        <a:pt x="8401" y="8439"/>
                        <a:pt x="13697" y="10516"/>
                        <a:pt x="7144" y="109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63" name="任意多边形: 形状 1124">
                  <a:extLst>
                    <a:ext uri="{FF2B5EF4-FFF2-40B4-BE49-F238E27FC236}">
                      <a16:creationId xmlns:a16="http://schemas.microsoft.com/office/drawing/2014/main" id="{BB8B7489-5776-0F2B-DF98-CB843E422831}"/>
                    </a:ext>
                  </a:extLst>
                </p:cNvPr>
                <p:cNvSpPr/>
                <p:nvPr/>
              </p:nvSpPr>
              <p:spPr>
                <a:xfrm>
                  <a:off x="3678686" y="1016806"/>
                  <a:ext cx="9525" cy="9525"/>
                </a:xfrm>
                <a:custGeom>
                  <a:avLst/>
                  <a:gdLst>
                    <a:gd name="connsiteX0" fmla="*/ 8442 w 9525"/>
                    <a:gd name="connsiteY0" fmla="*/ 7144 h 9525"/>
                    <a:gd name="connsiteX1" fmla="*/ 7146 w 9525"/>
                    <a:gd name="connsiteY1" fmla="*/ 8487 h 9525"/>
                    <a:gd name="connsiteX2" fmla="*/ 9251 w 9525"/>
                    <a:gd name="connsiteY2" fmla="*/ 7649 h 9525"/>
                    <a:gd name="connsiteX3" fmla="*/ 9813 w 9525"/>
                    <a:gd name="connsiteY3" fmla="*/ 9601 h 9525"/>
                    <a:gd name="connsiteX4" fmla="*/ 8442 w 9525"/>
                    <a:gd name="connsiteY4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8442" y="7144"/>
                      </a:moveTo>
                      <a:cubicBezTo>
                        <a:pt x="8356" y="7153"/>
                        <a:pt x="7080" y="8496"/>
                        <a:pt x="7146" y="8487"/>
                      </a:cubicBezTo>
                      <a:cubicBezTo>
                        <a:pt x="8185" y="9249"/>
                        <a:pt x="6889" y="7620"/>
                        <a:pt x="9251" y="7649"/>
                      </a:cubicBezTo>
                      <a:lnTo>
                        <a:pt x="9813" y="9601"/>
                      </a:lnTo>
                      <a:cubicBezTo>
                        <a:pt x="10261" y="8087"/>
                        <a:pt x="10775" y="8087"/>
                        <a:pt x="8442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64" name="任意多边形: 形状 1125">
                  <a:extLst>
                    <a:ext uri="{FF2B5EF4-FFF2-40B4-BE49-F238E27FC236}">
                      <a16:creationId xmlns:a16="http://schemas.microsoft.com/office/drawing/2014/main" id="{13BCC171-179A-20A4-BD81-7846E80B2F73}"/>
                    </a:ext>
                  </a:extLst>
                </p:cNvPr>
                <p:cNvSpPr/>
                <p:nvPr/>
              </p:nvSpPr>
              <p:spPr>
                <a:xfrm>
                  <a:off x="3638283" y="717502"/>
                  <a:ext cx="19050" cy="9525"/>
                </a:xfrm>
                <a:custGeom>
                  <a:avLst/>
                  <a:gdLst>
                    <a:gd name="connsiteX0" fmla="*/ 20460 w 19050"/>
                    <a:gd name="connsiteY0" fmla="*/ 7858 h 9525"/>
                    <a:gd name="connsiteX1" fmla="*/ 7144 w 19050"/>
                    <a:gd name="connsiteY1" fmla="*/ 11220 h 9525"/>
                    <a:gd name="connsiteX2" fmla="*/ 20460 w 19050"/>
                    <a:gd name="connsiteY2" fmla="*/ 785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20460" y="7858"/>
                      </a:moveTo>
                      <a:cubicBezTo>
                        <a:pt x="17355" y="5333"/>
                        <a:pt x="9658" y="10239"/>
                        <a:pt x="7144" y="11220"/>
                      </a:cubicBezTo>
                      <a:cubicBezTo>
                        <a:pt x="11287" y="10448"/>
                        <a:pt x="14145" y="12210"/>
                        <a:pt x="20460" y="785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65" name="任意多边形: 形状 1126">
                  <a:extLst>
                    <a:ext uri="{FF2B5EF4-FFF2-40B4-BE49-F238E27FC236}">
                      <a16:creationId xmlns:a16="http://schemas.microsoft.com/office/drawing/2014/main" id="{69A19BA1-03C8-D8E2-87F4-9E2E87E9ECAB}"/>
                    </a:ext>
                  </a:extLst>
                </p:cNvPr>
                <p:cNvSpPr/>
                <p:nvPr/>
              </p:nvSpPr>
              <p:spPr>
                <a:xfrm>
                  <a:off x="3733749" y="646664"/>
                  <a:ext cx="19050" cy="9525"/>
                </a:xfrm>
                <a:custGeom>
                  <a:avLst/>
                  <a:gdLst>
                    <a:gd name="connsiteX0" fmla="*/ 7271 w 19050"/>
                    <a:gd name="connsiteY0" fmla="*/ 8220 h 9525"/>
                    <a:gd name="connsiteX1" fmla="*/ 13567 w 19050"/>
                    <a:gd name="connsiteY1" fmla="*/ 7144 h 9525"/>
                    <a:gd name="connsiteX2" fmla="*/ 7271 w 19050"/>
                    <a:gd name="connsiteY2" fmla="*/ 822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271" y="8220"/>
                      </a:moveTo>
                      <a:cubicBezTo>
                        <a:pt x="8043" y="7801"/>
                        <a:pt x="12062" y="7963"/>
                        <a:pt x="13567" y="7144"/>
                      </a:cubicBezTo>
                      <a:cubicBezTo>
                        <a:pt x="11215" y="7639"/>
                        <a:pt x="6290" y="6372"/>
                        <a:pt x="7271" y="822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66" name="任意多边形: 形状 1127">
                  <a:extLst>
                    <a:ext uri="{FF2B5EF4-FFF2-40B4-BE49-F238E27FC236}">
                      <a16:creationId xmlns:a16="http://schemas.microsoft.com/office/drawing/2014/main" id="{126ACE65-B556-0BA7-9A41-3D18FFFA8C9B}"/>
                    </a:ext>
                  </a:extLst>
                </p:cNvPr>
                <p:cNvSpPr/>
                <p:nvPr/>
              </p:nvSpPr>
              <p:spPr>
                <a:xfrm>
                  <a:off x="3697434" y="669658"/>
                  <a:ext cx="19050" cy="9525"/>
                </a:xfrm>
                <a:custGeom>
                  <a:avLst/>
                  <a:gdLst>
                    <a:gd name="connsiteX0" fmla="*/ 13916 w 19050"/>
                    <a:gd name="connsiteY0" fmla="*/ 9201 h 9525"/>
                    <a:gd name="connsiteX1" fmla="*/ 7401 w 19050"/>
                    <a:gd name="connsiteY1" fmla="*/ 7144 h 9525"/>
                    <a:gd name="connsiteX2" fmla="*/ 7144 w 19050"/>
                    <a:gd name="connsiteY2" fmla="*/ 987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3916" y="9201"/>
                      </a:moveTo>
                      <a:lnTo>
                        <a:pt x="7401" y="7144"/>
                      </a:lnTo>
                      <a:lnTo>
                        <a:pt x="7144" y="987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67" name="任意多边形: 形状 1128">
                  <a:extLst>
                    <a:ext uri="{FF2B5EF4-FFF2-40B4-BE49-F238E27FC236}">
                      <a16:creationId xmlns:a16="http://schemas.microsoft.com/office/drawing/2014/main" id="{D0A91430-8EEC-6656-482E-B281E9B2FBD9}"/>
                    </a:ext>
                  </a:extLst>
                </p:cNvPr>
                <p:cNvSpPr/>
                <p:nvPr/>
              </p:nvSpPr>
              <p:spPr>
                <a:xfrm>
                  <a:off x="3628434" y="981591"/>
                  <a:ext cx="19050" cy="19050"/>
                </a:xfrm>
                <a:custGeom>
                  <a:avLst/>
                  <a:gdLst>
                    <a:gd name="connsiteX0" fmla="*/ 9144 w 19050"/>
                    <a:gd name="connsiteY0" fmla="*/ 12545 h 19050"/>
                    <a:gd name="connsiteX1" fmla="*/ 11192 w 19050"/>
                    <a:gd name="connsiteY1" fmla="*/ 8688 h 19050"/>
                    <a:gd name="connsiteX2" fmla="*/ 7144 w 19050"/>
                    <a:gd name="connsiteY2" fmla="*/ 7516 h 19050"/>
                    <a:gd name="connsiteX3" fmla="*/ 8020 w 19050"/>
                    <a:gd name="connsiteY3" fmla="*/ 12498 h 19050"/>
                    <a:gd name="connsiteX4" fmla="*/ 10658 w 19050"/>
                    <a:gd name="connsiteY4" fmla="*/ 12812 h 19050"/>
                    <a:gd name="connsiteX5" fmla="*/ 9144 w 19050"/>
                    <a:gd name="connsiteY5" fmla="*/ 1254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9144" y="12545"/>
                      </a:moveTo>
                      <a:cubicBezTo>
                        <a:pt x="7468" y="10717"/>
                        <a:pt x="14307" y="10555"/>
                        <a:pt x="11192" y="8688"/>
                      </a:cubicBezTo>
                      <a:cubicBezTo>
                        <a:pt x="9706" y="8373"/>
                        <a:pt x="8992" y="6316"/>
                        <a:pt x="7144" y="7516"/>
                      </a:cubicBezTo>
                      <a:cubicBezTo>
                        <a:pt x="7963" y="7621"/>
                        <a:pt x="11811" y="12202"/>
                        <a:pt x="8020" y="12498"/>
                      </a:cubicBezTo>
                      <a:lnTo>
                        <a:pt x="10658" y="12812"/>
                      </a:lnTo>
                      <a:lnTo>
                        <a:pt x="9144" y="1254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68" name="任意多边形: 形状 1129">
                  <a:extLst>
                    <a:ext uri="{FF2B5EF4-FFF2-40B4-BE49-F238E27FC236}">
                      <a16:creationId xmlns:a16="http://schemas.microsoft.com/office/drawing/2014/main" id="{FED99631-0B4E-7B81-22B3-D471BFB7BE86}"/>
                    </a:ext>
                  </a:extLst>
                </p:cNvPr>
                <p:cNvSpPr/>
                <p:nvPr/>
              </p:nvSpPr>
              <p:spPr>
                <a:xfrm>
                  <a:off x="3643284" y="993917"/>
                  <a:ext cx="9525" cy="9525"/>
                </a:xfrm>
                <a:custGeom>
                  <a:avLst/>
                  <a:gdLst>
                    <a:gd name="connsiteX0" fmla="*/ 7268 w 9525"/>
                    <a:gd name="connsiteY0" fmla="*/ 7144 h 9525"/>
                    <a:gd name="connsiteX1" fmla="*/ 7144 w 9525"/>
                    <a:gd name="connsiteY1" fmla="*/ 7620 h 9525"/>
                    <a:gd name="connsiteX2" fmla="*/ 9849 w 9525"/>
                    <a:gd name="connsiteY2" fmla="*/ 766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268" y="7144"/>
                      </a:moveTo>
                      <a:lnTo>
                        <a:pt x="7144" y="7620"/>
                      </a:lnTo>
                      <a:lnTo>
                        <a:pt x="9849" y="766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69" name="任意多边形: 形状 1130">
                  <a:extLst>
                    <a:ext uri="{FF2B5EF4-FFF2-40B4-BE49-F238E27FC236}">
                      <a16:creationId xmlns:a16="http://schemas.microsoft.com/office/drawing/2014/main" id="{63E93B3B-5A83-B88F-6C15-54EFC2D45C34}"/>
                    </a:ext>
                  </a:extLst>
                </p:cNvPr>
                <p:cNvSpPr/>
                <p:nvPr/>
              </p:nvSpPr>
              <p:spPr>
                <a:xfrm>
                  <a:off x="3663467" y="700995"/>
                  <a:ext cx="19050" cy="9525"/>
                </a:xfrm>
                <a:custGeom>
                  <a:avLst/>
                  <a:gdLst>
                    <a:gd name="connsiteX0" fmla="*/ 10620 w 19050"/>
                    <a:gd name="connsiteY0" fmla="*/ 9515 h 9525"/>
                    <a:gd name="connsiteX1" fmla="*/ 12116 w 19050"/>
                    <a:gd name="connsiteY1" fmla="*/ 7144 h 9525"/>
                    <a:gd name="connsiteX2" fmla="*/ 7144 w 19050"/>
                    <a:gd name="connsiteY2" fmla="*/ 10087 h 9525"/>
                    <a:gd name="connsiteX3" fmla="*/ 10620 w 19050"/>
                    <a:gd name="connsiteY3" fmla="*/ 951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0620" y="9515"/>
                      </a:moveTo>
                      <a:lnTo>
                        <a:pt x="12116" y="7144"/>
                      </a:lnTo>
                      <a:lnTo>
                        <a:pt x="7144" y="10087"/>
                      </a:lnTo>
                      <a:cubicBezTo>
                        <a:pt x="8249" y="8973"/>
                        <a:pt x="9839" y="9335"/>
                        <a:pt x="10620" y="951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70" name="任意多边形: 形状 1131">
                  <a:extLst>
                    <a:ext uri="{FF2B5EF4-FFF2-40B4-BE49-F238E27FC236}">
                      <a16:creationId xmlns:a16="http://schemas.microsoft.com/office/drawing/2014/main" id="{D23223A0-9093-8239-924F-B326B9B23C92}"/>
                    </a:ext>
                  </a:extLst>
                </p:cNvPr>
                <p:cNvSpPr/>
                <p:nvPr/>
              </p:nvSpPr>
              <p:spPr>
                <a:xfrm>
                  <a:off x="3588229" y="863634"/>
                  <a:ext cx="9525" cy="9525"/>
                </a:xfrm>
                <a:custGeom>
                  <a:avLst/>
                  <a:gdLst>
                    <a:gd name="connsiteX0" fmla="*/ 8944 w 9525"/>
                    <a:gd name="connsiteY0" fmla="*/ 7144 h 9525"/>
                    <a:gd name="connsiteX1" fmla="*/ 7144 w 9525"/>
                    <a:gd name="connsiteY1" fmla="*/ 8058 h 9525"/>
                    <a:gd name="connsiteX2" fmla="*/ 10020 w 9525"/>
                    <a:gd name="connsiteY2" fmla="*/ 105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944" y="7144"/>
                      </a:moveTo>
                      <a:lnTo>
                        <a:pt x="7144" y="8058"/>
                      </a:lnTo>
                      <a:lnTo>
                        <a:pt x="10020" y="1056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71" name="任意多边形: 形状 1132">
                  <a:extLst>
                    <a:ext uri="{FF2B5EF4-FFF2-40B4-BE49-F238E27FC236}">
                      <a16:creationId xmlns:a16="http://schemas.microsoft.com/office/drawing/2014/main" id="{4FAECF59-9AD7-7991-D000-1DB2430F9A60}"/>
                    </a:ext>
                  </a:extLst>
                </p:cNvPr>
                <p:cNvSpPr/>
                <p:nvPr/>
              </p:nvSpPr>
              <p:spPr>
                <a:xfrm>
                  <a:off x="3653851" y="709913"/>
                  <a:ext cx="28575" cy="19050"/>
                </a:xfrm>
                <a:custGeom>
                  <a:avLst/>
                  <a:gdLst>
                    <a:gd name="connsiteX0" fmla="*/ 7226 w 28575"/>
                    <a:gd name="connsiteY0" fmla="*/ 17829 h 19050"/>
                    <a:gd name="connsiteX1" fmla="*/ 16141 w 28575"/>
                    <a:gd name="connsiteY1" fmla="*/ 21134 h 19050"/>
                    <a:gd name="connsiteX2" fmla="*/ 25647 w 28575"/>
                    <a:gd name="connsiteY2" fmla="*/ 16105 h 19050"/>
                    <a:gd name="connsiteX3" fmla="*/ 20561 w 28575"/>
                    <a:gd name="connsiteY3" fmla="*/ 15524 h 19050"/>
                    <a:gd name="connsiteX4" fmla="*/ 27152 w 28575"/>
                    <a:gd name="connsiteY4" fmla="*/ 11752 h 19050"/>
                    <a:gd name="connsiteX5" fmla="*/ 25200 w 28575"/>
                    <a:gd name="connsiteY5" fmla="*/ 9932 h 19050"/>
                    <a:gd name="connsiteX6" fmla="*/ 29915 w 28575"/>
                    <a:gd name="connsiteY6" fmla="*/ 9056 h 19050"/>
                    <a:gd name="connsiteX7" fmla="*/ 15627 w 28575"/>
                    <a:gd name="connsiteY7" fmla="*/ 8980 h 19050"/>
                    <a:gd name="connsiteX8" fmla="*/ 7226 w 28575"/>
                    <a:gd name="connsiteY8" fmla="*/ 1782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575" h="19050">
                      <a:moveTo>
                        <a:pt x="7226" y="17829"/>
                      </a:moveTo>
                      <a:cubicBezTo>
                        <a:pt x="6226" y="22896"/>
                        <a:pt x="14646" y="16686"/>
                        <a:pt x="16141" y="21134"/>
                      </a:cubicBezTo>
                      <a:cubicBezTo>
                        <a:pt x="17656" y="19515"/>
                        <a:pt x="20561" y="15514"/>
                        <a:pt x="25647" y="16105"/>
                      </a:cubicBezTo>
                      <a:cubicBezTo>
                        <a:pt x="30248" y="15257"/>
                        <a:pt x="22866" y="16067"/>
                        <a:pt x="20561" y="15524"/>
                      </a:cubicBezTo>
                      <a:cubicBezTo>
                        <a:pt x="21637" y="14428"/>
                        <a:pt x="23352" y="10809"/>
                        <a:pt x="27152" y="11752"/>
                      </a:cubicBezTo>
                      <a:lnTo>
                        <a:pt x="25200" y="9932"/>
                      </a:lnTo>
                      <a:lnTo>
                        <a:pt x="29915" y="9056"/>
                      </a:lnTo>
                      <a:cubicBezTo>
                        <a:pt x="28200" y="3170"/>
                        <a:pt x="16218" y="13142"/>
                        <a:pt x="15627" y="8980"/>
                      </a:cubicBezTo>
                      <a:cubicBezTo>
                        <a:pt x="13179" y="12476"/>
                        <a:pt x="7636" y="13142"/>
                        <a:pt x="7226" y="1782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72" name="任意多边形: 形状 1133">
                  <a:extLst>
                    <a:ext uri="{FF2B5EF4-FFF2-40B4-BE49-F238E27FC236}">
                      <a16:creationId xmlns:a16="http://schemas.microsoft.com/office/drawing/2014/main" id="{CF501A23-3042-81BF-1534-B065C998B000}"/>
                    </a:ext>
                  </a:extLst>
                </p:cNvPr>
                <p:cNvSpPr/>
                <p:nvPr/>
              </p:nvSpPr>
              <p:spPr>
                <a:xfrm>
                  <a:off x="3674669" y="696985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7372 w 9525"/>
                    <a:gd name="connsiteY1" fmla="*/ 10620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7372" y="10620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73" name="任意多边形: 形状 1134">
                  <a:extLst>
                    <a:ext uri="{FF2B5EF4-FFF2-40B4-BE49-F238E27FC236}">
                      <a16:creationId xmlns:a16="http://schemas.microsoft.com/office/drawing/2014/main" id="{AFDBB745-8613-59A0-7B24-B5B17F2D9F50}"/>
                    </a:ext>
                  </a:extLst>
                </p:cNvPr>
                <p:cNvSpPr/>
                <p:nvPr/>
              </p:nvSpPr>
              <p:spPr>
                <a:xfrm>
                  <a:off x="3668654" y="702281"/>
                  <a:ext cx="19050" cy="19050"/>
                </a:xfrm>
                <a:custGeom>
                  <a:avLst/>
                  <a:gdLst>
                    <a:gd name="connsiteX0" fmla="*/ 7348 w 19050"/>
                    <a:gd name="connsiteY0" fmla="*/ 12059 h 19050"/>
                    <a:gd name="connsiteX1" fmla="*/ 12625 w 19050"/>
                    <a:gd name="connsiteY1" fmla="*/ 7896 h 19050"/>
                    <a:gd name="connsiteX2" fmla="*/ 9511 w 19050"/>
                    <a:gd name="connsiteY2" fmla="*/ 7144 h 19050"/>
                    <a:gd name="connsiteX3" fmla="*/ 7348 w 19050"/>
                    <a:gd name="connsiteY3" fmla="*/ 1205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7348" y="12059"/>
                      </a:moveTo>
                      <a:cubicBezTo>
                        <a:pt x="11797" y="12449"/>
                        <a:pt x="9558" y="9877"/>
                        <a:pt x="12625" y="7896"/>
                      </a:cubicBezTo>
                      <a:lnTo>
                        <a:pt x="9511" y="7144"/>
                      </a:lnTo>
                      <a:cubicBezTo>
                        <a:pt x="6986" y="8601"/>
                        <a:pt x="6910" y="10592"/>
                        <a:pt x="7348" y="1205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74" name="任意多边形: 形状 1135">
                  <a:extLst>
                    <a:ext uri="{FF2B5EF4-FFF2-40B4-BE49-F238E27FC236}">
                      <a16:creationId xmlns:a16="http://schemas.microsoft.com/office/drawing/2014/main" id="{02D7CA17-6773-36C6-9272-3D2125DB5F8C}"/>
                    </a:ext>
                  </a:extLst>
                </p:cNvPr>
                <p:cNvSpPr/>
                <p:nvPr/>
              </p:nvSpPr>
              <p:spPr>
                <a:xfrm>
                  <a:off x="3624405" y="973096"/>
                  <a:ext cx="9525" cy="9525"/>
                </a:xfrm>
                <a:custGeom>
                  <a:avLst/>
                  <a:gdLst>
                    <a:gd name="connsiteX0" fmla="*/ 7677 w 9525"/>
                    <a:gd name="connsiteY0" fmla="*/ 8715 h 9525"/>
                    <a:gd name="connsiteX1" fmla="*/ 10411 w 9525"/>
                    <a:gd name="connsiteY1" fmla="*/ 10592 h 9525"/>
                    <a:gd name="connsiteX2" fmla="*/ 9173 w 9525"/>
                    <a:gd name="connsiteY2" fmla="*/ 7144 h 9525"/>
                    <a:gd name="connsiteX3" fmla="*/ 7144 w 9525"/>
                    <a:gd name="connsiteY3" fmla="*/ 9439 h 9525"/>
                    <a:gd name="connsiteX4" fmla="*/ 7677 w 9525"/>
                    <a:gd name="connsiteY4" fmla="*/ 871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7677" y="8715"/>
                      </a:moveTo>
                      <a:cubicBezTo>
                        <a:pt x="9258" y="8582"/>
                        <a:pt x="9344" y="10030"/>
                        <a:pt x="10411" y="10592"/>
                      </a:cubicBezTo>
                      <a:cubicBezTo>
                        <a:pt x="12097" y="7991"/>
                        <a:pt x="7658" y="8696"/>
                        <a:pt x="9173" y="7144"/>
                      </a:cubicBezTo>
                      <a:lnTo>
                        <a:pt x="7144" y="9439"/>
                      </a:lnTo>
                      <a:cubicBezTo>
                        <a:pt x="7887" y="9649"/>
                        <a:pt x="7563" y="9277"/>
                        <a:pt x="7677" y="871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75" name="任意多边形: 形状 1136">
                  <a:extLst>
                    <a:ext uri="{FF2B5EF4-FFF2-40B4-BE49-F238E27FC236}">
                      <a16:creationId xmlns:a16="http://schemas.microsoft.com/office/drawing/2014/main" id="{5157338E-FE7F-AED1-A2F6-1DF5E173B488}"/>
                    </a:ext>
                  </a:extLst>
                </p:cNvPr>
                <p:cNvSpPr/>
                <p:nvPr/>
              </p:nvSpPr>
              <p:spPr>
                <a:xfrm>
                  <a:off x="3684251" y="691289"/>
                  <a:ext cx="19050" cy="9525"/>
                </a:xfrm>
                <a:custGeom>
                  <a:avLst/>
                  <a:gdLst>
                    <a:gd name="connsiteX0" fmla="*/ 13335 w 19050"/>
                    <a:gd name="connsiteY0" fmla="*/ 11859 h 9525"/>
                    <a:gd name="connsiteX1" fmla="*/ 7144 w 19050"/>
                    <a:gd name="connsiteY1" fmla="*/ 7144 h 9525"/>
                    <a:gd name="connsiteX2" fmla="*/ 13335 w 19050"/>
                    <a:gd name="connsiteY2" fmla="*/ 1185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3335" y="11859"/>
                      </a:moveTo>
                      <a:cubicBezTo>
                        <a:pt x="10477" y="8887"/>
                        <a:pt x="11897" y="8601"/>
                        <a:pt x="7144" y="7144"/>
                      </a:cubicBezTo>
                      <a:cubicBezTo>
                        <a:pt x="7391" y="11363"/>
                        <a:pt x="6668" y="11097"/>
                        <a:pt x="13335" y="1185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76" name="任意多边形: 形状 1137">
                  <a:extLst>
                    <a:ext uri="{FF2B5EF4-FFF2-40B4-BE49-F238E27FC236}">
                      <a16:creationId xmlns:a16="http://schemas.microsoft.com/office/drawing/2014/main" id="{6676A0D4-929A-5D2A-2748-666493B6C7C4}"/>
                    </a:ext>
                  </a:extLst>
                </p:cNvPr>
                <p:cNvSpPr/>
                <p:nvPr/>
              </p:nvSpPr>
              <p:spPr>
                <a:xfrm>
                  <a:off x="3629958" y="977912"/>
                  <a:ext cx="9525" cy="9525"/>
                </a:xfrm>
                <a:custGeom>
                  <a:avLst/>
                  <a:gdLst>
                    <a:gd name="connsiteX0" fmla="*/ 9268 w 9525"/>
                    <a:gd name="connsiteY0" fmla="*/ 8842 h 9525"/>
                    <a:gd name="connsiteX1" fmla="*/ 7249 w 9525"/>
                    <a:gd name="connsiteY1" fmla="*/ 7233 h 9525"/>
                    <a:gd name="connsiteX2" fmla="*/ 7144 w 9525"/>
                    <a:gd name="connsiteY2" fmla="*/ 9652 h 9525"/>
                    <a:gd name="connsiteX3" fmla="*/ 9268 w 9525"/>
                    <a:gd name="connsiteY3" fmla="*/ 884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268" y="8842"/>
                      </a:moveTo>
                      <a:cubicBezTo>
                        <a:pt x="9887" y="9538"/>
                        <a:pt x="8944" y="6604"/>
                        <a:pt x="7249" y="7233"/>
                      </a:cubicBezTo>
                      <a:lnTo>
                        <a:pt x="7144" y="9652"/>
                      </a:lnTo>
                      <a:lnTo>
                        <a:pt x="9268" y="884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77" name="任意多边形: 形状 1138">
                  <a:extLst>
                    <a:ext uri="{FF2B5EF4-FFF2-40B4-BE49-F238E27FC236}">
                      <a16:creationId xmlns:a16="http://schemas.microsoft.com/office/drawing/2014/main" id="{73F889EF-C5DB-9F30-CE57-19CBD0B838C2}"/>
                    </a:ext>
                  </a:extLst>
                </p:cNvPr>
                <p:cNvSpPr/>
                <p:nvPr/>
              </p:nvSpPr>
              <p:spPr>
                <a:xfrm>
                  <a:off x="3594468" y="876246"/>
                  <a:ext cx="9525" cy="9525"/>
                </a:xfrm>
                <a:custGeom>
                  <a:avLst/>
                  <a:gdLst>
                    <a:gd name="connsiteX0" fmla="*/ 8896 w 9525"/>
                    <a:gd name="connsiteY0" fmla="*/ 7144 h 9525"/>
                    <a:gd name="connsiteX1" fmla="*/ 7144 w 9525"/>
                    <a:gd name="connsiteY1" fmla="*/ 9725 h 9525"/>
                    <a:gd name="connsiteX2" fmla="*/ 10630 w 9525"/>
                    <a:gd name="connsiteY2" fmla="*/ 805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896" y="7144"/>
                      </a:moveTo>
                      <a:lnTo>
                        <a:pt x="7144" y="9725"/>
                      </a:lnTo>
                      <a:lnTo>
                        <a:pt x="10630" y="805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78" name="任意多边形: 形状 1139">
                  <a:extLst>
                    <a:ext uri="{FF2B5EF4-FFF2-40B4-BE49-F238E27FC236}">
                      <a16:creationId xmlns:a16="http://schemas.microsoft.com/office/drawing/2014/main" id="{B4DF7680-2A52-7EBE-8219-D0BCAE67A231}"/>
                    </a:ext>
                  </a:extLst>
                </p:cNvPr>
                <p:cNvSpPr/>
                <p:nvPr/>
              </p:nvSpPr>
              <p:spPr>
                <a:xfrm>
                  <a:off x="3676259" y="997194"/>
                  <a:ext cx="28575" cy="28575"/>
                </a:xfrm>
                <a:custGeom>
                  <a:avLst/>
                  <a:gdLst>
                    <a:gd name="connsiteX0" fmla="*/ 9954 w 28575"/>
                    <a:gd name="connsiteY0" fmla="*/ 21565 h 28575"/>
                    <a:gd name="connsiteX1" fmla="*/ 11097 w 28575"/>
                    <a:gd name="connsiteY1" fmla="*/ 20612 h 28575"/>
                    <a:gd name="connsiteX2" fmla="*/ 11011 w 28575"/>
                    <a:gd name="connsiteY2" fmla="*/ 20498 h 28575"/>
                    <a:gd name="connsiteX3" fmla="*/ 10954 w 28575"/>
                    <a:gd name="connsiteY3" fmla="*/ 20441 h 28575"/>
                    <a:gd name="connsiteX4" fmla="*/ 10925 w 28575"/>
                    <a:gd name="connsiteY4" fmla="*/ 20412 h 28575"/>
                    <a:gd name="connsiteX5" fmla="*/ 10916 w 28575"/>
                    <a:gd name="connsiteY5" fmla="*/ 20393 h 28575"/>
                    <a:gd name="connsiteX6" fmla="*/ 10744 w 28575"/>
                    <a:gd name="connsiteY6" fmla="*/ 27146 h 28575"/>
                    <a:gd name="connsiteX7" fmla="*/ 10744 w 28575"/>
                    <a:gd name="connsiteY7" fmla="*/ 27146 h 28575"/>
                    <a:gd name="connsiteX8" fmla="*/ 10744 w 28575"/>
                    <a:gd name="connsiteY8" fmla="*/ 27137 h 28575"/>
                    <a:gd name="connsiteX9" fmla="*/ 10744 w 28575"/>
                    <a:gd name="connsiteY9" fmla="*/ 27127 h 28575"/>
                    <a:gd name="connsiteX10" fmla="*/ 10735 w 28575"/>
                    <a:gd name="connsiteY10" fmla="*/ 27080 h 28575"/>
                    <a:gd name="connsiteX11" fmla="*/ 10497 w 28575"/>
                    <a:gd name="connsiteY11" fmla="*/ 26375 h 28575"/>
                    <a:gd name="connsiteX12" fmla="*/ 9868 w 28575"/>
                    <a:gd name="connsiteY12" fmla="*/ 24975 h 28575"/>
                    <a:gd name="connsiteX13" fmla="*/ 11659 w 28575"/>
                    <a:gd name="connsiteY13" fmla="*/ 20460 h 28575"/>
                    <a:gd name="connsiteX14" fmla="*/ 11630 w 28575"/>
                    <a:gd name="connsiteY14" fmla="*/ 21307 h 28575"/>
                    <a:gd name="connsiteX15" fmla="*/ 24537 w 28575"/>
                    <a:gd name="connsiteY15" fmla="*/ 10611 h 28575"/>
                    <a:gd name="connsiteX16" fmla="*/ 24784 w 28575"/>
                    <a:gd name="connsiteY16" fmla="*/ 8201 h 28575"/>
                    <a:gd name="connsiteX17" fmla="*/ 24994 w 28575"/>
                    <a:gd name="connsiteY17" fmla="*/ 7553 h 28575"/>
                    <a:gd name="connsiteX18" fmla="*/ 25098 w 28575"/>
                    <a:gd name="connsiteY18" fmla="*/ 7639 h 28575"/>
                    <a:gd name="connsiteX19" fmla="*/ 23117 w 28575"/>
                    <a:gd name="connsiteY19" fmla="*/ 7382 h 28575"/>
                    <a:gd name="connsiteX20" fmla="*/ 22631 w 28575"/>
                    <a:gd name="connsiteY20" fmla="*/ 7839 h 28575"/>
                    <a:gd name="connsiteX21" fmla="*/ 18336 w 28575"/>
                    <a:gd name="connsiteY21" fmla="*/ 7144 h 28575"/>
                    <a:gd name="connsiteX22" fmla="*/ 12668 w 28575"/>
                    <a:gd name="connsiteY22" fmla="*/ 11678 h 28575"/>
                    <a:gd name="connsiteX23" fmla="*/ 14211 w 28575"/>
                    <a:gd name="connsiteY23" fmla="*/ 11706 h 28575"/>
                    <a:gd name="connsiteX24" fmla="*/ 8687 w 28575"/>
                    <a:gd name="connsiteY24" fmla="*/ 21365 h 28575"/>
                    <a:gd name="connsiteX25" fmla="*/ 7144 w 28575"/>
                    <a:gd name="connsiteY25" fmla="*/ 26137 h 28575"/>
                    <a:gd name="connsiteX26" fmla="*/ 7172 w 28575"/>
                    <a:gd name="connsiteY26" fmla="*/ 26708 h 28575"/>
                    <a:gd name="connsiteX27" fmla="*/ 7191 w 28575"/>
                    <a:gd name="connsiteY27" fmla="*/ 26851 h 28575"/>
                    <a:gd name="connsiteX28" fmla="*/ 7201 w 28575"/>
                    <a:gd name="connsiteY28" fmla="*/ 26918 h 28575"/>
                    <a:gd name="connsiteX29" fmla="*/ 7211 w 28575"/>
                    <a:gd name="connsiteY29" fmla="*/ 26956 h 28575"/>
                    <a:gd name="connsiteX30" fmla="*/ 7211 w 28575"/>
                    <a:gd name="connsiteY30" fmla="*/ 26956 h 28575"/>
                    <a:gd name="connsiteX31" fmla="*/ 7382 w 28575"/>
                    <a:gd name="connsiteY31" fmla="*/ 20383 h 28575"/>
                    <a:gd name="connsiteX32" fmla="*/ 7382 w 28575"/>
                    <a:gd name="connsiteY32" fmla="*/ 20383 h 28575"/>
                    <a:gd name="connsiteX33" fmla="*/ 7382 w 28575"/>
                    <a:gd name="connsiteY33" fmla="*/ 20393 h 28575"/>
                    <a:gd name="connsiteX34" fmla="*/ 7468 w 28575"/>
                    <a:gd name="connsiteY34" fmla="*/ 20488 h 28575"/>
                    <a:gd name="connsiteX35" fmla="*/ 7982 w 28575"/>
                    <a:gd name="connsiteY35" fmla="*/ 20869 h 28575"/>
                    <a:gd name="connsiteX36" fmla="*/ 9954 w 28575"/>
                    <a:gd name="connsiteY36" fmla="*/ 21565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8575" h="28575">
                      <a:moveTo>
                        <a:pt x="9954" y="21565"/>
                      </a:moveTo>
                      <a:cubicBezTo>
                        <a:pt x="11040" y="21241"/>
                        <a:pt x="11268" y="20926"/>
                        <a:pt x="11097" y="20612"/>
                      </a:cubicBezTo>
                      <a:lnTo>
                        <a:pt x="11011" y="20498"/>
                      </a:lnTo>
                      <a:lnTo>
                        <a:pt x="10954" y="20441"/>
                      </a:lnTo>
                      <a:lnTo>
                        <a:pt x="10925" y="20412"/>
                      </a:lnTo>
                      <a:lnTo>
                        <a:pt x="10916" y="20393"/>
                      </a:lnTo>
                      <a:lnTo>
                        <a:pt x="10744" y="27146"/>
                      </a:lnTo>
                      <a:lnTo>
                        <a:pt x="10744" y="27146"/>
                      </a:lnTo>
                      <a:lnTo>
                        <a:pt x="10744" y="27137"/>
                      </a:lnTo>
                      <a:lnTo>
                        <a:pt x="10744" y="27127"/>
                      </a:lnTo>
                      <a:lnTo>
                        <a:pt x="10735" y="27080"/>
                      </a:lnTo>
                      <a:lnTo>
                        <a:pt x="10497" y="26375"/>
                      </a:lnTo>
                      <a:lnTo>
                        <a:pt x="9868" y="24975"/>
                      </a:lnTo>
                      <a:cubicBezTo>
                        <a:pt x="9020" y="23146"/>
                        <a:pt x="8392" y="21479"/>
                        <a:pt x="11659" y="20460"/>
                      </a:cubicBezTo>
                      <a:lnTo>
                        <a:pt x="11630" y="21307"/>
                      </a:lnTo>
                      <a:cubicBezTo>
                        <a:pt x="16364" y="16154"/>
                        <a:pt x="18317" y="14878"/>
                        <a:pt x="24537" y="10611"/>
                      </a:cubicBezTo>
                      <a:cubicBezTo>
                        <a:pt x="24537" y="10611"/>
                        <a:pt x="24660" y="9401"/>
                        <a:pt x="24784" y="8201"/>
                      </a:cubicBezTo>
                      <a:cubicBezTo>
                        <a:pt x="24832" y="7344"/>
                        <a:pt x="24927" y="7410"/>
                        <a:pt x="24994" y="7553"/>
                      </a:cubicBezTo>
                      <a:cubicBezTo>
                        <a:pt x="25060" y="7610"/>
                        <a:pt x="25098" y="7639"/>
                        <a:pt x="25098" y="7639"/>
                      </a:cubicBezTo>
                      <a:cubicBezTo>
                        <a:pt x="24689" y="7563"/>
                        <a:pt x="23879" y="7420"/>
                        <a:pt x="23117" y="7382"/>
                      </a:cubicBezTo>
                      <a:cubicBezTo>
                        <a:pt x="25260" y="7925"/>
                        <a:pt x="20603" y="7401"/>
                        <a:pt x="22631" y="7839"/>
                      </a:cubicBezTo>
                      <a:cubicBezTo>
                        <a:pt x="22022" y="7639"/>
                        <a:pt x="20317" y="7353"/>
                        <a:pt x="18336" y="7144"/>
                      </a:cubicBezTo>
                      <a:cubicBezTo>
                        <a:pt x="16383" y="7687"/>
                        <a:pt x="14259" y="10201"/>
                        <a:pt x="12668" y="11678"/>
                      </a:cubicBezTo>
                      <a:lnTo>
                        <a:pt x="14211" y="11706"/>
                      </a:lnTo>
                      <a:cubicBezTo>
                        <a:pt x="13364" y="14773"/>
                        <a:pt x="10497" y="18117"/>
                        <a:pt x="8687" y="21365"/>
                      </a:cubicBezTo>
                      <a:cubicBezTo>
                        <a:pt x="7782" y="22993"/>
                        <a:pt x="7134" y="24594"/>
                        <a:pt x="7144" y="26137"/>
                      </a:cubicBezTo>
                      <a:lnTo>
                        <a:pt x="7172" y="26708"/>
                      </a:lnTo>
                      <a:lnTo>
                        <a:pt x="7191" y="26851"/>
                      </a:lnTo>
                      <a:lnTo>
                        <a:pt x="7201" y="26918"/>
                      </a:lnTo>
                      <a:lnTo>
                        <a:pt x="7211" y="26956"/>
                      </a:lnTo>
                      <a:lnTo>
                        <a:pt x="7211" y="26956"/>
                      </a:lnTo>
                      <a:cubicBezTo>
                        <a:pt x="7172" y="28384"/>
                        <a:pt x="7525" y="14507"/>
                        <a:pt x="7382" y="20383"/>
                      </a:cubicBezTo>
                      <a:lnTo>
                        <a:pt x="7382" y="20383"/>
                      </a:lnTo>
                      <a:lnTo>
                        <a:pt x="7382" y="20393"/>
                      </a:lnTo>
                      <a:lnTo>
                        <a:pt x="7468" y="20488"/>
                      </a:lnTo>
                      <a:cubicBezTo>
                        <a:pt x="7592" y="20622"/>
                        <a:pt x="7763" y="20745"/>
                        <a:pt x="7982" y="20869"/>
                      </a:cubicBezTo>
                      <a:cubicBezTo>
                        <a:pt x="8420" y="21126"/>
                        <a:pt x="9058" y="21355"/>
                        <a:pt x="9954" y="2156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79" name="任意多边形: 形状 1140">
                  <a:extLst>
                    <a:ext uri="{FF2B5EF4-FFF2-40B4-BE49-F238E27FC236}">
                      <a16:creationId xmlns:a16="http://schemas.microsoft.com/office/drawing/2014/main" id="{B989445C-20DD-2061-C675-9515AAA6F9FD}"/>
                    </a:ext>
                  </a:extLst>
                </p:cNvPr>
                <p:cNvSpPr/>
                <p:nvPr/>
              </p:nvSpPr>
              <p:spPr>
                <a:xfrm>
                  <a:off x="3602003" y="824944"/>
                  <a:ext cx="9525" cy="19050"/>
                </a:xfrm>
                <a:custGeom>
                  <a:avLst/>
                  <a:gdLst>
                    <a:gd name="connsiteX0" fmla="*/ 10544 w 9525"/>
                    <a:gd name="connsiteY0" fmla="*/ 7144 h 19050"/>
                    <a:gd name="connsiteX1" fmla="*/ 7144 w 9525"/>
                    <a:gd name="connsiteY1" fmla="*/ 7839 h 19050"/>
                    <a:gd name="connsiteX2" fmla="*/ 9925 w 9525"/>
                    <a:gd name="connsiteY2" fmla="*/ 1197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10544" y="7144"/>
                      </a:moveTo>
                      <a:lnTo>
                        <a:pt x="7144" y="7839"/>
                      </a:lnTo>
                      <a:lnTo>
                        <a:pt x="9925" y="1197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80" name="任意多边形: 形状 1141">
                  <a:extLst>
                    <a:ext uri="{FF2B5EF4-FFF2-40B4-BE49-F238E27FC236}">
                      <a16:creationId xmlns:a16="http://schemas.microsoft.com/office/drawing/2014/main" id="{F9459934-9318-C2BA-21FD-EE453A738C64}"/>
                    </a:ext>
                  </a:extLst>
                </p:cNvPr>
                <p:cNvSpPr/>
                <p:nvPr/>
              </p:nvSpPr>
              <p:spPr>
                <a:xfrm>
                  <a:off x="3618176" y="959005"/>
                  <a:ext cx="9525" cy="9525"/>
                </a:xfrm>
                <a:custGeom>
                  <a:avLst/>
                  <a:gdLst>
                    <a:gd name="connsiteX0" fmla="*/ 10868 w 9525"/>
                    <a:gd name="connsiteY0" fmla="*/ 8299 h 9525"/>
                    <a:gd name="connsiteX1" fmla="*/ 7144 w 9525"/>
                    <a:gd name="connsiteY1" fmla="*/ 7518 h 9525"/>
                    <a:gd name="connsiteX2" fmla="*/ 10868 w 9525"/>
                    <a:gd name="connsiteY2" fmla="*/ 829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868" y="8299"/>
                      </a:moveTo>
                      <a:cubicBezTo>
                        <a:pt x="10944" y="6756"/>
                        <a:pt x="8477" y="7052"/>
                        <a:pt x="7144" y="7518"/>
                      </a:cubicBezTo>
                      <a:cubicBezTo>
                        <a:pt x="7553" y="9928"/>
                        <a:pt x="9725" y="8156"/>
                        <a:pt x="10868" y="829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81" name="任意多边形: 形状 1142">
                  <a:extLst>
                    <a:ext uri="{FF2B5EF4-FFF2-40B4-BE49-F238E27FC236}">
                      <a16:creationId xmlns:a16="http://schemas.microsoft.com/office/drawing/2014/main" id="{D2586BC1-26CB-95A1-3AF8-F7EDC66102E8}"/>
                    </a:ext>
                  </a:extLst>
                </p:cNvPr>
                <p:cNvSpPr/>
                <p:nvPr/>
              </p:nvSpPr>
              <p:spPr>
                <a:xfrm>
                  <a:off x="3603307" y="833307"/>
                  <a:ext cx="9525" cy="9525"/>
                </a:xfrm>
                <a:custGeom>
                  <a:avLst/>
                  <a:gdLst>
                    <a:gd name="connsiteX0" fmla="*/ 10897 w 9525"/>
                    <a:gd name="connsiteY0" fmla="*/ 7144 h 9525"/>
                    <a:gd name="connsiteX1" fmla="*/ 7572 w 9525"/>
                    <a:gd name="connsiteY1" fmla="*/ 7820 h 9525"/>
                    <a:gd name="connsiteX2" fmla="*/ 7144 w 9525"/>
                    <a:gd name="connsiteY2" fmla="*/ 960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897" y="7144"/>
                      </a:moveTo>
                      <a:lnTo>
                        <a:pt x="7572" y="7820"/>
                      </a:lnTo>
                      <a:lnTo>
                        <a:pt x="7144" y="960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82" name="任意多边形: 形状 1143">
                  <a:extLst>
                    <a:ext uri="{FF2B5EF4-FFF2-40B4-BE49-F238E27FC236}">
                      <a16:creationId xmlns:a16="http://schemas.microsoft.com/office/drawing/2014/main" id="{C73FC050-1B5F-E6C4-1148-0BA547C98B1A}"/>
                    </a:ext>
                  </a:extLst>
                </p:cNvPr>
                <p:cNvSpPr/>
                <p:nvPr/>
              </p:nvSpPr>
              <p:spPr>
                <a:xfrm>
                  <a:off x="3603165" y="907449"/>
                  <a:ext cx="9525" cy="9525"/>
                </a:xfrm>
                <a:custGeom>
                  <a:avLst/>
                  <a:gdLst>
                    <a:gd name="connsiteX0" fmla="*/ 10001 w 9525"/>
                    <a:gd name="connsiteY0" fmla="*/ 9325 h 9525"/>
                    <a:gd name="connsiteX1" fmla="*/ 11430 w 9525"/>
                    <a:gd name="connsiteY1" fmla="*/ 8001 h 9525"/>
                    <a:gd name="connsiteX2" fmla="*/ 7144 w 9525"/>
                    <a:gd name="connsiteY2" fmla="*/ 8763 h 9525"/>
                    <a:gd name="connsiteX3" fmla="*/ 10001 w 9525"/>
                    <a:gd name="connsiteY3" fmla="*/ 93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0001" y="9325"/>
                      </a:moveTo>
                      <a:lnTo>
                        <a:pt x="11430" y="8001"/>
                      </a:lnTo>
                      <a:cubicBezTo>
                        <a:pt x="9992" y="6049"/>
                        <a:pt x="8658" y="7925"/>
                        <a:pt x="7144" y="8763"/>
                      </a:cubicBezTo>
                      <a:cubicBezTo>
                        <a:pt x="8649" y="7925"/>
                        <a:pt x="9373" y="8906"/>
                        <a:pt x="10001" y="932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83" name="任意多边形: 形状 1144">
                  <a:extLst>
                    <a:ext uri="{FF2B5EF4-FFF2-40B4-BE49-F238E27FC236}">
                      <a16:creationId xmlns:a16="http://schemas.microsoft.com/office/drawing/2014/main" id="{F42A080B-A316-A4C7-5B9A-94A41430EFEE}"/>
                    </a:ext>
                  </a:extLst>
                </p:cNvPr>
                <p:cNvSpPr/>
                <p:nvPr/>
              </p:nvSpPr>
              <p:spPr>
                <a:xfrm>
                  <a:off x="3623496" y="787596"/>
                  <a:ext cx="9525" cy="9525"/>
                </a:xfrm>
                <a:custGeom>
                  <a:avLst/>
                  <a:gdLst>
                    <a:gd name="connsiteX0" fmla="*/ 7948 w 9525"/>
                    <a:gd name="connsiteY0" fmla="*/ 9049 h 9525"/>
                    <a:gd name="connsiteX1" fmla="*/ 9405 w 9525"/>
                    <a:gd name="connsiteY1" fmla="*/ 8820 h 9525"/>
                    <a:gd name="connsiteX2" fmla="*/ 10910 w 9525"/>
                    <a:gd name="connsiteY2" fmla="*/ 8687 h 9525"/>
                    <a:gd name="connsiteX3" fmla="*/ 7424 w 9525"/>
                    <a:gd name="connsiteY3" fmla="*/ 7144 h 9525"/>
                    <a:gd name="connsiteX4" fmla="*/ 7948 w 9525"/>
                    <a:gd name="connsiteY4" fmla="*/ 904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7948" y="9049"/>
                      </a:moveTo>
                      <a:cubicBezTo>
                        <a:pt x="7948" y="9049"/>
                        <a:pt x="8681" y="8934"/>
                        <a:pt x="9405" y="8820"/>
                      </a:cubicBezTo>
                      <a:cubicBezTo>
                        <a:pt x="10158" y="8753"/>
                        <a:pt x="10910" y="8687"/>
                        <a:pt x="10910" y="8687"/>
                      </a:cubicBezTo>
                      <a:lnTo>
                        <a:pt x="7424" y="7144"/>
                      </a:lnTo>
                      <a:cubicBezTo>
                        <a:pt x="6481" y="7734"/>
                        <a:pt x="8243" y="8439"/>
                        <a:pt x="7948" y="904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84" name="任意多边形: 形状 1145">
                  <a:extLst>
                    <a:ext uri="{FF2B5EF4-FFF2-40B4-BE49-F238E27FC236}">
                      <a16:creationId xmlns:a16="http://schemas.microsoft.com/office/drawing/2014/main" id="{D03A73D8-41F6-7CE9-D07F-0C7710EA1A20}"/>
                    </a:ext>
                  </a:extLst>
                </p:cNvPr>
                <p:cNvSpPr/>
                <p:nvPr/>
              </p:nvSpPr>
              <p:spPr>
                <a:xfrm>
                  <a:off x="3684308" y="709101"/>
                  <a:ext cx="9525" cy="9525"/>
                </a:xfrm>
                <a:custGeom>
                  <a:avLst/>
                  <a:gdLst>
                    <a:gd name="connsiteX0" fmla="*/ 7515 w 9525"/>
                    <a:gd name="connsiteY0" fmla="*/ 11344 h 9525"/>
                    <a:gd name="connsiteX1" fmla="*/ 7144 w 9525"/>
                    <a:gd name="connsiteY1" fmla="*/ 7144 h 9525"/>
                    <a:gd name="connsiteX2" fmla="*/ 7515 w 9525"/>
                    <a:gd name="connsiteY2" fmla="*/ 113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515" y="11344"/>
                      </a:moveTo>
                      <a:cubicBezTo>
                        <a:pt x="10525" y="9630"/>
                        <a:pt x="10763" y="7639"/>
                        <a:pt x="7144" y="7144"/>
                      </a:cubicBezTo>
                      <a:lnTo>
                        <a:pt x="7515" y="113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85" name="任意多边形: 形状 1146">
                  <a:extLst>
                    <a:ext uri="{FF2B5EF4-FFF2-40B4-BE49-F238E27FC236}">
                      <a16:creationId xmlns:a16="http://schemas.microsoft.com/office/drawing/2014/main" id="{6070D74B-006D-E2D5-7034-606930BD02C6}"/>
                    </a:ext>
                  </a:extLst>
                </p:cNvPr>
                <p:cNvSpPr/>
                <p:nvPr/>
              </p:nvSpPr>
              <p:spPr>
                <a:xfrm>
                  <a:off x="3614458" y="812038"/>
                  <a:ext cx="9525" cy="9525"/>
                </a:xfrm>
                <a:custGeom>
                  <a:avLst/>
                  <a:gdLst>
                    <a:gd name="connsiteX0" fmla="*/ 10633 w 9525"/>
                    <a:gd name="connsiteY0" fmla="*/ 8430 h 9525"/>
                    <a:gd name="connsiteX1" fmla="*/ 8233 w 9525"/>
                    <a:gd name="connsiteY1" fmla="*/ 9515 h 9525"/>
                    <a:gd name="connsiteX2" fmla="*/ 9099 w 9525"/>
                    <a:gd name="connsiteY2" fmla="*/ 7144 h 9525"/>
                    <a:gd name="connsiteX3" fmla="*/ 9337 w 9525"/>
                    <a:gd name="connsiteY3" fmla="*/ 10163 h 9525"/>
                    <a:gd name="connsiteX4" fmla="*/ 10633 w 9525"/>
                    <a:gd name="connsiteY4" fmla="*/ 843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10633" y="8430"/>
                      </a:moveTo>
                      <a:cubicBezTo>
                        <a:pt x="9966" y="8401"/>
                        <a:pt x="8671" y="10135"/>
                        <a:pt x="8233" y="9515"/>
                      </a:cubicBezTo>
                      <a:lnTo>
                        <a:pt x="9099" y="7144"/>
                      </a:lnTo>
                      <a:cubicBezTo>
                        <a:pt x="5137" y="8792"/>
                        <a:pt x="8242" y="9515"/>
                        <a:pt x="9337" y="10163"/>
                      </a:cubicBezTo>
                      <a:lnTo>
                        <a:pt x="10633" y="843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86" name="任意多边形: 形状 1147">
                  <a:extLst>
                    <a:ext uri="{FF2B5EF4-FFF2-40B4-BE49-F238E27FC236}">
                      <a16:creationId xmlns:a16="http://schemas.microsoft.com/office/drawing/2014/main" id="{FEAC87D7-8D2F-DF2A-D785-DC682F8C20C4}"/>
                    </a:ext>
                  </a:extLst>
                </p:cNvPr>
                <p:cNvSpPr/>
                <p:nvPr/>
              </p:nvSpPr>
              <p:spPr>
                <a:xfrm>
                  <a:off x="3704187" y="1012853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7239 w 9525"/>
                    <a:gd name="connsiteY1" fmla="*/ 8677 h 9525"/>
                    <a:gd name="connsiteX2" fmla="*/ 8668 w 9525"/>
                    <a:gd name="connsiteY2" fmla="*/ 723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7239" y="8677"/>
                      </a:lnTo>
                      <a:lnTo>
                        <a:pt x="8668" y="723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87" name="任意多边形: 形状 1148">
                  <a:extLst>
                    <a:ext uri="{FF2B5EF4-FFF2-40B4-BE49-F238E27FC236}">
                      <a16:creationId xmlns:a16="http://schemas.microsoft.com/office/drawing/2014/main" id="{650B226F-AF3D-D0C4-58B1-29AE595B3EEB}"/>
                    </a:ext>
                  </a:extLst>
                </p:cNvPr>
                <p:cNvSpPr/>
                <p:nvPr/>
              </p:nvSpPr>
              <p:spPr>
                <a:xfrm>
                  <a:off x="3617338" y="800950"/>
                  <a:ext cx="19050" cy="19050"/>
                </a:xfrm>
                <a:custGeom>
                  <a:avLst/>
                  <a:gdLst>
                    <a:gd name="connsiteX0" fmla="*/ 17069 w 19050"/>
                    <a:gd name="connsiteY0" fmla="*/ 17669 h 19050"/>
                    <a:gd name="connsiteX1" fmla="*/ 19822 w 19050"/>
                    <a:gd name="connsiteY1" fmla="*/ 17288 h 19050"/>
                    <a:gd name="connsiteX2" fmla="*/ 16526 w 19050"/>
                    <a:gd name="connsiteY2" fmla="*/ 13954 h 19050"/>
                    <a:gd name="connsiteX3" fmla="*/ 19098 w 19050"/>
                    <a:gd name="connsiteY3" fmla="*/ 9182 h 19050"/>
                    <a:gd name="connsiteX4" fmla="*/ 16612 w 19050"/>
                    <a:gd name="connsiteY4" fmla="*/ 7144 h 19050"/>
                    <a:gd name="connsiteX5" fmla="*/ 9316 w 19050"/>
                    <a:gd name="connsiteY5" fmla="*/ 17164 h 19050"/>
                    <a:gd name="connsiteX6" fmla="*/ 10030 w 19050"/>
                    <a:gd name="connsiteY6" fmla="*/ 13564 h 19050"/>
                    <a:gd name="connsiteX7" fmla="*/ 7144 w 19050"/>
                    <a:gd name="connsiteY7" fmla="*/ 15850 h 19050"/>
                    <a:gd name="connsiteX8" fmla="*/ 17069 w 19050"/>
                    <a:gd name="connsiteY8" fmla="*/ 1766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050" h="19050">
                      <a:moveTo>
                        <a:pt x="17069" y="17669"/>
                      </a:moveTo>
                      <a:lnTo>
                        <a:pt x="19822" y="17288"/>
                      </a:lnTo>
                      <a:cubicBezTo>
                        <a:pt x="17221" y="18917"/>
                        <a:pt x="18050" y="13440"/>
                        <a:pt x="16526" y="13954"/>
                      </a:cubicBezTo>
                      <a:cubicBezTo>
                        <a:pt x="21727" y="12487"/>
                        <a:pt x="14259" y="11335"/>
                        <a:pt x="19098" y="9182"/>
                      </a:cubicBezTo>
                      <a:lnTo>
                        <a:pt x="16612" y="7144"/>
                      </a:lnTo>
                      <a:cubicBezTo>
                        <a:pt x="20450" y="12373"/>
                        <a:pt x="10678" y="13573"/>
                        <a:pt x="9316" y="17164"/>
                      </a:cubicBezTo>
                      <a:cubicBezTo>
                        <a:pt x="8230" y="16507"/>
                        <a:pt x="10211" y="14792"/>
                        <a:pt x="10030" y="13564"/>
                      </a:cubicBezTo>
                      <a:lnTo>
                        <a:pt x="7144" y="15850"/>
                      </a:lnTo>
                      <a:cubicBezTo>
                        <a:pt x="7115" y="19450"/>
                        <a:pt x="18221" y="14678"/>
                        <a:pt x="17069" y="1766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88" name="任意多边形: 形状 1149">
                  <a:extLst>
                    <a:ext uri="{FF2B5EF4-FFF2-40B4-BE49-F238E27FC236}">
                      <a16:creationId xmlns:a16="http://schemas.microsoft.com/office/drawing/2014/main" id="{E1D104BD-26F8-5E27-CD65-59D018DD9330}"/>
                    </a:ext>
                  </a:extLst>
                </p:cNvPr>
                <p:cNvSpPr/>
                <p:nvPr/>
              </p:nvSpPr>
              <p:spPr>
                <a:xfrm>
                  <a:off x="3605774" y="863815"/>
                  <a:ext cx="9525" cy="9525"/>
                </a:xfrm>
                <a:custGeom>
                  <a:avLst/>
                  <a:gdLst>
                    <a:gd name="connsiteX0" fmla="*/ 9963 w 9525"/>
                    <a:gd name="connsiteY0" fmla="*/ 10611 h 9525"/>
                    <a:gd name="connsiteX1" fmla="*/ 10839 w 9525"/>
                    <a:gd name="connsiteY1" fmla="*/ 7144 h 9525"/>
                    <a:gd name="connsiteX2" fmla="*/ 7144 w 9525"/>
                    <a:gd name="connsiteY2" fmla="*/ 9087 h 9525"/>
                    <a:gd name="connsiteX3" fmla="*/ 9963 w 9525"/>
                    <a:gd name="connsiteY3" fmla="*/ 1061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963" y="10611"/>
                      </a:moveTo>
                      <a:cubicBezTo>
                        <a:pt x="10068" y="9477"/>
                        <a:pt x="10744" y="8306"/>
                        <a:pt x="10839" y="7144"/>
                      </a:cubicBezTo>
                      <a:lnTo>
                        <a:pt x="7144" y="9087"/>
                      </a:lnTo>
                      <a:lnTo>
                        <a:pt x="9963" y="1061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89" name="任意多边形: 形状 1150">
                  <a:extLst>
                    <a:ext uri="{FF2B5EF4-FFF2-40B4-BE49-F238E27FC236}">
                      <a16:creationId xmlns:a16="http://schemas.microsoft.com/office/drawing/2014/main" id="{1AF2D8C6-796B-B34B-6FB4-B6CDF000A51C}"/>
                    </a:ext>
                  </a:extLst>
                </p:cNvPr>
                <p:cNvSpPr/>
                <p:nvPr/>
              </p:nvSpPr>
              <p:spPr>
                <a:xfrm>
                  <a:off x="3621750" y="802417"/>
                  <a:ext cx="9525" cy="9525"/>
                </a:xfrm>
                <a:custGeom>
                  <a:avLst/>
                  <a:gdLst>
                    <a:gd name="connsiteX0" fmla="*/ 7456 w 9525"/>
                    <a:gd name="connsiteY0" fmla="*/ 9125 h 9525"/>
                    <a:gd name="connsiteX1" fmla="*/ 10790 w 9525"/>
                    <a:gd name="connsiteY1" fmla="*/ 7449 h 9525"/>
                    <a:gd name="connsiteX2" fmla="*/ 7456 w 9525"/>
                    <a:gd name="connsiteY2" fmla="*/ 91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456" y="9125"/>
                      </a:moveTo>
                      <a:lnTo>
                        <a:pt x="10790" y="7449"/>
                      </a:lnTo>
                      <a:cubicBezTo>
                        <a:pt x="9075" y="6753"/>
                        <a:pt x="6189" y="7220"/>
                        <a:pt x="7456" y="912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90" name="任意多边形: 形状 1151">
                  <a:extLst>
                    <a:ext uri="{FF2B5EF4-FFF2-40B4-BE49-F238E27FC236}">
                      <a16:creationId xmlns:a16="http://schemas.microsoft.com/office/drawing/2014/main" id="{C039913D-A184-E364-1100-BFE3D958B4FA}"/>
                    </a:ext>
                  </a:extLst>
                </p:cNvPr>
                <p:cNvSpPr/>
                <p:nvPr/>
              </p:nvSpPr>
              <p:spPr>
                <a:xfrm>
                  <a:off x="3690671" y="709596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10135 h 9525"/>
                    <a:gd name="connsiteX1" fmla="*/ 20212 w 19050"/>
                    <a:gd name="connsiteY1" fmla="*/ 7144 h 9525"/>
                    <a:gd name="connsiteX2" fmla="*/ 7144 w 19050"/>
                    <a:gd name="connsiteY2" fmla="*/ 1013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10135"/>
                      </a:moveTo>
                      <a:cubicBezTo>
                        <a:pt x="12001" y="10430"/>
                        <a:pt x="15488" y="7525"/>
                        <a:pt x="20212" y="7144"/>
                      </a:cubicBezTo>
                      <a:cubicBezTo>
                        <a:pt x="16269" y="7772"/>
                        <a:pt x="7610" y="6182"/>
                        <a:pt x="7144" y="1013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91" name="任意多边形: 形状 1152">
                  <a:extLst>
                    <a:ext uri="{FF2B5EF4-FFF2-40B4-BE49-F238E27FC236}">
                      <a16:creationId xmlns:a16="http://schemas.microsoft.com/office/drawing/2014/main" id="{205022D2-9B90-76F2-C839-AAE2E92E0C27}"/>
                    </a:ext>
                  </a:extLst>
                </p:cNvPr>
                <p:cNvSpPr/>
                <p:nvPr/>
              </p:nvSpPr>
              <p:spPr>
                <a:xfrm>
                  <a:off x="3608673" y="885370"/>
                  <a:ext cx="19050" cy="19050"/>
                </a:xfrm>
                <a:custGeom>
                  <a:avLst/>
                  <a:gdLst>
                    <a:gd name="connsiteX0" fmla="*/ 16980 w 19050"/>
                    <a:gd name="connsiteY0" fmla="*/ 13021 h 19050"/>
                    <a:gd name="connsiteX1" fmla="*/ 14789 w 19050"/>
                    <a:gd name="connsiteY1" fmla="*/ 12630 h 19050"/>
                    <a:gd name="connsiteX2" fmla="*/ 16894 w 19050"/>
                    <a:gd name="connsiteY2" fmla="*/ 11354 h 19050"/>
                    <a:gd name="connsiteX3" fmla="*/ 13989 w 19050"/>
                    <a:gd name="connsiteY3" fmla="*/ 7144 h 19050"/>
                    <a:gd name="connsiteX4" fmla="*/ 10293 w 19050"/>
                    <a:gd name="connsiteY4" fmla="*/ 10268 h 19050"/>
                    <a:gd name="connsiteX5" fmla="*/ 9036 w 19050"/>
                    <a:gd name="connsiteY5" fmla="*/ 16964 h 19050"/>
                    <a:gd name="connsiteX6" fmla="*/ 16980 w 19050"/>
                    <a:gd name="connsiteY6" fmla="*/ 1302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" h="19050">
                      <a:moveTo>
                        <a:pt x="16980" y="13021"/>
                      </a:moveTo>
                      <a:cubicBezTo>
                        <a:pt x="15913" y="13078"/>
                        <a:pt x="15370" y="13125"/>
                        <a:pt x="14789" y="12630"/>
                      </a:cubicBezTo>
                      <a:cubicBezTo>
                        <a:pt x="14198" y="11573"/>
                        <a:pt x="15780" y="10897"/>
                        <a:pt x="16894" y="11354"/>
                      </a:cubicBezTo>
                      <a:lnTo>
                        <a:pt x="13989" y="7144"/>
                      </a:lnTo>
                      <a:cubicBezTo>
                        <a:pt x="12398" y="8411"/>
                        <a:pt x="11436" y="11287"/>
                        <a:pt x="10293" y="10268"/>
                      </a:cubicBezTo>
                      <a:cubicBezTo>
                        <a:pt x="12684" y="13335"/>
                        <a:pt x="3292" y="14840"/>
                        <a:pt x="9036" y="16964"/>
                      </a:cubicBezTo>
                      <a:lnTo>
                        <a:pt x="16980" y="1302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92" name="任意多边形: 形状 1153">
                  <a:extLst>
                    <a:ext uri="{FF2B5EF4-FFF2-40B4-BE49-F238E27FC236}">
                      <a16:creationId xmlns:a16="http://schemas.microsoft.com/office/drawing/2014/main" id="{F02C34A5-8F90-9099-7C8E-49E609AABE3C}"/>
                    </a:ext>
                  </a:extLst>
                </p:cNvPr>
                <p:cNvSpPr/>
                <p:nvPr/>
              </p:nvSpPr>
              <p:spPr>
                <a:xfrm>
                  <a:off x="3634121" y="777314"/>
                  <a:ext cx="28575" cy="19050"/>
                </a:xfrm>
                <a:custGeom>
                  <a:avLst/>
                  <a:gdLst>
                    <a:gd name="connsiteX0" fmla="*/ 27280 w 28575"/>
                    <a:gd name="connsiteY0" fmla="*/ 7349 h 19050"/>
                    <a:gd name="connsiteX1" fmla="*/ 7144 w 28575"/>
                    <a:gd name="connsiteY1" fmla="*/ 12921 h 19050"/>
                    <a:gd name="connsiteX2" fmla="*/ 27280 w 28575"/>
                    <a:gd name="connsiteY2" fmla="*/ 734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575" h="19050">
                      <a:moveTo>
                        <a:pt x="27280" y="7349"/>
                      </a:moveTo>
                      <a:cubicBezTo>
                        <a:pt x="23870" y="6339"/>
                        <a:pt x="13430" y="9197"/>
                        <a:pt x="7144" y="12921"/>
                      </a:cubicBezTo>
                      <a:cubicBezTo>
                        <a:pt x="11668" y="15454"/>
                        <a:pt x="21603" y="9606"/>
                        <a:pt x="27280" y="734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93" name="任意多边形: 形状 1154">
                  <a:extLst>
                    <a:ext uri="{FF2B5EF4-FFF2-40B4-BE49-F238E27FC236}">
                      <a16:creationId xmlns:a16="http://schemas.microsoft.com/office/drawing/2014/main" id="{86E1D135-BE75-DE73-7828-FF62C5961531}"/>
                    </a:ext>
                  </a:extLst>
                </p:cNvPr>
                <p:cNvSpPr/>
                <p:nvPr/>
              </p:nvSpPr>
              <p:spPr>
                <a:xfrm>
                  <a:off x="3703415" y="1010443"/>
                  <a:ext cx="9525" cy="19050"/>
                </a:xfrm>
                <a:custGeom>
                  <a:avLst/>
                  <a:gdLst>
                    <a:gd name="connsiteX0" fmla="*/ 10335 w 9525"/>
                    <a:gd name="connsiteY0" fmla="*/ 8230 h 19050"/>
                    <a:gd name="connsiteX1" fmla="*/ 9249 w 9525"/>
                    <a:gd name="connsiteY1" fmla="*/ 7449 h 19050"/>
                    <a:gd name="connsiteX2" fmla="*/ 9154 w 9525"/>
                    <a:gd name="connsiteY2" fmla="*/ 7277 h 19050"/>
                    <a:gd name="connsiteX3" fmla="*/ 9058 w 9525"/>
                    <a:gd name="connsiteY3" fmla="*/ 7191 h 19050"/>
                    <a:gd name="connsiteX4" fmla="*/ 8992 w 9525"/>
                    <a:gd name="connsiteY4" fmla="*/ 7153 h 19050"/>
                    <a:gd name="connsiteX5" fmla="*/ 8992 w 9525"/>
                    <a:gd name="connsiteY5" fmla="*/ 7144 h 19050"/>
                    <a:gd name="connsiteX6" fmla="*/ 8992 w 9525"/>
                    <a:gd name="connsiteY6" fmla="*/ 7144 h 19050"/>
                    <a:gd name="connsiteX7" fmla="*/ 8992 w 9525"/>
                    <a:gd name="connsiteY7" fmla="*/ 7144 h 19050"/>
                    <a:gd name="connsiteX8" fmla="*/ 8992 w 9525"/>
                    <a:gd name="connsiteY8" fmla="*/ 7144 h 19050"/>
                    <a:gd name="connsiteX9" fmla="*/ 8792 w 9525"/>
                    <a:gd name="connsiteY9" fmla="*/ 15173 h 19050"/>
                    <a:gd name="connsiteX10" fmla="*/ 8792 w 9525"/>
                    <a:gd name="connsiteY10" fmla="*/ 15164 h 19050"/>
                    <a:gd name="connsiteX11" fmla="*/ 8782 w 9525"/>
                    <a:gd name="connsiteY11" fmla="*/ 15135 h 19050"/>
                    <a:gd name="connsiteX12" fmla="*/ 8753 w 9525"/>
                    <a:gd name="connsiteY12" fmla="*/ 15040 h 19050"/>
                    <a:gd name="connsiteX13" fmla="*/ 7591 w 9525"/>
                    <a:gd name="connsiteY13" fmla="*/ 13430 h 19050"/>
                    <a:gd name="connsiteX14" fmla="*/ 7201 w 9525"/>
                    <a:gd name="connsiteY14" fmla="*/ 14459 h 19050"/>
                    <a:gd name="connsiteX15" fmla="*/ 7144 w 9525"/>
                    <a:gd name="connsiteY15" fmla="*/ 15011 h 19050"/>
                    <a:gd name="connsiteX16" fmla="*/ 7144 w 9525"/>
                    <a:gd name="connsiteY16" fmla="*/ 15078 h 19050"/>
                    <a:gd name="connsiteX17" fmla="*/ 7144 w 9525"/>
                    <a:gd name="connsiteY17" fmla="*/ 15088 h 19050"/>
                    <a:gd name="connsiteX18" fmla="*/ 7325 w 9525"/>
                    <a:gd name="connsiteY18" fmla="*/ 7144 h 19050"/>
                    <a:gd name="connsiteX19" fmla="*/ 7325 w 9525"/>
                    <a:gd name="connsiteY19" fmla="*/ 7144 h 19050"/>
                    <a:gd name="connsiteX20" fmla="*/ 7325 w 9525"/>
                    <a:gd name="connsiteY20" fmla="*/ 7144 h 19050"/>
                    <a:gd name="connsiteX21" fmla="*/ 7325 w 9525"/>
                    <a:gd name="connsiteY21" fmla="*/ 7144 h 19050"/>
                    <a:gd name="connsiteX22" fmla="*/ 7325 w 9525"/>
                    <a:gd name="connsiteY22" fmla="*/ 7153 h 19050"/>
                    <a:gd name="connsiteX23" fmla="*/ 7344 w 9525"/>
                    <a:gd name="connsiteY23" fmla="*/ 7182 h 19050"/>
                    <a:gd name="connsiteX24" fmla="*/ 7391 w 9525"/>
                    <a:gd name="connsiteY24" fmla="*/ 7249 h 19050"/>
                    <a:gd name="connsiteX25" fmla="*/ 8106 w 9525"/>
                    <a:gd name="connsiteY25" fmla="*/ 7753 h 19050"/>
                    <a:gd name="connsiteX26" fmla="*/ 8487 w 9525"/>
                    <a:gd name="connsiteY26" fmla="*/ 8573 h 19050"/>
                    <a:gd name="connsiteX27" fmla="*/ 10335 w 9525"/>
                    <a:gd name="connsiteY27" fmla="*/ 823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9525" h="19050">
                      <a:moveTo>
                        <a:pt x="10335" y="8230"/>
                      </a:moveTo>
                      <a:cubicBezTo>
                        <a:pt x="9306" y="7944"/>
                        <a:pt x="9325" y="7677"/>
                        <a:pt x="9249" y="7449"/>
                      </a:cubicBezTo>
                      <a:cubicBezTo>
                        <a:pt x="9230" y="7391"/>
                        <a:pt x="9211" y="7334"/>
                        <a:pt x="9154" y="7277"/>
                      </a:cubicBezTo>
                      <a:lnTo>
                        <a:pt x="9058" y="7191"/>
                      </a:lnTo>
                      <a:lnTo>
                        <a:pt x="8992" y="7153"/>
                      </a:lnTo>
                      <a:lnTo>
                        <a:pt x="8992" y="7144"/>
                      </a:lnTo>
                      <a:lnTo>
                        <a:pt x="8992" y="7144"/>
                      </a:lnTo>
                      <a:lnTo>
                        <a:pt x="8992" y="7144"/>
                      </a:lnTo>
                      <a:lnTo>
                        <a:pt x="8992" y="7144"/>
                      </a:lnTo>
                      <a:lnTo>
                        <a:pt x="8792" y="15173"/>
                      </a:lnTo>
                      <a:lnTo>
                        <a:pt x="8792" y="15164"/>
                      </a:lnTo>
                      <a:lnTo>
                        <a:pt x="8782" y="15135"/>
                      </a:lnTo>
                      <a:lnTo>
                        <a:pt x="8753" y="15040"/>
                      </a:lnTo>
                      <a:cubicBezTo>
                        <a:pt x="8582" y="14516"/>
                        <a:pt x="8239" y="13992"/>
                        <a:pt x="7591" y="13430"/>
                      </a:cubicBezTo>
                      <a:cubicBezTo>
                        <a:pt x="7391" y="13754"/>
                        <a:pt x="7268" y="14097"/>
                        <a:pt x="7201" y="14459"/>
                      </a:cubicBezTo>
                      <a:lnTo>
                        <a:pt x="7144" y="15011"/>
                      </a:lnTo>
                      <a:lnTo>
                        <a:pt x="7144" y="15078"/>
                      </a:lnTo>
                      <a:lnTo>
                        <a:pt x="7144" y="15088"/>
                      </a:lnTo>
                      <a:lnTo>
                        <a:pt x="7325" y="7144"/>
                      </a:lnTo>
                      <a:lnTo>
                        <a:pt x="7325" y="7144"/>
                      </a:lnTo>
                      <a:lnTo>
                        <a:pt x="7325" y="7144"/>
                      </a:lnTo>
                      <a:lnTo>
                        <a:pt x="7325" y="7144"/>
                      </a:lnTo>
                      <a:lnTo>
                        <a:pt x="7325" y="7153"/>
                      </a:lnTo>
                      <a:lnTo>
                        <a:pt x="7344" y="7182"/>
                      </a:lnTo>
                      <a:lnTo>
                        <a:pt x="7391" y="7249"/>
                      </a:lnTo>
                      <a:cubicBezTo>
                        <a:pt x="7525" y="7420"/>
                        <a:pt x="7820" y="7591"/>
                        <a:pt x="8106" y="7753"/>
                      </a:cubicBezTo>
                      <a:cubicBezTo>
                        <a:pt x="8677" y="8077"/>
                        <a:pt x="9220" y="8353"/>
                        <a:pt x="8487" y="8573"/>
                      </a:cubicBezTo>
                      <a:cubicBezTo>
                        <a:pt x="8934" y="8830"/>
                        <a:pt x="9982" y="8325"/>
                        <a:pt x="10335" y="823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94" name="任意多边形: 形状 1155">
                  <a:extLst>
                    <a:ext uri="{FF2B5EF4-FFF2-40B4-BE49-F238E27FC236}">
                      <a16:creationId xmlns:a16="http://schemas.microsoft.com/office/drawing/2014/main" id="{4F9DD9F3-9A79-24CA-C8CD-9BA91F0CDDF8}"/>
                    </a:ext>
                  </a:extLst>
                </p:cNvPr>
                <p:cNvSpPr/>
                <p:nvPr/>
              </p:nvSpPr>
              <p:spPr>
                <a:xfrm>
                  <a:off x="3617871" y="835040"/>
                  <a:ext cx="9525" cy="9525"/>
                </a:xfrm>
                <a:custGeom>
                  <a:avLst/>
                  <a:gdLst>
                    <a:gd name="connsiteX0" fmla="*/ 10058 w 9525"/>
                    <a:gd name="connsiteY0" fmla="*/ 7772 h 9525"/>
                    <a:gd name="connsiteX1" fmla="*/ 7144 w 9525"/>
                    <a:gd name="connsiteY1" fmla="*/ 7144 h 9525"/>
                    <a:gd name="connsiteX2" fmla="*/ 7191 w 9525"/>
                    <a:gd name="connsiteY2" fmla="*/ 951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058" y="7772"/>
                      </a:moveTo>
                      <a:lnTo>
                        <a:pt x="7144" y="7144"/>
                      </a:lnTo>
                      <a:lnTo>
                        <a:pt x="7191" y="951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95" name="任意多边形: 形状 1156">
                  <a:extLst>
                    <a:ext uri="{FF2B5EF4-FFF2-40B4-BE49-F238E27FC236}">
                      <a16:creationId xmlns:a16="http://schemas.microsoft.com/office/drawing/2014/main" id="{A3EFD9DF-8C74-799D-F937-702A6A1F2D8B}"/>
                    </a:ext>
                  </a:extLst>
                </p:cNvPr>
                <p:cNvSpPr/>
                <p:nvPr/>
              </p:nvSpPr>
              <p:spPr>
                <a:xfrm>
                  <a:off x="3614166" y="904201"/>
                  <a:ext cx="9525" cy="9525"/>
                </a:xfrm>
                <a:custGeom>
                  <a:avLst/>
                  <a:gdLst>
                    <a:gd name="connsiteX0" fmla="*/ 9363 w 9525"/>
                    <a:gd name="connsiteY0" fmla="*/ 7144 h 9525"/>
                    <a:gd name="connsiteX1" fmla="*/ 7144 w 9525"/>
                    <a:gd name="connsiteY1" fmla="*/ 9639 h 9525"/>
                    <a:gd name="connsiteX2" fmla="*/ 9439 w 9525"/>
                    <a:gd name="connsiteY2" fmla="*/ 767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363" y="7144"/>
                      </a:moveTo>
                      <a:lnTo>
                        <a:pt x="7144" y="9639"/>
                      </a:lnTo>
                      <a:lnTo>
                        <a:pt x="9439" y="767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96" name="任意多边形: 形状 1157">
                  <a:extLst>
                    <a:ext uri="{FF2B5EF4-FFF2-40B4-BE49-F238E27FC236}">
                      <a16:creationId xmlns:a16="http://schemas.microsoft.com/office/drawing/2014/main" id="{35A5D86E-0A26-F091-54E7-B6A1AB1EE6F9}"/>
                    </a:ext>
                  </a:extLst>
                </p:cNvPr>
                <p:cNvSpPr/>
                <p:nvPr/>
              </p:nvSpPr>
              <p:spPr>
                <a:xfrm>
                  <a:off x="3654695" y="971222"/>
                  <a:ext cx="38100" cy="28575"/>
                </a:xfrm>
                <a:custGeom>
                  <a:avLst/>
                  <a:gdLst>
                    <a:gd name="connsiteX0" fmla="*/ 8868 w 38100"/>
                    <a:gd name="connsiteY0" fmla="*/ 21762 h 28575"/>
                    <a:gd name="connsiteX1" fmla="*/ 22479 w 38100"/>
                    <a:gd name="connsiteY1" fmla="*/ 18047 h 28575"/>
                    <a:gd name="connsiteX2" fmla="*/ 21107 w 38100"/>
                    <a:gd name="connsiteY2" fmla="*/ 24419 h 28575"/>
                    <a:gd name="connsiteX3" fmla="*/ 27203 w 38100"/>
                    <a:gd name="connsiteY3" fmla="*/ 17990 h 28575"/>
                    <a:gd name="connsiteX4" fmla="*/ 24936 w 38100"/>
                    <a:gd name="connsiteY4" fmla="*/ 16171 h 28575"/>
                    <a:gd name="connsiteX5" fmla="*/ 20850 w 38100"/>
                    <a:gd name="connsiteY5" fmla="*/ 16876 h 28575"/>
                    <a:gd name="connsiteX6" fmla="*/ 22812 w 38100"/>
                    <a:gd name="connsiteY6" fmla="*/ 11418 h 28575"/>
                    <a:gd name="connsiteX7" fmla="*/ 26670 w 38100"/>
                    <a:gd name="connsiteY7" fmla="*/ 15780 h 28575"/>
                    <a:gd name="connsiteX8" fmla="*/ 33423 w 38100"/>
                    <a:gd name="connsiteY8" fmla="*/ 14666 h 28575"/>
                    <a:gd name="connsiteX9" fmla="*/ 27127 w 38100"/>
                    <a:gd name="connsiteY9" fmla="*/ 12989 h 28575"/>
                    <a:gd name="connsiteX10" fmla="*/ 25032 w 38100"/>
                    <a:gd name="connsiteY10" fmla="*/ 11046 h 28575"/>
                    <a:gd name="connsiteX11" fmla="*/ 23241 w 38100"/>
                    <a:gd name="connsiteY11" fmla="*/ 11408 h 28575"/>
                    <a:gd name="connsiteX12" fmla="*/ 17459 w 38100"/>
                    <a:gd name="connsiteY12" fmla="*/ 7493 h 28575"/>
                    <a:gd name="connsiteX13" fmla="*/ 13783 w 38100"/>
                    <a:gd name="connsiteY13" fmla="*/ 7360 h 28575"/>
                    <a:gd name="connsiteX14" fmla="*/ 9982 w 38100"/>
                    <a:gd name="connsiteY14" fmla="*/ 17009 h 28575"/>
                    <a:gd name="connsiteX15" fmla="*/ 12621 w 38100"/>
                    <a:gd name="connsiteY15" fmla="*/ 20104 h 28575"/>
                    <a:gd name="connsiteX16" fmla="*/ 7144 w 38100"/>
                    <a:gd name="connsiteY16" fmla="*/ 20657 h 28575"/>
                    <a:gd name="connsiteX17" fmla="*/ 10354 w 38100"/>
                    <a:gd name="connsiteY17" fmla="*/ 22143 h 28575"/>
                    <a:gd name="connsiteX18" fmla="*/ 8868 w 38100"/>
                    <a:gd name="connsiteY18" fmla="*/ 21762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8100" h="28575">
                      <a:moveTo>
                        <a:pt x="8868" y="21762"/>
                      </a:moveTo>
                      <a:cubicBezTo>
                        <a:pt x="15821" y="22171"/>
                        <a:pt x="13954" y="15971"/>
                        <a:pt x="22479" y="18047"/>
                      </a:cubicBezTo>
                      <a:cubicBezTo>
                        <a:pt x="20650" y="19257"/>
                        <a:pt x="19726" y="21867"/>
                        <a:pt x="21107" y="24419"/>
                      </a:cubicBezTo>
                      <a:cubicBezTo>
                        <a:pt x="26175" y="24105"/>
                        <a:pt x="22374" y="19142"/>
                        <a:pt x="27203" y="17990"/>
                      </a:cubicBezTo>
                      <a:lnTo>
                        <a:pt x="24936" y="16171"/>
                      </a:lnTo>
                      <a:lnTo>
                        <a:pt x="20850" y="16876"/>
                      </a:lnTo>
                      <a:cubicBezTo>
                        <a:pt x="21993" y="15028"/>
                        <a:pt x="19879" y="12142"/>
                        <a:pt x="22812" y="11418"/>
                      </a:cubicBezTo>
                      <a:cubicBezTo>
                        <a:pt x="24613" y="13037"/>
                        <a:pt x="24555" y="14913"/>
                        <a:pt x="26670" y="15780"/>
                      </a:cubicBezTo>
                      <a:lnTo>
                        <a:pt x="33423" y="14666"/>
                      </a:lnTo>
                      <a:cubicBezTo>
                        <a:pt x="31290" y="14913"/>
                        <a:pt x="27508" y="11103"/>
                        <a:pt x="27127" y="12989"/>
                      </a:cubicBezTo>
                      <a:lnTo>
                        <a:pt x="25032" y="11046"/>
                      </a:lnTo>
                      <a:cubicBezTo>
                        <a:pt x="24222" y="11065"/>
                        <a:pt x="24355" y="11713"/>
                        <a:pt x="23241" y="11408"/>
                      </a:cubicBezTo>
                      <a:cubicBezTo>
                        <a:pt x="24241" y="10046"/>
                        <a:pt x="19355" y="9846"/>
                        <a:pt x="17459" y="7493"/>
                      </a:cubicBezTo>
                      <a:cubicBezTo>
                        <a:pt x="18498" y="9922"/>
                        <a:pt x="14278" y="6246"/>
                        <a:pt x="13783" y="7360"/>
                      </a:cubicBezTo>
                      <a:cubicBezTo>
                        <a:pt x="12316" y="10703"/>
                        <a:pt x="17802" y="17304"/>
                        <a:pt x="9982" y="17009"/>
                      </a:cubicBezTo>
                      <a:cubicBezTo>
                        <a:pt x="13926" y="17438"/>
                        <a:pt x="12868" y="18962"/>
                        <a:pt x="12621" y="20104"/>
                      </a:cubicBezTo>
                      <a:cubicBezTo>
                        <a:pt x="9077" y="18228"/>
                        <a:pt x="8239" y="18800"/>
                        <a:pt x="7144" y="20657"/>
                      </a:cubicBezTo>
                      <a:cubicBezTo>
                        <a:pt x="10897" y="21228"/>
                        <a:pt x="6020" y="22476"/>
                        <a:pt x="10354" y="22143"/>
                      </a:cubicBezTo>
                      <a:lnTo>
                        <a:pt x="8868" y="2176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97" name="任意多边形: 形状 1158">
                  <a:extLst>
                    <a:ext uri="{FF2B5EF4-FFF2-40B4-BE49-F238E27FC236}">
                      <a16:creationId xmlns:a16="http://schemas.microsoft.com/office/drawing/2014/main" id="{F70E3EC4-BB17-AFA1-3538-6F61D82DEE7B}"/>
                    </a:ext>
                  </a:extLst>
                </p:cNvPr>
                <p:cNvSpPr/>
                <p:nvPr/>
              </p:nvSpPr>
              <p:spPr>
                <a:xfrm>
                  <a:off x="3636702" y="786110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10068 h 9525"/>
                    <a:gd name="connsiteX1" fmla="*/ 12964 w 19050"/>
                    <a:gd name="connsiteY1" fmla="*/ 7144 h 9525"/>
                    <a:gd name="connsiteX2" fmla="*/ 7144 w 19050"/>
                    <a:gd name="connsiteY2" fmla="*/ 1006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10068"/>
                      </a:moveTo>
                      <a:lnTo>
                        <a:pt x="12964" y="7144"/>
                      </a:lnTo>
                      <a:lnTo>
                        <a:pt x="7144" y="1006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98" name="任意多边形: 形状 1159">
                  <a:extLst>
                    <a:ext uri="{FF2B5EF4-FFF2-40B4-BE49-F238E27FC236}">
                      <a16:creationId xmlns:a16="http://schemas.microsoft.com/office/drawing/2014/main" id="{C8C1EB77-1BC8-0958-F023-91AAEBC8A914}"/>
                    </a:ext>
                  </a:extLst>
                </p:cNvPr>
                <p:cNvSpPr/>
                <p:nvPr/>
              </p:nvSpPr>
              <p:spPr>
                <a:xfrm>
                  <a:off x="3869226" y="642216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9792 h 19050"/>
                    <a:gd name="connsiteX1" fmla="*/ 20488 w 19050"/>
                    <a:gd name="connsiteY1" fmla="*/ 18517 h 19050"/>
                    <a:gd name="connsiteX2" fmla="*/ 18650 w 19050"/>
                    <a:gd name="connsiteY2" fmla="*/ 13002 h 19050"/>
                    <a:gd name="connsiteX3" fmla="*/ 12002 w 19050"/>
                    <a:gd name="connsiteY3" fmla="*/ 11468 h 19050"/>
                    <a:gd name="connsiteX4" fmla="*/ 12316 w 19050"/>
                    <a:gd name="connsiteY4" fmla="*/ 7144 h 19050"/>
                    <a:gd name="connsiteX5" fmla="*/ 7144 w 19050"/>
                    <a:gd name="connsiteY5" fmla="*/ 979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7144" y="9792"/>
                      </a:moveTo>
                      <a:cubicBezTo>
                        <a:pt x="8201" y="15345"/>
                        <a:pt x="23708" y="13973"/>
                        <a:pt x="20488" y="18517"/>
                      </a:cubicBezTo>
                      <a:cubicBezTo>
                        <a:pt x="21631" y="17717"/>
                        <a:pt x="19117" y="14364"/>
                        <a:pt x="18650" y="13002"/>
                      </a:cubicBezTo>
                      <a:cubicBezTo>
                        <a:pt x="18193" y="14449"/>
                        <a:pt x="14526" y="11925"/>
                        <a:pt x="12002" y="11468"/>
                      </a:cubicBezTo>
                      <a:lnTo>
                        <a:pt x="12316" y="7144"/>
                      </a:lnTo>
                      <a:cubicBezTo>
                        <a:pt x="16831" y="10316"/>
                        <a:pt x="9154" y="8868"/>
                        <a:pt x="7144" y="979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99" name="任意多边形: 形状 1160">
                  <a:extLst>
                    <a:ext uri="{FF2B5EF4-FFF2-40B4-BE49-F238E27FC236}">
                      <a16:creationId xmlns:a16="http://schemas.microsoft.com/office/drawing/2014/main" id="{3D9826BD-331D-1762-769C-D05D408D88EA}"/>
                    </a:ext>
                  </a:extLst>
                </p:cNvPr>
                <p:cNvSpPr/>
                <p:nvPr/>
              </p:nvSpPr>
              <p:spPr>
                <a:xfrm>
                  <a:off x="3677964" y="732963"/>
                  <a:ext cx="28575" cy="19050"/>
                </a:xfrm>
                <a:custGeom>
                  <a:avLst/>
                  <a:gdLst>
                    <a:gd name="connsiteX0" fmla="*/ 7144 w 28575"/>
                    <a:gd name="connsiteY0" fmla="*/ 12067 h 19050"/>
                    <a:gd name="connsiteX1" fmla="*/ 13135 w 28575"/>
                    <a:gd name="connsiteY1" fmla="*/ 10457 h 19050"/>
                    <a:gd name="connsiteX2" fmla="*/ 17164 w 28575"/>
                    <a:gd name="connsiteY2" fmla="*/ 13753 h 19050"/>
                    <a:gd name="connsiteX3" fmla="*/ 27327 w 28575"/>
                    <a:gd name="connsiteY3" fmla="*/ 8676 h 19050"/>
                    <a:gd name="connsiteX4" fmla="*/ 7144 w 28575"/>
                    <a:gd name="connsiteY4" fmla="*/ 1206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19050">
                      <a:moveTo>
                        <a:pt x="7144" y="12067"/>
                      </a:moveTo>
                      <a:cubicBezTo>
                        <a:pt x="10249" y="11628"/>
                        <a:pt x="11554" y="14057"/>
                        <a:pt x="13135" y="10457"/>
                      </a:cubicBezTo>
                      <a:lnTo>
                        <a:pt x="17164" y="13753"/>
                      </a:lnTo>
                      <a:cubicBezTo>
                        <a:pt x="21727" y="9123"/>
                        <a:pt x="22298" y="11552"/>
                        <a:pt x="27327" y="8676"/>
                      </a:cubicBezTo>
                      <a:cubicBezTo>
                        <a:pt x="21346" y="9409"/>
                        <a:pt x="8487" y="2970"/>
                        <a:pt x="7144" y="1206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00" name="任意多边形: 形状 1161">
                  <a:extLst>
                    <a:ext uri="{FF2B5EF4-FFF2-40B4-BE49-F238E27FC236}">
                      <a16:creationId xmlns:a16="http://schemas.microsoft.com/office/drawing/2014/main" id="{0FF56B45-0A12-FD79-C6AD-0E278A2F2764}"/>
                    </a:ext>
                  </a:extLst>
                </p:cNvPr>
                <p:cNvSpPr/>
                <p:nvPr/>
              </p:nvSpPr>
              <p:spPr>
                <a:xfrm>
                  <a:off x="3671697" y="741343"/>
                  <a:ext cx="19050" cy="9525"/>
                </a:xfrm>
                <a:custGeom>
                  <a:avLst/>
                  <a:gdLst>
                    <a:gd name="connsiteX0" fmla="*/ 12287 w 19050"/>
                    <a:gd name="connsiteY0" fmla="*/ 10735 h 9525"/>
                    <a:gd name="connsiteX1" fmla="*/ 13783 w 19050"/>
                    <a:gd name="connsiteY1" fmla="*/ 7144 h 9525"/>
                    <a:gd name="connsiteX2" fmla="*/ 7144 w 19050"/>
                    <a:gd name="connsiteY2" fmla="*/ 10563 h 9525"/>
                    <a:gd name="connsiteX3" fmla="*/ 12287 w 19050"/>
                    <a:gd name="connsiteY3" fmla="*/ 1073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2287" y="10735"/>
                      </a:moveTo>
                      <a:cubicBezTo>
                        <a:pt x="17678" y="9639"/>
                        <a:pt x="11144" y="9058"/>
                        <a:pt x="13783" y="7144"/>
                      </a:cubicBezTo>
                      <a:cubicBezTo>
                        <a:pt x="13278" y="7677"/>
                        <a:pt x="8553" y="8982"/>
                        <a:pt x="7144" y="10563"/>
                      </a:cubicBezTo>
                      <a:lnTo>
                        <a:pt x="12287" y="1073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01" name="任意多边形: 形状 1162">
                  <a:extLst>
                    <a:ext uri="{FF2B5EF4-FFF2-40B4-BE49-F238E27FC236}">
                      <a16:creationId xmlns:a16="http://schemas.microsoft.com/office/drawing/2014/main" id="{78B7EB56-2BF4-07C8-3815-4FD58B604358}"/>
                    </a:ext>
                  </a:extLst>
                </p:cNvPr>
                <p:cNvSpPr/>
                <p:nvPr/>
              </p:nvSpPr>
              <p:spPr>
                <a:xfrm>
                  <a:off x="3681946" y="997051"/>
                  <a:ext cx="19050" cy="9525"/>
                </a:xfrm>
                <a:custGeom>
                  <a:avLst/>
                  <a:gdLst>
                    <a:gd name="connsiteX0" fmla="*/ 11211 w 19050"/>
                    <a:gd name="connsiteY0" fmla="*/ 7420 h 9525"/>
                    <a:gd name="connsiteX1" fmla="*/ 10773 w 19050"/>
                    <a:gd name="connsiteY1" fmla="*/ 7325 h 9525"/>
                    <a:gd name="connsiteX2" fmla="*/ 12430 w 19050"/>
                    <a:gd name="connsiteY2" fmla="*/ 7906 h 9525"/>
                    <a:gd name="connsiteX3" fmla="*/ 7144 w 19050"/>
                    <a:gd name="connsiteY3" fmla="*/ 7144 h 9525"/>
                    <a:gd name="connsiteX4" fmla="*/ 11211 w 19050"/>
                    <a:gd name="connsiteY4" fmla="*/ 742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9525">
                      <a:moveTo>
                        <a:pt x="11211" y="7420"/>
                      </a:moveTo>
                      <a:lnTo>
                        <a:pt x="10773" y="7325"/>
                      </a:lnTo>
                      <a:cubicBezTo>
                        <a:pt x="10849" y="7344"/>
                        <a:pt x="13268" y="7839"/>
                        <a:pt x="12430" y="7906"/>
                      </a:cubicBezTo>
                      <a:cubicBezTo>
                        <a:pt x="11401" y="7753"/>
                        <a:pt x="9449" y="7477"/>
                        <a:pt x="7144" y="7144"/>
                      </a:cubicBezTo>
                      <a:cubicBezTo>
                        <a:pt x="12887" y="7887"/>
                        <a:pt x="5896" y="6848"/>
                        <a:pt x="11211" y="742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02" name="任意多边形: 形状 1163">
                  <a:extLst>
                    <a:ext uri="{FF2B5EF4-FFF2-40B4-BE49-F238E27FC236}">
                      <a16:creationId xmlns:a16="http://schemas.microsoft.com/office/drawing/2014/main" id="{06AC2F44-3B83-B80C-24C7-7116A3DB197D}"/>
                    </a:ext>
                  </a:extLst>
                </p:cNvPr>
                <p:cNvSpPr/>
                <p:nvPr/>
              </p:nvSpPr>
              <p:spPr>
                <a:xfrm>
                  <a:off x="3636455" y="793892"/>
                  <a:ext cx="28575" cy="19050"/>
                </a:xfrm>
                <a:custGeom>
                  <a:avLst/>
                  <a:gdLst>
                    <a:gd name="connsiteX0" fmla="*/ 7600 w 28575"/>
                    <a:gd name="connsiteY0" fmla="*/ 15878 h 19050"/>
                    <a:gd name="connsiteX1" fmla="*/ 10762 w 28575"/>
                    <a:gd name="connsiteY1" fmla="*/ 19393 h 19050"/>
                    <a:gd name="connsiteX2" fmla="*/ 19878 w 28575"/>
                    <a:gd name="connsiteY2" fmla="*/ 16069 h 19050"/>
                    <a:gd name="connsiteX3" fmla="*/ 12925 w 28575"/>
                    <a:gd name="connsiteY3" fmla="*/ 14878 h 19050"/>
                    <a:gd name="connsiteX4" fmla="*/ 22392 w 28575"/>
                    <a:gd name="connsiteY4" fmla="*/ 7144 h 19050"/>
                    <a:gd name="connsiteX5" fmla="*/ 7314 w 28575"/>
                    <a:gd name="connsiteY5" fmla="*/ 12182 h 19050"/>
                    <a:gd name="connsiteX6" fmla="*/ 7600 w 28575"/>
                    <a:gd name="connsiteY6" fmla="*/ 1587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575" h="19050">
                      <a:moveTo>
                        <a:pt x="7600" y="15878"/>
                      </a:moveTo>
                      <a:lnTo>
                        <a:pt x="10762" y="19393"/>
                      </a:lnTo>
                      <a:cubicBezTo>
                        <a:pt x="9153" y="15507"/>
                        <a:pt x="17144" y="16164"/>
                        <a:pt x="19878" y="16069"/>
                      </a:cubicBezTo>
                      <a:cubicBezTo>
                        <a:pt x="17954" y="14468"/>
                        <a:pt x="14649" y="16974"/>
                        <a:pt x="12925" y="14878"/>
                      </a:cubicBezTo>
                      <a:cubicBezTo>
                        <a:pt x="17944" y="14468"/>
                        <a:pt x="19535" y="8544"/>
                        <a:pt x="22392" y="7144"/>
                      </a:cubicBezTo>
                      <a:cubicBezTo>
                        <a:pt x="15506" y="9735"/>
                        <a:pt x="14411" y="12002"/>
                        <a:pt x="7314" y="12182"/>
                      </a:cubicBezTo>
                      <a:cubicBezTo>
                        <a:pt x="6476" y="13887"/>
                        <a:pt x="9077" y="14249"/>
                        <a:pt x="7600" y="1587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03" name="任意多边形: 形状 1164">
                  <a:extLst>
                    <a:ext uri="{FF2B5EF4-FFF2-40B4-BE49-F238E27FC236}">
                      <a16:creationId xmlns:a16="http://schemas.microsoft.com/office/drawing/2014/main" id="{B868E5F0-C5B4-1BC3-91E7-593FEAC098C5}"/>
                    </a:ext>
                  </a:extLst>
                </p:cNvPr>
                <p:cNvSpPr/>
                <p:nvPr/>
              </p:nvSpPr>
              <p:spPr>
                <a:xfrm>
                  <a:off x="3634445" y="948436"/>
                  <a:ext cx="19050" cy="19050"/>
                </a:xfrm>
                <a:custGeom>
                  <a:avLst/>
                  <a:gdLst>
                    <a:gd name="connsiteX0" fmla="*/ 9896 w 19050"/>
                    <a:gd name="connsiteY0" fmla="*/ 13011 h 19050"/>
                    <a:gd name="connsiteX1" fmla="*/ 10058 w 19050"/>
                    <a:gd name="connsiteY1" fmla="*/ 10658 h 19050"/>
                    <a:gd name="connsiteX2" fmla="*/ 18336 w 19050"/>
                    <a:gd name="connsiteY2" fmla="*/ 7687 h 19050"/>
                    <a:gd name="connsiteX3" fmla="*/ 14278 w 19050"/>
                    <a:gd name="connsiteY3" fmla="*/ 7144 h 19050"/>
                    <a:gd name="connsiteX4" fmla="*/ 14288 w 19050"/>
                    <a:gd name="connsiteY4" fmla="*/ 10192 h 19050"/>
                    <a:gd name="connsiteX5" fmla="*/ 8058 w 19050"/>
                    <a:gd name="connsiteY5" fmla="*/ 8706 h 19050"/>
                    <a:gd name="connsiteX6" fmla="*/ 7144 w 19050"/>
                    <a:gd name="connsiteY6" fmla="*/ 10725 h 19050"/>
                    <a:gd name="connsiteX7" fmla="*/ 9896 w 19050"/>
                    <a:gd name="connsiteY7" fmla="*/ 1301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19050">
                      <a:moveTo>
                        <a:pt x="9896" y="13011"/>
                      </a:moveTo>
                      <a:cubicBezTo>
                        <a:pt x="10763" y="11916"/>
                        <a:pt x="11420" y="12287"/>
                        <a:pt x="10058" y="10658"/>
                      </a:cubicBezTo>
                      <a:cubicBezTo>
                        <a:pt x="13106" y="10678"/>
                        <a:pt x="18393" y="11563"/>
                        <a:pt x="18336" y="7687"/>
                      </a:cubicBezTo>
                      <a:lnTo>
                        <a:pt x="14278" y="7144"/>
                      </a:lnTo>
                      <a:cubicBezTo>
                        <a:pt x="17459" y="7753"/>
                        <a:pt x="14373" y="9325"/>
                        <a:pt x="14288" y="10192"/>
                      </a:cubicBezTo>
                      <a:cubicBezTo>
                        <a:pt x="12887" y="7296"/>
                        <a:pt x="9916" y="9334"/>
                        <a:pt x="8058" y="8706"/>
                      </a:cubicBezTo>
                      <a:cubicBezTo>
                        <a:pt x="7972" y="8668"/>
                        <a:pt x="7144" y="10725"/>
                        <a:pt x="7144" y="10725"/>
                      </a:cubicBezTo>
                      <a:lnTo>
                        <a:pt x="9896" y="1301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04" name="任意多边形: 形状 1165">
                  <a:extLst>
                    <a:ext uri="{FF2B5EF4-FFF2-40B4-BE49-F238E27FC236}">
                      <a16:creationId xmlns:a16="http://schemas.microsoft.com/office/drawing/2014/main" id="{1F90B12C-4007-1CEF-66C2-438F6634ED0A}"/>
                    </a:ext>
                  </a:extLst>
                </p:cNvPr>
                <p:cNvSpPr/>
                <p:nvPr/>
              </p:nvSpPr>
              <p:spPr>
                <a:xfrm>
                  <a:off x="3823589" y="657800"/>
                  <a:ext cx="57150" cy="28575"/>
                </a:xfrm>
                <a:custGeom>
                  <a:avLst/>
                  <a:gdLst>
                    <a:gd name="connsiteX0" fmla="*/ 9061 w 57150"/>
                    <a:gd name="connsiteY0" fmla="*/ 12744 h 28575"/>
                    <a:gd name="connsiteX1" fmla="*/ 31854 w 57150"/>
                    <a:gd name="connsiteY1" fmla="*/ 19192 h 28575"/>
                    <a:gd name="connsiteX2" fmla="*/ 32207 w 57150"/>
                    <a:gd name="connsiteY2" fmla="*/ 17687 h 28575"/>
                    <a:gd name="connsiteX3" fmla="*/ 48304 w 57150"/>
                    <a:gd name="connsiteY3" fmla="*/ 24517 h 28575"/>
                    <a:gd name="connsiteX4" fmla="*/ 53705 w 57150"/>
                    <a:gd name="connsiteY4" fmla="*/ 23174 h 28575"/>
                    <a:gd name="connsiteX5" fmla="*/ 48990 w 57150"/>
                    <a:gd name="connsiteY5" fmla="*/ 19497 h 28575"/>
                    <a:gd name="connsiteX6" fmla="*/ 52876 w 57150"/>
                    <a:gd name="connsiteY6" fmla="*/ 20469 h 28575"/>
                    <a:gd name="connsiteX7" fmla="*/ 50057 w 57150"/>
                    <a:gd name="connsiteY7" fmla="*/ 15858 h 28575"/>
                    <a:gd name="connsiteX8" fmla="*/ 43408 w 57150"/>
                    <a:gd name="connsiteY8" fmla="*/ 18792 h 28575"/>
                    <a:gd name="connsiteX9" fmla="*/ 13433 w 57150"/>
                    <a:gd name="connsiteY9" fmla="*/ 11048 h 28575"/>
                    <a:gd name="connsiteX10" fmla="*/ 8461 w 57150"/>
                    <a:gd name="connsiteY10" fmla="*/ 7153 h 28575"/>
                    <a:gd name="connsiteX11" fmla="*/ 9061 w 57150"/>
                    <a:gd name="connsiteY11" fmla="*/ 12744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7150" h="28575">
                      <a:moveTo>
                        <a:pt x="9061" y="12744"/>
                      </a:moveTo>
                      <a:cubicBezTo>
                        <a:pt x="18167" y="11353"/>
                        <a:pt x="23091" y="15316"/>
                        <a:pt x="31854" y="19192"/>
                      </a:cubicBezTo>
                      <a:cubicBezTo>
                        <a:pt x="31188" y="18611"/>
                        <a:pt x="31369" y="17859"/>
                        <a:pt x="32207" y="17687"/>
                      </a:cubicBezTo>
                      <a:cubicBezTo>
                        <a:pt x="35179" y="19030"/>
                        <a:pt x="45361" y="23536"/>
                        <a:pt x="48304" y="24517"/>
                      </a:cubicBezTo>
                      <a:lnTo>
                        <a:pt x="53705" y="23174"/>
                      </a:lnTo>
                      <a:cubicBezTo>
                        <a:pt x="52409" y="21897"/>
                        <a:pt x="47723" y="21078"/>
                        <a:pt x="48990" y="19497"/>
                      </a:cubicBezTo>
                      <a:lnTo>
                        <a:pt x="52876" y="20469"/>
                      </a:lnTo>
                      <a:cubicBezTo>
                        <a:pt x="43827" y="17316"/>
                        <a:pt x="55924" y="18687"/>
                        <a:pt x="50057" y="15858"/>
                      </a:cubicBezTo>
                      <a:cubicBezTo>
                        <a:pt x="48552" y="18164"/>
                        <a:pt x="49428" y="20859"/>
                        <a:pt x="43408" y="18792"/>
                      </a:cubicBezTo>
                      <a:cubicBezTo>
                        <a:pt x="35407" y="8181"/>
                        <a:pt x="21586" y="17868"/>
                        <a:pt x="13433" y="11048"/>
                      </a:cubicBezTo>
                      <a:cubicBezTo>
                        <a:pt x="9509" y="10505"/>
                        <a:pt x="9318" y="6943"/>
                        <a:pt x="8461" y="7153"/>
                      </a:cubicBezTo>
                      <a:cubicBezTo>
                        <a:pt x="5784" y="8477"/>
                        <a:pt x="7813" y="10905"/>
                        <a:pt x="9061" y="127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05" name="任意多边形: 形状 1166">
                  <a:extLst>
                    <a:ext uri="{FF2B5EF4-FFF2-40B4-BE49-F238E27FC236}">
                      <a16:creationId xmlns:a16="http://schemas.microsoft.com/office/drawing/2014/main" id="{EB8153D7-0A49-F230-826B-E09445DCCA91}"/>
                    </a:ext>
                  </a:extLst>
                </p:cNvPr>
                <p:cNvSpPr/>
                <p:nvPr/>
              </p:nvSpPr>
              <p:spPr>
                <a:xfrm>
                  <a:off x="3689039" y="997813"/>
                  <a:ext cx="9525" cy="9525"/>
                </a:xfrm>
                <a:custGeom>
                  <a:avLst/>
                  <a:gdLst>
                    <a:gd name="connsiteX0" fmla="*/ 7966 w 9525"/>
                    <a:gd name="connsiteY0" fmla="*/ 7144 h 9525"/>
                    <a:gd name="connsiteX1" fmla="*/ 7976 w 9525"/>
                    <a:gd name="connsiteY1" fmla="*/ 7477 h 9525"/>
                    <a:gd name="connsiteX2" fmla="*/ 7966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966" y="7144"/>
                      </a:moveTo>
                      <a:cubicBezTo>
                        <a:pt x="10271" y="7458"/>
                        <a:pt x="8757" y="7534"/>
                        <a:pt x="7976" y="7477"/>
                      </a:cubicBezTo>
                      <a:cubicBezTo>
                        <a:pt x="6100" y="7134"/>
                        <a:pt x="7985" y="7229"/>
                        <a:pt x="7966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06" name="任意多边形: 形状 1167">
                  <a:extLst>
                    <a:ext uri="{FF2B5EF4-FFF2-40B4-BE49-F238E27FC236}">
                      <a16:creationId xmlns:a16="http://schemas.microsoft.com/office/drawing/2014/main" id="{54A0531A-B4CC-8C72-6A2C-8F4F582BFBDA}"/>
                    </a:ext>
                  </a:extLst>
                </p:cNvPr>
                <p:cNvSpPr/>
                <p:nvPr/>
              </p:nvSpPr>
              <p:spPr>
                <a:xfrm>
                  <a:off x="3697084" y="728779"/>
                  <a:ext cx="19050" cy="19050"/>
                </a:xfrm>
                <a:custGeom>
                  <a:avLst/>
                  <a:gdLst>
                    <a:gd name="connsiteX0" fmla="*/ 13408 w 19050"/>
                    <a:gd name="connsiteY0" fmla="*/ 13506 h 19050"/>
                    <a:gd name="connsiteX1" fmla="*/ 13084 w 19050"/>
                    <a:gd name="connsiteY1" fmla="*/ 12011 h 19050"/>
                    <a:gd name="connsiteX2" fmla="*/ 17037 w 19050"/>
                    <a:gd name="connsiteY2" fmla="*/ 12897 h 19050"/>
                    <a:gd name="connsiteX3" fmla="*/ 7626 w 19050"/>
                    <a:gd name="connsiteY3" fmla="*/ 7144 h 19050"/>
                    <a:gd name="connsiteX4" fmla="*/ 13408 w 19050"/>
                    <a:gd name="connsiteY4" fmla="*/ 1350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3408" y="13506"/>
                      </a:moveTo>
                      <a:lnTo>
                        <a:pt x="13084" y="12011"/>
                      </a:lnTo>
                      <a:cubicBezTo>
                        <a:pt x="14875" y="11335"/>
                        <a:pt x="15675" y="12344"/>
                        <a:pt x="17037" y="12897"/>
                      </a:cubicBezTo>
                      <a:cubicBezTo>
                        <a:pt x="15837" y="9620"/>
                        <a:pt x="8455" y="10878"/>
                        <a:pt x="7626" y="7144"/>
                      </a:cubicBezTo>
                      <a:cubicBezTo>
                        <a:pt x="5131" y="10306"/>
                        <a:pt x="13113" y="12001"/>
                        <a:pt x="13408" y="1350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07" name="任意多边形: 形状 1168">
                  <a:extLst>
                    <a:ext uri="{FF2B5EF4-FFF2-40B4-BE49-F238E27FC236}">
                      <a16:creationId xmlns:a16="http://schemas.microsoft.com/office/drawing/2014/main" id="{938BA13D-1DDF-766D-DFF7-4410E8E92665}"/>
                    </a:ext>
                  </a:extLst>
                </p:cNvPr>
                <p:cNvSpPr/>
                <p:nvPr/>
              </p:nvSpPr>
              <p:spPr>
                <a:xfrm>
                  <a:off x="3633904" y="938831"/>
                  <a:ext cx="9525" cy="9525"/>
                </a:xfrm>
                <a:custGeom>
                  <a:avLst/>
                  <a:gdLst>
                    <a:gd name="connsiteX0" fmla="*/ 8761 w 9525"/>
                    <a:gd name="connsiteY0" fmla="*/ 7261 h 9525"/>
                    <a:gd name="connsiteX1" fmla="*/ 7189 w 9525"/>
                    <a:gd name="connsiteY1" fmla="*/ 9366 h 9525"/>
                    <a:gd name="connsiteX2" fmla="*/ 8761 w 9525"/>
                    <a:gd name="connsiteY2" fmla="*/ 726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761" y="7261"/>
                      </a:moveTo>
                      <a:cubicBezTo>
                        <a:pt x="8027" y="7833"/>
                        <a:pt x="6904" y="7490"/>
                        <a:pt x="7189" y="9366"/>
                      </a:cubicBezTo>
                      <a:cubicBezTo>
                        <a:pt x="10533" y="10376"/>
                        <a:pt x="7932" y="6423"/>
                        <a:pt x="8761" y="726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08" name="任意多边形: 形状 1169">
                  <a:extLst>
                    <a:ext uri="{FF2B5EF4-FFF2-40B4-BE49-F238E27FC236}">
                      <a16:creationId xmlns:a16="http://schemas.microsoft.com/office/drawing/2014/main" id="{4693B517-F119-EB81-5A02-AC582EE78116}"/>
                    </a:ext>
                  </a:extLst>
                </p:cNvPr>
                <p:cNvSpPr/>
                <p:nvPr/>
              </p:nvSpPr>
              <p:spPr>
                <a:xfrm>
                  <a:off x="3623767" y="880732"/>
                  <a:ext cx="9525" cy="9525"/>
                </a:xfrm>
                <a:custGeom>
                  <a:avLst/>
                  <a:gdLst>
                    <a:gd name="connsiteX0" fmla="*/ 9306 w 9525"/>
                    <a:gd name="connsiteY0" fmla="*/ 9296 h 9525"/>
                    <a:gd name="connsiteX1" fmla="*/ 9915 w 9525"/>
                    <a:gd name="connsiteY1" fmla="*/ 7144 h 9525"/>
                    <a:gd name="connsiteX2" fmla="*/ 7144 w 9525"/>
                    <a:gd name="connsiteY2" fmla="*/ 8192 h 9525"/>
                    <a:gd name="connsiteX3" fmla="*/ 9306 w 9525"/>
                    <a:gd name="connsiteY3" fmla="*/ 929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306" y="9296"/>
                      </a:moveTo>
                      <a:lnTo>
                        <a:pt x="9915" y="7144"/>
                      </a:lnTo>
                      <a:lnTo>
                        <a:pt x="7144" y="8192"/>
                      </a:lnTo>
                      <a:cubicBezTo>
                        <a:pt x="7677" y="9277"/>
                        <a:pt x="8773" y="9277"/>
                        <a:pt x="9306" y="929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09" name="任意多边形: 形状 1170">
                  <a:extLst>
                    <a:ext uri="{FF2B5EF4-FFF2-40B4-BE49-F238E27FC236}">
                      <a16:creationId xmlns:a16="http://schemas.microsoft.com/office/drawing/2014/main" id="{6E1DF2BA-09A7-1377-993F-DA9B04E4E4FC}"/>
                    </a:ext>
                  </a:extLst>
                </p:cNvPr>
                <p:cNvSpPr/>
                <p:nvPr/>
              </p:nvSpPr>
              <p:spPr>
                <a:xfrm>
                  <a:off x="3712283" y="1009948"/>
                  <a:ext cx="19050" cy="19050"/>
                </a:xfrm>
                <a:custGeom>
                  <a:avLst/>
                  <a:gdLst>
                    <a:gd name="connsiteX0" fmla="*/ 11059 w 19050"/>
                    <a:gd name="connsiteY0" fmla="*/ 8915 h 19050"/>
                    <a:gd name="connsiteX1" fmla="*/ 15621 w 19050"/>
                    <a:gd name="connsiteY1" fmla="*/ 9011 h 19050"/>
                    <a:gd name="connsiteX2" fmla="*/ 11097 w 19050"/>
                    <a:gd name="connsiteY2" fmla="*/ 7144 h 19050"/>
                    <a:gd name="connsiteX3" fmla="*/ 7144 w 19050"/>
                    <a:gd name="connsiteY3" fmla="*/ 12344 h 19050"/>
                    <a:gd name="connsiteX4" fmla="*/ 11059 w 19050"/>
                    <a:gd name="connsiteY4" fmla="*/ 891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1059" y="8915"/>
                      </a:moveTo>
                      <a:cubicBezTo>
                        <a:pt x="11373" y="11125"/>
                        <a:pt x="15126" y="12963"/>
                        <a:pt x="15621" y="9011"/>
                      </a:cubicBezTo>
                      <a:lnTo>
                        <a:pt x="11097" y="7144"/>
                      </a:lnTo>
                      <a:cubicBezTo>
                        <a:pt x="11420" y="9354"/>
                        <a:pt x="8001" y="8849"/>
                        <a:pt x="7144" y="12344"/>
                      </a:cubicBezTo>
                      <a:lnTo>
                        <a:pt x="11059" y="891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10" name="任意多边形: 形状 1171">
                  <a:extLst>
                    <a:ext uri="{FF2B5EF4-FFF2-40B4-BE49-F238E27FC236}">
                      <a16:creationId xmlns:a16="http://schemas.microsoft.com/office/drawing/2014/main" id="{BEE3A21A-3367-E868-8112-8E4DA80156BA}"/>
                    </a:ext>
                  </a:extLst>
                </p:cNvPr>
                <p:cNvSpPr/>
                <p:nvPr/>
              </p:nvSpPr>
              <p:spPr>
                <a:xfrm>
                  <a:off x="3903612" y="655351"/>
                  <a:ext cx="19050" cy="19050"/>
                </a:xfrm>
                <a:custGeom>
                  <a:avLst/>
                  <a:gdLst>
                    <a:gd name="connsiteX0" fmla="*/ 8934 w 19050"/>
                    <a:gd name="connsiteY0" fmla="*/ 7144 h 19050"/>
                    <a:gd name="connsiteX1" fmla="*/ 7144 w 19050"/>
                    <a:gd name="connsiteY1" fmla="*/ 7182 h 19050"/>
                    <a:gd name="connsiteX2" fmla="*/ 11620 w 19050"/>
                    <a:gd name="connsiteY2" fmla="*/ 12144 h 19050"/>
                    <a:gd name="connsiteX3" fmla="*/ 13430 w 19050"/>
                    <a:gd name="connsiteY3" fmla="*/ 1213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8934" y="7144"/>
                      </a:moveTo>
                      <a:lnTo>
                        <a:pt x="7144" y="7182"/>
                      </a:lnTo>
                      <a:lnTo>
                        <a:pt x="11620" y="12144"/>
                      </a:lnTo>
                      <a:lnTo>
                        <a:pt x="13430" y="1213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11" name="任意多边形: 形状 1172">
                  <a:extLst>
                    <a:ext uri="{FF2B5EF4-FFF2-40B4-BE49-F238E27FC236}">
                      <a16:creationId xmlns:a16="http://schemas.microsoft.com/office/drawing/2014/main" id="{E815BEE0-A473-0F56-4D18-5A42B645EBB3}"/>
                    </a:ext>
                  </a:extLst>
                </p:cNvPr>
                <p:cNvSpPr/>
                <p:nvPr/>
              </p:nvSpPr>
              <p:spPr>
                <a:xfrm>
                  <a:off x="3650381" y="965104"/>
                  <a:ext cx="9525" cy="9525"/>
                </a:xfrm>
                <a:custGeom>
                  <a:avLst/>
                  <a:gdLst>
                    <a:gd name="connsiteX0" fmla="*/ 9848 w 9525"/>
                    <a:gd name="connsiteY0" fmla="*/ 8572 h 9525"/>
                    <a:gd name="connsiteX1" fmla="*/ 8381 w 9525"/>
                    <a:gd name="connsiteY1" fmla="*/ 7144 h 9525"/>
                    <a:gd name="connsiteX2" fmla="*/ 7267 w 9525"/>
                    <a:gd name="connsiteY2" fmla="*/ 9658 h 9525"/>
                    <a:gd name="connsiteX3" fmla="*/ 9848 w 9525"/>
                    <a:gd name="connsiteY3" fmla="*/ 857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848" y="8572"/>
                      </a:moveTo>
                      <a:cubicBezTo>
                        <a:pt x="9153" y="8249"/>
                        <a:pt x="8658" y="7525"/>
                        <a:pt x="8381" y="7144"/>
                      </a:cubicBezTo>
                      <a:cubicBezTo>
                        <a:pt x="5762" y="7458"/>
                        <a:pt x="8277" y="8363"/>
                        <a:pt x="7267" y="9658"/>
                      </a:cubicBezTo>
                      <a:lnTo>
                        <a:pt x="9848" y="857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12" name="任意多边形: 形状 1173">
                  <a:extLst>
                    <a:ext uri="{FF2B5EF4-FFF2-40B4-BE49-F238E27FC236}">
                      <a16:creationId xmlns:a16="http://schemas.microsoft.com/office/drawing/2014/main" id="{4E06CA05-AFF0-2A17-E9BF-FE513C635897}"/>
                    </a:ext>
                  </a:extLst>
                </p:cNvPr>
                <p:cNvSpPr/>
                <p:nvPr/>
              </p:nvSpPr>
              <p:spPr>
                <a:xfrm>
                  <a:off x="3826914" y="665829"/>
                  <a:ext cx="19050" cy="19050"/>
                </a:xfrm>
                <a:custGeom>
                  <a:avLst/>
                  <a:gdLst>
                    <a:gd name="connsiteX0" fmla="*/ 13623 w 19050"/>
                    <a:gd name="connsiteY0" fmla="*/ 17183 h 19050"/>
                    <a:gd name="connsiteX1" fmla="*/ 18100 w 19050"/>
                    <a:gd name="connsiteY1" fmla="*/ 18298 h 19050"/>
                    <a:gd name="connsiteX2" fmla="*/ 17719 w 19050"/>
                    <a:gd name="connsiteY2" fmla="*/ 12706 h 19050"/>
                    <a:gd name="connsiteX3" fmla="*/ 7718 w 19050"/>
                    <a:gd name="connsiteY3" fmla="*/ 7144 h 19050"/>
                    <a:gd name="connsiteX4" fmla="*/ 13623 w 19050"/>
                    <a:gd name="connsiteY4" fmla="*/ 1718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3623" y="17183"/>
                      </a:moveTo>
                      <a:lnTo>
                        <a:pt x="18100" y="18298"/>
                      </a:lnTo>
                      <a:cubicBezTo>
                        <a:pt x="21719" y="16059"/>
                        <a:pt x="13071" y="15878"/>
                        <a:pt x="17719" y="12706"/>
                      </a:cubicBezTo>
                      <a:cubicBezTo>
                        <a:pt x="11232" y="13449"/>
                        <a:pt x="12318" y="8230"/>
                        <a:pt x="7718" y="7144"/>
                      </a:cubicBezTo>
                      <a:cubicBezTo>
                        <a:pt x="4041" y="10173"/>
                        <a:pt x="19462" y="15850"/>
                        <a:pt x="13623" y="1718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13" name="任意多边形: 形状 1174">
                  <a:extLst>
                    <a:ext uri="{FF2B5EF4-FFF2-40B4-BE49-F238E27FC236}">
                      <a16:creationId xmlns:a16="http://schemas.microsoft.com/office/drawing/2014/main" id="{2C69A41E-2A18-797C-A8A5-88CB1C899CE5}"/>
                    </a:ext>
                  </a:extLst>
                </p:cNvPr>
                <p:cNvSpPr/>
                <p:nvPr/>
              </p:nvSpPr>
              <p:spPr>
                <a:xfrm>
                  <a:off x="3638756" y="943644"/>
                  <a:ext cx="9525" cy="9525"/>
                </a:xfrm>
                <a:custGeom>
                  <a:avLst/>
                  <a:gdLst>
                    <a:gd name="connsiteX0" fmla="*/ 9643 w 9525"/>
                    <a:gd name="connsiteY0" fmla="*/ 10192 h 9525"/>
                    <a:gd name="connsiteX1" fmla="*/ 8262 w 9525"/>
                    <a:gd name="connsiteY1" fmla="*/ 7144 h 9525"/>
                    <a:gd name="connsiteX2" fmla="*/ 7329 w 9525"/>
                    <a:gd name="connsiteY2" fmla="*/ 10430 h 9525"/>
                    <a:gd name="connsiteX3" fmla="*/ 9643 w 9525"/>
                    <a:gd name="connsiteY3" fmla="*/ 1019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643" y="10192"/>
                      </a:moveTo>
                      <a:lnTo>
                        <a:pt x="8262" y="7144"/>
                      </a:lnTo>
                      <a:cubicBezTo>
                        <a:pt x="8462" y="7572"/>
                        <a:pt x="6557" y="8706"/>
                        <a:pt x="7329" y="10430"/>
                      </a:cubicBezTo>
                      <a:lnTo>
                        <a:pt x="9643" y="1019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14" name="任意多边形: 形状 1175">
                  <a:extLst>
                    <a:ext uri="{FF2B5EF4-FFF2-40B4-BE49-F238E27FC236}">
                      <a16:creationId xmlns:a16="http://schemas.microsoft.com/office/drawing/2014/main" id="{537BFE09-67CF-468C-F336-03118ABE7CEF}"/>
                    </a:ext>
                  </a:extLst>
                </p:cNvPr>
                <p:cNvSpPr/>
                <p:nvPr/>
              </p:nvSpPr>
              <p:spPr>
                <a:xfrm>
                  <a:off x="3635950" y="927471"/>
                  <a:ext cx="9525" cy="9525"/>
                </a:xfrm>
                <a:custGeom>
                  <a:avLst/>
                  <a:gdLst>
                    <a:gd name="connsiteX0" fmla="*/ 10773 w 9525"/>
                    <a:gd name="connsiteY0" fmla="*/ 7144 h 9525"/>
                    <a:gd name="connsiteX1" fmla="*/ 7144 w 9525"/>
                    <a:gd name="connsiteY1" fmla="*/ 9696 h 9525"/>
                    <a:gd name="connsiteX2" fmla="*/ 9896 w 9525"/>
                    <a:gd name="connsiteY2" fmla="*/ 908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773" y="7144"/>
                      </a:moveTo>
                      <a:lnTo>
                        <a:pt x="7144" y="9696"/>
                      </a:lnTo>
                      <a:lnTo>
                        <a:pt x="9896" y="908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15" name="任意多边形: 形状 1176">
                  <a:extLst>
                    <a:ext uri="{FF2B5EF4-FFF2-40B4-BE49-F238E27FC236}">
                      <a16:creationId xmlns:a16="http://schemas.microsoft.com/office/drawing/2014/main" id="{5207E3CD-76EF-BACF-01D3-4C1803E2447F}"/>
                    </a:ext>
                  </a:extLst>
                </p:cNvPr>
                <p:cNvSpPr/>
                <p:nvPr/>
              </p:nvSpPr>
              <p:spPr>
                <a:xfrm>
                  <a:off x="3639664" y="940587"/>
                  <a:ext cx="19050" cy="9525"/>
                </a:xfrm>
                <a:custGeom>
                  <a:avLst/>
                  <a:gdLst>
                    <a:gd name="connsiteX0" fmla="*/ 11449 w 19050"/>
                    <a:gd name="connsiteY0" fmla="*/ 9839 h 9525"/>
                    <a:gd name="connsiteX1" fmla="*/ 10154 w 19050"/>
                    <a:gd name="connsiteY1" fmla="*/ 9020 h 9525"/>
                    <a:gd name="connsiteX2" fmla="*/ 12725 w 19050"/>
                    <a:gd name="connsiteY2" fmla="*/ 7144 h 9525"/>
                    <a:gd name="connsiteX3" fmla="*/ 9858 w 19050"/>
                    <a:gd name="connsiteY3" fmla="*/ 7201 h 9525"/>
                    <a:gd name="connsiteX4" fmla="*/ 7144 w 19050"/>
                    <a:gd name="connsiteY4" fmla="*/ 7429 h 9525"/>
                    <a:gd name="connsiteX5" fmla="*/ 11449 w 19050"/>
                    <a:gd name="connsiteY5" fmla="*/ 983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9525">
                      <a:moveTo>
                        <a:pt x="11449" y="9839"/>
                      </a:moveTo>
                      <a:lnTo>
                        <a:pt x="10154" y="9020"/>
                      </a:lnTo>
                      <a:cubicBezTo>
                        <a:pt x="10716" y="7106"/>
                        <a:pt x="13249" y="9744"/>
                        <a:pt x="12725" y="7144"/>
                      </a:cubicBezTo>
                      <a:cubicBezTo>
                        <a:pt x="12725" y="7144"/>
                        <a:pt x="11297" y="7172"/>
                        <a:pt x="9858" y="7201"/>
                      </a:cubicBezTo>
                      <a:cubicBezTo>
                        <a:pt x="8506" y="7315"/>
                        <a:pt x="7144" y="7429"/>
                        <a:pt x="7144" y="7429"/>
                      </a:cubicBezTo>
                      <a:cubicBezTo>
                        <a:pt x="8096" y="9677"/>
                        <a:pt x="9725" y="9049"/>
                        <a:pt x="11449" y="983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16" name="任意多边形: 形状 1177">
                  <a:extLst>
                    <a:ext uri="{FF2B5EF4-FFF2-40B4-BE49-F238E27FC236}">
                      <a16:creationId xmlns:a16="http://schemas.microsoft.com/office/drawing/2014/main" id="{27B76B83-E9F6-1205-959C-1DF6BDF5489A}"/>
                    </a:ext>
                  </a:extLst>
                </p:cNvPr>
                <p:cNvSpPr/>
                <p:nvPr/>
              </p:nvSpPr>
              <p:spPr>
                <a:xfrm>
                  <a:off x="3652237" y="931496"/>
                  <a:ext cx="114300" cy="85725"/>
                </a:xfrm>
                <a:custGeom>
                  <a:avLst/>
                  <a:gdLst>
                    <a:gd name="connsiteX0" fmla="*/ 17726 w 114300"/>
                    <a:gd name="connsiteY0" fmla="*/ 41419 h 85725"/>
                    <a:gd name="connsiteX1" fmla="*/ 25346 w 114300"/>
                    <a:gd name="connsiteY1" fmla="*/ 41943 h 85725"/>
                    <a:gd name="connsiteX2" fmla="*/ 27442 w 114300"/>
                    <a:gd name="connsiteY2" fmla="*/ 44429 h 85725"/>
                    <a:gd name="connsiteX3" fmla="*/ 27756 w 114300"/>
                    <a:gd name="connsiteY3" fmla="*/ 43105 h 85725"/>
                    <a:gd name="connsiteX4" fmla="*/ 27327 w 114300"/>
                    <a:gd name="connsiteY4" fmla="*/ 43086 h 85725"/>
                    <a:gd name="connsiteX5" fmla="*/ 26803 w 114300"/>
                    <a:gd name="connsiteY5" fmla="*/ 41685 h 85725"/>
                    <a:gd name="connsiteX6" fmla="*/ 30842 w 114300"/>
                    <a:gd name="connsiteY6" fmla="*/ 43009 h 85725"/>
                    <a:gd name="connsiteX7" fmla="*/ 27746 w 114300"/>
                    <a:gd name="connsiteY7" fmla="*/ 40714 h 85725"/>
                    <a:gd name="connsiteX8" fmla="*/ 32061 w 114300"/>
                    <a:gd name="connsiteY8" fmla="*/ 41438 h 85725"/>
                    <a:gd name="connsiteX9" fmla="*/ 27737 w 114300"/>
                    <a:gd name="connsiteY9" fmla="*/ 38218 h 85725"/>
                    <a:gd name="connsiteX10" fmla="*/ 31947 w 114300"/>
                    <a:gd name="connsiteY10" fmla="*/ 36009 h 85725"/>
                    <a:gd name="connsiteX11" fmla="*/ 33814 w 114300"/>
                    <a:gd name="connsiteY11" fmla="*/ 38685 h 85725"/>
                    <a:gd name="connsiteX12" fmla="*/ 34842 w 114300"/>
                    <a:gd name="connsiteY12" fmla="*/ 37190 h 85725"/>
                    <a:gd name="connsiteX13" fmla="*/ 31537 w 114300"/>
                    <a:gd name="connsiteY13" fmla="*/ 35256 h 85725"/>
                    <a:gd name="connsiteX14" fmla="*/ 34033 w 114300"/>
                    <a:gd name="connsiteY14" fmla="*/ 32846 h 85725"/>
                    <a:gd name="connsiteX15" fmla="*/ 28975 w 114300"/>
                    <a:gd name="connsiteY15" fmla="*/ 36266 h 85725"/>
                    <a:gd name="connsiteX16" fmla="*/ 31013 w 114300"/>
                    <a:gd name="connsiteY16" fmla="*/ 30494 h 85725"/>
                    <a:gd name="connsiteX17" fmla="*/ 35128 w 114300"/>
                    <a:gd name="connsiteY17" fmla="*/ 29560 h 85725"/>
                    <a:gd name="connsiteX18" fmla="*/ 39786 w 114300"/>
                    <a:gd name="connsiteY18" fmla="*/ 33494 h 85725"/>
                    <a:gd name="connsiteX19" fmla="*/ 38195 w 114300"/>
                    <a:gd name="connsiteY19" fmla="*/ 35427 h 85725"/>
                    <a:gd name="connsiteX20" fmla="*/ 43929 w 114300"/>
                    <a:gd name="connsiteY20" fmla="*/ 39161 h 85725"/>
                    <a:gd name="connsiteX21" fmla="*/ 42320 w 114300"/>
                    <a:gd name="connsiteY21" fmla="*/ 38066 h 85725"/>
                    <a:gd name="connsiteX22" fmla="*/ 45596 w 114300"/>
                    <a:gd name="connsiteY22" fmla="*/ 38428 h 85725"/>
                    <a:gd name="connsiteX23" fmla="*/ 43672 w 114300"/>
                    <a:gd name="connsiteY23" fmla="*/ 36570 h 85725"/>
                    <a:gd name="connsiteX24" fmla="*/ 38767 w 114300"/>
                    <a:gd name="connsiteY24" fmla="*/ 35199 h 85725"/>
                    <a:gd name="connsiteX25" fmla="*/ 41596 w 114300"/>
                    <a:gd name="connsiteY25" fmla="*/ 34332 h 85725"/>
                    <a:gd name="connsiteX26" fmla="*/ 37033 w 114300"/>
                    <a:gd name="connsiteY26" fmla="*/ 29684 h 85725"/>
                    <a:gd name="connsiteX27" fmla="*/ 41653 w 114300"/>
                    <a:gd name="connsiteY27" fmla="*/ 28093 h 85725"/>
                    <a:gd name="connsiteX28" fmla="*/ 39662 w 114300"/>
                    <a:gd name="connsiteY28" fmla="*/ 28246 h 85725"/>
                    <a:gd name="connsiteX29" fmla="*/ 35033 w 114300"/>
                    <a:gd name="connsiteY29" fmla="*/ 23683 h 85725"/>
                    <a:gd name="connsiteX30" fmla="*/ 34223 w 114300"/>
                    <a:gd name="connsiteY30" fmla="*/ 20388 h 85725"/>
                    <a:gd name="connsiteX31" fmla="*/ 31528 w 114300"/>
                    <a:gd name="connsiteY31" fmla="*/ 18968 h 85725"/>
                    <a:gd name="connsiteX32" fmla="*/ 34109 w 114300"/>
                    <a:gd name="connsiteY32" fmla="*/ 18816 h 85725"/>
                    <a:gd name="connsiteX33" fmla="*/ 32823 w 114300"/>
                    <a:gd name="connsiteY33" fmla="*/ 18463 h 85725"/>
                    <a:gd name="connsiteX34" fmla="*/ 36462 w 114300"/>
                    <a:gd name="connsiteY34" fmla="*/ 17644 h 85725"/>
                    <a:gd name="connsiteX35" fmla="*/ 36024 w 114300"/>
                    <a:gd name="connsiteY35" fmla="*/ 20149 h 85725"/>
                    <a:gd name="connsiteX36" fmla="*/ 40738 w 114300"/>
                    <a:gd name="connsiteY36" fmla="*/ 20949 h 85725"/>
                    <a:gd name="connsiteX37" fmla="*/ 44377 w 114300"/>
                    <a:gd name="connsiteY37" fmla="*/ 15787 h 85725"/>
                    <a:gd name="connsiteX38" fmla="*/ 46977 w 114300"/>
                    <a:gd name="connsiteY38" fmla="*/ 19530 h 85725"/>
                    <a:gd name="connsiteX39" fmla="*/ 53892 w 114300"/>
                    <a:gd name="connsiteY39" fmla="*/ 20302 h 85725"/>
                    <a:gd name="connsiteX40" fmla="*/ 56959 w 114300"/>
                    <a:gd name="connsiteY40" fmla="*/ 30132 h 85725"/>
                    <a:gd name="connsiteX41" fmla="*/ 62932 w 114300"/>
                    <a:gd name="connsiteY41" fmla="*/ 30941 h 85725"/>
                    <a:gd name="connsiteX42" fmla="*/ 59493 w 114300"/>
                    <a:gd name="connsiteY42" fmla="*/ 28512 h 85725"/>
                    <a:gd name="connsiteX43" fmla="*/ 64313 w 114300"/>
                    <a:gd name="connsiteY43" fmla="*/ 30865 h 85725"/>
                    <a:gd name="connsiteX44" fmla="*/ 64770 w 114300"/>
                    <a:gd name="connsiteY44" fmla="*/ 35485 h 85725"/>
                    <a:gd name="connsiteX45" fmla="*/ 64046 w 114300"/>
                    <a:gd name="connsiteY45" fmla="*/ 33027 h 85725"/>
                    <a:gd name="connsiteX46" fmla="*/ 62322 w 114300"/>
                    <a:gd name="connsiteY46" fmla="*/ 32608 h 85725"/>
                    <a:gd name="connsiteX47" fmla="*/ 65856 w 114300"/>
                    <a:gd name="connsiteY47" fmla="*/ 36523 h 85725"/>
                    <a:gd name="connsiteX48" fmla="*/ 62598 w 114300"/>
                    <a:gd name="connsiteY48" fmla="*/ 35370 h 85725"/>
                    <a:gd name="connsiteX49" fmla="*/ 69342 w 114300"/>
                    <a:gd name="connsiteY49" fmla="*/ 42609 h 85725"/>
                    <a:gd name="connsiteX50" fmla="*/ 65742 w 114300"/>
                    <a:gd name="connsiteY50" fmla="*/ 36123 h 85725"/>
                    <a:gd name="connsiteX51" fmla="*/ 73009 w 114300"/>
                    <a:gd name="connsiteY51" fmla="*/ 39285 h 85725"/>
                    <a:gd name="connsiteX52" fmla="*/ 76829 w 114300"/>
                    <a:gd name="connsiteY52" fmla="*/ 43952 h 85725"/>
                    <a:gd name="connsiteX53" fmla="*/ 76562 w 114300"/>
                    <a:gd name="connsiteY53" fmla="*/ 45152 h 85725"/>
                    <a:gd name="connsiteX54" fmla="*/ 79124 w 114300"/>
                    <a:gd name="connsiteY54" fmla="*/ 47915 h 85725"/>
                    <a:gd name="connsiteX55" fmla="*/ 78734 w 114300"/>
                    <a:gd name="connsiteY55" fmla="*/ 47238 h 85725"/>
                    <a:gd name="connsiteX56" fmla="*/ 82601 w 114300"/>
                    <a:gd name="connsiteY56" fmla="*/ 49305 h 85725"/>
                    <a:gd name="connsiteX57" fmla="*/ 81810 w 114300"/>
                    <a:gd name="connsiteY57" fmla="*/ 49696 h 85725"/>
                    <a:gd name="connsiteX58" fmla="*/ 85515 w 114300"/>
                    <a:gd name="connsiteY58" fmla="*/ 49563 h 85725"/>
                    <a:gd name="connsiteX59" fmla="*/ 87830 w 114300"/>
                    <a:gd name="connsiteY59" fmla="*/ 56116 h 85725"/>
                    <a:gd name="connsiteX60" fmla="*/ 90164 w 114300"/>
                    <a:gd name="connsiteY60" fmla="*/ 58859 h 85725"/>
                    <a:gd name="connsiteX61" fmla="*/ 88135 w 114300"/>
                    <a:gd name="connsiteY61" fmla="*/ 58773 h 85725"/>
                    <a:gd name="connsiteX62" fmla="*/ 89164 w 114300"/>
                    <a:gd name="connsiteY62" fmla="*/ 62183 h 85725"/>
                    <a:gd name="connsiteX63" fmla="*/ 92373 w 114300"/>
                    <a:gd name="connsiteY63" fmla="*/ 67670 h 85725"/>
                    <a:gd name="connsiteX64" fmla="*/ 93574 w 114300"/>
                    <a:gd name="connsiteY64" fmla="*/ 71032 h 85725"/>
                    <a:gd name="connsiteX65" fmla="*/ 93593 w 114300"/>
                    <a:gd name="connsiteY65" fmla="*/ 70499 h 85725"/>
                    <a:gd name="connsiteX66" fmla="*/ 94145 w 114300"/>
                    <a:gd name="connsiteY66" fmla="*/ 71994 h 85725"/>
                    <a:gd name="connsiteX67" fmla="*/ 95221 w 114300"/>
                    <a:gd name="connsiteY67" fmla="*/ 73261 h 85725"/>
                    <a:gd name="connsiteX68" fmla="*/ 96574 w 114300"/>
                    <a:gd name="connsiteY68" fmla="*/ 77185 h 85725"/>
                    <a:gd name="connsiteX69" fmla="*/ 95879 w 114300"/>
                    <a:gd name="connsiteY69" fmla="*/ 75213 h 85725"/>
                    <a:gd name="connsiteX70" fmla="*/ 98384 w 114300"/>
                    <a:gd name="connsiteY70" fmla="*/ 80681 h 85725"/>
                    <a:gd name="connsiteX71" fmla="*/ 97631 w 114300"/>
                    <a:gd name="connsiteY71" fmla="*/ 78776 h 85725"/>
                    <a:gd name="connsiteX72" fmla="*/ 99374 w 114300"/>
                    <a:gd name="connsiteY72" fmla="*/ 82405 h 85725"/>
                    <a:gd name="connsiteX73" fmla="*/ 99746 w 114300"/>
                    <a:gd name="connsiteY73" fmla="*/ 83548 h 85725"/>
                    <a:gd name="connsiteX74" fmla="*/ 99470 w 114300"/>
                    <a:gd name="connsiteY74" fmla="*/ 82510 h 85725"/>
                    <a:gd name="connsiteX75" fmla="*/ 98669 w 114300"/>
                    <a:gd name="connsiteY75" fmla="*/ 80014 h 85725"/>
                    <a:gd name="connsiteX76" fmla="*/ 99127 w 114300"/>
                    <a:gd name="connsiteY76" fmla="*/ 80605 h 85725"/>
                    <a:gd name="connsiteX77" fmla="*/ 98955 w 114300"/>
                    <a:gd name="connsiteY77" fmla="*/ 80357 h 85725"/>
                    <a:gd name="connsiteX78" fmla="*/ 95983 w 114300"/>
                    <a:gd name="connsiteY78" fmla="*/ 70118 h 85725"/>
                    <a:gd name="connsiteX79" fmla="*/ 97412 w 114300"/>
                    <a:gd name="connsiteY79" fmla="*/ 75261 h 85725"/>
                    <a:gd name="connsiteX80" fmla="*/ 95707 w 114300"/>
                    <a:gd name="connsiteY80" fmla="*/ 72594 h 85725"/>
                    <a:gd name="connsiteX81" fmla="*/ 95183 w 114300"/>
                    <a:gd name="connsiteY81" fmla="*/ 70708 h 85725"/>
                    <a:gd name="connsiteX82" fmla="*/ 94955 w 114300"/>
                    <a:gd name="connsiteY82" fmla="*/ 71299 h 85725"/>
                    <a:gd name="connsiteX83" fmla="*/ 92535 w 114300"/>
                    <a:gd name="connsiteY83" fmla="*/ 64450 h 85725"/>
                    <a:gd name="connsiteX84" fmla="*/ 93955 w 114300"/>
                    <a:gd name="connsiteY84" fmla="*/ 66631 h 85725"/>
                    <a:gd name="connsiteX85" fmla="*/ 92469 w 114300"/>
                    <a:gd name="connsiteY85" fmla="*/ 61345 h 85725"/>
                    <a:gd name="connsiteX86" fmla="*/ 93688 w 114300"/>
                    <a:gd name="connsiteY86" fmla="*/ 60850 h 85725"/>
                    <a:gd name="connsiteX87" fmla="*/ 91192 w 114300"/>
                    <a:gd name="connsiteY87" fmla="*/ 54430 h 85725"/>
                    <a:gd name="connsiteX88" fmla="*/ 91630 w 114300"/>
                    <a:gd name="connsiteY88" fmla="*/ 54697 h 85725"/>
                    <a:gd name="connsiteX89" fmla="*/ 88192 w 114300"/>
                    <a:gd name="connsiteY89" fmla="*/ 53896 h 85725"/>
                    <a:gd name="connsiteX90" fmla="*/ 89125 w 114300"/>
                    <a:gd name="connsiteY90" fmla="*/ 52553 h 85725"/>
                    <a:gd name="connsiteX91" fmla="*/ 88640 w 114300"/>
                    <a:gd name="connsiteY91" fmla="*/ 48877 h 85725"/>
                    <a:gd name="connsiteX92" fmla="*/ 90373 w 114300"/>
                    <a:gd name="connsiteY92" fmla="*/ 47915 h 85725"/>
                    <a:gd name="connsiteX93" fmla="*/ 91888 w 114300"/>
                    <a:gd name="connsiteY93" fmla="*/ 51801 h 85725"/>
                    <a:gd name="connsiteX94" fmla="*/ 93288 w 114300"/>
                    <a:gd name="connsiteY94" fmla="*/ 55678 h 85725"/>
                    <a:gd name="connsiteX95" fmla="*/ 92993 w 114300"/>
                    <a:gd name="connsiteY95" fmla="*/ 57868 h 85725"/>
                    <a:gd name="connsiteX96" fmla="*/ 95279 w 114300"/>
                    <a:gd name="connsiteY96" fmla="*/ 63355 h 85725"/>
                    <a:gd name="connsiteX97" fmla="*/ 96526 w 114300"/>
                    <a:gd name="connsiteY97" fmla="*/ 62917 h 85725"/>
                    <a:gd name="connsiteX98" fmla="*/ 97669 w 114300"/>
                    <a:gd name="connsiteY98" fmla="*/ 66879 h 85725"/>
                    <a:gd name="connsiteX99" fmla="*/ 97003 w 114300"/>
                    <a:gd name="connsiteY99" fmla="*/ 65155 h 85725"/>
                    <a:gd name="connsiteX100" fmla="*/ 96726 w 114300"/>
                    <a:gd name="connsiteY100" fmla="*/ 62859 h 85725"/>
                    <a:gd name="connsiteX101" fmla="*/ 98069 w 114300"/>
                    <a:gd name="connsiteY101" fmla="*/ 66641 h 85725"/>
                    <a:gd name="connsiteX102" fmla="*/ 98146 w 114300"/>
                    <a:gd name="connsiteY102" fmla="*/ 64526 h 85725"/>
                    <a:gd name="connsiteX103" fmla="*/ 99136 w 114300"/>
                    <a:gd name="connsiteY103" fmla="*/ 69070 h 85725"/>
                    <a:gd name="connsiteX104" fmla="*/ 98622 w 114300"/>
                    <a:gd name="connsiteY104" fmla="*/ 68651 h 85725"/>
                    <a:gd name="connsiteX105" fmla="*/ 99946 w 114300"/>
                    <a:gd name="connsiteY105" fmla="*/ 73547 h 85725"/>
                    <a:gd name="connsiteX106" fmla="*/ 99631 w 114300"/>
                    <a:gd name="connsiteY106" fmla="*/ 70956 h 85725"/>
                    <a:gd name="connsiteX107" fmla="*/ 100117 w 114300"/>
                    <a:gd name="connsiteY107" fmla="*/ 70365 h 85725"/>
                    <a:gd name="connsiteX108" fmla="*/ 100032 w 114300"/>
                    <a:gd name="connsiteY108" fmla="*/ 73127 h 85725"/>
                    <a:gd name="connsiteX109" fmla="*/ 100574 w 114300"/>
                    <a:gd name="connsiteY109" fmla="*/ 73185 h 85725"/>
                    <a:gd name="connsiteX110" fmla="*/ 100613 w 114300"/>
                    <a:gd name="connsiteY110" fmla="*/ 73175 h 85725"/>
                    <a:gd name="connsiteX111" fmla="*/ 100632 w 114300"/>
                    <a:gd name="connsiteY111" fmla="*/ 73166 h 85725"/>
                    <a:gd name="connsiteX112" fmla="*/ 100613 w 114300"/>
                    <a:gd name="connsiteY112" fmla="*/ 73146 h 85725"/>
                    <a:gd name="connsiteX113" fmla="*/ 100613 w 114300"/>
                    <a:gd name="connsiteY113" fmla="*/ 73146 h 85725"/>
                    <a:gd name="connsiteX114" fmla="*/ 100613 w 114300"/>
                    <a:gd name="connsiteY114" fmla="*/ 73146 h 85725"/>
                    <a:gd name="connsiteX115" fmla="*/ 91192 w 114300"/>
                    <a:gd name="connsiteY115" fmla="*/ 72908 h 85725"/>
                    <a:gd name="connsiteX116" fmla="*/ 91192 w 114300"/>
                    <a:gd name="connsiteY116" fmla="*/ 72908 h 85725"/>
                    <a:gd name="connsiteX117" fmla="*/ 91202 w 114300"/>
                    <a:gd name="connsiteY117" fmla="*/ 72908 h 85725"/>
                    <a:gd name="connsiteX118" fmla="*/ 91259 w 114300"/>
                    <a:gd name="connsiteY118" fmla="*/ 72908 h 85725"/>
                    <a:gd name="connsiteX119" fmla="*/ 92116 w 114300"/>
                    <a:gd name="connsiteY119" fmla="*/ 72889 h 85725"/>
                    <a:gd name="connsiteX120" fmla="*/ 93745 w 114300"/>
                    <a:gd name="connsiteY120" fmla="*/ 72575 h 85725"/>
                    <a:gd name="connsiteX121" fmla="*/ 96545 w 114300"/>
                    <a:gd name="connsiteY121" fmla="*/ 70308 h 85725"/>
                    <a:gd name="connsiteX122" fmla="*/ 106928 w 114300"/>
                    <a:gd name="connsiteY122" fmla="*/ 72527 h 85725"/>
                    <a:gd name="connsiteX123" fmla="*/ 111452 w 114300"/>
                    <a:gd name="connsiteY123" fmla="*/ 73346 h 85725"/>
                    <a:gd name="connsiteX124" fmla="*/ 109385 w 114300"/>
                    <a:gd name="connsiteY124" fmla="*/ 74718 h 85725"/>
                    <a:gd name="connsiteX125" fmla="*/ 110042 w 114300"/>
                    <a:gd name="connsiteY125" fmla="*/ 71670 h 85725"/>
                    <a:gd name="connsiteX126" fmla="*/ 105718 w 114300"/>
                    <a:gd name="connsiteY126" fmla="*/ 71727 h 85725"/>
                    <a:gd name="connsiteX127" fmla="*/ 104289 w 114300"/>
                    <a:gd name="connsiteY127" fmla="*/ 69308 h 85725"/>
                    <a:gd name="connsiteX128" fmla="*/ 104470 w 114300"/>
                    <a:gd name="connsiteY128" fmla="*/ 70403 h 85725"/>
                    <a:gd name="connsiteX129" fmla="*/ 106385 w 114300"/>
                    <a:gd name="connsiteY129" fmla="*/ 65984 h 85725"/>
                    <a:gd name="connsiteX130" fmla="*/ 105613 w 114300"/>
                    <a:gd name="connsiteY130" fmla="*/ 64888 h 85725"/>
                    <a:gd name="connsiteX131" fmla="*/ 105451 w 114300"/>
                    <a:gd name="connsiteY131" fmla="*/ 64460 h 85725"/>
                    <a:gd name="connsiteX132" fmla="*/ 106585 w 114300"/>
                    <a:gd name="connsiteY132" fmla="*/ 65907 h 85725"/>
                    <a:gd name="connsiteX133" fmla="*/ 107918 w 114300"/>
                    <a:gd name="connsiteY133" fmla="*/ 62907 h 85725"/>
                    <a:gd name="connsiteX134" fmla="*/ 109147 w 114300"/>
                    <a:gd name="connsiteY134" fmla="*/ 59831 h 85725"/>
                    <a:gd name="connsiteX135" fmla="*/ 111157 w 114300"/>
                    <a:gd name="connsiteY135" fmla="*/ 62183 h 85725"/>
                    <a:gd name="connsiteX136" fmla="*/ 111871 w 114300"/>
                    <a:gd name="connsiteY136" fmla="*/ 61355 h 85725"/>
                    <a:gd name="connsiteX137" fmla="*/ 109099 w 114300"/>
                    <a:gd name="connsiteY137" fmla="*/ 60002 h 85725"/>
                    <a:gd name="connsiteX138" fmla="*/ 105242 w 114300"/>
                    <a:gd name="connsiteY138" fmla="*/ 54935 h 85725"/>
                    <a:gd name="connsiteX139" fmla="*/ 103003 w 114300"/>
                    <a:gd name="connsiteY139" fmla="*/ 56001 h 85725"/>
                    <a:gd name="connsiteX140" fmla="*/ 102260 w 114300"/>
                    <a:gd name="connsiteY140" fmla="*/ 50658 h 85725"/>
                    <a:gd name="connsiteX141" fmla="*/ 101775 w 114300"/>
                    <a:gd name="connsiteY141" fmla="*/ 52544 h 85725"/>
                    <a:gd name="connsiteX142" fmla="*/ 98317 w 114300"/>
                    <a:gd name="connsiteY142" fmla="*/ 50153 h 85725"/>
                    <a:gd name="connsiteX143" fmla="*/ 108423 w 114300"/>
                    <a:gd name="connsiteY143" fmla="*/ 49686 h 85725"/>
                    <a:gd name="connsiteX144" fmla="*/ 110976 w 114300"/>
                    <a:gd name="connsiteY144" fmla="*/ 49905 h 85725"/>
                    <a:gd name="connsiteX145" fmla="*/ 112614 w 114300"/>
                    <a:gd name="connsiteY145" fmla="*/ 50296 h 85725"/>
                    <a:gd name="connsiteX146" fmla="*/ 111338 w 114300"/>
                    <a:gd name="connsiteY146" fmla="*/ 51553 h 85725"/>
                    <a:gd name="connsiteX147" fmla="*/ 111833 w 114300"/>
                    <a:gd name="connsiteY147" fmla="*/ 51896 h 85725"/>
                    <a:gd name="connsiteX148" fmla="*/ 111833 w 114300"/>
                    <a:gd name="connsiteY148" fmla="*/ 48515 h 85725"/>
                    <a:gd name="connsiteX149" fmla="*/ 110080 w 114300"/>
                    <a:gd name="connsiteY149" fmla="*/ 53058 h 85725"/>
                    <a:gd name="connsiteX150" fmla="*/ 108252 w 114300"/>
                    <a:gd name="connsiteY150" fmla="*/ 53354 h 85725"/>
                    <a:gd name="connsiteX151" fmla="*/ 108766 w 114300"/>
                    <a:gd name="connsiteY151" fmla="*/ 52363 h 85725"/>
                    <a:gd name="connsiteX152" fmla="*/ 108099 w 114300"/>
                    <a:gd name="connsiteY152" fmla="*/ 51334 h 85725"/>
                    <a:gd name="connsiteX153" fmla="*/ 108956 w 114300"/>
                    <a:gd name="connsiteY153" fmla="*/ 49115 h 85725"/>
                    <a:gd name="connsiteX154" fmla="*/ 108642 w 114300"/>
                    <a:gd name="connsiteY154" fmla="*/ 48210 h 85725"/>
                    <a:gd name="connsiteX155" fmla="*/ 108642 w 114300"/>
                    <a:gd name="connsiteY155" fmla="*/ 48620 h 85725"/>
                    <a:gd name="connsiteX156" fmla="*/ 112538 w 114300"/>
                    <a:gd name="connsiteY156" fmla="*/ 42409 h 85725"/>
                    <a:gd name="connsiteX157" fmla="*/ 112814 w 114300"/>
                    <a:gd name="connsiteY157" fmla="*/ 44057 h 85725"/>
                    <a:gd name="connsiteX158" fmla="*/ 112786 w 114300"/>
                    <a:gd name="connsiteY158" fmla="*/ 43628 h 85725"/>
                    <a:gd name="connsiteX159" fmla="*/ 110776 w 114300"/>
                    <a:gd name="connsiteY159" fmla="*/ 43638 h 85725"/>
                    <a:gd name="connsiteX160" fmla="*/ 96793 w 114300"/>
                    <a:gd name="connsiteY160" fmla="*/ 39428 h 85725"/>
                    <a:gd name="connsiteX161" fmla="*/ 97212 w 114300"/>
                    <a:gd name="connsiteY161" fmla="*/ 40600 h 85725"/>
                    <a:gd name="connsiteX162" fmla="*/ 95374 w 114300"/>
                    <a:gd name="connsiteY162" fmla="*/ 38514 h 85725"/>
                    <a:gd name="connsiteX163" fmla="*/ 94193 w 114300"/>
                    <a:gd name="connsiteY163" fmla="*/ 37894 h 85725"/>
                    <a:gd name="connsiteX164" fmla="*/ 93555 w 114300"/>
                    <a:gd name="connsiteY164" fmla="*/ 37675 h 85725"/>
                    <a:gd name="connsiteX165" fmla="*/ 93231 w 114300"/>
                    <a:gd name="connsiteY165" fmla="*/ 37580 h 85725"/>
                    <a:gd name="connsiteX166" fmla="*/ 93069 w 114300"/>
                    <a:gd name="connsiteY166" fmla="*/ 37542 h 85725"/>
                    <a:gd name="connsiteX167" fmla="*/ 92993 w 114300"/>
                    <a:gd name="connsiteY167" fmla="*/ 37542 h 85725"/>
                    <a:gd name="connsiteX168" fmla="*/ 92983 w 114300"/>
                    <a:gd name="connsiteY168" fmla="*/ 37542 h 85725"/>
                    <a:gd name="connsiteX169" fmla="*/ 100613 w 114300"/>
                    <a:gd name="connsiteY169" fmla="*/ 37733 h 85725"/>
                    <a:gd name="connsiteX170" fmla="*/ 100613 w 114300"/>
                    <a:gd name="connsiteY170" fmla="*/ 37733 h 85725"/>
                    <a:gd name="connsiteX171" fmla="*/ 100603 w 114300"/>
                    <a:gd name="connsiteY171" fmla="*/ 37733 h 85725"/>
                    <a:gd name="connsiteX172" fmla="*/ 100584 w 114300"/>
                    <a:gd name="connsiteY172" fmla="*/ 37723 h 85725"/>
                    <a:gd name="connsiteX173" fmla="*/ 99165 w 114300"/>
                    <a:gd name="connsiteY173" fmla="*/ 37847 h 85725"/>
                    <a:gd name="connsiteX174" fmla="*/ 97393 w 114300"/>
                    <a:gd name="connsiteY174" fmla="*/ 32903 h 85725"/>
                    <a:gd name="connsiteX175" fmla="*/ 99431 w 114300"/>
                    <a:gd name="connsiteY175" fmla="*/ 32189 h 85725"/>
                    <a:gd name="connsiteX176" fmla="*/ 94726 w 114300"/>
                    <a:gd name="connsiteY176" fmla="*/ 29560 h 85725"/>
                    <a:gd name="connsiteX177" fmla="*/ 89668 w 114300"/>
                    <a:gd name="connsiteY177" fmla="*/ 28522 h 85725"/>
                    <a:gd name="connsiteX178" fmla="*/ 89964 w 114300"/>
                    <a:gd name="connsiteY178" fmla="*/ 30027 h 85725"/>
                    <a:gd name="connsiteX179" fmla="*/ 85096 w 114300"/>
                    <a:gd name="connsiteY179" fmla="*/ 29208 h 85725"/>
                    <a:gd name="connsiteX180" fmla="*/ 81648 w 114300"/>
                    <a:gd name="connsiteY180" fmla="*/ 33484 h 85725"/>
                    <a:gd name="connsiteX181" fmla="*/ 76190 w 114300"/>
                    <a:gd name="connsiteY181" fmla="*/ 32951 h 85725"/>
                    <a:gd name="connsiteX182" fmla="*/ 69837 w 114300"/>
                    <a:gd name="connsiteY182" fmla="*/ 31703 h 85725"/>
                    <a:gd name="connsiteX183" fmla="*/ 68761 w 114300"/>
                    <a:gd name="connsiteY183" fmla="*/ 28712 h 85725"/>
                    <a:gd name="connsiteX184" fmla="*/ 70133 w 114300"/>
                    <a:gd name="connsiteY184" fmla="*/ 29093 h 85725"/>
                    <a:gd name="connsiteX185" fmla="*/ 68304 w 114300"/>
                    <a:gd name="connsiteY185" fmla="*/ 30484 h 85725"/>
                    <a:gd name="connsiteX186" fmla="*/ 63379 w 114300"/>
                    <a:gd name="connsiteY186" fmla="*/ 27884 h 85725"/>
                    <a:gd name="connsiteX187" fmla="*/ 63789 w 114300"/>
                    <a:gd name="connsiteY187" fmla="*/ 28503 h 85725"/>
                    <a:gd name="connsiteX188" fmla="*/ 58169 w 114300"/>
                    <a:gd name="connsiteY188" fmla="*/ 25617 h 85725"/>
                    <a:gd name="connsiteX189" fmla="*/ 54874 w 114300"/>
                    <a:gd name="connsiteY189" fmla="*/ 18892 h 85725"/>
                    <a:gd name="connsiteX190" fmla="*/ 61817 w 114300"/>
                    <a:gd name="connsiteY190" fmla="*/ 22521 h 85725"/>
                    <a:gd name="connsiteX191" fmla="*/ 64894 w 114300"/>
                    <a:gd name="connsiteY191" fmla="*/ 26855 h 85725"/>
                    <a:gd name="connsiteX192" fmla="*/ 61341 w 114300"/>
                    <a:gd name="connsiteY192" fmla="*/ 21464 h 85725"/>
                    <a:gd name="connsiteX193" fmla="*/ 67523 w 114300"/>
                    <a:gd name="connsiteY193" fmla="*/ 21064 h 85725"/>
                    <a:gd name="connsiteX194" fmla="*/ 64865 w 114300"/>
                    <a:gd name="connsiteY194" fmla="*/ 21245 h 85725"/>
                    <a:gd name="connsiteX195" fmla="*/ 64732 w 114300"/>
                    <a:gd name="connsiteY195" fmla="*/ 16501 h 85725"/>
                    <a:gd name="connsiteX196" fmla="*/ 60989 w 114300"/>
                    <a:gd name="connsiteY196" fmla="*/ 16587 h 85725"/>
                    <a:gd name="connsiteX197" fmla="*/ 61093 w 114300"/>
                    <a:gd name="connsiteY197" fmla="*/ 19787 h 85725"/>
                    <a:gd name="connsiteX198" fmla="*/ 58198 w 114300"/>
                    <a:gd name="connsiteY198" fmla="*/ 19416 h 85725"/>
                    <a:gd name="connsiteX199" fmla="*/ 61189 w 114300"/>
                    <a:gd name="connsiteY199" fmla="*/ 11434 h 85725"/>
                    <a:gd name="connsiteX200" fmla="*/ 65275 w 114300"/>
                    <a:gd name="connsiteY200" fmla="*/ 14930 h 85725"/>
                    <a:gd name="connsiteX201" fmla="*/ 67970 w 114300"/>
                    <a:gd name="connsiteY201" fmla="*/ 10739 h 85725"/>
                    <a:gd name="connsiteX202" fmla="*/ 66103 w 114300"/>
                    <a:gd name="connsiteY202" fmla="*/ 11424 h 85725"/>
                    <a:gd name="connsiteX203" fmla="*/ 61093 w 114300"/>
                    <a:gd name="connsiteY203" fmla="*/ 7643 h 85725"/>
                    <a:gd name="connsiteX204" fmla="*/ 61779 w 114300"/>
                    <a:gd name="connsiteY204" fmla="*/ 8157 h 85725"/>
                    <a:gd name="connsiteX205" fmla="*/ 57274 w 114300"/>
                    <a:gd name="connsiteY205" fmla="*/ 11786 h 85725"/>
                    <a:gd name="connsiteX206" fmla="*/ 59446 w 114300"/>
                    <a:gd name="connsiteY206" fmla="*/ 13968 h 85725"/>
                    <a:gd name="connsiteX207" fmla="*/ 57836 w 114300"/>
                    <a:gd name="connsiteY207" fmla="*/ 14158 h 85725"/>
                    <a:gd name="connsiteX208" fmla="*/ 58579 w 114300"/>
                    <a:gd name="connsiteY208" fmla="*/ 15034 h 85725"/>
                    <a:gd name="connsiteX209" fmla="*/ 54950 w 114300"/>
                    <a:gd name="connsiteY209" fmla="*/ 15149 h 85725"/>
                    <a:gd name="connsiteX210" fmla="*/ 56321 w 114300"/>
                    <a:gd name="connsiteY210" fmla="*/ 12425 h 85725"/>
                    <a:gd name="connsiteX211" fmla="*/ 50406 w 114300"/>
                    <a:gd name="connsiteY211" fmla="*/ 14263 h 85725"/>
                    <a:gd name="connsiteX212" fmla="*/ 48863 w 114300"/>
                    <a:gd name="connsiteY212" fmla="*/ 11082 h 85725"/>
                    <a:gd name="connsiteX213" fmla="*/ 47558 w 114300"/>
                    <a:gd name="connsiteY213" fmla="*/ 13710 h 85725"/>
                    <a:gd name="connsiteX214" fmla="*/ 36481 w 114300"/>
                    <a:gd name="connsiteY214" fmla="*/ 11710 h 85725"/>
                    <a:gd name="connsiteX215" fmla="*/ 37595 w 114300"/>
                    <a:gd name="connsiteY215" fmla="*/ 13282 h 85725"/>
                    <a:gd name="connsiteX216" fmla="*/ 29127 w 114300"/>
                    <a:gd name="connsiteY216" fmla="*/ 16444 h 85725"/>
                    <a:gd name="connsiteX217" fmla="*/ 28308 w 114300"/>
                    <a:gd name="connsiteY217" fmla="*/ 15025 h 85725"/>
                    <a:gd name="connsiteX218" fmla="*/ 22012 w 114300"/>
                    <a:gd name="connsiteY218" fmla="*/ 16758 h 85725"/>
                    <a:gd name="connsiteX219" fmla="*/ 21993 w 114300"/>
                    <a:gd name="connsiteY219" fmla="*/ 23483 h 85725"/>
                    <a:gd name="connsiteX220" fmla="*/ 16135 w 114300"/>
                    <a:gd name="connsiteY220" fmla="*/ 21340 h 85725"/>
                    <a:gd name="connsiteX221" fmla="*/ 17002 w 114300"/>
                    <a:gd name="connsiteY221" fmla="*/ 21397 h 85725"/>
                    <a:gd name="connsiteX222" fmla="*/ 14059 w 114300"/>
                    <a:gd name="connsiteY222" fmla="*/ 31637 h 85725"/>
                    <a:gd name="connsiteX223" fmla="*/ 11220 w 114300"/>
                    <a:gd name="connsiteY223" fmla="*/ 31265 h 85725"/>
                    <a:gd name="connsiteX224" fmla="*/ 9887 w 114300"/>
                    <a:gd name="connsiteY224" fmla="*/ 39618 h 85725"/>
                    <a:gd name="connsiteX225" fmla="*/ 7144 w 114300"/>
                    <a:gd name="connsiteY225" fmla="*/ 40304 h 85725"/>
                    <a:gd name="connsiteX226" fmla="*/ 17726 w 114300"/>
                    <a:gd name="connsiteY226" fmla="*/ 41419 h 85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</a:cxnLst>
                  <a:rect l="l" t="t" r="r" b="b"/>
                  <a:pathLst>
                    <a:path w="114300" h="85725">
                      <a:moveTo>
                        <a:pt x="17726" y="41419"/>
                      </a:moveTo>
                      <a:cubicBezTo>
                        <a:pt x="16974" y="39599"/>
                        <a:pt x="23984" y="43571"/>
                        <a:pt x="25346" y="41943"/>
                      </a:cubicBezTo>
                      <a:lnTo>
                        <a:pt x="27442" y="44429"/>
                      </a:lnTo>
                      <a:lnTo>
                        <a:pt x="27756" y="43105"/>
                      </a:lnTo>
                      <a:lnTo>
                        <a:pt x="27327" y="43086"/>
                      </a:lnTo>
                      <a:cubicBezTo>
                        <a:pt x="26251" y="42676"/>
                        <a:pt x="27032" y="42047"/>
                        <a:pt x="26803" y="41685"/>
                      </a:cubicBezTo>
                      <a:lnTo>
                        <a:pt x="30842" y="43009"/>
                      </a:lnTo>
                      <a:cubicBezTo>
                        <a:pt x="30109" y="41943"/>
                        <a:pt x="29223" y="41162"/>
                        <a:pt x="27746" y="40714"/>
                      </a:cubicBezTo>
                      <a:cubicBezTo>
                        <a:pt x="27556" y="38580"/>
                        <a:pt x="30594" y="40933"/>
                        <a:pt x="32061" y="41438"/>
                      </a:cubicBezTo>
                      <a:lnTo>
                        <a:pt x="27737" y="38218"/>
                      </a:lnTo>
                      <a:cubicBezTo>
                        <a:pt x="29385" y="37933"/>
                        <a:pt x="29089" y="35627"/>
                        <a:pt x="31947" y="36009"/>
                      </a:cubicBezTo>
                      <a:lnTo>
                        <a:pt x="33814" y="38685"/>
                      </a:lnTo>
                      <a:lnTo>
                        <a:pt x="34842" y="37190"/>
                      </a:lnTo>
                      <a:cubicBezTo>
                        <a:pt x="34023" y="37037"/>
                        <a:pt x="32985" y="36532"/>
                        <a:pt x="31537" y="35256"/>
                      </a:cubicBezTo>
                      <a:cubicBezTo>
                        <a:pt x="29966" y="32179"/>
                        <a:pt x="35042" y="34799"/>
                        <a:pt x="34033" y="32846"/>
                      </a:cubicBezTo>
                      <a:cubicBezTo>
                        <a:pt x="31613" y="32427"/>
                        <a:pt x="30747" y="35151"/>
                        <a:pt x="28975" y="36266"/>
                      </a:cubicBezTo>
                      <a:cubicBezTo>
                        <a:pt x="23955" y="32789"/>
                        <a:pt x="32061" y="34646"/>
                        <a:pt x="31013" y="30494"/>
                      </a:cubicBezTo>
                      <a:cubicBezTo>
                        <a:pt x="31766" y="30579"/>
                        <a:pt x="33861" y="30265"/>
                        <a:pt x="35128" y="29560"/>
                      </a:cubicBezTo>
                      <a:lnTo>
                        <a:pt x="39786" y="33494"/>
                      </a:lnTo>
                      <a:cubicBezTo>
                        <a:pt x="36947" y="32760"/>
                        <a:pt x="39386" y="34342"/>
                        <a:pt x="38195" y="35427"/>
                      </a:cubicBezTo>
                      <a:cubicBezTo>
                        <a:pt x="41881" y="35951"/>
                        <a:pt x="40434" y="38933"/>
                        <a:pt x="43929" y="39161"/>
                      </a:cubicBezTo>
                      <a:lnTo>
                        <a:pt x="42320" y="38066"/>
                      </a:lnTo>
                      <a:cubicBezTo>
                        <a:pt x="42443" y="36856"/>
                        <a:pt x="44644" y="37809"/>
                        <a:pt x="45596" y="38428"/>
                      </a:cubicBezTo>
                      <a:cubicBezTo>
                        <a:pt x="45015" y="37933"/>
                        <a:pt x="44472" y="36818"/>
                        <a:pt x="43672" y="36570"/>
                      </a:cubicBezTo>
                      <a:cubicBezTo>
                        <a:pt x="43024" y="37332"/>
                        <a:pt x="40253" y="35246"/>
                        <a:pt x="38767" y="35199"/>
                      </a:cubicBezTo>
                      <a:cubicBezTo>
                        <a:pt x="38738" y="33542"/>
                        <a:pt x="41767" y="34704"/>
                        <a:pt x="41596" y="34332"/>
                      </a:cubicBezTo>
                      <a:cubicBezTo>
                        <a:pt x="39453" y="32694"/>
                        <a:pt x="36138" y="31894"/>
                        <a:pt x="37033" y="29684"/>
                      </a:cubicBezTo>
                      <a:cubicBezTo>
                        <a:pt x="35919" y="26903"/>
                        <a:pt x="40662" y="28846"/>
                        <a:pt x="41653" y="28093"/>
                      </a:cubicBezTo>
                      <a:lnTo>
                        <a:pt x="39662" y="28246"/>
                      </a:lnTo>
                      <a:cubicBezTo>
                        <a:pt x="39062" y="25902"/>
                        <a:pt x="36262" y="23969"/>
                        <a:pt x="35033" y="23683"/>
                      </a:cubicBezTo>
                      <a:lnTo>
                        <a:pt x="34223" y="20388"/>
                      </a:lnTo>
                      <a:cubicBezTo>
                        <a:pt x="33280" y="19759"/>
                        <a:pt x="32623" y="20006"/>
                        <a:pt x="31528" y="18968"/>
                      </a:cubicBezTo>
                      <a:cubicBezTo>
                        <a:pt x="31528" y="18968"/>
                        <a:pt x="34042" y="18740"/>
                        <a:pt x="34109" y="18816"/>
                      </a:cubicBezTo>
                      <a:lnTo>
                        <a:pt x="32823" y="18463"/>
                      </a:lnTo>
                      <a:cubicBezTo>
                        <a:pt x="32033" y="17092"/>
                        <a:pt x="35023" y="16416"/>
                        <a:pt x="36462" y="17644"/>
                      </a:cubicBezTo>
                      <a:cubicBezTo>
                        <a:pt x="34919" y="17559"/>
                        <a:pt x="37890" y="19997"/>
                        <a:pt x="36024" y="20149"/>
                      </a:cubicBezTo>
                      <a:cubicBezTo>
                        <a:pt x="36185" y="17930"/>
                        <a:pt x="40634" y="20511"/>
                        <a:pt x="40738" y="20949"/>
                      </a:cubicBezTo>
                      <a:cubicBezTo>
                        <a:pt x="37252" y="16006"/>
                        <a:pt x="44377" y="19035"/>
                        <a:pt x="44377" y="15787"/>
                      </a:cubicBezTo>
                      <a:lnTo>
                        <a:pt x="46977" y="19530"/>
                      </a:lnTo>
                      <a:cubicBezTo>
                        <a:pt x="49559" y="18530"/>
                        <a:pt x="50168" y="17997"/>
                        <a:pt x="53892" y="20302"/>
                      </a:cubicBezTo>
                      <a:cubicBezTo>
                        <a:pt x="53492" y="23150"/>
                        <a:pt x="58407" y="29960"/>
                        <a:pt x="56959" y="30132"/>
                      </a:cubicBezTo>
                      <a:cubicBezTo>
                        <a:pt x="57550" y="27769"/>
                        <a:pt x="61122" y="29074"/>
                        <a:pt x="62932" y="30941"/>
                      </a:cubicBezTo>
                      <a:cubicBezTo>
                        <a:pt x="62284" y="30532"/>
                        <a:pt x="61074" y="30132"/>
                        <a:pt x="59493" y="28512"/>
                      </a:cubicBezTo>
                      <a:cubicBezTo>
                        <a:pt x="59703" y="25817"/>
                        <a:pt x="63103" y="30617"/>
                        <a:pt x="64313" y="30865"/>
                      </a:cubicBezTo>
                      <a:cubicBezTo>
                        <a:pt x="65056" y="33027"/>
                        <a:pt x="66646" y="35742"/>
                        <a:pt x="64770" y="35485"/>
                      </a:cubicBezTo>
                      <a:cubicBezTo>
                        <a:pt x="63551" y="34046"/>
                        <a:pt x="64284" y="33856"/>
                        <a:pt x="64046" y="33027"/>
                      </a:cubicBezTo>
                      <a:lnTo>
                        <a:pt x="62322" y="32608"/>
                      </a:lnTo>
                      <a:cubicBezTo>
                        <a:pt x="62322" y="32608"/>
                        <a:pt x="64503" y="36256"/>
                        <a:pt x="65856" y="36523"/>
                      </a:cubicBezTo>
                      <a:cubicBezTo>
                        <a:pt x="66170" y="38323"/>
                        <a:pt x="63846" y="35808"/>
                        <a:pt x="62598" y="35370"/>
                      </a:cubicBezTo>
                      <a:cubicBezTo>
                        <a:pt x="63960" y="37742"/>
                        <a:pt x="67799" y="39390"/>
                        <a:pt x="69342" y="42609"/>
                      </a:cubicBezTo>
                      <a:cubicBezTo>
                        <a:pt x="67666" y="40542"/>
                        <a:pt x="66027" y="37942"/>
                        <a:pt x="65742" y="36123"/>
                      </a:cubicBezTo>
                      <a:cubicBezTo>
                        <a:pt x="66742" y="33084"/>
                        <a:pt x="73295" y="42552"/>
                        <a:pt x="73009" y="39285"/>
                      </a:cubicBezTo>
                      <a:cubicBezTo>
                        <a:pt x="74085" y="39895"/>
                        <a:pt x="75628" y="42524"/>
                        <a:pt x="76829" y="43952"/>
                      </a:cubicBezTo>
                      <a:lnTo>
                        <a:pt x="76562" y="45152"/>
                      </a:lnTo>
                      <a:lnTo>
                        <a:pt x="79124" y="47915"/>
                      </a:lnTo>
                      <a:lnTo>
                        <a:pt x="78734" y="47238"/>
                      </a:lnTo>
                      <a:cubicBezTo>
                        <a:pt x="79629" y="47172"/>
                        <a:pt x="81477" y="47429"/>
                        <a:pt x="82601" y="49305"/>
                      </a:cubicBezTo>
                      <a:lnTo>
                        <a:pt x="81810" y="49696"/>
                      </a:lnTo>
                      <a:cubicBezTo>
                        <a:pt x="82667" y="47629"/>
                        <a:pt x="86144" y="54620"/>
                        <a:pt x="85515" y="49563"/>
                      </a:cubicBezTo>
                      <a:cubicBezTo>
                        <a:pt x="87582" y="53649"/>
                        <a:pt x="86039" y="52239"/>
                        <a:pt x="87830" y="56116"/>
                      </a:cubicBezTo>
                      <a:cubicBezTo>
                        <a:pt x="88954" y="57535"/>
                        <a:pt x="88792" y="55373"/>
                        <a:pt x="90164" y="58859"/>
                      </a:cubicBezTo>
                      <a:cubicBezTo>
                        <a:pt x="89306" y="58659"/>
                        <a:pt x="90383" y="62031"/>
                        <a:pt x="88135" y="58773"/>
                      </a:cubicBezTo>
                      <a:lnTo>
                        <a:pt x="89164" y="62183"/>
                      </a:lnTo>
                      <a:cubicBezTo>
                        <a:pt x="90249" y="63736"/>
                        <a:pt x="90869" y="64145"/>
                        <a:pt x="92373" y="67670"/>
                      </a:cubicBezTo>
                      <a:cubicBezTo>
                        <a:pt x="92954" y="69146"/>
                        <a:pt x="91935" y="68089"/>
                        <a:pt x="93574" y="71032"/>
                      </a:cubicBezTo>
                      <a:cubicBezTo>
                        <a:pt x="92383" y="68660"/>
                        <a:pt x="92974" y="69127"/>
                        <a:pt x="93593" y="70499"/>
                      </a:cubicBezTo>
                      <a:lnTo>
                        <a:pt x="94145" y="71994"/>
                      </a:lnTo>
                      <a:cubicBezTo>
                        <a:pt x="94307" y="71775"/>
                        <a:pt x="93412" y="69670"/>
                        <a:pt x="95221" y="73261"/>
                      </a:cubicBezTo>
                      <a:cubicBezTo>
                        <a:pt x="94955" y="73156"/>
                        <a:pt x="95698" y="74947"/>
                        <a:pt x="96574" y="77185"/>
                      </a:cubicBezTo>
                      <a:cubicBezTo>
                        <a:pt x="97241" y="78528"/>
                        <a:pt x="94983" y="73699"/>
                        <a:pt x="95879" y="75213"/>
                      </a:cubicBezTo>
                      <a:cubicBezTo>
                        <a:pt x="96917" y="77480"/>
                        <a:pt x="97050" y="77776"/>
                        <a:pt x="98384" y="80681"/>
                      </a:cubicBezTo>
                      <a:cubicBezTo>
                        <a:pt x="98384" y="80557"/>
                        <a:pt x="97469" y="78585"/>
                        <a:pt x="97631" y="78776"/>
                      </a:cubicBezTo>
                      <a:cubicBezTo>
                        <a:pt x="98812" y="81405"/>
                        <a:pt x="97441" y="76661"/>
                        <a:pt x="99374" y="82405"/>
                      </a:cubicBezTo>
                      <a:lnTo>
                        <a:pt x="99746" y="83548"/>
                      </a:lnTo>
                      <a:lnTo>
                        <a:pt x="99470" y="82510"/>
                      </a:lnTo>
                      <a:cubicBezTo>
                        <a:pt x="99574" y="82929"/>
                        <a:pt x="99012" y="81090"/>
                        <a:pt x="98669" y="80014"/>
                      </a:cubicBezTo>
                      <a:cubicBezTo>
                        <a:pt x="98669" y="79966"/>
                        <a:pt x="99174" y="80738"/>
                        <a:pt x="99127" y="80605"/>
                      </a:cubicBezTo>
                      <a:cubicBezTo>
                        <a:pt x="98765" y="79166"/>
                        <a:pt x="98279" y="77766"/>
                        <a:pt x="98955" y="80357"/>
                      </a:cubicBezTo>
                      <a:cubicBezTo>
                        <a:pt x="98117" y="77814"/>
                        <a:pt x="96850" y="73404"/>
                        <a:pt x="95983" y="70118"/>
                      </a:cubicBezTo>
                      <a:cubicBezTo>
                        <a:pt x="96002" y="70870"/>
                        <a:pt x="96831" y="73032"/>
                        <a:pt x="97412" y="75261"/>
                      </a:cubicBezTo>
                      <a:cubicBezTo>
                        <a:pt x="97612" y="76937"/>
                        <a:pt x="96183" y="72851"/>
                        <a:pt x="95707" y="72594"/>
                      </a:cubicBezTo>
                      <a:lnTo>
                        <a:pt x="95183" y="70708"/>
                      </a:lnTo>
                      <a:cubicBezTo>
                        <a:pt x="95298" y="71556"/>
                        <a:pt x="94155" y="68736"/>
                        <a:pt x="94955" y="71299"/>
                      </a:cubicBezTo>
                      <a:cubicBezTo>
                        <a:pt x="93583" y="68546"/>
                        <a:pt x="92621" y="65698"/>
                        <a:pt x="92535" y="64450"/>
                      </a:cubicBezTo>
                      <a:cubicBezTo>
                        <a:pt x="93431" y="66536"/>
                        <a:pt x="93583" y="66479"/>
                        <a:pt x="93955" y="66631"/>
                      </a:cubicBezTo>
                      <a:cubicBezTo>
                        <a:pt x="93135" y="64526"/>
                        <a:pt x="92602" y="62631"/>
                        <a:pt x="92469" y="61345"/>
                      </a:cubicBezTo>
                      <a:cubicBezTo>
                        <a:pt x="92154" y="59554"/>
                        <a:pt x="94031" y="63164"/>
                        <a:pt x="93688" y="60850"/>
                      </a:cubicBezTo>
                      <a:cubicBezTo>
                        <a:pt x="92802" y="58573"/>
                        <a:pt x="92107" y="56773"/>
                        <a:pt x="91192" y="54430"/>
                      </a:cubicBezTo>
                      <a:lnTo>
                        <a:pt x="91630" y="54697"/>
                      </a:lnTo>
                      <a:cubicBezTo>
                        <a:pt x="90421" y="53544"/>
                        <a:pt x="90373" y="57268"/>
                        <a:pt x="88192" y="53896"/>
                      </a:cubicBezTo>
                      <a:cubicBezTo>
                        <a:pt x="87478" y="51753"/>
                        <a:pt x="88001" y="49782"/>
                        <a:pt x="89125" y="52553"/>
                      </a:cubicBezTo>
                      <a:cubicBezTo>
                        <a:pt x="87601" y="49134"/>
                        <a:pt x="89364" y="51068"/>
                        <a:pt x="88640" y="48877"/>
                      </a:cubicBezTo>
                      <a:cubicBezTo>
                        <a:pt x="90287" y="51372"/>
                        <a:pt x="89878" y="48162"/>
                        <a:pt x="90373" y="47915"/>
                      </a:cubicBezTo>
                      <a:cubicBezTo>
                        <a:pt x="90373" y="47915"/>
                        <a:pt x="91135" y="49858"/>
                        <a:pt x="91888" y="51801"/>
                      </a:cubicBezTo>
                      <a:cubicBezTo>
                        <a:pt x="92583" y="53744"/>
                        <a:pt x="93288" y="55678"/>
                        <a:pt x="93288" y="55678"/>
                      </a:cubicBezTo>
                      <a:cubicBezTo>
                        <a:pt x="92650" y="55563"/>
                        <a:pt x="94059" y="59059"/>
                        <a:pt x="92993" y="57868"/>
                      </a:cubicBezTo>
                      <a:cubicBezTo>
                        <a:pt x="94231" y="59792"/>
                        <a:pt x="94383" y="63069"/>
                        <a:pt x="95279" y="63355"/>
                      </a:cubicBezTo>
                      <a:cubicBezTo>
                        <a:pt x="94983" y="60764"/>
                        <a:pt x="95993" y="61840"/>
                        <a:pt x="96526" y="62917"/>
                      </a:cubicBezTo>
                      <a:cubicBezTo>
                        <a:pt x="96898" y="66365"/>
                        <a:pt x="97726" y="67708"/>
                        <a:pt x="97669" y="66879"/>
                      </a:cubicBezTo>
                      <a:lnTo>
                        <a:pt x="97003" y="65155"/>
                      </a:lnTo>
                      <a:cubicBezTo>
                        <a:pt x="96298" y="61802"/>
                        <a:pt x="97603" y="66146"/>
                        <a:pt x="96726" y="62859"/>
                      </a:cubicBezTo>
                      <a:cubicBezTo>
                        <a:pt x="97136" y="63136"/>
                        <a:pt x="97631" y="63679"/>
                        <a:pt x="98069" y="66641"/>
                      </a:cubicBezTo>
                      <a:cubicBezTo>
                        <a:pt x="98555" y="67498"/>
                        <a:pt x="97803" y="63964"/>
                        <a:pt x="98146" y="64526"/>
                      </a:cubicBezTo>
                      <a:cubicBezTo>
                        <a:pt x="98593" y="69032"/>
                        <a:pt x="99003" y="63402"/>
                        <a:pt x="99136" y="69070"/>
                      </a:cubicBezTo>
                      <a:cubicBezTo>
                        <a:pt x="98898" y="68317"/>
                        <a:pt x="98803" y="68708"/>
                        <a:pt x="98622" y="68651"/>
                      </a:cubicBezTo>
                      <a:cubicBezTo>
                        <a:pt x="99260" y="73613"/>
                        <a:pt x="99451" y="72585"/>
                        <a:pt x="99946" y="73547"/>
                      </a:cubicBezTo>
                      <a:cubicBezTo>
                        <a:pt x="100098" y="74661"/>
                        <a:pt x="99679" y="72089"/>
                        <a:pt x="99631" y="70956"/>
                      </a:cubicBezTo>
                      <a:cubicBezTo>
                        <a:pt x="99546" y="66336"/>
                        <a:pt x="99965" y="72013"/>
                        <a:pt x="100117" y="70365"/>
                      </a:cubicBezTo>
                      <a:lnTo>
                        <a:pt x="100032" y="73127"/>
                      </a:lnTo>
                      <a:cubicBezTo>
                        <a:pt x="100184" y="72680"/>
                        <a:pt x="100394" y="73213"/>
                        <a:pt x="100574" y="73185"/>
                      </a:cubicBezTo>
                      <a:lnTo>
                        <a:pt x="100613" y="73175"/>
                      </a:lnTo>
                      <a:lnTo>
                        <a:pt x="100632" y="73166"/>
                      </a:lnTo>
                      <a:lnTo>
                        <a:pt x="100613" y="73146"/>
                      </a:lnTo>
                      <a:lnTo>
                        <a:pt x="100613" y="73146"/>
                      </a:lnTo>
                      <a:lnTo>
                        <a:pt x="100613" y="73146"/>
                      </a:lnTo>
                      <a:cubicBezTo>
                        <a:pt x="102660" y="73194"/>
                        <a:pt x="82772" y="72699"/>
                        <a:pt x="91192" y="72908"/>
                      </a:cubicBezTo>
                      <a:lnTo>
                        <a:pt x="91192" y="72908"/>
                      </a:lnTo>
                      <a:lnTo>
                        <a:pt x="91202" y="72908"/>
                      </a:lnTo>
                      <a:lnTo>
                        <a:pt x="91259" y="72908"/>
                      </a:lnTo>
                      <a:lnTo>
                        <a:pt x="92116" y="72889"/>
                      </a:lnTo>
                      <a:cubicBezTo>
                        <a:pt x="92678" y="72851"/>
                        <a:pt x="93231" y="72756"/>
                        <a:pt x="93745" y="72575"/>
                      </a:cubicBezTo>
                      <a:cubicBezTo>
                        <a:pt x="94793" y="72213"/>
                        <a:pt x="95745" y="71527"/>
                        <a:pt x="96545" y="70308"/>
                      </a:cubicBezTo>
                      <a:cubicBezTo>
                        <a:pt x="100032" y="71556"/>
                        <a:pt x="103527" y="72042"/>
                        <a:pt x="106928" y="72527"/>
                      </a:cubicBezTo>
                      <a:cubicBezTo>
                        <a:pt x="108414" y="72775"/>
                        <a:pt x="110766" y="73004"/>
                        <a:pt x="111452" y="73346"/>
                      </a:cubicBezTo>
                      <a:cubicBezTo>
                        <a:pt x="110766" y="73718"/>
                        <a:pt x="110080" y="74147"/>
                        <a:pt x="109385" y="74718"/>
                      </a:cubicBezTo>
                      <a:lnTo>
                        <a:pt x="110042" y="71670"/>
                      </a:lnTo>
                      <a:cubicBezTo>
                        <a:pt x="108242" y="74956"/>
                        <a:pt x="106785" y="73537"/>
                        <a:pt x="105718" y="71727"/>
                      </a:cubicBezTo>
                      <a:cubicBezTo>
                        <a:pt x="105232" y="70899"/>
                        <a:pt x="104746" y="70079"/>
                        <a:pt x="104289" y="69308"/>
                      </a:cubicBezTo>
                      <a:cubicBezTo>
                        <a:pt x="104480" y="69060"/>
                        <a:pt x="104594" y="69260"/>
                        <a:pt x="104470" y="70403"/>
                      </a:cubicBezTo>
                      <a:cubicBezTo>
                        <a:pt x="105642" y="66108"/>
                        <a:pt x="105423" y="71375"/>
                        <a:pt x="106385" y="65984"/>
                      </a:cubicBezTo>
                      <a:cubicBezTo>
                        <a:pt x="105985" y="66212"/>
                        <a:pt x="105832" y="65460"/>
                        <a:pt x="105613" y="64888"/>
                      </a:cubicBezTo>
                      <a:cubicBezTo>
                        <a:pt x="105604" y="64650"/>
                        <a:pt x="105156" y="64279"/>
                        <a:pt x="105451" y="64460"/>
                      </a:cubicBezTo>
                      <a:cubicBezTo>
                        <a:pt x="105908" y="64717"/>
                        <a:pt x="106289" y="65136"/>
                        <a:pt x="106585" y="65907"/>
                      </a:cubicBezTo>
                      <a:cubicBezTo>
                        <a:pt x="106585" y="65907"/>
                        <a:pt x="107251" y="64412"/>
                        <a:pt x="107918" y="62907"/>
                      </a:cubicBezTo>
                      <a:cubicBezTo>
                        <a:pt x="108528" y="61364"/>
                        <a:pt x="109147" y="59831"/>
                        <a:pt x="109147" y="59831"/>
                      </a:cubicBezTo>
                      <a:cubicBezTo>
                        <a:pt x="109538" y="61812"/>
                        <a:pt x="110357" y="62402"/>
                        <a:pt x="111157" y="62183"/>
                      </a:cubicBezTo>
                      <a:cubicBezTo>
                        <a:pt x="111357" y="62078"/>
                        <a:pt x="112414" y="61755"/>
                        <a:pt x="111871" y="61355"/>
                      </a:cubicBezTo>
                      <a:cubicBezTo>
                        <a:pt x="110804" y="60974"/>
                        <a:pt x="109852" y="60497"/>
                        <a:pt x="109099" y="60002"/>
                      </a:cubicBezTo>
                      <a:cubicBezTo>
                        <a:pt x="111785" y="57792"/>
                        <a:pt x="106994" y="55744"/>
                        <a:pt x="105242" y="54935"/>
                      </a:cubicBezTo>
                      <a:cubicBezTo>
                        <a:pt x="106099" y="56487"/>
                        <a:pt x="103908" y="56040"/>
                        <a:pt x="103003" y="56001"/>
                      </a:cubicBezTo>
                      <a:cubicBezTo>
                        <a:pt x="101737" y="54839"/>
                        <a:pt x="105727" y="52277"/>
                        <a:pt x="102260" y="50658"/>
                      </a:cubicBezTo>
                      <a:lnTo>
                        <a:pt x="101775" y="52544"/>
                      </a:lnTo>
                      <a:cubicBezTo>
                        <a:pt x="100022" y="52496"/>
                        <a:pt x="98288" y="50925"/>
                        <a:pt x="98317" y="50153"/>
                      </a:cubicBezTo>
                      <a:cubicBezTo>
                        <a:pt x="101613" y="49686"/>
                        <a:pt x="105023" y="49496"/>
                        <a:pt x="108423" y="49686"/>
                      </a:cubicBezTo>
                      <a:lnTo>
                        <a:pt x="110976" y="49905"/>
                      </a:lnTo>
                      <a:cubicBezTo>
                        <a:pt x="111576" y="50010"/>
                        <a:pt x="113319" y="50105"/>
                        <a:pt x="112614" y="50296"/>
                      </a:cubicBezTo>
                      <a:cubicBezTo>
                        <a:pt x="112204" y="50648"/>
                        <a:pt x="111785" y="51058"/>
                        <a:pt x="111338" y="51553"/>
                      </a:cubicBezTo>
                      <a:lnTo>
                        <a:pt x="111833" y="51896"/>
                      </a:lnTo>
                      <a:cubicBezTo>
                        <a:pt x="111833" y="50753"/>
                        <a:pt x="112090" y="48867"/>
                        <a:pt x="111833" y="48515"/>
                      </a:cubicBezTo>
                      <a:cubicBezTo>
                        <a:pt x="111319" y="50153"/>
                        <a:pt x="109671" y="49934"/>
                        <a:pt x="110080" y="53058"/>
                      </a:cubicBezTo>
                      <a:cubicBezTo>
                        <a:pt x="109080" y="55230"/>
                        <a:pt x="109290" y="51772"/>
                        <a:pt x="108252" y="53354"/>
                      </a:cubicBezTo>
                      <a:lnTo>
                        <a:pt x="108766" y="52363"/>
                      </a:lnTo>
                      <a:cubicBezTo>
                        <a:pt x="108718" y="51563"/>
                        <a:pt x="107861" y="51363"/>
                        <a:pt x="108099" y="51334"/>
                      </a:cubicBezTo>
                      <a:cubicBezTo>
                        <a:pt x="108366" y="51325"/>
                        <a:pt x="108633" y="51010"/>
                        <a:pt x="108956" y="49115"/>
                      </a:cubicBezTo>
                      <a:cubicBezTo>
                        <a:pt x="109118" y="47981"/>
                        <a:pt x="108795" y="48286"/>
                        <a:pt x="108642" y="48210"/>
                      </a:cubicBezTo>
                      <a:lnTo>
                        <a:pt x="108642" y="48620"/>
                      </a:lnTo>
                      <a:cubicBezTo>
                        <a:pt x="109595" y="48743"/>
                        <a:pt x="111490" y="43781"/>
                        <a:pt x="112538" y="42409"/>
                      </a:cubicBezTo>
                      <a:cubicBezTo>
                        <a:pt x="112433" y="44105"/>
                        <a:pt x="112586" y="44267"/>
                        <a:pt x="112814" y="44057"/>
                      </a:cubicBezTo>
                      <a:cubicBezTo>
                        <a:pt x="112747" y="43962"/>
                        <a:pt x="113452" y="43743"/>
                        <a:pt x="112786" y="43628"/>
                      </a:cubicBezTo>
                      <a:cubicBezTo>
                        <a:pt x="112119" y="43514"/>
                        <a:pt x="111433" y="43476"/>
                        <a:pt x="110776" y="43638"/>
                      </a:cubicBezTo>
                      <a:cubicBezTo>
                        <a:pt x="112300" y="34161"/>
                        <a:pt x="102022" y="41876"/>
                        <a:pt x="96793" y="39428"/>
                      </a:cubicBezTo>
                      <a:lnTo>
                        <a:pt x="97212" y="40600"/>
                      </a:lnTo>
                      <a:cubicBezTo>
                        <a:pt x="96736" y="39676"/>
                        <a:pt x="96107" y="39009"/>
                        <a:pt x="95374" y="38514"/>
                      </a:cubicBezTo>
                      <a:cubicBezTo>
                        <a:pt x="95002" y="38266"/>
                        <a:pt x="94612" y="38066"/>
                        <a:pt x="94193" y="37894"/>
                      </a:cubicBezTo>
                      <a:lnTo>
                        <a:pt x="93555" y="37675"/>
                      </a:lnTo>
                      <a:lnTo>
                        <a:pt x="93231" y="37580"/>
                      </a:lnTo>
                      <a:lnTo>
                        <a:pt x="93069" y="37542"/>
                      </a:lnTo>
                      <a:lnTo>
                        <a:pt x="92993" y="37542"/>
                      </a:lnTo>
                      <a:lnTo>
                        <a:pt x="92983" y="37542"/>
                      </a:lnTo>
                      <a:cubicBezTo>
                        <a:pt x="108223" y="37923"/>
                        <a:pt x="97212" y="37647"/>
                        <a:pt x="100613" y="37733"/>
                      </a:cubicBezTo>
                      <a:lnTo>
                        <a:pt x="100613" y="37733"/>
                      </a:lnTo>
                      <a:lnTo>
                        <a:pt x="100603" y="37733"/>
                      </a:lnTo>
                      <a:lnTo>
                        <a:pt x="100584" y="37723"/>
                      </a:lnTo>
                      <a:cubicBezTo>
                        <a:pt x="100127" y="37504"/>
                        <a:pt x="99622" y="37733"/>
                        <a:pt x="99165" y="37847"/>
                      </a:cubicBezTo>
                      <a:cubicBezTo>
                        <a:pt x="98250" y="38085"/>
                        <a:pt x="97498" y="37866"/>
                        <a:pt x="97393" y="32903"/>
                      </a:cubicBezTo>
                      <a:cubicBezTo>
                        <a:pt x="98012" y="33218"/>
                        <a:pt x="98936" y="32294"/>
                        <a:pt x="99431" y="32189"/>
                      </a:cubicBezTo>
                      <a:cubicBezTo>
                        <a:pt x="97936" y="33075"/>
                        <a:pt x="96469" y="31303"/>
                        <a:pt x="94726" y="29560"/>
                      </a:cubicBezTo>
                      <a:cubicBezTo>
                        <a:pt x="93107" y="28274"/>
                        <a:pt x="91259" y="27141"/>
                        <a:pt x="89668" y="28522"/>
                      </a:cubicBezTo>
                      <a:lnTo>
                        <a:pt x="89964" y="30027"/>
                      </a:lnTo>
                      <a:cubicBezTo>
                        <a:pt x="88487" y="28836"/>
                        <a:pt x="86611" y="33351"/>
                        <a:pt x="85096" y="29208"/>
                      </a:cubicBezTo>
                      <a:cubicBezTo>
                        <a:pt x="84239" y="31608"/>
                        <a:pt x="81248" y="29836"/>
                        <a:pt x="81648" y="33484"/>
                      </a:cubicBezTo>
                      <a:cubicBezTo>
                        <a:pt x="79115" y="30513"/>
                        <a:pt x="77438" y="31475"/>
                        <a:pt x="76190" y="32951"/>
                      </a:cubicBezTo>
                      <a:cubicBezTo>
                        <a:pt x="74876" y="34351"/>
                        <a:pt x="73238" y="34675"/>
                        <a:pt x="69837" y="31703"/>
                      </a:cubicBezTo>
                      <a:lnTo>
                        <a:pt x="68761" y="28712"/>
                      </a:lnTo>
                      <a:cubicBezTo>
                        <a:pt x="68761" y="28712"/>
                        <a:pt x="70094" y="29017"/>
                        <a:pt x="70133" y="29093"/>
                      </a:cubicBezTo>
                      <a:cubicBezTo>
                        <a:pt x="68980" y="28446"/>
                        <a:pt x="67142" y="28569"/>
                        <a:pt x="68304" y="30484"/>
                      </a:cubicBezTo>
                      <a:cubicBezTo>
                        <a:pt x="66751" y="27874"/>
                        <a:pt x="65408" y="29331"/>
                        <a:pt x="63379" y="27884"/>
                      </a:cubicBezTo>
                      <a:lnTo>
                        <a:pt x="63789" y="28503"/>
                      </a:lnTo>
                      <a:cubicBezTo>
                        <a:pt x="61608" y="26569"/>
                        <a:pt x="60693" y="28827"/>
                        <a:pt x="58169" y="25617"/>
                      </a:cubicBezTo>
                      <a:cubicBezTo>
                        <a:pt x="55264" y="23645"/>
                        <a:pt x="55026" y="19806"/>
                        <a:pt x="54874" y="18892"/>
                      </a:cubicBezTo>
                      <a:cubicBezTo>
                        <a:pt x="56626" y="17606"/>
                        <a:pt x="59750" y="20749"/>
                        <a:pt x="61817" y="22521"/>
                      </a:cubicBezTo>
                      <a:cubicBezTo>
                        <a:pt x="62113" y="24178"/>
                        <a:pt x="64799" y="24607"/>
                        <a:pt x="64894" y="26855"/>
                      </a:cubicBezTo>
                      <a:cubicBezTo>
                        <a:pt x="65027" y="24436"/>
                        <a:pt x="63132" y="23026"/>
                        <a:pt x="61341" y="21464"/>
                      </a:cubicBezTo>
                      <a:cubicBezTo>
                        <a:pt x="61655" y="16368"/>
                        <a:pt x="66818" y="25883"/>
                        <a:pt x="67523" y="21064"/>
                      </a:cubicBezTo>
                      <a:cubicBezTo>
                        <a:pt x="68008" y="22607"/>
                        <a:pt x="64513" y="18549"/>
                        <a:pt x="64865" y="21245"/>
                      </a:cubicBezTo>
                      <a:cubicBezTo>
                        <a:pt x="63627" y="18740"/>
                        <a:pt x="64808" y="17720"/>
                        <a:pt x="64732" y="16501"/>
                      </a:cubicBezTo>
                      <a:cubicBezTo>
                        <a:pt x="66313" y="16177"/>
                        <a:pt x="62474" y="16606"/>
                        <a:pt x="60989" y="16587"/>
                      </a:cubicBezTo>
                      <a:cubicBezTo>
                        <a:pt x="62932" y="19873"/>
                        <a:pt x="59855" y="17416"/>
                        <a:pt x="61093" y="19787"/>
                      </a:cubicBezTo>
                      <a:cubicBezTo>
                        <a:pt x="58912" y="17597"/>
                        <a:pt x="60789" y="21845"/>
                        <a:pt x="58198" y="19416"/>
                      </a:cubicBezTo>
                      <a:cubicBezTo>
                        <a:pt x="57274" y="15187"/>
                        <a:pt x="60531" y="12520"/>
                        <a:pt x="61189" y="11434"/>
                      </a:cubicBezTo>
                      <a:cubicBezTo>
                        <a:pt x="62579" y="12453"/>
                        <a:pt x="63589" y="12796"/>
                        <a:pt x="65275" y="14930"/>
                      </a:cubicBezTo>
                      <a:cubicBezTo>
                        <a:pt x="63560" y="10682"/>
                        <a:pt x="69009" y="15911"/>
                        <a:pt x="67970" y="10739"/>
                      </a:cubicBezTo>
                      <a:cubicBezTo>
                        <a:pt x="67389" y="10691"/>
                        <a:pt x="64799" y="8691"/>
                        <a:pt x="66103" y="11424"/>
                      </a:cubicBezTo>
                      <a:cubicBezTo>
                        <a:pt x="63189" y="11720"/>
                        <a:pt x="64122" y="5605"/>
                        <a:pt x="61093" y="7643"/>
                      </a:cubicBezTo>
                      <a:cubicBezTo>
                        <a:pt x="61084" y="6805"/>
                        <a:pt x="61436" y="7052"/>
                        <a:pt x="61779" y="8157"/>
                      </a:cubicBezTo>
                      <a:cubicBezTo>
                        <a:pt x="59284" y="8034"/>
                        <a:pt x="60246" y="12767"/>
                        <a:pt x="57274" y="11786"/>
                      </a:cubicBezTo>
                      <a:cubicBezTo>
                        <a:pt x="58007" y="12653"/>
                        <a:pt x="58617" y="12215"/>
                        <a:pt x="59446" y="13968"/>
                      </a:cubicBezTo>
                      <a:lnTo>
                        <a:pt x="57836" y="14158"/>
                      </a:lnTo>
                      <a:cubicBezTo>
                        <a:pt x="58188" y="14387"/>
                        <a:pt x="58579" y="15034"/>
                        <a:pt x="58579" y="15034"/>
                      </a:cubicBezTo>
                      <a:cubicBezTo>
                        <a:pt x="57950" y="17778"/>
                        <a:pt x="55759" y="13301"/>
                        <a:pt x="54950" y="15149"/>
                      </a:cubicBezTo>
                      <a:cubicBezTo>
                        <a:pt x="54835" y="14339"/>
                        <a:pt x="54569" y="11796"/>
                        <a:pt x="56321" y="12425"/>
                      </a:cubicBezTo>
                      <a:cubicBezTo>
                        <a:pt x="54845" y="13539"/>
                        <a:pt x="50159" y="11148"/>
                        <a:pt x="50406" y="14263"/>
                      </a:cubicBezTo>
                      <a:cubicBezTo>
                        <a:pt x="49511" y="13025"/>
                        <a:pt x="49235" y="11263"/>
                        <a:pt x="48863" y="11082"/>
                      </a:cubicBezTo>
                      <a:cubicBezTo>
                        <a:pt x="50625" y="13577"/>
                        <a:pt x="48177" y="13206"/>
                        <a:pt x="47558" y="13710"/>
                      </a:cubicBezTo>
                      <a:cubicBezTo>
                        <a:pt x="40767" y="7243"/>
                        <a:pt x="42358" y="13958"/>
                        <a:pt x="36481" y="11710"/>
                      </a:cubicBezTo>
                      <a:lnTo>
                        <a:pt x="37595" y="13282"/>
                      </a:lnTo>
                      <a:cubicBezTo>
                        <a:pt x="35814" y="14787"/>
                        <a:pt x="30918" y="16254"/>
                        <a:pt x="29127" y="16444"/>
                      </a:cubicBezTo>
                      <a:lnTo>
                        <a:pt x="28308" y="15025"/>
                      </a:lnTo>
                      <a:cubicBezTo>
                        <a:pt x="28327" y="17492"/>
                        <a:pt x="24089" y="16635"/>
                        <a:pt x="22012" y="16758"/>
                      </a:cubicBezTo>
                      <a:cubicBezTo>
                        <a:pt x="18621" y="17911"/>
                        <a:pt x="26594" y="23207"/>
                        <a:pt x="21993" y="23483"/>
                      </a:cubicBezTo>
                      <a:cubicBezTo>
                        <a:pt x="19336" y="22016"/>
                        <a:pt x="18469" y="19864"/>
                        <a:pt x="16135" y="21340"/>
                      </a:cubicBezTo>
                      <a:lnTo>
                        <a:pt x="17002" y="21397"/>
                      </a:lnTo>
                      <a:cubicBezTo>
                        <a:pt x="15764" y="26274"/>
                        <a:pt x="15116" y="26674"/>
                        <a:pt x="14059" y="31637"/>
                      </a:cubicBezTo>
                      <a:cubicBezTo>
                        <a:pt x="13183" y="31637"/>
                        <a:pt x="12106" y="31246"/>
                        <a:pt x="11220" y="31265"/>
                      </a:cubicBezTo>
                      <a:cubicBezTo>
                        <a:pt x="12859" y="34151"/>
                        <a:pt x="11573" y="37713"/>
                        <a:pt x="9887" y="39618"/>
                      </a:cubicBezTo>
                      <a:cubicBezTo>
                        <a:pt x="7496" y="37418"/>
                        <a:pt x="8182" y="39790"/>
                        <a:pt x="7144" y="40304"/>
                      </a:cubicBezTo>
                      <a:cubicBezTo>
                        <a:pt x="11192" y="41438"/>
                        <a:pt x="15230" y="42666"/>
                        <a:pt x="17726" y="4141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17" name="任意多边形: 形状 1178">
                  <a:extLst>
                    <a:ext uri="{FF2B5EF4-FFF2-40B4-BE49-F238E27FC236}">
                      <a16:creationId xmlns:a16="http://schemas.microsoft.com/office/drawing/2014/main" id="{05F7D10A-34BB-3C5C-ADCB-964C3A8A8478}"/>
                    </a:ext>
                  </a:extLst>
                </p:cNvPr>
                <p:cNvSpPr/>
                <p:nvPr/>
              </p:nvSpPr>
              <p:spPr>
                <a:xfrm>
                  <a:off x="3675374" y="988393"/>
                  <a:ext cx="19050" cy="9525"/>
                </a:xfrm>
                <a:custGeom>
                  <a:avLst/>
                  <a:gdLst>
                    <a:gd name="connsiteX0" fmla="*/ 15202 w 19050"/>
                    <a:gd name="connsiteY0" fmla="*/ 10411 h 9525"/>
                    <a:gd name="connsiteX1" fmla="*/ 16116 w 19050"/>
                    <a:gd name="connsiteY1" fmla="*/ 7449 h 9525"/>
                    <a:gd name="connsiteX2" fmla="*/ 10801 w 19050"/>
                    <a:gd name="connsiteY2" fmla="*/ 9458 h 9525"/>
                    <a:gd name="connsiteX3" fmla="*/ 10668 w 19050"/>
                    <a:gd name="connsiteY3" fmla="*/ 8001 h 9525"/>
                    <a:gd name="connsiteX4" fmla="*/ 7315 w 19050"/>
                    <a:gd name="connsiteY4" fmla="*/ 7144 h 9525"/>
                    <a:gd name="connsiteX5" fmla="*/ 15202 w 19050"/>
                    <a:gd name="connsiteY5" fmla="*/ 1041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9525">
                      <a:moveTo>
                        <a:pt x="15202" y="10411"/>
                      </a:moveTo>
                      <a:cubicBezTo>
                        <a:pt x="15297" y="9230"/>
                        <a:pt x="18831" y="9239"/>
                        <a:pt x="16116" y="7449"/>
                      </a:cubicBezTo>
                      <a:cubicBezTo>
                        <a:pt x="13887" y="7791"/>
                        <a:pt x="17516" y="11820"/>
                        <a:pt x="10801" y="9458"/>
                      </a:cubicBezTo>
                      <a:cubicBezTo>
                        <a:pt x="9753" y="9020"/>
                        <a:pt x="8286" y="7591"/>
                        <a:pt x="10668" y="8001"/>
                      </a:cubicBezTo>
                      <a:lnTo>
                        <a:pt x="7315" y="7144"/>
                      </a:lnTo>
                      <a:cubicBezTo>
                        <a:pt x="5800" y="9544"/>
                        <a:pt x="14830" y="10687"/>
                        <a:pt x="15202" y="104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18" name="任意多边形: 形状 1179">
                  <a:extLst>
                    <a:ext uri="{FF2B5EF4-FFF2-40B4-BE49-F238E27FC236}">
                      <a16:creationId xmlns:a16="http://schemas.microsoft.com/office/drawing/2014/main" id="{C819FCE7-B5C6-8585-F6ED-83313850D3D8}"/>
                    </a:ext>
                  </a:extLst>
                </p:cNvPr>
                <p:cNvSpPr/>
                <p:nvPr/>
              </p:nvSpPr>
              <p:spPr>
                <a:xfrm>
                  <a:off x="3630367" y="879196"/>
                  <a:ext cx="9525" cy="9525"/>
                </a:xfrm>
                <a:custGeom>
                  <a:avLst/>
                  <a:gdLst>
                    <a:gd name="connsiteX0" fmla="*/ 9792 w 9525"/>
                    <a:gd name="connsiteY0" fmla="*/ 8793 h 9525"/>
                    <a:gd name="connsiteX1" fmla="*/ 7144 w 9525"/>
                    <a:gd name="connsiteY1" fmla="*/ 8193 h 9525"/>
                    <a:gd name="connsiteX2" fmla="*/ 9792 w 9525"/>
                    <a:gd name="connsiteY2" fmla="*/ 879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792" y="8793"/>
                      </a:moveTo>
                      <a:cubicBezTo>
                        <a:pt x="9297" y="7708"/>
                        <a:pt x="8278" y="6031"/>
                        <a:pt x="7144" y="8193"/>
                      </a:cubicBezTo>
                      <a:cubicBezTo>
                        <a:pt x="7087" y="10356"/>
                        <a:pt x="11354" y="9403"/>
                        <a:pt x="9792" y="879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19" name="任意多边形: 形状 1180">
                  <a:extLst>
                    <a:ext uri="{FF2B5EF4-FFF2-40B4-BE49-F238E27FC236}">
                      <a16:creationId xmlns:a16="http://schemas.microsoft.com/office/drawing/2014/main" id="{9F853A11-079C-43E0-F86C-C31232009229}"/>
                    </a:ext>
                  </a:extLst>
                </p:cNvPr>
                <p:cNvSpPr/>
                <p:nvPr/>
              </p:nvSpPr>
              <p:spPr>
                <a:xfrm>
                  <a:off x="3903492" y="664619"/>
                  <a:ext cx="28575" cy="19050"/>
                </a:xfrm>
                <a:custGeom>
                  <a:avLst/>
                  <a:gdLst>
                    <a:gd name="connsiteX0" fmla="*/ 13769 w 28575"/>
                    <a:gd name="connsiteY0" fmla="*/ 15583 h 19050"/>
                    <a:gd name="connsiteX1" fmla="*/ 22504 w 28575"/>
                    <a:gd name="connsiteY1" fmla="*/ 18488 h 19050"/>
                    <a:gd name="connsiteX2" fmla="*/ 7302 w 28575"/>
                    <a:gd name="connsiteY2" fmla="*/ 7144 h 19050"/>
                    <a:gd name="connsiteX3" fmla="*/ 13769 w 28575"/>
                    <a:gd name="connsiteY3" fmla="*/ 1558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575" h="19050">
                      <a:moveTo>
                        <a:pt x="13769" y="15583"/>
                      </a:moveTo>
                      <a:cubicBezTo>
                        <a:pt x="18903" y="18440"/>
                        <a:pt x="17103" y="18421"/>
                        <a:pt x="22504" y="18488"/>
                      </a:cubicBezTo>
                      <a:cubicBezTo>
                        <a:pt x="15570" y="11335"/>
                        <a:pt x="10188" y="13487"/>
                        <a:pt x="7302" y="7144"/>
                      </a:cubicBezTo>
                      <a:cubicBezTo>
                        <a:pt x="5921" y="10678"/>
                        <a:pt x="14046" y="12764"/>
                        <a:pt x="13769" y="1558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20" name="任意多边形: 形状 1181">
                  <a:extLst>
                    <a:ext uri="{FF2B5EF4-FFF2-40B4-BE49-F238E27FC236}">
                      <a16:creationId xmlns:a16="http://schemas.microsoft.com/office/drawing/2014/main" id="{C0BC4B33-003E-4F02-4D1B-059F4FDB02EC}"/>
                    </a:ext>
                  </a:extLst>
                </p:cNvPr>
                <p:cNvSpPr/>
                <p:nvPr/>
              </p:nvSpPr>
              <p:spPr>
                <a:xfrm>
                  <a:off x="3698050" y="999775"/>
                  <a:ext cx="19050" cy="9525"/>
                </a:xfrm>
                <a:custGeom>
                  <a:avLst/>
                  <a:gdLst>
                    <a:gd name="connsiteX0" fmla="*/ 9604 w 19050"/>
                    <a:gd name="connsiteY0" fmla="*/ 7915 h 9525"/>
                    <a:gd name="connsiteX1" fmla="*/ 11994 w 19050"/>
                    <a:gd name="connsiteY1" fmla="*/ 8763 h 9525"/>
                    <a:gd name="connsiteX2" fmla="*/ 13757 w 19050"/>
                    <a:gd name="connsiteY2" fmla="*/ 8611 h 9525"/>
                    <a:gd name="connsiteX3" fmla="*/ 11404 w 19050"/>
                    <a:gd name="connsiteY3" fmla="*/ 8058 h 9525"/>
                    <a:gd name="connsiteX4" fmla="*/ 7670 w 19050"/>
                    <a:gd name="connsiteY4" fmla="*/ 7830 h 9525"/>
                    <a:gd name="connsiteX5" fmla="*/ 7518 w 19050"/>
                    <a:gd name="connsiteY5" fmla="*/ 7144 h 9525"/>
                    <a:gd name="connsiteX6" fmla="*/ 10023 w 19050"/>
                    <a:gd name="connsiteY6" fmla="*/ 7915 h 9525"/>
                    <a:gd name="connsiteX7" fmla="*/ 9604 w 19050"/>
                    <a:gd name="connsiteY7" fmla="*/ 791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9525">
                      <a:moveTo>
                        <a:pt x="9604" y="7915"/>
                      </a:moveTo>
                      <a:cubicBezTo>
                        <a:pt x="9651" y="7839"/>
                        <a:pt x="11880" y="9011"/>
                        <a:pt x="11994" y="8763"/>
                      </a:cubicBezTo>
                      <a:cubicBezTo>
                        <a:pt x="11880" y="9039"/>
                        <a:pt x="13795" y="8572"/>
                        <a:pt x="13757" y="8611"/>
                      </a:cubicBezTo>
                      <a:cubicBezTo>
                        <a:pt x="14042" y="9716"/>
                        <a:pt x="14395" y="8763"/>
                        <a:pt x="11404" y="8058"/>
                      </a:cubicBezTo>
                      <a:cubicBezTo>
                        <a:pt x="9728" y="7744"/>
                        <a:pt x="8470" y="7658"/>
                        <a:pt x="7670" y="7830"/>
                      </a:cubicBezTo>
                      <a:cubicBezTo>
                        <a:pt x="6937" y="7868"/>
                        <a:pt x="7051" y="7353"/>
                        <a:pt x="7518" y="7144"/>
                      </a:cubicBezTo>
                      <a:lnTo>
                        <a:pt x="10023" y="7915"/>
                      </a:lnTo>
                      <a:lnTo>
                        <a:pt x="9604" y="791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21" name="任意多边形: 形状 1182">
                  <a:extLst>
                    <a:ext uri="{FF2B5EF4-FFF2-40B4-BE49-F238E27FC236}">
                      <a16:creationId xmlns:a16="http://schemas.microsoft.com/office/drawing/2014/main" id="{22906878-A5CF-84B2-8374-DD05656FCF7E}"/>
                    </a:ext>
                  </a:extLst>
                </p:cNvPr>
                <p:cNvSpPr/>
                <p:nvPr/>
              </p:nvSpPr>
              <p:spPr>
                <a:xfrm>
                  <a:off x="3704415" y="741559"/>
                  <a:ext cx="28575" cy="9525"/>
                </a:xfrm>
                <a:custGeom>
                  <a:avLst/>
                  <a:gdLst>
                    <a:gd name="connsiteX0" fmla="*/ 18069 w 28575"/>
                    <a:gd name="connsiteY0" fmla="*/ 9966 h 9525"/>
                    <a:gd name="connsiteX1" fmla="*/ 22403 w 28575"/>
                    <a:gd name="connsiteY1" fmla="*/ 11299 h 9525"/>
                    <a:gd name="connsiteX2" fmla="*/ 25441 w 28575"/>
                    <a:gd name="connsiteY2" fmla="*/ 7242 h 9525"/>
                    <a:gd name="connsiteX3" fmla="*/ 17069 w 28575"/>
                    <a:gd name="connsiteY3" fmla="*/ 7423 h 9525"/>
                    <a:gd name="connsiteX4" fmla="*/ 19012 w 28575"/>
                    <a:gd name="connsiteY4" fmla="*/ 8261 h 9525"/>
                    <a:gd name="connsiteX5" fmla="*/ 7144 w 28575"/>
                    <a:gd name="connsiteY5" fmla="*/ 9451 h 9525"/>
                    <a:gd name="connsiteX6" fmla="*/ 18069 w 28575"/>
                    <a:gd name="connsiteY6" fmla="*/ 996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575" h="9525">
                      <a:moveTo>
                        <a:pt x="18069" y="9966"/>
                      </a:moveTo>
                      <a:cubicBezTo>
                        <a:pt x="19850" y="9994"/>
                        <a:pt x="23270" y="8880"/>
                        <a:pt x="22403" y="11299"/>
                      </a:cubicBezTo>
                      <a:cubicBezTo>
                        <a:pt x="29442" y="10766"/>
                        <a:pt x="19021" y="8108"/>
                        <a:pt x="25441" y="7242"/>
                      </a:cubicBezTo>
                      <a:cubicBezTo>
                        <a:pt x="24146" y="6537"/>
                        <a:pt x="19860" y="9956"/>
                        <a:pt x="17069" y="7423"/>
                      </a:cubicBezTo>
                      <a:lnTo>
                        <a:pt x="19012" y="8261"/>
                      </a:lnTo>
                      <a:cubicBezTo>
                        <a:pt x="14811" y="8566"/>
                        <a:pt x="12640" y="9690"/>
                        <a:pt x="7144" y="9451"/>
                      </a:cubicBezTo>
                      <a:cubicBezTo>
                        <a:pt x="10925" y="10347"/>
                        <a:pt x="13002" y="11928"/>
                        <a:pt x="18069" y="996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22" name="任意多边形: 形状 1183">
                  <a:extLst>
                    <a:ext uri="{FF2B5EF4-FFF2-40B4-BE49-F238E27FC236}">
                      <a16:creationId xmlns:a16="http://schemas.microsoft.com/office/drawing/2014/main" id="{DD9F6945-13BD-1026-979C-70FC9D8A3541}"/>
                    </a:ext>
                  </a:extLst>
                </p:cNvPr>
                <p:cNvSpPr/>
                <p:nvPr/>
              </p:nvSpPr>
              <p:spPr>
                <a:xfrm>
                  <a:off x="3681022" y="766738"/>
                  <a:ext cx="19050" cy="9525"/>
                </a:xfrm>
                <a:custGeom>
                  <a:avLst/>
                  <a:gdLst>
                    <a:gd name="connsiteX0" fmla="*/ 10116 w 19050"/>
                    <a:gd name="connsiteY0" fmla="*/ 7457 h 9525"/>
                    <a:gd name="connsiteX1" fmla="*/ 13106 w 19050"/>
                    <a:gd name="connsiteY1" fmla="*/ 7828 h 9525"/>
                    <a:gd name="connsiteX2" fmla="*/ 7144 w 19050"/>
                    <a:gd name="connsiteY2" fmla="*/ 9076 h 9525"/>
                    <a:gd name="connsiteX3" fmla="*/ 11182 w 19050"/>
                    <a:gd name="connsiteY3" fmla="*/ 9124 h 9525"/>
                    <a:gd name="connsiteX4" fmla="*/ 10116 w 19050"/>
                    <a:gd name="connsiteY4" fmla="*/ 745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9525">
                      <a:moveTo>
                        <a:pt x="10116" y="7457"/>
                      </a:moveTo>
                      <a:cubicBezTo>
                        <a:pt x="11640" y="6657"/>
                        <a:pt x="12459" y="7619"/>
                        <a:pt x="13106" y="7828"/>
                      </a:cubicBezTo>
                      <a:cubicBezTo>
                        <a:pt x="12716" y="6361"/>
                        <a:pt x="9258" y="8495"/>
                        <a:pt x="7144" y="9076"/>
                      </a:cubicBezTo>
                      <a:lnTo>
                        <a:pt x="11182" y="9124"/>
                      </a:lnTo>
                      <a:lnTo>
                        <a:pt x="10116" y="745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23" name="任意多边形: 形状 1184">
                  <a:extLst>
                    <a:ext uri="{FF2B5EF4-FFF2-40B4-BE49-F238E27FC236}">
                      <a16:creationId xmlns:a16="http://schemas.microsoft.com/office/drawing/2014/main" id="{9057F81B-CB2D-C094-788D-F0701189D44E}"/>
                    </a:ext>
                  </a:extLst>
                </p:cNvPr>
                <p:cNvSpPr/>
                <p:nvPr/>
              </p:nvSpPr>
              <p:spPr>
                <a:xfrm>
                  <a:off x="3645437" y="825116"/>
                  <a:ext cx="28575" cy="19050"/>
                </a:xfrm>
                <a:custGeom>
                  <a:avLst/>
                  <a:gdLst>
                    <a:gd name="connsiteX0" fmla="*/ 9220 w 28575"/>
                    <a:gd name="connsiteY0" fmla="*/ 14487 h 19050"/>
                    <a:gd name="connsiteX1" fmla="*/ 11297 w 28575"/>
                    <a:gd name="connsiteY1" fmla="*/ 15401 h 19050"/>
                    <a:gd name="connsiteX2" fmla="*/ 10925 w 28575"/>
                    <a:gd name="connsiteY2" fmla="*/ 14753 h 19050"/>
                    <a:gd name="connsiteX3" fmla="*/ 15964 w 28575"/>
                    <a:gd name="connsiteY3" fmla="*/ 16439 h 19050"/>
                    <a:gd name="connsiteX4" fmla="*/ 15411 w 28575"/>
                    <a:gd name="connsiteY4" fmla="*/ 14591 h 19050"/>
                    <a:gd name="connsiteX5" fmla="*/ 22489 w 28575"/>
                    <a:gd name="connsiteY5" fmla="*/ 15696 h 19050"/>
                    <a:gd name="connsiteX6" fmla="*/ 21688 w 28575"/>
                    <a:gd name="connsiteY6" fmla="*/ 16096 h 19050"/>
                    <a:gd name="connsiteX7" fmla="*/ 25784 w 28575"/>
                    <a:gd name="connsiteY7" fmla="*/ 10600 h 19050"/>
                    <a:gd name="connsiteX8" fmla="*/ 21593 w 28575"/>
                    <a:gd name="connsiteY8" fmla="*/ 7162 h 19050"/>
                    <a:gd name="connsiteX9" fmla="*/ 21498 w 28575"/>
                    <a:gd name="connsiteY9" fmla="*/ 11934 h 19050"/>
                    <a:gd name="connsiteX10" fmla="*/ 7144 w 28575"/>
                    <a:gd name="connsiteY10" fmla="*/ 17154 h 19050"/>
                    <a:gd name="connsiteX11" fmla="*/ 9220 w 28575"/>
                    <a:gd name="connsiteY11" fmla="*/ 1448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8575" h="19050">
                      <a:moveTo>
                        <a:pt x="9220" y="14487"/>
                      </a:moveTo>
                      <a:lnTo>
                        <a:pt x="11297" y="15401"/>
                      </a:lnTo>
                      <a:lnTo>
                        <a:pt x="10925" y="14753"/>
                      </a:lnTo>
                      <a:cubicBezTo>
                        <a:pt x="13135" y="12305"/>
                        <a:pt x="15021" y="15658"/>
                        <a:pt x="15964" y="16439"/>
                      </a:cubicBezTo>
                      <a:cubicBezTo>
                        <a:pt x="14802" y="16182"/>
                        <a:pt x="15230" y="15115"/>
                        <a:pt x="15411" y="14591"/>
                      </a:cubicBezTo>
                      <a:cubicBezTo>
                        <a:pt x="17974" y="14572"/>
                        <a:pt x="21650" y="17830"/>
                        <a:pt x="22489" y="15696"/>
                      </a:cubicBezTo>
                      <a:lnTo>
                        <a:pt x="21688" y="16096"/>
                      </a:lnTo>
                      <a:cubicBezTo>
                        <a:pt x="20850" y="13534"/>
                        <a:pt x="23746" y="12477"/>
                        <a:pt x="25784" y="10600"/>
                      </a:cubicBezTo>
                      <a:cubicBezTo>
                        <a:pt x="24317" y="9629"/>
                        <a:pt x="22974" y="6895"/>
                        <a:pt x="21593" y="7162"/>
                      </a:cubicBezTo>
                      <a:cubicBezTo>
                        <a:pt x="22965" y="6895"/>
                        <a:pt x="22146" y="10305"/>
                        <a:pt x="21498" y="11934"/>
                      </a:cubicBezTo>
                      <a:cubicBezTo>
                        <a:pt x="16393" y="12391"/>
                        <a:pt x="7325" y="10439"/>
                        <a:pt x="7144" y="17154"/>
                      </a:cubicBezTo>
                      <a:lnTo>
                        <a:pt x="9220" y="1448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24" name="任意多边形: 形状 1185">
                  <a:extLst>
                    <a:ext uri="{FF2B5EF4-FFF2-40B4-BE49-F238E27FC236}">
                      <a16:creationId xmlns:a16="http://schemas.microsoft.com/office/drawing/2014/main" id="{8D31F9D0-805A-B095-EC25-0BB90EA43A1D}"/>
                    </a:ext>
                  </a:extLst>
                </p:cNvPr>
                <p:cNvSpPr/>
                <p:nvPr/>
              </p:nvSpPr>
              <p:spPr>
                <a:xfrm>
                  <a:off x="3641246" y="857796"/>
                  <a:ext cx="9525" cy="9525"/>
                </a:xfrm>
                <a:custGeom>
                  <a:avLst/>
                  <a:gdLst>
                    <a:gd name="connsiteX0" fmla="*/ 11335 w 9525"/>
                    <a:gd name="connsiteY0" fmla="*/ 11116 h 9525"/>
                    <a:gd name="connsiteX1" fmla="*/ 10487 w 9525"/>
                    <a:gd name="connsiteY1" fmla="*/ 7144 h 9525"/>
                    <a:gd name="connsiteX2" fmla="*/ 7144 w 9525"/>
                    <a:gd name="connsiteY2" fmla="*/ 10087 h 9525"/>
                    <a:gd name="connsiteX3" fmla="*/ 11335 w 9525"/>
                    <a:gd name="connsiteY3" fmla="*/ 1111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1335" y="11116"/>
                      </a:moveTo>
                      <a:cubicBezTo>
                        <a:pt x="10458" y="9858"/>
                        <a:pt x="12049" y="7944"/>
                        <a:pt x="10487" y="7144"/>
                      </a:cubicBezTo>
                      <a:cubicBezTo>
                        <a:pt x="9211" y="7430"/>
                        <a:pt x="9677" y="11487"/>
                        <a:pt x="7144" y="10087"/>
                      </a:cubicBezTo>
                      <a:cubicBezTo>
                        <a:pt x="8068" y="11306"/>
                        <a:pt x="10392" y="10439"/>
                        <a:pt x="11335" y="1111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25" name="任意多边形: 形状 1186">
                  <a:extLst>
                    <a:ext uri="{FF2B5EF4-FFF2-40B4-BE49-F238E27FC236}">
                      <a16:creationId xmlns:a16="http://schemas.microsoft.com/office/drawing/2014/main" id="{6E73168E-8E8D-7D35-F9BB-F1A41D75AF4D}"/>
                    </a:ext>
                  </a:extLst>
                </p:cNvPr>
                <p:cNvSpPr/>
                <p:nvPr/>
              </p:nvSpPr>
              <p:spPr>
                <a:xfrm>
                  <a:off x="3690699" y="755583"/>
                  <a:ext cx="76200" cy="19050"/>
                </a:xfrm>
                <a:custGeom>
                  <a:avLst/>
                  <a:gdLst>
                    <a:gd name="connsiteX0" fmla="*/ 7715 w 76200"/>
                    <a:gd name="connsiteY0" fmla="*/ 17812 h 19050"/>
                    <a:gd name="connsiteX1" fmla="*/ 13421 w 76200"/>
                    <a:gd name="connsiteY1" fmla="*/ 17983 h 19050"/>
                    <a:gd name="connsiteX2" fmla="*/ 12897 w 76200"/>
                    <a:gd name="connsiteY2" fmla="*/ 15754 h 19050"/>
                    <a:gd name="connsiteX3" fmla="*/ 48197 w 76200"/>
                    <a:gd name="connsiteY3" fmla="*/ 13192 h 19050"/>
                    <a:gd name="connsiteX4" fmla="*/ 47968 w 76200"/>
                    <a:gd name="connsiteY4" fmla="*/ 16650 h 19050"/>
                    <a:gd name="connsiteX5" fmla="*/ 56721 w 76200"/>
                    <a:gd name="connsiteY5" fmla="*/ 18355 h 19050"/>
                    <a:gd name="connsiteX6" fmla="*/ 59874 w 76200"/>
                    <a:gd name="connsiteY6" fmla="*/ 15897 h 19050"/>
                    <a:gd name="connsiteX7" fmla="*/ 54407 w 76200"/>
                    <a:gd name="connsiteY7" fmla="*/ 15450 h 19050"/>
                    <a:gd name="connsiteX8" fmla="*/ 59322 w 76200"/>
                    <a:gd name="connsiteY8" fmla="*/ 14697 h 19050"/>
                    <a:gd name="connsiteX9" fmla="*/ 61979 w 76200"/>
                    <a:gd name="connsiteY9" fmla="*/ 14859 h 19050"/>
                    <a:gd name="connsiteX10" fmla="*/ 62141 w 76200"/>
                    <a:gd name="connsiteY10" fmla="*/ 14878 h 19050"/>
                    <a:gd name="connsiteX11" fmla="*/ 64580 w 76200"/>
                    <a:gd name="connsiteY11" fmla="*/ 14945 h 19050"/>
                    <a:gd name="connsiteX12" fmla="*/ 64599 w 76200"/>
                    <a:gd name="connsiteY12" fmla="*/ 14945 h 19050"/>
                    <a:gd name="connsiteX13" fmla="*/ 64627 w 76200"/>
                    <a:gd name="connsiteY13" fmla="*/ 14954 h 19050"/>
                    <a:gd name="connsiteX14" fmla="*/ 64694 w 76200"/>
                    <a:gd name="connsiteY14" fmla="*/ 14973 h 19050"/>
                    <a:gd name="connsiteX15" fmla="*/ 64960 w 76200"/>
                    <a:gd name="connsiteY15" fmla="*/ 15040 h 19050"/>
                    <a:gd name="connsiteX16" fmla="*/ 65484 w 76200"/>
                    <a:gd name="connsiteY16" fmla="*/ 15183 h 19050"/>
                    <a:gd name="connsiteX17" fmla="*/ 66523 w 76200"/>
                    <a:gd name="connsiteY17" fmla="*/ 15488 h 19050"/>
                    <a:gd name="connsiteX18" fmla="*/ 72733 w 76200"/>
                    <a:gd name="connsiteY18" fmla="*/ 17193 h 19050"/>
                    <a:gd name="connsiteX19" fmla="*/ 71104 w 76200"/>
                    <a:gd name="connsiteY19" fmla="*/ 11811 h 19050"/>
                    <a:gd name="connsiteX20" fmla="*/ 65808 w 76200"/>
                    <a:gd name="connsiteY20" fmla="*/ 13183 h 19050"/>
                    <a:gd name="connsiteX21" fmla="*/ 65008 w 76200"/>
                    <a:gd name="connsiteY21" fmla="*/ 13106 h 19050"/>
                    <a:gd name="connsiteX22" fmla="*/ 64808 w 76200"/>
                    <a:gd name="connsiteY22" fmla="*/ 13068 h 19050"/>
                    <a:gd name="connsiteX23" fmla="*/ 64713 w 76200"/>
                    <a:gd name="connsiteY23" fmla="*/ 13049 h 19050"/>
                    <a:gd name="connsiteX24" fmla="*/ 62074 w 76200"/>
                    <a:gd name="connsiteY24" fmla="*/ 12973 h 19050"/>
                    <a:gd name="connsiteX25" fmla="*/ 61589 w 76200"/>
                    <a:gd name="connsiteY25" fmla="*/ 12916 h 19050"/>
                    <a:gd name="connsiteX26" fmla="*/ 59779 w 76200"/>
                    <a:gd name="connsiteY26" fmla="*/ 12497 h 19050"/>
                    <a:gd name="connsiteX27" fmla="*/ 57093 w 76200"/>
                    <a:gd name="connsiteY27" fmla="*/ 11039 h 19050"/>
                    <a:gd name="connsiteX28" fmla="*/ 58398 w 76200"/>
                    <a:gd name="connsiteY28" fmla="*/ 8344 h 19050"/>
                    <a:gd name="connsiteX29" fmla="*/ 45063 w 76200"/>
                    <a:gd name="connsiteY29" fmla="*/ 9220 h 19050"/>
                    <a:gd name="connsiteX30" fmla="*/ 45634 w 76200"/>
                    <a:gd name="connsiteY30" fmla="*/ 9554 h 19050"/>
                    <a:gd name="connsiteX31" fmla="*/ 31766 w 76200"/>
                    <a:gd name="connsiteY31" fmla="*/ 7144 h 19050"/>
                    <a:gd name="connsiteX32" fmla="*/ 7144 w 76200"/>
                    <a:gd name="connsiteY32" fmla="*/ 15611 h 19050"/>
                    <a:gd name="connsiteX33" fmla="*/ 7715 w 76200"/>
                    <a:gd name="connsiteY33" fmla="*/ 1781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76200" h="19050">
                      <a:moveTo>
                        <a:pt x="7715" y="17812"/>
                      </a:moveTo>
                      <a:cubicBezTo>
                        <a:pt x="9592" y="18498"/>
                        <a:pt x="11897" y="13926"/>
                        <a:pt x="13421" y="17983"/>
                      </a:cubicBezTo>
                      <a:lnTo>
                        <a:pt x="12897" y="15754"/>
                      </a:lnTo>
                      <a:cubicBezTo>
                        <a:pt x="25679" y="17364"/>
                        <a:pt x="38157" y="12687"/>
                        <a:pt x="48197" y="13192"/>
                      </a:cubicBezTo>
                      <a:lnTo>
                        <a:pt x="47968" y="16650"/>
                      </a:lnTo>
                      <a:cubicBezTo>
                        <a:pt x="52235" y="15611"/>
                        <a:pt x="52930" y="17478"/>
                        <a:pt x="56721" y="18355"/>
                      </a:cubicBezTo>
                      <a:cubicBezTo>
                        <a:pt x="54988" y="15802"/>
                        <a:pt x="57760" y="16793"/>
                        <a:pt x="59874" y="15897"/>
                      </a:cubicBezTo>
                      <a:cubicBezTo>
                        <a:pt x="58217" y="15592"/>
                        <a:pt x="54512" y="16974"/>
                        <a:pt x="54407" y="15450"/>
                      </a:cubicBezTo>
                      <a:cubicBezTo>
                        <a:pt x="55864" y="14888"/>
                        <a:pt x="57569" y="14688"/>
                        <a:pt x="59322" y="14697"/>
                      </a:cubicBezTo>
                      <a:cubicBezTo>
                        <a:pt x="60198" y="14707"/>
                        <a:pt x="61093" y="14764"/>
                        <a:pt x="61979" y="14859"/>
                      </a:cubicBezTo>
                      <a:lnTo>
                        <a:pt x="62141" y="14878"/>
                      </a:lnTo>
                      <a:lnTo>
                        <a:pt x="64580" y="14945"/>
                      </a:lnTo>
                      <a:lnTo>
                        <a:pt x="64599" y="14945"/>
                      </a:lnTo>
                      <a:lnTo>
                        <a:pt x="64627" y="14954"/>
                      </a:lnTo>
                      <a:lnTo>
                        <a:pt x="64694" y="14973"/>
                      </a:lnTo>
                      <a:lnTo>
                        <a:pt x="64960" y="15040"/>
                      </a:lnTo>
                      <a:lnTo>
                        <a:pt x="65484" y="15183"/>
                      </a:lnTo>
                      <a:lnTo>
                        <a:pt x="66523" y="15488"/>
                      </a:lnTo>
                      <a:cubicBezTo>
                        <a:pt x="69247" y="16326"/>
                        <a:pt x="71638" y="17345"/>
                        <a:pt x="72733" y="17193"/>
                      </a:cubicBezTo>
                      <a:lnTo>
                        <a:pt x="71104" y="11811"/>
                      </a:lnTo>
                      <a:cubicBezTo>
                        <a:pt x="68828" y="15164"/>
                        <a:pt x="67647" y="9430"/>
                        <a:pt x="65808" y="13183"/>
                      </a:cubicBezTo>
                      <a:lnTo>
                        <a:pt x="65008" y="13106"/>
                      </a:lnTo>
                      <a:lnTo>
                        <a:pt x="64808" y="13068"/>
                      </a:lnTo>
                      <a:lnTo>
                        <a:pt x="64713" y="13049"/>
                      </a:lnTo>
                      <a:lnTo>
                        <a:pt x="62074" y="12973"/>
                      </a:lnTo>
                      <a:lnTo>
                        <a:pt x="61589" y="12916"/>
                      </a:lnTo>
                      <a:cubicBezTo>
                        <a:pt x="60950" y="12830"/>
                        <a:pt x="60341" y="12678"/>
                        <a:pt x="59779" y="12497"/>
                      </a:cubicBezTo>
                      <a:cubicBezTo>
                        <a:pt x="58655" y="12125"/>
                        <a:pt x="57712" y="11601"/>
                        <a:pt x="57093" y="11039"/>
                      </a:cubicBezTo>
                      <a:cubicBezTo>
                        <a:pt x="55855" y="9925"/>
                        <a:pt x="55902" y="8677"/>
                        <a:pt x="58398" y="8344"/>
                      </a:cubicBezTo>
                      <a:cubicBezTo>
                        <a:pt x="51406" y="4953"/>
                        <a:pt x="49359" y="13868"/>
                        <a:pt x="45063" y="9220"/>
                      </a:cubicBezTo>
                      <a:lnTo>
                        <a:pt x="45634" y="9554"/>
                      </a:lnTo>
                      <a:cubicBezTo>
                        <a:pt x="41319" y="10535"/>
                        <a:pt x="33137" y="8258"/>
                        <a:pt x="31766" y="7144"/>
                      </a:cubicBezTo>
                      <a:cubicBezTo>
                        <a:pt x="25537" y="11354"/>
                        <a:pt x="14049" y="13249"/>
                        <a:pt x="7144" y="15611"/>
                      </a:cubicBezTo>
                      <a:lnTo>
                        <a:pt x="7715" y="1781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26" name="任意多边形: 形状 1187">
                  <a:extLst>
                    <a:ext uri="{FF2B5EF4-FFF2-40B4-BE49-F238E27FC236}">
                      <a16:creationId xmlns:a16="http://schemas.microsoft.com/office/drawing/2014/main" id="{7DF3E408-5731-A122-D5A2-4646A0825547}"/>
                    </a:ext>
                  </a:extLst>
                </p:cNvPr>
                <p:cNvSpPr/>
                <p:nvPr/>
              </p:nvSpPr>
              <p:spPr>
                <a:xfrm>
                  <a:off x="3665325" y="968600"/>
                  <a:ext cx="19050" cy="19050"/>
                </a:xfrm>
                <a:custGeom>
                  <a:avLst/>
                  <a:gdLst>
                    <a:gd name="connsiteX0" fmla="*/ 11259 w 19050"/>
                    <a:gd name="connsiteY0" fmla="*/ 9278 h 19050"/>
                    <a:gd name="connsiteX1" fmla="*/ 13859 w 19050"/>
                    <a:gd name="connsiteY1" fmla="*/ 12011 h 19050"/>
                    <a:gd name="connsiteX2" fmla="*/ 14926 w 19050"/>
                    <a:gd name="connsiteY2" fmla="*/ 11345 h 19050"/>
                    <a:gd name="connsiteX3" fmla="*/ 7410 w 19050"/>
                    <a:gd name="connsiteY3" fmla="*/ 9754 h 19050"/>
                    <a:gd name="connsiteX4" fmla="*/ 11259 w 19050"/>
                    <a:gd name="connsiteY4" fmla="*/ 927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1259" y="9278"/>
                      </a:moveTo>
                      <a:lnTo>
                        <a:pt x="13859" y="12011"/>
                      </a:lnTo>
                      <a:lnTo>
                        <a:pt x="14926" y="11345"/>
                      </a:lnTo>
                      <a:cubicBezTo>
                        <a:pt x="13545" y="11745"/>
                        <a:pt x="5601" y="2905"/>
                        <a:pt x="7410" y="9754"/>
                      </a:cubicBezTo>
                      <a:lnTo>
                        <a:pt x="11259" y="927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27" name="任意多边形: 形状 1188">
                  <a:extLst>
                    <a:ext uri="{FF2B5EF4-FFF2-40B4-BE49-F238E27FC236}">
                      <a16:creationId xmlns:a16="http://schemas.microsoft.com/office/drawing/2014/main" id="{A9D559C1-F88D-E52E-D55A-2F9DE861B8A1}"/>
                    </a:ext>
                  </a:extLst>
                </p:cNvPr>
                <p:cNvSpPr/>
                <p:nvPr/>
              </p:nvSpPr>
              <p:spPr>
                <a:xfrm>
                  <a:off x="3689299" y="993106"/>
                  <a:ext cx="9525" cy="9525"/>
                </a:xfrm>
                <a:custGeom>
                  <a:avLst/>
                  <a:gdLst>
                    <a:gd name="connsiteX0" fmla="*/ 11097 w 9525"/>
                    <a:gd name="connsiteY0" fmla="*/ 9193 h 9525"/>
                    <a:gd name="connsiteX1" fmla="*/ 11849 w 9525"/>
                    <a:gd name="connsiteY1" fmla="*/ 9155 h 9525"/>
                    <a:gd name="connsiteX2" fmla="*/ 7144 w 9525"/>
                    <a:gd name="connsiteY2" fmla="*/ 7145 h 9525"/>
                    <a:gd name="connsiteX3" fmla="*/ 11097 w 9525"/>
                    <a:gd name="connsiteY3" fmla="*/ 919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1097" y="9193"/>
                      </a:moveTo>
                      <a:lnTo>
                        <a:pt x="11849" y="9155"/>
                      </a:lnTo>
                      <a:cubicBezTo>
                        <a:pt x="10401" y="8508"/>
                        <a:pt x="8258" y="7088"/>
                        <a:pt x="7144" y="7145"/>
                      </a:cubicBezTo>
                      <a:cubicBezTo>
                        <a:pt x="8201" y="8107"/>
                        <a:pt x="11554" y="8203"/>
                        <a:pt x="11097" y="919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28" name="任意多边形: 形状 1189">
                  <a:extLst>
                    <a:ext uri="{FF2B5EF4-FFF2-40B4-BE49-F238E27FC236}">
                      <a16:creationId xmlns:a16="http://schemas.microsoft.com/office/drawing/2014/main" id="{669E91C8-0C24-185B-3363-930D54F7BD0A}"/>
                    </a:ext>
                  </a:extLst>
                </p:cNvPr>
                <p:cNvSpPr/>
                <p:nvPr/>
              </p:nvSpPr>
              <p:spPr>
                <a:xfrm>
                  <a:off x="3936616" y="677659"/>
                  <a:ext cx="19050" cy="19050"/>
                </a:xfrm>
                <a:custGeom>
                  <a:avLst/>
                  <a:gdLst>
                    <a:gd name="connsiteX0" fmla="*/ 10449 w 19050"/>
                    <a:gd name="connsiteY0" fmla="*/ 11716 h 19050"/>
                    <a:gd name="connsiteX1" fmla="*/ 11944 w 19050"/>
                    <a:gd name="connsiteY1" fmla="*/ 12583 h 19050"/>
                    <a:gd name="connsiteX2" fmla="*/ 7144 w 19050"/>
                    <a:gd name="connsiteY2" fmla="*/ 7144 h 19050"/>
                    <a:gd name="connsiteX3" fmla="*/ 10449 w 19050"/>
                    <a:gd name="connsiteY3" fmla="*/ 1171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0449" y="11716"/>
                      </a:moveTo>
                      <a:lnTo>
                        <a:pt x="11944" y="12583"/>
                      </a:lnTo>
                      <a:cubicBezTo>
                        <a:pt x="10639" y="13164"/>
                        <a:pt x="20412" y="9144"/>
                        <a:pt x="7144" y="7144"/>
                      </a:cubicBezTo>
                      <a:lnTo>
                        <a:pt x="10449" y="1171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29" name="任意多边形: 形状 1190">
                  <a:extLst>
                    <a:ext uri="{FF2B5EF4-FFF2-40B4-BE49-F238E27FC236}">
                      <a16:creationId xmlns:a16="http://schemas.microsoft.com/office/drawing/2014/main" id="{7211E3CB-B83A-EF56-4FAD-8C2436F083A2}"/>
                    </a:ext>
                  </a:extLst>
                </p:cNvPr>
                <p:cNvSpPr/>
                <p:nvPr/>
              </p:nvSpPr>
              <p:spPr>
                <a:xfrm>
                  <a:off x="3676006" y="980449"/>
                  <a:ext cx="9525" cy="9525"/>
                </a:xfrm>
                <a:custGeom>
                  <a:avLst/>
                  <a:gdLst>
                    <a:gd name="connsiteX0" fmla="*/ 8464 w 9525"/>
                    <a:gd name="connsiteY0" fmla="*/ 7144 h 9525"/>
                    <a:gd name="connsiteX1" fmla="*/ 7149 w 9525"/>
                    <a:gd name="connsiteY1" fmla="*/ 8382 h 9525"/>
                    <a:gd name="connsiteX2" fmla="*/ 7749 w 9525"/>
                    <a:gd name="connsiteY2" fmla="*/ 7734 h 9525"/>
                    <a:gd name="connsiteX3" fmla="*/ 8464 w 9525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8464" y="7144"/>
                      </a:moveTo>
                      <a:cubicBezTo>
                        <a:pt x="8464" y="7144"/>
                        <a:pt x="7045" y="8334"/>
                        <a:pt x="7149" y="8382"/>
                      </a:cubicBezTo>
                      <a:cubicBezTo>
                        <a:pt x="7149" y="8382"/>
                        <a:pt x="7692" y="7715"/>
                        <a:pt x="7749" y="7734"/>
                      </a:cubicBezTo>
                      <a:lnTo>
                        <a:pt x="846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30" name="任意多边形: 形状 1191">
                  <a:extLst>
                    <a:ext uri="{FF2B5EF4-FFF2-40B4-BE49-F238E27FC236}">
                      <a16:creationId xmlns:a16="http://schemas.microsoft.com/office/drawing/2014/main" id="{207CC1ED-C630-7580-78CE-8A8D54537C1D}"/>
                    </a:ext>
                  </a:extLst>
                </p:cNvPr>
                <p:cNvSpPr/>
                <p:nvPr/>
              </p:nvSpPr>
              <p:spPr>
                <a:xfrm>
                  <a:off x="3727847" y="736124"/>
                  <a:ext cx="85725" cy="38100"/>
                </a:xfrm>
                <a:custGeom>
                  <a:avLst/>
                  <a:gdLst>
                    <a:gd name="connsiteX0" fmla="*/ 23746 w 85725"/>
                    <a:gd name="connsiteY0" fmla="*/ 20412 h 38100"/>
                    <a:gd name="connsiteX1" fmla="*/ 24917 w 85725"/>
                    <a:gd name="connsiteY1" fmla="*/ 20526 h 38100"/>
                    <a:gd name="connsiteX2" fmla="*/ 24984 w 85725"/>
                    <a:gd name="connsiteY2" fmla="*/ 20535 h 38100"/>
                    <a:gd name="connsiteX3" fmla="*/ 28137 w 85725"/>
                    <a:gd name="connsiteY3" fmla="*/ 20621 h 38100"/>
                    <a:gd name="connsiteX4" fmla="*/ 28165 w 85725"/>
                    <a:gd name="connsiteY4" fmla="*/ 20631 h 38100"/>
                    <a:gd name="connsiteX5" fmla="*/ 28270 w 85725"/>
                    <a:gd name="connsiteY5" fmla="*/ 20659 h 38100"/>
                    <a:gd name="connsiteX6" fmla="*/ 28489 w 85725"/>
                    <a:gd name="connsiteY6" fmla="*/ 20707 h 38100"/>
                    <a:gd name="connsiteX7" fmla="*/ 28966 w 85725"/>
                    <a:gd name="connsiteY7" fmla="*/ 20821 h 38100"/>
                    <a:gd name="connsiteX8" fmla="*/ 30004 w 85725"/>
                    <a:gd name="connsiteY8" fmla="*/ 21059 h 38100"/>
                    <a:gd name="connsiteX9" fmla="*/ 32842 w 85725"/>
                    <a:gd name="connsiteY9" fmla="*/ 21717 h 38100"/>
                    <a:gd name="connsiteX10" fmla="*/ 31918 w 85725"/>
                    <a:gd name="connsiteY10" fmla="*/ 23974 h 38100"/>
                    <a:gd name="connsiteX11" fmla="*/ 37671 w 85725"/>
                    <a:gd name="connsiteY11" fmla="*/ 21469 h 38100"/>
                    <a:gd name="connsiteX12" fmla="*/ 37976 w 85725"/>
                    <a:gd name="connsiteY12" fmla="*/ 27946 h 38100"/>
                    <a:gd name="connsiteX13" fmla="*/ 34966 w 85725"/>
                    <a:gd name="connsiteY13" fmla="*/ 25212 h 38100"/>
                    <a:gd name="connsiteX14" fmla="*/ 31613 w 85725"/>
                    <a:gd name="connsiteY14" fmla="*/ 27974 h 38100"/>
                    <a:gd name="connsiteX15" fmla="*/ 29613 w 85725"/>
                    <a:gd name="connsiteY15" fmla="*/ 27308 h 38100"/>
                    <a:gd name="connsiteX16" fmla="*/ 28404 w 85725"/>
                    <a:gd name="connsiteY16" fmla="*/ 27117 h 38100"/>
                    <a:gd name="connsiteX17" fmla="*/ 24927 w 85725"/>
                    <a:gd name="connsiteY17" fmla="*/ 27070 h 38100"/>
                    <a:gd name="connsiteX18" fmla="*/ 24022 w 85725"/>
                    <a:gd name="connsiteY18" fmla="*/ 27270 h 38100"/>
                    <a:gd name="connsiteX19" fmla="*/ 24489 w 85725"/>
                    <a:gd name="connsiteY19" fmla="*/ 27584 h 38100"/>
                    <a:gd name="connsiteX20" fmla="*/ 24746 w 85725"/>
                    <a:gd name="connsiteY20" fmla="*/ 27717 h 38100"/>
                    <a:gd name="connsiteX21" fmla="*/ 24879 w 85725"/>
                    <a:gd name="connsiteY21" fmla="*/ 27784 h 38100"/>
                    <a:gd name="connsiteX22" fmla="*/ 24946 w 85725"/>
                    <a:gd name="connsiteY22" fmla="*/ 27813 h 38100"/>
                    <a:gd name="connsiteX23" fmla="*/ 24984 w 85725"/>
                    <a:gd name="connsiteY23" fmla="*/ 27832 h 38100"/>
                    <a:gd name="connsiteX24" fmla="*/ 24994 w 85725"/>
                    <a:gd name="connsiteY24" fmla="*/ 27832 h 38100"/>
                    <a:gd name="connsiteX25" fmla="*/ 27756 w 85725"/>
                    <a:gd name="connsiteY25" fmla="*/ 27908 h 38100"/>
                    <a:gd name="connsiteX26" fmla="*/ 27756 w 85725"/>
                    <a:gd name="connsiteY26" fmla="*/ 27908 h 38100"/>
                    <a:gd name="connsiteX27" fmla="*/ 27765 w 85725"/>
                    <a:gd name="connsiteY27" fmla="*/ 27917 h 38100"/>
                    <a:gd name="connsiteX28" fmla="*/ 28708 w 85725"/>
                    <a:gd name="connsiteY28" fmla="*/ 28422 h 38100"/>
                    <a:gd name="connsiteX29" fmla="*/ 31023 w 85725"/>
                    <a:gd name="connsiteY29" fmla="*/ 29089 h 38100"/>
                    <a:gd name="connsiteX30" fmla="*/ 36338 w 85725"/>
                    <a:gd name="connsiteY30" fmla="*/ 29775 h 38100"/>
                    <a:gd name="connsiteX31" fmla="*/ 41358 w 85725"/>
                    <a:gd name="connsiteY31" fmla="*/ 34147 h 38100"/>
                    <a:gd name="connsiteX32" fmla="*/ 46644 w 85725"/>
                    <a:gd name="connsiteY32" fmla="*/ 33547 h 38100"/>
                    <a:gd name="connsiteX33" fmla="*/ 42720 w 85725"/>
                    <a:gd name="connsiteY33" fmla="*/ 32280 h 38100"/>
                    <a:gd name="connsiteX34" fmla="*/ 42034 w 85725"/>
                    <a:gd name="connsiteY34" fmla="*/ 23888 h 38100"/>
                    <a:gd name="connsiteX35" fmla="*/ 45949 w 85725"/>
                    <a:gd name="connsiteY35" fmla="*/ 25898 h 38100"/>
                    <a:gd name="connsiteX36" fmla="*/ 53959 w 85725"/>
                    <a:gd name="connsiteY36" fmla="*/ 24022 h 38100"/>
                    <a:gd name="connsiteX37" fmla="*/ 61941 w 85725"/>
                    <a:gd name="connsiteY37" fmla="*/ 26422 h 38100"/>
                    <a:gd name="connsiteX38" fmla="*/ 62170 w 85725"/>
                    <a:gd name="connsiteY38" fmla="*/ 23383 h 38100"/>
                    <a:gd name="connsiteX39" fmla="*/ 80334 w 85725"/>
                    <a:gd name="connsiteY39" fmla="*/ 29308 h 38100"/>
                    <a:gd name="connsiteX40" fmla="*/ 84058 w 85725"/>
                    <a:gd name="connsiteY40" fmla="*/ 25088 h 38100"/>
                    <a:gd name="connsiteX41" fmla="*/ 79296 w 85725"/>
                    <a:gd name="connsiteY41" fmla="*/ 22012 h 38100"/>
                    <a:gd name="connsiteX42" fmla="*/ 79134 w 85725"/>
                    <a:gd name="connsiteY42" fmla="*/ 22774 h 38100"/>
                    <a:gd name="connsiteX43" fmla="*/ 73581 w 85725"/>
                    <a:gd name="connsiteY43" fmla="*/ 20707 h 38100"/>
                    <a:gd name="connsiteX44" fmla="*/ 74590 w 85725"/>
                    <a:gd name="connsiteY44" fmla="*/ 23155 h 38100"/>
                    <a:gd name="connsiteX45" fmla="*/ 68304 w 85725"/>
                    <a:gd name="connsiteY45" fmla="*/ 20716 h 38100"/>
                    <a:gd name="connsiteX46" fmla="*/ 66161 w 85725"/>
                    <a:gd name="connsiteY46" fmla="*/ 22345 h 38100"/>
                    <a:gd name="connsiteX47" fmla="*/ 64608 w 85725"/>
                    <a:gd name="connsiteY47" fmla="*/ 17916 h 38100"/>
                    <a:gd name="connsiteX48" fmla="*/ 59731 w 85725"/>
                    <a:gd name="connsiteY48" fmla="*/ 21507 h 38100"/>
                    <a:gd name="connsiteX49" fmla="*/ 54740 w 85725"/>
                    <a:gd name="connsiteY49" fmla="*/ 16325 h 38100"/>
                    <a:gd name="connsiteX50" fmla="*/ 54702 w 85725"/>
                    <a:gd name="connsiteY50" fmla="*/ 17868 h 38100"/>
                    <a:gd name="connsiteX51" fmla="*/ 43672 w 85725"/>
                    <a:gd name="connsiteY51" fmla="*/ 9820 h 38100"/>
                    <a:gd name="connsiteX52" fmla="*/ 38338 w 85725"/>
                    <a:gd name="connsiteY52" fmla="*/ 11944 h 38100"/>
                    <a:gd name="connsiteX53" fmla="*/ 40472 w 85725"/>
                    <a:gd name="connsiteY53" fmla="*/ 16202 h 38100"/>
                    <a:gd name="connsiteX54" fmla="*/ 38329 w 85725"/>
                    <a:gd name="connsiteY54" fmla="*/ 13458 h 38100"/>
                    <a:gd name="connsiteX55" fmla="*/ 38233 w 85725"/>
                    <a:gd name="connsiteY55" fmla="*/ 17287 h 38100"/>
                    <a:gd name="connsiteX56" fmla="*/ 34280 w 85725"/>
                    <a:gd name="connsiteY56" fmla="*/ 16773 h 38100"/>
                    <a:gd name="connsiteX57" fmla="*/ 34871 w 85725"/>
                    <a:gd name="connsiteY57" fmla="*/ 9553 h 38100"/>
                    <a:gd name="connsiteX58" fmla="*/ 38405 w 85725"/>
                    <a:gd name="connsiteY58" fmla="*/ 8896 h 38100"/>
                    <a:gd name="connsiteX59" fmla="*/ 33185 w 85725"/>
                    <a:gd name="connsiteY59" fmla="*/ 7210 h 38100"/>
                    <a:gd name="connsiteX60" fmla="*/ 30594 w 85725"/>
                    <a:gd name="connsiteY60" fmla="*/ 9515 h 38100"/>
                    <a:gd name="connsiteX61" fmla="*/ 29147 w 85725"/>
                    <a:gd name="connsiteY61" fmla="*/ 10525 h 38100"/>
                    <a:gd name="connsiteX62" fmla="*/ 28737 w 85725"/>
                    <a:gd name="connsiteY62" fmla="*/ 10734 h 38100"/>
                    <a:gd name="connsiteX63" fmla="*/ 28632 w 85725"/>
                    <a:gd name="connsiteY63" fmla="*/ 10782 h 38100"/>
                    <a:gd name="connsiteX64" fmla="*/ 28623 w 85725"/>
                    <a:gd name="connsiteY64" fmla="*/ 10782 h 38100"/>
                    <a:gd name="connsiteX65" fmla="*/ 25003 w 85725"/>
                    <a:gd name="connsiteY65" fmla="*/ 10715 h 38100"/>
                    <a:gd name="connsiteX66" fmla="*/ 24984 w 85725"/>
                    <a:gd name="connsiteY66" fmla="*/ 10725 h 38100"/>
                    <a:gd name="connsiteX67" fmla="*/ 24946 w 85725"/>
                    <a:gd name="connsiteY67" fmla="*/ 10744 h 38100"/>
                    <a:gd name="connsiteX68" fmla="*/ 24879 w 85725"/>
                    <a:gd name="connsiteY68" fmla="*/ 10772 h 38100"/>
                    <a:gd name="connsiteX69" fmla="*/ 24594 w 85725"/>
                    <a:gd name="connsiteY69" fmla="*/ 10887 h 38100"/>
                    <a:gd name="connsiteX70" fmla="*/ 23346 w 85725"/>
                    <a:gd name="connsiteY70" fmla="*/ 11296 h 38100"/>
                    <a:gd name="connsiteX71" fmla="*/ 7144 w 85725"/>
                    <a:gd name="connsiteY71" fmla="*/ 10391 h 38100"/>
                    <a:gd name="connsiteX72" fmla="*/ 23746 w 85725"/>
                    <a:gd name="connsiteY72" fmla="*/ 20412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</a:cxnLst>
                  <a:rect l="l" t="t" r="r" b="b"/>
                  <a:pathLst>
                    <a:path w="85725" h="38100">
                      <a:moveTo>
                        <a:pt x="23746" y="20412"/>
                      </a:moveTo>
                      <a:cubicBezTo>
                        <a:pt x="23746" y="20412"/>
                        <a:pt x="24213" y="20459"/>
                        <a:pt x="24917" y="20526"/>
                      </a:cubicBezTo>
                      <a:lnTo>
                        <a:pt x="24984" y="20535"/>
                      </a:lnTo>
                      <a:lnTo>
                        <a:pt x="28137" y="20621"/>
                      </a:lnTo>
                      <a:lnTo>
                        <a:pt x="28165" y="20631"/>
                      </a:lnTo>
                      <a:lnTo>
                        <a:pt x="28270" y="20659"/>
                      </a:lnTo>
                      <a:lnTo>
                        <a:pt x="28489" y="20707"/>
                      </a:lnTo>
                      <a:lnTo>
                        <a:pt x="28966" y="20821"/>
                      </a:lnTo>
                      <a:lnTo>
                        <a:pt x="30004" y="21059"/>
                      </a:lnTo>
                      <a:cubicBezTo>
                        <a:pt x="31423" y="21383"/>
                        <a:pt x="32842" y="21717"/>
                        <a:pt x="32842" y="21717"/>
                      </a:cubicBezTo>
                      <a:lnTo>
                        <a:pt x="31918" y="23974"/>
                      </a:lnTo>
                      <a:cubicBezTo>
                        <a:pt x="35004" y="23688"/>
                        <a:pt x="33338" y="19069"/>
                        <a:pt x="37671" y="21469"/>
                      </a:cubicBezTo>
                      <a:cubicBezTo>
                        <a:pt x="37167" y="24126"/>
                        <a:pt x="40215" y="26127"/>
                        <a:pt x="37976" y="27946"/>
                      </a:cubicBezTo>
                      <a:lnTo>
                        <a:pt x="34966" y="25212"/>
                      </a:lnTo>
                      <a:cubicBezTo>
                        <a:pt x="33804" y="28041"/>
                        <a:pt x="32814" y="28298"/>
                        <a:pt x="31613" y="27974"/>
                      </a:cubicBezTo>
                      <a:cubicBezTo>
                        <a:pt x="31023" y="27774"/>
                        <a:pt x="30347" y="27555"/>
                        <a:pt x="29613" y="27308"/>
                      </a:cubicBezTo>
                      <a:cubicBezTo>
                        <a:pt x="29242" y="27203"/>
                        <a:pt x="28842" y="27136"/>
                        <a:pt x="28404" y="27117"/>
                      </a:cubicBezTo>
                      <a:cubicBezTo>
                        <a:pt x="27289" y="27108"/>
                        <a:pt x="26137" y="27089"/>
                        <a:pt x="24927" y="27070"/>
                      </a:cubicBezTo>
                      <a:cubicBezTo>
                        <a:pt x="24641" y="27136"/>
                        <a:pt x="24336" y="27203"/>
                        <a:pt x="24022" y="27270"/>
                      </a:cubicBezTo>
                      <a:lnTo>
                        <a:pt x="24489" y="27584"/>
                      </a:lnTo>
                      <a:lnTo>
                        <a:pt x="24746" y="27717"/>
                      </a:lnTo>
                      <a:lnTo>
                        <a:pt x="24879" y="27784"/>
                      </a:lnTo>
                      <a:lnTo>
                        <a:pt x="24946" y="27813"/>
                      </a:lnTo>
                      <a:lnTo>
                        <a:pt x="24984" y="27832"/>
                      </a:lnTo>
                      <a:lnTo>
                        <a:pt x="24994" y="27832"/>
                      </a:lnTo>
                      <a:lnTo>
                        <a:pt x="27756" y="27908"/>
                      </a:lnTo>
                      <a:lnTo>
                        <a:pt x="27756" y="27908"/>
                      </a:lnTo>
                      <a:lnTo>
                        <a:pt x="27765" y="27917"/>
                      </a:lnTo>
                      <a:cubicBezTo>
                        <a:pt x="28051" y="28108"/>
                        <a:pt x="28365" y="28279"/>
                        <a:pt x="28708" y="28422"/>
                      </a:cubicBezTo>
                      <a:cubicBezTo>
                        <a:pt x="29394" y="28717"/>
                        <a:pt x="30185" y="28927"/>
                        <a:pt x="31023" y="29089"/>
                      </a:cubicBezTo>
                      <a:cubicBezTo>
                        <a:pt x="32709" y="29422"/>
                        <a:pt x="34614" y="29556"/>
                        <a:pt x="36338" y="29775"/>
                      </a:cubicBezTo>
                      <a:cubicBezTo>
                        <a:pt x="39786" y="30203"/>
                        <a:pt x="42520" y="30946"/>
                        <a:pt x="41358" y="34147"/>
                      </a:cubicBezTo>
                      <a:lnTo>
                        <a:pt x="46644" y="33547"/>
                      </a:lnTo>
                      <a:cubicBezTo>
                        <a:pt x="45377" y="31594"/>
                        <a:pt x="44920" y="31965"/>
                        <a:pt x="42720" y="32280"/>
                      </a:cubicBezTo>
                      <a:cubicBezTo>
                        <a:pt x="43263" y="28108"/>
                        <a:pt x="40634" y="27279"/>
                        <a:pt x="42034" y="23888"/>
                      </a:cubicBezTo>
                      <a:cubicBezTo>
                        <a:pt x="44196" y="24326"/>
                        <a:pt x="45987" y="23612"/>
                        <a:pt x="45949" y="25898"/>
                      </a:cubicBezTo>
                      <a:cubicBezTo>
                        <a:pt x="47977" y="25288"/>
                        <a:pt x="51330" y="24403"/>
                        <a:pt x="53959" y="24022"/>
                      </a:cubicBezTo>
                      <a:cubicBezTo>
                        <a:pt x="56674" y="23660"/>
                        <a:pt x="59265" y="23974"/>
                        <a:pt x="61941" y="26422"/>
                      </a:cubicBezTo>
                      <a:cubicBezTo>
                        <a:pt x="59446" y="25336"/>
                        <a:pt x="62084" y="24136"/>
                        <a:pt x="62170" y="23383"/>
                      </a:cubicBezTo>
                      <a:cubicBezTo>
                        <a:pt x="68428" y="23498"/>
                        <a:pt x="76752" y="25146"/>
                        <a:pt x="80334" y="29308"/>
                      </a:cubicBezTo>
                      <a:cubicBezTo>
                        <a:pt x="80124" y="27298"/>
                        <a:pt x="82610" y="26308"/>
                        <a:pt x="84058" y="25088"/>
                      </a:cubicBezTo>
                      <a:lnTo>
                        <a:pt x="79296" y="22012"/>
                      </a:lnTo>
                      <a:lnTo>
                        <a:pt x="79134" y="22774"/>
                      </a:lnTo>
                      <a:cubicBezTo>
                        <a:pt x="77400" y="22745"/>
                        <a:pt x="75362" y="22145"/>
                        <a:pt x="73581" y="20707"/>
                      </a:cubicBezTo>
                      <a:cubicBezTo>
                        <a:pt x="75495" y="21364"/>
                        <a:pt x="74695" y="22412"/>
                        <a:pt x="74590" y="23155"/>
                      </a:cubicBezTo>
                      <a:cubicBezTo>
                        <a:pt x="72114" y="22012"/>
                        <a:pt x="70123" y="22136"/>
                        <a:pt x="68304" y="20716"/>
                      </a:cubicBezTo>
                      <a:cubicBezTo>
                        <a:pt x="68228" y="21469"/>
                        <a:pt x="68047" y="22974"/>
                        <a:pt x="66161" y="22345"/>
                      </a:cubicBezTo>
                      <a:cubicBezTo>
                        <a:pt x="60465" y="19650"/>
                        <a:pt x="73076" y="19411"/>
                        <a:pt x="64608" y="17916"/>
                      </a:cubicBezTo>
                      <a:cubicBezTo>
                        <a:pt x="66199" y="22345"/>
                        <a:pt x="61246" y="18630"/>
                        <a:pt x="59731" y="21507"/>
                      </a:cubicBezTo>
                      <a:cubicBezTo>
                        <a:pt x="52645" y="20278"/>
                        <a:pt x="57912" y="19392"/>
                        <a:pt x="54740" y="16325"/>
                      </a:cubicBezTo>
                      <a:cubicBezTo>
                        <a:pt x="54064" y="16630"/>
                        <a:pt x="54026" y="17392"/>
                        <a:pt x="54702" y="17868"/>
                      </a:cubicBezTo>
                      <a:cubicBezTo>
                        <a:pt x="48139" y="13068"/>
                        <a:pt x="41720" y="15582"/>
                        <a:pt x="43672" y="9820"/>
                      </a:cubicBezTo>
                      <a:lnTo>
                        <a:pt x="38338" y="11944"/>
                      </a:lnTo>
                      <a:cubicBezTo>
                        <a:pt x="40986" y="12011"/>
                        <a:pt x="41796" y="15106"/>
                        <a:pt x="40472" y="16202"/>
                      </a:cubicBezTo>
                      <a:lnTo>
                        <a:pt x="38329" y="13458"/>
                      </a:lnTo>
                      <a:lnTo>
                        <a:pt x="38233" y="17287"/>
                      </a:lnTo>
                      <a:lnTo>
                        <a:pt x="34280" y="16773"/>
                      </a:lnTo>
                      <a:cubicBezTo>
                        <a:pt x="34757" y="14887"/>
                        <a:pt x="38824" y="10791"/>
                        <a:pt x="34871" y="9553"/>
                      </a:cubicBezTo>
                      <a:lnTo>
                        <a:pt x="38405" y="8896"/>
                      </a:lnTo>
                      <a:cubicBezTo>
                        <a:pt x="34852" y="11058"/>
                        <a:pt x="36690" y="6553"/>
                        <a:pt x="33185" y="7210"/>
                      </a:cubicBezTo>
                      <a:lnTo>
                        <a:pt x="30594" y="9515"/>
                      </a:lnTo>
                      <a:cubicBezTo>
                        <a:pt x="30147" y="9886"/>
                        <a:pt x="29670" y="10229"/>
                        <a:pt x="29147" y="10525"/>
                      </a:cubicBezTo>
                      <a:lnTo>
                        <a:pt x="28737" y="10734"/>
                      </a:lnTo>
                      <a:lnTo>
                        <a:pt x="28632" y="10782"/>
                      </a:lnTo>
                      <a:lnTo>
                        <a:pt x="28623" y="10782"/>
                      </a:lnTo>
                      <a:lnTo>
                        <a:pt x="25003" y="10715"/>
                      </a:lnTo>
                      <a:lnTo>
                        <a:pt x="24984" y="10725"/>
                      </a:lnTo>
                      <a:lnTo>
                        <a:pt x="24946" y="10744"/>
                      </a:lnTo>
                      <a:lnTo>
                        <a:pt x="24879" y="10772"/>
                      </a:lnTo>
                      <a:lnTo>
                        <a:pt x="24594" y="10887"/>
                      </a:lnTo>
                      <a:cubicBezTo>
                        <a:pt x="24194" y="11020"/>
                        <a:pt x="23784" y="11153"/>
                        <a:pt x="23346" y="11296"/>
                      </a:cubicBezTo>
                      <a:cubicBezTo>
                        <a:pt x="18602" y="11544"/>
                        <a:pt x="11440" y="11239"/>
                        <a:pt x="7144" y="10391"/>
                      </a:cubicBezTo>
                      <a:cubicBezTo>
                        <a:pt x="9239" y="12877"/>
                        <a:pt x="24698" y="13468"/>
                        <a:pt x="23746" y="2041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31" name="任意多边形: 形状 1192">
                  <a:extLst>
                    <a:ext uri="{FF2B5EF4-FFF2-40B4-BE49-F238E27FC236}">
                      <a16:creationId xmlns:a16="http://schemas.microsoft.com/office/drawing/2014/main" id="{1286DE5C-4056-F913-43C4-7E4F613DC13E}"/>
                    </a:ext>
                  </a:extLst>
                </p:cNvPr>
                <p:cNvSpPr/>
                <p:nvPr/>
              </p:nvSpPr>
              <p:spPr>
                <a:xfrm>
                  <a:off x="3724180" y="743839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7582 w 9525"/>
                    <a:gd name="connsiteY1" fmla="*/ 10944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7582" y="10944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32" name="任意多边形: 形状 1193">
                  <a:extLst>
                    <a:ext uri="{FF2B5EF4-FFF2-40B4-BE49-F238E27FC236}">
                      <a16:creationId xmlns:a16="http://schemas.microsoft.com/office/drawing/2014/main" id="{D8A6E2E5-0607-4612-0DEA-A45B173FC796}"/>
                    </a:ext>
                  </a:extLst>
                </p:cNvPr>
                <p:cNvSpPr/>
                <p:nvPr/>
              </p:nvSpPr>
              <p:spPr>
                <a:xfrm>
                  <a:off x="3647161" y="911838"/>
                  <a:ext cx="9525" cy="9525"/>
                </a:xfrm>
                <a:custGeom>
                  <a:avLst/>
                  <a:gdLst>
                    <a:gd name="connsiteX0" fmla="*/ 9877 w 9525"/>
                    <a:gd name="connsiteY0" fmla="*/ 7460 h 9525"/>
                    <a:gd name="connsiteX1" fmla="*/ 7144 w 9525"/>
                    <a:gd name="connsiteY1" fmla="*/ 8632 h 9525"/>
                    <a:gd name="connsiteX2" fmla="*/ 9877 w 9525"/>
                    <a:gd name="connsiteY2" fmla="*/ 746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877" y="7460"/>
                      </a:moveTo>
                      <a:cubicBezTo>
                        <a:pt x="8372" y="6822"/>
                        <a:pt x="7325" y="7117"/>
                        <a:pt x="7144" y="8632"/>
                      </a:cubicBezTo>
                      <a:cubicBezTo>
                        <a:pt x="9201" y="10185"/>
                        <a:pt x="8763" y="6384"/>
                        <a:pt x="9877" y="746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33" name="任意多边形: 形状 1194">
                  <a:extLst>
                    <a:ext uri="{FF2B5EF4-FFF2-40B4-BE49-F238E27FC236}">
                      <a16:creationId xmlns:a16="http://schemas.microsoft.com/office/drawing/2014/main" id="{3847B89D-4EE5-0C36-552A-F91B6ACBBE21}"/>
                    </a:ext>
                  </a:extLst>
                </p:cNvPr>
                <p:cNvSpPr/>
                <p:nvPr/>
              </p:nvSpPr>
              <p:spPr>
                <a:xfrm>
                  <a:off x="3673061" y="970124"/>
                  <a:ext cx="19050" cy="19050"/>
                </a:xfrm>
                <a:custGeom>
                  <a:avLst/>
                  <a:gdLst>
                    <a:gd name="connsiteX0" fmla="*/ 13629 w 19050"/>
                    <a:gd name="connsiteY0" fmla="*/ 11973 h 19050"/>
                    <a:gd name="connsiteX1" fmla="*/ 10704 w 19050"/>
                    <a:gd name="connsiteY1" fmla="*/ 11220 h 19050"/>
                    <a:gd name="connsiteX2" fmla="*/ 7152 w 19050"/>
                    <a:gd name="connsiteY2" fmla="*/ 7144 h 19050"/>
                    <a:gd name="connsiteX3" fmla="*/ 11666 w 19050"/>
                    <a:gd name="connsiteY3" fmla="*/ 11906 h 19050"/>
                    <a:gd name="connsiteX4" fmla="*/ 9009 w 19050"/>
                    <a:gd name="connsiteY4" fmla="*/ 12487 h 19050"/>
                    <a:gd name="connsiteX5" fmla="*/ 13629 w 19050"/>
                    <a:gd name="connsiteY5" fmla="*/ 1197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13629" y="11973"/>
                      </a:moveTo>
                      <a:lnTo>
                        <a:pt x="10704" y="11220"/>
                      </a:lnTo>
                      <a:cubicBezTo>
                        <a:pt x="10304" y="9877"/>
                        <a:pt x="6961" y="7458"/>
                        <a:pt x="7152" y="7144"/>
                      </a:cubicBezTo>
                      <a:cubicBezTo>
                        <a:pt x="8818" y="8496"/>
                        <a:pt x="8037" y="10849"/>
                        <a:pt x="11666" y="11906"/>
                      </a:cubicBezTo>
                      <a:lnTo>
                        <a:pt x="9009" y="12487"/>
                      </a:lnTo>
                      <a:cubicBezTo>
                        <a:pt x="12705" y="14478"/>
                        <a:pt x="10828" y="10906"/>
                        <a:pt x="13629" y="1197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34" name="任意多边形: 形状 1195">
                  <a:extLst>
                    <a:ext uri="{FF2B5EF4-FFF2-40B4-BE49-F238E27FC236}">
                      <a16:creationId xmlns:a16="http://schemas.microsoft.com/office/drawing/2014/main" id="{C0596B43-BF85-8A29-02B4-F0EF7885E9AA}"/>
                    </a:ext>
                  </a:extLst>
                </p:cNvPr>
                <p:cNvSpPr/>
                <p:nvPr/>
              </p:nvSpPr>
              <p:spPr>
                <a:xfrm>
                  <a:off x="3664106" y="825573"/>
                  <a:ext cx="19050" cy="9525"/>
                </a:xfrm>
                <a:custGeom>
                  <a:avLst/>
                  <a:gdLst>
                    <a:gd name="connsiteX0" fmla="*/ 13049 w 19050"/>
                    <a:gd name="connsiteY0" fmla="*/ 9392 h 9525"/>
                    <a:gd name="connsiteX1" fmla="*/ 7144 w 19050"/>
                    <a:gd name="connsiteY1" fmla="*/ 7144 h 9525"/>
                    <a:gd name="connsiteX2" fmla="*/ 10239 w 19050"/>
                    <a:gd name="connsiteY2" fmla="*/ 8553 h 9525"/>
                    <a:gd name="connsiteX3" fmla="*/ 13049 w 19050"/>
                    <a:gd name="connsiteY3" fmla="*/ 939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3049" y="9392"/>
                      </a:moveTo>
                      <a:cubicBezTo>
                        <a:pt x="13030" y="9268"/>
                        <a:pt x="7144" y="7144"/>
                        <a:pt x="7144" y="7144"/>
                      </a:cubicBezTo>
                      <a:lnTo>
                        <a:pt x="10239" y="8553"/>
                      </a:lnTo>
                      <a:cubicBezTo>
                        <a:pt x="10230" y="8496"/>
                        <a:pt x="13049" y="9392"/>
                        <a:pt x="13049" y="939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35" name="任意多边形: 形状 1196">
                  <a:extLst>
                    <a:ext uri="{FF2B5EF4-FFF2-40B4-BE49-F238E27FC236}">
                      <a16:creationId xmlns:a16="http://schemas.microsoft.com/office/drawing/2014/main" id="{257BC988-2CE2-9862-2D0C-0EA1A6CBF335}"/>
                    </a:ext>
                  </a:extLst>
                </p:cNvPr>
                <p:cNvSpPr/>
                <p:nvPr/>
              </p:nvSpPr>
              <p:spPr>
                <a:xfrm>
                  <a:off x="3652511" y="916308"/>
                  <a:ext cx="19050" cy="9525"/>
                </a:xfrm>
                <a:custGeom>
                  <a:avLst/>
                  <a:gdLst>
                    <a:gd name="connsiteX0" fmla="*/ 7223 w 19050"/>
                    <a:gd name="connsiteY0" fmla="*/ 11306 h 9525"/>
                    <a:gd name="connsiteX1" fmla="*/ 12614 w 19050"/>
                    <a:gd name="connsiteY1" fmla="*/ 7401 h 9525"/>
                    <a:gd name="connsiteX2" fmla="*/ 7890 w 19050"/>
                    <a:gd name="connsiteY2" fmla="*/ 7144 h 9525"/>
                    <a:gd name="connsiteX3" fmla="*/ 7223 w 19050"/>
                    <a:gd name="connsiteY3" fmla="*/ 1130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7223" y="11306"/>
                      </a:moveTo>
                      <a:cubicBezTo>
                        <a:pt x="6308" y="9192"/>
                        <a:pt x="13643" y="11611"/>
                        <a:pt x="12614" y="7401"/>
                      </a:cubicBezTo>
                      <a:lnTo>
                        <a:pt x="7890" y="7144"/>
                      </a:lnTo>
                      <a:cubicBezTo>
                        <a:pt x="9471" y="8687"/>
                        <a:pt x="6804" y="9315"/>
                        <a:pt x="7223" y="1130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36" name="任意多边形: 形状 1197">
                  <a:extLst>
                    <a:ext uri="{FF2B5EF4-FFF2-40B4-BE49-F238E27FC236}">
                      <a16:creationId xmlns:a16="http://schemas.microsoft.com/office/drawing/2014/main" id="{49442A79-E34A-D165-D935-F36A509D78A7}"/>
                    </a:ext>
                  </a:extLst>
                </p:cNvPr>
                <p:cNvSpPr/>
                <p:nvPr/>
              </p:nvSpPr>
              <p:spPr>
                <a:xfrm>
                  <a:off x="3652971" y="855728"/>
                  <a:ext cx="38100" cy="38100"/>
                </a:xfrm>
                <a:custGeom>
                  <a:avLst/>
                  <a:gdLst>
                    <a:gd name="connsiteX0" fmla="*/ 13802 w 38100"/>
                    <a:gd name="connsiteY0" fmla="*/ 32595 h 38100"/>
                    <a:gd name="connsiteX1" fmla="*/ 22660 w 38100"/>
                    <a:gd name="connsiteY1" fmla="*/ 23280 h 38100"/>
                    <a:gd name="connsiteX2" fmla="*/ 29470 w 38100"/>
                    <a:gd name="connsiteY2" fmla="*/ 23432 h 38100"/>
                    <a:gd name="connsiteX3" fmla="*/ 34376 w 38100"/>
                    <a:gd name="connsiteY3" fmla="*/ 17041 h 38100"/>
                    <a:gd name="connsiteX4" fmla="*/ 37205 w 38100"/>
                    <a:gd name="connsiteY4" fmla="*/ 18146 h 38100"/>
                    <a:gd name="connsiteX5" fmla="*/ 38024 w 38100"/>
                    <a:gd name="connsiteY5" fmla="*/ 12288 h 38100"/>
                    <a:gd name="connsiteX6" fmla="*/ 30909 w 38100"/>
                    <a:gd name="connsiteY6" fmla="*/ 9002 h 38100"/>
                    <a:gd name="connsiteX7" fmla="*/ 26803 w 38100"/>
                    <a:gd name="connsiteY7" fmla="*/ 11545 h 38100"/>
                    <a:gd name="connsiteX8" fmla="*/ 23679 w 38100"/>
                    <a:gd name="connsiteY8" fmla="*/ 7144 h 38100"/>
                    <a:gd name="connsiteX9" fmla="*/ 18364 w 38100"/>
                    <a:gd name="connsiteY9" fmla="*/ 11783 h 38100"/>
                    <a:gd name="connsiteX10" fmla="*/ 13106 w 38100"/>
                    <a:gd name="connsiteY10" fmla="*/ 13145 h 38100"/>
                    <a:gd name="connsiteX11" fmla="*/ 14145 w 38100"/>
                    <a:gd name="connsiteY11" fmla="*/ 13393 h 38100"/>
                    <a:gd name="connsiteX12" fmla="*/ 11792 w 38100"/>
                    <a:gd name="connsiteY12" fmla="*/ 16717 h 38100"/>
                    <a:gd name="connsiteX13" fmla="*/ 21003 w 38100"/>
                    <a:gd name="connsiteY13" fmla="*/ 16184 h 38100"/>
                    <a:gd name="connsiteX14" fmla="*/ 7144 w 38100"/>
                    <a:gd name="connsiteY14" fmla="*/ 28109 h 38100"/>
                    <a:gd name="connsiteX15" fmla="*/ 13802 w 38100"/>
                    <a:gd name="connsiteY15" fmla="*/ 32595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8100" h="38100">
                      <a:moveTo>
                        <a:pt x="13802" y="32595"/>
                      </a:moveTo>
                      <a:cubicBezTo>
                        <a:pt x="16735" y="30776"/>
                        <a:pt x="22241" y="28109"/>
                        <a:pt x="22660" y="23280"/>
                      </a:cubicBezTo>
                      <a:cubicBezTo>
                        <a:pt x="25222" y="24947"/>
                        <a:pt x="28927" y="19527"/>
                        <a:pt x="29470" y="23432"/>
                      </a:cubicBezTo>
                      <a:cubicBezTo>
                        <a:pt x="28423" y="15412"/>
                        <a:pt x="35776" y="25328"/>
                        <a:pt x="34376" y="17041"/>
                      </a:cubicBezTo>
                      <a:lnTo>
                        <a:pt x="37205" y="18146"/>
                      </a:lnTo>
                      <a:cubicBezTo>
                        <a:pt x="36547" y="15107"/>
                        <a:pt x="37119" y="14612"/>
                        <a:pt x="38024" y="12288"/>
                      </a:cubicBezTo>
                      <a:cubicBezTo>
                        <a:pt x="35090" y="10945"/>
                        <a:pt x="31613" y="13840"/>
                        <a:pt x="30909" y="9002"/>
                      </a:cubicBezTo>
                      <a:lnTo>
                        <a:pt x="26803" y="11545"/>
                      </a:lnTo>
                      <a:cubicBezTo>
                        <a:pt x="25470" y="10526"/>
                        <a:pt x="22584" y="10716"/>
                        <a:pt x="23679" y="7144"/>
                      </a:cubicBezTo>
                      <a:cubicBezTo>
                        <a:pt x="21707" y="7097"/>
                        <a:pt x="19993" y="9754"/>
                        <a:pt x="18364" y="11783"/>
                      </a:cubicBezTo>
                      <a:cubicBezTo>
                        <a:pt x="16831" y="14031"/>
                        <a:pt x="15297" y="15584"/>
                        <a:pt x="13106" y="13145"/>
                      </a:cubicBezTo>
                      <a:lnTo>
                        <a:pt x="14145" y="13393"/>
                      </a:lnTo>
                      <a:lnTo>
                        <a:pt x="11792" y="16717"/>
                      </a:lnTo>
                      <a:cubicBezTo>
                        <a:pt x="15078" y="14164"/>
                        <a:pt x="18183" y="17136"/>
                        <a:pt x="21003" y="16184"/>
                      </a:cubicBezTo>
                      <a:cubicBezTo>
                        <a:pt x="14621" y="19127"/>
                        <a:pt x="12897" y="23889"/>
                        <a:pt x="7144" y="28109"/>
                      </a:cubicBezTo>
                      <a:cubicBezTo>
                        <a:pt x="7706" y="33062"/>
                        <a:pt x="11049" y="29214"/>
                        <a:pt x="13802" y="3259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37" name="任意多边形: 形状 1198">
                  <a:extLst>
                    <a:ext uri="{FF2B5EF4-FFF2-40B4-BE49-F238E27FC236}">
                      <a16:creationId xmlns:a16="http://schemas.microsoft.com/office/drawing/2014/main" id="{B7AC94A3-5D0F-5CF9-C467-B8EAAE85BCDB}"/>
                    </a:ext>
                  </a:extLst>
                </p:cNvPr>
                <p:cNvSpPr/>
                <p:nvPr/>
              </p:nvSpPr>
              <p:spPr>
                <a:xfrm>
                  <a:off x="3916823" y="692661"/>
                  <a:ext cx="19050" cy="19050"/>
                </a:xfrm>
                <a:custGeom>
                  <a:avLst/>
                  <a:gdLst>
                    <a:gd name="connsiteX0" fmla="*/ 12268 w 19050"/>
                    <a:gd name="connsiteY0" fmla="*/ 12278 h 19050"/>
                    <a:gd name="connsiteX1" fmla="*/ 7763 w 19050"/>
                    <a:gd name="connsiteY1" fmla="*/ 7144 h 19050"/>
                    <a:gd name="connsiteX2" fmla="*/ 7144 w 19050"/>
                    <a:gd name="connsiteY2" fmla="*/ 11992 h 19050"/>
                    <a:gd name="connsiteX3" fmla="*/ 12268 w 19050"/>
                    <a:gd name="connsiteY3" fmla="*/ 1227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2268" y="12278"/>
                      </a:moveTo>
                      <a:cubicBezTo>
                        <a:pt x="5544" y="9792"/>
                        <a:pt x="15697" y="8915"/>
                        <a:pt x="7763" y="7144"/>
                      </a:cubicBezTo>
                      <a:lnTo>
                        <a:pt x="7144" y="11992"/>
                      </a:lnTo>
                      <a:lnTo>
                        <a:pt x="12268" y="1227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38" name="任意多边形: 形状 1199">
                  <a:extLst>
                    <a:ext uri="{FF2B5EF4-FFF2-40B4-BE49-F238E27FC236}">
                      <a16:creationId xmlns:a16="http://schemas.microsoft.com/office/drawing/2014/main" id="{BD35A51D-54E4-BFB6-1211-FFA5001F152C}"/>
                    </a:ext>
                  </a:extLst>
                </p:cNvPr>
                <p:cNvSpPr/>
                <p:nvPr/>
              </p:nvSpPr>
              <p:spPr>
                <a:xfrm>
                  <a:off x="3737053" y="1002147"/>
                  <a:ext cx="9525" cy="9525"/>
                </a:xfrm>
                <a:custGeom>
                  <a:avLst/>
                  <a:gdLst>
                    <a:gd name="connsiteX0" fmla="*/ 7749 w 9525"/>
                    <a:gd name="connsiteY0" fmla="*/ 7144 h 9525"/>
                    <a:gd name="connsiteX1" fmla="*/ 7977 w 9525"/>
                    <a:gd name="connsiteY1" fmla="*/ 9315 h 9525"/>
                    <a:gd name="connsiteX2" fmla="*/ 7749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749" y="7144"/>
                      </a:moveTo>
                      <a:cubicBezTo>
                        <a:pt x="8511" y="7601"/>
                        <a:pt x="9539" y="9144"/>
                        <a:pt x="7977" y="9315"/>
                      </a:cubicBezTo>
                      <a:cubicBezTo>
                        <a:pt x="8072" y="8534"/>
                        <a:pt x="6225" y="7363"/>
                        <a:pt x="7749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39" name="任意多边形: 形状 1200">
                  <a:extLst>
                    <a:ext uri="{FF2B5EF4-FFF2-40B4-BE49-F238E27FC236}">
                      <a16:creationId xmlns:a16="http://schemas.microsoft.com/office/drawing/2014/main" id="{B7461C9B-03ED-777D-1166-295FEB7FE75C}"/>
                    </a:ext>
                  </a:extLst>
                </p:cNvPr>
                <p:cNvSpPr/>
                <p:nvPr/>
              </p:nvSpPr>
              <p:spPr>
                <a:xfrm>
                  <a:off x="3687832" y="980163"/>
                  <a:ext cx="19050" cy="19050"/>
                </a:xfrm>
                <a:custGeom>
                  <a:avLst/>
                  <a:gdLst>
                    <a:gd name="connsiteX0" fmla="*/ 9868 w 19050"/>
                    <a:gd name="connsiteY0" fmla="*/ 12392 h 19050"/>
                    <a:gd name="connsiteX1" fmla="*/ 14707 w 19050"/>
                    <a:gd name="connsiteY1" fmla="*/ 11449 h 19050"/>
                    <a:gd name="connsiteX2" fmla="*/ 11916 w 19050"/>
                    <a:gd name="connsiteY2" fmla="*/ 10316 h 19050"/>
                    <a:gd name="connsiteX3" fmla="*/ 13192 w 19050"/>
                    <a:gd name="connsiteY3" fmla="*/ 9954 h 19050"/>
                    <a:gd name="connsiteX4" fmla="*/ 9896 w 19050"/>
                    <a:gd name="connsiteY4" fmla="*/ 7144 h 19050"/>
                    <a:gd name="connsiteX5" fmla="*/ 7144 w 19050"/>
                    <a:gd name="connsiteY5" fmla="*/ 10106 h 19050"/>
                    <a:gd name="connsiteX6" fmla="*/ 9868 w 19050"/>
                    <a:gd name="connsiteY6" fmla="*/ 1239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" h="19050">
                      <a:moveTo>
                        <a:pt x="9868" y="12392"/>
                      </a:moveTo>
                      <a:cubicBezTo>
                        <a:pt x="12411" y="12392"/>
                        <a:pt x="12230" y="10611"/>
                        <a:pt x="14707" y="11449"/>
                      </a:cubicBezTo>
                      <a:lnTo>
                        <a:pt x="11916" y="10316"/>
                      </a:lnTo>
                      <a:lnTo>
                        <a:pt x="13192" y="9954"/>
                      </a:lnTo>
                      <a:cubicBezTo>
                        <a:pt x="11039" y="9430"/>
                        <a:pt x="9896" y="7639"/>
                        <a:pt x="9896" y="7144"/>
                      </a:cubicBezTo>
                      <a:cubicBezTo>
                        <a:pt x="8315" y="8820"/>
                        <a:pt x="9373" y="8706"/>
                        <a:pt x="7144" y="10106"/>
                      </a:cubicBezTo>
                      <a:cubicBezTo>
                        <a:pt x="9315" y="10811"/>
                        <a:pt x="9506" y="11373"/>
                        <a:pt x="9868" y="1239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40" name="任意多边形: 形状 1201">
                  <a:extLst>
                    <a:ext uri="{FF2B5EF4-FFF2-40B4-BE49-F238E27FC236}">
                      <a16:creationId xmlns:a16="http://schemas.microsoft.com/office/drawing/2014/main" id="{95ED788A-BB6E-CACC-23C2-1823BB902300}"/>
                    </a:ext>
                  </a:extLst>
                </p:cNvPr>
                <p:cNvSpPr/>
                <p:nvPr/>
              </p:nvSpPr>
              <p:spPr>
                <a:xfrm>
                  <a:off x="3665334" y="840746"/>
                  <a:ext cx="9525" cy="9525"/>
                </a:xfrm>
                <a:custGeom>
                  <a:avLst/>
                  <a:gdLst>
                    <a:gd name="connsiteX0" fmla="*/ 11840 w 9525"/>
                    <a:gd name="connsiteY0" fmla="*/ 7315 h 9525"/>
                    <a:gd name="connsiteX1" fmla="*/ 7144 w 9525"/>
                    <a:gd name="connsiteY1" fmla="*/ 7144 h 9525"/>
                    <a:gd name="connsiteX2" fmla="*/ 11449 w 9525"/>
                    <a:gd name="connsiteY2" fmla="*/ 83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1840" y="7315"/>
                      </a:moveTo>
                      <a:lnTo>
                        <a:pt x="7144" y="7144"/>
                      </a:lnTo>
                      <a:lnTo>
                        <a:pt x="11449" y="836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41" name="任意多边形: 形状 1202">
                  <a:extLst>
                    <a:ext uri="{FF2B5EF4-FFF2-40B4-BE49-F238E27FC236}">
                      <a16:creationId xmlns:a16="http://schemas.microsoft.com/office/drawing/2014/main" id="{E0351EA6-6FA4-77F0-440E-F8D373440C43}"/>
                    </a:ext>
                  </a:extLst>
                </p:cNvPr>
                <p:cNvSpPr/>
                <p:nvPr/>
              </p:nvSpPr>
              <p:spPr>
                <a:xfrm>
                  <a:off x="3663810" y="943816"/>
                  <a:ext cx="9525" cy="9525"/>
                </a:xfrm>
                <a:custGeom>
                  <a:avLst/>
                  <a:gdLst>
                    <a:gd name="connsiteX0" fmla="*/ 9344 w 9525"/>
                    <a:gd name="connsiteY0" fmla="*/ 8592 h 9525"/>
                    <a:gd name="connsiteX1" fmla="*/ 9925 w 9525"/>
                    <a:gd name="connsiteY1" fmla="*/ 7896 h 9525"/>
                    <a:gd name="connsiteX2" fmla="*/ 7144 w 9525"/>
                    <a:gd name="connsiteY2" fmla="*/ 7144 h 9525"/>
                    <a:gd name="connsiteX3" fmla="*/ 9344 w 9525"/>
                    <a:gd name="connsiteY3" fmla="*/ 859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344" y="8592"/>
                      </a:moveTo>
                      <a:lnTo>
                        <a:pt x="9925" y="7896"/>
                      </a:lnTo>
                      <a:cubicBezTo>
                        <a:pt x="8801" y="7277"/>
                        <a:pt x="8258" y="8915"/>
                        <a:pt x="7144" y="7144"/>
                      </a:cubicBezTo>
                      <a:cubicBezTo>
                        <a:pt x="7725" y="7610"/>
                        <a:pt x="8506" y="8515"/>
                        <a:pt x="9344" y="859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42" name="任意多边形: 形状 1203">
                  <a:extLst>
                    <a:ext uri="{FF2B5EF4-FFF2-40B4-BE49-F238E27FC236}">
                      <a16:creationId xmlns:a16="http://schemas.microsoft.com/office/drawing/2014/main" id="{ABD91C7E-7A77-59F8-3B73-4F974A13970C}"/>
                    </a:ext>
                  </a:extLst>
                </p:cNvPr>
                <p:cNvSpPr/>
                <p:nvPr/>
              </p:nvSpPr>
              <p:spPr>
                <a:xfrm>
                  <a:off x="3831326" y="706948"/>
                  <a:ext cx="104775" cy="66675"/>
                </a:xfrm>
                <a:custGeom>
                  <a:avLst/>
                  <a:gdLst>
                    <a:gd name="connsiteX0" fmla="*/ 7144 w 104775"/>
                    <a:gd name="connsiteY0" fmla="*/ 8934 h 66675"/>
                    <a:gd name="connsiteX1" fmla="*/ 32185 w 104775"/>
                    <a:gd name="connsiteY1" fmla="*/ 21698 h 66675"/>
                    <a:gd name="connsiteX2" fmla="*/ 31366 w 104775"/>
                    <a:gd name="connsiteY2" fmla="*/ 19802 h 66675"/>
                    <a:gd name="connsiteX3" fmla="*/ 35766 w 104775"/>
                    <a:gd name="connsiteY3" fmla="*/ 21764 h 66675"/>
                    <a:gd name="connsiteX4" fmla="*/ 35443 w 104775"/>
                    <a:gd name="connsiteY4" fmla="*/ 18421 h 66675"/>
                    <a:gd name="connsiteX5" fmla="*/ 39100 w 104775"/>
                    <a:gd name="connsiteY5" fmla="*/ 26641 h 66675"/>
                    <a:gd name="connsiteX6" fmla="*/ 39624 w 104775"/>
                    <a:gd name="connsiteY6" fmla="*/ 23193 h 66675"/>
                    <a:gd name="connsiteX7" fmla="*/ 39795 w 104775"/>
                    <a:gd name="connsiteY7" fmla="*/ 32623 h 66675"/>
                    <a:gd name="connsiteX8" fmla="*/ 51911 w 104775"/>
                    <a:gd name="connsiteY8" fmla="*/ 38138 h 66675"/>
                    <a:gd name="connsiteX9" fmla="*/ 56836 w 104775"/>
                    <a:gd name="connsiteY9" fmla="*/ 45063 h 66675"/>
                    <a:gd name="connsiteX10" fmla="*/ 72428 w 104775"/>
                    <a:gd name="connsiteY10" fmla="*/ 44986 h 66675"/>
                    <a:gd name="connsiteX11" fmla="*/ 89992 w 104775"/>
                    <a:gd name="connsiteY11" fmla="*/ 63960 h 66675"/>
                    <a:gd name="connsiteX12" fmla="*/ 97679 w 104775"/>
                    <a:gd name="connsiteY12" fmla="*/ 60550 h 66675"/>
                    <a:gd name="connsiteX13" fmla="*/ 74009 w 104775"/>
                    <a:gd name="connsiteY13" fmla="*/ 46082 h 66675"/>
                    <a:gd name="connsiteX14" fmla="*/ 52388 w 104775"/>
                    <a:gd name="connsiteY14" fmla="*/ 29956 h 66675"/>
                    <a:gd name="connsiteX15" fmla="*/ 50444 w 104775"/>
                    <a:gd name="connsiteY15" fmla="*/ 21964 h 66675"/>
                    <a:gd name="connsiteX16" fmla="*/ 28070 w 104775"/>
                    <a:gd name="connsiteY16" fmla="*/ 12297 h 66675"/>
                    <a:gd name="connsiteX17" fmla="*/ 7144 w 104775"/>
                    <a:gd name="connsiteY17" fmla="*/ 8934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04775" h="66675">
                      <a:moveTo>
                        <a:pt x="7144" y="8934"/>
                      </a:moveTo>
                      <a:cubicBezTo>
                        <a:pt x="18517" y="14773"/>
                        <a:pt x="23108" y="13878"/>
                        <a:pt x="32185" y="21698"/>
                      </a:cubicBezTo>
                      <a:cubicBezTo>
                        <a:pt x="30347" y="20640"/>
                        <a:pt x="31109" y="20517"/>
                        <a:pt x="31366" y="19802"/>
                      </a:cubicBezTo>
                      <a:lnTo>
                        <a:pt x="35766" y="21764"/>
                      </a:lnTo>
                      <a:cubicBezTo>
                        <a:pt x="33166" y="20840"/>
                        <a:pt x="33861" y="18669"/>
                        <a:pt x="35443" y="18421"/>
                      </a:cubicBezTo>
                      <a:cubicBezTo>
                        <a:pt x="43777" y="21850"/>
                        <a:pt x="33433" y="22136"/>
                        <a:pt x="39100" y="26641"/>
                      </a:cubicBezTo>
                      <a:cubicBezTo>
                        <a:pt x="41424" y="26279"/>
                        <a:pt x="36557" y="23679"/>
                        <a:pt x="39624" y="23193"/>
                      </a:cubicBezTo>
                      <a:cubicBezTo>
                        <a:pt x="46282" y="26955"/>
                        <a:pt x="40034" y="29908"/>
                        <a:pt x="39795" y="32623"/>
                      </a:cubicBezTo>
                      <a:cubicBezTo>
                        <a:pt x="45291" y="31327"/>
                        <a:pt x="49406" y="39071"/>
                        <a:pt x="51911" y="38138"/>
                      </a:cubicBezTo>
                      <a:cubicBezTo>
                        <a:pt x="50740" y="40948"/>
                        <a:pt x="52511" y="43434"/>
                        <a:pt x="56836" y="45063"/>
                      </a:cubicBezTo>
                      <a:cubicBezTo>
                        <a:pt x="64332" y="43110"/>
                        <a:pt x="64703" y="48377"/>
                        <a:pt x="72428" y="44986"/>
                      </a:cubicBezTo>
                      <a:cubicBezTo>
                        <a:pt x="73866" y="52416"/>
                        <a:pt x="87220" y="58378"/>
                        <a:pt x="89992" y="63960"/>
                      </a:cubicBezTo>
                      <a:cubicBezTo>
                        <a:pt x="91583" y="61322"/>
                        <a:pt x="103222" y="69170"/>
                        <a:pt x="97679" y="60550"/>
                      </a:cubicBezTo>
                      <a:cubicBezTo>
                        <a:pt x="88192" y="52197"/>
                        <a:pt x="80534" y="49673"/>
                        <a:pt x="74009" y="46082"/>
                      </a:cubicBezTo>
                      <a:cubicBezTo>
                        <a:pt x="67437" y="42443"/>
                        <a:pt x="61170" y="39090"/>
                        <a:pt x="52388" y="29956"/>
                      </a:cubicBezTo>
                      <a:cubicBezTo>
                        <a:pt x="51064" y="26022"/>
                        <a:pt x="55912" y="26965"/>
                        <a:pt x="50444" y="21964"/>
                      </a:cubicBezTo>
                      <a:cubicBezTo>
                        <a:pt x="42977" y="21031"/>
                        <a:pt x="35423" y="16488"/>
                        <a:pt x="28070" y="12297"/>
                      </a:cubicBezTo>
                      <a:cubicBezTo>
                        <a:pt x="20755" y="8115"/>
                        <a:pt x="13440" y="5038"/>
                        <a:pt x="7144" y="893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43" name="任意多边形: 形状 1204">
                  <a:extLst>
                    <a:ext uri="{FF2B5EF4-FFF2-40B4-BE49-F238E27FC236}">
                      <a16:creationId xmlns:a16="http://schemas.microsoft.com/office/drawing/2014/main" id="{0E61D98D-88CE-92AF-4C38-37D48C5E42A0}"/>
                    </a:ext>
                  </a:extLst>
                </p:cNvPr>
                <p:cNvSpPr/>
                <p:nvPr/>
              </p:nvSpPr>
              <p:spPr>
                <a:xfrm>
                  <a:off x="3677850" y="817819"/>
                  <a:ext cx="9525" cy="9525"/>
                </a:xfrm>
                <a:custGeom>
                  <a:avLst/>
                  <a:gdLst>
                    <a:gd name="connsiteX0" fmla="*/ 8220 w 9525"/>
                    <a:gd name="connsiteY0" fmla="*/ 11201 h 9525"/>
                    <a:gd name="connsiteX1" fmla="*/ 7144 w 9525"/>
                    <a:gd name="connsiteY1" fmla="*/ 7144 h 9525"/>
                    <a:gd name="connsiteX2" fmla="*/ 8220 w 9525"/>
                    <a:gd name="connsiteY2" fmla="*/ 1120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220" y="11201"/>
                      </a:moveTo>
                      <a:cubicBezTo>
                        <a:pt x="9049" y="8439"/>
                        <a:pt x="10192" y="8811"/>
                        <a:pt x="7144" y="7144"/>
                      </a:cubicBezTo>
                      <a:lnTo>
                        <a:pt x="8220" y="1120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44" name="任意多边形: 形状 1205">
                  <a:extLst>
                    <a:ext uri="{FF2B5EF4-FFF2-40B4-BE49-F238E27FC236}">
                      <a16:creationId xmlns:a16="http://schemas.microsoft.com/office/drawing/2014/main" id="{548F02CB-B8B3-D59D-6D22-A95B776DDCFD}"/>
                    </a:ext>
                  </a:extLst>
                </p:cNvPr>
                <p:cNvSpPr/>
                <p:nvPr/>
              </p:nvSpPr>
              <p:spPr>
                <a:xfrm>
                  <a:off x="3682123" y="972153"/>
                  <a:ext cx="9525" cy="9525"/>
                </a:xfrm>
                <a:custGeom>
                  <a:avLst/>
                  <a:gdLst>
                    <a:gd name="connsiteX0" fmla="*/ 8862 w 9525"/>
                    <a:gd name="connsiteY0" fmla="*/ 10097 h 9525"/>
                    <a:gd name="connsiteX1" fmla="*/ 9167 w 9525"/>
                    <a:gd name="connsiteY1" fmla="*/ 7144 h 9525"/>
                    <a:gd name="connsiteX2" fmla="*/ 8862 w 9525"/>
                    <a:gd name="connsiteY2" fmla="*/ 1009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862" y="10097"/>
                      </a:moveTo>
                      <a:cubicBezTo>
                        <a:pt x="7681" y="9077"/>
                        <a:pt x="8586" y="8296"/>
                        <a:pt x="9167" y="7144"/>
                      </a:cubicBezTo>
                      <a:cubicBezTo>
                        <a:pt x="9977" y="8144"/>
                        <a:pt x="4471" y="7801"/>
                        <a:pt x="8862" y="1009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45" name="任意多边形: 形状 1206">
                  <a:extLst>
                    <a:ext uri="{FF2B5EF4-FFF2-40B4-BE49-F238E27FC236}">
                      <a16:creationId xmlns:a16="http://schemas.microsoft.com/office/drawing/2014/main" id="{47B9E56E-76A2-D4F3-5222-6847DD4EEB1E}"/>
                    </a:ext>
                  </a:extLst>
                </p:cNvPr>
                <p:cNvSpPr/>
                <p:nvPr/>
              </p:nvSpPr>
              <p:spPr>
                <a:xfrm>
                  <a:off x="3694938" y="986621"/>
                  <a:ext cx="9525" cy="9525"/>
                </a:xfrm>
                <a:custGeom>
                  <a:avLst/>
                  <a:gdLst>
                    <a:gd name="connsiteX0" fmla="*/ 7249 w 9525"/>
                    <a:gd name="connsiteY0" fmla="*/ 7144 h 9525"/>
                    <a:gd name="connsiteX1" fmla="*/ 7144 w 9525"/>
                    <a:gd name="connsiteY1" fmla="*/ 7363 h 9525"/>
                    <a:gd name="connsiteX2" fmla="*/ 9515 w 9525"/>
                    <a:gd name="connsiteY2" fmla="*/ 857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249" y="7144"/>
                      </a:moveTo>
                      <a:lnTo>
                        <a:pt x="7144" y="7363"/>
                      </a:lnTo>
                      <a:lnTo>
                        <a:pt x="9515" y="857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46" name="任意多边形: 形状 1207">
                  <a:extLst>
                    <a:ext uri="{FF2B5EF4-FFF2-40B4-BE49-F238E27FC236}">
                      <a16:creationId xmlns:a16="http://schemas.microsoft.com/office/drawing/2014/main" id="{1E75486B-7C4F-8972-B920-272E5DE48F3A}"/>
                    </a:ext>
                  </a:extLst>
                </p:cNvPr>
                <p:cNvSpPr/>
                <p:nvPr/>
              </p:nvSpPr>
              <p:spPr>
                <a:xfrm>
                  <a:off x="3682508" y="818527"/>
                  <a:ext cx="9525" cy="9525"/>
                </a:xfrm>
                <a:custGeom>
                  <a:avLst/>
                  <a:gdLst>
                    <a:gd name="connsiteX0" fmla="*/ 11420 w 9525"/>
                    <a:gd name="connsiteY0" fmla="*/ 10294 h 9525"/>
                    <a:gd name="connsiteX1" fmla="*/ 11297 w 9525"/>
                    <a:gd name="connsiteY1" fmla="*/ 7150 h 9525"/>
                    <a:gd name="connsiteX2" fmla="*/ 7144 w 9525"/>
                    <a:gd name="connsiteY2" fmla="*/ 8693 h 9525"/>
                    <a:gd name="connsiteX3" fmla="*/ 11420 w 9525"/>
                    <a:gd name="connsiteY3" fmla="*/ 1029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1420" y="10294"/>
                      </a:moveTo>
                      <a:cubicBezTo>
                        <a:pt x="10963" y="8884"/>
                        <a:pt x="10125" y="7865"/>
                        <a:pt x="11297" y="7150"/>
                      </a:cubicBezTo>
                      <a:cubicBezTo>
                        <a:pt x="11259" y="7027"/>
                        <a:pt x="7144" y="8693"/>
                        <a:pt x="7144" y="8693"/>
                      </a:cubicBezTo>
                      <a:cubicBezTo>
                        <a:pt x="9887" y="8446"/>
                        <a:pt x="11182" y="9570"/>
                        <a:pt x="11420" y="1029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47" name="任意多边形: 形状 1208">
                  <a:extLst>
                    <a:ext uri="{FF2B5EF4-FFF2-40B4-BE49-F238E27FC236}">
                      <a16:creationId xmlns:a16="http://schemas.microsoft.com/office/drawing/2014/main" id="{FD7FC36B-2F9F-BE61-85F9-219C84D34882}"/>
                    </a:ext>
                  </a:extLst>
                </p:cNvPr>
                <p:cNvSpPr/>
                <p:nvPr/>
              </p:nvSpPr>
              <p:spPr>
                <a:xfrm>
                  <a:off x="3939731" y="707034"/>
                  <a:ext cx="9525" cy="19050"/>
                </a:xfrm>
                <a:custGeom>
                  <a:avLst/>
                  <a:gdLst>
                    <a:gd name="connsiteX0" fmla="*/ 7210 w 9525"/>
                    <a:gd name="connsiteY0" fmla="*/ 9763 h 19050"/>
                    <a:gd name="connsiteX1" fmla="*/ 11239 w 9525"/>
                    <a:gd name="connsiteY1" fmla="*/ 12259 h 19050"/>
                    <a:gd name="connsiteX2" fmla="*/ 8734 w 9525"/>
                    <a:gd name="connsiteY2" fmla="*/ 7144 h 19050"/>
                    <a:gd name="connsiteX3" fmla="*/ 7210 w 9525"/>
                    <a:gd name="connsiteY3" fmla="*/ 976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7210" y="9763"/>
                      </a:moveTo>
                      <a:lnTo>
                        <a:pt x="11239" y="12259"/>
                      </a:lnTo>
                      <a:lnTo>
                        <a:pt x="8734" y="7144"/>
                      </a:lnTo>
                      <a:cubicBezTo>
                        <a:pt x="10192" y="9354"/>
                        <a:pt x="6620" y="7620"/>
                        <a:pt x="7210" y="976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48" name="任意多边形: 形状 1209">
                  <a:extLst>
                    <a:ext uri="{FF2B5EF4-FFF2-40B4-BE49-F238E27FC236}">
                      <a16:creationId xmlns:a16="http://schemas.microsoft.com/office/drawing/2014/main" id="{B1737E30-74BD-24E7-397F-D8A4CEB7E3F7}"/>
                    </a:ext>
                  </a:extLst>
                </p:cNvPr>
                <p:cNvSpPr/>
                <p:nvPr/>
              </p:nvSpPr>
              <p:spPr>
                <a:xfrm>
                  <a:off x="3881912" y="706596"/>
                  <a:ext cx="28575" cy="19050"/>
                </a:xfrm>
                <a:custGeom>
                  <a:avLst/>
                  <a:gdLst>
                    <a:gd name="connsiteX0" fmla="*/ 7288 w 28575"/>
                    <a:gd name="connsiteY0" fmla="*/ 9334 h 19050"/>
                    <a:gd name="connsiteX1" fmla="*/ 12422 w 28575"/>
                    <a:gd name="connsiteY1" fmla="*/ 15888 h 19050"/>
                    <a:gd name="connsiteX2" fmla="*/ 17299 w 28575"/>
                    <a:gd name="connsiteY2" fmla="*/ 15631 h 19050"/>
                    <a:gd name="connsiteX3" fmla="*/ 20318 w 28575"/>
                    <a:gd name="connsiteY3" fmla="*/ 19593 h 19050"/>
                    <a:gd name="connsiteX4" fmla="*/ 14232 w 28575"/>
                    <a:gd name="connsiteY4" fmla="*/ 11678 h 19050"/>
                    <a:gd name="connsiteX5" fmla="*/ 24319 w 28575"/>
                    <a:gd name="connsiteY5" fmla="*/ 16031 h 19050"/>
                    <a:gd name="connsiteX6" fmla="*/ 8926 w 28575"/>
                    <a:gd name="connsiteY6" fmla="*/ 7144 h 19050"/>
                    <a:gd name="connsiteX7" fmla="*/ 7288 w 28575"/>
                    <a:gd name="connsiteY7" fmla="*/ 933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75" h="19050">
                      <a:moveTo>
                        <a:pt x="7288" y="9334"/>
                      </a:moveTo>
                      <a:cubicBezTo>
                        <a:pt x="12955" y="8982"/>
                        <a:pt x="10888" y="13935"/>
                        <a:pt x="12422" y="15888"/>
                      </a:cubicBezTo>
                      <a:cubicBezTo>
                        <a:pt x="11212" y="13211"/>
                        <a:pt x="14355" y="15088"/>
                        <a:pt x="17299" y="15631"/>
                      </a:cubicBezTo>
                      <a:lnTo>
                        <a:pt x="20318" y="19593"/>
                      </a:lnTo>
                      <a:cubicBezTo>
                        <a:pt x="24538" y="17374"/>
                        <a:pt x="9593" y="13268"/>
                        <a:pt x="14232" y="11678"/>
                      </a:cubicBezTo>
                      <a:lnTo>
                        <a:pt x="24319" y="16031"/>
                      </a:lnTo>
                      <a:lnTo>
                        <a:pt x="8926" y="7144"/>
                      </a:lnTo>
                      <a:cubicBezTo>
                        <a:pt x="9164" y="8534"/>
                        <a:pt x="6507" y="7306"/>
                        <a:pt x="7288" y="933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49" name="任意多边形: 形状 1210">
                  <a:extLst>
                    <a:ext uri="{FF2B5EF4-FFF2-40B4-BE49-F238E27FC236}">
                      <a16:creationId xmlns:a16="http://schemas.microsoft.com/office/drawing/2014/main" id="{29FAA5FC-E03C-9E49-57FE-D9E94B7C49DA}"/>
                    </a:ext>
                  </a:extLst>
                </p:cNvPr>
                <p:cNvSpPr/>
                <p:nvPr/>
              </p:nvSpPr>
              <p:spPr>
                <a:xfrm>
                  <a:off x="3687823" y="812266"/>
                  <a:ext cx="28575" cy="19050"/>
                </a:xfrm>
                <a:custGeom>
                  <a:avLst/>
                  <a:gdLst>
                    <a:gd name="connsiteX0" fmla="*/ 8334 w 28575"/>
                    <a:gd name="connsiteY0" fmla="*/ 16316 h 19050"/>
                    <a:gd name="connsiteX1" fmla="*/ 19898 w 28575"/>
                    <a:gd name="connsiteY1" fmla="*/ 12287 h 19050"/>
                    <a:gd name="connsiteX2" fmla="*/ 18840 w 28575"/>
                    <a:gd name="connsiteY2" fmla="*/ 11792 h 19050"/>
                    <a:gd name="connsiteX3" fmla="*/ 26499 w 28575"/>
                    <a:gd name="connsiteY3" fmla="*/ 11744 h 19050"/>
                    <a:gd name="connsiteX4" fmla="*/ 26499 w 28575"/>
                    <a:gd name="connsiteY4" fmla="*/ 7877 h 19050"/>
                    <a:gd name="connsiteX5" fmla="*/ 21288 w 28575"/>
                    <a:gd name="connsiteY5" fmla="*/ 7144 h 19050"/>
                    <a:gd name="connsiteX6" fmla="*/ 7144 w 28575"/>
                    <a:gd name="connsiteY6" fmla="*/ 12706 h 19050"/>
                    <a:gd name="connsiteX7" fmla="*/ 8334 w 28575"/>
                    <a:gd name="connsiteY7" fmla="*/ 1631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75" h="19050">
                      <a:moveTo>
                        <a:pt x="8334" y="16316"/>
                      </a:moveTo>
                      <a:cubicBezTo>
                        <a:pt x="14297" y="13468"/>
                        <a:pt x="13564" y="15631"/>
                        <a:pt x="19898" y="12287"/>
                      </a:cubicBezTo>
                      <a:lnTo>
                        <a:pt x="18840" y="11792"/>
                      </a:lnTo>
                      <a:cubicBezTo>
                        <a:pt x="21526" y="9906"/>
                        <a:pt x="24413" y="8515"/>
                        <a:pt x="26499" y="11744"/>
                      </a:cubicBezTo>
                      <a:lnTo>
                        <a:pt x="26499" y="7877"/>
                      </a:lnTo>
                      <a:cubicBezTo>
                        <a:pt x="24555" y="5344"/>
                        <a:pt x="20498" y="11354"/>
                        <a:pt x="21288" y="7144"/>
                      </a:cubicBezTo>
                      <a:cubicBezTo>
                        <a:pt x="15707" y="7115"/>
                        <a:pt x="11363" y="11506"/>
                        <a:pt x="7144" y="12706"/>
                      </a:cubicBezTo>
                      <a:lnTo>
                        <a:pt x="8334" y="1631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50" name="任意多边形: 形状 1211">
                  <a:extLst>
                    <a:ext uri="{FF2B5EF4-FFF2-40B4-BE49-F238E27FC236}">
                      <a16:creationId xmlns:a16="http://schemas.microsoft.com/office/drawing/2014/main" id="{068CDFE8-3B56-3E3C-1066-A507AEACD892}"/>
                    </a:ext>
                  </a:extLst>
                </p:cNvPr>
                <p:cNvSpPr/>
                <p:nvPr/>
              </p:nvSpPr>
              <p:spPr>
                <a:xfrm>
                  <a:off x="3675593" y="839565"/>
                  <a:ext cx="28575" cy="28575"/>
                </a:xfrm>
                <a:custGeom>
                  <a:avLst/>
                  <a:gdLst>
                    <a:gd name="connsiteX0" fmla="*/ 10316 w 28575"/>
                    <a:gd name="connsiteY0" fmla="*/ 9182 h 28575"/>
                    <a:gd name="connsiteX1" fmla="*/ 7144 w 28575"/>
                    <a:gd name="connsiteY1" fmla="*/ 13754 h 28575"/>
                    <a:gd name="connsiteX2" fmla="*/ 14230 w 28575"/>
                    <a:gd name="connsiteY2" fmla="*/ 15402 h 28575"/>
                    <a:gd name="connsiteX3" fmla="*/ 11306 w 28575"/>
                    <a:gd name="connsiteY3" fmla="*/ 21060 h 28575"/>
                    <a:gd name="connsiteX4" fmla="*/ 18040 w 28575"/>
                    <a:gd name="connsiteY4" fmla="*/ 21707 h 28575"/>
                    <a:gd name="connsiteX5" fmla="*/ 21450 w 28575"/>
                    <a:gd name="connsiteY5" fmla="*/ 15030 h 28575"/>
                    <a:gd name="connsiteX6" fmla="*/ 24346 w 28575"/>
                    <a:gd name="connsiteY6" fmla="*/ 16326 h 28575"/>
                    <a:gd name="connsiteX7" fmla="*/ 12021 w 28575"/>
                    <a:gd name="connsiteY7" fmla="*/ 12173 h 28575"/>
                    <a:gd name="connsiteX8" fmla="*/ 19060 w 28575"/>
                    <a:gd name="connsiteY8" fmla="*/ 7363 h 28575"/>
                    <a:gd name="connsiteX9" fmla="*/ 13878 w 28575"/>
                    <a:gd name="connsiteY9" fmla="*/ 9401 h 28575"/>
                    <a:gd name="connsiteX10" fmla="*/ 14326 w 28575"/>
                    <a:gd name="connsiteY10" fmla="*/ 8411 h 28575"/>
                    <a:gd name="connsiteX11" fmla="*/ 8134 w 28575"/>
                    <a:gd name="connsiteY11" fmla="*/ 7144 h 28575"/>
                    <a:gd name="connsiteX12" fmla="*/ 10316 w 28575"/>
                    <a:gd name="connsiteY12" fmla="*/ 9182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8575" h="28575">
                      <a:moveTo>
                        <a:pt x="10316" y="9182"/>
                      </a:moveTo>
                      <a:cubicBezTo>
                        <a:pt x="6944" y="8477"/>
                        <a:pt x="8001" y="12849"/>
                        <a:pt x="7144" y="13754"/>
                      </a:cubicBezTo>
                      <a:cubicBezTo>
                        <a:pt x="10858" y="13383"/>
                        <a:pt x="11201" y="14173"/>
                        <a:pt x="14230" y="15402"/>
                      </a:cubicBezTo>
                      <a:cubicBezTo>
                        <a:pt x="11278" y="15345"/>
                        <a:pt x="15792" y="20126"/>
                        <a:pt x="11306" y="21060"/>
                      </a:cubicBezTo>
                      <a:cubicBezTo>
                        <a:pt x="14307" y="22346"/>
                        <a:pt x="15288" y="19907"/>
                        <a:pt x="18040" y="21707"/>
                      </a:cubicBezTo>
                      <a:lnTo>
                        <a:pt x="21450" y="15030"/>
                      </a:lnTo>
                      <a:cubicBezTo>
                        <a:pt x="21765" y="16926"/>
                        <a:pt x="23393" y="15897"/>
                        <a:pt x="24346" y="16326"/>
                      </a:cubicBezTo>
                      <a:cubicBezTo>
                        <a:pt x="20126" y="15545"/>
                        <a:pt x="14916" y="13916"/>
                        <a:pt x="12021" y="12173"/>
                      </a:cubicBezTo>
                      <a:cubicBezTo>
                        <a:pt x="16269" y="12154"/>
                        <a:pt x="16859" y="9468"/>
                        <a:pt x="19060" y="7363"/>
                      </a:cubicBezTo>
                      <a:cubicBezTo>
                        <a:pt x="17059" y="7744"/>
                        <a:pt x="16707" y="11154"/>
                        <a:pt x="13878" y="9401"/>
                      </a:cubicBezTo>
                      <a:lnTo>
                        <a:pt x="14326" y="8411"/>
                      </a:lnTo>
                      <a:lnTo>
                        <a:pt x="8134" y="7144"/>
                      </a:lnTo>
                      <a:cubicBezTo>
                        <a:pt x="8973" y="8068"/>
                        <a:pt x="10030" y="8468"/>
                        <a:pt x="10316" y="918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51" name="任意多边形: 形状 1212">
                  <a:extLst>
                    <a:ext uri="{FF2B5EF4-FFF2-40B4-BE49-F238E27FC236}">
                      <a16:creationId xmlns:a16="http://schemas.microsoft.com/office/drawing/2014/main" id="{00342A42-8B1F-BA62-C202-CB3792A1231B}"/>
                    </a:ext>
                  </a:extLst>
                </p:cNvPr>
                <p:cNvSpPr/>
                <p:nvPr/>
              </p:nvSpPr>
              <p:spPr>
                <a:xfrm>
                  <a:off x="3866874" y="712339"/>
                  <a:ext cx="28575" cy="19050"/>
                </a:xfrm>
                <a:custGeom>
                  <a:avLst/>
                  <a:gdLst>
                    <a:gd name="connsiteX0" fmla="*/ 7144 w 28575"/>
                    <a:gd name="connsiteY0" fmla="*/ 7144 h 19050"/>
                    <a:gd name="connsiteX1" fmla="*/ 21450 w 28575"/>
                    <a:gd name="connsiteY1" fmla="*/ 15345 h 19050"/>
                    <a:gd name="connsiteX2" fmla="*/ 7144 w 28575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575" h="19050">
                      <a:moveTo>
                        <a:pt x="7144" y="7144"/>
                      </a:moveTo>
                      <a:cubicBezTo>
                        <a:pt x="10487" y="10535"/>
                        <a:pt x="19060" y="15573"/>
                        <a:pt x="21450" y="15345"/>
                      </a:cubicBezTo>
                      <a:cubicBezTo>
                        <a:pt x="20717" y="13430"/>
                        <a:pt x="11249" y="8372"/>
                        <a:pt x="714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52" name="任意多边形: 形状 1213">
                  <a:extLst>
                    <a:ext uri="{FF2B5EF4-FFF2-40B4-BE49-F238E27FC236}">
                      <a16:creationId xmlns:a16="http://schemas.microsoft.com/office/drawing/2014/main" id="{BE5D0829-29BF-9E75-2C9D-F8D63A627E8E}"/>
                    </a:ext>
                  </a:extLst>
                </p:cNvPr>
                <p:cNvSpPr/>
                <p:nvPr/>
              </p:nvSpPr>
              <p:spPr>
                <a:xfrm>
                  <a:off x="3696957" y="803655"/>
                  <a:ext cx="19050" cy="9525"/>
                </a:xfrm>
                <a:custGeom>
                  <a:avLst/>
                  <a:gdLst>
                    <a:gd name="connsiteX0" fmla="*/ 12487 w 19050"/>
                    <a:gd name="connsiteY0" fmla="*/ 9344 h 9525"/>
                    <a:gd name="connsiteX1" fmla="*/ 10487 w 19050"/>
                    <a:gd name="connsiteY1" fmla="*/ 7144 h 9525"/>
                    <a:gd name="connsiteX2" fmla="*/ 12287 w 19050"/>
                    <a:gd name="connsiteY2" fmla="*/ 8601 h 9525"/>
                    <a:gd name="connsiteX3" fmla="*/ 7144 w 19050"/>
                    <a:gd name="connsiteY3" fmla="*/ 10830 h 9525"/>
                    <a:gd name="connsiteX4" fmla="*/ 12487 w 19050"/>
                    <a:gd name="connsiteY4" fmla="*/ 93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9525">
                      <a:moveTo>
                        <a:pt x="12487" y="9344"/>
                      </a:moveTo>
                      <a:cubicBezTo>
                        <a:pt x="11754" y="8373"/>
                        <a:pt x="11935" y="7134"/>
                        <a:pt x="10487" y="7144"/>
                      </a:cubicBezTo>
                      <a:cubicBezTo>
                        <a:pt x="11030" y="7372"/>
                        <a:pt x="12459" y="7391"/>
                        <a:pt x="12287" y="8601"/>
                      </a:cubicBezTo>
                      <a:cubicBezTo>
                        <a:pt x="10916" y="12564"/>
                        <a:pt x="7744" y="5915"/>
                        <a:pt x="7144" y="10830"/>
                      </a:cubicBezTo>
                      <a:lnTo>
                        <a:pt x="12487" y="93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53" name="任意多边形: 形状 1214">
                  <a:extLst>
                    <a:ext uri="{FF2B5EF4-FFF2-40B4-BE49-F238E27FC236}">
                      <a16:creationId xmlns:a16="http://schemas.microsoft.com/office/drawing/2014/main" id="{80BCA402-05E8-E2F8-7D6C-7809C36AE070}"/>
                    </a:ext>
                  </a:extLst>
                </p:cNvPr>
                <p:cNvSpPr/>
                <p:nvPr/>
              </p:nvSpPr>
              <p:spPr>
                <a:xfrm>
                  <a:off x="3986289" y="725141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11354 h 19050"/>
                    <a:gd name="connsiteX1" fmla="*/ 10401 w 9525"/>
                    <a:gd name="connsiteY1" fmla="*/ 7144 h 19050"/>
                    <a:gd name="connsiteX2" fmla="*/ 7144 w 9525"/>
                    <a:gd name="connsiteY2" fmla="*/ 1135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144" y="11354"/>
                      </a:moveTo>
                      <a:cubicBezTo>
                        <a:pt x="12182" y="14221"/>
                        <a:pt x="10754" y="9449"/>
                        <a:pt x="10401" y="7144"/>
                      </a:cubicBezTo>
                      <a:lnTo>
                        <a:pt x="7144" y="1135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54" name="任意多边形: 形状 1215">
                  <a:extLst>
                    <a:ext uri="{FF2B5EF4-FFF2-40B4-BE49-F238E27FC236}">
                      <a16:creationId xmlns:a16="http://schemas.microsoft.com/office/drawing/2014/main" id="{5C86F655-8B8B-7CF4-68AE-9C86F9219C21}"/>
                    </a:ext>
                  </a:extLst>
                </p:cNvPr>
                <p:cNvSpPr/>
                <p:nvPr/>
              </p:nvSpPr>
              <p:spPr>
                <a:xfrm>
                  <a:off x="3668287" y="889704"/>
                  <a:ext cx="9525" cy="9525"/>
                </a:xfrm>
                <a:custGeom>
                  <a:avLst/>
                  <a:gdLst>
                    <a:gd name="connsiteX0" fmla="*/ 7849 w 9525"/>
                    <a:gd name="connsiteY0" fmla="*/ 9849 h 9525"/>
                    <a:gd name="connsiteX1" fmla="*/ 11401 w 9525"/>
                    <a:gd name="connsiteY1" fmla="*/ 8506 h 9525"/>
                    <a:gd name="connsiteX2" fmla="*/ 7144 w 9525"/>
                    <a:gd name="connsiteY2" fmla="*/ 7144 h 9525"/>
                    <a:gd name="connsiteX3" fmla="*/ 7849 w 9525"/>
                    <a:gd name="connsiteY3" fmla="*/ 984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849" y="9849"/>
                      </a:moveTo>
                      <a:cubicBezTo>
                        <a:pt x="9687" y="10925"/>
                        <a:pt x="10401" y="8677"/>
                        <a:pt x="11401" y="8506"/>
                      </a:cubicBezTo>
                      <a:cubicBezTo>
                        <a:pt x="10525" y="7687"/>
                        <a:pt x="8411" y="9030"/>
                        <a:pt x="7144" y="7144"/>
                      </a:cubicBezTo>
                      <a:lnTo>
                        <a:pt x="7849" y="984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55" name="任意多边形: 形状 1216">
                  <a:extLst>
                    <a:ext uri="{FF2B5EF4-FFF2-40B4-BE49-F238E27FC236}">
                      <a16:creationId xmlns:a16="http://schemas.microsoft.com/office/drawing/2014/main" id="{045D4D40-B6C9-AC37-A446-24F609859C96}"/>
                    </a:ext>
                  </a:extLst>
                </p:cNvPr>
                <p:cNvSpPr/>
                <p:nvPr/>
              </p:nvSpPr>
              <p:spPr>
                <a:xfrm>
                  <a:off x="3683632" y="963904"/>
                  <a:ext cx="19050" cy="19050"/>
                </a:xfrm>
                <a:custGeom>
                  <a:avLst/>
                  <a:gdLst>
                    <a:gd name="connsiteX0" fmla="*/ 7334 w 19050"/>
                    <a:gd name="connsiteY0" fmla="*/ 7820 h 19050"/>
                    <a:gd name="connsiteX1" fmla="*/ 8439 w 19050"/>
                    <a:gd name="connsiteY1" fmla="*/ 10258 h 19050"/>
                    <a:gd name="connsiteX2" fmla="*/ 12983 w 19050"/>
                    <a:gd name="connsiteY2" fmla="*/ 13078 h 19050"/>
                    <a:gd name="connsiteX3" fmla="*/ 11001 w 19050"/>
                    <a:gd name="connsiteY3" fmla="*/ 9877 h 19050"/>
                    <a:gd name="connsiteX4" fmla="*/ 13059 w 19050"/>
                    <a:gd name="connsiteY4" fmla="*/ 9430 h 19050"/>
                    <a:gd name="connsiteX5" fmla="*/ 8706 w 19050"/>
                    <a:gd name="connsiteY5" fmla="*/ 7144 h 19050"/>
                    <a:gd name="connsiteX6" fmla="*/ 7144 w 19050"/>
                    <a:gd name="connsiteY6" fmla="*/ 8096 h 19050"/>
                    <a:gd name="connsiteX7" fmla="*/ 7334 w 19050"/>
                    <a:gd name="connsiteY7" fmla="*/ 782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19050">
                      <a:moveTo>
                        <a:pt x="7334" y="7820"/>
                      </a:moveTo>
                      <a:cubicBezTo>
                        <a:pt x="9601" y="9258"/>
                        <a:pt x="7610" y="9477"/>
                        <a:pt x="8439" y="10258"/>
                      </a:cubicBezTo>
                      <a:lnTo>
                        <a:pt x="12983" y="13078"/>
                      </a:lnTo>
                      <a:cubicBezTo>
                        <a:pt x="12944" y="12487"/>
                        <a:pt x="8039" y="9544"/>
                        <a:pt x="11001" y="9877"/>
                      </a:cubicBezTo>
                      <a:cubicBezTo>
                        <a:pt x="13449" y="11697"/>
                        <a:pt x="12964" y="10363"/>
                        <a:pt x="13059" y="9430"/>
                      </a:cubicBezTo>
                      <a:cubicBezTo>
                        <a:pt x="11059" y="7658"/>
                        <a:pt x="9792" y="8992"/>
                        <a:pt x="8706" y="7144"/>
                      </a:cubicBezTo>
                      <a:lnTo>
                        <a:pt x="7144" y="8096"/>
                      </a:lnTo>
                      <a:lnTo>
                        <a:pt x="7334" y="782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56" name="任意多边形: 形状 1217">
                  <a:extLst>
                    <a:ext uri="{FF2B5EF4-FFF2-40B4-BE49-F238E27FC236}">
                      <a16:creationId xmlns:a16="http://schemas.microsoft.com/office/drawing/2014/main" id="{6EA0283D-8682-1190-2F1D-AA6CD2BD321F}"/>
                    </a:ext>
                  </a:extLst>
                </p:cNvPr>
                <p:cNvSpPr/>
                <p:nvPr/>
              </p:nvSpPr>
              <p:spPr>
                <a:xfrm>
                  <a:off x="3712559" y="795849"/>
                  <a:ext cx="9525" cy="9525"/>
                </a:xfrm>
                <a:custGeom>
                  <a:avLst/>
                  <a:gdLst>
                    <a:gd name="connsiteX0" fmla="*/ 11697 w 9525"/>
                    <a:gd name="connsiteY0" fmla="*/ 10569 h 9525"/>
                    <a:gd name="connsiteX1" fmla="*/ 9163 w 9525"/>
                    <a:gd name="connsiteY1" fmla="*/ 7149 h 9525"/>
                    <a:gd name="connsiteX2" fmla="*/ 7144 w 9525"/>
                    <a:gd name="connsiteY2" fmla="*/ 9426 h 9525"/>
                    <a:gd name="connsiteX3" fmla="*/ 11697 w 9525"/>
                    <a:gd name="connsiteY3" fmla="*/ 1056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1697" y="10569"/>
                      </a:moveTo>
                      <a:cubicBezTo>
                        <a:pt x="7839" y="10473"/>
                        <a:pt x="10097" y="6987"/>
                        <a:pt x="9163" y="7149"/>
                      </a:cubicBezTo>
                      <a:lnTo>
                        <a:pt x="7144" y="9426"/>
                      </a:lnTo>
                      <a:lnTo>
                        <a:pt x="11697" y="1056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57" name="任意多边形: 形状 1218">
                  <a:extLst>
                    <a:ext uri="{FF2B5EF4-FFF2-40B4-BE49-F238E27FC236}">
                      <a16:creationId xmlns:a16="http://schemas.microsoft.com/office/drawing/2014/main" id="{89AF4005-69A9-F61C-25C7-C7FC8C86B483}"/>
                    </a:ext>
                  </a:extLst>
                </p:cNvPr>
                <p:cNvSpPr/>
                <p:nvPr/>
              </p:nvSpPr>
              <p:spPr>
                <a:xfrm>
                  <a:off x="3694119" y="973839"/>
                  <a:ext cx="19050" cy="19050"/>
                </a:xfrm>
                <a:custGeom>
                  <a:avLst/>
                  <a:gdLst>
                    <a:gd name="connsiteX0" fmla="*/ 8106 w 19050"/>
                    <a:gd name="connsiteY0" fmla="*/ 10592 h 19050"/>
                    <a:gd name="connsiteX1" fmla="*/ 10287 w 19050"/>
                    <a:gd name="connsiteY1" fmla="*/ 12163 h 19050"/>
                    <a:gd name="connsiteX2" fmla="*/ 14449 w 19050"/>
                    <a:gd name="connsiteY2" fmla="*/ 10611 h 19050"/>
                    <a:gd name="connsiteX3" fmla="*/ 7144 w 19050"/>
                    <a:gd name="connsiteY3" fmla="*/ 7144 h 19050"/>
                    <a:gd name="connsiteX4" fmla="*/ 10030 w 19050"/>
                    <a:gd name="connsiteY4" fmla="*/ 9001 h 19050"/>
                    <a:gd name="connsiteX5" fmla="*/ 8106 w 19050"/>
                    <a:gd name="connsiteY5" fmla="*/ 1059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8106" y="10592"/>
                      </a:moveTo>
                      <a:cubicBezTo>
                        <a:pt x="8677" y="10173"/>
                        <a:pt x="9744" y="11506"/>
                        <a:pt x="10287" y="12163"/>
                      </a:cubicBezTo>
                      <a:cubicBezTo>
                        <a:pt x="11744" y="11459"/>
                        <a:pt x="12068" y="9620"/>
                        <a:pt x="14449" y="10611"/>
                      </a:cubicBezTo>
                      <a:cubicBezTo>
                        <a:pt x="11897" y="8239"/>
                        <a:pt x="9525" y="7753"/>
                        <a:pt x="7144" y="7144"/>
                      </a:cubicBezTo>
                      <a:cubicBezTo>
                        <a:pt x="8925" y="9230"/>
                        <a:pt x="7534" y="7239"/>
                        <a:pt x="10030" y="9001"/>
                      </a:cubicBezTo>
                      <a:cubicBezTo>
                        <a:pt x="9344" y="9296"/>
                        <a:pt x="5925" y="8687"/>
                        <a:pt x="8106" y="1059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58" name="任意多边形: 形状 1219">
                  <a:extLst>
                    <a:ext uri="{FF2B5EF4-FFF2-40B4-BE49-F238E27FC236}">
                      <a16:creationId xmlns:a16="http://schemas.microsoft.com/office/drawing/2014/main" id="{0D74923A-839B-24F1-B253-F36BCDA87DF0}"/>
                    </a:ext>
                  </a:extLst>
                </p:cNvPr>
                <p:cNvSpPr/>
                <p:nvPr/>
              </p:nvSpPr>
              <p:spPr>
                <a:xfrm>
                  <a:off x="3672878" y="897620"/>
                  <a:ext cx="9525" cy="9525"/>
                </a:xfrm>
                <a:custGeom>
                  <a:avLst/>
                  <a:gdLst>
                    <a:gd name="connsiteX0" fmla="*/ 8506 w 9525"/>
                    <a:gd name="connsiteY0" fmla="*/ 8096 h 9525"/>
                    <a:gd name="connsiteX1" fmla="*/ 7144 w 9525"/>
                    <a:gd name="connsiteY1" fmla="*/ 7144 h 9525"/>
                    <a:gd name="connsiteX2" fmla="*/ 7410 w 9525"/>
                    <a:gd name="connsiteY2" fmla="*/ 101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506" y="8096"/>
                      </a:moveTo>
                      <a:lnTo>
                        <a:pt x="7144" y="7144"/>
                      </a:lnTo>
                      <a:lnTo>
                        <a:pt x="7410" y="1012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59" name="任意多边形: 形状 1220">
                  <a:extLst>
                    <a:ext uri="{FF2B5EF4-FFF2-40B4-BE49-F238E27FC236}">
                      <a16:creationId xmlns:a16="http://schemas.microsoft.com/office/drawing/2014/main" id="{875C041C-E826-739A-EE90-B2F3E1AC3848}"/>
                    </a:ext>
                  </a:extLst>
                </p:cNvPr>
                <p:cNvSpPr/>
                <p:nvPr/>
              </p:nvSpPr>
              <p:spPr>
                <a:xfrm>
                  <a:off x="3881257" y="722351"/>
                  <a:ext cx="47625" cy="38100"/>
                </a:xfrm>
                <a:custGeom>
                  <a:avLst/>
                  <a:gdLst>
                    <a:gd name="connsiteX0" fmla="*/ 7144 w 47625"/>
                    <a:gd name="connsiteY0" fmla="*/ 14201 h 38100"/>
                    <a:gd name="connsiteX1" fmla="*/ 11592 w 47625"/>
                    <a:gd name="connsiteY1" fmla="*/ 9105 h 38100"/>
                    <a:gd name="connsiteX2" fmla="*/ 20288 w 47625"/>
                    <a:gd name="connsiteY2" fmla="*/ 15363 h 38100"/>
                    <a:gd name="connsiteX3" fmla="*/ 20822 w 47625"/>
                    <a:gd name="connsiteY3" fmla="*/ 20725 h 38100"/>
                    <a:gd name="connsiteX4" fmla="*/ 22584 w 47625"/>
                    <a:gd name="connsiteY4" fmla="*/ 18659 h 38100"/>
                    <a:gd name="connsiteX5" fmla="*/ 29470 w 47625"/>
                    <a:gd name="connsiteY5" fmla="*/ 23488 h 38100"/>
                    <a:gd name="connsiteX6" fmla="*/ 26460 w 47625"/>
                    <a:gd name="connsiteY6" fmla="*/ 18668 h 38100"/>
                    <a:gd name="connsiteX7" fmla="*/ 31385 w 47625"/>
                    <a:gd name="connsiteY7" fmla="*/ 22830 h 38100"/>
                    <a:gd name="connsiteX8" fmla="*/ 30451 w 47625"/>
                    <a:gd name="connsiteY8" fmla="*/ 20068 h 38100"/>
                    <a:gd name="connsiteX9" fmla="*/ 34576 w 47625"/>
                    <a:gd name="connsiteY9" fmla="*/ 24259 h 38100"/>
                    <a:gd name="connsiteX10" fmla="*/ 30004 w 47625"/>
                    <a:gd name="connsiteY10" fmla="*/ 26879 h 38100"/>
                    <a:gd name="connsiteX11" fmla="*/ 37443 w 47625"/>
                    <a:gd name="connsiteY11" fmla="*/ 27707 h 38100"/>
                    <a:gd name="connsiteX12" fmla="*/ 33309 w 47625"/>
                    <a:gd name="connsiteY12" fmla="*/ 32355 h 38100"/>
                    <a:gd name="connsiteX13" fmla="*/ 33995 w 47625"/>
                    <a:gd name="connsiteY13" fmla="*/ 29660 h 38100"/>
                    <a:gd name="connsiteX14" fmla="*/ 41872 w 47625"/>
                    <a:gd name="connsiteY14" fmla="*/ 36575 h 38100"/>
                    <a:gd name="connsiteX15" fmla="*/ 39033 w 47625"/>
                    <a:gd name="connsiteY15" fmla="*/ 29107 h 38100"/>
                    <a:gd name="connsiteX16" fmla="*/ 48092 w 47625"/>
                    <a:gd name="connsiteY16" fmla="*/ 35556 h 38100"/>
                    <a:gd name="connsiteX17" fmla="*/ 49330 w 47625"/>
                    <a:gd name="connsiteY17" fmla="*/ 32222 h 38100"/>
                    <a:gd name="connsiteX18" fmla="*/ 27232 w 47625"/>
                    <a:gd name="connsiteY18" fmla="*/ 18668 h 38100"/>
                    <a:gd name="connsiteX19" fmla="*/ 28689 w 47625"/>
                    <a:gd name="connsiteY19" fmla="*/ 17296 h 38100"/>
                    <a:gd name="connsiteX20" fmla="*/ 9801 w 47625"/>
                    <a:gd name="connsiteY20" fmla="*/ 7857 h 38100"/>
                    <a:gd name="connsiteX21" fmla="*/ 7144 w 47625"/>
                    <a:gd name="connsiteY21" fmla="*/ 14201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47625" h="38100">
                      <a:moveTo>
                        <a:pt x="7144" y="14201"/>
                      </a:moveTo>
                      <a:cubicBezTo>
                        <a:pt x="18440" y="19459"/>
                        <a:pt x="1343" y="6428"/>
                        <a:pt x="11592" y="9105"/>
                      </a:cubicBezTo>
                      <a:cubicBezTo>
                        <a:pt x="10878" y="12543"/>
                        <a:pt x="17126" y="15515"/>
                        <a:pt x="20288" y="15363"/>
                      </a:cubicBezTo>
                      <a:lnTo>
                        <a:pt x="20822" y="20725"/>
                      </a:lnTo>
                      <a:lnTo>
                        <a:pt x="22584" y="18659"/>
                      </a:lnTo>
                      <a:lnTo>
                        <a:pt x="29470" y="23488"/>
                      </a:lnTo>
                      <a:cubicBezTo>
                        <a:pt x="28966" y="21411"/>
                        <a:pt x="24241" y="20040"/>
                        <a:pt x="26460" y="18668"/>
                      </a:cubicBezTo>
                      <a:lnTo>
                        <a:pt x="31385" y="22830"/>
                      </a:lnTo>
                      <a:cubicBezTo>
                        <a:pt x="30556" y="21478"/>
                        <a:pt x="30128" y="20764"/>
                        <a:pt x="30451" y="20068"/>
                      </a:cubicBezTo>
                      <a:cubicBezTo>
                        <a:pt x="33242" y="20802"/>
                        <a:pt x="32956" y="22850"/>
                        <a:pt x="34576" y="24259"/>
                      </a:cubicBezTo>
                      <a:lnTo>
                        <a:pt x="30004" y="26879"/>
                      </a:lnTo>
                      <a:cubicBezTo>
                        <a:pt x="30670" y="24174"/>
                        <a:pt x="35090" y="27641"/>
                        <a:pt x="37443" y="27707"/>
                      </a:cubicBezTo>
                      <a:cubicBezTo>
                        <a:pt x="38329" y="31774"/>
                        <a:pt x="33156" y="28288"/>
                        <a:pt x="33309" y="32355"/>
                      </a:cubicBezTo>
                      <a:lnTo>
                        <a:pt x="33995" y="29660"/>
                      </a:lnTo>
                      <a:cubicBezTo>
                        <a:pt x="36747" y="31717"/>
                        <a:pt x="43424" y="33975"/>
                        <a:pt x="41872" y="36575"/>
                      </a:cubicBezTo>
                      <a:cubicBezTo>
                        <a:pt x="46949" y="34765"/>
                        <a:pt x="35195" y="31670"/>
                        <a:pt x="39033" y="29107"/>
                      </a:cubicBezTo>
                      <a:cubicBezTo>
                        <a:pt x="38957" y="26412"/>
                        <a:pt x="46225" y="32003"/>
                        <a:pt x="48092" y="35556"/>
                      </a:cubicBezTo>
                      <a:cubicBezTo>
                        <a:pt x="51206" y="37108"/>
                        <a:pt x="43062" y="30470"/>
                        <a:pt x="49330" y="32222"/>
                      </a:cubicBezTo>
                      <a:cubicBezTo>
                        <a:pt x="37452" y="27612"/>
                        <a:pt x="34547" y="22878"/>
                        <a:pt x="27232" y="18668"/>
                      </a:cubicBezTo>
                      <a:cubicBezTo>
                        <a:pt x="26375" y="17287"/>
                        <a:pt x="27937" y="17296"/>
                        <a:pt x="28689" y="17296"/>
                      </a:cubicBezTo>
                      <a:cubicBezTo>
                        <a:pt x="22946" y="14944"/>
                        <a:pt x="13659" y="4323"/>
                        <a:pt x="9801" y="7857"/>
                      </a:cubicBezTo>
                      <a:cubicBezTo>
                        <a:pt x="4620" y="7533"/>
                        <a:pt x="10258" y="13972"/>
                        <a:pt x="7144" y="1420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60" name="任意多边形: 形状 1221">
                  <a:extLst>
                    <a:ext uri="{FF2B5EF4-FFF2-40B4-BE49-F238E27FC236}">
                      <a16:creationId xmlns:a16="http://schemas.microsoft.com/office/drawing/2014/main" id="{20766D0C-A86B-FE5E-EE03-311C1DF8CF99}"/>
                    </a:ext>
                  </a:extLst>
                </p:cNvPr>
                <p:cNvSpPr/>
                <p:nvPr/>
              </p:nvSpPr>
              <p:spPr>
                <a:xfrm>
                  <a:off x="3758931" y="765756"/>
                  <a:ext cx="9525" cy="9525"/>
                </a:xfrm>
                <a:custGeom>
                  <a:avLst/>
                  <a:gdLst>
                    <a:gd name="connsiteX0" fmla="*/ 7968 w 9525"/>
                    <a:gd name="connsiteY0" fmla="*/ 10163 h 9525"/>
                    <a:gd name="connsiteX1" fmla="*/ 8921 w 9525"/>
                    <a:gd name="connsiteY1" fmla="*/ 7144 h 9525"/>
                    <a:gd name="connsiteX2" fmla="*/ 7968 w 9525"/>
                    <a:gd name="connsiteY2" fmla="*/ 101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968" y="10163"/>
                      </a:moveTo>
                      <a:cubicBezTo>
                        <a:pt x="7158" y="7077"/>
                        <a:pt x="12826" y="9173"/>
                        <a:pt x="8921" y="7144"/>
                      </a:cubicBezTo>
                      <a:cubicBezTo>
                        <a:pt x="7587" y="7477"/>
                        <a:pt x="6225" y="9354"/>
                        <a:pt x="7968" y="1016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61" name="任意多边形: 形状 1222">
                  <a:extLst>
                    <a:ext uri="{FF2B5EF4-FFF2-40B4-BE49-F238E27FC236}">
                      <a16:creationId xmlns:a16="http://schemas.microsoft.com/office/drawing/2014/main" id="{6F330D60-164D-1856-6053-87500342830E}"/>
                    </a:ext>
                  </a:extLst>
                </p:cNvPr>
                <p:cNvSpPr/>
                <p:nvPr/>
              </p:nvSpPr>
              <p:spPr>
                <a:xfrm>
                  <a:off x="3769928" y="761545"/>
                  <a:ext cx="19050" cy="9525"/>
                </a:xfrm>
                <a:custGeom>
                  <a:avLst/>
                  <a:gdLst>
                    <a:gd name="connsiteX0" fmla="*/ 14935 w 19050"/>
                    <a:gd name="connsiteY0" fmla="*/ 9211 h 9525"/>
                    <a:gd name="connsiteX1" fmla="*/ 7144 w 19050"/>
                    <a:gd name="connsiteY1" fmla="*/ 7144 h 9525"/>
                    <a:gd name="connsiteX2" fmla="*/ 8268 w 19050"/>
                    <a:gd name="connsiteY2" fmla="*/ 103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4935" y="9211"/>
                      </a:moveTo>
                      <a:lnTo>
                        <a:pt x="7144" y="7144"/>
                      </a:lnTo>
                      <a:lnTo>
                        <a:pt x="8268" y="1032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62" name="任意多边形: 形状 1223">
                  <a:extLst>
                    <a:ext uri="{FF2B5EF4-FFF2-40B4-BE49-F238E27FC236}">
                      <a16:creationId xmlns:a16="http://schemas.microsoft.com/office/drawing/2014/main" id="{E0A3AA62-9EB0-5526-DAED-5AC987C87DDD}"/>
                    </a:ext>
                  </a:extLst>
                </p:cNvPr>
                <p:cNvSpPr/>
                <p:nvPr/>
              </p:nvSpPr>
              <p:spPr>
                <a:xfrm>
                  <a:off x="3764661" y="765479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10620 w 9525"/>
                    <a:gd name="connsiteY1" fmla="*/ 8763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10620" y="8763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63" name="任意多边形: 形状 1224">
                  <a:extLst>
                    <a:ext uri="{FF2B5EF4-FFF2-40B4-BE49-F238E27FC236}">
                      <a16:creationId xmlns:a16="http://schemas.microsoft.com/office/drawing/2014/main" id="{B22E5BF8-2277-FC07-39A2-2850193396AD}"/>
                    </a:ext>
                  </a:extLst>
                </p:cNvPr>
                <p:cNvSpPr/>
                <p:nvPr/>
              </p:nvSpPr>
              <p:spPr>
                <a:xfrm>
                  <a:off x="3804742" y="747581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7335 h 9525"/>
                    <a:gd name="connsiteX1" fmla="*/ 13278 w 19050"/>
                    <a:gd name="connsiteY1" fmla="*/ 9964 h 9525"/>
                    <a:gd name="connsiteX2" fmla="*/ 7144 w 19050"/>
                    <a:gd name="connsiteY2" fmla="*/ 733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7335"/>
                      </a:moveTo>
                      <a:cubicBezTo>
                        <a:pt x="8668" y="8869"/>
                        <a:pt x="11925" y="7669"/>
                        <a:pt x="13278" y="9964"/>
                      </a:cubicBezTo>
                      <a:cubicBezTo>
                        <a:pt x="13097" y="7954"/>
                        <a:pt x="9096" y="6630"/>
                        <a:pt x="7144" y="733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64" name="任意多边形: 形状 1225">
                  <a:extLst>
                    <a:ext uri="{FF2B5EF4-FFF2-40B4-BE49-F238E27FC236}">
                      <a16:creationId xmlns:a16="http://schemas.microsoft.com/office/drawing/2014/main" id="{98BDF88A-BDE5-5394-4C36-D6AFC1C34A5A}"/>
                    </a:ext>
                  </a:extLst>
                </p:cNvPr>
                <p:cNvSpPr/>
                <p:nvPr/>
              </p:nvSpPr>
              <p:spPr>
                <a:xfrm>
                  <a:off x="3727437" y="759831"/>
                  <a:ext cx="171450" cy="104775"/>
                </a:xfrm>
                <a:custGeom>
                  <a:avLst/>
                  <a:gdLst>
                    <a:gd name="connsiteX0" fmla="*/ 14554 w 171450"/>
                    <a:gd name="connsiteY0" fmla="*/ 44634 h 104775"/>
                    <a:gd name="connsiteX1" fmla="*/ 12535 w 171450"/>
                    <a:gd name="connsiteY1" fmla="*/ 43263 h 104775"/>
                    <a:gd name="connsiteX2" fmla="*/ 12821 w 171450"/>
                    <a:gd name="connsiteY2" fmla="*/ 46282 h 104775"/>
                    <a:gd name="connsiteX3" fmla="*/ 7144 w 171450"/>
                    <a:gd name="connsiteY3" fmla="*/ 45939 h 104775"/>
                    <a:gd name="connsiteX4" fmla="*/ 11440 w 171450"/>
                    <a:gd name="connsiteY4" fmla="*/ 46768 h 104775"/>
                    <a:gd name="connsiteX5" fmla="*/ 9916 w 171450"/>
                    <a:gd name="connsiteY5" fmla="*/ 49940 h 104775"/>
                    <a:gd name="connsiteX6" fmla="*/ 23974 w 171450"/>
                    <a:gd name="connsiteY6" fmla="*/ 49282 h 104775"/>
                    <a:gd name="connsiteX7" fmla="*/ 35623 w 171450"/>
                    <a:gd name="connsiteY7" fmla="*/ 50673 h 104775"/>
                    <a:gd name="connsiteX8" fmla="*/ 36109 w 171450"/>
                    <a:gd name="connsiteY8" fmla="*/ 48768 h 104775"/>
                    <a:gd name="connsiteX9" fmla="*/ 48825 w 171450"/>
                    <a:gd name="connsiteY9" fmla="*/ 54369 h 104775"/>
                    <a:gd name="connsiteX10" fmla="*/ 68504 w 171450"/>
                    <a:gd name="connsiteY10" fmla="*/ 58693 h 104775"/>
                    <a:gd name="connsiteX11" fmla="*/ 64075 w 171450"/>
                    <a:gd name="connsiteY11" fmla="*/ 60589 h 104775"/>
                    <a:gd name="connsiteX12" fmla="*/ 66342 w 171450"/>
                    <a:gd name="connsiteY12" fmla="*/ 60541 h 104775"/>
                    <a:gd name="connsiteX13" fmla="*/ 68570 w 171450"/>
                    <a:gd name="connsiteY13" fmla="*/ 60674 h 104775"/>
                    <a:gd name="connsiteX14" fmla="*/ 68713 w 171450"/>
                    <a:gd name="connsiteY14" fmla="*/ 64627 h 104775"/>
                    <a:gd name="connsiteX15" fmla="*/ 77724 w 171450"/>
                    <a:gd name="connsiteY15" fmla="*/ 68275 h 104775"/>
                    <a:gd name="connsiteX16" fmla="*/ 77905 w 171450"/>
                    <a:gd name="connsiteY16" fmla="*/ 67561 h 104775"/>
                    <a:gd name="connsiteX17" fmla="*/ 83668 w 171450"/>
                    <a:gd name="connsiteY17" fmla="*/ 69228 h 104775"/>
                    <a:gd name="connsiteX18" fmla="*/ 91450 w 171450"/>
                    <a:gd name="connsiteY18" fmla="*/ 70199 h 104775"/>
                    <a:gd name="connsiteX19" fmla="*/ 103041 w 171450"/>
                    <a:gd name="connsiteY19" fmla="*/ 78429 h 104775"/>
                    <a:gd name="connsiteX20" fmla="*/ 107690 w 171450"/>
                    <a:gd name="connsiteY20" fmla="*/ 86001 h 104775"/>
                    <a:gd name="connsiteX21" fmla="*/ 113938 w 171450"/>
                    <a:gd name="connsiteY21" fmla="*/ 84649 h 104775"/>
                    <a:gd name="connsiteX22" fmla="*/ 110814 w 171450"/>
                    <a:gd name="connsiteY22" fmla="*/ 83229 h 104775"/>
                    <a:gd name="connsiteX23" fmla="*/ 113652 w 171450"/>
                    <a:gd name="connsiteY23" fmla="*/ 81182 h 104775"/>
                    <a:gd name="connsiteX24" fmla="*/ 111176 w 171450"/>
                    <a:gd name="connsiteY24" fmla="*/ 77105 h 104775"/>
                    <a:gd name="connsiteX25" fmla="*/ 110861 w 171450"/>
                    <a:gd name="connsiteY25" fmla="*/ 77829 h 104775"/>
                    <a:gd name="connsiteX26" fmla="*/ 102527 w 171450"/>
                    <a:gd name="connsiteY26" fmla="*/ 68866 h 104775"/>
                    <a:gd name="connsiteX27" fmla="*/ 113424 w 171450"/>
                    <a:gd name="connsiteY27" fmla="*/ 68542 h 104775"/>
                    <a:gd name="connsiteX28" fmla="*/ 112576 w 171450"/>
                    <a:gd name="connsiteY28" fmla="*/ 69399 h 104775"/>
                    <a:gd name="connsiteX29" fmla="*/ 120729 w 171450"/>
                    <a:gd name="connsiteY29" fmla="*/ 71447 h 104775"/>
                    <a:gd name="connsiteX30" fmla="*/ 121177 w 171450"/>
                    <a:gd name="connsiteY30" fmla="*/ 68304 h 104775"/>
                    <a:gd name="connsiteX31" fmla="*/ 132521 w 171450"/>
                    <a:gd name="connsiteY31" fmla="*/ 76829 h 104775"/>
                    <a:gd name="connsiteX32" fmla="*/ 133836 w 171450"/>
                    <a:gd name="connsiteY32" fmla="*/ 75409 h 104775"/>
                    <a:gd name="connsiteX33" fmla="*/ 140332 w 171450"/>
                    <a:gd name="connsiteY33" fmla="*/ 82706 h 104775"/>
                    <a:gd name="connsiteX34" fmla="*/ 142951 w 171450"/>
                    <a:gd name="connsiteY34" fmla="*/ 81153 h 104775"/>
                    <a:gd name="connsiteX35" fmla="*/ 160077 w 171450"/>
                    <a:gd name="connsiteY35" fmla="*/ 94193 h 104775"/>
                    <a:gd name="connsiteX36" fmla="*/ 168392 w 171450"/>
                    <a:gd name="connsiteY36" fmla="*/ 97365 h 104775"/>
                    <a:gd name="connsiteX37" fmla="*/ 167792 w 171450"/>
                    <a:gd name="connsiteY37" fmla="*/ 91297 h 104775"/>
                    <a:gd name="connsiteX38" fmla="*/ 171069 w 171450"/>
                    <a:gd name="connsiteY38" fmla="*/ 95650 h 104775"/>
                    <a:gd name="connsiteX39" fmla="*/ 165554 w 171450"/>
                    <a:gd name="connsiteY39" fmla="*/ 82210 h 104775"/>
                    <a:gd name="connsiteX40" fmla="*/ 161354 w 171450"/>
                    <a:gd name="connsiteY40" fmla="*/ 82925 h 104775"/>
                    <a:gd name="connsiteX41" fmla="*/ 144656 w 171450"/>
                    <a:gd name="connsiteY41" fmla="*/ 67142 h 104775"/>
                    <a:gd name="connsiteX42" fmla="*/ 146971 w 171450"/>
                    <a:gd name="connsiteY42" fmla="*/ 60103 h 104775"/>
                    <a:gd name="connsiteX43" fmla="*/ 145075 w 171450"/>
                    <a:gd name="connsiteY43" fmla="*/ 60322 h 104775"/>
                    <a:gd name="connsiteX44" fmla="*/ 146028 w 171450"/>
                    <a:gd name="connsiteY44" fmla="*/ 56474 h 104775"/>
                    <a:gd name="connsiteX45" fmla="*/ 136150 w 171450"/>
                    <a:gd name="connsiteY45" fmla="*/ 49644 h 104775"/>
                    <a:gd name="connsiteX46" fmla="*/ 135112 w 171450"/>
                    <a:gd name="connsiteY46" fmla="*/ 52930 h 104775"/>
                    <a:gd name="connsiteX47" fmla="*/ 113138 w 171450"/>
                    <a:gd name="connsiteY47" fmla="*/ 30623 h 104775"/>
                    <a:gd name="connsiteX48" fmla="*/ 114414 w 171450"/>
                    <a:gd name="connsiteY48" fmla="*/ 30261 h 104775"/>
                    <a:gd name="connsiteX49" fmla="*/ 104337 w 171450"/>
                    <a:gd name="connsiteY49" fmla="*/ 29975 h 104775"/>
                    <a:gd name="connsiteX50" fmla="*/ 99727 w 171450"/>
                    <a:gd name="connsiteY50" fmla="*/ 24794 h 104775"/>
                    <a:gd name="connsiteX51" fmla="*/ 103241 w 171450"/>
                    <a:gd name="connsiteY51" fmla="*/ 22374 h 104775"/>
                    <a:gd name="connsiteX52" fmla="*/ 104061 w 171450"/>
                    <a:gd name="connsiteY52" fmla="*/ 23470 h 104775"/>
                    <a:gd name="connsiteX53" fmla="*/ 109137 w 171450"/>
                    <a:gd name="connsiteY53" fmla="*/ 19955 h 104775"/>
                    <a:gd name="connsiteX54" fmla="*/ 113062 w 171450"/>
                    <a:gd name="connsiteY54" fmla="*/ 24146 h 104775"/>
                    <a:gd name="connsiteX55" fmla="*/ 106575 w 171450"/>
                    <a:gd name="connsiteY55" fmla="*/ 22717 h 104775"/>
                    <a:gd name="connsiteX56" fmla="*/ 117977 w 171450"/>
                    <a:gd name="connsiteY56" fmla="*/ 26689 h 104775"/>
                    <a:gd name="connsiteX57" fmla="*/ 117415 w 171450"/>
                    <a:gd name="connsiteY57" fmla="*/ 21631 h 104775"/>
                    <a:gd name="connsiteX58" fmla="*/ 128159 w 171450"/>
                    <a:gd name="connsiteY58" fmla="*/ 30861 h 104775"/>
                    <a:gd name="connsiteX59" fmla="*/ 125587 w 171450"/>
                    <a:gd name="connsiteY59" fmla="*/ 31375 h 104775"/>
                    <a:gd name="connsiteX60" fmla="*/ 130616 w 171450"/>
                    <a:gd name="connsiteY60" fmla="*/ 27803 h 104775"/>
                    <a:gd name="connsiteX61" fmla="*/ 124920 w 171450"/>
                    <a:gd name="connsiteY61" fmla="*/ 22403 h 104775"/>
                    <a:gd name="connsiteX62" fmla="*/ 114719 w 171450"/>
                    <a:gd name="connsiteY62" fmla="*/ 19088 h 104775"/>
                    <a:gd name="connsiteX63" fmla="*/ 114491 w 171450"/>
                    <a:gd name="connsiteY63" fmla="*/ 19812 h 104775"/>
                    <a:gd name="connsiteX64" fmla="*/ 102384 w 171450"/>
                    <a:gd name="connsiteY64" fmla="*/ 15259 h 104775"/>
                    <a:gd name="connsiteX65" fmla="*/ 104089 w 171450"/>
                    <a:gd name="connsiteY65" fmla="*/ 19460 h 104775"/>
                    <a:gd name="connsiteX66" fmla="*/ 89135 w 171450"/>
                    <a:gd name="connsiteY66" fmla="*/ 12678 h 104775"/>
                    <a:gd name="connsiteX67" fmla="*/ 93583 w 171450"/>
                    <a:gd name="connsiteY67" fmla="*/ 11011 h 104775"/>
                    <a:gd name="connsiteX68" fmla="*/ 82239 w 171450"/>
                    <a:gd name="connsiteY68" fmla="*/ 7144 h 104775"/>
                    <a:gd name="connsiteX69" fmla="*/ 87116 w 171450"/>
                    <a:gd name="connsiteY69" fmla="*/ 11411 h 104775"/>
                    <a:gd name="connsiteX70" fmla="*/ 87278 w 171450"/>
                    <a:gd name="connsiteY70" fmla="*/ 10687 h 104775"/>
                    <a:gd name="connsiteX71" fmla="*/ 88497 w 171450"/>
                    <a:gd name="connsiteY71" fmla="*/ 15659 h 104775"/>
                    <a:gd name="connsiteX72" fmla="*/ 77467 w 171450"/>
                    <a:gd name="connsiteY72" fmla="*/ 14640 h 104775"/>
                    <a:gd name="connsiteX73" fmla="*/ 60770 w 171450"/>
                    <a:gd name="connsiteY73" fmla="*/ 7144 h 104775"/>
                    <a:gd name="connsiteX74" fmla="*/ 59579 w 171450"/>
                    <a:gd name="connsiteY74" fmla="*/ 14288 h 104775"/>
                    <a:gd name="connsiteX75" fmla="*/ 56102 w 171450"/>
                    <a:gd name="connsiteY75" fmla="*/ 13087 h 104775"/>
                    <a:gd name="connsiteX76" fmla="*/ 66970 w 171450"/>
                    <a:gd name="connsiteY76" fmla="*/ 17955 h 104775"/>
                    <a:gd name="connsiteX77" fmla="*/ 66408 w 171450"/>
                    <a:gd name="connsiteY77" fmla="*/ 17488 h 104775"/>
                    <a:gd name="connsiteX78" fmla="*/ 71209 w 171450"/>
                    <a:gd name="connsiteY78" fmla="*/ 17393 h 104775"/>
                    <a:gd name="connsiteX79" fmla="*/ 74057 w 171450"/>
                    <a:gd name="connsiteY79" fmla="*/ 21650 h 104775"/>
                    <a:gd name="connsiteX80" fmla="*/ 70799 w 171450"/>
                    <a:gd name="connsiteY80" fmla="*/ 23870 h 104775"/>
                    <a:gd name="connsiteX81" fmla="*/ 77638 w 171450"/>
                    <a:gd name="connsiteY81" fmla="*/ 31090 h 104775"/>
                    <a:gd name="connsiteX82" fmla="*/ 76771 w 171450"/>
                    <a:gd name="connsiteY82" fmla="*/ 30109 h 104775"/>
                    <a:gd name="connsiteX83" fmla="*/ 87297 w 171450"/>
                    <a:gd name="connsiteY83" fmla="*/ 34957 h 104775"/>
                    <a:gd name="connsiteX84" fmla="*/ 86468 w 171450"/>
                    <a:gd name="connsiteY84" fmla="*/ 33966 h 104775"/>
                    <a:gd name="connsiteX85" fmla="*/ 107452 w 171450"/>
                    <a:gd name="connsiteY85" fmla="*/ 40729 h 104775"/>
                    <a:gd name="connsiteX86" fmla="*/ 114386 w 171450"/>
                    <a:gd name="connsiteY86" fmla="*/ 49082 h 104775"/>
                    <a:gd name="connsiteX87" fmla="*/ 121501 w 171450"/>
                    <a:gd name="connsiteY87" fmla="*/ 55874 h 104775"/>
                    <a:gd name="connsiteX88" fmla="*/ 126082 w 171450"/>
                    <a:gd name="connsiteY88" fmla="*/ 54216 h 104775"/>
                    <a:gd name="connsiteX89" fmla="*/ 130588 w 171450"/>
                    <a:gd name="connsiteY89" fmla="*/ 57560 h 104775"/>
                    <a:gd name="connsiteX90" fmla="*/ 129607 w 171450"/>
                    <a:gd name="connsiteY90" fmla="*/ 65065 h 104775"/>
                    <a:gd name="connsiteX91" fmla="*/ 132969 w 171450"/>
                    <a:gd name="connsiteY91" fmla="*/ 66980 h 104775"/>
                    <a:gd name="connsiteX92" fmla="*/ 134598 w 171450"/>
                    <a:gd name="connsiteY92" fmla="*/ 61741 h 104775"/>
                    <a:gd name="connsiteX93" fmla="*/ 133036 w 171450"/>
                    <a:gd name="connsiteY93" fmla="*/ 58255 h 104775"/>
                    <a:gd name="connsiteX94" fmla="*/ 137417 w 171450"/>
                    <a:gd name="connsiteY94" fmla="*/ 63818 h 104775"/>
                    <a:gd name="connsiteX95" fmla="*/ 136198 w 171450"/>
                    <a:gd name="connsiteY95" fmla="*/ 63998 h 104775"/>
                    <a:gd name="connsiteX96" fmla="*/ 139808 w 171450"/>
                    <a:gd name="connsiteY96" fmla="*/ 69609 h 104775"/>
                    <a:gd name="connsiteX97" fmla="*/ 138608 w 171450"/>
                    <a:gd name="connsiteY97" fmla="*/ 69790 h 104775"/>
                    <a:gd name="connsiteX98" fmla="*/ 144942 w 171450"/>
                    <a:gd name="connsiteY98" fmla="*/ 69533 h 104775"/>
                    <a:gd name="connsiteX99" fmla="*/ 152333 w 171450"/>
                    <a:gd name="connsiteY99" fmla="*/ 79743 h 104775"/>
                    <a:gd name="connsiteX100" fmla="*/ 148809 w 171450"/>
                    <a:gd name="connsiteY100" fmla="*/ 76286 h 104775"/>
                    <a:gd name="connsiteX101" fmla="*/ 142294 w 171450"/>
                    <a:gd name="connsiteY101" fmla="*/ 77695 h 104775"/>
                    <a:gd name="connsiteX102" fmla="*/ 143037 w 171450"/>
                    <a:gd name="connsiteY102" fmla="*/ 74600 h 104775"/>
                    <a:gd name="connsiteX103" fmla="*/ 137531 w 171450"/>
                    <a:gd name="connsiteY103" fmla="*/ 73619 h 104775"/>
                    <a:gd name="connsiteX104" fmla="*/ 138665 w 171450"/>
                    <a:gd name="connsiteY104" fmla="*/ 71628 h 104775"/>
                    <a:gd name="connsiteX105" fmla="*/ 138293 w 171450"/>
                    <a:gd name="connsiteY105" fmla="*/ 72276 h 104775"/>
                    <a:gd name="connsiteX106" fmla="*/ 134503 w 171450"/>
                    <a:gd name="connsiteY106" fmla="*/ 69218 h 104775"/>
                    <a:gd name="connsiteX107" fmla="*/ 137160 w 171450"/>
                    <a:gd name="connsiteY107" fmla="*/ 74266 h 104775"/>
                    <a:gd name="connsiteX108" fmla="*/ 132397 w 171450"/>
                    <a:gd name="connsiteY108" fmla="*/ 75038 h 104775"/>
                    <a:gd name="connsiteX109" fmla="*/ 130702 w 171450"/>
                    <a:gd name="connsiteY109" fmla="*/ 69218 h 104775"/>
                    <a:gd name="connsiteX110" fmla="*/ 128026 w 171450"/>
                    <a:gd name="connsiteY110" fmla="*/ 70333 h 104775"/>
                    <a:gd name="connsiteX111" fmla="*/ 124444 w 171450"/>
                    <a:gd name="connsiteY111" fmla="*/ 66885 h 104775"/>
                    <a:gd name="connsiteX112" fmla="*/ 122863 w 171450"/>
                    <a:gd name="connsiteY112" fmla="*/ 69104 h 104775"/>
                    <a:gd name="connsiteX113" fmla="*/ 111166 w 171450"/>
                    <a:gd name="connsiteY113" fmla="*/ 66704 h 104775"/>
                    <a:gd name="connsiteX114" fmla="*/ 102880 w 171450"/>
                    <a:gd name="connsiteY114" fmla="*/ 52502 h 104775"/>
                    <a:gd name="connsiteX115" fmla="*/ 102880 w 171450"/>
                    <a:gd name="connsiteY115" fmla="*/ 56921 h 104775"/>
                    <a:gd name="connsiteX116" fmla="*/ 84411 w 171450"/>
                    <a:gd name="connsiteY116" fmla="*/ 50721 h 104775"/>
                    <a:gd name="connsiteX117" fmla="*/ 85125 w 171450"/>
                    <a:gd name="connsiteY117" fmla="*/ 53616 h 104775"/>
                    <a:gd name="connsiteX118" fmla="*/ 75809 w 171450"/>
                    <a:gd name="connsiteY118" fmla="*/ 52207 h 104775"/>
                    <a:gd name="connsiteX119" fmla="*/ 90697 w 171450"/>
                    <a:gd name="connsiteY119" fmla="*/ 59569 h 104775"/>
                    <a:gd name="connsiteX120" fmla="*/ 91335 w 171450"/>
                    <a:gd name="connsiteY120" fmla="*/ 57369 h 104775"/>
                    <a:gd name="connsiteX121" fmla="*/ 97974 w 171450"/>
                    <a:gd name="connsiteY121" fmla="*/ 68094 h 104775"/>
                    <a:gd name="connsiteX122" fmla="*/ 86935 w 171450"/>
                    <a:gd name="connsiteY122" fmla="*/ 61103 h 104775"/>
                    <a:gd name="connsiteX123" fmla="*/ 83153 w 171450"/>
                    <a:gd name="connsiteY123" fmla="*/ 62922 h 104775"/>
                    <a:gd name="connsiteX124" fmla="*/ 78086 w 171450"/>
                    <a:gd name="connsiteY124" fmla="*/ 57036 h 104775"/>
                    <a:gd name="connsiteX125" fmla="*/ 77934 w 171450"/>
                    <a:gd name="connsiteY125" fmla="*/ 59731 h 104775"/>
                    <a:gd name="connsiteX126" fmla="*/ 74038 w 171450"/>
                    <a:gd name="connsiteY126" fmla="*/ 58426 h 104775"/>
                    <a:gd name="connsiteX127" fmla="*/ 75771 w 171450"/>
                    <a:gd name="connsiteY127" fmla="*/ 56874 h 104775"/>
                    <a:gd name="connsiteX128" fmla="*/ 71676 w 171450"/>
                    <a:gd name="connsiteY128" fmla="*/ 51616 h 104775"/>
                    <a:gd name="connsiteX129" fmla="*/ 67637 w 171450"/>
                    <a:gd name="connsiteY129" fmla="*/ 53026 h 104775"/>
                    <a:gd name="connsiteX130" fmla="*/ 45406 w 171450"/>
                    <a:gd name="connsiteY130" fmla="*/ 45606 h 104775"/>
                    <a:gd name="connsiteX131" fmla="*/ 45834 w 171450"/>
                    <a:gd name="connsiteY131" fmla="*/ 46015 h 104775"/>
                    <a:gd name="connsiteX132" fmla="*/ 34766 w 171450"/>
                    <a:gd name="connsiteY132" fmla="*/ 49120 h 104775"/>
                    <a:gd name="connsiteX133" fmla="*/ 34061 w 171450"/>
                    <a:gd name="connsiteY133" fmla="*/ 41481 h 104775"/>
                    <a:gd name="connsiteX134" fmla="*/ 27032 w 171450"/>
                    <a:gd name="connsiteY134" fmla="*/ 42034 h 104775"/>
                    <a:gd name="connsiteX135" fmla="*/ 27422 w 171450"/>
                    <a:gd name="connsiteY135" fmla="*/ 43205 h 104775"/>
                    <a:gd name="connsiteX136" fmla="*/ 26880 w 171450"/>
                    <a:gd name="connsiteY136" fmla="*/ 43072 h 104775"/>
                    <a:gd name="connsiteX137" fmla="*/ 26327 w 171450"/>
                    <a:gd name="connsiteY137" fmla="*/ 42929 h 104775"/>
                    <a:gd name="connsiteX138" fmla="*/ 26251 w 171450"/>
                    <a:gd name="connsiteY138" fmla="*/ 42910 h 104775"/>
                    <a:gd name="connsiteX139" fmla="*/ 26213 w 171450"/>
                    <a:gd name="connsiteY139" fmla="*/ 42901 h 104775"/>
                    <a:gd name="connsiteX140" fmla="*/ 25375 w 171450"/>
                    <a:gd name="connsiteY140" fmla="*/ 42872 h 104775"/>
                    <a:gd name="connsiteX141" fmla="*/ 25203 w 171450"/>
                    <a:gd name="connsiteY141" fmla="*/ 42843 h 104775"/>
                    <a:gd name="connsiteX142" fmla="*/ 24851 w 171450"/>
                    <a:gd name="connsiteY142" fmla="*/ 42796 h 104775"/>
                    <a:gd name="connsiteX143" fmla="*/ 22955 w 171450"/>
                    <a:gd name="connsiteY143" fmla="*/ 42529 h 104775"/>
                    <a:gd name="connsiteX144" fmla="*/ 23222 w 171450"/>
                    <a:gd name="connsiteY144" fmla="*/ 37586 h 104775"/>
                    <a:gd name="connsiteX145" fmla="*/ 13154 w 171450"/>
                    <a:gd name="connsiteY145" fmla="*/ 39414 h 104775"/>
                    <a:gd name="connsiteX146" fmla="*/ 14554 w 171450"/>
                    <a:gd name="connsiteY146" fmla="*/ 44634 h 104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</a:cxnLst>
                  <a:rect l="l" t="t" r="r" b="b"/>
                  <a:pathLst>
                    <a:path w="171450" h="104775">
                      <a:moveTo>
                        <a:pt x="14554" y="44634"/>
                      </a:moveTo>
                      <a:lnTo>
                        <a:pt x="12535" y="43263"/>
                      </a:lnTo>
                      <a:cubicBezTo>
                        <a:pt x="12163" y="44425"/>
                        <a:pt x="14630" y="45387"/>
                        <a:pt x="12821" y="46282"/>
                      </a:cubicBezTo>
                      <a:cubicBezTo>
                        <a:pt x="8782" y="43520"/>
                        <a:pt x="12392" y="46701"/>
                        <a:pt x="7144" y="45939"/>
                      </a:cubicBezTo>
                      <a:lnTo>
                        <a:pt x="11440" y="46768"/>
                      </a:lnTo>
                      <a:lnTo>
                        <a:pt x="9916" y="49940"/>
                      </a:lnTo>
                      <a:cubicBezTo>
                        <a:pt x="14811" y="50540"/>
                        <a:pt x="19555" y="49825"/>
                        <a:pt x="23974" y="49282"/>
                      </a:cubicBezTo>
                      <a:cubicBezTo>
                        <a:pt x="29280" y="48911"/>
                        <a:pt x="32347" y="49111"/>
                        <a:pt x="35623" y="50673"/>
                      </a:cubicBezTo>
                      <a:lnTo>
                        <a:pt x="36109" y="48768"/>
                      </a:lnTo>
                      <a:cubicBezTo>
                        <a:pt x="39119" y="53940"/>
                        <a:pt x="46101" y="49930"/>
                        <a:pt x="48825" y="54369"/>
                      </a:cubicBezTo>
                      <a:cubicBezTo>
                        <a:pt x="55664" y="59198"/>
                        <a:pt x="63322" y="53350"/>
                        <a:pt x="68504" y="58693"/>
                      </a:cubicBezTo>
                      <a:cubicBezTo>
                        <a:pt x="68694" y="62579"/>
                        <a:pt x="64494" y="58207"/>
                        <a:pt x="64075" y="60589"/>
                      </a:cubicBezTo>
                      <a:cubicBezTo>
                        <a:pt x="64075" y="60589"/>
                        <a:pt x="65208" y="60560"/>
                        <a:pt x="66342" y="60541"/>
                      </a:cubicBezTo>
                      <a:cubicBezTo>
                        <a:pt x="67456" y="60608"/>
                        <a:pt x="68570" y="60674"/>
                        <a:pt x="68570" y="60674"/>
                      </a:cubicBezTo>
                      <a:lnTo>
                        <a:pt x="68713" y="64627"/>
                      </a:lnTo>
                      <a:cubicBezTo>
                        <a:pt x="72571" y="63179"/>
                        <a:pt x="75209" y="65742"/>
                        <a:pt x="77724" y="68275"/>
                      </a:cubicBezTo>
                      <a:lnTo>
                        <a:pt x="77905" y="67561"/>
                      </a:lnTo>
                      <a:cubicBezTo>
                        <a:pt x="79200" y="68647"/>
                        <a:pt x="81248" y="69047"/>
                        <a:pt x="83668" y="69228"/>
                      </a:cubicBezTo>
                      <a:cubicBezTo>
                        <a:pt x="86049" y="69523"/>
                        <a:pt x="88763" y="69866"/>
                        <a:pt x="91450" y="70199"/>
                      </a:cubicBezTo>
                      <a:cubicBezTo>
                        <a:pt x="96784" y="71095"/>
                        <a:pt x="102146" y="72561"/>
                        <a:pt x="103041" y="78429"/>
                      </a:cubicBezTo>
                      <a:lnTo>
                        <a:pt x="107690" y="86001"/>
                      </a:lnTo>
                      <a:cubicBezTo>
                        <a:pt x="110919" y="84963"/>
                        <a:pt x="112814" y="84982"/>
                        <a:pt x="113938" y="84649"/>
                      </a:cubicBezTo>
                      <a:cubicBezTo>
                        <a:pt x="112595" y="84458"/>
                        <a:pt x="112147" y="83439"/>
                        <a:pt x="110814" y="83229"/>
                      </a:cubicBezTo>
                      <a:cubicBezTo>
                        <a:pt x="111843" y="79934"/>
                        <a:pt x="114738" y="85030"/>
                        <a:pt x="113652" y="81182"/>
                      </a:cubicBezTo>
                      <a:lnTo>
                        <a:pt x="111176" y="77105"/>
                      </a:lnTo>
                      <a:lnTo>
                        <a:pt x="110861" y="77829"/>
                      </a:lnTo>
                      <a:cubicBezTo>
                        <a:pt x="110461" y="73133"/>
                        <a:pt x="102679" y="74676"/>
                        <a:pt x="102527" y="68866"/>
                      </a:cubicBezTo>
                      <a:cubicBezTo>
                        <a:pt x="103061" y="64837"/>
                        <a:pt x="109547" y="68294"/>
                        <a:pt x="113424" y="68542"/>
                      </a:cubicBezTo>
                      <a:lnTo>
                        <a:pt x="112576" y="69399"/>
                      </a:lnTo>
                      <a:cubicBezTo>
                        <a:pt x="111700" y="70256"/>
                        <a:pt x="120225" y="74571"/>
                        <a:pt x="120729" y="71447"/>
                      </a:cubicBezTo>
                      <a:cubicBezTo>
                        <a:pt x="119624" y="70514"/>
                        <a:pt x="120529" y="69675"/>
                        <a:pt x="121177" y="68304"/>
                      </a:cubicBezTo>
                      <a:cubicBezTo>
                        <a:pt x="125701" y="71876"/>
                        <a:pt x="128854" y="73819"/>
                        <a:pt x="132521" y="76829"/>
                      </a:cubicBezTo>
                      <a:lnTo>
                        <a:pt x="133836" y="75409"/>
                      </a:lnTo>
                      <a:cubicBezTo>
                        <a:pt x="133779" y="80210"/>
                        <a:pt x="142713" y="78791"/>
                        <a:pt x="140332" y="82706"/>
                      </a:cubicBezTo>
                      <a:lnTo>
                        <a:pt x="142951" y="81153"/>
                      </a:lnTo>
                      <a:cubicBezTo>
                        <a:pt x="151105" y="83372"/>
                        <a:pt x="151019" y="92431"/>
                        <a:pt x="160077" y="94193"/>
                      </a:cubicBezTo>
                      <a:cubicBezTo>
                        <a:pt x="161125" y="99622"/>
                        <a:pt x="164859" y="97831"/>
                        <a:pt x="168392" y="97365"/>
                      </a:cubicBezTo>
                      <a:cubicBezTo>
                        <a:pt x="166259" y="95498"/>
                        <a:pt x="167916" y="91916"/>
                        <a:pt x="167792" y="91297"/>
                      </a:cubicBezTo>
                      <a:cubicBezTo>
                        <a:pt x="168669" y="92564"/>
                        <a:pt x="167183" y="97307"/>
                        <a:pt x="171069" y="95650"/>
                      </a:cubicBezTo>
                      <a:cubicBezTo>
                        <a:pt x="167735" y="91421"/>
                        <a:pt x="170136" y="86849"/>
                        <a:pt x="165554" y="82210"/>
                      </a:cubicBezTo>
                      <a:cubicBezTo>
                        <a:pt x="164649" y="83410"/>
                        <a:pt x="161163" y="82334"/>
                        <a:pt x="161354" y="82925"/>
                      </a:cubicBezTo>
                      <a:cubicBezTo>
                        <a:pt x="155915" y="76991"/>
                        <a:pt x="146304" y="72180"/>
                        <a:pt x="144656" y="67142"/>
                      </a:cubicBezTo>
                      <a:cubicBezTo>
                        <a:pt x="142075" y="62541"/>
                        <a:pt x="148666" y="67275"/>
                        <a:pt x="146971" y="60103"/>
                      </a:cubicBezTo>
                      <a:lnTo>
                        <a:pt x="145075" y="60322"/>
                      </a:lnTo>
                      <a:cubicBezTo>
                        <a:pt x="145713" y="60246"/>
                        <a:pt x="143370" y="54931"/>
                        <a:pt x="146028" y="56474"/>
                      </a:cubicBezTo>
                      <a:cubicBezTo>
                        <a:pt x="141799" y="54521"/>
                        <a:pt x="137779" y="51083"/>
                        <a:pt x="136150" y="49644"/>
                      </a:cubicBezTo>
                      <a:lnTo>
                        <a:pt x="135112" y="52930"/>
                      </a:lnTo>
                      <a:cubicBezTo>
                        <a:pt x="126730" y="44158"/>
                        <a:pt x="118186" y="40481"/>
                        <a:pt x="113138" y="30623"/>
                      </a:cubicBezTo>
                      <a:lnTo>
                        <a:pt x="114414" y="30261"/>
                      </a:lnTo>
                      <a:cubicBezTo>
                        <a:pt x="112119" y="30270"/>
                        <a:pt x="108804" y="29909"/>
                        <a:pt x="104337" y="29975"/>
                      </a:cubicBezTo>
                      <a:cubicBezTo>
                        <a:pt x="103156" y="28385"/>
                        <a:pt x="102575" y="26565"/>
                        <a:pt x="99727" y="24794"/>
                      </a:cubicBezTo>
                      <a:lnTo>
                        <a:pt x="103241" y="22374"/>
                      </a:lnTo>
                      <a:lnTo>
                        <a:pt x="104061" y="23470"/>
                      </a:lnTo>
                      <a:cubicBezTo>
                        <a:pt x="105975" y="20898"/>
                        <a:pt x="105518" y="20336"/>
                        <a:pt x="109137" y="19955"/>
                      </a:cubicBezTo>
                      <a:cubicBezTo>
                        <a:pt x="111281" y="20698"/>
                        <a:pt x="112252" y="23051"/>
                        <a:pt x="113062" y="24146"/>
                      </a:cubicBezTo>
                      <a:lnTo>
                        <a:pt x="106575" y="22717"/>
                      </a:lnTo>
                      <a:cubicBezTo>
                        <a:pt x="108347" y="26137"/>
                        <a:pt x="115891" y="25918"/>
                        <a:pt x="117977" y="26689"/>
                      </a:cubicBezTo>
                      <a:cubicBezTo>
                        <a:pt x="117205" y="25603"/>
                        <a:pt x="118624" y="23270"/>
                        <a:pt x="117415" y="21631"/>
                      </a:cubicBezTo>
                      <a:cubicBezTo>
                        <a:pt x="120529" y="24670"/>
                        <a:pt x="124787" y="27508"/>
                        <a:pt x="128159" y="30861"/>
                      </a:cubicBezTo>
                      <a:lnTo>
                        <a:pt x="125587" y="31375"/>
                      </a:lnTo>
                      <a:cubicBezTo>
                        <a:pt x="128559" y="32718"/>
                        <a:pt x="131121" y="30956"/>
                        <a:pt x="130616" y="27803"/>
                      </a:cubicBezTo>
                      <a:cubicBezTo>
                        <a:pt x="130807" y="25165"/>
                        <a:pt x="128197" y="23660"/>
                        <a:pt x="124920" y="22403"/>
                      </a:cubicBezTo>
                      <a:cubicBezTo>
                        <a:pt x="121529" y="21374"/>
                        <a:pt x="117462" y="20650"/>
                        <a:pt x="114719" y="19088"/>
                      </a:cubicBezTo>
                      <a:lnTo>
                        <a:pt x="114491" y="19812"/>
                      </a:lnTo>
                      <a:cubicBezTo>
                        <a:pt x="115443" y="16916"/>
                        <a:pt x="107671" y="17031"/>
                        <a:pt x="102384" y="15259"/>
                      </a:cubicBezTo>
                      <a:cubicBezTo>
                        <a:pt x="104289" y="16707"/>
                        <a:pt x="103880" y="18183"/>
                        <a:pt x="104089" y="19460"/>
                      </a:cubicBezTo>
                      <a:cubicBezTo>
                        <a:pt x="96774" y="18898"/>
                        <a:pt x="95155" y="16640"/>
                        <a:pt x="89135" y="12678"/>
                      </a:cubicBezTo>
                      <a:lnTo>
                        <a:pt x="93583" y="11011"/>
                      </a:lnTo>
                      <a:cubicBezTo>
                        <a:pt x="91735" y="6248"/>
                        <a:pt x="85687" y="9887"/>
                        <a:pt x="82239" y="7144"/>
                      </a:cubicBezTo>
                      <a:cubicBezTo>
                        <a:pt x="83096" y="11659"/>
                        <a:pt x="84296" y="8392"/>
                        <a:pt x="87116" y="11411"/>
                      </a:cubicBezTo>
                      <a:lnTo>
                        <a:pt x="87278" y="10687"/>
                      </a:lnTo>
                      <a:cubicBezTo>
                        <a:pt x="91669" y="11735"/>
                        <a:pt x="85554" y="13411"/>
                        <a:pt x="88497" y="15659"/>
                      </a:cubicBezTo>
                      <a:cubicBezTo>
                        <a:pt x="84211" y="17393"/>
                        <a:pt x="81829" y="12135"/>
                        <a:pt x="77467" y="14640"/>
                      </a:cubicBezTo>
                      <a:cubicBezTo>
                        <a:pt x="73714" y="14154"/>
                        <a:pt x="66103" y="9801"/>
                        <a:pt x="60770" y="7144"/>
                      </a:cubicBezTo>
                      <a:cubicBezTo>
                        <a:pt x="61693" y="11106"/>
                        <a:pt x="59941" y="9725"/>
                        <a:pt x="59579" y="14288"/>
                      </a:cubicBezTo>
                      <a:lnTo>
                        <a:pt x="56102" y="13087"/>
                      </a:lnTo>
                      <a:cubicBezTo>
                        <a:pt x="61303" y="15621"/>
                        <a:pt x="66608" y="15983"/>
                        <a:pt x="66970" y="17955"/>
                      </a:cubicBezTo>
                      <a:lnTo>
                        <a:pt x="66408" y="17488"/>
                      </a:lnTo>
                      <a:cubicBezTo>
                        <a:pt x="66675" y="15211"/>
                        <a:pt x="69266" y="18269"/>
                        <a:pt x="71209" y="17393"/>
                      </a:cubicBezTo>
                      <a:cubicBezTo>
                        <a:pt x="70952" y="18907"/>
                        <a:pt x="70637" y="21155"/>
                        <a:pt x="74057" y="21650"/>
                      </a:cubicBezTo>
                      <a:lnTo>
                        <a:pt x="70799" y="23870"/>
                      </a:lnTo>
                      <a:cubicBezTo>
                        <a:pt x="78095" y="23936"/>
                        <a:pt x="67685" y="30832"/>
                        <a:pt x="77638" y="31090"/>
                      </a:cubicBezTo>
                      <a:lnTo>
                        <a:pt x="76771" y="30109"/>
                      </a:lnTo>
                      <a:cubicBezTo>
                        <a:pt x="80258" y="28575"/>
                        <a:pt x="83525" y="33261"/>
                        <a:pt x="87297" y="34957"/>
                      </a:cubicBezTo>
                      <a:lnTo>
                        <a:pt x="86468" y="33966"/>
                      </a:lnTo>
                      <a:cubicBezTo>
                        <a:pt x="93755" y="34738"/>
                        <a:pt x="97469" y="40072"/>
                        <a:pt x="107452" y="40729"/>
                      </a:cubicBezTo>
                      <a:cubicBezTo>
                        <a:pt x="109738" y="43577"/>
                        <a:pt x="112071" y="46415"/>
                        <a:pt x="114386" y="49082"/>
                      </a:cubicBezTo>
                      <a:cubicBezTo>
                        <a:pt x="116643" y="51883"/>
                        <a:pt x="118967" y="54293"/>
                        <a:pt x="121501" y="55874"/>
                      </a:cubicBezTo>
                      <a:cubicBezTo>
                        <a:pt x="122425" y="52530"/>
                        <a:pt x="126930" y="58379"/>
                        <a:pt x="126082" y="54216"/>
                      </a:cubicBezTo>
                      <a:cubicBezTo>
                        <a:pt x="130359" y="54493"/>
                        <a:pt x="126321" y="57245"/>
                        <a:pt x="130588" y="57560"/>
                      </a:cubicBezTo>
                      <a:cubicBezTo>
                        <a:pt x="127464" y="59455"/>
                        <a:pt x="131540" y="63446"/>
                        <a:pt x="129607" y="65065"/>
                      </a:cubicBezTo>
                      <a:lnTo>
                        <a:pt x="132969" y="66980"/>
                      </a:lnTo>
                      <a:cubicBezTo>
                        <a:pt x="127454" y="62903"/>
                        <a:pt x="137170" y="66323"/>
                        <a:pt x="134598" y="61741"/>
                      </a:cubicBezTo>
                      <a:cubicBezTo>
                        <a:pt x="131950" y="61522"/>
                        <a:pt x="132036" y="60303"/>
                        <a:pt x="133036" y="58255"/>
                      </a:cubicBezTo>
                      <a:cubicBezTo>
                        <a:pt x="134703" y="60427"/>
                        <a:pt x="139217" y="60465"/>
                        <a:pt x="137417" y="63818"/>
                      </a:cubicBezTo>
                      <a:lnTo>
                        <a:pt x="136198" y="63998"/>
                      </a:lnTo>
                      <a:cubicBezTo>
                        <a:pt x="137541" y="65665"/>
                        <a:pt x="141322" y="66980"/>
                        <a:pt x="139808" y="69609"/>
                      </a:cubicBezTo>
                      <a:lnTo>
                        <a:pt x="138608" y="69790"/>
                      </a:lnTo>
                      <a:cubicBezTo>
                        <a:pt x="141637" y="69361"/>
                        <a:pt x="141922" y="71742"/>
                        <a:pt x="144942" y="69533"/>
                      </a:cubicBezTo>
                      <a:cubicBezTo>
                        <a:pt x="144609" y="74790"/>
                        <a:pt x="156781" y="73866"/>
                        <a:pt x="152333" y="79743"/>
                      </a:cubicBezTo>
                      <a:lnTo>
                        <a:pt x="148809" y="76286"/>
                      </a:lnTo>
                      <a:cubicBezTo>
                        <a:pt x="148571" y="81105"/>
                        <a:pt x="144161" y="75543"/>
                        <a:pt x="142294" y="77695"/>
                      </a:cubicBezTo>
                      <a:lnTo>
                        <a:pt x="143037" y="74600"/>
                      </a:lnTo>
                      <a:cubicBezTo>
                        <a:pt x="140656" y="76724"/>
                        <a:pt x="139351" y="73343"/>
                        <a:pt x="137531" y="73619"/>
                      </a:cubicBezTo>
                      <a:lnTo>
                        <a:pt x="138665" y="71628"/>
                      </a:lnTo>
                      <a:lnTo>
                        <a:pt x="138293" y="72276"/>
                      </a:lnTo>
                      <a:cubicBezTo>
                        <a:pt x="134693" y="72828"/>
                        <a:pt x="138103" y="68637"/>
                        <a:pt x="134503" y="69218"/>
                      </a:cubicBezTo>
                      <a:cubicBezTo>
                        <a:pt x="133045" y="71895"/>
                        <a:pt x="137693" y="72361"/>
                        <a:pt x="137160" y="74266"/>
                      </a:cubicBezTo>
                      <a:cubicBezTo>
                        <a:pt x="136598" y="76143"/>
                        <a:pt x="133140" y="73714"/>
                        <a:pt x="132397" y="75038"/>
                      </a:cubicBezTo>
                      <a:cubicBezTo>
                        <a:pt x="134807" y="74657"/>
                        <a:pt x="126844" y="67427"/>
                        <a:pt x="130702" y="69218"/>
                      </a:cubicBezTo>
                      <a:lnTo>
                        <a:pt x="128026" y="70333"/>
                      </a:lnTo>
                      <a:cubicBezTo>
                        <a:pt x="127673" y="67885"/>
                        <a:pt x="126663" y="68790"/>
                        <a:pt x="124444" y="66885"/>
                      </a:cubicBezTo>
                      <a:lnTo>
                        <a:pt x="122863" y="69104"/>
                      </a:lnTo>
                      <a:cubicBezTo>
                        <a:pt x="120139" y="64922"/>
                        <a:pt x="112576" y="64399"/>
                        <a:pt x="111166" y="66704"/>
                      </a:cubicBezTo>
                      <a:cubicBezTo>
                        <a:pt x="109014" y="58379"/>
                        <a:pt x="102803" y="61427"/>
                        <a:pt x="102880" y="52502"/>
                      </a:cubicBezTo>
                      <a:cubicBezTo>
                        <a:pt x="105699" y="54664"/>
                        <a:pt x="100355" y="54035"/>
                        <a:pt x="102880" y="56921"/>
                      </a:cubicBezTo>
                      <a:cubicBezTo>
                        <a:pt x="97498" y="55207"/>
                        <a:pt x="90459" y="50273"/>
                        <a:pt x="84411" y="50721"/>
                      </a:cubicBezTo>
                      <a:lnTo>
                        <a:pt x="85125" y="53616"/>
                      </a:lnTo>
                      <a:cubicBezTo>
                        <a:pt x="81629" y="52016"/>
                        <a:pt x="77638" y="52645"/>
                        <a:pt x="75809" y="52207"/>
                      </a:cubicBezTo>
                      <a:cubicBezTo>
                        <a:pt x="83201" y="55883"/>
                        <a:pt x="88925" y="60760"/>
                        <a:pt x="90697" y="59569"/>
                      </a:cubicBezTo>
                      <a:cubicBezTo>
                        <a:pt x="90373" y="59074"/>
                        <a:pt x="91126" y="58122"/>
                        <a:pt x="91335" y="57369"/>
                      </a:cubicBezTo>
                      <a:cubicBezTo>
                        <a:pt x="91811" y="62370"/>
                        <a:pt x="101460" y="63665"/>
                        <a:pt x="97974" y="68094"/>
                      </a:cubicBezTo>
                      <a:cubicBezTo>
                        <a:pt x="94859" y="63008"/>
                        <a:pt x="85449" y="69466"/>
                        <a:pt x="86935" y="61103"/>
                      </a:cubicBezTo>
                      <a:lnTo>
                        <a:pt x="83153" y="62922"/>
                      </a:lnTo>
                      <a:cubicBezTo>
                        <a:pt x="83382" y="60236"/>
                        <a:pt x="78972" y="61160"/>
                        <a:pt x="78086" y="57036"/>
                      </a:cubicBezTo>
                      <a:lnTo>
                        <a:pt x="77934" y="59731"/>
                      </a:lnTo>
                      <a:lnTo>
                        <a:pt x="74038" y="58426"/>
                      </a:lnTo>
                      <a:cubicBezTo>
                        <a:pt x="73838" y="57207"/>
                        <a:pt x="75247" y="57140"/>
                        <a:pt x="75771" y="56874"/>
                      </a:cubicBezTo>
                      <a:lnTo>
                        <a:pt x="71676" y="51616"/>
                      </a:lnTo>
                      <a:lnTo>
                        <a:pt x="67637" y="53026"/>
                      </a:lnTo>
                      <a:cubicBezTo>
                        <a:pt x="62189" y="47311"/>
                        <a:pt x="50140" y="52511"/>
                        <a:pt x="45406" y="45606"/>
                      </a:cubicBezTo>
                      <a:lnTo>
                        <a:pt x="45834" y="46015"/>
                      </a:lnTo>
                      <a:cubicBezTo>
                        <a:pt x="42701" y="47835"/>
                        <a:pt x="38291" y="49216"/>
                        <a:pt x="34766" y="49120"/>
                      </a:cubicBezTo>
                      <a:cubicBezTo>
                        <a:pt x="37452" y="46930"/>
                        <a:pt x="35357" y="42662"/>
                        <a:pt x="34061" y="41481"/>
                      </a:cubicBezTo>
                      <a:cubicBezTo>
                        <a:pt x="36986" y="48063"/>
                        <a:pt x="29251" y="40196"/>
                        <a:pt x="27032" y="42034"/>
                      </a:cubicBezTo>
                      <a:cubicBezTo>
                        <a:pt x="27889" y="42062"/>
                        <a:pt x="27461" y="42424"/>
                        <a:pt x="27422" y="43205"/>
                      </a:cubicBezTo>
                      <a:cubicBezTo>
                        <a:pt x="27422" y="43205"/>
                        <a:pt x="27203" y="43148"/>
                        <a:pt x="26880" y="43072"/>
                      </a:cubicBezTo>
                      <a:cubicBezTo>
                        <a:pt x="26718" y="43034"/>
                        <a:pt x="26527" y="42986"/>
                        <a:pt x="26327" y="42929"/>
                      </a:cubicBezTo>
                      <a:lnTo>
                        <a:pt x="26251" y="42910"/>
                      </a:lnTo>
                      <a:lnTo>
                        <a:pt x="26213" y="42901"/>
                      </a:lnTo>
                      <a:lnTo>
                        <a:pt x="25375" y="42872"/>
                      </a:lnTo>
                      <a:lnTo>
                        <a:pt x="25203" y="42843"/>
                      </a:lnTo>
                      <a:lnTo>
                        <a:pt x="24851" y="42796"/>
                      </a:lnTo>
                      <a:cubicBezTo>
                        <a:pt x="23898" y="42662"/>
                        <a:pt x="22955" y="42529"/>
                        <a:pt x="22955" y="42529"/>
                      </a:cubicBezTo>
                      <a:cubicBezTo>
                        <a:pt x="23784" y="39453"/>
                        <a:pt x="23327" y="40615"/>
                        <a:pt x="23222" y="37586"/>
                      </a:cubicBezTo>
                      <a:cubicBezTo>
                        <a:pt x="20736" y="36605"/>
                        <a:pt x="16402" y="38033"/>
                        <a:pt x="13154" y="39414"/>
                      </a:cubicBezTo>
                      <a:cubicBezTo>
                        <a:pt x="14783" y="41196"/>
                        <a:pt x="18707" y="43196"/>
                        <a:pt x="14554" y="4463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65" name="任意多边形: 形状 1226">
                  <a:extLst>
                    <a:ext uri="{FF2B5EF4-FFF2-40B4-BE49-F238E27FC236}">
                      <a16:creationId xmlns:a16="http://schemas.microsoft.com/office/drawing/2014/main" id="{464EF52F-311F-2ACD-6DF0-41E89DBA97C3}"/>
                    </a:ext>
                  </a:extLst>
                </p:cNvPr>
                <p:cNvSpPr/>
                <p:nvPr/>
              </p:nvSpPr>
              <p:spPr>
                <a:xfrm>
                  <a:off x="3984155" y="741162"/>
                  <a:ext cx="19050" cy="19050"/>
                </a:xfrm>
                <a:custGeom>
                  <a:avLst/>
                  <a:gdLst>
                    <a:gd name="connsiteX0" fmla="*/ 9344 w 19050"/>
                    <a:gd name="connsiteY0" fmla="*/ 15716 h 19050"/>
                    <a:gd name="connsiteX1" fmla="*/ 14297 w 19050"/>
                    <a:gd name="connsiteY1" fmla="*/ 13478 h 19050"/>
                    <a:gd name="connsiteX2" fmla="*/ 7144 w 19050"/>
                    <a:gd name="connsiteY2" fmla="*/ 7144 h 19050"/>
                    <a:gd name="connsiteX3" fmla="*/ 9344 w 19050"/>
                    <a:gd name="connsiteY3" fmla="*/ 1571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9344" y="15716"/>
                      </a:moveTo>
                      <a:cubicBezTo>
                        <a:pt x="7439" y="9411"/>
                        <a:pt x="13145" y="16021"/>
                        <a:pt x="14297" y="13478"/>
                      </a:cubicBezTo>
                      <a:cubicBezTo>
                        <a:pt x="11106" y="11144"/>
                        <a:pt x="9439" y="10697"/>
                        <a:pt x="7144" y="7144"/>
                      </a:cubicBezTo>
                      <a:cubicBezTo>
                        <a:pt x="7420" y="9411"/>
                        <a:pt x="6839" y="11430"/>
                        <a:pt x="9344" y="1571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66" name="任意多边形: 形状 1227">
                  <a:extLst>
                    <a:ext uri="{FF2B5EF4-FFF2-40B4-BE49-F238E27FC236}">
                      <a16:creationId xmlns:a16="http://schemas.microsoft.com/office/drawing/2014/main" id="{E90CE070-4E5C-92BD-C4A1-54037C44F1B9}"/>
                    </a:ext>
                  </a:extLst>
                </p:cNvPr>
                <p:cNvSpPr/>
                <p:nvPr/>
              </p:nvSpPr>
              <p:spPr>
                <a:xfrm>
                  <a:off x="3789731" y="755202"/>
                  <a:ext cx="19050" cy="9525"/>
                </a:xfrm>
                <a:custGeom>
                  <a:avLst/>
                  <a:gdLst>
                    <a:gd name="connsiteX0" fmla="*/ 15507 w 19050"/>
                    <a:gd name="connsiteY0" fmla="*/ 10716 h 9525"/>
                    <a:gd name="connsiteX1" fmla="*/ 7144 w 19050"/>
                    <a:gd name="connsiteY1" fmla="*/ 7144 h 9525"/>
                    <a:gd name="connsiteX2" fmla="*/ 15507 w 19050"/>
                    <a:gd name="connsiteY2" fmla="*/ 1071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5507" y="10716"/>
                      </a:moveTo>
                      <a:cubicBezTo>
                        <a:pt x="11811" y="10811"/>
                        <a:pt x="8163" y="8830"/>
                        <a:pt x="7144" y="7144"/>
                      </a:cubicBezTo>
                      <a:cubicBezTo>
                        <a:pt x="10239" y="7963"/>
                        <a:pt x="12030" y="13545"/>
                        <a:pt x="15507" y="1071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67" name="任意多边形: 形状 1228">
                  <a:extLst>
                    <a:ext uri="{FF2B5EF4-FFF2-40B4-BE49-F238E27FC236}">
                      <a16:creationId xmlns:a16="http://schemas.microsoft.com/office/drawing/2014/main" id="{5C3B9903-A5D2-6CB6-8A2A-0FBB9C504AEE}"/>
                    </a:ext>
                  </a:extLst>
                </p:cNvPr>
                <p:cNvSpPr/>
                <p:nvPr/>
              </p:nvSpPr>
              <p:spPr>
                <a:xfrm>
                  <a:off x="3959876" y="743286"/>
                  <a:ext cx="95250" cy="85725"/>
                </a:xfrm>
                <a:custGeom>
                  <a:avLst/>
                  <a:gdLst>
                    <a:gd name="connsiteX0" fmla="*/ 12153 w 95250"/>
                    <a:gd name="connsiteY0" fmla="*/ 11030 h 85725"/>
                    <a:gd name="connsiteX1" fmla="*/ 10277 w 95250"/>
                    <a:gd name="connsiteY1" fmla="*/ 8515 h 85725"/>
                    <a:gd name="connsiteX2" fmla="*/ 11706 w 95250"/>
                    <a:gd name="connsiteY2" fmla="*/ 11640 h 85725"/>
                    <a:gd name="connsiteX3" fmla="*/ 13058 w 95250"/>
                    <a:gd name="connsiteY3" fmla="*/ 14821 h 85725"/>
                    <a:gd name="connsiteX4" fmla="*/ 18868 w 95250"/>
                    <a:gd name="connsiteY4" fmla="*/ 18326 h 85725"/>
                    <a:gd name="connsiteX5" fmla="*/ 17916 w 95250"/>
                    <a:gd name="connsiteY5" fmla="*/ 23079 h 85725"/>
                    <a:gd name="connsiteX6" fmla="*/ 9296 w 95250"/>
                    <a:gd name="connsiteY6" fmla="*/ 16097 h 85725"/>
                    <a:gd name="connsiteX7" fmla="*/ 11420 w 95250"/>
                    <a:gd name="connsiteY7" fmla="*/ 22974 h 85725"/>
                    <a:gd name="connsiteX8" fmla="*/ 7153 w 95250"/>
                    <a:gd name="connsiteY8" fmla="*/ 21298 h 85725"/>
                    <a:gd name="connsiteX9" fmla="*/ 14077 w 95250"/>
                    <a:gd name="connsiteY9" fmla="*/ 27813 h 85725"/>
                    <a:gd name="connsiteX10" fmla="*/ 14239 w 95250"/>
                    <a:gd name="connsiteY10" fmla="*/ 26441 h 85725"/>
                    <a:gd name="connsiteX11" fmla="*/ 18135 w 95250"/>
                    <a:gd name="connsiteY11" fmla="*/ 30918 h 85725"/>
                    <a:gd name="connsiteX12" fmla="*/ 21678 w 95250"/>
                    <a:gd name="connsiteY12" fmla="*/ 28975 h 85725"/>
                    <a:gd name="connsiteX13" fmla="*/ 20812 w 95250"/>
                    <a:gd name="connsiteY13" fmla="*/ 32280 h 85725"/>
                    <a:gd name="connsiteX14" fmla="*/ 25488 w 95250"/>
                    <a:gd name="connsiteY14" fmla="*/ 31375 h 85725"/>
                    <a:gd name="connsiteX15" fmla="*/ 21393 w 95250"/>
                    <a:gd name="connsiteY15" fmla="*/ 28194 h 85725"/>
                    <a:gd name="connsiteX16" fmla="*/ 28174 w 95250"/>
                    <a:gd name="connsiteY16" fmla="*/ 27108 h 85725"/>
                    <a:gd name="connsiteX17" fmla="*/ 31175 w 95250"/>
                    <a:gd name="connsiteY17" fmla="*/ 35014 h 85725"/>
                    <a:gd name="connsiteX18" fmla="*/ 35080 w 95250"/>
                    <a:gd name="connsiteY18" fmla="*/ 30966 h 85725"/>
                    <a:gd name="connsiteX19" fmla="*/ 39433 w 95250"/>
                    <a:gd name="connsiteY19" fmla="*/ 28127 h 85725"/>
                    <a:gd name="connsiteX20" fmla="*/ 41595 w 95250"/>
                    <a:gd name="connsiteY20" fmla="*/ 34776 h 85725"/>
                    <a:gd name="connsiteX21" fmla="*/ 61969 w 95250"/>
                    <a:gd name="connsiteY21" fmla="*/ 63370 h 85725"/>
                    <a:gd name="connsiteX22" fmla="*/ 57102 w 95250"/>
                    <a:gd name="connsiteY22" fmla="*/ 59655 h 85725"/>
                    <a:gd name="connsiteX23" fmla="*/ 72666 w 95250"/>
                    <a:gd name="connsiteY23" fmla="*/ 76057 h 85725"/>
                    <a:gd name="connsiteX24" fmla="*/ 76152 w 95250"/>
                    <a:gd name="connsiteY24" fmla="*/ 76238 h 85725"/>
                    <a:gd name="connsiteX25" fmla="*/ 68370 w 95250"/>
                    <a:gd name="connsiteY25" fmla="*/ 46339 h 85725"/>
                    <a:gd name="connsiteX26" fmla="*/ 70437 w 95250"/>
                    <a:gd name="connsiteY26" fmla="*/ 54997 h 85725"/>
                    <a:gd name="connsiteX27" fmla="*/ 88791 w 95250"/>
                    <a:gd name="connsiteY27" fmla="*/ 78257 h 85725"/>
                    <a:gd name="connsiteX28" fmla="*/ 87906 w 95250"/>
                    <a:gd name="connsiteY28" fmla="*/ 69066 h 85725"/>
                    <a:gd name="connsiteX29" fmla="*/ 68751 w 95250"/>
                    <a:gd name="connsiteY29" fmla="*/ 46396 h 85725"/>
                    <a:gd name="connsiteX30" fmla="*/ 47539 w 95250"/>
                    <a:gd name="connsiteY30" fmla="*/ 24994 h 85725"/>
                    <a:gd name="connsiteX31" fmla="*/ 56140 w 95250"/>
                    <a:gd name="connsiteY31" fmla="*/ 38548 h 85725"/>
                    <a:gd name="connsiteX32" fmla="*/ 52435 w 95250"/>
                    <a:gd name="connsiteY32" fmla="*/ 35700 h 85725"/>
                    <a:gd name="connsiteX33" fmla="*/ 61159 w 95250"/>
                    <a:gd name="connsiteY33" fmla="*/ 50854 h 85725"/>
                    <a:gd name="connsiteX34" fmla="*/ 54711 w 95250"/>
                    <a:gd name="connsiteY34" fmla="*/ 43196 h 85725"/>
                    <a:gd name="connsiteX35" fmla="*/ 55616 w 95250"/>
                    <a:gd name="connsiteY35" fmla="*/ 48692 h 85725"/>
                    <a:gd name="connsiteX36" fmla="*/ 47072 w 95250"/>
                    <a:gd name="connsiteY36" fmla="*/ 41110 h 85725"/>
                    <a:gd name="connsiteX37" fmla="*/ 44453 w 95250"/>
                    <a:gd name="connsiteY37" fmla="*/ 30604 h 85725"/>
                    <a:gd name="connsiteX38" fmla="*/ 30337 w 95250"/>
                    <a:gd name="connsiteY38" fmla="*/ 12697 h 85725"/>
                    <a:gd name="connsiteX39" fmla="*/ 17030 w 95250"/>
                    <a:gd name="connsiteY39" fmla="*/ 7144 h 85725"/>
                    <a:gd name="connsiteX40" fmla="*/ 12153 w 95250"/>
                    <a:gd name="connsiteY40" fmla="*/ 11030 h 85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</a:cxnLst>
                  <a:rect l="l" t="t" r="r" b="b"/>
                  <a:pathLst>
                    <a:path w="95250" h="85725">
                      <a:moveTo>
                        <a:pt x="12153" y="11030"/>
                      </a:moveTo>
                      <a:cubicBezTo>
                        <a:pt x="11363" y="10820"/>
                        <a:pt x="10667" y="9258"/>
                        <a:pt x="10277" y="8515"/>
                      </a:cubicBezTo>
                      <a:cubicBezTo>
                        <a:pt x="10277" y="8515"/>
                        <a:pt x="11048" y="10020"/>
                        <a:pt x="11706" y="11640"/>
                      </a:cubicBezTo>
                      <a:cubicBezTo>
                        <a:pt x="12382" y="13230"/>
                        <a:pt x="13058" y="14821"/>
                        <a:pt x="13058" y="14821"/>
                      </a:cubicBezTo>
                      <a:cubicBezTo>
                        <a:pt x="14649" y="15164"/>
                        <a:pt x="17411" y="16554"/>
                        <a:pt x="18868" y="18326"/>
                      </a:cubicBezTo>
                      <a:lnTo>
                        <a:pt x="17916" y="23079"/>
                      </a:lnTo>
                      <a:lnTo>
                        <a:pt x="9296" y="16097"/>
                      </a:lnTo>
                      <a:lnTo>
                        <a:pt x="11420" y="22974"/>
                      </a:lnTo>
                      <a:lnTo>
                        <a:pt x="7153" y="21298"/>
                      </a:lnTo>
                      <a:cubicBezTo>
                        <a:pt x="6886" y="24060"/>
                        <a:pt x="12677" y="26089"/>
                        <a:pt x="14077" y="27813"/>
                      </a:cubicBezTo>
                      <a:cubicBezTo>
                        <a:pt x="13754" y="27032"/>
                        <a:pt x="14239" y="26441"/>
                        <a:pt x="14239" y="26441"/>
                      </a:cubicBezTo>
                      <a:lnTo>
                        <a:pt x="18135" y="30918"/>
                      </a:lnTo>
                      <a:cubicBezTo>
                        <a:pt x="15354" y="27442"/>
                        <a:pt x="17440" y="23660"/>
                        <a:pt x="21678" y="28975"/>
                      </a:cubicBezTo>
                      <a:cubicBezTo>
                        <a:pt x="19907" y="29947"/>
                        <a:pt x="18049" y="28766"/>
                        <a:pt x="20812" y="32280"/>
                      </a:cubicBezTo>
                      <a:cubicBezTo>
                        <a:pt x="22897" y="32128"/>
                        <a:pt x="22078" y="26251"/>
                        <a:pt x="25488" y="31375"/>
                      </a:cubicBezTo>
                      <a:lnTo>
                        <a:pt x="21393" y="28194"/>
                      </a:lnTo>
                      <a:cubicBezTo>
                        <a:pt x="20335" y="23670"/>
                        <a:pt x="26060" y="27242"/>
                        <a:pt x="28174" y="27108"/>
                      </a:cubicBezTo>
                      <a:cubicBezTo>
                        <a:pt x="23783" y="28785"/>
                        <a:pt x="30832" y="32080"/>
                        <a:pt x="31175" y="35014"/>
                      </a:cubicBezTo>
                      <a:cubicBezTo>
                        <a:pt x="28517" y="27937"/>
                        <a:pt x="31727" y="29308"/>
                        <a:pt x="35080" y="30966"/>
                      </a:cubicBezTo>
                      <a:cubicBezTo>
                        <a:pt x="38338" y="32680"/>
                        <a:pt x="41605" y="34795"/>
                        <a:pt x="39433" y="28127"/>
                      </a:cubicBezTo>
                      <a:cubicBezTo>
                        <a:pt x="45253" y="30851"/>
                        <a:pt x="41586" y="32566"/>
                        <a:pt x="41595" y="34776"/>
                      </a:cubicBezTo>
                      <a:cubicBezTo>
                        <a:pt x="45643" y="41481"/>
                        <a:pt x="56483" y="52178"/>
                        <a:pt x="61969" y="63370"/>
                      </a:cubicBezTo>
                      <a:lnTo>
                        <a:pt x="57102" y="59655"/>
                      </a:lnTo>
                      <a:cubicBezTo>
                        <a:pt x="61693" y="68485"/>
                        <a:pt x="71723" y="70980"/>
                        <a:pt x="72666" y="76057"/>
                      </a:cubicBezTo>
                      <a:lnTo>
                        <a:pt x="76152" y="76238"/>
                      </a:lnTo>
                      <a:cubicBezTo>
                        <a:pt x="76342" y="69361"/>
                        <a:pt x="64226" y="51302"/>
                        <a:pt x="68370" y="46339"/>
                      </a:cubicBezTo>
                      <a:lnTo>
                        <a:pt x="70437" y="54997"/>
                      </a:lnTo>
                      <a:cubicBezTo>
                        <a:pt x="80086" y="58112"/>
                        <a:pt x="80886" y="74581"/>
                        <a:pt x="88791" y="78257"/>
                      </a:cubicBezTo>
                      <a:cubicBezTo>
                        <a:pt x="96554" y="81277"/>
                        <a:pt x="87868" y="75076"/>
                        <a:pt x="87906" y="69066"/>
                      </a:cubicBezTo>
                      <a:cubicBezTo>
                        <a:pt x="80571" y="61760"/>
                        <a:pt x="74771" y="54073"/>
                        <a:pt x="68751" y="46396"/>
                      </a:cubicBezTo>
                      <a:cubicBezTo>
                        <a:pt x="62379" y="39043"/>
                        <a:pt x="55787" y="31642"/>
                        <a:pt x="47539" y="24994"/>
                      </a:cubicBezTo>
                      <a:cubicBezTo>
                        <a:pt x="47615" y="29451"/>
                        <a:pt x="58054" y="33299"/>
                        <a:pt x="56140" y="38548"/>
                      </a:cubicBezTo>
                      <a:lnTo>
                        <a:pt x="52435" y="35700"/>
                      </a:lnTo>
                      <a:cubicBezTo>
                        <a:pt x="60417" y="40919"/>
                        <a:pt x="54711" y="45406"/>
                        <a:pt x="61159" y="50854"/>
                      </a:cubicBezTo>
                      <a:cubicBezTo>
                        <a:pt x="58140" y="52607"/>
                        <a:pt x="55482" y="45691"/>
                        <a:pt x="54711" y="43196"/>
                      </a:cubicBezTo>
                      <a:lnTo>
                        <a:pt x="55616" y="48692"/>
                      </a:lnTo>
                      <a:cubicBezTo>
                        <a:pt x="46977" y="45472"/>
                        <a:pt x="55540" y="41272"/>
                        <a:pt x="47072" y="41110"/>
                      </a:cubicBezTo>
                      <a:cubicBezTo>
                        <a:pt x="51349" y="36738"/>
                        <a:pt x="39490" y="34776"/>
                        <a:pt x="44453" y="30604"/>
                      </a:cubicBezTo>
                      <a:cubicBezTo>
                        <a:pt x="38557" y="26822"/>
                        <a:pt x="29374" y="17583"/>
                        <a:pt x="30337" y="12697"/>
                      </a:cubicBezTo>
                      <a:cubicBezTo>
                        <a:pt x="22155" y="5477"/>
                        <a:pt x="22021" y="11944"/>
                        <a:pt x="17030" y="7144"/>
                      </a:cubicBezTo>
                      <a:lnTo>
                        <a:pt x="12153" y="1103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68" name="任意多边形: 形状 1229">
                  <a:extLst>
                    <a:ext uri="{FF2B5EF4-FFF2-40B4-BE49-F238E27FC236}">
                      <a16:creationId xmlns:a16="http://schemas.microsoft.com/office/drawing/2014/main" id="{5F6CE47E-9E3F-0E7C-A64E-5D6CE782E405}"/>
                    </a:ext>
                  </a:extLst>
                </p:cNvPr>
                <p:cNvSpPr/>
                <p:nvPr/>
              </p:nvSpPr>
              <p:spPr>
                <a:xfrm>
                  <a:off x="3772138" y="767918"/>
                  <a:ext cx="9525" cy="9525"/>
                </a:xfrm>
                <a:custGeom>
                  <a:avLst/>
                  <a:gdLst>
                    <a:gd name="connsiteX0" fmla="*/ 11763 w 9525"/>
                    <a:gd name="connsiteY0" fmla="*/ 9230 h 9525"/>
                    <a:gd name="connsiteX1" fmla="*/ 7144 w 9525"/>
                    <a:gd name="connsiteY1" fmla="*/ 7144 h 9525"/>
                    <a:gd name="connsiteX2" fmla="*/ 11763 w 9525"/>
                    <a:gd name="connsiteY2" fmla="*/ 923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1763" y="9230"/>
                      </a:moveTo>
                      <a:cubicBezTo>
                        <a:pt x="7134" y="7915"/>
                        <a:pt x="11249" y="7239"/>
                        <a:pt x="7144" y="7144"/>
                      </a:cubicBezTo>
                      <a:cubicBezTo>
                        <a:pt x="8896" y="7753"/>
                        <a:pt x="10458" y="11382"/>
                        <a:pt x="11763" y="923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69" name="任意多边形: 形状 1230">
                  <a:extLst>
                    <a:ext uri="{FF2B5EF4-FFF2-40B4-BE49-F238E27FC236}">
                      <a16:creationId xmlns:a16="http://schemas.microsoft.com/office/drawing/2014/main" id="{61C65C11-CC83-9274-3C08-866758AA2A89}"/>
                    </a:ext>
                  </a:extLst>
                </p:cNvPr>
                <p:cNvSpPr/>
                <p:nvPr/>
              </p:nvSpPr>
              <p:spPr>
                <a:xfrm>
                  <a:off x="3806571" y="751897"/>
                  <a:ext cx="19050" cy="19050"/>
                </a:xfrm>
                <a:custGeom>
                  <a:avLst/>
                  <a:gdLst>
                    <a:gd name="connsiteX0" fmla="*/ 11173 w 19050"/>
                    <a:gd name="connsiteY0" fmla="*/ 9887 h 19050"/>
                    <a:gd name="connsiteX1" fmla="*/ 7144 w 19050"/>
                    <a:gd name="connsiteY1" fmla="*/ 12068 h 19050"/>
                    <a:gd name="connsiteX2" fmla="*/ 11173 w 19050"/>
                    <a:gd name="connsiteY2" fmla="*/ 9887 h 19050"/>
                    <a:gd name="connsiteX3" fmla="*/ 17440 w 19050"/>
                    <a:gd name="connsiteY3" fmla="*/ 13764 h 19050"/>
                    <a:gd name="connsiteX4" fmla="*/ 18145 w 19050"/>
                    <a:gd name="connsiteY4" fmla="*/ 10792 h 19050"/>
                    <a:gd name="connsiteX5" fmla="*/ 11135 w 19050"/>
                    <a:gd name="connsiteY5" fmla="*/ 7144 h 19050"/>
                    <a:gd name="connsiteX6" fmla="*/ 11173 w 19050"/>
                    <a:gd name="connsiteY6" fmla="*/ 988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" h="19050">
                      <a:moveTo>
                        <a:pt x="11173" y="9887"/>
                      </a:moveTo>
                      <a:cubicBezTo>
                        <a:pt x="8715" y="7353"/>
                        <a:pt x="9077" y="11344"/>
                        <a:pt x="7144" y="12068"/>
                      </a:cubicBezTo>
                      <a:cubicBezTo>
                        <a:pt x="10058" y="12363"/>
                        <a:pt x="11335" y="11887"/>
                        <a:pt x="11173" y="9887"/>
                      </a:cubicBezTo>
                      <a:cubicBezTo>
                        <a:pt x="15392" y="9735"/>
                        <a:pt x="13383" y="13164"/>
                        <a:pt x="17440" y="13764"/>
                      </a:cubicBezTo>
                      <a:cubicBezTo>
                        <a:pt x="21336" y="12373"/>
                        <a:pt x="18574" y="14030"/>
                        <a:pt x="18145" y="10792"/>
                      </a:cubicBezTo>
                      <a:lnTo>
                        <a:pt x="11135" y="7144"/>
                      </a:lnTo>
                      <a:lnTo>
                        <a:pt x="11173" y="988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70" name="任意多边形: 形状 1231">
                  <a:extLst>
                    <a:ext uri="{FF2B5EF4-FFF2-40B4-BE49-F238E27FC236}">
                      <a16:creationId xmlns:a16="http://schemas.microsoft.com/office/drawing/2014/main" id="{5D28F99F-28BF-C15A-6C9D-F8B71ED2A187}"/>
                    </a:ext>
                  </a:extLst>
                </p:cNvPr>
                <p:cNvSpPr/>
                <p:nvPr/>
              </p:nvSpPr>
              <p:spPr>
                <a:xfrm>
                  <a:off x="3749202" y="789425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63 h 9525"/>
                    <a:gd name="connsiteX1" fmla="*/ 11078 w 9525"/>
                    <a:gd name="connsiteY1" fmla="*/ 8411 h 9525"/>
                    <a:gd name="connsiteX2" fmla="*/ 7144 w 9525"/>
                    <a:gd name="connsiteY2" fmla="*/ 71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63"/>
                      </a:moveTo>
                      <a:cubicBezTo>
                        <a:pt x="10230" y="6878"/>
                        <a:pt x="6648" y="9821"/>
                        <a:pt x="11078" y="8411"/>
                      </a:cubicBezTo>
                      <a:cubicBezTo>
                        <a:pt x="10658" y="6487"/>
                        <a:pt x="7572" y="7544"/>
                        <a:pt x="7144" y="716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71" name="任意多边形: 形状 1232">
                  <a:extLst>
                    <a:ext uri="{FF2B5EF4-FFF2-40B4-BE49-F238E27FC236}">
                      <a16:creationId xmlns:a16="http://schemas.microsoft.com/office/drawing/2014/main" id="{9035EE13-291B-584E-6BA9-BC8FC2C4EF39}"/>
                    </a:ext>
                  </a:extLst>
                </p:cNvPr>
                <p:cNvSpPr/>
                <p:nvPr/>
              </p:nvSpPr>
              <p:spPr>
                <a:xfrm>
                  <a:off x="3728190" y="1001623"/>
                  <a:ext cx="9525" cy="9525"/>
                </a:xfrm>
                <a:custGeom>
                  <a:avLst/>
                  <a:gdLst>
                    <a:gd name="connsiteX0" fmla="*/ 11230 w 9525"/>
                    <a:gd name="connsiteY0" fmla="*/ 9449 h 9525"/>
                    <a:gd name="connsiteX1" fmla="*/ 10535 w 9525"/>
                    <a:gd name="connsiteY1" fmla="*/ 9173 h 9525"/>
                    <a:gd name="connsiteX2" fmla="*/ 11478 w 9525"/>
                    <a:gd name="connsiteY2" fmla="*/ 8973 h 9525"/>
                    <a:gd name="connsiteX3" fmla="*/ 7144 w 9525"/>
                    <a:gd name="connsiteY3" fmla="*/ 7144 h 9525"/>
                    <a:gd name="connsiteX4" fmla="*/ 11230 w 9525"/>
                    <a:gd name="connsiteY4" fmla="*/ 944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11230" y="9449"/>
                      </a:moveTo>
                      <a:lnTo>
                        <a:pt x="10535" y="9173"/>
                      </a:lnTo>
                      <a:cubicBezTo>
                        <a:pt x="12268" y="9858"/>
                        <a:pt x="10849" y="8868"/>
                        <a:pt x="11478" y="8973"/>
                      </a:cubicBezTo>
                      <a:lnTo>
                        <a:pt x="7144" y="7144"/>
                      </a:lnTo>
                      <a:cubicBezTo>
                        <a:pt x="8153" y="7544"/>
                        <a:pt x="10878" y="9115"/>
                        <a:pt x="11230" y="944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72" name="任意多边形: 形状 1233">
                  <a:extLst>
                    <a:ext uri="{FF2B5EF4-FFF2-40B4-BE49-F238E27FC236}">
                      <a16:creationId xmlns:a16="http://schemas.microsoft.com/office/drawing/2014/main" id="{B0550B85-1076-64D7-3675-533DD5B95738}"/>
                    </a:ext>
                  </a:extLst>
                </p:cNvPr>
                <p:cNvSpPr/>
                <p:nvPr/>
              </p:nvSpPr>
              <p:spPr>
                <a:xfrm>
                  <a:off x="3699901" y="841635"/>
                  <a:ext cx="28575" cy="19050"/>
                </a:xfrm>
                <a:custGeom>
                  <a:avLst/>
                  <a:gdLst>
                    <a:gd name="connsiteX0" fmla="*/ 19774 w 28575"/>
                    <a:gd name="connsiteY0" fmla="*/ 13151 h 19050"/>
                    <a:gd name="connsiteX1" fmla="*/ 22822 w 28575"/>
                    <a:gd name="connsiteY1" fmla="*/ 13417 h 19050"/>
                    <a:gd name="connsiteX2" fmla="*/ 16935 w 28575"/>
                    <a:gd name="connsiteY2" fmla="*/ 10779 h 19050"/>
                    <a:gd name="connsiteX3" fmla="*/ 20850 w 28575"/>
                    <a:gd name="connsiteY3" fmla="*/ 9493 h 19050"/>
                    <a:gd name="connsiteX4" fmla="*/ 17393 w 28575"/>
                    <a:gd name="connsiteY4" fmla="*/ 7864 h 19050"/>
                    <a:gd name="connsiteX5" fmla="*/ 17212 w 28575"/>
                    <a:gd name="connsiteY5" fmla="*/ 10303 h 19050"/>
                    <a:gd name="connsiteX6" fmla="*/ 13964 w 28575"/>
                    <a:gd name="connsiteY6" fmla="*/ 9655 h 19050"/>
                    <a:gd name="connsiteX7" fmla="*/ 16135 w 28575"/>
                    <a:gd name="connsiteY7" fmla="*/ 12208 h 19050"/>
                    <a:gd name="connsiteX8" fmla="*/ 11792 w 28575"/>
                    <a:gd name="connsiteY8" fmla="*/ 10284 h 19050"/>
                    <a:gd name="connsiteX9" fmla="*/ 7144 w 28575"/>
                    <a:gd name="connsiteY9" fmla="*/ 14370 h 19050"/>
                    <a:gd name="connsiteX10" fmla="*/ 19774 w 28575"/>
                    <a:gd name="connsiteY10" fmla="*/ 1315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575" h="19050">
                      <a:moveTo>
                        <a:pt x="19774" y="13151"/>
                      </a:moveTo>
                      <a:cubicBezTo>
                        <a:pt x="20403" y="14208"/>
                        <a:pt x="22850" y="15332"/>
                        <a:pt x="22822" y="13417"/>
                      </a:cubicBezTo>
                      <a:cubicBezTo>
                        <a:pt x="22184" y="10379"/>
                        <a:pt x="17897" y="13103"/>
                        <a:pt x="16935" y="10779"/>
                      </a:cubicBezTo>
                      <a:cubicBezTo>
                        <a:pt x="16907" y="10665"/>
                        <a:pt x="20831" y="9398"/>
                        <a:pt x="20850" y="9493"/>
                      </a:cubicBezTo>
                      <a:cubicBezTo>
                        <a:pt x="19926" y="7017"/>
                        <a:pt x="19421" y="6540"/>
                        <a:pt x="17393" y="7864"/>
                      </a:cubicBezTo>
                      <a:lnTo>
                        <a:pt x="17212" y="10303"/>
                      </a:lnTo>
                      <a:lnTo>
                        <a:pt x="13964" y="9655"/>
                      </a:lnTo>
                      <a:cubicBezTo>
                        <a:pt x="14668" y="9455"/>
                        <a:pt x="16221" y="10979"/>
                        <a:pt x="16135" y="12208"/>
                      </a:cubicBezTo>
                      <a:cubicBezTo>
                        <a:pt x="14735" y="12617"/>
                        <a:pt x="13440" y="10608"/>
                        <a:pt x="11792" y="10284"/>
                      </a:cubicBezTo>
                      <a:cubicBezTo>
                        <a:pt x="10954" y="12903"/>
                        <a:pt x="10477" y="13846"/>
                        <a:pt x="7144" y="14370"/>
                      </a:cubicBezTo>
                      <a:cubicBezTo>
                        <a:pt x="10135" y="12379"/>
                        <a:pt x="20241" y="16504"/>
                        <a:pt x="19774" y="1315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73" name="任意多边形: 形状 1234">
                  <a:extLst>
                    <a:ext uri="{FF2B5EF4-FFF2-40B4-BE49-F238E27FC236}">
                      <a16:creationId xmlns:a16="http://schemas.microsoft.com/office/drawing/2014/main" id="{0F147604-92B5-5CD7-E711-24F8ECC807BB}"/>
                    </a:ext>
                  </a:extLst>
                </p:cNvPr>
                <p:cNvSpPr/>
                <p:nvPr/>
              </p:nvSpPr>
              <p:spPr>
                <a:xfrm>
                  <a:off x="4047153" y="781005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7144 h 19050"/>
                    <a:gd name="connsiteX1" fmla="*/ 8096 w 9525"/>
                    <a:gd name="connsiteY1" fmla="*/ 17174 h 19050"/>
                    <a:gd name="connsiteX2" fmla="*/ 7144 w 9525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144" y="7144"/>
                      </a:moveTo>
                      <a:lnTo>
                        <a:pt x="8096" y="17174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74" name="任意多边形: 形状 1235">
                  <a:extLst>
                    <a:ext uri="{FF2B5EF4-FFF2-40B4-BE49-F238E27FC236}">
                      <a16:creationId xmlns:a16="http://schemas.microsoft.com/office/drawing/2014/main" id="{46A9E347-AA7C-FCA2-480B-47DED12F92E6}"/>
                    </a:ext>
                  </a:extLst>
                </p:cNvPr>
                <p:cNvSpPr/>
                <p:nvPr/>
              </p:nvSpPr>
              <p:spPr>
                <a:xfrm>
                  <a:off x="3727294" y="999613"/>
                  <a:ext cx="19050" cy="19050"/>
                </a:xfrm>
                <a:custGeom>
                  <a:avLst/>
                  <a:gdLst>
                    <a:gd name="connsiteX0" fmla="*/ 14011 w 19050"/>
                    <a:gd name="connsiteY0" fmla="*/ 11287 h 19050"/>
                    <a:gd name="connsiteX1" fmla="*/ 15478 w 19050"/>
                    <a:gd name="connsiteY1" fmla="*/ 12535 h 19050"/>
                    <a:gd name="connsiteX2" fmla="*/ 18593 w 19050"/>
                    <a:gd name="connsiteY2" fmla="*/ 13973 h 19050"/>
                    <a:gd name="connsiteX3" fmla="*/ 16326 w 19050"/>
                    <a:gd name="connsiteY3" fmla="*/ 12468 h 19050"/>
                    <a:gd name="connsiteX4" fmla="*/ 20031 w 19050"/>
                    <a:gd name="connsiteY4" fmla="*/ 14449 h 19050"/>
                    <a:gd name="connsiteX5" fmla="*/ 14688 w 19050"/>
                    <a:gd name="connsiteY5" fmla="*/ 11544 h 19050"/>
                    <a:gd name="connsiteX6" fmla="*/ 8544 w 19050"/>
                    <a:gd name="connsiteY6" fmla="*/ 7668 h 19050"/>
                    <a:gd name="connsiteX7" fmla="*/ 7144 w 19050"/>
                    <a:gd name="connsiteY7" fmla="*/ 7144 h 19050"/>
                    <a:gd name="connsiteX8" fmla="*/ 14011 w 19050"/>
                    <a:gd name="connsiteY8" fmla="*/ 1128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050" h="19050">
                      <a:moveTo>
                        <a:pt x="14011" y="11287"/>
                      </a:moveTo>
                      <a:cubicBezTo>
                        <a:pt x="12325" y="10458"/>
                        <a:pt x="12859" y="11030"/>
                        <a:pt x="15478" y="12535"/>
                      </a:cubicBezTo>
                      <a:cubicBezTo>
                        <a:pt x="17231" y="13440"/>
                        <a:pt x="15707" y="12163"/>
                        <a:pt x="18593" y="13973"/>
                      </a:cubicBezTo>
                      <a:lnTo>
                        <a:pt x="16326" y="12468"/>
                      </a:lnTo>
                      <a:cubicBezTo>
                        <a:pt x="19545" y="14278"/>
                        <a:pt x="18269" y="13516"/>
                        <a:pt x="20031" y="14449"/>
                      </a:cubicBezTo>
                      <a:cubicBezTo>
                        <a:pt x="16888" y="12316"/>
                        <a:pt x="17050" y="12830"/>
                        <a:pt x="14688" y="11544"/>
                      </a:cubicBezTo>
                      <a:cubicBezTo>
                        <a:pt x="12106" y="9954"/>
                        <a:pt x="9744" y="8801"/>
                        <a:pt x="8544" y="7668"/>
                      </a:cubicBezTo>
                      <a:lnTo>
                        <a:pt x="7144" y="7144"/>
                      </a:lnTo>
                      <a:cubicBezTo>
                        <a:pt x="9639" y="9049"/>
                        <a:pt x="11392" y="9763"/>
                        <a:pt x="14011" y="1128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75" name="任意多边形: 形状 1236">
                  <a:extLst>
                    <a:ext uri="{FF2B5EF4-FFF2-40B4-BE49-F238E27FC236}">
                      <a16:creationId xmlns:a16="http://schemas.microsoft.com/office/drawing/2014/main" id="{256153A7-6F5E-5C26-1BB5-D60F8E8204F1}"/>
                    </a:ext>
                  </a:extLst>
                </p:cNvPr>
                <p:cNvSpPr/>
                <p:nvPr/>
              </p:nvSpPr>
              <p:spPr>
                <a:xfrm>
                  <a:off x="3735607" y="1005324"/>
                  <a:ext cx="9525" cy="9525"/>
                </a:xfrm>
                <a:custGeom>
                  <a:avLst/>
                  <a:gdLst>
                    <a:gd name="connsiteX0" fmla="*/ 11490 w 9525"/>
                    <a:gd name="connsiteY0" fmla="*/ 9263 h 9525"/>
                    <a:gd name="connsiteX1" fmla="*/ 10890 w 9525"/>
                    <a:gd name="connsiteY1" fmla="*/ 8825 h 9525"/>
                    <a:gd name="connsiteX2" fmla="*/ 7147 w 9525"/>
                    <a:gd name="connsiteY2" fmla="*/ 7148 h 9525"/>
                    <a:gd name="connsiteX3" fmla="*/ 11490 w 9525"/>
                    <a:gd name="connsiteY3" fmla="*/ 92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1490" y="9263"/>
                      </a:moveTo>
                      <a:lnTo>
                        <a:pt x="10890" y="8825"/>
                      </a:lnTo>
                      <a:cubicBezTo>
                        <a:pt x="10890" y="8825"/>
                        <a:pt x="7023" y="7043"/>
                        <a:pt x="7147" y="7148"/>
                      </a:cubicBezTo>
                      <a:cubicBezTo>
                        <a:pt x="10252" y="8825"/>
                        <a:pt x="9985" y="8491"/>
                        <a:pt x="11490" y="926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76" name="任意多边形: 形状 1237">
                  <a:extLst>
                    <a:ext uri="{FF2B5EF4-FFF2-40B4-BE49-F238E27FC236}">
                      <a16:creationId xmlns:a16="http://schemas.microsoft.com/office/drawing/2014/main" id="{F7CACFEA-9538-CB7E-CE2A-08AA097648F9}"/>
                    </a:ext>
                  </a:extLst>
                </p:cNvPr>
                <p:cNvSpPr/>
                <p:nvPr/>
              </p:nvSpPr>
              <p:spPr>
                <a:xfrm>
                  <a:off x="3709035" y="980592"/>
                  <a:ext cx="19050" cy="19050"/>
                </a:xfrm>
                <a:custGeom>
                  <a:avLst/>
                  <a:gdLst>
                    <a:gd name="connsiteX0" fmla="*/ 12173 w 19050"/>
                    <a:gd name="connsiteY0" fmla="*/ 12125 h 19050"/>
                    <a:gd name="connsiteX1" fmla="*/ 13983 w 19050"/>
                    <a:gd name="connsiteY1" fmla="*/ 12554 h 19050"/>
                    <a:gd name="connsiteX2" fmla="*/ 8801 w 19050"/>
                    <a:gd name="connsiteY2" fmla="*/ 8077 h 19050"/>
                    <a:gd name="connsiteX3" fmla="*/ 10744 w 19050"/>
                    <a:gd name="connsiteY3" fmla="*/ 8792 h 19050"/>
                    <a:gd name="connsiteX4" fmla="*/ 13049 w 19050"/>
                    <a:gd name="connsiteY4" fmla="*/ 11335 h 19050"/>
                    <a:gd name="connsiteX5" fmla="*/ 11297 w 19050"/>
                    <a:gd name="connsiteY5" fmla="*/ 9877 h 19050"/>
                    <a:gd name="connsiteX6" fmla="*/ 12287 w 19050"/>
                    <a:gd name="connsiteY6" fmla="*/ 9354 h 19050"/>
                    <a:gd name="connsiteX7" fmla="*/ 7144 w 19050"/>
                    <a:gd name="connsiteY7" fmla="*/ 7144 h 19050"/>
                    <a:gd name="connsiteX8" fmla="*/ 12173 w 19050"/>
                    <a:gd name="connsiteY8" fmla="*/ 1212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050" h="19050">
                      <a:moveTo>
                        <a:pt x="12173" y="12125"/>
                      </a:moveTo>
                      <a:lnTo>
                        <a:pt x="13983" y="12554"/>
                      </a:lnTo>
                      <a:cubicBezTo>
                        <a:pt x="12592" y="11240"/>
                        <a:pt x="8125" y="9344"/>
                        <a:pt x="8801" y="8077"/>
                      </a:cubicBezTo>
                      <a:cubicBezTo>
                        <a:pt x="8715" y="7601"/>
                        <a:pt x="10039" y="8439"/>
                        <a:pt x="10744" y="8792"/>
                      </a:cubicBezTo>
                      <a:cubicBezTo>
                        <a:pt x="11059" y="9582"/>
                        <a:pt x="11344" y="10878"/>
                        <a:pt x="13049" y="11335"/>
                      </a:cubicBezTo>
                      <a:lnTo>
                        <a:pt x="11297" y="9877"/>
                      </a:lnTo>
                      <a:lnTo>
                        <a:pt x="12287" y="9354"/>
                      </a:lnTo>
                      <a:cubicBezTo>
                        <a:pt x="10258" y="7696"/>
                        <a:pt x="8534" y="7715"/>
                        <a:pt x="7144" y="7144"/>
                      </a:cubicBezTo>
                      <a:cubicBezTo>
                        <a:pt x="8391" y="9687"/>
                        <a:pt x="11459" y="10125"/>
                        <a:pt x="12173" y="1212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77" name="任意多边形: 形状 1238">
                  <a:extLst>
                    <a:ext uri="{FF2B5EF4-FFF2-40B4-BE49-F238E27FC236}">
                      <a16:creationId xmlns:a16="http://schemas.microsoft.com/office/drawing/2014/main" id="{1DB11A89-0386-7720-6EB3-18847F1C4F8D}"/>
                    </a:ext>
                  </a:extLst>
                </p:cNvPr>
                <p:cNvSpPr/>
                <p:nvPr/>
              </p:nvSpPr>
              <p:spPr>
                <a:xfrm>
                  <a:off x="3925767" y="749782"/>
                  <a:ext cx="9525" cy="19050"/>
                </a:xfrm>
                <a:custGeom>
                  <a:avLst/>
                  <a:gdLst>
                    <a:gd name="connsiteX0" fmla="*/ 10287 w 9525"/>
                    <a:gd name="connsiteY0" fmla="*/ 14288 h 19050"/>
                    <a:gd name="connsiteX1" fmla="*/ 9163 w 9525"/>
                    <a:gd name="connsiteY1" fmla="*/ 13487 h 19050"/>
                    <a:gd name="connsiteX2" fmla="*/ 10983 w 9525"/>
                    <a:gd name="connsiteY2" fmla="*/ 15716 h 19050"/>
                    <a:gd name="connsiteX3" fmla="*/ 7477 w 9525"/>
                    <a:gd name="connsiteY3" fmla="*/ 7144 h 19050"/>
                    <a:gd name="connsiteX4" fmla="*/ 10287 w 9525"/>
                    <a:gd name="connsiteY4" fmla="*/ 1428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19050">
                      <a:moveTo>
                        <a:pt x="10287" y="14288"/>
                      </a:moveTo>
                      <a:lnTo>
                        <a:pt x="9163" y="13487"/>
                      </a:lnTo>
                      <a:lnTo>
                        <a:pt x="10983" y="15716"/>
                      </a:lnTo>
                      <a:cubicBezTo>
                        <a:pt x="11554" y="12382"/>
                        <a:pt x="11583" y="12382"/>
                        <a:pt x="7477" y="7144"/>
                      </a:cubicBezTo>
                      <a:cubicBezTo>
                        <a:pt x="5544" y="7639"/>
                        <a:pt x="12754" y="11811"/>
                        <a:pt x="10287" y="1428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78" name="任意多边形: 形状 1239">
                  <a:extLst>
                    <a:ext uri="{FF2B5EF4-FFF2-40B4-BE49-F238E27FC236}">
                      <a16:creationId xmlns:a16="http://schemas.microsoft.com/office/drawing/2014/main" id="{51053053-EB77-1A06-B4F1-15730E9CD4F0}"/>
                    </a:ext>
                  </a:extLst>
                </p:cNvPr>
                <p:cNvSpPr/>
                <p:nvPr/>
              </p:nvSpPr>
              <p:spPr>
                <a:xfrm>
                  <a:off x="3894960" y="752201"/>
                  <a:ext cx="19050" cy="9525"/>
                </a:xfrm>
                <a:custGeom>
                  <a:avLst/>
                  <a:gdLst>
                    <a:gd name="connsiteX0" fmla="*/ 10604 w 19050"/>
                    <a:gd name="connsiteY0" fmla="*/ 11792 h 9525"/>
                    <a:gd name="connsiteX1" fmla="*/ 14385 w 19050"/>
                    <a:gd name="connsiteY1" fmla="*/ 11811 h 9525"/>
                    <a:gd name="connsiteX2" fmla="*/ 7175 w 19050"/>
                    <a:gd name="connsiteY2" fmla="*/ 7144 h 9525"/>
                    <a:gd name="connsiteX3" fmla="*/ 10604 w 19050"/>
                    <a:gd name="connsiteY3" fmla="*/ 1179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0604" y="11792"/>
                      </a:moveTo>
                      <a:lnTo>
                        <a:pt x="14385" y="11811"/>
                      </a:lnTo>
                      <a:lnTo>
                        <a:pt x="7175" y="7144"/>
                      </a:lnTo>
                      <a:cubicBezTo>
                        <a:pt x="6803" y="7820"/>
                        <a:pt x="9861" y="10497"/>
                        <a:pt x="10604" y="1179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79" name="任意多边形: 形状 1240">
                  <a:extLst>
                    <a:ext uri="{FF2B5EF4-FFF2-40B4-BE49-F238E27FC236}">
                      <a16:creationId xmlns:a16="http://schemas.microsoft.com/office/drawing/2014/main" id="{F1AFBC6C-AEC6-BDD1-54D9-54C00F7A22F8}"/>
                    </a:ext>
                  </a:extLst>
                </p:cNvPr>
                <p:cNvSpPr/>
                <p:nvPr/>
              </p:nvSpPr>
              <p:spPr>
                <a:xfrm>
                  <a:off x="3706120" y="857653"/>
                  <a:ext cx="9525" cy="9525"/>
                </a:xfrm>
                <a:custGeom>
                  <a:avLst/>
                  <a:gdLst>
                    <a:gd name="connsiteX0" fmla="*/ 10258 w 9525"/>
                    <a:gd name="connsiteY0" fmla="*/ 7572 h 9525"/>
                    <a:gd name="connsiteX1" fmla="*/ 7620 w 9525"/>
                    <a:gd name="connsiteY1" fmla="*/ 7144 h 9525"/>
                    <a:gd name="connsiteX2" fmla="*/ 7144 w 9525"/>
                    <a:gd name="connsiteY2" fmla="*/ 926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258" y="7572"/>
                      </a:moveTo>
                      <a:lnTo>
                        <a:pt x="7620" y="7144"/>
                      </a:lnTo>
                      <a:lnTo>
                        <a:pt x="7144" y="926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80" name="任意多边形: 形状 1241">
                  <a:extLst>
                    <a:ext uri="{FF2B5EF4-FFF2-40B4-BE49-F238E27FC236}">
                      <a16:creationId xmlns:a16="http://schemas.microsoft.com/office/drawing/2014/main" id="{F04E531B-70D8-E132-F2D3-D95E64187961}"/>
                    </a:ext>
                  </a:extLst>
                </p:cNvPr>
                <p:cNvSpPr/>
                <p:nvPr/>
              </p:nvSpPr>
              <p:spPr>
                <a:xfrm>
                  <a:off x="3692109" y="927585"/>
                  <a:ext cx="9525" cy="9525"/>
                </a:xfrm>
                <a:custGeom>
                  <a:avLst/>
                  <a:gdLst>
                    <a:gd name="connsiteX0" fmla="*/ 8963 w 9525"/>
                    <a:gd name="connsiteY0" fmla="*/ 7144 h 9525"/>
                    <a:gd name="connsiteX1" fmla="*/ 7144 w 9525"/>
                    <a:gd name="connsiteY1" fmla="*/ 8306 h 9525"/>
                    <a:gd name="connsiteX2" fmla="*/ 9001 w 9525"/>
                    <a:gd name="connsiteY2" fmla="*/ 802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963" y="7144"/>
                      </a:moveTo>
                      <a:lnTo>
                        <a:pt x="7144" y="8306"/>
                      </a:lnTo>
                      <a:lnTo>
                        <a:pt x="9001" y="802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81" name="任意多边形: 形状 1242">
                  <a:extLst>
                    <a:ext uri="{FF2B5EF4-FFF2-40B4-BE49-F238E27FC236}">
                      <a16:creationId xmlns:a16="http://schemas.microsoft.com/office/drawing/2014/main" id="{8CB087B1-253E-A771-A20A-C1C62761354C}"/>
                    </a:ext>
                  </a:extLst>
                </p:cNvPr>
                <p:cNvSpPr/>
                <p:nvPr/>
              </p:nvSpPr>
              <p:spPr>
                <a:xfrm>
                  <a:off x="4039419" y="789720"/>
                  <a:ext cx="19050" cy="19050"/>
                </a:xfrm>
                <a:custGeom>
                  <a:avLst/>
                  <a:gdLst>
                    <a:gd name="connsiteX0" fmla="*/ 11487 w 19050"/>
                    <a:gd name="connsiteY0" fmla="*/ 10925 h 19050"/>
                    <a:gd name="connsiteX1" fmla="*/ 13202 w 19050"/>
                    <a:gd name="connsiteY1" fmla="*/ 15764 h 19050"/>
                    <a:gd name="connsiteX2" fmla="*/ 13049 w 19050"/>
                    <a:gd name="connsiteY2" fmla="*/ 8592 h 19050"/>
                    <a:gd name="connsiteX3" fmla="*/ 7144 w 19050"/>
                    <a:gd name="connsiteY3" fmla="*/ 7144 h 19050"/>
                    <a:gd name="connsiteX4" fmla="*/ 11487 w 19050"/>
                    <a:gd name="connsiteY4" fmla="*/ 1092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1487" y="10925"/>
                      </a:moveTo>
                      <a:cubicBezTo>
                        <a:pt x="11859" y="12697"/>
                        <a:pt x="10449" y="15897"/>
                        <a:pt x="13202" y="15764"/>
                      </a:cubicBezTo>
                      <a:cubicBezTo>
                        <a:pt x="11097" y="12306"/>
                        <a:pt x="11678" y="8668"/>
                        <a:pt x="13049" y="8592"/>
                      </a:cubicBezTo>
                      <a:lnTo>
                        <a:pt x="7144" y="7144"/>
                      </a:lnTo>
                      <a:lnTo>
                        <a:pt x="11487" y="1092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82" name="任意多边形: 形状 1243">
                  <a:extLst>
                    <a:ext uri="{FF2B5EF4-FFF2-40B4-BE49-F238E27FC236}">
                      <a16:creationId xmlns:a16="http://schemas.microsoft.com/office/drawing/2014/main" id="{387D0B83-B07E-3250-FBB7-29A073760398}"/>
                    </a:ext>
                  </a:extLst>
                </p:cNvPr>
                <p:cNvSpPr/>
                <p:nvPr/>
              </p:nvSpPr>
              <p:spPr>
                <a:xfrm>
                  <a:off x="3719131" y="990457"/>
                  <a:ext cx="19050" cy="9525"/>
                </a:xfrm>
                <a:custGeom>
                  <a:avLst/>
                  <a:gdLst>
                    <a:gd name="connsiteX0" fmla="*/ 10535 w 19050"/>
                    <a:gd name="connsiteY0" fmla="*/ 10376 h 9525"/>
                    <a:gd name="connsiteX1" fmla="*/ 12021 w 19050"/>
                    <a:gd name="connsiteY1" fmla="*/ 8499 h 9525"/>
                    <a:gd name="connsiteX2" fmla="*/ 7144 w 19050"/>
                    <a:gd name="connsiteY2" fmla="*/ 7185 h 9525"/>
                    <a:gd name="connsiteX3" fmla="*/ 10535 w 19050"/>
                    <a:gd name="connsiteY3" fmla="*/ 1037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0535" y="10376"/>
                      </a:moveTo>
                      <a:cubicBezTo>
                        <a:pt x="13449" y="11757"/>
                        <a:pt x="11249" y="8957"/>
                        <a:pt x="12021" y="8499"/>
                      </a:cubicBezTo>
                      <a:cubicBezTo>
                        <a:pt x="13992" y="11195"/>
                        <a:pt x="7944" y="6671"/>
                        <a:pt x="7144" y="7185"/>
                      </a:cubicBezTo>
                      <a:lnTo>
                        <a:pt x="10535" y="1037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83" name="任意多边形: 形状 1244">
                  <a:extLst>
                    <a:ext uri="{FF2B5EF4-FFF2-40B4-BE49-F238E27FC236}">
                      <a16:creationId xmlns:a16="http://schemas.microsoft.com/office/drawing/2014/main" id="{159DB787-8C3D-FABA-F960-585DCCA9C50C}"/>
                    </a:ext>
                  </a:extLst>
                </p:cNvPr>
                <p:cNvSpPr/>
                <p:nvPr/>
              </p:nvSpPr>
              <p:spPr>
                <a:xfrm>
                  <a:off x="3706730" y="861498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11186 h 19050"/>
                    <a:gd name="connsiteX1" fmla="*/ 12354 w 19050"/>
                    <a:gd name="connsiteY1" fmla="*/ 12853 h 19050"/>
                    <a:gd name="connsiteX2" fmla="*/ 15983 w 19050"/>
                    <a:gd name="connsiteY2" fmla="*/ 9766 h 19050"/>
                    <a:gd name="connsiteX3" fmla="*/ 14849 w 19050"/>
                    <a:gd name="connsiteY3" fmla="*/ 12100 h 19050"/>
                    <a:gd name="connsiteX4" fmla="*/ 17040 w 19050"/>
                    <a:gd name="connsiteY4" fmla="*/ 9985 h 19050"/>
                    <a:gd name="connsiteX5" fmla="*/ 7144 w 19050"/>
                    <a:gd name="connsiteY5" fmla="*/ 1118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7144" y="11186"/>
                      </a:moveTo>
                      <a:cubicBezTo>
                        <a:pt x="8658" y="9157"/>
                        <a:pt x="11582" y="11090"/>
                        <a:pt x="12354" y="12853"/>
                      </a:cubicBezTo>
                      <a:cubicBezTo>
                        <a:pt x="11001" y="8890"/>
                        <a:pt x="14507" y="10624"/>
                        <a:pt x="15983" y="9766"/>
                      </a:cubicBezTo>
                      <a:lnTo>
                        <a:pt x="14849" y="12100"/>
                      </a:lnTo>
                      <a:cubicBezTo>
                        <a:pt x="14849" y="12100"/>
                        <a:pt x="17012" y="9900"/>
                        <a:pt x="17040" y="9985"/>
                      </a:cubicBezTo>
                      <a:cubicBezTo>
                        <a:pt x="12487" y="4756"/>
                        <a:pt x="9887" y="7699"/>
                        <a:pt x="7144" y="1118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84" name="任意多边形: 形状 1245">
                  <a:extLst>
                    <a:ext uri="{FF2B5EF4-FFF2-40B4-BE49-F238E27FC236}">
                      <a16:creationId xmlns:a16="http://schemas.microsoft.com/office/drawing/2014/main" id="{CD54B758-6B8D-DD5E-6944-8C86B67F1FFA}"/>
                    </a:ext>
                  </a:extLst>
                </p:cNvPr>
                <p:cNvSpPr/>
                <p:nvPr/>
              </p:nvSpPr>
              <p:spPr>
                <a:xfrm>
                  <a:off x="3711997" y="980575"/>
                  <a:ext cx="19050" cy="9525"/>
                </a:xfrm>
                <a:custGeom>
                  <a:avLst/>
                  <a:gdLst>
                    <a:gd name="connsiteX0" fmla="*/ 13783 w 19050"/>
                    <a:gd name="connsiteY0" fmla="*/ 11571 h 9525"/>
                    <a:gd name="connsiteX1" fmla="*/ 11763 w 19050"/>
                    <a:gd name="connsiteY1" fmla="*/ 7256 h 9525"/>
                    <a:gd name="connsiteX2" fmla="*/ 7144 w 19050"/>
                    <a:gd name="connsiteY2" fmla="*/ 7199 h 9525"/>
                    <a:gd name="connsiteX3" fmla="*/ 13783 w 19050"/>
                    <a:gd name="connsiteY3" fmla="*/ 1157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3783" y="11571"/>
                      </a:moveTo>
                      <a:cubicBezTo>
                        <a:pt x="12897" y="10047"/>
                        <a:pt x="14145" y="9542"/>
                        <a:pt x="11763" y="7256"/>
                      </a:cubicBezTo>
                      <a:cubicBezTo>
                        <a:pt x="11592" y="6989"/>
                        <a:pt x="7334" y="7294"/>
                        <a:pt x="7144" y="7199"/>
                      </a:cubicBezTo>
                      <a:cubicBezTo>
                        <a:pt x="8706" y="8237"/>
                        <a:pt x="11840" y="10295"/>
                        <a:pt x="13783" y="1157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85" name="任意多边形: 形状 1246">
                  <a:extLst>
                    <a:ext uri="{FF2B5EF4-FFF2-40B4-BE49-F238E27FC236}">
                      <a16:creationId xmlns:a16="http://schemas.microsoft.com/office/drawing/2014/main" id="{C512D86D-0BEA-D947-2F82-0C52FABE158B}"/>
                    </a:ext>
                  </a:extLst>
                </p:cNvPr>
                <p:cNvSpPr/>
                <p:nvPr/>
              </p:nvSpPr>
              <p:spPr>
                <a:xfrm>
                  <a:off x="4071109" y="813038"/>
                  <a:ext cx="19050" cy="28575"/>
                </a:xfrm>
                <a:custGeom>
                  <a:avLst/>
                  <a:gdLst>
                    <a:gd name="connsiteX0" fmla="*/ 7372 w 19050"/>
                    <a:gd name="connsiteY0" fmla="*/ 7144 h 28575"/>
                    <a:gd name="connsiteX1" fmla="*/ 7839 w 19050"/>
                    <a:gd name="connsiteY1" fmla="*/ 15888 h 28575"/>
                    <a:gd name="connsiteX2" fmla="*/ 16230 w 19050"/>
                    <a:gd name="connsiteY2" fmla="*/ 22422 h 28575"/>
                    <a:gd name="connsiteX3" fmla="*/ 7372 w 19050"/>
                    <a:gd name="connsiteY3" fmla="*/ 7144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28575">
                      <a:moveTo>
                        <a:pt x="7372" y="7144"/>
                      </a:moveTo>
                      <a:cubicBezTo>
                        <a:pt x="13601" y="12106"/>
                        <a:pt x="4695" y="12954"/>
                        <a:pt x="7839" y="15888"/>
                      </a:cubicBezTo>
                      <a:cubicBezTo>
                        <a:pt x="9515" y="12754"/>
                        <a:pt x="13877" y="19945"/>
                        <a:pt x="16230" y="22422"/>
                      </a:cubicBezTo>
                      <a:cubicBezTo>
                        <a:pt x="10906" y="17945"/>
                        <a:pt x="16516" y="8125"/>
                        <a:pt x="7372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86" name="任意多边形: 形状 1247">
                  <a:extLst>
                    <a:ext uri="{FF2B5EF4-FFF2-40B4-BE49-F238E27FC236}">
                      <a16:creationId xmlns:a16="http://schemas.microsoft.com/office/drawing/2014/main" id="{BD5F41FE-2235-CE1C-7061-F8DF14A956F5}"/>
                    </a:ext>
                  </a:extLst>
                </p:cNvPr>
                <p:cNvSpPr/>
                <p:nvPr/>
              </p:nvSpPr>
              <p:spPr>
                <a:xfrm>
                  <a:off x="4042572" y="801027"/>
                  <a:ext cx="9525" cy="19050"/>
                </a:xfrm>
                <a:custGeom>
                  <a:avLst/>
                  <a:gdLst>
                    <a:gd name="connsiteX0" fmla="*/ 11344 w 9525"/>
                    <a:gd name="connsiteY0" fmla="*/ 14611 h 19050"/>
                    <a:gd name="connsiteX1" fmla="*/ 10306 w 9525"/>
                    <a:gd name="connsiteY1" fmla="*/ 10868 h 19050"/>
                    <a:gd name="connsiteX2" fmla="*/ 9201 w 9525"/>
                    <a:gd name="connsiteY2" fmla="*/ 7144 h 19050"/>
                    <a:gd name="connsiteX3" fmla="*/ 7144 w 9525"/>
                    <a:gd name="connsiteY3" fmla="*/ 10763 h 19050"/>
                    <a:gd name="connsiteX4" fmla="*/ 11344 w 9525"/>
                    <a:gd name="connsiteY4" fmla="*/ 1461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19050">
                      <a:moveTo>
                        <a:pt x="11344" y="14611"/>
                      </a:moveTo>
                      <a:cubicBezTo>
                        <a:pt x="11344" y="14611"/>
                        <a:pt x="10878" y="12716"/>
                        <a:pt x="10306" y="10868"/>
                      </a:cubicBezTo>
                      <a:cubicBezTo>
                        <a:pt x="9754" y="9001"/>
                        <a:pt x="9201" y="7144"/>
                        <a:pt x="9201" y="7144"/>
                      </a:cubicBezTo>
                      <a:lnTo>
                        <a:pt x="7144" y="10763"/>
                      </a:lnTo>
                      <a:lnTo>
                        <a:pt x="11344" y="1461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87" name="任意多边形: 形状 1248">
                  <a:extLst>
                    <a:ext uri="{FF2B5EF4-FFF2-40B4-BE49-F238E27FC236}">
                      <a16:creationId xmlns:a16="http://schemas.microsoft.com/office/drawing/2014/main" id="{049EB885-F2BD-950A-ADCA-7CAC7AB861EA}"/>
                    </a:ext>
                  </a:extLst>
                </p:cNvPr>
                <p:cNvSpPr/>
                <p:nvPr/>
              </p:nvSpPr>
              <p:spPr>
                <a:xfrm>
                  <a:off x="3722427" y="843613"/>
                  <a:ext cx="28575" cy="19050"/>
                </a:xfrm>
                <a:custGeom>
                  <a:avLst/>
                  <a:gdLst>
                    <a:gd name="connsiteX0" fmla="*/ 15945 w 28575"/>
                    <a:gd name="connsiteY0" fmla="*/ 13449 h 19050"/>
                    <a:gd name="connsiteX1" fmla="*/ 17374 w 28575"/>
                    <a:gd name="connsiteY1" fmla="*/ 16802 h 19050"/>
                    <a:gd name="connsiteX2" fmla="*/ 15707 w 28575"/>
                    <a:gd name="connsiteY2" fmla="*/ 14602 h 19050"/>
                    <a:gd name="connsiteX3" fmla="*/ 29242 w 28575"/>
                    <a:gd name="connsiteY3" fmla="*/ 16612 h 19050"/>
                    <a:gd name="connsiteX4" fmla="*/ 28699 w 28575"/>
                    <a:gd name="connsiteY4" fmla="*/ 10944 h 19050"/>
                    <a:gd name="connsiteX5" fmla="*/ 13325 w 28575"/>
                    <a:gd name="connsiteY5" fmla="*/ 9839 h 19050"/>
                    <a:gd name="connsiteX6" fmla="*/ 13354 w 28575"/>
                    <a:gd name="connsiteY6" fmla="*/ 7144 h 19050"/>
                    <a:gd name="connsiteX7" fmla="*/ 7144 w 28575"/>
                    <a:gd name="connsiteY7" fmla="*/ 12535 h 19050"/>
                    <a:gd name="connsiteX8" fmla="*/ 15945 w 28575"/>
                    <a:gd name="connsiteY8" fmla="*/ 1344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575" h="19050">
                      <a:moveTo>
                        <a:pt x="15945" y="13449"/>
                      </a:moveTo>
                      <a:cubicBezTo>
                        <a:pt x="14688" y="15059"/>
                        <a:pt x="16507" y="15326"/>
                        <a:pt x="17374" y="16802"/>
                      </a:cubicBezTo>
                      <a:lnTo>
                        <a:pt x="15707" y="14602"/>
                      </a:lnTo>
                      <a:cubicBezTo>
                        <a:pt x="20088" y="15859"/>
                        <a:pt x="24927" y="13964"/>
                        <a:pt x="29242" y="16612"/>
                      </a:cubicBezTo>
                      <a:lnTo>
                        <a:pt x="28699" y="10944"/>
                      </a:lnTo>
                      <a:cubicBezTo>
                        <a:pt x="23870" y="13659"/>
                        <a:pt x="17840" y="6820"/>
                        <a:pt x="13325" y="9839"/>
                      </a:cubicBezTo>
                      <a:cubicBezTo>
                        <a:pt x="10963" y="8725"/>
                        <a:pt x="14278" y="8506"/>
                        <a:pt x="13354" y="7144"/>
                      </a:cubicBezTo>
                      <a:cubicBezTo>
                        <a:pt x="10735" y="7220"/>
                        <a:pt x="10658" y="11887"/>
                        <a:pt x="7144" y="12535"/>
                      </a:cubicBezTo>
                      <a:cubicBezTo>
                        <a:pt x="7144" y="12535"/>
                        <a:pt x="15935" y="13145"/>
                        <a:pt x="15945" y="1344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88" name="任意多边形: 形状 1249">
                  <a:extLst>
                    <a:ext uri="{FF2B5EF4-FFF2-40B4-BE49-F238E27FC236}">
                      <a16:creationId xmlns:a16="http://schemas.microsoft.com/office/drawing/2014/main" id="{782ADA25-214A-E819-FCE3-D02310A7CB42}"/>
                    </a:ext>
                  </a:extLst>
                </p:cNvPr>
                <p:cNvSpPr/>
                <p:nvPr/>
              </p:nvSpPr>
              <p:spPr>
                <a:xfrm>
                  <a:off x="3701081" y="896591"/>
                  <a:ext cx="9525" cy="9525"/>
                </a:xfrm>
                <a:custGeom>
                  <a:avLst/>
                  <a:gdLst>
                    <a:gd name="connsiteX0" fmla="*/ 9545 w 9525"/>
                    <a:gd name="connsiteY0" fmla="*/ 10820 h 9525"/>
                    <a:gd name="connsiteX1" fmla="*/ 9497 w 9525"/>
                    <a:gd name="connsiteY1" fmla="*/ 7144 h 9525"/>
                    <a:gd name="connsiteX2" fmla="*/ 7230 w 9525"/>
                    <a:gd name="connsiteY2" fmla="*/ 9277 h 9525"/>
                    <a:gd name="connsiteX3" fmla="*/ 9545 w 9525"/>
                    <a:gd name="connsiteY3" fmla="*/ 1082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545" y="10820"/>
                      </a:moveTo>
                      <a:lnTo>
                        <a:pt x="9497" y="7144"/>
                      </a:lnTo>
                      <a:cubicBezTo>
                        <a:pt x="10078" y="8572"/>
                        <a:pt x="6554" y="6258"/>
                        <a:pt x="7230" y="9277"/>
                      </a:cubicBezTo>
                      <a:lnTo>
                        <a:pt x="9545" y="1082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89" name="任意多边形: 形状 1250">
                  <a:extLst>
                    <a:ext uri="{FF2B5EF4-FFF2-40B4-BE49-F238E27FC236}">
                      <a16:creationId xmlns:a16="http://schemas.microsoft.com/office/drawing/2014/main" id="{7B90E22E-B581-0565-5201-9CB860E9463F}"/>
                    </a:ext>
                  </a:extLst>
                </p:cNvPr>
                <p:cNvSpPr/>
                <p:nvPr/>
              </p:nvSpPr>
              <p:spPr>
                <a:xfrm>
                  <a:off x="3916909" y="768022"/>
                  <a:ext cx="19050" cy="19050"/>
                </a:xfrm>
                <a:custGeom>
                  <a:avLst/>
                  <a:gdLst>
                    <a:gd name="connsiteX0" fmla="*/ 8430 w 19050"/>
                    <a:gd name="connsiteY0" fmla="*/ 9944 h 19050"/>
                    <a:gd name="connsiteX1" fmla="*/ 13878 w 19050"/>
                    <a:gd name="connsiteY1" fmla="*/ 15745 h 19050"/>
                    <a:gd name="connsiteX2" fmla="*/ 18783 w 19050"/>
                    <a:gd name="connsiteY2" fmla="*/ 15583 h 19050"/>
                    <a:gd name="connsiteX3" fmla="*/ 7144 w 19050"/>
                    <a:gd name="connsiteY3" fmla="*/ 7144 h 19050"/>
                    <a:gd name="connsiteX4" fmla="*/ 7687 w 19050"/>
                    <a:gd name="connsiteY4" fmla="*/ 9868 h 19050"/>
                    <a:gd name="connsiteX5" fmla="*/ 8430 w 19050"/>
                    <a:gd name="connsiteY5" fmla="*/ 99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8430" y="9944"/>
                      </a:moveTo>
                      <a:cubicBezTo>
                        <a:pt x="9696" y="12716"/>
                        <a:pt x="9277" y="13335"/>
                        <a:pt x="13878" y="15745"/>
                      </a:cubicBezTo>
                      <a:lnTo>
                        <a:pt x="18783" y="15583"/>
                      </a:lnTo>
                      <a:cubicBezTo>
                        <a:pt x="15335" y="12544"/>
                        <a:pt x="11173" y="8134"/>
                        <a:pt x="7144" y="7144"/>
                      </a:cubicBezTo>
                      <a:lnTo>
                        <a:pt x="7687" y="9868"/>
                      </a:lnTo>
                      <a:lnTo>
                        <a:pt x="8430" y="99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90" name="任意多边形: 形状 1251">
                  <a:extLst>
                    <a:ext uri="{FF2B5EF4-FFF2-40B4-BE49-F238E27FC236}">
                      <a16:creationId xmlns:a16="http://schemas.microsoft.com/office/drawing/2014/main" id="{38190AE8-CC5F-7B13-0DF3-C110E337AAF0}"/>
                    </a:ext>
                  </a:extLst>
                </p:cNvPr>
                <p:cNvSpPr/>
                <p:nvPr/>
              </p:nvSpPr>
              <p:spPr>
                <a:xfrm>
                  <a:off x="3702177" y="944902"/>
                  <a:ext cx="9525" cy="9525"/>
                </a:xfrm>
                <a:custGeom>
                  <a:avLst/>
                  <a:gdLst>
                    <a:gd name="connsiteX0" fmla="*/ 7801 w 9525"/>
                    <a:gd name="connsiteY0" fmla="*/ 7182 h 9525"/>
                    <a:gd name="connsiteX1" fmla="*/ 7144 w 9525"/>
                    <a:gd name="connsiteY1" fmla="*/ 7144 h 9525"/>
                    <a:gd name="connsiteX2" fmla="*/ 8220 w 9525"/>
                    <a:gd name="connsiteY2" fmla="*/ 961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801" y="7182"/>
                      </a:moveTo>
                      <a:lnTo>
                        <a:pt x="7144" y="7144"/>
                      </a:lnTo>
                      <a:lnTo>
                        <a:pt x="8220" y="961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91" name="任意多边形: 形状 1252">
                  <a:extLst>
                    <a:ext uri="{FF2B5EF4-FFF2-40B4-BE49-F238E27FC236}">
                      <a16:creationId xmlns:a16="http://schemas.microsoft.com/office/drawing/2014/main" id="{9EBCBD05-C5E9-E900-2740-B32388F66859}"/>
                    </a:ext>
                  </a:extLst>
                </p:cNvPr>
                <p:cNvSpPr/>
                <p:nvPr/>
              </p:nvSpPr>
              <p:spPr>
                <a:xfrm>
                  <a:off x="4083253" y="833335"/>
                  <a:ext cx="9525" cy="19050"/>
                </a:xfrm>
                <a:custGeom>
                  <a:avLst/>
                  <a:gdLst>
                    <a:gd name="connsiteX0" fmla="*/ 10277 w 9525"/>
                    <a:gd name="connsiteY0" fmla="*/ 14097 h 19050"/>
                    <a:gd name="connsiteX1" fmla="*/ 7144 w 9525"/>
                    <a:gd name="connsiteY1" fmla="*/ 7144 h 19050"/>
                    <a:gd name="connsiteX2" fmla="*/ 10277 w 9525"/>
                    <a:gd name="connsiteY2" fmla="*/ 1409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10277" y="14097"/>
                      </a:moveTo>
                      <a:cubicBezTo>
                        <a:pt x="10763" y="10858"/>
                        <a:pt x="9411" y="10687"/>
                        <a:pt x="7144" y="7144"/>
                      </a:cubicBezTo>
                      <a:lnTo>
                        <a:pt x="10277" y="1409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92" name="任意多边形: 形状 1253">
                  <a:extLst>
                    <a:ext uri="{FF2B5EF4-FFF2-40B4-BE49-F238E27FC236}">
                      <a16:creationId xmlns:a16="http://schemas.microsoft.com/office/drawing/2014/main" id="{9CB03A46-0F46-6455-BE83-1D6B06377D17}"/>
                    </a:ext>
                  </a:extLst>
                </p:cNvPr>
                <p:cNvSpPr/>
                <p:nvPr/>
              </p:nvSpPr>
              <p:spPr>
                <a:xfrm>
                  <a:off x="3719541" y="860377"/>
                  <a:ext cx="9525" cy="9525"/>
                </a:xfrm>
                <a:custGeom>
                  <a:avLst/>
                  <a:gdLst>
                    <a:gd name="connsiteX0" fmla="*/ 10554 w 9525"/>
                    <a:gd name="connsiteY0" fmla="*/ 9230 h 9525"/>
                    <a:gd name="connsiteX1" fmla="*/ 7144 w 9525"/>
                    <a:gd name="connsiteY1" fmla="*/ 7144 h 9525"/>
                    <a:gd name="connsiteX2" fmla="*/ 10306 w 9525"/>
                    <a:gd name="connsiteY2" fmla="*/ 964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554" y="9230"/>
                      </a:moveTo>
                      <a:lnTo>
                        <a:pt x="7144" y="7144"/>
                      </a:lnTo>
                      <a:lnTo>
                        <a:pt x="10306" y="964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93" name="任意多边形: 形状 1254">
                  <a:extLst>
                    <a:ext uri="{FF2B5EF4-FFF2-40B4-BE49-F238E27FC236}">
                      <a16:creationId xmlns:a16="http://schemas.microsoft.com/office/drawing/2014/main" id="{48147EE8-235C-AF2F-1D94-EAF43DAAEE3A}"/>
                    </a:ext>
                  </a:extLst>
                </p:cNvPr>
                <p:cNvSpPr/>
                <p:nvPr/>
              </p:nvSpPr>
              <p:spPr>
                <a:xfrm>
                  <a:off x="3714255" y="868746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10861 h 19050"/>
                    <a:gd name="connsiteX1" fmla="*/ 10963 w 19050"/>
                    <a:gd name="connsiteY1" fmla="*/ 13690 h 19050"/>
                    <a:gd name="connsiteX2" fmla="*/ 11906 w 19050"/>
                    <a:gd name="connsiteY2" fmla="*/ 10852 h 19050"/>
                    <a:gd name="connsiteX3" fmla="*/ 8849 w 19050"/>
                    <a:gd name="connsiteY3" fmla="*/ 7185 h 19050"/>
                    <a:gd name="connsiteX4" fmla="*/ 7144 w 19050"/>
                    <a:gd name="connsiteY4" fmla="*/ 1086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7144" y="10861"/>
                      </a:moveTo>
                      <a:cubicBezTo>
                        <a:pt x="8344" y="10519"/>
                        <a:pt x="9506" y="11309"/>
                        <a:pt x="10963" y="13690"/>
                      </a:cubicBezTo>
                      <a:cubicBezTo>
                        <a:pt x="11620" y="12443"/>
                        <a:pt x="10306" y="10728"/>
                        <a:pt x="11906" y="10852"/>
                      </a:cubicBezTo>
                      <a:cubicBezTo>
                        <a:pt x="13373" y="10223"/>
                        <a:pt x="10735" y="6728"/>
                        <a:pt x="8849" y="7185"/>
                      </a:cubicBezTo>
                      <a:cubicBezTo>
                        <a:pt x="9973" y="9214"/>
                        <a:pt x="7782" y="9480"/>
                        <a:pt x="7144" y="1086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94" name="任意多边形: 形状 1255">
                  <a:extLst>
                    <a:ext uri="{FF2B5EF4-FFF2-40B4-BE49-F238E27FC236}">
                      <a16:creationId xmlns:a16="http://schemas.microsoft.com/office/drawing/2014/main" id="{70F73A8A-CDE6-62D9-592C-2353B9D6619E}"/>
                    </a:ext>
                  </a:extLst>
                </p:cNvPr>
                <p:cNvSpPr/>
                <p:nvPr/>
              </p:nvSpPr>
              <p:spPr>
                <a:xfrm>
                  <a:off x="3936117" y="773376"/>
                  <a:ext cx="19050" cy="19050"/>
                </a:xfrm>
                <a:custGeom>
                  <a:avLst/>
                  <a:gdLst>
                    <a:gd name="connsiteX0" fmla="*/ 8643 w 19050"/>
                    <a:gd name="connsiteY0" fmla="*/ 11278 h 19050"/>
                    <a:gd name="connsiteX1" fmla="*/ 13558 w 19050"/>
                    <a:gd name="connsiteY1" fmla="*/ 11459 h 19050"/>
                    <a:gd name="connsiteX2" fmla="*/ 10129 w 19050"/>
                    <a:gd name="connsiteY2" fmla="*/ 11525 h 19050"/>
                    <a:gd name="connsiteX3" fmla="*/ 7585 w 19050"/>
                    <a:gd name="connsiteY3" fmla="*/ 7144 h 19050"/>
                    <a:gd name="connsiteX4" fmla="*/ 8643 w 19050"/>
                    <a:gd name="connsiteY4" fmla="*/ 1127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8643" y="11278"/>
                      </a:moveTo>
                      <a:cubicBezTo>
                        <a:pt x="11491" y="15192"/>
                        <a:pt x="12053" y="11173"/>
                        <a:pt x="13558" y="11459"/>
                      </a:cubicBezTo>
                      <a:cubicBezTo>
                        <a:pt x="11510" y="9668"/>
                        <a:pt x="11062" y="10316"/>
                        <a:pt x="10129" y="11525"/>
                      </a:cubicBezTo>
                      <a:lnTo>
                        <a:pt x="7585" y="7144"/>
                      </a:lnTo>
                      <a:cubicBezTo>
                        <a:pt x="8490" y="9258"/>
                        <a:pt x="5452" y="8887"/>
                        <a:pt x="8643" y="1127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95" name="任意多边形: 形状 1256">
                  <a:extLst>
                    <a:ext uri="{FF2B5EF4-FFF2-40B4-BE49-F238E27FC236}">
                      <a16:creationId xmlns:a16="http://schemas.microsoft.com/office/drawing/2014/main" id="{BBF29FB1-D093-A0B8-C6BA-A62810B44CDC}"/>
                    </a:ext>
                  </a:extLst>
                </p:cNvPr>
                <p:cNvSpPr/>
                <p:nvPr/>
              </p:nvSpPr>
              <p:spPr>
                <a:xfrm>
                  <a:off x="3715674" y="977896"/>
                  <a:ext cx="9525" cy="9525"/>
                </a:xfrm>
                <a:custGeom>
                  <a:avLst/>
                  <a:gdLst>
                    <a:gd name="connsiteX0" fmla="*/ 9239 w 9525"/>
                    <a:gd name="connsiteY0" fmla="*/ 9382 h 9525"/>
                    <a:gd name="connsiteX1" fmla="*/ 10211 w 9525"/>
                    <a:gd name="connsiteY1" fmla="*/ 8230 h 9525"/>
                    <a:gd name="connsiteX2" fmla="*/ 7144 w 9525"/>
                    <a:gd name="connsiteY2" fmla="*/ 7144 h 9525"/>
                    <a:gd name="connsiteX3" fmla="*/ 9239 w 9525"/>
                    <a:gd name="connsiteY3" fmla="*/ 93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239" y="9382"/>
                      </a:moveTo>
                      <a:lnTo>
                        <a:pt x="10211" y="8230"/>
                      </a:lnTo>
                      <a:lnTo>
                        <a:pt x="7144" y="7144"/>
                      </a:lnTo>
                      <a:cubicBezTo>
                        <a:pt x="8458" y="7982"/>
                        <a:pt x="8382" y="8620"/>
                        <a:pt x="9239" y="938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96" name="任意多边形: 形状 1257">
                  <a:extLst>
                    <a:ext uri="{FF2B5EF4-FFF2-40B4-BE49-F238E27FC236}">
                      <a16:creationId xmlns:a16="http://schemas.microsoft.com/office/drawing/2014/main" id="{50E9F0B6-4C1A-D239-78E8-3C7A29C25414}"/>
                    </a:ext>
                  </a:extLst>
                </p:cNvPr>
                <p:cNvSpPr/>
                <p:nvPr/>
              </p:nvSpPr>
              <p:spPr>
                <a:xfrm>
                  <a:off x="3703558" y="914812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13221 h 19050"/>
                    <a:gd name="connsiteX1" fmla="*/ 14935 w 19050"/>
                    <a:gd name="connsiteY1" fmla="*/ 12859 h 19050"/>
                    <a:gd name="connsiteX2" fmla="*/ 14211 w 19050"/>
                    <a:gd name="connsiteY2" fmla="*/ 9858 h 19050"/>
                    <a:gd name="connsiteX3" fmla="*/ 19241 w 19050"/>
                    <a:gd name="connsiteY3" fmla="*/ 13068 h 19050"/>
                    <a:gd name="connsiteX4" fmla="*/ 17640 w 19050"/>
                    <a:gd name="connsiteY4" fmla="*/ 7144 h 19050"/>
                    <a:gd name="connsiteX5" fmla="*/ 17850 w 19050"/>
                    <a:gd name="connsiteY5" fmla="*/ 10363 h 19050"/>
                    <a:gd name="connsiteX6" fmla="*/ 14183 w 19050"/>
                    <a:gd name="connsiteY6" fmla="*/ 7372 h 19050"/>
                    <a:gd name="connsiteX7" fmla="*/ 10697 w 19050"/>
                    <a:gd name="connsiteY7" fmla="*/ 10725 h 19050"/>
                    <a:gd name="connsiteX8" fmla="*/ 7144 w 19050"/>
                    <a:gd name="connsiteY8" fmla="*/ 1322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050" h="19050">
                      <a:moveTo>
                        <a:pt x="7144" y="13221"/>
                      </a:moveTo>
                      <a:cubicBezTo>
                        <a:pt x="10287" y="14878"/>
                        <a:pt x="11030" y="10097"/>
                        <a:pt x="14935" y="12859"/>
                      </a:cubicBezTo>
                      <a:lnTo>
                        <a:pt x="14211" y="9858"/>
                      </a:lnTo>
                      <a:cubicBezTo>
                        <a:pt x="15745" y="12516"/>
                        <a:pt x="18193" y="13145"/>
                        <a:pt x="19241" y="13068"/>
                      </a:cubicBezTo>
                      <a:cubicBezTo>
                        <a:pt x="19583" y="10839"/>
                        <a:pt x="18412" y="9306"/>
                        <a:pt x="17640" y="7144"/>
                      </a:cubicBezTo>
                      <a:cubicBezTo>
                        <a:pt x="17078" y="8220"/>
                        <a:pt x="17278" y="9392"/>
                        <a:pt x="17850" y="10363"/>
                      </a:cubicBezTo>
                      <a:cubicBezTo>
                        <a:pt x="16478" y="12230"/>
                        <a:pt x="16031" y="7868"/>
                        <a:pt x="14183" y="7372"/>
                      </a:cubicBezTo>
                      <a:cubicBezTo>
                        <a:pt x="13154" y="9039"/>
                        <a:pt x="11963" y="10011"/>
                        <a:pt x="10697" y="10725"/>
                      </a:cubicBezTo>
                      <a:cubicBezTo>
                        <a:pt x="9506" y="11573"/>
                        <a:pt x="8325" y="12392"/>
                        <a:pt x="7144" y="1322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97" name="任意多边形: 形状 1258">
                  <a:extLst>
                    <a:ext uri="{FF2B5EF4-FFF2-40B4-BE49-F238E27FC236}">
                      <a16:creationId xmlns:a16="http://schemas.microsoft.com/office/drawing/2014/main" id="{AC7B9418-017A-5770-55E7-B4D9667B281A}"/>
                    </a:ext>
                  </a:extLst>
                </p:cNvPr>
                <p:cNvSpPr/>
                <p:nvPr/>
              </p:nvSpPr>
              <p:spPr>
                <a:xfrm>
                  <a:off x="3775272" y="810142"/>
                  <a:ext cx="19050" cy="9525"/>
                </a:xfrm>
                <a:custGeom>
                  <a:avLst/>
                  <a:gdLst>
                    <a:gd name="connsiteX0" fmla="*/ 11916 w 19050"/>
                    <a:gd name="connsiteY0" fmla="*/ 8925 h 9525"/>
                    <a:gd name="connsiteX1" fmla="*/ 7144 w 19050"/>
                    <a:gd name="connsiteY1" fmla="*/ 7144 h 9525"/>
                    <a:gd name="connsiteX2" fmla="*/ 9173 w 19050"/>
                    <a:gd name="connsiteY2" fmla="*/ 933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1916" y="8925"/>
                      </a:moveTo>
                      <a:lnTo>
                        <a:pt x="7144" y="7144"/>
                      </a:lnTo>
                      <a:lnTo>
                        <a:pt x="9173" y="933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98" name="任意多边形: 形状 1259">
                  <a:extLst>
                    <a:ext uri="{FF2B5EF4-FFF2-40B4-BE49-F238E27FC236}">
                      <a16:creationId xmlns:a16="http://schemas.microsoft.com/office/drawing/2014/main" id="{A75B593C-FE98-C748-3B9B-363409B26AC1}"/>
                    </a:ext>
                  </a:extLst>
                </p:cNvPr>
                <p:cNvSpPr/>
                <p:nvPr/>
              </p:nvSpPr>
              <p:spPr>
                <a:xfrm>
                  <a:off x="3747364" y="832831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11535 w 9525"/>
                    <a:gd name="connsiteY1" fmla="*/ 8039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11535" y="8039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99" name="任意多边形: 形状 1260">
                  <a:extLst>
                    <a:ext uri="{FF2B5EF4-FFF2-40B4-BE49-F238E27FC236}">
                      <a16:creationId xmlns:a16="http://schemas.microsoft.com/office/drawing/2014/main" id="{607F2E98-1C7A-FAD6-F977-D6BFC49AC847}"/>
                    </a:ext>
                  </a:extLst>
                </p:cNvPr>
                <p:cNvSpPr/>
                <p:nvPr/>
              </p:nvSpPr>
              <p:spPr>
                <a:xfrm>
                  <a:off x="3943822" y="781284"/>
                  <a:ext cx="19050" cy="9525"/>
                </a:xfrm>
                <a:custGeom>
                  <a:avLst/>
                  <a:gdLst>
                    <a:gd name="connsiteX0" fmla="*/ 7977 w 19050"/>
                    <a:gd name="connsiteY0" fmla="*/ 9427 h 9525"/>
                    <a:gd name="connsiteX1" fmla="*/ 7767 w 19050"/>
                    <a:gd name="connsiteY1" fmla="*/ 10751 h 9525"/>
                    <a:gd name="connsiteX2" fmla="*/ 10425 w 19050"/>
                    <a:gd name="connsiteY2" fmla="*/ 8504 h 9525"/>
                    <a:gd name="connsiteX3" fmla="*/ 13454 w 19050"/>
                    <a:gd name="connsiteY3" fmla="*/ 11171 h 9525"/>
                    <a:gd name="connsiteX4" fmla="*/ 12158 w 19050"/>
                    <a:gd name="connsiteY4" fmla="*/ 7513 h 9525"/>
                    <a:gd name="connsiteX5" fmla="*/ 7977 w 19050"/>
                    <a:gd name="connsiteY5" fmla="*/ 942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9525">
                      <a:moveTo>
                        <a:pt x="7977" y="9427"/>
                      </a:moveTo>
                      <a:cubicBezTo>
                        <a:pt x="6234" y="8418"/>
                        <a:pt x="7767" y="10751"/>
                        <a:pt x="7767" y="10751"/>
                      </a:cubicBezTo>
                      <a:cubicBezTo>
                        <a:pt x="9244" y="11037"/>
                        <a:pt x="9205" y="8970"/>
                        <a:pt x="10425" y="8504"/>
                      </a:cubicBezTo>
                      <a:lnTo>
                        <a:pt x="13454" y="11171"/>
                      </a:lnTo>
                      <a:lnTo>
                        <a:pt x="12158" y="7513"/>
                      </a:lnTo>
                      <a:cubicBezTo>
                        <a:pt x="9891" y="7056"/>
                        <a:pt x="6929" y="6494"/>
                        <a:pt x="7977" y="942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00" name="任意多边形: 形状 1261">
                  <a:extLst>
                    <a:ext uri="{FF2B5EF4-FFF2-40B4-BE49-F238E27FC236}">
                      <a16:creationId xmlns:a16="http://schemas.microsoft.com/office/drawing/2014/main" id="{8AE947FA-0564-176D-4388-8E3D8698EBEF}"/>
                    </a:ext>
                  </a:extLst>
                </p:cNvPr>
                <p:cNvSpPr/>
                <p:nvPr/>
              </p:nvSpPr>
              <p:spPr>
                <a:xfrm>
                  <a:off x="3927834" y="778633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8201 h 9525"/>
                    <a:gd name="connsiteX1" fmla="*/ 8030 w 9525"/>
                    <a:gd name="connsiteY1" fmla="*/ 10297 h 9525"/>
                    <a:gd name="connsiteX2" fmla="*/ 9535 w 9525"/>
                    <a:gd name="connsiteY2" fmla="*/ 7144 h 9525"/>
                    <a:gd name="connsiteX3" fmla="*/ 7144 w 9525"/>
                    <a:gd name="connsiteY3" fmla="*/ 820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144" y="8201"/>
                      </a:moveTo>
                      <a:lnTo>
                        <a:pt x="8030" y="10297"/>
                      </a:lnTo>
                      <a:lnTo>
                        <a:pt x="9535" y="7144"/>
                      </a:lnTo>
                      <a:cubicBezTo>
                        <a:pt x="9373" y="8468"/>
                        <a:pt x="8620" y="8353"/>
                        <a:pt x="7144" y="820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01" name="任意多边形: 形状 1262">
                  <a:extLst>
                    <a:ext uri="{FF2B5EF4-FFF2-40B4-BE49-F238E27FC236}">
                      <a16:creationId xmlns:a16="http://schemas.microsoft.com/office/drawing/2014/main" id="{58811DDB-A41A-C522-A5F7-8CE487DC219C}"/>
                    </a:ext>
                  </a:extLst>
                </p:cNvPr>
                <p:cNvSpPr/>
                <p:nvPr/>
              </p:nvSpPr>
              <p:spPr>
                <a:xfrm>
                  <a:off x="4051087" y="824610"/>
                  <a:ext cx="57150" cy="133350"/>
                </a:xfrm>
                <a:custGeom>
                  <a:avLst/>
                  <a:gdLst>
                    <a:gd name="connsiteX0" fmla="*/ 7144 w 57150"/>
                    <a:gd name="connsiteY0" fmla="*/ 8439 h 133350"/>
                    <a:gd name="connsiteX1" fmla="*/ 13078 w 57150"/>
                    <a:gd name="connsiteY1" fmla="*/ 19593 h 133350"/>
                    <a:gd name="connsiteX2" fmla="*/ 14916 w 57150"/>
                    <a:gd name="connsiteY2" fmla="*/ 17478 h 133350"/>
                    <a:gd name="connsiteX3" fmla="*/ 18212 w 57150"/>
                    <a:gd name="connsiteY3" fmla="*/ 25641 h 133350"/>
                    <a:gd name="connsiteX4" fmla="*/ 14354 w 57150"/>
                    <a:gd name="connsiteY4" fmla="*/ 30623 h 133350"/>
                    <a:gd name="connsiteX5" fmla="*/ 21298 w 57150"/>
                    <a:gd name="connsiteY5" fmla="*/ 41034 h 133350"/>
                    <a:gd name="connsiteX6" fmla="*/ 19317 w 57150"/>
                    <a:gd name="connsiteY6" fmla="*/ 51711 h 133350"/>
                    <a:gd name="connsiteX7" fmla="*/ 22679 w 57150"/>
                    <a:gd name="connsiteY7" fmla="*/ 53464 h 133350"/>
                    <a:gd name="connsiteX8" fmla="*/ 29518 w 57150"/>
                    <a:gd name="connsiteY8" fmla="*/ 86516 h 133350"/>
                    <a:gd name="connsiteX9" fmla="*/ 32880 w 57150"/>
                    <a:gd name="connsiteY9" fmla="*/ 86897 h 133350"/>
                    <a:gd name="connsiteX10" fmla="*/ 37576 w 57150"/>
                    <a:gd name="connsiteY10" fmla="*/ 123796 h 133350"/>
                    <a:gd name="connsiteX11" fmla="*/ 41634 w 57150"/>
                    <a:gd name="connsiteY11" fmla="*/ 121148 h 133350"/>
                    <a:gd name="connsiteX12" fmla="*/ 39786 w 57150"/>
                    <a:gd name="connsiteY12" fmla="*/ 120072 h 133350"/>
                    <a:gd name="connsiteX13" fmla="*/ 42872 w 57150"/>
                    <a:gd name="connsiteY13" fmla="*/ 115195 h 133350"/>
                    <a:gd name="connsiteX14" fmla="*/ 45501 w 57150"/>
                    <a:gd name="connsiteY14" fmla="*/ 122520 h 133350"/>
                    <a:gd name="connsiteX15" fmla="*/ 47635 w 57150"/>
                    <a:gd name="connsiteY15" fmla="*/ 129969 h 133350"/>
                    <a:gd name="connsiteX16" fmla="*/ 50063 w 57150"/>
                    <a:gd name="connsiteY16" fmla="*/ 126187 h 133350"/>
                    <a:gd name="connsiteX17" fmla="*/ 47844 w 57150"/>
                    <a:gd name="connsiteY17" fmla="*/ 126759 h 133350"/>
                    <a:gd name="connsiteX18" fmla="*/ 48139 w 57150"/>
                    <a:gd name="connsiteY18" fmla="*/ 123073 h 133350"/>
                    <a:gd name="connsiteX19" fmla="*/ 48282 w 57150"/>
                    <a:gd name="connsiteY19" fmla="*/ 119396 h 133350"/>
                    <a:gd name="connsiteX20" fmla="*/ 45796 w 57150"/>
                    <a:gd name="connsiteY20" fmla="*/ 124063 h 133350"/>
                    <a:gd name="connsiteX21" fmla="*/ 47568 w 57150"/>
                    <a:gd name="connsiteY21" fmla="*/ 97384 h 133350"/>
                    <a:gd name="connsiteX22" fmla="*/ 44539 w 57150"/>
                    <a:gd name="connsiteY22" fmla="*/ 90897 h 133350"/>
                    <a:gd name="connsiteX23" fmla="*/ 47120 w 57150"/>
                    <a:gd name="connsiteY23" fmla="*/ 87459 h 133350"/>
                    <a:gd name="connsiteX24" fmla="*/ 38529 w 57150"/>
                    <a:gd name="connsiteY24" fmla="*/ 70304 h 133350"/>
                    <a:gd name="connsiteX25" fmla="*/ 40357 w 57150"/>
                    <a:gd name="connsiteY25" fmla="*/ 42796 h 133350"/>
                    <a:gd name="connsiteX26" fmla="*/ 41758 w 57150"/>
                    <a:gd name="connsiteY26" fmla="*/ 44863 h 133350"/>
                    <a:gd name="connsiteX27" fmla="*/ 38348 w 57150"/>
                    <a:gd name="connsiteY27" fmla="*/ 47444 h 133350"/>
                    <a:gd name="connsiteX28" fmla="*/ 35557 w 57150"/>
                    <a:gd name="connsiteY28" fmla="*/ 42491 h 133350"/>
                    <a:gd name="connsiteX29" fmla="*/ 34252 w 57150"/>
                    <a:gd name="connsiteY29" fmla="*/ 52159 h 133350"/>
                    <a:gd name="connsiteX30" fmla="*/ 31423 w 57150"/>
                    <a:gd name="connsiteY30" fmla="*/ 39205 h 133350"/>
                    <a:gd name="connsiteX31" fmla="*/ 30080 w 57150"/>
                    <a:gd name="connsiteY31" fmla="*/ 39043 h 133350"/>
                    <a:gd name="connsiteX32" fmla="*/ 30642 w 57150"/>
                    <a:gd name="connsiteY32" fmla="*/ 34157 h 133350"/>
                    <a:gd name="connsiteX33" fmla="*/ 17164 w 57150"/>
                    <a:gd name="connsiteY33" fmla="*/ 19764 h 133350"/>
                    <a:gd name="connsiteX34" fmla="*/ 16469 w 57150"/>
                    <a:gd name="connsiteY34" fmla="*/ 12706 h 133350"/>
                    <a:gd name="connsiteX35" fmla="*/ 14735 w 57150"/>
                    <a:gd name="connsiteY35" fmla="*/ 15697 h 133350"/>
                    <a:gd name="connsiteX36" fmla="*/ 9011 w 57150"/>
                    <a:gd name="connsiteY36" fmla="*/ 7144 h 133350"/>
                    <a:gd name="connsiteX37" fmla="*/ 7144 w 57150"/>
                    <a:gd name="connsiteY37" fmla="*/ 8439 h 133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57150" h="133350">
                      <a:moveTo>
                        <a:pt x="7144" y="8439"/>
                      </a:moveTo>
                      <a:cubicBezTo>
                        <a:pt x="9896" y="15030"/>
                        <a:pt x="12363" y="12516"/>
                        <a:pt x="13078" y="19593"/>
                      </a:cubicBezTo>
                      <a:lnTo>
                        <a:pt x="14916" y="17478"/>
                      </a:lnTo>
                      <a:cubicBezTo>
                        <a:pt x="15507" y="23603"/>
                        <a:pt x="19336" y="20364"/>
                        <a:pt x="18212" y="25641"/>
                      </a:cubicBezTo>
                      <a:cubicBezTo>
                        <a:pt x="13878" y="18164"/>
                        <a:pt x="19155" y="32442"/>
                        <a:pt x="14354" y="30623"/>
                      </a:cubicBezTo>
                      <a:cubicBezTo>
                        <a:pt x="17088" y="32614"/>
                        <a:pt x="18555" y="37195"/>
                        <a:pt x="21298" y="41034"/>
                      </a:cubicBezTo>
                      <a:cubicBezTo>
                        <a:pt x="16526" y="36557"/>
                        <a:pt x="19355" y="48282"/>
                        <a:pt x="19317" y="51711"/>
                      </a:cubicBezTo>
                      <a:cubicBezTo>
                        <a:pt x="22050" y="48606"/>
                        <a:pt x="21936" y="59007"/>
                        <a:pt x="22679" y="53464"/>
                      </a:cubicBezTo>
                      <a:cubicBezTo>
                        <a:pt x="29804" y="64760"/>
                        <a:pt x="27594" y="79181"/>
                        <a:pt x="29518" y="86516"/>
                      </a:cubicBezTo>
                      <a:cubicBezTo>
                        <a:pt x="30918" y="85944"/>
                        <a:pt x="31880" y="89726"/>
                        <a:pt x="32880" y="86897"/>
                      </a:cubicBezTo>
                      <a:cubicBezTo>
                        <a:pt x="29585" y="97079"/>
                        <a:pt x="35576" y="117205"/>
                        <a:pt x="37576" y="123796"/>
                      </a:cubicBezTo>
                      <a:cubicBezTo>
                        <a:pt x="39786" y="120072"/>
                        <a:pt x="39795" y="126359"/>
                        <a:pt x="41634" y="121148"/>
                      </a:cubicBezTo>
                      <a:cubicBezTo>
                        <a:pt x="40910" y="121377"/>
                        <a:pt x="40719" y="122187"/>
                        <a:pt x="39786" y="120072"/>
                      </a:cubicBezTo>
                      <a:cubicBezTo>
                        <a:pt x="40157" y="118396"/>
                        <a:pt x="41805" y="117167"/>
                        <a:pt x="42872" y="115195"/>
                      </a:cubicBezTo>
                      <a:cubicBezTo>
                        <a:pt x="42872" y="115195"/>
                        <a:pt x="44186" y="118862"/>
                        <a:pt x="45501" y="122520"/>
                      </a:cubicBezTo>
                      <a:cubicBezTo>
                        <a:pt x="46568" y="126244"/>
                        <a:pt x="47635" y="129969"/>
                        <a:pt x="47635" y="129969"/>
                      </a:cubicBezTo>
                      <a:cubicBezTo>
                        <a:pt x="48120" y="128292"/>
                        <a:pt x="48568" y="126549"/>
                        <a:pt x="50063" y="126187"/>
                      </a:cubicBezTo>
                      <a:cubicBezTo>
                        <a:pt x="49320" y="126406"/>
                        <a:pt x="48368" y="127444"/>
                        <a:pt x="47844" y="126759"/>
                      </a:cubicBezTo>
                      <a:cubicBezTo>
                        <a:pt x="47844" y="126759"/>
                        <a:pt x="47987" y="124920"/>
                        <a:pt x="48139" y="123073"/>
                      </a:cubicBezTo>
                      <a:cubicBezTo>
                        <a:pt x="48311" y="121225"/>
                        <a:pt x="48282" y="119396"/>
                        <a:pt x="48282" y="119396"/>
                      </a:cubicBezTo>
                      <a:cubicBezTo>
                        <a:pt x="49216" y="121587"/>
                        <a:pt x="46996" y="122168"/>
                        <a:pt x="45796" y="124063"/>
                      </a:cubicBezTo>
                      <a:cubicBezTo>
                        <a:pt x="48749" y="117739"/>
                        <a:pt x="48492" y="107956"/>
                        <a:pt x="47568" y="97384"/>
                      </a:cubicBezTo>
                      <a:cubicBezTo>
                        <a:pt x="45977" y="98765"/>
                        <a:pt x="45568" y="93050"/>
                        <a:pt x="44539" y="90897"/>
                      </a:cubicBezTo>
                      <a:cubicBezTo>
                        <a:pt x="48606" y="95374"/>
                        <a:pt x="43939" y="86058"/>
                        <a:pt x="47120" y="87459"/>
                      </a:cubicBezTo>
                      <a:cubicBezTo>
                        <a:pt x="41500" y="90383"/>
                        <a:pt x="42996" y="74543"/>
                        <a:pt x="38529" y="70304"/>
                      </a:cubicBezTo>
                      <a:cubicBezTo>
                        <a:pt x="44196" y="66227"/>
                        <a:pt x="40138" y="50263"/>
                        <a:pt x="40357" y="42796"/>
                      </a:cubicBezTo>
                      <a:lnTo>
                        <a:pt x="41758" y="44863"/>
                      </a:lnTo>
                      <a:cubicBezTo>
                        <a:pt x="35509" y="38824"/>
                        <a:pt x="42472" y="48139"/>
                        <a:pt x="38348" y="47444"/>
                      </a:cubicBezTo>
                      <a:lnTo>
                        <a:pt x="35557" y="42491"/>
                      </a:lnTo>
                      <a:cubicBezTo>
                        <a:pt x="32233" y="46053"/>
                        <a:pt x="40424" y="52730"/>
                        <a:pt x="34252" y="52159"/>
                      </a:cubicBezTo>
                      <a:cubicBezTo>
                        <a:pt x="30842" y="46739"/>
                        <a:pt x="32185" y="43377"/>
                        <a:pt x="31423" y="39205"/>
                      </a:cubicBezTo>
                      <a:cubicBezTo>
                        <a:pt x="30709" y="38652"/>
                        <a:pt x="30051" y="38148"/>
                        <a:pt x="30080" y="39043"/>
                      </a:cubicBezTo>
                      <a:lnTo>
                        <a:pt x="30642" y="34157"/>
                      </a:lnTo>
                      <a:cubicBezTo>
                        <a:pt x="23641" y="27937"/>
                        <a:pt x="23736" y="26965"/>
                        <a:pt x="17164" y="19764"/>
                      </a:cubicBezTo>
                      <a:lnTo>
                        <a:pt x="16469" y="12706"/>
                      </a:lnTo>
                      <a:lnTo>
                        <a:pt x="14735" y="15697"/>
                      </a:lnTo>
                      <a:lnTo>
                        <a:pt x="9011" y="7144"/>
                      </a:lnTo>
                      <a:lnTo>
                        <a:pt x="7144" y="843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02" name="任意多边形: 形状 1263">
                  <a:extLst>
                    <a:ext uri="{FF2B5EF4-FFF2-40B4-BE49-F238E27FC236}">
                      <a16:creationId xmlns:a16="http://schemas.microsoft.com/office/drawing/2014/main" id="{99243EBF-1ED3-CE18-FE8D-A85BF4FB33BA}"/>
                    </a:ext>
                  </a:extLst>
                </p:cNvPr>
                <p:cNvSpPr/>
                <p:nvPr/>
              </p:nvSpPr>
              <p:spPr>
                <a:xfrm>
                  <a:off x="4074017" y="843003"/>
                  <a:ext cx="9525" cy="19050"/>
                </a:xfrm>
                <a:custGeom>
                  <a:avLst/>
                  <a:gdLst>
                    <a:gd name="connsiteX0" fmla="*/ 10522 w 9525"/>
                    <a:gd name="connsiteY0" fmla="*/ 19726 h 19050"/>
                    <a:gd name="connsiteX1" fmla="*/ 8074 w 9525"/>
                    <a:gd name="connsiteY1" fmla="*/ 7144 h 19050"/>
                    <a:gd name="connsiteX2" fmla="*/ 10522 w 9525"/>
                    <a:gd name="connsiteY2" fmla="*/ 1972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10522" y="19726"/>
                      </a:moveTo>
                      <a:cubicBezTo>
                        <a:pt x="13798" y="14297"/>
                        <a:pt x="6969" y="13392"/>
                        <a:pt x="8074" y="7144"/>
                      </a:cubicBezTo>
                      <a:cubicBezTo>
                        <a:pt x="4826" y="9982"/>
                        <a:pt x="11179" y="17545"/>
                        <a:pt x="10522" y="197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03" name="任意多边形: 形状 1264">
                  <a:extLst>
                    <a:ext uri="{FF2B5EF4-FFF2-40B4-BE49-F238E27FC236}">
                      <a16:creationId xmlns:a16="http://schemas.microsoft.com/office/drawing/2014/main" id="{BAF44974-A3DA-E271-63E2-C25DA8264411}"/>
                    </a:ext>
                  </a:extLst>
                </p:cNvPr>
                <p:cNvSpPr/>
                <p:nvPr/>
              </p:nvSpPr>
              <p:spPr>
                <a:xfrm>
                  <a:off x="3753526" y="833021"/>
                  <a:ext cx="19050" cy="9525"/>
                </a:xfrm>
                <a:custGeom>
                  <a:avLst/>
                  <a:gdLst>
                    <a:gd name="connsiteX0" fmla="*/ 11878 w 19050"/>
                    <a:gd name="connsiteY0" fmla="*/ 11478 h 9525"/>
                    <a:gd name="connsiteX1" fmla="*/ 7144 w 19050"/>
                    <a:gd name="connsiteY1" fmla="*/ 7144 h 9525"/>
                    <a:gd name="connsiteX2" fmla="*/ 11878 w 19050"/>
                    <a:gd name="connsiteY2" fmla="*/ 1147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1878" y="11478"/>
                      </a:moveTo>
                      <a:cubicBezTo>
                        <a:pt x="12821" y="8449"/>
                        <a:pt x="9744" y="7972"/>
                        <a:pt x="7144" y="7144"/>
                      </a:cubicBezTo>
                      <a:cubicBezTo>
                        <a:pt x="7963" y="9439"/>
                        <a:pt x="11011" y="10687"/>
                        <a:pt x="11878" y="1147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04" name="任意多边形: 形状 1265">
                  <a:extLst>
                    <a:ext uri="{FF2B5EF4-FFF2-40B4-BE49-F238E27FC236}">
                      <a16:creationId xmlns:a16="http://schemas.microsoft.com/office/drawing/2014/main" id="{C84B9C63-633C-431C-DF83-E39963C8FFB0}"/>
                    </a:ext>
                  </a:extLst>
                </p:cNvPr>
                <p:cNvSpPr/>
                <p:nvPr/>
              </p:nvSpPr>
              <p:spPr>
                <a:xfrm>
                  <a:off x="3922957" y="783211"/>
                  <a:ext cx="19050" cy="19050"/>
                </a:xfrm>
                <a:custGeom>
                  <a:avLst/>
                  <a:gdLst>
                    <a:gd name="connsiteX0" fmla="*/ 10201 w 19050"/>
                    <a:gd name="connsiteY0" fmla="*/ 9405 h 19050"/>
                    <a:gd name="connsiteX1" fmla="*/ 12954 w 19050"/>
                    <a:gd name="connsiteY1" fmla="*/ 13653 h 19050"/>
                    <a:gd name="connsiteX2" fmla="*/ 15478 w 19050"/>
                    <a:gd name="connsiteY2" fmla="*/ 18091 h 19050"/>
                    <a:gd name="connsiteX3" fmla="*/ 7144 w 19050"/>
                    <a:gd name="connsiteY3" fmla="*/ 7147 h 19050"/>
                    <a:gd name="connsiteX4" fmla="*/ 9563 w 19050"/>
                    <a:gd name="connsiteY4" fmla="*/ 11310 h 19050"/>
                    <a:gd name="connsiteX5" fmla="*/ 10201 w 19050"/>
                    <a:gd name="connsiteY5" fmla="*/ 940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10201" y="9405"/>
                      </a:moveTo>
                      <a:cubicBezTo>
                        <a:pt x="10201" y="9405"/>
                        <a:pt x="11649" y="11472"/>
                        <a:pt x="12954" y="13653"/>
                      </a:cubicBezTo>
                      <a:cubicBezTo>
                        <a:pt x="14211" y="15872"/>
                        <a:pt x="15478" y="18091"/>
                        <a:pt x="15478" y="18091"/>
                      </a:cubicBezTo>
                      <a:cubicBezTo>
                        <a:pt x="16526" y="14824"/>
                        <a:pt x="13583" y="6957"/>
                        <a:pt x="7144" y="7147"/>
                      </a:cubicBezTo>
                      <a:lnTo>
                        <a:pt x="9563" y="11310"/>
                      </a:lnTo>
                      <a:lnTo>
                        <a:pt x="10201" y="940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05" name="任意多边形: 形状 1266">
                  <a:extLst>
                    <a:ext uri="{FF2B5EF4-FFF2-40B4-BE49-F238E27FC236}">
                      <a16:creationId xmlns:a16="http://schemas.microsoft.com/office/drawing/2014/main" id="{DF91C9BE-3EEE-D84A-30D6-B5CCB9C6BD0F}"/>
                    </a:ext>
                  </a:extLst>
                </p:cNvPr>
                <p:cNvSpPr/>
                <p:nvPr/>
              </p:nvSpPr>
              <p:spPr>
                <a:xfrm>
                  <a:off x="3738941" y="1004910"/>
                  <a:ext cx="9525" cy="9525"/>
                </a:xfrm>
                <a:custGeom>
                  <a:avLst/>
                  <a:gdLst>
                    <a:gd name="connsiteX0" fmla="*/ 8489 w 9525"/>
                    <a:gd name="connsiteY0" fmla="*/ 8372 h 9525"/>
                    <a:gd name="connsiteX1" fmla="*/ 7441 w 9525"/>
                    <a:gd name="connsiteY1" fmla="*/ 7296 h 9525"/>
                    <a:gd name="connsiteX2" fmla="*/ 8489 w 9525"/>
                    <a:gd name="connsiteY2" fmla="*/ 837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489" y="8372"/>
                      </a:moveTo>
                      <a:cubicBezTo>
                        <a:pt x="8508" y="8286"/>
                        <a:pt x="10118" y="9496"/>
                        <a:pt x="7441" y="7296"/>
                      </a:cubicBezTo>
                      <a:cubicBezTo>
                        <a:pt x="6756" y="6886"/>
                        <a:pt x="7317" y="7324"/>
                        <a:pt x="8489" y="837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06" name="任意多边形: 形状 1267">
                  <a:extLst>
                    <a:ext uri="{FF2B5EF4-FFF2-40B4-BE49-F238E27FC236}">
                      <a16:creationId xmlns:a16="http://schemas.microsoft.com/office/drawing/2014/main" id="{F2EE9530-38E1-9DE4-D32E-ABFE84F833F8}"/>
                    </a:ext>
                  </a:extLst>
                </p:cNvPr>
                <p:cNvSpPr/>
                <p:nvPr/>
              </p:nvSpPr>
              <p:spPr>
                <a:xfrm>
                  <a:off x="3854148" y="786968"/>
                  <a:ext cx="19050" cy="9525"/>
                </a:xfrm>
                <a:custGeom>
                  <a:avLst/>
                  <a:gdLst>
                    <a:gd name="connsiteX0" fmla="*/ 12459 w 19050"/>
                    <a:gd name="connsiteY0" fmla="*/ 10039 h 9525"/>
                    <a:gd name="connsiteX1" fmla="*/ 7144 w 19050"/>
                    <a:gd name="connsiteY1" fmla="*/ 7144 h 9525"/>
                    <a:gd name="connsiteX2" fmla="*/ 9820 w 19050"/>
                    <a:gd name="connsiteY2" fmla="*/ 1049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2459" y="10039"/>
                      </a:moveTo>
                      <a:lnTo>
                        <a:pt x="7144" y="7144"/>
                      </a:lnTo>
                      <a:lnTo>
                        <a:pt x="9820" y="1049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07" name="任意多边形: 形状 1268">
                  <a:extLst>
                    <a:ext uri="{FF2B5EF4-FFF2-40B4-BE49-F238E27FC236}">
                      <a16:creationId xmlns:a16="http://schemas.microsoft.com/office/drawing/2014/main" id="{34831D29-B9E7-B2E4-4B86-A909504C0A47}"/>
                    </a:ext>
                  </a:extLst>
                </p:cNvPr>
                <p:cNvSpPr/>
                <p:nvPr/>
              </p:nvSpPr>
              <p:spPr>
                <a:xfrm>
                  <a:off x="4087692" y="857596"/>
                  <a:ext cx="9525" cy="19050"/>
                </a:xfrm>
                <a:custGeom>
                  <a:avLst/>
                  <a:gdLst>
                    <a:gd name="connsiteX0" fmla="*/ 7944 w 9525"/>
                    <a:gd name="connsiteY0" fmla="*/ 14164 h 19050"/>
                    <a:gd name="connsiteX1" fmla="*/ 7144 w 9525"/>
                    <a:gd name="connsiteY1" fmla="*/ 7144 h 19050"/>
                    <a:gd name="connsiteX2" fmla="*/ 7230 w 9525"/>
                    <a:gd name="connsiteY2" fmla="*/ 1265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944" y="14164"/>
                      </a:moveTo>
                      <a:lnTo>
                        <a:pt x="7144" y="7144"/>
                      </a:lnTo>
                      <a:lnTo>
                        <a:pt x="7230" y="1265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08" name="任意多边形: 形状 1269">
                  <a:extLst>
                    <a:ext uri="{FF2B5EF4-FFF2-40B4-BE49-F238E27FC236}">
                      <a16:creationId xmlns:a16="http://schemas.microsoft.com/office/drawing/2014/main" id="{84C23BE0-54F9-6225-8F2E-7BA7273729F1}"/>
                    </a:ext>
                  </a:extLst>
                </p:cNvPr>
                <p:cNvSpPr/>
                <p:nvPr/>
              </p:nvSpPr>
              <p:spPr>
                <a:xfrm>
                  <a:off x="3956846" y="793349"/>
                  <a:ext cx="28575" cy="28575"/>
                </a:xfrm>
                <a:custGeom>
                  <a:avLst/>
                  <a:gdLst>
                    <a:gd name="connsiteX0" fmla="*/ 10212 w 28575"/>
                    <a:gd name="connsiteY0" fmla="*/ 19869 h 28575"/>
                    <a:gd name="connsiteX1" fmla="*/ 15946 w 28575"/>
                    <a:gd name="connsiteY1" fmla="*/ 24279 h 28575"/>
                    <a:gd name="connsiteX2" fmla="*/ 18613 w 28575"/>
                    <a:gd name="connsiteY2" fmla="*/ 18774 h 28575"/>
                    <a:gd name="connsiteX3" fmla="*/ 15193 w 28575"/>
                    <a:gd name="connsiteY3" fmla="*/ 18469 h 28575"/>
                    <a:gd name="connsiteX4" fmla="*/ 17841 w 28575"/>
                    <a:gd name="connsiteY4" fmla="*/ 15735 h 28575"/>
                    <a:gd name="connsiteX5" fmla="*/ 23166 w 28575"/>
                    <a:gd name="connsiteY5" fmla="*/ 20869 h 28575"/>
                    <a:gd name="connsiteX6" fmla="*/ 20375 w 28575"/>
                    <a:gd name="connsiteY6" fmla="*/ 15107 h 28575"/>
                    <a:gd name="connsiteX7" fmla="*/ 20575 w 28575"/>
                    <a:gd name="connsiteY7" fmla="*/ 15850 h 28575"/>
                    <a:gd name="connsiteX8" fmla="*/ 9335 w 28575"/>
                    <a:gd name="connsiteY8" fmla="*/ 11230 h 28575"/>
                    <a:gd name="connsiteX9" fmla="*/ 9383 w 28575"/>
                    <a:gd name="connsiteY9" fmla="*/ 7144 h 28575"/>
                    <a:gd name="connsiteX10" fmla="*/ 10212 w 28575"/>
                    <a:gd name="connsiteY10" fmla="*/ 19869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575" h="28575">
                      <a:moveTo>
                        <a:pt x="10212" y="19869"/>
                      </a:moveTo>
                      <a:lnTo>
                        <a:pt x="15946" y="24279"/>
                      </a:lnTo>
                      <a:lnTo>
                        <a:pt x="18613" y="18774"/>
                      </a:lnTo>
                      <a:cubicBezTo>
                        <a:pt x="18270" y="20060"/>
                        <a:pt x="18108" y="22117"/>
                        <a:pt x="15193" y="18469"/>
                      </a:cubicBezTo>
                      <a:lnTo>
                        <a:pt x="17841" y="15735"/>
                      </a:lnTo>
                      <a:lnTo>
                        <a:pt x="23166" y="20869"/>
                      </a:lnTo>
                      <a:lnTo>
                        <a:pt x="20375" y="15107"/>
                      </a:lnTo>
                      <a:lnTo>
                        <a:pt x="20575" y="15850"/>
                      </a:lnTo>
                      <a:cubicBezTo>
                        <a:pt x="16946" y="14745"/>
                        <a:pt x="12288" y="9896"/>
                        <a:pt x="9335" y="11230"/>
                      </a:cubicBezTo>
                      <a:cubicBezTo>
                        <a:pt x="7916" y="6839"/>
                        <a:pt x="12602" y="10582"/>
                        <a:pt x="9383" y="7144"/>
                      </a:cubicBezTo>
                      <a:cubicBezTo>
                        <a:pt x="9535" y="9954"/>
                        <a:pt x="3744" y="12497"/>
                        <a:pt x="10212" y="1986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09" name="任意多边形: 形状 1270">
                  <a:extLst>
                    <a:ext uri="{FF2B5EF4-FFF2-40B4-BE49-F238E27FC236}">
                      <a16:creationId xmlns:a16="http://schemas.microsoft.com/office/drawing/2014/main" id="{7070DDA1-6C63-B508-E1D6-7516A1B04838}"/>
                    </a:ext>
                  </a:extLst>
                </p:cNvPr>
                <p:cNvSpPr/>
                <p:nvPr/>
              </p:nvSpPr>
              <p:spPr>
                <a:xfrm>
                  <a:off x="3947932" y="792187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8011 h 9525"/>
                    <a:gd name="connsiteX1" fmla="*/ 9334 w 9525"/>
                    <a:gd name="connsiteY1" fmla="*/ 10487 h 9525"/>
                    <a:gd name="connsiteX2" fmla="*/ 9620 w 9525"/>
                    <a:gd name="connsiteY2" fmla="*/ 7144 h 9525"/>
                    <a:gd name="connsiteX3" fmla="*/ 8125 w 9525"/>
                    <a:gd name="connsiteY3" fmla="*/ 887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144" y="8011"/>
                      </a:moveTo>
                      <a:lnTo>
                        <a:pt x="9334" y="10487"/>
                      </a:lnTo>
                      <a:lnTo>
                        <a:pt x="9620" y="7144"/>
                      </a:lnTo>
                      <a:lnTo>
                        <a:pt x="8125" y="887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10" name="任意多边形: 形状 1271">
                  <a:extLst>
                    <a:ext uri="{FF2B5EF4-FFF2-40B4-BE49-F238E27FC236}">
                      <a16:creationId xmlns:a16="http://schemas.microsoft.com/office/drawing/2014/main" id="{86E059FC-B451-A284-8FBB-812495E8DB68}"/>
                    </a:ext>
                  </a:extLst>
                </p:cNvPr>
                <p:cNvSpPr/>
                <p:nvPr/>
              </p:nvSpPr>
              <p:spPr>
                <a:xfrm>
                  <a:off x="3773006" y="827192"/>
                  <a:ext cx="9525" cy="9525"/>
                </a:xfrm>
                <a:custGeom>
                  <a:avLst/>
                  <a:gdLst>
                    <a:gd name="connsiteX0" fmla="*/ 10524 w 9525"/>
                    <a:gd name="connsiteY0" fmla="*/ 11011 h 9525"/>
                    <a:gd name="connsiteX1" fmla="*/ 7448 w 9525"/>
                    <a:gd name="connsiteY1" fmla="*/ 7144 h 9525"/>
                    <a:gd name="connsiteX2" fmla="*/ 10524 w 9525"/>
                    <a:gd name="connsiteY2" fmla="*/ 1101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524" y="11011"/>
                      </a:moveTo>
                      <a:cubicBezTo>
                        <a:pt x="9534" y="9735"/>
                        <a:pt x="6819" y="9754"/>
                        <a:pt x="7448" y="7144"/>
                      </a:cubicBezTo>
                      <a:cubicBezTo>
                        <a:pt x="5981" y="10411"/>
                        <a:pt x="10286" y="9830"/>
                        <a:pt x="10524" y="110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11" name="任意多边形: 形状 1272">
                  <a:extLst>
                    <a:ext uri="{FF2B5EF4-FFF2-40B4-BE49-F238E27FC236}">
                      <a16:creationId xmlns:a16="http://schemas.microsoft.com/office/drawing/2014/main" id="{DE57F247-1A70-F206-A396-149533B02E2D}"/>
                    </a:ext>
                  </a:extLst>
                </p:cNvPr>
                <p:cNvSpPr/>
                <p:nvPr/>
              </p:nvSpPr>
              <p:spPr>
                <a:xfrm>
                  <a:off x="3764451" y="835233"/>
                  <a:ext cx="9525" cy="9525"/>
                </a:xfrm>
                <a:custGeom>
                  <a:avLst/>
                  <a:gdLst>
                    <a:gd name="connsiteX0" fmla="*/ 8668 w 9525"/>
                    <a:gd name="connsiteY0" fmla="*/ 7313 h 9525"/>
                    <a:gd name="connsiteX1" fmla="*/ 7144 w 9525"/>
                    <a:gd name="connsiteY1" fmla="*/ 7151 h 9525"/>
                    <a:gd name="connsiteX2" fmla="*/ 7525 w 9525"/>
                    <a:gd name="connsiteY2" fmla="*/ 9065 h 9525"/>
                    <a:gd name="connsiteX3" fmla="*/ 8668 w 9525"/>
                    <a:gd name="connsiteY3" fmla="*/ 731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8668" y="7313"/>
                      </a:moveTo>
                      <a:cubicBezTo>
                        <a:pt x="8668" y="7313"/>
                        <a:pt x="7239" y="7103"/>
                        <a:pt x="7144" y="7151"/>
                      </a:cubicBezTo>
                      <a:lnTo>
                        <a:pt x="7525" y="9065"/>
                      </a:lnTo>
                      <a:lnTo>
                        <a:pt x="8668" y="731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12" name="任意多边形: 形状 1273">
                  <a:extLst>
                    <a:ext uri="{FF2B5EF4-FFF2-40B4-BE49-F238E27FC236}">
                      <a16:creationId xmlns:a16="http://schemas.microsoft.com/office/drawing/2014/main" id="{5166DB8F-F327-8A1A-44AE-5E56FAF5AC76}"/>
                    </a:ext>
                  </a:extLst>
                </p:cNvPr>
                <p:cNvSpPr/>
                <p:nvPr/>
              </p:nvSpPr>
              <p:spPr>
                <a:xfrm>
                  <a:off x="3717617" y="967519"/>
                  <a:ext cx="9525" cy="9525"/>
                </a:xfrm>
                <a:custGeom>
                  <a:avLst/>
                  <a:gdLst>
                    <a:gd name="connsiteX0" fmla="*/ 8572 w 9525"/>
                    <a:gd name="connsiteY0" fmla="*/ 10929 h 9525"/>
                    <a:gd name="connsiteX1" fmla="*/ 8220 w 9525"/>
                    <a:gd name="connsiteY1" fmla="*/ 7920 h 9525"/>
                    <a:gd name="connsiteX2" fmla="*/ 8572 w 9525"/>
                    <a:gd name="connsiteY2" fmla="*/ 1092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572" y="10929"/>
                      </a:moveTo>
                      <a:cubicBezTo>
                        <a:pt x="10077" y="11091"/>
                        <a:pt x="7486" y="8415"/>
                        <a:pt x="8220" y="7920"/>
                      </a:cubicBezTo>
                      <a:cubicBezTo>
                        <a:pt x="5372" y="5243"/>
                        <a:pt x="9144" y="10301"/>
                        <a:pt x="8572" y="1092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13" name="任意多边形: 形状 1274">
                  <a:extLst>
                    <a:ext uri="{FF2B5EF4-FFF2-40B4-BE49-F238E27FC236}">
                      <a16:creationId xmlns:a16="http://schemas.microsoft.com/office/drawing/2014/main" id="{819C5F57-2F5F-F3B1-71FE-FBDCCB5D0A56}"/>
                    </a:ext>
                  </a:extLst>
                </p:cNvPr>
                <p:cNvSpPr/>
                <p:nvPr/>
              </p:nvSpPr>
              <p:spPr>
                <a:xfrm>
                  <a:off x="3878713" y="793926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996 h 9525"/>
                    <a:gd name="connsiteX1" fmla="*/ 11763 w 9525"/>
                    <a:gd name="connsiteY1" fmla="*/ 8939 h 9525"/>
                    <a:gd name="connsiteX2" fmla="*/ 7144 w 9525"/>
                    <a:gd name="connsiteY2" fmla="*/ 799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996"/>
                      </a:moveTo>
                      <a:cubicBezTo>
                        <a:pt x="8030" y="9825"/>
                        <a:pt x="10420" y="9025"/>
                        <a:pt x="11763" y="8939"/>
                      </a:cubicBezTo>
                      <a:cubicBezTo>
                        <a:pt x="10011" y="5253"/>
                        <a:pt x="9458" y="8463"/>
                        <a:pt x="7144" y="799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14" name="任意多边形: 形状 1275">
                  <a:extLst>
                    <a:ext uri="{FF2B5EF4-FFF2-40B4-BE49-F238E27FC236}">
                      <a16:creationId xmlns:a16="http://schemas.microsoft.com/office/drawing/2014/main" id="{8DB05E55-779A-FCFA-9DAB-47060E6B3E07}"/>
                    </a:ext>
                  </a:extLst>
                </p:cNvPr>
                <p:cNvSpPr/>
                <p:nvPr/>
              </p:nvSpPr>
              <p:spPr>
                <a:xfrm>
                  <a:off x="3766181" y="835701"/>
                  <a:ext cx="19050" cy="19050"/>
                </a:xfrm>
                <a:custGeom>
                  <a:avLst/>
                  <a:gdLst>
                    <a:gd name="connsiteX0" fmla="*/ 7157 w 19050"/>
                    <a:gd name="connsiteY0" fmla="*/ 10321 h 19050"/>
                    <a:gd name="connsiteX1" fmla="*/ 18254 w 19050"/>
                    <a:gd name="connsiteY1" fmla="*/ 14522 h 19050"/>
                    <a:gd name="connsiteX2" fmla="*/ 16816 w 19050"/>
                    <a:gd name="connsiteY2" fmla="*/ 9721 h 19050"/>
                    <a:gd name="connsiteX3" fmla="*/ 12358 w 19050"/>
                    <a:gd name="connsiteY3" fmla="*/ 7216 h 19050"/>
                    <a:gd name="connsiteX4" fmla="*/ 7157 w 19050"/>
                    <a:gd name="connsiteY4" fmla="*/ 1032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7157" y="10321"/>
                      </a:moveTo>
                      <a:cubicBezTo>
                        <a:pt x="6767" y="12207"/>
                        <a:pt x="14863" y="14131"/>
                        <a:pt x="18254" y="14522"/>
                      </a:cubicBezTo>
                      <a:cubicBezTo>
                        <a:pt x="21683" y="12988"/>
                        <a:pt x="15654" y="10731"/>
                        <a:pt x="16816" y="9721"/>
                      </a:cubicBezTo>
                      <a:cubicBezTo>
                        <a:pt x="15558" y="8035"/>
                        <a:pt x="10986" y="10493"/>
                        <a:pt x="12358" y="7216"/>
                      </a:cubicBezTo>
                      <a:cubicBezTo>
                        <a:pt x="8748" y="6730"/>
                        <a:pt x="9682" y="8788"/>
                        <a:pt x="7157" y="1032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15" name="任意多边形: 形状 1276">
                  <a:extLst>
                    <a:ext uri="{FF2B5EF4-FFF2-40B4-BE49-F238E27FC236}">
                      <a16:creationId xmlns:a16="http://schemas.microsoft.com/office/drawing/2014/main" id="{1964FE40-F2F6-04C4-F066-62E69C5F9A3A}"/>
                    </a:ext>
                  </a:extLst>
                </p:cNvPr>
                <p:cNvSpPr/>
                <p:nvPr/>
              </p:nvSpPr>
              <p:spPr>
                <a:xfrm>
                  <a:off x="3910517" y="794757"/>
                  <a:ext cx="9525" cy="19050"/>
                </a:xfrm>
                <a:custGeom>
                  <a:avLst/>
                  <a:gdLst>
                    <a:gd name="connsiteX0" fmla="*/ 11316 w 9525"/>
                    <a:gd name="connsiteY0" fmla="*/ 13156 h 19050"/>
                    <a:gd name="connsiteX1" fmla="*/ 11363 w 9525"/>
                    <a:gd name="connsiteY1" fmla="*/ 7993 h 19050"/>
                    <a:gd name="connsiteX2" fmla="*/ 9754 w 9525"/>
                    <a:gd name="connsiteY2" fmla="*/ 9174 h 19050"/>
                    <a:gd name="connsiteX3" fmla="*/ 7144 w 9525"/>
                    <a:gd name="connsiteY3" fmla="*/ 7736 h 19050"/>
                    <a:gd name="connsiteX4" fmla="*/ 11316 w 9525"/>
                    <a:gd name="connsiteY4" fmla="*/ 1315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19050">
                      <a:moveTo>
                        <a:pt x="11316" y="13156"/>
                      </a:moveTo>
                      <a:lnTo>
                        <a:pt x="11363" y="7993"/>
                      </a:lnTo>
                      <a:lnTo>
                        <a:pt x="9754" y="9174"/>
                      </a:lnTo>
                      <a:cubicBezTo>
                        <a:pt x="9706" y="7250"/>
                        <a:pt x="8725" y="6526"/>
                        <a:pt x="7144" y="7736"/>
                      </a:cubicBezTo>
                      <a:lnTo>
                        <a:pt x="11316" y="1315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16" name="任意多边形: 形状 1277">
                  <a:extLst>
                    <a:ext uri="{FF2B5EF4-FFF2-40B4-BE49-F238E27FC236}">
                      <a16:creationId xmlns:a16="http://schemas.microsoft.com/office/drawing/2014/main" id="{7594FDFB-5123-F375-20F9-631D55B49589}"/>
                    </a:ext>
                  </a:extLst>
                </p:cNvPr>
                <p:cNvSpPr/>
                <p:nvPr/>
              </p:nvSpPr>
              <p:spPr>
                <a:xfrm>
                  <a:off x="3871417" y="795369"/>
                  <a:ext cx="19050" cy="9525"/>
                </a:xfrm>
                <a:custGeom>
                  <a:avLst/>
                  <a:gdLst>
                    <a:gd name="connsiteX0" fmla="*/ 8601 w 19050"/>
                    <a:gd name="connsiteY0" fmla="*/ 10173 h 9525"/>
                    <a:gd name="connsiteX1" fmla="*/ 11963 w 19050"/>
                    <a:gd name="connsiteY1" fmla="*/ 8620 h 9525"/>
                    <a:gd name="connsiteX2" fmla="*/ 7144 w 19050"/>
                    <a:gd name="connsiteY2" fmla="*/ 7144 h 9525"/>
                    <a:gd name="connsiteX3" fmla="*/ 8601 w 19050"/>
                    <a:gd name="connsiteY3" fmla="*/ 1017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8601" y="10173"/>
                      </a:moveTo>
                      <a:cubicBezTo>
                        <a:pt x="9696" y="8172"/>
                        <a:pt x="13040" y="12316"/>
                        <a:pt x="11963" y="8620"/>
                      </a:cubicBezTo>
                      <a:cubicBezTo>
                        <a:pt x="11535" y="10563"/>
                        <a:pt x="8753" y="7630"/>
                        <a:pt x="7144" y="7144"/>
                      </a:cubicBezTo>
                      <a:lnTo>
                        <a:pt x="8601" y="1017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17" name="任意多边形: 形状 1278">
                  <a:extLst>
                    <a:ext uri="{FF2B5EF4-FFF2-40B4-BE49-F238E27FC236}">
                      <a16:creationId xmlns:a16="http://schemas.microsoft.com/office/drawing/2014/main" id="{8960CA7F-28C4-0FB5-C76F-B1779E744FDF}"/>
                    </a:ext>
                  </a:extLst>
                </p:cNvPr>
                <p:cNvSpPr/>
                <p:nvPr/>
              </p:nvSpPr>
              <p:spPr>
                <a:xfrm>
                  <a:off x="3723742" y="979982"/>
                  <a:ext cx="9525" cy="9525"/>
                </a:xfrm>
                <a:custGeom>
                  <a:avLst/>
                  <a:gdLst>
                    <a:gd name="connsiteX0" fmla="*/ 8915 w 9525"/>
                    <a:gd name="connsiteY0" fmla="*/ 8487 h 9525"/>
                    <a:gd name="connsiteX1" fmla="*/ 7144 w 9525"/>
                    <a:gd name="connsiteY1" fmla="*/ 7144 h 9525"/>
                    <a:gd name="connsiteX2" fmla="*/ 7925 w 9525"/>
                    <a:gd name="connsiteY2" fmla="*/ 847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915" y="8487"/>
                      </a:moveTo>
                      <a:lnTo>
                        <a:pt x="7144" y="7144"/>
                      </a:lnTo>
                      <a:lnTo>
                        <a:pt x="7925" y="847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18" name="任意多边形: 形状 1279">
                  <a:extLst>
                    <a:ext uri="{FF2B5EF4-FFF2-40B4-BE49-F238E27FC236}">
                      <a16:creationId xmlns:a16="http://schemas.microsoft.com/office/drawing/2014/main" id="{DE305B7D-0EBF-D12E-1D64-BB5A51FD7555}"/>
                    </a:ext>
                  </a:extLst>
                </p:cNvPr>
                <p:cNvSpPr/>
                <p:nvPr/>
              </p:nvSpPr>
              <p:spPr>
                <a:xfrm>
                  <a:off x="3918194" y="797550"/>
                  <a:ext cx="19050" cy="19050"/>
                </a:xfrm>
                <a:custGeom>
                  <a:avLst/>
                  <a:gdLst>
                    <a:gd name="connsiteX0" fmla="*/ 12163 w 19050"/>
                    <a:gd name="connsiteY0" fmla="*/ 13926 h 19050"/>
                    <a:gd name="connsiteX1" fmla="*/ 7144 w 19050"/>
                    <a:gd name="connsiteY1" fmla="*/ 12611 h 19050"/>
                    <a:gd name="connsiteX2" fmla="*/ 13278 w 19050"/>
                    <a:gd name="connsiteY2" fmla="*/ 15383 h 19050"/>
                    <a:gd name="connsiteX3" fmla="*/ 11316 w 19050"/>
                    <a:gd name="connsiteY3" fmla="*/ 7144 h 19050"/>
                    <a:gd name="connsiteX4" fmla="*/ 12163 w 19050"/>
                    <a:gd name="connsiteY4" fmla="*/ 1392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2163" y="13926"/>
                      </a:moveTo>
                      <a:cubicBezTo>
                        <a:pt x="10563" y="13030"/>
                        <a:pt x="8496" y="12764"/>
                        <a:pt x="7144" y="12611"/>
                      </a:cubicBezTo>
                      <a:cubicBezTo>
                        <a:pt x="9906" y="12964"/>
                        <a:pt x="10277" y="16297"/>
                        <a:pt x="13278" y="15383"/>
                      </a:cubicBezTo>
                      <a:cubicBezTo>
                        <a:pt x="17478" y="13992"/>
                        <a:pt x="9030" y="10182"/>
                        <a:pt x="11316" y="7144"/>
                      </a:cubicBezTo>
                      <a:lnTo>
                        <a:pt x="12163" y="1392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19" name="任意多边形: 形状 1280">
                  <a:extLst>
                    <a:ext uri="{FF2B5EF4-FFF2-40B4-BE49-F238E27FC236}">
                      <a16:creationId xmlns:a16="http://schemas.microsoft.com/office/drawing/2014/main" id="{2BDDA8D0-3DFA-5AD8-F2CC-2AEBF44672BE}"/>
                    </a:ext>
                  </a:extLst>
                </p:cNvPr>
                <p:cNvSpPr/>
                <p:nvPr/>
              </p:nvSpPr>
              <p:spPr>
                <a:xfrm>
                  <a:off x="3778680" y="831335"/>
                  <a:ext cx="19050" cy="9525"/>
                </a:xfrm>
                <a:custGeom>
                  <a:avLst/>
                  <a:gdLst>
                    <a:gd name="connsiteX0" fmla="*/ 11642 w 19050"/>
                    <a:gd name="connsiteY0" fmla="*/ 10535 h 9525"/>
                    <a:gd name="connsiteX1" fmla="*/ 11003 w 19050"/>
                    <a:gd name="connsiteY1" fmla="*/ 9601 h 9525"/>
                    <a:gd name="connsiteX2" fmla="*/ 14566 w 19050"/>
                    <a:gd name="connsiteY2" fmla="*/ 10049 h 9525"/>
                    <a:gd name="connsiteX3" fmla="*/ 10823 w 19050"/>
                    <a:gd name="connsiteY3" fmla="*/ 8372 h 9525"/>
                    <a:gd name="connsiteX4" fmla="*/ 7146 w 19050"/>
                    <a:gd name="connsiteY4" fmla="*/ 7144 h 9525"/>
                    <a:gd name="connsiteX5" fmla="*/ 11642 w 19050"/>
                    <a:gd name="connsiteY5" fmla="*/ 1053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9525">
                      <a:moveTo>
                        <a:pt x="11642" y="10535"/>
                      </a:moveTo>
                      <a:lnTo>
                        <a:pt x="11003" y="9601"/>
                      </a:lnTo>
                      <a:lnTo>
                        <a:pt x="14566" y="10049"/>
                      </a:lnTo>
                      <a:cubicBezTo>
                        <a:pt x="14566" y="10049"/>
                        <a:pt x="12689" y="9211"/>
                        <a:pt x="10823" y="8372"/>
                      </a:cubicBezTo>
                      <a:cubicBezTo>
                        <a:pt x="8984" y="7763"/>
                        <a:pt x="7146" y="7144"/>
                        <a:pt x="7146" y="7144"/>
                      </a:cubicBezTo>
                      <a:cubicBezTo>
                        <a:pt x="7051" y="10649"/>
                        <a:pt x="10184" y="9306"/>
                        <a:pt x="11642" y="1053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20" name="任意多边形: 形状 1281">
                  <a:extLst>
                    <a:ext uri="{FF2B5EF4-FFF2-40B4-BE49-F238E27FC236}">
                      <a16:creationId xmlns:a16="http://schemas.microsoft.com/office/drawing/2014/main" id="{05569BAE-E822-DBA0-B49E-1FC33BA19471}"/>
                    </a:ext>
                  </a:extLst>
                </p:cNvPr>
                <p:cNvSpPr/>
                <p:nvPr/>
              </p:nvSpPr>
              <p:spPr>
                <a:xfrm>
                  <a:off x="3719293" y="912288"/>
                  <a:ext cx="19050" cy="28575"/>
                </a:xfrm>
                <a:custGeom>
                  <a:avLst/>
                  <a:gdLst>
                    <a:gd name="connsiteX0" fmla="*/ 7982 w 19050"/>
                    <a:gd name="connsiteY0" fmla="*/ 10077 h 28575"/>
                    <a:gd name="connsiteX1" fmla="*/ 8220 w 19050"/>
                    <a:gd name="connsiteY1" fmla="*/ 13973 h 28575"/>
                    <a:gd name="connsiteX2" fmla="*/ 11582 w 19050"/>
                    <a:gd name="connsiteY2" fmla="*/ 13745 h 28575"/>
                    <a:gd name="connsiteX3" fmla="*/ 11573 w 19050"/>
                    <a:gd name="connsiteY3" fmla="*/ 16945 h 28575"/>
                    <a:gd name="connsiteX4" fmla="*/ 8734 w 19050"/>
                    <a:gd name="connsiteY4" fmla="*/ 15021 h 28575"/>
                    <a:gd name="connsiteX5" fmla="*/ 10811 w 19050"/>
                    <a:gd name="connsiteY5" fmla="*/ 17193 h 28575"/>
                    <a:gd name="connsiteX6" fmla="*/ 10001 w 19050"/>
                    <a:gd name="connsiteY6" fmla="*/ 19412 h 28575"/>
                    <a:gd name="connsiteX7" fmla="*/ 13716 w 19050"/>
                    <a:gd name="connsiteY7" fmla="*/ 21431 h 28575"/>
                    <a:gd name="connsiteX8" fmla="*/ 13106 w 19050"/>
                    <a:gd name="connsiteY8" fmla="*/ 22831 h 28575"/>
                    <a:gd name="connsiteX9" fmla="*/ 14068 w 19050"/>
                    <a:gd name="connsiteY9" fmla="*/ 21307 h 28575"/>
                    <a:gd name="connsiteX10" fmla="*/ 10906 w 19050"/>
                    <a:gd name="connsiteY10" fmla="*/ 16764 h 28575"/>
                    <a:gd name="connsiteX11" fmla="*/ 14097 w 19050"/>
                    <a:gd name="connsiteY11" fmla="*/ 18088 h 28575"/>
                    <a:gd name="connsiteX12" fmla="*/ 11220 w 19050"/>
                    <a:gd name="connsiteY12" fmla="*/ 12268 h 28575"/>
                    <a:gd name="connsiteX13" fmla="*/ 12935 w 19050"/>
                    <a:gd name="connsiteY13" fmla="*/ 8477 h 28575"/>
                    <a:gd name="connsiteX14" fmla="*/ 7144 w 19050"/>
                    <a:gd name="connsiteY14" fmla="*/ 7144 h 28575"/>
                    <a:gd name="connsiteX15" fmla="*/ 7982 w 19050"/>
                    <a:gd name="connsiteY15" fmla="*/ 10077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9050" h="28575">
                      <a:moveTo>
                        <a:pt x="7982" y="10077"/>
                      </a:moveTo>
                      <a:cubicBezTo>
                        <a:pt x="7144" y="8725"/>
                        <a:pt x="7791" y="12516"/>
                        <a:pt x="8220" y="13973"/>
                      </a:cubicBezTo>
                      <a:cubicBezTo>
                        <a:pt x="7772" y="9354"/>
                        <a:pt x="10449" y="14126"/>
                        <a:pt x="11582" y="13745"/>
                      </a:cubicBezTo>
                      <a:cubicBezTo>
                        <a:pt x="12344" y="15088"/>
                        <a:pt x="12135" y="15954"/>
                        <a:pt x="11573" y="16945"/>
                      </a:cubicBezTo>
                      <a:cubicBezTo>
                        <a:pt x="10497" y="12106"/>
                        <a:pt x="9849" y="18278"/>
                        <a:pt x="8734" y="15021"/>
                      </a:cubicBezTo>
                      <a:cubicBezTo>
                        <a:pt x="8525" y="19431"/>
                        <a:pt x="8934" y="14183"/>
                        <a:pt x="10811" y="17193"/>
                      </a:cubicBezTo>
                      <a:lnTo>
                        <a:pt x="10001" y="19412"/>
                      </a:lnTo>
                      <a:cubicBezTo>
                        <a:pt x="11135" y="19098"/>
                        <a:pt x="13449" y="19517"/>
                        <a:pt x="13716" y="21431"/>
                      </a:cubicBezTo>
                      <a:cubicBezTo>
                        <a:pt x="13002" y="21679"/>
                        <a:pt x="12259" y="20317"/>
                        <a:pt x="13106" y="22831"/>
                      </a:cubicBezTo>
                      <a:lnTo>
                        <a:pt x="14068" y="21307"/>
                      </a:lnTo>
                      <a:cubicBezTo>
                        <a:pt x="13821" y="17802"/>
                        <a:pt x="10773" y="20803"/>
                        <a:pt x="10906" y="16764"/>
                      </a:cubicBezTo>
                      <a:cubicBezTo>
                        <a:pt x="12144" y="15964"/>
                        <a:pt x="13011" y="16878"/>
                        <a:pt x="14097" y="18088"/>
                      </a:cubicBezTo>
                      <a:lnTo>
                        <a:pt x="11220" y="12268"/>
                      </a:lnTo>
                      <a:cubicBezTo>
                        <a:pt x="12125" y="11573"/>
                        <a:pt x="12573" y="9801"/>
                        <a:pt x="12935" y="8477"/>
                      </a:cubicBezTo>
                      <a:lnTo>
                        <a:pt x="7144" y="7144"/>
                      </a:lnTo>
                      <a:cubicBezTo>
                        <a:pt x="7258" y="8296"/>
                        <a:pt x="8715" y="8658"/>
                        <a:pt x="7982" y="1007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21" name="任意多边形: 形状 1282">
                  <a:extLst>
                    <a:ext uri="{FF2B5EF4-FFF2-40B4-BE49-F238E27FC236}">
                      <a16:creationId xmlns:a16="http://schemas.microsoft.com/office/drawing/2014/main" id="{B178FB65-BE76-659F-1AD0-EBBBE395565A}"/>
                    </a:ext>
                  </a:extLst>
                </p:cNvPr>
                <p:cNvSpPr/>
                <p:nvPr/>
              </p:nvSpPr>
              <p:spPr>
                <a:xfrm>
                  <a:off x="3893106" y="803141"/>
                  <a:ext cx="9525" cy="9525"/>
                </a:xfrm>
                <a:custGeom>
                  <a:avLst/>
                  <a:gdLst>
                    <a:gd name="connsiteX0" fmla="*/ 10106 w 9525"/>
                    <a:gd name="connsiteY0" fmla="*/ 11011 h 9525"/>
                    <a:gd name="connsiteX1" fmla="*/ 7324 w 9525"/>
                    <a:gd name="connsiteY1" fmla="*/ 7144 h 9525"/>
                    <a:gd name="connsiteX2" fmla="*/ 10106 w 9525"/>
                    <a:gd name="connsiteY2" fmla="*/ 1101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106" y="11011"/>
                      </a:moveTo>
                      <a:cubicBezTo>
                        <a:pt x="13649" y="9792"/>
                        <a:pt x="8477" y="8420"/>
                        <a:pt x="7324" y="7144"/>
                      </a:cubicBezTo>
                      <a:cubicBezTo>
                        <a:pt x="6229" y="7753"/>
                        <a:pt x="10487" y="8449"/>
                        <a:pt x="10106" y="110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22" name="任意多边形: 形状 1283">
                  <a:extLst>
                    <a:ext uri="{FF2B5EF4-FFF2-40B4-BE49-F238E27FC236}">
                      <a16:creationId xmlns:a16="http://schemas.microsoft.com/office/drawing/2014/main" id="{58F5C425-AD80-326B-4AA8-5F1AE5D470DB}"/>
                    </a:ext>
                  </a:extLst>
                </p:cNvPr>
                <p:cNvSpPr/>
                <p:nvPr/>
              </p:nvSpPr>
              <p:spPr>
                <a:xfrm>
                  <a:off x="3985041" y="824068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7144 h 9525"/>
                    <a:gd name="connsiteX1" fmla="*/ 9011 w 19050"/>
                    <a:gd name="connsiteY1" fmla="*/ 10801 h 9525"/>
                    <a:gd name="connsiteX2" fmla="*/ 12668 w 19050"/>
                    <a:gd name="connsiteY2" fmla="*/ 8668 h 9525"/>
                    <a:gd name="connsiteX3" fmla="*/ 7144 w 19050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7144" y="7144"/>
                      </a:moveTo>
                      <a:cubicBezTo>
                        <a:pt x="8677" y="8458"/>
                        <a:pt x="8801" y="9258"/>
                        <a:pt x="9011" y="10801"/>
                      </a:cubicBezTo>
                      <a:lnTo>
                        <a:pt x="12668" y="8668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23" name="任意多边形: 形状 1284">
                  <a:extLst>
                    <a:ext uri="{FF2B5EF4-FFF2-40B4-BE49-F238E27FC236}">
                      <a16:creationId xmlns:a16="http://schemas.microsoft.com/office/drawing/2014/main" id="{95198589-B1B1-1B1F-3E84-FB79E8C54135}"/>
                    </a:ext>
                  </a:extLst>
                </p:cNvPr>
                <p:cNvSpPr/>
                <p:nvPr/>
              </p:nvSpPr>
              <p:spPr>
                <a:xfrm>
                  <a:off x="4008549" y="834486"/>
                  <a:ext cx="19050" cy="28575"/>
                </a:xfrm>
                <a:custGeom>
                  <a:avLst/>
                  <a:gdLst>
                    <a:gd name="connsiteX0" fmla="*/ 7144 w 19050"/>
                    <a:gd name="connsiteY0" fmla="*/ 7650 h 28575"/>
                    <a:gd name="connsiteX1" fmla="*/ 10116 w 19050"/>
                    <a:gd name="connsiteY1" fmla="*/ 20823 h 28575"/>
                    <a:gd name="connsiteX2" fmla="*/ 13335 w 19050"/>
                    <a:gd name="connsiteY2" fmla="*/ 19509 h 28575"/>
                    <a:gd name="connsiteX3" fmla="*/ 17869 w 19050"/>
                    <a:gd name="connsiteY3" fmla="*/ 29748 h 28575"/>
                    <a:gd name="connsiteX4" fmla="*/ 21165 w 19050"/>
                    <a:gd name="connsiteY4" fmla="*/ 28577 h 28575"/>
                    <a:gd name="connsiteX5" fmla="*/ 15602 w 19050"/>
                    <a:gd name="connsiteY5" fmla="*/ 14537 h 28575"/>
                    <a:gd name="connsiteX6" fmla="*/ 15735 w 19050"/>
                    <a:gd name="connsiteY6" fmla="*/ 16194 h 28575"/>
                    <a:gd name="connsiteX7" fmla="*/ 7144 w 19050"/>
                    <a:gd name="connsiteY7" fmla="*/ 7650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28575">
                      <a:moveTo>
                        <a:pt x="7144" y="7650"/>
                      </a:moveTo>
                      <a:cubicBezTo>
                        <a:pt x="12925" y="13823"/>
                        <a:pt x="3715" y="13556"/>
                        <a:pt x="10116" y="20823"/>
                      </a:cubicBezTo>
                      <a:lnTo>
                        <a:pt x="13335" y="19509"/>
                      </a:lnTo>
                      <a:lnTo>
                        <a:pt x="17869" y="29748"/>
                      </a:lnTo>
                      <a:cubicBezTo>
                        <a:pt x="19193" y="28977"/>
                        <a:pt x="19669" y="25376"/>
                        <a:pt x="21165" y="28577"/>
                      </a:cubicBezTo>
                      <a:cubicBezTo>
                        <a:pt x="21165" y="28577"/>
                        <a:pt x="17383" y="20176"/>
                        <a:pt x="15602" y="14537"/>
                      </a:cubicBezTo>
                      <a:lnTo>
                        <a:pt x="15735" y="16194"/>
                      </a:lnTo>
                      <a:cubicBezTo>
                        <a:pt x="11811" y="16309"/>
                        <a:pt x="10182" y="4602"/>
                        <a:pt x="7144" y="765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24" name="任意多边形: 形状 1285">
                  <a:extLst>
                    <a:ext uri="{FF2B5EF4-FFF2-40B4-BE49-F238E27FC236}">
                      <a16:creationId xmlns:a16="http://schemas.microsoft.com/office/drawing/2014/main" id="{F246B541-1FB8-70E4-8971-9EF5E917D93E}"/>
                    </a:ext>
                  </a:extLst>
                </p:cNvPr>
                <p:cNvSpPr/>
                <p:nvPr/>
              </p:nvSpPr>
              <p:spPr>
                <a:xfrm>
                  <a:off x="3898921" y="808131"/>
                  <a:ext cx="19050" cy="9525"/>
                </a:xfrm>
                <a:custGeom>
                  <a:avLst/>
                  <a:gdLst>
                    <a:gd name="connsiteX0" fmla="*/ 7263 w 19050"/>
                    <a:gd name="connsiteY0" fmla="*/ 10507 h 9525"/>
                    <a:gd name="connsiteX1" fmla="*/ 13330 w 19050"/>
                    <a:gd name="connsiteY1" fmla="*/ 8802 h 9525"/>
                    <a:gd name="connsiteX2" fmla="*/ 7263 w 19050"/>
                    <a:gd name="connsiteY2" fmla="*/ 1050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263" y="10507"/>
                      </a:moveTo>
                      <a:cubicBezTo>
                        <a:pt x="6072" y="5421"/>
                        <a:pt x="14235" y="11364"/>
                        <a:pt x="13330" y="8802"/>
                      </a:cubicBezTo>
                      <a:cubicBezTo>
                        <a:pt x="7644" y="6078"/>
                        <a:pt x="7901" y="6754"/>
                        <a:pt x="7263" y="1050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25" name="任意多边形: 形状 1286">
                  <a:extLst>
                    <a:ext uri="{FF2B5EF4-FFF2-40B4-BE49-F238E27FC236}">
                      <a16:creationId xmlns:a16="http://schemas.microsoft.com/office/drawing/2014/main" id="{8655941C-CC8D-9986-916B-4AA25D74AA76}"/>
                    </a:ext>
                  </a:extLst>
                </p:cNvPr>
                <p:cNvSpPr/>
                <p:nvPr/>
              </p:nvSpPr>
              <p:spPr>
                <a:xfrm>
                  <a:off x="3736626" y="998650"/>
                  <a:ext cx="9525" cy="9525"/>
                </a:xfrm>
                <a:custGeom>
                  <a:avLst/>
                  <a:gdLst>
                    <a:gd name="connsiteX0" fmla="*/ 8699 w 9525"/>
                    <a:gd name="connsiteY0" fmla="*/ 8697 h 9525"/>
                    <a:gd name="connsiteX1" fmla="*/ 7166 w 9525"/>
                    <a:gd name="connsiteY1" fmla="*/ 7497 h 9525"/>
                    <a:gd name="connsiteX2" fmla="*/ 8699 w 9525"/>
                    <a:gd name="connsiteY2" fmla="*/ 869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699" y="8697"/>
                      </a:moveTo>
                      <a:cubicBezTo>
                        <a:pt x="7128" y="6545"/>
                        <a:pt x="7090" y="7145"/>
                        <a:pt x="7166" y="7497"/>
                      </a:cubicBezTo>
                      <a:cubicBezTo>
                        <a:pt x="9576" y="10488"/>
                        <a:pt x="8414" y="8507"/>
                        <a:pt x="8699" y="869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26" name="任意多边形: 形状 1287">
                  <a:extLst>
                    <a:ext uri="{FF2B5EF4-FFF2-40B4-BE49-F238E27FC236}">
                      <a16:creationId xmlns:a16="http://schemas.microsoft.com/office/drawing/2014/main" id="{122FC6BE-3BB0-1DE7-0A31-30D1D451E4FC}"/>
                    </a:ext>
                  </a:extLst>
                </p:cNvPr>
                <p:cNvSpPr/>
                <p:nvPr/>
              </p:nvSpPr>
              <p:spPr>
                <a:xfrm>
                  <a:off x="3931034" y="810971"/>
                  <a:ext cx="19050" cy="19050"/>
                </a:xfrm>
                <a:custGeom>
                  <a:avLst/>
                  <a:gdLst>
                    <a:gd name="connsiteX0" fmla="*/ 8630 w 19050"/>
                    <a:gd name="connsiteY0" fmla="*/ 7144 h 19050"/>
                    <a:gd name="connsiteX1" fmla="*/ 9830 w 19050"/>
                    <a:gd name="connsiteY1" fmla="*/ 11268 h 19050"/>
                    <a:gd name="connsiteX2" fmla="*/ 7144 w 19050"/>
                    <a:gd name="connsiteY2" fmla="*/ 8896 h 19050"/>
                    <a:gd name="connsiteX3" fmla="*/ 8868 w 19050"/>
                    <a:gd name="connsiteY3" fmla="*/ 15011 h 19050"/>
                    <a:gd name="connsiteX4" fmla="*/ 18964 w 19050"/>
                    <a:gd name="connsiteY4" fmla="*/ 16393 h 19050"/>
                    <a:gd name="connsiteX5" fmla="*/ 8630 w 19050"/>
                    <a:gd name="connsiteY5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8630" y="7144"/>
                      </a:moveTo>
                      <a:cubicBezTo>
                        <a:pt x="11668" y="8287"/>
                        <a:pt x="11020" y="10782"/>
                        <a:pt x="9830" y="11268"/>
                      </a:cubicBezTo>
                      <a:lnTo>
                        <a:pt x="7144" y="8896"/>
                      </a:lnTo>
                      <a:lnTo>
                        <a:pt x="8868" y="15011"/>
                      </a:lnTo>
                      <a:cubicBezTo>
                        <a:pt x="12459" y="16335"/>
                        <a:pt x="12097" y="11401"/>
                        <a:pt x="18964" y="16393"/>
                      </a:cubicBezTo>
                      <a:cubicBezTo>
                        <a:pt x="17650" y="12535"/>
                        <a:pt x="11830" y="8953"/>
                        <a:pt x="8630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27" name="任意多边形: 形状 1288">
                  <a:extLst>
                    <a:ext uri="{FF2B5EF4-FFF2-40B4-BE49-F238E27FC236}">
                      <a16:creationId xmlns:a16="http://schemas.microsoft.com/office/drawing/2014/main" id="{444003F7-509C-0A7F-ACBF-79D3B27A29F0}"/>
                    </a:ext>
                  </a:extLst>
                </p:cNvPr>
                <p:cNvSpPr/>
                <p:nvPr/>
              </p:nvSpPr>
              <p:spPr>
                <a:xfrm>
                  <a:off x="3738829" y="882951"/>
                  <a:ext cx="9525" cy="9525"/>
                </a:xfrm>
                <a:custGeom>
                  <a:avLst/>
                  <a:gdLst>
                    <a:gd name="connsiteX0" fmla="*/ 10058 w 9525"/>
                    <a:gd name="connsiteY0" fmla="*/ 9982 h 9525"/>
                    <a:gd name="connsiteX1" fmla="*/ 7658 w 9525"/>
                    <a:gd name="connsiteY1" fmla="*/ 7144 h 9525"/>
                    <a:gd name="connsiteX2" fmla="*/ 7144 w 9525"/>
                    <a:gd name="connsiteY2" fmla="*/ 795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058" y="9982"/>
                      </a:moveTo>
                      <a:lnTo>
                        <a:pt x="7658" y="7144"/>
                      </a:lnTo>
                      <a:lnTo>
                        <a:pt x="7144" y="795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28" name="任意多边形: 形状 1289">
                  <a:extLst>
                    <a:ext uri="{FF2B5EF4-FFF2-40B4-BE49-F238E27FC236}">
                      <a16:creationId xmlns:a16="http://schemas.microsoft.com/office/drawing/2014/main" id="{029EB4D2-74B5-02F9-AC7E-A7584BE54E85}"/>
                    </a:ext>
                  </a:extLst>
                </p:cNvPr>
                <p:cNvSpPr/>
                <p:nvPr/>
              </p:nvSpPr>
              <p:spPr>
                <a:xfrm>
                  <a:off x="3790712" y="835031"/>
                  <a:ext cx="9525" cy="9525"/>
                </a:xfrm>
                <a:custGeom>
                  <a:avLst/>
                  <a:gdLst>
                    <a:gd name="connsiteX0" fmla="*/ 8030 w 9525"/>
                    <a:gd name="connsiteY0" fmla="*/ 10754 h 9525"/>
                    <a:gd name="connsiteX1" fmla="*/ 7649 w 9525"/>
                    <a:gd name="connsiteY1" fmla="*/ 7144 h 9525"/>
                    <a:gd name="connsiteX2" fmla="*/ 7144 w 9525"/>
                    <a:gd name="connsiteY2" fmla="*/ 93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030" y="10754"/>
                      </a:moveTo>
                      <a:lnTo>
                        <a:pt x="7649" y="7144"/>
                      </a:lnTo>
                      <a:lnTo>
                        <a:pt x="7144" y="936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29" name="任意多边形: 形状 1290">
                  <a:extLst>
                    <a:ext uri="{FF2B5EF4-FFF2-40B4-BE49-F238E27FC236}">
                      <a16:creationId xmlns:a16="http://schemas.microsoft.com/office/drawing/2014/main" id="{8015985A-0746-8A87-93C3-DE8B0F960C96}"/>
                    </a:ext>
                  </a:extLst>
                </p:cNvPr>
                <p:cNvSpPr/>
                <p:nvPr/>
              </p:nvSpPr>
              <p:spPr>
                <a:xfrm>
                  <a:off x="3886524" y="810142"/>
                  <a:ext cx="9525" cy="9525"/>
                </a:xfrm>
                <a:custGeom>
                  <a:avLst/>
                  <a:gdLst>
                    <a:gd name="connsiteX0" fmla="*/ 11068 w 9525"/>
                    <a:gd name="connsiteY0" fmla="*/ 10287 h 9525"/>
                    <a:gd name="connsiteX1" fmla="*/ 10411 w 9525"/>
                    <a:gd name="connsiteY1" fmla="*/ 10297 h 9525"/>
                    <a:gd name="connsiteX2" fmla="*/ 9287 w 9525"/>
                    <a:gd name="connsiteY2" fmla="*/ 7144 h 9525"/>
                    <a:gd name="connsiteX3" fmla="*/ 7144 w 9525"/>
                    <a:gd name="connsiteY3" fmla="*/ 842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1068" y="10287"/>
                      </a:moveTo>
                      <a:lnTo>
                        <a:pt x="10411" y="10297"/>
                      </a:lnTo>
                      <a:lnTo>
                        <a:pt x="9287" y="7144"/>
                      </a:lnTo>
                      <a:lnTo>
                        <a:pt x="7144" y="842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30" name="任意多边形: 形状 1291">
                  <a:extLst>
                    <a:ext uri="{FF2B5EF4-FFF2-40B4-BE49-F238E27FC236}">
                      <a16:creationId xmlns:a16="http://schemas.microsoft.com/office/drawing/2014/main" id="{1CF3FD0D-D626-6897-5462-CAA704F86C87}"/>
                    </a:ext>
                  </a:extLst>
                </p:cNvPr>
                <p:cNvSpPr/>
                <p:nvPr/>
              </p:nvSpPr>
              <p:spPr>
                <a:xfrm>
                  <a:off x="3725865" y="912831"/>
                  <a:ext cx="19050" cy="19050"/>
                </a:xfrm>
                <a:custGeom>
                  <a:avLst/>
                  <a:gdLst>
                    <a:gd name="connsiteX0" fmla="*/ 8677 w 19050"/>
                    <a:gd name="connsiteY0" fmla="*/ 10554 h 19050"/>
                    <a:gd name="connsiteX1" fmla="*/ 7144 w 19050"/>
                    <a:gd name="connsiteY1" fmla="*/ 10458 h 19050"/>
                    <a:gd name="connsiteX2" fmla="*/ 8487 w 19050"/>
                    <a:gd name="connsiteY2" fmla="*/ 13649 h 19050"/>
                    <a:gd name="connsiteX3" fmla="*/ 8706 w 19050"/>
                    <a:gd name="connsiteY3" fmla="*/ 11697 h 19050"/>
                    <a:gd name="connsiteX4" fmla="*/ 12145 w 19050"/>
                    <a:gd name="connsiteY4" fmla="*/ 18850 h 19050"/>
                    <a:gd name="connsiteX5" fmla="*/ 12640 w 19050"/>
                    <a:gd name="connsiteY5" fmla="*/ 16031 h 19050"/>
                    <a:gd name="connsiteX6" fmla="*/ 11049 w 19050"/>
                    <a:gd name="connsiteY6" fmla="*/ 14002 h 19050"/>
                    <a:gd name="connsiteX7" fmla="*/ 16717 w 19050"/>
                    <a:gd name="connsiteY7" fmla="*/ 13573 h 19050"/>
                    <a:gd name="connsiteX8" fmla="*/ 15478 w 19050"/>
                    <a:gd name="connsiteY8" fmla="*/ 8811 h 19050"/>
                    <a:gd name="connsiteX9" fmla="*/ 16183 w 19050"/>
                    <a:gd name="connsiteY9" fmla="*/ 10973 h 19050"/>
                    <a:gd name="connsiteX10" fmla="*/ 8192 w 19050"/>
                    <a:gd name="connsiteY10" fmla="*/ 7144 h 19050"/>
                    <a:gd name="connsiteX11" fmla="*/ 8677 w 19050"/>
                    <a:gd name="connsiteY11" fmla="*/ 1055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9050" h="19050">
                      <a:moveTo>
                        <a:pt x="8677" y="10554"/>
                      </a:moveTo>
                      <a:cubicBezTo>
                        <a:pt x="8677" y="10554"/>
                        <a:pt x="7125" y="10373"/>
                        <a:pt x="7144" y="10458"/>
                      </a:cubicBezTo>
                      <a:cubicBezTo>
                        <a:pt x="8430" y="12440"/>
                        <a:pt x="6792" y="11716"/>
                        <a:pt x="8487" y="13649"/>
                      </a:cubicBezTo>
                      <a:cubicBezTo>
                        <a:pt x="8335" y="12916"/>
                        <a:pt x="8573" y="12106"/>
                        <a:pt x="8706" y="11697"/>
                      </a:cubicBezTo>
                      <a:cubicBezTo>
                        <a:pt x="13326" y="15183"/>
                        <a:pt x="7296" y="16574"/>
                        <a:pt x="12145" y="18850"/>
                      </a:cubicBezTo>
                      <a:lnTo>
                        <a:pt x="12640" y="16031"/>
                      </a:lnTo>
                      <a:cubicBezTo>
                        <a:pt x="12116" y="15364"/>
                        <a:pt x="11335" y="15526"/>
                        <a:pt x="11049" y="14002"/>
                      </a:cubicBezTo>
                      <a:cubicBezTo>
                        <a:pt x="12868" y="15250"/>
                        <a:pt x="14612" y="10201"/>
                        <a:pt x="16717" y="13573"/>
                      </a:cubicBezTo>
                      <a:cubicBezTo>
                        <a:pt x="15374" y="11182"/>
                        <a:pt x="17812" y="8639"/>
                        <a:pt x="15478" y="8811"/>
                      </a:cubicBezTo>
                      <a:lnTo>
                        <a:pt x="16183" y="10973"/>
                      </a:lnTo>
                      <a:cubicBezTo>
                        <a:pt x="14573" y="4020"/>
                        <a:pt x="10440" y="12230"/>
                        <a:pt x="8192" y="7144"/>
                      </a:cubicBezTo>
                      <a:cubicBezTo>
                        <a:pt x="7496" y="8030"/>
                        <a:pt x="8373" y="9039"/>
                        <a:pt x="8677" y="1055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31" name="任意多边形: 形状 1292">
                  <a:extLst>
                    <a:ext uri="{FF2B5EF4-FFF2-40B4-BE49-F238E27FC236}">
                      <a16:creationId xmlns:a16="http://schemas.microsoft.com/office/drawing/2014/main" id="{DC3E8C23-4A2A-E329-5BC3-F5C76098CBB2}"/>
                    </a:ext>
                  </a:extLst>
                </p:cNvPr>
                <p:cNvSpPr/>
                <p:nvPr/>
              </p:nvSpPr>
              <p:spPr>
                <a:xfrm>
                  <a:off x="3901507" y="811733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8230 h 9525"/>
                    <a:gd name="connsiteX1" fmla="*/ 9820 w 19050"/>
                    <a:gd name="connsiteY1" fmla="*/ 10201 h 9525"/>
                    <a:gd name="connsiteX2" fmla="*/ 12116 w 19050"/>
                    <a:gd name="connsiteY2" fmla="*/ 7144 h 9525"/>
                    <a:gd name="connsiteX3" fmla="*/ 7144 w 19050"/>
                    <a:gd name="connsiteY3" fmla="*/ 823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7144" y="8230"/>
                      </a:moveTo>
                      <a:lnTo>
                        <a:pt x="9820" y="10201"/>
                      </a:lnTo>
                      <a:cubicBezTo>
                        <a:pt x="10297" y="7715"/>
                        <a:pt x="14592" y="10401"/>
                        <a:pt x="12116" y="7144"/>
                      </a:cubicBezTo>
                      <a:cubicBezTo>
                        <a:pt x="12078" y="10925"/>
                        <a:pt x="8706" y="7010"/>
                        <a:pt x="7144" y="823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32" name="任意多边形: 形状 1293">
                  <a:extLst>
                    <a:ext uri="{FF2B5EF4-FFF2-40B4-BE49-F238E27FC236}">
                      <a16:creationId xmlns:a16="http://schemas.microsoft.com/office/drawing/2014/main" id="{52AF8E5E-16F1-B1C0-7E29-EB97356EA990}"/>
                    </a:ext>
                  </a:extLst>
                </p:cNvPr>
                <p:cNvSpPr/>
                <p:nvPr/>
              </p:nvSpPr>
              <p:spPr>
                <a:xfrm>
                  <a:off x="3736772" y="892305"/>
                  <a:ext cx="19050" cy="19050"/>
                </a:xfrm>
                <a:custGeom>
                  <a:avLst/>
                  <a:gdLst>
                    <a:gd name="connsiteX0" fmla="*/ 7210 w 19050"/>
                    <a:gd name="connsiteY0" fmla="*/ 10592 h 19050"/>
                    <a:gd name="connsiteX1" fmla="*/ 13487 w 19050"/>
                    <a:gd name="connsiteY1" fmla="*/ 12954 h 19050"/>
                    <a:gd name="connsiteX2" fmla="*/ 15192 w 19050"/>
                    <a:gd name="connsiteY2" fmla="*/ 12668 h 19050"/>
                    <a:gd name="connsiteX3" fmla="*/ 16031 w 19050"/>
                    <a:gd name="connsiteY3" fmla="*/ 12583 h 19050"/>
                    <a:gd name="connsiteX4" fmla="*/ 16059 w 19050"/>
                    <a:gd name="connsiteY4" fmla="*/ 12583 h 19050"/>
                    <a:gd name="connsiteX5" fmla="*/ 16069 w 19050"/>
                    <a:gd name="connsiteY5" fmla="*/ 12583 h 19050"/>
                    <a:gd name="connsiteX6" fmla="*/ 16078 w 19050"/>
                    <a:gd name="connsiteY6" fmla="*/ 12583 h 19050"/>
                    <a:gd name="connsiteX7" fmla="*/ 16078 w 19050"/>
                    <a:gd name="connsiteY7" fmla="*/ 12583 h 19050"/>
                    <a:gd name="connsiteX8" fmla="*/ 11706 w 19050"/>
                    <a:gd name="connsiteY8" fmla="*/ 12468 h 19050"/>
                    <a:gd name="connsiteX9" fmla="*/ 11792 w 19050"/>
                    <a:gd name="connsiteY9" fmla="*/ 12478 h 19050"/>
                    <a:gd name="connsiteX10" fmla="*/ 11973 w 19050"/>
                    <a:gd name="connsiteY10" fmla="*/ 12497 h 19050"/>
                    <a:gd name="connsiteX11" fmla="*/ 12335 w 19050"/>
                    <a:gd name="connsiteY11" fmla="*/ 12535 h 19050"/>
                    <a:gd name="connsiteX12" fmla="*/ 13040 w 19050"/>
                    <a:gd name="connsiteY12" fmla="*/ 12621 h 19050"/>
                    <a:gd name="connsiteX13" fmla="*/ 18031 w 19050"/>
                    <a:gd name="connsiteY13" fmla="*/ 14764 h 19050"/>
                    <a:gd name="connsiteX14" fmla="*/ 20736 w 19050"/>
                    <a:gd name="connsiteY14" fmla="*/ 11811 h 19050"/>
                    <a:gd name="connsiteX15" fmla="*/ 12402 w 19050"/>
                    <a:gd name="connsiteY15" fmla="*/ 10420 h 19050"/>
                    <a:gd name="connsiteX16" fmla="*/ 12001 w 19050"/>
                    <a:gd name="connsiteY16" fmla="*/ 8887 h 19050"/>
                    <a:gd name="connsiteX17" fmla="*/ 11925 w 19050"/>
                    <a:gd name="connsiteY17" fmla="*/ 8601 h 19050"/>
                    <a:gd name="connsiteX18" fmla="*/ 11906 w 19050"/>
                    <a:gd name="connsiteY18" fmla="*/ 8534 h 19050"/>
                    <a:gd name="connsiteX19" fmla="*/ 11906 w 19050"/>
                    <a:gd name="connsiteY19" fmla="*/ 8515 h 19050"/>
                    <a:gd name="connsiteX20" fmla="*/ 11906 w 19050"/>
                    <a:gd name="connsiteY20" fmla="*/ 8506 h 19050"/>
                    <a:gd name="connsiteX21" fmla="*/ 16078 w 19050"/>
                    <a:gd name="connsiteY21" fmla="*/ 8601 h 19050"/>
                    <a:gd name="connsiteX22" fmla="*/ 16069 w 19050"/>
                    <a:gd name="connsiteY22" fmla="*/ 8563 h 19050"/>
                    <a:gd name="connsiteX23" fmla="*/ 16040 w 19050"/>
                    <a:gd name="connsiteY23" fmla="*/ 8430 h 19050"/>
                    <a:gd name="connsiteX24" fmla="*/ 15945 w 19050"/>
                    <a:gd name="connsiteY24" fmla="*/ 7953 h 19050"/>
                    <a:gd name="connsiteX25" fmla="*/ 15859 w 19050"/>
                    <a:gd name="connsiteY25" fmla="*/ 7487 h 19050"/>
                    <a:gd name="connsiteX26" fmla="*/ 9306 w 19050"/>
                    <a:gd name="connsiteY26" fmla="*/ 11192 h 19050"/>
                    <a:gd name="connsiteX27" fmla="*/ 7144 w 19050"/>
                    <a:gd name="connsiteY27" fmla="*/ 7144 h 19050"/>
                    <a:gd name="connsiteX28" fmla="*/ 8801 w 19050"/>
                    <a:gd name="connsiteY28" fmla="*/ 11240 h 19050"/>
                    <a:gd name="connsiteX29" fmla="*/ 7210 w 19050"/>
                    <a:gd name="connsiteY29" fmla="*/ 1059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9050" h="19050">
                      <a:moveTo>
                        <a:pt x="7210" y="10592"/>
                      </a:moveTo>
                      <a:cubicBezTo>
                        <a:pt x="9020" y="13525"/>
                        <a:pt x="11211" y="13345"/>
                        <a:pt x="13487" y="12954"/>
                      </a:cubicBezTo>
                      <a:lnTo>
                        <a:pt x="15192" y="12668"/>
                      </a:lnTo>
                      <a:lnTo>
                        <a:pt x="16031" y="12583"/>
                      </a:lnTo>
                      <a:lnTo>
                        <a:pt x="16059" y="12583"/>
                      </a:lnTo>
                      <a:lnTo>
                        <a:pt x="16069" y="12583"/>
                      </a:lnTo>
                      <a:lnTo>
                        <a:pt x="16078" y="12583"/>
                      </a:lnTo>
                      <a:lnTo>
                        <a:pt x="16078" y="12583"/>
                      </a:lnTo>
                      <a:cubicBezTo>
                        <a:pt x="19983" y="12678"/>
                        <a:pt x="10754" y="12449"/>
                        <a:pt x="11706" y="12468"/>
                      </a:cubicBezTo>
                      <a:lnTo>
                        <a:pt x="11792" y="12478"/>
                      </a:lnTo>
                      <a:lnTo>
                        <a:pt x="11973" y="12497"/>
                      </a:lnTo>
                      <a:lnTo>
                        <a:pt x="12335" y="12535"/>
                      </a:lnTo>
                      <a:lnTo>
                        <a:pt x="13040" y="12621"/>
                      </a:lnTo>
                      <a:cubicBezTo>
                        <a:pt x="14907" y="12897"/>
                        <a:pt x="16631" y="13487"/>
                        <a:pt x="18031" y="14764"/>
                      </a:cubicBezTo>
                      <a:lnTo>
                        <a:pt x="20736" y="11811"/>
                      </a:lnTo>
                      <a:cubicBezTo>
                        <a:pt x="18564" y="10601"/>
                        <a:pt x="15440" y="12402"/>
                        <a:pt x="12402" y="10420"/>
                      </a:cubicBezTo>
                      <a:cubicBezTo>
                        <a:pt x="12402" y="10420"/>
                        <a:pt x="12202" y="9658"/>
                        <a:pt x="12001" y="8887"/>
                      </a:cubicBezTo>
                      <a:lnTo>
                        <a:pt x="11925" y="8601"/>
                      </a:lnTo>
                      <a:lnTo>
                        <a:pt x="11906" y="8534"/>
                      </a:lnTo>
                      <a:lnTo>
                        <a:pt x="11906" y="8515"/>
                      </a:lnTo>
                      <a:lnTo>
                        <a:pt x="11906" y="8506"/>
                      </a:lnTo>
                      <a:lnTo>
                        <a:pt x="16078" y="8601"/>
                      </a:lnTo>
                      <a:lnTo>
                        <a:pt x="16069" y="8563"/>
                      </a:lnTo>
                      <a:lnTo>
                        <a:pt x="16040" y="8430"/>
                      </a:lnTo>
                      <a:cubicBezTo>
                        <a:pt x="16012" y="8258"/>
                        <a:pt x="15973" y="8096"/>
                        <a:pt x="15945" y="7953"/>
                      </a:cubicBezTo>
                      <a:cubicBezTo>
                        <a:pt x="15888" y="7677"/>
                        <a:pt x="15859" y="7487"/>
                        <a:pt x="15859" y="7487"/>
                      </a:cubicBezTo>
                      <a:cubicBezTo>
                        <a:pt x="14354" y="9954"/>
                        <a:pt x="11754" y="9468"/>
                        <a:pt x="9306" y="11192"/>
                      </a:cubicBezTo>
                      <a:cubicBezTo>
                        <a:pt x="9887" y="8496"/>
                        <a:pt x="7820" y="8639"/>
                        <a:pt x="7144" y="7144"/>
                      </a:cubicBezTo>
                      <a:lnTo>
                        <a:pt x="8801" y="11240"/>
                      </a:lnTo>
                      <a:lnTo>
                        <a:pt x="7210" y="1059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33" name="任意多边形: 形状 1294">
                  <a:extLst>
                    <a:ext uri="{FF2B5EF4-FFF2-40B4-BE49-F238E27FC236}">
                      <a16:creationId xmlns:a16="http://schemas.microsoft.com/office/drawing/2014/main" id="{65AF7718-A4D3-5A90-11E8-9E05D2D5B4FF}"/>
                    </a:ext>
                  </a:extLst>
                </p:cNvPr>
                <p:cNvSpPr/>
                <p:nvPr/>
              </p:nvSpPr>
              <p:spPr>
                <a:xfrm>
                  <a:off x="3757613" y="867044"/>
                  <a:ext cx="9525" cy="9525"/>
                </a:xfrm>
                <a:custGeom>
                  <a:avLst/>
                  <a:gdLst>
                    <a:gd name="connsiteX0" fmla="*/ 10601 w 9525"/>
                    <a:gd name="connsiteY0" fmla="*/ 8782 h 9525"/>
                    <a:gd name="connsiteX1" fmla="*/ 7144 w 9525"/>
                    <a:gd name="connsiteY1" fmla="*/ 7144 h 9525"/>
                    <a:gd name="connsiteX2" fmla="*/ 9277 w 9525"/>
                    <a:gd name="connsiteY2" fmla="*/ 987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601" y="8782"/>
                      </a:moveTo>
                      <a:lnTo>
                        <a:pt x="7144" y="7144"/>
                      </a:lnTo>
                      <a:lnTo>
                        <a:pt x="9277" y="987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34" name="任意多边形: 形状 1295">
                  <a:extLst>
                    <a:ext uri="{FF2B5EF4-FFF2-40B4-BE49-F238E27FC236}">
                      <a16:creationId xmlns:a16="http://schemas.microsoft.com/office/drawing/2014/main" id="{606F1B3A-1BF1-B8A5-3B6C-275A3B8C2F95}"/>
                    </a:ext>
                  </a:extLst>
                </p:cNvPr>
                <p:cNvSpPr/>
                <p:nvPr/>
              </p:nvSpPr>
              <p:spPr>
                <a:xfrm>
                  <a:off x="3994223" y="835816"/>
                  <a:ext cx="9525" cy="19050"/>
                </a:xfrm>
                <a:custGeom>
                  <a:avLst/>
                  <a:gdLst>
                    <a:gd name="connsiteX0" fmla="*/ 10535 w 9525"/>
                    <a:gd name="connsiteY0" fmla="*/ 9350 h 19050"/>
                    <a:gd name="connsiteX1" fmla="*/ 7144 w 9525"/>
                    <a:gd name="connsiteY1" fmla="*/ 8597 h 19050"/>
                    <a:gd name="connsiteX2" fmla="*/ 9535 w 9525"/>
                    <a:gd name="connsiteY2" fmla="*/ 11807 h 19050"/>
                    <a:gd name="connsiteX3" fmla="*/ 11735 w 9525"/>
                    <a:gd name="connsiteY3" fmla="*/ 15151 h 19050"/>
                    <a:gd name="connsiteX4" fmla="*/ 11173 w 9525"/>
                    <a:gd name="connsiteY4" fmla="*/ 11836 h 19050"/>
                    <a:gd name="connsiteX5" fmla="*/ 10449 w 9525"/>
                    <a:gd name="connsiteY5" fmla="*/ 8597 h 19050"/>
                    <a:gd name="connsiteX6" fmla="*/ 10535 w 9525"/>
                    <a:gd name="connsiteY6" fmla="*/ 935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525" h="19050">
                      <a:moveTo>
                        <a:pt x="10535" y="9350"/>
                      </a:moveTo>
                      <a:cubicBezTo>
                        <a:pt x="9430" y="11064"/>
                        <a:pt x="7220" y="4302"/>
                        <a:pt x="7144" y="8597"/>
                      </a:cubicBezTo>
                      <a:cubicBezTo>
                        <a:pt x="7144" y="8597"/>
                        <a:pt x="8334" y="10198"/>
                        <a:pt x="9535" y="11807"/>
                      </a:cubicBezTo>
                      <a:cubicBezTo>
                        <a:pt x="10630" y="13474"/>
                        <a:pt x="11735" y="15151"/>
                        <a:pt x="11735" y="15151"/>
                      </a:cubicBezTo>
                      <a:cubicBezTo>
                        <a:pt x="11735" y="15151"/>
                        <a:pt x="11449" y="13493"/>
                        <a:pt x="11173" y="11836"/>
                      </a:cubicBezTo>
                      <a:cubicBezTo>
                        <a:pt x="10811" y="10217"/>
                        <a:pt x="10449" y="8597"/>
                        <a:pt x="10449" y="8597"/>
                      </a:cubicBezTo>
                      <a:lnTo>
                        <a:pt x="10535" y="935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35" name="任意多边形: 形状 1296">
                  <a:extLst>
                    <a:ext uri="{FF2B5EF4-FFF2-40B4-BE49-F238E27FC236}">
                      <a16:creationId xmlns:a16="http://schemas.microsoft.com/office/drawing/2014/main" id="{0D1410BA-A7CA-1504-0FFE-0E4E9E4802B6}"/>
                    </a:ext>
                  </a:extLst>
                </p:cNvPr>
                <p:cNvSpPr/>
                <p:nvPr/>
              </p:nvSpPr>
              <p:spPr>
                <a:xfrm>
                  <a:off x="3794674" y="837298"/>
                  <a:ext cx="9525" cy="9525"/>
                </a:xfrm>
                <a:custGeom>
                  <a:avLst/>
                  <a:gdLst>
                    <a:gd name="connsiteX0" fmla="*/ 8182 w 9525"/>
                    <a:gd name="connsiteY0" fmla="*/ 9820 h 9525"/>
                    <a:gd name="connsiteX1" fmla="*/ 7144 w 9525"/>
                    <a:gd name="connsiteY1" fmla="*/ 9192 h 9525"/>
                    <a:gd name="connsiteX2" fmla="*/ 8487 w 9525"/>
                    <a:gd name="connsiteY2" fmla="*/ 10268 h 9525"/>
                    <a:gd name="connsiteX3" fmla="*/ 8487 w 9525"/>
                    <a:gd name="connsiteY3" fmla="*/ 7144 h 9525"/>
                    <a:gd name="connsiteX4" fmla="*/ 8182 w 9525"/>
                    <a:gd name="connsiteY4" fmla="*/ 982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8182" y="9820"/>
                      </a:moveTo>
                      <a:lnTo>
                        <a:pt x="7144" y="9192"/>
                      </a:lnTo>
                      <a:lnTo>
                        <a:pt x="8487" y="10268"/>
                      </a:lnTo>
                      <a:lnTo>
                        <a:pt x="8487" y="7144"/>
                      </a:lnTo>
                      <a:cubicBezTo>
                        <a:pt x="9058" y="8068"/>
                        <a:pt x="8096" y="8620"/>
                        <a:pt x="8182" y="982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36" name="任意多边形: 形状 1297">
                  <a:extLst>
                    <a:ext uri="{FF2B5EF4-FFF2-40B4-BE49-F238E27FC236}">
                      <a16:creationId xmlns:a16="http://schemas.microsoft.com/office/drawing/2014/main" id="{7FADA678-FEF3-D786-D412-BBF5623085C3}"/>
                    </a:ext>
                  </a:extLst>
                </p:cNvPr>
                <p:cNvSpPr/>
                <p:nvPr/>
              </p:nvSpPr>
              <p:spPr>
                <a:xfrm>
                  <a:off x="3733457" y="900496"/>
                  <a:ext cx="9525" cy="9525"/>
                </a:xfrm>
                <a:custGeom>
                  <a:avLst/>
                  <a:gdLst>
                    <a:gd name="connsiteX0" fmla="*/ 8582 w 9525"/>
                    <a:gd name="connsiteY0" fmla="*/ 7877 h 9525"/>
                    <a:gd name="connsiteX1" fmla="*/ 8001 w 9525"/>
                    <a:gd name="connsiteY1" fmla="*/ 7144 h 9525"/>
                    <a:gd name="connsiteX2" fmla="*/ 7144 w 9525"/>
                    <a:gd name="connsiteY2" fmla="*/ 10049 h 9525"/>
                    <a:gd name="connsiteX3" fmla="*/ 8582 w 9525"/>
                    <a:gd name="connsiteY3" fmla="*/ 787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8582" y="7877"/>
                      </a:moveTo>
                      <a:lnTo>
                        <a:pt x="8001" y="7144"/>
                      </a:lnTo>
                      <a:lnTo>
                        <a:pt x="7144" y="10049"/>
                      </a:lnTo>
                      <a:cubicBezTo>
                        <a:pt x="7144" y="10049"/>
                        <a:pt x="8553" y="7791"/>
                        <a:pt x="8582" y="787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37" name="任意多边形: 形状 1298">
                  <a:extLst>
                    <a:ext uri="{FF2B5EF4-FFF2-40B4-BE49-F238E27FC236}">
                      <a16:creationId xmlns:a16="http://schemas.microsoft.com/office/drawing/2014/main" id="{05D25BC1-AE6C-AEE5-2720-22CDAA0D4709}"/>
                    </a:ext>
                  </a:extLst>
                </p:cNvPr>
                <p:cNvSpPr/>
                <p:nvPr/>
              </p:nvSpPr>
              <p:spPr>
                <a:xfrm>
                  <a:off x="4004786" y="845346"/>
                  <a:ext cx="9525" cy="19050"/>
                </a:xfrm>
                <a:custGeom>
                  <a:avLst/>
                  <a:gdLst>
                    <a:gd name="connsiteX0" fmla="*/ 9458 w 9525"/>
                    <a:gd name="connsiteY0" fmla="*/ 12954 h 19050"/>
                    <a:gd name="connsiteX1" fmla="*/ 7144 w 9525"/>
                    <a:gd name="connsiteY1" fmla="*/ 7144 h 19050"/>
                    <a:gd name="connsiteX2" fmla="*/ 7391 w 9525"/>
                    <a:gd name="connsiteY2" fmla="*/ 1111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9458" y="12954"/>
                      </a:moveTo>
                      <a:lnTo>
                        <a:pt x="7144" y="7144"/>
                      </a:lnTo>
                      <a:lnTo>
                        <a:pt x="7391" y="1111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38" name="任意多边形: 形状 1299">
                  <a:extLst>
                    <a:ext uri="{FF2B5EF4-FFF2-40B4-BE49-F238E27FC236}">
                      <a16:creationId xmlns:a16="http://schemas.microsoft.com/office/drawing/2014/main" id="{AD48A922-46BD-14C4-A871-45E6EF8A0342}"/>
                    </a:ext>
                  </a:extLst>
                </p:cNvPr>
                <p:cNvSpPr/>
                <p:nvPr/>
              </p:nvSpPr>
              <p:spPr>
                <a:xfrm>
                  <a:off x="4000729" y="843251"/>
                  <a:ext cx="9525" cy="19050"/>
                </a:xfrm>
                <a:custGeom>
                  <a:avLst/>
                  <a:gdLst>
                    <a:gd name="connsiteX0" fmla="*/ 8163 w 9525"/>
                    <a:gd name="connsiteY0" fmla="*/ 13002 h 19050"/>
                    <a:gd name="connsiteX1" fmla="*/ 9182 w 9525"/>
                    <a:gd name="connsiteY1" fmla="*/ 8211 h 19050"/>
                    <a:gd name="connsiteX2" fmla="*/ 7144 w 9525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8163" y="13002"/>
                      </a:moveTo>
                      <a:lnTo>
                        <a:pt x="9182" y="8211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39" name="任意多边形: 形状 1300">
                  <a:extLst>
                    <a:ext uri="{FF2B5EF4-FFF2-40B4-BE49-F238E27FC236}">
                      <a16:creationId xmlns:a16="http://schemas.microsoft.com/office/drawing/2014/main" id="{DA000A35-B958-BC5B-2711-D726719862FF}"/>
                    </a:ext>
                  </a:extLst>
                </p:cNvPr>
                <p:cNvSpPr/>
                <p:nvPr/>
              </p:nvSpPr>
              <p:spPr>
                <a:xfrm>
                  <a:off x="3926111" y="819896"/>
                  <a:ext cx="9525" cy="9525"/>
                </a:xfrm>
                <a:custGeom>
                  <a:avLst/>
                  <a:gdLst>
                    <a:gd name="connsiteX0" fmla="*/ 7314 w 9525"/>
                    <a:gd name="connsiteY0" fmla="*/ 11516 h 9525"/>
                    <a:gd name="connsiteX1" fmla="*/ 8124 w 9525"/>
                    <a:gd name="connsiteY1" fmla="*/ 7144 h 9525"/>
                    <a:gd name="connsiteX2" fmla="*/ 7314 w 9525"/>
                    <a:gd name="connsiteY2" fmla="*/ 1151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314" y="11516"/>
                      </a:moveTo>
                      <a:cubicBezTo>
                        <a:pt x="6076" y="6848"/>
                        <a:pt x="12124" y="12240"/>
                        <a:pt x="8124" y="7144"/>
                      </a:cubicBezTo>
                      <a:cubicBezTo>
                        <a:pt x="7800" y="8372"/>
                        <a:pt x="6800" y="9515"/>
                        <a:pt x="7314" y="1151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40" name="任意多边形: 形状 1301">
                  <a:extLst>
                    <a:ext uri="{FF2B5EF4-FFF2-40B4-BE49-F238E27FC236}">
                      <a16:creationId xmlns:a16="http://schemas.microsoft.com/office/drawing/2014/main" id="{04D94A02-75F3-3292-E92F-2013A5025A08}"/>
                    </a:ext>
                  </a:extLst>
                </p:cNvPr>
                <p:cNvSpPr/>
                <p:nvPr/>
              </p:nvSpPr>
              <p:spPr>
                <a:xfrm>
                  <a:off x="3732949" y="987452"/>
                  <a:ext cx="9525" cy="9525"/>
                </a:xfrm>
                <a:custGeom>
                  <a:avLst/>
                  <a:gdLst>
                    <a:gd name="connsiteX0" fmla="*/ 8062 w 9525"/>
                    <a:gd name="connsiteY0" fmla="*/ 8161 h 9525"/>
                    <a:gd name="connsiteX1" fmla="*/ 7395 w 9525"/>
                    <a:gd name="connsiteY1" fmla="*/ 9485 h 9525"/>
                    <a:gd name="connsiteX2" fmla="*/ 8062 w 9525"/>
                    <a:gd name="connsiteY2" fmla="*/ 816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062" y="8161"/>
                      </a:moveTo>
                      <a:cubicBezTo>
                        <a:pt x="6290" y="5351"/>
                        <a:pt x="7681" y="9228"/>
                        <a:pt x="7395" y="9485"/>
                      </a:cubicBezTo>
                      <a:cubicBezTo>
                        <a:pt x="8290" y="10199"/>
                        <a:pt x="9338" y="11133"/>
                        <a:pt x="8062" y="816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41" name="任意多边形: 形状 1302">
                  <a:extLst>
                    <a:ext uri="{FF2B5EF4-FFF2-40B4-BE49-F238E27FC236}">
                      <a16:creationId xmlns:a16="http://schemas.microsoft.com/office/drawing/2014/main" id="{DA70F0F2-1F46-520E-EACB-04B1FE126FC9}"/>
                    </a:ext>
                  </a:extLst>
                </p:cNvPr>
                <p:cNvSpPr/>
                <p:nvPr/>
              </p:nvSpPr>
              <p:spPr>
                <a:xfrm>
                  <a:off x="3792170" y="845794"/>
                  <a:ext cx="19050" cy="9525"/>
                </a:xfrm>
                <a:custGeom>
                  <a:avLst/>
                  <a:gdLst>
                    <a:gd name="connsiteX0" fmla="*/ 13335 w 19050"/>
                    <a:gd name="connsiteY0" fmla="*/ 11563 h 9525"/>
                    <a:gd name="connsiteX1" fmla="*/ 7181 w 19050"/>
                    <a:gd name="connsiteY1" fmla="*/ 7144 h 9525"/>
                    <a:gd name="connsiteX2" fmla="*/ 13335 w 19050"/>
                    <a:gd name="connsiteY2" fmla="*/ 115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3335" y="11563"/>
                      </a:moveTo>
                      <a:cubicBezTo>
                        <a:pt x="10525" y="9306"/>
                        <a:pt x="11068" y="7277"/>
                        <a:pt x="7181" y="7144"/>
                      </a:cubicBezTo>
                      <a:cubicBezTo>
                        <a:pt x="6696" y="10620"/>
                        <a:pt x="11020" y="10192"/>
                        <a:pt x="13335" y="1156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42" name="任意多边形: 形状 1303">
                  <a:extLst>
                    <a:ext uri="{FF2B5EF4-FFF2-40B4-BE49-F238E27FC236}">
                      <a16:creationId xmlns:a16="http://schemas.microsoft.com/office/drawing/2014/main" id="{81125F56-6242-0367-9756-C6D74C0D19A2}"/>
                    </a:ext>
                  </a:extLst>
                </p:cNvPr>
                <p:cNvSpPr/>
                <p:nvPr/>
              </p:nvSpPr>
              <p:spPr>
                <a:xfrm>
                  <a:off x="3759136" y="875160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9763 h 19050"/>
                    <a:gd name="connsiteX1" fmla="*/ 11706 w 19050"/>
                    <a:gd name="connsiteY1" fmla="*/ 13726 h 19050"/>
                    <a:gd name="connsiteX2" fmla="*/ 13440 w 19050"/>
                    <a:gd name="connsiteY2" fmla="*/ 18850 h 19050"/>
                    <a:gd name="connsiteX3" fmla="*/ 14754 w 19050"/>
                    <a:gd name="connsiteY3" fmla="*/ 17497 h 19050"/>
                    <a:gd name="connsiteX4" fmla="*/ 13916 w 19050"/>
                    <a:gd name="connsiteY4" fmla="*/ 13516 h 19050"/>
                    <a:gd name="connsiteX5" fmla="*/ 15011 w 19050"/>
                    <a:gd name="connsiteY5" fmla="*/ 15221 h 19050"/>
                    <a:gd name="connsiteX6" fmla="*/ 12935 w 19050"/>
                    <a:gd name="connsiteY6" fmla="*/ 11382 h 19050"/>
                    <a:gd name="connsiteX7" fmla="*/ 9382 w 19050"/>
                    <a:gd name="connsiteY7" fmla="*/ 7144 h 19050"/>
                    <a:gd name="connsiteX8" fmla="*/ 7144 w 19050"/>
                    <a:gd name="connsiteY8" fmla="*/ 976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050" h="19050">
                      <a:moveTo>
                        <a:pt x="7144" y="9763"/>
                      </a:moveTo>
                      <a:cubicBezTo>
                        <a:pt x="7525" y="11906"/>
                        <a:pt x="11182" y="12544"/>
                        <a:pt x="11706" y="13726"/>
                      </a:cubicBezTo>
                      <a:cubicBezTo>
                        <a:pt x="12849" y="14821"/>
                        <a:pt x="13811" y="16031"/>
                        <a:pt x="13440" y="18850"/>
                      </a:cubicBezTo>
                      <a:lnTo>
                        <a:pt x="14754" y="17497"/>
                      </a:lnTo>
                      <a:cubicBezTo>
                        <a:pt x="13030" y="18783"/>
                        <a:pt x="14192" y="15126"/>
                        <a:pt x="13916" y="13516"/>
                      </a:cubicBezTo>
                      <a:cubicBezTo>
                        <a:pt x="14583" y="13240"/>
                        <a:pt x="14688" y="14421"/>
                        <a:pt x="15011" y="15221"/>
                      </a:cubicBezTo>
                      <a:cubicBezTo>
                        <a:pt x="15097" y="13506"/>
                        <a:pt x="14078" y="12506"/>
                        <a:pt x="12935" y="11382"/>
                      </a:cubicBezTo>
                      <a:cubicBezTo>
                        <a:pt x="11801" y="10268"/>
                        <a:pt x="10697" y="9001"/>
                        <a:pt x="9382" y="7144"/>
                      </a:cubicBezTo>
                      <a:cubicBezTo>
                        <a:pt x="9792" y="8306"/>
                        <a:pt x="8020" y="9020"/>
                        <a:pt x="7144" y="976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43" name="任意多边形: 形状 1304">
                  <a:extLst>
                    <a:ext uri="{FF2B5EF4-FFF2-40B4-BE49-F238E27FC236}">
                      <a16:creationId xmlns:a16="http://schemas.microsoft.com/office/drawing/2014/main" id="{77056D95-A0E8-87C0-EBA3-CCA1E45496A1}"/>
                    </a:ext>
                  </a:extLst>
                </p:cNvPr>
                <p:cNvSpPr/>
                <p:nvPr/>
              </p:nvSpPr>
              <p:spPr>
                <a:xfrm>
                  <a:off x="4023208" y="871340"/>
                  <a:ext cx="9525" cy="9525"/>
                </a:xfrm>
                <a:custGeom>
                  <a:avLst/>
                  <a:gdLst>
                    <a:gd name="connsiteX0" fmla="*/ 7753 w 9525"/>
                    <a:gd name="connsiteY0" fmla="*/ 8582 h 9525"/>
                    <a:gd name="connsiteX1" fmla="*/ 10430 w 9525"/>
                    <a:gd name="connsiteY1" fmla="*/ 7144 h 9525"/>
                    <a:gd name="connsiteX2" fmla="*/ 7144 w 9525"/>
                    <a:gd name="connsiteY2" fmla="*/ 73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753" y="8582"/>
                      </a:moveTo>
                      <a:lnTo>
                        <a:pt x="10430" y="7144"/>
                      </a:lnTo>
                      <a:lnTo>
                        <a:pt x="7144" y="736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44" name="任意多边形: 形状 1305">
                  <a:extLst>
                    <a:ext uri="{FF2B5EF4-FFF2-40B4-BE49-F238E27FC236}">
                      <a16:creationId xmlns:a16="http://schemas.microsoft.com/office/drawing/2014/main" id="{52F88DAA-6F11-5BB3-D46A-E20C56CF2DB3}"/>
                    </a:ext>
                  </a:extLst>
                </p:cNvPr>
                <p:cNvSpPr/>
                <p:nvPr/>
              </p:nvSpPr>
              <p:spPr>
                <a:xfrm>
                  <a:off x="3746411" y="1011129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7153 w 9525"/>
                    <a:gd name="connsiteY1" fmla="*/ 7153 h 9525"/>
                    <a:gd name="connsiteX2" fmla="*/ 7172 w 9525"/>
                    <a:gd name="connsiteY2" fmla="*/ 71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7153" y="7153"/>
                      </a:lnTo>
                      <a:lnTo>
                        <a:pt x="7172" y="718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45" name="任意多边形: 形状 1306">
                  <a:extLst>
                    <a:ext uri="{FF2B5EF4-FFF2-40B4-BE49-F238E27FC236}">
                      <a16:creationId xmlns:a16="http://schemas.microsoft.com/office/drawing/2014/main" id="{97091AB9-40F4-F9D8-AEB5-2661D9212B60}"/>
                    </a:ext>
                  </a:extLst>
                </p:cNvPr>
                <p:cNvSpPr/>
                <p:nvPr/>
              </p:nvSpPr>
              <p:spPr>
                <a:xfrm>
                  <a:off x="4099017" y="960951"/>
                  <a:ext cx="28575" cy="57150"/>
                </a:xfrm>
                <a:custGeom>
                  <a:avLst/>
                  <a:gdLst>
                    <a:gd name="connsiteX0" fmla="*/ 18459 w 28575"/>
                    <a:gd name="connsiteY0" fmla="*/ 16593 h 57150"/>
                    <a:gd name="connsiteX1" fmla="*/ 7144 w 28575"/>
                    <a:gd name="connsiteY1" fmla="*/ 49740 h 57150"/>
                    <a:gd name="connsiteX2" fmla="*/ 7839 w 28575"/>
                    <a:gd name="connsiteY2" fmla="*/ 56636 h 57150"/>
                    <a:gd name="connsiteX3" fmla="*/ 12392 w 28575"/>
                    <a:gd name="connsiteY3" fmla="*/ 56426 h 57150"/>
                    <a:gd name="connsiteX4" fmla="*/ 12983 w 28575"/>
                    <a:gd name="connsiteY4" fmla="*/ 44567 h 57150"/>
                    <a:gd name="connsiteX5" fmla="*/ 15421 w 28575"/>
                    <a:gd name="connsiteY5" fmla="*/ 47520 h 57150"/>
                    <a:gd name="connsiteX6" fmla="*/ 22469 w 28575"/>
                    <a:gd name="connsiteY6" fmla="*/ 15088 h 57150"/>
                    <a:gd name="connsiteX7" fmla="*/ 19221 w 28575"/>
                    <a:gd name="connsiteY7" fmla="*/ 16516 h 57150"/>
                    <a:gd name="connsiteX8" fmla="*/ 20498 w 28575"/>
                    <a:gd name="connsiteY8" fmla="*/ 7144 h 57150"/>
                    <a:gd name="connsiteX9" fmla="*/ 16259 w 28575"/>
                    <a:gd name="connsiteY9" fmla="*/ 7144 h 57150"/>
                    <a:gd name="connsiteX10" fmla="*/ 18459 w 28575"/>
                    <a:gd name="connsiteY10" fmla="*/ 16593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575" h="57150">
                      <a:moveTo>
                        <a:pt x="18459" y="16593"/>
                      </a:moveTo>
                      <a:cubicBezTo>
                        <a:pt x="9563" y="20507"/>
                        <a:pt x="11649" y="33757"/>
                        <a:pt x="7144" y="49740"/>
                      </a:cubicBezTo>
                      <a:cubicBezTo>
                        <a:pt x="9839" y="50292"/>
                        <a:pt x="8477" y="53540"/>
                        <a:pt x="7839" y="56636"/>
                      </a:cubicBezTo>
                      <a:lnTo>
                        <a:pt x="12392" y="56426"/>
                      </a:lnTo>
                      <a:cubicBezTo>
                        <a:pt x="9630" y="54216"/>
                        <a:pt x="13259" y="49292"/>
                        <a:pt x="12983" y="44567"/>
                      </a:cubicBezTo>
                      <a:lnTo>
                        <a:pt x="15421" y="47520"/>
                      </a:lnTo>
                      <a:cubicBezTo>
                        <a:pt x="16974" y="34700"/>
                        <a:pt x="23203" y="22508"/>
                        <a:pt x="22469" y="15088"/>
                      </a:cubicBezTo>
                      <a:cubicBezTo>
                        <a:pt x="21965" y="16850"/>
                        <a:pt x="20222" y="15497"/>
                        <a:pt x="19221" y="16516"/>
                      </a:cubicBezTo>
                      <a:lnTo>
                        <a:pt x="20498" y="7144"/>
                      </a:lnTo>
                      <a:lnTo>
                        <a:pt x="16259" y="7144"/>
                      </a:lnTo>
                      <a:lnTo>
                        <a:pt x="18459" y="1659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46" name="任意多边形: 形状 1307">
                  <a:extLst>
                    <a:ext uri="{FF2B5EF4-FFF2-40B4-BE49-F238E27FC236}">
                      <a16:creationId xmlns:a16="http://schemas.microsoft.com/office/drawing/2014/main" id="{30DF56D7-A61A-7E47-BBA8-1C1856465C3D}"/>
                    </a:ext>
                  </a:extLst>
                </p:cNvPr>
                <p:cNvSpPr/>
                <p:nvPr/>
              </p:nvSpPr>
              <p:spPr>
                <a:xfrm>
                  <a:off x="3732876" y="926938"/>
                  <a:ext cx="9525" cy="19050"/>
                </a:xfrm>
                <a:custGeom>
                  <a:avLst/>
                  <a:gdLst>
                    <a:gd name="connsiteX0" fmla="*/ 9258 w 9525"/>
                    <a:gd name="connsiteY0" fmla="*/ 10487 h 19050"/>
                    <a:gd name="connsiteX1" fmla="*/ 7144 w 9525"/>
                    <a:gd name="connsiteY1" fmla="*/ 14830 h 19050"/>
                    <a:gd name="connsiteX2" fmla="*/ 10154 w 9525"/>
                    <a:gd name="connsiteY2" fmla="*/ 13002 h 19050"/>
                    <a:gd name="connsiteX3" fmla="*/ 8601 w 9525"/>
                    <a:gd name="connsiteY3" fmla="*/ 7144 h 19050"/>
                    <a:gd name="connsiteX4" fmla="*/ 9258 w 9525"/>
                    <a:gd name="connsiteY4" fmla="*/ 1048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19050">
                      <a:moveTo>
                        <a:pt x="9258" y="10487"/>
                      </a:moveTo>
                      <a:cubicBezTo>
                        <a:pt x="9801" y="14278"/>
                        <a:pt x="7658" y="12821"/>
                        <a:pt x="7144" y="14830"/>
                      </a:cubicBezTo>
                      <a:cubicBezTo>
                        <a:pt x="9115" y="19498"/>
                        <a:pt x="8534" y="11840"/>
                        <a:pt x="10154" y="13002"/>
                      </a:cubicBezTo>
                      <a:cubicBezTo>
                        <a:pt x="8630" y="7144"/>
                        <a:pt x="10297" y="12573"/>
                        <a:pt x="8601" y="7144"/>
                      </a:cubicBezTo>
                      <a:cubicBezTo>
                        <a:pt x="7849" y="8487"/>
                        <a:pt x="8573" y="9487"/>
                        <a:pt x="9258" y="1048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47" name="任意多边形: 形状 1308">
                  <a:extLst>
                    <a:ext uri="{FF2B5EF4-FFF2-40B4-BE49-F238E27FC236}">
                      <a16:creationId xmlns:a16="http://schemas.microsoft.com/office/drawing/2014/main" id="{8B925949-01EC-FD10-1FAA-E19C17FCB477}"/>
                    </a:ext>
                  </a:extLst>
                </p:cNvPr>
                <p:cNvSpPr/>
                <p:nvPr/>
              </p:nvSpPr>
              <p:spPr>
                <a:xfrm>
                  <a:off x="3847767" y="835840"/>
                  <a:ext cx="19050" cy="19050"/>
                </a:xfrm>
                <a:custGeom>
                  <a:avLst/>
                  <a:gdLst>
                    <a:gd name="connsiteX0" fmla="*/ 15792 w 19050"/>
                    <a:gd name="connsiteY0" fmla="*/ 14345 h 19050"/>
                    <a:gd name="connsiteX1" fmla="*/ 13516 w 19050"/>
                    <a:gd name="connsiteY1" fmla="*/ 9496 h 19050"/>
                    <a:gd name="connsiteX2" fmla="*/ 7144 w 19050"/>
                    <a:gd name="connsiteY2" fmla="*/ 7144 h 19050"/>
                    <a:gd name="connsiteX3" fmla="*/ 15792 w 19050"/>
                    <a:gd name="connsiteY3" fmla="*/ 1434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5792" y="14345"/>
                      </a:moveTo>
                      <a:lnTo>
                        <a:pt x="13516" y="9496"/>
                      </a:lnTo>
                      <a:cubicBezTo>
                        <a:pt x="11192" y="13440"/>
                        <a:pt x="8496" y="7487"/>
                        <a:pt x="7144" y="7144"/>
                      </a:cubicBezTo>
                      <a:cubicBezTo>
                        <a:pt x="9525" y="10268"/>
                        <a:pt x="11725" y="15088"/>
                        <a:pt x="15792" y="1434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48" name="任意多边形: 形状 1309">
                  <a:extLst>
                    <a:ext uri="{FF2B5EF4-FFF2-40B4-BE49-F238E27FC236}">
                      <a16:creationId xmlns:a16="http://schemas.microsoft.com/office/drawing/2014/main" id="{297808A0-93C3-C4EA-C902-71C702C6EC62}"/>
                    </a:ext>
                  </a:extLst>
                </p:cNvPr>
                <p:cNvSpPr/>
                <p:nvPr/>
              </p:nvSpPr>
              <p:spPr>
                <a:xfrm>
                  <a:off x="3736677" y="922861"/>
                  <a:ext cx="9525" cy="9525"/>
                </a:xfrm>
                <a:custGeom>
                  <a:avLst/>
                  <a:gdLst>
                    <a:gd name="connsiteX0" fmla="*/ 8401 w 9525"/>
                    <a:gd name="connsiteY0" fmla="*/ 9754 h 9525"/>
                    <a:gd name="connsiteX1" fmla="*/ 7144 w 9525"/>
                    <a:gd name="connsiteY1" fmla="*/ 7144 h 9525"/>
                    <a:gd name="connsiteX2" fmla="*/ 8401 w 9525"/>
                    <a:gd name="connsiteY2" fmla="*/ 975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401" y="9754"/>
                      </a:moveTo>
                      <a:cubicBezTo>
                        <a:pt x="9392" y="8172"/>
                        <a:pt x="7163" y="9049"/>
                        <a:pt x="7144" y="7144"/>
                      </a:cubicBezTo>
                      <a:cubicBezTo>
                        <a:pt x="7849" y="8249"/>
                        <a:pt x="7096" y="10201"/>
                        <a:pt x="8401" y="975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49" name="任意多边形: 形状 1310">
                  <a:extLst>
                    <a:ext uri="{FF2B5EF4-FFF2-40B4-BE49-F238E27FC236}">
                      <a16:creationId xmlns:a16="http://schemas.microsoft.com/office/drawing/2014/main" id="{18473350-ECA7-87F0-C633-07507E18F5D9}"/>
                    </a:ext>
                  </a:extLst>
                </p:cNvPr>
                <p:cNvSpPr/>
                <p:nvPr/>
              </p:nvSpPr>
              <p:spPr>
                <a:xfrm>
                  <a:off x="3739084" y="919978"/>
                  <a:ext cx="38100" cy="38100"/>
                </a:xfrm>
                <a:custGeom>
                  <a:avLst/>
                  <a:gdLst>
                    <a:gd name="connsiteX0" fmla="*/ 7737 w 38100"/>
                    <a:gd name="connsiteY0" fmla="*/ 12893 h 38100"/>
                    <a:gd name="connsiteX1" fmla="*/ 10261 w 38100"/>
                    <a:gd name="connsiteY1" fmla="*/ 13817 h 38100"/>
                    <a:gd name="connsiteX2" fmla="*/ 9280 w 38100"/>
                    <a:gd name="connsiteY2" fmla="*/ 16218 h 38100"/>
                    <a:gd name="connsiteX3" fmla="*/ 10661 w 38100"/>
                    <a:gd name="connsiteY3" fmla="*/ 17989 h 38100"/>
                    <a:gd name="connsiteX4" fmla="*/ 11652 w 38100"/>
                    <a:gd name="connsiteY4" fmla="*/ 15560 h 38100"/>
                    <a:gd name="connsiteX5" fmla="*/ 13347 w 38100"/>
                    <a:gd name="connsiteY5" fmla="*/ 17980 h 38100"/>
                    <a:gd name="connsiteX6" fmla="*/ 13719 w 38100"/>
                    <a:gd name="connsiteY6" fmla="*/ 18142 h 38100"/>
                    <a:gd name="connsiteX7" fmla="*/ 13738 w 38100"/>
                    <a:gd name="connsiteY7" fmla="*/ 18151 h 38100"/>
                    <a:gd name="connsiteX8" fmla="*/ 13747 w 38100"/>
                    <a:gd name="connsiteY8" fmla="*/ 18161 h 38100"/>
                    <a:gd name="connsiteX9" fmla="*/ 13757 w 38100"/>
                    <a:gd name="connsiteY9" fmla="*/ 18161 h 38100"/>
                    <a:gd name="connsiteX10" fmla="*/ 13757 w 38100"/>
                    <a:gd name="connsiteY10" fmla="*/ 18161 h 38100"/>
                    <a:gd name="connsiteX11" fmla="*/ 7709 w 38100"/>
                    <a:gd name="connsiteY11" fmla="*/ 18008 h 38100"/>
                    <a:gd name="connsiteX12" fmla="*/ 7718 w 38100"/>
                    <a:gd name="connsiteY12" fmla="*/ 18008 h 38100"/>
                    <a:gd name="connsiteX13" fmla="*/ 7832 w 38100"/>
                    <a:gd name="connsiteY13" fmla="*/ 18046 h 38100"/>
                    <a:gd name="connsiteX14" fmla="*/ 8061 w 38100"/>
                    <a:gd name="connsiteY14" fmla="*/ 18113 h 38100"/>
                    <a:gd name="connsiteX15" fmla="*/ 8509 w 38100"/>
                    <a:gd name="connsiteY15" fmla="*/ 18265 h 38100"/>
                    <a:gd name="connsiteX16" fmla="*/ 10137 w 38100"/>
                    <a:gd name="connsiteY16" fmla="*/ 19018 h 38100"/>
                    <a:gd name="connsiteX17" fmla="*/ 11890 w 38100"/>
                    <a:gd name="connsiteY17" fmla="*/ 21685 h 38100"/>
                    <a:gd name="connsiteX18" fmla="*/ 17224 w 38100"/>
                    <a:gd name="connsiteY18" fmla="*/ 19551 h 38100"/>
                    <a:gd name="connsiteX19" fmla="*/ 14528 w 38100"/>
                    <a:gd name="connsiteY19" fmla="*/ 21761 h 38100"/>
                    <a:gd name="connsiteX20" fmla="*/ 22006 w 38100"/>
                    <a:gd name="connsiteY20" fmla="*/ 21599 h 38100"/>
                    <a:gd name="connsiteX21" fmla="*/ 24939 w 38100"/>
                    <a:gd name="connsiteY21" fmla="*/ 28171 h 38100"/>
                    <a:gd name="connsiteX22" fmla="*/ 25892 w 38100"/>
                    <a:gd name="connsiteY22" fmla="*/ 24381 h 38100"/>
                    <a:gd name="connsiteX23" fmla="*/ 27549 w 38100"/>
                    <a:gd name="connsiteY23" fmla="*/ 25133 h 38100"/>
                    <a:gd name="connsiteX24" fmla="*/ 27768 w 38100"/>
                    <a:gd name="connsiteY24" fmla="*/ 26114 h 38100"/>
                    <a:gd name="connsiteX25" fmla="*/ 27682 w 38100"/>
                    <a:gd name="connsiteY25" fmla="*/ 28276 h 38100"/>
                    <a:gd name="connsiteX26" fmla="*/ 27492 w 38100"/>
                    <a:gd name="connsiteY26" fmla="*/ 31239 h 38100"/>
                    <a:gd name="connsiteX27" fmla="*/ 28178 w 38100"/>
                    <a:gd name="connsiteY27" fmla="*/ 27133 h 38100"/>
                    <a:gd name="connsiteX28" fmla="*/ 28311 w 38100"/>
                    <a:gd name="connsiteY28" fmla="*/ 25276 h 38100"/>
                    <a:gd name="connsiteX29" fmla="*/ 28721 w 38100"/>
                    <a:gd name="connsiteY29" fmla="*/ 27067 h 38100"/>
                    <a:gd name="connsiteX30" fmla="*/ 30378 w 38100"/>
                    <a:gd name="connsiteY30" fmla="*/ 31305 h 38100"/>
                    <a:gd name="connsiteX31" fmla="*/ 29568 w 38100"/>
                    <a:gd name="connsiteY31" fmla="*/ 31505 h 38100"/>
                    <a:gd name="connsiteX32" fmla="*/ 32902 w 38100"/>
                    <a:gd name="connsiteY32" fmla="*/ 35868 h 38100"/>
                    <a:gd name="connsiteX33" fmla="*/ 31912 w 38100"/>
                    <a:gd name="connsiteY33" fmla="*/ 37277 h 38100"/>
                    <a:gd name="connsiteX34" fmla="*/ 33521 w 38100"/>
                    <a:gd name="connsiteY34" fmla="*/ 38506 h 38100"/>
                    <a:gd name="connsiteX35" fmla="*/ 33493 w 38100"/>
                    <a:gd name="connsiteY35" fmla="*/ 37696 h 38100"/>
                    <a:gd name="connsiteX36" fmla="*/ 35807 w 38100"/>
                    <a:gd name="connsiteY36" fmla="*/ 36468 h 38100"/>
                    <a:gd name="connsiteX37" fmla="*/ 34055 w 38100"/>
                    <a:gd name="connsiteY37" fmla="*/ 33020 h 38100"/>
                    <a:gd name="connsiteX38" fmla="*/ 35369 w 38100"/>
                    <a:gd name="connsiteY38" fmla="*/ 32296 h 38100"/>
                    <a:gd name="connsiteX39" fmla="*/ 34721 w 38100"/>
                    <a:gd name="connsiteY39" fmla="*/ 30819 h 38100"/>
                    <a:gd name="connsiteX40" fmla="*/ 35731 w 38100"/>
                    <a:gd name="connsiteY40" fmla="*/ 29600 h 38100"/>
                    <a:gd name="connsiteX41" fmla="*/ 35445 w 38100"/>
                    <a:gd name="connsiteY41" fmla="*/ 26743 h 38100"/>
                    <a:gd name="connsiteX42" fmla="*/ 35236 w 38100"/>
                    <a:gd name="connsiteY42" fmla="*/ 27457 h 38100"/>
                    <a:gd name="connsiteX43" fmla="*/ 35293 w 38100"/>
                    <a:gd name="connsiteY43" fmla="*/ 18294 h 38100"/>
                    <a:gd name="connsiteX44" fmla="*/ 34760 w 38100"/>
                    <a:gd name="connsiteY44" fmla="*/ 18961 h 38100"/>
                    <a:gd name="connsiteX45" fmla="*/ 35693 w 38100"/>
                    <a:gd name="connsiteY45" fmla="*/ 20304 h 38100"/>
                    <a:gd name="connsiteX46" fmla="*/ 33531 w 38100"/>
                    <a:gd name="connsiteY46" fmla="*/ 19513 h 38100"/>
                    <a:gd name="connsiteX47" fmla="*/ 34150 w 38100"/>
                    <a:gd name="connsiteY47" fmla="*/ 16132 h 38100"/>
                    <a:gd name="connsiteX48" fmla="*/ 31550 w 38100"/>
                    <a:gd name="connsiteY48" fmla="*/ 17256 h 38100"/>
                    <a:gd name="connsiteX49" fmla="*/ 30369 w 38100"/>
                    <a:gd name="connsiteY49" fmla="*/ 17513 h 38100"/>
                    <a:gd name="connsiteX50" fmla="*/ 29930 w 38100"/>
                    <a:gd name="connsiteY50" fmla="*/ 18056 h 38100"/>
                    <a:gd name="connsiteX51" fmla="*/ 28483 w 38100"/>
                    <a:gd name="connsiteY51" fmla="*/ 20609 h 38100"/>
                    <a:gd name="connsiteX52" fmla="*/ 28549 w 38100"/>
                    <a:gd name="connsiteY52" fmla="*/ 12703 h 38100"/>
                    <a:gd name="connsiteX53" fmla="*/ 29587 w 38100"/>
                    <a:gd name="connsiteY53" fmla="*/ 8855 h 38100"/>
                    <a:gd name="connsiteX54" fmla="*/ 28826 w 38100"/>
                    <a:gd name="connsiteY54" fmla="*/ 7388 h 38100"/>
                    <a:gd name="connsiteX55" fmla="*/ 28711 w 38100"/>
                    <a:gd name="connsiteY55" fmla="*/ 9674 h 38100"/>
                    <a:gd name="connsiteX56" fmla="*/ 26625 w 38100"/>
                    <a:gd name="connsiteY56" fmla="*/ 7645 h 38100"/>
                    <a:gd name="connsiteX57" fmla="*/ 23215 w 38100"/>
                    <a:gd name="connsiteY57" fmla="*/ 7921 h 38100"/>
                    <a:gd name="connsiteX58" fmla="*/ 18310 w 38100"/>
                    <a:gd name="connsiteY58" fmla="*/ 11217 h 38100"/>
                    <a:gd name="connsiteX59" fmla="*/ 10052 w 38100"/>
                    <a:gd name="connsiteY59" fmla="*/ 9312 h 38100"/>
                    <a:gd name="connsiteX60" fmla="*/ 9099 w 38100"/>
                    <a:gd name="connsiteY60" fmla="*/ 8874 h 38100"/>
                    <a:gd name="connsiteX61" fmla="*/ 8623 w 38100"/>
                    <a:gd name="connsiteY61" fmla="*/ 8655 h 38100"/>
                    <a:gd name="connsiteX62" fmla="*/ 8385 w 38100"/>
                    <a:gd name="connsiteY62" fmla="*/ 8540 h 38100"/>
                    <a:gd name="connsiteX63" fmla="*/ 8261 w 38100"/>
                    <a:gd name="connsiteY63" fmla="*/ 8483 h 38100"/>
                    <a:gd name="connsiteX64" fmla="*/ 8242 w 38100"/>
                    <a:gd name="connsiteY64" fmla="*/ 8474 h 38100"/>
                    <a:gd name="connsiteX65" fmla="*/ 8232 w 38100"/>
                    <a:gd name="connsiteY65" fmla="*/ 8474 h 38100"/>
                    <a:gd name="connsiteX66" fmla="*/ 13805 w 38100"/>
                    <a:gd name="connsiteY66" fmla="*/ 8617 h 38100"/>
                    <a:gd name="connsiteX67" fmla="*/ 13805 w 38100"/>
                    <a:gd name="connsiteY67" fmla="*/ 8617 h 38100"/>
                    <a:gd name="connsiteX68" fmla="*/ 13795 w 38100"/>
                    <a:gd name="connsiteY68" fmla="*/ 8607 h 38100"/>
                    <a:gd name="connsiteX69" fmla="*/ 13766 w 38100"/>
                    <a:gd name="connsiteY69" fmla="*/ 8588 h 38100"/>
                    <a:gd name="connsiteX70" fmla="*/ 12871 w 38100"/>
                    <a:gd name="connsiteY70" fmla="*/ 7950 h 38100"/>
                    <a:gd name="connsiteX71" fmla="*/ 10976 w 38100"/>
                    <a:gd name="connsiteY71" fmla="*/ 7274 h 38100"/>
                    <a:gd name="connsiteX72" fmla="*/ 7737 w 38100"/>
                    <a:gd name="connsiteY72" fmla="*/ 12893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</a:cxnLst>
                  <a:rect l="l" t="t" r="r" b="b"/>
                  <a:pathLst>
                    <a:path w="38100" h="38100">
                      <a:moveTo>
                        <a:pt x="7737" y="12893"/>
                      </a:moveTo>
                      <a:cubicBezTo>
                        <a:pt x="9623" y="15427"/>
                        <a:pt x="8909" y="10131"/>
                        <a:pt x="10261" y="13817"/>
                      </a:cubicBezTo>
                      <a:lnTo>
                        <a:pt x="9280" y="16218"/>
                      </a:lnTo>
                      <a:cubicBezTo>
                        <a:pt x="9861" y="16551"/>
                        <a:pt x="10223" y="16503"/>
                        <a:pt x="10661" y="17989"/>
                      </a:cubicBezTo>
                      <a:cubicBezTo>
                        <a:pt x="10938" y="16427"/>
                        <a:pt x="10680" y="14541"/>
                        <a:pt x="11652" y="15560"/>
                      </a:cubicBezTo>
                      <a:cubicBezTo>
                        <a:pt x="11442" y="17313"/>
                        <a:pt x="12357" y="17580"/>
                        <a:pt x="13347" y="17980"/>
                      </a:cubicBezTo>
                      <a:lnTo>
                        <a:pt x="13719" y="18142"/>
                      </a:lnTo>
                      <a:lnTo>
                        <a:pt x="13738" y="18151"/>
                      </a:lnTo>
                      <a:lnTo>
                        <a:pt x="13747" y="18161"/>
                      </a:lnTo>
                      <a:lnTo>
                        <a:pt x="13757" y="18161"/>
                      </a:lnTo>
                      <a:lnTo>
                        <a:pt x="13757" y="18161"/>
                      </a:lnTo>
                      <a:cubicBezTo>
                        <a:pt x="1660" y="17856"/>
                        <a:pt x="10404" y="18075"/>
                        <a:pt x="7709" y="18008"/>
                      </a:cubicBezTo>
                      <a:lnTo>
                        <a:pt x="7718" y="18008"/>
                      </a:lnTo>
                      <a:lnTo>
                        <a:pt x="7832" y="18046"/>
                      </a:lnTo>
                      <a:lnTo>
                        <a:pt x="8061" y="18113"/>
                      </a:lnTo>
                      <a:lnTo>
                        <a:pt x="8509" y="18265"/>
                      </a:lnTo>
                      <a:cubicBezTo>
                        <a:pt x="9090" y="18475"/>
                        <a:pt x="9652" y="18713"/>
                        <a:pt x="10137" y="19018"/>
                      </a:cubicBezTo>
                      <a:cubicBezTo>
                        <a:pt x="11109" y="19618"/>
                        <a:pt x="11804" y="20447"/>
                        <a:pt x="11890" y="21685"/>
                      </a:cubicBezTo>
                      <a:cubicBezTo>
                        <a:pt x="11080" y="18608"/>
                        <a:pt x="15462" y="19504"/>
                        <a:pt x="17224" y="19551"/>
                      </a:cubicBezTo>
                      <a:cubicBezTo>
                        <a:pt x="18024" y="21866"/>
                        <a:pt x="16300" y="21047"/>
                        <a:pt x="14528" y="21761"/>
                      </a:cubicBezTo>
                      <a:cubicBezTo>
                        <a:pt x="16691" y="22961"/>
                        <a:pt x="17576" y="22999"/>
                        <a:pt x="22006" y="21599"/>
                      </a:cubicBezTo>
                      <a:cubicBezTo>
                        <a:pt x="22368" y="25047"/>
                        <a:pt x="21472" y="25781"/>
                        <a:pt x="24939" y="28171"/>
                      </a:cubicBezTo>
                      <a:lnTo>
                        <a:pt x="25892" y="24381"/>
                      </a:lnTo>
                      <a:cubicBezTo>
                        <a:pt x="26549" y="24590"/>
                        <a:pt x="27092" y="24847"/>
                        <a:pt x="27549" y="25133"/>
                      </a:cubicBezTo>
                      <a:cubicBezTo>
                        <a:pt x="27987" y="25419"/>
                        <a:pt x="27673" y="25771"/>
                        <a:pt x="27768" y="26114"/>
                      </a:cubicBezTo>
                      <a:cubicBezTo>
                        <a:pt x="27740" y="26905"/>
                        <a:pt x="27711" y="27600"/>
                        <a:pt x="27682" y="28276"/>
                      </a:cubicBezTo>
                      <a:cubicBezTo>
                        <a:pt x="27616" y="29295"/>
                        <a:pt x="27578" y="29943"/>
                        <a:pt x="27492" y="31239"/>
                      </a:cubicBezTo>
                      <a:cubicBezTo>
                        <a:pt x="27616" y="29857"/>
                        <a:pt x="27883" y="29038"/>
                        <a:pt x="28178" y="27133"/>
                      </a:cubicBezTo>
                      <a:cubicBezTo>
                        <a:pt x="28187" y="26790"/>
                        <a:pt x="28206" y="26038"/>
                        <a:pt x="28311" y="25276"/>
                      </a:cubicBezTo>
                      <a:cubicBezTo>
                        <a:pt x="28654" y="24790"/>
                        <a:pt x="28397" y="25638"/>
                        <a:pt x="28721" y="27067"/>
                      </a:cubicBezTo>
                      <a:cubicBezTo>
                        <a:pt x="29502" y="28772"/>
                        <a:pt x="30007" y="30638"/>
                        <a:pt x="30378" y="31305"/>
                      </a:cubicBezTo>
                      <a:lnTo>
                        <a:pt x="29568" y="31505"/>
                      </a:lnTo>
                      <a:cubicBezTo>
                        <a:pt x="30464" y="34096"/>
                        <a:pt x="33207" y="33296"/>
                        <a:pt x="32902" y="35868"/>
                      </a:cubicBezTo>
                      <a:cubicBezTo>
                        <a:pt x="32007" y="38430"/>
                        <a:pt x="32197" y="34296"/>
                        <a:pt x="31912" y="37277"/>
                      </a:cubicBezTo>
                      <a:cubicBezTo>
                        <a:pt x="31959" y="37144"/>
                        <a:pt x="33540" y="38468"/>
                        <a:pt x="33521" y="38506"/>
                      </a:cubicBezTo>
                      <a:lnTo>
                        <a:pt x="33493" y="37696"/>
                      </a:lnTo>
                      <a:lnTo>
                        <a:pt x="35807" y="36468"/>
                      </a:lnTo>
                      <a:cubicBezTo>
                        <a:pt x="36465" y="32686"/>
                        <a:pt x="33207" y="37182"/>
                        <a:pt x="34055" y="33020"/>
                      </a:cubicBezTo>
                      <a:lnTo>
                        <a:pt x="35369" y="32296"/>
                      </a:lnTo>
                      <a:cubicBezTo>
                        <a:pt x="35331" y="31867"/>
                        <a:pt x="34312" y="32705"/>
                        <a:pt x="34721" y="30819"/>
                      </a:cubicBezTo>
                      <a:lnTo>
                        <a:pt x="35731" y="29600"/>
                      </a:lnTo>
                      <a:cubicBezTo>
                        <a:pt x="35731" y="29600"/>
                        <a:pt x="35474" y="26676"/>
                        <a:pt x="35445" y="26743"/>
                      </a:cubicBezTo>
                      <a:lnTo>
                        <a:pt x="35236" y="27457"/>
                      </a:lnTo>
                      <a:cubicBezTo>
                        <a:pt x="33407" y="26076"/>
                        <a:pt x="38255" y="19561"/>
                        <a:pt x="35293" y="18294"/>
                      </a:cubicBezTo>
                      <a:lnTo>
                        <a:pt x="34760" y="18961"/>
                      </a:lnTo>
                      <a:cubicBezTo>
                        <a:pt x="35188" y="19447"/>
                        <a:pt x="35807" y="19180"/>
                        <a:pt x="35693" y="20304"/>
                      </a:cubicBezTo>
                      <a:cubicBezTo>
                        <a:pt x="35017" y="22104"/>
                        <a:pt x="34055" y="20399"/>
                        <a:pt x="33531" y="19513"/>
                      </a:cubicBezTo>
                      <a:lnTo>
                        <a:pt x="34150" y="16132"/>
                      </a:lnTo>
                      <a:cubicBezTo>
                        <a:pt x="33255" y="16722"/>
                        <a:pt x="32397" y="17056"/>
                        <a:pt x="31550" y="17256"/>
                      </a:cubicBezTo>
                      <a:cubicBezTo>
                        <a:pt x="31159" y="17380"/>
                        <a:pt x="30635" y="17380"/>
                        <a:pt x="30369" y="17513"/>
                      </a:cubicBezTo>
                      <a:lnTo>
                        <a:pt x="29930" y="18056"/>
                      </a:lnTo>
                      <a:cubicBezTo>
                        <a:pt x="29378" y="18732"/>
                        <a:pt x="28902" y="19247"/>
                        <a:pt x="28483" y="20609"/>
                      </a:cubicBezTo>
                      <a:cubicBezTo>
                        <a:pt x="28816" y="16808"/>
                        <a:pt x="28178" y="13274"/>
                        <a:pt x="28549" y="12703"/>
                      </a:cubicBezTo>
                      <a:cubicBezTo>
                        <a:pt x="28559" y="10788"/>
                        <a:pt x="29683" y="10084"/>
                        <a:pt x="29587" y="8855"/>
                      </a:cubicBezTo>
                      <a:lnTo>
                        <a:pt x="28826" y="7388"/>
                      </a:lnTo>
                      <a:lnTo>
                        <a:pt x="28711" y="9674"/>
                      </a:lnTo>
                      <a:cubicBezTo>
                        <a:pt x="28959" y="9198"/>
                        <a:pt x="27397" y="8264"/>
                        <a:pt x="26625" y="7645"/>
                      </a:cubicBezTo>
                      <a:cubicBezTo>
                        <a:pt x="25654" y="7045"/>
                        <a:pt x="24558" y="6816"/>
                        <a:pt x="23215" y="7921"/>
                      </a:cubicBezTo>
                      <a:cubicBezTo>
                        <a:pt x="22291" y="10188"/>
                        <a:pt x="20929" y="12046"/>
                        <a:pt x="18310" y="11217"/>
                      </a:cubicBezTo>
                      <a:cubicBezTo>
                        <a:pt x="15224" y="11503"/>
                        <a:pt x="12604" y="10474"/>
                        <a:pt x="10052" y="9312"/>
                      </a:cubicBezTo>
                      <a:lnTo>
                        <a:pt x="9099" y="8874"/>
                      </a:lnTo>
                      <a:lnTo>
                        <a:pt x="8623" y="8655"/>
                      </a:lnTo>
                      <a:lnTo>
                        <a:pt x="8385" y="8540"/>
                      </a:lnTo>
                      <a:lnTo>
                        <a:pt x="8261" y="8483"/>
                      </a:lnTo>
                      <a:lnTo>
                        <a:pt x="8242" y="8474"/>
                      </a:lnTo>
                      <a:lnTo>
                        <a:pt x="8232" y="8474"/>
                      </a:lnTo>
                      <a:cubicBezTo>
                        <a:pt x="10718" y="8540"/>
                        <a:pt x="2670" y="8331"/>
                        <a:pt x="13805" y="8617"/>
                      </a:cubicBezTo>
                      <a:lnTo>
                        <a:pt x="13805" y="8617"/>
                      </a:lnTo>
                      <a:lnTo>
                        <a:pt x="13795" y="8607"/>
                      </a:lnTo>
                      <a:lnTo>
                        <a:pt x="13766" y="8588"/>
                      </a:lnTo>
                      <a:lnTo>
                        <a:pt x="12871" y="7950"/>
                      </a:lnTo>
                      <a:cubicBezTo>
                        <a:pt x="12262" y="7569"/>
                        <a:pt x="11633" y="7293"/>
                        <a:pt x="10976" y="7274"/>
                      </a:cubicBezTo>
                      <a:cubicBezTo>
                        <a:pt x="9452" y="9712"/>
                        <a:pt x="8537" y="8255"/>
                        <a:pt x="7737" y="1289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50" name="任意多边形: 形状 1311">
                  <a:extLst>
                    <a:ext uri="{FF2B5EF4-FFF2-40B4-BE49-F238E27FC236}">
                      <a16:creationId xmlns:a16="http://schemas.microsoft.com/office/drawing/2014/main" id="{CAEF8F24-606C-09A4-8E97-79F4FF4AB53F}"/>
                    </a:ext>
                  </a:extLst>
                </p:cNvPr>
                <p:cNvSpPr/>
                <p:nvPr/>
              </p:nvSpPr>
              <p:spPr>
                <a:xfrm>
                  <a:off x="3738162" y="925823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9068 h 9525"/>
                    <a:gd name="connsiteX1" fmla="*/ 8172 w 9525"/>
                    <a:gd name="connsiteY1" fmla="*/ 10154 h 9525"/>
                    <a:gd name="connsiteX2" fmla="*/ 7515 w 9525"/>
                    <a:gd name="connsiteY2" fmla="*/ 7144 h 9525"/>
                    <a:gd name="connsiteX3" fmla="*/ 7144 w 9525"/>
                    <a:gd name="connsiteY3" fmla="*/ 906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144" y="9068"/>
                      </a:moveTo>
                      <a:lnTo>
                        <a:pt x="8172" y="10154"/>
                      </a:lnTo>
                      <a:lnTo>
                        <a:pt x="7515" y="7144"/>
                      </a:lnTo>
                      <a:cubicBezTo>
                        <a:pt x="7820" y="8268"/>
                        <a:pt x="7287" y="8677"/>
                        <a:pt x="7144" y="906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51" name="任意多边形: 形状 1312">
                  <a:extLst>
                    <a:ext uri="{FF2B5EF4-FFF2-40B4-BE49-F238E27FC236}">
                      <a16:creationId xmlns:a16="http://schemas.microsoft.com/office/drawing/2014/main" id="{12FCFB58-E16E-9359-1654-C30677DCF82E}"/>
                    </a:ext>
                  </a:extLst>
                </p:cNvPr>
                <p:cNvSpPr/>
                <p:nvPr/>
              </p:nvSpPr>
              <p:spPr>
                <a:xfrm>
                  <a:off x="4085187" y="944749"/>
                  <a:ext cx="19050" cy="28575"/>
                </a:xfrm>
                <a:custGeom>
                  <a:avLst/>
                  <a:gdLst>
                    <a:gd name="connsiteX0" fmla="*/ 8106 w 19050"/>
                    <a:gd name="connsiteY0" fmla="*/ 14240 h 28575"/>
                    <a:gd name="connsiteX1" fmla="*/ 10392 w 19050"/>
                    <a:gd name="connsiteY1" fmla="*/ 18469 h 28575"/>
                    <a:gd name="connsiteX2" fmla="*/ 7144 w 19050"/>
                    <a:gd name="connsiteY2" fmla="*/ 19917 h 28575"/>
                    <a:gd name="connsiteX3" fmla="*/ 9115 w 19050"/>
                    <a:gd name="connsiteY3" fmla="*/ 27261 h 28575"/>
                    <a:gd name="connsiteX4" fmla="*/ 12363 w 19050"/>
                    <a:gd name="connsiteY4" fmla="*/ 14087 h 28575"/>
                    <a:gd name="connsiteX5" fmla="*/ 11592 w 19050"/>
                    <a:gd name="connsiteY5" fmla="*/ 14249 h 28575"/>
                    <a:gd name="connsiteX6" fmla="*/ 11497 w 19050"/>
                    <a:gd name="connsiteY6" fmla="*/ 7144 h 28575"/>
                    <a:gd name="connsiteX7" fmla="*/ 8106 w 19050"/>
                    <a:gd name="connsiteY7" fmla="*/ 14240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28575">
                      <a:moveTo>
                        <a:pt x="8106" y="14240"/>
                      </a:moveTo>
                      <a:lnTo>
                        <a:pt x="10392" y="18469"/>
                      </a:lnTo>
                      <a:lnTo>
                        <a:pt x="7144" y="19917"/>
                      </a:lnTo>
                      <a:lnTo>
                        <a:pt x="9115" y="27261"/>
                      </a:lnTo>
                      <a:cubicBezTo>
                        <a:pt x="12402" y="23527"/>
                        <a:pt x="9382" y="14754"/>
                        <a:pt x="12363" y="14087"/>
                      </a:cubicBezTo>
                      <a:lnTo>
                        <a:pt x="11592" y="14249"/>
                      </a:lnTo>
                      <a:lnTo>
                        <a:pt x="11497" y="7144"/>
                      </a:lnTo>
                      <a:cubicBezTo>
                        <a:pt x="12087" y="12573"/>
                        <a:pt x="7572" y="8906"/>
                        <a:pt x="8106" y="1424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52" name="任意多边形: 形状 1313">
                  <a:extLst>
                    <a:ext uri="{FF2B5EF4-FFF2-40B4-BE49-F238E27FC236}">
                      <a16:creationId xmlns:a16="http://schemas.microsoft.com/office/drawing/2014/main" id="{F1E1D6D6-8C76-82F7-546F-E367A4663608}"/>
                    </a:ext>
                  </a:extLst>
                </p:cNvPr>
                <p:cNvSpPr/>
                <p:nvPr/>
              </p:nvSpPr>
              <p:spPr>
                <a:xfrm>
                  <a:off x="4026875" y="884875"/>
                  <a:ext cx="9525" cy="19050"/>
                </a:xfrm>
                <a:custGeom>
                  <a:avLst/>
                  <a:gdLst>
                    <a:gd name="connsiteX0" fmla="*/ 9134 w 9525"/>
                    <a:gd name="connsiteY0" fmla="*/ 13164 h 19050"/>
                    <a:gd name="connsiteX1" fmla="*/ 7515 w 9525"/>
                    <a:gd name="connsiteY1" fmla="*/ 7144 h 19050"/>
                    <a:gd name="connsiteX2" fmla="*/ 7144 w 9525"/>
                    <a:gd name="connsiteY2" fmla="*/ 1336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9134" y="13164"/>
                      </a:moveTo>
                      <a:lnTo>
                        <a:pt x="7515" y="7144"/>
                      </a:lnTo>
                      <a:lnTo>
                        <a:pt x="7144" y="1336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53" name="任意多边形: 形状 1314">
                  <a:extLst>
                    <a:ext uri="{FF2B5EF4-FFF2-40B4-BE49-F238E27FC236}">
                      <a16:creationId xmlns:a16="http://schemas.microsoft.com/office/drawing/2014/main" id="{67A6AE93-8640-8A7B-5A31-DD3926B21A89}"/>
                    </a:ext>
                  </a:extLst>
                </p:cNvPr>
                <p:cNvSpPr/>
                <p:nvPr/>
              </p:nvSpPr>
              <p:spPr>
                <a:xfrm>
                  <a:off x="4059822" y="921184"/>
                  <a:ext cx="19050" cy="66675"/>
                </a:xfrm>
                <a:custGeom>
                  <a:avLst/>
                  <a:gdLst>
                    <a:gd name="connsiteX0" fmla="*/ 13907 w 19050"/>
                    <a:gd name="connsiteY0" fmla="*/ 13621 h 66675"/>
                    <a:gd name="connsiteX1" fmla="*/ 12516 w 19050"/>
                    <a:gd name="connsiteY1" fmla="*/ 7144 h 66675"/>
                    <a:gd name="connsiteX2" fmla="*/ 8649 w 19050"/>
                    <a:gd name="connsiteY2" fmla="*/ 24994 h 66675"/>
                    <a:gd name="connsiteX3" fmla="*/ 9563 w 19050"/>
                    <a:gd name="connsiteY3" fmla="*/ 23984 h 66675"/>
                    <a:gd name="connsiteX4" fmla="*/ 7658 w 19050"/>
                    <a:gd name="connsiteY4" fmla="*/ 42720 h 66675"/>
                    <a:gd name="connsiteX5" fmla="*/ 14973 w 19050"/>
                    <a:gd name="connsiteY5" fmla="*/ 56569 h 66675"/>
                    <a:gd name="connsiteX6" fmla="*/ 9249 w 19050"/>
                    <a:gd name="connsiteY6" fmla="*/ 54683 h 66675"/>
                    <a:gd name="connsiteX7" fmla="*/ 13887 w 19050"/>
                    <a:gd name="connsiteY7" fmla="*/ 59646 h 66675"/>
                    <a:gd name="connsiteX8" fmla="*/ 17536 w 19050"/>
                    <a:gd name="connsiteY8" fmla="*/ 50959 h 66675"/>
                    <a:gd name="connsiteX9" fmla="*/ 17088 w 19050"/>
                    <a:gd name="connsiteY9" fmla="*/ 39195 h 66675"/>
                    <a:gd name="connsiteX10" fmla="*/ 15869 w 19050"/>
                    <a:gd name="connsiteY10" fmla="*/ 40948 h 66675"/>
                    <a:gd name="connsiteX11" fmla="*/ 19288 w 19050"/>
                    <a:gd name="connsiteY11" fmla="*/ 26613 h 66675"/>
                    <a:gd name="connsiteX12" fmla="*/ 14126 w 19050"/>
                    <a:gd name="connsiteY12" fmla="*/ 15869 h 66675"/>
                    <a:gd name="connsiteX13" fmla="*/ 16221 w 19050"/>
                    <a:gd name="connsiteY13" fmla="*/ 9058 h 66675"/>
                    <a:gd name="connsiteX14" fmla="*/ 13907 w 19050"/>
                    <a:gd name="connsiteY14" fmla="*/ 13621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9050" h="66675">
                      <a:moveTo>
                        <a:pt x="13907" y="13621"/>
                      </a:moveTo>
                      <a:lnTo>
                        <a:pt x="12516" y="7144"/>
                      </a:lnTo>
                      <a:cubicBezTo>
                        <a:pt x="9458" y="8963"/>
                        <a:pt x="4686" y="15792"/>
                        <a:pt x="8649" y="24994"/>
                      </a:cubicBezTo>
                      <a:lnTo>
                        <a:pt x="9563" y="23984"/>
                      </a:lnTo>
                      <a:cubicBezTo>
                        <a:pt x="7563" y="30470"/>
                        <a:pt x="12887" y="39414"/>
                        <a:pt x="7658" y="42720"/>
                      </a:cubicBezTo>
                      <a:cubicBezTo>
                        <a:pt x="11897" y="42596"/>
                        <a:pt x="11582" y="52054"/>
                        <a:pt x="14973" y="56569"/>
                      </a:cubicBezTo>
                      <a:cubicBezTo>
                        <a:pt x="12087" y="62798"/>
                        <a:pt x="10916" y="45720"/>
                        <a:pt x="9249" y="54683"/>
                      </a:cubicBezTo>
                      <a:lnTo>
                        <a:pt x="13887" y="59646"/>
                      </a:lnTo>
                      <a:cubicBezTo>
                        <a:pt x="14478" y="55931"/>
                        <a:pt x="15554" y="50597"/>
                        <a:pt x="17536" y="50959"/>
                      </a:cubicBezTo>
                      <a:cubicBezTo>
                        <a:pt x="13564" y="50235"/>
                        <a:pt x="17383" y="42910"/>
                        <a:pt x="17088" y="39195"/>
                      </a:cubicBezTo>
                      <a:cubicBezTo>
                        <a:pt x="16612" y="40796"/>
                        <a:pt x="16116" y="40186"/>
                        <a:pt x="15869" y="40948"/>
                      </a:cubicBezTo>
                      <a:cubicBezTo>
                        <a:pt x="13802" y="34033"/>
                        <a:pt x="20745" y="34633"/>
                        <a:pt x="19288" y="26613"/>
                      </a:cubicBezTo>
                      <a:cubicBezTo>
                        <a:pt x="16202" y="22136"/>
                        <a:pt x="18136" y="13164"/>
                        <a:pt x="14126" y="15869"/>
                      </a:cubicBezTo>
                      <a:cubicBezTo>
                        <a:pt x="15421" y="16250"/>
                        <a:pt x="15726" y="11525"/>
                        <a:pt x="16221" y="9058"/>
                      </a:cubicBezTo>
                      <a:cubicBezTo>
                        <a:pt x="15069" y="7839"/>
                        <a:pt x="15545" y="12373"/>
                        <a:pt x="13907" y="1362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54" name="任意多边形: 形状 1315">
                  <a:extLst>
                    <a:ext uri="{FF2B5EF4-FFF2-40B4-BE49-F238E27FC236}">
                      <a16:creationId xmlns:a16="http://schemas.microsoft.com/office/drawing/2014/main" id="{B7815448-4F1E-BBA9-1905-84D3B0C58391}"/>
                    </a:ext>
                  </a:extLst>
                </p:cNvPr>
                <p:cNvSpPr/>
                <p:nvPr/>
              </p:nvSpPr>
              <p:spPr>
                <a:xfrm>
                  <a:off x="3749240" y="907594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7913 h 9525"/>
                    <a:gd name="connsiteX1" fmla="*/ 15916 w 19050"/>
                    <a:gd name="connsiteY1" fmla="*/ 8923 h 9525"/>
                    <a:gd name="connsiteX2" fmla="*/ 7144 w 19050"/>
                    <a:gd name="connsiteY2" fmla="*/ 791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7913"/>
                      </a:moveTo>
                      <a:cubicBezTo>
                        <a:pt x="9754" y="8752"/>
                        <a:pt x="14583" y="9285"/>
                        <a:pt x="15916" y="8923"/>
                      </a:cubicBezTo>
                      <a:cubicBezTo>
                        <a:pt x="14145" y="8875"/>
                        <a:pt x="10706" y="5732"/>
                        <a:pt x="7144" y="791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55" name="任意多边形: 形状 1316">
                  <a:extLst>
                    <a:ext uri="{FF2B5EF4-FFF2-40B4-BE49-F238E27FC236}">
                      <a16:creationId xmlns:a16="http://schemas.microsoft.com/office/drawing/2014/main" id="{ECA17233-9DBA-1CA1-853F-312E3C552A07}"/>
                    </a:ext>
                  </a:extLst>
                </p:cNvPr>
                <p:cNvSpPr/>
                <p:nvPr/>
              </p:nvSpPr>
              <p:spPr>
                <a:xfrm>
                  <a:off x="4028643" y="893520"/>
                  <a:ext cx="19050" cy="19050"/>
                </a:xfrm>
                <a:custGeom>
                  <a:avLst/>
                  <a:gdLst>
                    <a:gd name="connsiteX0" fmla="*/ 7195 w 19050"/>
                    <a:gd name="connsiteY0" fmla="*/ 11300 h 19050"/>
                    <a:gd name="connsiteX1" fmla="*/ 11862 w 19050"/>
                    <a:gd name="connsiteY1" fmla="*/ 15930 h 19050"/>
                    <a:gd name="connsiteX2" fmla="*/ 10348 w 19050"/>
                    <a:gd name="connsiteY2" fmla="*/ 17301 h 19050"/>
                    <a:gd name="connsiteX3" fmla="*/ 13548 w 19050"/>
                    <a:gd name="connsiteY3" fmla="*/ 18177 h 19050"/>
                    <a:gd name="connsiteX4" fmla="*/ 12948 w 19050"/>
                    <a:gd name="connsiteY4" fmla="*/ 17673 h 19050"/>
                    <a:gd name="connsiteX5" fmla="*/ 13767 w 19050"/>
                    <a:gd name="connsiteY5" fmla="*/ 16596 h 19050"/>
                    <a:gd name="connsiteX6" fmla="*/ 7195 w 19050"/>
                    <a:gd name="connsiteY6" fmla="*/ 1130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" h="19050">
                      <a:moveTo>
                        <a:pt x="7195" y="11300"/>
                      </a:moveTo>
                      <a:cubicBezTo>
                        <a:pt x="8976" y="17901"/>
                        <a:pt x="10795" y="8957"/>
                        <a:pt x="11862" y="15930"/>
                      </a:cubicBezTo>
                      <a:lnTo>
                        <a:pt x="10348" y="17301"/>
                      </a:lnTo>
                      <a:lnTo>
                        <a:pt x="13548" y="18177"/>
                      </a:lnTo>
                      <a:lnTo>
                        <a:pt x="12948" y="17673"/>
                      </a:lnTo>
                      <a:lnTo>
                        <a:pt x="13767" y="16596"/>
                      </a:lnTo>
                      <a:cubicBezTo>
                        <a:pt x="13691" y="12110"/>
                        <a:pt x="6471" y="1204"/>
                        <a:pt x="7195" y="1130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56" name="任意多边形: 形状 1317">
                  <a:extLst>
                    <a:ext uri="{FF2B5EF4-FFF2-40B4-BE49-F238E27FC236}">
                      <a16:creationId xmlns:a16="http://schemas.microsoft.com/office/drawing/2014/main" id="{BEF696C2-178A-E7D4-EAA8-3F3D21983D38}"/>
                    </a:ext>
                  </a:extLst>
                </p:cNvPr>
                <p:cNvSpPr/>
                <p:nvPr/>
              </p:nvSpPr>
              <p:spPr>
                <a:xfrm>
                  <a:off x="3739353" y="931405"/>
                  <a:ext cx="19050" cy="19050"/>
                </a:xfrm>
                <a:custGeom>
                  <a:avLst/>
                  <a:gdLst>
                    <a:gd name="connsiteX0" fmla="*/ 9363 w 19050"/>
                    <a:gd name="connsiteY0" fmla="*/ 10106 h 19050"/>
                    <a:gd name="connsiteX1" fmla="*/ 9601 w 19050"/>
                    <a:gd name="connsiteY1" fmla="*/ 13887 h 19050"/>
                    <a:gd name="connsiteX2" fmla="*/ 12440 w 19050"/>
                    <a:gd name="connsiteY2" fmla="*/ 13030 h 19050"/>
                    <a:gd name="connsiteX3" fmla="*/ 13497 w 19050"/>
                    <a:gd name="connsiteY3" fmla="*/ 12668 h 19050"/>
                    <a:gd name="connsiteX4" fmla="*/ 13497 w 19050"/>
                    <a:gd name="connsiteY4" fmla="*/ 12668 h 19050"/>
                    <a:gd name="connsiteX5" fmla="*/ 13497 w 19050"/>
                    <a:gd name="connsiteY5" fmla="*/ 12668 h 19050"/>
                    <a:gd name="connsiteX6" fmla="*/ 7144 w 19050"/>
                    <a:gd name="connsiteY6" fmla="*/ 12506 h 19050"/>
                    <a:gd name="connsiteX7" fmla="*/ 7153 w 19050"/>
                    <a:gd name="connsiteY7" fmla="*/ 12497 h 19050"/>
                    <a:gd name="connsiteX8" fmla="*/ 7172 w 19050"/>
                    <a:gd name="connsiteY8" fmla="*/ 12487 h 19050"/>
                    <a:gd name="connsiteX9" fmla="*/ 7201 w 19050"/>
                    <a:gd name="connsiteY9" fmla="*/ 12468 h 19050"/>
                    <a:gd name="connsiteX10" fmla="*/ 7258 w 19050"/>
                    <a:gd name="connsiteY10" fmla="*/ 12421 h 19050"/>
                    <a:gd name="connsiteX11" fmla="*/ 7372 w 19050"/>
                    <a:gd name="connsiteY11" fmla="*/ 12325 h 19050"/>
                    <a:gd name="connsiteX12" fmla="*/ 7582 w 19050"/>
                    <a:gd name="connsiteY12" fmla="*/ 12097 h 19050"/>
                    <a:gd name="connsiteX13" fmla="*/ 7906 w 19050"/>
                    <a:gd name="connsiteY13" fmla="*/ 11459 h 19050"/>
                    <a:gd name="connsiteX14" fmla="*/ 8125 w 19050"/>
                    <a:gd name="connsiteY14" fmla="*/ 9363 h 19050"/>
                    <a:gd name="connsiteX15" fmla="*/ 7544 w 19050"/>
                    <a:gd name="connsiteY15" fmla="*/ 9154 h 19050"/>
                    <a:gd name="connsiteX16" fmla="*/ 7391 w 19050"/>
                    <a:gd name="connsiteY16" fmla="*/ 9106 h 19050"/>
                    <a:gd name="connsiteX17" fmla="*/ 7315 w 19050"/>
                    <a:gd name="connsiteY17" fmla="*/ 9087 h 19050"/>
                    <a:gd name="connsiteX18" fmla="*/ 7306 w 19050"/>
                    <a:gd name="connsiteY18" fmla="*/ 9087 h 19050"/>
                    <a:gd name="connsiteX19" fmla="*/ 7306 w 19050"/>
                    <a:gd name="connsiteY19" fmla="*/ 9087 h 19050"/>
                    <a:gd name="connsiteX20" fmla="*/ 7306 w 19050"/>
                    <a:gd name="connsiteY20" fmla="*/ 9087 h 19050"/>
                    <a:gd name="connsiteX21" fmla="*/ 13497 w 19050"/>
                    <a:gd name="connsiteY21" fmla="*/ 9268 h 19050"/>
                    <a:gd name="connsiteX22" fmla="*/ 13487 w 19050"/>
                    <a:gd name="connsiteY22" fmla="*/ 9268 h 19050"/>
                    <a:gd name="connsiteX23" fmla="*/ 13468 w 19050"/>
                    <a:gd name="connsiteY23" fmla="*/ 9258 h 19050"/>
                    <a:gd name="connsiteX24" fmla="*/ 13345 w 19050"/>
                    <a:gd name="connsiteY24" fmla="*/ 9220 h 19050"/>
                    <a:gd name="connsiteX25" fmla="*/ 12849 w 19050"/>
                    <a:gd name="connsiteY25" fmla="*/ 9154 h 19050"/>
                    <a:gd name="connsiteX26" fmla="*/ 11811 w 19050"/>
                    <a:gd name="connsiteY26" fmla="*/ 9382 h 19050"/>
                    <a:gd name="connsiteX27" fmla="*/ 9706 w 19050"/>
                    <a:gd name="connsiteY27" fmla="*/ 10097 h 19050"/>
                    <a:gd name="connsiteX28" fmla="*/ 10068 w 19050"/>
                    <a:gd name="connsiteY28" fmla="*/ 7372 h 19050"/>
                    <a:gd name="connsiteX29" fmla="*/ 8449 w 19050"/>
                    <a:gd name="connsiteY29" fmla="*/ 7144 h 19050"/>
                    <a:gd name="connsiteX30" fmla="*/ 7239 w 19050"/>
                    <a:gd name="connsiteY30" fmla="*/ 9535 h 19050"/>
                    <a:gd name="connsiteX31" fmla="*/ 9363 w 19050"/>
                    <a:gd name="connsiteY31" fmla="*/ 1010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9050" h="19050">
                      <a:moveTo>
                        <a:pt x="9363" y="10106"/>
                      </a:moveTo>
                      <a:lnTo>
                        <a:pt x="9601" y="13887"/>
                      </a:lnTo>
                      <a:cubicBezTo>
                        <a:pt x="10392" y="12097"/>
                        <a:pt x="11573" y="12802"/>
                        <a:pt x="12440" y="13030"/>
                      </a:cubicBezTo>
                      <a:cubicBezTo>
                        <a:pt x="12878" y="13145"/>
                        <a:pt x="13249" y="13145"/>
                        <a:pt x="13497" y="12668"/>
                      </a:cubicBezTo>
                      <a:lnTo>
                        <a:pt x="13497" y="12668"/>
                      </a:lnTo>
                      <a:lnTo>
                        <a:pt x="13497" y="12668"/>
                      </a:lnTo>
                      <a:lnTo>
                        <a:pt x="7144" y="12506"/>
                      </a:lnTo>
                      <a:lnTo>
                        <a:pt x="7153" y="12497"/>
                      </a:lnTo>
                      <a:lnTo>
                        <a:pt x="7172" y="12487"/>
                      </a:lnTo>
                      <a:lnTo>
                        <a:pt x="7201" y="12468"/>
                      </a:lnTo>
                      <a:lnTo>
                        <a:pt x="7258" y="12421"/>
                      </a:lnTo>
                      <a:lnTo>
                        <a:pt x="7372" y="12325"/>
                      </a:lnTo>
                      <a:lnTo>
                        <a:pt x="7582" y="12097"/>
                      </a:lnTo>
                      <a:cubicBezTo>
                        <a:pt x="7715" y="11925"/>
                        <a:pt x="7820" y="11716"/>
                        <a:pt x="7906" y="11459"/>
                      </a:cubicBezTo>
                      <a:cubicBezTo>
                        <a:pt x="8077" y="10954"/>
                        <a:pt x="8163" y="10268"/>
                        <a:pt x="8125" y="9363"/>
                      </a:cubicBezTo>
                      <a:lnTo>
                        <a:pt x="7544" y="9154"/>
                      </a:lnTo>
                      <a:lnTo>
                        <a:pt x="7391" y="9106"/>
                      </a:lnTo>
                      <a:lnTo>
                        <a:pt x="7315" y="9087"/>
                      </a:lnTo>
                      <a:lnTo>
                        <a:pt x="7306" y="9087"/>
                      </a:lnTo>
                      <a:lnTo>
                        <a:pt x="7306" y="9087"/>
                      </a:lnTo>
                      <a:lnTo>
                        <a:pt x="7306" y="9087"/>
                      </a:lnTo>
                      <a:lnTo>
                        <a:pt x="13497" y="9268"/>
                      </a:lnTo>
                      <a:lnTo>
                        <a:pt x="13487" y="9268"/>
                      </a:lnTo>
                      <a:lnTo>
                        <a:pt x="13468" y="9258"/>
                      </a:lnTo>
                      <a:lnTo>
                        <a:pt x="13345" y="9220"/>
                      </a:lnTo>
                      <a:cubicBezTo>
                        <a:pt x="13183" y="9173"/>
                        <a:pt x="13011" y="9154"/>
                        <a:pt x="12849" y="9154"/>
                      </a:cubicBezTo>
                      <a:cubicBezTo>
                        <a:pt x="12506" y="9154"/>
                        <a:pt x="12163" y="9249"/>
                        <a:pt x="11811" y="9382"/>
                      </a:cubicBezTo>
                      <a:cubicBezTo>
                        <a:pt x="11106" y="9639"/>
                        <a:pt x="10392" y="10020"/>
                        <a:pt x="9706" y="10097"/>
                      </a:cubicBezTo>
                      <a:lnTo>
                        <a:pt x="10068" y="7372"/>
                      </a:lnTo>
                      <a:lnTo>
                        <a:pt x="8449" y="7144"/>
                      </a:lnTo>
                      <a:cubicBezTo>
                        <a:pt x="8753" y="9011"/>
                        <a:pt x="8258" y="11382"/>
                        <a:pt x="7239" y="9535"/>
                      </a:cubicBezTo>
                      <a:cubicBezTo>
                        <a:pt x="7382" y="11030"/>
                        <a:pt x="8820" y="9801"/>
                        <a:pt x="9363" y="1010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57" name="任意多边形: 形状 1318">
                  <a:extLst>
                    <a:ext uri="{FF2B5EF4-FFF2-40B4-BE49-F238E27FC236}">
                      <a16:creationId xmlns:a16="http://schemas.microsoft.com/office/drawing/2014/main" id="{ECD1F299-06A2-5D59-7CA9-E49C083E21B9}"/>
                    </a:ext>
                  </a:extLst>
                </p:cNvPr>
                <p:cNvSpPr/>
                <p:nvPr/>
              </p:nvSpPr>
              <p:spPr>
                <a:xfrm>
                  <a:off x="4074807" y="939063"/>
                  <a:ext cx="9525" cy="28575"/>
                </a:xfrm>
                <a:custGeom>
                  <a:avLst/>
                  <a:gdLst>
                    <a:gd name="connsiteX0" fmla="*/ 8818 w 9525"/>
                    <a:gd name="connsiteY0" fmla="*/ 22060 h 28575"/>
                    <a:gd name="connsiteX1" fmla="*/ 7417 w 9525"/>
                    <a:gd name="connsiteY1" fmla="*/ 7144 h 28575"/>
                    <a:gd name="connsiteX2" fmla="*/ 8818 w 9525"/>
                    <a:gd name="connsiteY2" fmla="*/ 22060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28575">
                      <a:moveTo>
                        <a:pt x="8818" y="22060"/>
                      </a:moveTo>
                      <a:cubicBezTo>
                        <a:pt x="9732" y="23470"/>
                        <a:pt x="12704" y="12011"/>
                        <a:pt x="7417" y="7144"/>
                      </a:cubicBezTo>
                      <a:cubicBezTo>
                        <a:pt x="7217" y="11878"/>
                        <a:pt x="6465" y="18012"/>
                        <a:pt x="8818" y="2206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58" name="任意多边形: 形状 1319">
                  <a:extLst>
                    <a:ext uri="{FF2B5EF4-FFF2-40B4-BE49-F238E27FC236}">
                      <a16:creationId xmlns:a16="http://schemas.microsoft.com/office/drawing/2014/main" id="{0825455A-CAA0-11BD-45B1-85C0BE2226D2}"/>
                    </a:ext>
                  </a:extLst>
                </p:cNvPr>
                <p:cNvSpPr/>
                <p:nvPr/>
              </p:nvSpPr>
              <p:spPr>
                <a:xfrm>
                  <a:off x="3954380" y="856567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12230 h 19050"/>
                    <a:gd name="connsiteX1" fmla="*/ 13687 w 19050"/>
                    <a:gd name="connsiteY1" fmla="*/ 20717 h 19050"/>
                    <a:gd name="connsiteX2" fmla="*/ 17421 w 19050"/>
                    <a:gd name="connsiteY2" fmla="*/ 17364 h 19050"/>
                    <a:gd name="connsiteX3" fmla="*/ 19936 w 19050"/>
                    <a:gd name="connsiteY3" fmla="*/ 21279 h 19050"/>
                    <a:gd name="connsiteX4" fmla="*/ 16002 w 19050"/>
                    <a:gd name="connsiteY4" fmla="*/ 11268 h 19050"/>
                    <a:gd name="connsiteX5" fmla="*/ 14164 w 19050"/>
                    <a:gd name="connsiteY5" fmla="*/ 12621 h 19050"/>
                    <a:gd name="connsiteX6" fmla="*/ 9963 w 19050"/>
                    <a:gd name="connsiteY6" fmla="*/ 7144 h 19050"/>
                    <a:gd name="connsiteX7" fmla="*/ 7144 w 19050"/>
                    <a:gd name="connsiteY7" fmla="*/ 1223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19050">
                      <a:moveTo>
                        <a:pt x="7144" y="12230"/>
                      </a:moveTo>
                      <a:cubicBezTo>
                        <a:pt x="11792" y="15107"/>
                        <a:pt x="9449" y="20317"/>
                        <a:pt x="13687" y="20717"/>
                      </a:cubicBezTo>
                      <a:lnTo>
                        <a:pt x="17421" y="17364"/>
                      </a:lnTo>
                      <a:lnTo>
                        <a:pt x="19936" y="21279"/>
                      </a:lnTo>
                      <a:cubicBezTo>
                        <a:pt x="19936" y="21279"/>
                        <a:pt x="16212" y="11154"/>
                        <a:pt x="16002" y="11268"/>
                      </a:cubicBezTo>
                      <a:cubicBezTo>
                        <a:pt x="16040" y="11963"/>
                        <a:pt x="14754" y="12173"/>
                        <a:pt x="14164" y="12621"/>
                      </a:cubicBezTo>
                      <a:lnTo>
                        <a:pt x="9963" y="7144"/>
                      </a:lnTo>
                      <a:cubicBezTo>
                        <a:pt x="8058" y="7144"/>
                        <a:pt x="8982" y="11535"/>
                        <a:pt x="7144" y="1223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59" name="任意多边形: 形状 1320">
                  <a:extLst>
                    <a:ext uri="{FF2B5EF4-FFF2-40B4-BE49-F238E27FC236}">
                      <a16:creationId xmlns:a16="http://schemas.microsoft.com/office/drawing/2014/main" id="{DCCFE702-8275-D3B0-6A79-67BDA9E24C38}"/>
                    </a:ext>
                  </a:extLst>
                </p:cNvPr>
                <p:cNvSpPr/>
                <p:nvPr/>
              </p:nvSpPr>
              <p:spPr>
                <a:xfrm>
                  <a:off x="3853834" y="846375"/>
                  <a:ext cx="19050" cy="19050"/>
                </a:xfrm>
                <a:custGeom>
                  <a:avLst/>
                  <a:gdLst>
                    <a:gd name="connsiteX0" fmla="*/ 9649 w 19050"/>
                    <a:gd name="connsiteY0" fmla="*/ 9639 h 19050"/>
                    <a:gd name="connsiteX1" fmla="*/ 10068 w 19050"/>
                    <a:gd name="connsiteY1" fmla="*/ 13687 h 19050"/>
                    <a:gd name="connsiteX2" fmla="*/ 17650 w 19050"/>
                    <a:gd name="connsiteY2" fmla="*/ 16278 h 19050"/>
                    <a:gd name="connsiteX3" fmla="*/ 17155 w 19050"/>
                    <a:gd name="connsiteY3" fmla="*/ 11725 h 19050"/>
                    <a:gd name="connsiteX4" fmla="*/ 13887 w 19050"/>
                    <a:gd name="connsiteY4" fmla="*/ 10316 h 19050"/>
                    <a:gd name="connsiteX5" fmla="*/ 15116 w 19050"/>
                    <a:gd name="connsiteY5" fmla="*/ 15421 h 19050"/>
                    <a:gd name="connsiteX6" fmla="*/ 7144 w 19050"/>
                    <a:gd name="connsiteY6" fmla="*/ 7144 h 19050"/>
                    <a:gd name="connsiteX7" fmla="*/ 9649 w 19050"/>
                    <a:gd name="connsiteY7" fmla="*/ 963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19050">
                      <a:moveTo>
                        <a:pt x="9649" y="9639"/>
                      </a:moveTo>
                      <a:cubicBezTo>
                        <a:pt x="7287" y="9363"/>
                        <a:pt x="8553" y="12135"/>
                        <a:pt x="10068" y="13687"/>
                      </a:cubicBezTo>
                      <a:lnTo>
                        <a:pt x="17650" y="16278"/>
                      </a:lnTo>
                      <a:cubicBezTo>
                        <a:pt x="17964" y="15097"/>
                        <a:pt x="19298" y="13259"/>
                        <a:pt x="17155" y="11725"/>
                      </a:cubicBezTo>
                      <a:cubicBezTo>
                        <a:pt x="15869" y="11278"/>
                        <a:pt x="15002" y="10192"/>
                        <a:pt x="13887" y="10316"/>
                      </a:cubicBezTo>
                      <a:cubicBezTo>
                        <a:pt x="14316" y="12030"/>
                        <a:pt x="15269" y="13668"/>
                        <a:pt x="15116" y="15421"/>
                      </a:cubicBezTo>
                      <a:cubicBezTo>
                        <a:pt x="10611" y="13716"/>
                        <a:pt x="13259" y="7287"/>
                        <a:pt x="7144" y="7144"/>
                      </a:cubicBezTo>
                      <a:cubicBezTo>
                        <a:pt x="7144" y="7144"/>
                        <a:pt x="9706" y="9573"/>
                        <a:pt x="9649" y="963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60" name="任意多边形: 形状 1321">
                  <a:extLst>
                    <a:ext uri="{FF2B5EF4-FFF2-40B4-BE49-F238E27FC236}">
                      <a16:creationId xmlns:a16="http://schemas.microsoft.com/office/drawing/2014/main" id="{BE111A45-3C48-EE3B-82E9-428D36C5EC04}"/>
                    </a:ext>
                  </a:extLst>
                </p:cNvPr>
                <p:cNvSpPr/>
                <p:nvPr/>
              </p:nvSpPr>
              <p:spPr>
                <a:xfrm>
                  <a:off x="3767480" y="889137"/>
                  <a:ext cx="9525" cy="19050"/>
                </a:xfrm>
                <a:custGeom>
                  <a:avLst/>
                  <a:gdLst>
                    <a:gd name="connsiteX0" fmla="*/ 8096 w 9525"/>
                    <a:gd name="connsiteY0" fmla="*/ 9464 h 19050"/>
                    <a:gd name="connsiteX1" fmla="*/ 9496 w 9525"/>
                    <a:gd name="connsiteY1" fmla="*/ 11807 h 19050"/>
                    <a:gd name="connsiteX2" fmla="*/ 7839 w 9525"/>
                    <a:gd name="connsiteY2" fmla="*/ 13236 h 19050"/>
                    <a:gd name="connsiteX3" fmla="*/ 11649 w 9525"/>
                    <a:gd name="connsiteY3" fmla="*/ 10359 h 19050"/>
                    <a:gd name="connsiteX4" fmla="*/ 9830 w 9525"/>
                    <a:gd name="connsiteY4" fmla="*/ 8045 h 19050"/>
                    <a:gd name="connsiteX5" fmla="*/ 10858 w 9525"/>
                    <a:gd name="connsiteY5" fmla="*/ 7426 h 19050"/>
                    <a:gd name="connsiteX6" fmla="*/ 7144 w 9525"/>
                    <a:gd name="connsiteY6" fmla="*/ 9759 h 19050"/>
                    <a:gd name="connsiteX7" fmla="*/ 7630 w 9525"/>
                    <a:gd name="connsiteY7" fmla="*/ 11321 h 19050"/>
                    <a:gd name="connsiteX8" fmla="*/ 8096 w 9525"/>
                    <a:gd name="connsiteY8" fmla="*/ 946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525" h="19050">
                      <a:moveTo>
                        <a:pt x="8096" y="9464"/>
                      </a:moveTo>
                      <a:cubicBezTo>
                        <a:pt x="8963" y="7616"/>
                        <a:pt x="8934" y="11017"/>
                        <a:pt x="9496" y="11807"/>
                      </a:cubicBezTo>
                      <a:cubicBezTo>
                        <a:pt x="8401" y="12865"/>
                        <a:pt x="8792" y="10645"/>
                        <a:pt x="7839" y="13236"/>
                      </a:cubicBezTo>
                      <a:cubicBezTo>
                        <a:pt x="8249" y="13398"/>
                        <a:pt x="12030" y="13588"/>
                        <a:pt x="11649" y="10359"/>
                      </a:cubicBezTo>
                      <a:cubicBezTo>
                        <a:pt x="11649" y="10359"/>
                        <a:pt x="9639" y="7883"/>
                        <a:pt x="9830" y="8045"/>
                      </a:cubicBezTo>
                      <a:cubicBezTo>
                        <a:pt x="9763" y="7997"/>
                        <a:pt x="10792" y="7369"/>
                        <a:pt x="10858" y="7426"/>
                      </a:cubicBezTo>
                      <a:cubicBezTo>
                        <a:pt x="10601" y="6092"/>
                        <a:pt x="8582" y="9931"/>
                        <a:pt x="7144" y="9759"/>
                      </a:cubicBezTo>
                      <a:lnTo>
                        <a:pt x="7630" y="11321"/>
                      </a:lnTo>
                      <a:lnTo>
                        <a:pt x="8096" y="946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61" name="任意多边形: 形状 1322">
                  <a:extLst>
                    <a:ext uri="{FF2B5EF4-FFF2-40B4-BE49-F238E27FC236}">
                      <a16:creationId xmlns:a16="http://schemas.microsoft.com/office/drawing/2014/main" id="{E27422B3-97B3-43B0-2A10-9D3B62BE6983}"/>
                    </a:ext>
                  </a:extLst>
                </p:cNvPr>
                <p:cNvSpPr/>
                <p:nvPr/>
              </p:nvSpPr>
              <p:spPr>
                <a:xfrm>
                  <a:off x="3745630" y="1009938"/>
                  <a:ext cx="9525" cy="9525"/>
                </a:xfrm>
                <a:custGeom>
                  <a:avLst/>
                  <a:gdLst>
                    <a:gd name="connsiteX0" fmla="*/ 7401 w 9525"/>
                    <a:gd name="connsiteY0" fmla="*/ 7601 h 9525"/>
                    <a:gd name="connsiteX1" fmla="*/ 7439 w 9525"/>
                    <a:gd name="connsiteY1" fmla="*/ 7658 h 9525"/>
                    <a:gd name="connsiteX2" fmla="*/ 7429 w 9525"/>
                    <a:gd name="connsiteY2" fmla="*/ 7639 h 9525"/>
                    <a:gd name="connsiteX3" fmla="*/ 7401 w 9525"/>
                    <a:gd name="connsiteY3" fmla="*/ 7601 h 9525"/>
                    <a:gd name="connsiteX4" fmla="*/ 7172 w 9525"/>
                    <a:gd name="connsiteY4" fmla="*/ 7182 h 9525"/>
                    <a:gd name="connsiteX5" fmla="*/ 7153 w 9525"/>
                    <a:gd name="connsiteY5" fmla="*/ 7144 h 9525"/>
                    <a:gd name="connsiteX6" fmla="*/ 7144 w 9525"/>
                    <a:gd name="connsiteY6" fmla="*/ 7144 h 9525"/>
                    <a:gd name="connsiteX7" fmla="*/ 7439 w 9525"/>
                    <a:gd name="connsiteY7" fmla="*/ 7668 h 9525"/>
                    <a:gd name="connsiteX8" fmla="*/ 7401 w 9525"/>
                    <a:gd name="connsiteY8" fmla="*/ 760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525" h="9525">
                      <a:moveTo>
                        <a:pt x="7401" y="7601"/>
                      </a:moveTo>
                      <a:lnTo>
                        <a:pt x="7439" y="7658"/>
                      </a:lnTo>
                      <a:lnTo>
                        <a:pt x="7429" y="7639"/>
                      </a:lnTo>
                      <a:cubicBezTo>
                        <a:pt x="7458" y="7696"/>
                        <a:pt x="7401" y="7601"/>
                        <a:pt x="7401" y="7601"/>
                      </a:cubicBezTo>
                      <a:cubicBezTo>
                        <a:pt x="7363" y="7525"/>
                        <a:pt x="7315" y="7439"/>
                        <a:pt x="7172" y="7182"/>
                      </a:cubicBezTo>
                      <a:lnTo>
                        <a:pt x="7153" y="7144"/>
                      </a:lnTo>
                      <a:lnTo>
                        <a:pt x="7144" y="7144"/>
                      </a:lnTo>
                      <a:cubicBezTo>
                        <a:pt x="7239" y="7315"/>
                        <a:pt x="7306" y="7439"/>
                        <a:pt x="7439" y="7668"/>
                      </a:cubicBezTo>
                      <a:cubicBezTo>
                        <a:pt x="7344" y="7506"/>
                        <a:pt x="7449" y="7687"/>
                        <a:pt x="7401" y="760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62" name="任意多边形: 形状 1323">
                  <a:extLst>
                    <a:ext uri="{FF2B5EF4-FFF2-40B4-BE49-F238E27FC236}">
                      <a16:creationId xmlns:a16="http://schemas.microsoft.com/office/drawing/2014/main" id="{5811EC00-F128-FBE0-7408-86F9C3F26354}"/>
                    </a:ext>
                  </a:extLst>
                </p:cNvPr>
                <p:cNvSpPr/>
                <p:nvPr/>
              </p:nvSpPr>
              <p:spPr>
                <a:xfrm>
                  <a:off x="3745954" y="1010510"/>
                  <a:ext cx="9525" cy="9525"/>
                </a:xfrm>
                <a:custGeom>
                  <a:avLst/>
                  <a:gdLst>
                    <a:gd name="connsiteX0" fmla="*/ 7220 w 9525"/>
                    <a:gd name="connsiteY0" fmla="*/ 7258 h 9525"/>
                    <a:gd name="connsiteX1" fmla="*/ 7144 w 9525"/>
                    <a:gd name="connsiteY1" fmla="*/ 7144 h 9525"/>
                    <a:gd name="connsiteX2" fmla="*/ 7220 w 9525"/>
                    <a:gd name="connsiteY2" fmla="*/ 725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220" y="7258"/>
                      </a:moveTo>
                      <a:cubicBezTo>
                        <a:pt x="7191" y="7210"/>
                        <a:pt x="7191" y="7210"/>
                        <a:pt x="7144" y="7144"/>
                      </a:cubicBezTo>
                      <a:lnTo>
                        <a:pt x="7220" y="725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63" name="任意多边形: 形状 1324">
                  <a:extLst>
                    <a:ext uri="{FF2B5EF4-FFF2-40B4-BE49-F238E27FC236}">
                      <a16:creationId xmlns:a16="http://schemas.microsoft.com/office/drawing/2014/main" id="{5D04D3BD-EAA7-D9D2-0957-53A25CBE171F}"/>
                    </a:ext>
                  </a:extLst>
                </p:cNvPr>
                <p:cNvSpPr/>
                <p:nvPr/>
              </p:nvSpPr>
              <p:spPr>
                <a:xfrm>
                  <a:off x="4035909" y="912164"/>
                  <a:ext cx="19050" cy="19050"/>
                </a:xfrm>
                <a:custGeom>
                  <a:avLst/>
                  <a:gdLst>
                    <a:gd name="connsiteX0" fmla="*/ 10064 w 19050"/>
                    <a:gd name="connsiteY0" fmla="*/ 14078 h 19050"/>
                    <a:gd name="connsiteX1" fmla="*/ 9254 w 19050"/>
                    <a:gd name="connsiteY1" fmla="*/ 10773 h 19050"/>
                    <a:gd name="connsiteX2" fmla="*/ 11388 w 19050"/>
                    <a:gd name="connsiteY2" fmla="*/ 20079 h 19050"/>
                    <a:gd name="connsiteX3" fmla="*/ 11159 w 19050"/>
                    <a:gd name="connsiteY3" fmla="*/ 7144 h 19050"/>
                    <a:gd name="connsiteX4" fmla="*/ 10064 w 19050"/>
                    <a:gd name="connsiteY4" fmla="*/ 1407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0064" y="14078"/>
                      </a:moveTo>
                      <a:cubicBezTo>
                        <a:pt x="8768" y="13840"/>
                        <a:pt x="9130" y="11544"/>
                        <a:pt x="9254" y="10773"/>
                      </a:cubicBezTo>
                      <a:cubicBezTo>
                        <a:pt x="3187" y="11582"/>
                        <a:pt x="12216" y="16878"/>
                        <a:pt x="11388" y="20079"/>
                      </a:cubicBezTo>
                      <a:cubicBezTo>
                        <a:pt x="11826" y="15697"/>
                        <a:pt x="14083" y="10430"/>
                        <a:pt x="11159" y="7144"/>
                      </a:cubicBezTo>
                      <a:lnTo>
                        <a:pt x="10064" y="1407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64" name="任意多边形: 形状 1325">
                  <a:extLst>
                    <a:ext uri="{FF2B5EF4-FFF2-40B4-BE49-F238E27FC236}">
                      <a16:creationId xmlns:a16="http://schemas.microsoft.com/office/drawing/2014/main" id="{D2D6A44C-55E2-A15A-1DB9-F1EA1B9BC4F8}"/>
                    </a:ext>
                  </a:extLst>
                </p:cNvPr>
                <p:cNvSpPr/>
                <p:nvPr/>
              </p:nvSpPr>
              <p:spPr>
                <a:xfrm>
                  <a:off x="3840385" y="855338"/>
                  <a:ext cx="9525" cy="9525"/>
                </a:xfrm>
                <a:custGeom>
                  <a:avLst/>
                  <a:gdLst>
                    <a:gd name="connsiteX0" fmla="*/ 8268 w 9525"/>
                    <a:gd name="connsiteY0" fmla="*/ 10430 h 9525"/>
                    <a:gd name="connsiteX1" fmla="*/ 7896 w 9525"/>
                    <a:gd name="connsiteY1" fmla="*/ 7144 h 9525"/>
                    <a:gd name="connsiteX2" fmla="*/ 7144 w 9525"/>
                    <a:gd name="connsiteY2" fmla="*/ 845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268" y="10430"/>
                      </a:moveTo>
                      <a:lnTo>
                        <a:pt x="7896" y="7144"/>
                      </a:lnTo>
                      <a:lnTo>
                        <a:pt x="7144" y="845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65" name="任意多边形: 形状 1326">
                  <a:extLst>
                    <a:ext uri="{FF2B5EF4-FFF2-40B4-BE49-F238E27FC236}">
                      <a16:creationId xmlns:a16="http://schemas.microsoft.com/office/drawing/2014/main" id="{63135C4E-5D25-62BB-8961-AAC6A4FDB6E3}"/>
                    </a:ext>
                  </a:extLst>
                </p:cNvPr>
                <p:cNvSpPr/>
                <p:nvPr/>
              </p:nvSpPr>
              <p:spPr>
                <a:xfrm>
                  <a:off x="3843886" y="853890"/>
                  <a:ext cx="19050" cy="28575"/>
                </a:xfrm>
                <a:custGeom>
                  <a:avLst/>
                  <a:gdLst>
                    <a:gd name="connsiteX0" fmla="*/ 8281 w 19050"/>
                    <a:gd name="connsiteY0" fmla="*/ 9935 h 28575"/>
                    <a:gd name="connsiteX1" fmla="*/ 10271 w 19050"/>
                    <a:gd name="connsiteY1" fmla="*/ 12821 h 28575"/>
                    <a:gd name="connsiteX2" fmla="*/ 7281 w 19050"/>
                    <a:gd name="connsiteY2" fmla="*/ 16793 h 28575"/>
                    <a:gd name="connsiteX3" fmla="*/ 12367 w 19050"/>
                    <a:gd name="connsiteY3" fmla="*/ 26460 h 28575"/>
                    <a:gd name="connsiteX4" fmla="*/ 15567 w 19050"/>
                    <a:gd name="connsiteY4" fmla="*/ 22650 h 28575"/>
                    <a:gd name="connsiteX5" fmla="*/ 17291 w 19050"/>
                    <a:gd name="connsiteY5" fmla="*/ 26213 h 28575"/>
                    <a:gd name="connsiteX6" fmla="*/ 15863 w 19050"/>
                    <a:gd name="connsiteY6" fmla="*/ 24251 h 28575"/>
                    <a:gd name="connsiteX7" fmla="*/ 16329 w 19050"/>
                    <a:gd name="connsiteY7" fmla="*/ 30642 h 28575"/>
                    <a:gd name="connsiteX8" fmla="*/ 18930 w 19050"/>
                    <a:gd name="connsiteY8" fmla="*/ 25956 h 28575"/>
                    <a:gd name="connsiteX9" fmla="*/ 21311 w 19050"/>
                    <a:gd name="connsiteY9" fmla="*/ 26699 h 28575"/>
                    <a:gd name="connsiteX10" fmla="*/ 17472 w 19050"/>
                    <a:gd name="connsiteY10" fmla="*/ 15116 h 28575"/>
                    <a:gd name="connsiteX11" fmla="*/ 13862 w 19050"/>
                    <a:gd name="connsiteY11" fmla="*/ 13945 h 28575"/>
                    <a:gd name="connsiteX12" fmla="*/ 15967 w 19050"/>
                    <a:gd name="connsiteY12" fmla="*/ 10744 h 28575"/>
                    <a:gd name="connsiteX13" fmla="*/ 13377 w 19050"/>
                    <a:gd name="connsiteY13" fmla="*/ 7144 h 28575"/>
                    <a:gd name="connsiteX14" fmla="*/ 8281 w 19050"/>
                    <a:gd name="connsiteY14" fmla="*/ 9935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9050" h="28575">
                      <a:moveTo>
                        <a:pt x="8281" y="9935"/>
                      </a:moveTo>
                      <a:cubicBezTo>
                        <a:pt x="7385" y="12935"/>
                        <a:pt x="9405" y="9706"/>
                        <a:pt x="10271" y="12821"/>
                      </a:cubicBezTo>
                      <a:cubicBezTo>
                        <a:pt x="8747" y="13706"/>
                        <a:pt x="6576" y="14221"/>
                        <a:pt x="7281" y="16793"/>
                      </a:cubicBezTo>
                      <a:cubicBezTo>
                        <a:pt x="10586" y="19507"/>
                        <a:pt x="13386" y="19755"/>
                        <a:pt x="12367" y="26460"/>
                      </a:cubicBezTo>
                      <a:cubicBezTo>
                        <a:pt x="12586" y="27556"/>
                        <a:pt x="11795" y="17174"/>
                        <a:pt x="15567" y="22650"/>
                      </a:cubicBezTo>
                      <a:cubicBezTo>
                        <a:pt x="15367" y="21584"/>
                        <a:pt x="18225" y="25022"/>
                        <a:pt x="17291" y="26213"/>
                      </a:cubicBezTo>
                      <a:cubicBezTo>
                        <a:pt x="14501" y="26099"/>
                        <a:pt x="17206" y="25679"/>
                        <a:pt x="15863" y="24251"/>
                      </a:cubicBezTo>
                      <a:cubicBezTo>
                        <a:pt x="14510" y="26108"/>
                        <a:pt x="18187" y="28242"/>
                        <a:pt x="16329" y="30642"/>
                      </a:cubicBezTo>
                      <a:cubicBezTo>
                        <a:pt x="18653" y="31347"/>
                        <a:pt x="20311" y="27403"/>
                        <a:pt x="18930" y="25956"/>
                      </a:cubicBezTo>
                      <a:lnTo>
                        <a:pt x="21311" y="26699"/>
                      </a:lnTo>
                      <a:cubicBezTo>
                        <a:pt x="19606" y="23184"/>
                        <a:pt x="18253" y="18955"/>
                        <a:pt x="17472" y="15116"/>
                      </a:cubicBezTo>
                      <a:cubicBezTo>
                        <a:pt x="16939" y="18002"/>
                        <a:pt x="15615" y="14240"/>
                        <a:pt x="13862" y="13945"/>
                      </a:cubicBezTo>
                      <a:lnTo>
                        <a:pt x="15967" y="10744"/>
                      </a:lnTo>
                      <a:cubicBezTo>
                        <a:pt x="14310" y="11020"/>
                        <a:pt x="13348" y="8792"/>
                        <a:pt x="13377" y="7144"/>
                      </a:cubicBezTo>
                      <a:cubicBezTo>
                        <a:pt x="12586" y="8449"/>
                        <a:pt x="10443" y="13373"/>
                        <a:pt x="8281" y="993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66" name="任意多边形: 形状 1327">
                  <a:extLst>
                    <a:ext uri="{FF2B5EF4-FFF2-40B4-BE49-F238E27FC236}">
                      <a16:creationId xmlns:a16="http://schemas.microsoft.com/office/drawing/2014/main" id="{D9F75A86-8534-E419-6ADF-02186148CDB0}"/>
                    </a:ext>
                  </a:extLst>
                </p:cNvPr>
                <p:cNvSpPr/>
                <p:nvPr/>
              </p:nvSpPr>
              <p:spPr>
                <a:xfrm>
                  <a:off x="4024827" y="905468"/>
                  <a:ext cx="19050" cy="19050"/>
                </a:xfrm>
                <a:custGeom>
                  <a:avLst/>
                  <a:gdLst>
                    <a:gd name="connsiteX0" fmla="*/ 8430 w 19050"/>
                    <a:gd name="connsiteY0" fmla="*/ 8477 h 19050"/>
                    <a:gd name="connsiteX1" fmla="*/ 10858 w 19050"/>
                    <a:gd name="connsiteY1" fmla="*/ 18174 h 19050"/>
                    <a:gd name="connsiteX2" fmla="*/ 13125 w 19050"/>
                    <a:gd name="connsiteY2" fmla="*/ 16621 h 19050"/>
                    <a:gd name="connsiteX3" fmla="*/ 9954 w 19050"/>
                    <a:gd name="connsiteY3" fmla="*/ 7144 h 19050"/>
                    <a:gd name="connsiteX4" fmla="*/ 7144 w 19050"/>
                    <a:gd name="connsiteY4" fmla="*/ 8325 h 19050"/>
                    <a:gd name="connsiteX5" fmla="*/ 8430 w 19050"/>
                    <a:gd name="connsiteY5" fmla="*/ 847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8430" y="8477"/>
                      </a:moveTo>
                      <a:lnTo>
                        <a:pt x="10858" y="18174"/>
                      </a:lnTo>
                      <a:cubicBezTo>
                        <a:pt x="10077" y="14964"/>
                        <a:pt x="12068" y="14878"/>
                        <a:pt x="13125" y="16621"/>
                      </a:cubicBezTo>
                      <a:lnTo>
                        <a:pt x="9954" y="7144"/>
                      </a:lnTo>
                      <a:lnTo>
                        <a:pt x="7144" y="8325"/>
                      </a:lnTo>
                      <a:lnTo>
                        <a:pt x="8430" y="847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67" name="任意多边形: 形状 1328">
                  <a:extLst>
                    <a:ext uri="{FF2B5EF4-FFF2-40B4-BE49-F238E27FC236}">
                      <a16:creationId xmlns:a16="http://schemas.microsoft.com/office/drawing/2014/main" id="{6DCB83AA-5F22-8275-870F-722FDD86823A}"/>
                    </a:ext>
                  </a:extLst>
                </p:cNvPr>
                <p:cNvSpPr/>
                <p:nvPr/>
              </p:nvSpPr>
              <p:spPr>
                <a:xfrm>
                  <a:off x="3886777" y="853573"/>
                  <a:ext cx="19050" cy="19050"/>
                </a:xfrm>
                <a:custGeom>
                  <a:avLst/>
                  <a:gdLst>
                    <a:gd name="connsiteX0" fmla="*/ 7205 w 19050"/>
                    <a:gd name="connsiteY0" fmla="*/ 10090 h 19050"/>
                    <a:gd name="connsiteX1" fmla="*/ 12339 w 19050"/>
                    <a:gd name="connsiteY1" fmla="*/ 16101 h 19050"/>
                    <a:gd name="connsiteX2" fmla="*/ 9901 w 19050"/>
                    <a:gd name="connsiteY2" fmla="*/ 11938 h 19050"/>
                    <a:gd name="connsiteX3" fmla="*/ 14063 w 19050"/>
                    <a:gd name="connsiteY3" fmla="*/ 11509 h 19050"/>
                    <a:gd name="connsiteX4" fmla="*/ 10291 w 19050"/>
                    <a:gd name="connsiteY4" fmla="*/ 7214 h 19050"/>
                    <a:gd name="connsiteX5" fmla="*/ 7205 w 19050"/>
                    <a:gd name="connsiteY5" fmla="*/ 1009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7205" y="10090"/>
                      </a:moveTo>
                      <a:cubicBezTo>
                        <a:pt x="6672" y="14186"/>
                        <a:pt x="9710" y="10766"/>
                        <a:pt x="12339" y="16101"/>
                      </a:cubicBezTo>
                      <a:cubicBezTo>
                        <a:pt x="13454" y="15539"/>
                        <a:pt x="9663" y="14262"/>
                        <a:pt x="9901" y="11938"/>
                      </a:cubicBezTo>
                      <a:cubicBezTo>
                        <a:pt x="11520" y="10814"/>
                        <a:pt x="12882" y="15529"/>
                        <a:pt x="14063" y="11509"/>
                      </a:cubicBezTo>
                      <a:lnTo>
                        <a:pt x="10291" y="7214"/>
                      </a:lnTo>
                      <a:cubicBezTo>
                        <a:pt x="7777" y="6556"/>
                        <a:pt x="10291" y="10766"/>
                        <a:pt x="7205" y="1009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68" name="任意多边形: 形状 1329">
                  <a:extLst>
                    <a:ext uri="{FF2B5EF4-FFF2-40B4-BE49-F238E27FC236}">
                      <a16:creationId xmlns:a16="http://schemas.microsoft.com/office/drawing/2014/main" id="{D85DFBD4-7F0D-06DF-38CA-F7446E9E4089}"/>
                    </a:ext>
                  </a:extLst>
                </p:cNvPr>
                <p:cNvSpPr/>
                <p:nvPr/>
              </p:nvSpPr>
              <p:spPr>
                <a:xfrm>
                  <a:off x="3806790" y="869776"/>
                  <a:ext cx="9525" cy="9525"/>
                </a:xfrm>
                <a:custGeom>
                  <a:avLst/>
                  <a:gdLst>
                    <a:gd name="connsiteX0" fmla="*/ 7420 w 9525"/>
                    <a:gd name="connsiteY0" fmla="*/ 9231 h 9525"/>
                    <a:gd name="connsiteX1" fmla="*/ 10611 w 9525"/>
                    <a:gd name="connsiteY1" fmla="*/ 7784 h 9525"/>
                    <a:gd name="connsiteX2" fmla="*/ 7420 w 9525"/>
                    <a:gd name="connsiteY2" fmla="*/ 923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420" y="9231"/>
                      </a:moveTo>
                      <a:cubicBezTo>
                        <a:pt x="9097" y="11260"/>
                        <a:pt x="9973" y="5812"/>
                        <a:pt x="10611" y="7784"/>
                      </a:cubicBezTo>
                      <a:cubicBezTo>
                        <a:pt x="9697" y="8212"/>
                        <a:pt x="6135" y="5298"/>
                        <a:pt x="7420" y="923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69" name="任意多边形: 形状 1330">
                  <a:extLst>
                    <a:ext uri="{FF2B5EF4-FFF2-40B4-BE49-F238E27FC236}">
                      <a16:creationId xmlns:a16="http://schemas.microsoft.com/office/drawing/2014/main" id="{1C945029-4A51-E52E-DBAF-796DC4757677}"/>
                    </a:ext>
                  </a:extLst>
                </p:cNvPr>
                <p:cNvSpPr/>
                <p:nvPr/>
              </p:nvSpPr>
              <p:spPr>
                <a:xfrm>
                  <a:off x="3768702" y="897513"/>
                  <a:ext cx="19050" cy="19050"/>
                </a:xfrm>
                <a:custGeom>
                  <a:avLst/>
                  <a:gdLst>
                    <a:gd name="connsiteX0" fmla="*/ 7151 w 19050"/>
                    <a:gd name="connsiteY0" fmla="*/ 9431 h 19050"/>
                    <a:gd name="connsiteX1" fmla="*/ 13390 w 19050"/>
                    <a:gd name="connsiteY1" fmla="*/ 12041 h 19050"/>
                    <a:gd name="connsiteX2" fmla="*/ 10675 w 19050"/>
                    <a:gd name="connsiteY2" fmla="*/ 7145 h 19050"/>
                    <a:gd name="connsiteX3" fmla="*/ 9866 w 19050"/>
                    <a:gd name="connsiteY3" fmla="*/ 9698 h 19050"/>
                    <a:gd name="connsiteX4" fmla="*/ 8227 w 19050"/>
                    <a:gd name="connsiteY4" fmla="*/ 7726 h 19050"/>
                    <a:gd name="connsiteX5" fmla="*/ 7151 w 19050"/>
                    <a:gd name="connsiteY5" fmla="*/ 943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7151" y="9431"/>
                      </a:moveTo>
                      <a:cubicBezTo>
                        <a:pt x="6951" y="14489"/>
                        <a:pt x="10866" y="13870"/>
                        <a:pt x="13390" y="12041"/>
                      </a:cubicBezTo>
                      <a:cubicBezTo>
                        <a:pt x="12342" y="10260"/>
                        <a:pt x="12009" y="7060"/>
                        <a:pt x="10675" y="7145"/>
                      </a:cubicBezTo>
                      <a:cubicBezTo>
                        <a:pt x="12009" y="9403"/>
                        <a:pt x="10028" y="7774"/>
                        <a:pt x="9866" y="9698"/>
                      </a:cubicBezTo>
                      <a:lnTo>
                        <a:pt x="8227" y="7726"/>
                      </a:lnTo>
                      <a:cubicBezTo>
                        <a:pt x="8561" y="8612"/>
                        <a:pt x="7456" y="9108"/>
                        <a:pt x="7151" y="943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70" name="任意多边形: 形状 1331">
                  <a:extLst>
                    <a:ext uri="{FF2B5EF4-FFF2-40B4-BE49-F238E27FC236}">
                      <a16:creationId xmlns:a16="http://schemas.microsoft.com/office/drawing/2014/main" id="{4BA01C1C-4BB1-56C0-1A15-ED7C5994DAB6}"/>
                    </a:ext>
                  </a:extLst>
                </p:cNvPr>
                <p:cNvSpPr/>
                <p:nvPr/>
              </p:nvSpPr>
              <p:spPr>
                <a:xfrm>
                  <a:off x="4075452" y="966619"/>
                  <a:ext cx="9525" cy="28575"/>
                </a:xfrm>
                <a:custGeom>
                  <a:avLst/>
                  <a:gdLst>
                    <a:gd name="connsiteX0" fmla="*/ 7144 w 9525"/>
                    <a:gd name="connsiteY0" fmla="*/ 17174 h 28575"/>
                    <a:gd name="connsiteX1" fmla="*/ 7744 w 9525"/>
                    <a:gd name="connsiteY1" fmla="*/ 13383 h 28575"/>
                    <a:gd name="connsiteX2" fmla="*/ 10858 w 9525"/>
                    <a:gd name="connsiteY2" fmla="*/ 25470 h 28575"/>
                    <a:gd name="connsiteX3" fmla="*/ 9106 w 9525"/>
                    <a:gd name="connsiteY3" fmla="*/ 7144 h 28575"/>
                    <a:gd name="connsiteX4" fmla="*/ 7144 w 9525"/>
                    <a:gd name="connsiteY4" fmla="*/ 17174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28575">
                      <a:moveTo>
                        <a:pt x="7144" y="17174"/>
                      </a:moveTo>
                      <a:cubicBezTo>
                        <a:pt x="8544" y="19155"/>
                        <a:pt x="6753" y="14288"/>
                        <a:pt x="7744" y="13383"/>
                      </a:cubicBezTo>
                      <a:cubicBezTo>
                        <a:pt x="11020" y="16612"/>
                        <a:pt x="9001" y="21317"/>
                        <a:pt x="10858" y="25470"/>
                      </a:cubicBezTo>
                      <a:cubicBezTo>
                        <a:pt x="11201" y="23212"/>
                        <a:pt x="9477" y="13116"/>
                        <a:pt x="9106" y="7144"/>
                      </a:cubicBezTo>
                      <a:lnTo>
                        <a:pt x="7144" y="1717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71" name="任意多边形: 形状 1332">
                  <a:extLst>
                    <a:ext uri="{FF2B5EF4-FFF2-40B4-BE49-F238E27FC236}">
                      <a16:creationId xmlns:a16="http://schemas.microsoft.com/office/drawing/2014/main" id="{73260F97-2891-3820-C465-C22201FED72E}"/>
                    </a:ext>
                  </a:extLst>
                </p:cNvPr>
                <p:cNvSpPr/>
                <p:nvPr/>
              </p:nvSpPr>
              <p:spPr>
                <a:xfrm>
                  <a:off x="4085006" y="981230"/>
                  <a:ext cx="9525" cy="19050"/>
                </a:xfrm>
                <a:custGeom>
                  <a:avLst/>
                  <a:gdLst>
                    <a:gd name="connsiteX0" fmla="*/ 8773 w 9525"/>
                    <a:gd name="connsiteY0" fmla="*/ 13754 h 19050"/>
                    <a:gd name="connsiteX1" fmla="*/ 9763 w 9525"/>
                    <a:gd name="connsiteY1" fmla="*/ 11363 h 19050"/>
                    <a:gd name="connsiteX2" fmla="*/ 7144 w 9525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8773" y="13754"/>
                      </a:moveTo>
                      <a:lnTo>
                        <a:pt x="9763" y="11363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72" name="任意多边形: 形状 1333">
                  <a:extLst>
                    <a:ext uri="{FF2B5EF4-FFF2-40B4-BE49-F238E27FC236}">
                      <a16:creationId xmlns:a16="http://schemas.microsoft.com/office/drawing/2014/main" id="{E8B46778-AEAC-3DFF-898F-4366F4DDDF88}"/>
                    </a:ext>
                  </a:extLst>
                </p:cNvPr>
                <p:cNvSpPr/>
                <p:nvPr/>
              </p:nvSpPr>
              <p:spPr>
                <a:xfrm>
                  <a:off x="3896049" y="859462"/>
                  <a:ext cx="9525" cy="9525"/>
                </a:xfrm>
                <a:custGeom>
                  <a:avLst/>
                  <a:gdLst>
                    <a:gd name="connsiteX0" fmla="*/ 9773 w 9525"/>
                    <a:gd name="connsiteY0" fmla="*/ 7144 h 9525"/>
                    <a:gd name="connsiteX1" fmla="*/ 7144 w 9525"/>
                    <a:gd name="connsiteY1" fmla="*/ 9906 h 9525"/>
                    <a:gd name="connsiteX2" fmla="*/ 9773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773" y="7144"/>
                      </a:moveTo>
                      <a:lnTo>
                        <a:pt x="7144" y="9906"/>
                      </a:lnTo>
                      <a:lnTo>
                        <a:pt x="9773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73" name="任意多边形: 形状 1334">
                  <a:extLst>
                    <a:ext uri="{FF2B5EF4-FFF2-40B4-BE49-F238E27FC236}">
                      <a16:creationId xmlns:a16="http://schemas.microsoft.com/office/drawing/2014/main" id="{881F3C65-96ED-884B-1DD7-8E8C0DFC139A}"/>
                    </a:ext>
                  </a:extLst>
                </p:cNvPr>
                <p:cNvSpPr/>
                <p:nvPr/>
              </p:nvSpPr>
              <p:spPr>
                <a:xfrm>
                  <a:off x="4052907" y="945673"/>
                  <a:ext cx="9525" cy="28575"/>
                </a:xfrm>
                <a:custGeom>
                  <a:avLst/>
                  <a:gdLst>
                    <a:gd name="connsiteX0" fmla="*/ 7144 w 9525"/>
                    <a:gd name="connsiteY0" fmla="*/ 15621 h 28575"/>
                    <a:gd name="connsiteX1" fmla="*/ 9068 w 9525"/>
                    <a:gd name="connsiteY1" fmla="*/ 22279 h 28575"/>
                    <a:gd name="connsiteX2" fmla="*/ 9506 w 9525"/>
                    <a:gd name="connsiteY2" fmla="*/ 14735 h 28575"/>
                    <a:gd name="connsiteX3" fmla="*/ 9792 w 9525"/>
                    <a:gd name="connsiteY3" fmla="*/ 7144 h 28575"/>
                    <a:gd name="connsiteX4" fmla="*/ 8515 w 9525"/>
                    <a:gd name="connsiteY4" fmla="*/ 11401 h 28575"/>
                    <a:gd name="connsiteX5" fmla="*/ 7144 w 9525"/>
                    <a:gd name="connsiteY5" fmla="*/ 15621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5" h="28575">
                      <a:moveTo>
                        <a:pt x="7144" y="15621"/>
                      </a:moveTo>
                      <a:cubicBezTo>
                        <a:pt x="11344" y="15383"/>
                        <a:pt x="7125" y="19888"/>
                        <a:pt x="9068" y="22279"/>
                      </a:cubicBezTo>
                      <a:cubicBezTo>
                        <a:pt x="9068" y="22279"/>
                        <a:pt x="9287" y="18507"/>
                        <a:pt x="9506" y="14735"/>
                      </a:cubicBezTo>
                      <a:cubicBezTo>
                        <a:pt x="9716" y="10944"/>
                        <a:pt x="9792" y="7144"/>
                        <a:pt x="9792" y="7144"/>
                      </a:cubicBezTo>
                      <a:cubicBezTo>
                        <a:pt x="9792" y="7144"/>
                        <a:pt x="9230" y="9277"/>
                        <a:pt x="8515" y="11401"/>
                      </a:cubicBezTo>
                      <a:cubicBezTo>
                        <a:pt x="7830" y="13506"/>
                        <a:pt x="7144" y="15621"/>
                        <a:pt x="7144" y="1562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74" name="任意多边形: 形状 1335">
                  <a:extLst>
                    <a:ext uri="{FF2B5EF4-FFF2-40B4-BE49-F238E27FC236}">
                      <a16:creationId xmlns:a16="http://schemas.microsoft.com/office/drawing/2014/main" id="{ED41CAD8-75DA-924A-50FC-D4DDB7CE5EFB}"/>
                    </a:ext>
                  </a:extLst>
                </p:cNvPr>
                <p:cNvSpPr/>
                <p:nvPr/>
              </p:nvSpPr>
              <p:spPr>
                <a:xfrm>
                  <a:off x="4086073" y="990879"/>
                  <a:ext cx="9525" cy="9525"/>
                </a:xfrm>
                <a:custGeom>
                  <a:avLst/>
                  <a:gdLst>
                    <a:gd name="connsiteX0" fmla="*/ 10392 w 9525"/>
                    <a:gd name="connsiteY0" fmla="*/ 9849 h 9525"/>
                    <a:gd name="connsiteX1" fmla="*/ 7144 w 9525"/>
                    <a:gd name="connsiteY1" fmla="*/ 7144 h 9525"/>
                    <a:gd name="connsiteX2" fmla="*/ 10392 w 9525"/>
                    <a:gd name="connsiteY2" fmla="*/ 984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392" y="9849"/>
                      </a:moveTo>
                      <a:lnTo>
                        <a:pt x="7144" y="7144"/>
                      </a:lnTo>
                      <a:lnTo>
                        <a:pt x="10392" y="984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75" name="任意多边形: 形状 1336">
                  <a:extLst>
                    <a:ext uri="{FF2B5EF4-FFF2-40B4-BE49-F238E27FC236}">
                      <a16:creationId xmlns:a16="http://schemas.microsoft.com/office/drawing/2014/main" id="{E5F226A4-7C4C-FCEB-438C-77CC587B89EF}"/>
                    </a:ext>
                  </a:extLst>
                </p:cNvPr>
                <p:cNvSpPr/>
                <p:nvPr/>
              </p:nvSpPr>
              <p:spPr>
                <a:xfrm>
                  <a:off x="3800839" y="882627"/>
                  <a:ext cx="9525" cy="9525"/>
                </a:xfrm>
                <a:custGeom>
                  <a:avLst/>
                  <a:gdLst>
                    <a:gd name="connsiteX0" fmla="*/ 7209 w 9525"/>
                    <a:gd name="connsiteY0" fmla="*/ 9487 h 9525"/>
                    <a:gd name="connsiteX1" fmla="*/ 8723 w 9525"/>
                    <a:gd name="connsiteY1" fmla="*/ 9792 h 9525"/>
                    <a:gd name="connsiteX2" fmla="*/ 7542 w 9525"/>
                    <a:gd name="connsiteY2" fmla="*/ 7144 h 9525"/>
                    <a:gd name="connsiteX3" fmla="*/ 7209 w 9525"/>
                    <a:gd name="connsiteY3" fmla="*/ 948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209" y="9487"/>
                      </a:moveTo>
                      <a:cubicBezTo>
                        <a:pt x="7457" y="10468"/>
                        <a:pt x="8304" y="10011"/>
                        <a:pt x="8723" y="9792"/>
                      </a:cubicBezTo>
                      <a:lnTo>
                        <a:pt x="7542" y="7144"/>
                      </a:lnTo>
                      <a:cubicBezTo>
                        <a:pt x="6704" y="7582"/>
                        <a:pt x="7495" y="8801"/>
                        <a:pt x="7209" y="948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76" name="任意多边形: 形状 1337">
                  <a:extLst>
                    <a:ext uri="{FF2B5EF4-FFF2-40B4-BE49-F238E27FC236}">
                      <a16:creationId xmlns:a16="http://schemas.microsoft.com/office/drawing/2014/main" id="{6E7CCDCE-F3B8-CB4A-F3FD-53C4818C0A29}"/>
                    </a:ext>
                  </a:extLst>
                </p:cNvPr>
                <p:cNvSpPr/>
                <p:nvPr/>
              </p:nvSpPr>
              <p:spPr>
                <a:xfrm>
                  <a:off x="3741549" y="995567"/>
                  <a:ext cx="9525" cy="9525"/>
                </a:xfrm>
                <a:custGeom>
                  <a:avLst/>
                  <a:gdLst>
                    <a:gd name="connsiteX0" fmla="*/ 7453 w 9525"/>
                    <a:gd name="connsiteY0" fmla="*/ 8580 h 9525"/>
                    <a:gd name="connsiteX1" fmla="*/ 7634 w 9525"/>
                    <a:gd name="connsiteY1" fmla="*/ 8066 h 9525"/>
                    <a:gd name="connsiteX2" fmla="*/ 7453 w 9525"/>
                    <a:gd name="connsiteY2" fmla="*/ 858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453" y="8580"/>
                      </a:moveTo>
                      <a:cubicBezTo>
                        <a:pt x="8043" y="10409"/>
                        <a:pt x="7910" y="8742"/>
                        <a:pt x="7634" y="8066"/>
                      </a:cubicBezTo>
                      <a:cubicBezTo>
                        <a:pt x="8158" y="10752"/>
                        <a:pt x="6481" y="4475"/>
                        <a:pt x="7453" y="858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77" name="任意多边形: 形状 1338">
                  <a:extLst>
                    <a:ext uri="{FF2B5EF4-FFF2-40B4-BE49-F238E27FC236}">
                      <a16:creationId xmlns:a16="http://schemas.microsoft.com/office/drawing/2014/main" id="{3AC14909-0AB6-1412-7CCB-54C55771F077}"/>
                    </a:ext>
                  </a:extLst>
                </p:cNvPr>
                <p:cNvSpPr/>
                <p:nvPr/>
              </p:nvSpPr>
              <p:spPr>
                <a:xfrm>
                  <a:off x="3761337" y="923296"/>
                  <a:ext cx="9525" cy="9525"/>
                </a:xfrm>
                <a:custGeom>
                  <a:avLst/>
                  <a:gdLst>
                    <a:gd name="connsiteX0" fmla="*/ 7258 w 9525"/>
                    <a:gd name="connsiteY0" fmla="*/ 10576 h 9525"/>
                    <a:gd name="connsiteX1" fmla="*/ 7715 w 9525"/>
                    <a:gd name="connsiteY1" fmla="*/ 9862 h 9525"/>
                    <a:gd name="connsiteX2" fmla="*/ 7144 w 9525"/>
                    <a:gd name="connsiteY2" fmla="*/ 8576 h 9525"/>
                    <a:gd name="connsiteX3" fmla="*/ 7258 w 9525"/>
                    <a:gd name="connsiteY3" fmla="*/ 1057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258" y="10576"/>
                      </a:moveTo>
                      <a:cubicBezTo>
                        <a:pt x="7449" y="9452"/>
                        <a:pt x="7610" y="10233"/>
                        <a:pt x="7715" y="9862"/>
                      </a:cubicBezTo>
                      <a:cubicBezTo>
                        <a:pt x="7610" y="9481"/>
                        <a:pt x="7801" y="4871"/>
                        <a:pt x="7144" y="8576"/>
                      </a:cubicBezTo>
                      <a:lnTo>
                        <a:pt x="7258" y="1057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78" name="任意多边形: 形状 1339">
                  <a:extLst>
                    <a:ext uri="{FF2B5EF4-FFF2-40B4-BE49-F238E27FC236}">
                      <a16:creationId xmlns:a16="http://schemas.microsoft.com/office/drawing/2014/main" id="{5BD909D7-757A-7B65-5E37-9D609480B266}"/>
                    </a:ext>
                  </a:extLst>
                </p:cNvPr>
                <p:cNvSpPr/>
                <p:nvPr/>
              </p:nvSpPr>
              <p:spPr>
                <a:xfrm>
                  <a:off x="3740487" y="987155"/>
                  <a:ext cx="9525" cy="9525"/>
                </a:xfrm>
                <a:custGeom>
                  <a:avLst/>
                  <a:gdLst>
                    <a:gd name="connsiteX0" fmla="*/ 8334 w 9525"/>
                    <a:gd name="connsiteY0" fmla="*/ 11449 h 9525"/>
                    <a:gd name="connsiteX1" fmla="*/ 7144 w 9525"/>
                    <a:gd name="connsiteY1" fmla="*/ 7144 h 9525"/>
                    <a:gd name="connsiteX2" fmla="*/ 8334 w 9525"/>
                    <a:gd name="connsiteY2" fmla="*/ 1144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334" y="11449"/>
                      </a:moveTo>
                      <a:cubicBezTo>
                        <a:pt x="8306" y="9115"/>
                        <a:pt x="7734" y="10439"/>
                        <a:pt x="7144" y="7144"/>
                      </a:cubicBezTo>
                      <a:cubicBezTo>
                        <a:pt x="7801" y="10106"/>
                        <a:pt x="8011" y="9887"/>
                        <a:pt x="8334" y="1144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79" name="任意多边形: 形状 1340">
                  <a:extLst>
                    <a:ext uri="{FF2B5EF4-FFF2-40B4-BE49-F238E27FC236}">
                      <a16:creationId xmlns:a16="http://schemas.microsoft.com/office/drawing/2014/main" id="{2C15227E-06B6-DC82-E1DA-A4F7DE164468}"/>
                    </a:ext>
                  </a:extLst>
                </p:cNvPr>
                <p:cNvSpPr/>
                <p:nvPr/>
              </p:nvSpPr>
              <p:spPr>
                <a:xfrm>
                  <a:off x="3742230" y="995639"/>
                  <a:ext cx="9525" cy="19050"/>
                </a:xfrm>
                <a:custGeom>
                  <a:avLst/>
                  <a:gdLst>
                    <a:gd name="connsiteX0" fmla="*/ 8734 w 9525"/>
                    <a:gd name="connsiteY0" fmla="*/ 13814 h 19050"/>
                    <a:gd name="connsiteX1" fmla="*/ 7144 w 9525"/>
                    <a:gd name="connsiteY1" fmla="*/ 7365 h 19050"/>
                    <a:gd name="connsiteX2" fmla="*/ 9030 w 9525"/>
                    <a:gd name="connsiteY2" fmla="*/ 15347 h 19050"/>
                    <a:gd name="connsiteX3" fmla="*/ 8734 w 9525"/>
                    <a:gd name="connsiteY3" fmla="*/ 1381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8734" y="13814"/>
                      </a:moveTo>
                      <a:cubicBezTo>
                        <a:pt x="8468" y="12718"/>
                        <a:pt x="7230" y="5832"/>
                        <a:pt x="7144" y="7365"/>
                      </a:cubicBezTo>
                      <a:lnTo>
                        <a:pt x="9030" y="15347"/>
                      </a:lnTo>
                      <a:lnTo>
                        <a:pt x="8734" y="1381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80" name="任意多边形: 形状 1341">
                  <a:extLst>
                    <a:ext uri="{FF2B5EF4-FFF2-40B4-BE49-F238E27FC236}">
                      <a16:creationId xmlns:a16="http://schemas.microsoft.com/office/drawing/2014/main" id="{12CAC2B7-79EC-A129-4FB8-FA4E733F41A0}"/>
                    </a:ext>
                  </a:extLst>
                </p:cNvPr>
                <p:cNvSpPr/>
                <p:nvPr/>
              </p:nvSpPr>
              <p:spPr>
                <a:xfrm>
                  <a:off x="3812838" y="882294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9706 h 19050"/>
                    <a:gd name="connsiteX1" fmla="*/ 8906 w 19050"/>
                    <a:gd name="connsiteY1" fmla="*/ 13697 h 19050"/>
                    <a:gd name="connsiteX2" fmla="*/ 13649 w 19050"/>
                    <a:gd name="connsiteY2" fmla="*/ 10287 h 19050"/>
                    <a:gd name="connsiteX3" fmla="*/ 10954 w 19050"/>
                    <a:gd name="connsiteY3" fmla="*/ 14440 h 19050"/>
                    <a:gd name="connsiteX4" fmla="*/ 14468 w 19050"/>
                    <a:gd name="connsiteY4" fmla="*/ 12059 h 19050"/>
                    <a:gd name="connsiteX5" fmla="*/ 12078 w 19050"/>
                    <a:gd name="connsiteY5" fmla="*/ 7144 h 19050"/>
                    <a:gd name="connsiteX6" fmla="*/ 10439 w 19050"/>
                    <a:gd name="connsiteY6" fmla="*/ 11497 h 19050"/>
                    <a:gd name="connsiteX7" fmla="*/ 7144 w 19050"/>
                    <a:gd name="connsiteY7" fmla="*/ 970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19050">
                      <a:moveTo>
                        <a:pt x="7144" y="9706"/>
                      </a:moveTo>
                      <a:cubicBezTo>
                        <a:pt x="7982" y="10811"/>
                        <a:pt x="8992" y="11592"/>
                        <a:pt x="8906" y="13697"/>
                      </a:cubicBezTo>
                      <a:cubicBezTo>
                        <a:pt x="9982" y="11678"/>
                        <a:pt x="12354" y="8668"/>
                        <a:pt x="13649" y="10287"/>
                      </a:cubicBezTo>
                      <a:lnTo>
                        <a:pt x="10954" y="14440"/>
                      </a:lnTo>
                      <a:cubicBezTo>
                        <a:pt x="13583" y="15507"/>
                        <a:pt x="11649" y="10011"/>
                        <a:pt x="14468" y="12059"/>
                      </a:cubicBezTo>
                      <a:cubicBezTo>
                        <a:pt x="14402" y="8963"/>
                        <a:pt x="11163" y="10154"/>
                        <a:pt x="12078" y="7144"/>
                      </a:cubicBezTo>
                      <a:lnTo>
                        <a:pt x="10439" y="11497"/>
                      </a:lnTo>
                      <a:cubicBezTo>
                        <a:pt x="10439" y="11506"/>
                        <a:pt x="7210" y="9573"/>
                        <a:pt x="7144" y="970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81" name="任意多边形: 形状 1342">
                  <a:extLst>
                    <a:ext uri="{FF2B5EF4-FFF2-40B4-BE49-F238E27FC236}">
                      <a16:creationId xmlns:a16="http://schemas.microsoft.com/office/drawing/2014/main" id="{7628BF49-692A-4CD4-5323-CF7D6152CC07}"/>
                    </a:ext>
                  </a:extLst>
                </p:cNvPr>
                <p:cNvSpPr/>
                <p:nvPr/>
              </p:nvSpPr>
              <p:spPr>
                <a:xfrm>
                  <a:off x="3772014" y="906945"/>
                  <a:ext cx="19050" cy="19050"/>
                </a:xfrm>
                <a:custGeom>
                  <a:avLst/>
                  <a:gdLst>
                    <a:gd name="connsiteX0" fmla="*/ 12344 w 19050"/>
                    <a:gd name="connsiteY0" fmla="*/ 12849 h 19050"/>
                    <a:gd name="connsiteX1" fmla="*/ 7144 w 19050"/>
                    <a:gd name="connsiteY1" fmla="*/ 13259 h 19050"/>
                    <a:gd name="connsiteX2" fmla="*/ 11001 w 19050"/>
                    <a:gd name="connsiteY2" fmla="*/ 13478 h 19050"/>
                    <a:gd name="connsiteX3" fmla="*/ 13916 w 19050"/>
                    <a:gd name="connsiteY3" fmla="*/ 14592 h 19050"/>
                    <a:gd name="connsiteX4" fmla="*/ 13859 w 19050"/>
                    <a:gd name="connsiteY4" fmla="*/ 12583 h 19050"/>
                    <a:gd name="connsiteX5" fmla="*/ 13630 w 19050"/>
                    <a:gd name="connsiteY5" fmla="*/ 13306 h 19050"/>
                    <a:gd name="connsiteX6" fmla="*/ 13697 w 19050"/>
                    <a:gd name="connsiteY6" fmla="*/ 8468 h 19050"/>
                    <a:gd name="connsiteX7" fmla="*/ 17145 w 19050"/>
                    <a:gd name="connsiteY7" fmla="*/ 12849 h 19050"/>
                    <a:gd name="connsiteX8" fmla="*/ 17297 w 19050"/>
                    <a:gd name="connsiteY8" fmla="*/ 17669 h 19050"/>
                    <a:gd name="connsiteX9" fmla="*/ 18545 w 19050"/>
                    <a:gd name="connsiteY9" fmla="*/ 11697 h 19050"/>
                    <a:gd name="connsiteX10" fmla="*/ 17936 w 19050"/>
                    <a:gd name="connsiteY10" fmla="*/ 12716 h 19050"/>
                    <a:gd name="connsiteX11" fmla="*/ 13373 w 19050"/>
                    <a:gd name="connsiteY11" fmla="*/ 7144 h 19050"/>
                    <a:gd name="connsiteX12" fmla="*/ 12344 w 19050"/>
                    <a:gd name="connsiteY12" fmla="*/ 1284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9050" h="19050">
                      <a:moveTo>
                        <a:pt x="12344" y="12849"/>
                      </a:moveTo>
                      <a:cubicBezTo>
                        <a:pt x="11001" y="11887"/>
                        <a:pt x="9096" y="11811"/>
                        <a:pt x="7144" y="13259"/>
                      </a:cubicBezTo>
                      <a:cubicBezTo>
                        <a:pt x="8125" y="15202"/>
                        <a:pt x="9582" y="14297"/>
                        <a:pt x="11001" y="13478"/>
                      </a:cubicBezTo>
                      <a:cubicBezTo>
                        <a:pt x="12354" y="12811"/>
                        <a:pt x="13611" y="12287"/>
                        <a:pt x="13916" y="14592"/>
                      </a:cubicBezTo>
                      <a:lnTo>
                        <a:pt x="13859" y="12583"/>
                      </a:lnTo>
                      <a:lnTo>
                        <a:pt x="13630" y="13306"/>
                      </a:lnTo>
                      <a:cubicBezTo>
                        <a:pt x="11830" y="12268"/>
                        <a:pt x="14116" y="10239"/>
                        <a:pt x="13697" y="8468"/>
                      </a:cubicBezTo>
                      <a:cubicBezTo>
                        <a:pt x="14478" y="9973"/>
                        <a:pt x="15831" y="12449"/>
                        <a:pt x="17145" y="12849"/>
                      </a:cubicBezTo>
                      <a:cubicBezTo>
                        <a:pt x="18974" y="13811"/>
                        <a:pt x="15516" y="16726"/>
                        <a:pt x="17297" y="17669"/>
                      </a:cubicBezTo>
                      <a:cubicBezTo>
                        <a:pt x="18545" y="15650"/>
                        <a:pt x="18917" y="11411"/>
                        <a:pt x="18545" y="11697"/>
                      </a:cubicBezTo>
                      <a:cubicBezTo>
                        <a:pt x="18278" y="12421"/>
                        <a:pt x="18374" y="12830"/>
                        <a:pt x="17936" y="12716"/>
                      </a:cubicBezTo>
                      <a:lnTo>
                        <a:pt x="13373" y="7144"/>
                      </a:lnTo>
                      <a:cubicBezTo>
                        <a:pt x="11678" y="8649"/>
                        <a:pt x="12078" y="11497"/>
                        <a:pt x="12344" y="1284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82" name="任意多边形: 形状 1343">
                  <a:extLst>
                    <a:ext uri="{FF2B5EF4-FFF2-40B4-BE49-F238E27FC236}">
                      <a16:creationId xmlns:a16="http://schemas.microsoft.com/office/drawing/2014/main" id="{F28CF9BD-87A0-6284-2345-949CF52389A1}"/>
                    </a:ext>
                  </a:extLst>
                </p:cNvPr>
                <p:cNvSpPr/>
                <p:nvPr/>
              </p:nvSpPr>
              <p:spPr>
                <a:xfrm>
                  <a:off x="3743887" y="1003385"/>
                  <a:ext cx="9525" cy="9525"/>
                </a:xfrm>
                <a:custGeom>
                  <a:avLst/>
                  <a:gdLst>
                    <a:gd name="connsiteX0" fmla="*/ 7553 w 9525"/>
                    <a:gd name="connsiteY0" fmla="*/ 9039 h 9525"/>
                    <a:gd name="connsiteX1" fmla="*/ 7753 w 9525"/>
                    <a:gd name="connsiteY1" fmla="*/ 9668 h 9525"/>
                    <a:gd name="connsiteX2" fmla="*/ 7144 w 9525"/>
                    <a:gd name="connsiteY2" fmla="*/ 7144 h 9525"/>
                    <a:gd name="connsiteX3" fmla="*/ 7553 w 9525"/>
                    <a:gd name="connsiteY3" fmla="*/ 903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553" y="9039"/>
                      </a:moveTo>
                      <a:cubicBezTo>
                        <a:pt x="7649" y="9392"/>
                        <a:pt x="7830" y="10097"/>
                        <a:pt x="7753" y="9668"/>
                      </a:cubicBezTo>
                      <a:lnTo>
                        <a:pt x="7144" y="7144"/>
                      </a:lnTo>
                      <a:cubicBezTo>
                        <a:pt x="7239" y="7601"/>
                        <a:pt x="7420" y="8430"/>
                        <a:pt x="7553" y="903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83" name="任意多边形: 形状 1344">
                  <a:extLst>
                    <a:ext uri="{FF2B5EF4-FFF2-40B4-BE49-F238E27FC236}">
                      <a16:creationId xmlns:a16="http://schemas.microsoft.com/office/drawing/2014/main" id="{112E255A-F713-6199-202E-8485C0914317}"/>
                    </a:ext>
                  </a:extLst>
                </p:cNvPr>
                <p:cNvSpPr/>
                <p:nvPr/>
              </p:nvSpPr>
              <p:spPr>
                <a:xfrm>
                  <a:off x="4050792" y="984224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11961 h 19050"/>
                    <a:gd name="connsiteX1" fmla="*/ 10906 w 9525"/>
                    <a:gd name="connsiteY1" fmla="*/ 16294 h 19050"/>
                    <a:gd name="connsiteX2" fmla="*/ 7144 w 9525"/>
                    <a:gd name="connsiteY2" fmla="*/ 1196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144" y="11961"/>
                      </a:moveTo>
                      <a:cubicBezTo>
                        <a:pt x="8868" y="14504"/>
                        <a:pt x="9849" y="12351"/>
                        <a:pt x="10906" y="16294"/>
                      </a:cubicBezTo>
                      <a:cubicBezTo>
                        <a:pt x="11020" y="6731"/>
                        <a:pt x="8830" y="3655"/>
                        <a:pt x="7144" y="1196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84" name="任意多边形: 形状 1345">
                  <a:extLst>
                    <a:ext uri="{FF2B5EF4-FFF2-40B4-BE49-F238E27FC236}">
                      <a16:creationId xmlns:a16="http://schemas.microsoft.com/office/drawing/2014/main" id="{6FF37C2E-80F1-39EE-FABF-C1C4635F7635}"/>
                    </a:ext>
                  </a:extLst>
                </p:cNvPr>
                <p:cNvSpPr/>
                <p:nvPr/>
              </p:nvSpPr>
              <p:spPr>
                <a:xfrm>
                  <a:off x="3971573" y="913041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11020 h 19050"/>
                    <a:gd name="connsiteX1" fmla="*/ 9115 w 19050"/>
                    <a:gd name="connsiteY1" fmla="*/ 16069 h 19050"/>
                    <a:gd name="connsiteX2" fmla="*/ 12973 w 19050"/>
                    <a:gd name="connsiteY2" fmla="*/ 7144 h 19050"/>
                    <a:gd name="connsiteX3" fmla="*/ 7144 w 19050"/>
                    <a:gd name="connsiteY3" fmla="*/ 1102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7144" y="11020"/>
                      </a:moveTo>
                      <a:cubicBezTo>
                        <a:pt x="8087" y="12354"/>
                        <a:pt x="12078" y="14202"/>
                        <a:pt x="9115" y="16069"/>
                      </a:cubicBezTo>
                      <a:cubicBezTo>
                        <a:pt x="5210" y="16535"/>
                        <a:pt x="17497" y="15478"/>
                        <a:pt x="12973" y="7144"/>
                      </a:cubicBezTo>
                      <a:cubicBezTo>
                        <a:pt x="12259" y="10497"/>
                        <a:pt x="7468" y="6715"/>
                        <a:pt x="7144" y="1102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85" name="任意多边形: 形状 1346">
                  <a:extLst>
                    <a:ext uri="{FF2B5EF4-FFF2-40B4-BE49-F238E27FC236}">
                      <a16:creationId xmlns:a16="http://schemas.microsoft.com/office/drawing/2014/main" id="{30532843-1784-7D13-6FF2-5F150594003E}"/>
                    </a:ext>
                  </a:extLst>
                </p:cNvPr>
                <p:cNvSpPr/>
                <p:nvPr/>
              </p:nvSpPr>
              <p:spPr>
                <a:xfrm>
                  <a:off x="3759197" y="944974"/>
                  <a:ext cx="9525" cy="9525"/>
                </a:xfrm>
                <a:custGeom>
                  <a:avLst/>
                  <a:gdLst>
                    <a:gd name="connsiteX0" fmla="*/ 7293 w 9525"/>
                    <a:gd name="connsiteY0" fmla="*/ 10271 h 9525"/>
                    <a:gd name="connsiteX1" fmla="*/ 7255 w 9525"/>
                    <a:gd name="connsiteY1" fmla="*/ 7147 h 9525"/>
                    <a:gd name="connsiteX2" fmla="*/ 7179 w 9525"/>
                    <a:gd name="connsiteY2" fmla="*/ 9433 h 9525"/>
                    <a:gd name="connsiteX3" fmla="*/ 7293 w 9525"/>
                    <a:gd name="connsiteY3" fmla="*/ 1027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293" y="10271"/>
                      </a:moveTo>
                      <a:cubicBezTo>
                        <a:pt x="7293" y="10271"/>
                        <a:pt x="7026" y="7023"/>
                        <a:pt x="7255" y="7147"/>
                      </a:cubicBezTo>
                      <a:cubicBezTo>
                        <a:pt x="7112" y="7071"/>
                        <a:pt x="7131" y="9414"/>
                        <a:pt x="7179" y="9433"/>
                      </a:cubicBezTo>
                      <a:lnTo>
                        <a:pt x="7293" y="1027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86" name="任意多边形: 形状 1347">
                  <a:extLst>
                    <a:ext uri="{FF2B5EF4-FFF2-40B4-BE49-F238E27FC236}">
                      <a16:creationId xmlns:a16="http://schemas.microsoft.com/office/drawing/2014/main" id="{10E121B0-2FD8-461E-F248-3B4DC937AEBB}"/>
                    </a:ext>
                  </a:extLst>
                </p:cNvPr>
                <p:cNvSpPr/>
                <p:nvPr/>
              </p:nvSpPr>
              <p:spPr>
                <a:xfrm>
                  <a:off x="3756467" y="948121"/>
                  <a:ext cx="9525" cy="19050"/>
                </a:xfrm>
                <a:custGeom>
                  <a:avLst/>
                  <a:gdLst>
                    <a:gd name="connsiteX0" fmla="*/ 7813 w 9525"/>
                    <a:gd name="connsiteY0" fmla="*/ 15726 h 19050"/>
                    <a:gd name="connsiteX1" fmla="*/ 7232 w 9525"/>
                    <a:gd name="connsiteY1" fmla="*/ 17783 h 19050"/>
                    <a:gd name="connsiteX2" fmla="*/ 8280 w 9525"/>
                    <a:gd name="connsiteY2" fmla="*/ 12611 h 19050"/>
                    <a:gd name="connsiteX3" fmla="*/ 9147 w 9525"/>
                    <a:gd name="connsiteY3" fmla="*/ 12021 h 19050"/>
                    <a:gd name="connsiteX4" fmla="*/ 8842 w 9525"/>
                    <a:gd name="connsiteY4" fmla="*/ 9754 h 19050"/>
                    <a:gd name="connsiteX5" fmla="*/ 9204 w 9525"/>
                    <a:gd name="connsiteY5" fmla="*/ 8734 h 19050"/>
                    <a:gd name="connsiteX6" fmla="*/ 9423 w 9525"/>
                    <a:gd name="connsiteY6" fmla="*/ 7144 h 19050"/>
                    <a:gd name="connsiteX7" fmla="*/ 7813 w 9525"/>
                    <a:gd name="connsiteY7" fmla="*/ 1572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525" h="19050">
                      <a:moveTo>
                        <a:pt x="7813" y="15726"/>
                      </a:moveTo>
                      <a:cubicBezTo>
                        <a:pt x="7642" y="16431"/>
                        <a:pt x="6889" y="19774"/>
                        <a:pt x="7232" y="17783"/>
                      </a:cubicBezTo>
                      <a:cubicBezTo>
                        <a:pt x="7880" y="14754"/>
                        <a:pt x="7708" y="15726"/>
                        <a:pt x="8280" y="12611"/>
                      </a:cubicBezTo>
                      <a:cubicBezTo>
                        <a:pt x="8194" y="12097"/>
                        <a:pt x="8966" y="11601"/>
                        <a:pt x="9147" y="12021"/>
                      </a:cubicBezTo>
                      <a:cubicBezTo>
                        <a:pt x="9623" y="10201"/>
                        <a:pt x="8937" y="9754"/>
                        <a:pt x="8842" y="9754"/>
                      </a:cubicBezTo>
                      <a:cubicBezTo>
                        <a:pt x="8899" y="9839"/>
                        <a:pt x="8956" y="10020"/>
                        <a:pt x="9204" y="8734"/>
                      </a:cubicBezTo>
                      <a:lnTo>
                        <a:pt x="9423" y="7144"/>
                      </a:lnTo>
                      <a:cubicBezTo>
                        <a:pt x="9023" y="10811"/>
                        <a:pt x="8518" y="12830"/>
                        <a:pt x="7813" y="157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87" name="任意多边形: 形状 1348">
                  <a:extLst>
                    <a:ext uri="{FF2B5EF4-FFF2-40B4-BE49-F238E27FC236}">
                      <a16:creationId xmlns:a16="http://schemas.microsoft.com/office/drawing/2014/main" id="{EBA17405-3FB8-AD0D-B867-64DEEDA98E68}"/>
                    </a:ext>
                  </a:extLst>
                </p:cNvPr>
                <p:cNvSpPr/>
                <p:nvPr/>
              </p:nvSpPr>
              <p:spPr>
                <a:xfrm>
                  <a:off x="3809459" y="901694"/>
                  <a:ext cx="9525" cy="19050"/>
                </a:xfrm>
                <a:custGeom>
                  <a:avLst/>
                  <a:gdLst>
                    <a:gd name="connsiteX0" fmla="*/ 8142 w 9525"/>
                    <a:gd name="connsiteY0" fmla="*/ 12546 h 19050"/>
                    <a:gd name="connsiteX1" fmla="*/ 7170 w 9525"/>
                    <a:gd name="connsiteY1" fmla="*/ 7184 h 19050"/>
                    <a:gd name="connsiteX2" fmla="*/ 8142 w 9525"/>
                    <a:gd name="connsiteY2" fmla="*/ 1254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8142" y="12546"/>
                      </a:moveTo>
                      <a:cubicBezTo>
                        <a:pt x="5798" y="11242"/>
                        <a:pt x="11656" y="6670"/>
                        <a:pt x="7170" y="7184"/>
                      </a:cubicBezTo>
                      <a:cubicBezTo>
                        <a:pt x="9380" y="6689"/>
                        <a:pt x="5418" y="11918"/>
                        <a:pt x="8142" y="1254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88" name="任意多边形: 形状 1349">
                  <a:extLst>
                    <a:ext uri="{FF2B5EF4-FFF2-40B4-BE49-F238E27FC236}">
                      <a16:creationId xmlns:a16="http://schemas.microsoft.com/office/drawing/2014/main" id="{D8CC2F26-6089-1881-2FD9-90B42243D87E}"/>
                    </a:ext>
                  </a:extLst>
                </p:cNvPr>
                <p:cNvSpPr/>
                <p:nvPr/>
              </p:nvSpPr>
              <p:spPr>
                <a:xfrm>
                  <a:off x="3745366" y="1009779"/>
                  <a:ext cx="9525" cy="9525"/>
                </a:xfrm>
                <a:custGeom>
                  <a:avLst/>
                  <a:gdLst>
                    <a:gd name="connsiteX0" fmla="*/ 7227 w 9525"/>
                    <a:gd name="connsiteY0" fmla="*/ 7627 h 9525"/>
                    <a:gd name="connsiteX1" fmla="*/ 7313 w 9525"/>
                    <a:gd name="connsiteY1" fmla="*/ 8399 h 9525"/>
                    <a:gd name="connsiteX2" fmla="*/ 7275 w 9525"/>
                    <a:gd name="connsiteY2" fmla="*/ 7980 h 9525"/>
                    <a:gd name="connsiteX3" fmla="*/ 7294 w 9525"/>
                    <a:gd name="connsiteY3" fmla="*/ 8161 h 9525"/>
                    <a:gd name="connsiteX4" fmla="*/ 7218 w 9525"/>
                    <a:gd name="connsiteY4" fmla="*/ 7561 h 9525"/>
                    <a:gd name="connsiteX5" fmla="*/ 7227 w 9525"/>
                    <a:gd name="connsiteY5" fmla="*/ 762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5" h="9525">
                      <a:moveTo>
                        <a:pt x="7227" y="7627"/>
                      </a:moveTo>
                      <a:cubicBezTo>
                        <a:pt x="7246" y="7761"/>
                        <a:pt x="7294" y="8208"/>
                        <a:pt x="7313" y="8399"/>
                      </a:cubicBezTo>
                      <a:cubicBezTo>
                        <a:pt x="7303" y="8266"/>
                        <a:pt x="7294" y="8227"/>
                        <a:pt x="7275" y="7980"/>
                      </a:cubicBezTo>
                      <a:cubicBezTo>
                        <a:pt x="7284" y="8094"/>
                        <a:pt x="7294" y="8161"/>
                        <a:pt x="7294" y="8161"/>
                      </a:cubicBezTo>
                      <a:cubicBezTo>
                        <a:pt x="7265" y="7980"/>
                        <a:pt x="7246" y="7789"/>
                        <a:pt x="7218" y="7561"/>
                      </a:cubicBezTo>
                      <a:cubicBezTo>
                        <a:pt x="7132" y="7056"/>
                        <a:pt x="7103" y="6932"/>
                        <a:pt x="7227" y="762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89" name="任意多边形: 形状 1350">
                  <a:extLst>
                    <a:ext uri="{FF2B5EF4-FFF2-40B4-BE49-F238E27FC236}">
                      <a16:creationId xmlns:a16="http://schemas.microsoft.com/office/drawing/2014/main" id="{00784D45-B7E2-F25B-0897-B6783A72C7B0}"/>
                    </a:ext>
                  </a:extLst>
                </p:cNvPr>
                <p:cNvSpPr/>
                <p:nvPr/>
              </p:nvSpPr>
              <p:spPr>
                <a:xfrm>
                  <a:off x="3744944" y="1004744"/>
                  <a:ext cx="9525" cy="19050"/>
                </a:xfrm>
                <a:custGeom>
                  <a:avLst/>
                  <a:gdLst>
                    <a:gd name="connsiteX0" fmla="*/ 7734 w 9525"/>
                    <a:gd name="connsiteY0" fmla="*/ 13424 h 19050"/>
                    <a:gd name="connsiteX1" fmla="*/ 7734 w 9525"/>
                    <a:gd name="connsiteY1" fmla="*/ 13557 h 19050"/>
                    <a:gd name="connsiteX2" fmla="*/ 7734 w 9525"/>
                    <a:gd name="connsiteY2" fmla="*/ 13576 h 19050"/>
                    <a:gd name="connsiteX3" fmla="*/ 7772 w 9525"/>
                    <a:gd name="connsiteY3" fmla="*/ 12900 h 19050"/>
                    <a:gd name="connsiteX4" fmla="*/ 7191 w 9525"/>
                    <a:gd name="connsiteY4" fmla="*/ 7223 h 19050"/>
                    <a:gd name="connsiteX5" fmla="*/ 7420 w 9525"/>
                    <a:gd name="connsiteY5" fmla="*/ 9862 h 19050"/>
                    <a:gd name="connsiteX6" fmla="*/ 7144 w 9525"/>
                    <a:gd name="connsiteY6" fmla="*/ 8566 h 19050"/>
                    <a:gd name="connsiteX7" fmla="*/ 7734 w 9525"/>
                    <a:gd name="connsiteY7" fmla="*/ 13567 h 19050"/>
                    <a:gd name="connsiteX8" fmla="*/ 7734 w 9525"/>
                    <a:gd name="connsiteY8" fmla="*/ 1342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525" h="19050">
                      <a:moveTo>
                        <a:pt x="7734" y="13424"/>
                      </a:moveTo>
                      <a:lnTo>
                        <a:pt x="7734" y="13557"/>
                      </a:lnTo>
                      <a:lnTo>
                        <a:pt x="7734" y="13576"/>
                      </a:lnTo>
                      <a:lnTo>
                        <a:pt x="7772" y="12900"/>
                      </a:lnTo>
                      <a:cubicBezTo>
                        <a:pt x="7620" y="11033"/>
                        <a:pt x="7382" y="6490"/>
                        <a:pt x="7191" y="7223"/>
                      </a:cubicBezTo>
                      <a:lnTo>
                        <a:pt x="7420" y="9862"/>
                      </a:lnTo>
                      <a:cubicBezTo>
                        <a:pt x="7220" y="8928"/>
                        <a:pt x="7572" y="12005"/>
                        <a:pt x="7144" y="8566"/>
                      </a:cubicBezTo>
                      <a:lnTo>
                        <a:pt x="7734" y="13567"/>
                      </a:lnTo>
                      <a:lnTo>
                        <a:pt x="7734" y="1342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90" name="任意多边形: 形状 1351">
                  <a:extLst>
                    <a:ext uri="{FF2B5EF4-FFF2-40B4-BE49-F238E27FC236}">
                      <a16:creationId xmlns:a16="http://schemas.microsoft.com/office/drawing/2014/main" id="{7162C40D-50EF-B0C9-8E70-DD1AA7AAFEFF}"/>
                    </a:ext>
                  </a:extLst>
                </p:cNvPr>
                <p:cNvSpPr/>
                <p:nvPr/>
              </p:nvSpPr>
              <p:spPr>
                <a:xfrm>
                  <a:off x="3853224" y="902335"/>
                  <a:ext cx="9525" cy="9525"/>
                </a:xfrm>
                <a:custGeom>
                  <a:avLst/>
                  <a:gdLst>
                    <a:gd name="connsiteX0" fmla="*/ 10106 w 9525"/>
                    <a:gd name="connsiteY0" fmla="*/ 8620 h 9525"/>
                    <a:gd name="connsiteX1" fmla="*/ 8696 w 9525"/>
                    <a:gd name="connsiteY1" fmla="*/ 7144 h 9525"/>
                    <a:gd name="connsiteX2" fmla="*/ 7144 w 9525"/>
                    <a:gd name="connsiteY2" fmla="*/ 826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106" y="8620"/>
                      </a:moveTo>
                      <a:lnTo>
                        <a:pt x="8696" y="7144"/>
                      </a:lnTo>
                      <a:lnTo>
                        <a:pt x="7144" y="826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91" name="任意多边形: 形状 1352">
                  <a:extLst>
                    <a:ext uri="{FF2B5EF4-FFF2-40B4-BE49-F238E27FC236}">
                      <a16:creationId xmlns:a16="http://schemas.microsoft.com/office/drawing/2014/main" id="{4633E501-D619-7425-92B6-331783DE2420}"/>
                    </a:ext>
                  </a:extLst>
                </p:cNvPr>
                <p:cNvSpPr/>
                <p:nvPr/>
              </p:nvSpPr>
              <p:spPr>
                <a:xfrm>
                  <a:off x="3752498" y="974431"/>
                  <a:ext cx="9525" cy="28575"/>
                </a:xfrm>
                <a:custGeom>
                  <a:avLst/>
                  <a:gdLst>
                    <a:gd name="connsiteX0" fmla="*/ 8268 w 9525"/>
                    <a:gd name="connsiteY0" fmla="*/ 10419 h 28575"/>
                    <a:gd name="connsiteX1" fmla="*/ 7991 w 9525"/>
                    <a:gd name="connsiteY1" fmla="*/ 10342 h 28575"/>
                    <a:gd name="connsiteX2" fmla="*/ 7268 w 9525"/>
                    <a:gd name="connsiteY2" fmla="*/ 16038 h 28575"/>
                    <a:gd name="connsiteX3" fmla="*/ 7144 w 9525"/>
                    <a:gd name="connsiteY3" fmla="*/ 16029 h 28575"/>
                    <a:gd name="connsiteX4" fmla="*/ 8058 w 9525"/>
                    <a:gd name="connsiteY4" fmla="*/ 20201 h 28575"/>
                    <a:gd name="connsiteX5" fmla="*/ 8296 w 9525"/>
                    <a:gd name="connsiteY5" fmla="*/ 19467 h 28575"/>
                    <a:gd name="connsiteX6" fmla="*/ 8125 w 9525"/>
                    <a:gd name="connsiteY6" fmla="*/ 21801 h 28575"/>
                    <a:gd name="connsiteX7" fmla="*/ 10192 w 9525"/>
                    <a:gd name="connsiteY7" fmla="*/ 16057 h 28575"/>
                    <a:gd name="connsiteX8" fmla="*/ 9382 w 9525"/>
                    <a:gd name="connsiteY8" fmla="*/ 20420 h 28575"/>
                    <a:gd name="connsiteX9" fmla="*/ 11211 w 9525"/>
                    <a:gd name="connsiteY9" fmla="*/ 15448 h 28575"/>
                    <a:gd name="connsiteX10" fmla="*/ 10173 w 9525"/>
                    <a:gd name="connsiteY10" fmla="*/ 12009 h 28575"/>
                    <a:gd name="connsiteX11" fmla="*/ 9839 w 9525"/>
                    <a:gd name="connsiteY11" fmla="*/ 13524 h 28575"/>
                    <a:gd name="connsiteX12" fmla="*/ 8649 w 9525"/>
                    <a:gd name="connsiteY12" fmla="*/ 7371 h 28575"/>
                    <a:gd name="connsiteX13" fmla="*/ 8268 w 9525"/>
                    <a:gd name="connsiteY13" fmla="*/ 10419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525" h="28575">
                      <a:moveTo>
                        <a:pt x="8268" y="10419"/>
                      </a:moveTo>
                      <a:lnTo>
                        <a:pt x="7991" y="10342"/>
                      </a:lnTo>
                      <a:lnTo>
                        <a:pt x="7268" y="16038"/>
                      </a:lnTo>
                      <a:lnTo>
                        <a:pt x="7144" y="16029"/>
                      </a:lnTo>
                      <a:cubicBezTo>
                        <a:pt x="7144" y="16610"/>
                        <a:pt x="9134" y="15810"/>
                        <a:pt x="8058" y="20201"/>
                      </a:cubicBezTo>
                      <a:lnTo>
                        <a:pt x="8296" y="19467"/>
                      </a:lnTo>
                      <a:lnTo>
                        <a:pt x="8125" y="21801"/>
                      </a:lnTo>
                      <a:cubicBezTo>
                        <a:pt x="8877" y="19258"/>
                        <a:pt x="9268" y="18953"/>
                        <a:pt x="10192" y="16057"/>
                      </a:cubicBezTo>
                      <a:cubicBezTo>
                        <a:pt x="9744" y="17905"/>
                        <a:pt x="8973" y="20791"/>
                        <a:pt x="9382" y="20420"/>
                      </a:cubicBezTo>
                      <a:cubicBezTo>
                        <a:pt x="10039" y="18667"/>
                        <a:pt x="10354" y="16477"/>
                        <a:pt x="11211" y="15448"/>
                      </a:cubicBezTo>
                      <a:cubicBezTo>
                        <a:pt x="11487" y="12505"/>
                        <a:pt x="10639" y="14295"/>
                        <a:pt x="10173" y="12009"/>
                      </a:cubicBezTo>
                      <a:cubicBezTo>
                        <a:pt x="10249" y="12457"/>
                        <a:pt x="10068" y="12790"/>
                        <a:pt x="9839" y="13524"/>
                      </a:cubicBezTo>
                      <a:cubicBezTo>
                        <a:pt x="9125" y="11971"/>
                        <a:pt x="10725" y="5904"/>
                        <a:pt x="8649" y="7371"/>
                      </a:cubicBezTo>
                      <a:cubicBezTo>
                        <a:pt x="8001" y="9971"/>
                        <a:pt x="9211" y="8295"/>
                        <a:pt x="8268" y="1041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92" name="任意多边形: 形状 1353">
                  <a:extLst>
                    <a:ext uri="{FF2B5EF4-FFF2-40B4-BE49-F238E27FC236}">
                      <a16:creationId xmlns:a16="http://schemas.microsoft.com/office/drawing/2014/main" id="{B38164C1-3E32-41C5-B310-33A03776C04A}"/>
                    </a:ext>
                  </a:extLst>
                </p:cNvPr>
                <p:cNvSpPr/>
                <p:nvPr/>
              </p:nvSpPr>
              <p:spPr>
                <a:xfrm>
                  <a:off x="3761918" y="958475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10478 h 19050"/>
                    <a:gd name="connsiteX1" fmla="*/ 9820 w 19050"/>
                    <a:gd name="connsiteY1" fmla="*/ 9287 h 19050"/>
                    <a:gd name="connsiteX2" fmla="*/ 8077 w 19050"/>
                    <a:gd name="connsiteY2" fmla="*/ 12754 h 19050"/>
                    <a:gd name="connsiteX3" fmla="*/ 13411 w 19050"/>
                    <a:gd name="connsiteY3" fmla="*/ 10039 h 19050"/>
                    <a:gd name="connsiteX4" fmla="*/ 13897 w 19050"/>
                    <a:gd name="connsiteY4" fmla="*/ 7753 h 19050"/>
                    <a:gd name="connsiteX5" fmla="*/ 13506 w 19050"/>
                    <a:gd name="connsiteY5" fmla="*/ 9249 h 19050"/>
                    <a:gd name="connsiteX6" fmla="*/ 10620 w 19050"/>
                    <a:gd name="connsiteY6" fmla="*/ 7144 h 19050"/>
                    <a:gd name="connsiteX7" fmla="*/ 7144 w 19050"/>
                    <a:gd name="connsiteY7" fmla="*/ 1047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19050">
                      <a:moveTo>
                        <a:pt x="7144" y="10478"/>
                      </a:moveTo>
                      <a:cubicBezTo>
                        <a:pt x="7391" y="8944"/>
                        <a:pt x="8868" y="9877"/>
                        <a:pt x="9820" y="9287"/>
                      </a:cubicBezTo>
                      <a:cubicBezTo>
                        <a:pt x="9239" y="11478"/>
                        <a:pt x="9011" y="11440"/>
                        <a:pt x="8077" y="12754"/>
                      </a:cubicBezTo>
                      <a:cubicBezTo>
                        <a:pt x="8525" y="14745"/>
                        <a:pt x="12021" y="10058"/>
                        <a:pt x="13411" y="10039"/>
                      </a:cubicBezTo>
                      <a:cubicBezTo>
                        <a:pt x="14002" y="9039"/>
                        <a:pt x="13868" y="8134"/>
                        <a:pt x="13897" y="7753"/>
                      </a:cubicBezTo>
                      <a:lnTo>
                        <a:pt x="13506" y="9249"/>
                      </a:lnTo>
                      <a:cubicBezTo>
                        <a:pt x="11830" y="10363"/>
                        <a:pt x="10554" y="9439"/>
                        <a:pt x="10620" y="7144"/>
                      </a:cubicBezTo>
                      <a:cubicBezTo>
                        <a:pt x="10544" y="8325"/>
                        <a:pt x="8239" y="8077"/>
                        <a:pt x="7144" y="1047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93" name="任意多边形: 形状 1354">
                  <a:extLst>
                    <a:ext uri="{FF2B5EF4-FFF2-40B4-BE49-F238E27FC236}">
                      <a16:creationId xmlns:a16="http://schemas.microsoft.com/office/drawing/2014/main" id="{9DC01510-2328-7383-0BB2-5ED08AB73299}"/>
                    </a:ext>
                  </a:extLst>
                </p:cNvPr>
                <p:cNvSpPr/>
                <p:nvPr/>
              </p:nvSpPr>
              <p:spPr>
                <a:xfrm>
                  <a:off x="3761470" y="966198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9384 h 9525"/>
                    <a:gd name="connsiteX1" fmla="*/ 9030 w 9525"/>
                    <a:gd name="connsiteY1" fmla="*/ 10146 h 9525"/>
                    <a:gd name="connsiteX2" fmla="*/ 7144 w 9525"/>
                    <a:gd name="connsiteY2" fmla="*/ 938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9384"/>
                      </a:moveTo>
                      <a:cubicBezTo>
                        <a:pt x="7925" y="9603"/>
                        <a:pt x="7106" y="13032"/>
                        <a:pt x="9030" y="10146"/>
                      </a:cubicBezTo>
                      <a:cubicBezTo>
                        <a:pt x="9925" y="7098"/>
                        <a:pt x="9058" y="5621"/>
                        <a:pt x="7144" y="938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94" name="任意多边形: 形状 1355">
                  <a:extLst>
                    <a:ext uri="{FF2B5EF4-FFF2-40B4-BE49-F238E27FC236}">
                      <a16:creationId xmlns:a16="http://schemas.microsoft.com/office/drawing/2014/main" id="{66DE3A2F-A09A-C787-1717-821307325106}"/>
                    </a:ext>
                  </a:extLst>
                </p:cNvPr>
                <p:cNvSpPr/>
                <p:nvPr/>
              </p:nvSpPr>
              <p:spPr>
                <a:xfrm>
                  <a:off x="3747783" y="997327"/>
                  <a:ext cx="9525" cy="9525"/>
                </a:xfrm>
                <a:custGeom>
                  <a:avLst/>
                  <a:gdLst>
                    <a:gd name="connsiteX0" fmla="*/ 7772 w 9525"/>
                    <a:gd name="connsiteY0" fmla="*/ 8582 h 9525"/>
                    <a:gd name="connsiteX1" fmla="*/ 7144 w 9525"/>
                    <a:gd name="connsiteY1" fmla="*/ 11554 h 9525"/>
                    <a:gd name="connsiteX2" fmla="*/ 8192 w 9525"/>
                    <a:gd name="connsiteY2" fmla="*/ 7144 h 9525"/>
                    <a:gd name="connsiteX3" fmla="*/ 8411 w 9525"/>
                    <a:gd name="connsiteY3" fmla="*/ 7592 h 9525"/>
                    <a:gd name="connsiteX4" fmla="*/ 7772 w 9525"/>
                    <a:gd name="connsiteY4" fmla="*/ 85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7772" y="8582"/>
                      </a:moveTo>
                      <a:lnTo>
                        <a:pt x="7144" y="11554"/>
                      </a:lnTo>
                      <a:lnTo>
                        <a:pt x="8192" y="7144"/>
                      </a:lnTo>
                      <a:cubicBezTo>
                        <a:pt x="8125" y="7135"/>
                        <a:pt x="7801" y="7354"/>
                        <a:pt x="8411" y="7592"/>
                      </a:cubicBezTo>
                      <a:cubicBezTo>
                        <a:pt x="7553" y="8859"/>
                        <a:pt x="7658" y="8535"/>
                        <a:pt x="7772" y="858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95" name="任意多边形: 形状 1356">
                  <a:extLst>
                    <a:ext uri="{FF2B5EF4-FFF2-40B4-BE49-F238E27FC236}">
                      <a16:creationId xmlns:a16="http://schemas.microsoft.com/office/drawing/2014/main" id="{17DF0E9C-FF9E-74E8-E3CE-BCD3B5A0B0FD}"/>
                    </a:ext>
                  </a:extLst>
                </p:cNvPr>
                <p:cNvSpPr/>
                <p:nvPr/>
              </p:nvSpPr>
              <p:spPr>
                <a:xfrm>
                  <a:off x="3749812" y="990565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14497 h 19050"/>
                    <a:gd name="connsiteX1" fmla="*/ 8477 w 9525"/>
                    <a:gd name="connsiteY1" fmla="*/ 11335 h 19050"/>
                    <a:gd name="connsiteX2" fmla="*/ 7391 w 9525"/>
                    <a:gd name="connsiteY2" fmla="*/ 15326 h 19050"/>
                    <a:gd name="connsiteX3" fmla="*/ 8792 w 9525"/>
                    <a:gd name="connsiteY3" fmla="*/ 11744 h 19050"/>
                    <a:gd name="connsiteX4" fmla="*/ 7544 w 9525"/>
                    <a:gd name="connsiteY4" fmla="*/ 14230 h 19050"/>
                    <a:gd name="connsiteX5" fmla="*/ 9554 w 9525"/>
                    <a:gd name="connsiteY5" fmla="*/ 7277 h 19050"/>
                    <a:gd name="connsiteX6" fmla="*/ 9325 w 9525"/>
                    <a:gd name="connsiteY6" fmla="*/ 7144 h 19050"/>
                    <a:gd name="connsiteX7" fmla="*/ 7144 w 9525"/>
                    <a:gd name="connsiteY7" fmla="*/ 1449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525" h="19050">
                      <a:moveTo>
                        <a:pt x="7144" y="14497"/>
                      </a:moveTo>
                      <a:cubicBezTo>
                        <a:pt x="8553" y="10144"/>
                        <a:pt x="7315" y="14192"/>
                        <a:pt x="8477" y="11335"/>
                      </a:cubicBezTo>
                      <a:cubicBezTo>
                        <a:pt x="8458" y="11725"/>
                        <a:pt x="6763" y="16431"/>
                        <a:pt x="7391" y="15326"/>
                      </a:cubicBezTo>
                      <a:cubicBezTo>
                        <a:pt x="7820" y="14240"/>
                        <a:pt x="8182" y="13297"/>
                        <a:pt x="8792" y="11744"/>
                      </a:cubicBezTo>
                      <a:cubicBezTo>
                        <a:pt x="7887" y="14249"/>
                        <a:pt x="8153" y="12821"/>
                        <a:pt x="7544" y="14230"/>
                      </a:cubicBezTo>
                      <a:cubicBezTo>
                        <a:pt x="9573" y="9325"/>
                        <a:pt x="8115" y="10382"/>
                        <a:pt x="9554" y="7277"/>
                      </a:cubicBezTo>
                      <a:lnTo>
                        <a:pt x="9325" y="7144"/>
                      </a:lnTo>
                      <a:cubicBezTo>
                        <a:pt x="8230" y="10830"/>
                        <a:pt x="7677" y="11754"/>
                        <a:pt x="7144" y="1449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96" name="任意多边形: 形状 1357">
                  <a:extLst>
                    <a:ext uri="{FF2B5EF4-FFF2-40B4-BE49-F238E27FC236}">
                      <a16:creationId xmlns:a16="http://schemas.microsoft.com/office/drawing/2014/main" id="{22A94E3F-B18B-7E81-C2FF-0E8445B4C08E}"/>
                    </a:ext>
                  </a:extLst>
                </p:cNvPr>
                <p:cNvSpPr/>
                <p:nvPr/>
              </p:nvSpPr>
              <p:spPr>
                <a:xfrm>
                  <a:off x="3746116" y="1009224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363 h 9525"/>
                    <a:gd name="connsiteX1" fmla="*/ 7144 w 9525"/>
                    <a:gd name="connsiteY1" fmla="*/ 7353 h 9525"/>
                    <a:gd name="connsiteX2" fmla="*/ 7191 w 9525"/>
                    <a:gd name="connsiteY2" fmla="*/ 7144 h 9525"/>
                    <a:gd name="connsiteX3" fmla="*/ 7144 w 9525"/>
                    <a:gd name="connsiteY3" fmla="*/ 7363 h 9525"/>
                    <a:gd name="connsiteX4" fmla="*/ 7144 w 9525"/>
                    <a:gd name="connsiteY4" fmla="*/ 73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7144" y="7363"/>
                      </a:moveTo>
                      <a:lnTo>
                        <a:pt x="7144" y="7353"/>
                      </a:lnTo>
                      <a:lnTo>
                        <a:pt x="7191" y="7144"/>
                      </a:lnTo>
                      <a:cubicBezTo>
                        <a:pt x="7172" y="7201"/>
                        <a:pt x="7163" y="7229"/>
                        <a:pt x="7144" y="7363"/>
                      </a:cubicBezTo>
                      <a:lnTo>
                        <a:pt x="7144" y="736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97" name="任意多边形: 形状 1358">
                  <a:extLst>
                    <a:ext uri="{FF2B5EF4-FFF2-40B4-BE49-F238E27FC236}">
                      <a16:creationId xmlns:a16="http://schemas.microsoft.com/office/drawing/2014/main" id="{C2F5C534-FC48-FC11-3247-189631B82279}"/>
                    </a:ext>
                  </a:extLst>
                </p:cNvPr>
                <p:cNvSpPr/>
                <p:nvPr/>
              </p:nvSpPr>
              <p:spPr>
                <a:xfrm>
                  <a:off x="3774824" y="962933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10954 h 9525"/>
                    <a:gd name="connsiteX1" fmla="*/ 8334 w 9525"/>
                    <a:gd name="connsiteY1" fmla="*/ 10858 h 9525"/>
                    <a:gd name="connsiteX2" fmla="*/ 9649 w 9525"/>
                    <a:gd name="connsiteY2" fmla="*/ 7144 h 9525"/>
                    <a:gd name="connsiteX3" fmla="*/ 7144 w 9525"/>
                    <a:gd name="connsiteY3" fmla="*/ 1095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144" y="10954"/>
                      </a:moveTo>
                      <a:cubicBezTo>
                        <a:pt x="8220" y="9735"/>
                        <a:pt x="8249" y="10363"/>
                        <a:pt x="8334" y="10858"/>
                      </a:cubicBezTo>
                      <a:lnTo>
                        <a:pt x="9649" y="7144"/>
                      </a:lnTo>
                      <a:cubicBezTo>
                        <a:pt x="8344" y="8230"/>
                        <a:pt x="8087" y="9325"/>
                        <a:pt x="7144" y="1095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98" name="任意多边形: 形状 1359">
                  <a:extLst>
                    <a:ext uri="{FF2B5EF4-FFF2-40B4-BE49-F238E27FC236}">
                      <a16:creationId xmlns:a16="http://schemas.microsoft.com/office/drawing/2014/main" id="{72972A62-FC33-617E-4373-1DCF6DB103C4}"/>
                    </a:ext>
                  </a:extLst>
                </p:cNvPr>
                <p:cNvSpPr/>
                <p:nvPr/>
              </p:nvSpPr>
              <p:spPr>
                <a:xfrm>
                  <a:off x="3746233" y="1005557"/>
                  <a:ext cx="9525" cy="9525"/>
                </a:xfrm>
                <a:custGeom>
                  <a:avLst/>
                  <a:gdLst>
                    <a:gd name="connsiteX0" fmla="*/ 7313 w 9525"/>
                    <a:gd name="connsiteY0" fmla="*/ 10039 h 9525"/>
                    <a:gd name="connsiteX1" fmla="*/ 7217 w 9525"/>
                    <a:gd name="connsiteY1" fmla="*/ 10335 h 9525"/>
                    <a:gd name="connsiteX2" fmla="*/ 8322 w 9525"/>
                    <a:gd name="connsiteY2" fmla="*/ 7144 h 9525"/>
                    <a:gd name="connsiteX3" fmla="*/ 7313 w 9525"/>
                    <a:gd name="connsiteY3" fmla="*/ 1003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313" y="10039"/>
                      </a:moveTo>
                      <a:cubicBezTo>
                        <a:pt x="6941" y="11125"/>
                        <a:pt x="7313" y="10058"/>
                        <a:pt x="7217" y="10335"/>
                      </a:cubicBezTo>
                      <a:lnTo>
                        <a:pt x="8322" y="7144"/>
                      </a:lnTo>
                      <a:cubicBezTo>
                        <a:pt x="8103" y="7782"/>
                        <a:pt x="7798" y="8649"/>
                        <a:pt x="7313" y="1003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127" name="椭圆 3126">
                <a:extLst>
                  <a:ext uri="{FF2B5EF4-FFF2-40B4-BE49-F238E27FC236}">
                    <a16:creationId xmlns:a16="http://schemas.microsoft.com/office/drawing/2014/main" id="{E3C71E74-BC8E-4A6E-D8CD-2C76D9766767}"/>
                  </a:ext>
                </a:extLst>
              </p:cNvPr>
              <p:cNvSpPr/>
              <p:nvPr/>
            </p:nvSpPr>
            <p:spPr>
              <a:xfrm>
                <a:off x="2073526" y="1903675"/>
                <a:ext cx="1390924" cy="1381802"/>
              </a:xfrm>
              <a:prstGeom prst="ellipse">
                <a:avLst/>
              </a:prstGeom>
              <a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85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  <a:sym typeface="+mn-lt"/>
                </a:endParaRPr>
              </a:p>
            </p:txBody>
          </p:sp>
        </p:grpSp>
        <p:grpSp>
          <p:nvGrpSpPr>
            <p:cNvPr id="3123" name="组合 3122">
              <a:extLst>
                <a:ext uri="{FF2B5EF4-FFF2-40B4-BE49-F238E27FC236}">
                  <a16:creationId xmlns:a16="http://schemas.microsoft.com/office/drawing/2014/main" id="{CA83493F-D0B9-03BE-F898-72E2D5CC806E}"/>
                </a:ext>
              </a:extLst>
            </p:cNvPr>
            <p:cNvGrpSpPr/>
            <p:nvPr/>
          </p:nvGrpSpPr>
          <p:grpSpPr>
            <a:xfrm>
              <a:off x="1623902" y="4189575"/>
              <a:ext cx="2602407" cy="1494446"/>
              <a:chOff x="1448893" y="4265775"/>
              <a:chExt cx="2602407" cy="1494446"/>
            </a:xfrm>
          </p:grpSpPr>
          <p:sp>
            <p:nvSpPr>
              <p:cNvPr id="3124" name="文本框 3123">
                <a:extLst>
                  <a:ext uri="{FF2B5EF4-FFF2-40B4-BE49-F238E27FC236}">
                    <a16:creationId xmlns:a16="http://schemas.microsoft.com/office/drawing/2014/main" id="{BA0000D7-E8A5-FDF4-34E4-F897773E1C9D}"/>
                  </a:ext>
                </a:extLst>
              </p:cNvPr>
              <p:cNvSpPr txBox="1"/>
              <p:nvPr/>
            </p:nvSpPr>
            <p:spPr>
              <a:xfrm>
                <a:off x="1448893" y="4725322"/>
                <a:ext cx="2602407" cy="10348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dirty="0"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400" dirty="0">
                    <a:cs typeface="+mn-ea"/>
                    <a:sym typeface="+mn-lt"/>
                  </a:rPr>
                  <a:t>... ...</a:t>
                </a:r>
                <a:endParaRPr lang="zh-CN" altLang="en-US" sz="1400" dirty="0">
                  <a:cs typeface="+mn-ea"/>
                  <a:sym typeface="+mn-lt"/>
                </a:endParaRPr>
              </a:p>
            </p:txBody>
          </p:sp>
          <p:sp>
            <p:nvSpPr>
              <p:cNvPr id="3125" name="文本框 3124">
                <a:extLst>
                  <a:ext uri="{FF2B5EF4-FFF2-40B4-BE49-F238E27FC236}">
                    <a16:creationId xmlns:a16="http://schemas.microsoft.com/office/drawing/2014/main" id="{74DA1DFE-057E-5F03-2449-4EDE2BB8BAAC}"/>
                  </a:ext>
                </a:extLst>
              </p:cNvPr>
              <p:cNvSpPr txBox="1"/>
              <p:nvPr/>
            </p:nvSpPr>
            <p:spPr>
              <a:xfrm>
                <a:off x="1448893" y="4265775"/>
                <a:ext cx="239721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cs typeface="+mn-ea"/>
                    <a:sym typeface="+mn-lt"/>
                  </a:rPr>
                  <a:t>添加标题</a:t>
                </a:r>
              </a:p>
            </p:txBody>
          </p:sp>
        </p:grpSp>
      </p:grpSp>
      <p:grpSp>
        <p:nvGrpSpPr>
          <p:cNvPr id="3899" name="组合 3898">
            <a:extLst>
              <a:ext uri="{FF2B5EF4-FFF2-40B4-BE49-F238E27FC236}">
                <a16:creationId xmlns:a16="http://schemas.microsoft.com/office/drawing/2014/main" id="{0D219776-9B97-24A5-9072-8661E14385CE}"/>
              </a:ext>
            </a:extLst>
          </p:cNvPr>
          <p:cNvGrpSpPr/>
          <p:nvPr/>
        </p:nvGrpSpPr>
        <p:grpSpPr>
          <a:xfrm>
            <a:off x="7937798" y="1597834"/>
            <a:ext cx="2712788" cy="4086187"/>
            <a:chOff x="1513521" y="1597834"/>
            <a:chExt cx="2712788" cy="4086187"/>
          </a:xfrm>
        </p:grpSpPr>
        <p:grpSp>
          <p:nvGrpSpPr>
            <p:cNvPr id="3900" name="组合 3899">
              <a:extLst>
                <a:ext uri="{FF2B5EF4-FFF2-40B4-BE49-F238E27FC236}">
                  <a16:creationId xmlns:a16="http://schemas.microsoft.com/office/drawing/2014/main" id="{A04466CD-81A3-6DAD-157B-76A6BE6CEDBC}"/>
                </a:ext>
              </a:extLst>
            </p:cNvPr>
            <p:cNvGrpSpPr/>
            <p:nvPr/>
          </p:nvGrpSpPr>
          <p:grpSpPr>
            <a:xfrm>
              <a:off x="1513521" y="1597834"/>
              <a:ext cx="2507592" cy="2503506"/>
              <a:chOff x="1792615" y="1635173"/>
              <a:chExt cx="1949404" cy="1946228"/>
            </a:xfrm>
          </p:grpSpPr>
          <p:grpSp>
            <p:nvGrpSpPr>
              <p:cNvPr id="3904" name="组合 3903">
                <a:extLst>
                  <a:ext uri="{FF2B5EF4-FFF2-40B4-BE49-F238E27FC236}">
                    <a16:creationId xmlns:a16="http://schemas.microsoft.com/office/drawing/2014/main" id="{FE83C484-96EE-6629-6778-F02AD126A4CB}"/>
                  </a:ext>
                </a:extLst>
              </p:cNvPr>
              <p:cNvGrpSpPr/>
              <p:nvPr/>
            </p:nvGrpSpPr>
            <p:grpSpPr>
              <a:xfrm>
                <a:off x="1792615" y="1635173"/>
                <a:ext cx="1949404" cy="1946228"/>
                <a:chOff x="3347980" y="639664"/>
                <a:chExt cx="813740" cy="812415"/>
              </a:xfrm>
              <a:solidFill>
                <a:srgbClr val="242424"/>
              </a:solidFill>
            </p:grpSpPr>
            <p:sp>
              <p:nvSpPr>
                <p:cNvPr id="3906" name="任意多边形: 形状 589">
                  <a:extLst>
                    <a:ext uri="{FF2B5EF4-FFF2-40B4-BE49-F238E27FC236}">
                      <a16:creationId xmlns:a16="http://schemas.microsoft.com/office/drawing/2014/main" id="{FC282163-4A74-AD7F-21A1-2C1006164F86}"/>
                    </a:ext>
                  </a:extLst>
                </p:cNvPr>
                <p:cNvSpPr/>
                <p:nvPr/>
              </p:nvSpPr>
              <p:spPr>
                <a:xfrm>
                  <a:off x="4095045" y="1182646"/>
                  <a:ext cx="66675" cy="104775"/>
                </a:xfrm>
                <a:custGeom>
                  <a:avLst/>
                  <a:gdLst>
                    <a:gd name="connsiteX0" fmla="*/ 48063 w 66675"/>
                    <a:gd name="connsiteY0" fmla="*/ 19250 h 104775"/>
                    <a:gd name="connsiteX1" fmla="*/ 50197 w 66675"/>
                    <a:gd name="connsiteY1" fmla="*/ 20107 h 104775"/>
                    <a:gd name="connsiteX2" fmla="*/ 44872 w 66675"/>
                    <a:gd name="connsiteY2" fmla="*/ 25156 h 104775"/>
                    <a:gd name="connsiteX3" fmla="*/ 43501 w 66675"/>
                    <a:gd name="connsiteY3" fmla="*/ 34995 h 104775"/>
                    <a:gd name="connsiteX4" fmla="*/ 19660 w 66675"/>
                    <a:gd name="connsiteY4" fmla="*/ 67780 h 104775"/>
                    <a:gd name="connsiteX5" fmla="*/ 23651 w 66675"/>
                    <a:gd name="connsiteY5" fmla="*/ 65646 h 104775"/>
                    <a:gd name="connsiteX6" fmla="*/ 12059 w 66675"/>
                    <a:gd name="connsiteY6" fmla="*/ 80905 h 104775"/>
                    <a:gd name="connsiteX7" fmla="*/ 7144 w 66675"/>
                    <a:gd name="connsiteY7" fmla="*/ 98146 h 104775"/>
                    <a:gd name="connsiteX8" fmla="*/ 13935 w 66675"/>
                    <a:gd name="connsiteY8" fmla="*/ 88783 h 104775"/>
                    <a:gd name="connsiteX9" fmla="*/ 10039 w 66675"/>
                    <a:gd name="connsiteY9" fmla="*/ 86363 h 104775"/>
                    <a:gd name="connsiteX10" fmla="*/ 29480 w 66675"/>
                    <a:gd name="connsiteY10" fmla="*/ 69961 h 104775"/>
                    <a:gd name="connsiteX11" fmla="*/ 32728 w 66675"/>
                    <a:gd name="connsiteY11" fmla="*/ 58579 h 104775"/>
                    <a:gd name="connsiteX12" fmla="*/ 43758 w 66675"/>
                    <a:gd name="connsiteY12" fmla="*/ 47854 h 104775"/>
                    <a:gd name="connsiteX13" fmla="*/ 38538 w 66675"/>
                    <a:gd name="connsiteY13" fmla="*/ 48577 h 104775"/>
                    <a:gd name="connsiteX14" fmla="*/ 43558 w 66675"/>
                    <a:gd name="connsiteY14" fmla="*/ 43482 h 104775"/>
                    <a:gd name="connsiteX15" fmla="*/ 39310 w 66675"/>
                    <a:gd name="connsiteY15" fmla="*/ 42558 h 104775"/>
                    <a:gd name="connsiteX16" fmla="*/ 45453 w 66675"/>
                    <a:gd name="connsiteY16" fmla="*/ 37948 h 104775"/>
                    <a:gd name="connsiteX17" fmla="*/ 59779 w 66675"/>
                    <a:gd name="connsiteY17" fmla="*/ 16554 h 104775"/>
                    <a:gd name="connsiteX18" fmla="*/ 59407 w 66675"/>
                    <a:gd name="connsiteY18" fmla="*/ 7144 h 104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66675" h="104775">
                      <a:moveTo>
                        <a:pt x="48063" y="19250"/>
                      </a:moveTo>
                      <a:cubicBezTo>
                        <a:pt x="47901" y="22298"/>
                        <a:pt x="42243" y="20002"/>
                        <a:pt x="50197" y="20107"/>
                      </a:cubicBezTo>
                      <a:lnTo>
                        <a:pt x="44872" y="25156"/>
                      </a:lnTo>
                      <a:lnTo>
                        <a:pt x="43501" y="34995"/>
                      </a:lnTo>
                      <a:cubicBezTo>
                        <a:pt x="35414" y="48254"/>
                        <a:pt x="23317" y="62294"/>
                        <a:pt x="19660" y="67780"/>
                      </a:cubicBezTo>
                      <a:cubicBezTo>
                        <a:pt x="22450" y="63932"/>
                        <a:pt x="22955" y="65294"/>
                        <a:pt x="23651" y="65646"/>
                      </a:cubicBezTo>
                      <a:cubicBezTo>
                        <a:pt x="19917" y="71190"/>
                        <a:pt x="17193" y="81820"/>
                        <a:pt x="12059" y="80905"/>
                      </a:cubicBezTo>
                      <a:cubicBezTo>
                        <a:pt x="4505" y="94097"/>
                        <a:pt x="16183" y="85706"/>
                        <a:pt x="7144" y="98146"/>
                      </a:cubicBezTo>
                      <a:lnTo>
                        <a:pt x="13935" y="88783"/>
                      </a:lnTo>
                      <a:lnTo>
                        <a:pt x="10039" y="86363"/>
                      </a:lnTo>
                      <a:cubicBezTo>
                        <a:pt x="18602" y="74876"/>
                        <a:pt x="21155" y="84220"/>
                        <a:pt x="29480" y="69961"/>
                      </a:cubicBezTo>
                      <a:lnTo>
                        <a:pt x="32728" y="58579"/>
                      </a:lnTo>
                      <a:cubicBezTo>
                        <a:pt x="37024" y="54273"/>
                        <a:pt x="40738" y="53950"/>
                        <a:pt x="43758" y="47854"/>
                      </a:cubicBezTo>
                      <a:cubicBezTo>
                        <a:pt x="42253" y="48196"/>
                        <a:pt x="39776" y="50225"/>
                        <a:pt x="38538" y="48577"/>
                      </a:cubicBezTo>
                      <a:lnTo>
                        <a:pt x="43558" y="43482"/>
                      </a:lnTo>
                      <a:cubicBezTo>
                        <a:pt x="39148" y="44634"/>
                        <a:pt x="51435" y="35414"/>
                        <a:pt x="39310" y="42558"/>
                      </a:cubicBezTo>
                      <a:lnTo>
                        <a:pt x="45453" y="37948"/>
                      </a:lnTo>
                      <a:cubicBezTo>
                        <a:pt x="49911" y="26232"/>
                        <a:pt x="54997" y="25194"/>
                        <a:pt x="59779" y="16554"/>
                      </a:cubicBezTo>
                      <a:lnTo>
                        <a:pt x="59407" y="7144"/>
                      </a:ln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07" name="任意多边形: 形状 590">
                  <a:extLst>
                    <a:ext uri="{FF2B5EF4-FFF2-40B4-BE49-F238E27FC236}">
                      <a16:creationId xmlns:a16="http://schemas.microsoft.com/office/drawing/2014/main" id="{C2FA3FB5-B411-BD8A-73CF-6246FC025129}"/>
                    </a:ext>
                  </a:extLst>
                </p:cNvPr>
                <p:cNvSpPr/>
                <p:nvPr/>
              </p:nvSpPr>
              <p:spPr>
                <a:xfrm>
                  <a:off x="3646275" y="1024169"/>
                  <a:ext cx="495300" cy="371475"/>
                </a:xfrm>
                <a:custGeom>
                  <a:avLst/>
                  <a:gdLst>
                    <a:gd name="connsiteX0" fmla="*/ 472059 w 495300"/>
                    <a:gd name="connsiteY0" fmla="*/ 7144 h 371475"/>
                    <a:gd name="connsiteX1" fmla="*/ 472964 w 495300"/>
                    <a:gd name="connsiteY1" fmla="*/ 15535 h 371475"/>
                    <a:gd name="connsiteX2" fmla="*/ 469030 w 495300"/>
                    <a:gd name="connsiteY2" fmla="*/ 19831 h 371475"/>
                    <a:gd name="connsiteX3" fmla="*/ 468811 w 495300"/>
                    <a:gd name="connsiteY3" fmla="*/ 14135 h 371475"/>
                    <a:gd name="connsiteX4" fmla="*/ 467049 w 495300"/>
                    <a:gd name="connsiteY4" fmla="*/ 18917 h 371475"/>
                    <a:gd name="connsiteX5" fmla="*/ 464429 w 495300"/>
                    <a:gd name="connsiteY5" fmla="*/ 25841 h 371475"/>
                    <a:gd name="connsiteX6" fmla="*/ 463639 w 495300"/>
                    <a:gd name="connsiteY6" fmla="*/ 24032 h 371475"/>
                    <a:gd name="connsiteX7" fmla="*/ 461762 w 495300"/>
                    <a:gd name="connsiteY7" fmla="*/ 20984 h 371475"/>
                    <a:gd name="connsiteX8" fmla="*/ 458791 w 495300"/>
                    <a:gd name="connsiteY8" fmla="*/ 18278 h 371475"/>
                    <a:gd name="connsiteX9" fmla="*/ 455200 w 495300"/>
                    <a:gd name="connsiteY9" fmla="*/ 10297 h 371475"/>
                    <a:gd name="connsiteX10" fmla="*/ 455828 w 495300"/>
                    <a:gd name="connsiteY10" fmla="*/ 14716 h 371475"/>
                    <a:gd name="connsiteX11" fmla="*/ 451942 w 495300"/>
                    <a:gd name="connsiteY11" fmla="*/ 17259 h 371475"/>
                    <a:gd name="connsiteX12" fmla="*/ 453133 w 495300"/>
                    <a:gd name="connsiteY12" fmla="*/ 15964 h 371475"/>
                    <a:gd name="connsiteX13" fmla="*/ 453019 w 495300"/>
                    <a:gd name="connsiteY13" fmla="*/ 17955 h 371475"/>
                    <a:gd name="connsiteX14" fmla="*/ 452895 w 495300"/>
                    <a:gd name="connsiteY14" fmla="*/ 19993 h 371475"/>
                    <a:gd name="connsiteX15" fmla="*/ 452828 w 495300"/>
                    <a:gd name="connsiteY15" fmla="*/ 21145 h 371475"/>
                    <a:gd name="connsiteX16" fmla="*/ 452590 w 495300"/>
                    <a:gd name="connsiteY16" fmla="*/ 23489 h 371475"/>
                    <a:gd name="connsiteX17" fmla="*/ 450990 w 495300"/>
                    <a:gd name="connsiteY17" fmla="*/ 36919 h 371475"/>
                    <a:gd name="connsiteX18" fmla="*/ 442970 w 495300"/>
                    <a:gd name="connsiteY18" fmla="*/ 45596 h 371475"/>
                    <a:gd name="connsiteX19" fmla="*/ 446256 w 495300"/>
                    <a:gd name="connsiteY19" fmla="*/ 44053 h 371475"/>
                    <a:gd name="connsiteX20" fmla="*/ 443703 w 495300"/>
                    <a:gd name="connsiteY20" fmla="*/ 53912 h 371475"/>
                    <a:gd name="connsiteX21" fmla="*/ 448027 w 495300"/>
                    <a:gd name="connsiteY21" fmla="*/ 42291 h 371475"/>
                    <a:gd name="connsiteX22" fmla="*/ 453609 w 495300"/>
                    <a:gd name="connsiteY22" fmla="*/ 46472 h 371475"/>
                    <a:gd name="connsiteX23" fmla="*/ 451923 w 495300"/>
                    <a:gd name="connsiteY23" fmla="*/ 60522 h 371475"/>
                    <a:gd name="connsiteX24" fmla="*/ 449990 w 495300"/>
                    <a:gd name="connsiteY24" fmla="*/ 55569 h 371475"/>
                    <a:gd name="connsiteX25" fmla="*/ 448847 w 495300"/>
                    <a:gd name="connsiteY25" fmla="*/ 61551 h 371475"/>
                    <a:gd name="connsiteX26" fmla="*/ 447599 w 495300"/>
                    <a:gd name="connsiteY26" fmla="*/ 66789 h 371475"/>
                    <a:gd name="connsiteX27" fmla="*/ 449666 w 495300"/>
                    <a:gd name="connsiteY27" fmla="*/ 66304 h 371475"/>
                    <a:gd name="connsiteX28" fmla="*/ 447037 w 495300"/>
                    <a:gd name="connsiteY28" fmla="*/ 79229 h 371475"/>
                    <a:gd name="connsiteX29" fmla="*/ 442941 w 495300"/>
                    <a:gd name="connsiteY29" fmla="*/ 83134 h 371475"/>
                    <a:gd name="connsiteX30" fmla="*/ 443179 w 495300"/>
                    <a:gd name="connsiteY30" fmla="*/ 97517 h 371475"/>
                    <a:gd name="connsiteX31" fmla="*/ 447446 w 495300"/>
                    <a:gd name="connsiteY31" fmla="*/ 97793 h 371475"/>
                    <a:gd name="connsiteX32" fmla="*/ 437083 w 495300"/>
                    <a:gd name="connsiteY32" fmla="*/ 114386 h 371475"/>
                    <a:gd name="connsiteX33" fmla="*/ 428473 w 495300"/>
                    <a:gd name="connsiteY33" fmla="*/ 118110 h 371475"/>
                    <a:gd name="connsiteX34" fmla="*/ 431864 w 495300"/>
                    <a:gd name="connsiteY34" fmla="*/ 111957 h 371475"/>
                    <a:gd name="connsiteX35" fmla="*/ 428339 w 495300"/>
                    <a:gd name="connsiteY35" fmla="*/ 111662 h 371475"/>
                    <a:gd name="connsiteX36" fmla="*/ 433635 w 495300"/>
                    <a:gd name="connsiteY36" fmla="*/ 104508 h 371475"/>
                    <a:gd name="connsiteX37" fmla="*/ 429844 w 495300"/>
                    <a:gd name="connsiteY37" fmla="*/ 102651 h 371475"/>
                    <a:gd name="connsiteX38" fmla="*/ 437712 w 495300"/>
                    <a:gd name="connsiteY38" fmla="*/ 82039 h 371475"/>
                    <a:gd name="connsiteX39" fmla="*/ 435359 w 495300"/>
                    <a:gd name="connsiteY39" fmla="*/ 72342 h 371475"/>
                    <a:gd name="connsiteX40" fmla="*/ 437702 w 495300"/>
                    <a:gd name="connsiteY40" fmla="*/ 64789 h 371475"/>
                    <a:gd name="connsiteX41" fmla="*/ 439884 w 495300"/>
                    <a:gd name="connsiteY41" fmla="*/ 56226 h 371475"/>
                    <a:gd name="connsiteX42" fmla="*/ 433692 w 495300"/>
                    <a:gd name="connsiteY42" fmla="*/ 69666 h 371475"/>
                    <a:gd name="connsiteX43" fmla="*/ 429911 w 495300"/>
                    <a:gd name="connsiteY43" fmla="*/ 81858 h 371475"/>
                    <a:gd name="connsiteX44" fmla="*/ 432473 w 495300"/>
                    <a:gd name="connsiteY44" fmla="*/ 77857 h 371475"/>
                    <a:gd name="connsiteX45" fmla="*/ 430673 w 495300"/>
                    <a:gd name="connsiteY45" fmla="*/ 86630 h 371475"/>
                    <a:gd name="connsiteX46" fmla="*/ 428682 w 495300"/>
                    <a:gd name="connsiteY46" fmla="*/ 95364 h 371475"/>
                    <a:gd name="connsiteX47" fmla="*/ 429892 w 495300"/>
                    <a:gd name="connsiteY47" fmla="*/ 94126 h 371475"/>
                    <a:gd name="connsiteX48" fmla="*/ 421910 w 495300"/>
                    <a:gd name="connsiteY48" fmla="*/ 110452 h 371475"/>
                    <a:gd name="connsiteX49" fmla="*/ 423358 w 495300"/>
                    <a:gd name="connsiteY49" fmla="*/ 110890 h 371475"/>
                    <a:gd name="connsiteX50" fmla="*/ 417328 w 495300"/>
                    <a:gd name="connsiteY50" fmla="*/ 123053 h 371475"/>
                    <a:gd name="connsiteX51" fmla="*/ 418157 w 495300"/>
                    <a:gd name="connsiteY51" fmla="*/ 124130 h 371475"/>
                    <a:gd name="connsiteX52" fmla="*/ 411899 w 495300"/>
                    <a:gd name="connsiteY52" fmla="*/ 134474 h 371475"/>
                    <a:gd name="connsiteX53" fmla="*/ 413976 w 495300"/>
                    <a:gd name="connsiteY53" fmla="*/ 134493 h 371475"/>
                    <a:gd name="connsiteX54" fmla="*/ 416338 w 495300"/>
                    <a:gd name="connsiteY54" fmla="*/ 127416 h 371475"/>
                    <a:gd name="connsiteX55" fmla="*/ 418605 w 495300"/>
                    <a:gd name="connsiteY55" fmla="*/ 130693 h 371475"/>
                    <a:gd name="connsiteX56" fmla="*/ 409651 w 495300"/>
                    <a:gd name="connsiteY56" fmla="*/ 147323 h 371475"/>
                    <a:gd name="connsiteX57" fmla="*/ 406213 w 495300"/>
                    <a:gd name="connsiteY57" fmla="*/ 146580 h 371475"/>
                    <a:gd name="connsiteX58" fmla="*/ 401936 w 495300"/>
                    <a:gd name="connsiteY58" fmla="*/ 152771 h 371475"/>
                    <a:gd name="connsiteX59" fmla="*/ 397288 w 495300"/>
                    <a:gd name="connsiteY59" fmla="*/ 158696 h 371475"/>
                    <a:gd name="connsiteX60" fmla="*/ 399993 w 495300"/>
                    <a:gd name="connsiteY60" fmla="*/ 160896 h 371475"/>
                    <a:gd name="connsiteX61" fmla="*/ 389858 w 495300"/>
                    <a:gd name="connsiteY61" fmla="*/ 170612 h 371475"/>
                    <a:gd name="connsiteX62" fmla="*/ 389144 w 495300"/>
                    <a:gd name="connsiteY62" fmla="*/ 181385 h 371475"/>
                    <a:gd name="connsiteX63" fmla="*/ 387106 w 495300"/>
                    <a:gd name="connsiteY63" fmla="*/ 181061 h 371475"/>
                    <a:gd name="connsiteX64" fmla="*/ 390515 w 495300"/>
                    <a:gd name="connsiteY64" fmla="*/ 181337 h 371475"/>
                    <a:gd name="connsiteX65" fmla="*/ 387115 w 495300"/>
                    <a:gd name="connsiteY65" fmla="*/ 184528 h 371475"/>
                    <a:gd name="connsiteX66" fmla="*/ 383572 w 495300"/>
                    <a:gd name="connsiteY66" fmla="*/ 187576 h 371475"/>
                    <a:gd name="connsiteX67" fmla="*/ 387839 w 495300"/>
                    <a:gd name="connsiteY67" fmla="*/ 192091 h 371475"/>
                    <a:gd name="connsiteX68" fmla="*/ 381381 w 495300"/>
                    <a:gd name="connsiteY68" fmla="*/ 193262 h 371475"/>
                    <a:gd name="connsiteX69" fmla="*/ 371808 w 495300"/>
                    <a:gd name="connsiteY69" fmla="*/ 201187 h 371475"/>
                    <a:gd name="connsiteX70" fmla="*/ 372828 w 495300"/>
                    <a:gd name="connsiteY70" fmla="*/ 199168 h 371475"/>
                    <a:gd name="connsiteX71" fmla="*/ 368056 w 495300"/>
                    <a:gd name="connsiteY71" fmla="*/ 203016 h 371475"/>
                    <a:gd name="connsiteX72" fmla="*/ 371475 w 495300"/>
                    <a:gd name="connsiteY72" fmla="*/ 207350 h 371475"/>
                    <a:gd name="connsiteX73" fmla="*/ 368446 w 495300"/>
                    <a:gd name="connsiteY73" fmla="*/ 208836 h 371475"/>
                    <a:gd name="connsiteX74" fmla="*/ 372847 w 495300"/>
                    <a:gd name="connsiteY74" fmla="*/ 207426 h 371475"/>
                    <a:gd name="connsiteX75" fmla="*/ 364646 w 495300"/>
                    <a:gd name="connsiteY75" fmla="*/ 222037 h 371475"/>
                    <a:gd name="connsiteX76" fmla="*/ 365589 w 495300"/>
                    <a:gd name="connsiteY76" fmla="*/ 215122 h 371475"/>
                    <a:gd name="connsiteX77" fmla="*/ 349291 w 495300"/>
                    <a:gd name="connsiteY77" fmla="*/ 238877 h 371475"/>
                    <a:gd name="connsiteX78" fmla="*/ 353520 w 495300"/>
                    <a:gd name="connsiteY78" fmla="*/ 241697 h 371475"/>
                    <a:gd name="connsiteX79" fmla="*/ 334728 w 495300"/>
                    <a:gd name="connsiteY79" fmla="*/ 246878 h 371475"/>
                    <a:gd name="connsiteX80" fmla="*/ 338052 w 495300"/>
                    <a:gd name="connsiteY80" fmla="*/ 241716 h 371475"/>
                    <a:gd name="connsiteX81" fmla="*/ 353016 w 495300"/>
                    <a:gd name="connsiteY81" fmla="*/ 231038 h 371475"/>
                    <a:gd name="connsiteX82" fmla="*/ 348139 w 495300"/>
                    <a:gd name="connsiteY82" fmla="*/ 230753 h 371475"/>
                    <a:gd name="connsiteX83" fmla="*/ 331527 w 495300"/>
                    <a:gd name="connsiteY83" fmla="*/ 243630 h 371475"/>
                    <a:gd name="connsiteX84" fmla="*/ 333966 w 495300"/>
                    <a:gd name="connsiteY84" fmla="*/ 245012 h 371475"/>
                    <a:gd name="connsiteX85" fmla="*/ 326412 w 495300"/>
                    <a:gd name="connsiteY85" fmla="*/ 245754 h 371475"/>
                    <a:gd name="connsiteX86" fmla="*/ 334756 w 495300"/>
                    <a:gd name="connsiteY86" fmla="*/ 236439 h 371475"/>
                    <a:gd name="connsiteX87" fmla="*/ 334147 w 495300"/>
                    <a:gd name="connsiteY87" fmla="*/ 224933 h 371475"/>
                    <a:gd name="connsiteX88" fmla="*/ 340414 w 495300"/>
                    <a:gd name="connsiteY88" fmla="*/ 221428 h 371475"/>
                    <a:gd name="connsiteX89" fmla="*/ 346586 w 495300"/>
                    <a:gd name="connsiteY89" fmla="*/ 217703 h 371475"/>
                    <a:gd name="connsiteX90" fmla="*/ 340395 w 495300"/>
                    <a:gd name="connsiteY90" fmla="*/ 211484 h 371475"/>
                    <a:gd name="connsiteX91" fmla="*/ 332251 w 495300"/>
                    <a:gd name="connsiteY91" fmla="*/ 219342 h 371475"/>
                    <a:gd name="connsiteX92" fmla="*/ 334604 w 495300"/>
                    <a:gd name="connsiteY92" fmla="*/ 223418 h 371475"/>
                    <a:gd name="connsiteX93" fmla="*/ 319259 w 495300"/>
                    <a:gd name="connsiteY93" fmla="*/ 243554 h 371475"/>
                    <a:gd name="connsiteX94" fmla="*/ 320050 w 495300"/>
                    <a:gd name="connsiteY94" fmla="*/ 253041 h 371475"/>
                    <a:gd name="connsiteX95" fmla="*/ 311582 w 495300"/>
                    <a:gd name="connsiteY95" fmla="*/ 256823 h 371475"/>
                    <a:gd name="connsiteX96" fmla="*/ 306248 w 495300"/>
                    <a:gd name="connsiteY96" fmla="*/ 261899 h 371475"/>
                    <a:gd name="connsiteX97" fmla="*/ 316078 w 495300"/>
                    <a:gd name="connsiteY97" fmla="*/ 258623 h 371475"/>
                    <a:gd name="connsiteX98" fmla="*/ 313744 w 495300"/>
                    <a:gd name="connsiteY98" fmla="*/ 257070 h 371475"/>
                    <a:gd name="connsiteX99" fmla="*/ 341557 w 495300"/>
                    <a:gd name="connsiteY99" fmla="*/ 250460 h 371475"/>
                    <a:gd name="connsiteX100" fmla="*/ 326793 w 495300"/>
                    <a:gd name="connsiteY100" fmla="*/ 258613 h 371475"/>
                    <a:gd name="connsiteX101" fmla="*/ 313211 w 495300"/>
                    <a:gd name="connsiteY101" fmla="*/ 263281 h 371475"/>
                    <a:gd name="connsiteX102" fmla="*/ 311363 w 495300"/>
                    <a:gd name="connsiteY102" fmla="*/ 270481 h 371475"/>
                    <a:gd name="connsiteX103" fmla="*/ 303152 w 495300"/>
                    <a:gd name="connsiteY103" fmla="*/ 274768 h 371475"/>
                    <a:gd name="connsiteX104" fmla="*/ 297494 w 495300"/>
                    <a:gd name="connsiteY104" fmla="*/ 272339 h 371475"/>
                    <a:gd name="connsiteX105" fmla="*/ 299437 w 495300"/>
                    <a:gd name="connsiteY105" fmla="*/ 276111 h 371475"/>
                    <a:gd name="connsiteX106" fmla="*/ 289646 w 495300"/>
                    <a:gd name="connsiteY106" fmla="*/ 278016 h 371475"/>
                    <a:gd name="connsiteX107" fmla="*/ 286102 w 495300"/>
                    <a:gd name="connsiteY107" fmla="*/ 273053 h 371475"/>
                    <a:gd name="connsiteX108" fmla="*/ 276187 w 495300"/>
                    <a:gd name="connsiteY108" fmla="*/ 280654 h 371475"/>
                    <a:gd name="connsiteX109" fmla="*/ 277006 w 495300"/>
                    <a:gd name="connsiteY109" fmla="*/ 276558 h 371475"/>
                    <a:gd name="connsiteX110" fmla="*/ 272844 w 495300"/>
                    <a:gd name="connsiteY110" fmla="*/ 279568 h 371475"/>
                    <a:gd name="connsiteX111" fmla="*/ 264662 w 495300"/>
                    <a:gd name="connsiteY111" fmla="*/ 276082 h 371475"/>
                    <a:gd name="connsiteX112" fmla="*/ 262404 w 495300"/>
                    <a:gd name="connsiteY112" fmla="*/ 278568 h 371475"/>
                    <a:gd name="connsiteX113" fmla="*/ 260061 w 495300"/>
                    <a:gd name="connsiteY113" fmla="*/ 280940 h 371475"/>
                    <a:gd name="connsiteX114" fmla="*/ 247040 w 495300"/>
                    <a:gd name="connsiteY114" fmla="*/ 284131 h 371475"/>
                    <a:gd name="connsiteX115" fmla="*/ 247221 w 495300"/>
                    <a:gd name="connsiteY115" fmla="*/ 281473 h 371475"/>
                    <a:gd name="connsiteX116" fmla="*/ 239011 w 495300"/>
                    <a:gd name="connsiteY116" fmla="*/ 287236 h 371475"/>
                    <a:gd name="connsiteX117" fmla="*/ 231810 w 495300"/>
                    <a:gd name="connsiteY117" fmla="*/ 282245 h 371475"/>
                    <a:gd name="connsiteX118" fmla="*/ 204826 w 495300"/>
                    <a:gd name="connsiteY118" fmla="*/ 291655 h 371475"/>
                    <a:gd name="connsiteX119" fmla="*/ 202482 w 495300"/>
                    <a:gd name="connsiteY119" fmla="*/ 289293 h 371475"/>
                    <a:gd name="connsiteX120" fmla="*/ 207912 w 495300"/>
                    <a:gd name="connsiteY120" fmla="*/ 288074 h 371475"/>
                    <a:gd name="connsiteX121" fmla="*/ 200092 w 495300"/>
                    <a:gd name="connsiteY121" fmla="*/ 284874 h 371475"/>
                    <a:gd name="connsiteX122" fmla="*/ 202092 w 495300"/>
                    <a:gd name="connsiteY122" fmla="*/ 282511 h 371475"/>
                    <a:gd name="connsiteX123" fmla="*/ 209626 w 495300"/>
                    <a:gd name="connsiteY123" fmla="*/ 284998 h 371475"/>
                    <a:gd name="connsiteX124" fmla="*/ 210436 w 495300"/>
                    <a:gd name="connsiteY124" fmla="*/ 279787 h 371475"/>
                    <a:gd name="connsiteX125" fmla="*/ 199301 w 495300"/>
                    <a:gd name="connsiteY125" fmla="*/ 282740 h 371475"/>
                    <a:gd name="connsiteX126" fmla="*/ 193958 w 495300"/>
                    <a:gd name="connsiteY126" fmla="*/ 279711 h 371475"/>
                    <a:gd name="connsiteX127" fmla="*/ 188681 w 495300"/>
                    <a:gd name="connsiteY127" fmla="*/ 276463 h 371475"/>
                    <a:gd name="connsiteX128" fmla="*/ 186366 w 495300"/>
                    <a:gd name="connsiteY128" fmla="*/ 279883 h 371475"/>
                    <a:gd name="connsiteX129" fmla="*/ 192415 w 495300"/>
                    <a:gd name="connsiteY129" fmla="*/ 281349 h 371475"/>
                    <a:gd name="connsiteX130" fmla="*/ 192881 w 495300"/>
                    <a:gd name="connsiteY130" fmla="*/ 286750 h 371475"/>
                    <a:gd name="connsiteX131" fmla="*/ 184842 w 495300"/>
                    <a:gd name="connsiteY131" fmla="*/ 288226 h 371475"/>
                    <a:gd name="connsiteX132" fmla="*/ 195205 w 495300"/>
                    <a:gd name="connsiteY132" fmla="*/ 287264 h 371475"/>
                    <a:gd name="connsiteX133" fmla="*/ 198301 w 495300"/>
                    <a:gd name="connsiteY133" fmla="*/ 283912 h 371475"/>
                    <a:gd name="connsiteX134" fmla="*/ 197558 w 495300"/>
                    <a:gd name="connsiteY134" fmla="*/ 287788 h 371475"/>
                    <a:gd name="connsiteX135" fmla="*/ 179803 w 495300"/>
                    <a:gd name="connsiteY135" fmla="*/ 295094 h 371475"/>
                    <a:gd name="connsiteX136" fmla="*/ 189471 w 495300"/>
                    <a:gd name="connsiteY136" fmla="*/ 296008 h 371475"/>
                    <a:gd name="connsiteX137" fmla="*/ 187252 w 495300"/>
                    <a:gd name="connsiteY137" fmla="*/ 298209 h 371475"/>
                    <a:gd name="connsiteX138" fmla="*/ 171250 w 495300"/>
                    <a:gd name="connsiteY138" fmla="*/ 297723 h 371475"/>
                    <a:gd name="connsiteX139" fmla="*/ 166621 w 495300"/>
                    <a:gd name="connsiteY139" fmla="*/ 300466 h 371475"/>
                    <a:gd name="connsiteX140" fmla="*/ 161906 w 495300"/>
                    <a:gd name="connsiteY140" fmla="*/ 303057 h 371475"/>
                    <a:gd name="connsiteX141" fmla="*/ 124720 w 495300"/>
                    <a:gd name="connsiteY141" fmla="*/ 300590 h 371475"/>
                    <a:gd name="connsiteX142" fmla="*/ 137970 w 495300"/>
                    <a:gd name="connsiteY142" fmla="*/ 298056 h 371475"/>
                    <a:gd name="connsiteX143" fmla="*/ 131607 w 495300"/>
                    <a:gd name="connsiteY143" fmla="*/ 295885 h 371475"/>
                    <a:gd name="connsiteX144" fmla="*/ 127864 w 495300"/>
                    <a:gd name="connsiteY144" fmla="*/ 298456 h 371475"/>
                    <a:gd name="connsiteX145" fmla="*/ 124930 w 495300"/>
                    <a:gd name="connsiteY145" fmla="*/ 296361 h 371475"/>
                    <a:gd name="connsiteX146" fmla="*/ 115453 w 495300"/>
                    <a:gd name="connsiteY146" fmla="*/ 299256 h 371475"/>
                    <a:gd name="connsiteX147" fmla="*/ 111871 w 495300"/>
                    <a:gd name="connsiteY147" fmla="*/ 300923 h 371475"/>
                    <a:gd name="connsiteX148" fmla="*/ 109280 w 495300"/>
                    <a:gd name="connsiteY148" fmla="*/ 301219 h 371475"/>
                    <a:gd name="connsiteX149" fmla="*/ 107652 w 495300"/>
                    <a:gd name="connsiteY149" fmla="*/ 301152 h 371475"/>
                    <a:gd name="connsiteX150" fmla="*/ 106737 w 495300"/>
                    <a:gd name="connsiteY150" fmla="*/ 301057 h 371475"/>
                    <a:gd name="connsiteX151" fmla="*/ 106613 w 495300"/>
                    <a:gd name="connsiteY151" fmla="*/ 301038 h 371475"/>
                    <a:gd name="connsiteX152" fmla="*/ 101070 w 495300"/>
                    <a:gd name="connsiteY152" fmla="*/ 300895 h 371475"/>
                    <a:gd name="connsiteX153" fmla="*/ 101032 w 495300"/>
                    <a:gd name="connsiteY153" fmla="*/ 300885 h 371475"/>
                    <a:gd name="connsiteX154" fmla="*/ 100879 w 495300"/>
                    <a:gd name="connsiteY154" fmla="*/ 300838 h 371475"/>
                    <a:gd name="connsiteX155" fmla="*/ 100555 w 495300"/>
                    <a:gd name="connsiteY155" fmla="*/ 300733 h 371475"/>
                    <a:gd name="connsiteX156" fmla="*/ 100841 w 495300"/>
                    <a:gd name="connsiteY156" fmla="*/ 300380 h 371475"/>
                    <a:gd name="connsiteX157" fmla="*/ 100975 w 495300"/>
                    <a:gd name="connsiteY157" fmla="*/ 300209 h 371475"/>
                    <a:gd name="connsiteX158" fmla="*/ 101051 w 495300"/>
                    <a:gd name="connsiteY158" fmla="*/ 300114 h 371475"/>
                    <a:gd name="connsiteX159" fmla="*/ 101089 w 495300"/>
                    <a:gd name="connsiteY159" fmla="*/ 300066 h 371475"/>
                    <a:gd name="connsiteX160" fmla="*/ 101108 w 495300"/>
                    <a:gd name="connsiteY160" fmla="*/ 300038 h 371475"/>
                    <a:gd name="connsiteX161" fmla="*/ 101117 w 495300"/>
                    <a:gd name="connsiteY161" fmla="*/ 300028 h 371475"/>
                    <a:gd name="connsiteX162" fmla="*/ 101117 w 495300"/>
                    <a:gd name="connsiteY162" fmla="*/ 300028 h 371475"/>
                    <a:gd name="connsiteX163" fmla="*/ 106575 w 495300"/>
                    <a:gd name="connsiteY163" fmla="*/ 300152 h 371475"/>
                    <a:gd name="connsiteX164" fmla="*/ 106585 w 495300"/>
                    <a:gd name="connsiteY164" fmla="*/ 300142 h 371475"/>
                    <a:gd name="connsiteX165" fmla="*/ 107061 w 495300"/>
                    <a:gd name="connsiteY165" fmla="*/ 299695 h 371475"/>
                    <a:gd name="connsiteX166" fmla="*/ 108356 w 495300"/>
                    <a:gd name="connsiteY166" fmla="*/ 298475 h 371475"/>
                    <a:gd name="connsiteX167" fmla="*/ 107690 w 495300"/>
                    <a:gd name="connsiteY167" fmla="*/ 298333 h 371475"/>
                    <a:gd name="connsiteX168" fmla="*/ 106918 w 495300"/>
                    <a:gd name="connsiteY168" fmla="*/ 298161 h 371475"/>
                    <a:gd name="connsiteX169" fmla="*/ 106690 w 495300"/>
                    <a:gd name="connsiteY169" fmla="*/ 298113 h 371475"/>
                    <a:gd name="connsiteX170" fmla="*/ 106632 w 495300"/>
                    <a:gd name="connsiteY170" fmla="*/ 298104 h 371475"/>
                    <a:gd name="connsiteX171" fmla="*/ 106604 w 495300"/>
                    <a:gd name="connsiteY171" fmla="*/ 298094 h 371475"/>
                    <a:gd name="connsiteX172" fmla="*/ 101241 w 495300"/>
                    <a:gd name="connsiteY172" fmla="*/ 297952 h 371475"/>
                    <a:gd name="connsiteX173" fmla="*/ 101165 w 495300"/>
                    <a:gd name="connsiteY173" fmla="*/ 297913 h 371475"/>
                    <a:gd name="connsiteX174" fmla="*/ 100832 w 495300"/>
                    <a:gd name="connsiteY174" fmla="*/ 297761 h 371475"/>
                    <a:gd name="connsiteX175" fmla="*/ 97384 w 495300"/>
                    <a:gd name="connsiteY175" fmla="*/ 296228 h 371475"/>
                    <a:gd name="connsiteX176" fmla="*/ 92373 w 495300"/>
                    <a:gd name="connsiteY176" fmla="*/ 293999 h 371475"/>
                    <a:gd name="connsiteX177" fmla="*/ 91440 w 495300"/>
                    <a:gd name="connsiteY177" fmla="*/ 297018 h 371475"/>
                    <a:gd name="connsiteX178" fmla="*/ 80896 w 495300"/>
                    <a:gd name="connsiteY178" fmla="*/ 292113 h 371475"/>
                    <a:gd name="connsiteX179" fmla="*/ 84363 w 495300"/>
                    <a:gd name="connsiteY179" fmla="*/ 299095 h 371475"/>
                    <a:gd name="connsiteX180" fmla="*/ 81772 w 495300"/>
                    <a:gd name="connsiteY180" fmla="*/ 296732 h 371475"/>
                    <a:gd name="connsiteX181" fmla="*/ 80743 w 495300"/>
                    <a:gd name="connsiteY181" fmla="*/ 299133 h 371475"/>
                    <a:gd name="connsiteX182" fmla="*/ 75657 w 495300"/>
                    <a:gd name="connsiteY182" fmla="*/ 299095 h 371475"/>
                    <a:gd name="connsiteX183" fmla="*/ 63551 w 495300"/>
                    <a:gd name="connsiteY183" fmla="*/ 296294 h 371475"/>
                    <a:gd name="connsiteX184" fmla="*/ 58360 w 495300"/>
                    <a:gd name="connsiteY184" fmla="*/ 292160 h 371475"/>
                    <a:gd name="connsiteX185" fmla="*/ 50044 w 495300"/>
                    <a:gd name="connsiteY185" fmla="*/ 291741 h 371475"/>
                    <a:gd name="connsiteX186" fmla="*/ 42034 w 495300"/>
                    <a:gd name="connsiteY186" fmla="*/ 290646 h 371475"/>
                    <a:gd name="connsiteX187" fmla="*/ 31709 w 495300"/>
                    <a:gd name="connsiteY187" fmla="*/ 286217 h 371475"/>
                    <a:gd name="connsiteX188" fmla="*/ 37929 w 495300"/>
                    <a:gd name="connsiteY188" fmla="*/ 282207 h 371475"/>
                    <a:gd name="connsiteX189" fmla="*/ 31690 w 495300"/>
                    <a:gd name="connsiteY189" fmla="*/ 279930 h 371475"/>
                    <a:gd name="connsiteX190" fmla="*/ 24936 w 495300"/>
                    <a:gd name="connsiteY190" fmla="*/ 288846 h 371475"/>
                    <a:gd name="connsiteX191" fmla="*/ 15583 w 495300"/>
                    <a:gd name="connsiteY191" fmla="*/ 284483 h 371475"/>
                    <a:gd name="connsiteX192" fmla="*/ 7144 w 495300"/>
                    <a:gd name="connsiteY192" fmla="*/ 286874 h 371475"/>
                    <a:gd name="connsiteX193" fmla="*/ 11344 w 495300"/>
                    <a:gd name="connsiteY193" fmla="*/ 292303 h 371475"/>
                    <a:gd name="connsiteX194" fmla="*/ 23851 w 495300"/>
                    <a:gd name="connsiteY194" fmla="*/ 290560 h 371475"/>
                    <a:gd name="connsiteX195" fmla="*/ 35881 w 495300"/>
                    <a:gd name="connsiteY195" fmla="*/ 300504 h 371475"/>
                    <a:gd name="connsiteX196" fmla="*/ 30432 w 495300"/>
                    <a:gd name="connsiteY196" fmla="*/ 299218 h 371475"/>
                    <a:gd name="connsiteX197" fmla="*/ 45863 w 495300"/>
                    <a:gd name="connsiteY197" fmla="*/ 303752 h 371475"/>
                    <a:gd name="connsiteX198" fmla="*/ 62703 w 495300"/>
                    <a:gd name="connsiteY198" fmla="*/ 308467 h 371475"/>
                    <a:gd name="connsiteX199" fmla="*/ 71161 w 495300"/>
                    <a:gd name="connsiteY199" fmla="*/ 304876 h 371475"/>
                    <a:gd name="connsiteX200" fmla="*/ 80972 w 495300"/>
                    <a:gd name="connsiteY200" fmla="*/ 305791 h 371475"/>
                    <a:gd name="connsiteX201" fmla="*/ 86830 w 495300"/>
                    <a:gd name="connsiteY201" fmla="*/ 306772 h 371475"/>
                    <a:gd name="connsiteX202" fmla="*/ 94450 w 495300"/>
                    <a:gd name="connsiteY202" fmla="*/ 299752 h 371475"/>
                    <a:gd name="connsiteX203" fmla="*/ 98250 w 495300"/>
                    <a:gd name="connsiteY203" fmla="*/ 307096 h 371475"/>
                    <a:gd name="connsiteX204" fmla="*/ 82810 w 495300"/>
                    <a:gd name="connsiteY204" fmla="*/ 310077 h 371475"/>
                    <a:gd name="connsiteX205" fmla="*/ 80934 w 495300"/>
                    <a:gd name="connsiteY205" fmla="*/ 315354 h 371475"/>
                    <a:gd name="connsiteX206" fmla="*/ 82744 w 495300"/>
                    <a:gd name="connsiteY206" fmla="*/ 313134 h 371475"/>
                    <a:gd name="connsiteX207" fmla="*/ 86106 w 495300"/>
                    <a:gd name="connsiteY207" fmla="*/ 320069 h 371475"/>
                    <a:gd name="connsiteX208" fmla="*/ 87468 w 495300"/>
                    <a:gd name="connsiteY208" fmla="*/ 317459 h 371475"/>
                    <a:gd name="connsiteX209" fmla="*/ 91316 w 495300"/>
                    <a:gd name="connsiteY209" fmla="*/ 323269 h 371475"/>
                    <a:gd name="connsiteX210" fmla="*/ 93145 w 495300"/>
                    <a:gd name="connsiteY210" fmla="*/ 319516 h 371475"/>
                    <a:gd name="connsiteX211" fmla="*/ 99422 w 495300"/>
                    <a:gd name="connsiteY211" fmla="*/ 323793 h 371475"/>
                    <a:gd name="connsiteX212" fmla="*/ 99832 w 495300"/>
                    <a:gd name="connsiteY212" fmla="*/ 324031 h 371475"/>
                    <a:gd name="connsiteX213" fmla="*/ 99879 w 495300"/>
                    <a:gd name="connsiteY213" fmla="*/ 324060 h 371475"/>
                    <a:gd name="connsiteX214" fmla="*/ 99908 w 495300"/>
                    <a:gd name="connsiteY214" fmla="*/ 324079 h 371475"/>
                    <a:gd name="connsiteX215" fmla="*/ 99917 w 495300"/>
                    <a:gd name="connsiteY215" fmla="*/ 324088 h 371475"/>
                    <a:gd name="connsiteX216" fmla="*/ 106594 w 495300"/>
                    <a:gd name="connsiteY216" fmla="*/ 324260 h 371475"/>
                    <a:gd name="connsiteX217" fmla="*/ 106766 w 495300"/>
                    <a:gd name="connsiteY217" fmla="*/ 324307 h 371475"/>
                    <a:gd name="connsiteX218" fmla="*/ 107118 w 495300"/>
                    <a:gd name="connsiteY218" fmla="*/ 324393 h 371475"/>
                    <a:gd name="connsiteX219" fmla="*/ 108556 w 495300"/>
                    <a:gd name="connsiteY219" fmla="*/ 324707 h 371475"/>
                    <a:gd name="connsiteX220" fmla="*/ 111595 w 495300"/>
                    <a:gd name="connsiteY220" fmla="*/ 325107 h 371475"/>
                    <a:gd name="connsiteX221" fmla="*/ 118491 w 495300"/>
                    <a:gd name="connsiteY221" fmla="*/ 324612 h 371475"/>
                    <a:gd name="connsiteX222" fmla="*/ 115281 w 495300"/>
                    <a:gd name="connsiteY222" fmla="*/ 330508 h 371475"/>
                    <a:gd name="connsiteX223" fmla="*/ 108861 w 495300"/>
                    <a:gd name="connsiteY223" fmla="*/ 329184 h 371475"/>
                    <a:gd name="connsiteX224" fmla="*/ 98841 w 495300"/>
                    <a:gd name="connsiteY224" fmla="*/ 328946 h 371475"/>
                    <a:gd name="connsiteX225" fmla="*/ 96488 w 495300"/>
                    <a:gd name="connsiteY225" fmla="*/ 328984 h 371475"/>
                    <a:gd name="connsiteX226" fmla="*/ 85916 w 495300"/>
                    <a:gd name="connsiteY226" fmla="*/ 328441 h 371475"/>
                    <a:gd name="connsiteX227" fmla="*/ 88792 w 495300"/>
                    <a:gd name="connsiteY227" fmla="*/ 337299 h 371475"/>
                    <a:gd name="connsiteX228" fmla="*/ 95364 w 495300"/>
                    <a:gd name="connsiteY228" fmla="*/ 337871 h 371475"/>
                    <a:gd name="connsiteX229" fmla="*/ 90221 w 495300"/>
                    <a:gd name="connsiteY229" fmla="*/ 331603 h 371475"/>
                    <a:gd name="connsiteX230" fmla="*/ 95955 w 495300"/>
                    <a:gd name="connsiteY230" fmla="*/ 331394 h 371475"/>
                    <a:gd name="connsiteX231" fmla="*/ 96717 w 495300"/>
                    <a:gd name="connsiteY231" fmla="*/ 336471 h 371475"/>
                    <a:gd name="connsiteX232" fmla="*/ 99012 w 495300"/>
                    <a:gd name="connsiteY232" fmla="*/ 338242 h 371475"/>
                    <a:gd name="connsiteX233" fmla="*/ 99136 w 495300"/>
                    <a:gd name="connsiteY233" fmla="*/ 338347 h 371475"/>
                    <a:gd name="connsiteX234" fmla="*/ 99165 w 495300"/>
                    <a:gd name="connsiteY234" fmla="*/ 338376 h 371475"/>
                    <a:gd name="connsiteX235" fmla="*/ 99184 w 495300"/>
                    <a:gd name="connsiteY235" fmla="*/ 338385 h 371475"/>
                    <a:gd name="connsiteX236" fmla="*/ 99184 w 495300"/>
                    <a:gd name="connsiteY236" fmla="*/ 338385 h 371475"/>
                    <a:gd name="connsiteX237" fmla="*/ 106575 w 495300"/>
                    <a:gd name="connsiteY237" fmla="*/ 338576 h 371475"/>
                    <a:gd name="connsiteX238" fmla="*/ 106585 w 495300"/>
                    <a:gd name="connsiteY238" fmla="*/ 338585 h 371475"/>
                    <a:gd name="connsiteX239" fmla="*/ 106690 w 495300"/>
                    <a:gd name="connsiteY239" fmla="*/ 338633 h 371475"/>
                    <a:gd name="connsiteX240" fmla="*/ 107090 w 495300"/>
                    <a:gd name="connsiteY240" fmla="*/ 338814 h 371475"/>
                    <a:gd name="connsiteX241" fmla="*/ 107756 w 495300"/>
                    <a:gd name="connsiteY241" fmla="*/ 339185 h 371475"/>
                    <a:gd name="connsiteX242" fmla="*/ 108375 w 495300"/>
                    <a:gd name="connsiteY242" fmla="*/ 339995 h 371475"/>
                    <a:gd name="connsiteX243" fmla="*/ 131607 w 495300"/>
                    <a:gd name="connsiteY243" fmla="*/ 343176 h 371475"/>
                    <a:gd name="connsiteX244" fmla="*/ 142284 w 495300"/>
                    <a:gd name="connsiteY244" fmla="*/ 344091 h 371475"/>
                    <a:gd name="connsiteX245" fmla="*/ 154696 w 495300"/>
                    <a:gd name="connsiteY245" fmla="*/ 344748 h 371475"/>
                    <a:gd name="connsiteX246" fmla="*/ 160087 w 495300"/>
                    <a:gd name="connsiteY246" fmla="*/ 347758 h 371475"/>
                    <a:gd name="connsiteX247" fmla="*/ 142180 w 495300"/>
                    <a:gd name="connsiteY247" fmla="*/ 345843 h 371475"/>
                    <a:gd name="connsiteX248" fmla="*/ 143256 w 495300"/>
                    <a:gd name="connsiteY248" fmla="*/ 347643 h 371475"/>
                    <a:gd name="connsiteX249" fmla="*/ 124177 w 495300"/>
                    <a:gd name="connsiteY249" fmla="*/ 345253 h 371475"/>
                    <a:gd name="connsiteX250" fmla="*/ 119701 w 495300"/>
                    <a:gd name="connsiteY250" fmla="*/ 347815 h 371475"/>
                    <a:gd name="connsiteX251" fmla="*/ 107709 w 495300"/>
                    <a:gd name="connsiteY251" fmla="*/ 341938 h 371475"/>
                    <a:gd name="connsiteX252" fmla="*/ 106766 w 495300"/>
                    <a:gd name="connsiteY252" fmla="*/ 341995 h 371475"/>
                    <a:gd name="connsiteX253" fmla="*/ 106661 w 495300"/>
                    <a:gd name="connsiteY253" fmla="*/ 342005 h 371475"/>
                    <a:gd name="connsiteX254" fmla="*/ 106604 w 495300"/>
                    <a:gd name="connsiteY254" fmla="*/ 342014 h 371475"/>
                    <a:gd name="connsiteX255" fmla="*/ 98993 w 495300"/>
                    <a:gd name="connsiteY255" fmla="*/ 341824 h 371475"/>
                    <a:gd name="connsiteX256" fmla="*/ 98870 w 495300"/>
                    <a:gd name="connsiteY256" fmla="*/ 341833 h 371475"/>
                    <a:gd name="connsiteX257" fmla="*/ 98641 w 495300"/>
                    <a:gd name="connsiteY257" fmla="*/ 341862 h 371475"/>
                    <a:gd name="connsiteX258" fmla="*/ 97869 w 495300"/>
                    <a:gd name="connsiteY258" fmla="*/ 342081 h 371475"/>
                    <a:gd name="connsiteX259" fmla="*/ 96917 w 495300"/>
                    <a:gd name="connsiteY259" fmla="*/ 342900 h 371475"/>
                    <a:gd name="connsiteX260" fmla="*/ 96336 w 495300"/>
                    <a:gd name="connsiteY260" fmla="*/ 345376 h 371475"/>
                    <a:gd name="connsiteX261" fmla="*/ 92050 w 495300"/>
                    <a:gd name="connsiteY261" fmla="*/ 348053 h 371475"/>
                    <a:gd name="connsiteX262" fmla="*/ 77638 w 495300"/>
                    <a:gd name="connsiteY262" fmla="*/ 344538 h 371475"/>
                    <a:gd name="connsiteX263" fmla="*/ 78496 w 495300"/>
                    <a:gd name="connsiteY263" fmla="*/ 344976 h 371475"/>
                    <a:gd name="connsiteX264" fmla="*/ 64389 w 495300"/>
                    <a:gd name="connsiteY264" fmla="*/ 343957 h 371475"/>
                    <a:gd name="connsiteX265" fmla="*/ 80172 w 495300"/>
                    <a:gd name="connsiteY265" fmla="*/ 350806 h 371475"/>
                    <a:gd name="connsiteX266" fmla="*/ 86239 w 495300"/>
                    <a:gd name="connsiteY266" fmla="*/ 352073 h 371475"/>
                    <a:gd name="connsiteX267" fmla="*/ 88325 w 495300"/>
                    <a:gd name="connsiteY267" fmla="*/ 357102 h 371475"/>
                    <a:gd name="connsiteX268" fmla="*/ 94507 w 495300"/>
                    <a:gd name="connsiteY268" fmla="*/ 356502 h 371475"/>
                    <a:gd name="connsiteX269" fmla="*/ 93678 w 495300"/>
                    <a:gd name="connsiteY269" fmla="*/ 354187 h 371475"/>
                    <a:gd name="connsiteX270" fmla="*/ 98050 w 495300"/>
                    <a:gd name="connsiteY270" fmla="*/ 357616 h 371475"/>
                    <a:gd name="connsiteX271" fmla="*/ 98146 w 495300"/>
                    <a:gd name="connsiteY271" fmla="*/ 357654 h 371475"/>
                    <a:gd name="connsiteX272" fmla="*/ 98193 w 495300"/>
                    <a:gd name="connsiteY272" fmla="*/ 357673 h 371475"/>
                    <a:gd name="connsiteX273" fmla="*/ 106594 w 495300"/>
                    <a:gd name="connsiteY273" fmla="*/ 357892 h 371475"/>
                    <a:gd name="connsiteX274" fmla="*/ 106642 w 495300"/>
                    <a:gd name="connsiteY274" fmla="*/ 357902 h 371475"/>
                    <a:gd name="connsiteX275" fmla="*/ 106994 w 495300"/>
                    <a:gd name="connsiteY275" fmla="*/ 357959 h 371475"/>
                    <a:gd name="connsiteX276" fmla="*/ 107709 w 495300"/>
                    <a:gd name="connsiteY276" fmla="*/ 358073 h 371475"/>
                    <a:gd name="connsiteX277" fmla="*/ 109156 w 495300"/>
                    <a:gd name="connsiteY277" fmla="*/ 358264 h 371475"/>
                    <a:gd name="connsiteX278" fmla="*/ 112081 w 495300"/>
                    <a:gd name="connsiteY278" fmla="*/ 358540 h 371475"/>
                    <a:gd name="connsiteX279" fmla="*/ 117481 w 495300"/>
                    <a:gd name="connsiteY279" fmla="*/ 358607 h 371475"/>
                    <a:gd name="connsiteX280" fmla="*/ 122892 w 495300"/>
                    <a:gd name="connsiteY280" fmla="*/ 356397 h 371475"/>
                    <a:gd name="connsiteX281" fmla="*/ 125720 w 495300"/>
                    <a:gd name="connsiteY281" fmla="*/ 360426 h 371475"/>
                    <a:gd name="connsiteX282" fmla="*/ 149085 w 495300"/>
                    <a:gd name="connsiteY282" fmla="*/ 358711 h 371475"/>
                    <a:gd name="connsiteX283" fmla="*/ 142437 w 495300"/>
                    <a:gd name="connsiteY283" fmla="*/ 358054 h 371475"/>
                    <a:gd name="connsiteX284" fmla="*/ 160687 w 495300"/>
                    <a:gd name="connsiteY284" fmla="*/ 350730 h 371475"/>
                    <a:gd name="connsiteX285" fmla="*/ 170107 w 495300"/>
                    <a:gd name="connsiteY285" fmla="*/ 356102 h 371475"/>
                    <a:gd name="connsiteX286" fmla="*/ 164487 w 495300"/>
                    <a:gd name="connsiteY286" fmla="*/ 360921 h 371475"/>
                    <a:gd name="connsiteX287" fmla="*/ 156972 w 495300"/>
                    <a:gd name="connsiteY287" fmla="*/ 360988 h 371475"/>
                    <a:gd name="connsiteX288" fmla="*/ 159315 w 495300"/>
                    <a:gd name="connsiteY288" fmla="*/ 364465 h 371475"/>
                    <a:gd name="connsiteX289" fmla="*/ 147971 w 495300"/>
                    <a:gd name="connsiteY289" fmla="*/ 366960 h 371475"/>
                    <a:gd name="connsiteX290" fmla="*/ 155943 w 495300"/>
                    <a:gd name="connsiteY290" fmla="*/ 373475 h 371475"/>
                    <a:gd name="connsiteX291" fmla="*/ 166726 w 495300"/>
                    <a:gd name="connsiteY291" fmla="*/ 371361 h 371475"/>
                    <a:gd name="connsiteX292" fmla="*/ 177451 w 495300"/>
                    <a:gd name="connsiteY292" fmla="*/ 369103 h 371475"/>
                    <a:gd name="connsiteX293" fmla="*/ 216865 w 495300"/>
                    <a:gd name="connsiteY293" fmla="*/ 361864 h 371475"/>
                    <a:gd name="connsiteX294" fmla="*/ 221142 w 495300"/>
                    <a:gd name="connsiteY294" fmla="*/ 362398 h 371475"/>
                    <a:gd name="connsiteX295" fmla="*/ 225390 w 495300"/>
                    <a:gd name="connsiteY295" fmla="*/ 362722 h 371475"/>
                    <a:gd name="connsiteX296" fmla="*/ 261109 w 495300"/>
                    <a:gd name="connsiteY296" fmla="*/ 346253 h 371475"/>
                    <a:gd name="connsiteX297" fmla="*/ 261871 w 495300"/>
                    <a:gd name="connsiteY297" fmla="*/ 349701 h 371475"/>
                    <a:gd name="connsiteX298" fmla="*/ 274396 w 495300"/>
                    <a:gd name="connsiteY298" fmla="*/ 345777 h 371475"/>
                    <a:gd name="connsiteX299" fmla="*/ 274739 w 495300"/>
                    <a:gd name="connsiteY299" fmla="*/ 337528 h 371475"/>
                    <a:gd name="connsiteX300" fmla="*/ 259632 w 495300"/>
                    <a:gd name="connsiteY300" fmla="*/ 341481 h 371475"/>
                    <a:gd name="connsiteX301" fmla="*/ 277368 w 495300"/>
                    <a:gd name="connsiteY301" fmla="*/ 331918 h 371475"/>
                    <a:gd name="connsiteX302" fmla="*/ 274920 w 495300"/>
                    <a:gd name="connsiteY302" fmla="*/ 329317 h 371475"/>
                    <a:gd name="connsiteX303" fmla="*/ 261899 w 495300"/>
                    <a:gd name="connsiteY303" fmla="*/ 333204 h 371475"/>
                    <a:gd name="connsiteX304" fmla="*/ 271729 w 495300"/>
                    <a:gd name="connsiteY304" fmla="*/ 328793 h 371475"/>
                    <a:gd name="connsiteX305" fmla="*/ 271520 w 495300"/>
                    <a:gd name="connsiteY305" fmla="*/ 326765 h 371475"/>
                    <a:gd name="connsiteX306" fmla="*/ 278959 w 495300"/>
                    <a:gd name="connsiteY306" fmla="*/ 326422 h 371475"/>
                    <a:gd name="connsiteX307" fmla="*/ 274253 w 495300"/>
                    <a:gd name="connsiteY307" fmla="*/ 323240 h 371475"/>
                    <a:gd name="connsiteX308" fmla="*/ 286160 w 495300"/>
                    <a:gd name="connsiteY308" fmla="*/ 323955 h 371475"/>
                    <a:gd name="connsiteX309" fmla="*/ 300904 w 495300"/>
                    <a:gd name="connsiteY309" fmla="*/ 313211 h 371475"/>
                    <a:gd name="connsiteX310" fmla="*/ 298761 w 495300"/>
                    <a:gd name="connsiteY310" fmla="*/ 310039 h 371475"/>
                    <a:gd name="connsiteX311" fmla="*/ 308886 w 495300"/>
                    <a:gd name="connsiteY311" fmla="*/ 300447 h 371475"/>
                    <a:gd name="connsiteX312" fmla="*/ 323307 w 495300"/>
                    <a:gd name="connsiteY312" fmla="*/ 290017 h 371475"/>
                    <a:gd name="connsiteX313" fmla="*/ 318345 w 495300"/>
                    <a:gd name="connsiteY313" fmla="*/ 299456 h 371475"/>
                    <a:gd name="connsiteX314" fmla="*/ 335023 w 495300"/>
                    <a:gd name="connsiteY314" fmla="*/ 288722 h 371475"/>
                    <a:gd name="connsiteX315" fmla="*/ 330841 w 495300"/>
                    <a:gd name="connsiteY315" fmla="*/ 295304 h 371475"/>
                    <a:gd name="connsiteX316" fmla="*/ 333842 w 495300"/>
                    <a:gd name="connsiteY316" fmla="*/ 300209 h 371475"/>
                    <a:gd name="connsiteX317" fmla="*/ 348548 w 495300"/>
                    <a:gd name="connsiteY317" fmla="*/ 290198 h 371475"/>
                    <a:gd name="connsiteX318" fmla="*/ 356416 w 495300"/>
                    <a:gd name="connsiteY318" fmla="*/ 289960 h 371475"/>
                    <a:gd name="connsiteX319" fmla="*/ 366836 w 495300"/>
                    <a:gd name="connsiteY319" fmla="*/ 279930 h 371475"/>
                    <a:gd name="connsiteX320" fmla="*/ 371923 w 495300"/>
                    <a:gd name="connsiteY320" fmla="*/ 282492 h 371475"/>
                    <a:gd name="connsiteX321" fmla="*/ 374380 w 495300"/>
                    <a:gd name="connsiteY321" fmla="*/ 276520 h 371475"/>
                    <a:gd name="connsiteX322" fmla="*/ 384334 w 495300"/>
                    <a:gd name="connsiteY322" fmla="*/ 272796 h 371475"/>
                    <a:gd name="connsiteX323" fmla="*/ 390544 w 495300"/>
                    <a:gd name="connsiteY323" fmla="*/ 263319 h 371475"/>
                    <a:gd name="connsiteX324" fmla="*/ 386772 w 495300"/>
                    <a:gd name="connsiteY324" fmla="*/ 261242 h 371475"/>
                    <a:gd name="connsiteX325" fmla="*/ 359693 w 495300"/>
                    <a:gd name="connsiteY325" fmla="*/ 278778 h 371475"/>
                    <a:gd name="connsiteX326" fmla="*/ 381562 w 495300"/>
                    <a:gd name="connsiteY326" fmla="*/ 256784 h 371475"/>
                    <a:gd name="connsiteX327" fmla="*/ 388991 w 495300"/>
                    <a:gd name="connsiteY327" fmla="*/ 254241 h 371475"/>
                    <a:gd name="connsiteX328" fmla="*/ 384496 w 495300"/>
                    <a:gd name="connsiteY328" fmla="*/ 247259 h 371475"/>
                    <a:gd name="connsiteX329" fmla="*/ 391525 w 495300"/>
                    <a:gd name="connsiteY329" fmla="*/ 238096 h 371475"/>
                    <a:gd name="connsiteX330" fmla="*/ 396592 w 495300"/>
                    <a:gd name="connsiteY330" fmla="*/ 235706 h 371475"/>
                    <a:gd name="connsiteX331" fmla="*/ 401564 w 495300"/>
                    <a:gd name="connsiteY331" fmla="*/ 233162 h 371475"/>
                    <a:gd name="connsiteX332" fmla="*/ 404041 w 495300"/>
                    <a:gd name="connsiteY332" fmla="*/ 238087 h 371475"/>
                    <a:gd name="connsiteX333" fmla="*/ 408727 w 495300"/>
                    <a:gd name="connsiteY333" fmla="*/ 229991 h 371475"/>
                    <a:gd name="connsiteX334" fmla="*/ 413737 w 495300"/>
                    <a:gd name="connsiteY334" fmla="*/ 236649 h 371475"/>
                    <a:gd name="connsiteX335" fmla="*/ 407765 w 495300"/>
                    <a:gd name="connsiteY335" fmla="*/ 237620 h 371475"/>
                    <a:gd name="connsiteX336" fmla="*/ 407527 w 495300"/>
                    <a:gd name="connsiteY336" fmla="*/ 241687 h 371475"/>
                    <a:gd name="connsiteX337" fmla="*/ 399621 w 495300"/>
                    <a:gd name="connsiteY337" fmla="*/ 248555 h 371475"/>
                    <a:gd name="connsiteX338" fmla="*/ 400812 w 495300"/>
                    <a:gd name="connsiteY338" fmla="*/ 249507 h 371475"/>
                    <a:gd name="connsiteX339" fmla="*/ 389363 w 495300"/>
                    <a:gd name="connsiteY339" fmla="*/ 260099 h 371475"/>
                    <a:gd name="connsiteX340" fmla="*/ 397735 w 495300"/>
                    <a:gd name="connsiteY340" fmla="*/ 254756 h 371475"/>
                    <a:gd name="connsiteX341" fmla="*/ 392001 w 495300"/>
                    <a:gd name="connsiteY341" fmla="*/ 261166 h 371475"/>
                    <a:gd name="connsiteX342" fmla="*/ 396373 w 495300"/>
                    <a:gd name="connsiteY342" fmla="*/ 261433 h 371475"/>
                    <a:gd name="connsiteX343" fmla="*/ 389925 w 495300"/>
                    <a:gd name="connsiteY343" fmla="*/ 269653 h 371475"/>
                    <a:gd name="connsiteX344" fmla="*/ 383172 w 495300"/>
                    <a:gd name="connsiteY344" fmla="*/ 277625 h 371475"/>
                    <a:gd name="connsiteX345" fmla="*/ 408241 w 495300"/>
                    <a:gd name="connsiteY345" fmla="*/ 251412 h 371475"/>
                    <a:gd name="connsiteX346" fmla="*/ 431244 w 495300"/>
                    <a:gd name="connsiteY346" fmla="*/ 226352 h 371475"/>
                    <a:gd name="connsiteX347" fmla="*/ 420872 w 495300"/>
                    <a:gd name="connsiteY347" fmla="*/ 223790 h 371475"/>
                    <a:gd name="connsiteX348" fmla="*/ 418900 w 495300"/>
                    <a:gd name="connsiteY348" fmla="*/ 229714 h 371475"/>
                    <a:gd name="connsiteX349" fmla="*/ 415309 w 495300"/>
                    <a:gd name="connsiteY349" fmla="*/ 226257 h 371475"/>
                    <a:gd name="connsiteX350" fmla="*/ 429654 w 495300"/>
                    <a:gd name="connsiteY350" fmla="*/ 212112 h 371475"/>
                    <a:gd name="connsiteX351" fmla="*/ 431121 w 495300"/>
                    <a:gd name="connsiteY351" fmla="*/ 215998 h 371475"/>
                    <a:gd name="connsiteX352" fmla="*/ 426168 w 495300"/>
                    <a:gd name="connsiteY352" fmla="*/ 219037 h 371475"/>
                    <a:gd name="connsiteX353" fmla="*/ 427577 w 495300"/>
                    <a:gd name="connsiteY353" fmla="*/ 222971 h 371475"/>
                    <a:gd name="connsiteX354" fmla="*/ 432902 w 495300"/>
                    <a:gd name="connsiteY354" fmla="*/ 218103 h 371475"/>
                    <a:gd name="connsiteX355" fmla="*/ 431178 w 495300"/>
                    <a:gd name="connsiteY355" fmla="*/ 223209 h 371475"/>
                    <a:gd name="connsiteX356" fmla="*/ 438417 w 495300"/>
                    <a:gd name="connsiteY356" fmla="*/ 223514 h 371475"/>
                    <a:gd name="connsiteX357" fmla="*/ 442570 w 495300"/>
                    <a:gd name="connsiteY357" fmla="*/ 211617 h 371475"/>
                    <a:gd name="connsiteX358" fmla="*/ 437493 w 495300"/>
                    <a:gd name="connsiteY358" fmla="*/ 214751 h 371475"/>
                    <a:gd name="connsiteX359" fmla="*/ 432273 w 495300"/>
                    <a:gd name="connsiteY359" fmla="*/ 217703 h 371475"/>
                    <a:gd name="connsiteX360" fmla="*/ 427787 w 495300"/>
                    <a:gd name="connsiteY360" fmla="*/ 205083 h 371475"/>
                    <a:gd name="connsiteX361" fmla="*/ 423615 w 495300"/>
                    <a:gd name="connsiteY361" fmla="*/ 209455 h 371475"/>
                    <a:gd name="connsiteX362" fmla="*/ 426806 w 495300"/>
                    <a:gd name="connsiteY362" fmla="*/ 207426 h 371475"/>
                    <a:gd name="connsiteX363" fmla="*/ 423386 w 495300"/>
                    <a:gd name="connsiteY363" fmla="*/ 210807 h 371475"/>
                    <a:gd name="connsiteX364" fmla="*/ 419891 w 495300"/>
                    <a:gd name="connsiteY364" fmla="*/ 214103 h 371475"/>
                    <a:gd name="connsiteX365" fmla="*/ 422081 w 495300"/>
                    <a:gd name="connsiteY365" fmla="*/ 205626 h 371475"/>
                    <a:gd name="connsiteX366" fmla="*/ 419071 w 495300"/>
                    <a:gd name="connsiteY366" fmla="*/ 210626 h 371475"/>
                    <a:gd name="connsiteX367" fmla="*/ 415785 w 495300"/>
                    <a:gd name="connsiteY367" fmla="*/ 204721 h 371475"/>
                    <a:gd name="connsiteX368" fmla="*/ 408584 w 495300"/>
                    <a:gd name="connsiteY368" fmla="*/ 208940 h 371475"/>
                    <a:gd name="connsiteX369" fmla="*/ 407651 w 495300"/>
                    <a:gd name="connsiteY369" fmla="*/ 214170 h 371475"/>
                    <a:gd name="connsiteX370" fmla="*/ 399907 w 495300"/>
                    <a:gd name="connsiteY370" fmla="*/ 220828 h 371475"/>
                    <a:gd name="connsiteX371" fmla="*/ 395383 w 495300"/>
                    <a:gd name="connsiteY371" fmla="*/ 218646 h 371475"/>
                    <a:gd name="connsiteX372" fmla="*/ 409204 w 495300"/>
                    <a:gd name="connsiteY372" fmla="*/ 205445 h 371475"/>
                    <a:gd name="connsiteX373" fmla="*/ 405965 w 495300"/>
                    <a:gd name="connsiteY373" fmla="*/ 203425 h 371475"/>
                    <a:gd name="connsiteX374" fmla="*/ 409756 w 495300"/>
                    <a:gd name="connsiteY374" fmla="*/ 197301 h 371475"/>
                    <a:gd name="connsiteX375" fmla="*/ 406365 w 495300"/>
                    <a:gd name="connsiteY375" fmla="*/ 200844 h 371475"/>
                    <a:gd name="connsiteX376" fmla="*/ 408651 w 495300"/>
                    <a:gd name="connsiteY376" fmla="*/ 194767 h 371475"/>
                    <a:gd name="connsiteX377" fmla="*/ 424063 w 495300"/>
                    <a:gd name="connsiteY377" fmla="*/ 187681 h 371475"/>
                    <a:gd name="connsiteX378" fmla="*/ 416624 w 495300"/>
                    <a:gd name="connsiteY378" fmla="*/ 198530 h 371475"/>
                    <a:gd name="connsiteX379" fmla="*/ 428777 w 495300"/>
                    <a:gd name="connsiteY379" fmla="*/ 190214 h 371475"/>
                    <a:gd name="connsiteX380" fmla="*/ 430806 w 495300"/>
                    <a:gd name="connsiteY380" fmla="*/ 183785 h 371475"/>
                    <a:gd name="connsiteX381" fmla="*/ 433435 w 495300"/>
                    <a:gd name="connsiteY381" fmla="*/ 186052 h 371475"/>
                    <a:gd name="connsiteX382" fmla="*/ 426777 w 495300"/>
                    <a:gd name="connsiteY382" fmla="*/ 195767 h 371475"/>
                    <a:gd name="connsiteX383" fmla="*/ 431949 w 495300"/>
                    <a:gd name="connsiteY383" fmla="*/ 193824 h 371475"/>
                    <a:gd name="connsiteX384" fmla="*/ 429130 w 495300"/>
                    <a:gd name="connsiteY384" fmla="*/ 199977 h 371475"/>
                    <a:gd name="connsiteX385" fmla="*/ 436216 w 495300"/>
                    <a:gd name="connsiteY385" fmla="*/ 200054 h 371475"/>
                    <a:gd name="connsiteX386" fmla="*/ 442912 w 495300"/>
                    <a:gd name="connsiteY386" fmla="*/ 190986 h 371475"/>
                    <a:gd name="connsiteX387" fmla="*/ 444865 w 495300"/>
                    <a:gd name="connsiteY387" fmla="*/ 192957 h 371475"/>
                    <a:gd name="connsiteX388" fmla="*/ 450752 w 495300"/>
                    <a:gd name="connsiteY388" fmla="*/ 184252 h 371475"/>
                    <a:gd name="connsiteX389" fmla="*/ 456590 w 495300"/>
                    <a:gd name="connsiteY389" fmla="*/ 183185 h 371475"/>
                    <a:gd name="connsiteX390" fmla="*/ 453590 w 495300"/>
                    <a:gd name="connsiteY390" fmla="*/ 184680 h 371475"/>
                    <a:gd name="connsiteX391" fmla="*/ 456619 w 495300"/>
                    <a:gd name="connsiteY391" fmla="*/ 182718 h 371475"/>
                    <a:gd name="connsiteX392" fmla="*/ 459543 w 495300"/>
                    <a:gd name="connsiteY392" fmla="*/ 180661 h 371475"/>
                    <a:gd name="connsiteX393" fmla="*/ 456771 w 495300"/>
                    <a:gd name="connsiteY393" fmla="*/ 179422 h 371475"/>
                    <a:gd name="connsiteX394" fmla="*/ 463582 w 495300"/>
                    <a:gd name="connsiteY394" fmla="*/ 166126 h 371475"/>
                    <a:gd name="connsiteX395" fmla="*/ 470087 w 495300"/>
                    <a:gd name="connsiteY395" fmla="*/ 161134 h 371475"/>
                    <a:gd name="connsiteX396" fmla="*/ 473716 w 495300"/>
                    <a:gd name="connsiteY396" fmla="*/ 150276 h 371475"/>
                    <a:gd name="connsiteX397" fmla="*/ 471564 w 495300"/>
                    <a:gd name="connsiteY397" fmla="*/ 148571 h 371475"/>
                    <a:gd name="connsiteX398" fmla="*/ 485089 w 495300"/>
                    <a:gd name="connsiteY398" fmla="*/ 126044 h 371475"/>
                    <a:gd name="connsiteX399" fmla="*/ 486194 w 495300"/>
                    <a:gd name="connsiteY399" fmla="*/ 131007 h 371475"/>
                    <a:gd name="connsiteX400" fmla="*/ 481003 w 495300"/>
                    <a:gd name="connsiteY400" fmla="*/ 138694 h 371475"/>
                    <a:gd name="connsiteX401" fmla="*/ 483718 w 495300"/>
                    <a:gd name="connsiteY401" fmla="*/ 136769 h 371475"/>
                    <a:gd name="connsiteX402" fmla="*/ 479879 w 495300"/>
                    <a:gd name="connsiteY402" fmla="*/ 144447 h 371475"/>
                    <a:gd name="connsiteX403" fmla="*/ 475869 w 495300"/>
                    <a:gd name="connsiteY403" fmla="*/ 152000 h 371475"/>
                    <a:gd name="connsiteX404" fmla="*/ 485337 w 495300"/>
                    <a:gd name="connsiteY404" fmla="*/ 140122 h 371475"/>
                    <a:gd name="connsiteX405" fmla="*/ 484918 w 495300"/>
                    <a:gd name="connsiteY405" fmla="*/ 145666 h 371475"/>
                    <a:gd name="connsiteX406" fmla="*/ 488680 w 495300"/>
                    <a:gd name="connsiteY406" fmla="*/ 136455 h 371475"/>
                    <a:gd name="connsiteX407" fmla="*/ 488404 w 495300"/>
                    <a:gd name="connsiteY407" fmla="*/ 143970 h 371475"/>
                    <a:gd name="connsiteX408" fmla="*/ 478622 w 495300"/>
                    <a:gd name="connsiteY408" fmla="*/ 164478 h 371475"/>
                    <a:gd name="connsiteX409" fmla="*/ 480508 w 495300"/>
                    <a:gd name="connsiteY409" fmla="*/ 173107 h 371475"/>
                    <a:gd name="connsiteX410" fmla="*/ 490080 w 495300"/>
                    <a:gd name="connsiteY410" fmla="*/ 165983 h 371475"/>
                    <a:gd name="connsiteX411" fmla="*/ 480127 w 495300"/>
                    <a:gd name="connsiteY411" fmla="*/ 181908 h 371475"/>
                    <a:gd name="connsiteX412" fmla="*/ 486356 w 495300"/>
                    <a:gd name="connsiteY412" fmla="*/ 185642 h 371475"/>
                    <a:gd name="connsiteX413" fmla="*/ 489937 w 495300"/>
                    <a:gd name="connsiteY413" fmla="*/ 170878 h 371475"/>
                    <a:gd name="connsiteX414" fmla="*/ 495205 w 495300"/>
                    <a:gd name="connsiteY414" fmla="*/ 163887 h 371475"/>
                    <a:gd name="connsiteX415" fmla="*/ 493128 w 495300"/>
                    <a:gd name="connsiteY415" fmla="*/ 155229 h 371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</a:cxnLst>
                  <a:rect l="l" t="t" r="r" b="b"/>
                  <a:pathLst>
                    <a:path w="495300" h="371475">
                      <a:moveTo>
                        <a:pt x="472059" y="7144"/>
                      </a:moveTo>
                      <a:lnTo>
                        <a:pt x="472964" y="15535"/>
                      </a:lnTo>
                      <a:cubicBezTo>
                        <a:pt x="472154" y="17259"/>
                        <a:pt x="472050" y="20784"/>
                        <a:pt x="469030" y="19831"/>
                      </a:cubicBezTo>
                      <a:lnTo>
                        <a:pt x="468811" y="14135"/>
                      </a:lnTo>
                      <a:cubicBezTo>
                        <a:pt x="466649" y="16059"/>
                        <a:pt x="466896" y="17488"/>
                        <a:pt x="467049" y="18917"/>
                      </a:cubicBezTo>
                      <a:cubicBezTo>
                        <a:pt x="467144" y="20707"/>
                        <a:pt x="467430" y="20622"/>
                        <a:pt x="464429" y="25841"/>
                      </a:cubicBezTo>
                      <a:cubicBezTo>
                        <a:pt x="464429" y="25841"/>
                        <a:pt x="464115" y="25117"/>
                        <a:pt x="463639" y="24032"/>
                      </a:cubicBezTo>
                      <a:cubicBezTo>
                        <a:pt x="463172" y="22908"/>
                        <a:pt x="462544" y="21365"/>
                        <a:pt x="461762" y="20984"/>
                      </a:cubicBezTo>
                      <a:cubicBezTo>
                        <a:pt x="460277" y="19631"/>
                        <a:pt x="458791" y="18278"/>
                        <a:pt x="458791" y="18278"/>
                      </a:cubicBezTo>
                      <a:cubicBezTo>
                        <a:pt x="458495" y="15211"/>
                        <a:pt x="458981" y="11259"/>
                        <a:pt x="455200" y="10297"/>
                      </a:cubicBezTo>
                      <a:cubicBezTo>
                        <a:pt x="450961" y="12402"/>
                        <a:pt x="458591" y="11687"/>
                        <a:pt x="455828" y="14716"/>
                      </a:cubicBezTo>
                      <a:cubicBezTo>
                        <a:pt x="454666" y="15126"/>
                        <a:pt x="452790" y="14640"/>
                        <a:pt x="451942" y="17259"/>
                      </a:cubicBezTo>
                      <a:lnTo>
                        <a:pt x="453133" y="15964"/>
                      </a:lnTo>
                      <a:cubicBezTo>
                        <a:pt x="453133" y="15964"/>
                        <a:pt x="453085" y="16764"/>
                        <a:pt x="453019" y="17955"/>
                      </a:cubicBezTo>
                      <a:cubicBezTo>
                        <a:pt x="452980" y="18555"/>
                        <a:pt x="452942" y="19250"/>
                        <a:pt x="452895" y="19993"/>
                      </a:cubicBezTo>
                      <a:lnTo>
                        <a:pt x="452828" y="21145"/>
                      </a:lnTo>
                      <a:lnTo>
                        <a:pt x="452590" y="23489"/>
                      </a:lnTo>
                      <a:cubicBezTo>
                        <a:pt x="451790" y="30204"/>
                        <a:pt x="450990" y="36919"/>
                        <a:pt x="450990" y="36919"/>
                      </a:cubicBezTo>
                      <a:lnTo>
                        <a:pt x="442970" y="45596"/>
                      </a:lnTo>
                      <a:cubicBezTo>
                        <a:pt x="444246" y="44806"/>
                        <a:pt x="445741" y="42148"/>
                        <a:pt x="446256" y="44053"/>
                      </a:cubicBezTo>
                      <a:cubicBezTo>
                        <a:pt x="440446" y="47206"/>
                        <a:pt x="449342" y="47092"/>
                        <a:pt x="443703" y="53912"/>
                      </a:cubicBezTo>
                      <a:cubicBezTo>
                        <a:pt x="445751" y="50463"/>
                        <a:pt x="448066" y="47873"/>
                        <a:pt x="448027" y="42291"/>
                      </a:cubicBezTo>
                      <a:lnTo>
                        <a:pt x="453609" y="46472"/>
                      </a:lnTo>
                      <a:cubicBezTo>
                        <a:pt x="454133" y="51225"/>
                        <a:pt x="453028" y="55921"/>
                        <a:pt x="451923" y="60522"/>
                      </a:cubicBezTo>
                      <a:lnTo>
                        <a:pt x="449990" y="55569"/>
                      </a:lnTo>
                      <a:cubicBezTo>
                        <a:pt x="449990" y="55569"/>
                        <a:pt x="449418" y="58560"/>
                        <a:pt x="448847" y="61551"/>
                      </a:cubicBezTo>
                      <a:cubicBezTo>
                        <a:pt x="448266" y="64732"/>
                        <a:pt x="447589" y="66618"/>
                        <a:pt x="447599" y="66789"/>
                      </a:cubicBezTo>
                      <a:lnTo>
                        <a:pt x="449666" y="66304"/>
                      </a:lnTo>
                      <a:lnTo>
                        <a:pt x="447037" y="79229"/>
                      </a:lnTo>
                      <a:lnTo>
                        <a:pt x="442941" y="83134"/>
                      </a:lnTo>
                      <a:lnTo>
                        <a:pt x="443179" y="97517"/>
                      </a:lnTo>
                      <a:cubicBezTo>
                        <a:pt x="444646" y="97917"/>
                        <a:pt x="446942" y="95250"/>
                        <a:pt x="447446" y="97793"/>
                      </a:cubicBezTo>
                      <a:cubicBezTo>
                        <a:pt x="443903" y="106680"/>
                        <a:pt x="436340" y="103641"/>
                        <a:pt x="437083" y="114386"/>
                      </a:cubicBezTo>
                      <a:cubicBezTo>
                        <a:pt x="434483" y="116053"/>
                        <a:pt x="430844" y="120520"/>
                        <a:pt x="428473" y="118110"/>
                      </a:cubicBezTo>
                      <a:cubicBezTo>
                        <a:pt x="424758" y="121701"/>
                        <a:pt x="428873" y="115872"/>
                        <a:pt x="431864" y="111957"/>
                      </a:cubicBezTo>
                      <a:cubicBezTo>
                        <a:pt x="430120" y="114643"/>
                        <a:pt x="429282" y="113576"/>
                        <a:pt x="428339" y="111662"/>
                      </a:cubicBezTo>
                      <a:lnTo>
                        <a:pt x="433635" y="104508"/>
                      </a:lnTo>
                      <a:cubicBezTo>
                        <a:pt x="428377" y="106975"/>
                        <a:pt x="437540" y="97717"/>
                        <a:pt x="429844" y="102651"/>
                      </a:cubicBezTo>
                      <a:cubicBezTo>
                        <a:pt x="436740" y="95888"/>
                        <a:pt x="430663" y="88144"/>
                        <a:pt x="437712" y="82039"/>
                      </a:cubicBezTo>
                      <a:lnTo>
                        <a:pt x="435359" y="72342"/>
                      </a:lnTo>
                      <a:cubicBezTo>
                        <a:pt x="435359" y="72342"/>
                        <a:pt x="436531" y="68561"/>
                        <a:pt x="437702" y="64789"/>
                      </a:cubicBezTo>
                      <a:cubicBezTo>
                        <a:pt x="438893" y="61379"/>
                        <a:pt x="439864" y="56045"/>
                        <a:pt x="439884" y="56226"/>
                      </a:cubicBezTo>
                      <a:cubicBezTo>
                        <a:pt x="438426" y="62389"/>
                        <a:pt x="435797" y="65656"/>
                        <a:pt x="433692" y="69666"/>
                      </a:cubicBezTo>
                      <a:cubicBezTo>
                        <a:pt x="431568" y="73523"/>
                        <a:pt x="429873" y="77305"/>
                        <a:pt x="429911" y="81858"/>
                      </a:cubicBezTo>
                      <a:lnTo>
                        <a:pt x="432473" y="77857"/>
                      </a:lnTo>
                      <a:cubicBezTo>
                        <a:pt x="432473" y="77857"/>
                        <a:pt x="431568" y="82248"/>
                        <a:pt x="430673" y="86630"/>
                      </a:cubicBezTo>
                      <a:cubicBezTo>
                        <a:pt x="429778" y="91021"/>
                        <a:pt x="428682" y="95364"/>
                        <a:pt x="428682" y="95364"/>
                      </a:cubicBezTo>
                      <a:lnTo>
                        <a:pt x="429892" y="94126"/>
                      </a:lnTo>
                      <a:cubicBezTo>
                        <a:pt x="426129" y="105518"/>
                        <a:pt x="421424" y="107194"/>
                        <a:pt x="421910" y="110452"/>
                      </a:cubicBezTo>
                      <a:lnTo>
                        <a:pt x="423358" y="110890"/>
                      </a:lnTo>
                      <a:cubicBezTo>
                        <a:pt x="423482" y="111747"/>
                        <a:pt x="417871" y="121672"/>
                        <a:pt x="417328" y="123053"/>
                      </a:cubicBezTo>
                      <a:lnTo>
                        <a:pt x="418157" y="124130"/>
                      </a:lnTo>
                      <a:cubicBezTo>
                        <a:pt x="414128" y="125025"/>
                        <a:pt x="415309" y="133388"/>
                        <a:pt x="411899" y="134474"/>
                      </a:cubicBezTo>
                      <a:lnTo>
                        <a:pt x="413976" y="134493"/>
                      </a:lnTo>
                      <a:cubicBezTo>
                        <a:pt x="414538" y="132312"/>
                        <a:pt x="415099" y="130150"/>
                        <a:pt x="416338" y="127416"/>
                      </a:cubicBezTo>
                      <a:lnTo>
                        <a:pt x="418605" y="130693"/>
                      </a:lnTo>
                      <a:cubicBezTo>
                        <a:pt x="415385" y="135122"/>
                        <a:pt x="410118" y="140179"/>
                        <a:pt x="409651" y="147323"/>
                      </a:cubicBezTo>
                      <a:lnTo>
                        <a:pt x="406213" y="146580"/>
                      </a:lnTo>
                      <a:cubicBezTo>
                        <a:pt x="406213" y="146580"/>
                        <a:pt x="404079" y="149676"/>
                        <a:pt x="401936" y="152771"/>
                      </a:cubicBezTo>
                      <a:cubicBezTo>
                        <a:pt x="399612" y="155734"/>
                        <a:pt x="397288" y="158696"/>
                        <a:pt x="397288" y="158696"/>
                      </a:cubicBezTo>
                      <a:cubicBezTo>
                        <a:pt x="399393" y="158105"/>
                        <a:pt x="400755" y="158820"/>
                        <a:pt x="399993" y="160896"/>
                      </a:cubicBezTo>
                      <a:lnTo>
                        <a:pt x="389858" y="170612"/>
                      </a:lnTo>
                      <a:cubicBezTo>
                        <a:pt x="392563" y="171288"/>
                        <a:pt x="394335" y="176574"/>
                        <a:pt x="389144" y="181385"/>
                      </a:cubicBezTo>
                      <a:lnTo>
                        <a:pt x="387106" y="181061"/>
                      </a:lnTo>
                      <a:lnTo>
                        <a:pt x="390515" y="181337"/>
                      </a:lnTo>
                      <a:cubicBezTo>
                        <a:pt x="390515" y="181337"/>
                        <a:pt x="388915" y="183013"/>
                        <a:pt x="387115" y="184528"/>
                      </a:cubicBezTo>
                      <a:cubicBezTo>
                        <a:pt x="385343" y="186052"/>
                        <a:pt x="383572" y="187576"/>
                        <a:pt x="383572" y="187576"/>
                      </a:cubicBezTo>
                      <a:lnTo>
                        <a:pt x="387839" y="192091"/>
                      </a:lnTo>
                      <a:cubicBezTo>
                        <a:pt x="385562" y="193319"/>
                        <a:pt x="384324" y="196996"/>
                        <a:pt x="381381" y="193262"/>
                      </a:cubicBezTo>
                      <a:cubicBezTo>
                        <a:pt x="378762" y="196920"/>
                        <a:pt x="375323" y="200930"/>
                        <a:pt x="371808" y="201187"/>
                      </a:cubicBezTo>
                      <a:lnTo>
                        <a:pt x="372828" y="199168"/>
                      </a:lnTo>
                      <a:lnTo>
                        <a:pt x="368056" y="203016"/>
                      </a:lnTo>
                      <a:lnTo>
                        <a:pt x="371475" y="207350"/>
                      </a:lnTo>
                      <a:lnTo>
                        <a:pt x="368446" y="208836"/>
                      </a:lnTo>
                      <a:cubicBezTo>
                        <a:pt x="371018" y="209855"/>
                        <a:pt x="370265" y="210236"/>
                        <a:pt x="372847" y="207426"/>
                      </a:cubicBezTo>
                      <a:cubicBezTo>
                        <a:pt x="374123" y="213103"/>
                        <a:pt x="363388" y="218180"/>
                        <a:pt x="364646" y="222037"/>
                      </a:cubicBezTo>
                      <a:cubicBezTo>
                        <a:pt x="363436" y="221075"/>
                        <a:pt x="362445" y="219332"/>
                        <a:pt x="365589" y="215122"/>
                      </a:cubicBezTo>
                      <a:cubicBezTo>
                        <a:pt x="355378" y="222152"/>
                        <a:pt x="361407" y="232248"/>
                        <a:pt x="349291" y="238877"/>
                      </a:cubicBezTo>
                      <a:cubicBezTo>
                        <a:pt x="350425" y="239906"/>
                        <a:pt x="352644" y="239878"/>
                        <a:pt x="353520" y="241697"/>
                      </a:cubicBezTo>
                      <a:cubicBezTo>
                        <a:pt x="341033" y="245735"/>
                        <a:pt x="345977" y="244173"/>
                        <a:pt x="334728" y="246878"/>
                      </a:cubicBezTo>
                      <a:lnTo>
                        <a:pt x="338052" y="241716"/>
                      </a:lnTo>
                      <a:cubicBezTo>
                        <a:pt x="343433" y="238658"/>
                        <a:pt x="350520" y="237954"/>
                        <a:pt x="353016" y="231038"/>
                      </a:cubicBezTo>
                      <a:lnTo>
                        <a:pt x="348139" y="230753"/>
                      </a:lnTo>
                      <a:cubicBezTo>
                        <a:pt x="345434" y="231257"/>
                        <a:pt x="337766" y="244573"/>
                        <a:pt x="331527" y="243630"/>
                      </a:cubicBezTo>
                      <a:cubicBezTo>
                        <a:pt x="332061" y="244192"/>
                        <a:pt x="338052" y="241725"/>
                        <a:pt x="333966" y="245012"/>
                      </a:cubicBezTo>
                      <a:cubicBezTo>
                        <a:pt x="328517" y="247983"/>
                        <a:pt x="334537" y="239316"/>
                        <a:pt x="326412" y="245754"/>
                      </a:cubicBezTo>
                      <a:lnTo>
                        <a:pt x="334756" y="236439"/>
                      </a:lnTo>
                      <a:cubicBezTo>
                        <a:pt x="337680" y="232086"/>
                        <a:pt x="332889" y="226638"/>
                        <a:pt x="334147" y="224933"/>
                      </a:cubicBezTo>
                      <a:cubicBezTo>
                        <a:pt x="334147" y="224933"/>
                        <a:pt x="337385" y="223314"/>
                        <a:pt x="340414" y="221428"/>
                      </a:cubicBezTo>
                      <a:cubicBezTo>
                        <a:pt x="343500" y="219561"/>
                        <a:pt x="346586" y="217703"/>
                        <a:pt x="346586" y="217703"/>
                      </a:cubicBezTo>
                      <a:cubicBezTo>
                        <a:pt x="339481" y="218218"/>
                        <a:pt x="348958" y="207597"/>
                        <a:pt x="340395" y="211484"/>
                      </a:cubicBezTo>
                      <a:cubicBezTo>
                        <a:pt x="341395" y="216103"/>
                        <a:pt x="335642" y="216770"/>
                        <a:pt x="332251" y="219342"/>
                      </a:cubicBezTo>
                      <a:lnTo>
                        <a:pt x="334604" y="223418"/>
                      </a:lnTo>
                      <a:cubicBezTo>
                        <a:pt x="329565" y="230429"/>
                        <a:pt x="323288" y="236268"/>
                        <a:pt x="319259" y="243554"/>
                      </a:cubicBezTo>
                      <a:cubicBezTo>
                        <a:pt x="325088" y="245507"/>
                        <a:pt x="314811" y="251622"/>
                        <a:pt x="320050" y="253041"/>
                      </a:cubicBezTo>
                      <a:lnTo>
                        <a:pt x="311582" y="256823"/>
                      </a:lnTo>
                      <a:cubicBezTo>
                        <a:pt x="311915" y="259461"/>
                        <a:pt x="309572" y="261309"/>
                        <a:pt x="306248" y="261899"/>
                      </a:cubicBezTo>
                      <a:cubicBezTo>
                        <a:pt x="306114" y="268776"/>
                        <a:pt x="321297" y="255527"/>
                        <a:pt x="316078" y="258623"/>
                      </a:cubicBezTo>
                      <a:lnTo>
                        <a:pt x="313744" y="257070"/>
                      </a:lnTo>
                      <a:cubicBezTo>
                        <a:pt x="321412" y="261614"/>
                        <a:pt x="344367" y="242630"/>
                        <a:pt x="341557" y="250460"/>
                      </a:cubicBezTo>
                      <a:cubicBezTo>
                        <a:pt x="336175" y="251050"/>
                        <a:pt x="331394" y="255070"/>
                        <a:pt x="326793" y="258613"/>
                      </a:cubicBezTo>
                      <a:cubicBezTo>
                        <a:pt x="322088" y="262014"/>
                        <a:pt x="317449" y="264795"/>
                        <a:pt x="313211" y="263281"/>
                      </a:cubicBezTo>
                      <a:lnTo>
                        <a:pt x="311363" y="270481"/>
                      </a:lnTo>
                      <a:cubicBezTo>
                        <a:pt x="309191" y="270215"/>
                        <a:pt x="305933" y="272215"/>
                        <a:pt x="303152" y="274768"/>
                      </a:cubicBezTo>
                      <a:cubicBezTo>
                        <a:pt x="301390" y="273701"/>
                        <a:pt x="303000" y="267281"/>
                        <a:pt x="297494" y="272339"/>
                      </a:cubicBezTo>
                      <a:lnTo>
                        <a:pt x="299437" y="276111"/>
                      </a:lnTo>
                      <a:cubicBezTo>
                        <a:pt x="294827" y="277559"/>
                        <a:pt x="291227" y="273806"/>
                        <a:pt x="289646" y="278016"/>
                      </a:cubicBezTo>
                      <a:cubicBezTo>
                        <a:pt x="292532" y="274358"/>
                        <a:pt x="287426" y="274930"/>
                        <a:pt x="286102" y="273053"/>
                      </a:cubicBezTo>
                      <a:cubicBezTo>
                        <a:pt x="283312" y="276692"/>
                        <a:pt x="273253" y="280225"/>
                        <a:pt x="276187" y="280654"/>
                      </a:cubicBezTo>
                      <a:lnTo>
                        <a:pt x="277006" y="276558"/>
                      </a:lnTo>
                      <a:lnTo>
                        <a:pt x="272844" y="279568"/>
                      </a:lnTo>
                      <a:lnTo>
                        <a:pt x="264662" y="276082"/>
                      </a:lnTo>
                      <a:cubicBezTo>
                        <a:pt x="264662" y="276082"/>
                        <a:pt x="263538" y="277320"/>
                        <a:pt x="262404" y="278568"/>
                      </a:cubicBezTo>
                      <a:cubicBezTo>
                        <a:pt x="261280" y="279835"/>
                        <a:pt x="260061" y="280940"/>
                        <a:pt x="260061" y="280940"/>
                      </a:cubicBezTo>
                      <a:lnTo>
                        <a:pt x="247040" y="284131"/>
                      </a:lnTo>
                      <a:lnTo>
                        <a:pt x="247221" y="281473"/>
                      </a:lnTo>
                      <a:cubicBezTo>
                        <a:pt x="242021" y="280683"/>
                        <a:pt x="238658" y="291227"/>
                        <a:pt x="239011" y="287236"/>
                      </a:cubicBezTo>
                      <a:cubicBezTo>
                        <a:pt x="235391" y="286474"/>
                        <a:pt x="231877" y="285607"/>
                        <a:pt x="231810" y="282245"/>
                      </a:cubicBezTo>
                      <a:cubicBezTo>
                        <a:pt x="225952" y="282626"/>
                        <a:pt x="212284" y="293351"/>
                        <a:pt x="204826" y="291655"/>
                      </a:cubicBezTo>
                      <a:lnTo>
                        <a:pt x="202482" y="289293"/>
                      </a:lnTo>
                      <a:lnTo>
                        <a:pt x="207912" y="288074"/>
                      </a:lnTo>
                      <a:cubicBezTo>
                        <a:pt x="205235" y="285017"/>
                        <a:pt x="199882" y="290217"/>
                        <a:pt x="200092" y="284874"/>
                      </a:cubicBezTo>
                      <a:lnTo>
                        <a:pt x="202092" y="282511"/>
                      </a:lnTo>
                      <a:lnTo>
                        <a:pt x="209626" y="284998"/>
                      </a:lnTo>
                      <a:lnTo>
                        <a:pt x="210436" y="279787"/>
                      </a:lnTo>
                      <a:lnTo>
                        <a:pt x="199301" y="282740"/>
                      </a:lnTo>
                      <a:cubicBezTo>
                        <a:pt x="199301" y="282740"/>
                        <a:pt x="196644" y="281378"/>
                        <a:pt x="193958" y="279711"/>
                      </a:cubicBezTo>
                      <a:cubicBezTo>
                        <a:pt x="191319" y="278092"/>
                        <a:pt x="188681" y="276463"/>
                        <a:pt x="188681" y="276463"/>
                      </a:cubicBezTo>
                      <a:lnTo>
                        <a:pt x="186366" y="279883"/>
                      </a:lnTo>
                      <a:lnTo>
                        <a:pt x="192415" y="281349"/>
                      </a:lnTo>
                      <a:lnTo>
                        <a:pt x="192881" y="286750"/>
                      </a:lnTo>
                      <a:cubicBezTo>
                        <a:pt x="192672" y="284055"/>
                        <a:pt x="183337" y="287846"/>
                        <a:pt x="184842" y="288226"/>
                      </a:cubicBezTo>
                      <a:cubicBezTo>
                        <a:pt x="183737" y="289293"/>
                        <a:pt x="190214" y="289503"/>
                        <a:pt x="195205" y="287264"/>
                      </a:cubicBezTo>
                      <a:cubicBezTo>
                        <a:pt x="202978" y="288960"/>
                        <a:pt x="191881" y="283950"/>
                        <a:pt x="198301" y="283912"/>
                      </a:cubicBezTo>
                      <a:lnTo>
                        <a:pt x="197558" y="287788"/>
                      </a:lnTo>
                      <a:lnTo>
                        <a:pt x="179803" y="295094"/>
                      </a:lnTo>
                      <a:cubicBezTo>
                        <a:pt x="184337" y="293484"/>
                        <a:pt x="182651" y="299866"/>
                        <a:pt x="189471" y="296008"/>
                      </a:cubicBezTo>
                      <a:lnTo>
                        <a:pt x="187252" y="298209"/>
                      </a:lnTo>
                      <a:cubicBezTo>
                        <a:pt x="183432" y="300076"/>
                        <a:pt x="177908" y="298790"/>
                        <a:pt x="171250" y="297723"/>
                      </a:cubicBezTo>
                      <a:cubicBezTo>
                        <a:pt x="171250" y="297723"/>
                        <a:pt x="168973" y="299228"/>
                        <a:pt x="166621" y="300466"/>
                      </a:cubicBezTo>
                      <a:cubicBezTo>
                        <a:pt x="164268" y="301762"/>
                        <a:pt x="161906" y="303057"/>
                        <a:pt x="161906" y="303057"/>
                      </a:cubicBezTo>
                      <a:cubicBezTo>
                        <a:pt x="148895" y="305572"/>
                        <a:pt x="139646" y="301390"/>
                        <a:pt x="124720" y="300590"/>
                      </a:cubicBezTo>
                      <a:cubicBezTo>
                        <a:pt x="129721" y="297199"/>
                        <a:pt x="135493" y="304800"/>
                        <a:pt x="137970" y="298056"/>
                      </a:cubicBezTo>
                      <a:lnTo>
                        <a:pt x="131607" y="295885"/>
                      </a:lnTo>
                      <a:lnTo>
                        <a:pt x="127864" y="298456"/>
                      </a:lnTo>
                      <a:lnTo>
                        <a:pt x="124930" y="296361"/>
                      </a:lnTo>
                      <a:cubicBezTo>
                        <a:pt x="119577" y="296342"/>
                        <a:pt x="117548" y="297894"/>
                        <a:pt x="115453" y="299256"/>
                      </a:cubicBezTo>
                      <a:cubicBezTo>
                        <a:pt x="114405" y="299933"/>
                        <a:pt x="113347" y="300571"/>
                        <a:pt x="111871" y="300923"/>
                      </a:cubicBezTo>
                      <a:cubicBezTo>
                        <a:pt x="111128" y="301104"/>
                        <a:pt x="110280" y="301209"/>
                        <a:pt x="109280" y="301219"/>
                      </a:cubicBezTo>
                      <a:cubicBezTo>
                        <a:pt x="108785" y="301200"/>
                        <a:pt x="108242" y="301180"/>
                        <a:pt x="107652" y="301152"/>
                      </a:cubicBezTo>
                      <a:lnTo>
                        <a:pt x="106737" y="301057"/>
                      </a:lnTo>
                      <a:lnTo>
                        <a:pt x="106613" y="301038"/>
                      </a:lnTo>
                      <a:lnTo>
                        <a:pt x="101070" y="300895"/>
                      </a:lnTo>
                      <a:lnTo>
                        <a:pt x="101032" y="300885"/>
                      </a:lnTo>
                      <a:lnTo>
                        <a:pt x="100879" y="300838"/>
                      </a:lnTo>
                      <a:lnTo>
                        <a:pt x="100555" y="300733"/>
                      </a:lnTo>
                      <a:cubicBezTo>
                        <a:pt x="100555" y="300733"/>
                        <a:pt x="100670" y="300590"/>
                        <a:pt x="100841" y="300380"/>
                      </a:cubicBezTo>
                      <a:lnTo>
                        <a:pt x="100975" y="300209"/>
                      </a:lnTo>
                      <a:lnTo>
                        <a:pt x="101051" y="300114"/>
                      </a:lnTo>
                      <a:lnTo>
                        <a:pt x="101089" y="300066"/>
                      </a:lnTo>
                      <a:lnTo>
                        <a:pt x="101108" y="300038"/>
                      </a:lnTo>
                      <a:lnTo>
                        <a:pt x="101117" y="300028"/>
                      </a:lnTo>
                      <a:lnTo>
                        <a:pt x="101117" y="300028"/>
                      </a:lnTo>
                      <a:lnTo>
                        <a:pt x="106575" y="300152"/>
                      </a:lnTo>
                      <a:lnTo>
                        <a:pt x="106585" y="300142"/>
                      </a:lnTo>
                      <a:lnTo>
                        <a:pt x="107061" y="299695"/>
                      </a:lnTo>
                      <a:cubicBezTo>
                        <a:pt x="107709" y="299085"/>
                        <a:pt x="108356" y="298475"/>
                        <a:pt x="108356" y="298475"/>
                      </a:cubicBezTo>
                      <a:cubicBezTo>
                        <a:pt x="108356" y="298475"/>
                        <a:pt x="108109" y="298418"/>
                        <a:pt x="107690" y="298333"/>
                      </a:cubicBezTo>
                      <a:cubicBezTo>
                        <a:pt x="107480" y="298285"/>
                        <a:pt x="107213" y="298228"/>
                        <a:pt x="106918" y="298161"/>
                      </a:cubicBezTo>
                      <a:lnTo>
                        <a:pt x="106690" y="298113"/>
                      </a:lnTo>
                      <a:lnTo>
                        <a:pt x="106632" y="298104"/>
                      </a:lnTo>
                      <a:lnTo>
                        <a:pt x="106604" y="298094"/>
                      </a:lnTo>
                      <a:lnTo>
                        <a:pt x="101241" y="297952"/>
                      </a:lnTo>
                      <a:lnTo>
                        <a:pt x="101165" y="297913"/>
                      </a:lnTo>
                      <a:lnTo>
                        <a:pt x="100832" y="297761"/>
                      </a:lnTo>
                      <a:cubicBezTo>
                        <a:pt x="99889" y="297342"/>
                        <a:pt x="98641" y="296780"/>
                        <a:pt x="97384" y="296228"/>
                      </a:cubicBezTo>
                      <a:cubicBezTo>
                        <a:pt x="94879" y="295113"/>
                        <a:pt x="92373" y="293999"/>
                        <a:pt x="92373" y="293999"/>
                      </a:cubicBezTo>
                      <a:lnTo>
                        <a:pt x="91440" y="297018"/>
                      </a:lnTo>
                      <a:cubicBezTo>
                        <a:pt x="87916" y="295370"/>
                        <a:pt x="85068" y="291122"/>
                        <a:pt x="80896" y="292113"/>
                      </a:cubicBezTo>
                      <a:cubicBezTo>
                        <a:pt x="85449" y="294561"/>
                        <a:pt x="85649" y="298742"/>
                        <a:pt x="84363" y="299095"/>
                      </a:cubicBezTo>
                      <a:lnTo>
                        <a:pt x="81772" y="296732"/>
                      </a:lnTo>
                      <a:cubicBezTo>
                        <a:pt x="81848" y="297971"/>
                        <a:pt x="81467" y="298723"/>
                        <a:pt x="80743" y="299133"/>
                      </a:cubicBezTo>
                      <a:cubicBezTo>
                        <a:pt x="79496" y="299447"/>
                        <a:pt x="77686" y="299380"/>
                        <a:pt x="75657" y="299095"/>
                      </a:cubicBezTo>
                      <a:cubicBezTo>
                        <a:pt x="71590" y="298533"/>
                        <a:pt x="66685" y="297085"/>
                        <a:pt x="63551" y="296294"/>
                      </a:cubicBezTo>
                      <a:cubicBezTo>
                        <a:pt x="66894" y="293684"/>
                        <a:pt x="53302" y="295304"/>
                        <a:pt x="58360" y="292160"/>
                      </a:cubicBezTo>
                      <a:cubicBezTo>
                        <a:pt x="55807" y="292094"/>
                        <a:pt x="52949" y="291970"/>
                        <a:pt x="50044" y="291741"/>
                      </a:cubicBezTo>
                      <a:cubicBezTo>
                        <a:pt x="47025" y="291532"/>
                        <a:pt x="44206" y="291179"/>
                        <a:pt x="42034" y="290646"/>
                      </a:cubicBezTo>
                      <a:cubicBezTo>
                        <a:pt x="37357" y="289627"/>
                        <a:pt x="33347" y="288179"/>
                        <a:pt x="31709" y="286217"/>
                      </a:cubicBezTo>
                      <a:cubicBezTo>
                        <a:pt x="30309" y="283140"/>
                        <a:pt x="35090" y="283112"/>
                        <a:pt x="37929" y="282207"/>
                      </a:cubicBezTo>
                      <a:lnTo>
                        <a:pt x="31690" y="279930"/>
                      </a:lnTo>
                      <a:lnTo>
                        <a:pt x="24936" y="288846"/>
                      </a:lnTo>
                      <a:lnTo>
                        <a:pt x="15583" y="284483"/>
                      </a:lnTo>
                      <a:lnTo>
                        <a:pt x="7144" y="286874"/>
                      </a:lnTo>
                      <a:lnTo>
                        <a:pt x="11344" y="292303"/>
                      </a:lnTo>
                      <a:cubicBezTo>
                        <a:pt x="14545" y="291074"/>
                        <a:pt x="24165" y="295304"/>
                        <a:pt x="23851" y="290560"/>
                      </a:cubicBezTo>
                      <a:cubicBezTo>
                        <a:pt x="28632" y="294113"/>
                        <a:pt x="29966" y="297952"/>
                        <a:pt x="35881" y="300504"/>
                      </a:cubicBezTo>
                      <a:lnTo>
                        <a:pt x="30432" y="299218"/>
                      </a:lnTo>
                      <a:cubicBezTo>
                        <a:pt x="35719" y="302362"/>
                        <a:pt x="40100" y="303124"/>
                        <a:pt x="45863" y="303752"/>
                      </a:cubicBezTo>
                      <a:cubicBezTo>
                        <a:pt x="51635" y="304381"/>
                        <a:pt x="57102" y="305067"/>
                        <a:pt x="62703" y="308467"/>
                      </a:cubicBezTo>
                      <a:cubicBezTo>
                        <a:pt x="62055" y="305695"/>
                        <a:pt x="67837" y="306057"/>
                        <a:pt x="71161" y="304876"/>
                      </a:cubicBezTo>
                      <a:cubicBezTo>
                        <a:pt x="74609" y="305819"/>
                        <a:pt x="78553" y="305876"/>
                        <a:pt x="80972" y="305791"/>
                      </a:cubicBezTo>
                      <a:cubicBezTo>
                        <a:pt x="82791" y="305610"/>
                        <a:pt x="84658" y="305572"/>
                        <a:pt x="86830" y="306772"/>
                      </a:cubicBezTo>
                      <a:cubicBezTo>
                        <a:pt x="86039" y="302933"/>
                        <a:pt x="92183" y="303105"/>
                        <a:pt x="94450" y="299752"/>
                      </a:cubicBezTo>
                      <a:cubicBezTo>
                        <a:pt x="94812" y="303171"/>
                        <a:pt x="97869" y="303647"/>
                        <a:pt x="98250" y="307096"/>
                      </a:cubicBezTo>
                      <a:cubicBezTo>
                        <a:pt x="94621" y="311563"/>
                        <a:pt x="88078" y="309467"/>
                        <a:pt x="82810" y="310077"/>
                      </a:cubicBezTo>
                      <a:lnTo>
                        <a:pt x="80934" y="315354"/>
                      </a:lnTo>
                      <a:lnTo>
                        <a:pt x="82744" y="313134"/>
                      </a:lnTo>
                      <a:lnTo>
                        <a:pt x="86106" y="320069"/>
                      </a:lnTo>
                      <a:lnTo>
                        <a:pt x="87468" y="317459"/>
                      </a:lnTo>
                      <a:cubicBezTo>
                        <a:pt x="92716" y="319126"/>
                        <a:pt x="90440" y="322488"/>
                        <a:pt x="91316" y="323269"/>
                      </a:cubicBezTo>
                      <a:lnTo>
                        <a:pt x="93145" y="319516"/>
                      </a:lnTo>
                      <a:cubicBezTo>
                        <a:pt x="95317" y="320726"/>
                        <a:pt x="97250" y="322497"/>
                        <a:pt x="99422" y="323793"/>
                      </a:cubicBezTo>
                      <a:lnTo>
                        <a:pt x="99832" y="324031"/>
                      </a:lnTo>
                      <a:lnTo>
                        <a:pt x="99879" y="324060"/>
                      </a:lnTo>
                      <a:lnTo>
                        <a:pt x="99908" y="324079"/>
                      </a:lnTo>
                      <a:lnTo>
                        <a:pt x="99917" y="324088"/>
                      </a:lnTo>
                      <a:lnTo>
                        <a:pt x="106594" y="324260"/>
                      </a:lnTo>
                      <a:lnTo>
                        <a:pt x="106766" y="324307"/>
                      </a:lnTo>
                      <a:lnTo>
                        <a:pt x="107118" y="324393"/>
                      </a:lnTo>
                      <a:lnTo>
                        <a:pt x="108556" y="324707"/>
                      </a:lnTo>
                      <a:cubicBezTo>
                        <a:pt x="109538" y="324898"/>
                        <a:pt x="110547" y="325031"/>
                        <a:pt x="111595" y="325107"/>
                      </a:cubicBezTo>
                      <a:cubicBezTo>
                        <a:pt x="113700" y="325250"/>
                        <a:pt x="115976" y="325136"/>
                        <a:pt x="118491" y="324612"/>
                      </a:cubicBezTo>
                      <a:lnTo>
                        <a:pt x="115281" y="330508"/>
                      </a:lnTo>
                      <a:cubicBezTo>
                        <a:pt x="113357" y="329651"/>
                        <a:pt x="111214" y="329279"/>
                        <a:pt x="108861" y="329184"/>
                      </a:cubicBezTo>
                      <a:cubicBezTo>
                        <a:pt x="105632" y="329108"/>
                        <a:pt x="102308" y="329032"/>
                        <a:pt x="98841" y="328946"/>
                      </a:cubicBezTo>
                      <a:cubicBezTo>
                        <a:pt x="98079" y="328955"/>
                        <a:pt x="97298" y="328974"/>
                        <a:pt x="96488" y="328984"/>
                      </a:cubicBezTo>
                      <a:cubicBezTo>
                        <a:pt x="93250" y="329127"/>
                        <a:pt x="89621" y="329498"/>
                        <a:pt x="85916" y="328441"/>
                      </a:cubicBezTo>
                      <a:cubicBezTo>
                        <a:pt x="88478" y="330813"/>
                        <a:pt x="87535" y="334594"/>
                        <a:pt x="88792" y="337299"/>
                      </a:cubicBezTo>
                      <a:lnTo>
                        <a:pt x="95364" y="337871"/>
                      </a:lnTo>
                      <a:lnTo>
                        <a:pt x="90221" y="331603"/>
                      </a:lnTo>
                      <a:cubicBezTo>
                        <a:pt x="92878" y="330937"/>
                        <a:pt x="92335" y="335871"/>
                        <a:pt x="95955" y="331394"/>
                      </a:cubicBezTo>
                      <a:cubicBezTo>
                        <a:pt x="94145" y="333632"/>
                        <a:pt x="95212" y="335185"/>
                        <a:pt x="96717" y="336471"/>
                      </a:cubicBezTo>
                      <a:cubicBezTo>
                        <a:pt x="97498" y="337080"/>
                        <a:pt x="98317" y="337709"/>
                        <a:pt x="99012" y="338242"/>
                      </a:cubicBezTo>
                      <a:lnTo>
                        <a:pt x="99136" y="338347"/>
                      </a:lnTo>
                      <a:lnTo>
                        <a:pt x="99165" y="338376"/>
                      </a:lnTo>
                      <a:lnTo>
                        <a:pt x="99184" y="338385"/>
                      </a:lnTo>
                      <a:lnTo>
                        <a:pt x="99184" y="338385"/>
                      </a:lnTo>
                      <a:lnTo>
                        <a:pt x="106575" y="338576"/>
                      </a:lnTo>
                      <a:lnTo>
                        <a:pt x="106585" y="338585"/>
                      </a:lnTo>
                      <a:lnTo>
                        <a:pt x="106690" y="338633"/>
                      </a:lnTo>
                      <a:lnTo>
                        <a:pt x="107090" y="338814"/>
                      </a:lnTo>
                      <a:lnTo>
                        <a:pt x="107756" y="339185"/>
                      </a:lnTo>
                      <a:cubicBezTo>
                        <a:pt x="108128" y="339442"/>
                        <a:pt x="108356" y="339709"/>
                        <a:pt x="108375" y="339995"/>
                      </a:cubicBezTo>
                      <a:cubicBezTo>
                        <a:pt x="117615" y="341862"/>
                        <a:pt x="124654" y="342567"/>
                        <a:pt x="131607" y="343176"/>
                      </a:cubicBezTo>
                      <a:cubicBezTo>
                        <a:pt x="135084" y="343471"/>
                        <a:pt x="138541" y="343767"/>
                        <a:pt x="142284" y="344091"/>
                      </a:cubicBezTo>
                      <a:cubicBezTo>
                        <a:pt x="146009" y="344291"/>
                        <a:pt x="150028" y="344500"/>
                        <a:pt x="154696" y="344748"/>
                      </a:cubicBezTo>
                      <a:lnTo>
                        <a:pt x="160087" y="347758"/>
                      </a:lnTo>
                      <a:cubicBezTo>
                        <a:pt x="153724" y="348024"/>
                        <a:pt x="145123" y="349710"/>
                        <a:pt x="142180" y="345843"/>
                      </a:cubicBezTo>
                      <a:lnTo>
                        <a:pt x="143256" y="347643"/>
                      </a:lnTo>
                      <a:cubicBezTo>
                        <a:pt x="136093" y="347167"/>
                        <a:pt x="128387" y="348415"/>
                        <a:pt x="124177" y="345253"/>
                      </a:cubicBezTo>
                      <a:lnTo>
                        <a:pt x="119701" y="347815"/>
                      </a:lnTo>
                      <a:cubicBezTo>
                        <a:pt x="117034" y="343786"/>
                        <a:pt x="105699" y="347748"/>
                        <a:pt x="107709" y="341938"/>
                      </a:cubicBezTo>
                      <a:cubicBezTo>
                        <a:pt x="107375" y="341957"/>
                        <a:pt x="107061" y="341976"/>
                        <a:pt x="106766" y="341995"/>
                      </a:cubicBezTo>
                      <a:lnTo>
                        <a:pt x="106661" y="342005"/>
                      </a:lnTo>
                      <a:lnTo>
                        <a:pt x="106604" y="342014"/>
                      </a:lnTo>
                      <a:lnTo>
                        <a:pt x="98993" y="341824"/>
                      </a:lnTo>
                      <a:lnTo>
                        <a:pt x="98870" y="341833"/>
                      </a:lnTo>
                      <a:lnTo>
                        <a:pt x="98641" y="341862"/>
                      </a:lnTo>
                      <a:cubicBezTo>
                        <a:pt x="98346" y="341909"/>
                        <a:pt x="98088" y="341986"/>
                        <a:pt x="97869" y="342081"/>
                      </a:cubicBezTo>
                      <a:cubicBezTo>
                        <a:pt x="97431" y="342271"/>
                        <a:pt x="97126" y="342557"/>
                        <a:pt x="96917" y="342900"/>
                      </a:cubicBezTo>
                      <a:cubicBezTo>
                        <a:pt x="96498" y="343586"/>
                        <a:pt x="96431" y="344500"/>
                        <a:pt x="96336" y="345376"/>
                      </a:cubicBezTo>
                      <a:cubicBezTo>
                        <a:pt x="96136" y="347129"/>
                        <a:pt x="95764" y="348739"/>
                        <a:pt x="92050" y="348053"/>
                      </a:cubicBezTo>
                      <a:cubicBezTo>
                        <a:pt x="87887" y="349063"/>
                        <a:pt x="84191" y="345205"/>
                        <a:pt x="77638" y="344538"/>
                      </a:cubicBezTo>
                      <a:cubicBezTo>
                        <a:pt x="77638" y="344538"/>
                        <a:pt x="78648" y="345005"/>
                        <a:pt x="78496" y="344976"/>
                      </a:cubicBezTo>
                      <a:cubicBezTo>
                        <a:pt x="80553" y="347520"/>
                        <a:pt x="64360" y="343272"/>
                        <a:pt x="64389" y="343957"/>
                      </a:cubicBezTo>
                      <a:cubicBezTo>
                        <a:pt x="72981" y="345119"/>
                        <a:pt x="79553" y="348682"/>
                        <a:pt x="80172" y="350806"/>
                      </a:cubicBezTo>
                      <a:cubicBezTo>
                        <a:pt x="82048" y="353101"/>
                        <a:pt x="83553" y="354673"/>
                        <a:pt x="86239" y="352073"/>
                      </a:cubicBezTo>
                      <a:lnTo>
                        <a:pt x="88325" y="357102"/>
                      </a:lnTo>
                      <a:cubicBezTo>
                        <a:pt x="89716" y="354473"/>
                        <a:pt x="91869" y="355683"/>
                        <a:pt x="94507" y="356502"/>
                      </a:cubicBezTo>
                      <a:lnTo>
                        <a:pt x="93678" y="354187"/>
                      </a:lnTo>
                      <a:cubicBezTo>
                        <a:pt x="94307" y="355549"/>
                        <a:pt x="96031" y="356749"/>
                        <a:pt x="98050" y="357616"/>
                      </a:cubicBezTo>
                      <a:lnTo>
                        <a:pt x="98146" y="357654"/>
                      </a:lnTo>
                      <a:lnTo>
                        <a:pt x="98193" y="357673"/>
                      </a:lnTo>
                      <a:lnTo>
                        <a:pt x="106594" y="357892"/>
                      </a:lnTo>
                      <a:lnTo>
                        <a:pt x="106642" y="357902"/>
                      </a:lnTo>
                      <a:lnTo>
                        <a:pt x="106994" y="357959"/>
                      </a:lnTo>
                      <a:lnTo>
                        <a:pt x="107709" y="358073"/>
                      </a:lnTo>
                      <a:lnTo>
                        <a:pt x="109156" y="358264"/>
                      </a:lnTo>
                      <a:cubicBezTo>
                        <a:pt x="110138" y="358359"/>
                        <a:pt x="111119" y="358445"/>
                        <a:pt x="112081" y="358540"/>
                      </a:cubicBezTo>
                      <a:cubicBezTo>
                        <a:pt x="114014" y="358673"/>
                        <a:pt x="115881" y="358692"/>
                        <a:pt x="117481" y="358607"/>
                      </a:cubicBezTo>
                      <a:lnTo>
                        <a:pt x="122892" y="356397"/>
                      </a:lnTo>
                      <a:lnTo>
                        <a:pt x="125720" y="360426"/>
                      </a:lnTo>
                      <a:cubicBezTo>
                        <a:pt x="125720" y="360426"/>
                        <a:pt x="149085" y="359197"/>
                        <a:pt x="149085" y="358711"/>
                      </a:cubicBezTo>
                      <a:cubicBezTo>
                        <a:pt x="141570" y="357845"/>
                        <a:pt x="158582" y="356635"/>
                        <a:pt x="142437" y="358054"/>
                      </a:cubicBezTo>
                      <a:cubicBezTo>
                        <a:pt x="146885" y="355282"/>
                        <a:pt x="153695" y="352234"/>
                        <a:pt x="160687" y="350730"/>
                      </a:cubicBezTo>
                      <a:lnTo>
                        <a:pt x="170107" y="356102"/>
                      </a:lnTo>
                      <a:cubicBezTo>
                        <a:pt x="169021" y="358607"/>
                        <a:pt x="167583" y="359626"/>
                        <a:pt x="164487" y="360921"/>
                      </a:cubicBezTo>
                      <a:lnTo>
                        <a:pt x="156972" y="360988"/>
                      </a:lnTo>
                      <a:lnTo>
                        <a:pt x="159315" y="364465"/>
                      </a:lnTo>
                      <a:lnTo>
                        <a:pt x="147971" y="366960"/>
                      </a:lnTo>
                      <a:lnTo>
                        <a:pt x="155943" y="373475"/>
                      </a:lnTo>
                      <a:cubicBezTo>
                        <a:pt x="155943" y="373475"/>
                        <a:pt x="161334" y="372418"/>
                        <a:pt x="166726" y="371361"/>
                      </a:cubicBezTo>
                      <a:cubicBezTo>
                        <a:pt x="172088" y="370227"/>
                        <a:pt x="177451" y="369103"/>
                        <a:pt x="177451" y="369103"/>
                      </a:cubicBezTo>
                      <a:cubicBezTo>
                        <a:pt x="189519" y="372018"/>
                        <a:pt x="203597" y="364788"/>
                        <a:pt x="216865" y="361864"/>
                      </a:cubicBezTo>
                      <a:cubicBezTo>
                        <a:pt x="216865" y="361864"/>
                        <a:pt x="218999" y="362131"/>
                        <a:pt x="221142" y="362398"/>
                      </a:cubicBezTo>
                      <a:cubicBezTo>
                        <a:pt x="223266" y="362560"/>
                        <a:pt x="225390" y="362722"/>
                        <a:pt x="225390" y="362722"/>
                      </a:cubicBezTo>
                      <a:cubicBezTo>
                        <a:pt x="235915" y="359283"/>
                        <a:pt x="252041" y="356787"/>
                        <a:pt x="261109" y="346253"/>
                      </a:cubicBezTo>
                      <a:lnTo>
                        <a:pt x="261871" y="349701"/>
                      </a:lnTo>
                      <a:cubicBezTo>
                        <a:pt x="263585" y="345529"/>
                        <a:pt x="270320" y="347358"/>
                        <a:pt x="274396" y="345777"/>
                      </a:cubicBezTo>
                      <a:cubicBezTo>
                        <a:pt x="277901" y="341481"/>
                        <a:pt x="269148" y="343281"/>
                        <a:pt x="274739" y="337528"/>
                      </a:cubicBezTo>
                      <a:lnTo>
                        <a:pt x="259632" y="341481"/>
                      </a:lnTo>
                      <a:lnTo>
                        <a:pt x="277368" y="331918"/>
                      </a:lnTo>
                      <a:lnTo>
                        <a:pt x="274920" y="329317"/>
                      </a:lnTo>
                      <a:cubicBezTo>
                        <a:pt x="271034" y="330889"/>
                        <a:pt x="262538" y="337995"/>
                        <a:pt x="261899" y="333204"/>
                      </a:cubicBezTo>
                      <a:lnTo>
                        <a:pt x="271729" y="328793"/>
                      </a:lnTo>
                      <a:lnTo>
                        <a:pt x="271520" y="326765"/>
                      </a:lnTo>
                      <a:lnTo>
                        <a:pt x="278959" y="326422"/>
                      </a:lnTo>
                      <a:cubicBezTo>
                        <a:pt x="272453" y="326755"/>
                        <a:pt x="286969" y="320583"/>
                        <a:pt x="274253" y="323240"/>
                      </a:cubicBezTo>
                      <a:cubicBezTo>
                        <a:pt x="281388" y="320878"/>
                        <a:pt x="281378" y="325603"/>
                        <a:pt x="286160" y="323955"/>
                      </a:cubicBezTo>
                      <a:cubicBezTo>
                        <a:pt x="289560" y="321497"/>
                        <a:pt x="294932" y="314706"/>
                        <a:pt x="300904" y="313211"/>
                      </a:cubicBezTo>
                      <a:lnTo>
                        <a:pt x="298761" y="310039"/>
                      </a:lnTo>
                      <a:cubicBezTo>
                        <a:pt x="300228" y="306467"/>
                        <a:pt x="307972" y="303324"/>
                        <a:pt x="308886" y="300447"/>
                      </a:cubicBezTo>
                      <a:cubicBezTo>
                        <a:pt x="317554" y="299837"/>
                        <a:pt x="314601" y="294580"/>
                        <a:pt x="323307" y="290017"/>
                      </a:cubicBezTo>
                      <a:cubicBezTo>
                        <a:pt x="328346" y="291008"/>
                        <a:pt x="319640" y="297113"/>
                        <a:pt x="318345" y="299456"/>
                      </a:cubicBezTo>
                      <a:cubicBezTo>
                        <a:pt x="326355" y="296370"/>
                        <a:pt x="328832" y="291589"/>
                        <a:pt x="335023" y="288722"/>
                      </a:cubicBezTo>
                      <a:cubicBezTo>
                        <a:pt x="335613" y="290684"/>
                        <a:pt x="335290" y="292865"/>
                        <a:pt x="330841" y="295304"/>
                      </a:cubicBezTo>
                      <a:lnTo>
                        <a:pt x="333842" y="300209"/>
                      </a:lnTo>
                      <a:lnTo>
                        <a:pt x="348548" y="290198"/>
                      </a:lnTo>
                      <a:cubicBezTo>
                        <a:pt x="346491" y="298037"/>
                        <a:pt x="361274" y="282750"/>
                        <a:pt x="356416" y="289960"/>
                      </a:cubicBezTo>
                      <a:cubicBezTo>
                        <a:pt x="354692" y="286931"/>
                        <a:pt x="363083" y="283435"/>
                        <a:pt x="366836" y="279930"/>
                      </a:cubicBezTo>
                      <a:lnTo>
                        <a:pt x="371923" y="282492"/>
                      </a:lnTo>
                      <a:lnTo>
                        <a:pt x="374380" y="276520"/>
                      </a:lnTo>
                      <a:lnTo>
                        <a:pt x="384334" y="272796"/>
                      </a:lnTo>
                      <a:cubicBezTo>
                        <a:pt x="380333" y="271529"/>
                        <a:pt x="387963" y="266814"/>
                        <a:pt x="390544" y="263319"/>
                      </a:cubicBezTo>
                      <a:cubicBezTo>
                        <a:pt x="386753" y="265786"/>
                        <a:pt x="383305" y="267281"/>
                        <a:pt x="386772" y="261242"/>
                      </a:cubicBezTo>
                      <a:cubicBezTo>
                        <a:pt x="381238" y="272358"/>
                        <a:pt x="364865" y="280540"/>
                        <a:pt x="359693" y="278778"/>
                      </a:cubicBezTo>
                      <a:cubicBezTo>
                        <a:pt x="362293" y="270681"/>
                        <a:pt x="375818" y="259680"/>
                        <a:pt x="381562" y="256784"/>
                      </a:cubicBezTo>
                      <a:lnTo>
                        <a:pt x="388991" y="254241"/>
                      </a:lnTo>
                      <a:cubicBezTo>
                        <a:pt x="388668" y="250631"/>
                        <a:pt x="391277" y="244211"/>
                        <a:pt x="384496" y="247259"/>
                      </a:cubicBezTo>
                      <a:lnTo>
                        <a:pt x="391525" y="238096"/>
                      </a:lnTo>
                      <a:cubicBezTo>
                        <a:pt x="391525" y="238096"/>
                        <a:pt x="394059" y="236906"/>
                        <a:pt x="396592" y="235706"/>
                      </a:cubicBezTo>
                      <a:cubicBezTo>
                        <a:pt x="399164" y="234534"/>
                        <a:pt x="401564" y="233162"/>
                        <a:pt x="401564" y="233162"/>
                      </a:cubicBezTo>
                      <a:cubicBezTo>
                        <a:pt x="399945" y="237192"/>
                        <a:pt x="407327" y="230010"/>
                        <a:pt x="404041" y="238087"/>
                      </a:cubicBezTo>
                      <a:cubicBezTo>
                        <a:pt x="399736" y="238087"/>
                        <a:pt x="407537" y="232267"/>
                        <a:pt x="408727" y="229991"/>
                      </a:cubicBezTo>
                      <a:cubicBezTo>
                        <a:pt x="413252" y="229048"/>
                        <a:pt x="415014" y="231172"/>
                        <a:pt x="413737" y="236649"/>
                      </a:cubicBezTo>
                      <a:cubicBezTo>
                        <a:pt x="410632" y="240773"/>
                        <a:pt x="408575" y="240316"/>
                        <a:pt x="407765" y="237620"/>
                      </a:cubicBezTo>
                      <a:lnTo>
                        <a:pt x="407527" y="241687"/>
                      </a:lnTo>
                      <a:lnTo>
                        <a:pt x="399621" y="248555"/>
                      </a:lnTo>
                      <a:lnTo>
                        <a:pt x="400812" y="249507"/>
                      </a:lnTo>
                      <a:lnTo>
                        <a:pt x="389363" y="260099"/>
                      </a:lnTo>
                      <a:lnTo>
                        <a:pt x="397735" y="254756"/>
                      </a:lnTo>
                      <a:cubicBezTo>
                        <a:pt x="396907" y="257404"/>
                        <a:pt x="394602" y="259994"/>
                        <a:pt x="392001" y="261166"/>
                      </a:cubicBezTo>
                      <a:lnTo>
                        <a:pt x="396373" y="261433"/>
                      </a:lnTo>
                      <a:cubicBezTo>
                        <a:pt x="396373" y="261433"/>
                        <a:pt x="393154" y="265538"/>
                        <a:pt x="389925" y="269653"/>
                      </a:cubicBezTo>
                      <a:cubicBezTo>
                        <a:pt x="386753" y="273825"/>
                        <a:pt x="383172" y="277625"/>
                        <a:pt x="383172" y="277625"/>
                      </a:cubicBezTo>
                      <a:cubicBezTo>
                        <a:pt x="392630" y="270329"/>
                        <a:pt x="400402" y="260471"/>
                        <a:pt x="408241" y="251412"/>
                      </a:cubicBezTo>
                      <a:cubicBezTo>
                        <a:pt x="416090" y="242335"/>
                        <a:pt x="422824" y="232943"/>
                        <a:pt x="431244" y="226352"/>
                      </a:cubicBezTo>
                      <a:cubicBezTo>
                        <a:pt x="427615" y="226209"/>
                        <a:pt x="414347" y="230819"/>
                        <a:pt x="420872" y="223790"/>
                      </a:cubicBezTo>
                      <a:lnTo>
                        <a:pt x="418900" y="229714"/>
                      </a:lnTo>
                      <a:cubicBezTo>
                        <a:pt x="414576" y="233020"/>
                        <a:pt x="415376" y="229381"/>
                        <a:pt x="415309" y="226257"/>
                      </a:cubicBezTo>
                      <a:lnTo>
                        <a:pt x="429654" y="212112"/>
                      </a:lnTo>
                      <a:cubicBezTo>
                        <a:pt x="430130" y="213389"/>
                        <a:pt x="435035" y="210312"/>
                        <a:pt x="431121" y="215998"/>
                      </a:cubicBezTo>
                      <a:lnTo>
                        <a:pt x="426168" y="219037"/>
                      </a:lnTo>
                      <a:lnTo>
                        <a:pt x="427577" y="222971"/>
                      </a:lnTo>
                      <a:lnTo>
                        <a:pt x="432902" y="218103"/>
                      </a:lnTo>
                      <a:lnTo>
                        <a:pt x="431178" y="223209"/>
                      </a:lnTo>
                      <a:lnTo>
                        <a:pt x="438417" y="223514"/>
                      </a:lnTo>
                      <a:cubicBezTo>
                        <a:pt x="445799" y="215570"/>
                        <a:pt x="437169" y="218656"/>
                        <a:pt x="442570" y="211617"/>
                      </a:cubicBezTo>
                      <a:cubicBezTo>
                        <a:pt x="442570" y="211617"/>
                        <a:pt x="440026" y="213189"/>
                        <a:pt x="437493" y="214751"/>
                      </a:cubicBezTo>
                      <a:cubicBezTo>
                        <a:pt x="434978" y="216313"/>
                        <a:pt x="432273" y="217703"/>
                        <a:pt x="432273" y="217703"/>
                      </a:cubicBezTo>
                      <a:cubicBezTo>
                        <a:pt x="434035" y="207693"/>
                        <a:pt x="428720" y="213550"/>
                        <a:pt x="427787" y="205083"/>
                      </a:cubicBezTo>
                      <a:cubicBezTo>
                        <a:pt x="426901" y="206473"/>
                        <a:pt x="437417" y="196948"/>
                        <a:pt x="423615" y="209455"/>
                      </a:cubicBezTo>
                      <a:lnTo>
                        <a:pt x="426806" y="207426"/>
                      </a:lnTo>
                      <a:cubicBezTo>
                        <a:pt x="426806" y="207426"/>
                        <a:pt x="425167" y="209179"/>
                        <a:pt x="423386" y="210807"/>
                      </a:cubicBezTo>
                      <a:cubicBezTo>
                        <a:pt x="421634" y="212455"/>
                        <a:pt x="419891" y="214103"/>
                        <a:pt x="419891" y="214103"/>
                      </a:cubicBezTo>
                      <a:lnTo>
                        <a:pt x="422081" y="205626"/>
                      </a:lnTo>
                      <a:cubicBezTo>
                        <a:pt x="420195" y="208388"/>
                        <a:pt x="423253" y="198520"/>
                        <a:pt x="419071" y="210626"/>
                      </a:cubicBezTo>
                      <a:cubicBezTo>
                        <a:pt x="418757" y="208445"/>
                        <a:pt x="420291" y="203606"/>
                        <a:pt x="415785" y="204721"/>
                      </a:cubicBezTo>
                      <a:lnTo>
                        <a:pt x="408584" y="208940"/>
                      </a:lnTo>
                      <a:lnTo>
                        <a:pt x="407651" y="214170"/>
                      </a:lnTo>
                      <a:lnTo>
                        <a:pt x="399907" y="220828"/>
                      </a:lnTo>
                      <a:lnTo>
                        <a:pt x="395383" y="218646"/>
                      </a:lnTo>
                      <a:cubicBezTo>
                        <a:pt x="400622" y="217361"/>
                        <a:pt x="404298" y="209093"/>
                        <a:pt x="409204" y="205445"/>
                      </a:cubicBezTo>
                      <a:lnTo>
                        <a:pt x="405965" y="203425"/>
                      </a:lnTo>
                      <a:lnTo>
                        <a:pt x="409756" y="197301"/>
                      </a:lnTo>
                      <a:lnTo>
                        <a:pt x="406365" y="200844"/>
                      </a:lnTo>
                      <a:cubicBezTo>
                        <a:pt x="406594" y="199130"/>
                        <a:pt x="407003" y="197491"/>
                        <a:pt x="408651" y="194767"/>
                      </a:cubicBezTo>
                      <a:cubicBezTo>
                        <a:pt x="413433" y="195767"/>
                        <a:pt x="419881" y="187309"/>
                        <a:pt x="424063" y="187681"/>
                      </a:cubicBezTo>
                      <a:cubicBezTo>
                        <a:pt x="426939" y="187385"/>
                        <a:pt x="416062" y="197310"/>
                        <a:pt x="416624" y="198530"/>
                      </a:cubicBezTo>
                      <a:cubicBezTo>
                        <a:pt x="420814" y="199073"/>
                        <a:pt x="426549" y="184299"/>
                        <a:pt x="428777" y="190214"/>
                      </a:cubicBezTo>
                      <a:cubicBezTo>
                        <a:pt x="429216" y="185728"/>
                        <a:pt x="434454" y="190376"/>
                        <a:pt x="430806" y="183785"/>
                      </a:cubicBezTo>
                      <a:lnTo>
                        <a:pt x="433435" y="186052"/>
                      </a:lnTo>
                      <a:lnTo>
                        <a:pt x="426777" y="195767"/>
                      </a:lnTo>
                      <a:lnTo>
                        <a:pt x="431949" y="193824"/>
                      </a:lnTo>
                      <a:lnTo>
                        <a:pt x="429130" y="199977"/>
                      </a:lnTo>
                      <a:cubicBezTo>
                        <a:pt x="430987" y="196205"/>
                        <a:pt x="437426" y="195815"/>
                        <a:pt x="436216" y="200054"/>
                      </a:cubicBezTo>
                      <a:lnTo>
                        <a:pt x="442912" y="190986"/>
                      </a:lnTo>
                      <a:lnTo>
                        <a:pt x="444865" y="192957"/>
                      </a:lnTo>
                      <a:cubicBezTo>
                        <a:pt x="453323" y="187500"/>
                        <a:pt x="450142" y="182994"/>
                        <a:pt x="450752" y="184252"/>
                      </a:cubicBezTo>
                      <a:cubicBezTo>
                        <a:pt x="453047" y="183480"/>
                        <a:pt x="457524" y="178822"/>
                        <a:pt x="456590" y="183185"/>
                      </a:cubicBezTo>
                      <a:lnTo>
                        <a:pt x="453590" y="184680"/>
                      </a:lnTo>
                      <a:cubicBezTo>
                        <a:pt x="453590" y="184680"/>
                        <a:pt x="455105" y="183699"/>
                        <a:pt x="456619" y="182718"/>
                      </a:cubicBezTo>
                      <a:cubicBezTo>
                        <a:pt x="458076" y="181689"/>
                        <a:pt x="459543" y="180661"/>
                        <a:pt x="459543" y="180661"/>
                      </a:cubicBezTo>
                      <a:lnTo>
                        <a:pt x="456771" y="179422"/>
                      </a:lnTo>
                      <a:lnTo>
                        <a:pt x="463582" y="166126"/>
                      </a:lnTo>
                      <a:lnTo>
                        <a:pt x="470087" y="161134"/>
                      </a:lnTo>
                      <a:lnTo>
                        <a:pt x="473716" y="150276"/>
                      </a:lnTo>
                      <a:cubicBezTo>
                        <a:pt x="471678" y="149562"/>
                        <a:pt x="479765" y="142151"/>
                        <a:pt x="471564" y="148571"/>
                      </a:cubicBezTo>
                      <a:cubicBezTo>
                        <a:pt x="475364" y="138798"/>
                        <a:pt x="481555" y="136141"/>
                        <a:pt x="485089" y="126044"/>
                      </a:cubicBezTo>
                      <a:lnTo>
                        <a:pt x="486194" y="131007"/>
                      </a:lnTo>
                      <a:lnTo>
                        <a:pt x="481003" y="138694"/>
                      </a:lnTo>
                      <a:cubicBezTo>
                        <a:pt x="482136" y="134407"/>
                        <a:pt x="482384" y="138227"/>
                        <a:pt x="483718" y="136769"/>
                      </a:cubicBezTo>
                      <a:cubicBezTo>
                        <a:pt x="483718" y="136769"/>
                        <a:pt x="481794" y="140608"/>
                        <a:pt x="479879" y="144447"/>
                      </a:cubicBezTo>
                      <a:cubicBezTo>
                        <a:pt x="477993" y="148295"/>
                        <a:pt x="475869" y="152000"/>
                        <a:pt x="475869" y="152000"/>
                      </a:cubicBezTo>
                      <a:cubicBezTo>
                        <a:pt x="479489" y="147628"/>
                        <a:pt x="482784" y="133645"/>
                        <a:pt x="485337" y="140122"/>
                      </a:cubicBezTo>
                      <a:cubicBezTo>
                        <a:pt x="484089" y="143485"/>
                        <a:pt x="482108" y="146628"/>
                        <a:pt x="484918" y="145666"/>
                      </a:cubicBezTo>
                      <a:cubicBezTo>
                        <a:pt x="486518" y="135760"/>
                        <a:pt x="487318" y="150238"/>
                        <a:pt x="488680" y="136455"/>
                      </a:cubicBezTo>
                      <a:lnTo>
                        <a:pt x="488404" y="143970"/>
                      </a:lnTo>
                      <a:cubicBezTo>
                        <a:pt x="483832" y="150104"/>
                        <a:pt x="481003" y="156686"/>
                        <a:pt x="478622" y="164478"/>
                      </a:cubicBezTo>
                      <a:lnTo>
                        <a:pt x="480508" y="173107"/>
                      </a:lnTo>
                      <a:lnTo>
                        <a:pt x="490080" y="165983"/>
                      </a:lnTo>
                      <a:lnTo>
                        <a:pt x="480127" y="181908"/>
                      </a:lnTo>
                      <a:cubicBezTo>
                        <a:pt x="476707" y="191567"/>
                        <a:pt x="486518" y="182699"/>
                        <a:pt x="486356" y="185642"/>
                      </a:cubicBezTo>
                      <a:lnTo>
                        <a:pt x="489937" y="170878"/>
                      </a:lnTo>
                      <a:lnTo>
                        <a:pt x="495205" y="163887"/>
                      </a:lnTo>
                      <a:cubicBezTo>
                        <a:pt x="489471" y="166745"/>
                        <a:pt x="496024" y="150381"/>
                        <a:pt x="493128" y="155229"/>
                      </a:cubicBez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08" name="任意多边形: 形状 591">
                  <a:extLst>
                    <a:ext uri="{FF2B5EF4-FFF2-40B4-BE49-F238E27FC236}">
                      <a16:creationId xmlns:a16="http://schemas.microsoft.com/office/drawing/2014/main" id="{DD3DF270-6348-8B4A-AE1F-D39E7E8652E6}"/>
                    </a:ext>
                  </a:extLst>
                </p:cNvPr>
                <p:cNvSpPr/>
                <p:nvPr/>
              </p:nvSpPr>
              <p:spPr>
                <a:xfrm>
                  <a:off x="4106523" y="1018949"/>
                  <a:ext cx="19050" cy="19050"/>
                </a:xfrm>
                <a:custGeom>
                  <a:avLst/>
                  <a:gdLst>
                    <a:gd name="connsiteX0" fmla="*/ 13497 w 19050"/>
                    <a:gd name="connsiteY0" fmla="*/ 7144 h 19050"/>
                    <a:gd name="connsiteX1" fmla="*/ 7144 w 19050"/>
                    <a:gd name="connsiteY1" fmla="*/ 15792 h 19050"/>
                    <a:gd name="connsiteX2" fmla="*/ 11821 w 19050"/>
                    <a:gd name="connsiteY2" fmla="*/ 1235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19050">
                      <a:moveTo>
                        <a:pt x="13497" y="7144"/>
                      </a:moveTo>
                      <a:cubicBezTo>
                        <a:pt x="11144" y="9706"/>
                        <a:pt x="8763" y="12306"/>
                        <a:pt x="7144" y="15792"/>
                      </a:cubicBezTo>
                      <a:lnTo>
                        <a:pt x="11821" y="12354"/>
                      </a:ln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09" name="任意多边形: 形状 592">
                  <a:extLst>
                    <a:ext uri="{FF2B5EF4-FFF2-40B4-BE49-F238E27FC236}">
                      <a16:creationId xmlns:a16="http://schemas.microsoft.com/office/drawing/2014/main" id="{3FC35670-04A7-41E3-40AC-C5637C558307}"/>
                    </a:ext>
                  </a:extLst>
                </p:cNvPr>
                <p:cNvSpPr/>
                <p:nvPr/>
              </p:nvSpPr>
              <p:spPr>
                <a:xfrm>
                  <a:off x="4033361" y="1015568"/>
                  <a:ext cx="19050" cy="19050"/>
                </a:xfrm>
                <a:custGeom>
                  <a:avLst/>
                  <a:gdLst>
                    <a:gd name="connsiteX0" fmla="*/ 8382 w 19050"/>
                    <a:gd name="connsiteY0" fmla="*/ 15392 h 19050"/>
                    <a:gd name="connsiteX1" fmla="*/ 7144 w 19050"/>
                    <a:gd name="connsiteY1" fmla="*/ 18440 h 19050"/>
                    <a:gd name="connsiteX2" fmla="*/ 12802 w 19050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19050">
                      <a:moveTo>
                        <a:pt x="8382" y="15392"/>
                      </a:moveTo>
                      <a:lnTo>
                        <a:pt x="7144" y="18440"/>
                      </a:lnTo>
                      <a:cubicBezTo>
                        <a:pt x="11821" y="15030"/>
                        <a:pt x="8849" y="12325"/>
                        <a:pt x="12802" y="7144"/>
                      </a:cubicBez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10" name="任意多边形: 形状 593">
                  <a:extLst>
                    <a:ext uri="{FF2B5EF4-FFF2-40B4-BE49-F238E27FC236}">
                      <a16:creationId xmlns:a16="http://schemas.microsoft.com/office/drawing/2014/main" id="{1D169D5A-2D25-BB67-91B4-9ECBF5113D13}"/>
                    </a:ext>
                  </a:extLst>
                </p:cNvPr>
                <p:cNvSpPr/>
                <p:nvPr/>
              </p:nvSpPr>
              <p:spPr>
                <a:xfrm>
                  <a:off x="3968401" y="1015415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10582 h 19050"/>
                    <a:gd name="connsiteX1" fmla="*/ 10763 w 19050"/>
                    <a:gd name="connsiteY1" fmla="*/ 17688 h 19050"/>
                    <a:gd name="connsiteX2" fmla="*/ 8030 w 19050"/>
                    <a:gd name="connsiteY2" fmla="*/ 19822 h 19050"/>
                    <a:gd name="connsiteX3" fmla="*/ 12973 w 19050"/>
                    <a:gd name="connsiteY3" fmla="*/ 20383 h 19050"/>
                    <a:gd name="connsiteX4" fmla="*/ 14726 w 19050"/>
                    <a:gd name="connsiteY4" fmla="*/ 12506 h 19050"/>
                    <a:gd name="connsiteX5" fmla="*/ 11259 w 19050"/>
                    <a:gd name="connsiteY5" fmla="*/ 12868 h 19050"/>
                    <a:gd name="connsiteX6" fmla="*/ 11068 w 19050"/>
                    <a:gd name="connsiteY6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" h="19050">
                      <a:moveTo>
                        <a:pt x="7144" y="10582"/>
                      </a:moveTo>
                      <a:cubicBezTo>
                        <a:pt x="10487" y="13735"/>
                        <a:pt x="4944" y="20641"/>
                        <a:pt x="10763" y="17688"/>
                      </a:cubicBezTo>
                      <a:lnTo>
                        <a:pt x="8030" y="19822"/>
                      </a:lnTo>
                      <a:lnTo>
                        <a:pt x="12973" y="20383"/>
                      </a:lnTo>
                      <a:cubicBezTo>
                        <a:pt x="13802" y="17755"/>
                        <a:pt x="10154" y="12402"/>
                        <a:pt x="14726" y="12506"/>
                      </a:cubicBezTo>
                      <a:cubicBezTo>
                        <a:pt x="13983" y="11611"/>
                        <a:pt x="13154" y="13354"/>
                        <a:pt x="11259" y="12868"/>
                      </a:cubicBezTo>
                      <a:lnTo>
                        <a:pt x="11068" y="7144"/>
                      </a:ln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11" name="任意多边形: 形状 594">
                  <a:extLst>
                    <a:ext uri="{FF2B5EF4-FFF2-40B4-BE49-F238E27FC236}">
                      <a16:creationId xmlns:a16="http://schemas.microsoft.com/office/drawing/2014/main" id="{6D5B58B2-9BB8-DCED-33CF-7512AF28352B}"/>
                    </a:ext>
                  </a:extLst>
                </p:cNvPr>
                <p:cNvSpPr/>
                <p:nvPr/>
              </p:nvSpPr>
              <p:spPr>
                <a:xfrm>
                  <a:off x="4114438" y="1187475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13621 h 19050"/>
                    <a:gd name="connsiteX1" fmla="*/ 9477 w 9525"/>
                    <a:gd name="connsiteY1" fmla="*/ 8677 h 19050"/>
                    <a:gd name="connsiteX2" fmla="*/ 8106 w 9525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144" y="13621"/>
                      </a:moveTo>
                      <a:lnTo>
                        <a:pt x="9477" y="8677"/>
                      </a:lnTo>
                      <a:lnTo>
                        <a:pt x="8106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12" name="任意多边形: 形状 595">
                  <a:extLst>
                    <a:ext uri="{FF2B5EF4-FFF2-40B4-BE49-F238E27FC236}">
                      <a16:creationId xmlns:a16="http://schemas.microsoft.com/office/drawing/2014/main" id="{EC351EF8-C6AA-92D9-465F-113A111B769B}"/>
                    </a:ext>
                  </a:extLst>
                </p:cNvPr>
                <p:cNvSpPr/>
                <p:nvPr/>
              </p:nvSpPr>
              <p:spPr>
                <a:xfrm>
                  <a:off x="4112704" y="1172692"/>
                  <a:ext cx="9525" cy="19050"/>
                </a:xfrm>
                <a:custGeom>
                  <a:avLst/>
                  <a:gdLst>
                    <a:gd name="connsiteX0" fmla="*/ 10763 w 9525"/>
                    <a:gd name="connsiteY0" fmla="*/ 12611 h 19050"/>
                    <a:gd name="connsiteX1" fmla="*/ 11554 w 9525"/>
                    <a:gd name="connsiteY1" fmla="*/ 7144 h 19050"/>
                    <a:gd name="connsiteX2" fmla="*/ 7144 w 9525"/>
                    <a:gd name="connsiteY2" fmla="*/ 15964 h 19050"/>
                    <a:gd name="connsiteX3" fmla="*/ 10763 w 9525"/>
                    <a:gd name="connsiteY3" fmla="*/ 1261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10763" y="12611"/>
                      </a:moveTo>
                      <a:cubicBezTo>
                        <a:pt x="12278" y="9306"/>
                        <a:pt x="8649" y="10830"/>
                        <a:pt x="11554" y="7144"/>
                      </a:cubicBezTo>
                      <a:lnTo>
                        <a:pt x="7144" y="15964"/>
                      </a:lnTo>
                      <a:lnTo>
                        <a:pt x="10763" y="1261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13" name="任意多边形: 形状 596">
                  <a:extLst>
                    <a:ext uri="{FF2B5EF4-FFF2-40B4-BE49-F238E27FC236}">
                      <a16:creationId xmlns:a16="http://schemas.microsoft.com/office/drawing/2014/main" id="{C0D9D7AC-C5DC-27C6-5AAE-40EA3346D122}"/>
                    </a:ext>
                  </a:extLst>
                </p:cNvPr>
                <p:cNvSpPr/>
                <p:nvPr/>
              </p:nvSpPr>
              <p:spPr>
                <a:xfrm>
                  <a:off x="4078129" y="1209525"/>
                  <a:ext cx="38100" cy="57150"/>
                </a:xfrm>
                <a:custGeom>
                  <a:avLst/>
                  <a:gdLst>
                    <a:gd name="connsiteX0" fmla="*/ 32795 w 38100"/>
                    <a:gd name="connsiteY0" fmla="*/ 16755 h 57150"/>
                    <a:gd name="connsiteX1" fmla="*/ 29823 w 38100"/>
                    <a:gd name="connsiteY1" fmla="*/ 17297 h 57150"/>
                    <a:gd name="connsiteX2" fmla="*/ 33137 w 38100"/>
                    <a:gd name="connsiteY2" fmla="*/ 13868 h 57150"/>
                    <a:gd name="connsiteX3" fmla="*/ 31728 w 38100"/>
                    <a:gd name="connsiteY3" fmla="*/ 7144 h 57150"/>
                    <a:gd name="connsiteX4" fmla="*/ 19564 w 38100"/>
                    <a:gd name="connsiteY4" fmla="*/ 24136 h 57150"/>
                    <a:gd name="connsiteX5" fmla="*/ 12773 w 38100"/>
                    <a:gd name="connsiteY5" fmla="*/ 21393 h 57150"/>
                    <a:gd name="connsiteX6" fmla="*/ 19183 w 38100"/>
                    <a:gd name="connsiteY6" fmla="*/ 26975 h 57150"/>
                    <a:gd name="connsiteX7" fmla="*/ 11830 w 38100"/>
                    <a:gd name="connsiteY7" fmla="*/ 33109 h 57150"/>
                    <a:gd name="connsiteX8" fmla="*/ 15850 w 38100"/>
                    <a:gd name="connsiteY8" fmla="*/ 30242 h 57150"/>
                    <a:gd name="connsiteX9" fmla="*/ 9849 w 38100"/>
                    <a:gd name="connsiteY9" fmla="*/ 43434 h 57150"/>
                    <a:gd name="connsiteX10" fmla="*/ 16631 w 38100"/>
                    <a:gd name="connsiteY10" fmla="*/ 39072 h 57150"/>
                    <a:gd name="connsiteX11" fmla="*/ 8411 w 38100"/>
                    <a:gd name="connsiteY11" fmla="*/ 46758 h 57150"/>
                    <a:gd name="connsiteX12" fmla="*/ 11230 w 38100"/>
                    <a:gd name="connsiteY12" fmla="*/ 50702 h 57150"/>
                    <a:gd name="connsiteX13" fmla="*/ 7144 w 38100"/>
                    <a:gd name="connsiteY13" fmla="*/ 55664 h 57150"/>
                    <a:gd name="connsiteX14" fmla="*/ 21231 w 38100"/>
                    <a:gd name="connsiteY14" fmla="*/ 41786 h 57150"/>
                    <a:gd name="connsiteX15" fmla="*/ 17821 w 38100"/>
                    <a:gd name="connsiteY15" fmla="*/ 44025 h 57150"/>
                    <a:gd name="connsiteX16" fmla="*/ 22603 w 38100"/>
                    <a:gd name="connsiteY16" fmla="*/ 33071 h 57150"/>
                    <a:gd name="connsiteX17" fmla="*/ 27175 w 38100"/>
                    <a:gd name="connsiteY17" fmla="*/ 31432 h 57150"/>
                    <a:gd name="connsiteX18" fmla="*/ 27080 w 38100"/>
                    <a:gd name="connsiteY18" fmla="*/ 27184 h 57150"/>
                    <a:gd name="connsiteX19" fmla="*/ 33109 w 38100"/>
                    <a:gd name="connsiteY19" fmla="*/ 20002 h 57150"/>
                    <a:gd name="connsiteX20" fmla="*/ 32795 w 38100"/>
                    <a:gd name="connsiteY20" fmla="*/ 16755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38100" h="57150">
                      <a:moveTo>
                        <a:pt x="32795" y="16755"/>
                      </a:moveTo>
                      <a:cubicBezTo>
                        <a:pt x="31185" y="18002"/>
                        <a:pt x="29451" y="20193"/>
                        <a:pt x="29823" y="17297"/>
                      </a:cubicBezTo>
                      <a:cubicBezTo>
                        <a:pt x="30747" y="15726"/>
                        <a:pt x="31537" y="15116"/>
                        <a:pt x="33137" y="13868"/>
                      </a:cubicBezTo>
                      <a:cubicBezTo>
                        <a:pt x="27203" y="21060"/>
                        <a:pt x="31452" y="9954"/>
                        <a:pt x="31728" y="7144"/>
                      </a:cubicBezTo>
                      <a:cubicBezTo>
                        <a:pt x="33928" y="7163"/>
                        <a:pt x="24393" y="20650"/>
                        <a:pt x="19564" y="24136"/>
                      </a:cubicBezTo>
                      <a:cubicBezTo>
                        <a:pt x="14030" y="28156"/>
                        <a:pt x="18917" y="12659"/>
                        <a:pt x="12773" y="21393"/>
                      </a:cubicBezTo>
                      <a:cubicBezTo>
                        <a:pt x="13087" y="29670"/>
                        <a:pt x="16373" y="21336"/>
                        <a:pt x="19183" y="26975"/>
                      </a:cubicBezTo>
                      <a:cubicBezTo>
                        <a:pt x="16764" y="28756"/>
                        <a:pt x="13706" y="30089"/>
                        <a:pt x="11830" y="33109"/>
                      </a:cubicBezTo>
                      <a:lnTo>
                        <a:pt x="15850" y="30242"/>
                      </a:lnTo>
                      <a:cubicBezTo>
                        <a:pt x="13392" y="37128"/>
                        <a:pt x="15059" y="36081"/>
                        <a:pt x="9849" y="43434"/>
                      </a:cubicBezTo>
                      <a:cubicBezTo>
                        <a:pt x="12202" y="42777"/>
                        <a:pt x="15297" y="38310"/>
                        <a:pt x="16631" y="39072"/>
                      </a:cubicBezTo>
                      <a:cubicBezTo>
                        <a:pt x="15221" y="42434"/>
                        <a:pt x="11592" y="45577"/>
                        <a:pt x="8411" y="46758"/>
                      </a:cubicBezTo>
                      <a:cubicBezTo>
                        <a:pt x="10382" y="51216"/>
                        <a:pt x="5220" y="51197"/>
                        <a:pt x="11230" y="50702"/>
                      </a:cubicBezTo>
                      <a:lnTo>
                        <a:pt x="7144" y="55664"/>
                      </a:lnTo>
                      <a:cubicBezTo>
                        <a:pt x="14811" y="44367"/>
                        <a:pt x="15364" y="55445"/>
                        <a:pt x="21231" y="41786"/>
                      </a:cubicBezTo>
                      <a:lnTo>
                        <a:pt x="17821" y="44025"/>
                      </a:lnTo>
                      <a:cubicBezTo>
                        <a:pt x="16774" y="42339"/>
                        <a:pt x="20603" y="37205"/>
                        <a:pt x="22603" y="33071"/>
                      </a:cubicBezTo>
                      <a:lnTo>
                        <a:pt x="27175" y="31432"/>
                      </a:lnTo>
                      <a:cubicBezTo>
                        <a:pt x="29747" y="28642"/>
                        <a:pt x="25041" y="31280"/>
                        <a:pt x="27080" y="27184"/>
                      </a:cubicBezTo>
                      <a:lnTo>
                        <a:pt x="33109" y="20002"/>
                      </a:lnTo>
                      <a:cubicBezTo>
                        <a:pt x="31490" y="21241"/>
                        <a:pt x="32680" y="17717"/>
                        <a:pt x="32795" y="1675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14" name="任意多边形: 形状 597">
                  <a:extLst>
                    <a:ext uri="{FF2B5EF4-FFF2-40B4-BE49-F238E27FC236}">
                      <a16:creationId xmlns:a16="http://schemas.microsoft.com/office/drawing/2014/main" id="{5312ABC0-7BAA-44EF-952A-44B6403CAFB7}"/>
                    </a:ext>
                  </a:extLst>
                </p:cNvPr>
                <p:cNvSpPr/>
                <p:nvPr/>
              </p:nvSpPr>
              <p:spPr>
                <a:xfrm>
                  <a:off x="4079938" y="1045410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7144 h 19050"/>
                    <a:gd name="connsiteX1" fmla="*/ 7391 w 9525"/>
                    <a:gd name="connsiteY1" fmla="*/ 15192 h 19050"/>
                    <a:gd name="connsiteX2" fmla="*/ 11068 w 9525"/>
                    <a:gd name="connsiteY2" fmla="*/ 9944 h 19050"/>
                    <a:gd name="connsiteX3" fmla="*/ 7144 w 9525"/>
                    <a:gd name="connsiteY3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7144" y="7144"/>
                      </a:moveTo>
                      <a:lnTo>
                        <a:pt x="7391" y="15192"/>
                      </a:lnTo>
                      <a:lnTo>
                        <a:pt x="11068" y="9944"/>
                      </a:lnTo>
                      <a:cubicBezTo>
                        <a:pt x="8858" y="12563"/>
                        <a:pt x="8496" y="8944"/>
                        <a:pt x="714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15" name="任意多边形: 形状 598">
                  <a:extLst>
                    <a:ext uri="{FF2B5EF4-FFF2-40B4-BE49-F238E27FC236}">
                      <a16:creationId xmlns:a16="http://schemas.microsoft.com/office/drawing/2014/main" id="{5D64CB05-8BB9-08F4-ADC3-7C1A6368A7DC}"/>
                    </a:ext>
                  </a:extLst>
                </p:cNvPr>
                <p:cNvSpPr/>
                <p:nvPr/>
              </p:nvSpPr>
              <p:spPr>
                <a:xfrm>
                  <a:off x="4069652" y="1260579"/>
                  <a:ext cx="28575" cy="28575"/>
                </a:xfrm>
                <a:custGeom>
                  <a:avLst/>
                  <a:gdLst>
                    <a:gd name="connsiteX0" fmla="*/ 27194 w 28575"/>
                    <a:gd name="connsiteY0" fmla="*/ 8792 h 28575"/>
                    <a:gd name="connsiteX1" fmla="*/ 29794 w 28575"/>
                    <a:gd name="connsiteY1" fmla="*/ 7144 h 28575"/>
                    <a:gd name="connsiteX2" fmla="*/ 12630 w 28575"/>
                    <a:gd name="connsiteY2" fmla="*/ 22660 h 28575"/>
                    <a:gd name="connsiteX3" fmla="*/ 12716 w 28575"/>
                    <a:gd name="connsiteY3" fmla="*/ 13678 h 28575"/>
                    <a:gd name="connsiteX4" fmla="*/ 7144 w 28575"/>
                    <a:gd name="connsiteY4" fmla="*/ 21022 h 28575"/>
                    <a:gd name="connsiteX5" fmla="*/ 13078 w 28575"/>
                    <a:gd name="connsiteY5" fmla="*/ 26441 h 28575"/>
                    <a:gd name="connsiteX6" fmla="*/ 17631 w 28575"/>
                    <a:gd name="connsiteY6" fmla="*/ 20460 h 28575"/>
                    <a:gd name="connsiteX7" fmla="*/ 28565 w 28575"/>
                    <a:gd name="connsiteY7" fmla="*/ 15326 h 28575"/>
                    <a:gd name="connsiteX8" fmla="*/ 27194 w 28575"/>
                    <a:gd name="connsiteY8" fmla="*/ 8792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575" h="28575">
                      <a:moveTo>
                        <a:pt x="27194" y="8792"/>
                      </a:moveTo>
                      <a:lnTo>
                        <a:pt x="29794" y="7144"/>
                      </a:lnTo>
                      <a:cubicBezTo>
                        <a:pt x="18964" y="12382"/>
                        <a:pt x="22803" y="20583"/>
                        <a:pt x="12630" y="22660"/>
                      </a:cubicBezTo>
                      <a:cubicBezTo>
                        <a:pt x="17374" y="15764"/>
                        <a:pt x="10401" y="19907"/>
                        <a:pt x="12716" y="13678"/>
                      </a:cubicBezTo>
                      <a:cubicBezTo>
                        <a:pt x="11354" y="16116"/>
                        <a:pt x="8411" y="16259"/>
                        <a:pt x="7144" y="21022"/>
                      </a:cubicBezTo>
                      <a:cubicBezTo>
                        <a:pt x="11401" y="21784"/>
                        <a:pt x="6277" y="29575"/>
                        <a:pt x="13078" y="26441"/>
                      </a:cubicBezTo>
                      <a:lnTo>
                        <a:pt x="17631" y="20460"/>
                      </a:lnTo>
                      <a:cubicBezTo>
                        <a:pt x="16107" y="26270"/>
                        <a:pt x="24308" y="20517"/>
                        <a:pt x="28565" y="15326"/>
                      </a:cubicBezTo>
                      <a:cubicBezTo>
                        <a:pt x="27756" y="12554"/>
                        <a:pt x="24527" y="13773"/>
                        <a:pt x="27194" y="879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16" name="任意多边形: 形状 599">
                  <a:extLst>
                    <a:ext uri="{FF2B5EF4-FFF2-40B4-BE49-F238E27FC236}">
                      <a16:creationId xmlns:a16="http://schemas.microsoft.com/office/drawing/2014/main" id="{3265FB0B-6844-3F93-B2CF-FEC28ACE3A42}"/>
                    </a:ext>
                  </a:extLst>
                </p:cNvPr>
                <p:cNvSpPr/>
                <p:nvPr/>
              </p:nvSpPr>
              <p:spPr>
                <a:xfrm>
                  <a:off x="4047868" y="1018479"/>
                  <a:ext cx="19050" cy="19050"/>
                </a:xfrm>
                <a:custGeom>
                  <a:avLst/>
                  <a:gdLst>
                    <a:gd name="connsiteX0" fmla="*/ 13440 w 19050"/>
                    <a:gd name="connsiteY0" fmla="*/ 7213 h 19050"/>
                    <a:gd name="connsiteX1" fmla="*/ 7144 w 19050"/>
                    <a:gd name="connsiteY1" fmla="*/ 14976 h 19050"/>
                    <a:gd name="connsiteX2" fmla="*/ 9335 w 19050"/>
                    <a:gd name="connsiteY2" fmla="*/ 17653 h 19050"/>
                    <a:gd name="connsiteX3" fmla="*/ 18640 w 19050"/>
                    <a:gd name="connsiteY3" fmla="*/ 1258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3440" y="7213"/>
                      </a:moveTo>
                      <a:cubicBezTo>
                        <a:pt x="6620" y="6166"/>
                        <a:pt x="14297" y="17329"/>
                        <a:pt x="7144" y="14976"/>
                      </a:cubicBezTo>
                      <a:cubicBezTo>
                        <a:pt x="8630" y="15891"/>
                        <a:pt x="10173" y="15043"/>
                        <a:pt x="9335" y="17653"/>
                      </a:cubicBezTo>
                      <a:cubicBezTo>
                        <a:pt x="8801" y="10614"/>
                        <a:pt x="18736" y="22701"/>
                        <a:pt x="18640" y="12585"/>
                      </a:cubicBez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17" name="任意多边形: 形状 600">
                  <a:extLst>
                    <a:ext uri="{FF2B5EF4-FFF2-40B4-BE49-F238E27FC236}">
                      <a16:creationId xmlns:a16="http://schemas.microsoft.com/office/drawing/2014/main" id="{90EAB585-5C7D-8C49-42DA-762B7263C7BB}"/>
                    </a:ext>
                  </a:extLst>
                </p:cNvPr>
                <p:cNvSpPr/>
                <p:nvPr/>
              </p:nvSpPr>
              <p:spPr>
                <a:xfrm>
                  <a:off x="4088501" y="1216895"/>
                  <a:ext cx="19050" cy="9525"/>
                </a:xfrm>
                <a:custGeom>
                  <a:avLst/>
                  <a:gdLst>
                    <a:gd name="connsiteX0" fmla="*/ 10297 w 19050"/>
                    <a:gd name="connsiteY0" fmla="*/ 8203 h 9525"/>
                    <a:gd name="connsiteX1" fmla="*/ 7144 w 19050"/>
                    <a:gd name="connsiteY1" fmla="*/ 10556 h 9525"/>
                    <a:gd name="connsiteX2" fmla="*/ 11535 w 19050"/>
                    <a:gd name="connsiteY2" fmla="*/ 9889 h 9525"/>
                    <a:gd name="connsiteX3" fmla="*/ 10297 w 19050"/>
                    <a:gd name="connsiteY3" fmla="*/ 820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0297" y="8203"/>
                      </a:moveTo>
                      <a:lnTo>
                        <a:pt x="7144" y="10556"/>
                      </a:lnTo>
                      <a:lnTo>
                        <a:pt x="11535" y="9889"/>
                      </a:lnTo>
                      <a:cubicBezTo>
                        <a:pt x="12573" y="7375"/>
                        <a:pt x="11982" y="6098"/>
                        <a:pt x="10297" y="820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18" name="任意多边形: 形状 601">
                  <a:extLst>
                    <a:ext uri="{FF2B5EF4-FFF2-40B4-BE49-F238E27FC236}">
                      <a16:creationId xmlns:a16="http://schemas.microsoft.com/office/drawing/2014/main" id="{A1EE4FC7-68E9-BD1A-2572-DC324B9D8DEE}"/>
                    </a:ext>
                  </a:extLst>
                </p:cNvPr>
                <p:cNvSpPr/>
                <p:nvPr/>
              </p:nvSpPr>
              <p:spPr>
                <a:xfrm>
                  <a:off x="4048868" y="1028769"/>
                  <a:ext cx="28575" cy="47625"/>
                </a:xfrm>
                <a:custGeom>
                  <a:avLst/>
                  <a:gdLst>
                    <a:gd name="connsiteX0" fmla="*/ 19679 w 28575"/>
                    <a:gd name="connsiteY0" fmla="*/ 10249 h 47625"/>
                    <a:gd name="connsiteX1" fmla="*/ 17869 w 28575"/>
                    <a:gd name="connsiteY1" fmla="*/ 7144 h 47625"/>
                    <a:gd name="connsiteX2" fmla="*/ 13049 w 28575"/>
                    <a:gd name="connsiteY2" fmla="*/ 15059 h 47625"/>
                    <a:gd name="connsiteX3" fmla="*/ 19679 w 28575"/>
                    <a:gd name="connsiteY3" fmla="*/ 10249 h 47625"/>
                    <a:gd name="connsiteX4" fmla="*/ 21498 w 28575"/>
                    <a:gd name="connsiteY4" fmla="*/ 13364 h 47625"/>
                    <a:gd name="connsiteX5" fmla="*/ 18450 w 28575"/>
                    <a:gd name="connsiteY5" fmla="*/ 14173 h 47625"/>
                    <a:gd name="connsiteX6" fmla="*/ 18345 w 28575"/>
                    <a:gd name="connsiteY6" fmla="*/ 23279 h 47625"/>
                    <a:gd name="connsiteX7" fmla="*/ 13764 w 28575"/>
                    <a:gd name="connsiteY7" fmla="*/ 23127 h 47625"/>
                    <a:gd name="connsiteX8" fmla="*/ 15202 w 28575"/>
                    <a:gd name="connsiteY8" fmla="*/ 16659 h 47625"/>
                    <a:gd name="connsiteX9" fmla="*/ 11659 w 28575"/>
                    <a:gd name="connsiteY9" fmla="*/ 21431 h 47625"/>
                    <a:gd name="connsiteX10" fmla="*/ 11497 w 28575"/>
                    <a:gd name="connsiteY10" fmla="*/ 29480 h 47625"/>
                    <a:gd name="connsiteX11" fmla="*/ 8420 w 28575"/>
                    <a:gd name="connsiteY11" fmla="*/ 22955 h 47625"/>
                    <a:gd name="connsiteX12" fmla="*/ 7144 w 28575"/>
                    <a:gd name="connsiteY12" fmla="*/ 36414 h 47625"/>
                    <a:gd name="connsiteX13" fmla="*/ 10411 w 28575"/>
                    <a:gd name="connsiteY13" fmla="*/ 35090 h 47625"/>
                    <a:gd name="connsiteX14" fmla="*/ 8039 w 28575"/>
                    <a:gd name="connsiteY14" fmla="*/ 46187 h 47625"/>
                    <a:gd name="connsiteX15" fmla="*/ 14297 w 28575"/>
                    <a:gd name="connsiteY15" fmla="*/ 40376 h 47625"/>
                    <a:gd name="connsiteX16" fmla="*/ 11030 w 28575"/>
                    <a:gd name="connsiteY16" fmla="*/ 41681 h 47625"/>
                    <a:gd name="connsiteX17" fmla="*/ 12430 w 28575"/>
                    <a:gd name="connsiteY17" fmla="*/ 34442 h 47625"/>
                    <a:gd name="connsiteX18" fmla="*/ 9849 w 28575"/>
                    <a:gd name="connsiteY18" fmla="*/ 33442 h 47625"/>
                    <a:gd name="connsiteX19" fmla="*/ 15516 w 28575"/>
                    <a:gd name="connsiteY19" fmla="*/ 28118 h 47625"/>
                    <a:gd name="connsiteX20" fmla="*/ 17621 w 28575"/>
                    <a:gd name="connsiteY20" fmla="*/ 44053 h 47625"/>
                    <a:gd name="connsiteX21" fmla="*/ 22908 w 28575"/>
                    <a:gd name="connsiteY21" fmla="*/ 39481 h 47625"/>
                    <a:gd name="connsiteX22" fmla="*/ 20041 w 28575"/>
                    <a:gd name="connsiteY22" fmla="*/ 35004 h 47625"/>
                    <a:gd name="connsiteX23" fmla="*/ 23803 w 28575"/>
                    <a:gd name="connsiteY23" fmla="*/ 25965 h 47625"/>
                    <a:gd name="connsiteX24" fmla="*/ 23098 w 28575"/>
                    <a:gd name="connsiteY24" fmla="*/ 17316 h 47625"/>
                    <a:gd name="connsiteX25" fmla="*/ 21860 w 28575"/>
                    <a:gd name="connsiteY25" fmla="*/ 13297 h 47625"/>
                    <a:gd name="connsiteX26" fmla="*/ 22403 w 28575"/>
                    <a:gd name="connsiteY26" fmla="*/ 9858 h 47625"/>
                    <a:gd name="connsiteX27" fmla="*/ 19679 w 28575"/>
                    <a:gd name="connsiteY27" fmla="*/ 10249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28575" h="47625">
                      <a:moveTo>
                        <a:pt x="19679" y="10249"/>
                      </a:moveTo>
                      <a:cubicBezTo>
                        <a:pt x="20498" y="8506"/>
                        <a:pt x="19412" y="7163"/>
                        <a:pt x="17869" y="7144"/>
                      </a:cubicBezTo>
                      <a:cubicBezTo>
                        <a:pt x="17002" y="10697"/>
                        <a:pt x="13211" y="10449"/>
                        <a:pt x="13049" y="15059"/>
                      </a:cubicBezTo>
                      <a:cubicBezTo>
                        <a:pt x="14307" y="12659"/>
                        <a:pt x="16926" y="13325"/>
                        <a:pt x="19679" y="10249"/>
                      </a:cubicBezTo>
                      <a:cubicBezTo>
                        <a:pt x="21993" y="9420"/>
                        <a:pt x="20774" y="12478"/>
                        <a:pt x="21498" y="13364"/>
                      </a:cubicBezTo>
                      <a:cubicBezTo>
                        <a:pt x="20660" y="15983"/>
                        <a:pt x="18050" y="14621"/>
                        <a:pt x="18450" y="14173"/>
                      </a:cubicBezTo>
                      <a:cubicBezTo>
                        <a:pt x="18707" y="12754"/>
                        <a:pt x="18336" y="23527"/>
                        <a:pt x="18345" y="23279"/>
                      </a:cubicBezTo>
                      <a:lnTo>
                        <a:pt x="13764" y="23127"/>
                      </a:lnTo>
                      <a:lnTo>
                        <a:pt x="15202" y="16659"/>
                      </a:lnTo>
                      <a:lnTo>
                        <a:pt x="11659" y="21431"/>
                      </a:lnTo>
                      <a:cubicBezTo>
                        <a:pt x="13297" y="23889"/>
                        <a:pt x="14173" y="26403"/>
                        <a:pt x="11497" y="29480"/>
                      </a:cubicBezTo>
                      <a:cubicBezTo>
                        <a:pt x="8087" y="32518"/>
                        <a:pt x="11687" y="21441"/>
                        <a:pt x="8420" y="22955"/>
                      </a:cubicBezTo>
                      <a:cubicBezTo>
                        <a:pt x="10277" y="23765"/>
                        <a:pt x="10392" y="32671"/>
                        <a:pt x="7144" y="36414"/>
                      </a:cubicBezTo>
                      <a:lnTo>
                        <a:pt x="10411" y="35090"/>
                      </a:lnTo>
                      <a:lnTo>
                        <a:pt x="8039" y="46187"/>
                      </a:lnTo>
                      <a:cubicBezTo>
                        <a:pt x="10487" y="37538"/>
                        <a:pt x="11354" y="49921"/>
                        <a:pt x="14297" y="40376"/>
                      </a:cubicBezTo>
                      <a:cubicBezTo>
                        <a:pt x="13306" y="41920"/>
                        <a:pt x="12297" y="40977"/>
                        <a:pt x="11030" y="41681"/>
                      </a:cubicBezTo>
                      <a:cubicBezTo>
                        <a:pt x="11506" y="38452"/>
                        <a:pt x="12744" y="37748"/>
                        <a:pt x="12430" y="34442"/>
                      </a:cubicBezTo>
                      <a:lnTo>
                        <a:pt x="9849" y="33442"/>
                      </a:lnTo>
                      <a:cubicBezTo>
                        <a:pt x="11439" y="27070"/>
                        <a:pt x="15478" y="34652"/>
                        <a:pt x="15516" y="28118"/>
                      </a:cubicBezTo>
                      <a:cubicBezTo>
                        <a:pt x="15469" y="34633"/>
                        <a:pt x="21336" y="34319"/>
                        <a:pt x="17621" y="44053"/>
                      </a:cubicBezTo>
                      <a:cubicBezTo>
                        <a:pt x="19898" y="46863"/>
                        <a:pt x="21165" y="41043"/>
                        <a:pt x="22908" y="39481"/>
                      </a:cubicBezTo>
                      <a:cubicBezTo>
                        <a:pt x="22088" y="36852"/>
                        <a:pt x="20364" y="38405"/>
                        <a:pt x="20041" y="35004"/>
                      </a:cubicBezTo>
                      <a:cubicBezTo>
                        <a:pt x="24108" y="36166"/>
                        <a:pt x="21460" y="30070"/>
                        <a:pt x="23803" y="25965"/>
                      </a:cubicBezTo>
                      <a:cubicBezTo>
                        <a:pt x="25013" y="23889"/>
                        <a:pt x="23993" y="20879"/>
                        <a:pt x="23098" y="17316"/>
                      </a:cubicBezTo>
                      <a:cubicBezTo>
                        <a:pt x="22708" y="15164"/>
                        <a:pt x="22098" y="14392"/>
                        <a:pt x="21860" y="13297"/>
                      </a:cubicBezTo>
                      <a:cubicBezTo>
                        <a:pt x="21622" y="12202"/>
                        <a:pt x="21698" y="11049"/>
                        <a:pt x="22403" y="9858"/>
                      </a:cubicBezTo>
                      <a:lnTo>
                        <a:pt x="19679" y="1024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19" name="任意多边形: 形状 602">
                  <a:extLst>
                    <a:ext uri="{FF2B5EF4-FFF2-40B4-BE49-F238E27FC236}">
                      <a16:creationId xmlns:a16="http://schemas.microsoft.com/office/drawing/2014/main" id="{3ADD1BBC-0EB9-71E5-3484-ED460DE71D45}"/>
                    </a:ext>
                  </a:extLst>
                </p:cNvPr>
                <p:cNvSpPr/>
                <p:nvPr/>
              </p:nvSpPr>
              <p:spPr>
                <a:xfrm>
                  <a:off x="4072185" y="1066536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13002 h 19050"/>
                    <a:gd name="connsiteX1" fmla="*/ 10982 w 9525"/>
                    <a:gd name="connsiteY1" fmla="*/ 8096 h 19050"/>
                    <a:gd name="connsiteX2" fmla="*/ 10716 w 9525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144" y="13002"/>
                      </a:moveTo>
                      <a:lnTo>
                        <a:pt x="10982" y="8096"/>
                      </a:lnTo>
                      <a:lnTo>
                        <a:pt x="10716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20" name="任意多边形: 形状 603">
                  <a:extLst>
                    <a:ext uri="{FF2B5EF4-FFF2-40B4-BE49-F238E27FC236}">
                      <a16:creationId xmlns:a16="http://schemas.microsoft.com/office/drawing/2014/main" id="{A3559DD7-8AE9-2344-A5C3-A13857256D68}"/>
                    </a:ext>
                  </a:extLst>
                </p:cNvPr>
                <p:cNvSpPr/>
                <p:nvPr/>
              </p:nvSpPr>
              <p:spPr>
                <a:xfrm>
                  <a:off x="4070194" y="1260751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10039 h 19050"/>
                    <a:gd name="connsiteX1" fmla="*/ 8801 w 9525"/>
                    <a:gd name="connsiteY1" fmla="*/ 12297 h 19050"/>
                    <a:gd name="connsiteX2" fmla="*/ 9306 w 9525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144" y="10039"/>
                      </a:moveTo>
                      <a:lnTo>
                        <a:pt x="8801" y="12297"/>
                      </a:lnTo>
                      <a:lnTo>
                        <a:pt x="9306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21" name="任意多边形: 形状 604">
                  <a:extLst>
                    <a:ext uri="{FF2B5EF4-FFF2-40B4-BE49-F238E27FC236}">
                      <a16:creationId xmlns:a16="http://schemas.microsoft.com/office/drawing/2014/main" id="{F5DED95D-CA28-6CDE-0938-E80480E3BE39}"/>
                    </a:ext>
                  </a:extLst>
                </p:cNvPr>
                <p:cNvSpPr/>
                <p:nvPr/>
              </p:nvSpPr>
              <p:spPr>
                <a:xfrm>
                  <a:off x="4058355" y="1282925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13135 h 19050"/>
                    <a:gd name="connsiteX1" fmla="*/ 10478 w 9525"/>
                    <a:gd name="connsiteY1" fmla="*/ 9925 h 19050"/>
                    <a:gd name="connsiteX2" fmla="*/ 11373 w 9525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144" y="13135"/>
                      </a:moveTo>
                      <a:lnTo>
                        <a:pt x="10478" y="9925"/>
                      </a:lnTo>
                      <a:lnTo>
                        <a:pt x="11373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22" name="任意多边形: 形状 605">
                  <a:extLst>
                    <a:ext uri="{FF2B5EF4-FFF2-40B4-BE49-F238E27FC236}">
                      <a16:creationId xmlns:a16="http://schemas.microsoft.com/office/drawing/2014/main" id="{AF72F346-1049-737D-45C6-288ABFA8C51D}"/>
                    </a:ext>
                  </a:extLst>
                </p:cNvPr>
                <p:cNvSpPr/>
                <p:nvPr/>
              </p:nvSpPr>
              <p:spPr>
                <a:xfrm>
                  <a:off x="4058041" y="1069355"/>
                  <a:ext cx="9525" cy="9525"/>
                </a:xfrm>
                <a:custGeom>
                  <a:avLst/>
                  <a:gdLst>
                    <a:gd name="connsiteX0" fmla="*/ 10973 w 9525"/>
                    <a:gd name="connsiteY0" fmla="*/ 7144 h 9525"/>
                    <a:gd name="connsiteX1" fmla="*/ 7144 w 9525"/>
                    <a:gd name="connsiteY1" fmla="*/ 11706 h 9525"/>
                    <a:gd name="connsiteX2" fmla="*/ 10973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973" y="7144"/>
                      </a:moveTo>
                      <a:lnTo>
                        <a:pt x="7144" y="11706"/>
                      </a:lnTo>
                      <a:lnTo>
                        <a:pt x="10973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23" name="任意多边形: 形状 606">
                  <a:extLst>
                    <a:ext uri="{FF2B5EF4-FFF2-40B4-BE49-F238E27FC236}">
                      <a16:creationId xmlns:a16="http://schemas.microsoft.com/office/drawing/2014/main" id="{4A7E4913-BE15-01BC-9FB4-65F636B9B5CC}"/>
                    </a:ext>
                  </a:extLst>
                </p:cNvPr>
                <p:cNvSpPr/>
                <p:nvPr/>
              </p:nvSpPr>
              <p:spPr>
                <a:xfrm>
                  <a:off x="4031332" y="1022149"/>
                  <a:ext cx="19050" cy="57150"/>
                </a:xfrm>
                <a:custGeom>
                  <a:avLst/>
                  <a:gdLst>
                    <a:gd name="connsiteX0" fmla="*/ 7439 w 19050"/>
                    <a:gd name="connsiteY0" fmla="*/ 50406 h 57150"/>
                    <a:gd name="connsiteX1" fmla="*/ 8496 w 19050"/>
                    <a:gd name="connsiteY1" fmla="*/ 54654 h 57150"/>
                    <a:gd name="connsiteX2" fmla="*/ 7144 w 19050"/>
                    <a:gd name="connsiteY2" fmla="*/ 58017 h 57150"/>
                    <a:gd name="connsiteX3" fmla="*/ 10497 w 19050"/>
                    <a:gd name="connsiteY3" fmla="*/ 55293 h 57150"/>
                    <a:gd name="connsiteX4" fmla="*/ 7896 w 19050"/>
                    <a:gd name="connsiteY4" fmla="*/ 47434 h 57150"/>
                    <a:gd name="connsiteX5" fmla="*/ 17155 w 19050"/>
                    <a:gd name="connsiteY5" fmla="*/ 44682 h 57150"/>
                    <a:gd name="connsiteX6" fmla="*/ 18593 w 19050"/>
                    <a:gd name="connsiteY6" fmla="*/ 16031 h 57150"/>
                    <a:gd name="connsiteX7" fmla="*/ 15926 w 19050"/>
                    <a:gd name="connsiteY7" fmla="*/ 15526 h 57150"/>
                    <a:gd name="connsiteX8" fmla="*/ 14278 w 19050"/>
                    <a:gd name="connsiteY8" fmla="*/ 7144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050" h="57150">
                      <a:moveTo>
                        <a:pt x="7439" y="50406"/>
                      </a:moveTo>
                      <a:cubicBezTo>
                        <a:pt x="7706" y="51168"/>
                        <a:pt x="8315" y="53016"/>
                        <a:pt x="8496" y="54654"/>
                      </a:cubicBezTo>
                      <a:cubicBezTo>
                        <a:pt x="8649" y="56150"/>
                        <a:pt x="8420" y="57588"/>
                        <a:pt x="7144" y="58017"/>
                      </a:cubicBezTo>
                      <a:cubicBezTo>
                        <a:pt x="7601" y="59426"/>
                        <a:pt x="9468" y="56455"/>
                        <a:pt x="10497" y="55293"/>
                      </a:cubicBezTo>
                      <a:lnTo>
                        <a:pt x="7896" y="47434"/>
                      </a:lnTo>
                      <a:cubicBezTo>
                        <a:pt x="10335" y="44015"/>
                        <a:pt x="14535" y="41319"/>
                        <a:pt x="17155" y="44682"/>
                      </a:cubicBezTo>
                      <a:cubicBezTo>
                        <a:pt x="15878" y="35023"/>
                        <a:pt x="18574" y="17564"/>
                        <a:pt x="18593" y="16031"/>
                      </a:cubicBezTo>
                      <a:lnTo>
                        <a:pt x="15926" y="15526"/>
                      </a:lnTo>
                      <a:cubicBezTo>
                        <a:pt x="15631" y="12440"/>
                        <a:pt x="15726" y="8925"/>
                        <a:pt x="14278" y="7144"/>
                      </a:cubicBez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24" name="任意多边形: 形状 607">
                  <a:extLst>
                    <a:ext uri="{FF2B5EF4-FFF2-40B4-BE49-F238E27FC236}">
                      <a16:creationId xmlns:a16="http://schemas.microsoft.com/office/drawing/2014/main" id="{4E03EA88-267D-EAAA-5705-7DCFCAD9FDCC}"/>
                    </a:ext>
                  </a:extLst>
                </p:cNvPr>
                <p:cNvSpPr/>
                <p:nvPr/>
              </p:nvSpPr>
              <p:spPr>
                <a:xfrm>
                  <a:off x="4025979" y="1072508"/>
                  <a:ext cx="9525" cy="19050"/>
                </a:xfrm>
                <a:custGeom>
                  <a:avLst/>
                  <a:gdLst>
                    <a:gd name="connsiteX0" fmla="*/ 8030 w 9525"/>
                    <a:gd name="connsiteY0" fmla="*/ 13383 h 19050"/>
                    <a:gd name="connsiteX1" fmla="*/ 7277 w 9525"/>
                    <a:gd name="connsiteY1" fmla="*/ 13221 h 19050"/>
                    <a:gd name="connsiteX2" fmla="*/ 9468 w 9525"/>
                    <a:gd name="connsiteY2" fmla="*/ 7144 h 19050"/>
                    <a:gd name="connsiteX3" fmla="*/ 7144 w 9525"/>
                    <a:gd name="connsiteY3" fmla="*/ 8687 h 19050"/>
                    <a:gd name="connsiteX4" fmla="*/ 8963 w 9525"/>
                    <a:gd name="connsiteY4" fmla="*/ 769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19050">
                      <a:moveTo>
                        <a:pt x="8030" y="13383"/>
                      </a:moveTo>
                      <a:lnTo>
                        <a:pt x="7277" y="13221"/>
                      </a:lnTo>
                      <a:lnTo>
                        <a:pt x="9468" y="7144"/>
                      </a:lnTo>
                      <a:lnTo>
                        <a:pt x="7144" y="8687"/>
                      </a:lnTo>
                      <a:cubicBezTo>
                        <a:pt x="8192" y="7582"/>
                        <a:pt x="8430" y="8249"/>
                        <a:pt x="8963" y="7696"/>
                      </a:cubicBez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25" name="任意多边形: 形状 608">
                  <a:extLst>
                    <a:ext uri="{FF2B5EF4-FFF2-40B4-BE49-F238E27FC236}">
                      <a16:creationId xmlns:a16="http://schemas.microsoft.com/office/drawing/2014/main" id="{01533581-1F2F-3382-8570-0B25EC00F6CC}"/>
                    </a:ext>
                  </a:extLst>
                </p:cNvPr>
                <p:cNvSpPr/>
                <p:nvPr/>
              </p:nvSpPr>
              <p:spPr>
                <a:xfrm>
                  <a:off x="4030656" y="1022159"/>
                  <a:ext cx="19050" cy="19050"/>
                </a:xfrm>
                <a:custGeom>
                  <a:avLst/>
                  <a:gdLst>
                    <a:gd name="connsiteX0" fmla="*/ 14945 w 19050"/>
                    <a:gd name="connsiteY0" fmla="*/ 7144 h 19050"/>
                    <a:gd name="connsiteX1" fmla="*/ 13525 w 19050"/>
                    <a:gd name="connsiteY1" fmla="*/ 16326 h 19050"/>
                    <a:gd name="connsiteX2" fmla="*/ 7144 w 19050"/>
                    <a:gd name="connsiteY2" fmla="*/ 13116 h 19050"/>
                    <a:gd name="connsiteX3" fmla="*/ 8296 w 19050"/>
                    <a:gd name="connsiteY3" fmla="*/ 1268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4945" y="7144"/>
                      </a:moveTo>
                      <a:cubicBezTo>
                        <a:pt x="9144" y="10077"/>
                        <a:pt x="17097" y="11582"/>
                        <a:pt x="13525" y="16326"/>
                      </a:cubicBezTo>
                      <a:cubicBezTo>
                        <a:pt x="10087" y="16688"/>
                        <a:pt x="8592" y="15773"/>
                        <a:pt x="7144" y="13116"/>
                      </a:cubicBezTo>
                      <a:cubicBezTo>
                        <a:pt x="7487" y="14440"/>
                        <a:pt x="8296" y="12687"/>
                        <a:pt x="8296" y="12687"/>
                      </a:cubicBez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26" name="任意多边形: 形状 609">
                  <a:extLst>
                    <a:ext uri="{FF2B5EF4-FFF2-40B4-BE49-F238E27FC236}">
                      <a16:creationId xmlns:a16="http://schemas.microsoft.com/office/drawing/2014/main" id="{E855EC33-2261-CDF1-C3D9-30B349F427BD}"/>
                    </a:ext>
                  </a:extLst>
                </p:cNvPr>
                <p:cNvSpPr/>
                <p:nvPr/>
              </p:nvSpPr>
              <p:spPr>
                <a:xfrm>
                  <a:off x="4011835" y="1291231"/>
                  <a:ext cx="57150" cy="28575"/>
                </a:xfrm>
                <a:custGeom>
                  <a:avLst/>
                  <a:gdLst>
                    <a:gd name="connsiteX0" fmla="*/ 37043 w 57150"/>
                    <a:gd name="connsiteY0" fmla="*/ 13621 h 28575"/>
                    <a:gd name="connsiteX1" fmla="*/ 39472 w 57150"/>
                    <a:gd name="connsiteY1" fmla="*/ 10954 h 28575"/>
                    <a:gd name="connsiteX2" fmla="*/ 29585 w 57150"/>
                    <a:gd name="connsiteY2" fmla="*/ 15469 h 28575"/>
                    <a:gd name="connsiteX3" fmla="*/ 25537 w 57150"/>
                    <a:gd name="connsiteY3" fmla="*/ 21498 h 28575"/>
                    <a:gd name="connsiteX4" fmla="*/ 20136 w 57150"/>
                    <a:gd name="connsiteY4" fmla="*/ 21374 h 28575"/>
                    <a:gd name="connsiteX5" fmla="*/ 20260 w 57150"/>
                    <a:gd name="connsiteY5" fmla="*/ 15459 h 28575"/>
                    <a:gd name="connsiteX6" fmla="*/ 7144 w 57150"/>
                    <a:gd name="connsiteY6" fmla="*/ 29823 h 28575"/>
                    <a:gd name="connsiteX7" fmla="*/ 39757 w 57150"/>
                    <a:gd name="connsiteY7" fmla="*/ 20793 h 28575"/>
                    <a:gd name="connsiteX8" fmla="*/ 36424 w 57150"/>
                    <a:gd name="connsiteY8" fmla="*/ 21565 h 28575"/>
                    <a:gd name="connsiteX9" fmla="*/ 44320 w 57150"/>
                    <a:gd name="connsiteY9" fmla="*/ 14421 h 28575"/>
                    <a:gd name="connsiteX10" fmla="*/ 52149 w 57150"/>
                    <a:gd name="connsiteY10" fmla="*/ 7144 h 28575"/>
                    <a:gd name="connsiteX11" fmla="*/ 37043 w 57150"/>
                    <a:gd name="connsiteY11" fmla="*/ 13621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7150" h="28575">
                      <a:moveTo>
                        <a:pt x="37043" y="13621"/>
                      </a:moveTo>
                      <a:lnTo>
                        <a:pt x="39472" y="10954"/>
                      </a:lnTo>
                      <a:lnTo>
                        <a:pt x="29585" y="15469"/>
                      </a:lnTo>
                      <a:cubicBezTo>
                        <a:pt x="29775" y="16869"/>
                        <a:pt x="28137" y="18993"/>
                        <a:pt x="25537" y="21498"/>
                      </a:cubicBezTo>
                      <a:cubicBezTo>
                        <a:pt x="24032" y="21346"/>
                        <a:pt x="24194" y="15411"/>
                        <a:pt x="20136" y="21374"/>
                      </a:cubicBezTo>
                      <a:cubicBezTo>
                        <a:pt x="14402" y="22088"/>
                        <a:pt x="26032" y="14707"/>
                        <a:pt x="20260" y="15459"/>
                      </a:cubicBezTo>
                      <a:cubicBezTo>
                        <a:pt x="11516" y="21708"/>
                        <a:pt x="11439" y="25346"/>
                        <a:pt x="7144" y="29823"/>
                      </a:cubicBezTo>
                      <a:cubicBezTo>
                        <a:pt x="17926" y="28108"/>
                        <a:pt x="26518" y="28775"/>
                        <a:pt x="39757" y="20793"/>
                      </a:cubicBezTo>
                      <a:cubicBezTo>
                        <a:pt x="38824" y="21231"/>
                        <a:pt x="36995" y="22079"/>
                        <a:pt x="36424" y="21565"/>
                      </a:cubicBezTo>
                      <a:cubicBezTo>
                        <a:pt x="36424" y="21565"/>
                        <a:pt x="40367" y="17993"/>
                        <a:pt x="44320" y="14421"/>
                      </a:cubicBezTo>
                      <a:cubicBezTo>
                        <a:pt x="48235" y="10782"/>
                        <a:pt x="52149" y="7144"/>
                        <a:pt x="52149" y="7144"/>
                      </a:cubicBezTo>
                      <a:cubicBezTo>
                        <a:pt x="47587" y="9411"/>
                        <a:pt x="40900" y="13383"/>
                        <a:pt x="37043" y="1362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27" name="任意多边形: 形状 610">
                  <a:extLst>
                    <a:ext uri="{FF2B5EF4-FFF2-40B4-BE49-F238E27FC236}">
                      <a16:creationId xmlns:a16="http://schemas.microsoft.com/office/drawing/2014/main" id="{F4CC6D7C-D5D7-F4D2-F58C-B4841A25A7CC}"/>
                    </a:ext>
                  </a:extLst>
                </p:cNvPr>
                <p:cNvSpPr/>
                <p:nvPr/>
              </p:nvSpPr>
              <p:spPr>
                <a:xfrm>
                  <a:off x="4058402" y="1249473"/>
                  <a:ext cx="19050" cy="28575"/>
                </a:xfrm>
                <a:custGeom>
                  <a:avLst/>
                  <a:gdLst>
                    <a:gd name="connsiteX0" fmla="*/ 17088 w 19050"/>
                    <a:gd name="connsiteY0" fmla="*/ 7144 h 28575"/>
                    <a:gd name="connsiteX1" fmla="*/ 12268 w 19050"/>
                    <a:gd name="connsiteY1" fmla="*/ 12430 h 28575"/>
                    <a:gd name="connsiteX2" fmla="*/ 13535 w 19050"/>
                    <a:gd name="connsiteY2" fmla="*/ 13278 h 28575"/>
                    <a:gd name="connsiteX3" fmla="*/ 7144 w 19050"/>
                    <a:gd name="connsiteY3" fmla="*/ 21784 h 28575"/>
                    <a:gd name="connsiteX4" fmla="*/ 15430 w 19050"/>
                    <a:gd name="connsiteY4" fmla="*/ 14554 h 28575"/>
                    <a:gd name="connsiteX5" fmla="*/ 17088 w 19050"/>
                    <a:gd name="connsiteY5" fmla="*/ 7144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28575">
                      <a:moveTo>
                        <a:pt x="17088" y="7144"/>
                      </a:moveTo>
                      <a:lnTo>
                        <a:pt x="12268" y="12430"/>
                      </a:lnTo>
                      <a:cubicBezTo>
                        <a:pt x="13097" y="11925"/>
                        <a:pt x="13745" y="12344"/>
                        <a:pt x="13535" y="13278"/>
                      </a:cubicBezTo>
                      <a:lnTo>
                        <a:pt x="7144" y="21784"/>
                      </a:lnTo>
                      <a:lnTo>
                        <a:pt x="15430" y="14554"/>
                      </a:lnTo>
                      <a:cubicBezTo>
                        <a:pt x="17955" y="9849"/>
                        <a:pt x="10382" y="14354"/>
                        <a:pt x="17088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28" name="任意多边形: 形状 611">
                  <a:extLst>
                    <a:ext uri="{FF2B5EF4-FFF2-40B4-BE49-F238E27FC236}">
                      <a16:creationId xmlns:a16="http://schemas.microsoft.com/office/drawing/2014/main" id="{0C9B77A7-25A6-FBE3-F316-A79B4BC76893}"/>
                    </a:ext>
                  </a:extLst>
                </p:cNvPr>
                <p:cNvSpPr/>
                <p:nvPr/>
              </p:nvSpPr>
              <p:spPr>
                <a:xfrm>
                  <a:off x="4035895" y="1285830"/>
                  <a:ext cx="28575" cy="19050"/>
                </a:xfrm>
                <a:custGeom>
                  <a:avLst/>
                  <a:gdLst>
                    <a:gd name="connsiteX0" fmla="*/ 7144 w 28575"/>
                    <a:gd name="connsiteY0" fmla="*/ 16364 h 19050"/>
                    <a:gd name="connsiteX1" fmla="*/ 17640 w 28575"/>
                    <a:gd name="connsiteY1" fmla="*/ 7649 h 19050"/>
                    <a:gd name="connsiteX2" fmla="*/ 21812 w 28575"/>
                    <a:gd name="connsiteY2" fmla="*/ 8696 h 19050"/>
                    <a:gd name="connsiteX3" fmla="*/ 7144 w 28575"/>
                    <a:gd name="connsiteY3" fmla="*/ 1636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575" h="19050">
                      <a:moveTo>
                        <a:pt x="7144" y="16364"/>
                      </a:moveTo>
                      <a:cubicBezTo>
                        <a:pt x="11935" y="13411"/>
                        <a:pt x="15230" y="12621"/>
                        <a:pt x="17640" y="7649"/>
                      </a:cubicBezTo>
                      <a:lnTo>
                        <a:pt x="21812" y="8696"/>
                      </a:lnTo>
                      <a:cubicBezTo>
                        <a:pt x="22146" y="3181"/>
                        <a:pt x="12563" y="13945"/>
                        <a:pt x="7144" y="1636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29" name="任意多边形: 形状 612">
                  <a:extLst>
                    <a:ext uri="{FF2B5EF4-FFF2-40B4-BE49-F238E27FC236}">
                      <a16:creationId xmlns:a16="http://schemas.microsoft.com/office/drawing/2014/main" id="{1B00A087-61EA-7001-6C8E-F78259A4211C}"/>
                    </a:ext>
                  </a:extLst>
                </p:cNvPr>
                <p:cNvSpPr/>
                <p:nvPr/>
              </p:nvSpPr>
              <p:spPr>
                <a:xfrm>
                  <a:off x="4056212" y="1091291"/>
                  <a:ext cx="9525" cy="19050"/>
                </a:xfrm>
                <a:custGeom>
                  <a:avLst/>
                  <a:gdLst>
                    <a:gd name="connsiteX0" fmla="*/ 8877 w 9525"/>
                    <a:gd name="connsiteY0" fmla="*/ 7144 h 19050"/>
                    <a:gd name="connsiteX1" fmla="*/ 7144 w 9525"/>
                    <a:gd name="connsiteY1" fmla="*/ 11135 h 19050"/>
                    <a:gd name="connsiteX2" fmla="*/ 10230 w 9525"/>
                    <a:gd name="connsiteY2" fmla="*/ 9630 h 19050"/>
                    <a:gd name="connsiteX3" fmla="*/ 8877 w 9525"/>
                    <a:gd name="connsiteY3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8877" y="7144"/>
                      </a:moveTo>
                      <a:cubicBezTo>
                        <a:pt x="7591" y="7610"/>
                        <a:pt x="7658" y="10525"/>
                        <a:pt x="7144" y="11135"/>
                      </a:cubicBezTo>
                      <a:cubicBezTo>
                        <a:pt x="10392" y="7449"/>
                        <a:pt x="8706" y="17364"/>
                        <a:pt x="10230" y="9630"/>
                      </a:cubicBezTo>
                      <a:cubicBezTo>
                        <a:pt x="9830" y="8068"/>
                        <a:pt x="9630" y="7306"/>
                        <a:pt x="8877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30" name="任意多边形: 形状 613">
                  <a:extLst>
                    <a:ext uri="{FF2B5EF4-FFF2-40B4-BE49-F238E27FC236}">
                      <a16:creationId xmlns:a16="http://schemas.microsoft.com/office/drawing/2014/main" id="{A9B5971A-9B76-B20B-48EC-0BC9FF6A8FD7}"/>
                    </a:ext>
                  </a:extLst>
                </p:cNvPr>
                <p:cNvSpPr/>
                <p:nvPr/>
              </p:nvSpPr>
              <p:spPr>
                <a:xfrm>
                  <a:off x="3957579" y="1063271"/>
                  <a:ext cx="95250" cy="171450"/>
                </a:xfrm>
                <a:custGeom>
                  <a:avLst/>
                  <a:gdLst>
                    <a:gd name="connsiteX0" fmla="*/ 90022 w 95250"/>
                    <a:gd name="connsiteY0" fmla="*/ 14372 h 171450"/>
                    <a:gd name="connsiteX1" fmla="*/ 92499 w 95250"/>
                    <a:gd name="connsiteY1" fmla="*/ 8437 h 171450"/>
                    <a:gd name="connsiteX2" fmla="*/ 85231 w 95250"/>
                    <a:gd name="connsiteY2" fmla="*/ 15019 h 171450"/>
                    <a:gd name="connsiteX3" fmla="*/ 85736 w 95250"/>
                    <a:gd name="connsiteY3" fmla="*/ 14448 h 171450"/>
                    <a:gd name="connsiteX4" fmla="*/ 84069 w 95250"/>
                    <a:gd name="connsiteY4" fmla="*/ 36298 h 171450"/>
                    <a:gd name="connsiteX5" fmla="*/ 78783 w 95250"/>
                    <a:gd name="connsiteY5" fmla="*/ 37041 h 171450"/>
                    <a:gd name="connsiteX6" fmla="*/ 69820 w 95250"/>
                    <a:gd name="connsiteY6" fmla="*/ 60892 h 171450"/>
                    <a:gd name="connsiteX7" fmla="*/ 70696 w 95250"/>
                    <a:gd name="connsiteY7" fmla="*/ 55034 h 171450"/>
                    <a:gd name="connsiteX8" fmla="*/ 58313 w 95250"/>
                    <a:gd name="connsiteY8" fmla="*/ 60292 h 171450"/>
                    <a:gd name="connsiteX9" fmla="*/ 52084 w 95250"/>
                    <a:gd name="connsiteY9" fmla="*/ 71264 h 171450"/>
                    <a:gd name="connsiteX10" fmla="*/ 55351 w 95250"/>
                    <a:gd name="connsiteY10" fmla="*/ 65864 h 171450"/>
                    <a:gd name="connsiteX11" fmla="*/ 52713 w 95250"/>
                    <a:gd name="connsiteY11" fmla="*/ 66168 h 171450"/>
                    <a:gd name="connsiteX12" fmla="*/ 56132 w 95250"/>
                    <a:gd name="connsiteY12" fmla="*/ 56224 h 171450"/>
                    <a:gd name="connsiteX13" fmla="*/ 44588 w 95250"/>
                    <a:gd name="connsiteY13" fmla="*/ 57901 h 171450"/>
                    <a:gd name="connsiteX14" fmla="*/ 44664 w 95250"/>
                    <a:gd name="connsiteY14" fmla="*/ 61777 h 171450"/>
                    <a:gd name="connsiteX15" fmla="*/ 41902 w 95250"/>
                    <a:gd name="connsiteY15" fmla="*/ 57548 h 171450"/>
                    <a:gd name="connsiteX16" fmla="*/ 35796 w 95250"/>
                    <a:gd name="connsiteY16" fmla="*/ 68407 h 171450"/>
                    <a:gd name="connsiteX17" fmla="*/ 34282 w 95250"/>
                    <a:gd name="connsiteY17" fmla="*/ 67131 h 171450"/>
                    <a:gd name="connsiteX18" fmla="*/ 26786 w 95250"/>
                    <a:gd name="connsiteY18" fmla="*/ 77770 h 171450"/>
                    <a:gd name="connsiteX19" fmla="*/ 24919 w 95250"/>
                    <a:gd name="connsiteY19" fmla="*/ 73665 h 171450"/>
                    <a:gd name="connsiteX20" fmla="*/ 21518 w 95250"/>
                    <a:gd name="connsiteY20" fmla="*/ 76436 h 171450"/>
                    <a:gd name="connsiteX21" fmla="*/ 22680 w 95250"/>
                    <a:gd name="connsiteY21" fmla="*/ 75732 h 171450"/>
                    <a:gd name="connsiteX22" fmla="*/ 21261 w 95250"/>
                    <a:gd name="connsiteY22" fmla="*/ 80780 h 171450"/>
                    <a:gd name="connsiteX23" fmla="*/ 24395 w 95250"/>
                    <a:gd name="connsiteY23" fmla="*/ 79151 h 171450"/>
                    <a:gd name="connsiteX24" fmla="*/ 24900 w 95250"/>
                    <a:gd name="connsiteY24" fmla="*/ 85914 h 171450"/>
                    <a:gd name="connsiteX25" fmla="*/ 14975 w 95250"/>
                    <a:gd name="connsiteY25" fmla="*/ 92334 h 171450"/>
                    <a:gd name="connsiteX26" fmla="*/ 16213 w 95250"/>
                    <a:gd name="connsiteY26" fmla="*/ 91724 h 171450"/>
                    <a:gd name="connsiteX27" fmla="*/ 14546 w 95250"/>
                    <a:gd name="connsiteY27" fmla="*/ 96067 h 171450"/>
                    <a:gd name="connsiteX28" fmla="*/ 26309 w 95250"/>
                    <a:gd name="connsiteY28" fmla="*/ 87304 h 171450"/>
                    <a:gd name="connsiteX29" fmla="*/ 31396 w 95250"/>
                    <a:gd name="connsiteY29" fmla="*/ 78684 h 171450"/>
                    <a:gd name="connsiteX30" fmla="*/ 33206 w 95250"/>
                    <a:gd name="connsiteY30" fmla="*/ 82866 h 171450"/>
                    <a:gd name="connsiteX31" fmla="*/ 30196 w 95250"/>
                    <a:gd name="connsiteY31" fmla="*/ 86666 h 171450"/>
                    <a:gd name="connsiteX32" fmla="*/ 36025 w 95250"/>
                    <a:gd name="connsiteY32" fmla="*/ 84895 h 171450"/>
                    <a:gd name="connsiteX33" fmla="*/ 39721 w 95250"/>
                    <a:gd name="connsiteY33" fmla="*/ 77970 h 171450"/>
                    <a:gd name="connsiteX34" fmla="*/ 40340 w 95250"/>
                    <a:gd name="connsiteY34" fmla="*/ 82932 h 171450"/>
                    <a:gd name="connsiteX35" fmla="*/ 43902 w 95250"/>
                    <a:gd name="connsiteY35" fmla="*/ 79865 h 171450"/>
                    <a:gd name="connsiteX36" fmla="*/ 39911 w 95250"/>
                    <a:gd name="connsiteY36" fmla="*/ 79389 h 171450"/>
                    <a:gd name="connsiteX37" fmla="*/ 42207 w 95250"/>
                    <a:gd name="connsiteY37" fmla="*/ 71779 h 171450"/>
                    <a:gd name="connsiteX38" fmla="*/ 44683 w 95250"/>
                    <a:gd name="connsiteY38" fmla="*/ 75493 h 171450"/>
                    <a:gd name="connsiteX39" fmla="*/ 45807 w 95250"/>
                    <a:gd name="connsiteY39" fmla="*/ 73988 h 171450"/>
                    <a:gd name="connsiteX40" fmla="*/ 47741 w 95250"/>
                    <a:gd name="connsiteY40" fmla="*/ 78856 h 171450"/>
                    <a:gd name="connsiteX41" fmla="*/ 43626 w 95250"/>
                    <a:gd name="connsiteY41" fmla="*/ 83142 h 171450"/>
                    <a:gd name="connsiteX42" fmla="*/ 45693 w 95250"/>
                    <a:gd name="connsiteY42" fmla="*/ 84104 h 171450"/>
                    <a:gd name="connsiteX43" fmla="*/ 43331 w 95250"/>
                    <a:gd name="connsiteY43" fmla="*/ 86409 h 171450"/>
                    <a:gd name="connsiteX44" fmla="*/ 48846 w 95250"/>
                    <a:gd name="connsiteY44" fmla="*/ 82809 h 171450"/>
                    <a:gd name="connsiteX45" fmla="*/ 47836 w 95250"/>
                    <a:gd name="connsiteY45" fmla="*/ 94210 h 171450"/>
                    <a:gd name="connsiteX46" fmla="*/ 40368 w 95250"/>
                    <a:gd name="connsiteY46" fmla="*/ 91153 h 171450"/>
                    <a:gd name="connsiteX47" fmla="*/ 34844 w 95250"/>
                    <a:gd name="connsiteY47" fmla="*/ 104430 h 171450"/>
                    <a:gd name="connsiteX48" fmla="*/ 34158 w 95250"/>
                    <a:gd name="connsiteY48" fmla="*/ 102583 h 171450"/>
                    <a:gd name="connsiteX49" fmla="*/ 29710 w 95250"/>
                    <a:gd name="connsiteY49" fmla="*/ 110050 h 171450"/>
                    <a:gd name="connsiteX50" fmla="*/ 32958 w 95250"/>
                    <a:gd name="connsiteY50" fmla="*/ 112050 h 171450"/>
                    <a:gd name="connsiteX51" fmla="*/ 38149 w 95250"/>
                    <a:gd name="connsiteY51" fmla="*/ 105602 h 171450"/>
                    <a:gd name="connsiteX52" fmla="*/ 34253 w 95250"/>
                    <a:gd name="connsiteY52" fmla="*/ 115041 h 171450"/>
                    <a:gd name="connsiteX53" fmla="*/ 40159 w 95250"/>
                    <a:gd name="connsiteY53" fmla="*/ 112631 h 171450"/>
                    <a:gd name="connsiteX54" fmla="*/ 36187 w 95250"/>
                    <a:gd name="connsiteY54" fmla="*/ 116984 h 171450"/>
                    <a:gd name="connsiteX55" fmla="*/ 31901 w 95250"/>
                    <a:gd name="connsiteY55" fmla="*/ 121061 h 171450"/>
                    <a:gd name="connsiteX56" fmla="*/ 28634 w 95250"/>
                    <a:gd name="connsiteY56" fmla="*/ 128881 h 171450"/>
                    <a:gd name="connsiteX57" fmla="*/ 28176 w 95250"/>
                    <a:gd name="connsiteY57" fmla="*/ 126271 h 171450"/>
                    <a:gd name="connsiteX58" fmla="*/ 10307 w 95250"/>
                    <a:gd name="connsiteY58" fmla="*/ 143007 h 171450"/>
                    <a:gd name="connsiteX59" fmla="*/ 7936 w 95250"/>
                    <a:gd name="connsiteY59" fmla="*/ 159447 h 171450"/>
                    <a:gd name="connsiteX60" fmla="*/ 8802 w 95250"/>
                    <a:gd name="connsiteY60" fmla="*/ 158485 h 171450"/>
                    <a:gd name="connsiteX61" fmla="*/ 7564 w 95250"/>
                    <a:gd name="connsiteY61" fmla="*/ 164400 h 171450"/>
                    <a:gd name="connsiteX62" fmla="*/ 19994 w 95250"/>
                    <a:gd name="connsiteY62" fmla="*/ 153322 h 171450"/>
                    <a:gd name="connsiteX63" fmla="*/ 15994 w 95250"/>
                    <a:gd name="connsiteY63" fmla="*/ 163009 h 171450"/>
                    <a:gd name="connsiteX64" fmla="*/ 11127 w 95250"/>
                    <a:gd name="connsiteY64" fmla="*/ 166705 h 171450"/>
                    <a:gd name="connsiteX65" fmla="*/ 13717 w 95250"/>
                    <a:gd name="connsiteY65" fmla="*/ 167248 h 171450"/>
                    <a:gd name="connsiteX66" fmla="*/ 27605 w 95250"/>
                    <a:gd name="connsiteY66" fmla="*/ 149198 h 171450"/>
                    <a:gd name="connsiteX67" fmla="*/ 20985 w 95250"/>
                    <a:gd name="connsiteY67" fmla="*/ 151589 h 171450"/>
                    <a:gd name="connsiteX68" fmla="*/ 27757 w 95250"/>
                    <a:gd name="connsiteY68" fmla="*/ 137806 h 171450"/>
                    <a:gd name="connsiteX69" fmla="*/ 35530 w 95250"/>
                    <a:gd name="connsiteY69" fmla="*/ 140101 h 171450"/>
                    <a:gd name="connsiteX70" fmla="*/ 37435 w 95250"/>
                    <a:gd name="connsiteY70" fmla="*/ 134920 h 171450"/>
                    <a:gd name="connsiteX71" fmla="*/ 42311 w 95250"/>
                    <a:gd name="connsiteY71" fmla="*/ 139873 h 171450"/>
                    <a:gd name="connsiteX72" fmla="*/ 44702 w 95250"/>
                    <a:gd name="connsiteY72" fmla="*/ 136558 h 171450"/>
                    <a:gd name="connsiteX73" fmla="*/ 42473 w 95250"/>
                    <a:gd name="connsiteY73" fmla="*/ 138368 h 171450"/>
                    <a:gd name="connsiteX74" fmla="*/ 48931 w 95250"/>
                    <a:gd name="connsiteY74" fmla="*/ 128005 h 171450"/>
                    <a:gd name="connsiteX75" fmla="*/ 37425 w 95250"/>
                    <a:gd name="connsiteY75" fmla="*/ 134920 h 171450"/>
                    <a:gd name="connsiteX76" fmla="*/ 31691 w 95250"/>
                    <a:gd name="connsiteY76" fmla="*/ 131796 h 171450"/>
                    <a:gd name="connsiteX77" fmla="*/ 18308 w 95250"/>
                    <a:gd name="connsiteY77" fmla="*/ 143654 h 171450"/>
                    <a:gd name="connsiteX78" fmla="*/ 33472 w 95250"/>
                    <a:gd name="connsiteY78" fmla="*/ 126728 h 171450"/>
                    <a:gd name="connsiteX79" fmla="*/ 35949 w 95250"/>
                    <a:gd name="connsiteY79" fmla="*/ 129148 h 171450"/>
                    <a:gd name="connsiteX80" fmla="*/ 37758 w 95250"/>
                    <a:gd name="connsiteY80" fmla="*/ 123338 h 171450"/>
                    <a:gd name="connsiteX81" fmla="*/ 34329 w 95250"/>
                    <a:gd name="connsiteY81" fmla="*/ 124214 h 171450"/>
                    <a:gd name="connsiteX82" fmla="*/ 39968 w 95250"/>
                    <a:gd name="connsiteY82" fmla="*/ 120871 h 171450"/>
                    <a:gd name="connsiteX83" fmla="*/ 38730 w 95250"/>
                    <a:gd name="connsiteY83" fmla="*/ 119337 h 171450"/>
                    <a:gd name="connsiteX84" fmla="*/ 48674 w 95250"/>
                    <a:gd name="connsiteY84" fmla="*/ 117661 h 171450"/>
                    <a:gd name="connsiteX85" fmla="*/ 46683 w 95250"/>
                    <a:gd name="connsiteY85" fmla="*/ 118013 h 171450"/>
                    <a:gd name="connsiteX86" fmla="*/ 62200 w 95250"/>
                    <a:gd name="connsiteY86" fmla="*/ 105926 h 171450"/>
                    <a:gd name="connsiteX87" fmla="*/ 69658 w 95250"/>
                    <a:gd name="connsiteY87" fmla="*/ 82323 h 171450"/>
                    <a:gd name="connsiteX88" fmla="*/ 76211 w 95250"/>
                    <a:gd name="connsiteY88" fmla="*/ 58844 h 171450"/>
                    <a:gd name="connsiteX89" fmla="*/ 84060 w 95250"/>
                    <a:gd name="connsiteY89" fmla="*/ 50052 h 171450"/>
                    <a:gd name="connsiteX90" fmla="*/ 87527 w 95250"/>
                    <a:gd name="connsiteY90" fmla="*/ 22096 h 171450"/>
                    <a:gd name="connsiteX91" fmla="*/ 97042 w 95250"/>
                    <a:gd name="connsiteY91" fmla="*/ 8999 h 171450"/>
                    <a:gd name="connsiteX92" fmla="*/ 90022 w 95250"/>
                    <a:gd name="connsiteY92" fmla="*/ 14372 h 171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</a:cxnLst>
                  <a:rect l="l" t="t" r="r" b="b"/>
                  <a:pathLst>
                    <a:path w="95250" h="171450">
                      <a:moveTo>
                        <a:pt x="90022" y="14372"/>
                      </a:moveTo>
                      <a:cubicBezTo>
                        <a:pt x="88755" y="10314"/>
                        <a:pt x="93270" y="10914"/>
                        <a:pt x="92499" y="8437"/>
                      </a:cubicBezTo>
                      <a:cubicBezTo>
                        <a:pt x="89403" y="5628"/>
                        <a:pt x="87003" y="7209"/>
                        <a:pt x="85231" y="15019"/>
                      </a:cubicBezTo>
                      <a:lnTo>
                        <a:pt x="85736" y="14448"/>
                      </a:lnTo>
                      <a:cubicBezTo>
                        <a:pt x="87336" y="21363"/>
                        <a:pt x="83555" y="32126"/>
                        <a:pt x="84069" y="36298"/>
                      </a:cubicBezTo>
                      <a:cubicBezTo>
                        <a:pt x="80973" y="42356"/>
                        <a:pt x="81764" y="33050"/>
                        <a:pt x="78783" y="37041"/>
                      </a:cubicBezTo>
                      <a:cubicBezTo>
                        <a:pt x="76963" y="47366"/>
                        <a:pt x="73430" y="52519"/>
                        <a:pt x="69820" y="60892"/>
                      </a:cubicBezTo>
                      <a:cubicBezTo>
                        <a:pt x="66362" y="60425"/>
                        <a:pt x="71401" y="55291"/>
                        <a:pt x="70696" y="55034"/>
                      </a:cubicBezTo>
                      <a:cubicBezTo>
                        <a:pt x="66210" y="59720"/>
                        <a:pt x="62019" y="55586"/>
                        <a:pt x="58313" y="60292"/>
                      </a:cubicBezTo>
                      <a:cubicBezTo>
                        <a:pt x="63085" y="63387"/>
                        <a:pt x="53360" y="70569"/>
                        <a:pt x="52084" y="71264"/>
                      </a:cubicBezTo>
                      <a:lnTo>
                        <a:pt x="55351" y="65864"/>
                      </a:lnTo>
                      <a:cubicBezTo>
                        <a:pt x="54951" y="67721"/>
                        <a:pt x="53408" y="66464"/>
                        <a:pt x="52713" y="66168"/>
                      </a:cubicBezTo>
                      <a:cubicBezTo>
                        <a:pt x="52208" y="62082"/>
                        <a:pt x="59514" y="60053"/>
                        <a:pt x="56132" y="56224"/>
                      </a:cubicBezTo>
                      <a:cubicBezTo>
                        <a:pt x="54437" y="57558"/>
                        <a:pt x="48684" y="49862"/>
                        <a:pt x="44588" y="57901"/>
                      </a:cubicBezTo>
                      <a:cubicBezTo>
                        <a:pt x="46036" y="58463"/>
                        <a:pt x="45198" y="60701"/>
                        <a:pt x="44664" y="61777"/>
                      </a:cubicBezTo>
                      <a:cubicBezTo>
                        <a:pt x="42235" y="63406"/>
                        <a:pt x="39149" y="60272"/>
                        <a:pt x="41902" y="57548"/>
                      </a:cubicBezTo>
                      <a:cubicBezTo>
                        <a:pt x="39883" y="60520"/>
                        <a:pt x="41349" y="66273"/>
                        <a:pt x="35796" y="68407"/>
                      </a:cubicBezTo>
                      <a:lnTo>
                        <a:pt x="34282" y="67131"/>
                      </a:lnTo>
                      <a:lnTo>
                        <a:pt x="26786" y="77770"/>
                      </a:lnTo>
                      <a:lnTo>
                        <a:pt x="24919" y="73665"/>
                      </a:lnTo>
                      <a:cubicBezTo>
                        <a:pt x="24528" y="75370"/>
                        <a:pt x="23271" y="75417"/>
                        <a:pt x="21518" y="76436"/>
                      </a:cubicBezTo>
                      <a:lnTo>
                        <a:pt x="22680" y="75732"/>
                      </a:lnTo>
                      <a:cubicBezTo>
                        <a:pt x="22776" y="75779"/>
                        <a:pt x="21261" y="80780"/>
                        <a:pt x="21261" y="80780"/>
                      </a:cubicBezTo>
                      <a:lnTo>
                        <a:pt x="24395" y="79151"/>
                      </a:lnTo>
                      <a:cubicBezTo>
                        <a:pt x="25243" y="81504"/>
                        <a:pt x="24776" y="83875"/>
                        <a:pt x="24900" y="85914"/>
                      </a:cubicBezTo>
                      <a:cubicBezTo>
                        <a:pt x="21490" y="83447"/>
                        <a:pt x="18747" y="91191"/>
                        <a:pt x="14975" y="92334"/>
                      </a:cubicBezTo>
                      <a:lnTo>
                        <a:pt x="16213" y="91724"/>
                      </a:lnTo>
                      <a:lnTo>
                        <a:pt x="14546" y="96067"/>
                      </a:lnTo>
                      <a:cubicBezTo>
                        <a:pt x="17546" y="92496"/>
                        <a:pt x="21957" y="91000"/>
                        <a:pt x="26309" y="87304"/>
                      </a:cubicBezTo>
                      <a:cubicBezTo>
                        <a:pt x="29272" y="83513"/>
                        <a:pt x="26024" y="81294"/>
                        <a:pt x="31396" y="78684"/>
                      </a:cubicBezTo>
                      <a:cubicBezTo>
                        <a:pt x="29729" y="85752"/>
                        <a:pt x="33206" y="77570"/>
                        <a:pt x="33206" y="82866"/>
                      </a:cubicBezTo>
                      <a:cubicBezTo>
                        <a:pt x="32729" y="84599"/>
                        <a:pt x="31405" y="85276"/>
                        <a:pt x="30196" y="86666"/>
                      </a:cubicBezTo>
                      <a:cubicBezTo>
                        <a:pt x="29338" y="83533"/>
                        <a:pt x="32444" y="91191"/>
                        <a:pt x="36025" y="84895"/>
                      </a:cubicBezTo>
                      <a:cubicBezTo>
                        <a:pt x="35777" y="82761"/>
                        <a:pt x="38625" y="79456"/>
                        <a:pt x="39721" y="77970"/>
                      </a:cubicBezTo>
                      <a:cubicBezTo>
                        <a:pt x="38282" y="81961"/>
                        <a:pt x="41292" y="80018"/>
                        <a:pt x="40340" y="82932"/>
                      </a:cubicBezTo>
                      <a:cubicBezTo>
                        <a:pt x="41549" y="82161"/>
                        <a:pt x="42683" y="80666"/>
                        <a:pt x="43902" y="79865"/>
                      </a:cubicBezTo>
                      <a:cubicBezTo>
                        <a:pt x="42159" y="81770"/>
                        <a:pt x="40806" y="81123"/>
                        <a:pt x="39911" y="79389"/>
                      </a:cubicBezTo>
                      <a:cubicBezTo>
                        <a:pt x="44845" y="76941"/>
                        <a:pt x="34872" y="75789"/>
                        <a:pt x="42207" y="71779"/>
                      </a:cubicBezTo>
                      <a:lnTo>
                        <a:pt x="44683" y="75493"/>
                      </a:lnTo>
                      <a:lnTo>
                        <a:pt x="45807" y="73988"/>
                      </a:lnTo>
                      <a:cubicBezTo>
                        <a:pt x="46693" y="75703"/>
                        <a:pt x="45312" y="80494"/>
                        <a:pt x="47741" y="78856"/>
                      </a:cubicBezTo>
                      <a:cubicBezTo>
                        <a:pt x="46760" y="81866"/>
                        <a:pt x="44769" y="81618"/>
                        <a:pt x="43626" y="83142"/>
                      </a:cubicBezTo>
                      <a:lnTo>
                        <a:pt x="45693" y="84104"/>
                      </a:lnTo>
                      <a:lnTo>
                        <a:pt x="43331" y="86409"/>
                      </a:lnTo>
                      <a:lnTo>
                        <a:pt x="48846" y="82809"/>
                      </a:lnTo>
                      <a:cubicBezTo>
                        <a:pt x="43845" y="92257"/>
                        <a:pt x="55151" y="85076"/>
                        <a:pt x="47836" y="94210"/>
                      </a:cubicBezTo>
                      <a:cubicBezTo>
                        <a:pt x="43854" y="95058"/>
                        <a:pt x="44369" y="91095"/>
                        <a:pt x="40368" y="91153"/>
                      </a:cubicBezTo>
                      <a:cubicBezTo>
                        <a:pt x="43759" y="92153"/>
                        <a:pt x="38721" y="100173"/>
                        <a:pt x="34844" y="104430"/>
                      </a:cubicBezTo>
                      <a:lnTo>
                        <a:pt x="34158" y="102583"/>
                      </a:lnTo>
                      <a:lnTo>
                        <a:pt x="29710" y="110050"/>
                      </a:lnTo>
                      <a:lnTo>
                        <a:pt x="32958" y="112050"/>
                      </a:lnTo>
                      <a:cubicBezTo>
                        <a:pt x="36882" y="110698"/>
                        <a:pt x="33567" y="105840"/>
                        <a:pt x="38149" y="105602"/>
                      </a:cubicBezTo>
                      <a:cubicBezTo>
                        <a:pt x="37549" y="107374"/>
                        <a:pt x="36854" y="117375"/>
                        <a:pt x="34253" y="115041"/>
                      </a:cubicBezTo>
                      <a:lnTo>
                        <a:pt x="40159" y="112631"/>
                      </a:lnTo>
                      <a:cubicBezTo>
                        <a:pt x="40159" y="112631"/>
                        <a:pt x="38168" y="114803"/>
                        <a:pt x="36187" y="116984"/>
                      </a:cubicBezTo>
                      <a:cubicBezTo>
                        <a:pt x="34044" y="119023"/>
                        <a:pt x="31901" y="121061"/>
                        <a:pt x="31901" y="121061"/>
                      </a:cubicBezTo>
                      <a:cubicBezTo>
                        <a:pt x="35206" y="121709"/>
                        <a:pt x="29519" y="126386"/>
                        <a:pt x="28634" y="128881"/>
                      </a:cubicBezTo>
                      <a:cubicBezTo>
                        <a:pt x="27252" y="129491"/>
                        <a:pt x="28129" y="126986"/>
                        <a:pt x="28176" y="126271"/>
                      </a:cubicBezTo>
                      <a:cubicBezTo>
                        <a:pt x="21347" y="129262"/>
                        <a:pt x="17194" y="139578"/>
                        <a:pt x="10307" y="143007"/>
                      </a:cubicBezTo>
                      <a:cubicBezTo>
                        <a:pt x="14832" y="148293"/>
                        <a:pt x="4259" y="154465"/>
                        <a:pt x="7936" y="159447"/>
                      </a:cubicBezTo>
                      <a:lnTo>
                        <a:pt x="8802" y="158485"/>
                      </a:lnTo>
                      <a:cubicBezTo>
                        <a:pt x="12841" y="158542"/>
                        <a:pt x="8060" y="162180"/>
                        <a:pt x="7564" y="164400"/>
                      </a:cubicBezTo>
                      <a:cubicBezTo>
                        <a:pt x="12651" y="162781"/>
                        <a:pt x="16241" y="158770"/>
                        <a:pt x="19994" y="153322"/>
                      </a:cubicBezTo>
                      <a:cubicBezTo>
                        <a:pt x="22957" y="155732"/>
                        <a:pt x="15889" y="160285"/>
                        <a:pt x="15994" y="163009"/>
                      </a:cubicBezTo>
                      <a:cubicBezTo>
                        <a:pt x="14527" y="163523"/>
                        <a:pt x="12898" y="164733"/>
                        <a:pt x="11127" y="166705"/>
                      </a:cubicBezTo>
                      <a:lnTo>
                        <a:pt x="13717" y="167248"/>
                      </a:lnTo>
                      <a:cubicBezTo>
                        <a:pt x="15870" y="160352"/>
                        <a:pt x="29653" y="156789"/>
                        <a:pt x="27605" y="149198"/>
                      </a:cubicBezTo>
                      <a:cubicBezTo>
                        <a:pt x="24919" y="148817"/>
                        <a:pt x="22490" y="154503"/>
                        <a:pt x="20985" y="151589"/>
                      </a:cubicBezTo>
                      <a:cubicBezTo>
                        <a:pt x="21871" y="147274"/>
                        <a:pt x="28710" y="142568"/>
                        <a:pt x="27757" y="137806"/>
                      </a:cubicBezTo>
                      <a:cubicBezTo>
                        <a:pt x="28653" y="141711"/>
                        <a:pt x="34530" y="136968"/>
                        <a:pt x="35530" y="140101"/>
                      </a:cubicBezTo>
                      <a:cubicBezTo>
                        <a:pt x="35082" y="138158"/>
                        <a:pt x="34615" y="136215"/>
                        <a:pt x="37435" y="134920"/>
                      </a:cubicBezTo>
                      <a:cubicBezTo>
                        <a:pt x="36168" y="140549"/>
                        <a:pt x="41997" y="136425"/>
                        <a:pt x="42311" y="139873"/>
                      </a:cubicBezTo>
                      <a:lnTo>
                        <a:pt x="44702" y="136558"/>
                      </a:lnTo>
                      <a:cubicBezTo>
                        <a:pt x="43969" y="136911"/>
                        <a:pt x="42569" y="137587"/>
                        <a:pt x="42473" y="138368"/>
                      </a:cubicBezTo>
                      <a:cubicBezTo>
                        <a:pt x="40473" y="131367"/>
                        <a:pt x="50141" y="136844"/>
                        <a:pt x="48931" y="128005"/>
                      </a:cubicBezTo>
                      <a:cubicBezTo>
                        <a:pt x="45436" y="136225"/>
                        <a:pt x="39616" y="126005"/>
                        <a:pt x="37425" y="134920"/>
                      </a:cubicBezTo>
                      <a:cubicBezTo>
                        <a:pt x="36387" y="131815"/>
                        <a:pt x="33558" y="133101"/>
                        <a:pt x="31691" y="131796"/>
                      </a:cubicBezTo>
                      <a:cubicBezTo>
                        <a:pt x="32644" y="141273"/>
                        <a:pt x="22433" y="139682"/>
                        <a:pt x="18308" y="143654"/>
                      </a:cubicBezTo>
                      <a:cubicBezTo>
                        <a:pt x="27710" y="140959"/>
                        <a:pt x="24109" y="126519"/>
                        <a:pt x="33472" y="126728"/>
                      </a:cubicBezTo>
                      <a:lnTo>
                        <a:pt x="35949" y="129148"/>
                      </a:lnTo>
                      <a:cubicBezTo>
                        <a:pt x="32710" y="127795"/>
                        <a:pt x="39587" y="126043"/>
                        <a:pt x="37758" y="123338"/>
                      </a:cubicBezTo>
                      <a:cubicBezTo>
                        <a:pt x="37073" y="123642"/>
                        <a:pt x="34920" y="125357"/>
                        <a:pt x="34329" y="124214"/>
                      </a:cubicBezTo>
                      <a:cubicBezTo>
                        <a:pt x="35844" y="122090"/>
                        <a:pt x="37873" y="121871"/>
                        <a:pt x="39968" y="120871"/>
                      </a:cubicBezTo>
                      <a:cubicBezTo>
                        <a:pt x="40064" y="119404"/>
                        <a:pt x="39368" y="119747"/>
                        <a:pt x="38730" y="119337"/>
                      </a:cubicBezTo>
                      <a:cubicBezTo>
                        <a:pt x="40740" y="119842"/>
                        <a:pt x="47322" y="117661"/>
                        <a:pt x="48674" y="117661"/>
                      </a:cubicBezTo>
                      <a:cubicBezTo>
                        <a:pt x="47998" y="118032"/>
                        <a:pt x="47350" y="117642"/>
                        <a:pt x="46683" y="118013"/>
                      </a:cubicBezTo>
                      <a:cubicBezTo>
                        <a:pt x="54046" y="119185"/>
                        <a:pt x="56142" y="101278"/>
                        <a:pt x="62200" y="105926"/>
                      </a:cubicBezTo>
                      <a:cubicBezTo>
                        <a:pt x="62724" y="97506"/>
                        <a:pt x="65838" y="89800"/>
                        <a:pt x="69658" y="82323"/>
                      </a:cubicBezTo>
                      <a:cubicBezTo>
                        <a:pt x="73506" y="74893"/>
                        <a:pt x="76849" y="67111"/>
                        <a:pt x="76211" y="58844"/>
                      </a:cubicBezTo>
                      <a:cubicBezTo>
                        <a:pt x="80411" y="56015"/>
                        <a:pt x="80716" y="57501"/>
                        <a:pt x="84060" y="50052"/>
                      </a:cubicBezTo>
                      <a:cubicBezTo>
                        <a:pt x="85964" y="41556"/>
                        <a:pt x="89489" y="26487"/>
                        <a:pt x="87527" y="22096"/>
                      </a:cubicBezTo>
                      <a:cubicBezTo>
                        <a:pt x="88498" y="13952"/>
                        <a:pt x="94575" y="19982"/>
                        <a:pt x="97042" y="8999"/>
                      </a:cubicBezTo>
                      <a:cubicBezTo>
                        <a:pt x="96052" y="12895"/>
                        <a:pt x="91537" y="12266"/>
                        <a:pt x="90022" y="1437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31" name="任意多边形: 形状 614">
                  <a:extLst>
                    <a:ext uri="{FF2B5EF4-FFF2-40B4-BE49-F238E27FC236}">
                      <a16:creationId xmlns:a16="http://schemas.microsoft.com/office/drawing/2014/main" id="{F314BF99-4EDE-D342-C35E-233429DA8D13}"/>
                    </a:ext>
                  </a:extLst>
                </p:cNvPr>
                <p:cNvSpPr/>
                <p:nvPr/>
              </p:nvSpPr>
              <p:spPr>
                <a:xfrm>
                  <a:off x="3988682" y="1015806"/>
                  <a:ext cx="9525" cy="19050"/>
                </a:xfrm>
                <a:custGeom>
                  <a:avLst/>
                  <a:gdLst>
                    <a:gd name="connsiteX0" fmla="*/ 7531 w 9525"/>
                    <a:gd name="connsiteY0" fmla="*/ 7144 h 19050"/>
                    <a:gd name="connsiteX1" fmla="*/ 8503 w 9525"/>
                    <a:gd name="connsiteY1" fmla="*/ 1375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9050">
                      <a:moveTo>
                        <a:pt x="7531" y="7144"/>
                      </a:moveTo>
                      <a:cubicBezTo>
                        <a:pt x="5969" y="8849"/>
                        <a:pt x="9713" y="11573"/>
                        <a:pt x="8503" y="13754"/>
                      </a:cubicBez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32" name="任意多边形: 形状 615">
                  <a:extLst>
                    <a:ext uri="{FF2B5EF4-FFF2-40B4-BE49-F238E27FC236}">
                      <a16:creationId xmlns:a16="http://schemas.microsoft.com/office/drawing/2014/main" id="{6045C8E6-EC1F-84F8-4D93-78759ADDA096}"/>
                    </a:ext>
                  </a:extLst>
                </p:cNvPr>
                <p:cNvSpPr/>
                <p:nvPr/>
              </p:nvSpPr>
              <p:spPr>
                <a:xfrm>
                  <a:off x="3982993" y="1374670"/>
                  <a:ext cx="19050" cy="19050"/>
                </a:xfrm>
                <a:custGeom>
                  <a:avLst/>
                  <a:gdLst>
                    <a:gd name="connsiteX0" fmla="*/ 11459 w 19050"/>
                    <a:gd name="connsiteY0" fmla="*/ 11735 h 19050"/>
                    <a:gd name="connsiteX1" fmla="*/ 12297 w 19050"/>
                    <a:gd name="connsiteY1" fmla="*/ 8011 h 19050"/>
                    <a:gd name="connsiteX2" fmla="*/ 7144 w 19050"/>
                    <a:gd name="connsiteY2" fmla="*/ 14059 h 19050"/>
                    <a:gd name="connsiteX3" fmla="*/ 18955 w 19050"/>
                    <a:gd name="connsiteY3" fmla="*/ 7144 h 19050"/>
                    <a:gd name="connsiteX4" fmla="*/ 15250 w 19050"/>
                    <a:gd name="connsiteY4" fmla="*/ 9496 h 19050"/>
                    <a:gd name="connsiteX5" fmla="*/ 11459 w 19050"/>
                    <a:gd name="connsiteY5" fmla="*/ 1173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11459" y="11735"/>
                      </a:moveTo>
                      <a:lnTo>
                        <a:pt x="12297" y="8011"/>
                      </a:lnTo>
                      <a:cubicBezTo>
                        <a:pt x="11125" y="9687"/>
                        <a:pt x="8915" y="11554"/>
                        <a:pt x="7144" y="14059"/>
                      </a:cubicBezTo>
                      <a:cubicBezTo>
                        <a:pt x="8582" y="14449"/>
                        <a:pt x="17736" y="11916"/>
                        <a:pt x="18955" y="7144"/>
                      </a:cubicBezTo>
                      <a:cubicBezTo>
                        <a:pt x="18955" y="7144"/>
                        <a:pt x="17164" y="8411"/>
                        <a:pt x="15250" y="9496"/>
                      </a:cubicBezTo>
                      <a:cubicBezTo>
                        <a:pt x="13354" y="10620"/>
                        <a:pt x="11459" y="11735"/>
                        <a:pt x="11459" y="1173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33" name="任意多边形: 形状 616">
                  <a:extLst>
                    <a:ext uri="{FF2B5EF4-FFF2-40B4-BE49-F238E27FC236}">
                      <a16:creationId xmlns:a16="http://schemas.microsoft.com/office/drawing/2014/main" id="{0013B476-86BC-2C62-0840-9C42F1AD1513}"/>
                    </a:ext>
                  </a:extLst>
                </p:cNvPr>
                <p:cNvSpPr/>
                <p:nvPr/>
              </p:nvSpPr>
              <p:spPr>
                <a:xfrm>
                  <a:off x="4031980" y="1095978"/>
                  <a:ext cx="28575" cy="38100"/>
                </a:xfrm>
                <a:custGeom>
                  <a:avLst/>
                  <a:gdLst>
                    <a:gd name="connsiteX0" fmla="*/ 19831 w 28575"/>
                    <a:gd name="connsiteY0" fmla="*/ 13059 h 38100"/>
                    <a:gd name="connsiteX1" fmla="*/ 21746 w 28575"/>
                    <a:gd name="connsiteY1" fmla="*/ 7144 h 38100"/>
                    <a:gd name="connsiteX2" fmla="*/ 7744 w 28575"/>
                    <a:gd name="connsiteY2" fmla="*/ 28785 h 38100"/>
                    <a:gd name="connsiteX3" fmla="*/ 10458 w 28575"/>
                    <a:gd name="connsiteY3" fmla="*/ 32537 h 38100"/>
                    <a:gd name="connsiteX4" fmla="*/ 7144 w 28575"/>
                    <a:gd name="connsiteY4" fmla="*/ 37176 h 38100"/>
                    <a:gd name="connsiteX5" fmla="*/ 13211 w 28575"/>
                    <a:gd name="connsiteY5" fmla="*/ 32709 h 38100"/>
                    <a:gd name="connsiteX6" fmla="*/ 12544 w 28575"/>
                    <a:gd name="connsiteY6" fmla="*/ 28880 h 38100"/>
                    <a:gd name="connsiteX7" fmla="*/ 22555 w 28575"/>
                    <a:gd name="connsiteY7" fmla="*/ 10154 h 38100"/>
                    <a:gd name="connsiteX8" fmla="*/ 19831 w 28575"/>
                    <a:gd name="connsiteY8" fmla="*/ 13059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575" h="38100">
                      <a:moveTo>
                        <a:pt x="19831" y="13059"/>
                      </a:moveTo>
                      <a:lnTo>
                        <a:pt x="21746" y="7144"/>
                      </a:lnTo>
                      <a:cubicBezTo>
                        <a:pt x="19850" y="21003"/>
                        <a:pt x="10649" y="16288"/>
                        <a:pt x="7744" y="28785"/>
                      </a:cubicBezTo>
                      <a:lnTo>
                        <a:pt x="10458" y="32537"/>
                      </a:lnTo>
                      <a:cubicBezTo>
                        <a:pt x="9649" y="35890"/>
                        <a:pt x="8201" y="35404"/>
                        <a:pt x="7144" y="37176"/>
                      </a:cubicBezTo>
                      <a:cubicBezTo>
                        <a:pt x="10792" y="42834"/>
                        <a:pt x="10077" y="30232"/>
                        <a:pt x="13211" y="32709"/>
                      </a:cubicBezTo>
                      <a:lnTo>
                        <a:pt x="12544" y="28880"/>
                      </a:lnTo>
                      <a:cubicBezTo>
                        <a:pt x="23146" y="27022"/>
                        <a:pt x="15745" y="14764"/>
                        <a:pt x="22555" y="10154"/>
                      </a:cubicBezTo>
                      <a:cubicBezTo>
                        <a:pt x="21479" y="11335"/>
                        <a:pt x="20964" y="14802"/>
                        <a:pt x="19831" y="1305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34" name="任意多边形: 形状 617">
                  <a:extLst>
                    <a:ext uri="{FF2B5EF4-FFF2-40B4-BE49-F238E27FC236}">
                      <a16:creationId xmlns:a16="http://schemas.microsoft.com/office/drawing/2014/main" id="{385D7F01-6288-AB5C-3A5F-136FDF36221C}"/>
                    </a:ext>
                  </a:extLst>
                </p:cNvPr>
                <p:cNvSpPr/>
                <p:nvPr/>
              </p:nvSpPr>
              <p:spPr>
                <a:xfrm>
                  <a:off x="4009053" y="1328215"/>
                  <a:ext cx="19050" cy="19050"/>
                </a:xfrm>
                <a:custGeom>
                  <a:avLst/>
                  <a:gdLst>
                    <a:gd name="connsiteX0" fmla="*/ 15069 w 19050"/>
                    <a:gd name="connsiteY0" fmla="*/ 7173 h 19050"/>
                    <a:gd name="connsiteX1" fmla="*/ 7144 w 19050"/>
                    <a:gd name="connsiteY1" fmla="*/ 13508 h 19050"/>
                    <a:gd name="connsiteX2" fmla="*/ 10649 w 19050"/>
                    <a:gd name="connsiteY2" fmla="*/ 14603 h 19050"/>
                    <a:gd name="connsiteX3" fmla="*/ 15069 w 19050"/>
                    <a:gd name="connsiteY3" fmla="*/ 717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5069" y="7173"/>
                      </a:moveTo>
                      <a:cubicBezTo>
                        <a:pt x="12087" y="6735"/>
                        <a:pt x="10096" y="11260"/>
                        <a:pt x="7144" y="13508"/>
                      </a:cubicBezTo>
                      <a:lnTo>
                        <a:pt x="10649" y="14603"/>
                      </a:lnTo>
                      <a:cubicBezTo>
                        <a:pt x="11078" y="12345"/>
                        <a:pt x="14764" y="9488"/>
                        <a:pt x="15069" y="717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35" name="任意多边形: 形状 618">
                  <a:extLst>
                    <a:ext uri="{FF2B5EF4-FFF2-40B4-BE49-F238E27FC236}">
                      <a16:creationId xmlns:a16="http://schemas.microsoft.com/office/drawing/2014/main" id="{D4C38D69-206F-8F9F-EDB0-7B4D6D1CF845}"/>
                    </a:ext>
                  </a:extLst>
                </p:cNvPr>
                <p:cNvSpPr/>
                <p:nvPr/>
              </p:nvSpPr>
              <p:spPr>
                <a:xfrm>
                  <a:off x="3973001" y="1377261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14173 h 19050"/>
                    <a:gd name="connsiteX1" fmla="*/ 17536 w 19050"/>
                    <a:gd name="connsiteY1" fmla="*/ 7144 h 19050"/>
                    <a:gd name="connsiteX2" fmla="*/ 7144 w 19050"/>
                    <a:gd name="connsiteY2" fmla="*/ 1417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19050">
                      <a:moveTo>
                        <a:pt x="7144" y="14173"/>
                      </a:moveTo>
                      <a:cubicBezTo>
                        <a:pt x="12354" y="13164"/>
                        <a:pt x="14154" y="10668"/>
                        <a:pt x="17536" y="7144"/>
                      </a:cubicBezTo>
                      <a:lnTo>
                        <a:pt x="7144" y="1417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36" name="任意多边形: 形状 619">
                  <a:extLst>
                    <a:ext uri="{FF2B5EF4-FFF2-40B4-BE49-F238E27FC236}">
                      <a16:creationId xmlns:a16="http://schemas.microsoft.com/office/drawing/2014/main" id="{E8204B94-537C-2CF8-552F-ABBD0D4189D3}"/>
                    </a:ext>
                  </a:extLst>
                </p:cNvPr>
                <p:cNvSpPr/>
                <p:nvPr/>
              </p:nvSpPr>
              <p:spPr>
                <a:xfrm>
                  <a:off x="4030113" y="1256119"/>
                  <a:ext cx="19050" cy="19050"/>
                </a:xfrm>
                <a:custGeom>
                  <a:avLst/>
                  <a:gdLst>
                    <a:gd name="connsiteX0" fmla="*/ 14735 w 19050"/>
                    <a:gd name="connsiteY0" fmla="*/ 7375 h 19050"/>
                    <a:gd name="connsiteX1" fmla="*/ 9611 w 19050"/>
                    <a:gd name="connsiteY1" fmla="*/ 9785 h 19050"/>
                    <a:gd name="connsiteX2" fmla="*/ 7144 w 19050"/>
                    <a:gd name="connsiteY2" fmla="*/ 20691 h 19050"/>
                    <a:gd name="connsiteX3" fmla="*/ 13144 w 19050"/>
                    <a:gd name="connsiteY3" fmla="*/ 17929 h 19050"/>
                    <a:gd name="connsiteX4" fmla="*/ 14735 w 19050"/>
                    <a:gd name="connsiteY4" fmla="*/ 737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4735" y="7375"/>
                      </a:moveTo>
                      <a:cubicBezTo>
                        <a:pt x="15211" y="5661"/>
                        <a:pt x="9849" y="14176"/>
                        <a:pt x="9611" y="9785"/>
                      </a:cubicBezTo>
                      <a:cubicBezTo>
                        <a:pt x="4124" y="16091"/>
                        <a:pt x="16164" y="12757"/>
                        <a:pt x="7144" y="20691"/>
                      </a:cubicBezTo>
                      <a:cubicBezTo>
                        <a:pt x="9735" y="19520"/>
                        <a:pt x="14726" y="12643"/>
                        <a:pt x="13144" y="17929"/>
                      </a:cubicBezTo>
                      <a:cubicBezTo>
                        <a:pt x="10525" y="16881"/>
                        <a:pt x="14849" y="9585"/>
                        <a:pt x="14735" y="737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37" name="任意多边形: 形状 620">
                  <a:extLst>
                    <a:ext uri="{FF2B5EF4-FFF2-40B4-BE49-F238E27FC236}">
                      <a16:creationId xmlns:a16="http://schemas.microsoft.com/office/drawing/2014/main" id="{34D390A2-9AC6-3450-1E22-EEAFD5D33AFC}"/>
                    </a:ext>
                  </a:extLst>
                </p:cNvPr>
                <p:cNvSpPr/>
                <p:nvPr/>
              </p:nvSpPr>
              <p:spPr>
                <a:xfrm>
                  <a:off x="3998243" y="1323320"/>
                  <a:ext cx="19050" cy="19050"/>
                </a:xfrm>
                <a:custGeom>
                  <a:avLst/>
                  <a:gdLst>
                    <a:gd name="connsiteX0" fmla="*/ 13325 w 19050"/>
                    <a:gd name="connsiteY0" fmla="*/ 13345 h 19050"/>
                    <a:gd name="connsiteX1" fmla="*/ 17278 w 19050"/>
                    <a:gd name="connsiteY1" fmla="*/ 10316 h 19050"/>
                    <a:gd name="connsiteX2" fmla="*/ 21107 w 19050"/>
                    <a:gd name="connsiteY2" fmla="*/ 7144 h 19050"/>
                    <a:gd name="connsiteX3" fmla="*/ 7144 w 19050"/>
                    <a:gd name="connsiteY3" fmla="*/ 17240 h 19050"/>
                    <a:gd name="connsiteX4" fmla="*/ 19269 w 19050"/>
                    <a:gd name="connsiteY4" fmla="*/ 14411 h 19050"/>
                    <a:gd name="connsiteX5" fmla="*/ 13325 w 19050"/>
                    <a:gd name="connsiteY5" fmla="*/ 1334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13325" y="13345"/>
                      </a:moveTo>
                      <a:cubicBezTo>
                        <a:pt x="13325" y="13345"/>
                        <a:pt x="15373" y="11916"/>
                        <a:pt x="17278" y="10316"/>
                      </a:cubicBezTo>
                      <a:cubicBezTo>
                        <a:pt x="19193" y="8725"/>
                        <a:pt x="21107" y="7144"/>
                        <a:pt x="21107" y="7144"/>
                      </a:cubicBezTo>
                      <a:cubicBezTo>
                        <a:pt x="17135" y="10858"/>
                        <a:pt x="11344" y="12525"/>
                        <a:pt x="7144" y="17240"/>
                      </a:cubicBezTo>
                      <a:cubicBezTo>
                        <a:pt x="12583" y="19260"/>
                        <a:pt x="10887" y="13373"/>
                        <a:pt x="19269" y="14411"/>
                      </a:cubicBezTo>
                      <a:cubicBezTo>
                        <a:pt x="14497" y="17297"/>
                        <a:pt x="15764" y="13316"/>
                        <a:pt x="13325" y="1334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38" name="任意多边形: 形状 621">
                  <a:extLst>
                    <a:ext uri="{FF2B5EF4-FFF2-40B4-BE49-F238E27FC236}">
                      <a16:creationId xmlns:a16="http://schemas.microsoft.com/office/drawing/2014/main" id="{202358FA-5E57-2FC1-9A5A-3EF422ADDACA}"/>
                    </a:ext>
                  </a:extLst>
                </p:cNvPr>
                <p:cNvSpPr/>
                <p:nvPr/>
              </p:nvSpPr>
              <p:spPr>
                <a:xfrm>
                  <a:off x="3819343" y="1391357"/>
                  <a:ext cx="152400" cy="47625"/>
                </a:xfrm>
                <a:custGeom>
                  <a:avLst/>
                  <a:gdLst>
                    <a:gd name="connsiteX0" fmla="*/ 144734 w 152400"/>
                    <a:gd name="connsiteY0" fmla="*/ 7144 h 47625"/>
                    <a:gd name="connsiteX1" fmla="*/ 101986 w 152400"/>
                    <a:gd name="connsiteY1" fmla="*/ 27232 h 47625"/>
                    <a:gd name="connsiteX2" fmla="*/ 102357 w 152400"/>
                    <a:gd name="connsiteY2" fmla="*/ 27918 h 47625"/>
                    <a:gd name="connsiteX3" fmla="*/ 74487 w 152400"/>
                    <a:gd name="connsiteY3" fmla="*/ 31347 h 47625"/>
                    <a:gd name="connsiteX4" fmla="*/ 73411 w 152400"/>
                    <a:gd name="connsiteY4" fmla="*/ 36205 h 47625"/>
                    <a:gd name="connsiteX5" fmla="*/ 53341 w 152400"/>
                    <a:gd name="connsiteY5" fmla="*/ 39976 h 47625"/>
                    <a:gd name="connsiteX6" fmla="*/ 63866 w 152400"/>
                    <a:gd name="connsiteY6" fmla="*/ 34862 h 47625"/>
                    <a:gd name="connsiteX7" fmla="*/ 74782 w 152400"/>
                    <a:gd name="connsiteY7" fmla="*/ 27184 h 47625"/>
                    <a:gd name="connsiteX8" fmla="*/ 56685 w 152400"/>
                    <a:gd name="connsiteY8" fmla="*/ 29889 h 47625"/>
                    <a:gd name="connsiteX9" fmla="*/ 60552 w 152400"/>
                    <a:gd name="connsiteY9" fmla="*/ 30880 h 47625"/>
                    <a:gd name="connsiteX10" fmla="*/ 64409 w 152400"/>
                    <a:gd name="connsiteY10" fmla="*/ 31737 h 47625"/>
                    <a:gd name="connsiteX11" fmla="*/ 48217 w 152400"/>
                    <a:gd name="connsiteY11" fmla="*/ 31118 h 47625"/>
                    <a:gd name="connsiteX12" fmla="*/ 47436 w 152400"/>
                    <a:gd name="connsiteY12" fmla="*/ 34500 h 47625"/>
                    <a:gd name="connsiteX13" fmla="*/ 26405 w 152400"/>
                    <a:gd name="connsiteY13" fmla="*/ 36157 h 47625"/>
                    <a:gd name="connsiteX14" fmla="*/ 33510 w 152400"/>
                    <a:gd name="connsiteY14" fmla="*/ 37090 h 47625"/>
                    <a:gd name="connsiteX15" fmla="*/ 26433 w 152400"/>
                    <a:gd name="connsiteY15" fmla="*/ 39700 h 47625"/>
                    <a:gd name="connsiteX16" fmla="*/ 15946 w 152400"/>
                    <a:gd name="connsiteY16" fmla="*/ 36671 h 47625"/>
                    <a:gd name="connsiteX17" fmla="*/ 14860 w 152400"/>
                    <a:gd name="connsiteY17" fmla="*/ 43482 h 47625"/>
                    <a:gd name="connsiteX18" fmla="*/ 7297 w 152400"/>
                    <a:gd name="connsiteY18" fmla="*/ 44063 h 47625"/>
                    <a:gd name="connsiteX19" fmla="*/ 16832 w 152400"/>
                    <a:gd name="connsiteY19" fmla="*/ 47368 h 47625"/>
                    <a:gd name="connsiteX20" fmla="*/ 16699 w 152400"/>
                    <a:gd name="connsiteY20" fmla="*/ 43129 h 47625"/>
                    <a:gd name="connsiteX21" fmla="*/ 29338 w 152400"/>
                    <a:gd name="connsiteY21" fmla="*/ 42891 h 47625"/>
                    <a:gd name="connsiteX22" fmla="*/ 35758 w 152400"/>
                    <a:gd name="connsiteY22" fmla="*/ 38081 h 47625"/>
                    <a:gd name="connsiteX23" fmla="*/ 33777 w 152400"/>
                    <a:gd name="connsiteY23" fmla="*/ 47654 h 47625"/>
                    <a:gd name="connsiteX24" fmla="*/ 49103 w 152400"/>
                    <a:gd name="connsiteY24" fmla="*/ 45139 h 47625"/>
                    <a:gd name="connsiteX25" fmla="*/ 48112 w 152400"/>
                    <a:gd name="connsiteY25" fmla="*/ 42253 h 47625"/>
                    <a:gd name="connsiteX26" fmla="*/ 84117 w 152400"/>
                    <a:gd name="connsiteY26" fmla="*/ 39167 h 47625"/>
                    <a:gd name="connsiteX27" fmla="*/ 83783 w 152400"/>
                    <a:gd name="connsiteY27" fmla="*/ 38471 h 47625"/>
                    <a:gd name="connsiteX28" fmla="*/ 117425 w 152400"/>
                    <a:gd name="connsiteY28" fmla="*/ 27613 h 47625"/>
                    <a:gd name="connsiteX29" fmla="*/ 117044 w 152400"/>
                    <a:gd name="connsiteY29" fmla="*/ 24832 h 47625"/>
                    <a:gd name="connsiteX30" fmla="*/ 145496 w 152400"/>
                    <a:gd name="connsiteY30" fmla="*/ 12011 h 47625"/>
                    <a:gd name="connsiteX31" fmla="*/ 144734 w 152400"/>
                    <a:gd name="connsiteY31" fmla="*/ 7144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52400" h="47625">
                      <a:moveTo>
                        <a:pt x="144734" y="7144"/>
                      </a:moveTo>
                      <a:cubicBezTo>
                        <a:pt x="132037" y="13906"/>
                        <a:pt x="116349" y="23603"/>
                        <a:pt x="101986" y="27232"/>
                      </a:cubicBezTo>
                      <a:lnTo>
                        <a:pt x="102357" y="27918"/>
                      </a:lnTo>
                      <a:cubicBezTo>
                        <a:pt x="91260" y="31633"/>
                        <a:pt x="78449" y="33557"/>
                        <a:pt x="74487" y="31347"/>
                      </a:cubicBezTo>
                      <a:cubicBezTo>
                        <a:pt x="79078" y="30070"/>
                        <a:pt x="75687" y="34157"/>
                        <a:pt x="73411" y="36205"/>
                      </a:cubicBezTo>
                      <a:cubicBezTo>
                        <a:pt x="69524" y="36900"/>
                        <a:pt x="58647" y="40643"/>
                        <a:pt x="53341" y="39976"/>
                      </a:cubicBezTo>
                      <a:cubicBezTo>
                        <a:pt x="51922" y="37338"/>
                        <a:pt x="57904" y="36547"/>
                        <a:pt x="63866" y="34862"/>
                      </a:cubicBezTo>
                      <a:cubicBezTo>
                        <a:pt x="69829" y="33176"/>
                        <a:pt x="75906" y="31032"/>
                        <a:pt x="74782" y="27184"/>
                      </a:cubicBezTo>
                      <a:cubicBezTo>
                        <a:pt x="71220" y="28442"/>
                        <a:pt x="63038" y="28337"/>
                        <a:pt x="56685" y="29889"/>
                      </a:cubicBezTo>
                      <a:cubicBezTo>
                        <a:pt x="56685" y="29889"/>
                        <a:pt x="58628" y="30461"/>
                        <a:pt x="60552" y="30880"/>
                      </a:cubicBezTo>
                      <a:cubicBezTo>
                        <a:pt x="62485" y="31309"/>
                        <a:pt x="64409" y="31737"/>
                        <a:pt x="64409" y="31737"/>
                      </a:cubicBezTo>
                      <a:cubicBezTo>
                        <a:pt x="58371" y="34414"/>
                        <a:pt x="49188" y="33928"/>
                        <a:pt x="48217" y="31118"/>
                      </a:cubicBezTo>
                      <a:lnTo>
                        <a:pt x="47436" y="34500"/>
                      </a:lnTo>
                      <a:cubicBezTo>
                        <a:pt x="37806" y="38367"/>
                        <a:pt x="32339" y="33471"/>
                        <a:pt x="26405" y="36157"/>
                      </a:cubicBezTo>
                      <a:cubicBezTo>
                        <a:pt x="32367" y="33471"/>
                        <a:pt x="31462" y="36843"/>
                        <a:pt x="33510" y="37090"/>
                      </a:cubicBezTo>
                      <a:lnTo>
                        <a:pt x="26433" y="39700"/>
                      </a:lnTo>
                      <a:cubicBezTo>
                        <a:pt x="25004" y="38052"/>
                        <a:pt x="20547" y="36138"/>
                        <a:pt x="15946" y="36671"/>
                      </a:cubicBezTo>
                      <a:cubicBezTo>
                        <a:pt x="10660" y="38443"/>
                        <a:pt x="18947" y="40767"/>
                        <a:pt x="14860" y="43482"/>
                      </a:cubicBezTo>
                      <a:lnTo>
                        <a:pt x="7297" y="44063"/>
                      </a:lnTo>
                      <a:cubicBezTo>
                        <a:pt x="5602" y="45149"/>
                        <a:pt x="18527" y="42805"/>
                        <a:pt x="16832" y="47368"/>
                      </a:cubicBezTo>
                      <a:lnTo>
                        <a:pt x="16699" y="43129"/>
                      </a:lnTo>
                      <a:cubicBezTo>
                        <a:pt x="22404" y="46292"/>
                        <a:pt x="24385" y="39367"/>
                        <a:pt x="29338" y="42891"/>
                      </a:cubicBezTo>
                      <a:lnTo>
                        <a:pt x="35758" y="38081"/>
                      </a:lnTo>
                      <a:cubicBezTo>
                        <a:pt x="39311" y="39910"/>
                        <a:pt x="31862" y="44615"/>
                        <a:pt x="33777" y="47654"/>
                      </a:cubicBezTo>
                      <a:cubicBezTo>
                        <a:pt x="39568" y="46968"/>
                        <a:pt x="47550" y="43605"/>
                        <a:pt x="49103" y="45139"/>
                      </a:cubicBezTo>
                      <a:cubicBezTo>
                        <a:pt x="55723" y="43691"/>
                        <a:pt x="43035" y="45234"/>
                        <a:pt x="48112" y="42253"/>
                      </a:cubicBezTo>
                      <a:cubicBezTo>
                        <a:pt x="65114" y="39100"/>
                        <a:pt x="67714" y="48006"/>
                        <a:pt x="84117" y="39167"/>
                      </a:cubicBezTo>
                      <a:lnTo>
                        <a:pt x="83783" y="38471"/>
                      </a:lnTo>
                      <a:cubicBezTo>
                        <a:pt x="100090" y="30013"/>
                        <a:pt x="101519" y="39453"/>
                        <a:pt x="117425" y="27613"/>
                      </a:cubicBezTo>
                      <a:cubicBezTo>
                        <a:pt x="116016" y="27032"/>
                        <a:pt x="114616" y="26441"/>
                        <a:pt x="117044" y="24832"/>
                      </a:cubicBezTo>
                      <a:cubicBezTo>
                        <a:pt x="125503" y="24098"/>
                        <a:pt x="134294" y="17774"/>
                        <a:pt x="145496" y="12011"/>
                      </a:cubicBezTo>
                      <a:lnTo>
                        <a:pt x="14473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39" name="任意多边形: 形状 622">
                  <a:extLst>
                    <a:ext uri="{FF2B5EF4-FFF2-40B4-BE49-F238E27FC236}">
                      <a16:creationId xmlns:a16="http://schemas.microsoft.com/office/drawing/2014/main" id="{D25189F3-62BE-D977-834A-402295030F0E}"/>
                    </a:ext>
                  </a:extLst>
                </p:cNvPr>
                <p:cNvSpPr/>
                <p:nvPr/>
              </p:nvSpPr>
              <p:spPr>
                <a:xfrm>
                  <a:off x="4020960" y="1086048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9605 h 19050"/>
                    <a:gd name="connsiteX1" fmla="*/ 10401 w 9525"/>
                    <a:gd name="connsiteY1" fmla="*/ 9072 h 19050"/>
                    <a:gd name="connsiteX2" fmla="*/ 7401 w 9525"/>
                    <a:gd name="connsiteY2" fmla="*/ 14920 h 19050"/>
                    <a:gd name="connsiteX3" fmla="*/ 11392 w 9525"/>
                    <a:gd name="connsiteY3" fmla="*/ 14606 h 19050"/>
                    <a:gd name="connsiteX4" fmla="*/ 11468 w 9525"/>
                    <a:gd name="connsiteY4" fmla="*/ 8005 h 19050"/>
                    <a:gd name="connsiteX5" fmla="*/ 7144 w 9525"/>
                    <a:gd name="connsiteY5" fmla="*/ 960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5" h="19050">
                      <a:moveTo>
                        <a:pt x="7144" y="9605"/>
                      </a:moveTo>
                      <a:cubicBezTo>
                        <a:pt x="8725" y="8034"/>
                        <a:pt x="8839" y="10663"/>
                        <a:pt x="10401" y="9072"/>
                      </a:cubicBezTo>
                      <a:lnTo>
                        <a:pt x="7401" y="14920"/>
                      </a:lnTo>
                      <a:cubicBezTo>
                        <a:pt x="8325" y="15806"/>
                        <a:pt x="10239" y="17654"/>
                        <a:pt x="11392" y="14606"/>
                      </a:cubicBezTo>
                      <a:cubicBezTo>
                        <a:pt x="7277" y="16902"/>
                        <a:pt x="11601" y="10710"/>
                        <a:pt x="11468" y="8005"/>
                      </a:cubicBezTo>
                      <a:cubicBezTo>
                        <a:pt x="7506" y="12977"/>
                        <a:pt x="11211" y="2728"/>
                        <a:pt x="7144" y="960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40" name="任意多边形: 形状 623">
                  <a:extLst>
                    <a:ext uri="{FF2B5EF4-FFF2-40B4-BE49-F238E27FC236}">
                      <a16:creationId xmlns:a16="http://schemas.microsoft.com/office/drawing/2014/main" id="{23B8745D-7327-B23A-BF8F-84E31E3E8819}"/>
                    </a:ext>
                  </a:extLst>
                </p:cNvPr>
                <p:cNvSpPr/>
                <p:nvPr/>
              </p:nvSpPr>
              <p:spPr>
                <a:xfrm>
                  <a:off x="3988870" y="1309005"/>
                  <a:ext cx="19050" cy="19050"/>
                </a:xfrm>
                <a:custGeom>
                  <a:avLst/>
                  <a:gdLst>
                    <a:gd name="connsiteX0" fmla="*/ 8830 w 19050"/>
                    <a:gd name="connsiteY0" fmla="*/ 12391 h 19050"/>
                    <a:gd name="connsiteX1" fmla="*/ 7144 w 19050"/>
                    <a:gd name="connsiteY1" fmla="*/ 15668 h 19050"/>
                    <a:gd name="connsiteX2" fmla="*/ 14307 w 19050"/>
                    <a:gd name="connsiteY2" fmla="*/ 12648 h 19050"/>
                    <a:gd name="connsiteX3" fmla="*/ 21260 w 19050"/>
                    <a:gd name="connsiteY3" fmla="*/ 9267 h 19050"/>
                    <a:gd name="connsiteX4" fmla="*/ 8830 w 19050"/>
                    <a:gd name="connsiteY4" fmla="*/ 1239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8830" y="12391"/>
                      </a:moveTo>
                      <a:lnTo>
                        <a:pt x="7144" y="15668"/>
                      </a:lnTo>
                      <a:cubicBezTo>
                        <a:pt x="7144" y="15668"/>
                        <a:pt x="10725" y="14163"/>
                        <a:pt x="14307" y="12648"/>
                      </a:cubicBezTo>
                      <a:cubicBezTo>
                        <a:pt x="17783" y="10953"/>
                        <a:pt x="21260" y="9267"/>
                        <a:pt x="21260" y="9267"/>
                      </a:cubicBezTo>
                      <a:cubicBezTo>
                        <a:pt x="18459" y="10096"/>
                        <a:pt x="16935" y="2238"/>
                        <a:pt x="8830" y="1239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41" name="任意多边形: 形状 624">
                  <a:extLst>
                    <a:ext uri="{FF2B5EF4-FFF2-40B4-BE49-F238E27FC236}">
                      <a16:creationId xmlns:a16="http://schemas.microsoft.com/office/drawing/2014/main" id="{B17A7EA9-82EC-D39F-D1E2-6917CA31F08C}"/>
                    </a:ext>
                  </a:extLst>
                </p:cNvPr>
                <p:cNvSpPr/>
                <p:nvPr/>
              </p:nvSpPr>
              <p:spPr>
                <a:xfrm>
                  <a:off x="3939361" y="1369755"/>
                  <a:ext cx="38100" cy="19050"/>
                </a:xfrm>
                <a:custGeom>
                  <a:avLst/>
                  <a:gdLst>
                    <a:gd name="connsiteX0" fmla="*/ 27334 w 38100"/>
                    <a:gd name="connsiteY0" fmla="*/ 7144 h 19050"/>
                    <a:gd name="connsiteX1" fmla="*/ 7151 w 38100"/>
                    <a:gd name="connsiteY1" fmla="*/ 18364 h 19050"/>
                    <a:gd name="connsiteX2" fmla="*/ 20515 w 38100"/>
                    <a:gd name="connsiteY2" fmla="*/ 15297 h 19050"/>
                    <a:gd name="connsiteX3" fmla="*/ 18562 w 38100"/>
                    <a:gd name="connsiteY3" fmla="*/ 19107 h 19050"/>
                    <a:gd name="connsiteX4" fmla="*/ 32383 w 38100"/>
                    <a:gd name="connsiteY4" fmla="*/ 11182 h 19050"/>
                    <a:gd name="connsiteX5" fmla="*/ 27334 w 38100"/>
                    <a:gd name="connsiteY5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100" h="19050">
                      <a:moveTo>
                        <a:pt x="27334" y="7144"/>
                      </a:moveTo>
                      <a:cubicBezTo>
                        <a:pt x="20086" y="14573"/>
                        <a:pt x="15009" y="13573"/>
                        <a:pt x="7151" y="18364"/>
                      </a:cubicBezTo>
                      <a:cubicBezTo>
                        <a:pt x="6894" y="19698"/>
                        <a:pt x="13590" y="20031"/>
                        <a:pt x="20515" y="15297"/>
                      </a:cubicBezTo>
                      <a:lnTo>
                        <a:pt x="18562" y="19107"/>
                      </a:lnTo>
                      <a:cubicBezTo>
                        <a:pt x="26334" y="12259"/>
                        <a:pt x="27258" y="17012"/>
                        <a:pt x="32383" y="11182"/>
                      </a:cubicBezTo>
                      <a:lnTo>
                        <a:pt x="2733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42" name="任意多边形: 形状 625">
                  <a:extLst>
                    <a:ext uri="{FF2B5EF4-FFF2-40B4-BE49-F238E27FC236}">
                      <a16:creationId xmlns:a16="http://schemas.microsoft.com/office/drawing/2014/main" id="{B273B8BF-ADC9-4DF7-70ED-B7AB34F15C3A}"/>
                    </a:ext>
                  </a:extLst>
                </p:cNvPr>
                <p:cNvSpPr/>
                <p:nvPr/>
              </p:nvSpPr>
              <p:spPr>
                <a:xfrm>
                  <a:off x="3937492" y="1386843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14640 h 19050"/>
                    <a:gd name="connsiteX1" fmla="*/ 20183 w 19050"/>
                    <a:gd name="connsiteY1" fmla="*/ 10516 h 19050"/>
                    <a:gd name="connsiteX2" fmla="*/ 19221 w 19050"/>
                    <a:gd name="connsiteY2" fmla="*/ 7144 h 19050"/>
                    <a:gd name="connsiteX3" fmla="*/ 7144 w 19050"/>
                    <a:gd name="connsiteY3" fmla="*/ 1464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7144" y="14640"/>
                      </a:moveTo>
                      <a:cubicBezTo>
                        <a:pt x="10811" y="11525"/>
                        <a:pt x="17697" y="10106"/>
                        <a:pt x="20183" y="10516"/>
                      </a:cubicBezTo>
                      <a:lnTo>
                        <a:pt x="19221" y="7144"/>
                      </a:lnTo>
                      <a:lnTo>
                        <a:pt x="7144" y="1464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43" name="任意多边形: 形状 626">
                  <a:extLst>
                    <a:ext uri="{FF2B5EF4-FFF2-40B4-BE49-F238E27FC236}">
                      <a16:creationId xmlns:a16="http://schemas.microsoft.com/office/drawing/2014/main" id="{C24F0E02-BBEE-56C7-AB35-4DED21A170C2}"/>
                    </a:ext>
                  </a:extLst>
                </p:cNvPr>
                <p:cNvSpPr/>
                <p:nvPr/>
              </p:nvSpPr>
              <p:spPr>
                <a:xfrm>
                  <a:off x="3988013" y="1162500"/>
                  <a:ext cx="47625" cy="66675"/>
                </a:xfrm>
                <a:custGeom>
                  <a:avLst/>
                  <a:gdLst>
                    <a:gd name="connsiteX0" fmla="*/ 46768 w 47625"/>
                    <a:gd name="connsiteY0" fmla="*/ 7220 h 66675"/>
                    <a:gd name="connsiteX1" fmla="*/ 44739 w 47625"/>
                    <a:gd name="connsiteY1" fmla="*/ 8573 h 66675"/>
                    <a:gd name="connsiteX2" fmla="*/ 46787 w 47625"/>
                    <a:gd name="connsiteY2" fmla="*/ 10373 h 66675"/>
                    <a:gd name="connsiteX3" fmla="*/ 40567 w 47625"/>
                    <a:gd name="connsiteY3" fmla="*/ 15126 h 66675"/>
                    <a:gd name="connsiteX4" fmla="*/ 43387 w 47625"/>
                    <a:gd name="connsiteY4" fmla="*/ 7144 h 66675"/>
                    <a:gd name="connsiteX5" fmla="*/ 28070 w 47625"/>
                    <a:gd name="connsiteY5" fmla="*/ 25756 h 66675"/>
                    <a:gd name="connsiteX6" fmla="*/ 31490 w 47625"/>
                    <a:gd name="connsiteY6" fmla="*/ 24517 h 66675"/>
                    <a:gd name="connsiteX7" fmla="*/ 23679 w 47625"/>
                    <a:gd name="connsiteY7" fmla="*/ 32004 h 66675"/>
                    <a:gd name="connsiteX8" fmla="*/ 26042 w 47625"/>
                    <a:gd name="connsiteY8" fmla="*/ 35928 h 66675"/>
                    <a:gd name="connsiteX9" fmla="*/ 20965 w 47625"/>
                    <a:gd name="connsiteY9" fmla="*/ 38481 h 66675"/>
                    <a:gd name="connsiteX10" fmla="*/ 22965 w 47625"/>
                    <a:gd name="connsiteY10" fmla="*/ 38919 h 66675"/>
                    <a:gd name="connsiteX11" fmla="*/ 20698 w 47625"/>
                    <a:gd name="connsiteY11" fmla="*/ 40777 h 66675"/>
                    <a:gd name="connsiteX12" fmla="*/ 23889 w 47625"/>
                    <a:gd name="connsiteY12" fmla="*/ 42872 h 66675"/>
                    <a:gd name="connsiteX13" fmla="*/ 10963 w 47625"/>
                    <a:gd name="connsiteY13" fmla="*/ 57855 h 66675"/>
                    <a:gd name="connsiteX14" fmla="*/ 15469 w 47625"/>
                    <a:gd name="connsiteY14" fmla="*/ 59465 h 66675"/>
                    <a:gd name="connsiteX15" fmla="*/ 7506 w 47625"/>
                    <a:gd name="connsiteY15" fmla="*/ 67685 h 66675"/>
                    <a:gd name="connsiteX16" fmla="*/ 8096 w 47625"/>
                    <a:gd name="connsiteY16" fmla="*/ 68161 h 66675"/>
                    <a:gd name="connsiteX17" fmla="*/ 10182 w 47625"/>
                    <a:gd name="connsiteY17" fmla="*/ 61693 h 66675"/>
                    <a:gd name="connsiteX18" fmla="*/ 11954 w 47625"/>
                    <a:gd name="connsiteY18" fmla="*/ 66656 h 66675"/>
                    <a:gd name="connsiteX19" fmla="*/ 19717 w 47625"/>
                    <a:gd name="connsiteY19" fmla="*/ 53769 h 66675"/>
                    <a:gd name="connsiteX20" fmla="*/ 24537 w 47625"/>
                    <a:gd name="connsiteY20" fmla="*/ 53635 h 66675"/>
                    <a:gd name="connsiteX21" fmla="*/ 23717 w 47625"/>
                    <a:gd name="connsiteY21" fmla="*/ 49606 h 66675"/>
                    <a:gd name="connsiteX22" fmla="*/ 30556 w 47625"/>
                    <a:gd name="connsiteY22" fmla="*/ 38748 h 66675"/>
                    <a:gd name="connsiteX23" fmla="*/ 32042 w 47625"/>
                    <a:gd name="connsiteY23" fmla="*/ 43939 h 66675"/>
                    <a:gd name="connsiteX24" fmla="*/ 34262 w 47625"/>
                    <a:gd name="connsiteY24" fmla="*/ 36033 h 66675"/>
                    <a:gd name="connsiteX25" fmla="*/ 36929 w 47625"/>
                    <a:gd name="connsiteY25" fmla="*/ 36805 h 66675"/>
                    <a:gd name="connsiteX26" fmla="*/ 43634 w 47625"/>
                    <a:gd name="connsiteY26" fmla="*/ 25670 h 66675"/>
                    <a:gd name="connsiteX27" fmla="*/ 46768 w 47625"/>
                    <a:gd name="connsiteY27" fmla="*/ 7220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47625" h="66675">
                      <a:moveTo>
                        <a:pt x="46768" y="7220"/>
                      </a:moveTo>
                      <a:lnTo>
                        <a:pt x="44739" y="8573"/>
                      </a:lnTo>
                      <a:cubicBezTo>
                        <a:pt x="45425" y="9697"/>
                        <a:pt x="46806" y="8792"/>
                        <a:pt x="46787" y="10373"/>
                      </a:cubicBezTo>
                      <a:cubicBezTo>
                        <a:pt x="45349" y="15192"/>
                        <a:pt x="42634" y="13821"/>
                        <a:pt x="40567" y="15126"/>
                      </a:cubicBezTo>
                      <a:cubicBezTo>
                        <a:pt x="42653" y="12259"/>
                        <a:pt x="41986" y="10344"/>
                        <a:pt x="43387" y="7144"/>
                      </a:cubicBezTo>
                      <a:cubicBezTo>
                        <a:pt x="35719" y="20498"/>
                        <a:pt x="35128" y="14649"/>
                        <a:pt x="28070" y="25756"/>
                      </a:cubicBezTo>
                      <a:lnTo>
                        <a:pt x="31490" y="24517"/>
                      </a:lnTo>
                      <a:cubicBezTo>
                        <a:pt x="31071" y="33204"/>
                        <a:pt x="27499" y="25470"/>
                        <a:pt x="23679" y="32004"/>
                      </a:cubicBezTo>
                      <a:cubicBezTo>
                        <a:pt x="22889" y="33138"/>
                        <a:pt x="28623" y="30956"/>
                        <a:pt x="26042" y="35928"/>
                      </a:cubicBezTo>
                      <a:cubicBezTo>
                        <a:pt x="23375" y="41681"/>
                        <a:pt x="23308" y="35843"/>
                        <a:pt x="20965" y="38481"/>
                      </a:cubicBezTo>
                      <a:lnTo>
                        <a:pt x="22965" y="38919"/>
                      </a:lnTo>
                      <a:cubicBezTo>
                        <a:pt x="22784" y="40491"/>
                        <a:pt x="21431" y="40424"/>
                        <a:pt x="20698" y="40777"/>
                      </a:cubicBezTo>
                      <a:lnTo>
                        <a:pt x="23889" y="42872"/>
                      </a:lnTo>
                      <a:cubicBezTo>
                        <a:pt x="18945" y="49730"/>
                        <a:pt x="17498" y="54864"/>
                        <a:pt x="10963" y="57855"/>
                      </a:cubicBezTo>
                      <a:cubicBezTo>
                        <a:pt x="10935" y="62284"/>
                        <a:pt x="17164" y="52807"/>
                        <a:pt x="15469" y="59465"/>
                      </a:cubicBezTo>
                      <a:cubicBezTo>
                        <a:pt x="12707" y="60103"/>
                        <a:pt x="5449" y="64199"/>
                        <a:pt x="7506" y="67685"/>
                      </a:cubicBezTo>
                      <a:lnTo>
                        <a:pt x="8096" y="68161"/>
                      </a:lnTo>
                      <a:lnTo>
                        <a:pt x="10182" y="61693"/>
                      </a:lnTo>
                      <a:cubicBezTo>
                        <a:pt x="12164" y="62303"/>
                        <a:pt x="12468" y="64294"/>
                        <a:pt x="11954" y="66656"/>
                      </a:cubicBezTo>
                      <a:cubicBezTo>
                        <a:pt x="12916" y="59331"/>
                        <a:pt x="22060" y="60760"/>
                        <a:pt x="19717" y="53769"/>
                      </a:cubicBezTo>
                      <a:cubicBezTo>
                        <a:pt x="21070" y="53864"/>
                        <a:pt x="22213" y="55540"/>
                        <a:pt x="24537" y="53635"/>
                      </a:cubicBezTo>
                      <a:lnTo>
                        <a:pt x="23717" y="49606"/>
                      </a:lnTo>
                      <a:cubicBezTo>
                        <a:pt x="23956" y="48025"/>
                        <a:pt x="28842" y="41862"/>
                        <a:pt x="30556" y="38748"/>
                      </a:cubicBezTo>
                      <a:cubicBezTo>
                        <a:pt x="31052" y="40700"/>
                        <a:pt x="26556" y="48939"/>
                        <a:pt x="32042" y="43939"/>
                      </a:cubicBezTo>
                      <a:cubicBezTo>
                        <a:pt x="34528" y="40377"/>
                        <a:pt x="31166" y="39967"/>
                        <a:pt x="34262" y="36033"/>
                      </a:cubicBezTo>
                      <a:lnTo>
                        <a:pt x="36929" y="36805"/>
                      </a:lnTo>
                      <a:cubicBezTo>
                        <a:pt x="43348" y="32137"/>
                        <a:pt x="36071" y="27194"/>
                        <a:pt x="43634" y="25670"/>
                      </a:cubicBezTo>
                      <a:cubicBezTo>
                        <a:pt x="46720" y="17459"/>
                        <a:pt x="50273" y="9706"/>
                        <a:pt x="46768" y="722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44" name="任意多边形: 形状 627">
                  <a:extLst>
                    <a:ext uri="{FF2B5EF4-FFF2-40B4-BE49-F238E27FC236}">
                      <a16:creationId xmlns:a16="http://schemas.microsoft.com/office/drawing/2014/main" id="{31BF2A8F-823D-4A36-CB03-BA1FE66E20AE}"/>
                    </a:ext>
                  </a:extLst>
                </p:cNvPr>
                <p:cNvSpPr/>
                <p:nvPr/>
              </p:nvSpPr>
              <p:spPr>
                <a:xfrm>
                  <a:off x="3960438" y="1357763"/>
                  <a:ext cx="19050" cy="9525"/>
                </a:xfrm>
                <a:custGeom>
                  <a:avLst/>
                  <a:gdLst>
                    <a:gd name="connsiteX0" fmla="*/ 14621 w 19050"/>
                    <a:gd name="connsiteY0" fmla="*/ 7144 h 9525"/>
                    <a:gd name="connsiteX1" fmla="*/ 7144 w 19050"/>
                    <a:gd name="connsiteY1" fmla="*/ 9163 h 9525"/>
                    <a:gd name="connsiteX2" fmla="*/ 14421 w 19050"/>
                    <a:gd name="connsiteY2" fmla="*/ 9973 h 9525"/>
                    <a:gd name="connsiteX3" fmla="*/ 14621 w 19050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4621" y="7144"/>
                      </a:moveTo>
                      <a:cubicBezTo>
                        <a:pt x="11525" y="9096"/>
                        <a:pt x="9115" y="8839"/>
                        <a:pt x="7144" y="9163"/>
                      </a:cubicBezTo>
                      <a:lnTo>
                        <a:pt x="14421" y="9973"/>
                      </a:lnTo>
                      <a:cubicBezTo>
                        <a:pt x="14002" y="9354"/>
                        <a:pt x="12525" y="8925"/>
                        <a:pt x="14621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45" name="任意多边形: 形状 628">
                  <a:extLst>
                    <a:ext uri="{FF2B5EF4-FFF2-40B4-BE49-F238E27FC236}">
                      <a16:creationId xmlns:a16="http://schemas.microsoft.com/office/drawing/2014/main" id="{CC7ED1DA-7BCE-E221-90A1-8968B7B98760}"/>
                    </a:ext>
                  </a:extLst>
                </p:cNvPr>
                <p:cNvSpPr/>
                <p:nvPr/>
              </p:nvSpPr>
              <p:spPr>
                <a:xfrm>
                  <a:off x="3970592" y="1327616"/>
                  <a:ext cx="19050" cy="19050"/>
                </a:xfrm>
                <a:custGeom>
                  <a:avLst/>
                  <a:gdLst>
                    <a:gd name="connsiteX0" fmla="*/ 19260 w 19050"/>
                    <a:gd name="connsiteY0" fmla="*/ 7144 h 19050"/>
                    <a:gd name="connsiteX1" fmla="*/ 7144 w 19050"/>
                    <a:gd name="connsiteY1" fmla="*/ 15745 h 19050"/>
                    <a:gd name="connsiteX2" fmla="*/ 17945 w 19050"/>
                    <a:gd name="connsiteY2" fmla="*/ 11020 h 19050"/>
                    <a:gd name="connsiteX3" fmla="*/ 19260 w 19050"/>
                    <a:gd name="connsiteY3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9260" y="7144"/>
                      </a:moveTo>
                      <a:lnTo>
                        <a:pt x="7144" y="15745"/>
                      </a:lnTo>
                      <a:cubicBezTo>
                        <a:pt x="7630" y="19174"/>
                        <a:pt x="14183" y="11963"/>
                        <a:pt x="17945" y="11020"/>
                      </a:cubicBezTo>
                      <a:cubicBezTo>
                        <a:pt x="16526" y="10668"/>
                        <a:pt x="19288" y="8553"/>
                        <a:pt x="19260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46" name="任意多边形: 形状 629">
                  <a:extLst>
                    <a:ext uri="{FF2B5EF4-FFF2-40B4-BE49-F238E27FC236}">
                      <a16:creationId xmlns:a16="http://schemas.microsoft.com/office/drawing/2014/main" id="{0EEDF520-6C6D-AA65-9ED8-73BF7DAFFC5C}"/>
                    </a:ext>
                  </a:extLst>
                </p:cNvPr>
                <p:cNvSpPr/>
                <p:nvPr/>
              </p:nvSpPr>
              <p:spPr>
                <a:xfrm>
                  <a:off x="3962067" y="1353886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10659 h 9525"/>
                    <a:gd name="connsiteX1" fmla="*/ 10659 w 9525"/>
                    <a:gd name="connsiteY1" fmla="*/ 9344 h 9525"/>
                    <a:gd name="connsiteX2" fmla="*/ 11287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10659"/>
                      </a:moveTo>
                      <a:lnTo>
                        <a:pt x="10659" y="9344"/>
                      </a:lnTo>
                      <a:lnTo>
                        <a:pt x="11287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47" name="任意多边形: 形状 630">
                  <a:extLst>
                    <a:ext uri="{FF2B5EF4-FFF2-40B4-BE49-F238E27FC236}">
                      <a16:creationId xmlns:a16="http://schemas.microsoft.com/office/drawing/2014/main" id="{5174F555-60D6-D186-3265-9E9000528E93}"/>
                    </a:ext>
                  </a:extLst>
                </p:cNvPr>
                <p:cNvSpPr/>
                <p:nvPr/>
              </p:nvSpPr>
              <p:spPr>
                <a:xfrm>
                  <a:off x="3924214" y="1397549"/>
                  <a:ext cx="19050" cy="9525"/>
                </a:xfrm>
                <a:custGeom>
                  <a:avLst/>
                  <a:gdLst>
                    <a:gd name="connsiteX0" fmla="*/ 15735 w 19050"/>
                    <a:gd name="connsiteY0" fmla="*/ 7144 h 9525"/>
                    <a:gd name="connsiteX1" fmla="*/ 7144 w 19050"/>
                    <a:gd name="connsiteY1" fmla="*/ 9230 h 9525"/>
                    <a:gd name="connsiteX2" fmla="*/ 15735 w 19050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5735" y="7144"/>
                      </a:moveTo>
                      <a:lnTo>
                        <a:pt x="7144" y="9230"/>
                      </a:lnTo>
                      <a:lnTo>
                        <a:pt x="15735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48" name="任意多边形: 形状 631">
                  <a:extLst>
                    <a:ext uri="{FF2B5EF4-FFF2-40B4-BE49-F238E27FC236}">
                      <a16:creationId xmlns:a16="http://schemas.microsoft.com/office/drawing/2014/main" id="{BF78EC60-636D-91C3-BE9F-0FB0ED569CE1}"/>
                    </a:ext>
                  </a:extLst>
                </p:cNvPr>
                <p:cNvSpPr/>
                <p:nvPr/>
              </p:nvSpPr>
              <p:spPr>
                <a:xfrm>
                  <a:off x="3942921" y="1336865"/>
                  <a:ext cx="38100" cy="19050"/>
                </a:xfrm>
                <a:custGeom>
                  <a:avLst/>
                  <a:gdLst>
                    <a:gd name="connsiteX0" fmla="*/ 24479 w 38100"/>
                    <a:gd name="connsiteY0" fmla="*/ 7144 h 19050"/>
                    <a:gd name="connsiteX1" fmla="*/ 7144 w 38100"/>
                    <a:gd name="connsiteY1" fmla="*/ 15364 h 19050"/>
                    <a:gd name="connsiteX2" fmla="*/ 13611 w 38100"/>
                    <a:gd name="connsiteY2" fmla="*/ 17202 h 19050"/>
                    <a:gd name="connsiteX3" fmla="*/ 9382 w 38100"/>
                    <a:gd name="connsiteY3" fmla="*/ 17116 h 19050"/>
                    <a:gd name="connsiteX4" fmla="*/ 23422 w 38100"/>
                    <a:gd name="connsiteY4" fmla="*/ 10078 h 19050"/>
                    <a:gd name="connsiteX5" fmla="*/ 25470 w 38100"/>
                    <a:gd name="connsiteY5" fmla="*/ 17355 h 19050"/>
                    <a:gd name="connsiteX6" fmla="*/ 31118 w 38100"/>
                    <a:gd name="connsiteY6" fmla="*/ 14621 h 19050"/>
                    <a:gd name="connsiteX7" fmla="*/ 36681 w 38100"/>
                    <a:gd name="connsiteY7" fmla="*/ 11735 h 19050"/>
                    <a:gd name="connsiteX8" fmla="*/ 24479 w 38100"/>
                    <a:gd name="connsiteY8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100" h="19050">
                      <a:moveTo>
                        <a:pt x="24479" y="7144"/>
                      </a:moveTo>
                      <a:lnTo>
                        <a:pt x="7144" y="15364"/>
                      </a:lnTo>
                      <a:cubicBezTo>
                        <a:pt x="8106" y="15211"/>
                        <a:pt x="6306" y="20345"/>
                        <a:pt x="13611" y="17202"/>
                      </a:cubicBezTo>
                      <a:lnTo>
                        <a:pt x="9382" y="17116"/>
                      </a:lnTo>
                      <a:cubicBezTo>
                        <a:pt x="14230" y="15021"/>
                        <a:pt x="16774" y="11182"/>
                        <a:pt x="23422" y="10078"/>
                      </a:cubicBezTo>
                      <a:cubicBezTo>
                        <a:pt x="24232" y="12725"/>
                        <a:pt x="32395" y="13373"/>
                        <a:pt x="25470" y="17355"/>
                      </a:cubicBezTo>
                      <a:cubicBezTo>
                        <a:pt x="25470" y="17355"/>
                        <a:pt x="28299" y="15992"/>
                        <a:pt x="31118" y="14621"/>
                      </a:cubicBezTo>
                      <a:cubicBezTo>
                        <a:pt x="33976" y="13287"/>
                        <a:pt x="36681" y="11735"/>
                        <a:pt x="36681" y="11735"/>
                      </a:cubicBezTo>
                      <a:cubicBezTo>
                        <a:pt x="27051" y="16564"/>
                        <a:pt x="26251" y="9525"/>
                        <a:pt x="24479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49" name="任意多边形: 形状 632">
                  <a:extLst>
                    <a:ext uri="{FF2B5EF4-FFF2-40B4-BE49-F238E27FC236}">
                      <a16:creationId xmlns:a16="http://schemas.microsoft.com/office/drawing/2014/main" id="{C4BD1C2E-25C5-1595-4E44-536A0FE153EE}"/>
                    </a:ext>
                  </a:extLst>
                </p:cNvPr>
                <p:cNvSpPr/>
                <p:nvPr/>
              </p:nvSpPr>
              <p:spPr>
                <a:xfrm>
                  <a:off x="4010997" y="1107008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11353 h 9525"/>
                    <a:gd name="connsiteX1" fmla="*/ 10982 w 9525"/>
                    <a:gd name="connsiteY1" fmla="*/ 7276 h 9525"/>
                    <a:gd name="connsiteX2" fmla="*/ 7144 w 9525"/>
                    <a:gd name="connsiteY2" fmla="*/ 1135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11353"/>
                      </a:moveTo>
                      <a:cubicBezTo>
                        <a:pt x="8744" y="12544"/>
                        <a:pt x="9525" y="6838"/>
                        <a:pt x="10982" y="7276"/>
                      </a:cubicBezTo>
                      <a:cubicBezTo>
                        <a:pt x="7506" y="6838"/>
                        <a:pt x="8963" y="7314"/>
                        <a:pt x="7144" y="113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50" name="任意多边形: 形状 633">
                  <a:extLst>
                    <a:ext uri="{FF2B5EF4-FFF2-40B4-BE49-F238E27FC236}">
                      <a16:creationId xmlns:a16="http://schemas.microsoft.com/office/drawing/2014/main" id="{CF330FF5-E3D3-ECE2-8446-3A6B0BAD8A2C}"/>
                    </a:ext>
                  </a:extLst>
                </p:cNvPr>
                <p:cNvSpPr/>
                <p:nvPr/>
              </p:nvSpPr>
              <p:spPr>
                <a:xfrm>
                  <a:off x="3941207" y="1014472"/>
                  <a:ext cx="19050" cy="19050"/>
                </a:xfrm>
                <a:custGeom>
                  <a:avLst/>
                  <a:gdLst>
                    <a:gd name="connsiteX0" fmla="*/ 15040 w 19050"/>
                    <a:gd name="connsiteY0" fmla="*/ 7144 h 19050"/>
                    <a:gd name="connsiteX1" fmla="*/ 10268 w 19050"/>
                    <a:gd name="connsiteY1" fmla="*/ 14078 h 19050"/>
                    <a:gd name="connsiteX2" fmla="*/ 7277 w 19050"/>
                    <a:gd name="connsiteY2" fmla="*/ 11373 h 19050"/>
                    <a:gd name="connsiteX3" fmla="*/ 7144 w 19050"/>
                    <a:gd name="connsiteY3" fmla="*/ 16650 h 19050"/>
                    <a:gd name="connsiteX4" fmla="*/ 14440 w 19050"/>
                    <a:gd name="connsiteY4" fmla="*/ 14621 h 19050"/>
                    <a:gd name="connsiteX5" fmla="*/ 14307 w 19050"/>
                    <a:gd name="connsiteY5" fmla="*/ 19012 h 19050"/>
                    <a:gd name="connsiteX6" fmla="*/ 20812 w 19050"/>
                    <a:gd name="connsiteY6" fmla="*/ 17821 h 19050"/>
                    <a:gd name="connsiteX7" fmla="*/ 17450 w 19050"/>
                    <a:gd name="connsiteY7" fmla="*/ 15554 h 19050"/>
                    <a:gd name="connsiteX8" fmla="*/ 19926 w 19050"/>
                    <a:gd name="connsiteY8" fmla="*/ 946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050" h="19050">
                      <a:moveTo>
                        <a:pt x="15040" y="7144"/>
                      </a:moveTo>
                      <a:cubicBezTo>
                        <a:pt x="14954" y="9782"/>
                        <a:pt x="10382" y="9696"/>
                        <a:pt x="10268" y="14078"/>
                      </a:cubicBezTo>
                      <a:lnTo>
                        <a:pt x="7277" y="11373"/>
                      </a:lnTo>
                      <a:lnTo>
                        <a:pt x="7144" y="16650"/>
                      </a:lnTo>
                      <a:cubicBezTo>
                        <a:pt x="8010" y="13145"/>
                        <a:pt x="12935" y="14573"/>
                        <a:pt x="14440" y="14621"/>
                      </a:cubicBezTo>
                      <a:lnTo>
                        <a:pt x="14307" y="19012"/>
                      </a:lnTo>
                      <a:cubicBezTo>
                        <a:pt x="15411" y="20345"/>
                        <a:pt x="18117" y="19088"/>
                        <a:pt x="20812" y="17821"/>
                      </a:cubicBezTo>
                      <a:cubicBezTo>
                        <a:pt x="19707" y="17364"/>
                        <a:pt x="18698" y="12516"/>
                        <a:pt x="17450" y="15554"/>
                      </a:cubicBezTo>
                      <a:cubicBezTo>
                        <a:pt x="17497" y="13802"/>
                        <a:pt x="17231" y="9849"/>
                        <a:pt x="19926" y="9468"/>
                      </a:cubicBez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51" name="任意多边形: 形状 634">
                  <a:extLst>
                    <a:ext uri="{FF2B5EF4-FFF2-40B4-BE49-F238E27FC236}">
                      <a16:creationId xmlns:a16="http://schemas.microsoft.com/office/drawing/2014/main" id="{EA4E0A81-F4FD-A49C-890C-6D21BE3B9253}"/>
                    </a:ext>
                  </a:extLst>
                </p:cNvPr>
                <p:cNvSpPr/>
                <p:nvPr/>
              </p:nvSpPr>
              <p:spPr>
                <a:xfrm>
                  <a:off x="3970106" y="1327607"/>
                  <a:ext cx="19050" cy="9525"/>
                </a:xfrm>
                <a:custGeom>
                  <a:avLst/>
                  <a:gdLst>
                    <a:gd name="connsiteX0" fmla="*/ 14088 w 19050"/>
                    <a:gd name="connsiteY0" fmla="*/ 7144 h 9525"/>
                    <a:gd name="connsiteX1" fmla="*/ 7144 w 19050"/>
                    <a:gd name="connsiteY1" fmla="*/ 9487 h 9525"/>
                    <a:gd name="connsiteX2" fmla="*/ 14088 w 19050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4088" y="7144"/>
                      </a:moveTo>
                      <a:cubicBezTo>
                        <a:pt x="9506" y="11049"/>
                        <a:pt x="11687" y="4182"/>
                        <a:pt x="7144" y="9487"/>
                      </a:cubicBezTo>
                      <a:cubicBezTo>
                        <a:pt x="8973" y="9058"/>
                        <a:pt x="13716" y="10763"/>
                        <a:pt x="14088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52" name="任意多边形: 形状 635">
                  <a:extLst>
                    <a:ext uri="{FF2B5EF4-FFF2-40B4-BE49-F238E27FC236}">
                      <a16:creationId xmlns:a16="http://schemas.microsoft.com/office/drawing/2014/main" id="{D76FB405-DFD9-03C7-4B03-D3950B622445}"/>
                    </a:ext>
                  </a:extLst>
                </p:cNvPr>
                <p:cNvSpPr/>
                <p:nvPr/>
              </p:nvSpPr>
              <p:spPr>
                <a:xfrm>
                  <a:off x="3909393" y="1384138"/>
                  <a:ext cx="38100" cy="19050"/>
                </a:xfrm>
                <a:custGeom>
                  <a:avLst/>
                  <a:gdLst>
                    <a:gd name="connsiteX0" fmla="*/ 24851 w 38100"/>
                    <a:gd name="connsiteY0" fmla="*/ 8496 h 19050"/>
                    <a:gd name="connsiteX1" fmla="*/ 7144 w 38100"/>
                    <a:gd name="connsiteY1" fmla="*/ 10258 h 19050"/>
                    <a:gd name="connsiteX2" fmla="*/ 9935 w 38100"/>
                    <a:gd name="connsiteY2" fmla="*/ 17793 h 19050"/>
                    <a:gd name="connsiteX3" fmla="*/ 17193 w 38100"/>
                    <a:gd name="connsiteY3" fmla="*/ 11811 h 19050"/>
                    <a:gd name="connsiteX4" fmla="*/ 19641 w 38100"/>
                    <a:gd name="connsiteY4" fmla="*/ 14430 h 19050"/>
                    <a:gd name="connsiteX5" fmla="*/ 32595 w 38100"/>
                    <a:gd name="connsiteY5" fmla="*/ 7144 h 19050"/>
                    <a:gd name="connsiteX6" fmla="*/ 24851 w 38100"/>
                    <a:gd name="connsiteY6" fmla="*/ 849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8100" h="19050">
                      <a:moveTo>
                        <a:pt x="24851" y="8496"/>
                      </a:moveTo>
                      <a:cubicBezTo>
                        <a:pt x="12687" y="16983"/>
                        <a:pt x="19974" y="5401"/>
                        <a:pt x="7144" y="10258"/>
                      </a:cubicBezTo>
                      <a:cubicBezTo>
                        <a:pt x="20098" y="7506"/>
                        <a:pt x="3239" y="16745"/>
                        <a:pt x="9935" y="17793"/>
                      </a:cubicBezTo>
                      <a:cubicBezTo>
                        <a:pt x="18640" y="14535"/>
                        <a:pt x="14240" y="14068"/>
                        <a:pt x="17193" y="11811"/>
                      </a:cubicBezTo>
                      <a:lnTo>
                        <a:pt x="19641" y="14430"/>
                      </a:lnTo>
                      <a:cubicBezTo>
                        <a:pt x="25718" y="11916"/>
                        <a:pt x="28537" y="7525"/>
                        <a:pt x="32595" y="7144"/>
                      </a:cubicBezTo>
                      <a:cubicBezTo>
                        <a:pt x="30575" y="7334"/>
                        <a:pt x="25965" y="10477"/>
                        <a:pt x="24851" y="849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53" name="任意多边形: 形状 636">
                  <a:extLst>
                    <a:ext uri="{FF2B5EF4-FFF2-40B4-BE49-F238E27FC236}">
                      <a16:creationId xmlns:a16="http://schemas.microsoft.com/office/drawing/2014/main" id="{A1F45DDD-B79B-421C-A743-BBC403D522C5}"/>
                    </a:ext>
                  </a:extLst>
                </p:cNvPr>
                <p:cNvSpPr/>
                <p:nvPr/>
              </p:nvSpPr>
              <p:spPr>
                <a:xfrm>
                  <a:off x="3919061" y="1350848"/>
                  <a:ext cx="47625" cy="28575"/>
                </a:xfrm>
                <a:custGeom>
                  <a:avLst/>
                  <a:gdLst>
                    <a:gd name="connsiteX0" fmla="*/ 39081 w 47625"/>
                    <a:gd name="connsiteY0" fmla="*/ 7144 h 28575"/>
                    <a:gd name="connsiteX1" fmla="*/ 29299 w 47625"/>
                    <a:gd name="connsiteY1" fmla="*/ 16231 h 28575"/>
                    <a:gd name="connsiteX2" fmla="*/ 13002 w 47625"/>
                    <a:gd name="connsiteY2" fmla="*/ 16421 h 28575"/>
                    <a:gd name="connsiteX3" fmla="*/ 16869 w 47625"/>
                    <a:gd name="connsiteY3" fmla="*/ 19574 h 28575"/>
                    <a:gd name="connsiteX4" fmla="*/ 7839 w 47625"/>
                    <a:gd name="connsiteY4" fmla="*/ 25003 h 28575"/>
                    <a:gd name="connsiteX5" fmla="*/ 7144 w 47625"/>
                    <a:gd name="connsiteY5" fmla="*/ 29175 h 28575"/>
                    <a:gd name="connsiteX6" fmla="*/ 23546 w 47625"/>
                    <a:gd name="connsiteY6" fmla="*/ 21441 h 28575"/>
                    <a:gd name="connsiteX7" fmla="*/ 39929 w 47625"/>
                    <a:gd name="connsiteY7" fmla="*/ 14678 h 28575"/>
                    <a:gd name="connsiteX8" fmla="*/ 39081 w 47625"/>
                    <a:gd name="connsiteY8" fmla="*/ 7144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7625" h="28575">
                      <a:moveTo>
                        <a:pt x="39081" y="7144"/>
                      </a:moveTo>
                      <a:cubicBezTo>
                        <a:pt x="36014" y="10420"/>
                        <a:pt x="26537" y="15221"/>
                        <a:pt x="29299" y="16231"/>
                      </a:cubicBezTo>
                      <a:cubicBezTo>
                        <a:pt x="17421" y="20479"/>
                        <a:pt x="23422" y="13487"/>
                        <a:pt x="13002" y="16421"/>
                      </a:cubicBezTo>
                      <a:lnTo>
                        <a:pt x="16869" y="19574"/>
                      </a:lnTo>
                      <a:lnTo>
                        <a:pt x="7839" y="25003"/>
                      </a:lnTo>
                      <a:cubicBezTo>
                        <a:pt x="14916" y="23174"/>
                        <a:pt x="8973" y="27003"/>
                        <a:pt x="7144" y="29175"/>
                      </a:cubicBezTo>
                      <a:cubicBezTo>
                        <a:pt x="12849" y="28489"/>
                        <a:pt x="18221" y="24813"/>
                        <a:pt x="23546" y="21441"/>
                      </a:cubicBezTo>
                      <a:cubicBezTo>
                        <a:pt x="28851" y="18002"/>
                        <a:pt x="33928" y="14516"/>
                        <a:pt x="39929" y="14678"/>
                      </a:cubicBezTo>
                      <a:cubicBezTo>
                        <a:pt x="51968" y="8553"/>
                        <a:pt x="43348" y="7182"/>
                        <a:pt x="39081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54" name="任意多边形: 形状 637">
                  <a:extLst>
                    <a:ext uri="{FF2B5EF4-FFF2-40B4-BE49-F238E27FC236}">
                      <a16:creationId xmlns:a16="http://schemas.microsoft.com/office/drawing/2014/main" id="{E105D1D9-A6B9-4A14-0BCC-F134363C6D77}"/>
                    </a:ext>
                  </a:extLst>
                </p:cNvPr>
                <p:cNvSpPr/>
                <p:nvPr/>
              </p:nvSpPr>
              <p:spPr>
                <a:xfrm>
                  <a:off x="4003977" y="1206560"/>
                  <a:ext cx="19050" cy="19050"/>
                </a:xfrm>
                <a:custGeom>
                  <a:avLst/>
                  <a:gdLst>
                    <a:gd name="connsiteX0" fmla="*/ 12173 w 19050"/>
                    <a:gd name="connsiteY0" fmla="*/ 8528 h 19050"/>
                    <a:gd name="connsiteX1" fmla="*/ 7144 w 19050"/>
                    <a:gd name="connsiteY1" fmla="*/ 14738 h 19050"/>
                    <a:gd name="connsiteX2" fmla="*/ 14469 w 19050"/>
                    <a:gd name="connsiteY2" fmla="*/ 11862 h 19050"/>
                    <a:gd name="connsiteX3" fmla="*/ 12173 w 19050"/>
                    <a:gd name="connsiteY3" fmla="*/ 852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2173" y="8528"/>
                      </a:moveTo>
                      <a:cubicBezTo>
                        <a:pt x="13087" y="11805"/>
                        <a:pt x="8982" y="11624"/>
                        <a:pt x="7144" y="14738"/>
                      </a:cubicBezTo>
                      <a:lnTo>
                        <a:pt x="14469" y="11862"/>
                      </a:lnTo>
                      <a:cubicBezTo>
                        <a:pt x="12716" y="9757"/>
                        <a:pt x="18259" y="4718"/>
                        <a:pt x="12173" y="852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55" name="任意多边形: 形状 638">
                  <a:extLst>
                    <a:ext uri="{FF2B5EF4-FFF2-40B4-BE49-F238E27FC236}">
                      <a16:creationId xmlns:a16="http://schemas.microsoft.com/office/drawing/2014/main" id="{80FC3FAB-E3C5-A26C-645D-197E4E5992D7}"/>
                    </a:ext>
                  </a:extLst>
                </p:cNvPr>
                <p:cNvSpPr/>
                <p:nvPr/>
              </p:nvSpPr>
              <p:spPr>
                <a:xfrm>
                  <a:off x="3974592" y="1030883"/>
                  <a:ext cx="9525" cy="19050"/>
                </a:xfrm>
                <a:custGeom>
                  <a:avLst/>
                  <a:gdLst>
                    <a:gd name="connsiteX0" fmla="*/ 8601 w 9525"/>
                    <a:gd name="connsiteY0" fmla="*/ 7154 h 19050"/>
                    <a:gd name="connsiteX1" fmla="*/ 7144 w 9525"/>
                    <a:gd name="connsiteY1" fmla="*/ 14336 h 19050"/>
                    <a:gd name="connsiteX2" fmla="*/ 8601 w 9525"/>
                    <a:gd name="connsiteY2" fmla="*/ 715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8601" y="7154"/>
                      </a:moveTo>
                      <a:cubicBezTo>
                        <a:pt x="7963" y="7726"/>
                        <a:pt x="9687" y="12279"/>
                        <a:pt x="7144" y="14336"/>
                      </a:cubicBezTo>
                      <a:cubicBezTo>
                        <a:pt x="9592" y="13288"/>
                        <a:pt x="11849" y="6849"/>
                        <a:pt x="8601" y="715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56" name="任意多边形: 形状 639">
                  <a:extLst>
                    <a:ext uri="{FF2B5EF4-FFF2-40B4-BE49-F238E27FC236}">
                      <a16:creationId xmlns:a16="http://schemas.microsoft.com/office/drawing/2014/main" id="{1F71610D-D6F1-8766-870F-1C209E41A5C3}"/>
                    </a:ext>
                  </a:extLst>
                </p:cNvPr>
                <p:cNvSpPr/>
                <p:nvPr/>
              </p:nvSpPr>
              <p:spPr>
                <a:xfrm>
                  <a:off x="3950227" y="1345740"/>
                  <a:ext cx="19050" cy="9525"/>
                </a:xfrm>
                <a:custGeom>
                  <a:avLst/>
                  <a:gdLst>
                    <a:gd name="connsiteX0" fmla="*/ 13002 w 19050"/>
                    <a:gd name="connsiteY0" fmla="*/ 7270 h 9525"/>
                    <a:gd name="connsiteX1" fmla="*/ 7144 w 19050"/>
                    <a:gd name="connsiteY1" fmla="*/ 9585 h 9525"/>
                    <a:gd name="connsiteX2" fmla="*/ 13002 w 19050"/>
                    <a:gd name="connsiteY2" fmla="*/ 727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3002" y="7270"/>
                      </a:moveTo>
                      <a:cubicBezTo>
                        <a:pt x="11601" y="6785"/>
                        <a:pt x="10125" y="7727"/>
                        <a:pt x="7144" y="9585"/>
                      </a:cubicBezTo>
                      <a:cubicBezTo>
                        <a:pt x="9601" y="8518"/>
                        <a:pt x="11782" y="11642"/>
                        <a:pt x="13002" y="727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57" name="任意多边形: 形状 640">
                  <a:extLst>
                    <a:ext uri="{FF2B5EF4-FFF2-40B4-BE49-F238E27FC236}">
                      <a16:creationId xmlns:a16="http://schemas.microsoft.com/office/drawing/2014/main" id="{707B57D2-DDCA-8323-332E-0C1CDEC9D054}"/>
                    </a:ext>
                  </a:extLst>
                </p:cNvPr>
                <p:cNvSpPr/>
                <p:nvPr/>
              </p:nvSpPr>
              <p:spPr>
                <a:xfrm>
                  <a:off x="3960978" y="1030420"/>
                  <a:ext cx="19050" cy="19050"/>
                </a:xfrm>
                <a:custGeom>
                  <a:avLst/>
                  <a:gdLst>
                    <a:gd name="connsiteX0" fmla="*/ 11157 w 19050"/>
                    <a:gd name="connsiteY0" fmla="*/ 8703 h 19050"/>
                    <a:gd name="connsiteX1" fmla="*/ 7147 w 19050"/>
                    <a:gd name="connsiteY1" fmla="*/ 13085 h 19050"/>
                    <a:gd name="connsiteX2" fmla="*/ 8814 w 19050"/>
                    <a:gd name="connsiteY2" fmla="*/ 18228 h 19050"/>
                    <a:gd name="connsiteX3" fmla="*/ 17577 w 19050"/>
                    <a:gd name="connsiteY3" fmla="*/ 9341 h 19050"/>
                    <a:gd name="connsiteX4" fmla="*/ 12671 w 19050"/>
                    <a:gd name="connsiteY4" fmla="*/ 14913 h 19050"/>
                    <a:gd name="connsiteX5" fmla="*/ 16700 w 19050"/>
                    <a:gd name="connsiteY5" fmla="*/ 10389 h 19050"/>
                    <a:gd name="connsiteX6" fmla="*/ 18596 w 19050"/>
                    <a:gd name="connsiteY6" fmla="*/ 13628 h 19050"/>
                    <a:gd name="connsiteX7" fmla="*/ 19958 w 19050"/>
                    <a:gd name="connsiteY7" fmla="*/ 7579 h 19050"/>
                    <a:gd name="connsiteX8" fmla="*/ 15529 w 19050"/>
                    <a:gd name="connsiteY8" fmla="*/ 8798 h 19050"/>
                    <a:gd name="connsiteX9" fmla="*/ 11157 w 19050"/>
                    <a:gd name="connsiteY9" fmla="*/ 870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050" h="19050">
                      <a:moveTo>
                        <a:pt x="11157" y="8703"/>
                      </a:moveTo>
                      <a:lnTo>
                        <a:pt x="7147" y="13085"/>
                      </a:lnTo>
                      <a:cubicBezTo>
                        <a:pt x="7032" y="14066"/>
                        <a:pt x="10261" y="15771"/>
                        <a:pt x="8814" y="18228"/>
                      </a:cubicBezTo>
                      <a:cubicBezTo>
                        <a:pt x="12043" y="20038"/>
                        <a:pt x="11957" y="5131"/>
                        <a:pt x="17577" y="9341"/>
                      </a:cubicBezTo>
                      <a:lnTo>
                        <a:pt x="12671" y="14913"/>
                      </a:lnTo>
                      <a:cubicBezTo>
                        <a:pt x="15148" y="16599"/>
                        <a:pt x="14900" y="12427"/>
                        <a:pt x="16700" y="10389"/>
                      </a:cubicBezTo>
                      <a:lnTo>
                        <a:pt x="18596" y="13628"/>
                      </a:lnTo>
                      <a:cubicBezTo>
                        <a:pt x="21710" y="12799"/>
                        <a:pt x="18491" y="9046"/>
                        <a:pt x="19958" y="7579"/>
                      </a:cubicBezTo>
                      <a:cubicBezTo>
                        <a:pt x="19034" y="6455"/>
                        <a:pt x="17281" y="7741"/>
                        <a:pt x="15529" y="8798"/>
                      </a:cubicBezTo>
                      <a:cubicBezTo>
                        <a:pt x="13662" y="10046"/>
                        <a:pt x="11824" y="10989"/>
                        <a:pt x="11157" y="870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58" name="任意多边形: 形状 641">
                  <a:extLst>
                    <a:ext uri="{FF2B5EF4-FFF2-40B4-BE49-F238E27FC236}">
                      <a16:creationId xmlns:a16="http://schemas.microsoft.com/office/drawing/2014/main" id="{8FE1D293-3FBA-B572-F3E2-73D8AE560E3F}"/>
                    </a:ext>
                  </a:extLst>
                </p:cNvPr>
                <p:cNvSpPr/>
                <p:nvPr/>
              </p:nvSpPr>
              <p:spPr>
                <a:xfrm>
                  <a:off x="3892572" y="1406561"/>
                  <a:ext cx="19050" cy="9525"/>
                </a:xfrm>
                <a:custGeom>
                  <a:avLst/>
                  <a:gdLst>
                    <a:gd name="connsiteX0" fmla="*/ 14935 w 19050"/>
                    <a:gd name="connsiteY0" fmla="*/ 7285 h 9525"/>
                    <a:gd name="connsiteX1" fmla="*/ 7144 w 19050"/>
                    <a:gd name="connsiteY1" fmla="*/ 10676 h 9525"/>
                    <a:gd name="connsiteX2" fmla="*/ 15469 w 19050"/>
                    <a:gd name="connsiteY2" fmla="*/ 10743 h 9525"/>
                    <a:gd name="connsiteX3" fmla="*/ 14935 w 19050"/>
                    <a:gd name="connsiteY3" fmla="*/ 728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4935" y="7285"/>
                      </a:moveTo>
                      <a:cubicBezTo>
                        <a:pt x="11487" y="6580"/>
                        <a:pt x="9335" y="8638"/>
                        <a:pt x="7144" y="10676"/>
                      </a:cubicBezTo>
                      <a:cubicBezTo>
                        <a:pt x="14954" y="7304"/>
                        <a:pt x="10592" y="11428"/>
                        <a:pt x="15469" y="10743"/>
                      </a:cubicBezTo>
                      <a:cubicBezTo>
                        <a:pt x="14849" y="9371"/>
                        <a:pt x="11735" y="9352"/>
                        <a:pt x="14935" y="728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59" name="任意多边形: 形状 642">
                  <a:extLst>
                    <a:ext uri="{FF2B5EF4-FFF2-40B4-BE49-F238E27FC236}">
                      <a16:creationId xmlns:a16="http://schemas.microsoft.com/office/drawing/2014/main" id="{8699796E-20B6-79B0-617D-6B11E7FED41B}"/>
                    </a:ext>
                  </a:extLst>
                </p:cNvPr>
                <p:cNvSpPr/>
                <p:nvPr/>
              </p:nvSpPr>
              <p:spPr>
                <a:xfrm>
                  <a:off x="3979307" y="1058364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16650 h 19050"/>
                    <a:gd name="connsiteX1" fmla="*/ 13106 w 19050"/>
                    <a:gd name="connsiteY1" fmla="*/ 9601 h 19050"/>
                    <a:gd name="connsiteX2" fmla="*/ 12011 w 19050"/>
                    <a:gd name="connsiteY2" fmla="*/ 7144 h 19050"/>
                    <a:gd name="connsiteX3" fmla="*/ 7144 w 19050"/>
                    <a:gd name="connsiteY3" fmla="*/ 1665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7144" y="16650"/>
                      </a:moveTo>
                      <a:lnTo>
                        <a:pt x="13106" y="9601"/>
                      </a:lnTo>
                      <a:lnTo>
                        <a:pt x="12011" y="7144"/>
                      </a:lnTo>
                      <a:cubicBezTo>
                        <a:pt x="12135" y="7382"/>
                        <a:pt x="7144" y="16650"/>
                        <a:pt x="7144" y="1665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60" name="任意多边形: 形状 643">
                  <a:extLst>
                    <a:ext uri="{FF2B5EF4-FFF2-40B4-BE49-F238E27FC236}">
                      <a16:creationId xmlns:a16="http://schemas.microsoft.com/office/drawing/2014/main" id="{D30727F1-3AA9-4553-6A24-15A654353F21}"/>
                    </a:ext>
                  </a:extLst>
                </p:cNvPr>
                <p:cNvSpPr/>
                <p:nvPr/>
              </p:nvSpPr>
              <p:spPr>
                <a:xfrm>
                  <a:off x="3893508" y="1394850"/>
                  <a:ext cx="19050" cy="19050"/>
                </a:xfrm>
                <a:custGeom>
                  <a:avLst/>
                  <a:gdLst>
                    <a:gd name="connsiteX0" fmla="*/ 13628 w 19050"/>
                    <a:gd name="connsiteY0" fmla="*/ 7271 h 19050"/>
                    <a:gd name="connsiteX1" fmla="*/ 7951 w 19050"/>
                    <a:gd name="connsiteY1" fmla="*/ 14805 h 19050"/>
                    <a:gd name="connsiteX2" fmla="*/ 19695 w 19050"/>
                    <a:gd name="connsiteY2" fmla="*/ 11423 h 19050"/>
                    <a:gd name="connsiteX3" fmla="*/ 13628 w 19050"/>
                    <a:gd name="connsiteY3" fmla="*/ 727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3628" y="7271"/>
                      </a:moveTo>
                      <a:cubicBezTo>
                        <a:pt x="14294" y="8661"/>
                        <a:pt x="4293" y="13357"/>
                        <a:pt x="7951" y="14805"/>
                      </a:cubicBezTo>
                      <a:cubicBezTo>
                        <a:pt x="11103" y="12776"/>
                        <a:pt x="18304" y="10747"/>
                        <a:pt x="19695" y="11423"/>
                      </a:cubicBezTo>
                      <a:cubicBezTo>
                        <a:pt x="14275" y="8652"/>
                        <a:pt x="23476" y="6604"/>
                        <a:pt x="13628" y="727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61" name="任意多边形: 形状 644">
                  <a:extLst>
                    <a:ext uri="{FF2B5EF4-FFF2-40B4-BE49-F238E27FC236}">
                      <a16:creationId xmlns:a16="http://schemas.microsoft.com/office/drawing/2014/main" id="{2FF7D8FC-7462-01C7-9EEA-5B9FA8159D2A}"/>
                    </a:ext>
                  </a:extLst>
                </p:cNvPr>
                <p:cNvSpPr/>
                <p:nvPr/>
              </p:nvSpPr>
              <p:spPr>
                <a:xfrm>
                  <a:off x="3898678" y="1389992"/>
                  <a:ext cx="19050" cy="9525"/>
                </a:xfrm>
                <a:custGeom>
                  <a:avLst/>
                  <a:gdLst>
                    <a:gd name="connsiteX0" fmla="*/ 7830 w 19050"/>
                    <a:gd name="connsiteY0" fmla="*/ 8672 h 9525"/>
                    <a:gd name="connsiteX1" fmla="*/ 7144 w 19050"/>
                    <a:gd name="connsiteY1" fmla="*/ 9367 h 9525"/>
                    <a:gd name="connsiteX2" fmla="*/ 15926 w 19050"/>
                    <a:gd name="connsiteY2" fmla="*/ 8681 h 9525"/>
                    <a:gd name="connsiteX3" fmla="*/ 7830 w 19050"/>
                    <a:gd name="connsiteY3" fmla="*/ 867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7830" y="8672"/>
                      </a:moveTo>
                      <a:lnTo>
                        <a:pt x="7144" y="9367"/>
                      </a:lnTo>
                      <a:lnTo>
                        <a:pt x="15926" y="8681"/>
                      </a:lnTo>
                      <a:cubicBezTo>
                        <a:pt x="18231" y="5176"/>
                        <a:pt x="10897" y="8776"/>
                        <a:pt x="7830" y="867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62" name="任意多边形: 形状 645">
                  <a:extLst>
                    <a:ext uri="{FF2B5EF4-FFF2-40B4-BE49-F238E27FC236}">
                      <a16:creationId xmlns:a16="http://schemas.microsoft.com/office/drawing/2014/main" id="{7F0BA779-939F-35A0-6578-DD0EF2A92D0B}"/>
                    </a:ext>
                  </a:extLst>
                </p:cNvPr>
                <p:cNvSpPr/>
                <p:nvPr/>
              </p:nvSpPr>
              <p:spPr>
                <a:xfrm>
                  <a:off x="3951570" y="1324130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10963 h 9525"/>
                    <a:gd name="connsiteX1" fmla="*/ 13668 w 19050"/>
                    <a:gd name="connsiteY1" fmla="*/ 7144 h 9525"/>
                    <a:gd name="connsiteX2" fmla="*/ 7630 w 19050"/>
                    <a:gd name="connsiteY2" fmla="*/ 1019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10963"/>
                      </a:moveTo>
                      <a:lnTo>
                        <a:pt x="13668" y="7144"/>
                      </a:lnTo>
                      <a:lnTo>
                        <a:pt x="7630" y="1019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63" name="任意多边形: 形状 646">
                  <a:extLst>
                    <a:ext uri="{FF2B5EF4-FFF2-40B4-BE49-F238E27FC236}">
                      <a16:creationId xmlns:a16="http://schemas.microsoft.com/office/drawing/2014/main" id="{29A1C5BF-01AC-B060-58F0-F7F0173C269C}"/>
                    </a:ext>
                  </a:extLst>
                </p:cNvPr>
                <p:cNvSpPr/>
                <p:nvPr/>
              </p:nvSpPr>
              <p:spPr>
                <a:xfrm>
                  <a:off x="3968525" y="1068479"/>
                  <a:ext cx="19050" cy="38100"/>
                </a:xfrm>
                <a:custGeom>
                  <a:avLst/>
                  <a:gdLst>
                    <a:gd name="connsiteX0" fmla="*/ 7639 w 19050"/>
                    <a:gd name="connsiteY0" fmla="*/ 26718 h 38100"/>
                    <a:gd name="connsiteX1" fmla="*/ 7144 w 19050"/>
                    <a:gd name="connsiteY1" fmla="*/ 29289 h 38100"/>
                    <a:gd name="connsiteX2" fmla="*/ 9706 w 19050"/>
                    <a:gd name="connsiteY2" fmla="*/ 31213 h 38100"/>
                    <a:gd name="connsiteX3" fmla="*/ 13630 w 19050"/>
                    <a:gd name="connsiteY3" fmla="*/ 26870 h 38100"/>
                    <a:gd name="connsiteX4" fmla="*/ 11240 w 19050"/>
                    <a:gd name="connsiteY4" fmla="*/ 25603 h 38100"/>
                    <a:gd name="connsiteX5" fmla="*/ 17936 w 19050"/>
                    <a:gd name="connsiteY5" fmla="*/ 14745 h 38100"/>
                    <a:gd name="connsiteX6" fmla="*/ 17193 w 19050"/>
                    <a:gd name="connsiteY6" fmla="*/ 14554 h 38100"/>
                    <a:gd name="connsiteX7" fmla="*/ 20926 w 19050"/>
                    <a:gd name="connsiteY7" fmla="*/ 7144 h 38100"/>
                    <a:gd name="connsiteX8" fmla="*/ 7639 w 19050"/>
                    <a:gd name="connsiteY8" fmla="*/ 26718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050" h="38100">
                      <a:moveTo>
                        <a:pt x="7639" y="26718"/>
                      </a:moveTo>
                      <a:lnTo>
                        <a:pt x="7144" y="29289"/>
                      </a:lnTo>
                      <a:cubicBezTo>
                        <a:pt x="8934" y="28756"/>
                        <a:pt x="10563" y="27603"/>
                        <a:pt x="9706" y="31213"/>
                      </a:cubicBezTo>
                      <a:lnTo>
                        <a:pt x="13630" y="26870"/>
                      </a:lnTo>
                      <a:lnTo>
                        <a:pt x="11240" y="25603"/>
                      </a:lnTo>
                      <a:cubicBezTo>
                        <a:pt x="14307" y="22127"/>
                        <a:pt x="17688" y="14126"/>
                        <a:pt x="17936" y="14745"/>
                      </a:cubicBezTo>
                      <a:lnTo>
                        <a:pt x="17193" y="14554"/>
                      </a:lnTo>
                      <a:lnTo>
                        <a:pt x="20926" y="7144"/>
                      </a:lnTo>
                      <a:cubicBezTo>
                        <a:pt x="13945" y="10030"/>
                        <a:pt x="14421" y="22146"/>
                        <a:pt x="7639" y="2671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64" name="任意多边形: 形状 647">
                  <a:extLst>
                    <a:ext uri="{FF2B5EF4-FFF2-40B4-BE49-F238E27FC236}">
                      <a16:creationId xmlns:a16="http://schemas.microsoft.com/office/drawing/2014/main" id="{772C85D2-B93E-883B-DD7B-6652382A9BBE}"/>
                    </a:ext>
                  </a:extLst>
                </p:cNvPr>
                <p:cNvSpPr/>
                <p:nvPr/>
              </p:nvSpPr>
              <p:spPr>
                <a:xfrm>
                  <a:off x="3953237" y="1041619"/>
                  <a:ext cx="28575" cy="57150"/>
                </a:xfrm>
                <a:custGeom>
                  <a:avLst/>
                  <a:gdLst>
                    <a:gd name="connsiteX0" fmla="*/ 21202 w 28575"/>
                    <a:gd name="connsiteY0" fmla="*/ 12640 h 57150"/>
                    <a:gd name="connsiteX1" fmla="*/ 20145 w 28575"/>
                    <a:gd name="connsiteY1" fmla="*/ 14630 h 57150"/>
                    <a:gd name="connsiteX2" fmla="*/ 18069 w 28575"/>
                    <a:gd name="connsiteY2" fmla="*/ 7144 h 57150"/>
                    <a:gd name="connsiteX3" fmla="*/ 12639 w 28575"/>
                    <a:gd name="connsiteY3" fmla="*/ 22641 h 57150"/>
                    <a:gd name="connsiteX4" fmla="*/ 11058 w 28575"/>
                    <a:gd name="connsiteY4" fmla="*/ 37652 h 57150"/>
                    <a:gd name="connsiteX5" fmla="*/ 13763 w 28575"/>
                    <a:gd name="connsiteY5" fmla="*/ 37824 h 57150"/>
                    <a:gd name="connsiteX6" fmla="*/ 11611 w 28575"/>
                    <a:gd name="connsiteY6" fmla="*/ 41834 h 57150"/>
                    <a:gd name="connsiteX7" fmla="*/ 14525 w 28575"/>
                    <a:gd name="connsiteY7" fmla="*/ 41100 h 57150"/>
                    <a:gd name="connsiteX8" fmla="*/ 9096 w 28575"/>
                    <a:gd name="connsiteY8" fmla="*/ 42167 h 57150"/>
                    <a:gd name="connsiteX9" fmla="*/ 7829 w 28575"/>
                    <a:gd name="connsiteY9" fmla="*/ 52978 h 57150"/>
                    <a:gd name="connsiteX10" fmla="*/ 12335 w 28575"/>
                    <a:gd name="connsiteY10" fmla="*/ 49244 h 57150"/>
                    <a:gd name="connsiteX11" fmla="*/ 15964 w 28575"/>
                    <a:gd name="connsiteY11" fmla="*/ 56207 h 57150"/>
                    <a:gd name="connsiteX12" fmla="*/ 17364 w 28575"/>
                    <a:gd name="connsiteY12" fmla="*/ 48654 h 57150"/>
                    <a:gd name="connsiteX13" fmla="*/ 16383 w 28575"/>
                    <a:gd name="connsiteY13" fmla="*/ 51540 h 57150"/>
                    <a:gd name="connsiteX14" fmla="*/ 12211 w 28575"/>
                    <a:gd name="connsiteY14" fmla="*/ 50749 h 57150"/>
                    <a:gd name="connsiteX15" fmla="*/ 19488 w 28575"/>
                    <a:gd name="connsiteY15" fmla="*/ 47149 h 57150"/>
                    <a:gd name="connsiteX16" fmla="*/ 18212 w 28575"/>
                    <a:gd name="connsiteY16" fmla="*/ 43653 h 57150"/>
                    <a:gd name="connsiteX17" fmla="*/ 22326 w 28575"/>
                    <a:gd name="connsiteY17" fmla="*/ 36319 h 57150"/>
                    <a:gd name="connsiteX18" fmla="*/ 21107 w 28575"/>
                    <a:gd name="connsiteY18" fmla="*/ 36547 h 57150"/>
                    <a:gd name="connsiteX19" fmla="*/ 25698 w 28575"/>
                    <a:gd name="connsiteY19" fmla="*/ 28670 h 57150"/>
                    <a:gd name="connsiteX20" fmla="*/ 23193 w 28575"/>
                    <a:gd name="connsiteY20" fmla="*/ 27651 h 57150"/>
                    <a:gd name="connsiteX21" fmla="*/ 24984 w 28575"/>
                    <a:gd name="connsiteY21" fmla="*/ 15764 h 57150"/>
                    <a:gd name="connsiteX22" fmla="*/ 21974 w 28575"/>
                    <a:gd name="connsiteY22" fmla="*/ 18040 h 57150"/>
                    <a:gd name="connsiteX23" fmla="*/ 23412 w 28575"/>
                    <a:gd name="connsiteY23" fmla="*/ 10211 h 57150"/>
                    <a:gd name="connsiteX24" fmla="*/ 20421 w 28575"/>
                    <a:gd name="connsiteY24" fmla="*/ 12535 h 57150"/>
                    <a:gd name="connsiteX25" fmla="*/ 21202 w 28575"/>
                    <a:gd name="connsiteY25" fmla="*/ 12640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28575" h="57150">
                      <a:moveTo>
                        <a:pt x="21202" y="12640"/>
                      </a:moveTo>
                      <a:cubicBezTo>
                        <a:pt x="21507" y="13221"/>
                        <a:pt x="20593" y="14164"/>
                        <a:pt x="20145" y="14630"/>
                      </a:cubicBezTo>
                      <a:cubicBezTo>
                        <a:pt x="15297" y="13564"/>
                        <a:pt x="23250" y="8649"/>
                        <a:pt x="18069" y="7144"/>
                      </a:cubicBezTo>
                      <a:cubicBezTo>
                        <a:pt x="15145" y="12002"/>
                        <a:pt x="14135" y="22565"/>
                        <a:pt x="12639" y="22641"/>
                      </a:cubicBezTo>
                      <a:cubicBezTo>
                        <a:pt x="11077" y="27708"/>
                        <a:pt x="9106" y="37633"/>
                        <a:pt x="11058" y="37652"/>
                      </a:cubicBezTo>
                      <a:lnTo>
                        <a:pt x="13763" y="37824"/>
                      </a:lnTo>
                      <a:lnTo>
                        <a:pt x="11611" y="41834"/>
                      </a:lnTo>
                      <a:cubicBezTo>
                        <a:pt x="12811" y="40148"/>
                        <a:pt x="13554" y="40319"/>
                        <a:pt x="14525" y="41100"/>
                      </a:cubicBezTo>
                      <a:cubicBezTo>
                        <a:pt x="16592" y="44291"/>
                        <a:pt x="8401" y="47520"/>
                        <a:pt x="9096" y="42167"/>
                      </a:cubicBezTo>
                      <a:cubicBezTo>
                        <a:pt x="12878" y="45282"/>
                        <a:pt x="4829" y="49968"/>
                        <a:pt x="7829" y="52978"/>
                      </a:cubicBezTo>
                      <a:lnTo>
                        <a:pt x="12335" y="49244"/>
                      </a:lnTo>
                      <a:cubicBezTo>
                        <a:pt x="12830" y="52492"/>
                        <a:pt x="12754" y="56207"/>
                        <a:pt x="15964" y="56207"/>
                      </a:cubicBezTo>
                      <a:lnTo>
                        <a:pt x="17364" y="48654"/>
                      </a:lnTo>
                      <a:lnTo>
                        <a:pt x="16383" y="51540"/>
                      </a:lnTo>
                      <a:lnTo>
                        <a:pt x="12211" y="50749"/>
                      </a:lnTo>
                      <a:cubicBezTo>
                        <a:pt x="13897" y="48177"/>
                        <a:pt x="17935" y="44596"/>
                        <a:pt x="19488" y="47149"/>
                      </a:cubicBezTo>
                      <a:cubicBezTo>
                        <a:pt x="19516" y="45044"/>
                        <a:pt x="21136" y="41281"/>
                        <a:pt x="18212" y="43653"/>
                      </a:cubicBezTo>
                      <a:cubicBezTo>
                        <a:pt x="20183" y="42053"/>
                        <a:pt x="17897" y="35243"/>
                        <a:pt x="22326" y="36319"/>
                      </a:cubicBezTo>
                      <a:lnTo>
                        <a:pt x="21107" y="36547"/>
                      </a:lnTo>
                      <a:cubicBezTo>
                        <a:pt x="23793" y="35090"/>
                        <a:pt x="23527" y="31347"/>
                        <a:pt x="25698" y="28670"/>
                      </a:cubicBezTo>
                      <a:lnTo>
                        <a:pt x="23193" y="27651"/>
                      </a:lnTo>
                      <a:cubicBezTo>
                        <a:pt x="24650" y="23317"/>
                        <a:pt x="23860" y="21631"/>
                        <a:pt x="24984" y="15764"/>
                      </a:cubicBezTo>
                      <a:lnTo>
                        <a:pt x="21974" y="18040"/>
                      </a:lnTo>
                      <a:cubicBezTo>
                        <a:pt x="20317" y="16193"/>
                        <a:pt x="21936" y="12735"/>
                        <a:pt x="23412" y="10211"/>
                      </a:cubicBezTo>
                      <a:lnTo>
                        <a:pt x="20421" y="12535"/>
                      </a:lnTo>
                      <a:lnTo>
                        <a:pt x="21202" y="1264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65" name="任意多边形: 形状 648">
                  <a:extLst>
                    <a:ext uri="{FF2B5EF4-FFF2-40B4-BE49-F238E27FC236}">
                      <a16:creationId xmlns:a16="http://schemas.microsoft.com/office/drawing/2014/main" id="{041A9FBC-6D38-C235-18FE-B45DDCE8AA64}"/>
                    </a:ext>
                  </a:extLst>
                </p:cNvPr>
                <p:cNvSpPr/>
                <p:nvPr/>
              </p:nvSpPr>
              <p:spPr>
                <a:xfrm>
                  <a:off x="3925881" y="1353610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10163 h 9525"/>
                    <a:gd name="connsiteX1" fmla="*/ 9839 w 9525"/>
                    <a:gd name="connsiteY1" fmla="*/ 11363 h 9525"/>
                    <a:gd name="connsiteX2" fmla="*/ 11316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10163"/>
                      </a:moveTo>
                      <a:lnTo>
                        <a:pt x="9839" y="11363"/>
                      </a:lnTo>
                      <a:lnTo>
                        <a:pt x="11316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66" name="任意多边形: 形状 649">
                  <a:extLst>
                    <a:ext uri="{FF2B5EF4-FFF2-40B4-BE49-F238E27FC236}">
                      <a16:creationId xmlns:a16="http://schemas.microsoft.com/office/drawing/2014/main" id="{47E12B1B-03C6-D21E-F819-E8025C3887F9}"/>
                    </a:ext>
                  </a:extLst>
                </p:cNvPr>
                <p:cNvSpPr/>
                <p:nvPr/>
              </p:nvSpPr>
              <p:spPr>
                <a:xfrm>
                  <a:off x="3991004" y="1176247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9008 h 19050"/>
                    <a:gd name="connsiteX1" fmla="*/ 10077 w 19050"/>
                    <a:gd name="connsiteY1" fmla="*/ 14790 h 19050"/>
                    <a:gd name="connsiteX2" fmla="*/ 13078 w 19050"/>
                    <a:gd name="connsiteY2" fmla="*/ 11171 h 19050"/>
                    <a:gd name="connsiteX3" fmla="*/ 7144 w 19050"/>
                    <a:gd name="connsiteY3" fmla="*/ 900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7144" y="9008"/>
                      </a:moveTo>
                      <a:cubicBezTo>
                        <a:pt x="8477" y="9104"/>
                        <a:pt x="8906" y="12456"/>
                        <a:pt x="10077" y="14790"/>
                      </a:cubicBezTo>
                      <a:cubicBezTo>
                        <a:pt x="10211" y="13266"/>
                        <a:pt x="11792" y="10361"/>
                        <a:pt x="13078" y="11171"/>
                      </a:cubicBezTo>
                      <a:cubicBezTo>
                        <a:pt x="8896" y="13990"/>
                        <a:pt x="13487" y="2903"/>
                        <a:pt x="7144" y="900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67" name="任意多边形: 形状 650">
                  <a:extLst>
                    <a:ext uri="{FF2B5EF4-FFF2-40B4-BE49-F238E27FC236}">
                      <a16:creationId xmlns:a16="http://schemas.microsoft.com/office/drawing/2014/main" id="{599EBB8E-6295-8952-4E10-536C493DA67F}"/>
                    </a:ext>
                  </a:extLst>
                </p:cNvPr>
                <p:cNvSpPr/>
                <p:nvPr/>
              </p:nvSpPr>
              <p:spPr>
                <a:xfrm>
                  <a:off x="3906745" y="1374184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10735 w 9525"/>
                    <a:gd name="connsiteY1" fmla="*/ 8382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cubicBezTo>
                        <a:pt x="8458" y="7782"/>
                        <a:pt x="6925" y="10620"/>
                        <a:pt x="10735" y="8382"/>
                      </a:cubicBezTo>
                      <a:cubicBezTo>
                        <a:pt x="8201" y="9182"/>
                        <a:pt x="7458" y="7830"/>
                        <a:pt x="714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68" name="任意多边形: 形状 651">
                  <a:extLst>
                    <a:ext uri="{FF2B5EF4-FFF2-40B4-BE49-F238E27FC236}">
                      <a16:creationId xmlns:a16="http://schemas.microsoft.com/office/drawing/2014/main" id="{E6EE72B3-D093-2377-9B2C-FBAE57698542}"/>
                    </a:ext>
                  </a:extLst>
                </p:cNvPr>
                <p:cNvSpPr/>
                <p:nvPr/>
              </p:nvSpPr>
              <p:spPr>
                <a:xfrm>
                  <a:off x="3943388" y="1025855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7953 h 19050"/>
                    <a:gd name="connsiteX1" fmla="*/ 9830 w 9525"/>
                    <a:gd name="connsiteY1" fmla="*/ 14173 h 19050"/>
                    <a:gd name="connsiteX2" fmla="*/ 11001 w 9525"/>
                    <a:gd name="connsiteY2" fmla="*/ 7144 h 19050"/>
                    <a:gd name="connsiteX3" fmla="*/ 7144 w 9525"/>
                    <a:gd name="connsiteY3" fmla="*/ 795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7144" y="7953"/>
                      </a:moveTo>
                      <a:cubicBezTo>
                        <a:pt x="9896" y="9334"/>
                        <a:pt x="8001" y="14554"/>
                        <a:pt x="9830" y="14173"/>
                      </a:cubicBezTo>
                      <a:cubicBezTo>
                        <a:pt x="10039" y="14154"/>
                        <a:pt x="11001" y="7144"/>
                        <a:pt x="11001" y="7144"/>
                      </a:cubicBezTo>
                      <a:cubicBezTo>
                        <a:pt x="9820" y="8458"/>
                        <a:pt x="7906" y="8849"/>
                        <a:pt x="7144" y="79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69" name="任意多边形: 形状 652">
                  <a:extLst>
                    <a:ext uri="{FF2B5EF4-FFF2-40B4-BE49-F238E27FC236}">
                      <a16:creationId xmlns:a16="http://schemas.microsoft.com/office/drawing/2014/main" id="{BD362A0B-D01F-3DEF-DEE6-C1BD705110CE}"/>
                    </a:ext>
                  </a:extLst>
                </p:cNvPr>
                <p:cNvSpPr/>
                <p:nvPr/>
              </p:nvSpPr>
              <p:spPr>
                <a:xfrm>
                  <a:off x="3942321" y="1037141"/>
                  <a:ext cx="19050" cy="19050"/>
                </a:xfrm>
                <a:custGeom>
                  <a:avLst/>
                  <a:gdLst>
                    <a:gd name="connsiteX0" fmla="*/ 15297 w 19050"/>
                    <a:gd name="connsiteY0" fmla="*/ 10460 h 19050"/>
                    <a:gd name="connsiteX1" fmla="*/ 12440 w 19050"/>
                    <a:gd name="connsiteY1" fmla="*/ 11574 h 19050"/>
                    <a:gd name="connsiteX2" fmla="*/ 12173 w 19050"/>
                    <a:gd name="connsiteY2" fmla="*/ 7907 h 19050"/>
                    <a:gd name="connsiteX3" fmla="*/ 7144 w 19050"/>
                    <a:gd name="connsiteY3" fmla="*/ 11050 h 19050"/>
                    <a:gd name="connsiteX4" fmla="*/ 14535 w 19050"/>
                    <a:gd name="connsiteY4" fmla="*/ 10383 h 19050"/>
                    <a:gd name="connsiteX5" fmla="*/ 15192 w 19050"/>
                    <a:gd name="connsiteY5" fmla="*/ 17022 h 19050"/>
                    <a:gd name="connsiteX6" fmla="*/ 15326 w 19050"/>
                    <a:gd name="connsiteY6" fmla="*/ 7202 h 19050"/>
                    <a:gd name="connsiteX7" fmla="*/ 15297 w 19050"/>
                    <a:gd name="connsiteY7" fmla="*/ 1046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19050">
                      <a:moveTo>
                        <a:pt x="15297" y="10460"/>
                      </a:moveTo>
                      <a:lnTo>
                        <a:pt x="12440" y="11574"/>
                      </a:lnTo>
                      <a:lnTo>
                        <a:pt x="12173" y="7907"/>
                      </a:lnTo>
                      <a:cubicBezTo>
                        <a:pt x="10211" y="8212"/>
                        <a:pt x="8782" y="10336"/>
                        <a:pt x="7144" y="11050"/>
                      </a:cubicBezTo>
                      <a:cubicBezTo>
                        <a:pt x="8315" y="13850"/>
                        <a:pt x="13668" y="11288"/>
                        <a:pt x="14535" y="10383"/>
                      </a:cubicBezTo>
                      <a:cubicBezTo>
                        <a:pt x="18402" y="13117"/>
                        <a:pt x="11459" y="13298"/>
                        <a:pt x="15192" y="17022"/>
                      </a:cubicBezTo>
                      <a:cubicBezTo>
                        <a:pt x="17088" y="14431"/>
                        <a:pt x="17764" y="6383"/>
                        <a:pt x="15326" y="7202"/>
                      </a:cubicBezTo>
                      <a:lnTo>
                        <a:pt x="15297" y="1046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70" name="任意多边形: 形状 653">
                  <a:extLst>
                    <a:ext uri="{FF2B5EF4-FFF2-40B4-BE49-F238E27FC236}">
                      <a16:creationId xmlns:a16="http://schemas.microsoft.com/office/drawing/2014/main" id="{CD4CD069-B7C1-F31E-4E93-0051444A5D56}"/>
                    </a:ext>
                  </a:extLst>
                </p:cNvPr>
                <p:cNvSpPr/>
                <p:nvPr/>
              </p:nvSpPr>
              <p:spPr>
                <a:xfrm>
                  <a:off x="3940302" y="1029284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10963 h 9525"/>
                    <a:gd name="connsiteX1" fmla="*/ 9420 w 9525"/>
                    <a:gd name="connsiteY1" fmla="*/ 7144 h 9525"/>
                    <a:gd name="connsiteX2" fmla="*/ 7144 w 9525"/>
                    <a:gd name="connsiteY2" fmla="*/ 109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10963"/>
                      </a:moveTo>
                      <a:cubicBezTo>
                        <a:pt x="9163" y="12764"/>
                        <a:pt x="10306" y="8058"/>
                        <a:pt x="9420" y="7144"/>
                      </a:cubicBezTo>
                      <a:cubicBezTo>
                        <a:pt x="9525" y="7172"/>
                        <a:pt x="7144" y="10963"/>
                        <a:pt x="7144" y="1096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71" name="任意多边形: 形状 654">
                  <a:extLst>
                    <a:ext uri="{FF2B5EF4-FFF2-40B4-BE49-F238E27FC236}">
                      <a16:creationId xmlns:a16="http://schemas.microsoft.com/office/drawing/2014/main" id="{FDFE4F06-DAF2-2F5B-7884-B9CFEA348648}"/>
                    </a:ext>
                  </a:extLst>
                </p:cNvPr>
                <p:cNvSpPr/>
                <p:nvPr/>
              </p:nvSpPr>
              <p:spPr>
                <a:xfrm>
                  <a:off x="3809838" y="1434944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9049 h 9525"/>
                    <a:gd name="connsiteX1" fmla="*/ 14668 w 19050"/>
                    <a:gd name="connsiteY1" fmla="*/ 7801 h 9525"/>
                    <a:gd name="connsiteX2" fmla="*/ 11592 w 19050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9049"/>
                      </a:moveTo>
                      <a:lnTo>
                        <a:pt x="14668" y="7801"/>
                      </a:lnTo>
                      <a:lnTo>
                        <a:pt x="11592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72" name="任意多边形: 形状 655">
                  <a:extLst>
                    <a:ext uri="{FF2B5EF4-FFF2-40B4-BE49-F238E27FC236}">
                      <a16:creationId xmlns:a16="http://schemas.microsoft.com/office/drawing/2014/main" id="{7A5C9595-F7EA-5DBE-1FA9-00261282AD6B}"/>
                    </a:ext>
                  </a:extLst>
                </p:cNvPr>
                <p:cNvSpPr/>
                <p:nvPr/>
              </p:nvSpPr>
              <p:spPr>
                <a:xfrm>
                  <a:off x="3948170" y="1049943"/>
                  <a:ext cx="19050" cy="19050"/>
                </a:xfrm>
                <a:custGeom>
                  <a:avLst/>
                  <a:gdLst>
                    <a:gd name="connsiteX0" fmla="*/ 11649 w 19050"/>
                    <a:gd name="connsiteY0" fmla="*/ 11763 h 19050"/>
                    <a:gd name="connsiteX1" fmla="*/ 9735 w 19050"/>
                    <a:gd name="connsiteY1" fmla="*/ 7144 h 19050"/>
                    <a:gd name="connsiteX2" fmla="*/ 7144 w 19050"/>
                    <a:gd name="connsiteY2" fmla="*/ 10944 h 19050"/>
                    <a:gd name="connsiteX3" fmla="*/ 9163 w 19050"/>
                    <a:gd name="connsiteY3" fmla="*/ 12240 h 19050"/>
                    <a:gd name="connsiteX4" fmla="*/ 7963 w 19050"/>
                    <a:gd name="connsiteY4" fmla="*/ 19069 h 19050"/>
                    <a:gd name="connsiteX5" fmla="*/ 14392 w 19050"/>
                    <a:gd name="connsiteY5" fmla="*/ 11773 h 19050"/>
                    <a:gd name="connsiteX6" fmla="*/ 11649 w 19050"/>
                    <a:gd name="connsiteY6" fmla="*/ 1176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" h="19050">
                      <a:moveTo>
                        <a:pt x="11649" y="11763"/>
                      </a:moveTo>
                      <a:cubicBezTo>
                        <a:pt x="11821" y="7010"/>
                        <a:pt x="9173" y="10868"/>
                        <a:pt x="9735" y="7144"/>
                      </a:cubicBezTo>
                      <a:cubicBezTo>
                        <a:pt x="9735" y="7144"/>
                        <a:pt x="7249" y="11001"/>
                        <a:pt x="7144" y="10944"/>
                      </a:cubicBezTo>
                      <a:lnTo>
                        <a:pt x="9163" y="12240"/>
                      </a:lnTo>
                      <a:cubicBezTo>
                        <a:pt x="7258" y="13754"/>
                        <a:pt x="8134" y="16716"/>
                        <a:pt x="7963" y="19069"/>
                      </a:cubicBezTo>
                      <a:cubicBezTo>
                        <a:pt x="10039" y="15259"/>
                        <a:pt x="12449" y="13345"/>
                        <a:pt x="14392" y="11773"/>
                      </a:cubicBezTo>
                      <a:cubicBezTo>
                        <a:pt x="14126" y="11249"/>
                        <a:pt x="12687" y="12421"/>
                        <a:pt x="11649" y="1176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73" name="任意多边形: 形状 656">
                  <a:extLst>
                    <a:ext uri="{FF2B5EF4-FFF2-40B4-BE49-F238E27FC236}">
                      <a16:creationId xmlns:a16="http://schemas.microsoft.com/office/drawing/2014/main" id="{D05C373D-84A6-9870-7076-F9B1E16B9AB8}"/>
                    </a:ext>
                  </a:extLst>
                </p:cNvPr>
                <p:cNvSpPr/>
                <p:nvPr/>
              </p:nvSpPr>
              <p:spPr>
                <a:xfrm>
                  <a:off x="3913565" y="1038752"/>
                  <a:ext cx="47625" cy="66675"/>
                </a:xfrm>
                <a:custGeom>
                  <a:avLst/>
                  <a:gdLst>
                    <a:gd name="connsiteX0" fmla="*/ 33404 w 47625"/>
                    <a:gd name="connsiteY0" fmla="*/ 10925 h 66675"/>
                    <a:gd name="connsiteX1" fmla="*/ 31556 w 47625"/>
                    <a:gd name="connsiteY1" fmla="*/ 10287 h 66675"/>
                    <a:gd name="connsiteX2" fmla="*/ 33633 w 47625"/>
                    <a:gd name="connsiteY2" fmla="*/ 12268 h 66675"/>
                    <a:gd name="connsiteX3" fmla="*/ 29956 w 47625"/>
                    <a:gd name="connsiteY3" fmla="*/ 27451 h 66675"/>
                    <a:gd name="connsiteX4" fmla="*/ 22365 w 47625"/>
                    <a:gd name="connsiteY4" fmla="*/ 34823 h 66675"/>
                    <a:gd name="connsiteX5" fmla="*/ 14964 w 47625"/>
                    <a:gd name="connsiteY5" fmla="*/ 53226 h 66675"/>
                    <a:gd name="connsiteX6" fmla="*/ 15678 w 47625"/>
                    <a:gd name="connsiteY6" fmla="*/ 53511 h 66675"/>
                    <a:gd name="connsiteX7" fmla="*/ 10439 w 47625"/>
                    <a:gd name="connsiteY7" fmla="*/ 61341 h 66675"/>
                    <a:gd name="connsiteX8" fmla="*/ 7306 w 47625"/>
                    <a:gd name="connsiteY8" fmla="*/ 60846 h 66675"/>
                    <a:gd name="connsiteX9" fmla="*/ 7144 w 47625"/>
                    <a:gd name="connsiteY9" fmla="*/ 67675 h 66675"/>
                    <a:gd name="connsiteX10" fmla="*/ 10068 w 47625"/>
                    <a:gd name="connsiteY10" fmla="*/ 65827 h 66675"/>
                    <a:gd name="connsiteX11" fmla="*/ 10916 w 47625"/>
                    <a:gd name="connsiteY11" fmla="*/ 68590 h 66675"/>
                    <a:gd name="connsiteX12" fmla="*/ 25994 w 47625"/>
                    <a:gd name="connsiteY12" fmla="*/ 50425 h 66675"/>
                    <a:gd name="connsiteX13" fmla="*/ 36443 w 47625"/>
                    <a:gd name="connsiteY13" fmla="*/ 43396 h 66675"/>
                    <a:gd name="connsiteX14" fmla="*/ 39414 w 47625"/>
                    <a:gd name="connsiteY14" fmla="*/ 37090 h 66675"/>
                    <a:gd name="connsiteX15" fmla="*/ 40996 w 47625"/>
                    <a:gd name="connsiteY15" fmla="*/ 40376 h 66675"/>
                    <a:gd name="connsiteX16" fmla="*/ 43520 w 47625"/>
                    <a:gd name="connsiteY16" fmla="*/ 36224 h 66675"/>
                    <a:gd name="connsiteX17" fmla="*/ 47511 w 47625"/>
                    <a:gd name="connsiteY17" fmla="*/ 37690 h 66675"/>
                    <a:gd name="connsiteX18" fmla="*/ 44091 w 47625"/>
                    <a:gd name="connsiteY18" fmla="*/ 30585 h 66675"/>
                    <a:gd name="connsiteX19" fmla="*/ 36786 w 47625"/>
                    <a:gd name="connsiteY19" fmla="*/ 39767 h 66675"/>
                    <a:gd name="connsiteX20" fmla="*/ 27661 w 47625"/>
                    <a:gd name="connsiteY20" fmla="*/ 46777 h 66675"/>
                    <a:gd name="connsiteX21" fmla="*/ 30547 w 47625"/>
                    <a:gd name="connsiteY21" fmla="*/ 43053 h 66675"/>
                    <a:gd name="connsiteX22" fmla="*/ 27356 w 47625"/>
                    <a:gd name="connsiteY22" fmla="*/ 42977 h 66675"/>
                    <a:gd name="connsiteX23" fmla="*/ 31185 w 47625"/>
                    <a:gd name="connsiteY23" fmla="*/ 39986 h 66675"/>
                    <a:gd name="connsiteX24" fmla="*/ 28261 w 47625"/>
                    <a:gd name="connsiteY24" fmla="*/ 39138 h 66675"/>
                    <a:gd name="connsiteX25" fmla="*/ 33528 w 47625"/>
                    <a:gd name="connsiteY25" fmla="*/ 35538 h 66675"/>
                    <a:gd name="connsiteX26" fmla="*/ 30128 w 47625"/>
                    <a:gd name="connsiteY26" fmla="*/ 35119 h 66675"/>
                    <a:gd name="connsiteX27" fmla="*/ 33137 w 47625"/>
                    <a:gd name="connsiteY27" fmla="*/ 27242 h 66675"/>
                    <a:gd name="connsiteX28" fmla="*/ 32652 w 47625"/>
                    <a:gd name="connsiteY28" fmla="*/ 27584 h 66675"/>
                    <a:gd name="connsiteX29" fmla="*/ 38481 w 47625"/>
                    <a:gd name="connsiteY29" fmla="*/ 13306 h 66675"/>
                    <a:gd name="connsiteX30" fmla="*/ 36424 w 47625"/>
                    <a:gd name="connsiteY30" fmla="*/ 17526 h 66675"/>
                    <a:gd name="connsiteX31" fmla="*/ 35071 w 47625"/>
                    <a:gd name="connsiteY31" fmla="*/ 7144 h 66675"/>
                    <a:gd name="connsiteX32" fmla="*/ 33404 w 47625"/>
                    <a:gd name="connsiteY32" fmla="*/ 10925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47625" h="66675">
                      <a:moveTo>
                        <a:pt x="33404" y="10925"/>
                      </a:moveTo>
                      <a:lnTo>
                        <a:pt x="31556" y="10287"/>
                      </a:lnTo>
                      <a:cubicBezTo>
                        <a:pt x="32214" y="11201"/>
                        <a:pt x="32423" y="12544"/>
                        <a:pt x="33633" y="12268"/>
                      </a:cubicBezTo>
                      <a:cubicBezTo>
                        <a:pt x="31223" y="17621"/>
                        <a:pt x="29451" y="22879"/>
                        <a:pt x="29956" y="27451"/>
                      </a:cubicBezTo>
                      <a:cubicBezTo>
                        <a:pt x="27813" y="33223"/>
                        <a:pt x="21212" y="27984"/>
                        <a:pt x="22365" y="34823"/>
                      </a:cubicBezTo>
                      <a:cubicBezTo>
                        <a:pt x="21527" y="42539"/>
                        <a:pt x="15564" y="49025"/>
                        <a:pt x="14964" y="53226"/>
                      </a:cubicBezTo>
                      <a:lnTo>
                        <a:pt x="15678" y="53511"/>
                      </a:lnTo>
                      <a:cubicBezTo>
                        <a:pt x="16040" y="56388"/>
                        <a:pt x="11468" y="59084"/>
                        <a:pt x="10439" y="61341"/>
                      </a:cubicBezTo>
                      <a:lnTo>
                        <a:pt x="7306" y="60846"/>
                      </a:lnTo>
                      <a:lnTo>
                        <a:pt x="7144" y="67675"/>
                      </a:lnTo>
                      <a:lnTo>
                        <a:pt x="10068" y="65827"/>
                      </a:lnTo>
                      <a:lnTo>
                        <a:pt x="10916" y="68590"/>
                      </a:lnTo>
                      <a:cubicBezTo>
                        <a:pt x="12144" y="59960"/>
                        <a:pt x="26499" y="59303"/>
                        <a:pt x="25994" y="50425"/>
                      </a:cubicBezTo>
                      <a:cubicBezTo>
                        <a:pt x="29794" y="47530"/>
                        <a:pt x="32271" y="47396"/>
                        <a:pt x="36443" y="43396"/>
                      </a:cubicBezTo>
                      <a:cubicBezTo>
                        <a:pt x="32471" y="41291"/>
                        <a:pt x="38090" y="38224"/>
                        <a:pt x="39414" y="37090"/>
                      </a:cubicBezTo>
                      <a:lnTo>
                        <a:pt x="40996" y="40376"/>
                      </a:lnTo>
                      <a:cubicBezTo>
                        <a:pt x="42148" y="38776"/>
                        <a:pt x="44844" y="38967"/>
                        <a:pt x="43520" y="36224"/>
                      </a:cubicBezTo>
                      <a:lnTo>
                        <a:pt x="47511" y="37690"/>
                      </a:lnTo>
                      <a:cubicBezTo>
                        <a:pt x="46168" y="33452"/>
                        <a:pt x="45939" y="34366"/>
                        <a:pt x="44091" y="30585"/>
                      </a:cubicBezTo>
                      <a:cubicBezTo>
                        <a:pt x="42253" y="34242"/>
                        <a:pt x="39595" y="37176"/>
                        <a:pt x="36786" y="39767"/>
                      </a:cubicBezTo>
                      <a:cubicBezTo>
                        <a:pt x="33766" y="42301"/>
                        <a:pt x="30442" y="44444"/>
                        <a:pt x="27661" y="46777"/>
                      </a:cubicBezTo>
                      <a:cubicBezTo>
                        <a:pt x="26508" y="45482"/>
                        <a:pt x="29308" y="43148"/>
                        <a:pt x="30547" y="43053"/>
                      </a:cubicBezTo>
                      <a:cubicBezTo>
                        <a:pt x="29356" y="41767"/>
                        <a:pt x="28442" y="45634"/>
                        <a:pt x="27356" y="42977"/>
                      </a:cubicBezTo>
                      <a:cubicBezTo>
                        <a:pt x="27965" y="39976"/>
                        <a:pt x="29432" y="40415"/>
                        <a:pt x="31185" y="39986"/>
                      </a:cubicBezTo>
                      <a:lnTo>
                        <a:pt x="28261" y="39138"/>
                      </a:lnTo>
                      <a:cubicBezTo>
                        <a:pt x="29508" y="34957"/>
                        <a:pt x="32271" y="40738"/>
                        <a:pt x="33528" y="35538"/>
                      </a:cubicBezTo>
                      <a:lnTo>
                        <a:pt x="30128" y="35119"/>
                      </a:lnTo>
                      <a:cubicBezTo>
                        <a:pt x="31461" y="32737"/>
                        <a:pt x="31452" y="27765"/>
                        <a:pt x="33137" y="27242"/>
                      </a:cubicBezTo>
                      <a:lnTo>
                        <a:pt x="32652" y="27584"/>
                      </a:lnTo>
                      <a:cubicBezTo>
                        <a:pt x="33090" y="24555"/>
                        <a:pt x="37529" y="16888"/>
                        <a:pt x="38481" y="13306"/>
                      </a:cubicBezTo>
                      <a:cubicBezTo>
                        <a:pt x="36757" y="14859"/>
                        <a:pt x="39091" y="17488"/>
                        <a:pt x="36424" y="17526"/>
                      </a:cubicBezTo>
                      <a:cubicBezTo>
                        <a:pt x="39595" y="10735"/>
                        <a:pt x="30690" y="14097"/>
                        <a:pt x="35071" y="7144"/>
                      </a:cubicBezTo>
                      <a:cubicBezTo>
                        <a:pt x="34176" y="7972"/>
                        <a:pt x="33309" y="8753"/>
                        <a:pt x="33404" y="1092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74" name="任意多边形: 形状 657">
                  <a:extLst>
                    <a:ext uri="{FF2B5EF4-FFF2-40B4-BE49-F238E27FC236}">
                      <a16:creationId xmlns:a16="http://schemas.microsoft.com/office/drawing/2014/main" id="{A1BBDEE0-2C89-62DF-34B0-C534E0C3C427}"/>
                    </a:ext>
                  </a:extLst>
                </p:cNvPr>
                <p:cNvSpPr/>
                <p:nvPr/>
              </p:nvSpPr>
              <p:spPr>
                <a:xfrm>
                  <a:off x="3831317" y="1392629"/>
                  <a:ext cx="38100" cy="19050"/>
                </a:xfrm>
                <a:custGeom>
                  <a:avLst/>
                  <a:gdLst>
                    <a:gd name="connsiteX0" fmla="*/ 34138 w 38100"/>
                    <a:gd name="connsiteY0" fmla="*/ 7473 h 19050"/>
                    <a:gd name="connsiteX1" fmla="*/ 29756 w 38100"/>
                    <a:gd name="connsiteY1" fmla="*/ 11092 h 19050"/>
                    <a:gd name="connsiteX2" fmla="*/ 21060 w 38100"/>
                    <a:gd name="connsiteY2" fmla="*/ 7168 h 19050"/>
                    <a:gd name="connsiteX3" fmla="*/ 24632 w 38100"/>
                    <a:gd name="connsiteY3" fmla="*/ 9749 h 19050"/>
                    <a:gd name="connsiteX4" fmla="*/ 16193 w 38100"/>
                    <a:gd name="connsiteY4" fmla="*/ 9245 h 19050"/>
                    <a:gd name="connsiteX5" fmla="*/ 11963 w 38100"/>
                    <a:gd name="connsiteY5" fmla="*/ 13502 h 19050"/>
                    <a:gd name="connsiteX6" fmla="*/ 7144 w 38100"/>
                    <a:gd name="connsiteY6" fmla="*/ 12750 h 19050"/>
                    <a:gd name="connsiteX7" fmla="*/ 8934 w 38100"/>
                    <a:gd name="connsiteY7" fmla="*/ 15855 h 19050"/>
                    <a:gd name="connsiteX8" fmla="*/ 30775 w 38100"/>
                    <a:gd name="connsiteY8" fmla="*/ 13979 h 19050"/>
                    <a:gd name="connsiteX9" fmla="*/ 32214 w 38100"/>
                    <a:gd name="connsiteY9" fmla="*/ 10007 h 19050"/>
                    <a:gd name="connsiteX10" fmla="*/ 35395 w 38100"/>
                    <a:gd name="connsiteY10" fmla="*/ 11064 h 19050"/>
                    <a:gd name="connsiteX11" fmla="*/ 34138 w 38100"/>
                    <a:gd name="connsiteY11" fmla="*/ 747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8100" h="19050">
                      <a:moveTo>
                        <a:pt x="34138" y="7473"/>
                      </a:moveTo>
                      <a:lnTo>
                        <a:pt x="29756" y="11092"/>
                      </a:lnTo>
                      <a:cubicBezTo>
                        <a:pt x="29261" y="9654"/>
                        <a:pt x="23670" y="6854"/>
                        <a:pt x="21060" y="7168"/>
                      </a:cubicBezTo>
                      <a:lnTo>
                        <a:pt x="24632" y="9749"/>
                      </a:lnTo>
                      <a:cubicBezTo>
                        <a:pt x="20498" y="11283"/>
                        <a:pt x="15907" y="11292"/>
                        <a:pt x="16193" y="9245"/>
                      </a:cubicBezTo>
                      <a:lnTo>
                        <a:pt x="11963" y="13502"/>
                      </a:lnTo>
                      <a:lnTo>
                        <a:pt x="7144" y="12750"/>
                      </a:lnTo>
                      <a:lnTo>
                        <a:pt x="8934" y="15855"/>
                      </a:lnTo>
                      <a:cubicBezTo>
                        <a:pt x="16888" y="11493"/>
                        <a:pt x="25794" y="13397"/>
                        <a:pt x="30775" y="13979"/>
                      </a:cubicBezTo>
                      <a:cubicBezTo>
                        <a:pt x="28518" y="13026"/>
                        <a:pt x="30032" y="11826"/>
                        <a:pt x="32214" y="10007"/>
                      </a:cubicBezTo>
                      <a:lnTo>
                        <a:pt x="35395" y="11064"/>
                      </a:lnTo>
                      <a:cubicBezTo>
                        <a:pt x="34919" y="9626"/>
                        <a:pt x="38729" y="7330"/>
                        <a:pt x="34138" y="747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75" name="任意多边形: 形状 658">
                  <a:extLst>
                    <a:ext uri="{FF2B5EF4-FFF2-40B4-BE49-F238E27FC236}">
                      <a16:creationId xmlns:a16="http://schemas.microsoft.com/office/drawing/2014/main" id="{0513BA9A-4FE2-E370-9A7F-67B5916CA5A1}"/>
                    </a:ext>
                  </a:extLst>
                </p:cNvPr>
                <p:cNvSpPr/>
                <p:nvPr/>
              </p:nvSpPr>
              <p:spPr>
                <a:xfrm>
                  <a:off x="3821154" y="1416370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10220 h 9525"/>
                    <a:gd name="connsiteX1" fmla="*/ 15945 w 19050"/>
                    <a:gd name="connsiteY1" fmla="*/ 7772 h 9525"/>
                    <a:gd name="connsiteX2" fmla="*/ 9211 w 19050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10220"/>
                      </a:moveTo>
                      <a:lnTo>
                        <a:pt x="15945" y="7772"/>
                      </a:lnTo>
                      <a:lnTo>
                        <a:pt x="9211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76" name="任意多边形: 形状 659">
                  <a:extLst>
                    <a:ext uri="{FF2B5EF4-FFF2-40B4-BE49-F238E27FC236}">
                      <a16:creationId xmlns:a16="http://schemas.microsoft.com/office/drawing/2014/main" id="{5A8C96E3-AC28-5F53-14C4-B0F6DAFE64B8}"/>
                    </a:ext>
                  </a:extLst>
                </p:cNvPr>
                <p:cNvSpPr/>
                <p:nvPr/>
              </p:nvSpPr>
              <p:spPr>
                <a:xfrm>
                  <a:off x="3969372" y="1168577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10268 h 9525"/>
                    <a:gd name="connsiteX1" fmla="*/ 11249 w 9525"/>
                    <a:gd name="connsiteY1" fmla="*/ 7144 h 9525"/>
                    <a:gd name="connsiteX2" fmla="*/ 9268 w 9525"/>
                    <a:gd name="connsiteY2" fmla="*/ 731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10268"/>
                      </a:moveTo>
                      <a:lnTo>
                        <a:pt x="11249" y="7144"/>
                      </a:lnTo>
                      <a:lnTo>
                        <a:pt x="9268" y="731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77" name="任意多边形: 形状 660">
                  <a:extLst>
                    <a:ext uri="{FF2B5EF4-FFF2-40B4-BE49-F238E27FC236}">
                      <a16:creationId xmlns:a16="http://schemas.microsoft.com/office/drawing/2014/main" id="{E53ADC9E-4BEE-E2C2-A1B6-D4270CF39CD2}"/>
                    </a:ext>
                  </a:extLst>
                </p:cNvPr>
                <p:cNvSpPr/>
                <p:nvPr/>
              </p:nvSpPr>
              <p:spPr>
                <a:xfrm>
                  <a:off x="3876637" y="1226966"/>
                  <a:ext cx="95250" cy="57150"/>
                </a:xfrm>
                <a:custGeom>
                  <a:avLst/>
                  <a:gdLst>
                    <a:gd name="connsiteX0" fmla="*/ 89649 w 95250"/>
                    <a:gd name="connsiteY0" fmla="*/ 7144 h 57150"/>
                    <a:gd name="connsiteX1" fmla="*/ 74190 w 95250"/>
                    <a:gd name="connsiteY1" fmla="*/ 19069 h 57150"/>
                    <a:gd name="connsiteX2" fmla="*/ 80229 w 95250"/>
                    <a:gd name="connsiteY2" fmla="*/ 8211 h 57150"/>
                    <a:gd name="connsiteX3" fmla="*/ 62913 w 95250"/>
                    <a:gd name="connsiteY3" fmla="*/ 19412 h 57150"/>
                    <a:gd name="connsiteX4" fmla="*/ 68247 w 95250"/>
                    <a:gd name="connsiteY4" fmla="*/ 22422 h 57150"/>
                    <a:gd name="connsiteX5" fmla="*/ 52873 w 95250"/>
                    <a:gd name="connsiteY5" fmla="*/ 28699 h 57150"/>
                    <a:gd name="connsiteX6" fmla="*/ 56321 w 95250"/>
                    <a:gd name="connsiteY6" fmla="*/ 30861 h 57150"/>
                    <a:gd name="connsiteX7" fmla="*/ 44853 w 95250"/>
                    <a:gd name="connsiteY7" fmla="*/ 40967 h 57150"/>
                    <a:gd name="connsiteX8" fmla="*/ 27927 w 95250"/>
                    <a:gd name="connsiteY8" fmla="*/ 43167 h 57150"/>
                    <a:gd name="connsiteX9" fmla="*/ 19631 w 95250"/>
                    <a:gd name="connsiteY9" fmla="*/ 50035 h 57150"/>
                    <a:gd name="connsiteX10" fmla="*/ 7144 w 95250"/>
                    <a:gd name="connsiteY10" fmla="*/ 56674 h 57150"/>
                    <a:gd name="connsiteX11" fmla="*/ 18507 w 95250"/>
                    <a:gd name="connsiteY11" fmla="*/ 52740 h 57150"/>
                    <a:gd name="connsiteX12" fmla="*/ 28146 w 95250"/>
                    <a:gd name="connsiteY12" fmla="*/ 50273 h 57150"/>
                    <a:gd name="connsiteX13" fmla="*/ 48035 w 95250"/>
                    <a:gd name="connsiteY13" fmla="*/ 41929 h 57150"/>
                    <a:gd name="connsiteX14" fmla="*/ 47168 w 95250"/>
                    <a:gd name="connsiteY14" fmla="*/ 44691 h 57150"/>
                    <a:gd name="connsiteX15" fmla="*/ 46206 w 95250"/>
                    <a:gd name="connsiteY15" fmla="*/ 47368 h 57150"/>
                    <a:gd name="connsiteX16" fmla="*/ 63865 w 95250"/>
                    <a:gd name="connsiteY16" fmla="*/ 38986 h 57150"/>
                    <a:gd name="connsiteX17" fmla="*/ 80467 w 95250"/>
                    <a:gd name="connsiteY17" fmla="*/ 25698 h 57150"/>
                    <a:gd name="connsiteX18" fmla="*/ 80143 w 95250"/>
                    <a:gd name="connsiteY18" fmla="*/ 22384 h 57150"/>
                    <a:gd name="connsiteX19" fmla="*/ 88811 w 95250"/>
                    <a:gd name="connsiteY19" fmla="*/ 10049 h 57150"/>
                    <a:gd name="connsiteX20" fmla="*/ 92240 w 95250"/>
                    <a:gd name="connsiteY20" fmla="*/ 10468 h 57150"/>
                    <a:gd name="connsiteX21" fmla="*/ 89649 w 95250"/>
                    <a:gd name="connsiteY21" fmla="*/ 7144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95250" h="57150">
                      <a:moveTo>
                        <a:pt x="89649" y="7144"/>
                      </a:moveTo>
                      <a:cubicBezTo>
                        <a:pt x="86468" y="13373"/>
                        <a:pt x="79038" y="14592"/>
                        <a:pt x="74190" y="19069"/>
                      </a:cubicBezTo>
                      <a:cubicBezTo>
                        <a:pt x="72228" y="14164"/>
                        <a:pt x="83068" y="12906"/>
                        <a:pt x="80229" y="8211"/>
                      </a:cubicBezTo>
                      <a:cubicBezTo>
                        <a:pt x="74381" y="11601"/>
                        <a:pt x="69971" y="19479"/>
                        <a:pt x="62913" y="19412"/>
                      </a:cubicBezTo>
                      <a:cubicBezTo>
                        <a:pt x="62217" y="21593"/>
                        <a:pt x="69399" y="16859"/>
                        <a:pt x="68247" y="22422"/>
                      </a:cubicBezTo>
                      <a:cubicBezTo>
                        <a:pt x="60922" y="21079"/>
                        <a:pt x="58550" y="32509"/>
                        <a:pt x="52873" y="28699"/>
                      </a:cubicBezTo>
                      <a:cubicBezTo>
                        <a:pt x="56474" y="26899"/>
                        <a:pt x="51740" y="31499"/>
                        <a:pt x="56321" y="30861"/>
                      </a:cubicBezTo>
                      <a:cubicBezTo>
                        <a:pt x="50130" y="33690"/>
                        <a:pt x="51130" y="38214"/>
                        <a:pt x="44853" y="40967"/>
                      </a:cubicBezTo>
                      <a:cubicBezTo>
                        <a:pt x="43224" y="36595"/>
                        <a:pt x="33290" y="43015"/>
                        <a:pt x="27927" y="43167"/>
                      </a:cubicBezTo>
                      <a:cubicBezTo>
                        <a:pt x="28337" y="46739"/>
                        <a:pt x="24270" y="48387"/>
                        <a:pt x="19631" y="50035"/>
                      </a:cubicBezTo>
                      <a:cubicBezTo>
                        <a:pt x="14983" y="51692"/>
                        <a:pt x="9515" y="52845"/>
                        <a:pt x="7144" y="56674"/>
                      </a:cubicBezTo>
                      <a:cubicBezTo>
                        <a:pt x="11335" y="54769"/>
                        <a:pt x="15040" y="53597"/>
                        <a:pt x="18507" y="52740"/>
                      </a:cubicBezTo>
                      <a:cubicBezTo>
                        <a:pt x="21869" y="51692"/>
                        <a:pt x="25022" y="51006"/>
                        <a:pt x="28146" y="50273"/>
                      </a:cubicBezTo>
                      <a:cubicBezTo>
                        <a:pt x="34366" y="48758"/>
                        <a:pt x="40700" y="47234"/>
                        <a:pt x="48035" y="41929"/>
                      </a:cubicBezTo>
                      <a:cubicBezTo>
                        <a:pt x="48035" y="41929"/>
                        <a:pt x="47596" y="43310"/>
                        <a:pt x="47168" y="44691"/>
                      </a:cubicBezTo>
                      <a:cubicBezTo>
                        <a:pt x="46692" y="46025"/>
                        <a:pt x="46206" y="47368"/>
                        <a:pt x="46206" y="47368"/>
                      </a:cubicBezTo>
                      <a:cubicBezTo>
                        <a:pt x="51159" y="41710"/>
                        <a:pt x="59207" y="49692"/>
                        <a:pt x="63865" y="38986"/>
                      </a:cubicBezTo>
                      <a:cubicBezTo>
                        <a:pt x="67932" y="33147"/>
                        <a:pt x="76752" y="26841"/>
                        <a:pt x="80467" y="25698"/>
                      </a:cubicBezTo>
                      <a:lnTo>
                        <a:pt x="80143" y="22384"/>
                      </a:lnTo>
                      <a:cubicBezTo>
                        <a:pt x="87268" y="19936"/>
                        <a:pt x="87363" y="15135"/>
                        <a:pt x="88811" y="10049"/>
                      </a:cubicBezTo>
                      <a:lnTo>
                        <a:pt x="92240" y="10468"/>
                      </a:lnTo>
                      <a:cubicBezTo>
                        <a:pt x="94031" y="6620"/>
                        <a:pt x="89802" y="9134"/>
                        <a:pt x="89649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78" name="任意多边形: 形状 661">
                  <a:extLst>
                    <a:ext uri="{FF2B5EF4-FFF2-40B4-BE49-F238E27FC236}">
                      <a16:creationId xmlns:a16="http://schemas.microsoft.com/office/drawing/2014/main" id="{5B12F66B-383A-BB46-1527-F1C370D9A6C4}"/>
                    </a:ext>
                  </a:extLst>
                </p:cNvPr>
                <p:cNvSpPr/>
                <p:nvPr/>
              </p:nvSpPr>
              <p:spPr>
                <a:xfrm>
                  <a:off x="3965892" y="1132839"/>
                  <a:ext cx="9525" cy="9525"/>
                </a:xfrm>
                <a:custGeom>
                  <a:avLst/>
                  <a:gdLst>
                    <a:gd name="connsiteX0" fmla="*/ 8710 w 9525"/>
                    <a:gd name="connsiteY0" fmla="*/ 7144 h 9525"/>
                    <a:gd name="connsiteX1" fmla="*/ 8443 w 9525"/>
                    <a:gd name="connsiteY1" fmla="*/ 11420 h 9525"/>
                    <a:gd name="connsiteX2" fmla="*/ 8710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710" y="7144"/>
                      </a:moveTo>
                      <a:cubicBezTo>
                        <a:pt x="7033" y="10049"/>
                        <a:pt x="6357" y="9687"/>
                        <a:pt x="8443" y="11420"/>
                      </a:cubicBezTo>
                      <a:cubicBezTo>
                        <a:pt x="10815" y="8839"/>
                        <a:pt x="10681" y="7525"/>
                        <a:pt x="8710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79" name="任意多边形: 形状 662">
                  <a:extLst>
                    <a:ext uri="{FF2B5EF4-FFF2-40B4-BE49-F238E27FC236}">
                      <a16:creationId xmlns:a16="http://schemas.microsoft.com/office/drawing/2014/main" id="{8DBB3CA2-3EC8-AD63-F0FB-9172337018D0}"/>
                    </a:ext>
                  </a:extLst>
                </p:cNvPr>
                <p:cNvSpPr/>
                <p:nvPr/>
              </p:nvSpPr>
              <p:spPr>
                <a:xfrm>
                  <a:off x="3917223" y="1082898"/>
                  <a:ext cx="57150" cy="57150"/>
                </a:xfrm>
                <a:custGeom>
                  <a:avLst/>
                  <a:gdLst>
                    <a:gd name="connsiteX0" fmla="*/ 47444 w 57150"/>
                    <a:gd name="connsiteY0" fmla="*/ 18709 h 57150"/>
                    <a:gd name="connsiteX1" fmla="*/ 44406 w 57150"/>
                    <a:gd name="connsiteY1" fmla="*/ 28358 h 57150"/>
                    <a:gd name="connsiteX2" fmla="*/ 40081 w 57150"/>
                    <a:gd name="connsiteY2" fmla="*/ 31435 h 57150"/>
                    <a:gd name="connsiteX3" fmla="*/ 34071 w 57150"/>
                    <a:gd name="connsiteY3" fmla="*/ 29873 h 57150"/>
                    <a:gd name="connsiteX4" fmla="*/ 36309 w 57150"/>
                    <a:gd name="connsiteY4" fmla="*/ 31406 h 57150"/>
                    <a:gd name="connsiteX5" fmla="*/ 27394 w 57150"/>
                    <a:gd name="connsiteY5" fmla="*/ 35302 h 57150"/>
                    <a:gd name="connsiteX6" fmla="*/ 26241 w 57150"/>
                    <a:gd name="connsiteY6" fmla="*/ 30540 h 57150"/>
                    <a:gd name="connsiteX7" fmla="*/ 31937 w 57150"/>
                    <a:gd name="connsiteY7" fmla="*/ 26329 h 57150"/>
                    <a:gd name="connsiteX8" fmla="*/ 32680 w 57150"/>
                    <a:gd name="connsiteY8" fmla="*/ 18109 h 57150"/>
                    <a:gd name="connsiteX9" fmla="*/ 32985 w 57150"/>
                    <a:gd name="connsiteY9" fmla="*/ 8061 h 57150"/>
                    <a:gd name="connsiteX10" fmla="*/ 28870 w 57150"/>
                    <a:gd name="connsiteY10" fmla="*/ 7146 h 57150"/>
                    <a:gd name="connsiteX11" fmla="*/ 32185 w 57150"/>
                    <a:gd name="connsiteY11" fmla="*/ 12728 h 57150"/>
                    <a:gd name="connsiteX12" fmla="*/ 22403 w 57150"/>
                    <a:gd name="connsiteY12" fmla="*/ 29768 h 57150"/>
                    <a:gd name="connsiteX13" fmla="*/ 26537 w 57150"/>
                    <a:gd name="connsiteY13" fmla="*/ 31711 h 57150"/>
                    <a:gd name="connsiteX14" fmla="*/ 17888 w 57150"/>
                    <a:gd name="connsiteY14" fmla="*/ 33207 h 57150"/>
                    <a:gd name="connsiteX15" fmla="*/ 20860 w 57150"/>
                    <a:gd name="connsiteY15" fmla="*/ 28549 h 57150"/>
                    <a:gd name="connsiteX16" fmla="*/ 14573 w 57150"/>
                    <a:gd name="connsiteY16" fmla="*/ 29520 h 57150"/>
                    <a:gd name="connsiteX17" fmla="*/ 14278 w 57150"/>
                    <a:gd name="connsiteY17" fmla="*/ 33407 h 57150"/>
                    <a:gd name="connsiteX18" fmla="*/ 12259 w 57150"/>
                    <a:gd name="connsiteY18" fmla="*/ 32349 h 57150"/>
                    <a:gd name="connsiteX19" fmla="*/ 12354 w 57150"/>
                    <a:gd name="connsiteY19" fmla="*/ 39017 h 57150"/>
                    <a:gd name="connsiteX20" fmla="*/ 15288 w 57150"/>
                    <a:gd name="connsiteY20" fmla="*/ 38550 h 57150"/>
                    <a:gd name="connsiteX21" fmla="*/ 12783 w 57150"/>
                    <a:gd name="connsiteY21" fmla="*/ 41341 h 57150"/>
                    <a:gd name="connsiteX22" fmla="*/ 14773 w 57150"/>
                    <a:gd name="connsiteY22" fmla="*/ 42465 h 57150"/>
                    <a:gd name="connsiteX23" fmla="*/ 10773 w 57150"/>
                    <a:gd name="connsiteY23" fmla="*/ 47065 h 57150"/>
                    <a:gd name="connsiteX24" fmla="*/ 21298 w 57150"/>
                    <a:gd name="connsiteY24" fmla="*/ 38055 h 57150"/>
                    <a:gd name="connsiteX25" fmla="*/ 23327 w 57150"/>
                    <a:gd name="connsiteY25" fmla="*/ 39122 h 57150"/>
                    <a:gd name="connsiteX26" fmla="*/ 19421 w 57150"/>
                    <a:gd name="connsiteY26" fmla="*/ 41303 h 57150"/>
                    <a:gd name="connsiteX27" fmla="*/ 20869 w 57150"/>
                    <a:gd name="connsiteY27" fmla="*/ 46418 h 57150"/>
                    <a:gd name="connsiteX28" fmla="*/ 18116 w 57150"/>
                    <a:gd name="connsiteY28" fmla="*/ 44341 h 57150"/>
                    <a:gd name="connsiteX29" fmla="*/ 14526 w 57150"/>
                    <a:gd name="connsiteY29" fmla="*/ 48218 h 57150"/>
                    <a:gd name="connsiteX30" fmla="*/ 15831 w 57150"/>
                    <a:gd name="connsiteY30" fmla="*/ 49009 h 57150"/>
                    <a:gd name="connsiteX31" fmla="*/ 8401 w 57150"/>
                    <a:gd name="connsiteY31" fmla="*/ 50456 h 57150"/>
                    <a:gd name="connsiteX32" fmla="*/ 11344 w 57150"/>
                    <a:gd name="connsiteY32" fmla="*/ 50666 h 57150"/>
                    <a:gd name="connsiteX33" fmla="*/ 7144 w 57150"/>
                    <a:gd name="connsiteY33" fmla="*/ 56219 h 57150"/>
                    <a:gd name="connsiteX34" fmla="*/ 9144 w 57150"/>
                    <a:gd name="connsiteY34" fmla="*/ 58686 h 57150"/>
                    <a:gd name="connsiteX35" fmla="*/ 17583 w 57150"/>
                    <a:gd name="connsiteY35" fmla="*/ 52828 h 57150"/>
                    <a:gd name="connsiteX36" fmla="*/ 17916 w 57150"/>
                    <a:gd name="connsiteY36" fmla="*/ 55285 h 57150"/>
                    <a:gd name="connsiteX37" fmla="*/ 17164 w 57150"/>
                    <a:gd name="connsiteY37" fmla="*/ 49780 h 57150"/>
                    <a:gd name="connsiteX38" fmla="*/ 27308 w 57150"/>
                    <a:gd name="connsiteY38" fmla="*/ 40627 h 57150"/>
                    <a:gd name="connsiteX39" fmla="*/ 25375 w 57150"/>
                    <a:gd name="connsiteY39" fmla="*/ 40179 h 57150"/>
                    <a:gd name="connsiteX40" fmla="*/ 40786 w 57150"/>
                    <a:gd name="connsiteY40" fmla="*/ 34511 h 57150"/>
                    <a:gd name="connsiteX41" fmla="*/ 45348 w 57150"/>
                    <a:gd name="connsiteY41" fmla="*/ 38226 h 57150"/>
                    <a:gd name="connsiteX42" fmla="*/ 42872 w 57150"/>
                    <a:gd name="connsiteY42" fmla="*/ 35435 h 57150"/>
                    <a:gd name="connsiteX43" fmla="*/ 50321 w 57150"/>
                    <a:gd name="connsiteY43" fmla="*/ 19776 h 57150"/>
                    <a:gd name="connsiteX44" fmla="*/ 47444 w 57150"/>
                    <a:gd name="connsiteY44" fmla="*/ 18709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</a:cxnLst>
                  <a:rect l="l" t="t" r="r" b="b"/>
                  <a:pathLst>
                    <a:path w="57150" h="57150">
                      <a:moveTo>
                        <a:pt x="47444" y="18709"/>
                      </a:moveTo>
                      <a:cubicBezTo>
                        <a:pt x="48606" y="20243"/>
                        <a:pt x="44386" y="25091"/>
                        <a:pt x="44406" y="28358"/>
                      </a:cubicBezTo>
                      <a:cubicBezTo>
                        <a:pt x="42577" y="28692"/>
                        <a:pt x="40462" y="27806"/>
                        <a:pt x="40081" y="31435"/>
                      </a:cubicBezTo>
                      <a:cubicBezTo>
                        <a:pt x="37700" y="29301"/>
                        <a:pt x="38081" y="28444"/>
                        <a:pt x="34071" y="29873"/>
                      </a:cubicBezTo>
                      <a:cubicBezTo>
                        <a:pt x="34357" y="31082"/>
                        <a:pt x="35614" y="31092"/>
                        <a:pt x="36309" y="31406"/>
                      </a:cubicBezTo>
                      <a:cubicBezTo>
                        <a:pt x="32737" y="37359"/>
                        <a:pt x="30804" y="34273"/>
                        <a:pt x="27394" y="35302"/>
                      </a:cubicBezTo>
                      <a:cubicBezTo>
                        <a:pt x="27118" y="34083"/>
                        <a:pt x="29651" y="29501"/>
                        <a:pt x="26241" y="30540"/>
                      </a:cubicBezTo>
                      <a:cubicBezTo>
                        <a:pt x="26946" y="26225"/>
                        <a:pt x="32680" y="29282"/>
                        <a:pt x="31937" y="26329"/>
                      </a:cubicBezTo>
                      <a:cubicBezTo>
                        <a:pt x="29880" y="24396"/>
                        <a:pt x="31242" y="21396"/>
                        <a:pt x="32680" y="18109"/>
                      </a:cubicBezTo>
                      <a:cubicBezTo>
                        <a:pt x="33842" y="14709"/>
                        <a:pt x="35014" y="10956"/>
                        <a:pt x="32985" y="8061"/>
                      </a:cubicBezTo>
                      <a:cubicBezTo>
                        <a:pt x="31242" y="8442"/>
                        <a:pt x="30118" y="7079"/>
                        <a:pt x="28870" y="7146"/>
                      </a:cubicBezTo>
                      <a:cubicBezTo>
                        <a:pt x="27994" y="9727"/>
                        <a:pt x="31061" y="11318"/>
                        <a:pt x="32185" y="12728"/>
                      </a:cubicBezTo>
                      <a:cubicBezTo>
                        <a:pt x="26689" y="15623"/>
                        <a:pt x="26937" y="24139"/>
                        <a:pt x="22403" y="29768"/>
                      </a:cubicBezTo>
                      <a:lnTo>
                        <a:pt x="26537" y="31711"/>
                      </a:lnTo>
                      <a:cubicBezTo>
                        <a:pt x="24098" y="34273"/>
                        <a:pt x="19698" y="35664"/>
                        <a:pt x="17888" y="33207"/>
                      </a:cubicBezTo>
                      <a:cubicBezTo>
                        <a:pt x="17297" y="30863"/>
                        <a:pt x="19088" y="28730"/>
                        <a:pt x="20860" y="28549"/>
                      </a:cubicBezTo>
                      <a:cubicBezTo>
                        <a:pt x="19783" y="29054"/>
                        <a:pt x="16040" y="26291"/>
                        <a:pt x="14573" y="29520"/>
                      </a:cubicBezTo>
                      <a:cubicBezTo>
                        <a:pt x="14859" y="30673"/>
                        <a:pt x="15240" y="31873"/>
                        <a:pt x="14278" y="33407"/>
                      </a:cubicBezTo>
                      <a:lnTo>
                        <a:pt x="12259" y="32349"/>
                      </a:lnTo>
                      <a:cubicBezTo>
                        <a:pt x="9239" y="35283"/>
                        <a:pt x="14173" y="35864"/>
                        <a:pt x="12354" y="39017"/>
                      </a:cubicBezTo>
                      <a:lnTo>
                        <a:pt x="15288" y="38550"/>
                      </a:lnTo>
                      <a:cubicBezTo>
                        <a:pt x="14249" y="39550"/>
                        <a:pt x="14021" y="41522"/>
                        <a:pt x="12783" y="41341"/>
                      </a:cubicBezTo>
                      <a:lnTo>
                        <a:pt x="14773" y="42465"/>
                      </a:lnTo>
                      <a:cubicBezTo>
                        <a:pt x="13954" y="44665"/>
                        <a:pt x="9944" y="45503"/>
                        <a:pt x="10773" y="47065"/>
                      </a:cubicBezTo>
                      <a:cubicBezTo>
                        <a:pt x="18402" y="49913"/>
                        <a:pt x="14535" y="37559"/>
                        <a:pt x="21298" y="38055"/>
                      </a:cubicBezTo>
                      <a:cubicBezTo>
                        <a:pt x="21974" y="38417"/>
                        <a:pt x="23117" y="37931"/>
                        <a:pt x="23327" y="39122"/>
                      </a:cubicBezTo>
                      <a:cubicBezTo>
                        <a:pt x="23050" y="41112"/>
                        <a:pt x="20202" y="42246"/>
                        <a:pt x="19421" y="41303"/>
                      </a:cubicBezTo>
                      <a:cubicBezTo>
                        <a:pt x="20869" y="42617"/>
                        <a:pt x="22965" y="44303"/>
                        <a:pt x="20869" y="46418"/>
                      </a:cubicBezTo>
                      <a:lnTo>
                        <a:pt x="18116" y="44341"/>
                      </a:lnTo>
                      <a:cubicBezTo>
                        <a:pt x="18298" y="45503"/>
                        <a:pt x="17050" y="49189"/>
                        <a:pt x="14526" y="48218"/>
                      </a:cubicBezTo>
                      <a:lnTo>
                        <a:pt x="15831" y="49009"/>
                      </a:lnTo>
                      <a:cubicBezTo>
                        <a:pt x="12992" y="53876"/>
                        <a:pt x="10782" y="47056"/>
                        <a:pt x="8401" y="50456"/>
                      </a:cubicBezTo>
                      <a:cubicBezTo>
                        <a:pt x="9411" y="49456"/>
                        <a:pt x="10716" y="50266"/>
                        <a:pt x="11344" y="50666"/>
                      </a:cubicBezTo>
                      <a:cubicBezTo>
                        <a:pt x="11487" y="50771"/>
                        <a:pt x="7144" y="56219"/>
                        <a:pt x="7144" y="56219"/>
                      </a:cubicBezTo>
                      <a:lnTo>
                        <a:pt x="9144" y="58686"/>
                      </a:lnTo>
                      <a:cubicBezTo>
                        <a:pt x="9468" y="55000"/>
                        <a:pt x="16202" y="55400"/>
                        <a:pt x="17583" y="52828"/>
                      </a:cubicBezTo>
                      <a:lnTo>
                        <a:pt x="17916" y="55285"/>
                      </a:lnTo>
                      <a:lnTo>
                        <a:pt x="17164" y="49780"/>
                      </a:lnTo>
                      <a:cubicBezTo>
                        <a:pt x="23355" y="55047"/>
                        <a:pt x="21193" y="40588"/>
                        <a:pt x="27308" y="40627"/>
                      </a:cubicBezTo>
                      <a:lnTo>
                        <a:pt x="25375" y="40179"/>
                      </a:lnTo>
                      <a:cubicBezTo>
                        <a:pt x="34004" y="34245"/>
                        <a:pt x="33071" y="39198"/>
                        <a:pt x="40786" y="34511"/>
                      </a:cubicBezTo>
                      <a:cubicBezTo>
                        <a:pt x="40214" y="37578"/>
                        <a:pt x="44787" y="38560"/>
                        <a:pt x="45348" y="38226"/>
                      </a:cubicBezTo>
                      <a:cubicBezTo>
                        <a:pt x="43558" y="38541"/>
                        <a:pt x="42024" y="37264"/>
                        <a:pt x="42872" y="35435"/>
                      </a:cubicBezTo>
                      <a:cubicBezTo>
                        <a:pt x="51845" y="33064"/>
                        <a:pt x="43196" y="22443"/>
                        <a:pt x="50321" y="19776"/>
                      </a:cubicBezTo>
                      <a:cubicBezTo>
                        <a:pt x="49749" y="17919"/>
                        <a:pt x="49158" y="16128"/>
                        <a:pt x="47444" y="1870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80" name="任意多边形: 形状 663">
                  <a:extLst>
                    <a:ext uri="{FF2B5EF4-FFF2-40B4-BE49-F238E27FC236}">
                      <a16:creationId xmlns:a16="http://schemas.microsoft.com/office/drawing/2014/main" id="{464BAF0C-3108-7A6A-9A28-5D63FE040484}"/>
                    </a:ext>
                  </a:extLst>
                </p:cNvPr>
                <p:cNvSpPr/>
                <p:nvPr/>
              </p:nvSpPr>
              <p:spPr>
                <a:xfrm>
                  <a:off x="3964524" y="1153747"/>
                  <a:ext cx="9525" cy="9525"/>
                </a:xfrm>
                <a:custGeom>
                  <a:avLst/>
                  <a:gdLst>
                    <a:gd name="connsiteX0" fmla="*/ 10230 w 9525"/>
                    <a:gd name="connsiteY0" fmla="*/ 7144 h 9525"/>
                    <a:gd name="connsiteX1" fmla="*/ 7144 w 9525"/>
                    <a:gd name="connsiteY1" fmla="*/ 10039 h 9525"/>
                    <a:gd name="connsiteX2" fmla="*/ 10992 w 9525"/>
                    <a:gd name="connsiteY2" fmla="*/ 11040 h 9525"/>
                    <a:gd name="connsiteX3" fmla="*/ 10230 w 9525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0230" y="7144"/>
                      </a:moveTo>
                      <a:cubicBezTo>
                        <a:pt x="8992" y="8449"/>
                        <a:pt x="8439" y="10154"/>
                        <a:pt x="7144" y="10039"/>
                      </a:cubicBezTo>
                      <a:lnTo>
                        <a:pt x="10992" y="11040"/>
                      </a:lnTo>
                      <a:lnTo>
                        <a:pt x="10230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81" name="任意多边形: 形状 664">
                  <a:extLst>
                    <a:ext uri="{FF2B5EF4-FFF2-40B4-BE49-F238E27FC236}">
                      <a16:creationId xmlns:a16="http://schemas.microsoft.com/office/drawing/2014/main" id="{757FD9CA-4658-C83B-BC1D-DA67EDEE41AC}"/>
                    </a:ext>
                  </a:extLst>
                </p:cNvPr>
                <p:cNvSpPr/>
                <p:nvPr/>
              </p:nvSpPr>
              <p:spPr>
                <a:xfrm>
                  <a:off x="3942243" y="1263551"/>
                  <a:ext cx="9525" cy="9525"/>
                </a:xfrm>
                <a:custGeom>
                  <a:avLst/>
                  <a:gdLst>
                    <a:gd name="connsiteX0" fmla="*/ 9565 w 9525"/>
                    <a:gd name="connsiteY0" fmla="*/ 7144 h 9525"/>
                    <a:gd name="connsiteX1" fmla="*/ 7174 w 9525"/>
                    <a:gd name="connsiteY1" fmla="*/ 7563 h 9525"/>
                    <a:gd name="connsiteX2" fmla="*/ 9651 w 9525"/>
                    <a:gd name="connsiteY2" fmla="*/ 10468 h 9525"/>
                    <a:gd name="connsiteX3" fmla="*/ 9565 w 9525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565" y="7144"/>
                      </a:moveTo>
                      <a:lnTo>
                        <a:pt x="7174" y="7563"/>
                      </a:lnTo>
                      <a:cubicBezTo>
                        <a:pt x="8165" y="8725"/>
                        <a:pt x="5288" y="11925"/>
                        <a:pt x="9651" y="10468"/>
                      </a:cubicBezTo>
                      <a:cubicBezTo>
                        <a:pt x="8012" y="10773"/>
                        <a:pt x="9784" y="8449"/>
                        <a:pt x="9565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82" name="任意多边形: 形状 665">
                  <a:extLst>
                    <a:ext uri="{FF2B5EF4-FFF2-40B4-BE49-F238E27FC236}">
                      <a16:creationId xmlns:a16="http://schemas.microsoft.com/office/drawing/2014/main" id="{22C81E73-651C-FD07-2319-015A6FAD2778}"/>
                    </a:ext>
                  </a:extLst>
                </p:cNvPr>
                <p:cNvSpPr/>
                <p:nvPr/>
              </p:nvSpPr>
              <p:spPr>
                <a:xfrm>
                  <a:off x="3736210" y="1120771"/>
                  <a:ext cx="238125" cy="161925"/>
                </a:xfrm>
                <a:custGeom>
                  <a:avLst/>
                  <a:gdLst>
                    <a:gd name="connsiteX0" fmla="*/ 232410 w 238125"/>
                    <a:gd name="connsiteY0" fmla="*/ 59284 h 161925"/>
                    <a:gd name="connsiteX1" fmla="*/ 227247 w 238125"/>
                    <a:gd name="connsiteY1" fmla="*/ 59246 h 161925"/>
                    <a:gd name="connsiteX2" fmla="*/ 228229 w 238125"/>
                    <a:gd name="connsiteY2" fmla="*/ 50730 h 161925"/>
                    <a:gd name="connsiteX3" fmla="*/ 223628 w 238125"/>
                    <a:gd name="connsiteY3" fmla="*/ 53188 h 161925"/>
                    <a:gd name="connsiteX4" fmla="*/ 224295 w 238125"/>
                    <a:gd name="connsiteY4" fmla="*/ 52911 h 161925"/>
                    <a:gd name="connsiteX5" fmla="*/ 215427 w 238125"/>
                    <a:gd name="connsiteY5" fmla="*/ 61122 h 161925"/>
                    <a:gd name="connsiteX6" fmla="*/ 208026 w 238125"/>
                    <a:gd name="connsiteY6" fmla="*/ 71409 h 161925"/>
                    <a:gd name="connsiteX7" fmla="*/ 207769 w 238125"/>
                    <a:gd name="connsiteY7" fmla="*/ 68209 h 161925"/>
                    <a:gd name="connsiteX8" fmla="*/ 202340 w 238125"/>
                    <a:gd name="connsiteY8" fmla="*/ 75505 h 161925"/>
                    <a:gd name="connsiteX9" fmla="*/ 197434 w 238125"/>
                    <a:gd name="connsiteY9" fmla="*/ 63837 h 161925"/>
                    <a:gd name="connsiteX10" fmla="*/ 194853 w 238125"/>
                    <a:gd name="connsiteY10" fmla="*/ 64465 h 161925"/>
                    <a:gd name="connsiteX11" fmla="*/ 195310 w 238125"/>
                    <a:gd name="connsiteY11" fmla="*/ 59893 h 161925"/>
                    <a:gd name="connsiteX12" fmla="*/ 203625 w 238125"/>
                    <a:gd name="connsiteY12" fmla="*/ 59074 h 161925"/>
                    <a:gd name="connsiteX13" fmla="*/ 207426 w 238125"/>
                    <a:gd name="connsiteY13" fmla="*/ 46996 h 161925"/>
                    <a:gd name="connsiteX14" fmla="*/ 205511 w 238125"/>
                    <a:gd name="connsiteY14" fmla="*/ 49597 h 161925"/>
                    <a:gd name="connsiteX15" fmla="*/ 219389 w 238125"/>
                    <a:gd name="connsiteY15" fmla="*/ 36881 h 161925"/>
                    <a:gd name="connsiteX16" fmla="*/ 223304 w 238125"/>
                    <a:gd name="connsiteY16" fmla="*/ 28470 h 161925"/>
                    <a:gd name="connsiteX17" fmla="*/ 220732 w 238125"/>
                    <a:gd name="connsiteY17" fmla="*/ 27594 h 161925"/>
                    <a:gd name="connsiteX18" fmla="*/ 225904 w 238125"/>
                    <a:gd name="connsiteY18" fmla="*/ 22508 h 161925"/>
                    <a:gd name="connsiteX19" fmla="*/ 223190 w 238125"/>
                    <a:gd name="connsiteY19" fmla="*/ 20393 h 161925"/>
                    <a:gd name="connsiteX20" fmla="*/ 219780 w 238125"/>
                    <a:gd name="connsiteY20" fmla="*/ 23955 h 161925"/>
                    <a:gd name="connsiteX21" fmla="*/ 221513 w 238125"/>
                    <a:gd name="connsiteY21" fmla="*/ 7144 h 161925"/>
                    <a:gd name="connsiteX22" fmla="*/ 213770 w 238125"/>
                    <a:gd name="connsiteY22" fmla="*/ 14602 h 161925"/>
                    <a:gd name="connsiteX23" fmla="*/ 215846 w 238125"/>
                    <a:gd name="connsiteY23" fmla="*/ 16326 h 161925"/>
                    <a:gd name="connsiteX24" fmla="*/ 209017 w 238125"/>
                    <a:gd name="connsiteY24" fmla="*/ 21203 h 161925"/>
                    <a:gd name="connsiteX25" fmla="*/ 211179 w 238125"/>
                    <a:gd name="connsiteY25" fmla="*/ 24298 h 161925"/>
                    <a:gd name="connsiteX26" fmla="*/ 212617 w 238125"/>
                    <a:gd name="connsiteY26" fmla="*/ 20364 h 161925"/>
                    <a:gd name="connsiteX27" fmla="*/ 215951 w 238125"/>
                    <a:gd name="connsiteY27" fmla="*/ 22927 h 161925"/>
                    <a:gd name="connsiteX28" fmla="*/ 205292 w 238125"/>
                    <a:gd name="connsiteY28" fmla="*/ 28413 h 161925"/>
                    <a:gd name="connsiteX29" fmla="*/ 205797 w 238125"/>
                    <a:gd name="connsiteY29" fmla="*/ 25737 h 161925"/>
                    <a:gd name="connsiteX30" fmla="*/ 192815 w 238125"/>
                    <a:gd name="connsiteY30" fmla="*/ 41862 h 161925"/>
                    <a:gd name="connsiteX31" fmla="*/ 197615 w 238125"/>
                    <a:gd name="connsiteY31" fmla="*/ 41043 h 161925"/>
                    <a:gd name="connsiteX32" fmla="*/ 195148 w 238125"/>
                    <a:gd name="connsiteY32" fmla="*/ 45577 h 161925"/>
                    <a:gd name="connsiteX33" fmla="*/ 190214 w 238125"/>
                    <a:gd name="connsiteY33" fmla="*/ 44272 h 161925"/>
                    <a:gd name="connsiteX34" fmla="*/ 173498 w 238125"/>
                    <a:gd name="connsiteY34" fmla="*/ 60912 h 161925"/>
                    <a:gd name="connsiteX35" fmla="*/ 174850 w 238125"/>
                    <a:gd name="connsiteY35" fmla="*/ 60169 h 161925"/>
                    <a:gd name="connsiteX36" fmla="*/ 166516 w 238125"/>
                    <a:gd name="connsiteY36" fmla="*/ 65932 h 161925"/>
                    <a:gd name="connsiteX37" fmla="*/ 169669 w 238125"/>
                    <a:gd name="connsiteY37" fmla="*/ 69256 h 161925"/>
                    <a:gd name="connsiteX38" fmla="*/ 162782 w 238125"/>
                    <a:gd name="connsiteY38" fmla="*/ 76067 h 161925"/>
                    <a:gd name="connsiteX39" fmla="*/ 155515 w 238125"/>
                    <a:gd name="connsiteY39" fmla="*/ 74505 h 161925"/>
                    <a:gd name="connsiteX40" fmla="*/ 155686 w 238125"/>
                    <a:gd name="connsiteY40" fmla="*/ 76295 h 161925"/>
                    <a:gd name="connsiteX41" fmla="*/ 150152 w 238125"/>
                    <a:gd name="connsiteY41" fmla="*/ 75781 h 161925"/>
                    <a:gd name="connsiteX42" fmla="*/ 144418 w 238125"/>
                    <a:gd name="connsiteY42" fmla="*/ 85820 h 161925"/>
                    <a:gd name="connsiteX43" fmla="*/ 133198 w 238125"/>
                    <a:gd name="connsiteY43" fmla="*/ 93154 h 161925"/>
                    <a:gd name="connsiteX44" fmla="*/ 133245 w 238125"/>
                    <a:gd name="connsiteY44" fmla="*/ 89535 h 161925"/>
                    <a:gd name="connsiteX45" fmla="*/ 127987 w 238125"/>
                    <a:gd name="connsiteY45" fmla="*/ 93307 h 161925"/>
                    <a:gd name="connsiteX46" fmla="*/ 124939 w 238125"/>
                    <a:gd name="connsiteY46" fmla="*/ 91154 h 161925"/>
                    <a:gd name="connsiteX47" fmla="*/ 125587 w 238125"/>
                    <a:gd name="connsiteY47" fmla="*/ 96126 h 161925"/>
                    <a:gd name="connsiteX48" fmla="*/ 131502 w 238125"/>
                    <a:gd name="connsiteY48" fmla="*/ 94231 h 161925"/>
                    <a:gd name="connsiteX49" fmla="*/ 128626 w 238125"/>
                    <a:gd name="connsiteY49" fmla="*/ 98269 h 161925"/>
                    <a:gd name="connsiteX50" fmla="*/ 138722 w 238125"/>
                    <a:gd name="connsiteY50" fmla="*/ 94164 h 161925"/>
                    <a:gd name="connsiteX51" fmla="*/ 131302 w 238125"/>
                    <a:gd name="connsiteY51" fmla="*/ 107833 h 161925"/>
                    <a:gd name="connsiteX52" fmla="*/ 136503 w 238125"/>
                    <a:gd name="connsiteY52" fmla="*/ 108175 h 161925"/>
                    <a:gd name="connsiteX53" fmla="*/ 134922 w 238125"/>
                    <a:gd name="connsiteY53" fmla="*/ 111852 h 161925"/>
                    <a:gd name="connsiteX54" fmla="*/ 140094 w 238125"/>
                    <a:gd name="connsiteY54" fmla="*/ 114014 h 161925"/>
                    <a:gd name="connsiteX55" fmla="*/ 130693 w 238125"/>
                    <a:gd name="connsiteY55" fmla="*/ 117567 h 161925"/>
                    <a:gd name="connsiteX56" fmla="*/ 133264 w 238125"/>
                    <a:gd name="connsiteY56" fmla="*/ 120967 h 161925"/>
                    <a:gd name="connsiteX57" fmla="*/ 133188 w 238125"/>
                    <a:gd name="connsiteY57" fmla="*/ 119739 h 161925"/>
                    <a:gd name="connsiteX58" fmla="*/ 139637 w 238125"/>
                    <a:gd name="connsiteY58" fmla="*/ 119682 h 161925"/>
                    <a:gd name="connsiteX59" fmla="*/ 128197 w 238125"/>
                    <a:gd name="connsiteY59" fmla="*/ 120996 h 161925"/>
                    <a:gd name="connsiteX60" fmla="*/ 131064 w 238125"/>
                    <a:gd name="connsiteY60" fmla="*/ 125092 h 161925"/>
                    <a:gd name="connsiteX61" fmla="*/ 122301 w 238125"/>
                    <a:gd name="connsiteY61" fmla="*/ 125244 h 161925"/>
                    <a:gd name="connsiteX62" fmla="*/ 126063 w 238125"/>
                    <a:gd name="connsiteY62" fmla="*/ 118224 h 161925"/>
                    <a:gd name="connsiteX63" fmla="*/ 115262 w 238125"/>
                    <a:gd name="connsiteY63" fmla="*/ 117262 h 161925"/>
                    <a:gd name="connsiteX64" fmla="*/ 116643 w 238125"/>
                    <a:gd name="connsiteY64" fmla="*/ 110604 h 161925"/>
                    <a:gd name="connsiteX65" fmla="*/ 110138 w 238125"/>
                    <a:gd name="connsiteY65" fmla="*/ 116405 h 161925"/>
                    <a:gd name="connsiteX66" fmla="*/ 106642 w 238125"/>
                    <a:gd name="connsiteY66" fmla="*/ 111300 h 161925"/>
                    <a:gd name="connsiteX67" fmla="*/ 107585 w 238125"/>
                    <a:gd name="connsiteY67" fmla="*/ 113386 h 161925"/>
                    <a:gd name="connsiteX68" fmla="*/ 98784 w 238125"/>
                    <a:gd name="connsiteY68" fmla="*/ 119282 h 161925"/>
                    <a:gd name="connsiteX69" fmla="*/ 87497 w 238125"/>
                    <a:gd name="connsiteY69" fmla="*/ 121958 h 161925"/>
                    <a:gd name="connsiteX70" fmla="*/ 73685 w 238125"/>
                    <a:gd name="connsiteY70" fmla="*/ 128664 h 161925"/>
                    <a:gd name="connsiteX71" fmla="*/ 70999 w 238125"/>
                    <a:gd name="connsiteY71" fmla="*/ 132940 h 161925"/>
                    <a:gd name="connsiteX72" fmla="*/ 60970 w 238125"/>
                    <a:gd name="connsiteY72" fmla="*/ 132140 h 161925"/>
                    <a:gd name="connsiteX73" fmla="*/ 51940 w 238125"/>
                    <a:gd name="connsiteY73" fmla="*/ 138732 h 161925"/>
                    <a:gd name="connsiteX74" fmla="*/ 42634 w 238125"/>
                    <a:gd name="connsiteY74" fmla="*/ 138341 h 161925"/>
                    <a:gd name="connsiteX75" fmla="*/ 43777 w 238125"/>
                    <a:gd name="connsiteY75" fmla="*/ 138932 h 161925"/>
                    <a:gd name="connsiteX76" fmla="*/ 19545 w 238125"/>
                    <a:gd name="connsiteY76" fmla="*/ 137379 h 161925"/>
                    <a:gd name="connsiteX77" fmla="*/ 21869 w 238125"/>
                    <a:gd name="connsiteY77" fmla="*/ 141056 h 161925"/>
                    <a:gd name="connsiteX78" fmla="*/ 18917 w 238125"/>
                    <a:gd name="connsiteY78" fmla="*/ 141418 h 161925"/>
                    <a:gd name="connsiteX79" fmla="*/ 16888 w 238125"/>
                    <a:gd name="connsiteY79" fmla="*/ 141665 h 161925"/>
                    <a:gd name="connsiteX80" fmla="*/ 16688 w 238125"/>
                    <a:gd name="connsiteY80" fmla="*/ 141694 h 161925"/>
                    <a:gd name="connsiteX81" fmla="*/ 14221 w 238125"/>
                    <a:gd name="connsiteY81" fmla="*/ 141646 h 161925"/>
                    <a:gd name="connsiteX82" fmla="*/ 13983 w 238125"/>
                    <a:gd name="connsiteY82" fmla="*/ 141656 h 161925"/>
                    <a:gd name="connsiteX83" fmla="*/ 13773 w 238125"/>
                    <a:gd name="connsiteY83" fmla="*/ 141665 h 161925"/>
                    <a:gd name="connsiteX84" fmla="*/ 14126 w 238125"/>
                    <a:gd name="connsiteY84" fmla="*/ 141265 h 161925"/>
                    <a:gd name="connsiteX85" fmla="*/ 14297 w 238125"/>
                    <a:gd name="connsiteY85" fmla="*/ 141065 h 161925"/>
                    <a:gd name="connsiteX86" fmla="*/ 14345 w 238125"/>
                    <a:gd name="connsiteY86" fmla="*/ 141008 h 161925"/>
                    <a:gd name="connsiteX87" fmla="*/ 14364 w 238125"/>
                    <a:gd name="connsiteY87" fmla="*/ 140980 h 161925"/>
                    <a:gd name="connsiteX88" fmla="*/ 14373 w 238125"/>
                    <a:gd name="connsiteY88" fmla="*/ 140970 h 161925"/>
                    <a:gd name="connsiteX89" fmla="*/ 16640 w 238125"/>
                    <a:gd name="connsiteY89" fmla="*/ 141027 h 161925"/>
                    <a:gd name="connsiteX90" fmla="*/ 16640 w 238125"/>
                    <a:gd name="connsiteY90" fmla="*/ 141027 h 161925"/>
                    <a:gd name="connsiteX91" fmla="*/ 16650 w 238125"/>
                    <a:gd name="connsiteY91" fmla="*/ 141018 h 161925"/>
                    <a:gd name="connsiteX92" fmla="*/ 16764 w 238125"/>
                    <a:gd name="connsiteY92" fmla="*/ 140894 h 161925"/>
                    <a:gd name="connsiteX93" fmla="*/ 17240 w 238125"/>
                    <a:gd name="connsiteY93" fmla="*/ 140379 h 161925"/>
                    <a:gd name="connsiteX94" fmla="*/ 18526 w 238125"/>
                    <a:gd name="connsiteY94" fmla="*/ 138979 h 161925"/>
                    <a:gd name="connsiteX95" fmla="*/ 17555 w 238125"/>
                    <a:gd name="connsiteY95" fmla="*/ 139617 h 161925"/>
                    <a:gd name="connsiteX96" fmla="*/ 17059 w 238125"/>
                    <a:gd name="connsiteY96" fmla="*/ 139846 h 161925"/>
                    <a:gd name="connsiteX97" fmla="*/ 16812 w 238125"/>
                    <a:gd name="connsiteY97" fmla="*/ 139941 h 161925"/>
                    <a:gd name="connsiteX98" fmla="*/ 16688 w 238125"/>
                    <a:gd name="connsiteY98" fmla="*/ 139989 h 161925"/>
                    <a:gd name="connsiteX99" fmla="*/ 16659 w 238125"/>
                    <a:gd name="connsiteY99" fmla="*/ 139998 h 161925"/>
                    <a:gd name="connsiteX100" fmla="*/ 14421 w 238125"/>
                    <a:gd name="connsiteY100" fmla="*/ 139951 h 161925"/>
                    <a:gd name="connsiteX101" fmla="*/ 14411 w 238125"/>
                    <a:gd name="connsiteY101" fmla="*/ 139951 h 161925"/>
                    <a:gd name="connsiteX102" fmla="*/ 14364 w 238125"/>
                    <a:gd name="connsiteY102" fmla="*/ 139970 h 161925"/>
                    <a:gd name="connsiteX103" fmla="*/ 12716 w 238125"/>
                    <a:gd name="connsiteY103" fmla="*/ 140141 h 161925"/>
                    <a:gd name="connsiteX104" fmla="*/ 9420 w 238125"/>
                    <a:gd name="connsiteY104" fmla="*/ 140056 h 161925"/>
                    <a:gd name="connsiteX105" fmla="*/ 11982 w 238125"/>
                    <a:gd name="connsiteY105" fmla="*/ 143951 h 161925"/>
                    <a:gd name="connsiteX106" fmla="*/ 7144 w 238125"/>
                    <a:gd name="connsiteY106" fmla="*/ 144180 h 161925"/>
                    <a:gd name="connsiteX107" fmla="*/ 10468 w 238125"/>
                    <a:gd name="connsiteY107" fmla="*/ 145456 h 161925"/>
                    <a:gd name="connsiteX108" fmla="*/ 12725 w 238125"/>
                    <a:gd name="connsiteY108" fmla="*/ 145990 h 161925"/>
                    <a:gd name="connsiteX109" fmla="*/ 13592 w 238125"/>
                    <a:gd name="connsiteY109" fmla="*/ 146047 h 161925"/>
                    <a:gd name="connsiteX110" fmla="*/ 13916 w 238125"/>
                    <a:gd name="connsiteY110" fmla="*/ 145999 h 161925"/>
                    <a:gd name="connsiteX111" fmla="*/ 14040 w 238125"/>
                    <a:gd name="connsiteY111" fmla="*/ 145952 h 161925"/>
                    <a:gd name="connsiteX112" fmla="*/ 14097 w 238125"/>
                    <a:gd name="connsiteY112" fmla="*/ 145923 h 161925"/>
                    <a:gd name="connsiteX113" fmla="*/ 14116 w 238125"/>
                    <a:gd name="connsiteY113" fmla="*/ 145904 h 161925"/>
                    <a:gd name="connsiteX114" fmla="*/ 14126 w 238125"/>
                    <a:gd name="connsiteY114" fmla="*/ 145894 h 161925"/>
                    <a:gd name="connsiteX115" fmla="*/ 14135 w 238125"/>
                    <a:gd name="connsiteY115" fmla="*/ 145894 h 161925"/>
                    <a:gd name="connsiteX116" fmla="*/ 14135 w 238125"/>
                    <a:gd name="connsiteY116" fmla="*/ 145894 h 161925"/>
                    <a:gd name="connsiteX117" fmla="*/ 16640 w 238125"/>
                    <a:gd name="connsiteY117" fmla="*/ 145933 h 161925"/>
                    <a:gd name="connsiteX118" fmla="*/ 17631 w 238125"/>
                    <a:gd name="connsiteY118" fmla="*/ 143599 h 161925"/>
                    <a:gd name="connsiteX119" fmla="*/ 23793 w 238125"/>
                    <a:gd name="connsiteY119" fmla="*/ 145913 h 161925"/>
                    <a:gd name="connsiteX120" fmla="*/ 21984 w 238125"/>
                    <a:gd name="connsiteY120" fmla="*/ 143342 h 161925"/>
                    <a:gd name="connsiteX121" fmla="*/ 32252 w 238125"/>
                    <a:gd name="connsiteY121" fmla="*/ 148009 h 161925"/>
                    <a:gd name="connsiteX122" fmla="*/ 19460 w 238125"/>
                    <a:gd name="connsiteY122" fmla="*/ 147695 h 161925"/>
                    <a:gd name="connsiteX123" fmla="*/ 17412 w 238125"/>
                    <a:gd name="connsiteY123" fmla="*/ 148304 h 161925"/>
                    <a:gd name="connsiteX124" fmla="*/ 16707 w 238125"/>
                    <a:gd name="connsiteY124" fmla="*/ 148857 h 161925"/>
                    <a:gd name="connsiteX125" fmla="*/ 16669 w 238125"/>
                    <a:gd name="connsiteY125" fmla="*/ 148895 h 161925"/>
                    <a:gd name="connsiteX126" fmla="*/ 16650 w 238125"/>
                    <a:gd name="connsiteY126" fmla="*/ 148914 h 161925"/>
                    <a:gd name="connsiteX127" fmla="*/ 16640 w 238125"/>
                    <a:gd name="connsiteY127" fmla="*/ 148933 h 161925"/>
                    <a:gd name="connsiteX128" fmla="*/ 13964 w 238125"/>
                    <a:gd name="connsiteY128" fmla="*/ 148866 h 161925"/>
                    <a:gd name="connsiteX129" fmla="*/ 13964 w 238125"/>
                    <a:gd name="connsiteY129" fmla="*/ 148866 h 161925"/>
                    <a:gd name="connsiteX130" fmla="*/ 13964 w 238125"/>
                    <a:gd name="connsiteY130" fmla="*/ 148866 h 161925"/>
                    <a:gd name="connsiteX131" fmla="*/ 13907 w 238125"/>
                    <a:gd name="connsiteY131" fmla="*/ 148942 h 161925"/>
                    <a:gd name="connsiteX132" fmla="*/ 13783 w 238125"/>
                    <a:gd name="connsiteY132" fmla="*/ 149095 h 161925"/>
                    <a:gd name="connsiteX133" fmla="*/ 13592 w 238125"/>
                    <a:gd name="connsiteY133" fmla="*/ 149409 h 161925"/>
                    <a:gd name="connsiteX134" fmla="*/ 13554 w 238125"/>
                    <a:gd name="connsiteY134" fmla="*/ 151590 h 161925"/>
                    <a:gd name="connsiteX135" fmla="*/ 13716 w 238125"/>
                    <a:gd name="connsiteY135" fmla="*/ 151800 h 161925"/>
                    <a:gd name="connsiteX136" fmla="*/ 13792 w 238125"/>
                    <a:gd name="connsiteY136" fmla="*/ 151943 h 161925"/>
                    <a:gd name="connsiteX137" fmla="*/ 13802 w 238125"/>
                    <a:gd name="connsiteY137" fmla="*/ 151962 h 161925"/>
                    <a:gd name="connsiteX138" fmla="*/ 16640 w 238125"/>
                    <a:gd name="connsiteY138" fmla="*/ 152029 h 161925"/>
                    <a:gd name="connsiteX139" fmla="*/ 16640 w 238125"/>
                    <a:gd name="connsiteY139" fmla="*/ 152029 h 161925"/>
                    <a:gd name="connsiteX140" fmla="*/ 16650 w 238125"/>
                    <a:gd name="connsiteY140" fmla="*/ 152038 h 161925"/>
                    <a:gd name="connsiteX141" fmla="*/ 16678 w 238125"/>
                    <a:gd name="connsiteY141" fmla="*/ 152076 h 161925"/>
                    <a:gd name="connsiteX142" fmla="*/ 16735 w 238125"/>
                    <a:gd name="connsiteY142" fmla="*/ 152152 h 161925"/>
                    <a:gd name="connsiteX143" fmla="*/ 17240 w 238125"/>
                    <a:gd name="connsiteY143" fmla="*/ 152724 h 161925"/>
                    <a:gd name="connsiteX144" fmla="*/ 18555 w 238125"/>
                    <a:gd name="connsiteY144" fmla="*/ 152324 h 161925"/>
                    <a:gd name="connsiteX145" fmla="*/ 16783 w 238125"/>
                    <a:gd name="connsiteY145" fmla="*/ 149762 h 161925"/>
                    <a:gd name="connsiteX146" fmla="*/ 26470 w 238125"/>
                    <a:gd name="connsiteY146" fmla="*/ 152610 h 161925"/>
                    <a:gd name="connsiteX147" fmla="*/ 36843 w 238125"/>
                    <a:gd name="connsiteY147" fmla="*/ 149209 h 161925"/>
                    <a:gd name="connsiteX148" fmla="*/ 31375 w 238125"/>
                    <a:gd name="connsiteY148" fmla="*/ 144637 h 161925"/>
                    <a:gd name="connsiteX149" fmla="*/ 39224 w 238125"/>
                    <a:gd name="connsiteY149" fmla="*/ 141389 h 161925"/>
                    <a:gd name="connsiteX150" fmla="*/ 41596 w 238125"/>
                    <a:gd name="connsiteY150" fmla="*/ 146952 h 161925"/>
                    <a:gd name="connsiteX151" fmla="*/ 51635 w 238125"/>
                    <a:gd name="connsiteY151" fmla="*/ 149609 h 161925"/>
                    <a:gd name="connsiteX152" fmla="*/ 43644 w 238125"/>
                    <a:gd name="connsiteY152" fmla="*/ 153610 h 161925"/>
                    <a:gd name="connsiteX153" fmla="*/ 45568 w 238125"/>
                    <a:gd name="connsiteY153" fmla="*/ 151000 h 161925"/>
                    <a:gd name="connsiteX154" fmla="*/ 61131 w 238125"/>
                    <a:gd name="connsiteY154" fmla="*/ 153810 h 161925"/>
                    <a:gd name="connsiteX155" fmla="*/ 60169 w 238125"/>
                    <a:gd name="connsiteY155" fmla="*/ 152038 h 161925"/>
                    <a:gd name="connsiteX156" fmla="*/ 76714 w 238125"/>
                    <a:gd name="connsiteY156" fmla="*/ 147609 h 161925"/>
                    <a:gd name="connsiteX157" fmla="*/ 80229 w 238125"/>
                    <a:gd name="connsiteY157" fmla="*/ 143466 h 161925"/>
                    <a:gd name="connsiteX158" fmla="*/ 79781 w 238125"/>
                    <a:gd name="connsiteY158" fmla="*/ 145980 h 161925"/>
                    <a:gd name="connsiteX159" fmla="*/ 80010 w 238125"/>
                    <a:gd name="connsiteY159" fmla="*/ 144723 h 161925"/>
                    <a:gd name="connsiteX160" fmla="*/ 93716 w 238125"/>
                    <a:gd name="connsiteY160" fmla="*/ 141180 h 161925"/>
                    <a:gd name="connsiteX161" fmla="*/ 93345 w 238125"/>
                    <a:gd name="connsiteY161" fmla="*/ 138494 h 161925"/>
                    <a:gd name="connsiteX162" fmla="*/ 99632 w 238125"/>
                    <a:gd name="connsiteY162" fmla="*/ 136103 h 161925"/>
                    <a:gd name="connsiteX163" fmla="*/ 117453 w 238125"/>
                    <a:gd name="connsiteY163" fmla="*/ 137360 h 161925"/>
                    <a:gd name="connsiteX164" fmla="*/ 107756 w 238125"/>
                    <a:gd name="connsiteY164" fmla="*/ 136646 h 161925"/>
                    <a:gd name="connsiteX165" fmla="*/ 101708 w 238125"/>
                    <a:gd name="connsiteY165" fmla="*/ 143056 h 161925"/>
                    <a:gd name="connsiteX166" fmla="*/ 108776 w 238125"/>
                    <a:gd name="connsiteY166" fmla="*/ 149723 h 161925"/>
                    <a:gd name="connsiteX167" fmla="*/ 100032 w 238125"/>
                    <a:gd name="connsiteY167" fmla="*/ 151838 h 161925"/>
                    <a:gd name="connsiteX168" fmla="*/ 108661 w 238125"/>
                    <a:gd name="connsiteY168" fmla="*/ 151000 h 161925"/>
                    <a:gd name="connsiteX169" fmla="*/ 83830 w 238125"/>
                    <a:gd name="connsiteY169" fmla="*/ 161849 h 161925"/>
                    <a:gd name="connsiteX170" fmla="*/ 95317 w 238125"/>
                    <a:gd name="connsiteY170" fmla="*/ 163792 h 161925"/>
                    <a:gd name="connsiteX171" fmla="*/ 92697 w 238125"/>
                    <a:gd name="connsiteY171" fmla="*/ 159782 h 161925"/>
                    <a:gd name="connsiteX172" fmla="*/ 111100 w 238125"/>
                    <a:gd name="connsiteY172" fmla="*/ 161887 h 161925"/>
                    <a:gd name="connsiteX173" fmla="*/ 105137 w 238125"/>
                    <a:gd name="connsiteY173" fmla="*/ 156820 h 161925"/>
                    <a:gd name="connsiteX174" fmla="*/ 128273 w 238125"/>
                    <a:gd name="connsiteY174" fmla="*/ 149057 h 161925"/>
                    <a:gd name="connsiteX175" fmla="*/ 126968 w 238125"/>
                    <a:gd name="connsiteY175" fmla="*/ 145047 h 161925"/>
                    <a:gd name="connsiteX176" fmla="*/ 131997 w 238125"/>
                    <a:gd name="connsiteY176" fmla="*/ 142980 h 161925"/>
                    <a:gd name="connsiteX177" fmla="*/ 143980 w 238125"/>
                    <a:gd name="connsiteY177" fmla="*/ 148476 h 161925"/>
                    <a:gd name="connsiteX178" fmla="*/ 136284 w 238125"/>
                    <a:gd name="connsiteY178" fmla="*/ 144675 h 161925"/>
                    <a:gd name="connsiteX179" fmla="*/ 144618 w 238125"/>
                    <a:gd name="connsiteY179" fmla="*/ 140884 h 161925"/>
                    <a:gd name="connsiteX180" fmla="*/ 143466 w 238125"/>
                    <a:gd name="connsiteY180" fmla="*/ 138875 h 161925"/>
                    <a:gd name="connsiteX181" fmla="*/ 157048 w 238125"/>
                    <a:gd name="connsiteY181" fmla="*/ 132178 h 161925"/>
                    <a:gd name="connsiteX182" fmla="*/ 160782 w 238125"/>
                    <a:gd name="connsiteY182" fmla="*/ 133436 h 161925"/>
                    <a:gd name="connsiteX183" fmla="*/ 169002 w 238125"/>
                    <a:gd name="connsiteY183" fmla="*/ 125044 h 161925"/>
                    <a:gd name="connsiteX184" fmla="*/ 169469 w 238125"/>
                    <a:gd name="connsiteY184" fmla="*/ 125644 h 161925"/>
                    <a:gd name="connsiteX185" fmla="*/ 168478 w 238125"/>
                    <a:gd name="connsiteY185" fmla="*/ 121253 h 161925"/>
                    <a:gd name="connsiteX186" fmla="*/ 165068 w 238125"/>
                    <a:gd name="connsiteY186" fmla="*/ 125749 h 161925"/>
                    <a:gd name="connsiteX187" fmla="*/ 167535 w 238125"/>
                    <a:gd name="connsiteY187" fmla="*/ 125063 h 161925"/>
                    <a:gd name="connsiteX188" fmla="*/ 160249 w 238125"/>
                    <a:gd name="connsiteY188" fmla="*/ 131531 h 161925"/>
                    <a:gd name="connsiteX189" fmla="*/ 148190 w 238125"/>
                    <a:gd name="connsiteY189" fmla="*/ 128264 h 161925"/>
                    <a:gd name="connsiteX190" fmla="*/ 160153 w 238125"/>
                    <a:gd name="connsiteY190" fmla="*/ 123911 h 161925"/>
                    <a:gd name="connsiteX191" fmla="*/ 157439 w 238125"/>
                    <a:gd name="connsiteY191" fmla="*/ 122015 h 161925"/>
                    <a:gd name="connsiteX192" fmla="*/ 161992 w 238125"/>
                    <a:gd name="connsiteY192" fmla="*/ 121368 h 161925"/>
                    <a:gd name="connsiteX193" fmla="*/ 157401 w 238125"/>
                    <a:gd name="connsiteY193" fmla="*/ 118882 h 161925"/>
                    <a:gd name="connsiteX194" fmla="*/ 177984 w 238125"/>
                    <a:gd name="connsiteY194" fmla="*/ 114005 h 161925"/>
                    <a:gd name="connsiteX195" fmla="*/ 178375 w 238125"/>
                    <a:gd name="connsiteY195" fmla="*/ 108871 h 161925"/>
                    <a:gd name="connsiteX196" fmla="*/ 172745 w 238125"/>
                    <a:gd name="connsiteY196" fmla="*/ 109376 h 161925"/>
                    <a:gd name="connsiteX197" fmla="*/ 178746 w 238125"/>
                    <a:gd name="connsiteY197" fmla="*/ 105680 h 161925"/>
                    <a:gd name="connsiteX198" fmla="*/ 176851 w 238125"/>
                    <a:gd name="connsiteY198" fmla="*/ 105223 h 161925"/>
                    <a:gd name="connsiteX199" fmla="*/ 184052 w 238125"/>
                    <a:gd name="connsiteY199" fmla="*/ 102003 h 161925"/>
                    <a:gd name="connsiteX200" fmla="*/ 184814 w 238125"/>
                    <a:gd name="connsiteY200" fmla="*/ 98069 h 161925"/>
                    <a:gd name="connsiteX201" fmla="*/ 185461 w 238125"/>
                    <a:gd name="connsiteY201" fmla="*/ 94097 h 161925"/>
                    <a:gd name="connsiteX202" fmla="*/ 186833 w 238125"/>
                    <a:gd name="connsiteY202" fmla="*/ 96450 h 161925"/>
                    <a:gd name="connsiteX203" fmla="*/ 192615 w 238125"/>
                    <a:gd name="connsiteY203" fmla="*/ 91602 h 161925"/>
                    <a:gd name="connsiteX204" fmla="*/ 198549 w 238125"/>
                    <a:gd name="connsiteY204" fmla="*/ 91783 h 161925"/>
                    <a:gd name="connsiteX205" fmla="*/ 195691 w 238125"/>
                    <a:gd name="connsiteY205" fmla="*/ 89745 h 161925"/>
                    <a:gd name="connsiteX206" fmla="*/ 199053 w 238125"/>
                    <a:gd name="connsiteY206" fmla="*/ 86573 h 161925"/>
                    <a:gd name="connsiteX207" fmla="*/ 200406 w 238125"/>
                    <a:gd name="connsiteY207" fmla="*/ 89487 h 161925"/>
                    <a:gd name="connsiteX208" fmla="*/ 202121 w 238125"/>
                    <a:gd name="connsiteY208" fmla="*/ 84687 h 161925"/>
                    <a:gd name="connsiteX209" fmla="*/ 218008 w 238125"/>
                    <a:gd name="connsiteY209" fmla="*/ 74447 h 161925"/>
                    <a:gd name="connsiteX210" fmla="*/ 215475 w 238125"/>
                    <a:gd name="connsiteY210" fmla="*/ 73866 h 161925"/>
                    <a:gd name="connsiteX211" fmla="*/ 222904 w 238125"/>
                    <a:gd name="connsiteY211" fmla="*/ 67046 h 161925"/>
                    <a:gd name="connsiteX212" fmla="*/ 222590 w 238125"/>
                    <a:gd name="connsiteY212" fmla="*/ 69742 h 161925"/>
                    <a:gd name="connsiteX213" fmla="*/ 223552 w 238125"/>
                    <a:gd name="connsiteY213" fmla="*/ 67142 h 161925"/>
                    <a:gd name="connsiteX214" fmla="*/ 224371 w 238125"/>
                    <a:gd name="connsiteY214" fmla="*/ 64437 h 161925"/>
                    <a:gd name="connsiteX215" fmla="*/ 226866 w 238125"/>
                    <a:gd name="connsiteY215" fmla="*/ 65570 h 161925"/>
                    <a:gd name="connsiteX216" fmla="*/ 224457 w 238125"/>
                    <a:gd name="connsiteY216" fmla="*/ 63046 h 161925"/>
                    <a:gd name="connsiteX217" fmla="*/ 230391 w 238125"/>
                    <a:gd name="connsiteY217" fmla="*/ 60065 h 161925"/>
                    <a:gd name="connsiteX218" fmla="*/ 229705 w 238125"/>
                    <a:gd name="connsiteY218" fmla="*/ 61046 h 161925"/>
                    <a:gd name="connsiteX219" fmla="*/ 233610 w 238125"/>
                    <a:gd name="connsiteY219" fmla="*/ 60855 h 161925"/>
                    <a:gd name="connsiteX220" fmla="*/ 233858 w 238125"/>
                    <a:gd name="connsiteY220" fmla="*/ 55940 h 161925"/>
                    <a:gd name="connsiteX221" fmla="*/ 232410 w 238125"/>
                    <a:gd name="connsiteY221" fmla="*/ 59284 h 16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</a:cxnLst>
                  <a:rect l="l" t="t" r="r" b="b"/>
                  <a:pathLst>
                    <a:path w="238125" h="161925">
                      <a:moveTo>
                        <a:pt x="232410" y="59284"/>
                      </a:moveTo>
                      <a:lnTo>
                        <a:pt x="227247" y="59246"/>
                      </a:lnTo>
                      <a:cubicBezTo>
                        <a:pt x="230029" y="54778"/>
                        <a:pt x="225438" y="56540"/>
                        <a:pt x="228229" y="50730"/>
                      </a:cubicBezTo>
                      <a:cubicBezTo>
                        <a:pt x="226876" y="52597"/>
                        <a:pt x="224933" y="52692"/>
                        <a:pt x="223628" y="53188"/>
                      </a:cubicBezTo>
                      <a:lnTo>
                        <a:pt x="224295" y="52911"/>
                      </a:lnTo>
                      <a:cubicBezTo>
                        <a:pt x="221618" y="55950"/>
                        <a:pt x="218351" y="58360"/>
                        <a:pt x="215427" y="61122"/>
                      </a:cubicBezTo>
                      <a:cubicBezTo>
                        <a:pt x="212303" y="63732"/>
                        <a:pt x="209569" y="66742"/>
                        <a:pt x="208026" y="71409"/>
                      </a:cubicBezTo>
                      <a:lnTo>
                        <a:pt x="207769" y="68209"/>
                      </a:lnTo>
                      <a:cubicBezTo>
                        <a:pt x="202616" y="68294"/>
                        <a:pt x="208521" y="72581"/>
                        <a:pt x="202340" y="75505"/>
                      </a:cubicBezTo>
                      <a:cubicBezTo>
                        <a:pt x="192424" y="78648"/>
                        <a:pt x="201778" y="65256"/>
                        <a:pt x="197434" y="63837"/>
                      </a:cubicBezTo>
                      <a:cubicBezTo>
                        <a:pt x="196644" y="65284"/>
                        <a:pt x="195358" y="65608"/>
                        <a:pt x="194853" y="64465"/>
                      </a:cubicBezTo>
                      <a:cubicBezTo>
                        <a:pt x="198996" y="60903"/>
                        <a:pt x="194939" y="63789"/>
                        <a:pt x="195310" y="59893"/>
                      </a:cubicBezTo>
                      <a:cubicBezTo>
                        <a:pt x="200206" y="54883"/>
                        <a:pt x="198482" y="66123"/>
                        <a:pt x="203625" y="59074"/>
                      </a:cubicBezTo>
                      <a:cubicBezTo>
                        <a:pt x="208426" y="55121"/>
                        <a:pt x="195148" y="47749"/>
                        <a:pt x="207426" y="46996"/>
                      </a:cubicBezTo>
                      <a:lnTo>
                        <a:pt x="205511" y="49597"/>
                      </a:lnTo>
                      <a:cubicBezTo>
                        <a:pt x="207407" y="47063"/>
                        <a:pt x="217484" y="39595"/>
                        <a:pt x="219389" y="36881"/>
                      </a:cubicBezTo>
                      <a:cubicBezTo>
                        <a:pt x="215713" y="35138"/>
                        <a:pt x="220856" y="28327"/>
                        <a:pt x="223304" y="28470"/>
                      </a:cubicBezTo>
                      <a:lnTo>
                        <a:pt x="220732" y="27594"/>
                      </a:lnTo>
                      <a:cubicBezTo>
                        <a:pt x="223742" y="26232"/>
                        <a:pt x="222180" y="22879"/>
                        <a:pt x="225904" y="22508"/>
                      </a:cubicBezTo>
                      <a:cubicBezTo>
                        <a:pt x="225247" y="22146"/>
                        <a:pt x="222837" y="23251"/>
                        <a:pt x="223190" y="20393"/>
                      </a:cubicBezTo>
                      <a:cubicBezTo>
                        <a:pt x="222723" y="21946"/>
                        <a:pt x="221571" y="23146"/>
                        <a:pt x="219780" y="23955"/>
                      </a:cubicBezTo>
                      <a:cubicBezTo>
                        <a:pt x="222333" y="18031"/>
                        <a:pt x="219104" y="11621"/>
                        <a:pt x="221513" y="7144"/>
                      </a:cubicBezTo>
                      <a:cubicBezTo>
                        <a:pt x="220218" y="11144"/>
                        <a:pt x="213684" y="9392"/>
                        <a:pt x="213770" y="14602"/>
                      </a:cubicBezTo>
                      <a:cubicBezTo>
                        <a:pt x="212588" y="15116"/>
                        <a:pt x="216799" y="13935"/>
                        <a:pt x="215846" y="16326"/>
                      </a:cubicBezTo>
                      <a:lnTo>
                        <a:pt x="209017" y="21203"/>
                      </a:lnTo>
                      <a:cubicBezTo>
                        <a:pt x="212608" y="20364"/>
                        <a:pt x="207807" y="27022"/>
                        <a:pt x="211179" y="24298"/>
                      </a:cubicBezTo>
                      <a:cubicBezTo>
                        <a:pt x="209293" y="23746"/>
                        <a:pt x="212750" y="21641"/>
                        <a:pt x="212617" y="20364"/>
                      </a:cubicBezTo>
                      <a:lnTo>
                        <a:pt x="215951" y="22927"/>
                      </a:lnTo>
                      <a:cubicBezTo>
                        <a:pt x="215132" y="27318"/>
                        <a:pt x="209036" y="26651"/>
                        <a:pt x="205292" y="28413"/>
                      </a:cubicBezTo>
                      <a:lnTo>
                        <a:pt x="205797" y="25737"/>
                      </a:lnTo>
                      <a:cubicBezTo>
                        <a:pt x="203578" y="31509"/>
                        <a:pt x="196929" y="36833"/>
                        <a:pt x="192815" y="41862"/>
                      </a:cubicBezTo>
                      <a:lnTo>
                        <a:pt x="197615" y="41043"/>
                      </a:lnTo>
                      <a:cubicBezTo>
                        <a:pt x="198815" y="42577"/>
                        <a:pt x="196501" y="43415"/>
                        <a:pt x="195148" y="45577"/>
                      </a:cubicBezTo>
                      <a:lnTo>
                        <a:pt x="190214" y="44272"/>
                      </a:lnTo>
                      <a:cubicBezTo>
                        <a:pt x="189186" y="57941"/>
                        <a:pt x="176527" y="53064"/>
                        <a:pt x="173498" y="60912"/>
                      </a:cubicBezTo>
                      <a:cubicBezTo>
                        <a:pt x="173584" y="60293"/>
                        <a:pt x="174203" y="60236"/>
                        <a:pt x="174850" y="60169"/>
                      </a:cubicBezTo>
                      <a:cubicBezTo>
                        <a:pt x="172022" y="66523"/>
                        <a:pt x="170421" y="60674"/>
                        <a:pt x="166516" y="65932"/>
                      </a:cubicBezTo>
                      <a:cubicBezTo>
                        <a:pt x="164763" y="69161"/>
                        <a:pt x="168907" y="69961"/>
                        <a:pt x="169669" y="69256"/>
                      </a:cubicBezTo>
                      <a:cubicBezTo>
                        <a:pt x="168907" y="76695"/>
                        <a:pt x="165459" y="69190"/>
                        <a:pt x="162782" y="76067"/>
                      </a:cubicBezTo>
                      <a:cubicBezTo>
                        <a:pt x="159677" y="75590"/>
                        <a:pt x="157715" y="73266"/>
                        <a:pt x="155515" y="74505"/>
                      </a:cubicBezTo>
                      <a:lnTo>
                        <a:pt x="155686" y="76295"/>
                      </a:lnTo>
                      <a:cubicBezTo>
                        <a:pt x="150952" y="79991"/>
                        <a:pt x="154086" y="75133"/>
                        <a:pt x="150152" y="75781"/>
                      </a:cubicBezTo>
                      <a:cubicBezTo>
                        <a:pt x="147676" y="79400"/>
                        <a:pt x="146456" y="82744"/>
                        <a:pt x="144418" y="85820"/>
                      </a:cubicBezTo>
                      <a:cubicBezTo>
                        <a:pt x="142237" y="88678"/>
                        <a:pt x="139151" y="91192"/>
                        <a:pt x="133198" y="93154"/>
                      </a:cubicBezTo>
                      <a:lnTo>
                        <a:pt x="133245" y="89535"/>
                      </a:lnTo>
                      <a:cubicBezTo>
                        <a:pt x="133607" y="93802"/>
                        <a:pt x="128664" y="89716"/>
                        <a:pt x="127987" y="93307"/>
                      </a:cubicBezTo>
                      <a:cubicBezTo>
                        <a:pt x="128645" y="91535"/>
                        <a:pt x="126587" y="90126"/>
                        <a:pt x="124939" y="91154"/>
                      </a:cubicBezTo>
                      <a:cubicBezTo>
                        <a:pt x="130073" y="91078"/>
                        <a:pt x="122987" y="94612"/>
                        <a:pt x="125587" y="96126"/>
                      </a:cubicBezTo>
                      <a:cubicBezTo>
                        <a:pt x="126521" y="98698"/>
                        <a:pt x="129845" y="93488"/>
                        <a:pt x="131502" y="94231"/>
                      </a:cubicBezTo>
                      <a:lnTo>
                        <a:pt x="128626" y="98269"/>
                      </a:lnTo>
                      <a:cubicBezTo>
                        <a:pt x="133512" y="97460"/>
                        <a:pt x="132921" y="95583"/>
                        <a:pt x="138722" y="94164"/>
                      </a:cubicBezTo>
                      <a:cubicBezTo>
                        <a:pt x="137922" y="101432"/>
                        <a:pt x="134550" y="99984"/>
                        <a:pt x="131302" y="107833"/>
                      </a:cubicBezTo>
                      <a:lnTo>
                        <a:pt x="136503" y="108175"/>
                      </a:lnTo>
                      <a:lnTo>
                        <a:pt x="134922" y="111852"/>
                      </a:lnTo>
                      <a:cubicBezTo>
                        <a:pt x="136874" y="108842"/>
                        <a:pt x="142094" y="110966"/>
                        <a:pt x="140094" y="114014"/>
                      </a:cubicBezTo>
                      <a:cubicBezTo>
                        <a:pt x="136360" y="113224"/>
                        <a:pt x="134579" y="114414"/>
                        <a:pt x="130693" y="117567"/>
                      </a:cubicBezTo>
                      <a:lnTo>
                        <a:pt x="133264" y="120967"/>
                      </a:lnTo>
                      <a:cubicBezTo>
                        <a:pt x="134236" y="120463"/>
                        <a:pt x="133874" y="119805"/>
                        <a:pt x="133188" y="119739"/>
                      </a:cubicBezTo>
                      <a:cubicBezTo>
                        <a:pt x="136084" y="116977"/>
                        <a:pt x="137617" y="119615"/>
                        <a:pt x="139637" y="119682"/>
                      </a:cubicBezTo>
                      <a:cubicBezTo>
                        <a:pt x="136531" y="123320"/>
                        <a:pt x="130902" y="122549"/>
                        <a:pt x="128197" y="120996"/>
                      </a:cubicBezTo>
                      <a:cubicBezTo>
                        <a:pt x="129883" y="121825"/>
                        <a:pt x="133398" y="123482"/>
                        <a:pt x="131064" y="125092"/>
                      </a:cubicBezTo>
                      <a:cubicBezTo>
                        <a:pt x="128730" y="126711"/>
                        <a:pt x="122644" y="128473"/>
                        <a:pt x="122301" y="125244"/>
                      </a:cubicBezTo>
                      <a:cubicBezTo>
                        <a:pt x="127930" y="122853"/>
                        <a:pt x="124206" y="121720"/>
                        <a:pt x="126063" y="118224"/>
                      </a:cubicBezTo>
                      <a:cubicBezTo>
                        <a:pt x="121187" y="120682"/>
                        <a:pt x="119129" y="117881"/>
                        <a:pt x="115262" y="117262"/>
                      </a:cubicBezTo>
                      <a:lnTo>
                        <a:pt x="116643" y="110604"/>
                      </a:lnTo>
                      <a:cubicBezTo>
                        <a:pt x="114462" y="110871"/>
                        <a:pt x="116176" y="115538"/>
                        <a:pt x="110138" y="116405"/>
                      </a:cubicBezTo>
                      <a:cubicBezTo>
                        <a:pt x="108871" y="116167"/>
                        <a:pt x="110109" y="112643"/>
                        <a:pt x="106642" y="111300"/>
                      </a:cubicBezTo>
                      <a:lnTo>
                        <a:pt x="107585" y="113386"/>
                      </a:lnTo>
                      <a:cubicBezTo>
                        <a:pt x="102794" y="114043"/>
                        <a:pt x="100765" y="118501"/>
                        <a:pt x="98784" y="119282"/>
                      </a:cubicBezTo>
                      <a:cubicBezTo>
                        <a:pt x="94193" y="116138"/>
                        <a:pt x="88916" y="124273"/>
                        <a:pt x="87497" y="121958"/>
                      </a:cubicBezTo>
                      <a:cubicBezTo>
                        <a:pt x="82229" y="125959"/>
                        <a:pt x="81315" y="122968"/>
                        <a:pt x="73685" y="128664"/>
                      </a:cubicBezTo>
                      <a:cubicBezTo>
                        <a:pt x="73495" y="129892"/>
                        <a:pt x="75952" y="132788"/>
                        <a:pt x="70999" y="132940"/>
                      </a:cubicBezTo>
                      <a:cubicBezTo>
                        <a:pt x="69485" y="129111"/>
                        <a:pt x="63608" y="138827"/>
                        <a:pt x="60970" y="132140"/>
                      </a:cubicBezTo>
                      <a:cubicBezTo>
                        <a:pt x="62398" y="136150"/>
                        <a:pt x="53359" y="134626"/>
                        <a:pt x="51940" y="138732"/>
                      </a:cubicBezTo>
                      <a:cubicBezTo>
                        <a:pt x="47787" y="140198"/>
                        <a:pt x="46482" y="135398"/>
                        <a:pt x="42634" y="138341"/>
                      </a:cubicBezTo>
                      <a:lnTo>
                        <a:pt x="43777" y="138932"/>
                      </a:lnTo>
                      <a:cubicBezTo>
                        <a:pt x="35871" y="136103"/>
                        <a:pt x="26127" y="139951"/>
                        <a:pt x="19545" y="137379"/>
                      </a:cubicBezTo>
                      <a:cubicBezTo>
                        <a:pt x="20584" y="137322"/>
                        <a:pt x="21774" y="139532"/>
                        <a:pt x="21869" y="141056"/>
                      </a:cubicBezTo>
                      <a:cubicBezTo>
                        <a:pt x="21869" y="141056"/>
                        <a:pt x="20393" y="141237"/>
                        <a:pt x="18917" y="141418"/>
                      </a:cubicBezTo>
                      <a:cubicBezTo>
                        <a:pt x="18174" y="141503"/>
                        <a:pt x="17440" y="141599"/>
                        <a:pt x="16888" y="141665"/>
                      </a:cubicBezTo>
                      <a:lnTo>
                        <a:pt x="16688" y="141694"/>
                      </a:lnTo>
                      <a:cubicBezTo>
                        <a:pt x="15821" y="141675"/>
                        <a:pt x="15002" y="141656"/>
                        <a:pt x="14221" y="141646"/>
                      </a:cubicBezTo>
                      <a:lnTo>
                        <a:pt x="13983" y="141656"/>
                      </a:lnTo>
                      <a:cubicBezTo>
                        <a:pt x="13849" y="141665"/>
                        <a:pt x="13773" y="141665"/>
                        <a:pt x="13773" y="141665"/>
                      </a:cubicBezTo>
                      <a:cubicBezTo>
                        <a:pt x="13773" y="141665"/>
                        <a:pt x="13916" y="141503"/>
                        <a:pt x="14126" y="141265"/>
                      </a:cubicBezTo>
                      <a:lnTo>
                        <a:pt x="14297" y="141065"/>
                      </a:lnTo>
                      <a:lnTo>
                        <a:pt x="14345" y="141008"/>
                      </a:lnTo>
                      <a:lnTo>
                        <a:pt x="14364" y="140980"/>
                      </a:lnTo>
                      <a:lnTo>
                        <a:pt x="14373" y="140970"/>
                      </a:lnTo>
                      <a:lnTo>
                        <a:pt x="16640" y="141027"/>
                      </a:lnTo>
                      <a:lnTo>
                        <a:pt x="16640" y="141027"/>
                      </a:lnTo>
                      <a:lnTo>
                        <a:pt x="16650" y="141018"/>
                      </a:lnTo>
                      <a:lnTo>
                        <a:pt x="16764" y="140894"/>
                      </a:lnTo>
                      <a:lnTo>
                        <a:pt x="17240" y="140379"/>
                      </a:lnTo>
                      <a:cubicBezTo>
                        <a:pt x="17878" y="139675"/>
                        <a:pt x="18526" y="138979"/>
                        <a:pt x="18526" y="138979"/>
                      </a:cubicBezTo>
                      <a:cubicBezTo>
                        <a:pt x="18202" y="139236"/>
                        <a:pt x="17878" y="139446"/>
                        <a:pt x="17555" y="139617"/>
                      </a:cubicBezTo>
                      <a:lnTo>
                        <a:pt x="17059" y="139846"/>
                      </a:lnTo>
                      <a:lnTo>
                        <a:pt x="16812" y="139941"/>
                      </a:lnTo>
                      <a:lnTo>
                        <a:pt x="16688" y="139989"/>
                      </a:lnTo>
                      <a:lnTo>
                        <a:pt x="16659" y="139998"/>
                      </a:lnTo>
                      <a:lnTo>
                        <a:pt x="14421" y="139951"/>
                      </a:lnTo>
                      <a:lnTo>
                        <a:pt x="14411" y="139951"/>
                      </a:lnTo>
                      <a:lnTo>
                        <a:pt x="14364" y="139970"/>
                      </a:lnTo>
                      <a:cubicBezTo>
                        <a:pt x="13811" y="140122"/>
                        <a:pt x="13259" y="140151"/>
                        <a:pt x="12716" y="140141"/>
                      </a:cubicBezTo>
                      <a:cubicBezTo>
                        <a:pt x="11621" y="140113"/>
                        <a:pt x="10525" y="139894"/>
                        <a:pt x="9420" y="140056"/>
                      </a:cubicBezTo>
                      <a:cubicBezTo>
                        <a:pt x="10735" y="140484"/>
                        <a:pt x="11573" y="142789"/>
                        <a:pt x="11982" y="143951"/>
                      </a:cubicBezTo>
                      <a:cubicBezTo>
                        <a:pt x="11049" y="146199"/>
                        <a:pt x="8887" y="144990"/>
                        <a:pt x="7144" y="144180"/>
                      </a:cubicBezTo>
                      <a:cubicBezTo>
                        <a:pt x="7363" y="144370"/>
                        <a:pt x="8887" y="144990"/>
                        <a:pt x="10468" y="145456"/>
                      </a:cubicBezTo>
                      <a:cubicBezTo>
                        <a:pt x="11259" y="145694"/>
                        <a:pt x="12068" y="145894"/>
                        <a:pt x="12725" y="145990"/>
                      </a:cubicBezTo>
                      <a:cubicBezTo>
                        <a:pt x="13059" y="146037"/>
                        <a:pt x="13354" y="146056"/>
                        <a:pt x="13592" y="146047"/>
                      </a:cubicBezTo>
                      <a:lnTo>
                        <a:pt x="13916" y="145999"/>
                      </a:lnTo>
                      <a:lnTo>
                        <a:pt x="14040" y="145952"/>
                      </a:lnTo>
                      <a:lnTo>
                        <a:pt x="14097" y="145923"/>
                      </a:lnTo>
                      <a:lnTo>
                        <a:pt x="14116" y="145904"/>
                      </a:lnTo>
                      <a:lnTo>
                        <a:pt x="14126" y="145894"/>
                      </a:lnTo>
                      <a:lnTo>
                        <a:pt x="14135" y="145894"/>
                      </a:lnTo>
                      <a:lnTo>
                        <a:pt x="14135" y="145894"/>
                      </a:lnTo>
                      <a:lnTo>
                        <a:pt x="16640" y="145933"/>
                      </a:lnTo>
                      <a:lnTo>
                        <a:pt x="17631" y="143599"/>
                      </a:lnTo>
                      <a:cubicBezTo>
                        <a:pt x="19317" y="144637"/>
                        <a:pt x="24127" y="143199"/>
                        <a:pt x="23793" y="145913"/>
                      </a:cubicBezTo>
                      <a:lnTo>
                        <a:pt x="21984" y="143342"/>
                      </a:lnTo>
                      <a:cubicBezTo>
                        <a:pt x="27670" y="139541"/>
                        <a:pt x="30890" y="145818"/>
                        <a:pt x="32252" y="148009"/>
                      </a:cubicBezTo>
                      <a:cubicBezTo>
                        <a:pt x="27518" y="143761"/>
                        <a:pt x="21546" y="154819"/>
                        <a:pt x="19460" y="147695"/>
                      </a:cubicBezTo>
                      <a:cubicBezTo>
                        <a:pt x="18631" y="147742"/>
                        <a:pt x="17955" y="147980"/>
                        <a:pt x="17412" y="148304"/>
                      </a:cubicBezTo>
                      <a:cubicBezTo>
                        <a:pt x="17145" y="148466"/>
                        <a:pt x="16907" y="148657"/>
                        <a:pt x="16707" y="148857"/>
                      </a:cubicBezTo>
                      <a:lnTo>
                        <a:pt x="16669" y="148895"/>
                      </a:lnTo>
                      <a:lnTo>
                        <a:pt x="16650" y="148914"/>
                      </a:lnTo>
                      <a:lnTo>
                        <a:pt x="16640" y="148933"/>
                      </a:lnTo>
                      <a:lnTo>
                        <a:pt x="13964" y="148866"/>
                      </a:lnTo>
                      <a:lnTo>
                        <a:pt x="13964" y="148866"/>
                      </a:lnTo>
                      <a:lnTo>
                        <a:pt x="13964" y="148866"/>
                      </a:lnTo>
                      <a:lnTo>
                        <a:pt x="13907" y="148942"/>
                      </a:lnTo>
                      <a:lnTo>
                        <a:pt x="13783" y="149095"/>
                      </a:lnTo>
                      <a:lnTo>
                        <a:pt x="13592" y="149409"/>
                      </a:lnTo>
                      <a:cubicBezTo>
                        <a:pt x="13135" y="150247"/>
                        <a:pt x="13116" y="151200"/>
                        <a:pt x="13554" y="151590"/>
                      </a:cubicBezTo>
                      <a:cubicBezTo>
                        <a:pt x="13611" y="151638"/>
                        <a:pt x="13659" y="151714"/>
                        <a:pt x="13716" y="151800"/>
                      </a:cubicBezTo>
                      <a:lnTo>
                        <a:pt x="13792" y="151943"/>
                      </a:lnTo>
                      <a:lnTo>
                        <a:pt x="13802" y="151962"/>
                      </a:lnTo>
                      <a:lnTo>
                        <a:pt x="16640" y="152029"/>
                      </a:lnTo>
                      <a:lnTo>
                        <a:pt x="16640" y="152029"/>
                      </a:lnTo>
                      <a:lnTo>
                        <a:pt x="16650" y="152038"/>
                      </a:lnTo>
                      <a:lnTo>
                        <a:pt x="16678" y="152076"/>
                      </a:lnTo>
                      <a:lnTo>
                        <a:pt x="16735" y="152152"/>
                      </a:lnTo>
                      <a:cubicBezTo>
                        <a:pt x="16888" y="152352"/>
                        <a:pt x="17059" y="152571"/>
                        <a:pt x="17240" y="152724"/>
                      </a:cubicBezTo>
                      <a:cubicBezTo>
                        <a:pt x="17602" y="153038"/>
                        <a:pt x="18021" y="153114"/>
                        <a:pt x="18555" y="152324"/>
                      </a:cubicBezTo>
                      <a:cubicBezTo>
                        <a:pt x="16869" y="152029"/>
                        <a:pt x="16802" y="150505"/>
                        <a:pt x="16783" y="149762"/>
                      </a:cubicBezTo>
                      <a:cubicBezTo>
                        <a:pt x="23898" y="147437"/>
                        <a:pt x="18726" y="155381"/>
                        <a:pt x="26470" y="152610"/>
                      </a:cubicBezTo>
                      <a:cubicBezTo>
                        <a:pt x="26718" y="148400"/>
                        <a:pt x="34328" y="152067"/>
                        <a:pt x="36843" y="149209"/>
                      </a:cubicBezTo>
                      <a:cubicBezTo>
                        <a:pt x="33090" y="150628"/>
                        <a:pt x="33195" y="146418"/>
                        <a:pt x="31375" y="144637"/>
                      </a:cubicBezTo>
                      <a:cubicBezTo>
                        <a:pt x="37729" y="147618"/>
                        <a:pt x="33671" y="140265"/>
                        <a:pt x="39224" y="141389"/>
                      </a:cubicBezTo>
                      <a:cubicBezTo>
                        <a:pt x="43120" y="142265"/>
                        <a:pt x="44291" y="146180"/>
                        <a:pt x="41596" y="146952"/>
                      </a:cubicBezTo>
                      <a:cubicBezTo>
                        <a:pt x="46349" y="145151"/>
                        <a:pt x="50082" y="147514"/>
                        <a:pt x="51635" y="149609"/>
                      </a:cubicBezTo>
                      <a:cubicBezTo>
                        <a:pt x="47920" y="147914"/>
                        <a:pt x="41739" y="151981"/>
                        <a:pt x="43644" y="153610"/>
                      </a:cubicBezTo>
                      <a:cubicBezTo>
                        <a:pt x="45310" y="152962"/>
                        <a:pt x="46911" y="152333"/>
                        <a:pt x="45568" y="151000"/>
                      </a:cubicBezTo>
                      <a:cubicBezTo>
                        <a:pt x="48997" y="154705"/>
                        <a:pt x="60369" y="150076"/>
                        <a:pt x="61131" y="153810"/>
                      </a:cubicBezTo>
                      <a:lnTo>
                        <a:pt x="60169" y="152038"/>
                      </a:lnTo>
                      <a:cubicBezTo>
                        <a:pt x="69075" y="152429"/>
                        <a:pt x="67151" y="147066"/>
                        <a:pt x="76714" y="147609"/>
                      </a:cubicBezTo>
                      <a:cubicBezTo>
                        <a:pt x="75181" y="146437"/>
                        <a:pt x="76114" y="143427"/>
                        <a:pt x="80229" y="143466"/>
                      </a:cubicBezTo>
                      <a:lnTo>
                        <a:pt x="79781" y="145980"/>
                      </a:lnTo>
                      <a:lnTo>
                        <a:pt x="80010" y="144723"/>
                      </a:lnTo>
                      <a:cubicBezTo>
                        <a:pt x="86639" y="148790"/>
                        <a:pt x="89983" y="138855"/>
                        <a:pt x="93716" y="141180"/>
                      </a:cubicBezTo>
                      <a:cubicBezTo>
                        <a:pt x="96088" y="141180"/>
                        <a:pt x="88954" y="141246"/>
                        <a:pt x="93345" y="138494"/>
                      </a:cubicBezTo>
                      <a:cubicBezTo>
                        <a:pt x="93993" y="138646"/>
                        <a:pt x="99403" y="138636"/>
                        <a:pt x="99632" y="136103"/>
                      </a:cubicBezTo>
                      <a:cubicBezTo>
                        <a:pt x="105518" y="134264"/>
                        <a:pt x="111538" y="135598"/>
                        <a:pt x="117453" y="137360"/>
                      </a:cubicBezTo>
                      <a:cubicBezTo>
                        <a:pt x="112909" y="137112"/>
                        <a:pt x="108480" y="141284"/>
                        <a:pt x="107756" y="136646"/>
                      </a:cubicBezTo>
                      <a:cubicBezTo>
                        <a:pt x="105175" y="139294"/>
                        <a:pt x="104565" y="142389"/>
                        <a:pt x="101708" y="143056"/>
                      </a:cubicBezTo>
                      <a:cubicBezTo>
                        <a:pt x="100222" y="147295"/>
                        <a:pt x="106089" y="147914"/>
                        <a:pt x="108776" y="149723"/>
                      </a:cubicBezTo>
                      <a:cubicBezTo>
                        <a:pt x="105842" y="150447"/>
                        <a:pt x="100775" y="148714"/>
                        <a:pt x="100032" y="151838"/>
                      </a:cubicBezTo>
                      <a:lnTo>
                        <a:pt x="108661" y="151000"/>
                      </a:lnTo>
                      <a:cubicBezTo>
                        <a:pt x="99403" y="160344"/>
                        <a:pt x="96364" y="157686"/>
                        <a:pt x="83830" y="161849"/>
                      </a:cubicBezTo>
                      <a:cubicBezTo>
                        <a:pt x="93412" y="158020"/>
                        <a:pt x="87506" y="165592"/>
                        <a:pt x="95317" y="163792"/>
                      </a:cubicBezTo>
                      <a:cubicBezTo>
                        <a:pt x="92697" y="163744"/>
                        <a:pt x="93878" y="161439"/>
                        <a:pt x="92697" y="159782"/>
                      </a:cubicBezTo>
                      <a:cubicBezTo>
                        <a:pt x="98212" y="164716"/>
                        <a:pt x="102927" y="159763"/>
                        <a:pt x="111100" y="161887"/>
                      </a:cubicBezTo>
                      <a:cubicBezTo>
                        <a:pt x="109157" y="162239"/>
                        <a:pt x="99070" y="161534"/>
                        <a:pt x="105137" y="156820"/>
                      </a:cubicBezTo>
                      <a:cubicBezTo>
                        <a:pt x="111471" y="151448"/>
                        <a:pt x="121787" y="151190"/>
                        <a:pt x="128273" y="149057"/>
                      </a:cubicBezTo>
                      <a:lnTo>
                        <a:pt x="126968" y="145047"/>
                      </a:lnTo>
                      <a:lnTo>
                        <a:pt x="131997" y="142980"/>
                      </a:lnTo>
                      <a:cubicBezTo>
                        <a:pt x="127559" y="150285"/>
                        <a:pt x="140589" y="145085"/>
                        <a:pt x="143980" y="148476"/>
                      </a:cubicBezTo>
                      <a:cubicBezTo>
                        <a:pt x="143580" y="149095"/>
                        <a:pt x="137693" y="147361"/>
                        <a:pt x="136284" y="144675"/>
                      </a:cubicBezTo>
                      <a:cubicBezTo>
                        <a:pt x="141722" y="143208"/>
                        <a:pt x="140275" y="143094"/>
                        <a:pt x="144618" y="140884"/>
                      </a:cubicBezTo>
                      <a:lnTo>
                        <a:pt x="143466" y="138875"/>
                      </a:lnTo>
                      <a:cubicBezTo>
                        <a:pt x="147199" y="139341"/>
                        <a:pt x="154067" y="135360"/>
                        <a:pt x="157048" y="132178"/>
                      </a:cubicBezTo>
                      <a:lnTo>
                        <a:pt x="160782" y="133436"/>
                      </a:lnTo>
                      <a:cubicBezTo>
                        <a:pt x="157363" y="128407"/>
                        <a:pt x="170059" y="130721"/>
                        <a:pt x="169002" y="125044"/>
                      </a:cubicBezTo>
                      <a:lnTo>
                        <a:pt x="169469" y="125644"/>
                      </a:lnTo>
                      <a:cubicBezTo>
                        <a:pt x="173831" y="125425"/>
                        <a:pt x="172022" y="119005"/>
                        <a:pt x="168478" y="121253"/>
                      </a:cubicBezTo>
                      <a:cubicBezTo>
                        <a:pt x="165945" y="123854"/>
                        <a:pt x="168250" y="125054"/>
                        <a:pt x="165068" y="125749"/>
                      </a:cubicBezTo>
                      <a:cubicBezTo>
                        <a:pt x="165792" y="125739"/>
                        <a:pt x="166811" y="125073"/>
                        <a:pt x="167535" y="125063"/>
                      </a:cubicBezTo>
                      <a:cubicBezTo>
                        <a:pt x="168297" y="128206"/>
                        <a:pt x="161725" y="128340"/>
                        <a:pt x="160249" y="131531"/>
                      </a:cubicBezTo>
                      <a:cubicBezTo>
                        <a:pt x="156781" y="129654"/>
                        <a:pt x="150486" y="130893"/>
                        <a:pt x="148190" y="128264"/>
                      </a:cubicBezTo>
                      <a:cubicBezTo>
                        <a:pt x="152171" y="125797"/>
                        <a:pt x="157001" y="124568"/>
                        <a:pt x="160153" y="123911"/>
                      </a:cubicBezTo>
                      <a:cubicBezTo>
                        <a:pt x="163144" y="121987"/>
                        <a:pt x="157296" y="123939"/>
                        <a:pt x="157439" y="122015"/>
                      </a:cubicBezTo>
                      <a:cubicBezTo>
                        <a:pt x="158706" y="120767"/>
                        <a:pt x="160563" y="121396"/>
                        <a:pt x="161992" y="121368"/>
                      </a:cubicBezTo>
                      <a:cubicBezTo>
                        <a:pt x="160839" y="120767"/>
                        <a:pt x="157991" y="120767"/>
                        <a:pt x="157401" y="118882"/>
                      </a:cubicBezTo>
                      <a:cubicBezTo>
                        <a:pt x="166249" y="113386"/>
                        <a:pt x="170536" y="117148"/>
                        <a:pt x="177984" y="114005"/>
                      </a:cubicBezTo>
                      <a:cubicBezTo>
                        <a:pt x="173479" y="115062"/>
                        <a:pt x="179146" y="110709"/>
                        <a:pt x="178375" y="108871"/>
                      </a:cubicBezTo>
                      <a:cubicBezTo>
                        <a:pt x="176279" y="110995"/>
                        <a:pt x="172555" y="111938"/>
                        <a:pt x="172745" y="109376"/>
                      </a:cubicBezTo>
                      <a:cubicBezTo>
                        <a:pt x="174136" y="107356"/>
                        <a:pt x="176651" y="105870"/>
                        <a:pt x="178746" y="105680"/>
                      </a:cubicBezTo>
                      <a:cubicBezTo>
                        <a:pt x="177851" y="106404"/>
                        <a:pt x="177356" y="105804"/>
                        <a:pt x="176851" y="105223"/>
                      </a:cubicBezTo>
                      <a:cubicBezTo>
                        <a:pt x="182004" y="104108"/>
                        <a:pt x="179403" y="103737"/>
                        <a:pt x="184052" y="102003"/>
                      </a:cubicBezTo>
                      <a:cubicBezTo>
                        <a:pt x="184052" y="102003"/>
                        <a:pt x="184509" y="100098"/>
                        <a:pt x="184814" y="98069"/>
                      </a:cubicBezTo>
                      <a:cubicBezTo>
                        <a:pt x="185137" y="96079"/>
                        <a:pt x="185461" y="94097"/>
                        <a:pt x="185461" y="94097"/>
                      </a:cubicBezTo>
                      <a:lnTo>
                        <a:pt x="186833" y="96450"/>
                      </a:lnTo>
                      <a:lnTo>
                        <a:pt x="192615" y="91602"/>
                      </a:lnTo>
                      <a:cubicBezTo>
                        <a:pt x="194377" y="92564"/>
                        <a:pt x="194805" y="96355"/>
                        <a:pt x="198549" y="91783"/>
                      </a:cubicBezTo>
                      <a:lnTo>
                        <a:pt x="195691" y="89745"/>
                      </a:lnTo>
                      <a:lnTo>
                        <a:pt x="199053" y="86573"/>
                      </a:lnTo>
                      <a:lnTo>
                        <a:pt x="200406" y="89487"/>
                      </a:lnTo>
                      <a:cubicBezTo>
                        <a:pt x="203645" y="86916"/>
                        <a:pt x="203787" y="86249"/>
                        <a:pt x="202121" y="84687"/>
                      </a:cubicBezTo>
                      <a:cubicBezTo>
                        <a:pt x="207035" y="83001"/>
                        <a:pt x="214360" y="81439"/>
                        <a:pt x="218008" y="74447"/>
                      </a:cubicBezTo>
                      <a:cubicBezTo>
                        <a:pt x="216551" y="75533"/>
                        <a:pt x="216741" y="74162"/>
                        <a:pt x="215475" y="73866"/>
                      </a:cubicBezTo>
                      <a:lnTo>
                        <a:pt x="222904" y="67046"/>
                      </a:lnTo>
                      <a:lnTo>
                        <a:pt x="222590" y="69742"/>
                      </a:lnTo>
                      <a:cubicBezTo>
                        <a:pt x="222590" y="69742"/>
                        <a:pt x="223075" y="68437"/>
                        <a:pt x="223552" y="67142"/>
                      </a:cubicBezTo>
                      <a:cubicBezTo>
                        <a:pt x="223961" y="65789"/>
                        <a:pt x="224371" y="64437"/>
                        <a:pt x="224371" y="64437"/>
                      </a:cubicBezTo>
                      <a:lnTo>
                        <a:pt x="226866" y="65570"/>
                      </a:lnTo>
                      <a:cubicBezTo>
                        <a:pt x="226247" y="65122"/>
                        <a:pt x="225695" y="63951"/>
                        <a:pt x="224457" y="63046"/>
                      </a:cubicBezTo>
                      <a:cubicBezTo>
                        <a:pt x="225247" y="60712"/>
                        <a:pt x="229229" y="57807"/>
                        <a:pt x="230391" y="60065"/>
                      </a:cubicBezTo>
                      <a:lnTo>
                        <a:pt x="229705" y="61046"/>
                      </a:lnTo>
                      <a:cubicBezTo>
                        <a:pt x="231115" y="59103"/>
                        <a:pt x="232277" y="61379"/>
                        <a:pt x="233610" y="60855"/>
                      </a:cubicBezTo>
                      <a:cubicBezTo>
                        <a:pt x="233705" y="59446"/>
                        <a:pt x="239192" y="53778"/>
                        <a:pt x="233858" y="55940"/>
                      </a:cubicBezTo>
                      <a:lnTo>
                        <a:pt x="232410" y="5928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83" name="任意多边形: 形状 666">
                  <a:extLst>
                    <a:ext uri="{FF2B5EF4-FFF2-40B4-BE49-F238E27FC236}">
                      <a16:creationId xmlns:a16="http://schemas.microsoft.com/office/drawing/2014/main" id="{F8418B4E-C50E-3CE4-39AA-B65A59FDC394}"/>
                    </a:ext>
                  </a:extLst>
                </p:cNvPr>
                <p:cNvSpPr/>
                <p:nvPr/>
              </p:nvSpPr>
              <p:spPr>
                <a:xfrm>
                  <a:off x="3960495" y="1161807"/>
                  <a:ext cx="9525" cy="9525"/>
                </a:xfrm>
                <a:custGeom>
                  <a:avLst/>
                  <a:gdLst>
                    <a:gd name="connsiteX0" fmla="*/ 7877 w 9525"/>
                    <a:gd name="connsiteY0" fmla="*/ 8133 h 9525"/>
                    <a:gd name="connsiteX1" fmla="*/ 7144 w 9525"/>
                    <a:gd name="connsiteY1" fmla="*/ 11152 h 9525"/>
                    <a:gd name="connsiteX2" fmla="*/ 11173 w 9525"/>
                    <a:gd name="connsiteY2" fmla="*/ 7485 h 9525"/>
                    <a:gd name="connsiteX3" fmla="*/ 7877 w 9525"/>
                    <a:gd name="connsiteY3" fmla="*/ 813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877" y="8133"/>
                      </a:moveTo>
                      <a:lnTo>
                        <a:pt x="7144" y="11152"/>
                      </a:lnTo>
                      <a:lnTo>
                        <a:pt x="11173" y="7485"/>
                      </a:lnTo>
                      <a:cubicBezTo>
                        <a:pt x="10516" y="6390"/>
                        <a:pt x="9173" y="8295"/>
                        <a:pt x="7877" y="813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84" name="任意多边形: 形状 667">
                  <a:extLst>
                    <a:ext uri="{FF2B5EF4-FFF2-40B4-BE49-F238E27FC236}">
                      <a16:creationId xmlns:a16="http://schemas.microsoft.com/office/drawing/2014/main" id="{5C798DDA-BCAA-02C2-E2DB-6E24B246E400}"/>
                    </a:ext>
                  </a:extLst>
                </p:cNvPr>
                <p:cNvSpPr/>
                <p:nvPr/>
              </p:nvSpPr>
              <p:spPr>
                <a:xfrm>
                  <a:off x="3951141" y="1091063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10335 h 9525"/>
                    <a:gd name="connsiteX1" fmla="*/ 9877 w 9525"/>
                    <a:gd name="connsiteY1" fmla="*/ 7144 h 9525"/>
                    <a:gd name="connsiteX2" fmla="*/ 7144 w 9525"/>
                    <a:gd name="connsiteY2" fmla="*/ 1033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10335"/>
                      </a:moveTo>
                      <a:cubicBezTo>
                        <a:pt x="13125" y="9382"/>
                        <a:pt x="5925" y="10430"/>
                        <a:pt x="9877" y="7144"/>
                      </a:cubicBezTo>
                      <a:lnTo>
                        <a:pt x="7144" y="1033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85" name="任意多边形: 形状 668">
                  <a:extLst>
                    <a:ext uri="{FF2B5EF4-FFF2-40B4-BE49-F238E27FC236}">
                      <a16:creationId xmlns:a16="http://schemas.microsoft.com/office/drawing/2014/main" id="{435D8F03-D25D-330A-C33B-FCA37BD9412C}"/>
                    </a:ext>
                  </a:extLst>
                </p:cNvPr>
                <p:cNvSpPr/>
                <p:nvPr/>
              </p:nvSpPr>
              <p:spPr>
                <a:xfrm>
                  <a:off x="3747830" y="1442554"/>
                  <a:ext cx="19050" cy="9525"/>
                </a:xfrm>
                <a:custGeom>
                  <a:avLst/>
                  <a:gdLst>
                    <a:gd name="connsiteX0" fmla="*/ 13506 w 19050"/>
                    <a:gd name="connsiteY0" fmla="*/ 7144 h 9525"/>
                    <a:gd name="connsiteX1" fmla="*/ 7144 w 19050"/>
                    <a:gd name="connsiteY1" fmla="*/ 10849 h 9525"/>
                    <a:gd name="connsiteX2" fmla="*/ 17555 w 19050"/>
                    <a:gd name="connsiteY2" fmla="*/ 10020 h 9525"/>
                    <a:gd name="connsiteX3" fmla="*/ 13506 w 19050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3506" y="7144"/>
                      </a:moveTo>
                      <a:lnTo>
                        <a:pt x="7144" y="10849"/>
                      </a:lnTo>
                      <a:cubicBezTo>
                        <a:pt x="14935" y="12830"/>
                        <a:pt x="9820" y="8849"/>
                        <a:pt x="17555" y="10020"/>
                      </a:cubicBezTo>
                      <a:cubicBezTo>
                        <a:pt x="18431" y="8830"/>
                        <a:pt x="14535" y="8258"/>
                        <a:pt x="13506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86" name="任意多边形: 形状 669">
                  <a:extLst>
                    <a:ext uri="{FF2B5EF4-FFF2-40B4-BE49-F238E27FC236}">
                      <a16:creationId xmlns:a16="http://schemas.microsoft.com/office/drawing/2014/main" id="{AAF931C8-D187-9166-E32B-1D4906FD8092}"/>
                    </a:ext>
                  </a:extLst>
                </p:cNvPr>
                <p:cNvSpPr/>
                <p:nvPr/>
              </p:nvSpPr>
              <p:spPr>
                <a:xfrm>
                  <a:off x="3949398" y="1114275"/>
                  <a:ext cx="19050" cy="19050"/>
                </a:xfrm>
                <a:custGeom>
                  <a:avLst/>
                  <a:gdLst>
                    <a:gd name="connsiteX0" fmla="*/ 16383 w 19050"/>
                    <a:gd name="connsiteY0" fmla="*/ 7144 h 19050"/>
                    <a:gd name="connsiteX1" fmla="*/ 7144 w 19050"/>
                    <a:gd name="connsiteY1" fmla="*/ 10801 h 19050"/>
                    <a:gd name="connsiteX2" fmla="*/ 17469 w 19050"/>
                    <a:gd name="connsiteY2" fmla="*/ 9363 h 19050"/>
                    <a:gd name="connsiteX3" fmla="*/ 16383 w 19050"/>
                    <a:gd name="connsiteY3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6383" y="7144"/>
                      </a:moveTo>
                      <a:cubicBezTo>
                        <a:pt x="15440" y="11925"/>
                        <a:pt x="9858" y="12154"/>
                        <a:pt x="7144" y="10801"/>
                      </a:cubicBezTo>
                      <a:cubicBezTo>
                        <a:pt x="10868" y="10878"/>
                        <a:pt x="13983" y="14135"/>
                        <a:pt x="17469" y="9363"/>
                      </a:cubicBezTo>
                      <a:lnTo>
                        <a:pt x="16383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87" name="任意多边形: 形状 670">
                  <a:extLst>
                    <a:ext uri="{FF2B5EF4-FFF2-40B4-BE49-F238E27FC236}">
                      <a16:creationId xmlns:a16="http://schemas.microsoft.com/office/drawing/2014/main" id="{CE06B4AA-F769-F09D-A840-72435EF77992}"/>
                    </a:ext>
                  </a:extLst>
                </p:cNvPr>
                <p:cNvSpPr/>
                <p:nvPr/>
              </p:nvSpPr>
              <p:spPr>
                <a:xfrm>
                  <a:off x="3955475" y="1147775"/>
                  <a:ext cx="19050" cy="19050"/>
                </a:xfrm>
                <a:custGeom>
                  <a:avLst/>
                  <a:gdLst>
                    <a:gd name="connsiteX0" fmla="*/ 8877 w 19050"/>
                    <a:gd name="connsiteY0" fmla="*/ 8230 h 19050"/>
                    <a:gd name="connsiteX1" fmla="*/ 12154 w 19050"/>
                    <a:gd name="connsiteY1" fmla="*/ 10211 h 19050"/>
                    <a:gd name="connsiteX2" fmla="*/ 9773 w 19050"/>
                    <a:gd name="connsiteY2" fmla="*/ 14402 h 19050"/>
                    <a:gd name="connsiteX3" fmla="*/ 7144 w 19050"/>
                    <a:gd name="connsiteY3" fmla="*/ 18431 h 19050"/>
                    <a:gd name="connsiteX4" fmla="*/ 11687 w 19050"/>
                    <a:gd name="connsiteY4" fmla="*/ 17955 h 19050"/>
                    <a:gd name="connsiteX5" fmla="*/ 8877 w 19050"/>
                    <a:gd name="connsiteY5" fmla="*/ 823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8877" y="8230"/>
                      </a:moveTo>
                      <a:cubicBezTo>
                        <a:pt x="9715" y="11335"/>
                        <a:pt x="8411" y="11249"/>
                        <a:pt x="12154" y="10211"/>
                      </a:cubicBezTo>
                      <a:cubicBezTo>
                        <a:pt x="12154" y="10211"/>
                        <a:pt x="11068" y="12373"/>
                        <a:pt x="9773" y="14402"/>
                      </a:cubicBezTo>
                      <a:cubicBezTo>
                        <a:pt x="8458" y="16412"/>
                        <a:pt x="7144" y="18431"/>
                        <a:pt x="7144" y="18431"/>
                      </a:cubicBezTo>
                      <a:lnTo>
                        <a:pt x="11687" y="17955"/>
                      </a:lnTo>
                      <a:cubicBezTo>
                        <a:pt x="8801" y="16755"/>
                        <a:pt x="19345" y="3286"/>
                        <a:pt x="8877" y="823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88" name="任意多边形: 形状 671">
                  <a:extLst>
                    <a:ext uri="{FF2B5EF4-FFF2-40B4-BE49-F238E27FC236}">
                      <a16:creationId xmlns:a16="http://schemas.microsoft.com/office/drawing/2014/main" id="{21581335-E918-CE39-FD00-84A3BEC74B5E}"/>
                    </a:ext>
                  </a:extLst>
                </p:cNvPr>
                <p:cNvSpPr/>
                <p:nvPr/>
              </p:nvSpPr>
              <p:spPr>
                <a:xfrm>
                  <a:off x="3764645" y="1434715"/>
                  <a:ext cx="9525" cy="9525"/>
                </a:xfrm>
                <a:custGeom>
                  <a:avLst/>
                  <a:gdLst>
                    <a:gd name="connsiteX0" fmla="*/ 8189 w 9525"/>
                    <a:gd name="connsiteY0" fmla="*/ 7144 h 9525"/>
                    <a:gd name="connsiteX1" fmla="*/ 10418 w 9525"/>
                    <a:gd name="connsiteY1" fmla="*/ 10058 h 9525"/>
                    <a:gd name="connsiteX2" fmla="*/ 8189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189" y="7144"/>
                      </a:moveTo>
                      <a:cubicBezTo>
                        <a:pt x="8189" y="7144"/>
                        <a:pt x="4722" y="9649"/>
                        <a:pt x="10418" y="10058"/>
                      </a:cubicBezTo>
                      <a:lnTo>
                        <a:pt x="8189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89" name="任意多边形: 形状 672">
                  <a:extLst>
                    <a:ext uri="{FF2B5EF4-FFF2-40B4-BE49-F238E27FC236}">
                      <a16:creationId xmlns:a16="http://schemas.microsoft.com/office/drawing/2014/main" id="{2F6037F0-12A6-6C4E-EAE7-BBA0961396F4}"/>
                    </a:ext>
                  </a:extLst>
                </p:cNvPr>
                <p:cNvSpPr/>
                <p:nvPr/>
              </p:nvSpPr>
              <p:spPr>
                <a:xfrm>
                  <a:off x="3828579" y="1391920"/>
                  <a:ext cx="19050" cy="9525"/>
                </a:xfrm>
                <a:custGeom>
                  <a:avLst/>
                  <a:gdLst>
                    <a:gd name="connsiteX0" fmla="*/ 14645 w 19050"/>
                    <a:gd name="connsiteY0" fmla="*/ 7925 h 9525"/>
                    <a:gd name="connsiteX1" fmla="*/ 9939 w 19050"/>
                    <a:gd name="connsiteY1" fmla="*/ 7144 h 9525"/>
                    <a:gd name="connsiteX2" fmla="*/ 12673 w 19050"/>
                    <a:gd name="connsiteY2" fmla="*/ 10392 h 9525"/>
                    <a:gd name="connsiteX3" fmla="*/ 14645 w 19050"/>
                    <a:gd name="connsiteY3" fmla="*/ 79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4645" y="7925"/>
                      </a:moveTo>
                      <a:lnTo>
                        <a:pt x="9939" y="7144"/>
                      </a:lnTo>
                      <a:cubicBezTo>
                        <a:pt x="4138" y="8982"/>
                        <a:pt x="8520" y="11840"/>
                        <a:pt x="12673" y="10392"/>
                      </a:cubicBezTo>
                      <a:cubicBezTo>
                        <a:pt x="10558" y="9344"/>
                        <a:pt x="14140" y="9249"/>
                        <a:pt x="14645" y="792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90" name="任意多边形: 形状 673">
                  <a:extLst>
                    <a:ext uri="{FF2B5EF4-FFF2-40B4-BE49-F238E27FC236}">
                      <a16:creationId xmlns:a16="http://schemas.microsoft.com/office/drawing/2014/main" id="{327ABC8A-700B-3BBB-B999-9F9F36A88F22}"/>
                    </a:ext>
                  </a:extLst>
                </p:cNvPr>
                <p:cNvSpPr/>
                <p:nvPr/>
              </p:nvSpPr>
              <p:spPr>
                <a:xfrm>
                  <a:off x="3819606" y="1394663"/>
                  <a:ext cx="19050" cy="19050"/>
                </a:xfrm>
                <a:custGeom>
                  <a:avLst/>
                  <a:gdLst>
                    <a:gd name="connsiteX0" fmla="*/ 10691 w 19050"/>
                    <a:gd name="connsiteY0" fmla="*/ 7144 h 19050"/>
                    <a:gd name="connsiteX1" fmla="*/ 10310 w 19050"/>
                    <a:gd name="connsiteY1" fmla="*/ 12649 h 19050"/>
                    <a:gd name="connsiteX2" fmla="*/ 10691 w 19050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19050">
                      <a:moveTo>
                        <a:pt x="10691" y="7144"/>
                      </a:moveTo>
                      <a:cubicBezTo>
                        <a:pt x="9387" y="8954"/>
                        <a:pt x="3633" y="11173"/>
                        <a:pt x="10310" y="12649"/>
                      </a:cubicBezTo>
                      <a:cubicBezTo>
                        <a:pt x="3510" y="10639"/>
                        <a:pt x="23550" y="8268"/>
                        <a:pt x="10691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91" name="任意多边形: 形状 674">
                  <a:extLst>
                    <a:ext uri="{FF2B5EF4-FFF2-40B4-BE49-F238E27FC236}">
                      <a16:creationId xmlns:a16="http://schemas.microsoft.com/office/drawing/2014/main" id="{BC9C731F-225E-4BD8-0A10-7E42ECC89C31}"/>
                    </a:ext>
                  </a:extLst>
                </p:cNvPr>
                <p:cNvSpPr/>
                <p:nvPr/>
              </p:nvSpPr>
              <p:spPr>
                <a:xfrm>
                  <a:off x="3886429" y="1329331"/>
                  <a:ext cx="19050" cy="9525"/>
                </a:xfrm>
                <a:custGeom>
                  <a:avLst/>
                  <a:gdLst>
                    <a:gd name="connsiteX0" fmla="*/ 10849 w 19050"/>
                    <a:gd name="connsiteY0" fmla="*/ 7144 h 9525"/>
                    <a:gd name="connsiteX1" fmla="*/ 7144 w 19050"/>
                    <a:gd name="connsiteY1" fmla="*/ 11887 h 9525"/>
                    <a:gd name="connsiteX2" fmla="*/ 12964 w 19050"/>
                    <a:gd name="connsiteY2" fmla="*/ 11201 h 9525"/>
                    <a:gd name="connsiteX3" fmla="*/ 10849 w 19050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0849" y="7144"/>
                      </a:moveTo>
                      <a:cubicBezTo>
                        <a:pt x="3715" y="8449"/>
                        <a:pt x="10497" y="9877"/>
                        <a:pt x="7144" y="11887"/>
                      </a:cubicBezTo>
                      <a:lnTo>
                        <a:pt x="12964" y="11201"/>
                      </a:lnTo>
                      <a:cubicBezTo>
                        <a:pt x="6620" y="12563"/>
                        <a:pt x="8763" y="9839"/>
                        <a:pt x="10849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92" name="任意多边形: 形状 675">
                  <a:extLst>
                    <a:ext uri="{FF2B5EF4-FFF2-40B4-BE49-F238E27FC236}">
                      <a16:creationId xmlns:a16="http://schemas.microsoft.com/office/drawing/2014/main" id="{191055E8-D86A-CDEF-E0F6-690D917AD1D1}"/>
                    </a:ext>
                  </a:extLst>
                </p:cNvPr>
                <p:cNvSpPr/>
                <p:nvPr/>
              </p:nvSpPr>
              <p:spPr>
                <a:xfrm>
                  <a:off x="3950037" y="1185856"/>
                  <a:ext cx="9525" cy="9525"/>
                </a:xfrm>
                <a:custGeom>
                  <a:avLst/>
                  <a:gdLst>
                    <a:gd name="connsiteX0" fmla="*/ 8744 w 9525"/>
                    <a:gd name="connsiteY0" fmla="*/ 9954 h 9525"/>
                    <a:gd name="connsiteX1" fmla="*/ 7144 w 9525"/>
                    <a:gd name="connsiteY1" fmla="*/ 7144 h 9525"/>
                    <a:gd name="connsiteX2" fmla="*/ 8744 w 9525"/>
                    <a:gd name="connsiteY2" fmla="*/ 995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744" y="9954"/>
                      </a:moveTo>
                      <a:lnTo>
                        <a:pt x="7144" y="7144"/>
                      </a:lnTo>
                      <a:lnTo>
                        <a:pt x="8744" y="995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93" name="任意多边形: 形状 676">
                  <a:extLst>
                    <a:ext uri="{FF2B5EF4-FFF2-40B4-BE49-F238E27FC236}">
                      <a16:creationId xmlns:a16="http://schemas.microsoft.com/office/drawing/2014/main" id="{9A0E5E85-A3F9-E161-856B-A42DC1CAA389}"/>
                    </a:ext>
                  </a:extLst>
                </p:cNvPr>
                <p:cNvSpPr/>
                <p:nvPr/>
              </p:nvSpPr>
              <p:spPr>
                <a:xfrm>
                  <a:off x="3889402" y="1316449"/>
                  <a:ext cx="19050" cy="9525"/>
                </a:xfrm>
                <a:custGeom>
                  <a:avLst/>
                  <a:gdLst>
                    <a:gd name="connsiteX0" fmla="*/ 7199 w 19050"/>
                    <a:gd name="connsiteY0" fmla="*/ 7224 h 9525"/>
                    <a:gd name="connsiteX1" fmla="*/ 14143 w 19050"/>
                    <a:gd name="connsiteY1" fmla="*/ 10567 h 9525"/>
                    <a:gd name="connsiteX2" fmla="*/ 7199 w 19050"/>
                    <a:gd name="connsiteY2" fmla="*/ 722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99" y="7224"/>
                      </a:moveTo>
                      <a:cubicBezTo>
                        <a:pt x="6399" y="10595"/>
                        <a:pt x="14505" y="6576"/>
                        <a:pt x="14143" y="10567"/>
                      </a:cubicBezTo>
                      <a:cubicBezTo>
                        <a:pt x="16362" y="5214"/>
                        <a:pt x="6675" y="7929"/>
                        <a:pt x="7199" y="722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94" name="任意多边形: 形状 677">
                  <a:extLst>
                    <a:ext uri="{FF2B5EF4-FFF2-40B4-BE49-F238E27FC236}">
                      <a16:creationId xmlns:a16="http://schemas.microsoft.com/office/drawing/2014/main" id="{1AEE97FB-84D4-F8FB-E9AA-7E45C0802282}"/>
                    </a:ext>
                  </a:extLst>
                </p:cNvPr>
                <p:cNvSpPr/>
                <p:nvPr/>
              </p:nvSpPr>
              <p:spPr>
                <a:xfrm>
                  <a:off x="3871474" y="1331236"/>
                  <a:ext cx="19050" cy="9525"/>
                </a:xfrm>
                <a:custGeom>
                  <a:avLst/>
                  <a:gdLst>
                    <a:gd name="connsiteX0" fmla="*/ 13564 w 19050"/>
                    <a:gd name="connsiteY0" fmla="*/ 8287 h 9525"/>
                    <a:gd name="connsiteX1" fmla="*/ 7144 w 19050"/>
                    <a:gd name="connsiteY1" fmla="*/ 7144 h 9525"/>
                    <a:gd name="connsiteX2" fmla="*/ 13564 w 19050"/>
                    <a:gd name="connsiteY2" fmla="*/ 828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3564" y="8287"/>
                      </a:moveTo>
                      <a:lnTo>
                        <a:pt x="7144" y="7144"/>
                      </a:lnTo>
                      <a:lnTo>
                        <a:pt x="13564" y="828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95" name="任意多边形: 形状 678">
                  <a:extLst>
                    <a:ext uri="{FF2B5EF4-FFF2-40B4-BE49-F238E27FC236}">
                      <a16:creationId xmlns:a16="http://schemas.microsoft.com/office/drawing/2014/main" id="{7D55BFDA-404B-07D2-0798-2F25F0DE0511}"/>
                    </a:ext>
                  </a:extLst>
                </p:cNvPr>
                <p:cNvSpPr/>
                <p:nvPr/>
              </p:nvSpPr>
              <p:spPr>
                <a:xfrm>
                  <a:off x="3716055" y="1434449"/>
                  <a:ext cx="19050" cy="9525"/>
                </a:xfrm>
                <a:custGeom>
                  <a:avLst/>
                  <a:gdLst>
                    <a:gd name="connsiteX0" fmla="*/ 16345 w 19050"/>
                    <a:gd name="connsiteY0" fmla="*/ 7782 h 9525"/>
                    <a:gd name="connsiteX1" fmla="*/ 7144 w 19050"/>
                    <a:gd name="connsiteY1" fmla="*/ 7144 h 9525"/>
                    <a:gd name="connsiteX2" fmla="*/ 14107 w 19050"/>
                    <a:gd name="connsiteY2" fmla="*/ 10392 h 9525"/>
                    <a:gd name="connsiteX3" fmla="*/ 16345 w 19050"/>
                    <a:gd name="connsiteY3" fmla="*/ 77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6345" y="7782"/>
                      </a:moveTo>
                      <a:lnTo>
                        <a:pt x="7144" y="7144"/>
                      </a:lnTo>
                      <a:cubicBezTo>
                        <a:pt x="8877" y="7953"/>
                        <a:pt x="13745" y="6953"/>
                        <a:pt x="14107" y="10392"/>
                      </a:cubicBezTo>
                      <a:cubicBezTo>
                        <a:pt x="13687" y="9230"/>
                        <a:pt x="15469" y="8534"/>
                        <a:pt x="16345" y="778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96" name="任意多边形: 形状 679">
                  <a:extLst>
                    <a:ext uri="{FF2B5EF4-FFF2-40B4-BE49-F238E27FC236}">
                      <a16:creationId xmlns:a16="http://schemas.microsoft.com/office/drawing/2014/main" id="{FEA5A632-723F-5714-6F38-7877810180D3}"/>
                    </a:ext>
                  </a:extLst>
                </p:cNvPr>
                <p:cNvSpPr/>
                <p:nvPr/>
              </p:nvSpPr>
              <p:spPr>
                <a:xfrm>
                  <a:off x="3777415" y="1403618"/>
                  <a:ext cx="28575" cy="9525"/>
                </a:xfrm>
                <a:custGeom>
                  <a:avLst/>
                  <a:gdLst>
                    <a:gd name="connsiteX0" fmla="*/ 22012 w 28575"/>
                    <a:gd name="connsiteY0" fmla="*/ 7599 h 9525"/>
                    <a:gd name="connsiteX1" fmla="*/ 7144 w 28575"/>
                    <a:gd name="connsiteY1" fmla="*/ 8037 h 9525"/>
                    <a:gd name="connsiteX2" fmla="*/ 14488 w 28575"/>
                    <a:gd name="connsiteY2" fmla="*/ 10514 h 9525"/>
                    <a:gd name="connsiteX3" fmla="*/ 22012 w 28575"/>
                    <a:gd name="connsiteY3" fmla="*/ 759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575" h="9525">
                      <a:moveTo>
                        <a:pt x="22012" y="7599"/>
                      </a:moveTo>
                      <a:cubicBezTo>
                        <a:pt x="19069" y="6266"/>
                        <a:pt x="9773" y="8313"/>
                        <a:pt x="7144" y="8037"/>
                      </a:cubicBezTo>
                      <a:cubicBezTo>
                        <a:pt x="7668" y="11847"/>
                        <a:pt x="16707" y="7656"/>
                        <a:pt x="14488" y="10514"/>
                      </a:cubicBezTo>
                      <a:cubicBezTo>
                        <a:pt x="14183" y="8371"/>
                        <a:pt x="21460" y="9609"/>
                        <a:pt x="22012" y="759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97" name="任意多边形: 形状 680">
                  <a:extLst>
                    <a:ext uri="{FF2B5EF4-FFF2-40B4-BE49-F238E27FC236}">
                      <a16:creationId xmlns:a16="http://schemas.microsoft.com/office/drawing/2014/main" id="{2F828C4D-984C-AF1A-1C49-1378199F1D77}"/>
                    </a:ext>
                  </a:extLst>
                </p:cNvPr>
                <p:cNvSpPr/>
                <p:nvPr/>
              </p:nvSpPr>
              <p:spPr>
                <a:xfrm>
                  <a:off x="3713369" y="1412513"/>
                  <a:ext cx="28575" cy="28575"/>
                </a:xfrm>
                <a:custGeom>
                  <a:avLst/>
                  <a:gdLst>
                    <a:gd name="connsiteX0" fmla="*/ 21593 w 28575"/>
                    <a:gd name="connsiteY0" fmla="*/ 13421 h 28575"/>
                    <a:gd name="connsiteX1" fmla="*/ 20765 w 28575"/>
                    <a:gd name="connsiteY1" fmla="*/ 11106 h 28575"/>
                    <a:gd name="connsiteX2" fmla="*/ 26918 w 28575"/>
                    <a:gd name="connsiteY2" fmla="*/ 11277 h 28575"/>
                    <a:gd name="connsiteX3" fmla="*/ 18193 w 28575"/>
                    <a:gd name="connsiteY3" fmla="*/ 7982 h 28575"/>
                    <a:gd name="connsiteX4" fmla="*/ 12335 w 28575"/>
                    <a:gd name="connsiteY4" fmla="*/ 7191 h 28575"/>
                    <a:gd name="connsiteX5" fmla="*/ 7144 w 28575"/>
                    <a:gd name="connsiteY5" fmla="*/ 9487 h 28575"/>
                    <a:gd name="connsiteX6" fmla="*/ 9525 w 28575"/>
                    <a:gd name="connsiteY6" fmla="*/ 9458 h 28575"/>
                    <a:gd name="connsiteX7" fmla="*/ 10363 w 28575"/>
                    <a:gd name="connsiteY7" fmla="*/ 9734 h 28575"/>
                    <a:gd name="connsiteX8" fmla="*/ 10897 w 28575"/>
                    <a:gd name="connsiteY8" fmla="*/ 11106 h 28575"/>
                    <a:gd name="connsiteX9" fmla="*/ 12363 w 28575"/>
                    <a:gd name="connsiteY9" fmla="*/ 14297 h 28575"/>
                    <a:gd name="connsiteX10" fmla="*/ 13268 w 28575"/>
                    <a:gd name="connsiteY10" fmla="*/ 12801 h 28575"/>
                    <a:gd name="connsiteX11" fmla="*/ 19660 w 28575"/>
                    <a:gd name="connsiteY11" fmla="*/ 21764 h 28575"/>
                    <a:gd name="connsiteX12" fmla="*/ 27994 w 28575"/>
                    <a:gd name="connsiteY12" fmla="*/ 22374 h 28575"/>
                    <a:gd name="connsiteX13" fmla="*/ 21593 w 28575"/>
                    <a:gd name="connsiteY13" fmla="*/ 13421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8575" h="28575">
                      <a:moveTo>
                        <a:pt x="21593" y="13421"/>
                      </a:moveTo>
                      <a:lnTo>
                        <a:pt x="20765" y="11106"/>
                      </a:lnTo>
                      <a:lnTo>
                        <a:pt x="26918" y="11277"/>
                      </a:lnTo>
                      <a:cubicBezTo>
                        <a:pt x="23965" y="6239"/>
                        <a:pt x="15859" y="15164"/>
                        <a:pt x="18193" y="7982"/>
                      </a:cubicBezTo>
                      <a:cubicBezTo>
                        <a:pt x="16669" y="7363"/>
                        <a:pt x="14373" y="7010"/>
                        <a:pt x="12335" y="7191"/>
                      </a:cubicBezTo>
                      <a:cubicBezTo>
                        <a:pt x="10030" y="7334"/>
                        <a:pt x="9211" y="8163"/>
                        <a:pt x="7144" y="9487"/>
                      </a:cubicBezTo>
                      <a:cubicBezTo>
                        <a:pt x="8153" y="9477"/>
                        <a:pt x="8915" y="9468"/>
                        <a:pt x="9525" y="9458"/>
                      </a:cubicBezTo>
                      <a:cubicBezTo>
                        <a:pt x="9896" y="9487"/>
                        <a:pt x="10163" y="9582"/>
                        <a:pt x="10363" y="9734"/>
                      </a:cubicBezTo>
                      <a:cubicBezTo>
                        <a:pt x="10754" y="10030"/>
                        <a:pt x="10858" y="10534"/>
                        <a:pt x="10897" y="11106"/>
                      </a:cubicBezTo>
                      <a:cubicBezTo>
                        <a:pt x="10982" y="12249"/>
                        <a:pt x="10839" y="13678"/>
                        <a:pt x="12363" y="14297"/>
                      </a:cubicBezTo>
                      <a:cubicBezTo>
                        <a:pt x="12773" y="15449"/>
                        <a:pt x="11525" y="12754"/>
                        <a:pt x="13268" y="12801"/>
                      </a:cubicBezTo>
                      <a:cubicBezTo>
                        <a:pt x="21603" y="13430"/>
                        <a:pt x="12221" y="20383"/>
                        <a:pt x="19660" y="21764"/>
                      </a:cubicBezTo>
                      <a:cubicBezTo>
                        <a:pt x="21098" y="16830"/>
                        <a:pt x="26651" y="24241"/>
                        <a:pt x="27994" y="22374"/>
                      </a:cubicBezTo>
                      <a:cubicBezTo>
                        <a:pt x="28966" y="18574"/>
                        <a:pt x="27803" y="11306"/>
                        <a:pt x="21593" y="1342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98" name="任意多边形: 形状 681">
                  <a:extLst>
                    <a:ext uri="{FF2B5EF4-FFF2-40B4-BE49-F238E27FC236}">
                      <a16:creationId xmlns:a16="http://schemas.microsoft.com/office/drawing/2014/main" id="{9786FAA7-84CB-9AC6-3D97-4CEA148D97E5}"/>
                    </a:ext>
                  </a:extLst>
                </p:cNvPr>
                <p:cNvSpPr/>
                <p:nvPr/>
              </p:nvSpPr>
              <p:spPr>
                <a:xfrm>
                  <a:off x="3873465" y="1320444"/>
                  <a:ext cx="19050" cy="9525"/>
                </a:xfrm>
                <a:custGeom>
                  <a:avLst/>
                  <a:gdLst>
                    <a:gd name="connsiteX0" fmla="*/ 15059 w 19050"/>
                    <a:gd name="connsiteY0" fmla="*/ 7144 h 9525"/>
                    <a:gd name="connsiteX1" fmla="*/ 7144 w 19050"/>
                    <a:gd name="connsiteY1" fmla="*/ 11421 h 9525"/>
                    <a:gd name="connsiteX2" fmla="*/ 12002 w 19050"/>
                    <a:gd name="connsiteY2" fmla="*/ 11116 h 9525"/>
                    <a:gd name="connsiteX3" fmla="*/ 11125 w 19050"/>
                    <a:gd name="connsiteY3" fmla="*/ 11059 h 9525"/>
                    <a:gd name="connsiteX4" fmla="*/ 17936 w 19050"/>
                    <a:gd name="connsiteY4" fmla="*/ 7868 h 9525"/>
                    <a:gd name="connsiteX5" fmla="*/ 15059 w 19050"/>
                    <a:gd name="connsiteY5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9525">
                      <a:moveTo>
                        <a:pt x="15059" y="7144"/>
                      </a:moveTo>
                      <a:cubicBezTo>
                        <a:pt x="10639" y="11792"/>
                        <a:pt x="10220" y="5648"/>
                        <a:pt x="7144" y="11421"/>
                      </a:cubicBezTo>
                      <a:lnTo>
                        <a:pt x="12002" y="11116"/>
                      </a:lnTo>
                      <a:lnTo>
                        <a:pt x="11125" y="11059"/>
                      </a:lnTo>
                      <a:lnTo>
                        <a:pt x="17936" y="7868"/>
                      </a:lnTo>
                      <a:lnTo>
                        <a:pt x="15059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99" name="任意多边形: 形状 682">
                  <a:extLst>
                    <a:ext uri="{FF2B5EF4-FFF2-40B4-BE49-F238E27FC236}">
                      <a16:creationId xmlns:a16="http://schemas.microsoft.com/office/drawing/2014/main" id="{0F2FF0C1-A049-9D00-1DC3-78626EB9071E}"/>
                    </a:ext>
                  </a:extLst>
                </p:cNvPr>
                <p:cNvSpPr/>
                <p:nvPr/>
              </p:nvSpPr>
              <p:spPr>
                <a:xfrm>
                  <a:off x="3911727" y="1068327"/>
                  <a:ext cx="19050" cy="28575"/>
                </a:xfrm>
                <a:custGeom>
                  <a:avLst/>
                  <a:gdLst>
                    <a:gd name="connsiteX0" fmla="*/ 7144 w 19050"/>
                    <a:gd name="connsiteY0" fmla="*/ 23736 h 28575"/>
                    <a:gd name="connsiteX1" fmla="*/ 9239 w 19050"/>
                    <a:gd name="connsiteY1" fmla="*/ 24622 h 28575"/>
                    <a:gd name="connsiteX2" fmla="*/ 14383 w 19050"/>
                    <a:gd name="connsiteY2" fmla="*/ 7144 h 28575"/>
                    <a:gd name="connsiteX3" fmla="*/ 13897 w 19050"/>
                    <a:gd name="connsiteY3" fmla="*/ 7410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28575">
                      <a:moveTo>
                        <a:pt x="7144" y="23736"/>
                      </a:moveTo>
                      <a:lnTo>
                        <a:pt x="9239" y="24622"/>
                      </a:lnTo>
                      <a:cubicBezTo>
                        <a:pt x="12002" y="23165"/>
                        <a:pt x="15907" y="13059"/>
                        <a:pt x="14383" y="7144"/>
                      </a:cubicBezTo>
                      <a:lnTo>
                        <a:pt x="13897" y="7410"/>
                      </a:ln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00" name="任意多边形: 形状 683">
                  <a:extLst>
                    <a:ext uri="{FF2B5EF4-FFF2-40B4-BE49-F238E27FC236}">
                      <a16:creationId xmlns:a16="http://schemas.microsoft.com/office/drawing/2014/main" id="{420B8EAD-10F5-1D7C-D4F1-F1C149DEE7A7}"/>
                    </a:ext>
                  </a:extLst>
                </p:cNvPr>
                <p:cNvSpPr/>
                <p:nvPr/>
              </p:nvSpPr>
              <p:spPr>
                <a:xfrm>
                  <a:off x="3849834" y="1343885"/>
                  <a:ext cx="19050" cy="9525"/>
                </a:xfrm>
                <a:custGeom>
                  <a:avLst/>
                  <a:gdLst>
                    <a:gd name="connsiteX0" fmla="*/ 14145 w 19050"/>
                    <a:gd name="connsiteY0" fmla="*/ 7382 h 9525"/>
                    <a:gd name="connsiteX1" fmla="*/ 7144 w 19050"/>
                    <a:gd name="connsiteY1" fmla="*/ 8668 h 9525"/>
                    <a:gd name="connsiteX2" fmla="*/ 15811 w 19050"/>
                    <a:gd name="connsiteY2" fmla="*/ 11620 h 9525"/>
                    <a:gd name="connsiteX3" fmla="*/ 12697 w 19050"/>
                    <a:gd name="connsiteY3" fmla="*/ 7896 h 9525"/>
                    <a:gd name="connsiteX4" fmla="*/ 14145 w 19050"/>
                    <a:gd name="connsiteY4" fmla="*/ 73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9525">
                      <a:moveTo>
                        <a:pt x="14145" y="7382"/>
                      </a:moveTo>
                      <a:cubicBezTo>
                        <a:pt x="15354" y="6115"/>
                        <a:pt x="10297" y="10401"/>
                        <a:pt x="7144" y="8668"/>
                      </a:cubicBezTo>
                      <a:cubicBezTo>
                        <a:pt x="7144" y="8668"/>
                        <a:pt x="11659" y="11916"/>
                        <a:pt x="15811" y="11620"/>
                      </a:cubicBezTo>
                      <a:lnTo>
                        <a:pt x="12697" y="7896"/>
                      </a:lnTo>
                      <a:lnTo>
                        <a:pt x="14145" y="738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01" name="任意多边形: 形状 684">
                  <a:extLst>
                    <a:ext uri="{FF2B5EF4-FFF2-40B4-BE49-F238E27FC236}">
                      <a16:creationId xmlns:a16="http://schemas.microsoft.com/office/drawing/2014/main" id="{33E63087-DA44-6E82-B7FD-B4792631337E}"/>
                    </a:ext>
                  </a:extLst>
                </p:cNvPr>
                <p:cNvSpPr/>
                <p:nvPr/>
              </p:nvSpPr>
              <p:spPr>
                <a:xfrm>
                  <a:off x="3926290" y="1092273"/>
                  <a:ext cx="19050" cy="19050"/>
                </a:xfrm>
                <a:custGeom>
                  <a:avLst/>
                  <a:gdLst>
                    <a:gd name="connsiteX0" fmla="*/ 7145 w 19050"/>
                    <a:gd name="connsiteY0" fmla="*/ 9163 h 19050"/>
                    <a:gd name="connsiteX1" fmla="*/ 10974 w 19050"/>
                    <a:gd name="connsiteY1" fmla="*/ 11782 h 19050"/>
                    <a:gd name="connsiteX2" fmla="*/ 9850 w 19050"/>
                    <a:gd name="connsiteY2" fmla="*/ 14249 h 19050"/>
                    <a:gd name="connsiteX3" fmla="*/ 12679 w 19050"/>
                    <a:gd name="connsiteY3" fmla="*/ 7144 h 19050"/>
                    <a:gd name="connsiteX4" fmla="*/ 9583 w 19050"/>
                    <a:gd name="connsiteY4" fmla="*/ 11182 h 19050"/>
                    <a:gd name="connsiteX5" fmla="*/ 7145 w 19050"/>
                    <a:gd name="connsiteY5" fmla="*/ 916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7145" y="9163"/>
                      </a:moveTo>
                      <a:cubicBezTo>
                        <a:pt x="7078" y="12992"/>
                        <a:pt x="9936" y="10401"/>
                        <a:pt x="10974" y="11782"/>
                      </a:cubicBezTo>
                      <a:lnTo>
                        <a:pt x="9850" y="14249"/>
                      </a:lnTo>
                      <a:cubicBezTo>
                        <a:pt x="13288" y="11316"/>
                        <a:pt x="11355" y="10963"/>
                        <a:pt x="12679" y="7144"/>
                      </a:cubicBezTo>
                      <a:lnTo>
                        <a:pt x="9583" y="11182"/>
                      </a:lnTo>
                      <a:lnTo>
                        <a:pt x="7145" y="916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02" name="任意多边形: 形状 685">
                  <a:extLst>
                    <a:ext uri="{FF2B5EF4-FFF2-40B4-BE49-F238E27FC236}">
                      <a16:creationId xmlns:a16="http://schemas.microsoft.com/office/drawing/2014/main" id="{0F8D1306-CD27-2127-D5D5-A100B4D4EE78}"/>
                    </a:ext>
                  </a:extLst>
                </p:cNvPr>
                <p:cNvSpPr/>
                <p:nvPr/>
              </p:nvSpPr>
              <p:spPr>
                <a:xfrm>
                  <a:off x="3926996" y="1205087"/>
                  <a:ext cx="19050" cy="19050"/>
                </a:xfrm>
                <a:custGeom>
                  <a:avLst/>
                  <a:gdLst>
                    <a:gd name="connsiteX0" fmla="*/ 13621 w 19050"/>
                    <a:gd name="connsiteY0" fmla="*/ 8220 h 19050"/>
                    <a:gd name="connsiteX1" fmla="*/ 9173 w 19050"/>
                    <a:gd name="connsiteY1" fmla="*/ 7182 h 19050"/>
                    <a:gd name="connsiteX2" fmla="*/ 11487 w 19050"/>
                    <a:gd name="connsiteY2" fmla="*/ 8658 h 19050"/>
                    <a:gd name="connsiteX3" fmla="*/ 7144 w 19050"/>
                    <a:gd name="connsiteY3" fmla="*/ 10163 h 19050"/>
                    <a:gd name="connsiteX4" fmla="*/ 7534 w 19050"/>
                    <a:gd name="connsiteY4" fmla="*/ 13964 h 19050"/>
                    <a:gd name="connsiteX5" fmla="*/ 14230 w 19050"/>
                    <a:gd name="connsiteY5" fmla="*/ 11316 h 19050"/>
                    <a:gd name="connsiteX6" fmla="*/ 13621 w 19050"/>
                    <a:gd name="connsiteY6" fmla="*/ 822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" h="19050">
                      <a:moveTo>
                        <a:pt x="13621" y="8220"/>
                      </a:moveTo>
                      <a:lnTo>
                        <a:pt x="9173" y="7182"/>
                      </a:lnTo>
                      <a:cubicBezTo>
                        <a:pt x="10582" y="6915"/>
                        <a:pt x="10954" y="8115"/>
                        <a:pt x="11487" y="8658"/>
                      </a:cubicBezTo>
                      <a:cubicBezTo>
                        <a:pt x="10468" y="10144"/>
                        <a:pt x="8534" y="9887"/>
                        <a:pt x="7144" y="10163"/>
                      </a:cubicBezTo>
                      <a:cubicBezTo>
                        <a:pt x="9592" y="10973"/>
                        <a:pt x="8058" y="11916"/>
                        <a:pt x="7534" y="13964"/>
                      </a:cubicBezTo>
                      <a:lnTo>
                        <a:pt x="14230" y="11316"/>
                      </a:lnTo>
                      <a:cubicBezTo>
                        <a:pt x="13707" y="10792"/>
                        <a:pt x="11192" y="10020"/>
                        <a:pt x="13621" y="822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03" name="任意多边形: 形状 686">
                  <a:extLst>
                    <a:ext uri="{FF2B5EF4-FFF2-40B4-BE49-F238E27FC236}">
                      <a16:creationId xmlns:a16="http://schemas.microsoft.com/office/drawing/2014/main" id="{C097EA38-FCEF-403D-F62F-7B66E935DE88}"/>
                    </a:ext>
                  </a:extLst>
                </p:cNvPr>
                <p:cNvSpPr/>
                <p:nvPr/>
              </p:nvSpPr>
              <p:spPr>
                <a:xfrm>
                  <a:off x="3933158" y="1169968"/>
                  <a:ext cx="19050" cy="9525"/>
                </a:xfrm>
                <a:custGeom>
                  <a:avLst/>
                  <a:gdLst>
                    <a:gd name="connsiteX0" fmla="*/ 12068 w 19050"/>
                    <a:gd name="connsiteY0" fmla="*/ 7144 h 9525"/>
                    <a:gd name="connsiteX1" fmla="*/ 7144 w 19050"/>
                    <a:gd name="connsiteY1" fmla="*/ 11668 h 9525"/>
                    <a:gd name="connsiteX2" fmla="*/ 12068 w 19050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2068" y="7144"/>
                      </a:moveTo>
                      <a:lnTo>
                        <a:pt x="7144" y="11668"/>
                      </a:lnTo>
                      <a:lnTo>
                        <a:pt x="12068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04" name="任意多边形: 形状 687">
                  <a:extLst>
                    <a:ext uri="{FF2B5EF4-FFF2-40B4-BE49-F238E27FC236}">
                      <a16:creationId xmlns:a16="http://schemas.microsoft.com/office/drawing/2014/main" id="{C4236455-4E6D-7541-1D82-CBA3D84FE57F}"/>
                    </a:ext>
                  </a:extLst>
                </p:cNvPr>
                <p:cNvSpPr/>
                <p:nvPr/>
              </p:nvSpPr>
              <p:spPr>
                <a:xfrm>
                  <a:off x="3769014" y="1400349"/>
                  <a:ext cx="19050" cy="19050"/>
                </a:xfrm>
                <a:custGeom>
                  <a:avLst/>
                  <a:gdLst>
                    <a:gd name="connsiteX0" fmla="*/ 9773 w 19050"/>
                    <a:gd name="connsiteY0" fmla="*/ 7144 h 19050"/>
                    <a:gd name="connsiteX1" fmla="*/ 7144 w 19050"/>
                    <a:gd name="connsiteY1" fmla="*/ 14192 h 19050"/>
                    <a:gd name="connsiteX2" fmla="*/ 12792 w 19050"/>
                    <a:gd name="connsiteY2" fmla="*/ 1037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19050">
                      <a:moveTo>
                        <a:pt x="9773" y="7144"/>
                      </a:moveTo>
                      <a:lnTo>
                        <a:pt x="7144" y="14192"/>
                      </a:lnTo>
                      <a:lnTo>
                        <a:pt x="12792" y="1037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05" name="任意多边形: 形状 688">
                  <a:extLst>
                    <a:ext uri="{FF2B5EF4-FFF2-40B4-BE49-F238E27FC236}">
                      <a16:creationId xmlns:a16="http://schemas.microsoft.com/office/drawing/2014/main" id="{A1C9CCBB-08CC-5AB8-34A7-BFF5F5BAAF5D}"/>
                    </a:ext>
                  </a:extLst>
                </p:cNvPr>
                <p:cNvSpPr/>
                <p:nvPr/>
              </p:nvSpPr>
              <p:spPr>
                <a:xfrm>
                  <a:off x="3929148" y="1180482"/>
                  <a:ext cx="19050" cy="19050"/>
                </a:xfrm>
                <a:custGeom>
                  <a:avLst/>
                  <a:gdLst>
                    <a:gd name="connsiteX0" fmla="*/ 11087 w 19050"/>
                    <a:gd name="connsiteY0" fmla="*/ 7574 h 19050"/>
                    <a:gd name="connsiteX1" fmla="*/ 7801 w 19050"/>
                    <a:gd name="connsiteY1" fmla="*/ 8422 h 19050"/>
                    <a:gd name="connsiteX2" fmla="*/ 7144 w 19050"/>
                    <a:gd name="connsiteY2" fmla="*/ 13775 h 19050"/>
                    <a:gd name="connsiteX3" fmla="*/ 13506 w 19050"/>
                    <a:gd name="connsiteY3" fmla="*/ 8869 h 19050"/>
                    <a:gd name="connsiteX4" fmla="*/ 11087 w 19050"/>
                    <a:gd name="connsiteY4" fmla="*/ 757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1087" y="7574"/>
                      </a:moveTo>
                      <a:cubicBezTo>
                        <a:pt x="10201" y="9755"/>
                        <a:pt x="8868" y="10089"/>
                        <a:pt x="7801" y="8422"/>
                      </a:cubicBezTo>
                      <a:lnTo>
                        <a:pt x="7144" y="13775"/>
                      </a:lnTo>
                      <a:cubicBezTo>
                        <a:pt x="7658" y="9746"/>
                        <a:pt x="10687" y="10927"/>
                        <a:pt x="13506" y="8869"/>
                      </a:cubicBezTo>
                      <a:cubicBezTo>
                        <a:pt x="9525" y="9936"/>
                        <a:pt x="15145" y="5850"/>
                        <a:pt x="11087" y="757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06" name="任意多边形: 形状 689">
                  <a:extLst>
                    <a:ext uri="{FF2B5EF4-FFF2-40B4-BE49-F238E27FC236}">
                      <a16:creationId xmlns:a16="http://schemas.microsoft.com/office/drawing/2014/main" id="{5FB3223D-F59F-24DF-E764-3AD328219657}"/>
                    </a:ext>
                  </a:extLst>
                </p:cNvPr>
                <p:cNvSpPr/>
                <p:nvPr/>
              </p:nvSpPr>
              <p:spPr>
                <a:xfrm>
                  <a:off x="3661191" y="1432192"/>
                  <a:ext cx="28575" cy="19050"/>
                </a:xfrm>
                <a:custGeom>
                  <a:avLst/>
                  <a:gdLst>
                    <a:gd name="connsiteX0" fmla="*/ 25136 w 28575"/>
                    <a:gd name="connsiteY0" fmla="*/ 10105 h 19050"/>
                    <a:gd name="connsiteX1" fmla="*/ 9687 w 28575"/>
                    <a:gd name="connsiteY1" fmla="*/ 7314 h 19050"/>
                    <a:gd name="connsiteX2" fmla="*/ 14126 w 28575"/>
                    <a:gd name="connsiteY2" fmla="*/ 11153 h 19050"/>
                    <a:gd name="connsiteX3" fmla="*/ 7144 w 28575"/>
                    <a:gd name="connsiteY3" fmla="*/ 8429 h 19050"/>
                    <a:gd name="connsiteX4" fmla="*/ 21174 w 28575"/>
                    <a:gd name="connsiteY4" fmla="*/ 14544 h 19050"/>
                    <a:gd name="connsiteX5" fmla="*/ 25136 w 28575"/>
                    <a:gd name="connsiteY5" fmla="*/ 1010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8575" h="19050">
                      <a:moveTo>
                        <a:pt x="25136" y="10105"/>
                      </a:moveTo>
                      <a:cubicBezTo>
                        <a:pt x="21326" y="12267"/>
                        <a:pt x="15697" y="7181"/>
                        <a:pt x="9687" y="7314"/>
                      </a:cubicBezTo>
                      <a:cubicBezTo>
                        <a:pt x="6144" y="6362"/>
                        <a:pt x="19117" y="9639"/>
                        <a:pt x="14126" y="11153"/>
                      </a:cubicBezTo>
                      <a:cubicBezTo>
                        <a:pt x="10506" y="10943"/>
                        <a:pt x="9420" y="9591"/>
                        <a:pt x="7144" y="8429"/>
                      </a:cubicBezTo>
                      <a:cubicBezTo>
                        <a:pt x="10258" y="13287"/>
                        <a:pt x="25146" y="10905"/>
                        <a:pt x="21174" y="14544"/>
                      </a:cubicBezTo>
                      <a:lnTo>
                        <a:pt x="25136" y="1010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07" name="任意多边形: 形状 690">
                  <a:extLst>
                    <a:ext uri="{FF2B5EF4-FFF2-40B4-BE49-F238E27FC236}">
                      <a16:creationId xmlns:a16="http://schemas.microsoft.com/office/drawing/2014/main" id="{EAE70F49-697D-C133-EBB0-C39B21E45294}"/>
                    </a:ext>
                  </a:extLst>
                </p:cNvPr>
                <p:cNvSpPr/>
                <p:nvPr/>
              </p:nvSpPr>
              <p:spPr>
                <a:xfrm>
                  <a:off x="3684232" y="1429497"/>
                  <a:ext cx="28575" cy="19050"/>
                </a:xfrm>
                <a:custGeom>
                  <a:avLst/>
                  <a:gdLst>
                    <a:gd name="connsiteX0" fmla="*/ 29575 w 28575"/>
                    <a:gd name="connsiteY0" fmla="*/ 11038 h 19050"/>
                    <a:gd name="connsiteX1" fmla="*/ 7144 w 28575"/>
                    <a:gd name="connsiteY1" fmla="*/ 8104 h 19050"/>
                    <a:gd name="connsiteX2" fmla="*/ 29575 w 28575"/>
                    <a:gd name="connsiteY2" fmla="*/ 1103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575" h="19050">
                      <a:moveTo>
                        <a:pt x="29575" y="11038"/>
                      </a:moveTo>
                      <a:cubicBezTo>
                        <a:pt x="21269" y="11419"/>
                        <a:pt x="13221" y="4713"/>
                        <a:pt x="7144" y="8104"/>
                      </a:cubicBezTo>
                      <a:cubicBezTo>
                        <a:pt x="14154" y="9819"/>
                        <a:pt x="22479" y="14972"/>
                        <a:pt x="29575" y="110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08" name="任意多边形: 形状 691">
                  <a:extLst>
                    <a:ext uri="{FF2B5EF4-FFF2-40B4-BE49-F238E27FC236}">
                      <a16:creationId xmlns:a16="http://schemas.microsoft.com/office/drawing/2014/main" id="{EAB05541-DE96-76A1-5813-A46E7FD669CC}"/>
                    </a:ext>
                  </a:extLst>
                </p:cNvPr>
                <p:cNvSpPr/>
                <p:nvPr/>
              </p:nvSpPr>
              <p:spPr>
                <a:xfrm>
                  <a:off x="3887191" y="1286802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10287 h 9525"/>
                    <a:gd name="connsiteX1" fmla="*/ 13659 w 19050"/>
                    <a:gd name="connsiteY1" fmla="*/ 9087 h 9525"/>
                    <a:gd name="connsiteX2" fmla="*/ 14907 w 19050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10287"/>
                      </a:moveTo>
                      <a:lnTo>
                        <a:pt x="13659" y="9087"/>
                      </a:lnTo>
                      <a:lnTo>
                        <a:pt x="14907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09" name="任意多边形: 形状 692">
                  <a:extLst>
                    <a:ext uri="{FF2B5EF4-FFF2-40B4-BE49-F238E27FC236}">
                      <a16:creationId xmlns:a16="http://schemas.microsoft.com/office/drawing/2014/main" id="{2D7F9C0B-4AE6-7EBB-DBFF-B1087270FEAD}"/>
                    </a:ext>
                  </a:extLst>
                </p:cNvPr>
                <p:cNvSpPr/>
                <p:nvPr/>
              </p:nvSpPr>
              <p:spPr>
                <a:xfrm>
                  <a:off x="3915451" y="1214793"/>
                  <a:ext cx="19050" cy="19050"/>
                </a:xfrm>
                <a:custGeom>
                  <a:avLst/>
                  <a:gdLst>
                    <a:gd name="connsiteX0" fmla="*/ 13840 w 19050"/>
                    <a:gd name="connsiteY0" fmla="*/ 9154 h 19050"/>
                    <a:gd name="connsiteX1" fmla="*/ 10382 w 19050"/>
                    <a:gd name="connsiteY1" fmla="*/ 7144 h 19050"/>
                    <a:gd name="connsiteX2" fmla="*/ 7144 w 19050"/>
                    <a:gd name="connsiteY2" fmla="*/ 11497 h 19050"/>
                    <a:gd name="connsiteX3" fmla="*/ 14145 w 19050"/>
                    <a:gd name="connsiteY3" fmla="*/ 10401 h 19050"/>
                    <a:gd name="connsiteX4" fmla="*/ 13297 w 19050"/>
                    <a:gd name="connsiteY4" fmla="*/ 8601 h 19050"/>
                    <a:gd name="connsiteX5" fmla="*/ 13840 w 19050"/>
                    <a:gd name="connsiteY5" fmla="*/ 915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13840" y="9154"/>
                      </a:moveTo>
                      <a:cubicBezTo>
                        <a:pt x="10992" y="12259"/>
                        <a:pt x="11240" y="8953"/>
                        <a:pt x="10382" y="7144"/>
                      </a:cubicBezTo>
                      <a:cubicBezTo>
                        <a:pt x="7772" y="9525"/>
                        <a:pt x="11020" y="12316"/>
                        <a:pt x="7144" y="11497"/>
                      </a:cubicBezTo>
                      <a:cubicBezTo>
                        <a:pt x="9020" y="14545"/>
                        <a:pt x="12125" y="8182"/>
                        <a:pt x="14145" y="10401"/>
                      </a:cubicBezTo>
                      <a:lnTo>
                        <a:pt x="13297" y="8601"/>
                      </a:lnTo>
                      <a:lnTo>
                        <a:pt x="13840" y="915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10" name="任意多边形: 形状 693">
                  <a:extLst>
                    <a:ext uri="{FF2B5EF4-FFF2-40B4-BE49-F238E27FC236}">
                      <a16:creationId xmlns:a16="http://schemas.microsoft.com/office/drawing/2014/main" id="{C32DDEF8-01CC-4635-E1DE-459A0367012B}"/>
                    </a:ext>
                  </a:extLst>
                </p:cNvPr>
                <p:cNvSpPr/>
                <p:nvPr/>
              </p:nvSpPr>
              <p:spPr>
                <a:xfrm>
                  <a:off x="3790416" y="1370069"/>
                  <a:ext cx="19050" cy="19050"/>
                </a:xfrm>
                <a:custGeom>
                  <a:avLst/>
                  <a:gdLst>
                    <a:gd name="connsiteX0" fmla="*/ 14593 w 19050"/>
                    <a:gd name="connsiteY0" fmla="*/ 7144 h 19050"/>
                    <a:gd name="connsiteX1" fmla="*/ 10945 w 19050"/>
                    <a:gd name="connsiteY1" fmla="*/ 13887 h 19050"/>
                    <a:gd name="connsiteX2" fmla="*/ 10221 w 19050"/>
                    <a:gd name="connsiteY2" fmla="*/ 10154 h 19050"/>
                    <a:gd name="connsiteX3" fmla="*/ 17822 w 19050"/>
                    <a:gd name="connsiteY3" fmla="*/ 10868 h 19050"/>
                    <a:gd name="connsiteX4" fmla="*/ 14593 w 19050"/>
                    <a:gd name="connsiteY4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4593" y="7144"/>
                      </a:moveTo>
                      <a:cubicBezTo>
                        <a:pt x="14193" y="9154"/>
                        <a:pt x="772" y="12363"/>
                        <a:pt x="10945" y="13887"/>
                      </a:cubicBezTo>
                      <a:cubicBezTo>
                        <a:pt x="14136" y="13402"/>
                        <a:pt x="4097" y="12630"/>
                        <a:pt x="10221" y="10154"/>
                      </a:cubicBezTo>
                      <a:lnTo>
                        <a:pt x="17822" y="10868"/>
                      </a:lnTo>
                      <a:lnTo>
                        <a:pt x="14593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11" name="任意多边形: 形状 694">
                  <a:extLst>
                    <a:ext uri="{FF2B5EF4-FFF2-40B4-BE49-F238E27FC236}">
                      <a16:creationId xmlns:a16="http://schemas.microsoft.com/office/drawing/2014/main" id="{CE71BA65-38E9-F64A-06F4-EE6BDBC71B4E}"/>
                    </a:ext>
                  </a:extLst>
                </p:cNvPr>
                <p:cNvSpPr/>
                <p:nvPr/>
              </p:nvSpPr>
              <p:spPr>
                <a:xfrm>
                  <a:off x="3698719" y="1417798"/>
                  <a:ext cx="28575" cy="9525"/>
                </a:xfrm>
                <a:custGeom>
                  <a:avLst/>
                  <a:gdLst>
                    <a:gd name="connsiteX0" fmla="*/ 23517 w 28575"/>
                    <a:gd name="connsiteY0" fmla="*/ 8136 h 9525"/>
                    <a:gd name="connsiteX1" fmla="*/ 19736 w 28575"/>
                    <a:gd name="connsiteY1" fmla="*/ 8078 h 9525"/>
                    <a:gd name="connsiteX2" fmla="*/ 14373 w 28575"/>
                    <a:gd name="connsiteY2" fmla="*/ 7497 h 9525"/>
                    <a:gd name="connsiteX3" fmla="*/ 7144 w 28575"/>
                    <a:gd name="connsiteY3" fmla="*/ 7755 h 9525"/>
                    <a:gd name="connsiteX4" fmla="*/ 17374 w 28575"/>
                    <a:gd name="connsiteY4" fmla="*/ 11450 h 9525"/>
                    <a:gd name="connsiteX5" fmla="*/ 12792 w 28575"/>
                    <a:gd name="connsiteY5" fmla="*/ 8736 h 9525"/>
                    <a:gd name="connsiteX6" fmla="*/ 18478 w 28575"/>
                    <a:gd name="connsiteY6" fmla="*/ 8507 h 9525"/>
                    <a:gd name="connsiteX7" fmla="*/ 22374 w 28575"/>
                    <a:gd name="connsiteY7" fmla="*/ 8317 h 9525"/>
                    <a:gd name="connsiteX8" fmla="*/ 23517 w 28575"/>
                    <a:gd name="connsiteY8" fmla="*/ 813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575" h="9525">
                      <a:moveTo>
                        <a:pt x="23517" y="8136"/>
                      </a:moveTo>
                      <a:cubicBezTo>
                        <a:pt x="23498" y="8364"/>
                        <a:pt x="21250" y="8212"/>
                        <a:pt x="19736" y="8078"/>
                      </a:cubicBezTo>
                      <a:cubicBezTo>
                        <a:pt x="18021" y="7888"/>
                        <a:pt x="16145" y="7688"/>
                        <a:pt x="14373" y="7497"/>
                      </a:cubicBezTo>
                      <a:cubicBezTo>
                        <a:pt x="10839" y="7107"/>
                        <a:pt x="7725" y="6859"/>
                        <a:pt x="7144" y="7755"/>
                      </a:cubicBezTo>
                      <a:lnTo>
                        <a:pt x="17374" y="11450"/>
                      </a:lnTo>
                      <a:lnTo>
                        <a:pt x="12792" y="8736"/>
                      </a:lnTo>
                      <a:cubicBezTo>
                        <a:pt x="12792" y="8736"/>
                        <a:pt x="15631" y="8621"/>
                        <a:pt x="18478" y="8507"/>
                      </a:cubicBezTo>
                      <a:cubicBezTo>
                        <a:pt x="19898" y="8440"/>
                        <a:pt x="21307" y="8364"/>
                        <a:pt x="22374" y="8317"/>
                      </a:cubicBezTo>
                      <a:cubicBezTo>
                        <a:pt x="23651" y="8269"/>
                        <a:pt x="23327" y="8117"/>
                        <a:pt x="23517" y="813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12" name="任意多边形: 形状 695">
                  <a:extLst>
                    <a:ext uri="{FF2B5EF4-FFF2-40B4-BE49-F238E27FC236}">
                      <a16:creationId xmlns:a16="http://schemas.microsoft.com/office/drawing/2014/main" id="{A0AB647F-B577-3FA1-6DC7-D7F9D09D3306}"/>
                    </a:ext>
                  </a:extLst>
                </p:cNvPr>
                <p:cNvSpPr/>
                <p:nvPr/>
              </p:nvSpPr>
              <p:spPr>
                <a:xfrm>
                  <a:off x="3651123" y="1427029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7144 h 9525"/>
                    <a:gd name="connsiteX1" fmla="*/ 13345 w 19050"/>
                    <a:gd name="connsiteY1" fmla="*/ 10506 h 9525"/>
                    <a:gd name="connsiteX2" fmla="*/ 13459 w 19050"/>
                    <a:gd name="connsiteY2" fmla="*/ 97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7144"/>
                      </a:moveTo>
                      <a:lnTo>
                        <a:pt x="13345" y="10506"/>
                      </a:lnTo>
                      <a:lnTo>
                        <a:pt x="13459" y="97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13" name="任意多边形: 形状 696">
                  <a:extLst>
                    <a:ext uri="{FF2B5EF4-FFF2-40B4-BE49-F238E27FC236}">
                      <a16:creationId xmlns:a16="http://schemas.microsoft.com/office/drawing/2014/main" id="{D5B9E71E-7AF1-983B-3BAB-2BD0B1CD51A7}"/>
                    </a:ext>
                  </a:extLst>
                </p:cNvPr>
                <p:cNvSpPr/>
                <p:nvPr/>
              </p:nvSpPr>
              <p:spPr>
                <a:xfrm>
                  <a:off x="3909870" y="1218803"/>
                  <a:ext cx="9525" cy="19050"/>
                </a:xfrm>
                <a:custGeom>
                  <a:avLst/>
                  <a:gdLst>
                    <a:gd name="connsiteX0" fmla="*/ 10058 w 9525"/>
                    <a:gd name="connsiteY0" fmla="*/ 7144 h 19050"/>
                    <a:gd name="connsiteX1" fmla="*/ 7144 w 9525"/>
                    <a:gd name="connsiteY1" fmla="*/ 13783 h 19050"/>
                    <a:gd name="connsiteX2" fmla="*/ 10058 w 9525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10058" y="7144"/>
                      </a:moveTo>
                      <a:cubicBezTo>
                        <a:pt x="8220" y="8611"/>
                        <a:pt x="7830" y="11801"/>
                        <a:pt x="7144" y="13783"/>
                      </a:cubicBezTo>
                      <a:cubicBezTo>
                        <a:pt x="7353" y="11240"/>
                        <a:pt x="13487" y="9296"/>
                        <a:pt x="10058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14" name="任意多边形: 形状 697">
                  <a:extLst>
                    <a:ext uri="{FF2B5EF4-FFF2-40B4-BE49-F238E27FC236}">
                      <a16:creationId xmlns:a16="http://schemas.microsoft.com/office/drawing/2014/main" id="{195CD1CC-2E14-2F72-021A-DA55AB596F00}"/>
                    </a:ext>
                  </a:extLst>
                </p:cNvPr>
                <p:cNvSpPr/>
                <p:nvPr/>
              </p:nvSpPr>
              <p:spPr>
                <a:xfrm>
                  <a:off x="3911749" y="1138215"/>
                  <a:ext cx="19050" cy="19050"/>
                </a:xfrm>
                <a:custGeom>
                  <a:avLst/>
                  <a:gdLst>
                    <a:gd name="connsiteX0" fmla="*/ 19285 w 19050"/>
                    <a:gd name="connsiteY0" fmla="*/ 10560 h 19050"/>
                    <a:gd name="connsiteX1" fmla="*/ 11884 w 19050"/>
                    <a:gd name="connsiteY1" fmla="*/ 7169 h 19050"/>
                    <a:gd name="connsiteX2" fmla="*/ 10989 w 19050"/>
                    <a:gd name="connsiteY2" fmla="*/ 12969 h 19050"/>
                    <a:gd name="connsiteX3" fmla="*/ 7331 w 19050"/>
                    <a:gd name="connsiteY3" fmla="*/ 10245 h 19050"/>
                    <a:gd name="connsiteX4" fmla="*/ 15865 w 19050"/>
                    <a:gd name="connsiteY4" fmla="*/ 15332 h 19050"/>
                    <a:gd name="connsiteX5" fmla="*/ 16904 w 19050"/>
                    <a:gd name="connsiteY5" fmla="*/ 11284 h 19050"/>
                    <a:gd name="connsiteX6" fmla="*/ 19409 w 19050"/>
                    <a:gd name="connsiteY6" fmla="*/ 13036 h 19050"/>
                    <a:gd name="connsiteX7" fmla="*/ 19285 w 19050"/>
                    <a:gd name="connsiteY7" fmla="*/ 1056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19050">
                      <a:moveTo>
                        <a:pt x="19285" y="10560"/>
                      </a:moveTo>
                      <a:cubicBezTo>
                        <a:pt x="16808" y="9426"/>
                        <a:pt x="17246" y="6864"/>
                        <a:pt x="11884" y="7169"/>
                      </a:cubicBezTo>
                      <a:cubicBezTo>
                        <a:pt x="11998" y="8959"/>
                        <a:pt x="13922" y="12141"/>
                        <a:pt x="10989" y="12969"/>
                      </a:cubicBezTo>
                      <a:cubicBezTo>
                        <a:pt x="11960" y="8378"/>
                        <a:pt x="7988" y="11922"/>
                        <a:pt x="7331" y="10245"/>
                      </a:cubicBezTo>
                      <a:cubicBezTo>
                        <a:pt x="5931" y="18018"/>
                        <a:pt x="12741" y="13141"/>
                        <a:pt x="15865" y="15332"/>
                      </a:cubicBezTo>
                      <a:cubicBezTo>
                        <a:pt x="13475" y="15398"/>
                        <a:pt x="15789" y="13465"/>
                        <a:pt x="16904" y="11284"/>
                      </a:cubicBezTo>
                      <a:lnTo>
                        <a:pt x="19409" y="13036"/>
                      </a:lnTo>
                      <a:lnTo>
                        <a:pt x="19285" y="1056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15" name="任意多边形: 形状 698">
                  <a:extLst>
                    <a:ext uri="{FF2B5EF4-FFF2-40B4-BE49-F238E27FC236}">
                      <a16:creationId xmlns:a16="http://schemas.microsoft.com/office/drawing/2014/main" id="{9AD5FB3A-69D0-2ABB-B006-8EAEB194A328}"/>
                    </a:ext>
                  </a:extLst>
                </p:cNvPr>
                <p:cNvSpPr/>
                <p:nvPr/>
              </p:nvSpPr>
              <p:spPr>
                <a:xfrm>
                  <a:off x="3910574" y="1103063"/>
                  <a:ext cx="19050" cy="19050"/>
                </a:xfrm>
                <a:custGeom>
                  <a:avLst/>
                  <a:gdLst>
                    <a:gd name="connsiteX0" fmla="*/ 9525 w 19050"/>
                    <a:gd name="connsiteY0" fmla="*/ 10164 h 19050"/>
                    <a:gd name="connsiteX1" fmla="*/ 9125 w 19050"/>
                    <a:gd name="connsiteY1" fmla="*/ 13851 h 19050"/>
                    <a:gd name="connsiteX2" fmla="*/ 7144 w 19050"/>
                    <a:gd name="connsiteY2" fmla="*/ 12717 h 19050"/>
                    <a:gd name="connsiteX3" fmla="*/ 8401 w 19050"/>
                    <a:gd name="connsiteY3" fmla="*/ 15898 h 19050"/>
                    <a:gd name="connsiteX4" fmla="*/ 11459 w 19050"/>
                    <a:gd name="connsiteY4" fmla="*/ 13651 h 19050"/>
                    <a:gd name="connsiteX5" fmla="*/ 10782 w 19050"/>
                    <a:gd name="connsiteY5" fmla="*/ 13298 h 19050"/>
                    <a:gd name="connsiteX6" fmla="*/ 15173 w 19050"/>
                    <a:gd name="connsiteY6" fmla="*/ 8755 h 19050"/>
                    <a:gd name="connsiteX7" fmla="*/ 9525 w 19050"/>
                    <a:gd name="connsiteY7" fmla="*/ 1016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19050">
                      <a:moveTo>
                        <a:pt x="9525" y="10164"/>
                      </a:moveTo>
                      <a:lnTo>
                        <a:pt x="9125" y="13851"/>
                      </a:lnTo>
                      <a:lnTo>
                        <a:pt x="7144" y="12717"/>
                      </a:lnTo>
                      <a:lnTo>
                        <a:pt x="8401" y="15898"/>
                      </a:lnTo>
                      <a:cubicBezTo>
                        <a:pt x="9382" y="14965"/>
                        <a:pt x="9677" y="13670"/>
                        <a:pt x="11459" y="13651"/>
                      </a:cubicBezTo>
                      <a:lnTo>
                        <a:pt x="10782" y="13298"/>
                      </a:lnTo>
                      <a:cubicBezTo>
                        <a:pt x="10049" y="9974"/>
                        <a:pt x="14392" y="10841"/>
                        <a:pt x="15173" y="8755"/>
                      </a:cubicBezTo>
                      <a:cubicBezTo>
                        <a:pt x="13545" y="4573"/>
                        <a:pt x="10630" y="9812"/>
                        <a:pt x="9525" y="1016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16" name="任意多边形: 形状 699">
                  <a:extLst>
                    <a:ext uri="{FF2B5EF4-FFF2-40B4-BE49-F238E27FC236}">
                      <a16:creationId xmlns:a16="http://schemas.microsoft.com/office/drawing/2014/main" id="{AD825780-0786-FB36-1A9A-63E1A5681299}"/>
                    </a:ext>
                  </a:extLst>
                </p:cNvPr>
                <p:cNvSpPr/>
                <p:nvPr/>
              </p:nvSpPr>
              <p:spPr>
                <a:xfrm>
                  <a:off x="3760289" y="1384855"/>
                  <a:ext cx="19050" cy="9525"/>
                </a:xfrm>
                <a:custGeom>
                  <a:avLst/>
                  <a:gdLst>
                    <a:gd name="connsiteX0" fmla="*/ 17545 w 19050"/>
                    <a:gd name="connsiteY0" fmla="*/ 7807 h 9525"/>
                    <a:gd name="connsiteX1" fmla="*/ 7144 w 19050"/>
                    <a:gd name="connsiteY1" fmla="*/ 11894 h 9525"/>
                    <a:gd name="connsiteX2" fmla="*/ 17545 w 19050"/>
                    <a:gd name="connsiteY2" fmla="*/ 780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7545" y="7807"/>
                      </a:moveTo>
                      <a:cubicBezTo>
                        <a:pt x="10630" y="5226"/>
                        <a:pt x="10411" y="10941"/>
                        <a:pt x="7144" y="11894"/>
                      </a:cubicBezTo>
                      <a:cubicBezTo>
                        <a:pt x="14516" y="10322"/>
                        <a:pt x="8534" y="8779"/>
                        <a:pt x="17545" y="780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17" name="任意多边形: 形状 700">
                  <a:extLst>
                    <a:ext uri="{FF2B5EF4-FFF2-40B4-BE49-F238E27FC236}">
                      <a16:creationId xmlns:a16="http://schemas.microsoft.com/office/drawing/2014/main" id="{6512EB50-9F27-A741-40E9-E8E2B46A2AE1}"/>
                    </a:ext>
                  </a:extLst>
                </p:cNvPr>
                <p:cNvSpPr/>
                <p:nvPr/>
              </p:nvSpPr>
              <p:spPr>
                <a:xfrm>
                  <a:off x="3677192" y="1411417"/>
                  <a:ext cx="19050" cy="19050"/>
                </a:xfrm>
                <a:custGeom>
                  <a:avLst/>
                  <a:gdLst>
                    <a:gd name="connsiteX0" fmla="*/ 7450 w 19050"/>
                    <a:gd name="connsiteY0" fmla="*/ 7144 h 19050"/>
                    <a:gd name="connsiteX1" fmla="*/ 13860 w 19050"/>
                    <a:gd name="connsiteY1" fmla="*/ 12678 h 19050"/>
                    <a:gd name="connsiteX2" fmla="*/ 7450 w 19050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19050">
                      <a:moveTo>
                        <a:pt x="7450" y="7144"/>
                      </a:moveTo>
                      <a:cubicBezTo>
                        <a:pt x="6335" y="7353"/>
                        <a:pt x="8221" y="11516"/>
                        <a:pt x="13860" y="12678"/>
                      </a:cubicBezTo>
                      <a:cubicBezTo>
                        <a:pt x="14031" y="10373"/>
                        <a:pt x="15212" y="9439"/>
                        <a:pt x="7450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18" name="任意多边形: 形状 701">
                  <a:extLst>
                    <a:ext uri="{FF2B5EF4-FFF2-40B4-BE49-F238E27FC236}">
                      <a16:creationId xmlns:a16="http://schemas.microsoft.com/office/drawing/2014/main" id="{F7BA6847-4756-1823-96E7-900EC88C5FDC}"/>
                    </a:ext>
                  </a:extLst>
                </p:cNvPr>
                <p:cNvSpPr/>
                <p:nvPr/>
              </p:nvSpPr>
              <p:spPr>
                <a:xfrm>
                  <a:off x="3860073" y="1294879"/>
                  <a:ext cx="19050" cy="9525"/>
                </a:xfrm>
                <a:custGeom>
                  <a:avLst/>
                  <a:gdLst>
                    <a:gd name="connsiteX0" fmla="*/ 10335 w 19050"/>
                    <a:gd name="connsiteY0" fmla="*/ 8230 h 9525"/>
                    <a:gd name="connsiteX1" fmla="*/ 12049 w 19050"/>
                    <a:gd name="connsiteY1" fmla="*/ 7144 h 9525"/>
                    <a:gd name="connsiteX2" fmla="*/ 7163 w 19050"/>
                    <a:gd name="connsiteY2" fmla="*/ 7839 h 9525"/>
                    <a:gd name="connsiteX3" fmla="*/ 7144 w 19050"/>
                    <a:gd name="connsiteY3" fmla="*/ 11135 h 9525"/>
                    <a:gd name="connsiteX4" fmla="*/ 11782 w 19050"/>
                    <a:gd name="connsiteY4" fmla="*/ 9696 h 9525"/>
                    <a:gd name="connsiteX5" fmla="*/ 10335 w 19050"/>
                    <a:gd name="connsiteY5" fmla="*/ 823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9525">
                      <a:moveTo>
                        <a:pt x="10335" y="8230"/>
                      </a:moveTo>
                      <a:cubicBezTo>
                        <a:pt x="10801" y="7630"/>
                        <a:pt x="11601" y="7734"/>
                        <a:pt x="12049" y="7144"/>
                      </a:cubicBezTo>
                      <a:lnTo>
                        <a:pt x="7163" y="7839"/>
                      </a:lnTo>
                      <a:lnTo>
                        <a:pt x="7144" y="11135"/>
                      </a:lnTo>
                      <a:lnTo>
                        <a:pt x="11782" y="9696"/>
                      </a:lnTo>
                      <a:lnTo>
                        <a:pt x="10335" y="823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19" name="任意多边形: 形状 702">
                  <a:extLst>
                    <a:ext uri="{FF2B5EF4-FFF2-40B4-BE49-F238E27FC236}">
                      <a16:creationId xmlns:a16="http://schemas.microsoft.com/office/drawing/2014/main" id="{BABA1BF7-5C88-C312-0885-2C0249CBFC8E}"/>
                    </a:ext>
                  </a:extLst>
                </p:cNvPr>
                <p:cNvSpPr/>
                <p:nvPr/>
              </p:nvSpPr>
              <p:spPr>
                <a:xfrm>
                  <a:off x="3671316" y="1405826"/>
                  <a:ext cx="28575" cy="19050"/>
                </a:xfrm>
                <a:custGeom>
                  <a:avLst/>
                  <a:gdLst>
                    <a:gd name="connsiteX0" fmla="*/ 18202 w 28575"/>
                    <a:gd name="connsiteY0" fmla="*/ 8058 h 19050"/>
                    <a:gd name="connsiteX1" fmla="*/ 7144 w 28575"/>
                    <a:gd name="connsiteY1" fmla="*/ 7144 h 19050"/>
                    <a:gd name="connsiteX2" fmla="*/ 28956 w 28575"/>
                    <a:gd name="connsiteY2" fmla="*/ 15621 h 19050"/>
                    <a:gd name="connsiteX3" fmla="*/ 18202 w 28575"/>
                    <a:gd name="connsiteY3" fmla="*/ 805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575" h="19050">
                      <a:moveTo>
                        <a:pt x="18202" y="8058"/>
                      </a:moveTo>
                      <a:lnTo>
                        <a:pt x="7144" y="7144"/>
                      </a:lnTo>
                      <a:cubicBezTo>
                        <a:pt x="14621" y="10363"/>
                        <a:pt x="30328" y="10839"/>
                        <a:pt x="28956" y="15621"/>
                      </a:cubicBezTo>
                      <a:cubicBezTo>
                        <a:pt x="34652" y="13640"/>
                        <a:pt x="19241" y="8658"/>
                        <a:pt x="18202" y="805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20" name="任意多边形: 形状 703">
                  <a:extLst>
                    <a:ext uri="{FF2B5EF4-FFF2-40B4-BE49-F238E27FC236}">
                      <a16:creationId xmlns:a16="http://schemas.microsoft.com/office/drawing/2014/main" id="{D15B400B-422D-327D-7051-0E3E7CAA0C7B}"/>
                    </a:ext>
                  </a:extLst>
                </p:cNvPr>
                <p:cNvSpPr/>
                <p:nvPr/>
              </p:nvSpPr>
              <p:spPr>
                <a:xfrm>
                  <a:off x="3897620" y="1230833"/>
                  <a:ext cx="9525" cy="9525"/>
                </a:xfrm>
                <a:custGeom>
                  <a:avLst/>
                  <a:gdLst>
                    <a:gd name="connsiteX0" fmla="*/ 9268 w 9525"/>
                    <a:gd name="connsiteY0" fmla="*/ 7144 h 9525"/>
                    <a:gd name="connsiteX1" fmla="*/ 7144 w 9525"/>
                    <a:gd name="connsiteY1" fmla="*/ 7306 h 9525"/>
                    <a:gd name="connsiteX2" fmla="*/ 9687 w 9525"/>
                    <a:gd name="connsiteY2" fmla="*/ 9687 h 9525"/>
                    <a:gd name="connsiteX3" fmla="*/ 9268 w 9525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268" y="7144"/>
                      </a:moveTo>
                      <a:lnTo>
                        <a:pt x="7144" y="7306"/>
                      </a:lnTo>
                      <a:lnTo>
                        <a:pt x="9687" y="9687"/>
                      </a:lnTo>
                      <a:cubicBezTo>
                        <a:pt x="11135" y="7639"/>
                        <a:pt x="9468" y="8420"/>
                        <a:pt x="9268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21" name="任意多边形: 形状 704">
                  <a:extLst>
                    <a:ext uri="{FF2B5EF4-FFF2-40B4-BE49-F238E27FC236}">
                      <a16:creationId xmlns:a16="http://schemas.microsoft.com/office/drawing/2014/main" id="{C629340F-1286-65FE-FC12-297774ACDB7A}"/>
                    </a:ext>
                  </a:extLst>
                </p:cNvPr>
                <p:cNvSpPr/>
                <p:nvPr/>
              </p:nvSpPr>
              <p:spPr>
                <a:xfrm>
                  <a:off x="3625053" y="1421495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7791 h 9525"/>
                    <a:gd name="connsiteX1" fmla="*/ 15526 w 19050"/>
                    <a:gd name="connsiteY1" fmla="*/ 9563 h 9525"/>
                    <a:gd name="connsiteX2" fmla="*/ 12163 w 19050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7791"/>
                      </a:moveTo>
                      <a:lnTo>
                        <a:pt x="15526" y="9563"/>
                      </a:lnTo>
                      <a:lnTo>
                        <a:pt x="12163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22" name="任意多边形: 形状 705">
                  <a:extLst>
                    <a:ext uri="{FF2B5EF4-FFF2-40B4-BE49-F238E27FC236}">
                      <a16:creationId xmlns:a16="http://schemas.microsoft.com/office/drawing/2014/main" id="{83630B86-CC6A-7A34-AF4C-2205D2D6B75E}"/>
                    </a:ext>
                  </a:extLst>
                </p:cNvPr>
                <p:cNvSpPr/>
                <p:nvPr/>
              </p:nvSpPr>
              <p:spPr>
                <a:xfrm>
                  <a:off x="3855139" y="1299575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7144 h 9525"/>
                    <a:gd name="connsiteX1" fmla="*/ 12211 w 19050"/>
                    <a:gd name="connsiteY1" fmla="*/ 8430 h 9525"/>
                    <a:gd name="connsiteX2" fmla="*/ 9535 w 19050"/>
                    <a:gd name="connsiteY2" fmla="*/ 743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7144"/>
                      </a:moveTo>
                      <a:lnTo>
                        <a:pt x="12211" y="8430"/>
                      </a:lnTo>
                      <a:lnTo>
                        <a:pt x="9535" y="743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23" name="任意多边形: 形状 706">
                  <a:extLst>
                    <a:ext uri="{FF2B5EF4-FFF2-40B4-BE49-F238E27FC236}">
                      <a16:creationId xmlns:a16="http://schemas.microsoft.com/office/drawing/2014/main" id="{4E309385-57AE-AA9E-5BEB-47EC693C2D2E}"/>
                    </a:ext>
                  </a:extLst>
                </p:cNvPr>
                <p:cNvSpPr/>
                <p:nvPr/>
              </p:nvSpPr>
              <p:spPr>
                <a:xfrm>
                  <a:off x="3868836" y="1278172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8915 h 9525"/>
                    <a:gd name="connsiteX1" fmla="*/ 14507 w 19050"/>
                    <a:gd name="connsiteY1" fmla="*/ 7401 h 9525"/>
                    <a:gd name="connsiteX2" fmla="*/ 9906 w 19050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8915"/>
                      </a:moveTo>
                      <a:lnTo>
                        <a:pt x="14507" y="7401"/>
                      </a:lnTo>
                      <a:lnTo>
                        <a:pt x="9906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24" name="任意多边形: 形状 707">
                  <a:extLst>
                    <a:ext uri="{FF2B5EF4-FFF2-40B4-BE49-F238E27FC236}">
                      <a16:creationId xmlns:a16="http://schemas.microsoft.com/office/drawing/2014/main" id="{A95504C3-FF22-ACEF-E217-11CB1CB4869C}"/>
                    </a:ext>
                  </a:extLst>
                </p:cNvPr>
                <p:cNvSpPr/>
                <p:nvPr/>
              </p:nvSpPr>
              <p:spPr>
                <a:xfrm>
                  <a:off x="3911051" y="1133392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10401 h 9525"/>
                    <a:gd name="connsiteX1" fmla="*/ 8801 w 9525"/>
                    <a:gd name="connsiteY1" fmla="*/ 8763 h 9525"/>
                    <a:gd name="connsiteX2" fmla="*/ 8077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10401"/>
                      </a:moveTo>
                      <a:lnTo>
                        <a:pt x="8801" y="8763"/>
                      </a:lnTo>
                      <a:lnTo>
                        <a:pt x="8077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25" name="任意多边形: 形状 708">
                  <a:extLst>
                    <a:ext uri="{FF2B5EF4-FFF2-40B4-BE49-F238E27FC236}">
                      <a16:creationId xmlns:a16="http://schemas.microsoft.com/office/drawing/2014/main" id="{98082A46-06AC-7D8C-226A-05BB50535CAA}"/>
                    </a:ext>
                  </a:extLst>
                </p:cNvPr>
                <p:cNvSpPr/>
                <p:nvPr/>
              </p:nvSpPr>
              <p:spPr>
                <a:xfrm>
                  <a:off x="3658701" y="1406026"/>
                  <a:ext cx="19050" cy="19050"/>
                </a:xfrm>
                <a:custGeom>
                  <a:avLst/>
                  <a:gdLst>
                    <a:gd name="connsiteX0" fmla="*/ 14111 w 19050"/>
                    <a:gd name="connsiteY0" fmla="*/ 7144 h 19050"/>
                    <a:gd name="connsiteX1" fmla="*/ 11615 w 19050"/>
                    <a:gd name="connsiteY1" fmla="*/ 10563 h 19050"/>
                    <a:gd name="connsiteX2" fmla="*/ 8339 w 19050"/>
                    <a:gd name="connsiteY2" fmla="*/ 8258 h 19050"/>
                    <a:gd name="connsiteX3" fmla="*/ 14444 w 19050"/>
                    <a:gd name="connsiteY3" fmla="*/ 13773 h 19050"/>
                    <a:gd name="connsiteX4" fmla="*/ 14111 w 19050"/>
                    <a:gd name="connsiteY4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4111" y="7144"/>
                      </a:moveTo>
                      <a:cubicBezTo>
                        <a:pt x="10625" y="8468"/>
                        <a:pt x="20359" y="10582"/>
                        <a:pt x="11615" y="10563"/>
                      </a:cubicBezTo>
                      <a:lnTo>
                        <a:pt x="8339" y="8258"/>
                      </a:lnTo>
                      <a:cubicBezTo>
                        <a:pt x="3481" y="9916"/>
                        <a:pt x="15044" y="11335"/>
                        <a:pt x="14444" y="13773"/>
                      </a:cubicBezTo>
                      <a:cubicBezTo>
                        <a:pt x="23560" y="13754"/>
                        <a:pt x="14873" y="9992"/>
                        <a:pt x="14111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26" name="任意多边形: 形状 709">
                  <a:extLst>
                    <a:ext uri="{FF2B5EF4-FFF2-40B4-BE49-F238E27FC236}">
                      <a16:creationId xmlns:a16="http://schemas.microsoft.com/office/drawing/2014/main" id="{68C69C60-0D92-A417-93B8-9DA71EA8EE9A}"/>
                    </a:ext>
                  </a:extLst>
                </p:cNvPr>
                <p:cNvSpPr/>
                <p:nvPr/>
              </p:nvSpPr>
              <p:spPr>
                <a:xfrm>
                  <a:off x="3736572" y="1380566"/>
                  <a:ext cx="28575" cy="9525"/>
                </a:xfrm>
                <a:custGeom>
                  <a:avLst/>
                  <a:gdLst>
                    <a:gd name="connsiteX0" fmla="*/ 7144 w 28575"/>
                    <a:gd name="connsiteY0" fmla="*/ 7496 h 9525"/>
                    <a:gd name="connsiteX1" fmla="*/ 7296 w 28575"/>
                    <a:gd name="connsiteY1" fmla="*/ 7534 h 9525"/>
                    <a:gd name="connsiteX2" fmla="*/ 7468 w 28575"/>
                    <a:gd name="connsiteY2" fmla="*/ 7572 h 9525"/>
                    <a:gd name="connsiteX3" fmla="*/ 7572 w 28575"/>
                    <a:gd name="connsiteY3" fmla="*/ 7601 h 9525"/>
                    <a:gd name="connsiteX4" fmla="*/ 7601 w 28575"/>
                    <a:gd name="connsiteY4" fmla="*/ 7610 h 9525"/>
                    <a:gd name="connsiteX5" fmla="*/ 16335 w 28575"/>
                    <a:gd name="connsiteY5" fmla="*/ 7839 h 9525"/>
                    <a:gd name="connsiteX6" fmla="*/ 16450 w 28575"/>
                    <a:gd name="connsiteY6" fmla="*/ 7849 h 9525"/>
                    <a:gd name="connsiteX7" fmla="*/ 18698 w 28575"/>
                    <a:gd name="connsiteY7" fmla="*/ 8020 h 9525"/>
                    <a:gd name="connsiteX8" fmla="*/ 21974 w 28575"/>
                    <a:gd name="connsiteY8" fmla="*/ 8258 h 9525"/>
                    <a:gd name="connsiteX9" fmla="*/ 19098 w 28575"/>
                    <a:gd name="connsiteY9" fmla="*/ 7810 h 9525"/>
                    <a:gd name="connsiteX10" fmla="*/ 17126 w 28575"/>
                    <a:gd name="connsiteY10" fmla="*/ 7496 h 9525"/>
                    <a:gd name="connsiteX11" fmla="*/ 16478 w 28575"/>
                    <a:gd name="connsiteY11" fmla="*/ 7391 h 9525"/>
                    <a:gd name="connsiteX12" fmla="*/ 16278 w 28575"/>
                    <a:gd name="connsiteY12" fmla="*/ 7363 h 9525"/>
                    <a:gd name="connsiteX13" fmla="*/ 7610 w 28575"/>
                    <a:gd name="connsiteY13" fmla="*/ 7144 h 9525"/>
                    <a:gd name="connsiteX14" fmla="*/ 7601 w 28575"/>
                    <a:gd name="connsiteY14" fmla="*/ 7144 h 9525"/>
                    <a:gd name="connsiteX15" fmla="*/ 7591 w 28575"/>
                    <a:gd name="connsiteY15" fmla="*/ 7144 h 9525"/>
                    <a:gd name="connsiteX16" fmla="*/ 7582 w 28575"/>
                    <a:gd name="connsiteY16" fmla="*/ 7144 h 9525"/>
                    <a:gd name="connsiteX17" fmla="*/ 7144 w 28575"/>
                    <a:gd name="connsiteY17" fmla="*/ 749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8575" h="9525">
                      <a:moveTo>
                        <a:pt x="7144" y="7496"/>
                      </a:moveTo>
                      <a:cubicBezTo>
                        <a:pt x="7144" y="7496"/>
                        <a:pt x="7201" y="7506"/>
                        <a:pt x="7296" y="7534"/>
                      </a:cubicBezTo>
                      <a:lnTo>
                        <a:pt x="7468" y="7572"/>
                      </a:lnTo>
                      <a:lnTo>
                        <a:pt x="7572" y="7601"/>
                      </a:lnTo>
                      <a:lnTo>
                        <a:pt x="7601" y="7610"/>
                      </a:lnTo>
                      <a:cubicBezTo>
                        <a:pt x="10477" y="7687"/>
                        <a:pt x="13392" y="7763"/>
                        <a:pt x="16335" y="7839"/>
                      </a:cubicBezTo>
                      <a:lnTo>
                        <a:pt x="16450" y="7849"/>
                      </a:lnTo>
                      <a:cubicBezTo>
                        <a:pt x="17059" y="7896"/>
                        <a:pt x="17878" y="7953"/>
                        <a:pt x="18698" y="8020"/>
                      </a:cubicBezTo>
                      <a:cubicBezTo>
                        <a:pt x="20336" y="8134"/>
                        <a:pt x="21974" y="8258"/>
                        <a:pt x="21974" y="8258"/>
                      </a:cubicBezTo>
                      <a:cubicBezTo>
                        <a:pt x="21974" y="8258"/>
                        <a:pt x="20536" y="8039"/>
                        <a:pt x="19098" y="7810"/>
                      </a:cubicBezTo>
                      <a:cubicBezTo>
                        <a:pt x="18383" y="7696"/>
                        <a:pt x="17659" y="7582"/>
                        <a:pt x="17126" y="7496"/>
                      </a:cubicBezTo>
                      <a:cubicBezTo>
                        <a:pt x="16859" y="7449"/>
                        <a:pt x="16631" y="7420"/>
                        <a:pt x="16478" y="7391"/>
                      </a:cubicBezTo>
                      <a:cubicBezTo>
                        <a:pt x="16383" y="7372"/>
                        <a:pt x="16278" y="7363"/>
                        <a:pt x="16278" y="7363"/>
                      </a:cubicBezTo>
                      <a:cubicBezTo>
                        <a:pt x="13211" y="7287"/>
                        <a:pt x="10316" y="7210"/>
                        <a:pt x="7610" y="7144"/>
                      </a:cubicBezTo>
                      <a:lnTo>
                        <a:pt x="7601" y="7144"/>
                      </a:lnTo>
                      <a:lnTo>
                        <a:pt x="7591" y="7144"/>
                      </a:lnTo>
                      <a:lnTo>
                        <a:pt x="7582" y="7144"/>
                      </a:lnTo>
                      <a:lnTo>
                        <a:pt x="7144" y="749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27" name="任意多边形: 形状 710">
                  <a:extLst>
                    <a:ext uri="{FF2B5EF4-FFF2-40B4-BE49-F238E27FC236}">
                      <a16:creationId xmlns:a16="http://schemas.microsoft.com/office/drawing/2014/main" id="{2036A63A-F00C-47C9-BCCB-9892B1C89A4A}"/>
                    </a:ext>
                  </a:extLst>
                </p:cNvPr>
                <p:cNvSpPr/>
                <p:nvPr/>
              </p:nvSpPr>
              <p:spPr>
                <a:xfrm>
                  <a:off x="3883570" y="1238138"/>
                  <a:ext cx="19050" cy="9525"/>
                </a:xfrm>
                <a:custGeom>
                  <a:avLst/>
                  <a:gdLst>
                    <a:gd name="connsiteX0" fmla="*/ 15394 w 19050"/>
                    <a:gd name="connsiteY0" fmla="*/ 7144 h 9525"/>
                    <a:gd name="connsiteX1" fmla="*/ 7507 w 19050"/>
                    <a:gd name="connsiteY1" fmla="*/ 10354 h 9525"/>
                    <a:gd name="connsiteX2" fmla="*/ 15394 w 19050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5394" y="7144"/>
                      </a:moveTo>
                      <a:cubicBezTo>
                        <a:pt x="13270" y="7153"/>
                        <a:pt x="10488" y="11621"/>
                        <a:pt x="7507" y="10354"/>
                      </a:cubicBezTo>
                      <a:cubicBezTo>
                        <a:pt x="4850" y="12906"/>
                        <a:pt x="17718" y="8401"/>
                        <a:pt x="1539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28" name="任意多边形: 形状 711">
                  <a:extLst>
                    <a:ext uri="{FF2B5EF4-FFF2-40B4-BE49-F238E27FC236}">
                      <a16:creationId xmlns:a16="http://schemas.microsoft.com/office/drawing/2014/main" id="{047C6C4C-AE39-FD5B-EA9E-198EE2994CEE}"/>
                    </a:ext>
                  </a:extLst>
                </p:cNvPr>
                <p:cNvSpPr/>
                <p:nvPr/>
              </p:nvSpPr>
              <p:spPr>
                <a:xfrm>
                  <a:off x="3646789" y="1404283"/>
                  <a:ext cx="19050" cy="9525"/>
                </a:xfrm>
                <a:custGeom>
                  <a:avLst/>
                  <a:gdLst>
                    <a:gd name="connsiteX0" fmla="*/ 7972 w 19050"/>
                    <a:gd name="connsiteY0" fmla="*/ 7144 h 9525"/>
                    <a:gd name="connsiteX1" fmla="*/ 7144 w 19050"/>
                    <a:gd name="connsiteY1" fmla="*/ 11649 h 9525"/>
                    <a:gd name="connsiteX2" fmla="*/ 13906 w 19050"/>
                    <a:gd name="connsiteY2" fmla="*/ 971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972" y="7144"/>
                      </a:moveTo>
                      <a:lnTo>
                        <a:pt x="7144" y="11649"/>
                      </a:lnTo>
                      <a:lnTo>
                        <a:pt x="13906" y="971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29" name="任意多边形: 形状 712">
                  <a:extLst>
                    <a:ext uri="{FF2B5EF4-FFF2-40B4-BE49-F238E27FC236}">
                      <a16:creationId xmlns:a16="http://schemas.microsoft.com/office/drawing/2014/main" id="{3F177060-ED0F-B06F-C853-B23A90A25B8D}"/>
                    </a:ext>
                  </a:extLst>
                </p:cNvPr>
                <p:cNvSpPr/>
                <p:nvPr/>
              </p:nvSpPr>
              <p:spPr>
                <a:xfrm>
                  <a:off x="3573904" y="1401683"/>
                  <a:ext cx="38100" cy="19050"/>
                </a:xfrm>
                <a:custGeom>
                  <a:avLst/>
                  <a:gdLst>
                    <a:gd name="connsiteX0" fmla="*/ 33204 w 38100"/>
                    <a:gd name="connsiteY0" fmla="*/ 18755 h 19050"/>
                    <a:gd name="connsiteX1" fmla="*/ 7144 w 38100"/>
                    <a:gd name="connsiteY1" fmla="*/ 7144 h 19050"/>
                    <a:gd name="connsiteX2" fmla="*/ 33204 w 38100"/>
                    <a:gd name="connsiteY2" fmla="*/ 1875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8100" h="19050">
                      <a:moveTo>
                        <a:pt x="33204" y="18755"/>
                      </a:moveTo>
                      <a:cubicBezTo>
                        <a:pt x="23460" y="14792"/>
                        <a:pt x="16488" y="8915"/>
                        <a:pt x="7144" y="7144"/>
                      </a:cubicBezTo>
                      <a:cubicBezTo>
                        <a:pt x="15659" y="11106"/>
                        <a:pt x="26841" y="16821"/>
                        <a:pt x="33204" y="1875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30" name="任意多边形: 形状 713">
                  <a:extLst>
                    <a:ext uri="{FF2B5EF4-FFF2-40B4-BE49-F238E27FC236}">
                      <a16:creationId xmlns:a16="http://schemas.microsoft.com/office/drawing/2014/main" id="{7B1A5D4F-DA18-8A52-00C6-841E69FD888B}"/>
                    </a:ext>
                  </a:extLst>
                </p:cNvPr>
                <p:cNvSpPr/>
                <p:nvPr/>
              </p:nvSpPr>
              <p:spPr>
                <a:xfrm>
                  <a:off x="3662458" y="1375289"/>
                  <a:ext cx="66675" cy="28575"/>
                </a:xfrm>
                <a:custGeom>
                  <a:avLst/>
                  <a:gdLst>
                    <a:gd name="connsiteX0" fmla="*/ 63913 w 66675"/>
                    <a:gd name="connsiteY0" fmla="*/ 21803 h 28575"/>
                    <a:gd name="connsiteX1" fmla="*/ 61846 w 66675"/>
                    <a:gd name="connsiteY1" fmla="*/ 21260 h 28575"/>
                    <a:gd name="connsiteX2" fmla="*/ 59817 w 66675"/>
                    <a:gd name="connsiteY2" fmla="*/ 20088 h 28575"/>
                    <a:gd name="connsiteX3" fmla="*/ 61855 w 66675"/>
                    <a:gd name="connsiteY3" fmla="*/ 19621 h 28575"/>
                    <a:gd name="connsiteX4" fmla="*/ 63694 w 66675"/>
                    <a:gd name="connsiteY4" fmla="*/ 17793 h 28575"/>
                    <a:gd name="connsiteX5" fmla="*/ 66323 w 66675"/>
                    <a:gd name="connsiteY5" fmla="*/ 13106 h 28575"/>
                    <a:gd name="connsiteX6" fmla="*/ 61951 w 66675"/>
                    <a:gd name="connsiteY6" fmla="*/ 12211 h 28575"/>
                    <a:gd name="connsiteX7" fmla="*/ 52711 w 66675"/>
                    <a:gd name="connsiteY7" fmla="*/ 10620 h 28575"/>
                    <a:gd name="connsiteX8" fmla="*/ 53673 w 66675"/>
                    <a:gd name="connsiteY8" fmla="*/ 14173 h 28575"/>
                    <a:gd name="connsiteX9" fmla="*/ 44729 w 66675"/>
                    <a:gd name="connsiteY9" fmla="*/ 8992 h 28575"/>
                    <a:gd name="connsiteX10" fmla="*/ 24251 w 66675"/>
                    <a:gd name="connsiteY10" fmla="*/ 10820 h 28575"/>
                    <a:gd name="connsiteX11" fmla="*/ 25222 w 66675"/>
                    <a:gd name="connsiteY11" fmla="*/ 11354 h 28575"/>
                    <a:gd name="connsiteX12" fmla="*/ 14411 w 66675"/>
                    <a:gd name="connsiteY12" fmla="*/ 10344 h 28575"/>
                    <a:gd name="connsiteX13" fmla="*/ 7144 w 66675"/>
                    <a:gd name="connsiteY13" fmla="*/ 7144 h 28575"/>
                    <a:gd name="connsiteX14" fmla="*/ 15250 w 66675"/>
                    <a:gd name="connsiteY14" fmla="*/ 14764 h 28575"/>
                    <a:gd name="connsiteX15" fmla="*/ 24184 w 66675"/>
                    <a:gd name="connsiteY15" fmla="*/ 21993 h 28575"/>
                    <a:gd name="connsiteX16" fmla="*/ 36767 w 66675"/>
                    <a:gd name="connsiteY16" fmla="*/ 23755 h 28575"/>
                    <a:gd name="connsiteX17" fmla="*/ 20441 w 66675"/>
                    <a:gd name="connsiteY17" fmla="*/ 17564 h 28575"/>
                    <a:gd name="connsiteX18" fmla="*/ 43377 w 66675"/>
                    <a:gd name="connsiteY18" fmla="*/ 16888 h 28575"/>
                    <a:gd name="connsiteX19" fmla="*/ 39176 w 66675"/>
                    <a:gd name="connsiteY19" fmla="*/ 17907 h 28575"/>
                    <a:gd name="connsiteX20" fmla="*/ 47463 w 66675"/>
                    <a:gd name="connsiteY20" fmla="*/ 17355 h 28575"/>
                    <a:gd name="connsiteX21" fmla="*/ 46520 w 66675"/>
                    <a:gd name="connsiteY21" fmla="*/ 14564 h 28575"/>
                    <a:gd name="connsiteX22" fmla="*/ 55159 w 66675"/>
                    <a:gd name="connsiteY22" fmla="*/ 18812 h 28575"/>
                    <a:gd name="connsiteX23" fmla="*/ 59741 w 66675"/>
                    <a:gd name="connsiteY23" fmla="*/ 20726 h 28575"/>
                    <a:gd name="connsiteX24" fmla="*/ 60846 w 66675"/>
                    <a:gd name="connsiteY24" fmla="*/ 21307 h 28575"/>
                    <a:gd name="connsiteX25" fmla="*/ 61303 w 66675"/>
                    <a:gd name="connsiteY25" fmla="*/ 21879 h 28575"/>
                    <a:gd name="connsiteX26" fmla="*/ 62132 w 66675"/>
                    <a:gd name="connsiteY26" fmla="*/ 23279 h 28575"/>
                    <a:gd name="connsiteX27" fmla="*/ 63913 w 66675"/>
                    <a:gd name="connsiteY27" fmla="*/ 21803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6675" h="28575">
                      <a:moveTo>
                        <a:pt x="63913" y="21803"/>
                      </a:moveTo>
                      <a:cubicBezTo>
                        <a:pt x="63036" y="21774"/>
                        <a:pt x="62379" y="21565"/>
                        <a:pt x="61846" y="21260"/>
                      </a:cubicBezTo>
                      <a:cubicBezTo>
                        <a:pt x="61274" y="20955"/>
                        <a:pt x="61103" y="20593"/>
                        <a:pt x="59817" y="20088"/>
                      </a:cubicBezTo>
                      <a:cubicBezTo>
                        <a:pt x="60817" y="20279"/>
                        <a:pt x="61360" y="20060"/>
                        <a:pt x="61855" y="19621"/>
                      </a:cubicBezTo>
                      <a:cubicBezTo>
                        <a:pt x="62427" y="19183"/>
                        <a:pt x="63075" y="18536"/>
                        <a:pt x="63694" y="17793"/>
                      </a:cubicBezTo>
                      <a:cubicBezTo>
                        <a:pt x="64932" y="16307"/>
                        <a:pt x="66075" y="14430"/>
                        <a:pt x="66323" y="13106"/>
                      </a:cubicBezTo>
                      <a:cubicBezTo>
                        <a:pt x="66323" y="13106"/>
                        <a:pt x="64141" y="12659"/>
                        <a:pt x="61951" y="12211"/>
                      </a:cubicBezTo>
                      <a:cubicBezTo>
                        <a:pt x="57331" y="11411"/>
                        <a:pt x="52711" y="10620"/>
                        <a:pt x="52711" y="10620"/>
                      </a:cubicBezTo>
                      <a:cubicBezTo>
                        <a:pt x="54712" y="11592"/>
                        <a:pt x="55712" y="12830"/>
                        <a:pt x="53673" y="14173"/>
                      </a:cubicBezTo>
                      <a:lnTo>
                        <a:pt x="44729" y="8992"/>
                      </a:lnTo>
                      <a:cubicBezTo>
                        <a:pt x="34766" y="7782"/>
                        <a:pt x="31128" y="14554"/>
                        <a:pt x="24251" y="10820"/>
                      </a:cubicBezTo>
                      <a:lnTo>
                        <a:pt x="25222" y="11354"/>
                      </a:lnTo>
                      <a:cubicBezTo>
                        <a:pt x="20155" y="11344"/>
                        <a:pt x="16935" y="11011"/>
                        <a:pt x="14411" y="10344"/>
                      </a:cubicBezTo>
                      <a:cubicBezTo>
                        <a:pt x="12211" y="9658"/>
                        <a:pt x="10258" y="8639"/>
                        <a:pt x="7144" y="7144"/>
                      </a:cubicBezTo>
                      <a:cubicBezTo>
                        <a:pt x="7534" y="10344"/>
                        <a:pt x="11049" y="12602"/>
                        <a:pt x="15250" y="14764"/>
                      </a:cubicBezTo>
                      <a:cubicBezTo>
                        <a:pt x="19936" y="16916"/>
                        <a:pt x="24470" y="18955"/>
                        <a:pt x="24184" y="21993"/>
                      </a:cubicBezTo>
                      <a:cubicBezTo>
                        <a:pt x="32318" y="26308"/>
                        <a:pt x="35833" y="22489"/>
                        <a:pt x="36767" y="23755"/>
                      </a:cubicBezTo>
                      <a:cubicBezTo>
                        <a:pt x="21031" y="21984"/>
                        <a:pt x="37109" y="18526"/>
                        <a:pt x="20441" y="17564"/>
                      </a:cubicBezTo>
                      <a:cubicBezTo>
                        <a:pt x="39081" y="19526"/>
                        <a:pt x="21841" y="13706"/>
                        <a:pt x="43377" y="16888"/>
                      </a:cubicBezTo>
                      <a:lnTo>
                        <a:pt x="39176" y="17907"/>
                      </a:lnTo>
                      <a:cubicBezTo>
                        <a:pt x="44348" y="18183"/>
                        <a:pt x="48416" y="20126"/>
                        <a:pt x="47463" y="17355"/>
                      </a:cubicBezTo>
                      <a:cubicBezTo>
                        <a:pt x="46444" y="16850"/>
                        <a:pt x="42424" y="14859"/>
                        <a:pt x="46520" y="14564"/>
                      </a:cubicBezTo>
                      <a:cubicBezTo>
                        <a:pt x="49006" y="16573"/>
                        <a:pt x="52073" y="17659"/>
                        <a:pt x="55159" y="18812"/>
                      </a:cubicBezTo>
                      <a:cubicBezTo>
                        <a:pt x="56702" y="19393"/>
                        <a:pt x="58245" y="19983"/>
                        <a:pt x="59741" y="20726"/>
                      </a:cubicBezTo>
                      <a:lnTo>
                        <a:pt x="60846" y="21307"/>
                      </a:lnTo>
                      <a:cubicBezTo>
                        <a:pt x="61027" y="21488"/>
                        <a:pt x="61151" y="21679"/>
                        <a:pt x="61303" y="21879"/>
                      </a:cubicBezTo>
                      <a:cubicBezTo>
                        <a:pt x="61589" y="22288"/>
                        <a:pt x="61874" y="22746"/>
                        <a:pt x="62132" y="23279"/>
                      </a:cubicBezTo>
                      <a:cubicBezTo>
                        <a:pt x="61722" y="22117"/>
                        <a:pt x="62608" y="21374"/>
                        <a:pt x="63913" y="2180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31" name="任意多边形: 形状 714">
                  <a:extLst>
                    <a:ext uri="{FF2B5EF4-FFF2-40B4-BE49-F238E27FC236}">
                      <a16:creationId xmlns:a16="http://schemas.microsoft.com/office/drawing/2014/main" id="{FED20414-F108-69F9-FCC2-F7F0D75C186E}"/>
                    </a:ext>
                  </a:extLst>
                </p:cNvPr>
                <p:cNvSpPr/>
                <p:nvPr/>
              </p:nvSpPr>
              <p:spPr>
                <a:xfrm>
                  <a:off x="3664953" y="1395704"/>
                  <a:ext cx="19050" cy="9525"/>
                </a:xfrm>
                <a:custGeom>
                  <a:avLst/>
                  <a:gdLst>
                    <a:gd name="connsiteX0" fmla="*/ 10230 w 19050"/>
                    <a:gd name="connsiteY0" fmla="*/ 7436 h 9525"/>
                    <a:gd name="connsiteX1" fmla="*/ 7144 w 19050"/>
                    <a:gd name="connsiteY1" fmla="*/ 8779 h 9525"/>
                    <a:gd name="connsiteX2" fmla="*/ 14345 w 19050"/>
                    <a:gd name="connsiteY2" fmla="*/ 9665 h 9525"/>
                    <a:gd name="connsiteX3" fmla="*/ 10230 w 19050"/>
                    <a:gd name="connsiteY3" fmla="*/ 743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0230" y="7436"/>
                      </a:moveTo>
                      <a:cubicBezTo>
                        <a:pt x="7191" y="6512"/>
                        <a:pt x="7353" y="8007"/>
                        <a:pt x="7144" y="8779"/>
                      </a:cubicBezTo>
                      <a:cubicBezTo>
                        <a:pt x="8534" y="9903"/>
                        <a:pt x="12373" y="9322"/>
                        <a:pt x="14345" y="9665"/>
                      </a:cubicBezTo>
                      <a:lnTo>
                        <a:pt x="10230" y="743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32" name="任意多边形: 形状 715">
                  <a:extLst>
                    <a:ext uri="{FF2B5EF4-FFF2-40B4-BE49-F238E27FC236}">
                      <a16:creationId xmlns:a16="http://schemas.microsoft.com/office/drawing/2014/main" id="{633D2E78-E43A-A83A-FAEA-DB53FE772FF2}"/>
                    </a:ext>
                  </a:extLst>
                </p:cNvPr>
                <p:cNvSpPr/>
                <p:nvPr/>
              </p:nvSpPr>
              <p:spPr>
                <a:xfrm>
                  <a:off x="3838232" y="1268650"/>
                  <a:ext cx="28575" cy="19050"/>
                </a:xfrm>
                <a:custGeom>
                  <a:avLst/>
                  <a:gdLst>
                    <a:gd name="connsiteX0" fmla="*/ 14030 w 28575"/>
                    <a:gd name="connsiteY0" fmla="*/ 12923 h 19050"/>
                    <a:gd name="connsiteX1" fmla="*/ 20383 w 28575"/>
                    <a:gd name="connsiteY1" fmla="*/ 8798 h 19050"/>
                    <a:gd name="connsiteX2" fmla="*/ 8953 w 28575"/>
                    <a:gd name="connsiteY2" fmla="*/ 8741 h 19050"/>
                    <a:gd name="connsiteX3" fmla="*/ 11401 w 28575"/>
                    <a:gd name="connsiteY3" fmla="*/ 16371 h 19050"/>
                    <a:gd name="connsiteX4" fmla="*/ 7144 w 28575"/>
                    <a:gd name="connsiteY4" fmla="*/ 17580 h 19050"/>
                    <a:gd name="connsiteX5" fmla="*/ 19260 w 28575"/>
                    <a:gd name="connsiteY5" fmla="*/ 20304 h 19050"/>
                    <a:gd name="connsiteX6" fmla="*/ 18498 w 28575"/>
                    <a:gd name="connsiteY6" fmla="*/ 20171 h 19050"/>
                    <a:gd name="connsiteX7" fmla="*/ 25689 w 28575"/>
                    <a:gd name="connsiteY7" fmla="*/ 12837 h 19050"/>
                    <a:gd name="connsiteX8" fmla="*/ 14030 w 28575"/>
                    <a:gd name="connsiteY8" fmla="*/ 1292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575" h="19050">
                      <a:moveTo>
                        <a:pt x="14030" y="12923"/>
                      </a:moveTo>
                      <a:cubicBezTo>
                        <a:pt x="13430" y="11532"/>
                        <a:pt x="17335" y="9598"/>
                        <a:pt x="20383" y="8798"/>
                      </a:cubicBezTo>
                      <a:cubicBezTo>
                        <a:pt x="16373" y="7512"/>
                        <a:pt x="14354" y="5855"/>
                        <a:pt x="8953" y="8741"/>
                      </a:cubicBezTo>
                      <a:cubicBezTo>
                        <a:pt x="12363" y="10694"/>
                        <a:pt x="17412" y="12846"/>
                        <a:pt x="11401" y="16371"/>
                      </a:cubicBezTo>
                      <a:lnTo>
                        <a:pt x="7144" y="17580"/>
                      </a:lnTo>
                      <a:cubicBezTo>
                        <a:pt x="11497" y="18409"/>
                        <a:pt x="22041" y="15523"/>
                        <a:pt x="19260" y="20304"/>
                      </a:cubicBezTo>
                      <a:lnTo>
                        <a:pt x="18498" y="20171"/>
                      </a:lnTo>
                      <a:lnTo>
                        <a:pt x="25689" y="12837"/>
                      </a:lnTo>
                      <a:cubicBezTo>
                        <a:pt x="21736" y="10313"/>
                        <a:pt x="20345" y="13351"/>
                        <a:pt x="14030" y="1292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33" name="任意多边形: 形状 716">
                  <a:extLst>
                    <a:ext uri="{FF2B5EF4-FFF2-40B4-BE49-F238E27FC236}">
                      <a16:creationId xmlns:a16="http://schemas.microsoft.com/office/drawing/2014/main" id="{3AC25E31-0304-CCB0-7B2A-33E955E57BAA}"/>
                    </a:ext>
                  </a:extLst>
                </p:cNvPr>
                <p:cNvSpPr/>
                <p:nvPr/>
              </p:nvSpPr>
              <p:spPr>
                <a:xfrm>
                  <a:off x="3892315" y="1116001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8780 h 9525"/>
                    <a:gd name="connsiteX1" fmla="*/ 10916 w 9525"/>
                    <a:gd name="connsiteY1" fmla="*/ 7447 h 9525"/>
                    <a:gd name="connsiteX2" fmla="*/ 7144 w 9525"/>
                    <a:gd name="connsiteY2" fmla="*/ 878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8780"/>
                      </a:moveTo>
                      <a:cubicBezTo>
                        <a:pt x="8468" y="6285"/>
                        <a:pt x="10916" y="11362"/>
                        <a:pt x="10916" y="7447"/>
                      </a:cubicBezTo>
                      <a:cubicBezTo>
                        <a:pt x="9163" y="7256"/>
                        <a:pt x="7915" y="6409"/>
                        <a:pt x="7144" y="878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34" name="任意多边形: 形状 717">
                  <a:extLst>
                    <a:ext uri="{FF2B5EF4-FFF2-40B4-BE49-F238E27FC236}">
                      <a16:creationId xmlns:a16="http://schemas.microsoft.com/office/drawing/2014/main" id="{40BE3DE9-E77F-5A79-ACEC-958EA900A32A}"/>
                    </a:ext>
                  </a:extLst>
                </p:cNvPr>
                <p:cNvSpPr/>
                <p:nvPr/>
              </p:nvSpPr>
              <p:spPr>
                <a:xfrm>
                  <a:off x="3856520" y="1050810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7144 h 19050"/>
                    <a:gd name="connsiteX1" fmla="*/ 11430 w 19050"/>
                    <a:gd name="connsiteY1" fmla="*/ 13811 h 19050"/>
                    <a:gd name="connsiteX2" fmla="*/ 16897 w 19050"/>
                    <a:gd name="connsiteY2" fmla="*/ 14107 h 19050"/>
                    <a:gd name="connsiteX3" fmla="*/ 14173 w 19050"/>
                    <a:gd name="connsiteY3" fmla="*/ 10154 h 19050"/>
                    <a:gd name="connsiteX4" fmla="*/ 14002 w 19050"/>
                    <a:gd name="connsiteY4" fmla="*/ 10678 h 19050"/>
                    <a:gd name="connsiteX5" fmla="*/ 11725 w 19050"/>
                    <a:gd name="connsiteY5" fmla="*/ 9020 h 19050"/>
                    <a:gd name="connsiteX6" fmla="*/ 16402 w 19050"/>
                    <a:gd name="connsiteY6" fmla="*/ 944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" h="19050">
                      <a:moveTo>
                        <a:pt x="7144" y="7144"/>
                      </a:moveTo>
                      <a:cubicBezTo>
                        <a:pt x="7458" y="11144"/>
                        <a:pt x="14745" y="9525"/>
                        <a:pt x="11430" y="13811"/>
                      </a:cubicBezTo>
                      <a:lnTo>
                        <a:pt x="16897" y="14107"/>
                      </a:lnTo>
                      <a:cubicBezTo>
                        <a:pt x="11411" y="13859"/>
                        <a:pt x="16859" y="11687"/>
                        <a:pt x="14173" y="10154"/>
                      </a:cubicBezTo>
                      <a:lnTo>
                        <a:pt x="14002" y="10678"/>
                      </a:lnTo>
                      <a:cubicBezTo>
                        <a:pt x="12840" y="10554"/>
                        <a:pt x="11135" y="9658"/>
                        <a:pt x="11725" y="9020"/>
                      </a:cubicBezTo>
                      <a:cubicBezTo>
                        <a:pt x="13049" y="8630"/>
                        <a:pt x="14859" y="8049"/>
                        <a:pt x="16402" y="9449"/>
                      </a:cubicBez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35" name="任意多边形: 形状 718">
                  <a:extLst>
                    <a:ext uri="{FF2B5EF4-FFF2-40B4-BE49-F238E27FC236}">
                      <a16:creationId xmlns:a16="http://schemas.microsoft.com/office/drawing/2014/main" id="{5FC128A1-FB50-6439-27A8-FD6F8DC44E93}"/>
                    </a:ext>
                  </a:extLst>
                </p:cNvPr>
                <p:cNvSpPr/>
                <p:nvPr/>
              </p:nvSpPr>
              <p:spPr>
                <a:xfrm>
                  <a:off x="3560026" y="1396463"/>
                  <a:ext cx="19050" cy="19050"/>
                </a:xfrm>
                <a:custGeom>
                  <a:avLst/>
                  <a:gdLst>
                    <a:gd name="connsiteX0" fmla="*/ 15945 w 19050"/>
                    <a:gd name="connsiteY0" fmla="*/ 7144 h 19050"/>
                    <a:gd name="connsiteX1" fmla="*/ 7144 w 19050"/>
                    <a:gd name="connsiteY1" fmla="*/ 8944 h 19050"/>
                    <a:gd name="connsiteX2" fmla="*/ 15773 w 19050"/>
                    <a:gd name="connsiteY2" fmla="*/ 12916 h 19050"/>
                    <a:gd name="connsiteX3" fmla="*/ 15945 w 19050"/>
                    <a:gd name="connsiteY3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5945" y="7144"/>
                      </a:moveTo>
                      <a:cubicBezTo>
                        <a:pt x="12868" y="9925"/>
                        <a:pt x="9134" y="9039"/>
                        <a:pt x="7144" y="8944"/>
                      </a:cubicBezTo>
                      <a:lnTo>
                        <a:pt x="15773" y="12916"/>
                      </a:lnTo>
                      <a:lnTo>
                        <a:pt x="15945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36" name="任意多边形: 形状 719">
                  <a:extLst>
                    <a:ext uri="{FF2B5EF4-FFF2-40B4-BE49-F238E27FC236}">
                      <a16:creationId xmlns:a16="http://schemas.microsoft.com/office/drawing/2014/main" id="{BD024115-BD11-BC50-C03E-434E16B1F4D9}"/>
                    </a:ext>
                  </a:extLst>
                </p:cNvPr>
                <p:cNvSpPr/>
                <p:nvPr/>
              </p:nvSpPr>
              <p:spPr>
                <a:xfrm>
                  <a:off x="3653961" y="1389348"/>
                  <a:ext cx="19050" cy="19050"/>
                </a:xfrm>
                <a:custGeom>
                  <a:avLst/>
                  <a:gdLst>
                    <a:gd name="connsiteX0" fmla="*/ 18031 w 19050"/>
                    <a:gd name="connsiteY0" fmla="*/ 10039 h 19050"/>
                    <a:gd name="connsiteX1" fmla="*/ 7144 w 19050"/>
                    <a:gd name="connsiteY1" fmla="*/ 7144 h 19050"/>
                    <a:gd name="connsiteX2" fmla="*/ 9725 w 19050"/>
                    <a:gd name="connsiteY2" fmla="*/ 12459 h 19050"/>
                    <a:gd name="connsiteX3" fmla="*/ 18031 w 19050"/>
                    <a:gd name="connsiteY3" fmla="*/ 1003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8031" y="10039"/>
                      </a:moveTo>
                      <a:cubicBezTo>
                        <a:pt x="13125" y="8163"/>
                        <a:pt x="9077" y="11125"/>
                        <a:pt x="7144" y="7144"/>
                      </a:cubicBezTo>
                      <a:lnTo>
                        <a:pt x="9725" y="12459"/>
                      </a:lnTo>
                      <a:cubicBezTo>
                        <a:pt x="11830" y="10582"/>
                        <a:pt x="14288" y="11544"/>
                        <a:pt x="18031" y="1003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37" name="任意多边形: 形状 720">
                  <a:extLst>
                    <a:ext uri="{FF2B5EF4-FFF2-40B4-BE49-F238E27FC236}">
                      <a16:creationId xmlns:a16="http://schemas.microsoft.com/office/drawing/2014/main" id="{4B5AA3EB-0440-86E1-FF9A-68B50AE8FD66}"/>
                    </a:ext>
                  </a:extLst>
                </p:cNvPr>
                <p:cNvSpPr/>
                <p:nvPr/>
              </p:nvSpPr>
              <p:spPr>
                <a:xfrm>
                  <a:off x="3781168" y="1337198"/>
                  <a:ext cx="9525" cy="9525"/>
                </a:xfrm>
                <a:custGeom>
                  <a:avLst/>
                  <a:gdLst>
                    <a:gd name="connsiteX0" fmla="*/ 10116 w 9525"/>
                    <a:gd name="connsiteY0" fmla="*/ 7449 h 9525"/>
                    <a:gd name="connsiteX1" fmla="*/ 7144 w 9525"/>
                    <a:gd name="connsiteY1" fmla="*/ 7144 h 9525"/>
                    <a:gd name="connsiteX2" fmla="*/ 8934 w 9525"/>
                    <a:gd name="connsiteY2" fmla="*/ 9163 h 9525"/>
                    <a:gd name="connsiteX3" fmla="*/ 7934 w 9525"/>
                    <a:gd name="connsiteY3" fmla="*/ 741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0116" y="7449"/>
                      </a:moveTo>
                      <a:lnTo>
                        <a:pt x="7144" y="7144"/>
                      </a:lnTo>
                      <a:lnTo>
                        <a:pt x="8934" y="9163"/>
                      </a:lnTo>
                      <a:lnTo>
                        <a:pt x="7934" y="741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38" name="任意多边形: 形状 721">
                  <a:extLst>
                    <a:ext uri="{FF2B5EF4-FFF2-40B4-BE49-F238E27FC236}">
                      <a16:creationId xmlns:a16="http://schemas.microsoft.com/office/drawing/2014/main" id="{6A10FB53-D90A-E76E-9640-004CE276C3F4}"/>
                    </a:ext>
                  </a:extLst>
                </p:cNvPr>
                <p:cNvSpPr/>
                <p:nvPr/>
              </p:nvSpPr>
              <p:spPr>
                <a:xfrm>
                  <a:off x="3872720" y="1082681"/>
                  <a:ext cx="19050" cy="19050"/>
                </a:xfrm>
                <a:custGeom>
                  <a:avLst/>
                  <a:gdLst>
                    <a:gd name="connsiteX0" fmla="*/ 10537 w 19050"/>
                    <a:gd name="connsiteY0" fmla="*/ 8982 h 19050"/>
                    <a:gd name="connsiteX1" fmla="*/ 10527 w 19050"/>
                    <a:gd name="connsiteY1" fmla="*/ 12011 h 19050"/>
                    <a:gd name="connsiteX2" fmla="*/ 7384 w 19050"/>
                    <a:gd name="connsiteY2" fmla="*/ 12116 h 19050"/>
                    <a:gd name="connsiteX3" fmla="*/ 7898 w 19050"/>
                    <a:gd name="connsiteY3" fmla="*/ 15097 h 19050"/>
                    <a:gd name="connsiteX4" fmla="*/ 13528 w 19050"/>
                    <a:gd name="connsiteY4" fmla="*/ 12906 h 19050"/>
                    <a:gd name="connsiteX5" fmla="*/ 14204 w 19050"/>
                    <a:gd name="connsiteY5" fmla="*/ 7144 h 19050"/>
                    <a:gd name="connsiteX6" fmla="*/ 10537 w 19050"/>
                    <a:gd name="connsiteY6" fmla="*/ 898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" h="19050">
                      <a:moveTo>
                        <a:pt x="10537" y="8982"/>
                      </a:moveTo>
                      <a:cubicBezTo>
                        <a:pt x="11385" y="9801"/>
                        <a:pt x="11861" y="11230"/>
                        <a:pt x="10527" y="12011"/>
                      </a:cubicBezTo>
                      <a:cubicBezTo>
                        <a:pt x="10032" y="12116"/>
                        <a:pt x="8870" y="11840"/>
                        <a:pt x="7384" y="12116"/>
                      </a:cubicBezTo>
                      <a:cubicBezTo>
                        <a:pt x="6584" y="12792"/>
                        <a:pt x="8051" y="14030"/>
                        <a:pt x="7898" y="15097"/>
                      </a:cubicBezTo>
                      <a:cubicBezTo>
                        <a:pt x="10832" y="17659"/>
                        <a:pt x="11680" y="13811"/>
                        <a:pt x="13528" y="12906"/>
                      </a:cubicBezTo>
                      <a:cubicBezTo>
                        <a:pt x="13356" y="10887"/>
                        <a:pt x="16985" y="10097"/>
                        <a:pt x="14204" y="7144"/>
                      </a:cubicBezTo>
                      <a:cubicBezTo>
                        <a:pt x="14271" y="7201"/>
                        <a:pt x="10537" y="8982"/>
                        <a:pt x="10537" y="898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39" name="任意多边形: 形状 722">
                  <a:extLst>
                    <a:ext uri="{FF2B5EF4-FFF2-40B4-BE49-F238E27FC236}">
                      <a16:creationId xmlns:a16="http://schemas.microsoft.com/office/drawing/2014/main" id="{0A54D653-6952-355E-957E-9E0E029BB947}"/>
                    </a:ext>
                  </a:extLst>
                </p:cNvPr>
                <p:cNvSpPr/>
                <p:nvPr/>
              </p:nvSpPr>
              <p:spPr>
                <a:xfrm>
                  <a:off x="3799456" y="1315615"/>
                  <a:ext cx="19050" cy="9525"/>
                </a:xfrm>
                <a:custGeom>
                  <a:avLst/>
                  <a:gdLst>
                    <a:gd name="connsiteX0" fmla="*/ 12459 w 19050"/>
                    <a:gd name="connsiteY0" fmla="*/ 9401 h 9525"/>
                    <a:gd name="connsiteX1" fmla="*/ 13049 w 19050"/>
                    <a:gd name="connsiteY1" fmla="*/ 8887 h 9525"/>
                    <a:gd name="connsiteX2" fmla="*/ 7706 w 19050"/>
                    <a:gd name="connsiteY2" fmla="*/ 7144 h 9525"/>
                    <a:gd name="connsiteX3" fmla="*/ 7144 w 19050"/>
                    <a:gd name="connsiteY3" fmla="*/ 762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2459" y="9401"/>
                      </a:moveTo>
                      <a:lnTo>
                        <a:pt x="13049" y="8887"/>
                      </a:lnTo>
                      <a:lnTo>
                        <a:pt x="7706" y="7144"/>
                      </a:lnTo>
                      <a:lnTo>
                        <a:pt x="7144" y="762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40" name="任意多边形: 形状 723">
                  <a:extLst>
                    <a:ext uri="{FF2B5EF4-FFF2-40B4-BE49-F238E27FC236}">
                      <a16:creationId xmlns:a16="http://schemas.microsoft.com/office/drawing/2014/main" id="{4573F042-05BB-D6C0-DBBD-154527443AC0}"/>
                    </a:ext>
                  </a:extLst>
                </p:cNvPr>
                <p:cNvSpPr/>
                <p:nvPr/>
              </p:nvSpPr>
              <p:spPr>
                <a:xfrm>
                  <a:off x="3815563" y="1299870"/>
                  <a:ext cx="19050" cy="9525"/>
                </a:xfrm>
                <a:custGeom>
                  <a:avLst/>
                  <a:gdLst>
                    <a:gd name="connsiteX0" fmla="*/ 12363 w 19050"/>
                    <a:gd name="connsiteY0" fmla="*/ 9030 h 9525"/>
                    <a:gd name="connsiteX1" fmla="*/ 12897 w 19050"/>
                    <a:gd name="connsiteY1" fmla="*/ 8487 h 9525"/>
                    <a:gd name="connsiteX2" fmla="*/ 7658 w 19050"/>
                    <a:gd name="connsiteY2" fmla="*/ 7144 h 9525"/>
                    <a:gd name="connsiteX3" fmla="*/ 7144 w 19050"/>
                    <a:gd name="connsiteY3" fmla="*/ 766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2363" y="9030"/>
                      </a:moveTo>
                      <a:lnTo>
                        <a:pt x="12897" y="8487"/>
                      </a:lnTo>
                      <a:lnTo>
                        <a:pt x="7658" y="7144"/>
                      </a:lnTo>
                      <a:lnTo>
                        <a:pt x="7144" y="766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41" name="任意多边形: 形状 724">
                  <a:extLst>
                    <a:ext uri="{FF2B5EF4-FFF2-40B4-BE49-F238E27FC236}">
                      <a16:creationId xmlns:a16="http://schemas.microsoft.com/office/drawing/2014/main" id="{2A0AEA7C-1E49-5BB1-D2DC-E12A7207F793}"/>
                    </a:ext>
                  </a:extLst>
                </p:cNvPr>
                <p:cNvSpPr/>
                <p:nvPr/>
              </p:nvSpPr>
              <p:spPr>
                <a:xfrm>
                  <a:off x="3783910" y="1316563"/>
                  <a:ext cx="19050" cy="9525"/>
                </a:xfrm>
                <a:custGeom>
                  <a:avLst/>
                  <a:gdLst>
                    <a:gd name="connsiteX0" fmla="*/ 8278 w 19050"/>
                    <a:gd name="connsiteY0" fmla="*/ 7920 h 9525"/>
                    <a:gd name="connsiteX1" fmla="*/ 12888 w 19050"/>
                    <a:gd name="connsiteY1" fmla="*/ 10253 h 9525"/>
                    <a:gd name="connsiteX2" fmla="*/ 15155 w 19050"/>
                    <a:gd name="connsiteY2" fmla="*/ 7567 h 9525"/>
                    <a:gd name="connsiteX3" fmla="*/ 21213 w 19050"/>
                    <a:gd name="connsiteY3" fmla="*/ 9634 h 9525"/>
                    <a:gd name="connsiteX4" fmla="*/ 8278 w 19050"/>
                    <a:gd name="connsiteY4" fmla="*/ 792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9525">
                      <a:moveTo>
                        <a:pt x="8278" y="7920"/>
                      </a:moveTo>
                      <a:cubicBezTo>
                        <a:pt x="4459" y="10053"/>
                        <a:pt x="11383" y="9729"/>
                        <a:pt x="12888" y="10253"/>
                      </a:cubicBezTo>
                      <a:cubicBezTo>
                        <a:pt x="14108" y="9291"/>
                        <a:pt x="13222" y="8272"/>
                        <a:pt x="15155" y="7567"/>
                      </a:cubicBezTo>
                      <a:lnTo>
                        <a:pt x="21213" y="9634"/>
                      </a:lnTo>
                      <a:cubicBezTo>
                        <a:pt x="15441" y="9072"/>
                        <a:pt x="17575" y="5634"/>
                        <a:pt x="8278" y="792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42" name="任意多边形: 形状 725">
                  <a:extLst>
                    <a:ext uri="{FF2B5EF4-FFF2-40B4-BE49-F238E27FC236}">
                      <a16:creationId xmlns:a16="http://schemas.microsoft.com/office/drawing/2014/main" id="{9E6337FD-CAAD-1CF2-BB27-56ECAD2C45A8}"/>
                    </a:ext>
                  </a:extLst>
                </p:cNvPr>
                <p:cNvSpPr/>
                <p:nvPr/>
              </p:nvSpPr>
              <p:spPr>
                <a:xfrm>
                  <a:off x="3794579" y="1309566"/>
                  <a:ext cx="19050" cy="9525"/>
                </a:xfrm>
                <a:custGeom>
                  <a:avLst/>
                  <a:gdLst>
                    <a:gd name="connsiteX0" fmla="*/ 14830 w 19050"/>
                    <a:gd name="connsiteY0" fmla="*/ 7744 h 9525"/>
                    <a:gd name="connsiteX1" fmla="*/ 7144 w 19050"/>
                    <a:gd name="connsiteY1" fmla="*/ 7144 h 9525"/>
                    <a:gd name="connsiteX2" fmla="*/ 8658 w 19050"/>
                    <a:gd name="connsiteY2" fmla="*/ 11135 h 9525"/>
                    <a:gd name="connsiteX3" fmla="*/ 16088 w 19050"/>
                    <a:gd name="connsiteY3" fmla="*/ 10230 h 9525"/>
                    <a:gd name="connsiteX4" fmla="*/ 14830 w 19050"/>
                    <a:gd name="connsiteY4" fmla="*/ 77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9525">
                      <a:moveTo>
                        <a:pt x="14830" y="7744"/>
                      </a:moveTo>
                      <a:lnTo>
                        <a:pt x="7144" y="7144"/>
                      </a:lnTo>
                      <a:cubicBezTo>
                        <a:pt x="8753" y="8420"/>
                        <a:pt x="11325" y="10697"/>
                        <a:pt x="8658" y="11135"/>
                      </a:cubicBezTo>
                      <a:lnTo>
                        <a:pt x="16088" y="10230"/>
                      </a:lnTo>
                      <a:cubicBezTo>
                        <a:pt x="16507" y="8982"/>
                        <a:pt x="13659" y="8725"/>
                        <a:pt x="14830" y="77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43" name="任意多边形: 形状 726">
                  <a:extLst>
                    <a:ext uri="{FF2B5EF4-FFF2-40B4-BE49-F238E27FC236}">
                      <a16:creationId xmlns:a16="http://schemas.microsoft.com/office/drawing/2014/main" id="{41238DC7-399B-3977-60BC-F41FA807366D}"/>
                    </a:ext>
                  </a:extLst>
                </p:cNvPr>
                <p:cNvSpPr/>
                <p:nvPr/>
              </p:nvSpPr>
              <p:spPr>
                <a:xfrm>
                  <a:off x="3690776" y="1365172"/>
                  <a:ext cx="28575" cy="19050"/>
                </a:xfrm>
                <a:custGeom>
                  <a:avLst/>
                  <a:gdLst>
                    <a:gd name="connsiteX0" fmla="*/ 25498 w 28575"/>
                    <a:gd name="connsiteY0" fmla="*/ 8983 h 19050"/>
                    <a:gd name="connsiteX1" fmla="*/ 7144 w 28575"/>
                    <a:gd name="connsiteY1" fmla="*/ 7926 h 19050"/>
                    <a:gd name="connsiteX2" fmla="*/ 17697 w 28575"/>
                    <a:gd name="connsiteY2" fmla="*/ 11193 h 19050"/>
                    <a:gd name="connsiteX3" fmla="*/ 13716 w 28575"/>
                    <a:gd name="connsiteY3" fmla="*/ 12251 h 19050"/>
                    <a:gd name="connsiteX4" fmla="*/ 25498 w 28575"/>
                    <a:gd name="connsiteY4" fmla="*/ 898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19050">
                      <a:moveTo>
                        <a:pt x="25498" y="8983"/>
                      </a:moveTo>
                      <a:cubicBezTo>
                        <a:pt x="19850" y="4554"/>
                        <a:pt x="14878" y="9755"/>
                        <a:pt x="7144" y="7926"/>
                      </a:cubicBezTo>
                      <a:cubicBezTo>
                        <a:pt x="8973" y="9745"/>
                        <a:pt x="17802" y="8145"/>
                        <a:pt x="17697" y="11193"/>
                      </a:cubicBezTo>
                      <a:lnTo>
                        <a:pt x="13716" y="12251"/>
                      </a:lnTo>
                      <a:cubicBezTo>
                        <a:pt x="31156" y="15803"/>
                        <a:pt x="7277" y="3526"/>
                        <a:pt x="25498" y="898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44" name="任意多边形: 形状 727">
                  <a:extLst>
                    <a:ext uri="{FF2B5EF4-FFF2-40B4-BE49-F238E27FC236}">
                      <a16:creationId xmlns:a16="http://schemas.microsoft.com/office/drawing/2014/main" id="{7B0FAB8E-7BE0-2379-4110-9B039EF71457}"/>
                    </a:ext>
                  </a:extLst>
                </p:cNvPr>
                <p:cNvSpPr/>
                <p:nvPr/>
              </p:nvSpPr>
              <p:spPr>
                <a:xfrm>
                  <a:off x="3806742" y="1297965"/>
                  <a:ext cx="9525" cy="9525"/>
                </a:xfrm>
                <a:custGeom>
                  <a:avLst/>
                  <a:gdLst>
                    <a:gd name="connsiteX0" fmla="*/ 9916 w 9525"/>
                    <a:gd name="connsiteY0" fmla="*/ 9973 h 9525"/>
                    <a:gd name="connsiteX1" fmla="*/ 7144 w 9525"/>
                    <a:gd name="connsiteY1" fmla="*/ 7144 h 9525"/>
                    <a:gd name="connsiteX2" fmla="*/ 9916 w 9525"/>
                    <a:gd name="connsiteY2" fmla="*/ 997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916" y="9973"/>
                      </a:moveTo>
                      <a:lnTo>
                        <a:pt x="7144" y="7144"/>
                      </a:lnTo>
                      <a:lnTo>
                        <a:pt x="9916" y="997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45" name="任意多边形: 形状 728">
                  <a:extLst>
                    <a:ext uri="{FF2B5EF4-FFF2-40B4-BE49-F238E27FC236}">
                      <a16:creationId xmlns:a16="http://schemas.microsoft.com/office/drawing/2014/main" id="{2FE21FF1-718A-DC75-331F-020BD93DC198}"/>
                    </a:ext>
                  </a:extLst>
                </p:cNvPr>
                <p:cNvSpPr/>
                <p:nvPr/>
              </p:nvSpPr>
              <p:spPr>
                <a:xfrm>
                  <a:off x="3879291" y="1123000"/>
                  <a:ext cx="9525" cy="9525"/>
                </a:xfrm>
                <a:custGeom>
                  <a:avLst/>
                  <a:gdLst>
                    <a:gd name="connsiteX0" fmla="*/ 7156 w 9525"/>
                    <a:gd name="connsiteY0" fmla="*/ 7296 h 9525"/>
                    <a:gd name="connsiteX1" fmla="*/ 7413 w 9525"/>
                    <a:gd name="connsiteY1" fmla="*/ 10516 h 9525"/>
                    <a:gd name="connsiteX2" fmla="*/ 8814 w 9525"/>
                    <a:gd name="connsiteY2" fmla="*/ 7144 h 9525"/>
                    <a:gd name="connsiteX3" fmla="*/ 7156 w 9525"/>
                    <a:gd name="connsiteY3" fmla="*/ 729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156" y="7296"/>
                      </a:moveTo>
                      <a:lnTo>
                        <a:pt x="7413" y="10516"/>
                      </a:lnTo>
                      <a:cubicBezTo>
                        <a:pt x="6309" y="10611"/>
                        <a:pt x="8966" y="8734"/>
                        <a:pt x="8814" y="7144"/>
                      </a:cubicBezTo>
                      <a:lnTo>
                        <a:pt x="7156" y="729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46" name="任意多边形: 形状 729">
                  <a:extLst>
                    <a:ext uri="{FF2B5EF4-FFF2-40B4-BE49-F238E27FC236}">
                      <a16:creationId xmlns:a16="http://schemas.microsoft.com/office/drawing/2014/main" id="{5BA00B7A-F0B6-2E2C-9766-1AFD7C8AFCF4}"/>
                    </a:ext>
                  </a:extLst>
                </p:cNvPr>
                <p:cNvSpPr/>
                <p:nvPr/>
              </p:nvSpPr>
              <p:spPr>
                <a:xfrm>
                  <a:off x="3720465" y="1351943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8963 h 9525"/>
                    <a:gd name="connsiteX1" fmla="*/ 11925 w 19050"/>
                    <a:gd name="connsiteY1" fmla="*/ 11011 h 9525"/>
                    <a:gd name="connsiteX2" fmla="*/ 10258 w 19050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8963"/>
                      </a:moveTo>
                      <a:lnTo>
                        <a:pt x="11925" y="11011"/>
                      </a:lnTo>
                      <a:lnTo>
                        <a:pt x="10258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47" name="任意多边形: 形状 730">
                  <a:extLst>
                    <a:ext uri="{FF2B5EF4-FFF2-40B4-BE49-F238E27FC236}">
                      <a16:creationId xmlns:a16="http://schemas.microsoft.com/office/drawing/2014/main" id="{E85CFE21-9FF0-1186-0FC4-E3A1EB3C8EF1}"/>
                    </a:ext>
                  </a:extLst>
                </p:cNvPr>
                <p:cNvSpPr/>
                <p:nvPr/>
              </p:nvSpPr>
              <p:spPr>
                <a:xfrm>
                  <a:off x="3648759" y="1359677"/>
                  <a:ext cx="38100" cy="19050"/>
                </a:xfrm>
                <a:custGeom>
                  <a:avLst/>
                  <a:gdLst>
                    <a:gd name="connsiteX0" fmla="*/ 31539 w 38100"/>
                    <a:gd name="connsiteY0" fmla="*/ 13030 h 19050"/>
                    <a:gd name="connsiteX1" fmla="*/ 35016 w 38100"/>
                    <a:gd name="connsiteY1" fmla="*/ 16697 h 19050"/>
                    <a:gd name="connsiteX2" fmla="*/ 26900 w 38100"/>
                    <a:gd name="connsiteY2" fmla="*/ 11230 h 19050"/>
                    <a:gd name="connsiteX3" fmla="*/ 9765 w 38100"/>
                    <a:gd name="connsiteY3" fmla="*/ 7144 h 19050"/>
                    <a:gd name="connsiteX4" fmla="*/ 12803 w 38100"/>
                    <a:gd name="connsiteY4" fmla="*/ 16516 h 19050"/>
                    <a:gd name="connsiteX5" fmla="*/ 10965 w 38100"/>
                    <a:gd name="connsiteY5" fmla="*/ 13325 h 19050"/>
                    <a:gd name="connsiteX6" fmla="*/ 15251 w 38100"/>
                    <a:gd name="connsiteY6" fmla="*/ 16716 h 19050"/>
                    <a:gd name="connsiteX7" fmla="*/ 27329 w 38100"/>
                    <a:gd name="connsiteY7" fmla="*/ 17469 h 19050"/>
                    <a:gd name="connsiteX8" fmla="*/ 34158 w 38100"/>
                    <a:gd name="connsiteY8" fmla="*/ 17431 h 19050"/>
                    <a:gd name="connsiteX9" fmla="*/ 39959 w 38100"/>
                    <a:gd name="connsiteY9" fmla="*/ 17088 h 19050"/>
                    <a:gd name="connsiteX10" fmla="*/ 31539 w 38100"/>
                    <a:gd name="connsiteY10" fmla="*/ 1303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8100" h="19050">
                      <a:moveTo>
                        <a:pt x="31539" y="13030"/>
                      </a:moveTo>
                      <a:cubicBezTo>
                        <a:pt x="31196" y="15316"/>
                        <a:pt x="37244" y="14773"/>
                        <a:pt x="35016" y="16697"/>
                      </a:cubicBezTo>
                      <a:cubicBezTo>
                        <a:pt x="31606" y="15145"/>
                        <a:pt x="24062" y="14097"/>
                        <a:pt x="26900" y="11230"/>
                      </a:cubicBezTo>
                      <a:cubicBezTo>
                        <a:pt x="21852" y="12449"/>
                        <a:pt x="12232" y="10925"/>
                        <a:pt x="9765" y="7144"/>
                      </a:cubicBezTo>
                      <a:cubicBezTo>
                        <a:pt x="6726" y="9906"/>
                        <a:pt x="4831" y="14573"/>
                        <a:pt x="12803" y="16516"/>
                      </a:cubicBezTo>
                      <a:cubicBezTo>
                        <a:pt x="10479" y="15564"/>
                        <a:pt x="11508" y="14630"/>
                        <a:pt x="10965" y="13325"/>
                      </a:cubicBezTo>
                      <a:cubicBezTo>
                        <a:pt x="15661" y="14478"/>
                        <a:pt x="17994" y="15411"/>
                        <a:pt x="15251" y="16716"/>
                      </a:cubicBezTo>
                      <a:cubicBezTo>
                        <a:pt x="18509" y="17116"/>
                        <a:pt x="23033" y="17393"/>
                        <a:pt x="27329" y="17469"/>
                      </a:cubicBezTo>
                      <a:cubicBezTo>
                        <a:pt x="29310" y="17516"/>
                        <a:pt x="31758" y="17507"/>
                        <a:pt x="34158" y="17431"/>
                      </a:cubicBezTo>
                      <a:cubicBezTo>
                        <a:pt x="36454" y="17364"/>
                        <a:pt x="38454" y="17240"/>
                        <a:pt x="39959" y="17088"/>
                      </a:cubicBezTo>
                      <a:lnTo>
                        <a:pt x="31539" y="1303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48" name="任意多边形: 形状 731">
                  <a:extLst>
                    <a:ext uri="{FF2B5EF4-FFF2-40B4-BE49-F238E27FC236}">
                      <a16:creationId xmlns:a16="http://schemas.microsoft.com/office/drawing/2014/main" id="{5A0EA23C-1C54-B330-9972-9265231D0CF3}"/>
                    </a:ext>
                  </a:extLst>
                </p:cNvPr>
                <p:cNvSpPr/>
                <p:nvPr/>
              </p:nvSpPr>
              <p:spPr>
                <a:xfrm>
                  <a:off x="3867760" y="1095235"/>
                  <a:ext cx="19050" cy="9525"/>
                </a:xfrm>
                <a:custGeom>
                  <a:avLst/>
                  <a:gdLst>
                    <a:gd name="connsiteX0" fmla="*/ 10077 w 19050"/>
                    <a:gd name="connsiteY0" fmla="*/ 8715 h 9525"/>
                    <a:gd name="connsiteX1" fmla="*/ 10735 w 19050"/>
                    <a:gd name="connsiteY1" fmla="*/ 7144 h 9525"/>
                    <a:gd name="connsiteX2" fmla="*/ 7144 w 19050"/>
                    <a:gd name="connsiteY2" fmla="*/ 7544 h 9525"/>
                    <a:gd name="connsiteX3" fmla="*/ 12373 w 19050"/>
                    <a:gd name="connsiteY3" fmla="*/ 9401 h 9525"/>
                    <a:gd name="connsiteX4" fmla="*/ 10077 w 19050"/>
                    <a:gd name="connsiteY4" fmla="*/ 871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9525">
                      <a:moveTo>
                        <a:pt x="10077" y="8715"/>
                      </a:moveTo>
                      <a:lnTo>
                        <a:pt x="10735" y="7144"/>
                      </a:lnTo>
                      <a:lnTo>
                        <a:pt x="7144" y="7544"/>
                      </a:lnTo>
                      <a:cubicBezTo>
                        <a:pt x="10087" y="6706"/>
                        <a:pt x="10392" y="12154"/>
                        <a:pt x="12373" y="9401"/>
                      </a:cubicBezTo>
                      <a:cubicBezTo>
                        <a:pt x="11468" y="10030"/>
                        <a:pt x="10706" y="9115"/>
                        <a:pt x="10077" y="871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49" name="任意多边形: 形状 732">
                  <a:extLst>
                    <a:ext uri="{FF2B5EF4-FFF2-40B4-BE49-F238E27FC236}">
                      <a16:creationId xmlns:a16="http://schemas.microsoft.com/office/drawing/2014/main" id="{C63037C1-7E69-9625-4E9D-E526952EBDBC}"/>
                    </a:ext>
                  </a:extLst>
                </p:cNvPr>
                <p:cNvSpPr/>
                <p:nvPr/>
              </p:nvSpPr>
              <p:spPr>
                <a:xfrm>
                  <a:off x="3800998" y="1020911"/>
                  <a:ext cx="19050" cy="9525"/>
                </a:xfrm>
                <a:custGeom>
                  <a:avLst/>
                  <a:gdLst>
                    <a:gd name="connsiteX0" fmla="*/ 10203 w 19050"/>
                    <a:gd name="connsiteY0" fmla="*/ 7191 h 9525"/>
                    <a:gd name="connsiteX1" fmla="*/ 9364 w 19050"/>
                    <a:gd name="connsiteY1" fmla="*/ 9830 h 9525"/>
                    <a:gd name="connsiteX2" fmla="*/ 7155 w 19050"/>
                    <a:gd name="connsiteY2" fmla="*/ 7144 h 9525"/>
                    <a:gd name="connsiteX3" fmla="*/ 7231 w 19050"/>
                    <a:gd name="connsiteY3" fmla="*/ 9458 h 9525"/>
                    <a:gd name="connsiteX4" fmla="*/ 7593 w 19050"/>
                    <a:gd name="connsiteY4" fmla="*/ 9725 h 9525"/>
                    <a:gd name="connsiteX5" fmla="*/ 9545 w 19050"/>
                    <a:gd name="connsiteY5" fmla="*/ 9744 h 9525"/>
                    <a:gd name="connsiteX6" fmla="*/ 7193 w 19050"/>
                    <a:gd name="connsiteY6" fmla="*/ 9420 h 9525"/>
                    <a:gd name="connsiteX7" fmla="*/ 11393 w 19050"/>
                    <a:gd name="connsiteY7" fmla="*/ 9811 h 9525"/>
                    <a:gd name="connsiteX8" fmla="*/ 9431 w 19050"/>
                    <a:gd name="connsiteY8" fmla="*/ 9068 h 9525"/>
                    <a:gd name="connsiteX9" fmla="*/ 12860 w 19050"/>
                    <a:gd name="connsiteY9" fmla="*/ 9906 h 9525"/>
                    <a:gd name="connsiteX10" fmla="*/ 11107 w 19050"/>
                    <a:gd name="connsiteY10" fmla="*/ 9906 h 9525"/>
                    <a:gd name="connsiteX11" fmla="*/ 12489 w 19050"/>
                    <a:gd name="connsiteY11" fmla="*/ 10077 h 9525"/>
                    <a:gd name="connsiteX12" fmla="*/ 12832 w 19050"/>
                    <a:gd name="connsiteY12" fmla="*/ 7725 h 9525"/>
                    <a:gd name="connsiteX13" fmla="*/ 10203 w 19050"/>
                    <a:gd name="connsiteY13" fmla="*/ 719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9050" h="9525">
                      <a:moveTo>
                        <a:pt x="10203" y="7191"/>
                      </a:moveTo>
                      <a:cubicBezTo>
                        <a:pt x="9793" y="7639"/>
                        <a:pt x="11679" y="8992"/>
                        <a:pt x="9364" y="9830"/>
                      </a:cubicBezTo>
                      <a:lnTo>
                        <a:pt x="7155" y="7144"/>
                      </a:lnTo>
                      <a:cubicBezTo>
                        <a:pt x="7126" y="8020"/>
                        <a:pt x="7155" y="8792"/>
                        <a:pt x="7231" y="9458"/>
                      </a:cubicBezTo>
                      <a:cubicBezTo>
                        <a:pt x="7317" y="10173"/>
                        <a:pt x="7402" y="9582"/>
                        <a:pt x="7593" y="9725"/>
                      </a:cubicBezTo>
                      <a:cubicBezTo>
                        <a:pt x="7964" y="9677"/>
                        <a:pt x="8602" y="9687"/>
                        <a:pt x="9545" y="9744"/>
                      </a:cubicBezTo>
                      <a:lnTo>
                        <a:pt x="7193" y="9420"/>
                      </a:lnTo>
                      <a:lnTo>
                        <a:pt x="11393" y="9811"/>
                      </a:lnTo>
                      <a:cubicBezTo>
                        <a:pt x="12765" y="9811"/>
                        <a:pt x="8193" y="9173"/>
                        <a:pt x="9431" y="9068"/>
                      </a:cubicBezTo>
                      <a:cubicBezTo>
                        <a:pt x="11250" y="9420"/>
                        <a:pt x="10850" y="9630"/>
                        <a:pt x="12860" y="9906"/>
                      </a:cubicBezTo>
                      <a:cubicBezTo>
                        <a:pt x="10060" y="9696"/>
                        <a:pt x="10279" y="9792"/>
                        <a:pt x="11107" y="9906"/>
                      </a:cubicBezTo>
                      <a:cubicBezTo>
                        <a:pt x="11517" y="9954"/>
                        <a:pt x="12003" y="10020"/>
                        <a:pt x="12489" y="10077"/>
                      </a:cubicBezTo>
                      <a:cubicBezTo>
                        <a:pt x="12879" y="9687"/>
                        <a:pt x="13079" y="8639"/>
                        <a:pt x="12832" y="7725"/>
                      </a:cubicBezTo>
                      <a:lnTo>
                        <a:pt x="10203" y="719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0" name="任意多边形: 形状 733">
                  <a:extLst>
                    <a:ext uri="{FF2B5EF4-FFF2-40B4-BE49-F238E27FC236}">
                      <a16:creationId xmlns:a16="http://schemas.microsoft.com/office/drawing/2014/main" id="{0F5E9931-7816-9019-3558-84EEF4AC8D89}"/>
                    </a:ext>
                  </a:extLst>
                </p:cNvPr>
                <p:cNvSpPr/>
                <p:nvPr/>
              </p:nvSpPr>
              <p:spPr>
                <a:xfrm>
                  <a:off x="3800608" y="1293536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8182 h 9525"/>
                    <a:gd name="connsiteX1" fmla="*/ 12202 w 19050"/>
                    <a:gd name="connsiteY1" fmla="*/ 9887 h 9525"/>
                    <a:gd name="connsiteX2" fmla="*/ 12163 w 19050"/>
                    <a:gd name="connsiteY2" fmla="*/ 7144 h 9525"/>
                    <a:gd name="connsiteX3" fmla="*/ 9668 w 19050"/>
                    <a:gd name="connsiteY3" fmla="*/ 7725 h 9525"/>
                    <a:gd name="connsiteX4" fmla="*/ 7144 w 19050"/>
                    <a:gd name="connsiteY4" fmla="*/ 81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9525">
                      <a:moveTo>
                        <a:pt x="7144" y="8182"/>
                      </a:moveTo>
                      <a:lnTo>
                        <a:pt x="12202" y="9887"/>
                      </a:lnTo>
                      <a:lnTo>
                        <a:pt x="12163" y="7144"/>
                      </a:lnTo>
                      <a:cubicBezTo>
                        <a:pt x="12163" y="7144"/>
                        <a:pt x="10935" y="7515"/>
                        <a:pt x="9668" y="7725"/>
                      </a:cubicBezTo>
                      <a:cubicBezTo>
                        <a:pt x="8401" y="7953"/>
                        <a:pt x="7144" y="8182"/>
                        <a:pt x="7144" y="818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1" name="任意多边形: 形状 734">
                  <a:extLst>
                    <a:ext uri="{FF2B5EF4-FFF2-40B4-BE49-F238E27FC236}">
                      <a16:creationId xmlns:a16="http://schemas.microsoft.com/office/drawing/2014/main" id="{0250C7E6-F74E-1F58-D355-29B99E8D86A9}"/>
                    </a:ext>
                  </a:extLst>
                </p:cNvPr>
                <p:cNvSpPr/>
                <p:nvPr/>
              </p:nvSpPr>
              <p:spPr>
                <a:xfrm>
                  <a:off x="3808618" y="1024156"/>
                  <a:ext cx="19050" cy="19050"/>
                </a:xfrm>
                <a:custGeom>
                  <a:avLst/>
                  <a:gdLst>
                    <a:gd name="connsiteX0" fmla="*/ 13260 w 19050"/>
                    <a:gd name="connsiteY0" fmla="*/ 9881 h 19050"/>
                    <a:gd name="connsiteX1" fmla="*/ 14641 w 19050"/>
                    <a:gd name="connsiteY1" fmla="*/ 8490 h 19050"/>
                    <a:gd name="connsiteX2" fmla="*/ 16927 w 19050"/>
                    <a:gd name="connsiteY2" fmla="*/ 8223 h 19050"/>
                    <a:gd name="connsiteX3" fmla="*/ 14327 w 19050"/>
                    <a:gd name="connsiteY3" fmla="*/ 7814 h 19050"/>
                    <a:gd name="connsiteX4" fmla="*/ 15003 w 19050"/>
                    <a:gd name="connsiteY4" fmla="*/ 7785 h 19050"/>
                    <a:gd name="connsiteX5" fmla="*/ 14612 w 19050"/>
                    <a:gd name="connsiteY5" fmla="*/ 7747 h 19050"/>
                    <a:gd name="connsiteX6" fmla="*/ 13508 w 19050"/>
                    <a:gd name="connsiteY6" fmla="*/ 7480 h 19050"/>
                    <a:gd name="connsiteX7" fmla="*/ 11212 w 19050"/>
                    <a:gd name="connsiteY7" fmla="*/ 7252 h 19050"/>
                    <a:gd name="connsiteX8" fmla="*/ 12355 w 19050"/>
                    <a:gd name="connsiteY8" fmla="*/ 7423 h 19050"/>
                    <a:gd name="connsiteX9" fmla="*/ 9669 w 19050"/>
                    <a:gd name="connsiteY9" fmla="*/ 8481 h 19050"/>
                    <a:gd name="connsiteX10" fmla="*/ 12993 w 19050"/>
                    <a:gd name="connsiteY10" fmla="*/ 9347 h 19050"/>
                    <a:gd name="connsiteX11" fmla="*/ 7516 w 19050"/>
                    <a:gd name="connsiteY11" fmla="*/ 9319 h 19050"/>
                    <a:gd name="connsiteX12" fmla="*/ 9640 w 19050"/>
                    <a:gd name="connsiteY12" fmla="*/ 10424 h 19050"/>
                    <a:gd name="connsiteX13" fmla="*/ 8050 w 19050"/>
                    <a:gd name="connsiteY13" fmla="*/ 10624 h 19050"/>
                    <a:gd name="connsiteX14" fmla="*/ 13155 w 19050"/>
                    <a:gd name="connsiteY14" fmla="*/ 15015 h 19050"/>
                    <a:gd name="connsiteX15" fmla="*/ 10336 w 19050"/>
                    <a:gd name="connsiteY15" fmla="*/ 14957 h 19050"/>
                    <a:gd name="connsiteX16" fmla="*/ 11993 w 19050"/>
                    <a:gd name="connsiteY16" fmla="*/ 17120 h 19050"/>
                    <a:gd name="connsiteX17" fmla="*/ 8069 w 19050"/>
                    <a:gd name="connsiteY17" fmla="*/ 15634 h 19050"/>
                    <a:gd name="connsiteX18" fmla="*/ 12469 w 19050"/>
                    <a:gd name="connsiteY18" fmla="*/ 19463 h 19050"/>
                    <a:gd name="connsiteX19" fmla="*/ 14984 w 19050"/>
                    <a:gd name="connsiteY19" fmla="*/ 18996 h 19050"/>
                    <a:gd name="connsiteX20" fmla="*/ 12717 w 19050"/>
                    <a:gd name="connsiteY20" fmla="*/ 17367 h 19050"/>
                    <a:gd name="connsiteX21" fmla="*/ 13670 w 19050"/>
                    <a:gd name="connsiteY21" fmla="*/ 1403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9050" h="19050">
                      <a:moveTo>
                        <a:pt x="13260" y="9881"/>
                      </a:moveTo>
                      <a:cubicBezTo>
                        <a:pt x="14374" y="10138"/>
                        <a:pt x="14365" y="9328"/>
                        <a:pt x="14641" y="8490"/>
                      </a:cubicBezTo>
                      <a:cubicBezTo>
                        <a:pt x="14898" y="7661"/>
                        <a:pt x="14793" y="8109"/>
                        <a:pt x="16927" y="8223"/>
                      </a:cubicBezTo>
                      <a:lnTo>
                        <a:pt x="14327" y="7814"/>
                      </a:lnTo>
                      <a:lnTo>
                        <a:pt x="15003" y="7785"/>
                      </a:lnTo>
                      <a:lnTo>
                        <a:pt x="14612" y="7747"/>
                      </a:lnTo>
                      <a:cubicBezTo>
                        <a:pt x="12346" y="7404"/>
                        <a:pt x="11593" y="7271"/>
                        <a:pt x="13508" y="7480"/>
                      </a:cubicBezTo>
                      <a:lnTo>
                        <a:pt x="11212" y="7252"/>
                      </a:lnTo>
                      <a:cubicBezTo>
                        <a:pt x="11622" y="7309"/>
                        <a:pt x="11765" y="7337"/>
                        <a:pt x="12355" y="7423"/>
                      </a:cubicBezTo>
                      <a:cubicBezTo>
                        <a:pt x="6564" y="6699"/>
                        <a:pt x="15956" y="7499"/>
                        <a:pt x="9669" y="8481"/>
                      </a:cubicBezTo>
                      <a:lnTo>
                        <a:pt x="12993" y="9347"/>
                      </a:lnTo>
                      <a:cubicBezTo>
                        <a:pt x="12365" y="10319"/>
                        <a:pt x="9421" y="9614"/>
                        <a:pt x="7516" y="9319"/>
                      </a:cubicBezTo>
                      <a:cubicBezTo>
                        <a:pt x="6040" y="8966"/>
                        <a:pt x="9412" y="9614"/>
                        <a:pt x="9640" y="10424"/>
                      </a:cubicBezTo>
                      <a:lnTo>
                        <a:pt x="8050" y="10624"/>
                      </a:lnTo>
                      <a:cubicBezTo>
                        <a:pt x="5230" y="11481"/>
                        <a:pt x="13374" y="13414"/>
                        <a:pt x="13155" y="15015"/>
                      </a:cubicBezTo>
                      <a:cubicBezTo>
                        <a:pt x="12431" y="14796"/>
                        <a:pt x="11260" y="14615"/>
                        <a:pt x="10336" y="14957"/>
                      </a:cubicBezTo>
                      <a:cubicBezTo>
                        <a:pt x="12517" y="15624"/>
                        <a:pt x="13727" y="16701"/>
                        <a:pt x="11993" y="17120"/>
                      </a:cubicBezTo>
                      <a:cubicBezTo>
                        <a:pt x="10650" y="16339"/>
                        <a:pt x="10241" y="16377"/>
                        <a:pt x="8069" y="15634"/>
                      </a:cubicBezTo>
                      <a:cubicBezTo>
                        <a:pt x="11345" y="16567"/>
                        <a:pt x="9602" y="18386"/>
                        <a:pt x="12469" y="19463"/>
                      </a:cubicBezTo>
                      <a:lnTo>
                        <a:pt x="14984" y="18996"/>
                      </a:lnTo>
                      <a:cubicBezTo>
                        <a:pt x="14374" y="18434"/>
                        <a:pt x="13641" y="18186"/>
                        <a:pt x="12717" y="17367"/>
                      </a:cubicBezTo>
                      <a:cubicBezTo>
                        <a:pt x="16927" y="17558"/>
                        <a:pt x="11726" y="15215"/>
                        <a:pt x="13670" y="14034"/>
                      </a:cubicBez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2" name="任意多边形: 形状 735">
                  <a:extLst>
                    <a:ext uri="{FF2B5EF4-FFF2-40B4-BE49-F238E27FC236}">
                      <a16:creationId xmlns:a16="http://schemas.microsoft.com/office/drawing/2014/main" id="{1F1244A3-75F4-F51B-20C3-5B1C275949C3}"/>
                    </a:ext>
                  </a:extLst>
                </p:cNvPr>
                <p:cNvSpPr/>
                <p:nvPr/>
              </p:nvSpPr>
              <p:spPr>
                <a:xfrm>
                  <a:off x="3692184" y="1358339"/>
                  <a:ext cx="19050" cy="9525"/>
                </a:xfrm>
                <a:custGeom>
                  <a:avLst/>
                  <a:gdLst>
                    <a:gd name="connsiteX0" fmla="*/ 9193 w 19050"/>
                    <a:gd name="connsiteY0" fmla="*/ 7158 h 9525"/>
                    <a:gd name="connsiteX1" fmla="*/ 12708 w 19050"/>
                    <a:gd name="connsiteY1" fmla="*/ 11435 h 9525"/>
                    <a:gd name="connsiteX2" fmla="*/ 9193 w 19050"/>
                    <a:gd name="connsiteY2" fmla="*/ 715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9193" y="7158"/>
                      </a:moveTo>
                      <a:cubicBezTo>
                        <a:pt x="4440" y="6901"/>
                        <a:pt x="8945" y="10225"/>
                        <a:pt x="12708" y="11435"/>
                      </a:cubicBezTo>
                      <a:lnTo>
                        <a:pt x="9193" y="715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3" name="任意多边形: 形状 736">
                  <a:extLst>
                    <a:ext uri="{FF2B5EF4-FFF2-40B4-BE49-F238E27FC236}">
                      <a16:creationId xmlns:a16="http://schemas.microsoft.com/office/drawing/2014/main" id="{2FC345D4-B9A1-649A-41E8-BDE62EBDB653}"/>
                    </a:ext>
                  </a:extLst>
                </p:cNvPr>
                <p:cNvSpPr/>
                <p:nvPr/>
              </p:nvSpPr>
              <p:spPr>
                <a:xfrm>
                  <a:off x="3871465" y="1159071"/>
                  <a:ext cx="9525" cy="9525"/>
                </a:xfrm>
                <a:custGeom>
                  <a:avLst/>
                  <a:gdLst>
                    <a:gd name="connsiteX0" fmla="*/ 10801 w 9525"/>
                    <a:gd name="connsiteY0" fmla="*/ 7144 h 9525"/>
                    <a:gd name="connsiteX1" fmla="*/ 7144 w 9525"/>
                    <a:gd name="connsiteY1" fmla="*/ 9582 h 9525"/>
                    <a:gd name="connsiteX2" fmla="*/ 11078 w 9525"/>
                    <a:gd name="connsiteY2" fmla="*/ 10049 h 9525"/>
                    <a:gd name="connsiteX3" fmla="*/ 10801 w 9525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0801" y="7144"/>
                      </a:moveTo>
                      <a:lnTo>
                        <a:pt x="7144" y="9582"/>
                      </a:lnTo>
                      <a:cubicBezTo>
                        <a:pt x="8973" y="8373"/>
                        <a:pt x="8973" y="13630"/>
                        <a:pt x="11078" y="10049"/>
                      </a:cubicBezTo>
                      <a:cubicBezTo>
                        <a:pt x="11211" y="8887"/>
                        <a:pt x="11906" y="7696"/>
                        <a:pt x="10801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4" name="任意多边形: 形状 737">
                  <a:extLst>
                    <a:ext uri="{FF2B5EF4-FFF2-40B4-BE49-F238E27FC236}">
                      <a16:creationId xmlns:a16="http://schemas.microsoft.com/office/drawing/2014/main" id="{841E4194-C36B-8B8E-B523-0B429D4A4AD1}"/>
                    </a:ext>
                  </a:extLst>
                </p:cNvPr>
                <p:cNvSpPr/>
                <p:nvPr/>
              </p:nvSpPr>
              <p:spPr>
                <a:xfrm>
                  <a:off x="3697138" y="1353419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10535 h 19050"/>
                    <a:gd name="connsiteX1" fmla="*/ 9887 w 19050"/>
                    <a:gd name="connsiteY1" fmla="*/ 12030 h 19050"/>
                    <a:gd name="connsiteX2" fmla="*/ 11925 w 19050"/>
                    <a:gd name="connsiteY2" fmla="*/ 9201 h 19050"/>
                    <a:gd name="connsiteX3" fmla="*/ 18355 w 19050"/>
                    <a:gd name="connsiteY3" fmla="*/ 11849 h 19050"/>
                    <a:gd name="connsiteX4" fmla="*/ 13859 w 19050"/>
                    <a:gd name="connsiteY4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7144" y="10535"/>
                      </a:moveTo>
                      <a:lnTo>
                        <a:pt x="9887" y="12030"/>
                      </a:lnTo>
                      <a:lnTo>
                        <a:pt x="11925" y="9201"/>
                      </a:lnTo>
                      <a:lnTo>
                        <a:pt x="18355" y="11849"/>
                      </a:lnTo>
                      <a:lnTo>
                        <a:pt x="13859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5" name="任意多边形: 形状 738">
                  <a:extLst>
                    <a:ext uri="{FF2B5EF4-FFF2-40B4-BE49-F238E27FC236}">
                      <a16:creationId xmlns:a16="http://schemas.microsoft.com/office/drawing/2014/main" id="{8292F842-42BE-31A4-2BDA-6A514A87E84C}"/>
                    </a:ext>
                  </a:extLst>
                </p:cNvPr>
                <p:cNvSpPr/>
                <p:nvPr/>
              </p:nvSpPr>
              <p:spPr>
                <a:xfrm>
                  <a:off x="3809181" y="1282382"/>
                  <a:ext cx="19050" cy="19050"/>
                </a:xfrm>
                <a:custGeom>
                  <a:avLst/>
                  <a:gdLst>
                    <a:gd name="connsiteX0" fmla="*/ 12754 w 19050"/>
                    <a:gd name="connsiteY0" fmla="*/ 8792 h 19050"/>
                    <a:gd name="connsiteX1" fmla="*/ 7144 w 19050"/>
                    <a:gd name="connsiteY1" fmla="*/ 7144 h 19050"/>
                    <a:gd name="connsiteX2" fmla="*/ 9763 w 19050"/>
                    <a:gd name="connsiteY2" fmla="*/ 11973 h 19050"/>
                    <a:gd name="connsiteX3" fmla="*/ 7915 w 19050"/>
                    <a:gd name="connsiteY3" fmla="*/ 1008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2754" y="8792"/>
                      </a:moveTo>
                      <a:lnTo>
                        <a:pt x="7144" y="7144"/>
                      </a:lnTo>
                      <a:lnTo>
                        <a:pt x="9763" y="11973"/>
                      </a:lnTo>
                      <a:lnTo>
                        <a:pt x="7915" y="1008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6" name="任意多边形: 形状 739">
                  <a:extLst>
                    <a:ext uri="{FF2B5EF4-FFF2-40B4-BE49-F238E27FC236}">
                      <a16:creationId xmlns:a16="http://schemas.microsoft.com/office/drawing/2014/main" id="{FDDD1CE5-9A90-FF09-0BD7-86C71C11A64E}"/>
                    </a:ext>
                  </a:extLst>
                </p:cNvPr>
                <p:cNvSpPr/>
                <p:nvPr/>
              </p:nvSpPr>
              <p:spPr>
                <a:xfrm>
                  <a:off x="3846814" y="1221908"/>
                  <a:ext cx="19050" cy="19050"/>
                </a:xfrm>
                <a:custGeom>
                  <a:avLst/>
                  <a:gdLst>
                    <a:gd name="connsiteX0" fmla="*/ 14849 w 19050"/>
                    <a:gd name="connsiteY0" fmla="*/ 7144 h 19050"/>
                    <a:gd name="connsiteX1" fmla="*/ 15516 w 19050"/>
                    <a:gd name="connsiteY1" fmla="*/ 7239 h 19050"/>
                    <a:gd name="connsiteX2" fmla="*/ 12392 w 19050"/>
                    <a:gd name="connsiteY2" fmla="*/ 9220 h 19050"/>
                    <a:gd name="connsiteX3" fmla="*/ 13059 w 19050"/>
                    <a:gd name="connsiteY3" fmla="*/ 9325 h 19050"/>
                    <a:gd name="connsiteX4" fmla="*/ 7144 w 19050"/>
                    <a:gd name="connsiteY4" fmla="*/ 14021 h 19050"/>
                    <a:gd name="connsiteX5" fmla="*/ 11401 w 19050"/>
                    <a:gd name="connsiteY5" fmla="*/ 15269 h 19050"/>
                    <a:gd name="connsiteX6" fmla="*/ 14849 w 19050"/>
                    <a:gd name="connsiteY6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" h="19050">
                      <a:moveTo>
                        <a:pt x="14849" y="7144"/>
                      </a:moveTo>
                      <a:lnTo>
                        <a:pt x="15516" y="7239"/>
                      </a:lnTo>
                      <a:lnTo>
                        <a:pt x="12392" y="9220"/>
                      </a:lnTo>
                      <a:lnTo>
                        <a:pt x="13059" y="9325"/>
                      </a:lnTo>
                      <a:cubicBezTo>
                        <a:pt x="11840" y="10373"/>
                        <a:pt x="7458" y="13440"/>
                        <a:pt x="7144" y="14021"/>
                      </a:cubicBezTo>
                      <a:lnTo>
                        <a:pt x="11401" y="15269"/>
                      </a:lnTo>
                      <a:cubicBezTo>
                        <a:pt x="7991" y="11059"/>
                        <a:pt x="21145" y="8649"/>
                        <a:pt x="14849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7" name="任意多边形: 形状 740">
                  <a:extLst>
                    <a:ext uri="{FF2B5EF4-FFF2-40B4-BE49-F238E27FC236}">
                      <a16:creationId xmlns:a16="http://schemas.microsoft.com/office/drawing/2014/main" id="{D9570952-F16E-2B9A-FA03-03E2DE79421B}"/>
                    </a:ext>
                  </a:extLst>
                </p:cNvPr>
                <p:cNvSpPr/>
                <p:nvPr/>
              </p:nvSpPr>
              <p:spPr>
                <a:xfrm>
                  <a:off x="3602812" y="1370993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7144 h 9525"/>
                    <a:gd name="connsiteX1" fmla="*/ 12887 w 19050"/>
                    <a:gd name="connsiteY1" fmla="*/ 11668 h 9525"/>
                    <a:gd name="connsiteX2" fmla="*/ 13830 w 19050"/>
                    <a:gd name="connsiteY2" fmla="*/ 1160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7144"/>
                      </a:moveTo>
                      <a:lnTo>
                        <a:pt x="12887" y="11668"/>
                      </a:lnTo>
                      <a:lnTo>
                        <a:pt x="13830" y="1160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8" name="任意多边形: 形状 741">
                  <a:extLst>
                    <a:ext uri="{FF2B5EF4-FFF2-40B4-BE49-F238E27FC236}">
                      <a16:creationId xmlns:a16="http://schemas.microsoft.com/office/drawing/2014/main" id="{ED1A2147-4F1B-6905-29B5-4684D056974E}"/>
                    </a:ext>
                  </a:extLst>
                </p:cNvPr>
                <p:cNvSpPr/>
                <p:nvPr/>
              </p:nvSpPr>
              <p:spPr>
                <a:xfrm>
                  <a:off x="3822754" y="1262275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10058 h 9525"/>
                    <a:gd name="connsiteX1" fmla="*/ 12021 w 19050"/>
                    <a:gd name="connsiteY1" fmla="*/ 8020 h 9525"/>
                    <a:gd name="connsiteX2" fmla="*/ 11078 w 19050"/>
                    <a:gd name="connsiteY2" fmla="*/ 7144 h 9525"/>
                    <a:gd name="connsiteX3" fmla="*/ 9144 w 19050"/>
                    <a:gd name="connsiteY3" fmla="*/ 8677 h 9525"/>
                    <a:gd name="connsiteX4" fmla="*/ 7144 w 19050"/>
                    <a:gd name="connsiteY4" fmla="*/ 1005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9525">
                      <a:moveTo>
                        <a:pt x="7144" y="10058"/>
                      </a:moveTo>
                      <a:cubicBezTo>
                        <a:pt x="7182" y="10154"/>
                        <a:pt x="12021" y="8020"/>
                        <a:pt x="12021" y="8020"/>
                      </a:cubicBezTo>
                      <a:lnTo>
                        <a:pt x="11078" y="7144"/>
                      </a:lnTo>
                      <a:cubicBezTo>
                        <a:pt x="11078" y="7144"/>
                        <a:pt x="10106" y="7906"/>
                        <a:pt x="9144" y="8677"/>
                      </a:cubicBezTo>
                      <a:cubicBezTo>
                        <a:pt x="8144" y="9373"/>
                        <a:pt x="7144" y="10058"/>
                        <a:pt x="7144" y="1005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9" name="任意多边形: 形状 742">
                  <a:extLst>
                    <a:ext uri="{FF2B5EF4-FFF2-40B4-BE49-F238E27FC236}">
                      <a16:creationId xmlns:a16="http://schemas.microsoft.com/office/drawing/2014/main" id="{CA957BD9-2D5B-C1B6-6F28-CDF577D81BB0}"/>
                    </a:ext>
                  </a:extLst>
                </p:cNvPr>
                <p:cNvSpPr/>
                <p:nvPr/>
              </p:nvSpPr>
              <p:spPr>
                <a:xfrm>
                  <a:off x="3833831" y="1043219"/>
                  <a:ext cx="19050" cy="19050"/>
                </a:xfrm>
                <a:custGeom>
                  <a:avLst/>
                  <a:gdLst>
                    <a:gd name="connsiteX0" fmla="*/ 11250 w 19050"/>
                    <a:gd name="connsiteY0" fmla="*/ 7801 h 19050"/>
                    <a:gd name="connsiteX1" fmla="*/ 10669 w 19050"/>
                    <a:gd name="connsiteY1" fmla="*/ 7144 h 19050"/>
                    <a:gd name="connsiteX2" fmla="*/ 8202 w 19050"/>
                    <a:gd name="connsiteY2" fmla="*/ 11439 h 19050"/>
                    <a:gd name="connsiteX3" fmla="*/ 7269 w 19050"/>
                    <a:gd name="connsiteY3" fmla="*/ 16373 h 19050"/>
                    <a:gd name="connsiteX4" fmla="*/ 14136 w 19050"/>
                    <a:gd name="connsiteY4" fmla="*/ 16012 h 19050"/>
                    <a:gd name="connsiteX5" fmla="*/ 11393 w 19050"/>
                    <a:gd name="connsiteY5" fmla="*/ 15573 h 19050"/>
                    <a:gd name="connsiteX6" fmla="*/ 12679 w 19050"/>
                    <a:gd name="connsiteY6" fmla="*/ 13697 h 19050"/>
                    <a:gd name="connsiteX7" fmla="*/ 13641 w 19050"/>
                    <a:gd name="connsiteY7" fmla="*/ 11678 h 19050"/>
                    <a:gd name="connsiteX8" fmla="*/ 12260 w 19050"/>
                    <a:gd name="connsiteY8" fmla="*/ 12335 h 19050"/>
                    <a:gd name="connsiteX9" fmla="*/ 10202 w 19050"/>
                    <a:gd name="connsiteY9" fmla="*/ 9915 h 19050"/>
                    <a:gd name="connsiteX10" fmla="*/ 13136 w 19050"/>
                    <a:gd name="connsiteY10" fmla="*/ 8201 h 19050"/>
                    <a:gd name="connsiteX11" fmla="*/ 11250 w 19050"/>
                    <a:gd name="connsiteY11" fmla="*/ 780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9050" h="19050">
                      <a:moveTo>
                        <a:pt x="11250" y="7801"/>
                      </a:moveTo>
                      <a:lnTo>
                        <a:pt x="10669" y="7144"/>
                      </a:lnTo>
                      <a:cubicBezTo>
                        <a:pt x="9783" y="8649"/>
                        <a:pt x="8793" y="9973"/>
                        <a:pt x="8202" y="11439"/>
                      </a:cubicBezTo>
                      <a:cubicBezTo>
                        <a:pt x="7497" y="12868"/>
                        <a:pt x="6869" y="14307"/>
                        <a:pt x="7269" y="16373"/>
                      </a:cubicBezTo>
                      <a:lnTo>
                        <a:pt x="14136" y="16012"/>
                      </a:lnTo>
                      <a:lnTo>
                        <a:pt x="11393" y="15573"/>
                      </a:lnTo>
                      <a:cubicBezTo>
                        <a:pt x="11393" y="15573"/>
                        <a:pt x="12031" y="14640"/>
                        <a:pt x="12679" y="13697"/>
                      </a:cubicBezTo>
                      <a:cubicBezTo>
                        <a:pt x="13155" y="12687"/>
                        <a:pt x="13641" y="11678"/>
                        <a:pt x="13641" y="11678"/>
                      </a:cubicBezTo>
                      <a:cubicBezTo>
                        <a:pt x="12765" y="10630"/>
                        <a:pt x="13384" y="12544"/>
                        <a:pt x="12260" y="12335"/>
                      </a:cubicBezTo>
                      <a:lnTo>
                        <a:pt x="10202" y="9915"/>
                      </a:lnTo>
                      <a:cubicBezTo>
                        <a:pt x="13431" y="9725"/>
                        <a:pt x="11441" y="9687"/>
                        <a:pt x="13136" y="8201"/>
                      </a:cubicBezTo>
                      <a:cubicBezTo>
                        <a:pt x="12269" y="8382"/>
                        <a:pt x="11974" y="8039"/>
                        <a:pt x="11250" y="780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60" name="任意多边形: 形状 743">
                  <a:extLst>
                    <a:ext uri="{FF2B5EF4-FFF2-40B4-BE49-F238E27FC236}">
                      <a16:creationId xmlns:a16="http://schemas.microsoft.com/office/drawing/2014/main" id="{DC1B7AB5-ED70-4510-AB46-A64ACF0F6E57}"/>
                    </a:ext>
                  </a:extLst>
                </p:cNvPr>
                <p:cNvSpPr/>
                <p:nvPr/>
              </p:nvSpPr>
              <p:spPr>
                <a:xfrm>
                  <a:off x="3813448" y="1266602"/>
                  <a:ext cx="19050" cy="9525"/>
                </a:xfrm>
                <a:custGeom>
                  <a:avLst/>
                  <a:gdLst>
                    <a:gd name="connsiteX0" fmla="*/ 11487 w 19050"/>
                    <a:gd name="connsiteY0" fmla="*/ 7531 h 9525"/>
                    <a:gd name="connsiteX1" fmla="*/ 7144 w 19050"/>
                    <a:gd name="connsiteY1" fmla="*/ 9522 h 9525"/>
                    <a:gd name="connsiteX2" fmla="*/ 13545 w 19050"/>
                    <a:gd name="connsiteY2" fmla="*/ 10094 h 9525"/>
                    <a:gd name="connsiteX3" fmla="*/ 11487 w 19050"/>
                    <a:gd name="connsiteY3" fmla="*/ 753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1487" y="7531"/>
                      </a:moveTo>
                      <a:cubicBezTo>
                        <a:pt x="9887" y="6398"/>
                        <a:pt x="8544" y="7960"/>
                        <a:pt x="7144" y="9522"/>
                      </a:cubicBezTo>
                      <a:lnTo>
                        <a:pt x="13545" y="10094"/>
                      </a:lnTo>
                      <a:cubicBezTo>
                        <a:pt x="14021" y="9598"/>
                        <a:pt x="13973" y="7617"/>
                        <a:pt x="11487" y="753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61" name="任意多边形: 形状 744">
                  <a:extLst>
                    <a:ext uri="{FF2B5EF4-FFF2-40B4-BE49-F238E27FC236}">
                      <a16:creationId xmlns:a16="http://schemas.microsoft.com/office/drawing/2014/main" id="{79F221E5-7BF8-D476-D970-CF2777DAFEE7}"/>
                    </a:ext>
                  </a:extLst>
                </p:cNvPr>
                <p:cNvSpPr/>
                <p:nvPr/>
              </p:nvSpPr>
              <p:spPr>
                <a:xfrm>
                  <a:off x="3779434" y="1287754"/>
                  <a:ext cx="28575" cy="19050"/>
                </a:xfrm>
                <a:custGeom>
                  <a:avLst/>
                  <a:gdLst>
                    <a:gd name="connsiteX0" fmla="*/ 15716 w 28575"/>
                    <a:gd name="connsiteY0" fmla="*/ 9211 h 19050"/>
                    <a:gd name="connsiteX1" fmla="*/ 7144 w 28575"/>
                    <a:gd name="connsiteY1" fmla="*/ 7144 h 19050"/>
                    <a:gd name="connsiteX2" fmla="*/ 8430 w 28575"/>
                    <a:gd name="connsiteY2" fmla="*/ 11182 h 19050"/>
                    <a:gd name="connsiteX3" fmla="*/ 13230 w 28575"/>
                    <a:gd name="connsiteY3" fmla="*/ 9620 h 19050"/>
                    <a:gd name="connsiteX4" fmla="*/ 22993 w 28575"/>
                    <a:gd name="connsiteY4" fmla="*/ 13383 h 19050"/>
                    <a:gd name="connsiteX5" fmla="*/ 15716 w 28575"/>
                    <a:gd name="connsiteY5" fmla="*/ 921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8575" h="19050">
                      <a:moveTo>
                        <a:pt x="15716" y="9211"/>
                      </a:moveTo>
                      <a:cubicBezTo>
                        <a:pt x="14459" y="9411"/>
                        <a:pt x="10354" y="7791"/>
                        <a:pt x="7144" y="7144"/>
                      </a:cubicBezTo>
                      <a:lnTo>
                        <a:pt x="8430" y="11182"/>
                      </a:lnTo>
                      <a:cubicBezTo>
                        <a:pt x="9801" y="11725"/>
                        <a:pt x="8611" y="8449"/>
                        <a:pt x="13230" y="9620"/>
                      </a:cubicBezTo>
                      <a:cubicBezTo>
                        <a:pt x="15411" y="11182"/>
                        <a:pt x="17574" y="15488"/>
                        <a:pt x="22993" y="13383"/>
                      </a:cubicBezTo>
                      <a:cubicBezTo>
                        <a:pt x="20536" y="11116"/>
                        <a:pt x="13935" y="13402"/>
                        <a:pt x="15716" y="92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62" name="任意多边形: 形状 745">
                  <a:extLst>
                    <a:ext uri="{FF2B5EF4-FFF2-40B4-BE49-F238E27FC236}">
                      <a16:creationId xmlns:a16="http://schemas.microsoft.com/office/drawing/2014/main" id="{7D62F364-B8D1-F8A4-95DB-4D0165C0979D}"/>
                    </a:ext>
                  </a:extLst>
                </p:cNvPr>
                <p:cNvSpPr/>
                <p:nvPr/>
              </p:nvSpPr>
              <p:spPr>
                <a:xfrm>
                  <a:off x="3865807" y="1149231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468 h 9525"/>
                    <a:gd name="connsiteX1" fmla="*/ 7953 w 9525"/>
                    <a:gd name="connsiteY1" fmla="*/ 11421 h 9525"/>
                    <a:gd name="connsiteX2" fmla="*/ 11420 w 9525"/>
                    <a:gd name="connsiteY2" fmla="*/ 9697 h 9525"/>
                    <a:gd name="connsiteX3" fmla="*/ 7144 w 9525"/>
                    <a:gd name="connsiteY3" fmla="*/ 746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144" y="7468"/>
                      </a:moveTo>
                      <a:lnTo>
                        <a:pt x="7953" y="11421"/>
                      </a:lnTo>
                      <a:lnTo>
                        <a:pt x="11420" y="9697"/>
                      </a:lnTo>
                      <a:cubicBezTo>
                        <a:pt x="9087" y="11412"/>
                        <a:pt x="10020" y="5763"/>
                        <a:pt x="7144" y="746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63" name="任意多边形: 形状 746">
                  <a:extLst>
                    <a:ext uri="{FF2B5EF4-FFF2-40B4-BE49-F238E27FC236}">
                      <a16:creationId xmlns:a16="http://schemas.microsoft.com/office/drawing/2014/main" id="{D3FFCC93-4076-344C-4184-79217C73AF88}"/>
                    </a:ext>
                  </a:extLst>
                </p:cNvPr>
                <p:cNvSpPr/>
                <p:nvPr/>
              </p:nvSpPr>
              <p:spPr>
                <a:xfrm>
                  <a:off x="3566991" y="1364211"/>
                  <a:ext cx="19050" cy="19050"/>
                </a:xfrm>
                <a:custGeom>
                  <a:avLst/>
                  <a:gdLst>
                    <a:gd name="connsiteX0" fmla="*/ 7532 w 19050"/>
                    <a:gd name="connsiteY0" fmla="*/ 7144 h 19050"/>
                    <a:gd name="connsiteX1" fmla="*/ 14285 w 19050"/>
                    <a:gd name="connsiteY1" fmla="*/ 13726 h 19050"/>
                    <a:gd name="connsiteX2" fmla="*/ 7532 w 19050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19050">
                      <a:moveTo>
                        <a:pt x="7532" y="7144"/>
                      </a:moveTo>
                      <a:cubicBezTo>
                        <a:pt x="5646" y="9211"/>
                        <a:pt x="11075" y="12230"/>
                        <a:pt x="14285" y="13726"/>
                      </a:cubicBezTo>
                      <a:cubicBezTo>
                        <a:pt x="15428" y="10887"/>
                        <a:pt x="11685" y="10830"/>
                        <a:pt x="7532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64" name="任意多边形: 形状 747">
                  <a:extLst>
                    <a:ext uri="{FF2B5EF4-FFF2-40B4-BE49-F238E27FC236}">
                      <a16:creationId xmlns:a16="http://schemas.microsoft.com/office/drawing/2014/main" id="{44AE094F-71AD-9A9F-765C-84328E2BFB37}"/>
                    </a:ext>
                  </a:extLst>
                </p:cNvPr>
                <p:cNvSpPr/>
                <p:nvPr/>
              </p:nvSpPr>
              <p:spPr>
                <a:xfrm>
                  <a:off x="3862578" y="1115026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8965 h 19050"/>
                    <a:gd name="connsiteX1" fmla="*/ 7668 w 19050"/>
                    <a:gd name="connsiteY1" fmla="*/ 8956 h 19050"/>
                    <a:gd name="connsiteX2" fmla="*/ 7382 w 19050"/>
                    <a:gd name="connsiteY2" fmla="*/ 11042 h 19050"/>
                    <a:gd name="connsiteX3" fmla="*/ 13135 w 19050"/>
                    <a:gd name="connsiteY3" fmla="*/ 10803 h 19050"/>
                    <a:gd name="connsiteX4" fmla="*/ 13259 w 19050"/>
                    <a:gd name="connsiteY4" fmla="*/ 7174 h 19050"/>
                    <a:gd name="connsiteX5" fmla="*/ 7144 w 19050"/>
                    <a:gd name="connsiteY5" fmla="*/ 896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7144" y="8965"/>
                      </a:moveTo>
                      <a:lnTo>
                        <a:pt x="7668" y="8956"/>
                      </a:lnTo>
                      <a:lnTo>
                        <a:pt x="7382" y="11042"/>
                      </a:lnTo>
                      <a:cubicBezTo>
                        <a:pt x="8915" y="15671"/>
                        <a:pt x="8877" y="5812"/>
                        <a:pt x="13135" y="10803"/>
                      </a:cubicBezTo>
                      <a:lnTo>
                        <a:pt x="13259" y="7174"/>
                      </a:lnTo>
                      <a:cubicBezTo>
                        <a:pt x="10535" y="6803"/>
                        <a:pt x="8820" y="9946"/>
                        <a:pt x="7144" y="896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65" name="任意多边形: 形状 748">
                  <a:extLst>
                    <a:ext uri="{FF2B5EF4-FFF2-40B4-BE49-F238E27FC236}">
                      <a16:creationId xmlns:a16="http://schemas.microsoft.com/office/drawing/2014/main" id="{A9839999-66C0-5E3D-2070-4907FFDEDA68}"/>
                    </a:ext>
                  </a:extLst>
                </p:cNvPr>
                <p:cNvSpPr/>
                <p:nvPr/>
              </p:nvSpPr>
              <p:spPr>
                <a:xfrm>
                  <a:off x="3779539" y="1299089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8506 h 9525"/>
                    <a:gd name="connsiteX1" fmla="*/ 10525 w 9525"/>
                    <a:gd name="connsiteY1" fmla="*/ 9134 h 9525"/>
                    <a:gd name="connsiteX2" fmla="*/ 10839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8506"/>
                      </a:moveTo>
                      <a:lnTo>
                        <a:pt x="10525" y="9134"/>
                      </a:lnTo>
                      <a:lnTo>
                        <a:pt x="10839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66" name="任意多边形: 形状 749">
                  <a:extLst>
                    <a:ext uri="{FF2B5EF4-FFF2-40B4-BE49-F238E27FC236}">
                      <a16:creationId xmlns:a16="http://schemas.microsoft.com/office/drawing/2014/main" id="{C1B03F72-93A7-307F-3E06-F80AED41C519}"/>
                    </a:ext>
                  </a:extLst>
                </p:cNvPr>
                <p:cNvSpPr/>
                <p:nvPr/>
              </p:nvSpPr>
              <p:spPr>
                <a:xfrm>
                  <a:off x="3711562" y="1330979"/>
                  <a:ext cx="19050" cy="19050"/>
                </a:xfrm>
                <a:custGeom>
                  <a:avLst/>
                  <a:gdLst>
                    <a:gd name="connsiteX0" fmla="*/ 8065 w 19050"/>
                    <a:gd name="connsiteY0" fmla="*/ 8668 h 19050"/>
                    <a:gd name="connsiteX1" fmla="*/ 8084 w 19050"/>
                    <a:gd name="connsiteY1" fmla="*/ 7144 h 19050"/>
                    <a:gd name="connsiteX2" fmla="*/ 14209 w 19050"/>
                    <a:gd name="connsiteY2" fmla="*/ 10220 h 19050"/>
                    <a:gd name="connsiteX3" fmla="*/ 16809 w 19050"/>
                    <a:gd name="connsiteY3" fmla="*/ 15088 h 19050"/>
                    <a:gd name="connsiteX4" fmla="*/ 19467 w 19050"/>
                    <a:gd name="connsiteY4" fmla="*/ 14392 h 19050"/>
                    <a:gd name="connsiteX5" fmla="*/ 16180 w 19050"/>
                    <a:gd name="connsiteY5" fmla="*/ 11106 h 19050"/>
                    <a:gd name="connsiteX6" fmla="*/ 13571 w 19050"/>
                    <a:gd name="connsiteY6" fmla="*/ 9496 h 19050"/>
                    <a:gd name="connsiteX7" fmla="*/ 8065 w 19050"/>
                    <a:gd name="connsiteY7" fmla="*/ 866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19050">
                      <a:moveTo>
                        <a:pt x="8065" y="8668"/>
                      </a:moveTo>
                      <a:lnTo>
                        <a:pt x="8084" y="7144"/>
                      </a:lnTo>
                      <a:cubicBezTo>
                        <a:pt x="5112" y="8163"/>
                        <a:pt x="9741" y="9049"/>
                        <a:pt x="14209" y="10220"/>
                      </a:cubicBezTo>
                      <a:cubicBezTo>
                        <a:pt x="16838" y="11106"/>
                        <a:pt x="18762" y="12268"/>
                        <a:pt x="16809" y="15088"/>
                      </a:cubicBezTo>
                      <a:lnTo>
                        <a:pt x="19467" y="14392"/>
                      </a:lnTo>
                      <a:cubicBezTo>
                        <a:pt x="18381" y="13792"/>
                        <a:pt x="17419" y="12335"/>
                        <a:pt x="16180" y="11106"/>
                      </a:cubicBezTo>
                      <a:cubicBezTo>
                        <a:pt x="15342" y="10458"/>
                        <a:pt x="15371" y="10020"/>
                        <a:pt x="13571" y="9496"/>
                      </a:cubicBezTo>
                      <a:cubicBezTo>
                        <a:pt x="11989" y="9020"/>
                        <a:pt x="10199" y="8696"/>
                        <a:pt x="8065" y="866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67" name="任意多边形: 形状 750">
                  <a:extLst>
                    <a:ext uri="{FF2B5EF4-FFF2-40B4-BE49-F238E27FC236}">
                      <a16:creationId xmlns:a16="http://schemas.microsoft.com/office/drawing/2014/main" id="{090E9392-E139-5A1D-AE4A-6B1626844C53}"/>
                    </a:ext>
                  </a:extLst>
                </p:cNvPr>
                <p:cNvSpPr/>
                <p:nvPr/>
              </p:nvSpPr>
              <p:spPr>
                <a:xfrm>
                  <a:off x="3557588" y="1361201"/>
                  <a:ext cx="19050" cy="9525"/>
                </a:xfrm>
                <a:custGeom>
                  <a:avLst/>
                  <a:gdLst>
                    <a:gd name="connsiteX0" fmla="*/ 11554 w 19050"/>
                    <a:gd name="connsiteY0" fmla="*/ 7144 h 9525"/>
                    <a:gd name="connsiteX1" fmla="*/ 7144 w 19050"/>
                    <a:gd name="connsiteY1" fmla="*/ 8363 h 9525"/>
                    <a:gd name="connsiteX2" fmla="*/ 11554 w 19050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1554" y="7144"/>
                      </a:moveTo>
                      <a:lnTo>
                        <a:pt x="7144" y="8363"/>
                      </a:lnTo>
                      <a:cubicBezTo>
                        <a:pt x="8734" y="7030"/>
                        <a:pt x="17878" y="12316"/>
                        <a:pt x="1155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68" name="任意多边形: 形状 751">
                  <a:extLst>
                    <a:ext uri="{FF2B5EF4-FFF2-40B4-BE49-F238E27FC236}">
                      <a16:creationId xmlns:a16="http://schemas.microsoft.com/office/drawing/2014/main" id="{92E1A8F1-42AE-0D1F-8FAC-ABBA6C002815}"/>
                    </a:ext>
                  </a:extLst>
                </p:cNvPr>
                <p:cNvSpPr/>
                <p:nvPr/>
              </p:nvSpPr>
              <p:spPr>
                <a:xfrm>
                  <a:off x="3609184" y="1348895"/>
                  <a:ext cx="38100" cy="19050"/>
                </a:xfrm>
                <a:custGeom>
                  <a:avLst/>
                  <a:gdLst>
                    <a:gd name="connsiteX0" fmla="*/ 37243 w 38100"/>
                    <a:gd name="connsiteY0" fmla="*/ 16774 h 19050"/>
                    <a:gd name="connsiteX1" fmla="*/ 24775 w 38100"/>
                    <a:gd name="connsiteY1" fmla="*/ 10687 h 19050"/>
                    <a:gd name="connsiteX2" fmla="*/ 23251 w 38100"/>
                    <a:gd name="connsiteY2" fmla="*/ 12992 h 19050"/>
                    <a:gd name="connsiteX3" fmla="*/ 12430 w 38100"/>
                    <a:gd name="connsiteY3" fmla="*/ 7144 h 19050"/>
                    <a:gd name="connsiteX4" fmla="*/ 7144 w 38100"/>
                    <a:gd name="connsiteY4" fmla="*/ 7658 h 19050"/>
                    <a:gd name="connsiteX5" fmla="*/ 11668 w 38100"/>
                    <a:gd name="connsiteY5" fmla="*/ 12135 h 19050"/>
                    <a:gd name="connsiteX6" fmla="*/ 13002 w 38100"/>
                    <a:gd name="connsiteY6" fmla="*/ 10592 h 19050"/>
                    <a:gd name="connsiteX7" fmla="*/ 19983 w 38100"/>
                    <a:gd name="connsiteY7" fmla="*/ 15478 h 19050"/>
                    <a:gd name="connsiteX8" fmla="*/ 36252 w 38100"/>
                    <a:gd name="connsiteY8" fmla="*/ 14145 h 19050"/>
                    <a:gd name="connsiteX9" fmla="*/ 36357 w 38100"/>
                    <a:gd name="connsiteY9" fmla="*/ 16935 h 19050"/>
                    <a:gd name="connsiteX10" fmla="*/ 37243 w 38100"/>
                    <a:gd name="connsiteY10" fmla="*/ 1677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8100" h="19050">
                      <a:moveTo>
                        <a:pt x="37243" y="16774"/>
                      </a:moveTo>
                      <a:cubicBezTo>
                        <a:pt x="36576" y="12773"/>
                        <a:pt x="27632" y="12449"/>
                        <a:pt x="24775" y="10687"/>
                      </a:cubicBezTo>
                      <a:lnTo>
                        <a:pt x="23251" y="12992"/>
                      </a:lnTo>
                      <a:lnTo>
                        <a:pt x="12430" y="7144"/>
                      </a:lnTo>
                      <a:cubicBezTo>
                        <a:pt x="11954" y="8592"/>
                        <a:pt x="9296" y="8839"/>
                        <a:pt x="7144" y="7658"/>
                      </a:cubicBezTo>
                      <a:lnTo>
                        <a:pt x="11668" y="12135"/>
                      </a:lnTo>
                      <a:lnTo>
                        <a:pt x="13002" y="10592"/>
                      </a:lnTo>
                      <a:cubicBezTo>
                        <a:pt x="16031" y="11687"/>
                        <a:pt x="17764" y="14307"/>
                        <a:pt x="19983" y="15478"/>
                      </a:cubicBezTo>
                      <a:cubicBezTo>
                        <a:pt x="23898" y="10820"/>
                        <a:pt x="30490" y="17107"/>
                        <a:pt x="36252" y="14145"/>
                      </a:cubicBezTo>
                      <a:lnTo>
                        <a:pt x="36357" y="16935"/>
                      </a:lnTo>
                      <a:lnTo>
                        <a:pt x="37243" y="1677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69" name="任意多边形: 形状 752">
                  <a:extLst>
                    <a:ext uri="{FF2B5EF4-FFF2-40B4-BE49-F238E27FC236}">
                      <a16:creationId xmlns:a16="http://schemas.microsoft.com/office/drawing/2014/main" id="{40B947DB-1536-D3CC-0EC8-E04C4EC46564}"/>
                    </a:ext>
                  </a:extLst>
                </p:cNvPr>
                <p:cNvSpPr/>
                <p:nvPr/>
              </p:nvSpPr>
              <p:spPr>
                <a:xfrm>
                  <a:off x="3525888" y="1338122"/>
                  <a:ext cx="38100" cy="28575"/>
                </a:xfrm>
                <a:custGeom>
                  <a:avLst/>
                  <a:gdLst>
                    <a:gd name="connsiteX0" fmla="*/ 36395 w 38100"/>
                    <a:gd name="connsiteY0" fmla="*/ 26289 h 28575"/>
                    <a:gd name="connsiteX1" fmla="*/ 27908 w 38100"/>
                    <a:gd name="connsiteY1" fmla="*/ 21860 h 28575"/>
                    <a:gd name="connsiteX2" fmla="*/ 27232 w 38100"/>
                    <a:gd name="connsiteY2" fmla="*/ 23222 h 28575"/>
                    <a:gd name="connsiteX3" fmla="*/ 21450 w 38100"/>
                    <a:gd name="connsiteY3" fmla="*/ 15411 h 28575"/>
                    <a:gd name="connsiteX4" fmla="*/ 7144 w 38100"/>
                    <a:gd name="connsiteY4" fmla="*/ 7144 h 28575"/>
                    <a:gd name="connsiteX5" fmla="*/ 32566 w 38100"/>
                    <a:gd name="connsiteY5" fmla="*/ 30251 h 28575"/>
                    <a:gd name="connsiteX6" fmla="*/ 36395 w 38100"/>
                    <a:gd name="connsiteY6" fmla="*/ 26289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8100" h="28575">
                      <a:moveTo>
                        <a:pt x="36395" y="26289"/>
                      </a:moveTo>
                      <a:cubicBezTo>
                        <a:pt x="31175" y="25089"/>
                        <a:pt x="31375" y="20793"/>
                        <a:pt x="27908" y="21860"/>
                      </a:cubicBezTo>
                      <a:cubicBezTo>
                        <a:pt x="28489" y="22641"/>
                        <a:pt x="28175" y="23336"/>
                        <a:pt x="27232" y="23222"/>
                      </a:cubicBezTo>
                      <a:cubicBezTo>
                        <a:pt x="18383" y="19374"/>
                        <a:pt x="28604" y="20526"/>
                        <a:pt x="21450" y="15411"/>
                      </a:cubicBezTo>
                      <a:lnTo>
                        <a:pt x="7144" y="7144"/>
                      </a:lnTo>
                      <a:cubicBezTo>
                        <a:pt x="15049" y="12544"/>
                        <a:pt x="25556" y="22365"/>
                        <a:pt x="32566" y="30251"/>
                      </a:cubicBezTo>
                      <a:lnTo>
                        <a:pt x="36395" y="2628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70" name="任意多边形: 形状 753">
                  <a:extLst>
                    <a:ext uri="{FF2B5EF4-FFF2-40B4-BE49-F238E27FC236}">
                      <a16:creationId xmlns:a16="http://schemas.microsoft.com/office/drawing/2014/main" id="{A1701CD9-A807-459B-FFDB-ECA926FE38AD}"/>
                    </a:ext>
                  </a:extLst>
                </p:cNvPr>
                <p:cNvSpPr/>
                <p:nvPr/>
              </p:nvSpPr>
              <p:spPr>
                <a:xfrm>
                  <a:off x="3837184" y="1191866"/>
                  <a:ext cx="19050" cy="19050"/>
                </a:xfrm>
                <a:custGeom>
                  <a:avLst/>
                  <a:gdLst>
                    <a:gd name="connsiteX0" fmla="*/ 10430 w 19050"/>
                    <a:gd name="connsiteY0" fmla="*/ 7144 h 19050"/>
                    <a:gd name="connsiteX1" fmla="*/ 13268 w 19050"/>
                    <a:gd name="connsiteY1" fmla="*/ 11249 h 19050"/>
                    <a:gd name="connsiteX2" fmla="*/ 7144 w 19050"/>
                    <a:gd name="connsiteY2" fmla="*/ 16497 h 19050"/>
                    <a:gd name="connsiteX3" fmla="*/ 16659 w 19050"/>
                    <a:gd name="connsiteY3" fmla="*/ 17231 h 19050"/>
                    <a:gd name="connsiteX4" fmla="*/ 15535 w 19050"/>
                    <a:gd name="connsiteY4" fmla="*/ 15231 h 19050"/>
                    <a:gd name="connsiteX5" fmla="*/ 18212 w 19050"/>
                    <a:gd name="connsiteY5" fmla="*/ 15135 h 19050"/>
                    <a:gd name="connsiteX6" fmla="*/ 20803 w 19050"/>
                    <a:gd name="connsiteY6" fmla="*/ 14850 h 19050"/>
                    <a:gd name="connsiteX7" fmla="*/ 10430 w 19050"/>
                    <a:gd name="connsiteY7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19050">
                      <a:moveTo>
                        <a:pt x="10430" y="7144"/>
                      </a:moveTo>
                      <a:lnTo>
                        <a:pt x="13268" y="11249"/>
                      </a:lnTo>
                      <a:cubicBezTo>
                        <a:pt x="10563" y="13059"/>
                        <a:pt x="8934" y="13887"/>
                        <a:pt x="7144" y="16497"/>
                      </a:cubicBezTo>
                      <a:cubicBezTo>
                        <a:pt x="7239" y="20717"/>
                        <a:pt x="13564" y="13668"/>
                        <a:pt x="16659" y="17231"/>
                      </a:cubicBezTo>
                      <a:lnTo>
                        <a:pt x="15535" y="15231"/>
                      </a:lnTo>
                      <a:cubicBezTo>
                        <a:pt x="15535" y="15231"/>
                        <a:pt x="16869" y="15183"/>
                        <a:pt x="18212" y="15135"/>
                      </a:cubicBezTo>
                      <a:cubicBezTo>
                        <a:pt x="19507" y="14992"/>
                        <a:pt x="20803" y="14850"/>
                        <a:pt x="20803" y="14850"/>
                      </a:cubicBezTo>
                      <a:cubicBezTo>
                        <a:pt x="16859" y="13849"/>
                        <a:pt x="12697" y="9344"/>
                        <a:pt x="10430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71" name="任意多边形: 形状 754">
                  <a:extLst>
                    <a:ext uri="{FF2B5EF4-FFF2-40B4-BE49-F238E27FC236}">
                      <a16:creationId xmlns:a16="http://schemas.microsoft.com/office/drawing/2014/main" id="{38BC9582-D2CC-2D9D-77B0-D48DCEF2E9B9}"/>
                    </a:ext>
                  </a:extLst>
                </p:cNvPr>
                <p:cNvSpPr/>
                <p:nvPr/>
              </p:nvSpPr>
              <p:spPr>
                <a:xfrm>
                  <a:off x="3771548" y="1009719"/>
                  <a:ext cx="9525" cy="9525"/>
                </a:xfrm>
                <a:custGeom>
                  <a:avLst/>
                  <a:gdLst>
                    <a:gd name="connsiteX0" fmla="*/ 8334 w 9525"/>
                    <a:gd name="connsiteY0" fmla="*/ 7602 h 9525"/>
                    <a:gd name="connsiteX1" fmla="*/ 7144 w 9525"/>
                    <a:gd name="connsiteY1" fmla="*/ 8897 h 9525"/>
                    <a:gd name="connsiteX2" fmla="*/ 10973 w 9525"/>
                    <a:gd name="connsiteY2" fmla="*/ 8097 h 9525"/>
                    <a:gd name="connsiteX3" fmla="*/ 8334 w 9525"/>
                    <a:gd name="connsiteY3" fmla="*/ 760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8334" y="7602"/>
                      </a:moveTo>
                      <a:lnTo>
                        <a:pt x="7144" y="8897"/>
                      </a:lnTo>
                      <a:cubicBezTo>
                        <a:pt x="8353" y="6716"/>
                        <a:pt x="11268" y="11192"/>
                        <a:pt x="10973" y="8097"/>
                      </a:cubicBezTo>
                      <a:cubicBezTo>
                        <a:pt x="10258" y="7211"/>
                        <a:pt x="9115" y="6735"/>
                        <a:pt x="8334" y="760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72" name="任意多边形: 形状 755">
                  <a:extLst>
                    <a:ext uri="{FF2B5EF4-FFF2-40B4-BE49-F238E27FC236}">
                      <a16:creationId xmlns:a16="http://schemas.microsoft.com/office/drawing/2014/main" id="{1278FF35-F3E4-EE5A-66EF-5AFB2B35C073}"/>
                    </a:ext>
                  </a:extLst>
                </p:cNvPr>
                <p:cNvSpPr/>
                <p:nvPr/>
              </p:nvSpPr>
              <p:spPr>
                <a:xfrm>
                  <a:off x="3693471" y="1290221"/>
                  <a:ext cx="76200" cy="28575"/>
                </a:xfrm>
                <a:custGeom>
                  <a:avLst/>
                  <a:gdLst>
                    <a:gd name="connsiteX0" fmla="*/ 66694 w 76200"/>
                    <a:gd name="connsiteY0" fmla="*/ 24898 h 28575"/>
                    <a:gd name="connsiteX1" fmla="*/ 69971 w 76200"/>
                    <a:gd name="connsiteY1" fmla="*/ 25070 h 28575"/>
                    <a:gd name="connsiteX2" fmla="*/ 62570 w 76200"/>
                    <a:gd name="connsiteY2" fmla="*/ 21298 h 28575"/>
                    <a:gd name="connsiteX3" fmla="*/ 64656 w 76200"/>
                    <a:gd name="connsiteY3" fmla="*/ 23860 h 28575"/>
                    <a:gd name="connsiteX4" fmla="*/ 60331 w 76200"/>
                    <a:gd name="connsiteY4" fmla="*/ 24403 h 28575"/>
                    <a:gd name="connsiteX5" fmla="*/ 59455 w 76200"/>
                    <a:gd name="connsiteY5" fmla="*/ 24336 h 28575"/>
                    <a:gd name="connsiteX6" fmla="*/ 59407 w 76200"/>
                    <a:gd name="connsiteY6" fmla="*/ 24327 h 28575"/>
                    <a:gd name="connsiteX7" fmla="*/ 54435 w 76200"/>
                    <a:gd name="connsiteY7" fmla="*/ 24203 h 28575"/>
                    <a:gd name="connsiteX8" fmla="*/ 54416 w 76200"/>
                    <a:gd name="connsiteY8" fmla="*/ 24194 h 28575"/>
                    <a:gd name="connsiteX9" fmla="*/ 54350 w 76200"/>
                    <a:gd name="connsiteY9" fmla="*/ 24174 h 28575"/>
                    <a:gd name="connsiteX10" fmla="*/ 54216 w 76200"/>
                    <a:gd name="connsiteY10" fmla="*/ 24127 h 28575"/>
                    <a:gd name="connsiteX11" fmla="*/ 53959 w 76200"/>
                    <a:gd name="connsiteY11" fmla="*/ 24022 h 28575"/>
                    <a:gd name="connsiteX12" fmla="*/ 53026 w 76200"/>
                    <a:gd name="connsiteY12" fmla="*/ 23489 h 28575"/>
                    <a:gd name="connsiteX13" fmla="*/ 50406 w 76200"/>
                    <a:gd name="connsiteY13" fmla="*/ 20164 h 28575"/>
                    <a:gd name="connsiteX14" fmla="*/ 42758 w 76200"/>
                    <a:gd name="connsiteY14" fmla="*/ 17955 h 28575"/>
                    <a:gd name="connsiteX15" fmla="*/ 39357 w 76200"/>
                    <a:gd name="connsiteY15" fmla="*/ 12516 h 28575"/>
                    <a:gd name="connsiteX16" fmla="*/ 21279 w 76200"/>
                    <a:gd name="connsiteY16" fmla="*/ 13592 h 28575"/>
                    <a:gd name="connsiteX17" fmla="*/ 13049 w 76200"/>
                    <a:gd name="connsiteY17" fmla="*/ 7144 h 28575"/>
                    <a:gd name="connsiteX18" fmla="*/ 7144 w 76200"/>
                    <a:gd name="connsiteY18" fmla="*/ 13602 h 28575"/>
                    <a:gd name="connsiteX19" fmla="*/ 10316 w 76200"/>
                    <a:gd name="connsiteY19" fmla="*/ 19060 h 28575"/>
                    <a:gd name="connsiteX20" fmla="*/ 22269 w 76200"/>
                    <a:gd name="connsiteY20" fmla="*/ 22917 h 28575"/>
                    <a:gd name="connsiteX21" fmla="*/ 28318 w 76200"/>
                    <a:gd name="connsiteY21" fmla="*/ 21736 h 28575"/>
                    <a:gd name="connsiteX22" fmla="*/ 35185 w 76200"/>
                    <a:gd name="connsiteY22" fmla="*/ 21936 h 28575"/>
                    <a:gd name="connsiteX23" fmla="*/ 45206 w 76200"/>
                    <a:gd name="connsiteY23" fmla="*/ 26413 h 28575"/>
                    <a:gd name="connsiteX24" fmla="*/ 45730 w 76200"/>
                    <a:gd name="connsiteY24" fmla="*/ 22222 h 28575"/>
                    <a:gd name="connsiteX25" fmla="*/ 52616 w 76200"/>
                    <a:gd name="connsiteY25" fmla="*/ 29280 h 28575"/>
                    <a:gd name="connsiteX26" fmla="*/ 52216 w 76200"/>
                    <a:gd name="connsiteY26" fmla="*/ 27080 h 28575"/>
                    <a:gd name="connsiteX27" fmla="*/ 54026 w 76200"/>
                    <a:gd name="connsiteY27" fmla="*/ 26756 h 28575"/>
                    <a:gd name="connsiteX28" fmla="*/ 54264 w 76200"/>
                    <a:gd name="connsiteY28" fmla="*/ 26737 h 28575"/>
                    <a:gd name="connsiteX29" fmla="*/ 59407 w 76200"/>
                    <a:gd name="connsiteY29" fmla="*/ 26860 h 28575"/>
                    <a:gd name="connsiteX30" fmla="*/ 59493 w 76200"/>
                    <a:gd name="connsiteY30" fmla="*/ 26851 h 28575"/>
                    <a:gd name="connsiteX31" fmla="*/ 59674 w 76200"/>
                    <a:gd name="connsiteY31" fmla="*/ 26832 h 28575"/>
                    <a:gd name="connsiteX32" fmla="*/ 60360 w 76200"/>
                    <a:gd name="connsiteY32" fmla="*/ 26775 h 28575"/>
                    <a:gd name="connsiteX33" fmla="*/ 61532 w 76200"/>
                    <a:gd name="connsiteY33" fmla="*/ 26699 h 28575"/>
                    <a:gd name="connsiteX34" fmla="*/ 61684 w 76200"/>
                    <a:gd name="connsiteY34" fmla="*/ 29737 h 28575"/>
                    <a:gd name="connsiteX35" fmla="*/ 66694 w 76200"/>
                    <a:gd name="connsiteY35" fmla="*/ 24898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76200" h="28575">
                      <a:moveTo>
                        <a:pt x="66694" y="24898"/>
                      </a:moveTo>
                      <a:lnTo>
                        <a:pt x="69971" y="25070"/>
                      </a:lnTo>
                      <a:lnTo>
                        <a:pt x="62570" y="21298"/>
                      </a:lnTo>
                      <a:lnTo>
                        <a:pt x="64656" y="23860"/>
                      </a:lnTo>
                      <a:cubicBezTo>
                        <a:pt x="62970" y="24289"/>
                        <a:pt x="61541" y="24441"/>
                        <a:pt x="60331" y="24403"/>
                      </a:cubicBezTo>
                      <a:lnTo>
                        <a:pt x="59455" y="24336"/>
                      </a:lnTo>
                      <a:lnTo>
                        <a:pt x="59407" y="24327"/>
                      </a:lnTo>
                      <a:lnTo>
                        <a:pt x="54435" y="24203"/>
                      </a:lnTo>
                      <a:lnTo>
                        <a:pt x="54416" y="24194"/>
                      </a:lnTo>
                      <a:lnTo>
                        <a:pt x="54350" y="24174"/>
                      </a:lnTo>
                      <a:lnTo>
                        <a:pt x="54216" y="24127"/>
                      </a:lnTo>
                      <a:lnTo>
                        <a:pt x="53959" y="24022"/>
                      </a:lnTo>
                      <a:cubicBezTo>
                        <a:pt x="53616" y="23879"/>
                        <a:pt x="53311" y="23698"/>
                        <a:pt x="53026" y="23489"/>
                      </a:cubicBezTo>
                      <a:cubicBezTo>
                        <a:pt x="51892" y="22660"/>
                        <a:pt x="51149" y="21374"/>
                        <a:pt x="50406" y="20164"/>
                      </a:cubicBezTo>
                      <a:cubicBezTo>
                        <a:pt x="48920" y="17736"/>
                        <a:pt x="47425" y="15602"/>
                        <a:pt x="42758" y="17955"/>
                      </a:cubicBezTo>
                      <a:lnTo>
                        <a:pt x="39357" y="12516"/>
                      </a:lnTo>
                      <a:cubicBezTo>
                        <a:pt x="35966" y="16926"/>
                        <a:pt x="24689" y="9792"/>
                        <a:pt x="21279" y="13592"/>
                      </a:cubicBezTo>
                      <a:cubicBezTo>
                        <a:pt x="16964" y="12287"/>
                        <a:pt x="17193" y="9230"/>
                        <a:pt x="13049" y="7144"/>
                      </a:cubicBezTo>
                      <a:cubicBezTo>
                        <a:pt x="5715" y="7639"/>
                        <a:pt x="11116" y="11478"/>
                        <a:pt x="7144" y="13602"/>
                      </a:cubicBezTo>
                      <a:cubicBezTo>
                        <a:pt x="7801" y="14087"/>
                        <a:pt x="14307" y="16926"/>
                        <a:pt x="10316" y="19060"/>
                      </a:cubicBezTo>
                      <a:cubicBezTo>
                        <a:pt x="13849" y="22288"/>
                        <a:pt x="22508" y="19136"/>
                        <a:pt x="22269" y="22917"/>
                      </a:cubicBezTo>
                      <a:cubicBezTo>
                        <a:pt x="23098" y="21479"/>
                        <a:pt x="25575" y="21488"/>
                        <a:pt x="28318" y="21736"/>
                      </a:cubicBezTo>
                      <a:cubicBezTo>
                        <a:pt x="30851" y="21946"/>
                        <a:pt x="34614" y="22574"/>
                        <a:pt x="35185" y="21936"/>
                      </a:cubicBezTo>
                      <a:cubicBezTo>
                        <a:pt x="35957" y="27289"/>
                        <a:pt x="44891" y="20679"/>
                        <a:pt x="45206" y="26413"/>
                      </a:cubicBezTo>
                      <a:cubicBezTo>
                        <a:pt x="44796" y="25251"/>
                        <a:pt x="43967" y="22936"/>
                        <a:pt x="45730" y="22222"/>
                      </a:cubicBezTo>
                      <a:cubicBezTo>
                        <a:pt x="47454" y="23793"/>
                        <a:pt x="49092" y="29185"/>
                        <a:pt x="52616" y="29280"/>
                      </a:cubicBezTo>
                      <a:cubicBezTo>
                        <a:pt x="50883" y="28089"/>
                        <a:pt x="51216" y="27432"/>
                        <a:pt x="52216" y="27080"/>
                      </a:cubicBezTo>
                      <a:cubicBezTo>
                        <a:pt x="52711" y="26908"/>
                        <a:pt x="53378" y="26803"/>
                        <a:pt x="54026" y="26756"/>
                      </a:cubicBezTo>
                      <a:lnTo>
                        <a:pt x="54264" y="26737"/>
                      </a:lnTo>
                      <a:lnTo>
                        <a:pt x="59407" y="26860"/>
                      </a:lnTo>
                      <a:lnTo>
                        <a:pt x="59493" y="26851"/>
                      </a:lnTo>
                      <a:lnTo>
                        <a:pt x="59674" y="26832"/>
                      </a:lnTo>
                      <a:lnTo>
                        <a:pt x="60360" y="26775"/>
                      </a:lnTo>
                      <a:cubicBezTo>
                        <a:pt x="60798" y="26746"/>
                        <a:pt x="61198" y="26718"/>
                        <a:pt x="61532" y="26699"/>
                      </a:cubicBezTo>
                      <a:lnTo>
                        <a:pt x="61684" y="29737"/>
                      </a:lnTo>
                      <a:cubicBezTo>
                        <a:pt x="65694" y="29537"/>
                        <a:pt x="72161" y="27642"/>
                        <a:pt x="66694" y="2489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73" name="任意多边形: 形状 756">
                  <a:extLst>
                    <a:ext uri="{FF2B5EF4-FFF2-40B4-BE49-F238E27FC236}">
                      <a16:creationId xmlns:a16="http://schemas.microsoft.com/office/drawing/2014/main" id="{A3B18327-1ECD-B260-B69C-4B30CD4E534A}"/>
                    </a:ext>
                  </a:extLst>
                </p:cNvPr>
                <p:cNvSpPr/>
                <p:nvPr/>
              </p:nvSpPr>
              <p:spPr>
                <a:xfrm>
                  <a:off x="3793779" y="1268390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9020 h 9525"/>
                    <a:gd name="connsiteX1" fmla="*/ 14087 w 19050"/>
                    <a:gd name="connsiteY1" fmla="*/ 10373 h 9525"/>
                    <a:gd name="connsiteX2" fmla="*/ 11582 w 19050"/>
                    <a:gd name="connsiteY2" fmla="*/ 8811 h 9525"/>
                    <a:gd name="connsiteX3" fmla="*/ 9087 w 19050"/>
                    <a:gd name="connsiteY3" fmla="*/ 7144 h 9525"/>
                    <a:gd name="connsiteX4" fmla="*/ 7144 w 19050"/>
                    <a:gd name="connsiteY4" fmla="*/ 902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9525">
                      <a:moveTo>
                        <a:pt x="7144" y="9020"/>
                      </a:moveTo>
                      <a:cubicBezTo>
                        <a:pt x="12040" y="6944"/>
                        <a:pt x="9973" y="10944"/>
                        <a:pt x="14087" y="10373"/>
                      </a:cubicBezTo>
                      <a:cubicBezTo>
                        <a:pt x="14087" y="10373"/>
                        <a:pt x="12840" y="9677"/>
                        <a:pt x="11582" y="8811"/>
                      </a:cubicBezTo>
                      <a:cubicBezTo>
                        <a:pt x="10335" y="7972"/>
                        <a:pt x="9087" y="7144"/>
                        <a:pt x="9087" y="7144"/>
                      </a:cubicBezTo>
                      <a:lnTo>
                        <a:pt x="7144" y="902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74" name="任意多边形: 形状 757">
                  <a:extLst>
                    <a:ext uri="{FF2B5EF4-FFF2-40B4-BE49-F238E27FC236}">
                      <a16:creationId xmlns:a16="http://schemas.microsoft.com/office/drawing/2014/main" id="{A6800A5A-48EE-212A-8EEE-D80625E99A2A}"/>
                    </a:ext>
                  </a:extLst>
                </p:cNvPr>
                <p:cNvSpPr/>
                <p:nvPr/>
              </p:nvSpPr>
              <p:spPr>
                <a:xfrm>
                  <a:off x="3787959" y="1023864"/>
                  <a:ext cx="28575" cy="19050"/>
                </a:xfrm>
                <a:custGeom>
                  <a:avLst/>
                  <a:gdLst>
                    <a:gd name="connsiteX0" fmla="*/ 21069 w 28575"/>
                    <a:gd name="connsiteY0" fmla="*/ 8287 h 19050"/>
                    <a:gd name="connsiteX1" fmla="*/ 22565 w 28575"/>
                    <a:gd name="connsiteY1" fmla="*/ 8658 h 19050"/>
                    <a:gd name="connsiteX2" fmla="*/ 18012 w 28575"/>
                    <a:gd name="connsiteY2" fmla="*/ 8268 h 19050"/>
                    <a:gd name="connsiteX3" fmla="*/ 18745 w 28575"/>
                    <a:gd name="connsiteY3" fmla="*/ 8458 h 19050"/>
                    <a:gd name="connsiteX4" fmla="*/ 13535 w 28575"/>
                    <a:gd name="connsiteY4" fmla="*/ 7534 h 19050"/>
                    <a:gd name="connsiteX5" fmla="*/ 14945 w 28575"/>
                    <a:gd name="connsiteY5" fmla="*/ 8620 h 19050"/>
                    <a:gd name="connsiteX6" fmla="*/ 10382 w 28575"/>
                    <a:gd name="connsiteY6" fmla="*/ 8372 h 19050"/>
                    <a:gd name="connsiteX7" fmla="*/ 10563 w 28575"/>
                    <a:gd name="connsiteY7" fmla="*/ 7144 h 19050"/>
                    <a:gd name="connsiteX8" fmla="*/ 7144 w 28575"/>
                    <a:gd name="connsiteY8" fmla="*/ 7258 h 19050"/>
                    <a:gd name="connsiteX9" fmla="*/ 9420 w 28575"/>
                    <a:gd name="connsiteY9" fmla="*/ 7753 h 19050"/>
                    <a:gd name="connsiteX10" fmla="*/ 9792 w 28575"/>
                    <a:gd name="connsiteY10" fmla="*/ 12011 h 19050"/>
                    <a:gd name="connsiteX11" fmla="*/ 9744 w 28575"/>
                    <a:gd name="connsiteY11" fmla="*/ 10325 h 19050"/>
                    <a:gd name="connsiteX12" fmla="*/ 11782 w 28575"/>
                    <a:gd name="connsiteY12" fmla="*/ 11525 h 19050"/>
                    <a:gd name="connsiteX13" fmla="*/ 16440 w 28575"/>
                    <a:gd name="connsiteY13" fmla="*/ 10630 h 19050"/>
                    <a:gd name="connsiteX14" fmla="*/ 18526 w 28575"/>
                    <a:gd name="connsiteY14" fmla="*/ 11554 h 19050"/>
                    <a:gd name="connsiteX15" fmla="*/ 18955 w 28575"/>
                    <a:gd name="connsiteY15" fmla="*/ 10154 h 19050"/>
                    <a:gd name="connsiteX16" fmla="*/ 24108 w 28575"/>
                    <a:gd name="connsiteY16" fmla="*/ 11106 h 19050"/>
                    <a:gd name="connsiteX17" fmla="*/ 20155 w 28575"/>
                    <a:gd name="connsiteY17" fmla="*/ 11554 h 19050"/>
                    <a:gd name="connsiteX18" fmla="*/ 24527 w 28575"/>
                    <a:gd name="connsiteY18" fmla="*/ 12916 h 19050"/>
                    <a:gd name="connsiteX19" fmla="*/ 22012 w 28575"/>
                    <a:gd name="connsiteY19" fmla="*/ 7468 h 19050"/>
                    <a:gd name="connsiteX20" fmla="*/ 21069 w 28575"/>
                    <a:gd name="connsiteY20" fmla="*/ 828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28575" h="19050">
                      <a:moveTo>
                        <a:pt x="21069" y="8287"/>
                      </a:moveTo>
                      <a:cubicBezTo>
                        <a:pt x="21469" y="8258"/>
                        <a:pt x="22203" y="8439"/>
                        <a:pt x="22565" y="8658"/>
                      </a:cubicBezTo>
                      <a:cubicBezTo>
                        <a:pt x="22412" y="9430"/>
                        <a:pt x="19441" y="8896"/>
                        <a:pt x="18012" y="8268"/>
                      </a:cubicBezTo>
                      <a:lnTo>
                        <a:pt x="18745" y="8458"/>
                      </a:lnTo>
                      <a:cubicBezTo>
                        <a:pt x="18183" y="9887"/>
                        <a:pt x="15202" y="6334"/>
                        <a:pt x="13535" y="7534"/>
                      </a:cubicBezTo>
                      <a:lnTo>
                        <a:pt x="14945" y="8620"/>
                      </a:lnTo>
                      <a:cubicBezTo>
                        <a:pt x="14945" y="8620"/>
                        <a:pt x="10468" y="8430"/>
                        <a:pt x="10382" y="8372"/>
                      </a:cubicBezTo>
                      <a:cubicBezTo>
                        <a:pt x="10506" y="8411"/>
                        <a:pt x="10563" y="7144"/>
                        <a:pt x="10563" y="7144"/>
                      </a:cubicBezTo>
                      <a:cubicBezTo>
                        <a:pt x="10563" y="7144"/>
                        <a:pt x="7258" y="7315"/>
                        <a:pt x="7144" y="7258"/>
                      </a:cubicBezTo>
                      <a:cubicBezTo>
                        <a:pt x="7610" y="7106"/>
                        <a:pt x="8668" y="7525"/>
                        <a:pt x="9420" y="7753"/>
                      </a:cubicBezTo>
                      <a:cubicBezTo>
                        <a:pt x="9620" y="9125"/>
                        <a:pt x="7096" y="9849"/>
                        <a:pt x="9792" y="12011"/>
                      </a:cubicBezTo>
                      <a:lnTo>
                        <a:pt x="9744" y="10325"/>
                      </a:lnTo>
                      <a:cubicBezTo>
                        <a:pt x="10839" y="10611"/>
                        <a:pt x="11459" y="11287"/>
                        <a:pt x="11782" y="11525"/>
                      </a:cubicBezTo>
                      <a:cubicBezTo>
                        <a:pt x="12906" y="11601"/>
                        <a:pt x="14307" y="10811"/>
                        <a:pt x="16440" y="10630"/>
                      </a:cubicBezTo>
                      <a:lnTo>
                        <a:pt x="18526" y="11554"/>
                      </a:lnTo>
                      <a:cubicBezTo>
                        <a:pt x="18526" y="11554"/>
                        <a:pt x="19079" y="10192"/>
                        <a:pt x="18955" y="10154"/>
                      </a:cubicBezTo>
                      <a:cubicBezTo>
                        <a:pt x="20012" y="10849"/>
                        <a:pt x="21879" y="10763"/>
                        <a:pt x="24108" y="11106"/>
                      </a:cubicBezTo>
                      <a:cubicBezTo>
                        <a:pt x="24727" y="12135"/>
                        <a:pt x="21212" y="11106"/>
                        <a:pt x="20155" y="11554"/>
                      </a:cubicBezTo>
                      <a:lnTo>
                        <a:pt x="24527" y="12916"/>
                      </a:lnTo>
                      <a:cubicBezTo>
                        <a:pt x="22736" y="10763"/>
                        <a:pt x="28070" y="9563"/>
                        <a:pt x="22012" y="7468"/>
                      </a:cubicBezTo>
                      <a:lnTo>
                        <a:pt x="21069" y="828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75" name="任意多边形: 形状 758">
                  <a:extLst>
                    <a:ext uri="{FF2B5EF4-FFF2-40B4-BE49-F238E27FC236}">
                      <a16:creationId xmlns:a16="http://schemas.microsoft.com/office/drawing/2014/main" id="{1C7E669D-B7B3-5089-92A0-ECB75D9B7B8C}"/>
                    </a:ext>
                  </a:extLst>
                </p:cNvPr>
                <p:cNvSpPr/>
                <p:nvPr/>
              </p:nvSpPr>
              <p:spPr>
                <a:xfrm>
                  <a:off x="3775253" y="1279648"/>
                  <a:ext cx="19050" cy="9525"/>
                </a:xfrm>
                <a:custGeom>
                  <a:avLst/>
                  <a:gdLst>
                    <a:gd name="connsiteX0" fmla="*/ 13649 w 19050"/>
                    <a:gd name="connsiteY0" fmla="*/ 7144 h 9525"/>
                    <a:gd name="connsiteX1" fmla="*/ 14726 w 19050"/>
                    <a:gd name="connsiteY1" fmla="*/ 9677 h 9525"/>
                    <a:gd name="connsiteX2" fmla="*/ 9468 w 19050"/>
                    <a:gd name="connsiteY2" fmla="*/ 7458 h 9525"/>
                    <a:gd name="connsiteX3" fmla="*/ 9525 w 19050"/>
                    <a:gd name="connsiteY3" fmla="*/ 11668 h 9525"/>
                    <a:gd name="connsiteX4" fmla="*/ 16059 w 19050"/>
                    <a:gd name="connsiteY4" fmla="*/ 10220 h 9525"/>
                    <a:gd name="connsiteX5" fmla="*/ 13649 w 19050"/>
                    <a:gd name="connsiteY5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9525">
                      <a:moveTo>
                        <a:pt x="13649" y="7144"/>
                      </a:moveTo>
                      <a:lnTo>
                        <a:pt x="14726" y="9677"/>
                      </a:lnTo>
                      <a:lnTo>
                        <a:pt x="9468" y="7458"/>
                      </a:lnTo>
                      <a:cubicBezTo>
                        <a:pt x="10496" y="9973"/>
                        <a:pt x="3715" y="9877"/>
                        <a:pt x="9525" y="11668"/>
                      </a:cubicBezTo>
                      <a:cubicBezTo>
                        <a:pt x="11020" y="9506"/>
                        <a:pt x="14573" y="8944"/>
                        <a:pt x="16059" y="10220"/>
                      </a:cubicBezTo>
                      <a:cubicBezTo>
                        <a:pt x="15907" y="9477"/>
                        <a:pt x="15630" y="7972"/>
                        <a:pt x="13649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76" name="任意多边形: 形状 759">
                  <a:extLst>
                    <a:ext uri="{FF2B5EF4-FFF2-40B4-BE49-F238E27FC236}">
                      <a16:creationId xmlns:a16="http://schemas.microsoft.com/office/drawing/2014/main" id="{6A3F0F90-D723-3EA8-7657-CE0B06643569}"/>
                    </a:ext>
                  </a:extLst>
                </p:cNvPr>
                <p:cNvSpPr/>
                <p:nvPr/>
              </p:nvSpPr>
              <p:spPr>
                <a:xfrm>
                  <a:off x="3829154" y="1052063"/>
                  <a:ext cx="9525" cy="9525"/>
                </a:xfrm>
                <a:custGeom>
                  <a:avLst/>
                  <a:gdLst>
                    <a:gd name="connsiteX0" fmla="*/ 9125 w 9525"/>
                    <a:gd name="connsiteY0" fmla="*/ 7386 h 9525"/>
                    <a:gd name="connsiteX1" fmla="*/ 7401 w 9525"/>
                    <a:gd name="connsiteY1" fmla="*/ 8634 h 9525"/>
                    <a:gd name="connsiteX2" fmla="*/ 9125 w 9525"/>
                    <a:gd name="connsiteY2" fmla="*/ 738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125" y="7386"/>
                      </a:moveTo>
                      <a:cubicBezTo>
                        <a:pt x="4544" y="6548"/>
                        <a:pt x="9659" y="8110"/>
                        <a:pt x="7401" y="8634"/>
                      </a:cubicBezTo>
                      <a:cubicBezTo>
                        <a:pt x="6496" y="6805"/>
                        <a:pt x="11145" y="9520"/>
                        <a:pt x="9125" y="738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77" name="任意多边形: 形状 760">
                  <a:extLst>
                    <a:ext uri="{FF2B5EF4-FFF2-40B4-BE49-F238E27FC236}">
                      <a16:creationId xmlns:a16="http://schemas.microsoft.com/office/drawing/2014/main" id="{DA6DB1E6-774D-383B-8235-8EFD1B312F2C}"/>
                    </a:ext>
                  </a:extLst>
                </p:cNvPr>
                <p:cNvSpPr/>
                <p:nvPr/>
              </p:nvSpPr>
              <p:spPr>
                <a:xfrm>
                  <a:off x="3795512" y="1022054"/>
                  <a:ext cx="9525" cy="9525"/>
                </a:xfrm>
                <a:custGeom>
                  <a:avLst/>
                  <a:gdLst>
                    <a:gd name="connsiteX0" fmla="*/ 8487 w 9525"/>
                    <a:gd name="connsiteY0" fmla="*/ 8144 h 9525"/>
                    <a:gd name="connsiteX1" fmla="*/ 9030 w 9525"/>
                    <a:gd name="connsiteY1" fmla="*/ 7449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487" y="8144"/>
                      </a:moveTo>
                      <a:lnTo>
                        <a:pt x="9030" y="7449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78" name="任意多边形: 形状 761">
                  <a:extLst>
                    <a:ext uri="{FF2B5EF4-FFF2-40B4-BE49-F238E27FC236}">
                      <a16:creationId xmlns:a16="http://schemas.microsoft.com/office/drawing/2014/main" id="{6840E4E7-AEE3-FCBD-FF61-54880DE8B4E3}"/>
                    </a:ext>
                  </a:extLst>
                </p:cNvPr>
                <p:cNvSpPr/>
                <p:nvPr/>
              </p:nvSpPr>
              <p:spPr>
                <a:xfrm>
                  <a:off x="3767261" y="1015358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11249 h 19050"/>
                    <a:gd name="connsiteX1" fmla="*/ 10163 w 9525"/>
                    <a:gd name="connsiteY1" fmla="*/ 12144 h 19050"/>
                    <a:gd name="connsiteX2" fmla="*/ 9906 w 9525"/>
                    <a:gd name="connsiteY2" fmla="*/ 12706 h 19050"/>
                    <a:gd name="connsiteX3" fmla="*/ 9677 w 9525"/>
                    <a:gd name="connsiteY3" fmla="*/ 13287 h 19050"/>
                    <a:gd name="connsiteX4" fmla="*/ 9430 w 9525"/>
                    <a:gd name="connsiteY4" fmla="*/ 13097 h 19050"/>
                    <a:gd name="connsiteX5" fmla="*/ 8649 w 9525"/>
                    <a:gd name="connsiteY5" fmla="*/ 7144 h 19050"/>
                    <a:gd name="connsiteX6" fmla="*/ 8163 w 9525"/>
                    <a:gd name="connsiteY6" fmla="*/ 13602 h 19050"/>
                    <a:gd name="connsiteX7" fmla="*/ 7144 w 9525"/>
                    <a:gd name="connsiteY7" fmla="*/ 1124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525" h="19050">
                      <a:moveTo>
                        <a:pt x="7144" y="11249"/>
                      </a:moveTo>
                      <a:cubicBezTo>
                        <a:pt x="7534" y="10563"/>
                        <a:pt x="9754" y="11716"/>
                        <a:pt x="10163" y="12144"/>
                      </a:cubicBezTo>
                      <a:cubicBezTo>
                        <a:pt x="10163" y="12144"/>
                        <a:pt x="10058" y="12373"/>
                        <a:pt x="9906" y="12706"/>
                      </a:cubicBezTo>
                      <a:cubicBezTo>
                        <a:pt x="9839" y="12878"/>
                        <a:pt x="9763" y="13078"/>
                        <a:pt x="9677" y="13287"/>
                      </a:cubicBezTo>
                      <a:cubicBezTo>
                        <a:pt x="9592" y="13297"/>
                        <a:pt x="9544" y="14297"/>
                        <a:pt x="9430" y="13097"/>
                      </a:cubicBezTo>
                      <a:cubicBezTo>
                        <a:pt x="9039" y="10125"/>
                        <a:pt x="8649" y="7144"/>
                        <a:pt x="8649" y="7144"/>
                      </a:cubicBezTo>
                      <a:cubicBezTo>
                        <a:pt x="7058" y="9154"/>
                        <a:pt x="7668" y="11954"/>
                        <a:pt x="8163" y="13602"/>
                      </a:cubicBezTo>
                      <a:cubicBezTo>
                        <a:pt x="8601" y="12878"/>
                        <a:pt x="9020" y="12202"/>
                        <a:pt x="7144" y="1124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79" name="任意多边形: 形状 762">
                  <a:extLst>
                    <a:ext uri="{FF2B5EF4-FFF2-40B4-BE49-F238E27FC236}">
                      <a16:creationId xmlns:a16="http://schemas.microsoft.com/office/drawing/2014/main" id="{D3ACDD63-A844-6229-B7A4-B30BF086BC41}"/>
                    </a:ext>
                  </a:extLst>
                </p:cNvPr>
                <p:cNvSpPr/>
                <p:nvPr/>
              </p:nvSpPr>
              <p:spPr>
                <a:xfrm>
                  <a:off x="3737762" y="1280829"/>
                  <a:ext cx="47625" cy="19050"/>
                </a:xfrm>
                <a:custGeom>
                  <a:avLst/>
                  <a:gdLst>
                    <a:gd name="connsiteX0" fmla="*/ 39834 w 47625"/>
                    <a:gd name="connsiteY0" fmla="*/ 7144 h 19050"/>
                    <a:gd name="connsiteX1" fmla="*/ 27623 w 47625"/>
                    <a:gd name="connsiteY1" fmla="*/ 11459 h 19050"/>
                    <a:gd name="connsiteX2" fmla="*/ 22584 w 47625"/>
                    <a:gd name="connsiteY2" fmla="*/ 8734 h 19050"/>
                    <a:gd name="connsiteX3" fmla="*/ 17021 w 47625"/>
                    <a:gd name="connsiteY3" fmla="*/ 11811 h 19050"/>
                    <a:gd name="connsiteX4" fmla="*/ 15621 w 47625"/>
                    <a:gd name="connsiteY4" fmla="*/ 12602 h 19050"/>
                    <a:gd name="connsiteX5" fmla="*/ 15240 w 47625"/>
                    <a:gd name="connsiteY5" fmla="*/ 12773 h 19050"/>
                    <a:gd name="connsiteX6" fmla="*/ 15145 w 47625"/>
                    <a:gd name="connsiteY6" fmla="*/ 12811 h 19050"/>
                    <a:gd name="connsiteX7" fmla="*/ 15116 w 47625"/>
                    <a:gd name="connsiteY7" fmla="*/ 12821 h 19050"/>
                    <a:gd name="connsiteX8" fmla="*/ 15088 w 47625"/>
                    <a:gd name="connsiteY8" fmla="*/ 12811 h 19050"/>
                    <a:gd name="connsiteX9" fmla="*/ 11192 w 47625"/>
                    <a:gd name="connsiteY9" fmla="*/ 12716 h 19050"/>
                    <a:gd name="connsiteX10" fmla="*/ 11154 w 47625"/>
                    <a:gd name="connsiteY10" fmla="*/ 12735 h 19050"/>
                    <a:gd name="connsiteX11" fmla="*/ 11001 w 47625"/>
                    <a:gd name="connsiteY11" fmla="*/ 12792 h 19050"/>
                    <a:gd name="connsiteX12" fmla="*/ 10373 w 47625"/>
                    <a:gd name="connsiteY12" fmla="*/ 12983 h 19050"/>
                    <a:gd name="connsiteX13" fmla="*/ 7144 w 47625"/>
                    <a:gd name="connsiteY13" fmla="*/ 12735 h 19050"/>
                    <a:gd name="connsiteX14" fmla="*/ 9515 w 47625"/>
                    <a:gd name="connsiteY14" fmla="*/ 14516 h 19050"/>
                    <a:gd name="connsiteX15" fmla="*/ 10382 w 47625"/>
                    <a:gd name="connsiteY15" fmla="*/ 15173 h 19050"/>
                    <a:gd name="connsiteX16" fmla="*/ 10782 w 47625"/>
                    <a:gd name="connsiteY16" fmla="*/ 15478 h 19050"/>
                    <a:gd name="connsiteX17" fmla="*/ 10963 w 47625"/>
                    <a:gd name="connsiteY17" fmla="*/ 15621 h 19050"/>
                    <a:gd name="connsiteX18" fmla="*/ 11011 w 47625"/>
                    <a:gd name="connsiteY18" fmla="*/ 15659 h 19050"/>
                    <a:gd name="connsiteX19" fmla="*/ 11030 w 47625"/>
                    <a:gd name="connsiteY19" fmla="*/ 15678 h 19050"/>
                    <a:gd name="connsiteX20" fmla="*/ 11039 w 47625"/>
                    <a:gd name="connsiteY20" fmla="*/ 15678 h 19050"/>
                    <a:gd name="connsiteX21" fmla="*/ 15088 w 47625"/>
                    <a:gd name="connsiteY21" fmla="*/ 15773 h 19050"/>
                    <a:gd name="connsiteX22" fmla="*/ 15088 w 47625"/>
                    <a:gd name="connsiteY22" fmla="*/ 15773 h 19050"/>
                    <a:gd name="connsiteX23" fmla="*/ 15107 w 47625"/>
                    <a:gd name="connsiteY23" fmla="*/ 15783 h 19050"/>
                    <a:gd name="connsiteX24" fmla="*/ 15230 w 47625"/>
                    <a:gd name="connsiteY24" fmla="*/ 15840 h 19050"/>
                    <a:gd name="connsiteX25" fmla="*/ 16307 w 47625"/>
                    <a:gd name="connsiteY25" fmla="*/ 16316 h 19050"/>
                    <a:gd name="connsiteX26" fmla="*/ 15669 w 47625"/>
                    <a:gd name="connsiteY26" fmla="*/ 15973 h 19050"/>
                    <a:gd name="connsiteX27" fmla="*/ 15230 w 47625"/>
                    <a:gd name="connsiteY27" fmla="*/ 15735 h 19050"/>
                    <a:gd name="connsiteX28" fmla="*/ 15088 w 47625"/>
                    <a:gd name="connsiteY28" fmla="*/ 15659 h 19050"/>
                    <a:gd name="connsiteX29" fmla="*/ 15078 w 47625"/>
                    <a:gd name="connsiteY29" fmla="*/ 15659 h 19050"/>
                    <a:gd name="connsiteX30" fmla="*/ 11039 w 47625"/>
                    <a:gd name="connsiteY30" fmla="*/ 15554 h 19050"/>
                    <a:gd name="connsiteX31" fmla="*/ 11039 w 47625"/>
                    <a:gd name="connsiteY31" fmla="*/ 15554 h 19050"/>
                    <a:gd name="connsiteX32" fmla="*/ 11030 w 47625"/>
                    <a:gd name="connsiteY32" fmla="*/ 15545 h 19050"/>
                    <a:gd name="connsiteX33" fmla="*/ 11020 w 47625"/>
                    <a:gd name="connsiteY33" fmla="*/ 15535 h 19050"/>
                    <a:gd name="connsiteX34" fmla="*/ 11011 w 47625"/>
                    <a:gd name="connsiteY34" fmla="*/ 15526 h 19050"/>
                    <a:gd name="connsiteX35" fmla="*/ 11020 w 47625"/>
                    <a:gd name="connsiteY35" fmla="*/ 15526 h 19050"/>
                    <a:gd name="connsiteX36" fmla="*/ 11030 w 47625"/>
                    <a:gd name="connsiteY36" fmla="*/ 15516 h 19050"/>
                    <a:gd name="connsiteX37" fmla="*/ 11039 w 47625"/>
                    <a:gd name="connsiteY37" fmla="*/ 15516 h 19050"/>
                    <a:gd name="connsiteX38" fmla="*/ 15078 w 47625"/>
                    <a:gd name="connsiteY38" fmla="*/ 15621 h 19050"/>
                    <a:gd name="connsiteX39" fmla="*/ 15088 w 47625"/>
                    <a:gd name="connsiteY39" fmla="*/ 15621 h 19050"/>
                    <a:gd name="connsiteX40" fmla="*/ 15240 w 47625"/>
                    <a:gd name="connsiteY40" fmla="*/ 15564 h 19050"/>
                    <a:gd name="connsiteX41" fmla="*/ 15783 w 47625"/>
                    <a:gd name="connsiteY41" fmla="*/ 15364 h 19050"/>
                    <a:gd name="connsiteX42" fmla="*/ 17440 w 47625"/>
                    <a:gd name="connsiteY42" fmla="*/ 14745 h 19050"/>
                    <a:gd name="connsiteX43" fmla="*/ 19841 w 47625"/>
                    <a:gd name="connsiteY43" fmla="*/ 13849 h 19050"/>
                    <a:gd name="connsiteX44" fmla="*/ 23060 w 47625"/>
                    <a:gd name="connsiteY44" fmla="*/ 16335 h 19050"/>
                    <a:gd name="connsiteX45" fmla="*/ 19669 w 47625"/>
                    <a:gd name="connsiteY45" fmla="*/ 10820 h 19050"/>
                    <a:gd name="connsiteX46" fmla="*/ 33385 w 47625"/>
                    <a:gd name="connsiteY46" fmla="*/ 14516 h 19050"/>
                    <a:gd name="connsiteX47" fmla="*/ 34099 w 47625"/>
                    <a:gd name="connsiteY47" fmla="*/ 9877 h 19050"/>
                    <a:gd name="connsiteX48" fmla="*/ 41710 w 47625"/>
                    <a:gd name="connsiteY48" fmla="*/ 12373 h 19050"/>
                    <a:gd name="connsiteX49" fmla="*/ 39834 w 47625"/>
                    <a:gd name="connsiteY49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</a:cxnLst>
                  <a:rect l="l" t="t" r="r" b="b"/>
                  <a:pathLst>
                    <a:path w="47625" h="19050">
                      <a:moveTo>
                        <a:pt x="39834" y="7144"/>
                      </a:moveTo>
                      <a:cubicBezTo>
                        <a:pt x="37976" y="11887"/>
                        <a:pt x="28937" y="6429"/>
                        <a:pt x="27623" y="11459"/>
                      </a:cubicBezTo>
                      <a:lnTo>
                        <a:pt x="22584" y="8734"/>
                      </a:lnTo>
                      <a:cubicBezTo>
                        <a:pt x="20212" y="9258"/>
                        <a:pt x="18783" y="10668"/>
                        <a:pt x="17021" y="11811"/>
                      </a:cubicBezTo>
                      <a:cubicBezTo>
                        <a:pt x="16583" y="12097"/>
                        <a:pt x="16116" y="12363"/>
                        <a:pt x="15621" y="12602"/>
                      </a:cubicBezTo>
                      <a:lnTo>
                        <a:pt x="15240" y="12773"/>
                      </a:lnTo>
                      <a:lnTo>
                        <a:pt x="15145" y="12811"/>
                      </a:lnTo>
                      <a:lnTo>
                        <a:pt x="15116" y="12821"/>
                      </a:lnTo>
                      <a:lnTo>
                        <a:pt x="15088" y="12811"/>
                      </a:lnTo>
                      <a:lnTo>
                        <a:pt x="11192" y="12716"/>
                      </a:lnTo>
                      <a:lnTo>
                        <a:pt x="11154" y="12735"/>
                      </a:lnTo>
                      <a:lnTo>
                        <a:pt x="11001" y="12792"/>
                      </a:lnTo>
                      <a:lnTo>
                        <a:pt x="10373" y="12983"/>
                      </a:lnTo>
                      <a:cubicBezTo>
                        <a:pt x="9487" y="13183"/>
                        <a:pt x="8449" y="13154"/>
                        <a:pt x="7144" y="12735"/>
                      </a:cubicBezTo>
                      <a:cubicBezTo>
                        <a:pt x="7144" y="12735"/>
                        <a:pt x="8334" y="13630"/>
                        <a:pt x="9515" y="14516"/>
                      </a:cubicBezTo>
                      <a:lnTo>
                        <a:pt x="10382" y="15173"/>
                      </a:lnTo>
                      <a:lnTo>
                        <a:pt x="10782" y="15478"/>
                      </a:lnTo>
                      <a:lnTo>
                        <a:pt x="10963" y="15621"/>
                      </a:lnTo>
                      <a:lnTo>
                        <a:pt x="11011" y="15659"/>
                      </a:lnTo>
                      <a:lnTo>
                        <a:pt x="11030" y="15678"/>
                      </a:lnTo>
                      <a:lnTo>
                        <a:pt x="11039" y="15678"/>
                      </a:lnTo>
                      <a:lnTo>
                        <a:pt x="15088" y="15773"/>
                      </a:lnTo>
                      <a:lnTo>
                        <a:pt x="15088" y="15773"/>
                      </a:lnTo>
                      <a:lnTo>
                        <a:pt x="15107" y="15783"/>
                      </a:lnTo>
                      <a:lnTo>
                        <a:pt x="15230" y="15840"/>
                      </a:lnTo>
                      <a:cubicBezTo>
                        <a:pt x="15878" y="16126"/>
                        <a:pt x="16307" y="16316"/>
                        <a:pt x="16307" y="16316"/>
                      </a:cubicBezTo>
                      <a:cubicBezTo>
                        <a:pt x="16307" y="16316"/>
                        <a:pt x="15992" y="16145"/>
                        <a:pt x="15669" y="15973"/>
                      </a:cubicBezTo>
                      <a:cubicBezTo>
                        <a:pt x="15507" y="15888"/>
                        <a:pt x="15354" y="15802"/>
                        <a:pt x="15230" y="15735"/>
                      </a:cubicBezTo>
                      <a:cubicBezTo>
                        <a:pt x="15173" y="15707"/>
                        <a:pt x="15088" y="15659"/>
                        <a:pt x="15088" y="15659"/>
                      </a:cubicBezTo>
                      <a:lnTo>
                        <a:pt x="15078" y="15659"/>
                      </a:lnTo>
                      <a:cubicBezTo>
                        <a:pt x="13716" y="15621"/>
                        <a:pt x="12373" y="15592"/>
                        <a:pt x="11039" y="15554"/>
                      </a:cubicBezTo>
                      <a:lnTo>
                        <a:pt x="11039" y="15554"/>
                      </a:lnTo>
                      <a:lnTo>
                        <a:pt x="11030" y="15545"/>
                      </a:lnTo>
                      <a:lnTo>
                        <a:pt x="11020" y="15535"/>
                      </a:lnTo>
                      <a:lnTo>
                        <a:pt x="11011" y="15526"/>
                      </a:lnTo>
                      <a:lnTo>
                        <a:pt x="11020" y="15526"/>
                      </a:lnTo>
                      <a:lnTo>
                        <a:pt x="11030" y="15516"/>
                      </a:lnTo>
                      <a:lnTo>
                        <a:pt x="11039" y="15516"/>
                      </a:lnTo>
                      <a:cubicBezTo>
                        <a:pt x="12344" y="15545"/>
                        <a:pt x="13687" y="15583"/>
                        <a:pt x="15078" y="15621"/>
                      </a:cubicBezTo>
                      <a:lnTo>
                        <a:pt x="15088" y="15621"/>
                      </a:lnTo>
                      <a:cubicBezTo>
                        <a:pt x="15088" y="15621"/>
                        <a:pt x="15173" y="15592"/>
                        <a:pt x="15240" y="15564"/>
                      </a:cubicBezTo>
                      <a:cubicBezTo>
                        <a:pt x="15373" y="15516"/>
                        <a:pt x="15564" y="15450"/>
                        <a:pt x="15783" y="15364"/>
                      </a:cubicBezTo>
                      <a:cubicBezTo>
                        <a:pt x="16231" y="15192"/>
                        <a:pt x="16840" y="14973"/>
                        <a:pt x="17440" y="14745"/>
                      </a:cubicBezTo>
                      <a:cubicBezTo>
                        <a:pt x="18640" y="14297"/>
                        <a:pt x="19841" y="13849"/>
                        <a:pt x="19841" y="13849"/>
                      </a:cubicBezTo>
                      <a:cubicBezTo>
                        <a:pt x="24727" y="13564"/>
                        <a:pt x="16935" y="16716"/>
                        <a:pt x="23060" y="16335"/>
                      </a:cubicBezTo>
                      <a:cubicBezTo>
                        <a:pt x="24079" y="13240"/>
                        <a:pt x="18012" y="13583"/>
                        <a:pt x="19669" y="10820"/>
                      </a:cubicBezTo>
                      <a:cubicBezTo>
                        <a:pt x="29223" y="9477"/>
                        <a:pt x="25537" y="16192"/>
                        <a:pt x="33385" y="14516"/>
                      </a:cubicBezTo>
                      <a:cubicBezTo>
                        <a:pt x="29651" y="14002"/>
                        <a:pt x="31794" y="10801"/>
                        <a:pt x="34099" y="9877"/>
                      </a:cubicBezTo>
                      <a:cubicBezTo>
                        <a:pt x="31547" y="14268"/>
                        <a:pt x="38919" y="9554"/>
                        <a:pt x="41710" y="12373"/>
                      </a:cubicBezTo>
                      <a:cubicBezTo>
                        <a:pt x="47025" y="10735"/>
                        <a:pt x="38910" y="9563"/>
                        <a:pt x="3983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80" name="任意多边形: 形状 763">
                  <a:extLst>
                    <a:ext uri="{FF2B5EF4-FFF2-40B4-BE49-F238E27FC236}">
                      <a16:creationId xmlns:a16="http://schemas.microsoft.com/office/drawing/2014/main" id="{DFCF0CC0-F68A-20CF-5250-035F64500676}"/>
                    </a:ext>
                  </a:extLst>
                </p:cNvPr>
                <p:cNvSpPr/>
                <p:nvPr/>
              </p:nvSpPr>
              <p:spPr>
                <a:xfrm>
                  <a:off x="3553597" y="1331353"/>
                  <a:ext cx="38100" cy="28575"/>
                </a:xfrm>
                <a:custGeom>
                  <a:avLst/>
                  <a:gdLst>
                    <a:gd name="connsiteX0" fmla="*/ 29194 w 38100"/>
                    <a:gd name="connsiteY0" fmla="*/ 21152 h 28575"/>
                    <a:gd name="connsiteX1" fmla="*/ 31299 w 38100"/>
                    <a:gd name="connsiteY1" fmla="*/ 18371 h 28575"/>
                    <a:gd name="connsiteX2" fmla="*/ 37862 w 38100"/>
                    <a:gd name="connsiteY2" fmla="*/ 21885 h 28575"/>
                    <a:gd name="connsiteX3" fmla="*/ 16840 w 38100"/>
                    <a:gd name="connsiteY3" fmla="*/ 8750 h 28575"/>
                    <a:gd name="connsiteX4" fmla="*/ 13640 w 38100"/>
                    <a:gd name="connsiteY4" fmla="*/ 17008 h 28575"/>
                    <a:gd name="connsiteX5" fmla="*/ 7144 w 38100"/>
                    <a:gd name="connsiteY5" fmla="*/ 15046 h 28575"/>
                    <a:gd name="connsiteX6" fmla="*/ 9582 w 38100"/>
                    <a:gd name="connsiteY6" fmla="*/ 19533 h 28575"/>
                    <a:gd name="connsiteX7" fmla="*/ 15411 w 38100"/>
                    <a:gd name="connsiteY7" fmla="*/ 17151 h 28575"/>
                    <a:gd name="connsiteX8" fmla="*/ 34842 w 38100"/>
                    <a:gd name="connsiteY8" fmla="*/ 22600 h 28575"/>
                    <a:gd name="connsiteX9" fmla="*/ 29194 w 38100"/>
                    <a:gd name="connsiteY9" fmla="*/ 21152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8100" h="28575">
                      <a:moveTo>
                        <a:pt x="29194" y="21152"/>
                      </a:moveTo>
                      <a:cubicBezTo>
                        <a:pt x="29775" y="19752"/>
                        <a:pt x="31594" y="19780"/>
                        <a:pt x="31299" y="18371"/>
                      </a:cubicBezTo>
                      <a:lnTo>
                        <a:pt x="37862" y="21885"/>
                      </a:lnTo>
                      <a:cubicBezTo>
                        <a:pt x="33776" y="14846"/>
                        <a:pt x="21079" y="14989"/>
                        <a:pt x="16840" y="8750"/>
                      </a:cubicBezTo>
                      <a:cubicBezTo>
                        <a:pt x="4248" y="2797"/>
                        <a:pt x="17288" y="15170"/>
                        <a:pt x="13640" y="17008"/>
                      </a:cubicBezTo>
                      <a:lnTo>
                        <a:pt x="7144" y="15046"/>
                      </a:lnTo>
                      <a:lnTo>
                        <a:pt x="9582" y="19533"/>
                      </a:lnTo>
                      <a:cubicBezTo>
                        <a:pt x="17259" y="23038"/>
                        <a:pt x="11849" y="16875"/>
                        <a:pt x="15411" y="17151"/>
                      </a:cubicBezTo>
                      <a:cubicBezTo>
                        <a:pt x="19288" y="14846"/>
                        <a:pt x="29156" y="23247"/>
                        <a:pt x="34842" y="22600"/>
                      </a:cubicBezTo>
                      <a:lnTo>
                        <a:pt x="29194" y="2115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81" name="任意多边形: 形状 764">
                  <a:extLst>
                    <a:ext uri="{FF2B5EF4-FFF2-40B4-BE49-F238E27FC236}">
                      <a16:creationId xmlns:a16="http://schemas.microsoft.com/office/drawing/2014/main" id="{7A34D8F7-D23E-9F37-4AE7-3DAB4A19B3DE}"/>
                    </a:ext>
                  </a:extLst>
                </p:cNvPr>
                <p:cNvSpPr/>
                <p:nvPr/>
              </p:nvSpPr>
              <p:spPr>
                <a:xfrm>
                  <a:off x="3773710" y="1019816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10554 w 9525"/>
                    <a:gd name="connsiteY1" fmla="*/ 7906 h 9525"/>
                    <a:gd name="connsiteX2" fmla="*/ 8277 w 9525"/>
                    <a:gd name="connsiteY2" fmla="*/ 789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10554" y="7906"/>
                      </a:lnTo>
                      <a:lnTo>
                        <a:pt x="8277" y="789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82" name="任意多边形: 形状 765">
                  <a:extLst>
                    <a:ext uri="{FF2B5EF4-FFF2-40B4-BE49-F238E27FC236}">
                      <a16:creationId xmlns:a16="http://schemas.microsoft.com/office/drawing/2014/main" id="{C07620CF-330C-3BE5-1437-27D36A14F661}"/>
                    </a:ext>
                  </a:extLst>
                </p:cNvPr>
                <p:cNvSpPr/>
                <p:nvPr/>
              </p:nvSpPr>
              <p:spPr>
                <a:xfrm>
                  <a:off x="3777000" y="1267733"/>
                  <a:ext cx="19050" cy="19050"/>
                </a:xfrm>
                <a:custGeom>
                  <a:avLst/>
                  <a:gdLst>
                    <a:gd name="connsiteX0" fmla="*/ 15731 w 19050"/>
                    <a:gd name="connsiteY0" fmla="*/ 10316 h 19050"/>
                    <a:gd name="connsiteX1" fmla="*/ 11607 w 19050"/>
                    <a:gd name="connsiteY1" fmla="*/ 7144 h 19050"/>
                    <a:gd name="connsiteX2" fmla="*/ 13426 w 19050"/>
                    <a:gd name="connsiteY2" fmla="*/ 10706 h 19050"/>
                    <a:gd name="connsiteX3" fmla="*/ 7568 w 19050"/>
                    <a:gd name="connsiteY3" fmla="*/ 10887 h 19050"/>
                    <a:gd name="connsiteX4" fmla="*/ 7416 w 19050"/>
                    <a:gd name="connsiteY4" fmla="*/ 13621 h 19050"/>
                    <a:gd name="connsiteX5" fmla="*/ 15731 w 19050"/>
                    <a:gd name="connsiteY5" fmla="*/ 1031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15731" y="10316"/>
                      </a:moveTo>
                      <a:cubicBezTo>
                        <a:pt x="14264" y="9030"/>
                        <a:pt x="9740" y="9773"/>
                        <a:pt x="11607" y="7144"/>
                      </a:cubicBezTo>
                      <a:lnTo>
                        <a:pt x="13426" y="10706"/>
                      </a:lnTo>
                      <a:cubicBezTo>
                        <a:pt x="11264" y="11840"/>
                        <a:pt x="8835" y="11439"/>
                        <a:pt x="7568" y="10887"/>
                      </a:cubicBezTo>
                      <a:cubicBezTo>
                        <a:pt x="7702" y="11649"/>
                        <a:pt x="6673" y="12583"/>
                        <a:pt x="7416" y="13621"/>
                      </a:cubicBezTo>
                      <a:cubicBezTo>
                        <a:pt x="9464" y="15240"/>
                        <a:pt x="16684" y="12097"/>
                        <a:pt x="15731" y="1031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83" name="任意多边形: 形状 766">
                  <a:extLst>
                    <a:ext uri="{FF2B5EF4-FFF2-40B4-BE49-F238E27FC236}">
                      <a16:creationId xmlns:a16="http://schemas.microsoft.com/office/drawing/2014/main" id="{0F2178FB-AD14-9118-1A8A-E4B61E54D1C8}"/>
                    </a:ext>
                  </a:extLst>
                </p:cNvPr>
                <p:cNvSpPr/>
                <p:nvPr/>
              </p:nvSpPr>
              <p:spPr>
                <a:xfrm>
                  <a:off x="3811229" y="1037125"/>
                  <a:ext cx="19050" cy="9525"/>
                </a:xfrm>
                <a:custGeom>
                  <a:avLst/>
                  <a:gdLst>
                    <a:gd name="connsiteX0" fmla="*/ 8773 w 19050"/>
                    <a:gd name="connsiteY0" fmla="*/ 7770 h 9525"/>
                    <a:gd name="connsiteX1" fmla="*/ 8839 w 19050"/>
                    <a:gd name="connsiteY1" fmla="*/ 7456 h 9525"/>
                    <a:gd name="connsiteX2" fmla="*/ 7144 w 19050"/>
                    <a:gd name="connsiteY2" fmla="*/ 8123 h 9525"/>
                    <a:gd name="connsiteX3" fmla="*/ 11906 w 19050"/>
                    <a:gd name="connsiteY3" fmla="*/ 9189 h 9525"/>
                    <a:gd name="connsiteX4" fmla="*/ 8773 w 19050"/>
                    <a:gd name="connsiteY4" fmla="*/ 777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9525">
                      <a:moveTo>
                        <a:pt x="8773" y="7770"/>
                      </a:moveTo>
                      <a:cubicBezTo>
                        <a:pt x="10335" y="7703"/>
                        <a:pt x="6715" y="6627"/>
                        <a:pt x="8839" y="7456"/>
                      </a:cubicBezTo>
                      <a:lnTo>
                        <a:pt x="7144" y="8123"/>
                      </a:lnTo>
                      <a:cubicBezTo>
                        <a:pt x="9620" y="7408"/>
                        <a:pt x="10382" y="10866"/>
                        <a:pt x="11906" y="9189"/>
                      </a:cubicBezTo>
                      <a:cubicBezTo>
                        <a:pt x="10497" y="8618"/>
                        <a:pt x="10258" y="8018"/>
                        <a:pt x="8773" y="777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84" name="任意多边形: 形状 767">
                  <a:extLst>
                    <a:ext uri="{FF2B5EF4-FFF2-40B4-BE49-F238E27FC236}">
                      <a16:creationId xmlns:a16="http://schemas.microsoft.com/office/drawing/2014/main" id="{3836897F-1CC9-425C-D42D-A19809FBDC3E}"/>
                    </a:ext>
                  </a:extLst>
                </p:cNvPr>
                <p:cNvSpPr/>
                <p:nvPr/>
              </p:nvSpPr>
              <p:spPr>
                <a:xfrm>
                  <a:off x="3786007" y="1021121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7144 h 9525"/>
                    <a:gd name="connsiteX1" fmla="*/ 10735 w 19050"/>
                    <a:gd name="connsiteY1" fmla="*/ 9077 h 9525"/>
                    <a:gd name="connsiteX2" fmla="*/ 14935 w 19050"/>
                    <a:gd name="connsiteY2" fmla="*/ 8801 h 9525"/>
                    <a:gd name="connsiteX3" fmla="*/ 7144 w 19050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7144" y="7144"/>
                      </a:moveTo>
                      <a:lnTo>
                        <a:pt x="10735" y="9077"/>
                      </a:lnTo>
                      <a:cubicBezTo>
                        <a:pt x="11525" y="8477"/>
                        <a:pt x="13706" y="9258"/>
                        <a:pt x="14935" y="8801"/>
                      </a:cubicBezTo>
                      <a:cubicBezTo>
                        <a:pt x="12611" y="8868"/>
                        <a:pt x="9354" y="7696"/>
                        <a:pt x="714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85" name="任意多边形: 形状 768">
                  <a:extLst>
                    <a:ext uri="{FF2B5EF4-FFF2-40B4-BE49-F238E27FC236}">
                      <a16:creationId xmlns:a16="http://schemas.microsoft.com/office/drawing/2014/main" id="{5503AA9C-E18E-907F-6234-1CF817C0CA7A}"/>
                    </a:ext>
                  </a:extLst>
                </p:cNvPr>
                <p:cNvSpPr/>
                <p:nvPr/>
              </p:nvSpPr>
              <p:spPr>
                <a:xfrm>
                  <a:off x="3548795" y="1312052"/>
                  <a:ext cx="47625" cy="38100"/>
                </a:xfrm>
                <a:custGeom>
                  <a:avLst/>
                  <a:gdLst>
                    <a:gd name="connsiteX0" fmla="*/ 44730 w 47625"/>
                    <a:gd name="connsiteY0" fmla="*/ 32071 h 38100"/>
                    <a:gd name="connsiteX1" fmla="*/ 43558 w 47625"/>
                    <a:gd name="connsiteY1" fmla="*/ 32776 h 38100"/>
                    <a:gd name="connsiteX2" fmla="*/ 28404 w 47625"/>
                    <a:gd name="connsiteY2" fmla="*/ 24784 h 38100"/>
                    <a:gd name="connsiteX3" fmla="*/ 18317 w 47625"/>
                    <a:gd name="connsiteY3" fmla="*/ 15097 h 38100"/>
                    <a:gd name="connsiteX4" fmla="*/ 16022 w 47625"/>
                    <a:gd name="connsiteY4" fmla="*/ 17707 h 38100"/>
                    <a:gd name="connsiteX5" fmla="*/ 7259 w 47625"/>
                    <a:gd name="connsiteY5" fmla="*/ 7144 h 38100"/>
                    <a:gd name="connsiteX6" fmla="*/ 18974 w 47625"/>
                    <a:gd name="connsiteY6" fmla="*/ 24317 h 38100"/>
                    <a:gd name="connsiteX7" fmla="*/ 27566 w 47625"/>
                    <a:gd name="connsiteY7" fmla="*/ 28184 h 38100"/>
                    <a:gd name="connsiteX8" fmla="*/ 40310 w 47625"/>
                    <a:gd name="connsiteY8" fmla="*/ 36300 h 38100"/>
                    <a:gd name="connsiteX9" fmla="*/ 44730 w 47625"/>
                    <a:gd name="connsiteY9" fmla="*/ 32071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7625" h="38100">
                      <a:moveTo>
                        <a:pt x="44730" y="32071"/>
                      </a:moveTo>
                      <a:lnTo>
                        <a:pt x="43558" y="32776"/>
                      </a:lnTo>
                      <a:cubicBezTo>
                        <a:pt x="39358" y="30328"/>
                        <a:pt x="33386" y="27842"/>
                        <a:pt x="28404" y="24784"/>
                      </a:cubicBezTo>
                      <a:cubicBezTo>
                        <a:pt x="23461" y="21660"/>
                        <a:pt x="19289" y="18336"/>
                        <a:pt x="18317" y="15097"/>
                      </a:cubicBezTo>
                      <a:cubicBezTo>
                        <a:pt x="18146" y="13697"/>
                        <a:pt x="21032" y="20241"/>
                        <a:pt x="16022" y="17707"/>
                      </a:cubicBezTo>
                      <a:cubicBezTo>
                        <a:pt x="12583" y="13945"/>
                        <a:pt x="6211" y="10525"/>
                        <a:pt x="7259" y="7144"/>
                      </a:cubicBezTo>
                      <a:cubicBezTo>
                        <a:pt x="7649" y="12744"/>
                        <a:pt x="13659" y="20364"/>
                        <a:pt x="18974" y="24317"/>
                      </a:cubicBezTo>
                      <a:cubicBezTo>
                        <a:pt x="19584" y="24003"/>
                        <a:pt x="23261" y="25698"/>
                        <a:pt x="27566" y="28184"/>
                      </a:cubicBezTo>
                      <a:cubicBezTo>
                        <a:pt x="31938" y="30556"/>
                        <a:pt x="37091" y="33471"/>
                        <a:pt x="40310" y="36300"/>
                      </a:cubicBezTo>
                      <a:cubicBezTo>
                        <a:pt x="37091" y="33547"/>
                        <a:pt x="56436" y="39624"/>
                        <a:pt x="44730" y="3207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86" name="任意多边形: 形状 769">
                  <a:extLst>
                    <a:ext uri="{FF2B5EF4-FFF2-40B4-BE49-F238E27FC236}">
                      <a16:creationId xmlns:a16="http://schemas.microsoft.com/office/drawing/2014/main" id="{23DD3403-ABFD-E4F0-1B08-563927EF8A4F}"/>
                    </a:ext>
                  </a:extLst>
                </p:cNvPr>
                <p:cNvSpPr/>
                <p:nvPr/>
              </p:nvSpPr>
              <p:spPr>
                <a:xfrm>
                  <a:off x="3804599" y="1039799"/>
                  <a:ext cx="19050" cy="19050"/>
                </a:xfrm>
                <a:custGeom>
                  <a:avLst/>
                  <a:gdLst>
                    <a:gd name="connsiteX0" fmla="*/ 14059 w 19050"/>
                    <a:gd name="connsiteY0" fmla="*/ 7439 h 19050"/>
                    <a:gd name="connsiteX1" fmla="*/ 13783 w 19050"/>
                    <a:gd name="connsiteY1" fmla="*/ 7144 h 19050"/>
                    <a:gd name="connsiteX2" fmla="*/ 11535 w 19050"/>
                    <a:gd name="connsiteY2" fmla="*/ 8525 h 19050"/>
                    <a:gd name="connsiteX3" fmla="*/ 13030 w 19050"/>
                    <a:gd name="connsiteY3" fmla="*/ 8887 h 19050"/>
                    <a:gd name="connsiteX4" fmla="*/ 9668 w 19050"/>
                    <a:gd name="connsiteY4" fmla="*/ 10820 h 19050"/>
                    <a:gd name="connsiteX5" fmla="*/ 8658 w 19050"/>
                    <a:gd name="connsiteY5" fmla="*/ 13811 h 19050"/>
                    <a:gd name="connsiteX6" fmla="*/ 9058 w 19050"/>
                    <a:gd name="connsiteY6" fmla="*/ 13868 h 19050"/>
                    <a:gd name="connsiteX7" fmla="*/ 11440 w 19050"/>
                    <a:gd name="connsiteY7" fmla="*/ 17545 h 19050"/>
                    <a:gd name="connsiteX8" fmla="*/ 7144 w 19050"/>
                    <a:gd name="connsiteY8" fmla="*/ 16907 h 19050"/>
                    <a:gd name="connsiteX9" fmla="*/ 10192 w 19050"/>
                    <a:gd name="connsiteY9" fmla="*/ 19288 h 19050"/>
                    <a:gd name="connsiteX10" fmla="*/ 12287 w 19050"/>
                    <a:gd name="connsiteY10" fmla="*/ 19260 h 19050"/>
                    <a:gd name="connsiteX11" fmla="*/ 11868 w 19050"/>
                    <a:gd name="connsiteY11" fmla="*/ 20193 h 19050"/>
                    <a:gd name="connsiteX12" fmla="*/ 13468 w 19050"/>
                    <a:gd name="connsiteY12" fmla="*/ 19402 h 19050"/>
                    <a:gd name="connsiteX13" fmla="*/ 10744 w 19050"/>
                    <a:gd name="connsiteY13" fmla="*/ 18088 h 19050"/>
                    <a:gd name="connsiteX14" fmla="*/ 13849 w 19050"/>
                    <a:gd name="connsiteY14" fmla="*/ 17840 h 19050"/>
                    <a:gd name="connsiteX15" fmla="*/ 12259 w 19050"/>
                    <a:gd name="connsiteY15" fmla="*/ 15183 h 19050"/>
                    <a:gd name="connsiteX16" fmla="*/ 19488 w 19050"/>
                    <a:gd name="connsiteY16" fmla="*/ 16431 h 19050"/>
                    <a:gd name="connsiteX17" fmla="*/ 18412 w 19050"/>
                    <a:gd name="connsiteY17" fmla="*/ 11792 h 19050"/>
                    <a:gd name="connsiteX18" fmla="*/ 14059 w 19050"/>
                    <a:gd name="connsiteY18" fmla="*/ 743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9050" h="19050">
                      <a:moveTo>
                        <a:pt x="14059" y="7439"/>
                      </a:moveTo>
                      <a:lnTo>
                        <a:pt x="13783" y="7144"/>
                      </a:lnTo>
                      <a:lnTo>
                        <a:pt x="11535" y="8525"/>
                      </a:lnTo>
                      <a:cubicBezTo>
                        <a:pt x="11925" y="8534"/>
                        <a:pt x="12621" y="8868"/>
                        <a:pt x="13030" y="8887"/>
                      </a:cubicBezTo>
                      <a:cubicBezTo>
                        <a:pt x="12611" y="9916"/>
                        <a:pt x="10868" y="10277"/>
                        <a:pt x="9668" y="10820"/>
                      </a:cubicBezTo>
                      <a:cubicBezTo>
                        <a:pt x="8258" y="11278"/>
                        <a:pt x="7306" y="11859"/>
                        <a:pt x="8658" y="13811"/>
                      </a:cubicBezTo>
                      <a:lnTo>
                        <a:pt x="9058" y="13868"/>
                      </a:lnTo>
                      <a:lnTo>
                        <a:pt x="11440" y="17545"/>
                      </a:lnTo>
                      <a:lnTo>
                        <a:pt x="7144" y="16907"/>
                      </a:lnTo>
                      <a:lnTo>
                        <a:pt x="10192" y="19288"/>
                      </a:lnTo>
                      <a:cubicBezTo>
                        <a:pt x="9830" y="18269"/>
                        <a:pt x="10354" y="18031"/>
                        <a:pt x="12287" y="19260"/>
                      </a:cubicBezTo>
                      <a:cubicBezTo>
                        <a:pt x="12154" y="19564"/>
                        <a:pt x="11611" y="19822"/>
                        <a:pt x="11868" y="20193"/>
                      </a:cubicBezTo>
                      <a:lnTo>
                        <a:pt x="13468" y="19402"/>
                      </a:lnTo>
                      <a:cubicBezTo>
                        <a:pt x="13907" y="18478"/>
                        <a:pt x="11887" y="19212"/>
                        <a:pt x="10744" y="18088"/>
                      </a:cubicBezTo>
                      <a:lnTo>
                        <a:pt x="13849" y="17840"/>
                      </a:lnTo>
                      <a:cubicBezTo>
                        <a:pt x="11897" y="16659"/>
                        <a:pt x="9811" y="14878"/>
                        <a:pt x="12259" y="15183"/>
                      </a:cubicBezTo>
                      <a:cubicBezTo>
                        <a:pt x="15135" y="15497"/>
                        <a:pt x="16135" y="14649"/>
                        <a:pt x="19488" y="16431"/>
                      </a:cubicBezTo>
                      <a:cubicBezTo>
                        <a:pt x="18821" y="15030"/>
                        <a:pt x="15840" y="12049"/>
                        <a:pt x="18412" y="11792"/>
                      </a:cubicBezTo>
                      <a:cubicBezTo>
                        <a:pt x="22974" y="11687"/>
                        <a:pt x="16745" y="6286"/>
                        <a:pt x="14059" y="743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87" name="任意多边形: 形状 770">
                  <a:extLst>
                    <a:ext uri="{FF2B5EF4-FFF2-40B4-BE49-F238E27FC236}">
                      <a16:creationId xmlns:a16="http://schemas.microsoft.com/office/drawing/2014/main" id="{572D276A-D8B7-643C-1926-FD0A4E93F101}"/>
                    </a:ext>
                  </a:extLst>
                </p:cNvPr>
                <p:cNvSpPr/>
                <p:nvPr/>
              </p:nvSpPr>
              <p:spPr>
                <a:xfrm>
                  <a:off x="3503271" y="1315072"/>
                  <a:ext cx="28575" cy="28575"/>
                </a:xfrm>
                <a:custGeom>
                  <a:avLst/>
                  <a:gdLst>
                    <a:gd name="connsiteX0" fmla="*/ 25360 w 28575"/>
                    <a:gd name="connsiteY0" fmla="*/ 25794 h 28575"/>
                    <a:gd name="connsiteX1" fmla="*/ 10244 w 28575"/>
                    <a:gd name="connsiteY1" fmla="*/ 11087 h 28575"/>
                    <a:gd name="connsiteX2" fmla="*/ 14778 w 28575"/>
                    <a:gd name="connsiteY2" fmla="*/ 12068 h 28575"/>
                    <a:gd name="connsiteX3" fmla="*/ 11111 w 28575"/>
                    <a:gd name="connsiteY3" fmla="*/ 9811 h 28575"/>
                    <a:gd name="connsiteX4" fmla="*/ 13768 w 28575"/>
                    <a:gd name="connsiteY4" fmla="*/ 8944 h 28575"/>
                    <a:gd name="connsiteX5" fmla="*/ 30866 w 28575"/>
                    <a:gd name="connsiteY5" fmla="*/ 21736 h 28575"/>
                    <a:gd name="connsiteX6" fmla="*/ 13740 w 28575"/>
                    <a:gd name="connsiteY6" fmla="*/ 7496 h 28575"/>
                    <a:gd name="connsiteX7" fmla="*/ 11111 w 28575"/>
                    <a:gd name="connsiteY7" fmla="*/ 9811 h 28575"/>
                    <a:gd name="connsiteX8" fmla="*/ 8806 w 28575"/>
                    <a:gd name="connsiteY8" fmla="*/ 7144 h 28575"/>
                    <a:gd name="connsiteX9" fmla="*/ 9053 w 28575"/>
                    <a:gd name="connsiteY9" fmla="*/ 15869 h 28575"/>
                    <a:gd name="connsiteX10" fmla="*/ 9482 w 28575"/>
                    <a:gd name="connsiteY10" fmla="*/ 15250 h 28575"/>
                    <a:gd name="connsiteX11" fmla="*/ 20941 w 28575"/>
                    <a:gd name="connsiteY11" fmla="*/ 26375 h 28575"/>
                    <a:gd name="connsiteX12" fmla="*/ 25360 w 28575"/>
                    <a:gd name="connsiteY12" fmla="*/ 25794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8575" h="28575">
                      <a:moveTo>
                        <a:pt x="25360" y="25794"/>
                      </a:moveTo>
                      <a:cubicBezTo>
                        <a:pt x="22817" y="21688"/>
                        <a:pt x="13568" y="16897"/>
                        <a:pt x="10244" y="11087"/>
                      </a:cubicBezTo>
                      <a:lnTo>
                        <a:pt x="14778" y="12068"/>
                      </a:lnTo>
                      <a:cubicBezTo>
                        <a:pt x="13873" y="11868"/>
                        <a:pt x="12492" y="10839"/>
                        <a:pt x="11111" y="9811"/>
                      </a:cubicBezTo>
                      <a:lnTo>
                        <a:pt x="13768" y="8944"/>
                      </a:lnTo>
                      <a:cubicBezTo>
                        <a:pt x="18435" y="14316"/>
                        <a:pt x="28894" y="18517"/>
                        <a:pt x="30866" y="21736"/>
                      </a:cubicBezTo>
                      <a:cubicBezTo>
                        <a:pt x="28675" y="15611"/>
                        <a:pt x="13378" y="9658"/>
                        <a:pt x="13740" y="7496"/>
                      </a:cubicBezTo>
                      <a:lnTo>
                        <a:pt x="11111" y="9811"/>
                      </a:lnTo>
                      <a:cubicBezTo>
                        <a:pt x="10206" y="9611"/>
                        <a:pt x="9272" y="7982"/>
                        <a:pt x="8806" y="7144"/>
                      </a:cubicBezTo>
                      <a:cubicBezTo>
                        <a:pt x="13987" y="14811"/>
                        <a:pt x="2919" y="7991"/>
                        <a:pt x="9053" y="15869"/>
                      </a:cubicBezTo>
                      <a:lnTo>
                        <a:pt x="9482" y="15250"/>
                      </a:lnTo>
                      <a:lnTo>
                        <a:pt x="20941" y="26375"/>
                      </a:lnTo>
                      <a:cubicBezTo>
                        <a:pt x="22226" y="25908"/>
                        <a:pt x="23550" y="25451"/>
                        <a:pt x="25360" y="2579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88" name="任意多边形: 形状 771">
                  <a:extLst>
                    <a:ext uri="{FF2B5EF4-FFF2-40B4-BE49-F238E27FC236}">
                      <a16:creationId xmlns:a16="http://schemas.microsoft.com/office/drawing/2014/main" id="{13D04BD7-EF05-FD11-F24B-C93EEE637F2A}"/>
                    </a:ext>
                  </a:extLst>
                </p:cNvPr>
                <p:cNvSpPr/>
                <p:nvPr/>
              </p:nvSpPr>
              <p:spPr>
                <a:xfrm>
                  <a:off x="3756784" y="1271581"/>
                  <a:ext cx="28575" cy="19050"/>
                </a:xfrm>
                <a:custGeom>
                  <a:avLst/>
                  <a:gdLst>
                    <a:gd name="connsiteX0" fmla="*/ 24851 w 28575"/>
                    <a:gd name="connsiteY0" fmla="*/ 7144 h 19050"/>
                    <a:gd name="connsiteX1" fmla="*/ 24975 w 28575"/>
                    <a:gd name="connsiteY1" fmla="*/ 7877 h 19050"/>
                    <a:gd name="connsiteX2" fmla="*/ 11020 w 28575"/>
                    <a:gd name="connsiteY2" fmla="*/ 8306 h 19050"/>
                    <a:gd name="connsiteX3" fmla="*/ 12421 w 28575"/>
                    <a:gd name="connsiteY3" fmla="*/ 10506 h 19050"/>
                    <a:gd name="connsiteX4" fmla="*/ 7144 w 28575"/>
                    <a:gd name="connsiteY4" fmla="*/ 10477 h 19050"/>
                    <a:gd name="connsiteX5" fmla="*/ 10230 w 28575"/>
                    <a:gd name="connsiteY5" fmla="*/ 12182 h 19050"/>
                    <a:gd name="connsiteX6" fmla="*/ 10163 w 28575"/>
                    <a:gd name="connsiteY6" fmla="*/ 11420 h 19050"/>
                    <a:gd name="connsiteX7" fmla="*/ 16793 w 28575"/>
                    <a:gd name="connsiteY7" fmla="*/ 12849 h 19050"/>
                    <a:gd name="connsiteX8" fmla="*/ 15364 w 28575"/>
                    <a:gd name="connsiteY8" fmla="*/ 10678 h 19050"/>
                    <a:gd name="connsiteX9" fmla="*/ 20203 w 28575"/>
                    <a:gd name="connsiteY9" fmla="*/ 11849 h 19050"/>
                    <a:gd name="connsiteX10" fmla="*/ 24851 w 28575"/>
                    <a:gd name="connsiteY10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575" h="19050">
                      <a:moveTo>
                        <a:pt x="24851" y="7144"/>
                      </a:moveTo>
                      <a:lnTo>
                        <a:pt x="24975" y="7877"/>
                      </a:lnTo>
                      <a:cubicBezTo>
                        <a:pt x="24984" y="8220"/>
                        <a:pt x="11020" y="8306"/>
                        <a:pt x="11020" y="8306"/>
                      </a:cubicBezTo>
                      <a:cubicBezTo>
                        <a:pt x="12802" y="8573"/>
                        <a:pt x="11811" y="10163"/>
                        <a:pt x="12421" y="10506"/>
                      </a:cubicBezTo>
                      <a:cubicBezTo>
                        <a:pt x="10068" y="10668"/>
                        <a:pt x="8839" y="9992"/>
                        <a:pt x="7144" y="10477"/>
                      </a:cubicBezTo>
                      <a:lnTo>
                        <a:pt x="10230" y="12182"/>
                      </a:lnTo>
                      <a:lnTo>
                        <a:pt x="10163" y="11420"/>
                      </a:lnTo>
                      <a:lnTo>
                        <a:pt x="16793" y="12849"/>
                      </a:lnTo>
                      <a:lnTo>
                        <a:pt x="15364" y="10678"/>
                      </a:lnTo>
                      <a:cubicBezTo>
                        <a:pt x="17678" y="10506"/>
                        <a:pt x="19479" y="10763"/>
                        <a:pt x="20203" y="11849"/>
                      </a:cubicBezTo>
                      <a:cubicBezTo>
                        <a:pt x="18793" y="9830"/>
                        <a:pt x="28270" y="10201"/>
                        <a:pt x="24851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89" name="任意多边形: 形状 772">
                  <a:extLst>
                    <a:ext uri="{FF2B5EF4-FFF2-40B4-BE49-F238E27FC236}">
                      <a16:creationId xmlns:a16="http://schemas.microsoft.com/office/drawing/2014/main" id="{729AD09E-432A-8BAA-3AEB-F25F776B5721}"/>
                    </a:ext>
                  </a:extLst>
                </p:cNvPr>
                <p:cNvSpPr/>
                <p:nvPr/>
              </p:nvSpPr>
              <p:spPr>
                <a:xfrm>
                  <a:off x="3774998" y="1016911"/>
                  <a:ext cx="9525" cy="9525"/>
                </a:xfrm>
                <a:custGeom>
                  <a:avLst/>
                  <a:gdLst>
                    <a:gd name="connsiteX0" fmla="*/ 8113 w 9525"/>
                    <a:gd name="connsiteY0" fmla="*/ 8277 h 9525"/>
                    <a:gd name="connsiteX1" fmla="*/ 7780 w 9525"/>
                    <a:gd name="connsiteY1" fmla="*/ 7144 h 9525"/>
                    <a:gd name="connsiteX2" fmla="*/ 10618 w 9525"/>
                    <a:gd name="connsiteY2" fmla="*/ 8163 h 9525"/>
                    <a:gd name="connsiteX3" fmla="*/ 11161 w 9525"/>
                    <a:gd name="connsiteY3" fmla="*/ 7763 h 9525"/>
                    <a:gd name="connsiteX4" fmla="*/ 9666 w 9525"/>
                    <a:gd name="connsiteY4" fmla="*/ 7458 h 9525"/>
                    <a:gd name="connsiteX5" fmla="*/ 8113 w 9525"/>
                    <a:gd name="connsiteY5" fmla="*/ 827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5" h="9525">
                      <a:moveTo>
                        <a:pt x="8113" y="8277"/>
                      </a:moveTo>
                      <a:cubicBezTo>
                        <a:pt x="4570" y="8144"/>
                        <a:pt x="12218" y="7972"/>
                        <a:pt x="7780" y="7144"/>
                      </a:cubicBezTo>
                      <a:cubicBezTo>
                        <a:pt x="12228" y="8068"/>
                        <a:pt x="6313" y="8001"/>
                        <a:pt x="10618" y="8163"/>
                      </a:cubicBezTo>
                      <a:lnTo>
                        <a:pt x="11161" y="7763"/>
                      </a:lnTo>
                      <a:cubicBezTo>
                        <a:pt x="10761" y="7753"/>
                        <a:pt x="10018" y="7601"/>
                        <a:pt x="9666" y="7458"/>
                      </a:cubicBezTo>
                      <a:cubicBezTo>
                        <a:pt x="10323" y="7715"/>
                        <a:pt x="10323" y="8744"/>
                        <a:pt x="8113" y="827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90" name="任意多边形: 形状 773">
                  <a:extLst>
                    <a:ext uri="{FF2B5EF4-FFF2-40B4-BE49-F238E27FC236}">
                      <a16:creationId xmlns:a16="http://schemas.microsoft.com/office/drawing/2014/main" id="{A4389804-A362-BBF6-7BA8-9E1429A5B9A3}"/>
                    </a:ext>
                  </a:extLst>
                </p:cNvPr>
                <p:cNvSpPr/>
                <p:nvPr/>
              </p:nvSpPr>
              <p:spPr>
                <a:xfrm>
                  <a:off x="3824430" y="1186646"/>
                  <a:ext cx="19050" cy="19050"/>
                </a:xfrm>
                <a:custGeom>
                  <a:avLst/>
                  <a:gdLst>
                    <a:gd name="connsiteX0" fmla="*/ 15783 w 19050"/>
                    <a:gd name="connsiteY0" fmla="*/ 7144 h 19050"/>
                    <a:gd name="connsiteX1" fmla="*/ 7144 w 19050"/>
                    <a:gd name="connsiteY1" fmla="*/ 13249 h 19050"/>
                    <a:gd name="connsiteX2" fmla="*/ 14564 w 19050"/>
                    <a:gd name="connsiteY2" fmla="*/ 16326 h 19050"/>
                    <a:gd name="connsiteX3" fmla="*/ 15783 w 19050"/>
                    <a:gd name="connsiteY3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5783" y="7144"/>
                      </a:moveTo>
                      <a:lnTo>
                        <a:pt x="7144" y="13249"/>
                      </a:lnTo>
                      <a:cubicBezTo>
                        <a:pt x="12964" y="11144"/>
                        <a:pt x="9554" y="16297"/>
                        <a:pt x="14564" y="16326"/>
                      </a:cubicBezTo>
                      <a:cubicBezTo>
                        <a:pt x="15021" y="12221"/>
                        <a:pt x="16231" y="10754"/>
                        <a:pt x="15783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91" name="任意多边形: 形状 774">
                  <a:extLst>
                    <a:ext uri="{FF2B5EF4-FFF2-40B4-BE49-F238E27FC236}">
                      <a16:creationId xmlns:a16="http://schemas.microsoft.com/office/drawing/2014/main" id="{EAEC8228-C288-F176-3A89-E4B48AA4A466}"/>
                    </a:ext>
                  </a:extLst>
                </p:cNvPr>
                <p:cNvSpPr/>
                <p:nvPr/>
              </p:nvSpPr>
              <p:spPr>
                <a:xfrm>
                  <a:off x="3833584" y="1109467"/>
                  <a:ext cx="19050" cy="19050"/>
                </a:xfrm>
                <a:custGeom>
                  <a:avLst/>
                  <a:gdLst>
                    <a:gd name="connsiteX0" fmla="*/ 18202 w 19050"/>
                    <a:gd name="connsiteY0" fmla="*/ 10552 h 19050"/>
                    <a:gd name="connsiteX1" fmla="*/ 17374 w 19050"/>
                    <a:gd name="connsiteY1" fmla="*/ 12390 h 19050"/>
                    <a:gd name="connsiteX2" fmla="*/ 11649 w 19050"/>
                    <a:gd name="connsiteY2" fmla="*/ 7828 h 19050"/>
                    <a:gd name="connsiteX3" fmla="*/ 7144 w 19050"/>
                    <a:gd name="connsiteY3" fmla="*/ 9571 h 19050"/>
                    <a:gd name="connsiteX4" fmla="*/ 18879 w 19050"/>
                    <a:gd name="connsiteY4" fmla="*/ 12543 h 19050"/>
                    <a:gd name="connsiteX5" fmla="*/ 18202 w 19050"/>
                    <a:gd name="connsiteY5" fmla="*/ 1055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18202" y="10552"/>
                      </a:moveTo>
                      <a:cubicBezTo>
                        <a:pt x="18793" y="11571"/>
                        <a:pt x="17802" y="11476"/>
                        <a:pt x="17374" y="12390"/>
                      </a:cubicBezTo>
                      <a:cubicBezTo>
                        <a:pt x="15726" y="9771"/>
                        <a:pt x="15230" y="5466"/>
                        <a:pt x="11649" y="7828"/>
                      </a:cubicBezTo>
                      <a:cubicBezTo>
                        <a:pt x="12382" y="10828"/>
                        <a:pt x="7449" y="8199"/>
                        <a:pt x="7144" y="9571"/>
                      </a:cubicBezTo>
                      <a:cubicBezTo>
                        <a:pt x="11068" y="12638"/>
                        <a:pt x="16269" y="11324"/>
                        <a:pt x="18879" y="12543"/>
                      </a:cubicBezTo>
                      <a:lnTo>
                        <a:pt x="18202" y="1055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92" name="任意多边形: 形状 775">
                  <a:extLst>
                    <a:ext uri="{FF2B5EF4-FFF2-40B4-BE49-F238E27FC236}">
                      <a16:creationId xmlns:a16="http://schemas.microsoft.com/office/drawing/2014/main" id="{4AA2D911-F369-93E1-84B0-B65AB68BA9C1}"/>
                    </a:ext>
                  </a:extLst>
                </p:cNvPr>
                <p:cNvSpPr/>
                <p:nvPr/>
              </p:nvSpPr>
              <p:spPr>
                <a:xfrm>
                  <a:off x="3768538" y="1015396"/>
                  <a:ext cx="9525" cy="9525"/>
                </a:xfrm>
                <a:custGeom>
                  <a:avLst/>
                  <a:gdLst>
                    <a:gd name="connsiteX0" fmla="*/ 8839 w 9525"/>
                    <a:gd name="connsiteY0" fmla="*/ 9182 h 9525"/>
                    <a:gd name="connsiteX1" fmla="*/ 7144 w 9525"/>
                    <a:gd name="connsiteY1" fmla="*/ 7144 h 9525"/>
                    <a:gd name="connsiteX2" fmla="*/ 10744 w 9525"/>
                    <a:gd name="connsiteY2" fmla="*/ 9382 h 9525"/>
                    <a:gd name="connsiteX3" fmla="*/ 8839 w 9525"/>
                    <a:gd name="connsiteY3" fmla="*/ 91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8839" y="9182"/>
                      </a:moveTo>
                      <a:lnTo>
                        <a:pt x="7144" y="7144"/>
                      </a:lnTo>
                      <a:lnTo>
                        <a:pt x="10744" y="9382"/>
                      </a:lnTo>
                      <a:cubicBezTo>
                        <a:pt x="10077" y="8992"/>
                        <a:pt x="9249" y="9106"/>
                        <a:pt x="8839" y="918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93" name="任意多边形: 形状 776">
                  <a:extLst>
                    <a:ext uri="{FF2B5EF4-FFF2-40B4-BE49-F238E27FC236}">
                      <a16:creationId xmlns:a16="http://schemas.microsoft.com/office/drawing/2014/main" id="{65CA26C8-FD3F-7D50-FF16-9AFD5478D249}"/>
                    </a:ext>
                  </a:extLst>
                </p:cNvPr>
                <p:cNvSpPr/>
                <p:nvPr/>
              </p:nvSpPr>
              <p:spPr>
                <a:xfrm>
                  <a:off x="3819563" y="1056961"/>
                  <a:ext cx="19050" cy="9525"/>
                </a:xfrm>
                <a:custGeom>
                  <a:avLst/>
                  <a:gdLst>
                    <a:gd name="connsiteX0" fmla="*/ 10335 w 19050"/>
                    <a:gd name="connsiteY0" fmla="*/ 9127 h 9525"/>
                    <a:gd name="connsiteX1" fmla="*/ 10668 w 19050"/>
                    <a:gd name="connsiteY1" fmla="*/ 7689 h 9525"/>
                    <a:gd name="connsiteX2" fmla="*/ 7144 w 19050"/>
                    <a:gd name="connsiteY2" fmla="*/ 7841 h 9525"/>
                    <a:gd name="connsiteX3" fmla="*/ 11630 w 19050"/>
                    <a:gd name="connsiteY3" fmla="*/ 9918 h 9525"/>
                    <a:gd name="connsiteX4" fmla="*/ 9773 w 19050"/>
                    <a:gd name="connsiteY4" fmla="*/ 10184 h 9525"/>
                    <a:gd name="connsiteX5" fmla="*/ 13354 w 19050"/>
                    <a:gd name="connsiteY5" fmla="*/ 10718 h 9525"/>
                    <a:gd name="connsiteX6" fmla="*/ 10335 w 19050"/>
                    <a:gd name="connsiteY6" fmla="*/ 912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" h="9525">
                      <a:moveTo>
                        <a:pt x="10335" y="9127"/>
                      </a:moveTo>
                      <a:cubicBezTo>
                        <a:pt x="10706" y="8413"/>
                        <a:pt x="11544" y="8441"/>
                        <a:pt x="10668" y="7689"/>
                      </a:cubicBezTo>
                      <a:cubicBezTo>
                        <a:pt x="8687" y="6517"/>
                        <a:pt x="8144" y="7556"/>
                        <a:pt x="7144" y="7841"/>
                      </a:cubicBezTo>
                      <a:cubicBezTo>
                        <a:pt x="8144" y="10089"/>
                        <a:pt x="10087" y="8756"/>
                        <a:pt x="11630" y="9918"/>
                      </a:cubicBezTo>
                      <a:cubicBezTo>
                        <a:pt x="11649" y="10651"/>
                        <a:pt x="10192" y="10213"/>
                        <a:pt x="9773" y="10184"/>
                      </a:cubicBezTo>
                      <a:cubicBezTo>
                        <a:pt x="11582" y="12547"/>
                        <a:pt x="12316" y="11070"/>
                        <a:pt x="13354" y="10718"/>
                      </a:cubicBezTo>
                      <a:lnTo>
                        <a:pt x="10335" y="912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94" name="任意多边形: 形状 777">
                  <a:extLst>
                    <a:ext uri="{FF2B5EF4-FFF2-40B4-BE49-F238E27FC236}">
                      <a16:creationId xmlns:a16="http://schemas.microsoft.com/office/drawing/2014/main" id="{DE50EA50-ED4A-5DEB-C6BF-5B17CBD412AD}"/>
                    </a:ext>
                  </a:extLst>
                </p:cNvPr>
                <p:cNvSpPr/>
                <p:nvPr/>
              </p:nvSpPr>
              <p:spPr>
                <a:xfrm>
                  <a:off x="3799380" y="1034065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8658 h 19050"/>
                    <a:gd name="connsiteX1" fmla="*/ 9306 w 19050"/>
                    <a:gd name="connsiteY1" fmla="*/ 9354 h 19050"/>
                    <a:gd name="connsiteX2" fmla="*/ 9611 w 19050"/>
                    <a:gd name="connsiteY2" fmla="*/ 14735 h 19050"/>
                    <a:gd name="connsiteX3" fmla="*/ 13954 w 19050"/>
                    <a:gd name="connsiteY3" fmla="*/ 12106 h 19050"/>
                    <a:gd name="connsiteX4" fmla="*/ 16831 w 19050"/>
                    <a:gd name="connsiteY4" fmla="*/ 13097 h 19050"/>
                    <a:gd name="connsiteX5" fmla="*/ 15145 w 19050"/>
                    <a:gd name="connsiteY5" fmla="*/ 12173 h 19050"/>
                    <a:gd name="connsiteX6" fmla="*/ 16650 w 19050"/>
                    <a:gd name="connsiteY6" fmla="*/ 12525 h 19050"/>
                    <a:gd name="connsiteX7" fmla="*/ 11316 w 19050"/>
                    <a:gd name="connsiteY7" fmla="*/ 9515 h 19050"/>
                    <a:gd name="connsiteX8" fmla="*/ 14202 w 19050"/>
                    <a:gd name="connsiteY8" fmla="*/ 9687 h 19050"/>
                    <a:gd name="connsiteX9" fmla="*/ 11849 w 19050"/>
                    <a:gd name="connsiteY9" fmla="*/ 9296 h 19050"/>
                    <a:gd name="connsiteX10" fmla="*/ 9896 w 19050"/>
                    <a:gd name="connsiteY10" fmla="*/ 7144 h 19050"/>
                    <a:gd name="connsiteX11" fmla="*/ 12440 w 19050"/>
                    <a:gd name="connsiteY11" fmla="*/ 7734 h 19050"/>
                    <a:gd name="connsiteX12" fmla="*/ 7144 w 19050"/>
                    <a:gd name="connsiteY12" fmla="*/ 865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9050" h="19050">
                      <a:moveTo>
                        <a:pt x="7144" y="8658"/>
                      </a:moveTo>
                      <a:lnTo>
                        <a:pt x="9306" y="9354"/>
                      </a:lnTo>
                      <a:cubicBezTo>
                        <a:pt x="5039" y="9382"/>
                        <a:pt x="9049" y="13059"/>
                        <a:pt x="9611" y="14735"/>
                      </a:cubicBezTo>
                      <a:cubicBezTo>
                        <a:pt x="12230" y="15230"/>
                        <a:pt x="14745" y="13783"/>
                        <a:pt x="13954" y="12106"/>
                      </a:cubicBezTo>
                      <a:lnTo>
                        <a:pt x="16831" y="13097"/>
                      </a:lnTo>
                      <a:lnTo>
                        <a:pt x="15145" y="12173"/>
                      </a:lnTo>
                      <a:cubicBezTo>
                        <a:pt x="15726" y="12764"/>
                        <a:pt x="16240" y="12506"/>
                        <a:pt x="16650" y="12525"/>
                      </a:cubicBezTo>
                      <a:cubicBezTo>
                        <a:pt x="14735" y="12144"/>
                        <a:pt x="13821" y="10449"/>
                        <a:pt x="11316" y="9515"/>
                      </a:cubicBezTo>
                      <a:lnTo>
                        <a:pt x="14202" y="9687"/>
                      </a:lnTo>
                      <a:lnTo>
                        <a:pt x="11849" y="9296"/>
                      </a:lnTo>
                      <a:cubicBezTo>
                        <a:pt x="11849" y="9296"/>
                        <a:pt x="9992" y="7163"/>
                        <a:pt x="9896" y="7144"/>
                      </a:cubicBezTo>
                      <a:lnTo>
                        <a:pt x="12440" y="7734"/>
                      </a:lnTo>
                      <a:cubicBezTo>
                        <a:pt x="7315" y="5782"/>
                        <a:pt x="10878" y="9458"/>
                        <a:pt x="7144" y="865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95" name="任意多边形: 形状 778">
                  <a:extLst>
                    <a:ext uri="{FF2B5EF4-FFF2-40B4-BE49-F238E27FC236}">
                      <a16:creationId xmlns:a16="http://schemas.microsoft.com/office/drawing/2014/main" id="{2A4696FD-9422-E670-2130-BCDAE9664E27}"/>
                    </a:ext>
                  </a:extLst>
                </p:cNvPr>
                <p:cNvSpPr/>
                <p:nvPr/>
              </p:nvSpPr>
              <p:spPr>
                <a:xfrm>
                  <a:off x="3550520" y="1328540"/>
                  <a:ext cx="9525" cy="9525"/>
                </a:xfrm>
                <a:custGeom>
                  <a:avLst/>
                  <a:gdLst>
                    <a:gd name="connsiteX0" fmla="*/ 9277 w 9525"/>
                    <a:gd name="connsiteY0" fmla="*/ 7144 h 9525"/>
                    <a:gd name="connsiteX1" fmla="*/ 7144 w 9525"/>
                    <a:gd name="connsiteY1" fmla="*/ 7639 h 9525"/>
                    <a:gd name="connsiteX2" fmla="*/ 11039 w 9525"/>
                    <a:gd name="connsiteY2" fmla="*/ 10830 h 9525"/>
                    <a:gd name="connsiteX3" fmla="*/ 8058 w 9525"/>
                    <a:gd name="connsiteY3" fmla="*/ 77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277" y="7144"/>
                      </a:moveTo>
                      <a:lnTo>
                        <a:pt x="7144" y="7639"/>
                      </a:lnTo>
                      <a:lnTo>
                        <a:pt x="11039" y="10830"/>
                      </a:lnTo>
                      <a:lnTo>
                        <a:pt x="8058" y="772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96" name="任意多边形: 形状 779">
                  <a:extLst>
                    <a:ext uri="{FF2B5EF4-FFF2-40B4-BE49-F238E27FC236}">
                      <a16:creationId xmlns:a16="http://schemas.microsoft.com/office/drawing/2014/main" id="{1C83221A-D436-C9B5-B0E7-FA0D604B8D5F}"/>
                    </a:ext>
                  </a:extLst>
                </p:cNvPr>
                <p:cNvSpPr/>
                <p:nvPr/>
              </p:nvSpPr>
              <p:spPr>
                <a:xfrm>
                  <a:off x="3741963" y="1273971"/>
                  <a:ext cx="19050" cy="19050"/>
                </a:xfrm>
                <a:custGeom>
                  <a:avLst/>
                  <a:gdLst>
                    <a:gd name="connsiteX0" fmla="*/ 18993 w 19050"/>
                    <a:gd name="connsiteY0" fmla="*/ 7144 h 19050"/>
                    <a:gd name="connsiteX1" fmla="*/ 17402 w 19050"/>
                    <a:gd name="connsiteY1" fmla="*/ 9906 h 19050"/>
                    <a:gd name="connsiteX2" fmla="*/ 13602 w 19050"/>
                    <a:gd name="connsiteY2" fmla="*/ 8649 h 19050"/>
                    <a:gd name="connsiteX3" fmla="*/ 11963 w 19050"/>
                    <a:gd name="connsiteY3" fmla="*/ 8020 h 19050"/>
                    <a:gd name="connsiteX4" fmla="*/ 11154 w 19050"/>
                    <a:gd name="connsiteY4" fmla="*/ 8163 h 19050"/>
                    <a:gd name="connsiteX5" fmla="*/ 10954 w 19050"/>
                    <a:gd name="connsiteY5" fmla="*/ 8268 h 19050"/>
                    <a:gd name="connsiteX6" fmla="*/ 10906 w 19050"/>
                    <a:gd name="connsiteY6" fmla="*/ 8296 h 19050"/>
                    <a:gd name="connsiteX7" fmla="*/ 10897 w 19050"/>
                    <a:gd name="connsiteY7" fmla="*/ 8306 h 19050"/>
                    <a:gd name="connsiteX8" fmla="*/ 10887 w 19050"/>
                    <a:gd name="connsiteY8" fmla="*/ 8306 h 19050"/>
                    <a:gd name="connsiteX9" fmla="*/ 7572 w 19050"/>
                    <a:gd name="connsiteY9" fmla="*/ 8220 h 19050"/>
                    <a:gd name="connsiteX10" fmla="*/ 7572 w 19050"/>
                    <a:gd name="connsiteY10" fmla="*/ 8220 h 19050"/>
                    <a:gd name="connsiteX11" fmla="*/ 7553 w 19050"/>
                    <a:gd name="connsiteY11" fmla="*/ 8239 h 19050"/>
                    <a:gd name="connsiteX12" fmla="*/ 7477 w 19050"/>
                    <a:gd name="connsiteY12" fmla="*/ 8306 h 19050"/>
                    <a:gd name="connsiteX13" fmla="*/ 7144 w 19050"/>
                    <a:gd name="connsiteY13" fmla="*/ 8658 h 19050"/>
                    <a:gd name="connsiteX14" fmla="*/ 7487 w 19050"/>
                    <a:gd name="connsiteY14" fmla="*/ 8211 h 19050"/>
                    <a:gd name="connsiteX15" fmla="*/ 7572 w 19050"/>
                    <a:gd name="connsiteY15" fmla="*/ 8134 h 19050"/>
                    <a:gd name="connsiteX16" fmla="*/ 7582 w 19050"/>
                    <a:gd name="connsiteY16" fmla="*/ 8134 h 19050"/>
                    <a:gd name="connsiteX17" fmla="*/ 7582 w 19050"/>
                    <a:gd name="connsiteY17" fmla="*/ 8134 h 19050"/>
                    <a:gd name="connsiteX18" fmla="*/ 10887 w 19050"/>
                    <a:gd name="connsiteY18" fmla="*/ 8211 h 19050"/>
                    <a:gd name="connsiteX19" fmla="*/ 10897 w 19050"/>
                    <a:gd name="connsiteY19" fmla="*/ 8201 h 19050"/>
                    <a:gd name="connsiteX20" fmla="*/ 10925 w 19050"/>
                    <a:gd name="connsiteY20" fmla="*/ 8182 h 19050"/>
                    <a:gd name="connsiteX21" fmla="*/ 10982 w 19050"/>
                    <a:gd name="connsiteY21" fmla="*/ 8144 h 19050"/>
                    <a:gd name="connsiteX22" fmla="*/ 11211 w 19050"/>
                    <a:gd name="connsiteY22" fmla="*/ 8039 h 19050"/>
                    <a:gd name="connsiteX23" fmla="*/ 12173 w 19050"/>
                    <a:gd name="connsiteY23" fmla="*/ 8058 h 19050"/>
                    <a:gd name="connsiteX24" fmla="*/ 14383 w 19050"/>
                    <a:gd name="connsiteY24" fmla="*/ 9563 h 19050"/>
                    <a:gd name="connsiteX25" fmla="*/ 19964 w 19050"/>
                    <a:gd name="connsiteY25" fmla="*/ 12811 h 19050"/>
                    <a:gd name="connsiteX26" fmla="*/ 18993 w 19050"/>
                    <a:gd name="connsiteY26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9050" h="19050">
                      <a:moveTo>
                        <a:pt x="18993" y="7144"/>
                      </a:moveTo>
                      <a:cubicBezTo>
                        <a:pt x="20260" y="8592"/>
                        <a:pt x="17364" y="9154"/>
                        <a:pt x="17402" y="9906"/>
                      </a:cubicBezTo>
                      <a:cubicBezTo>
                        <a:pt x="15954" y="10182"/>
                        <a:pt x="14726" y="9296"/>
                        <a:pt x="13602" y="8649"/>
                      </a:cubicBezTo>
                      <a:cubicBezTo>
                        <a:pt x="13040" y="8325"/>
                        <a:pt x="12497" y="8058"/>
                        <a:pt x="11963" y="8020"/>
                      </a:cubicBezTo>
                      <a:cubicBezTo>
                        <a:pt x="11697" y="8001"/>
                        <a:pt x="11430" y="8039"/>
                        <a:pt x="11154" y="8163"/>
                      </a:cubicBezTo>
                      <a:lnTo>
                        <a:pt x="10954" y="8268"/>
                      </a:lnTo>
                      <a:lnTo>
                        <a:pt x="10906" y="8296"/>
                      </a:lnTo>
                      <a:lnTo>
                        <a:pt x="10897" y="8306"/>
                      </a:lnTo>
                      <a:lnTo>
                        <a:pt x="10887" y="8306"/>
                      </a:lnTo>
                      <a:lnTo>
                        <a:pt x="7572" y="8220"/>
                      </a:lnTo>
                      <a:lnTo>
                        <a:pt x="7572" y="8220"/>
                      </a:lnTo>
                      <a:lnTo>
                        <a:pt x="7553" y="8239"/>
                      </a:lnTo>
                      <a:lnTo>
                        <a:pt x="7477" y="8306"/>
                      </a:lnTo>
                      <a:cubicBezTo>
                        <a:pt x="7372" y="8401"/>
                        <a:pt x="7258" y="8515"/>
                        <a:pt x="7144" y="8658"/>
                      </a:cubicBezTo>
                      <a:cubicBezTo>
                        <a:pt x="7258" y="8468"/>
                        <a:pt x="7372" y="8325"/>
                        <a:pt x="7487" y="8211"/>
                      </a:cubicBezTo>
                      <a:lnTo>
                        <a:pt x="7572" y="8134"/>
                      </a:lnTo>
                      <a:lnTo>
                        <a:pt x="7582" y="8134"/>
                      </a:lnTo>
                      <a:lnTo>
                        <a:pt x="7582" y="8134"/>
                      </a:lnTo>
                      <a:lnTo>
                        <a:pt x="10887" y="8211"/>
                      </a:lnTo>
                      <a:lnTo>
                        <a:pt x="10897" y="8201"/>
                      </a:lnTo>
                      <a:lnTo>
                        <a:pt x="10925" y="8182"/>
                      </a:lnTo>
                      <a:lnTo>
                        <a:pt x="10982" y="8144"/>
                      </a:lnTo>
                      <a:lnTo>
                        <a:pt x="11211" y="8039"/>
                      </a:lnTo>
                      <a:cubicBezTo>
                        <a:pt x="11516" y="7925"/>
                        <a:pt x="11840" y="7944"/>
                        <a:pt x="12173" y="8058"/>
                      </a:cubicBezTo>
                      <a:cubicBezTo>
                        <a:pt x="12840" y="8277"/>
                        <a:pt x="13583" y="8868"/>
                        <a:pt x="14383" y="9563"/>
                      </a:cubicBezTo>
                      <a:cubicBezTo>
                        <a:pt x="15983" y="10954"/>
                        <a:pt x="17878" y="12754"/>
                        <a:pt x="19964" y="12811"/>
                      </a:cubicBezTo>
                      <a:lnTo>
                        <a:pt x="18993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97" name="任意多边形: 形状 780">
                  <a:extLst>
                    <a:ext uri="{FF2B5EF4-FFF2-40B4-BE49-F238E27FC236}">
                      <a16:creationId xmlns:a16="http://schemas.microsoft.com/office/drawing/2014/main" id="{E0B9FD53-3E5B-2A99-2406-3498ED412DFD}"/>
                    </a:ext>
                  </a:extLst>
                </p:cNvPr>
                <p:cNvSpPr/>
                <p:nvPr/>
              </p:nvSpPr>
              <p:spPr>
                <a:xfrm>
                  <a:off x="3818620" y="1196438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9992 h 9525"/>
                    <a:gd name="connsiteX1" fmla="*/ 13278 w 19050"/>
                    <a:gd name="connsiteY1" fmla="*/ 8401 h 9525"/>
                    <a:gd name="connsiteX2" fmla="*/ 11249 w 19050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9992"/>
                      </a:moveTo>
                      <a:lnTo>
                        <a:pt x="13278" y="8401"/>
                      </a:lnTo>
                      <a:lnTo>
                        <a:pt x="11249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98" name="任意多边形: 形状 781">
                  <a:extLst>
                    <a:ext uri="{FF2B5EF4-FFF2-40B4-BE49-F238E27FC236}">
                      <a16:creationId xmlns:a16="http://schemas.microsoft.com/office/drawing/2014/main" id="{98807D2E-F6C7-D110-CC8D-89157060A9B1}"/>
                    </a:ext>
                  </a:extLst>
                </p:cNvPr>
                <p:cNvSpPr/>
                <p:nvPr/>
              </p:nvSpPr>
              <p:spPr>
                <a:xfrm>
                  <a:off x="3837327" y="1103541"/>
                  <a:ext cx="9525" cy="9525"/>
                </a:xfrm>
                <a:custGeom>
                  <a:avLst/>
                  <a:gdLst>
                    <a:gd name="connsiteX0" fmla="*/ 7449 w 9525"/>
                    <a:gd name="connsiteY0" fmla="*/ 9487 h 9525"/>
                    <a:gd name="connsiteX1" fmla="*/ 9877 w 9525"/>
                    <a:gd name="connsiteY1" fmla="*/ 9811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449" y="9487"/>
                      </a:moveTo>
                      <a:lnTo>
                        <a:pt x="9877" y="9811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99" name="任意多边形: 形状 782">
                  <a:extLst>
                    <a:ext uri="{FF2B5EF4-FFF2-40B4-BE49-F238E27FC236}">
                      <a16:creationId xmlns:a16="http://schemas.microsoft.com/office/drawing/2014/main" id="{BAAC8634-557E-7A9C-BF24-6CB610563DEB}"/>
                    </a:ext>
                  </a:extLst>
                </p:cNvPr>
                <p:cNvSpPr/>
                <p:nvPr/>
              </p:nvSpPr>
              <p:spPr>
                <a:xfrm>
                  <a:off x="3763014" y="1266037"/>
                  <a:ext cx="9525" cy="9525"/>
                </a:xfrm>
                <a:custGeom>
                  <a:avLst/>
                  <a:gdLst>
                    <a:gd name="connsiteX0" fmla="*/ 8143 w 9525"/>
                    <a:gd name="connsiteY0" fmla="*/ 7144 h 9525"/>
                    <a:gd name="connsiteX1" fmla="*/ 10733 w 9525"/>
                    <a:gd name="connsiteY1" fmla="*/ 10001 h 9525"/>
                    <a:gd name="connsiteX2" fmla="*/ 8143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143" y="7144"/>
                      </a:moveTo>
                      <a:cubicBezTo>
                        <a:pt x="4904" y="8906"/>
                        <a:pt x="10562" y="8496"/>
                        <a:pt x="10733" y="10001"/>
                      </a:cubicBezTo>
                      <a:cubicBezTo>
                        <a:pt x="9009" y="9735"/>
                        <a:pt x="10467" y="7715"/>
                        <a:pt x="8143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00" name="任意多边形: 形状 783">
                  <a:extLst>
                    <a:ext uri="{FF2B5EF4-FFF2-40B4-BE49-F238E27FC236}">
                      <a16:creationId xmlns:a16="http://schemas.microsoft.com/office/drawing/2014/main" id="{08152A8B-471E-F7F6-C378-7231450047E1}"/>
                    </a:ext>
                  </a:extLst>
                </p:cNvPr>
                <p:cNvSpPr/>
                <p:nvPr/>
              </p:nvSpPr>
              <p:spPr>
                <a:xfrm>
                  <a:off x="3742687" y="1008700"/>
                  <a:ext cx="9525" cy="19050"/>
                </a:xfrm>
                <a:custGeom>
                  <a:avLst/>
                  <a:gdLst>
                    <a:gd name="connsiteX0" fmla="*/ 7249 w 9525"/>
                    <a:gd name="connsiteY0" fmla="*/ 8001 h 19050"/>
                    <a:gd name="connsiteX1" fmla="*/ 7144 w 9525"/>
                    <a:gd name="connsiteY1" fmla="*/ 7144 h 19050"/>
                    <a:gd name="connsiteX2" fmla="*/ 8087 w 9525"/>
                    <a:gd name="connsiteY2" fmla="*/ 14611 h 19050"/>
                    <a:gd name="connsiteX3" fmla="*/ 7953 w 9525"/>
                    <a:gd name="connsiteY3" fmla="*/ 13202 h 19050"/>
                    <a:gd name="connsiteX4" fmla="*/ 9239 w 9525"/>
                    <a:gd name="connsiteY4" fmla="*/ 12840 h 19050"/>
                    <a:gd name="connsiteX5" fmla="*/ 8201 w 9525"/>
                    <a:gd name="connsiteY5" fmla="*/ 9411 h 19050"/>
                    <a:gd name="connsiteX6" fmla="*/ 7249 w 9525"/>
                    <a:gd name="connsiteY6" fmla="*/ 800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525" h="19050">
                      <a:moveTo>
                        <a:pt x="7249" y="8001"/>
                      </a:moveTo>
                      <a:lnTo>
                        <a:pt x="7144" y="7144"/>
                      </a:lnTo>
                      <a:cubicBezTo>
                        <a:pt x="7477" y="9754"/>
                        <a:pt x="7715" y="11678"/>
                        <a:pt x="8087" y="14611"/>
                      </a:cubicBezTo>
                      <a:cubicBezTo>
                        <a:pt x="8049" y="14154"/>
                        <a:pt x="7915" y="13592"/>
                        <a:pt x="7953" y="13202"/>
                      </a:cubicBezTo>
                      <a:cubicBezTo>
                        <a:pt x="8296" y="12830"/>
                        <a:pt x="8677" y="12621"/>
                        <a:pt x="9239" y="12840"/>
                      </a:cubicBezTo>
                      <a:cubicBezTo>
                        <a:pt x="8687" y="12173"/>
                        <a:pt x="8544" y="10630"/>
                        <a:pt x="8201" y="9411"/>
                      </a:cubicBezTo>
                      <a:cubicBezTo>
                        <a:pt x="7906" y="8211"/>
                        <a:pt x="6877" y="7287"/>
                        <a:pt x="7249" y="800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01" name="任意多边形: 形状 784">
                  <a:extLst>
                    <a:ext uri="{FF2B5EF4-FFF2-40B4-BE49-F238E27FC236}">
                      <a16:creationId xmlns:a16="http://schemas.microsoft.com/office/drawing/2014/main" id="{F77CD17A-994F-5F99-3E2E-51C9CA094C23}"/>
                    </a:ext>
                  </a:extLst>
                </p:cNvPr>
                <p:cNvSpPr/>
                <p:nvPr/>
              </p:nvSpPr>
              <p:spPr>
                <a:xfrm>
                  <a:off x="3797827" y="1198628"/>
                  <a:ext cx="28575" cy="19050"/>
                </a:xfrm>
                <a:custGeom>
                  <a:avLst/>
                  <a:gdLst>
                    <a:gd name="connsiteX0" fmla="*/ 24336 w 28575"/>
                    <a:gd name="connsiteY0" fmla="*/ 9602 h 19050"/>
                    <a:gd name="connsiteX1" fmla="*/ 10420 w 28575"/>
                    <a:gd name="connsiteY1" fmla="*/ 7364 h 19050"/>
                    <a:gd name="connsiteX2" fmla="*/ 12811 w 28575"/>
                    <a:gd name="connsiteY2" fmla="*/ 9069 h 19050"/>
                    <a:gd name="connsiteX3" fmla="*/ 7144 w 28575"/>
                    <a:gd name="connsiteY3" fmla="*/ 14603 h 19050"/>
                    <a:gd name="connsiteX4" fmla="*/ 14402 w 28575"/>
                    <a:gd name="connsiteY4" fmla="*/ 10983 h 19050"/>
                    <a:gd name="connsiteX5" fmla="*/ 25451 w 28575"/>
                    <a:gd name="connsiteY5" fmla="*/ 14888 h 19050"/>
                    <a:gd name="connsiteX6" fmla="*/ 24336 w 28575"/>
                    <a:gd name="connsiteY6" fmla="*/ 960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575" h="19050">
                      <a:moveTo>
                        <a:pt x="24336" y="9602"/>
                      </a:moveTo>
                      <a:cubicBezTo>
                        <a:pt x="23108" y="7897"/>
                        <a:pt x="15107" y="6611"/>
                        <a:pt x="10420" y="7364"/>
                      </a:cubicBezTo>
                      <a:lnTo>
                        <a:pt x="12811" y="9069"/>
                      </a:lnTo>
                      <a:lnTo>
                        <a:pt x="7144" y="14603"/>
                      </a:lnTo>
                      <a:cubicBezTo>
                        <a:pt x="8277" y="10735"/>
                        <a:pt x="14802" y="13650"/>
                        <a:pt x="14402" y="10983"/>
                      </a:cubicBezTo>
                      <a:cubicBezTo>
                        <a:pt x="16754" y="13822"/>
                        <a:pt x="21469" y="13564"/>
                        <a:pt x="25451" y="14888"/>
                      </a:cubicBezTo>
                      <a:cubicBezTo>
                        <a:pt x="30280" y="13441"/>
                        <a:pt x="22069" y="12545"/>
                        <a:pt x="24336" y="960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02" name="任意多边形: 形状 785">
                  <a:extLst>
                    <a:ext uri="{FF2B5EF4-FFF2-40B4-BE49-F238E27FC236}">
                      <a16:creationId xmlns:a16="http://schemas.microsoft.com/office/drawing/2014/main" id="{34CED829-3285-2D52-3478-9CA3CFEB53FB}"/>
                    </a:ext>
                  </a:extLst>
                </p:cNvPr>
                <p:cNvSpPr/>
                <p:nvPr/>
              </p:nvSpPr>
              <p:spPr>
                <a:xfrm>
                  <a:off x="3798784" y="1218060"/>
                  <a:ext cx="19050" cy="9525"/>
                </a:xfrm>
                <a:custGeom>
                  <a:avLst/>
                  <a:gdLst>
                    <a:gd name="connsiteX0" fmla="*/ 7301 w 19050"/>
                    <a:gd name="connsiteY0" fmla="*/ 7144 h 9525"/>
                    <a:gd name="connsiteX1" fmla="*/ 12874 w 19050"/>
                    <a:gd name="connsiteY1" fmla="*/ 10725 h 9525"/>
                    <a:gd name="connsiteX2" fmla="*/ 7301 w 19050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301" y="7144"/>
                      </a:moveTo>
                      <a:cubicBezTo>
                        <a:pt x="6311" y="10582"/>
                        <a:pt x="10207" y="10287"/>
                        <a:pt x="12874" y="10725"/>
                      </a:cubicBezTo>
                      <a:cubicBezTo>
                        <a:pt x="14159" y="6782"/>
                        <a:pt x="10540" y="9811"/>
                        <a:pt x="7301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03" name="任意多边形: 形状 786">
                  <a:extLst>
                    <a:ext uri="{FF2B5EF4-FFF2-40B4-BE49-F238E27FC236}">
                      <a16:creationId xmlns:a16="http://schemas.microsoft.com/office/drawing/2014/main" id="{4848EB41-B4F9-7F75-EA70-8468EC1C6759}"/>
                    </a:ext>
                  </a:extLst>
                </p:cNvPr>
                <p:cNvSpPr/>
                <p:nvPr/>
              </p:nvSpPr>
              <p:spPr>
                <a:xfrm>
                  <a:off x="3598850" y="1310465"/>
                  <a:ext cx="38100" cy="19050"/>
                </a:xfrm>
                <a:custGeom>
                  <a:avLst/>
                  <a:gdLst>
                    <a:gd name="connsiteX0" fmla="*/ 31585 w 38100"/>
                    <a:gd name="connsiteY0" fmla="*/ 16751 h 19050"/>
                    <a:gd name="connsiteX1" fmla="*/ 17983 w 38100"/>
                    <a:gd name="connsiteY1" fmla="*/ 9150 h 19050"/>
                    <a:gd name="connsiteX2" fmla="*/ 7144 w 38100"/>
                    <a:gd name="connsiteY2" fmla="*/ 8350 h 19050"/>
                    <a:gd name="connsiteX3" fmla="*/ 22803 w 38100"/>
                    <a:gd name="connsiteY3" fmla="*/ 17161 h 19050"/>
                    <a:gd name="connsiteX4" fmla="*/ 33880 w 38100"/>
                    <a:gd name="connsiteY4" fmla="*/ 19218 h 19050"/>
                    <a:gd name="connsiteX5" fmla="*/ 31585 w 38100"/>
                    <a:gd name="connsiteY5" fmla="*/ 1675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100" h="19050">
                      <a:moveTo>
                        <a:pt x="31585" y="16751"/>
                      </a:moveTo>
                      <a:cubicBezTo>
                        <a:pt x="28613" y="18561"/>
                        <a:pt x="22936" y="12418"/>
                        <a:pt x="17983" y="9150"/>
                      </a:cubicBezTo>
                      <a:cubicBezTo>
                        <a:pt x="14116" y="12865"/>
                        <a:pt x="10563" y="4064"/>
                        <a:pt x="7144" y="8350"/>
                      </a:cubicBezTo>
                      <a:cubicBezTo>
                        <a:pt x="11287" y="6102"/>
                        <a:pt x="15669" y="14865"/>
                        <a:pt x="22803" y="17161"/>
                      </a:cubicBezTo>
                      <a:cubicBezTo>
                        <a:pt x="25460" y="14113"/>
                        <a:pt x="29280" y="21200"/>
                        <a:pt x="33880" y="19218"/>
                      </a:cubicBezTo>
                      <a:lnTo>
                        <a:pt x="31585" y="1675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04" name="任意多边形: 形状 787">
                  <a:extLst>
                    <a:ext uri="{FF2B5EF4-FFF2-40B4-BE49-F238E27FC236}">
                      <a16:creationId xmlns:a16="http://schemas.microsoft.com/office/drawing/2014/main" id="{D29429E3-AB9D-4482-4AE1-48B3C6D5DC9F}"/>
                    </a:ext>
                  </a:extLst>
                </p:cNvPr>
                <p:cNvSpPr/>
                <p:nvPr/>
              </p:nvSpPr>
              <p:spPr>
                <a:xfrm>
                  <a:off x="3827164" y="1091029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10397 h 19050"/>
                    <a:gd name="connsiteX1" fmla="*/ 10163 w 19050"/>
                    <a:gd name="connsiteY1" fmla="*/ 12264 h 19050"/>
                    <a:gd name="connsiteX2" fmla="*/ 12830 w 19050"/>
                    <a:gd name="connsiteY2" fmla="*/ 8559 h 19050"/>
                    <a:gd name="connsiteX3" fmla="*/ 7144 w 19050"/>
                    <a:gd name="connsiteY3" fmla="*/ 1039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7144" y="10397"/>
                      </a:moveTo>
                      <a:cubicBezTo>
                        <a:pt x="8125" y="11026"/>
                        <a:pt x="10239" y="10131"/>
                        <a:pt x="10163" y="12264"/>
                      </a:cubicBezTo>
                      <a:cubicBezTo>
                        <a:pt x="11916" y="11693"/>
                        <a:pt x="10659" y="6921"/>
                        <a:pt x="12830" y="8559"/>
                      </a:cubicBezTo>
                      <a:cubicBezTo>
                        <a:pt x="7906" y="4778"/>
                        <a:pt x="9811" y="9692"/>
                        <a:pt x="7144" y="1039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05" name="任意多边形: 形状 788">
                  <a:extLst>
                    <a:ext uri="{FF2B5EF4-FFF2-40B4-BE49-F238E27FC236}">
                      <a16:creationId xmlns:a16="http://schemas.microsoft.com/office/drawing/2014/main" id="{F0F48B93-15E5-2CB8-CFAF-27B268F3521D}"/>
                    </a:ext>
                  </a:extLst>
                </p:cNvPr>
                <p:cNvSpPr/>
                <p:nvPr/>
              </p:nvSpPr>
              <p:spPr>
                <a:xfrm>
                  <a:off x="3743963" y="1010828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15151 h 19050"/>
                    <a:gd name="connsiteX1" fmla="*/ 7487 w 9525"/>
                    <a:gd name="connsiteY1" fmla="*/ 15418 h 19050"/>
                    <a:gd name="connsiteX2" fmla="*/ 7772 w 9525"/>
                    <a:gd name="connsiteY2" fmla="*/ 13427 h 19050"/>
                    <a:gd name="connsiteX3" fmla="*/ 8877 w 9525"/>
                    <a:gd name="connsiteY3" fmla="*/ 9550 h 19050"/>
                    <a:gd name="connsiteX4" fmla="*/ 8944 w 9525"/>
                    <a:gd name="connsiteY4" fmla="*/ 9369 h 19050"/>
                    <a:gd name="connsiteX5" fmla="*/ 9935 w 9525"/>
                    <a:gd name="connsiteY5" fmla="*/ 7169 h 19050"/>
                    <a:gd name="connsiteX6" fmla="*/ 9896 w 9525"/>
                    <a:gd name="connsiteY6" fmla="*/ 7150 h 19050"/>
                    <a:gd name="connsiteX7" fmla="*/ 10116 w 9525"/>
                    <a:gd name="connsiteY7" fmla="*/ 7188 h 19050"/>
                    <a:gd name="connsiteX8" fmla="*/ 10277 w 9525"/>
                    <a:gd name="connsiteY8" fmla="*/ 7236 h 19050"/>
                    <a:gd name="connsiteX9" fmla="*/ 9954 w 9525"/>
                    <a:gd name="connsiteY9" fmla="*/ 7150 h 19050"/>
                    <a:gd name="connsiteX10" fmla="*/ 9954 w 9525"/>
                    <a:gd name="connsiteY10" fmla="*/ 7150 h 19050"/>
                    <a:gd name="connsiteX11" fmla="*/ 9906 w 9525"/>
                    <a:gd name="connsiteY11" fmla="*/ 7150 h 19050"/>
                    <a:gd name="connsiteX12" fmla="*/ 9563 w 9525"/>
                    <a:gd name="connsiteY12" fmla="*/ 7978 h 19050"/>
                    <a:gd name="connsiteX13" fmla="*/ 9668 w 9525"/>
                    <a:gd name="connsiteY13" fmla="*/ 7750 h 19050"/>
                    <a:gd name="connsiteX14" fmla="*/ 9754 w 9525"/>
                    <a:gd name="connsiteY14" fmla="*/ 9788 h 19050"/>
                    <a:gd name="connsiteX15" fmla="*/ 9049 w 9525"/>
                    <a:gd name="connsiteY15" fmla="*/ 9150 h 19050"/>
                    <a:gd name="connsiteX16" fmla="*/ 9125 w 9525"/>
                    <a:gd name="connsiteY16" fmla="*/ 8969 h 19050"/>
                    <a:gd name="connsiteX17" fmla="*/ 8249 w 9525"/>
                    <a:gd name="connsiteY17" fmla="*/ 11512 h 19050"/>
                    <a:gd name="connsiteX18" fmla="*/ 8668 w 9525"/>
                    <a:gd name="connsiteY18" fmla="*/ 10188 h 19050"/>
                    <a:gd name="connsiteX19" fmla="*/ 7439 w 9525"/>
                    <a:gd name="connsiteY19" fmla="*/ 16360 h 19050"/>
                    <a:gd name="connsiteX20" fmla="*/ 7410 w 9525"/>
                    <a:gd name="connsiteY20" fmla="*/ 16942 h 19050"/>
                    <a:gd name="connsiteX21" fmla="*/ 8611 w 9525"/>
                    <a:gd name="connsiteY21" fmla="*/ 15989 h 19050"/>
                    <a:gd name="connsiteX22" fmla="*/ 8258 w 9525"/>
                    <a:gd name="connsiteY22" fmla="*/ 16989 h 19050"/>
                    <a:gd name="connsiteX23" fmla="*/ 7849 w 9525"/>
                    <a:gd name="connsiteY23" fmla="*/ 16799 h 19050"/>
                    <a:gd name="connsiteX24" fmla="*/ 7410 w 9525"/>
                    <a:gd name="connsiteY24" fmla="*/ 16894 h 19050"/>
                    <a:gd name="connsiteX25" fmla="*/ 7144 w 9525"/>
                    <a:gd name="connsiteY25" fmla="*/ 1515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9525" h="19050">
                      <a:moveTo>
                        <a:pt x="7144" y="15151"/>
                      </a:moveTo>
                      <a:cubicBezTo>
                        <a:pt x="7468" y="18189"/>
                        <a:pt x="7382" y="15856"/>
                        <a:pt x="7487" y="15418"/>
                      </a:cubicBezTo>
                      <a:cubicBezTo>
                        <a:pt x="7563" y="14684"/>
                        <a:pt x="7658" y="14046"/>
                        <a:pt x="7772" y="13427"/>
                      </a:cubicBezTo>
                      <a:cubicBezTo>
                        <a:pt x="8011" y="12198"/>
                        <a:pt x="8306" y="11055"/>
                        <a:pt x="8877" y="9550"/>
                      </a:cubicBezTo>
                      <a:cubicBezTo>
                        <a:pt x="9115" y="8931"/>
                        <a:pt x="8944" y="9369"/>
                        <a:pt x="8944" y="9369"/>
                      </a:cubicBezTo>
                      <a:cubicBezTo>
                        <a:pt x="9220" y="8607"/>
                        <a:pt x="9830" y="7407"/>
                        <a:pt x="9935" y="7169"/>
                      </a:cubicBezTo>
                      <a:lnTo>
                        <a:pt x="9896" y="7150"/>
                      </a:lnTo>
                      <a:lnTo>
                        <a:pt x="10116" y="7188"/>
                      </a:lnTo>
                      <a:cubicBezTo>
                        <a:pt x="10163" y="7197"/>
                        <a:pt x="10163" y="7197"/>
                        <a:pt x="10277" y="7236"/>
                      </a:cubicBezTo>
                      <a:cubicBezTo>
                        <a:pt x="10125" y="7197"/>
                        <a:pt x="10125" y="7197"/>
                        <a:pt x="9954" y="7150"/>
                      </a:cubicBezTo>
                      <a:lnTo>
                        <a:pt x="9954" y="7150"/>
                      </a:lnTo>
                      <a:lnTo>
                        <a:pt x="9906" y="7150"/>
                      </a:lnTo>
                      <a:cubicBezTo>
                        <a:pt x="9839" y="7274"/>
                        <a:pt x="10182" y="6759"/>
                        <a:pt x="9563" y="7978"/>
                      </a:cubicBezTo>
                      <a:cubicBezTo>
                        <a:pt x="9611" y="7874"/>
                        <a:pt x="9620" y="7855"/>
                        <a:pt x="9668" y="7750"/>
                      </a:cubicBezTo>
                      <a:cubicBezTo>
                        <a:pt x="9134" y="8750"/>
                        <a:pt x="8953" y="8988"/>
                        <a:pt x="9754" y="9788"/>
                      </a:cubicBezTo>
                      <a:cubicBezTo>
                        <a:pt x="9735" y="9455"/>
                        <a:pt x="9106" y="9226"/>
                        <a:pt x="9049" y="9150"/>
                      </a:cubicBezTo>
                      <a:lnTo>
                        <a:pt x="9125" y="8969"/>
                      </a:lnTo>
                      <a:lnTo>
                        <a:pt x="8249" y="11512"/>
                      </a:lnTo>
                      <a:cubicBezTo>
                        <a:pt x="8411" y="11007"/>
                        <a:pt x="8458" y="10836"/>
                        <a:pt x="8668" y="10188"/>
                      </a:cubicBezTo>
                      <a:cubicBezTo>
                        <a:pt x="8001" y="11903"/>
                        <a:pt x="7458" y="15037"/>
                        <a:pt x="7439" y="16360"/>
                      </a:cubicBezTo>
                      <a:cubicBezTo>
                        <a:pt x="7439" y="16360"/>
                        <a:pt x="7429" y="16656"/>
                        <a:pt x="7410" y="16942"/>
                      </a:cubicBezTo>
                      <a:cubicBezTo>
                        <a:pt x="7201" y="16608"/>
                        <a:pt x="8849" y="15941"/>
                        <a:pt x="8611" y="15989"/>
                      </a:cubicBezTo>
                      <a:cubicBezTo>
                        <a:pt x="8506" y="16427"/>
                        <a:pt x="8382" y="16751"/>
                        <a:pt x="8258" y="16989"/>
                      </a:cubicBezTo>
                      <a:cubicBezTo>
                        <a:pt x="8134" y="16999"/>
                        <a:pt x="7991" y="16818"/>
                        <a:pt x="7849" y="16799"/>
                      </a:cubicBezTo>
                      <a:cubicBezTo>
                        <a:pt x="7468" y="16694"/>
                        <a:pt x="7315" y="16761"/>
                        <a:pt x="7410" y="16894"/>
                      </a:cubicBezTo>
                      <a:cubicBezTo>
                        <a:pt x="7315" y="16418"/>
                        <a:pt x="7210" y="15675"/>
                        <a:pt x="7144" y="1515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06" name="任意多边形: 形状 789">
                  <a:extLst>
                    <a:ext uri="{FF2B5EF4-FFF2-40B4-BE49-F238E27FC236}">
                      <a16:creationId xmlns:a16="http://schemas.microsoft.com/office/drawing/2014/main" id="{99F8B264-5DB7-707C-E309-DF2DA40EE5BF}"/>
                    </a:ext>
                  </a:extLst>
                </p:cNvPr>
                <p:cNvSpPr/>
                <p:nvPr/>
              </p:nvSpPr>
              <p:spPr>
                <a:xfrm>
                  <a:off x="3637170" y="1139697"/>
                  <a:ext cx="171450" cy="114300"/>
                </a:xfrm>
                <a:custGeom>
                  <a:avLst/>
                  <a:gdLst>
                    <a:gd name="connsiteX0" fmla="*/ 165648 w 171450"/>
                    <a:gd name="connsiteY0" fmla="*/ 87973 h 114300"/>
                    <a:gd name="connsiteX1" fmla="*/ 152332 w 171450"/>
                    <a:gd name="connsiteY1" fmla="*/ 89430 h 114300"/>
                    <a:gd name="connsiteX2" fmla="*/ 158876 w 171450"/>
                    <a:gd name="connsiteY2" fmla="*/ 86296 h 114300"/>
                    <a:gd name="connsiteX3" fmla="*/ 151466 w 171450"/>
                    <a:gd name="connsiteY3" fmla="*/ 87630 h 114300"/>
                    <a:gd name="connsiteX4" fmla="*/ 144627 w 171450"/>
                    <a:gd name="connsiteY4" fmla="*/ 83791 h 114300"/>
                    <a:gd name="connsiteX5" fmla="*/ 147360 w 171450"/>
                    <a:gd name="connsiteY5" fmla="*/ 86030 h 114300"/>
                    <a:gd name="connsiteX6" fmla="*/ 139397 w 171450"/>
                    <a:gd name="connsiteY6" fmla="*/ 86249 h 114300"/>
                    <a:gd name="connsiteX7" fmla="*/ 136664 w 171450"/>
                    <a:gd name="connsiteY7" fmla="*/ 83220 h 114300"/>
                    <a:gd name="connsiteX8" fmla="*/ 138854 w 171450"/>
                    <a:gd name="connsiteY8" fmla="*/ 82467 h 114300"/>
                    <a:gd name="connsiteX9" fmla="*/ 134940 w 171450"/>
                    <a:gd name="connsiteY9" fmla="*/ 84106 h 114300"/>
                    <a:gd name="connsiteX10" fmla="*/ 139416 w 171450"/>
                    <a:gd name="connsiteY10" fmla="*/ 89716 h 114300"/>
                    <a:gd name="connsiteX11" fmla="*/ 133825 w 171450"/>
                    <a:gd name="connsiteY11" fmla="*/ 90307 h 114300"/>
                    <a:gd name="connsiteX12" fmla="*/ 133292 w 171450"/>
                    <a:gd name="connsiteY12" fmla="*/ 85773 h 114300"/>
                    <a:gd name="connsiteX13" fmla="*/ 130920 w 171450"/>
                    <a:gd name="connsiteY13" fmla="*/ 89754 h 114300"/>
                    <a:gd name="connsiteX14" fmla="*/ 125396 w 171450"/>
                    <a:gd name="connsiteY14" fmla="*/ 85182 h 114300"/>
                    <a:gd name="connsiteX15" fmla="*/ 124395 w 171450"/>
                    <a:gd name="connsiteY15" fmla="*/ 90211 h 114300"/>
                    <a:gd name="connsiteX16" fmla="*/ 120385 w 171450"/>
                    <a:gd name="connsiteY16" fmla="*/ 85915 h 114300"/>
                    <a:gd name="connsiteX17" fmla="*/ 121033 w 171450"/>
                    <a:gd name="connsiteY17" fmla="*/ 89316 h 114300"/>
                    <a:gd name="connsiteX18" fmla="*/ 117585 w 171450"/>
                    <a:gd name="connsiteY18" fmla="*/ 84591 h 114300"/>
                    <a:gd name="connsiteX19" fmla="*/ 130968 w 171450"/>
                    <a:gd name="connsiteY19" fmla="*/ 85554 h 114300"/>
                    <a:gd name="connsiteX20" fmla="*/ 129253 w 171450"/>
                    <a:gd name="connsiteY20" fmla="*/ 82239 h 114300"/>
                    <a:gd name="connsiteX21" fmla="*/ 129320 w 171450"/>
                    <a:gd name="connsiteY21" fmla="*/ 83010 h 114300"/>
                    <a:gd name="connsiteX22" fmla="*/ 116128 w 171450"/>
                    <a:gd name="connsiteY22" fmla="*/ 83706 h 114300"/>
                    <a:gd name="connsiteX23" fmla="*/ 104031 w 171450"/>
                    <a:gd name="connsiteY23" fmla="*/ 80591 h 114300"/>
                    <a:gd name="connsiteX24" fmla="*/ 106708 w 171450"/>
                    <a:gd name="connsiteY24" fmla="*/ 79143 h 114300"/>
                    <a:gd name="connsiteX25" fmla="*/ 101897 w 171450"/>
                    <a:gd name="connsiteY25" fmla="*/ 78619 h 114300"/>
                    <a:gd name="connsiteX26" fmla="*/ 104050 w 171450"/>
                    <a:gd name="connsiteY26" fmla="*/ 79829 h 114300"/>
                    <a:gd name="connsiteX27" fmla="*/ 95287 w 171450"/>
                    <a:gd name="connsiteY27" fmla="*/ 78819 h 114300"/>
                    <a:gd name="connsiteX28" fmla="*/ 96259 w 171450"/>
                    <a:gd name="connsiteY28" fmla="*/ 75028 h 114300"/>
                    <a:gd name="connsiteX29" fmla="*/ 88181 w 171450"/>
                    <a:gd name="connsiteY29" fmla="*/ 72133 h 114300"/>
                    <a:gd name="connsiteX30" fmla="*/ 88972 w 171450"/>
                    <a:gd name="connsiteY30" fmla="*/ 73019 h 114300"/>
                    <a:gd name="connsiteX31" fmla="*/ 75570 w 171450"/>
                    <a:gd name="connsiteY31" fmla="*/ 66932 h 114300"/>
                    <a:gd name="connsiteX32" fmla="*/ 78018 w 171450"/>
                    <a:gd name="connsiteY32" fmla="*/ 62760 h 114300"/>
                    <a:gd name="connsiteX33" fmla="*/ 71713 w 171450"/>
                    <a:gd name="connsiteY33" fmla="*/ 62513 h 114300"/>
                    <a:gd name="connsiteX34" fmla="*/ 67931 w 171450"/>
                    <a:gd name="connsiteY34" fmla="*/ 65932 h 114300"/>
                    <a:gd name="connsiteX35" fmla="*/ 63864 w 171450"/>
                    <a:gd name="connsiteY35" fmla="*/ 61065 h 114300"/>
                    <a:gd name="connsiteX36" fmla="*/ 65417 w 171450"/>
                    <a:gd name="connsiteY36" fmla="*/ 67304 h 114300"/>
                    <a:gd name="connsiteX37" fmla="*/ 56054 w 171450"/>
                    <a:gd name="connsiteY37" fmla="*/ 59331 h 114300"/>
                    <a:gd name="connsiteX38" fmla="*/ 59483 w 171450"/>
                    <a:gd name="connsiteY38" fmla="*/ 56483 h 114300"/>
                    <a:gd name="connsiteX39" fmla="*/ 55758 w 171450"/>
                    <a:gd name="connsiteY39" fmla="*/ 53207 h 114300"/>
                    <a:gd name="connsiteX40" fmla="*/ 61035 w 171450"/>
                    <a:gd name="connsiteY40" fmla="*/ 53292 h 114300"/>
                    <a:gd name="connsiteX41" fmla="*/ 65340 w 171450"/>
                    <a:gd name="connsiteY41" fmla="*/ 52026 h 114300"/>
                    <a:gd name="connsiteX42" fmla="*/ 77361 w 171450"/>
                    <a:gd name="connsiteY42" fmla="*/ 57188 h 114300"/>
                    <a:gd name="connsiteX43" fmla="*/ 79171 w 171450"/>
                    <a:gd name="connsiteY43" fmla="*/ 55064 h 114300"/>
                    <a:gd name="connsiteX44" fmla="*/ 80904 w 171450"/>
                    <a:gd name="connsiteY44" fmla="*/ 52778 h 114300"/>
                    <a:gd name="connsiteX45" fmla="*/ 85105 w 171450"/>
                    <a:gd name="connsiteY45" fmla="*/ 54835 h 114300"/>
                    <a:gd name="connsiteX46" fmla="*/ 84362 w 171450"/>
                    <a:gd name="connsiteY46" fmla="*/ 49387 h 114300"/>
                    <a:gd name="connsiteX47" fmla="*/ 77837 w 171450"/>
                    <a:gd name="connsiteY47" fmla="*/ 48282 h 114300"/>
                    <a:gd name="connsiteX48" fmla="*/ 85486 w 171450"/>
                    <a:gd name="connsiteY48" fmla="*/ 46453 h 114300"/>
                    <a:gd name="connsiteX49" fmla="*/ 80790 w 171450"/>
                    <a:gd name="connsiteY49" fmla="*/ 45968 h 114300"/>
                    <a:gd name="connsiteX50" fmla="*/ 77685 w 171450"/>
                    <a:gd name="connsiteY50" fmla="*/ 47092 h 114300"/>
                    <a:gd name="connsiteX51" fmla="*/ 73027 w 171450"/>
                    <a:gd name="connsiteY51" fmla="*/ 38567 h 114300"/>
                    <a:gd name="connsiteX52" fmla="*/ 72980 w 171450"/>
                    <a:gd name="connsiteY52" fmla="*/ 43634 h 114300"/>
                    <a:gd name="connsiteX53" fmla="*/ 69846 w 171450"/>
                    <a:gd name="connsiteY53" fmla="*/ 43720 h 114300"/>
                    <a:gd name="connsiteX54" fmla="*/ 69684 w 171450"/>
                    <a:gd name="connsiteY54" fmla="*/ 47568 h 114300"/>
                    <a:gd name="connsiteX55" fmla="*/ 64864 w 171450"/>
                    <a:gd name="connsiteY55" fmla="*/ 46082 h 114300"/>
                    <a:gd name="connsiteX56" fmla="*/ 65321 w 171450"/>
                    <a:gd name="connsiteY56" fmla="*/ 52026 h 114300"/>
                    <a:gd name="connsiteX57" fmla="*/ 59483 w 171450"/>
                    <a:gd name="connsiteY57" fmla="*/ 45215 h 114300"/>
                    <a:gd name="connsiteX58" fmla="*/ 54577 w 171450"/>
                    <a:gd name="connsiteY58" fmla="*/ 46368 h 114300"/>
                    <a:gd name="connsiteX59" fmla="*/ 56054 w 171450"/>
                    <a:gd name="connsiteY59" fmla="*/ 45663 h 114300"/>
                    <a:gd name="connsiteX60" fmla="*/ 47491 w 171450"/>
                    <a:gd name="connsiteY60" fmla="*/ 35404 h 114300"/>
                    <a:gd name="connsiteX61" fmla="*/ 51472 w 171450"/>
                    <a:gd name="connsiteY61" fmla="*/ 37690 h 114300"/>
                    <a:gd name="connsiteX62" fmla="*/ 52063 w 171450"/>
                    <a:gd name="connsiteY62" fmla="*/ 35090 h 114300"/>
                    <a:gd name="connsiteX63" fmla="*/ 57025 w 171450"/>
                    <a:gd name="connsiteY63" fmla="*/ 43977 h 114300"/>
                    <a:gd name="connsiteX64" fmla="*/ 61483 w 171450"/>
                    <a:gd name="connsiteY64" fmla="*/ 36243 h 114300"/>
                    <a:gd name="connsiteX65" fmla="*/ 66483 w 171450"/>
                    <a:gd name="connsiteY65" fmla="*/ 40224 h 114300"/>
                    <a:gd name="connsiteX66" fmla="*/ 67865 w 171450"/>
                    <a:gd name="connsiteY66" fmla="*/ 33909 h 114300"/>
                    <a:gd name="connsiteX67" fmla="*/ 62626 w 171450"/>
                    <a:gd name="connsiteY67" fmla="*/ 31404 h 114300"/>
                    <a:gd name="connsiteX68" fmla="*/ 61026 w 171450"/>
                    <a:gd name="connsiteY68" fmla="*/ 34052 h 114300"/>
                    <a:gd name="connsiteX69" fmla="*/ 54311 w 171450"/>
                    <a:gd name="connsiteY69" fmla="*/ 32223 h 114300"/>
                    <a:gd name="connsiteX70" fmla="*/ 58063 w 171450"/>
                    <a:gd name="connsiteY70" fmla="*/ 31461 h 114300"/>
                    <a:gd name="connsiteX71" fmla="*/ 54072 w 171450"/>
                    <a:gd name="connsiteY71" fmla="*/ 27727 h 114300"/>
                    <a:gd name="connsiteX72" fmla="*/ 53463 w 171450"/>
                    <a:gd name="connsiteY72" fmla="*/ 30328 h 114300"/>
                    <a:gd name="connsiteX73" fmla="*/ 47129 w 171450"/>
                    <a:gd name="connsiteY73" fmla="*/ 28537 h 114300"/>
                    <a:gd name="connsiteX74" fmla="*/ 41642 w 171450"/>
                    <a:gd name="connsiteY74" fmla="*/ 20641 h 114300"/>
                    <a:gd name="connsiteX75" fmla="*/ 43281 w 171450"/>
                    <a:gd name="connsiteY75" fmla="*/ 23860 h 114300"/>
                    <a:gd name="connsiteX76" fmla="*/ 41366 w 171450"/>
                    <a:gd name="connsiteY76" fmla="*/ 18031 h 114300"/>
                    <a:gd name="connsiteX77" fmla="*/ 38547 w 171450"/>
                    <a:gd name="connsiteY77" fmla="*/ 19679 h 114300"/>
                    <a:gd name="connsiteX78" fmla="*/ 36699 w 171450"/>
                    <a:gd name="connsiteY78" fmla="*/ 16373 h 114300"/>
                    <a:gd name="connsiteX79" fmla="*/ 37661 w 171450"/>
                    <a:gd name="connsiteY79" fmla="*/ 16050 h 114300"/>
                    <a:gd name="connsiteX80" fmla="*/ 29574 w 171450"/>
                    <a:gd name="connsiteY80" fmla="*/ 13202 h 114300"/>
                    <a:gd name="connsiteX81" fmla="*/ 27707 w 171450"/>
                    <a:gd name="connsiteY81" fmla="*/ 9525 h 114300"/>
                    <a:gd name="connsiteX82" fmla="*/ 25364 w 171450"/>
                    <a:gd name="connsiteY82" fmla="*/ 13878 h 114300"/>
                    <a:gd name="connsiteX83" fmla="*/ 24269 w 171450"/>
                    <a:gd name="connsiteY83" fmla="*/ 7144 h 114300"/>
                    <a:gd name="connsiteX84" fmla="*/ 21992 w 171450"/>
                    <a:gd name="connsiteY84" fmla="*/ 9239 h 114300"/>
                    <a:gd name="connsiteX85" fmla="*/ 23964 w 171450"/>
                    <a:gd name="connsiteY85" fmla="*/ 12078 h 114300"/>
                    <a:gd name="connsiteX86" fmla="*/ 20687 w 171450"/>
                    <a:gd name="connsiteY86" fmla="*/ 14411 h 114300"/>
                    <a:gd name="connsiteX87" fmla="*/ 17115 w 171450"/>
                    <a:gd name="connsiteY87" fmla="*/ 11849 h 114300"/>
                    <a:gd name="connsiteX88" fmla="*/ 22526 w 171450"/>
                    <a:gd name="connsiteY88" fmla="*/ 27146 h 114300"/>
                    <a:gd name="connsiteX89" fmla="*/ 20287 w 171450"/>
                    <a:gd name="connsiteY89" fmla="*/ 29366 h 114300"/>
                    <a:gd name="connsiteX90" fmla="*/ 24402 w 171450"/>
                    <a:gd name="connsiteY90" fmla="*/ 27765 h 114300"/>
                    <a:gd name="connsiteX91" fmla="*/ 32908 w 171450"/>
                    <a:gd name="connsiteY91" fmla="*/ 32356 h 114300"/>
                    <a:gd name="connsiteX92" fmla="*/ 42242 w 171450"/>
                    <a:gd name="connsiteY92" fmla="*/ 35090 h 114300"/>
                    <a:gd name="connsiteX93" fmla="*/ 42461 w 171450"/>
                    <a:gd name="connsiteY93" fmla="*/ 45663 h 114300"/>
                    <a:gd name="connsiteX94" fmla="*/ 37366 w 171450"/>
                    <a:gd name="connsiteY94" fmla="*/ 46263 h 114300"/>
                    <a:gd name="connsiteX95" fmla="*/ 38566 w 171450"/>
                    <a:gd name="connsiteY95" fmla="*/ 53083 h 114300"/>
                    <a:gd name="connsiteX96" fmla="*/ 29831 w 171450"/>
                    <a:gd name="connsiteY96" fmla="*/ 52883 h 114300"/>
                    <a:gd name="connsiteX97" fmla="*/ 30889 w 171450"/>
                    <a:gd name="connsiteY97" fmla="*/ 57969 h 114300"/>
                    <a:gd name="connsiteX98" fmla="*/ 28336 w 171450"/>
                    <a:gd name="connsiteY98" fmla="*/ 55121 h 114300"/>
                    <a:gd name="connsiteX99" fmla="*/ 27631 w 171450"/>
                    <a:gd name="connsiteY99" fmla="*/ 57731 h 114300"/>
                    <a:gd name="connsiteX100" fmla="*/ 24126 w 171450"/>
                    <a:gd name="connsiteY100" fmla="*/ 52797 h 114300"/>
                    <a:gd name="connsiteX101" fmla="*/ 21983 w 171450"/>
                    <a:gd name="connsiteY101" fmla="*/ 55169 h 114300"/>
                    <a:gd name="connsiteX102" fmla="*/ 10791 w 171450"/>
                    <a:gd name="connsiteY102" fmla="*/ 44539 h 114300"/>
                    <a:gd name="connsiteX103" fmla="*/ 10972 w 171450"/>
                    <a:gd name="connsiteY103" fmla="*/ 46853 h 114300"/>
                    <a:gd name="connsiteX104" fmla="*/ 7162 w 171450"/>
                    <a:gd name="connsiteY104" fmla="*/ 44653 h 114300"/>
                    <a:gd name="connsiteX105" fmla="*/ 16725 w 171450"/>
                    <a:gd name="connsiteY105" fmla="*/ 57655 h 114300"/>
                    <a:gd name="connsiteX106" fmla="*/ 18268 w 171450"/>
                    <a:gd name="connsiteY106" fmla="*/ 53721 h 114300"/>
                    <a:gd name="connsiteX107" fmla="*/ 34508 w 171450"/>
                    <a:gd name="connsiteY107" fmla="*/ 64237 h 114300"/>
                    <a:gd name="connsiteX108" fmla="*/ 33927 w 171450"/>
                    <a:gd name="connsiteY108" fmla="*/ 66904 h 114300"/>
                    <a:gd name="connsiteX109" fmla="*/ 40671 w 171450"/>
                    <a:gd name="connsiteY109" fmla="*/ 66980 h 114300"/>
                    <a:gd name="connsiteX110" fmla="*/ 38204 w 171450"/>
                    <a:gd name="connsiteY110" fmla="*/ 69752 h 114300"/>
                    <a:gd name="connsiteX111" fmla="*/ 43052 w 171450"/>
                    <a:gd name="connsiteY111" fmla="*/ 75448 h 114300"/>
                    <a:gd name="connsiteX112" fmla="*/ 42966 w 171450"/>
                    <a:gd name="connsiteY112" fmla="*/ 74200 h 114300"/>
                    <a:gd name="connsiteX113" fmla="*/ 49310 w 171450"/>
                    <a:gd name="connsiteY113" fmla="*/ 75562 h 114300"/>
                    <a:gd name="connsiteX114" fmla="*/ 53910 w 171450"/>
                    <a:gd name="connsiteY114" fmla="*/ 81401 h 114300"/>
                    <a:gd name="connsiteX115" fmla="*/ 53472 w 171450"/>
                    <a:gd name="connsiteY115" fmla="*/ 86773 h 114300"/>
                    <a:gd name="connsiteX116" fmla="*/ 53329 w 171450"/>
                    <a:gd name="connsiteY116" fmla="*/ 83610 h 114300"/>
                    <a:gd name="connsiteX117" fmla="*/ 56101 w 171450"/>
                    <a:gd name="connsiteY117" fmla="*/ 86220 h 114300"/>
                    <a:gd name="connsiteX118" fmla="*/ 59397 w 171450"/>
                    <a:gd name="connsiteY118" fmla="*/ 82696 h 114300"/>
                    <a:gd name="connsiteX119" fmla="*/ 63083 w 171450"/>
                    <a:gd name="connsiteY119" fmla="*/ 85515 h 114300"/>
                    <a:gd name="connsiteX120" fmla="*/ 60740 w 171450"/>
                    <a:gd name="connsiteY120" fmla="*/ 87335 h 114300"/>
                    <a:gd name="connsiteX121" fmla="*/ 71379 w 171450"/>
                    <a:gd name="connsiteY121" fmla="*/ 92945 h 114300"/>
                    <a:gd name="connsiteX122" fmla="*/ 73275 w 171450"/>
                    <a:gd name="connsiteY122" fmla="*/ 97441 h 114300"/>
                    <a:gd name="connsiteX123" fmla="*/ 74513 w 171450"/>
                    <a:gd name="connsiteY123" fmla="*/ 92631 h 114300"/>
                    <a:gd name="connsiteX124" fmla="*/ 89105 w 171450"/>
                    <a:gd name="connsiteY124" fmla="*/ 102213 h 114300"/>
                    <a:gd name="connsiteX125" fmla="*/ 83695 w 171450"/>
                    <a:gd name="connsiteY125" fmla="*/ 103842 h 114300"/>
                    <a:gd name="connsiteX126" fmla="*/ 84562 w 171450"/>
                    <a:gd name="connsiteY126" fmla="*/ 107013 h 114300"/>
                    <a:gd name="connsiteX127" fmla="*/ 76551 w 171450"/>
                    <a:gd name="connsiteY127" fmla="*/ 104823 h 114300"/>
                    <a:gd name="connsiteX128" fmla="*/ 86657 w 171450"/>
                    <a:gd name="connsiteY128" fmla="*/ 108052 h 114300"/>
                    <a:gd name="connsiteX129" fmla="*/ 86934 w 171450"/>
                    <a:gd name="connsiteY129" fmla="*/ 103499 h 114300"/>
                    <a:gd name="connsiteX130" fmla="*/ 90591 w 171450"/>
                    <a:gd name="connsiteY130" fmla="*/ 105080 h 114300"/>
                    <a:gd name="connsiteX131" fmla="*/ 89353 w 171450"/>
                    <a:gd name="connsiteY131" fmla="*/ 108775 h 114300"/>
                    <a:gd name="connsiteX132" fmla="*/ 91058 w 171450"/>
                    <a:gd name="connsiteY132" fmla="*/ 107823 h 114300"/>
                    <a:gd name="connsiteX133" fmla="*/ 92887 w 171450"/>
                    <a:gd name="connsiteY133" fmla="*/ 110909 h 114300"/>
                    <a:gd name="connsiteX134" fmla="*/ 94468 w 171450"/>
                    <a:gd name="connsiteY134" fmla="*/ 113862 h 114300"/>
                    <a:gd name="connsiteX135" fmla="*/ 103802 w 171450"/>
                    <a:gd name="connsiteY135" fmla="*/ 109185 h 114300"/>
                    <a:gd name="connsiteX136" fmla="*/ 101955 w 171450"/>
                    <a:gd name="connsiteY136" fmla="*/ 112947 h 114300"/>
                    <a:gd name="connsiteX137" fmla="*/ 100231 w 171450"/>
                    <a:gd name="connsiteY137" fmla="*/ 111376 h 114300"/>
                    <a:gd name="connsiteX138" fmla="*/ 107593 w 171450"/>
                    <a:gd name="connsiteY138" fmla="*/ 116548 h 114300"/>
                    <a:gd name="connsiteX139" fmla="*/ 105079 w 171450"/>
                    <a:gd name="connsiteY139" fmla="*/ 111119 h 114300"/>
                    <a:gd name="connsiteX140" fmla="*/ 109965 w 171450"/>
                    <a:gd name="connsiteY140" fmla="*/ 113843 h 114300"/>
                    <a:gd name="connsiteX141" fmla="*/ 113032 w 171450"/>
                    <a:gd name="connsiteY141" fmla="*/ 114900 h 114300"/>
                    <a:gd name="connsiteX142" fmla="*/ 113394 w 171450"/>
                    <a:gd name="connsiteY142" fmla="*/ 115033 h 114300"/>
                    <a:gd name="connsiteX143" fmla="*/ 113566 w 171450"/>
                    <a:gd name="connsiteY143" fmla="*/ 115100 h 114300"/>
                    <a:gd name="connsiteX144" fmla="*/ 113651 w 171450"/>
                    <a:gd name="connsiteY144" fmla="*/ 115129 h 114300"/>
                    <a:gd name="connsiteX145" fmla="*/ 113670 w 171450"/>
                    <a:gd name="connsiteY145" fmla="*/ 115138 h 114300"/>
                    <a:gd name="connsiteX146" fmla="*/ 113680 w 171450"/>
                    <a:gd name="connsiteY146" fmla="*/ 115138 h 114300"/>
                    <a:gd name="connsiteX147" fmla="*/ 115623 w 171450"/>
                    <a:gd name="connsiteY147" fmla="*/ 115186 h 114300"/>
                    <a:gd name="connsiteX148" fmla="*/ 115671 w 171450"/>
                    <a:gd name="connsiteY148" fmla="*/ 115195 h 114300"/>
                    <a:gd name="connsiteX149" fmla="*/ 116471 w 171450"/>
                    <a:gd name="connsiteY149" fmla="*/ 115395 h 114300"/>
                    <a:gd name="connsiteX150" fmla="*/ 117842 w 171450"/>
                    <a:gd name="connsiteY150" fmla="*/ 115853 h 114300"/>
                    <a:gd name="connsiteX151" fmla="*/ 130034 w 171450"/>
                    <a:gd name="connsiteY151" fmla="*/ 111223 h 114300"/>
                    <a:gd name="connsiteX152" fmla="*/ 153371 w 171450"/>
                    <a:gd name="connsiteY152" fmla="*/ 110138 h 114300"/>
                    <a:gd name="connsiteX153" fmla="*/ 155961 w 171450"/>
                    <a:gd name="connsiteY153" fmla="*/ 107356 h 114300"/>
                    <a:gd name="connsiteX154" fmla="*/ 151913 w 171450"/>
                    <a:gd name="connsiteY154" fmla="*/ 108052 h 114300"/>
                    <a:gd name="connsiteX155" fmla="*/ 152761 w 171450"/>
                    <a:gd name="connsiteY155" fmla="*/ 104423 h 114300"/>
                    <a:gd name="connsiteX156" fmla="*/ 159266 w 171450"/>
                    <a:gd name="connsiteY156" fmla="*/ 105623 h 114300"/>
                    <a:gd name="connsiteX157" fmla="*/ 157171 w 171450"/>
                    <a:gd name="connsiteY157" fmla="*/ 103280 h 114300"/>
                    <a:gd name="connsiteX158" fmla="*/ 162153 w 171450"/>
                    <a:gd name="connsiteY158" fmla="*/ 102365 h 114300"/>
                    <a:gd name="connsiteX159" fmla="*/ 161648 w 171450"/>
                    <a:gd name="connsiteY159" fmla="*/ 98165 h 114300"/>
                    <a:gd name="connsiteX160" fmla="*/ 163762 w 171450"/>
                    <a:gd name="connsiteY160" fmla="*/ 98374 h 114300"/>
                    <a:gd name="connsiteX161" fmla="*/ 161857 w 171450"/>
                    <a:gd name="connsiteY161" fmla="*/ 96926 h 114300"/>
                    <a:gd name="connsiteX162" fmla="*/ 167572 w 171450"/>
                    <a:gd name="connsiteY162" fmla="*/ 95355 h 114300"/>
                    <a:gd name="connsiteX163" fmla="*/ 165839 w 171450"/>
                    <a:gd name="connsiteY163" fmla="*/ 92669 h 114300"/>
                    <a:gd name="connsiteX164" fmla="*/ 171478 w 171450"/>
                    <a:gd name="connsiteY164" fmla="*/ 91126 h 114300"/>
                    <a:gd name="connsiteX165" fmla="*/ 165648 w 171450"/>
                    <a:gd name="connsiteY165" fmla="*/ 87973 h 114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</a:cxnLst>
                  <a:rect l="l" t="t" r="r" b="b"/>
                  <a:pathLst>
                    <a:path w="171450" h="114300">
                      <a:moveTo>
                        <a:pt x="165648" y="87973"/>
                      </a:moveTo>
                      <a:cubicBezTo>
                        <a:pt x="160914" y="90621"/>
                        <a:pt x="156923" y="90621"/>
                        <a:pt x="152332" y="89430"/>
                      </a:cubicBezTo>
                      <a:cubicBezTo>
                        <a:pt x="152780" y="87001"/>
                        <a:pt x="159200" y="89792"/>
                        <a:pt x="158876" y="86296"/>
                      </a:cubicBezTo>
                      <a:cubicBezTo>
                        <a:pt x="157019" y="86687"/>
                        <a:pt x="154085" y="86392"/>
                        <a:pt x="151466" y="87630"/>
                      </a:cubicBezTo>
                      <a:cubicBezTo>
                        <a:pt x="155171" y="82344"/>
                        <a:pt x="145265" y="87563"/>
                        <a:pt x="144627" y="83791"/>
                      </a:cubicBezTo>
                      <a:cubicBezTo>
                        <a:pt x="144874" y="82572"/>
                        <a:pt x="145389" y="85592"/>
                        <a:pt x="147360" y="86030"/>
                      </a:cubicBezTo>
                      <a:cubicBezTo>
                        <a:pt x="147817" y="85554"/>
                        <a:pt x="138454" y="92573"/>
                        <a:pt x="139397" y="86249"/>
                      </a:cubicBezTo>
                      <a:cubicBezTo>
                        <a:pt x="137864" y="85373"/>
                        <a:pt x="135968" y="84849"/>
                        <a:pt x="136664" y="83220"/>
                      </a:cubicBezTo>
                      <a:lnTo>
                        <a:pt x="138854" y="82467"/>
                      </a:lnTo>
                      <a:cubicBezTo>
                        <a:pt x="138873" y="82544"/>
                        <a:pt x="134959" y="84201"/>
                        <a:pt x="134940" y="84106"/>
                      </a:cubicBezTo>
                      <a:cubicBezTo>
                        <a:pt x="138178" y="84182"/>
                        <a:pt x="135102" y="89249"/>
                        <a:pt x="139416" y="89716"/>
                      </a:cubicBezTo>
                      <a:cubicBezTo>
                        <a:pt x="139426" y="89859"/>
                        <a:pt x="133825" y="90307"/>
                        <a:pt x="133825" y="90307"/>
                      </a:cubicBezTo>
                      <a:lnTo>
                        <a:pt x="133292" y="85773"/>
                      </a:lnTo>
                      <a:cubicBezTo>
                        <a:pt x="130196" y="87135"/>
                        <a:pt x="133635" y="88802"/>
                        <a:pt x="130920" y="89754"/>
                      </a:cubicBezTo>
                      <a:cubicBezTo>
                        <a:pt x="130768" y="88240"/>
                        <a:pt x="126920" y="86992"/>
                        <a:pt x="125396" y="85182"/>
                      </a:cubicBezTo>
                      <a:cubicBezTo>
                        <a:pt x="127482" y="88097"/>
                        <a:pt x="124234" y="87935"/>
                        <a:pt x="124395" y="90211"/>
                      </a:cubicBezTo>
                      <a:cubicBezTo>
                        <a:pt x="118795" y="90611"/>
                        <a:pt x="124167" y="87182"/>
                        <a:pt x="120385" y="85915"/>
                      </a:cubicBezTo>
                      <a:lnTo>
                        <a:pt x="121033" y="89316"/>
                      </a:lnTo>
                      <a:cubicBezTo>
                        <a:pt x="116414" y="90392"/>
                        <a:pt x="119509" y="86744"/>
                        <a:pt x="117585" y="84591"/>
                      </a:cubicBezTo>
                      <a:cubicBezTo>
                        <a:pt x="122414" y="80829"/>
                        <a:pt x="125758" y="84773"/>
                        <a:pt x="130968" y="85554"/>
                      </a:cubicBezTo>
                      <a:cubicBezTo>
                        <a:pt x="129425" y="83753"/>
                        <a:pt x="132206" y="84315"/>
                        <a:pt x="129253" y="82239"/>
                      </a:cubicBezTo>
                      <a:lnTo>
                        <a:pt x="129320" y="83010"/>
                      </a:lnTo>
                      <a:cubicBezTo>
                        <a:pt x="125053" y="81029"/>
                        <a:pt x="120595" y="82582"/>
                        <a:pt x="116128" y="83706"/>
                      </a:cubicBezTo>
                      <a:cubicBezTo>
                        <a:pt x="111070" y="84458"/>
                        <a:pt x="107393" y="84668"/>
                        <a:pt x="104031" y="80591"/>
                      </a:cubicBezTo>
                      <a:lnTo>
                        <a:pt x="106708" y="79143"/>
                      </a:lnTo>
                      <a:lnTo>
                        <a:pt x="101897" y="78619"/>
                      </a:lnTo>
                      <a:cubicBezTo>
                        <a:pt x="99688" y="78934"/>
                        <a:pt x="103183" y="79038"/>
                        <a:pt x="104050" y="79829"/>
                      </a:cubicBezTo>
                      <a:cubicBezTo>
                        <a:pt x="102278" y="81305"/>
                        <a:pt x="97421" y="81544"/>
                        <a:pt x="95287" y="78819"/>
                      </a:cubicBezTo>
                      <a:lnTo>
                        <a:pt x="96259" y="75028"/>
                      </a:lnTo>
                      <a:cubicBezTo>
                        <a:pt x="93258" y="73666"/>
                        <a:pt x="89229" y="75676"/>
                        <a:pt x="88181" y="72133"/>
                      </a:cubicBezTo>
                      <a:lnTo>
                        <a:pt x="88972" y="73019"/>
                      </a:lnTo>
                      <a:cubicBezTo>
                        <a:pt x="83933" y="68075"/>
                        <a:pt x="78666" y="74476"/>
                        <a:pt x="75570" y="66932"/>
                      </a:cubicBezTo>
                      <a:cubicBezTo>
                        <a:pt x="76523" y="66351"/>
                        <a:pt x="75789" y="63494"/>
                        <a:pt x="78018" y="62760"/>
                      </a:cubicBezTo>
                      <a:cubicBezTo>
                        <a:pt x="74180" y="63132"/>
                        <a:pt x="75342" y="65675"/>
                        <a:pt x="71713" y="62513"/>
                      </a:cubicBezTo>
                      <a:cubicBezTo>
                        <a:pt x="73865" y="64560"/>
                        <a:pt x="69789" y="65580"/>
                        <a:pt x="67931" y="65932"/>
                      </a:cubicBezTo>
                      <a:lnTo>
                        <a:pt x="63864" y="61065"/>
                      </a:lnTo>
                      <a:cubicBezTo>
                        <a:pt x="63969" y="62265"/>
                        <a:pt x="67760" y="64722"/>
                        <a:pt x="65417" y="67304"/>
                      </a:cubicBezTo>
                      <a:cubicBezTo>
                        <a:pt x="62616" y="64294"/>
                        <a:pt x="56092" y="65218"/>
                        <a:pt x="56054" y="59331"/>
                      </a:cubicBezTo>
                      <a:cubicBezTo>
                        <a:pt x="56997" y="57645"/>
                        <a:pt x="58863" y="58693"/>
                        <a:pt x="59483" y="56483"/>
                      </a:cubicBezTo>
                      <a:cubicBezTo>
                        <a:pt x="58778" y="53016"/>
                        <a:pt x="58073" y="53997"/>
                        <a:pt x="55758" y="53207"/>
                      </a:cubicBezTo>
                      <a:cubicBezTo>
                        <a:pt x="57959" y="50930"/>
                        <a:pt x="59559" y="52178"/>
                        <a:pt x="61035" y="53292"/>
                      </a:cubicBezTo>
                      <a:cubicBezTo>
                        <a:pt x="62559" y="54226"/>
                        <a:pt x="63940" y="55026"/>
                        <a:pt x="65340" y="52026"/>
                      </a:cubicBezTo>
                      <a:cubicBezTo>
                        <a:pt x="69093" y="56807"/>
                        <a:pt x="72370" y="55626"/>
                        <a:pt x="77361" y="57188"/>
                      </a:cubicBezTo>
                      <a:cubicBezTo>
                        <a:pt x="77361" y="57188"/>
                        <a:pt x="78266" y="56131"/>
                        <a:pt x="79171" y="55064"/>
                      </a:cubicBezTo>
                      <a:cubicBezTo>
                        <a:pt x="80038" y="53921"/>
                        <a:pt x="80904" y="52778"/>
                        <a:pt x="80904" y="52778"/>
                      </a:cubicBezTo>
                      <a:cubicBezTo>
                        <a:pt x="81571" y="55540"/>
                        <a:pt x="84067" y="54331"/>
                        <a:pt x="85105" y="54835"/>
                      </a:cubicBezTo>
                      <a:cubicBezTo>
                        <a:pt x="80790" y="53531"/>
                        <a:pt x="86848" y="50073"/>
                        <a:pt x="84362" y="49387"/>
                      </a:cubicBezTo>
                      <a:cubicBezTo>
                        <a:pt x="81876" y="51330"/>
                        <a:pt x="80847" y="49120"/>
                        <a:pt x="77837" y="48282"/>
                      </a:cubicBezTo>
                      <a:cubicBezTo>
                        <a:pt x="80457" y="42805"/>
                        <a:pt x="82771" y="52683"/>
                        <a:pt x="85486" y="46453"/>
                      </a:cubicBezTo>
                      <a:cubicBezTo>
                        <a:pt x="84305" y="46101"/>
                        <a:pt x="82438" y="45920"/>
                        <a:pt x="80790" y="45968"/>
                      </a:cubicBezTo>
                      <a:cubicBezTo>
                        <a:pt x="79085" y="45853"/>
                        <a:pt x="77685" y="46111"/>
                        <a:pt x="77685" y="47092"/>
                      </a:cubicBezTo>
                      <a:cubicBezTo>
                        <a:pt x="77685" y="43167"/>
                        <a:pt x="70351" y="43415"/>
                        <a:pt x="73027" y="38567"/>
                      </a:cubicBezTo>
                      <a:cubicBezTo>
                        <a:pt x="70789" y="40005"/>
                        <a:pt x="73494" y="41405"/>
                        <a:pt x="72980" y="43634"/>
                      </a:cubicBezTo>
                      <a:lnTo>
                        <a:pt x="69846" y="43720"/>
                      </a:lnTo>
                      <a:cubicBezTo>
                        <a:pt x="71141" y="44787"/>
                        <a:pt x="71665" y="47644"/>
                        <a:pt x="69684" y="47568"/>
                      </a:cubicBezTo>
                      <a:cubicBezTo>
                        <a:pt x="68350" y="43358"/>
                        <a:pt x="67512" y="48254"/>
                        <a:pt x="64864" y="46082"/>
                      </a:cubicBezTo>
                      <a:lnTo>
                        <a:pt x="65321" y="52026"/>
                      </a:lnTo>
                      <a:cubicBezTo>
                        <a:pt x="63035" y="49721"/>
                        <a:pt x="59092" y="49159"/>
                        <a:pt x="59483" y="45215"/>
                      </a:cubicBezTo>
                      <a:cubicBezTo>
                        <a:pt x="59073" y="47901"/>
                        <a:pt x="55101" y="48568"/>
                        <a:pt x="54577" y="46368"/>
                      </a:cubicBezTo>
                      <a:lnTo>
                        <a:pt x="56054" y="45663"/>
                      </a:lnTo>
                      <a:cubicBezTo>
                        <a:pt x="52091" y="43825"/>
                        <a:pt x="47357" y="39700"/>
                        <a:pt x="47491" y="35404"/>
                      </a:cubicBezTo>
                      <a:cubicBezTo>
                        <a:pt x="48834" y="36119"/>
                        <a:pt x="51348" y="34814"/>
                        <a:pt x="51472" y="37690"/>
                      </a:cubicBezTo>
                      <a:cubicBezTo>
                        <a:pt x="51015" y="36738"/>
                        <a:pt x="51786" y="35795"/>
                        <a:pt x="52063" y="35090"/>
                      </a:cubicBezTo>
                      <a:cubicBezTo>
                        <a:pt x="51186" y="39586"/>
                        <a:pt x="61073" y="38919"/>
                        <a:pt x="57025" y="43977"/>
                      </a:cubicBezTo>
                      <a:cubicBezTo>
                        <a:pt x="57749" y="40605"/>
                        <a:pt x="61521" y="39881"/>
                        <a:pt x="61483" y="36243"/>
                      </a:cubicBezTo>
                      <a:cubicBezTo>
                        <a:pt x="61102" y="41291"/>
                        <a:pt x="66512" y="36100"/>
                        <a:pt x="66483" y="40224"/>
                      </a:cubicBezTo>
                      <a:lnTo>
                        <a:pt x="67865" y="33909"/>
                      </a:lnTo>
                      <a:cubicBezTo>
                        <a:pt x="65407" y="38481"/>
                        <a:pt x="66436" y="29832"/>
                        <a:pt x="62626" y="31404"/>
                      </a:cubicBezTo>
                      <a:cubicBezTo>
                        <a:pt x="63064" y="33557"/>
                        <a:pt x="62197" y="31642"/>
                        <a:pt x="61026" y="34052"/>
                      </a:cubicBezTo>
                      <a:cubicBezTo>
                        <a:pt x="59711" y="30013"/>
                        <a:pt x="57006" y="36728"/>
                        <a:pt x="54311" y="32223"/>
                      </a:cubicBezTo>
                      <a:lnTo>
                        <a:pt x="58063" y="31461"/>
                      </a:lnTo>
                      <a:cubicBezTo>
                        <a:pt x="54834" y="30794"/>
                        <a:pt x="58873" y="28137"/>
                        <a:pt x="54072" y="27727"/>
                      </a:cubicBezTo>
                      <a:lnTo>
                        <a:pt x="53463" y="30328"/>
                      </a:lnTo>
                      <a:cubicBezTo>
                        <a:pt x="50834" y="30051"/>
                        <a:pt x="48434" y="27327"/>
                        <a:pt x="47129" y="28537"/>
                      </a:cubicBezTo>
                      <a:cubicBezTo>
                        <a:pt x="45919" y="25032"/>
                        <a:pt x="38804" y="25632"/>
                        <a:pt x="41642" y="20641"/>
                      </a:cubicBezTo>
                      <a:cubicBezTo>
                        <a:pt x="42785" y="20736"/>
                        <a:pt x="42776" y="22393"/>
                        <a:pt x="43281" y="23860"/>
                      </a:cubicBezTo>
                      <a:lnTo>
                        <a:pt x="41366" y="18031"/>
                      </a:lnTo>
                      <a:cubicBezTo>
                        <a:pt x="41185" y="19174"/>
                        <a:pt x="39833" y="20298"/>
                        <a:pt x="38547" y="19679"/>
                      </a:cubicBezTo>
                      <a:cubicBezTo>
                        <a:pt x="36613" y="20298"/>
                        <a:pt x="37299" y="16726"/>
                        <a:pt x="36699" y="16373"/>
                      </a:cubicBezTo>
                      <a:lnTo>
                        <a:pt x="37661" y="16050"/>
                      </a:lnTo>
                      <a:cubicBezTo>
                        <a:pt x="35899" y="12811"/>
                        <a:pt x="30412" y="16716"/>
                        <a:pt x="29574" y="13202"/>
                      </a:cubicBezTo>
                      <a:lnTo>
                        <a:pt x="27707" y="9525"/>
                      </a:lnTo>
                      <a:lnTo>
                        <a:pt x="25364" y="13878"/>
                      </a:lnTo>
                      <a:cubicBezTo>
                        <a:pt x="25240" y="13992"/>
                        <a:pt x="24269" y="7144"/>
                        <a:pt x="24269" y="7144"/>
                      </a:cubicBezTo>
                      <a:cubicBezTo>
                        <a:pt x="23630" y="9973"/>
                        <a:pt x="22116" y="6544"/>
                        <a:pt x="21992" y="9239"/>
                      </a:cubicBezTo>
                      <a:lnTo>
                        <a:pt x="23964" y="12078"/>
                      </a:lnTo>
                      <a:lnTo>
                        <a:pt x="20687" y="14411"/>
                      </a:lnTo>
                      <a:cubicBezTo>
                        <a:pt x="19411" y="9744"/>
                        <a:pt x="18820" y="12611"/>
                        <a:pt x="17115" y="11849"/>
                      </a:cubicBezTo>
                      <a:cubicBezTo>
                        <a:pt x="15544" y="15897"/>
                        <a:pt x="18525" y="23832"/>
                        <a:pt x="22526" y="27146"/>
                      </a:cubicBezTo>
                      <a:lnTo>
                        <a:pt x="20287" y="29366"/>
                      </a:lnTo>
                      <a:cubicBezTo>
                        <a:pt x="23745" y="27375"/>
                        <a:pt x="22935" y="32642"/>
                        <a:pt x="24402" y="27765"/>
                      </a:cubicBezTo>
                      <a:cubicBezTo>
                        <a:pt x="28126" y="27870"/>
                        <a:pt x="30355" y="30309"/>
                        <a:pt x="32908" y="32356"/>
                      </a:cubicBezTo>
                      <a:cubicBezTo>
                        <a:pt x="35508" y="34242"/>
                        <a:pt x="38280" y="36014"/>
                        <a:pt x="42242" y="35090"/>
                      </a:cubicBezTo>
                      <a:cubicBezTo>
                        <a:pt x="41909" y="38700"/>
                        <a:pt x="39537" y="44329"/>
                        <a:pt x="42461" y="45663"/>
                      </a:cubicBezTo>
                      <a:cubicBezTo>
                        <a:pt x="39023" y="44510"/>
                        <a:pt x="38937" y="45720"/>
                        <a:pt x="37366" y="46263"/>
                      </a:cubicBezTo>
                      <a:cubicBezTo>
                        <a:pt x="40490" y="49359"/>
                        <a:pt x="42271" y="50597"/>
                        <a:pt x="38566" y="53083"/>
                      </a:cubicBezTo>
                      <a:cubicBezTo>
                        <a:pt x="36927" y="49406"/>
                        <a:pt x="31041" y="51359"/>
                        <a:pt x="29831" y="52883"/>
                      </a:cubicBezTo>
                      <a:lnTo>
                        <a:pt x="30889" y="57969"/>
                      </a:lnTo>
                      <a:lnTo>
                        <a:pt x="28336" y="55121"/>
                      </a:lnTo>
                      <a:cubicBezTo>
                        <a:pt x="28812" y="56169"/>
                        <a:pt x="27936" y="57036"/>
                        <a:pt x="27631" y="57731"/>
                      </a:cubicBezTo>
                      <a:cubicBezTo>
                        <a:pt x="25050" y="59055"/>
                        <a:pt x="23897" y="55207"/>
                        <a:pt x="24126" y="52797"/>
                      </a:cubicBezTo>
                      <a:cubicBezTo>
                        <a:pt x="22335" y="54473"/>
                        <a:pt x="23335" y="52426"/>
                        <a:pt x="21983" y="55169"/>
                      </a:cubicBezTo>
                      <a:cubicBezTo>
                        <a:pt x="20859" y="51492"/>
                        <a:pt x="12715" y="48187"/>
                        <a:pt x="10791" y="44539"/>
                      </a:cubicBezTo>
                      <a:cubicBezTo>
                        <a:pt x="10991" y="45063"/>
                        <a:pt x="11343" y="46187"/>
                        <a:pt x="10972" y="46853"/>
                      </a:cubicBezTo>
                      <a:lnTo>
                        <a:pt x="7162" y="44653"/>
                      </a:lnTo>
                      <a:cubicBezTo>
                        <a:pt x="6686" y="50530"/>
                        <a:pt x="15810" y="53607"/>
                        <a:pt x="16725" y="57655"/>
                      </a:cubicBezTo>
                      <a:cubicBezTo>
                        <a:pt x="17211" y="55740"/>
                        <a:pt x="17773" y="55616"/>
                        <a:pt x="18268" y="53721"/>
                      </a:cubicBezTo>
                      <a:cubicBezTo>
                        <a:pt x="23221" y="55512"/>
                        <a:pt x="28507" y="62236"/>
                        <a:pt x="34508" y="64237"/>
                      </a:cubicBezTo>
                      <a:lnTo>
                        <a:pt x="33927" y="66904"/>
                      </a:lnTo>
                      <a:cubicBezTo>
                        <a:pt x="34451" y="65561"/>
                        <a:pt x="37832" y="66865"/>
                        <a:pt x="40671" y="66980"/>
                      </a:cubicBezTo>
                      <a:lnTo>
                        <a:pt x="38204" y="69752"/>
                      </a:lnTo>
                      <a:cubicBezTo>
                        <a:pt x="42823" y="71733"/>
                        <a:pt x="40642" y="73809"/>
                        <a:pt x="43052" y="75448"/>
                      </a:cubicBezTo>
                      <a:cubicBezTo>
                        <a:pt x="42166" y="75124"/>
                        <a:pt x="42414" y="74419"/>
                        <a:pt x="42966" y="74200"/>
                      </a:cubicBezTo>
                      <a:cubicBezTo>
                        <a:pt x="45490" y="73866"/>
                        <a:pt x="49834" y="78581"/>
                        <a:pt x="49310" y="75562"/>
                      </a:cubicBezTo>
                      <a:cubicBezTo>
                        <a:pt x="51377" y="76610"/>
                        <a:pt x="52444" y="79581"/>
                        <a:pt x="53910" y="81401"/>
                      </a:cubicBezTo>
                      <a:cubicBezTo>
                        <a:pt x="49872" y="81953"/>
                        <a:pt x="51396" y="85115"/>
                        <a:pt x="53472" y="86773"/>
                      </a:cubicBezTo>
                      <a:cubicBezTo>
                        <a:pt x="54215" y="85773"/>
                        <a:pt x="51796" y="85582"/>
                        <a:pt x="53329" y="83610"/>
                      </a:cubicBezTo>
                      <a:cubicBezTo>
                        <a:pt x="55168" y="84039"/>
                        <a:pt x="55349" y="85268"/>
                        <a:pt x="56101" y="86220"/>
                      </a:cubicBezTo>
                      <a:cubicBezTo>
                        <a:pt x="57197" y="83744"/>
                        <a:pt x="60902" y="86582"/>
                        <a:pt x="59397" y="82696"/>
                      </a:cubicBezTo>
                      <a:lnTo>
                        <a:pt x="63083" y="85515"/>
                      </a:lnTo>
                      <a:lnTo>
                        <a:pt x="60740" y="87335"/>
                      </a:lnTo>
                      <a:cubicBezTo>
                        <a:pt x="63274" y="88716"/>
                        <a:pt x="67169" y="97069"/>
                        <a:pt x="71379" y="92945"/>
                      </a:cubicBezTo>
                      <a:cubicBezTo>
                        <a:pt x="72113" y="94583"/>
                        <a:pt x="72570" y="98498"/>
                        <a:pt x="73275" y="97441"/>
                      </a:cubicBezTo>
                      <a:cubicBezTo>
                        <a:pt x="72599" y="95031"/>
                        <a:pt x="75513" y="96212"/>
                        <a:pt x="74513" y="92631"/>
                      </a:cubicBezTo>
                      <a:cubicBezTo>
                        <a:pt x="80342" y="94174"/>
                        <a:pt x="80676" y="101156"/>
                        <a:pt x="89105" y="102213"/>
                      </a:cubicBezTo>
                      <a:lnTo>
                        <a:pt x="83695" y="103842"/>
                      </a:lnTo>
                      <a:cubicBezTo>
                        <a:pt x="83057" y="104908"/>
                        <a:pt x="86248" y="106070"/>
                        <a:pt x="84562" y="107013"/>
                      </a:cubicBezTo>
                      <a:cubicBezTo>
                        <a:pt x="80552" y="102670"/>
                        <a:pt x="78294" y="108918"/>
                        <a:pt x="76551" y="104823"/>
                      </a:cubicBezTo>
                      <a:cubicBezTo>
                        <a:pt x="78314" y="108128"/>
                        <a:pt x="84362" y="110080"/>
                        <a:pt x="86657" y="108052"/>
                      </a:cubicBezTo>
                      <a:lnTo>
                        <a:pt x="86934" y="103499"/>
                      </a:lnTo>
                      <a:lnTo>
                        <a:pt x="90591" y="105080"/>
                      </a:lnTo>
                      <a:lnTo>
                        <a:pt x="89353" y="108775"/>
                      </a:lnTo>
                      <a:lnTo>
                        <a:pt x="91058" y="107823"/>
                      </a:lnTo>
                      <a:cubicBezTo>
                        <a:pt x="91058" y="107823"/>
                        <a:pt x="91972" y="109366"/>
                        <a:pt x="92887" y="110909"/>
                      </a:cubicBezTo>
                      <a:cubicBezTo>
                        <a:pt x="93858" y="112462"/>
                        <a:pt x="94468" y="113862"/>
                        <a:pt x="94468" y="113862"/>
                      </a:cubicBezTo>
                      <a:cubicBezTo>
                        <a:pt x="97621" y="110528"/>
                        <a:pt x="100754" y="107937"/>
                        <a:pt x="103802" y="109185"/>
                      </a:cubicBezTo>
                      <a:cubicBezTo>
                        <a:pt x="102012" y="110661"/>
                        <a:pt x="105479" y="113052"/>
                        <a:pt x="101955" y="112947"/>
                      </a:cubicBezTo>
                      <a:lnTo>
                        <a:pt x="100231" y="111376"/>
                      </a:lnTo>
                      <a:lnTo>
                        <a:pt x="107593" y="116548"/>
                      </a:lnTo>
                      <a:lnTo>
                        <a:pt x="105079" y="111119"/>
                      </a:lnTo>
                      <a:cubicBezTo>
                        <a:pt x="105936" y="112290"/>
                        <a:pt x="107898" y="113119"/>
                        <a:pt x="109965" y="113843"/>
                      </a:cubicBezTo>
                      <a:cubicBezTo>
                        <a:pt x="111003" y="114205"/>
                        <a:pt x="112061" y="114567"/>
                        <a:pt x="113032" y="114900"/>
                      </a:cubicBezTo>
                      <a:lnTo>
                        <a:pt x="113394" y="115033"/>
                      </a:lnTo>
                      <a:lnTo>
                        <a:pt x="113566" y="115100"/>
                      </a:lnTo>
                      <a:lnTo>
                        <a:pt x="113651" y="115129"/>
                      </a:lnTo>
                      <a:lnTo>
                        <a:pt x="113670" y="115138"/>
                      </a:lnTo>
                      <a:lnTo>
                        <a:pt x="113680" y="115138"/>
                      </a:lnTo>
                      <a:lnTo>
                        <a:pt x="115623" y="115186"/>
                      </a:lnTo>
                      <a:lnTo>
                        <a:pt x="115671" y="115195"/>
                      </a:lnTo>
                      <a:lnTo>
                        <a:pt x="116471" y="115395"/>
                      </a:lnTo>
                      <a:cubicBezTo>
                        <a:pt x="116985" y="115538"/>
                        <a:pt x="117442" y="115681"/>
                        <a:pt x="117842" y="115853"/>
                      </a:cubicBezTo>
                      <a:cubicBezTo>
                        <a:pt x="119966" y="107718"/>
                        <a:pt x="128625" y="119739"/>
                        <a:pt x="130034" y="111223"/>
                      </a:cubicBezTo>
                      <a:cubicBezTo>
                        <a:pt x="138512" y="113243"/>
                        <a:pt x="147836" y="111481"/>
                        <a:pt x="153371" y="110138"/>
                      </a:cubicBezTo>
                      <a:lnTo>
                        <a:pt x="155961" y="107356"/>
                      </a:lnTo>
                      <a:lnTo>
                        <a:pt x="151913" y="108052"/>
                      </a:lnTo>
                      <a:cubicBezTo>
                        <a:pt x="152199" y="106851"/>
                        <a:pt x="151332" y="105061"/>
                        <a:pt x="152761" y="104423"/>
                      </a:cubicBezTo>
                      <a:lnTo>
                        <a:pt x="159266" y="105623"/>
                      </a:lnTo>
                      <a:cubicBezTo>
                        <a:pt x="157666" y="105518"/>
                        <a:pt x="157323" y="104013"/>
                        <a:pt x="157171" y="103280"/>
                      </a:cubicBezTo>
                      <a:lnTo>
                        <a:pt x="162153" y="102365"/>
                      </a:lnTo>
                      <a:cubicBezTo>
                        <a:pt x="160552" y="102298"/>
                        <a:pt x="158504" y="100003"/>
                        <a:pt x="161648" y="98165"/>
                      </a:cubicBezTo>
                      <a:cubicBezTo>
                        <a:pt x="162038" y="97660"/>
                        <a:pt x="163162" y="98136"/>
                        <a:pt x="163762" y="98374"/>
                      </a:cubicBezTo>
                      <a:lnTo>
                        <a:pt x="161857" y="96926"/>
                      </a:lnTo>
                      <a:cubicBezTo>
                        <a:pt x="165124" y="97622"/>
                        <a:pt x="167172" y="91907"/>
                        <a:pt x="167572" y="95355"/>
                      </a:cubicBezTo>
                      <a:cubicBezTo>
                        <a:pt x="168687" y="93859"/>
                        <a:pt x="165277" y="94412"/>
                        <a:pt x="165839" y="92669"/>
                      </a:cubicBezTo>
                      <a:cubicBezTo>
                        <a:pt x="166906" y="89221"/>
                        <a:pt x="169639" y="93602"/>
                        <a:pt x="171478" y="91126"/>
                      </a:cubicBezTo>
                      <a:cubicBezTo>
                        <a:pt x="167782" y="92126"/>
                        <a:pt x="167906" y="88944"/>
                        <a:pt x="165648" y="8797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07" name="任意多边形: 形状 790">
                  <a:extLst>
                    <a:ext uri="{FF2B5EF4-FFF2-40B4-BE49-F238E27FC236}">
                      <a16:creationId xmlns:a16="http://schemas.microsoft.com/office/drawing/2014/main" id="{E5DE2F7A-235C-E71A-FB6C-8CF7DF499433}"/>
                    </a:ext>
                  </a:extLst>
                </p:cNvPr>
                <p:cNvSpPr/>
                <p:nvPr/>
              </p:nvSpPr>
              <p:spPr>
                <a:xfrm>
                  <a:off x="3495504" y="1309147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7144 h 9525"/>
                    <a:gd name="connsiteX1" fmla="*/ 9782 w 19050"/>
                    <a:gd name="connsiteY1" fmla="*/ 10801 h 9525"/>
                    <a:gd name="connsiteX2" fmla="*/ 14307 w 19050"/>
                    <a:gd name="connsiteY2" fmla="*/ 11840 h 9525"/>
                    <a:gd name="connsiteX3" fmla="*/ 10678 w 19050"/>
                    <a:gd name="connsiteY3" fmla="*/ 9563 h 9525"/>
                    <a:gd name="connsiteX4" fmla="*/ 7144 w 19050"/>
                    <a:gd name="connsiteY4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9525">
                      <a:moveTo>
                        <a:pt x="7144" y="7144"/>
                      </a:moveTo>
                      <a:lnTo>
                        <a:pt x="9782" y="10801"/>
                      </a:lnTo>
                      <a:lnTo>
                        <a:pt x="14307" y="11840"/>
                      </a:lnTo>
                      <a:cubicBezTo>
                        <a:pt x="14307" y="11840"/>
                        <a:pt x="12487" y="10697"/>
                        <a:pt x="10678" y="9563"/>
                      </a:cubicBezTo>
                      <a:cubicBezTo>
                        <a:pt x="8849" y="8430"/>
                        <a:pt x="7144" y="7144"/>
                        <a:pt x="714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08" name="任意多边形: 形状 791">
                  <a:extLst>
                    <a:ext uri="{FF2B5EF4-FFF2-40B4-BE49-F238E27FC236}">
                      <a16:creationId xmlns:a16="http://schemas.microsoft.com/office/drawing/2014/main" id="{6EC288FD-824C-C218-4B47-9CB706F7A115}"/>
                    </a:ext>
                  </a:extLst>
                </p:cNvPr>
                <p:cNvSpPr/>
                <p:nvPr/>
              </p:nvSpPr>
              <p:spPr>
                <a:xfrm>
                  <a:off x="3813563" y="1059072"/>
                  <a:ext cx="19050" cy="9525"/>
                </a:xfrm>
                <a:custGeom>
                  <a:avLst/>
                  <a:gdLst>
                    <a:gd name="connsiteX0" fmla="*/ 9257 w 19050"/>
                    <a:gd name="connsiteY0" fmla="*/ 7769 h 9525"/>
                    <a:gd name="connsiteX1" fmla="*/ 7152 w 19050"/>
                    <a:gd name="connsiteY1" fmla="*/ 8121 h 9525"/>
                    <a:gd name="connsiteX2" fmla="*/ 10867 w 19050"/>
                    <a:gd name="connsiteY2" fmla="*/ 10769 h 9525"/>
                    <a:gd name="connsiteX3" fmla="*/ 10076 w 19050"/>
                    <a:gd name="connsiteY3" fmla="*/ 9245 h 9525"/>
                    <a:gd name="connsiteX4" fmla="*/ 12610 w 19050"/>
                    <a:gd name="connsiteY4" fmla="*/ 10302 h 9525"/>
                    <a:gd name="connsiteX5" fmla="*/ 9257 w 19050"/>
                    <a:gd name="connsiteY5" fmla="*/ 776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9525">
                      <a:moveTo>
                        <a:pt x="9257" y="7769"/>
                      </a:moveTo>
                      <a:cubicBezTo>
                        <a:pt x="9200" y="10493"/>
                        <a:pt x="6990" y="5035"/>
                        <a:pt x="7152" y="8121"/>
                      </a:cubicBezTo>
                      <a:lnTo>
                        <a:pt x="10867" y="10769"/>
                      </a:lnTo>
                      <a:lnTo>
                        <a:pt x="10076" y="9245"/>
                      </a:lnTo>
                      <a:lnTo>
                        <a:pt x="12610" y="10302"/>
                      </a:lnTo>
                      <a:cubicBezTo>
                        <a:pt x="13124" y="8940"/>
                        <a:pt x="10629" y="5949"/>
                        <a:pt x="9257" y="776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09" name="任意多边形: 形状 792">
                  <a:extLst>
                    <a:ext uri="{FF2B5EF4-FFF2-40B4-BE49-F238E27FC236}">
                      <a16:creationId xmlns:a16="http://schemas.microsoft.com/office/drawing/2014/main" id="{C9A4E5DA-B9DF-334D-65CE-72D5DBD37D15}"/>
                    </a:ext>
                  </a:extLst>
                </p:cNvPr>
                <p:cNvSpPr/>
                <p:nvPr/>
              </p:nvSpPr>
              <p:spPr>
                <a:xfrm>
                  <a:off x="3739391" y="1271409"/>
                  <a:ext cx="19050" cy="9525"/>
                </a:xfrm>
                <a:custGeom>
                  <a:avLst/>
                  <a:gdLst>
                    <a:gd name="connsiteX0" fmla="*/ 15097 w 19050"/>
                    <a:gd name="connsiteY0" fmla="*/ 8163 h 9525"/>
                    <a:gd name="connsiteX1" fmla="*/ 13992 w 19050"/>
                    <a:gd name="connsiteY1" fmla="*/ 7258 h 9525"/>
                    <a:gd name="connsiteX2" fmla="*/ 13668 w 19050"/>
                    <a:gd name="connsiteY2" fmla="*/ 7220 h 9525"/>
                    <a:gd name="connsiteX3" fmla="*/ 10230 w 19050"/>
                    <a:gd name="connsiteY3" fmla="*/ 7144 h 9525"/>
                    <a:gd name="connsiteX4" fmla="*/ 9677 w 19050"/>
                    <a:gd name="connsiteY4" fmla="*/ 7220 h 9525"/>
                    <a:gd name="connsiteX5" fmla="*/ 7144 w 19050"/>
                    <a:gd name="connsiteY5" fmla="*/ 7344 h 9525"/>
                    <a:gd name="connsiteX6" fmla="*/ 9325 w 19050"/>
                    <a:gd name="connsiteY6" fmla="*/ 8353 h 9525"/>
                    <a:gd name="connsiteX7" fmla="*/ 9896 w 19050"/>
                    <a:gd name="connsiteY7" fmla="*/ 8534 h 9525"/>
                    <a:gd name="connsiteX8" fmla="*/ 10182 w 19050"/>
                    <a:gd name="connsiteY8" fmla="*/ 8582 h 9525"/>
                    <a:gd name="connsiteX9" fmla="*/ 13545 w 19050"/>
                    <a:gd name="connsiteY9" fmla="*/ 8668 h 9525"/>
                    <a:gd name="connsiteX10" fmla="*/ 13726 w 19050"/>
                    <a:gd name="connsiteY10" fmla="*/ 8658 h 9525"/>
                    <a:gd name="connsiteX11" fmla="*/ 15097 w 19050"/>
                    <a:gd name="connsiteY11" fmla="*/ 81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9050" h="9525">
                      <a:moveTo>
                        <a:pt x="15097" y="8163"/>
                      </a:moveTo>
                      <a:cubicBezTo>
                        <a:pt x="14783" y="7610"/>
                        <a:pt x="14411" y="7353"/>
                        <a:pt x="13992" y="7258"/>
                      </a:cubicBezTo>
                      <a:lnTo>
                        <a:pt x="13668" y="7220"/>
                      </a:lnTo>
                      <a:cubicBezTo>
                        <a:pt x="12544" y="7191"/>
                        <a:pt x="11401" y="7172"/>
                        <a:pt x="10230" y="7144"/>
                      </a:cubicBezTo>
                      <a:cubicBezTo>
                        <a:pt x="10049" y="7144"/>
                        <a:pt x="9868" y="7182"/>
                        <a:pt x="9677" y="7220"/>
                      </a:cubicBezTo>
                      <a:cubicBezTo>
                        <a:pt x="8906" y="7391"/>
                        <a:pt x="8020" y="7744"/>
                        <a:pt x="7144" y="7344"/>
                      </a:cubicBezTo>
                      <a:cubicBezTo>
                        <a:pt x="7801" y="7553"/>
                        <a:pt x="8563" y="8049"/>
                        <a:pt x="9325" y="8353"/>
                      </a:cubicBezTo>
                      <a:lnTo>
                        <a:pt x="9896" y="8534"/>
                      </a:lnTo>
                      <a:lnTo>
                        <a:pt x="10182" y="8582"/>
                      </a:lnTo>
                      <a:lnTo>
                        <a:pt x="13545" y="8668"/>
                      </a:lnTo>
                      <a:lnTo>
                        <a:pt x="13726" y="8658"/>
                      </a:lnTo>
                      <a:cubicBezTo>
                        <a:pt x="14211" y="8630"/>
                        <a:pt x="14678" y="8477"/>
                        <a:pt x="15097" y="816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10" name="任意多边形: 形状 793">
                  <a:extLst>
                    <a:ext uri="{FF2B5EF4-FFF2-40B4-BE49-F238E27FC236}">
                      <a16:creationId xmlns:a16="http://schemas.microsoft.com/office/drawing/2014/main" id="{9FBBC5B9-D16E-2DD8-139E-B2430ADCC568}"/>
                    </a:ext>
                  </a:extLst>
                </p:cNvPr>
                <p:cNvSpPr/>
                <p:nvPr/>
              </p:nvSpPr>
              <p:spPr>
                <a:xfrm>
                  <a:off x="3559675" y="1315256"/>
                  <a:ext cx="9525" cy="9525"/>
                </a:xfrm>
                <a:custGeom>
                  <a:avLst/>
                  <a:gdLst>
                    <a:gd name="connsiteX0" fmla="*/ 9943 w 9525"/>
                    <a:gd name="connsiteY0" fmla="*/ 7169 h 9525"/>
                    <a:gd name="connsiteX1" fmla="*/ 10390 w 9525"/>
                    <a:gd name="connsiteY1" fmla="*/ 11417 h 9525"/>
                    <a:gd name="connsiteX2" fmla="*/ 9943 w 9525"/>
                    <a:gd name="connsiteY2" fmla="*/ 716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943" y="7169"/>
                      </a:moveTo>
                      <a:cubicBezTo>
                        <a:pt x="6504" y="6940"/>
                        <a:pt x="5771" y="8264"/>
                        <a:pt x="10390" y="11417"/>
                      </a:cubicBezTo>
                      <a:cubicBezTo>
                        <a:pt x="9371" y="9960"/>
                        <a:pt x="12314" y="9445"/>
                        <a:pt x="9943" y="716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11" name="任意多边形: 形状 794">
                  <a:extLst>
                    <a:ext uri="{FF2B5EF4-FFF2-40B4-BE49-F238E27FC236}">
                      <a16:creationId xmlns:a16="http://schemas.microsoft.com/office/drawing/2014/main" id="{ACDA388E-05D9-3F3C-7C5E-1069EE420147}"/>
                    </a:ext>
                  </a:extLst>
                </p:cNvPr>
                <p:cNvSpPr/>
                <p:nvPr/>
              </p:nvSpPr>
              <p:spPr>
                <a:xfrm>
                  <a:off x="3564426" y="1303623"/>
                  <a:ext cx="19050" cy="28575"/>
                </a:xfrm>
                <a:custGeom>
                  <a:avLst/>
                  <a:gdLst>
                    <a:gd name="connsiteX0" fmla="*/ 17926 w 19050"/>
                    <a:gd name="connsiteY0" fmla="*/ 19593 h 28575"/>
                    <a:gd name="connsiteX1" fmla="*/ 12563 w 19050"/>
                    <a:gd name="connsiteY1" fmla="*/ 16497 h 28575"/>
                    <a:gd name="connsiteX2" fmla="*/ 7144 w 19050"/>
                    <a:gd name="connsiteY2" fmla="*/ 7144 h 28575"/>
                    <a:gd name="connsiteX3" fmla="*/ 11573 w 19050"/>
                    <a:gd name="connsiteY3" fmla="*/ 15050 h 28575"/>
                    <a:gd name="connsiteX4" fmla="*/ 8115 w 19050"/>
                    <a:gd name="connsiteY4" fmla="*/ 18317 h 28575"/>
                    <a:gd name="connsiteX5" fmla="*/ 15383 w 19050"/>
                    <a:gd name="connsiteY5" fmla="*/ 19441 h 28575"/>
                    <a:gd name="connsiteX6" fmla="*/ 17917 w 19050"/>
                    <a:gd name="connsiteY6" fmla="*/ 23060 h 28575"/>
                    <a:gd name="connsiteX7" fmla="*/ 17926 w 19050"/>
                    <a:gd name="connsiteY7" fmla="*/ 19593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28575">
                      <a:moveTo>
                        <a:pt x="17926" y="19593"/>
                      </a:moveTo>
                      <a:lnTo>
                        <a:pt x="12563" y="16497"/>
                      </a:lnTo>
                      <a:cubicBezTo>
                        <a:pt x="17593" y="16764"/>
                        <a:pt x="10658" y="10116"/>
                        <a:pt x="7144" y="7144"/>
                      </a:cubicBezTo>
                      <a:lnTo>
                        <a:pt x="11573" y="15050"/>
                      </a:lnTo>
                      <a:cubicBezTo>
                        <a:pt x="8582" y="14154"/>
                        <a:pt x="5896" y="17469"/>
                        <a:pt x="8115" y="18317"/>
                      </a:cubicBezTo>
                      <a:lnTo>
                        <a:pt x="15383" y="19441"/>
                      </a:lnTo>
                      <a:lnTo>
                        <a:pt x="17917" y="23060"/>
                      </a:lnTo>
                      <a:cubicBezTo>
                        <a:pt x="19612" y="23174"/>
                        <a:pt x="17583" y="20260"/>
                        <a:pt x="17926" y="1959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12" name="任意多边形: 形状 795">
                  <a:extLst>
                    <a:ext uri="{FF2B5EF4-FFF2-40B4-BE49-F238E27FC236}">
                      <a16:creationId xmlns:a16="http://schemas.microsoft.com/office/drawing/2014/main" id="{A6B17553-83A0-C774-8515-3FBF69B6BFBB}"/>
                    </a:ext>
                  </a:extLst>
                </p:cNvPr>
                <p:cNvSpPr/>
                <p:nvPr/>
              </p:nvSpPr>
              <p:spPr>
                <a:xfrm>
                  <a:off x="3740138" y="1265382"/>
                  <a:ext cx="9525" cy="9525"/>
                </a:xfrm>
                <a:custGeom>
                  <a:avLst/>
                  <a:gdLst>
                    <a:gd name="connsiteX0" fmla="*/ 7417 w 9525"/>
                    <a:gd name="connsiteY0" fmla="*/ 7294 h 9525"/>
                    <a:gd name="connsiteX1" fmla="*/ 9503 w 9525"/>
                    <a:gd name="connsiteY1" fmla="*/ 11552 h 9525"/>
                    <a:gd name="connsiteX2" fmla="*/ 7417 w 9525"/>
                    <a:gd name="connsiteY2" fmla="*/ 729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417" y="7294"/>
                      </a:moveTo>
                      <a:cubicBezTo>
                        <a:pt x="7864" y="6161"/>
                        <a:pt x="5550" y="11809"/>
                        <a:pt x="9503" y="11552"/>
                      </a:cubicBezTo>
                      <a:lnTo>
                        <a:pt x="7417" y="729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13" name="任意多边形: 形状 796">
                  <a:extLst>
                    <a:ext uri="{FF2B5EF4-FFF2-40B4-BE49-F238E27FC236}">
                      <a16:creationId xmlns:a16="http://schemas.microsoft.com/office/drawing/2014/main" id="{AFDD14D8-5EC1-A11A-9FB3-E57A07FD78DB}"/>
                    </a:ext>
                  </a:extLst>
                </p:cNvPr>
                <p:cNvSpPr/>
                <p:nvPr/>
              </p:nvSpPr>
              <p:spPr>
                <a:xfrm>
                  <a:off x="3821515" y="1134065"/>
                  <a:ext cx="19050" cy="19050"/>
                </a:xfrm>
                <a:custGeom>
                  <a:avLst/>
                  <a:gdLst>
                    <a:gd name="connsiteX0" fmla="*/ 15117 w 19050"/>
                    <a:gd name="connsiteY0" fmla="*/ 8614 h 19050"/>
                    <a:gd name="connsiteX1" fmla="*/ 8420 w 19050"/>
                    <a:gd name="connsiteY1" fmla="*/ 9252 h 19050"/>
                    <a:gd name="connsiteX2" fmla="*/ 7678 w 19050"/>
                    <a:gd name="connsiteY2" fmla="*/ 14263 h 19050"/>
                    <a:gd name="connsiteX3" fmla="*/ 8801 w 19050"/>
                    <a:gd name="connsiteY3" fmla="*/ 13539 h 19050"/>
                    <a:gd name="connsiteX4" fmla="*/ 8325 w 19050"/>
                    <a:gd name="connsiteY4" fmla="*/ 13396 h 19050"/>
                    <a:gd name="connsiteX5" fmla="*/ 12726 w 19050"/>
                    <a:gd name="connsiteY5" fmla="*/ 11005 h 19050"/>
                    <a:gd name="connsiteX6" fmla="*/ 15002 w 19050"/>
                    <a:gd name="connsiteY6" fmla="*/ 13167 h 19050"/>
                    <a:gd name="connsiteX7" fmla="*/ 15117 w 19050"/>
                    <a:gd name="connsiteY7" fmla="*/ 861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19050">
                      <a:moveTo>
                        <a:pt x="15117" y="8614"/>
                      </a:moveTo>
                      <a:cubicBezTo>
                        <a:pt x="12221" y="6824"/>
                        <a:pt x="8801" y="6271"/>
                        <a:pt x="8420" y="9252"/>
                      </a:cubicBezTo>
                      <a:cubicBezTo>
                        <a:pt x="5344" y="9872"/>
                        <a:pt x="8963" y="12520"/>
                        <a:pt x="7678" y="14263"/>
                      </a:cubicBezTo>
                      <a:cubicBezTo>
                        <a:pt x="8249" y="13901"/>
                        <a:pt x="9049" y="15196"/>
                        <a:pt x="8801" y="13539"/>
                      </a:cubicBezTo>
                      <a:lnTo>
                        <a:pt x="8325" y="13396"/>
                      </a:lnTo>
                      <a:cubicBezTo>
                        <a:pt x="7725" y="10596"/>
                        <a:pt x="11945" y="12862"/>
                        <a:pt x="12726" y="11005"/>
                      </a:cubicBezTo>
                      <a:lnTo>
                        <a:pt x="15002" y="13167"/>
                      </a:lnTo>
                      <a:cubicBezTo>
                        <a:pt x="13669" y="11767"/>
                        <a:pt x="13078" y="8538"/>
                        <a:pt x="15117" y="861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14" name="任意多边形: 形状 797">
                  <a:extLst>
                    <a:ext uri="{FF2B5EF4-FFF2-40B4-BE49-F238E27FC236}">
                      <a16:creationId xmlns:a16="http://schemas.microsoft.com/office/drawing/2014/main" id="{8BCA9E24-A1C2-C5E6-2FCD-141D156EEE5D}"/>
                    </a:ext>
                  </a:extLst>
                </p:cNvPr>
                <p:cNvSpPr/>
                <p:nvPr/>
              </p:nvSpPr>
              <p:spPr>
                <a:xfrm>
                  <a:off x="3818182" y="1093918"/>
                  <a:ext cx="19050" cy="19050"/>
                </a:xfrm>
                <a:custGeom>
                  <a:avLst/>
                  <a:gdLst>
                    <a:gd name="connsiteX0" fmla="*/ 14745 w 19050"/>
                    <a:gd name="connsiteY0" fmla="*/ 7222 h 19050"/>
                    <a:gd name="connsiteX1" fmla="*/ 9735 w 19050"/>
                    <a:gd name="connsiteY1" fmla="*/ 7841 h 19050"/>
                    <a:gd name="connsiteX2" fmla="*/ 7144 w 19050"/>
                    <a:gd name="connsiteY2" fmla="*/ 12528 h 19050"/>
                    <a:gd name="connsiteX3" fmla="*/ 12297 w 19050"/>
                    <a:gd name="connsiteY3" fmla="*/ 10632 h 19050"/>
                    <a:gd name="connsiteX4" fmla="*/ 14811 w 19050"/>
                    <a:gd name="connsiteY4" fmla="*/ 12956 h 19050"/>
                    <a:gd name="connsiteX5" fmla="*/ 17516 w 19050"/>
                    <a:gd name="connsiteY5" fmla="*/ 10394 h 19050"/>
                    <a:gd name="connsiteX6" fmla="*/ 14402 w 19050"/>
                    <a:gd name="connsiteY6" fmla="*/ 10223 h 19050"/>
                    <a:gd name="connsiteX7" fmla="*/ 14745 w 19050"/>
                    <a:gd name="connsiteY7" fmla="*/ 722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19050">
                      <a:moveTo>
                        <a:pt x="14745" y="7222"/>
                      </a:moveTo>
                      <a:cubicBezTo>
                        <a:pt x="12487" y="6736"/>
                        <a:pt x="11554" y="8699"/>
                        <a:pt x="9735" y="7841"/>
                      </a:cubicBezTo>
                      <a:cubicBezTo>
                        <a:pt x="9677" y="9985"/>
                        <a:pt x="8811" y="12147"/>
                        <a:pt x="7144" y="12528"/>
                      </a:cubicBezTo>
                      <a:cubicBezTo>
                        <a:pt x="11011" y="13128"/>
                        <a:pt x="10382" y="11956"/>
                        <a:pt x="12297" y="10632"/>
                      </a:cubicBezTo>
                      <a:lnTo>
                        <a:pt x="14811" y="12956"/>
                      </a:lnTo>
                      <a:cubicBezTo>
                        <a:pt x="13106" y="10356"/>
                        <a:pt x="16707" y="11118"/>
                        <a:pt x="17516" y="10394"/>
                      </a:cubicBezTo>
                      <a:lnTo>
                        <a:pt x="14402" y="10223"/>
                      </a:lnTo>
                      <a:lnTo>
                        <a:pt x="14745" y="722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15" name="任意多边形: 形状 798">
                  <a:extLst>
                    <a:ext uri="{FF2B5EF4-FFF2-40B4-BE49-F238E27FC236}">
                      <a16:creationId xmlns:a16="http://schemas.microsoft.com/office/drawing/2014/main" id="{65A1DDA2-A9AB-0FCD-80D4-F5E01AD472FF}"/>
                    </a:ext>
                  </a:extLst>
                </p:cNvPr>
                <p:cNvSpPr/>
                <p:nvPr/>
              </p:nvSpPr>
              <p:spPr>
                <a:xfrm>
                  <a:off x="3824411" y="1103893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8211 h 9525"/>
                    <a:gd name="connsiteX1" fmla="*/ 9249 w 9525"/>
                    <a:gd name="connsiteY1" fmla="*/ 7715 h 9525"/>
                    <a:gd name="connsiteX2" fmla="*/ 87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8211"/>
                      </a:moveTo>
                      <a:lnTo>
                        <a:pt x="9249" y="7715"/>
                      </a:lnTo>
                      <a:lnTo>
                        <a:pt x="87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16" name="任意多边形: 形状 799">
                  <a:extLst>
                    <a:ext uri="{FF2B5EF4-FFF2-40B4-BE49-F238E27FC236}">
                      <a16:creationId xmlns:a16="http://schemas.microsoft.com/office/drawing/2014/main" id="{D4E795C5-CC6D-65D2-9508-4022A6E083D0}"/>
                    </a:ext>
                  </a:extLst>
                </p:cNvPr>
                <p:cNvSpPr/>
                <p:nvPr/>
              </p:nvSpPr>
              <p:spPr>
                <a:xfrm>
                  <a:off x="3806910" y="1052488"/>
                  <a:ext cx="9525" cy="9525"/>
                </a:xfrm>
                <a:custGeom>
                  <a:avLst/>
                  <a:gdLst>
                    <a:gd name="connsiteX0" fmla="*/ 8348 w 9525"/>
                    <a:gd name="connsiteY0" fmla="*/ 7304 h 9525"/>
                    <a:gd name="connsiteX1" fmla="*/ 7548 w 9525"/>
                    <a:gd name="connsiteY1" fmla="*/ 8361 h 9525"/>
                    <a:gd name="connsiteX2" fmla="*/ 7967 w 9525"/>
                    <a:gd name="connsiteY2" fmla="*/ 8447 h 9525"/>
                    <a:gd name="connsiteX3" fmla="*/ 8634 w 9525"/>
                    <a:gd name="connsiteY3" fmla="*/ 10790 h 9525"/>
                    <a:gd name="connsiteX4" fmla="*/ 8348 w 9525"/>
                    <a:gd name="connsiteY4" fmla="*/ 730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8348" y="7304"/>
                      </a:moveTo>
                      <a:cubicBezTo>
                        <a:pt x="7291" y="6799"/>
                        <a:pt x="6700" y="7580"/>
                        <a:pt x="7548" y="8361"/>
                      </a:cubicBezTo>
                      <a:lnTo>
                        <a:pt x="7967" y="8447"/>
                      </a:lnTo>
                      <a:cubicBezTo>
                        <a:pt x="6738" y="8818"/>
                        <a:pt x="9444" y="10304"/>
                        <a:pt x="8634" y="10790"/>
                      </a:cubicBezTo>
                      <a:cubicBezTo>
                        <a:pt x="11501" y="10676"/>
                        <a:pt x="7348" y="8009"/>
                        <a:pt x="8348" y="730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17" name="任意多边形: 形状 800">
                  <a:extLst>
                    <a:ext uri="{FF2B5EF4-FFF2-40B4-BE49-F238E27FC236}">
                      <a16:creationId xmlns:a16="http://schemas.microsoft.com/office/drawing/2014/main" id="{B391C058-28B4-B784-1332-F4AB053FFC3B}"/>
                    </a:ext>
                  </a:extLst>
                </p:cNvPr>
                <p:cNvSpPr/>
                <p:nvPr/>
              </p:nvSpPr>
              <p:spPr>
                <a:xfrm>
                  <a:off x="3814848" y="1072737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9239 h 9525"/>
                    <a:gd name="connsiteX1" fmla="*/ 9877 w 9525"/>
                    <a:gd name="connsiteY1" fmla="*/ 7144 h 9525"/>
                    <a:gd name="connsiteX2" fmla="*/ 7144 w 9525"/>
                    <a:gd name="connsiteY2" fmla="*/ 923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9239"/>
                      </a:moveTo>
                      <a:cubicBezTo>
                        <a:pt x="9077" y="10449"/>
                        <a:pt x="11925" y="9430"/>
                        <a:pt x="9877" y="7144"/>
                      </a:cubicBezTo>
                      <a:lnTo>
                        <a:pt x="7144" y="923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18" name="任意多边形: 形状 801">
                  <a:extLst>
                    <a:ext uri="{FF2B5EF4-FFF2-40B4-BE49-F238E27FC236}">
                      <a16:creationId xmlns:a16="http://schemas.microsoft.com/office/drawing/2014/main" id="{0F33FA19-372B-3192-0866-0B6E5AFEE1EA}"/>
                    </a:ext>
                  </a:extLst>
                </p:cNvPr>
                <p:cNvSpPr/>
                <p:nvPr/>
              </p:nvSpPr>
              <p:spPr>
                <a:xfrm>
                  <a:off x="3627581" y="1299509"/>
                  <a:ext cx="19050" cy="19050"/>
                </a:xfrm>
                <a:custGeom>
                  <a:avLst/>
                  <a:gdLst>
                    <a:gd name="connsiteX0" fmla="*/ 16550 w 19050"/>
                    <a:gd name="connsiteY0" fmla="*/ 9133 h 19050"/>
                    <a:gd name="connsiteX1" fmla="*/ 8254 w 19050"/>
                    <a:gd name="connsiteY1" fmla="*/ 7790 h 19050"/>
                    <a:gd name="connsiteX2" fmla="*/ 12502 w 19050"/>
                    <a:gd name="connsiteY2" fmla="*/ 12553 h 19050"/>
                    <a:gd name="connsiteX3" fmla="*/ 16550 w 19050"/>
                    <a:gd name="connsiteY3" fmla="*/ 913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6550" y="9133"/>
                      </a:moveTo>
                      <a:cubicBezTo>
                        <a:pt x="12407" y="8476"/>
                        <a:pt x="11093" y="5981"/>
                        <a:pt x="8254" y="7790"/>
                      </a:cubicBezTo>
                      <a:cubicBezTo>
                        <a:pt x="4635" y="9705"/>
                        <a:pt x="10883" y="10781"/>
                        <a:pt x="12502" y="12553"/>
                      </a:cubicBezTo>
                      <a:cubicBezTo>
                        <a:pt x="16674" y="13229"/>
                        <a:pt x="12331" y="6428"/>
                        <a:pt x="16550" y="913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19" name="任意多边形: 形状 802">
                  <a:extLst>
                    <a:ext uri="{FF2B5EF4-FFF2-40B4-BE49-F238E27FC236}">
                      <a16:creationId xmlns:a16="http://schemas.microsoft.com/office/drawing/2014/main" id="{A0A12F67-BC41-1348-A752-12821FADA413}"/>
                    </a:ext>
                  </a:extLst>
                </p:cNvPr>
                <p:cNvSpPr/>
                <p:nvPr/>
              </p:nvSpPr>
              <p:spPr>
                <a:xfrm>
                  <a:off x="3794160" y="1042552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7144 h 19050"/>
                    <a:gd name="connsiteX1" fmla="*/ 9696 w 19050"/>
                    <a:gd name="connsiteY1" fmla="*/ 8811 h 19050"/>
                    <a:gd name="connsiteX2" fmla="*/ 10011 w 19050"/>
                    <a:gd name="connsiteY2" fmla="*/ 12383 h 19050"/>
                    <a:gd name="connsiteX3" fmla="*/ 9668 w 19050"/>
                    <a:gd name="connsiteY3" fmla="*/ 9611 h 19050"/>
                    <a:gd name="connsiteX4" fmla="*/ 11973 w 19050"/>
                    <a:gd name="connsiteY4" fmla="*/ 10992 h 19050"/>
                    <a:gd name="connsiteX5" fmla="*/ 11220 w 19050"/>
                    <a:gd name="connsiteY5" fmla="*/ 11344 h 19050"/>
                    <a:gd name="connsiteX6" fmla="*/ 13249 w 19050"/>
                    <a:gd name="connsiteY6" fmla="*/ 11840 h 19050"/>
                    <a:gd name="connsiteX7" fmla="*/ 11659 w 19050"/>
                    <a:gd name="connsiteY7" fmla="*/ 8944 h 19050"/>
                    <a:gd name="connsiteX8" fmla="*/ 13440 w 19050"/>
                    <a:gd name="connsiteY8" fmla="*/ 8725 h 19050"/>
                    <a:gd name="connsiteX9" fmla="*/ 7144 w 19050"/>
                    <a:gd name="connsiteY9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050" h="19050">
                      <a:moveTo>
                        <a:pt x="7144" y="7144"/>
                      </a:moveTo>
                      <a:lnTo>
                        <a:pt x="9696" y="8811"/>
                      </a:lnTo>
                      <a:cubicBezTo>
                        <a:pt x="7687" y="8601"/>
                        <a:pt x="8677" y="10868"/>
                        <a:pt x="10011" y="12383"/>
                      </a:cubicBezTo>
                      <a:cubicBezTo>
                        <a:pt x="9325" y="11373"/>
                        <a:pt x="9401" y="10582"/>
                        <a:pt x="9668" y="9611"/>
                      </a:cubicBezTo>
                      <a:lnTo>
                        <a:pt x="11973" y="10992"/>
                      </a:lnTo>
                      <a:lnTo>
                        <a:pt x="11220" y="11344"/>
                      </a:lnTo>
                      <a:lnTo>
                        <a:pt x="13249" y="11840"/>
                      </a:lnTo>
                      <a:cubicBezTo>
                        <a:pt x="10239" y="9515"/>
                        <a:pt x="14221" y="10582"/>
                        <a:pt x="11659" y="8944"/>
                      </a:cubicBezTo>
                      <a:lnTo>
                        <a:pt x="13440" y="8725"/>
                      </a:lnTo>
                      <a:cubicBezTo>
                        <a:pt x="10449" y="7077"/>
                        <a:pt x="10782" y="9058"/>
                        <a:pt x="714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20" name="任意多边形: 形状 803">
                  <a:extLst>
                    <a:ext uri="{FF2B5EF4-FFF2-40B4-BE49-F238E27FC236}">
                      <a16:creationId xmlns:a16="http://schemas.microsoft.com/office/drawing/2014/main" id="{A13A5329-85DB-BE63-A3E8-E40541C4F8D5}"/>
                    </a:ext>
                  </a:extLst>
                </p:cNvPr>
                <p:cNvSpPr/>
                <p:nvPr/>
              </p:nvSpPr>
              <p:spPr>
                <a:xfrm>
                  <a:off x="3532746" y="1300565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7144 h 9525"/>
                    <a:gd name="connsiteX1" fmla="*/ 8887 w 19050"/>
                    <a:gd name="connsiteY1" fmla="*/ 10277 h 9525"/>
                    <a:gd name="connsiteX2" fmla="*/ 14011 w 19050"/>
                    <a:gd name="connsiteY2" fmla="*/ 1110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7144"/>
                      </a:moveTo>
                      <a:lnTo>
                        <a:pt x="8887" y="10277"/>
                      </a:lnTo>
                      <a:lnTo>
                        <a:pt x="14011" y="1110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21" name="任意多边形: 形状 804">
                  <a:extLst>
                    <a:ext uri="{FF2B5EF4-FFF2-40B4-BE49-F238E27FC236}">
                      <a16:creationId xmlns:a16="http://schemas.microsoft.com/office/drawing/2014/main" id="{76AD47D2-DE04-923E-B8DA-BC1FC86E4D61}"/>
                    </a:ext>
                  </a:extLst>
                </p:cNvPr>
                <p:cNvSpPr/>
                <p:nvPr/>
              </p:nvSpPr>
              <p:spPr>
                <a:xfrm>
                  <a:off x="3682555" y="1247200"/>
                  <a:ext cx="66675" cy="28575"/>
                </a:xfrm>
                <a:custGeom>
                  <a:avLst/>
                  <a:gdLst>
                    <a:gd name="connsiteX0" fmla="*/ 51854 w 66675"/>
                    <a:gd name="connsiteY0" fmla="*/ 23571 h 28575"/>
                    <a:gd name="connsiteX1" fmla="*/ 57979 w 66675"/>
                    <a:gd name="connsiteY1" fmla="*/ 24514 h 28575"/>
                    <a:gd name="connsiteX2" fmla="*/ 57588 w 66675"/>
                    <a:gd name="connsiteY2" fmla="*/ 22590 h 28575"/>
                    <a:gd name="connsiteX3" fmla="*/ 61084 w 66675"/>
                    <a:gd name="connsiteY3" fmla="*/ 23438 h 28575"/>
                    <a:gd name="connsiteX4" fmla="*/ 55407 w 66675"/>
                    <a:gd name="connsiteY4" fmla="*/ 21380 h 28575"/>
                    <a:gd name="connsiteX5" fmla="*/ 58636 w 66675"/>
                    <a:gd name="connsiteY5" fmla="*/ 14236 h 28575"/>
                    <a:gd name="connsiteX6" fmla="*/ 52254 w 66675"/>
                    <a:gd name="connsiteY6" fmla="*/ 15094 h 28575"/>
                    <a:gd name="connsiteX7" fmla="*/ 47749 w 66675"/>
                    <a:gd name="connsiteY7" fmla="*/ 15094 h 28575"/>
                    <a:gd name="connsiteX8" fmla="*/ 41700 w 66675"/>
                    <a:gd name="connsiteY8" fmla="*/ 15922 h 28575"/>
                    <a:gd name="connsiteX9" fmla="*/ 44063 w 66675"/>
                    <a:gd name="connsiteY9" fmla="*/ 16951 h 28575"/>
                    <a:gd name="connsiteX10" fmla="*/ 37509 w 66675"/>
                    <a:gd name="connsiteY10" fmla="*/ 15789 h 28575"/>
                    <a:gd name="connsiteX11" fmla="*/ 37224 w 66675"/>
                    <a:gd name="connsiteY11" fmla="*/ 11522 h 28575"/>
                    <a:gd name="connsiteX12" fmla="*/ 30994 w 66675"/>
                    <a:gd name="connsiteY12" fmla="*/ 14570 h 28575"/>
                    <a:gd name="connsiteX13" fmla="*/ 33509 w 66675"/>
                    <a:gd name="connsiteY13" fmla="*/ 13360 h 28575"/>
                    <a:gd name="connsiteX14" fmla="*/ 22079 w 66675"/>
                    <a:gd name="connsiteY14" fmla="*/ 9464 h 28575"/>
                    <a:gd name="connsiteX15" fmla="*/ 23984 w 66675"/>
                    <a:gd name="connsiteY15" fmla="*/ 8598 h 28575"/>
                    <a:gd name="connsiteX16" fmla="*/ 16907 w 66675"/>
                    <a:gd name="connsiteY16" fmla="*/ 7550 h 28575"/>
                    <a:gd name="connsiteX17" fmla="*/ 21593 w 66675"/>
                    <a:gd name="connsiteY17" fmla="*/ 12465 h 28575"/>
                    <a:gd name="connsiteX18" fmla="*/ 15554 w 66675"/>
                    <a:gd name="connsiteY18" fmla="*/ 8817 h 28575"/>
                    <a:gd name="connsiteX19" fmla="*/ 13916 w 66675"/>
                    <a:gd name="connsiteY19" fmla="*/ 11569 h 28575"/>
                    <a:gd name="connsiteX20" fmla="*/ 7972 w 66675"/>
                    <a:gd name="connsiteY20" fmla="*/ 10541 h 28575"/>
                    <a:gd name="connsiteX21" fmla="*/ 7144 w 66675"/>
                    <a:gd name="connsiteY21" fmla="*/ 14275 h 28575"/>
                    <a:gd name="connsiteX22" fmla="*/ 13059 w 66675"/>
                    <a:gd name="connsiteY22" fmla="*/ 16056 h 28575"/>
                    <a:gd name="connsiteX23" fmla="*/ 9792 w 66675"/>
                    <a:gd name="connsiteY23" fmla="*/ 12560 h 28575"/>
                    <a:gd name="connsiteX24" fmla="*/ 21374 w 66675"/>
                    <a:gd name="connsiteY24" fmla="*/ 13979 h 28575"/>
                    <a:gd name="connsiteX25" fmla="*/ 25651 w 66675"/>
                    <a:gd name="connsiteY25" fmla="*/ 18447 h 28575"/>
                    <a:gd name="connsiteX26" fmla="*/ 41177 w 66675"/>
                    <a:gd name="connsiteY26" fmla="*/ 23000 h 28575"/>
                    <a:gd name="connsiteX27" fmla="*/ 46187 w 66675"/>
                    <a:gd name="connsiteY27" fmla="*/ 24590 h 28575"/>
                    <a:gd name="connsiteX28" fmla="*/ 50063 w 66675"/>
                    <a:gd name="connsiteY28" fmla="*/ 25676 h 28575"/>
                    <a:gd name="connsiteX29" fmla="*/ 57045 w 66675"/>
                    <a:gd name="connsiteY29" fmla="*/ 26771 h 28575"/>
                    <a:gd name="connsiteX30" fmla="*/ 51749 w 66675"/>
                    <a:gd name="connsiteY30" fmla="*/ 27391 h 28575"/>
                    <a:gd name="connsiteX31" fmla="*/ 51854 w 66675"/>
                    <a:gd name="connsiteY31" fmla="*/ 23571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6675" h="28575">
                      <a:moveTo>
                        <a:pt x="51854" y="23571"/>
                      </a:moveTo>
                      <a:cubicBezTo>
                        <a:pt x="54045" y="24019"/>
                        <a:pt x="55778" y="24847"/>
                        <a:pt x="57979" y="24514"/>
                      </a:cubicBezTo>
                      <a:lnTo>
                        <a:pt x="57588" y="22590"/>
                      </a:lnTo>
                      <a:lnTo>
                        <a:pt x="61084" y="23438"/>
                      </a:lnTo>
                      <a:cubicBezTo>
                        <a:pt x="59836" y="19971"/>
                        <a:pt x="59312" y="23390"/>
                        <a:pt x="55407" y="21380"/>
                      </a:cubicBezTo>
                      <a:cubicBezTo>
                        <a:pt x="56340" y="19132"/>
                        <a:pt x="59874" y="17704"/>
                        <a:pt x="58636" y="14236"/>
                      </a:cubicBezTo>
                      <a:cubicBezTo>
                        <a:pt x="57512" y="15532"/>
                        <a:pt x="55102" y="15275"/>
                        <a:pt x="52254" y="15094"/>
                      </a:cubicBezTo>
                      <a:cubicBezTo>
                        <a:pt x="50825" y="15008"/>
                        <a:pt x="49292" y="14941"/>
                        <a:pt x="47749" y="15094"/>
                      </a:cubicBezTo>
                      <a:cubicBezTo>
                        <a:pt x="45815" y="15113"/>
                        <a:pt x="43644" y="15284"/>
                        <a:pt x="41700" y="15922"/>
                      </a:cubicBezTo>
                      <a:lnTo>
                        <a:pt x="44063" y="16951"/>
                      </a:lnTo>
                      <a:cubicBezTo>
                        <a:pt x="43377" y="19561"/>
                        <a:pt x="38567" y="17456"/>
                        <a:pt x="37509" y="15789"/>
                      </a:cubicBezTo>
                      <a:cubicBezTo>
                        <a:pt x="38205" y="14722"/>
                        <a:pt x="40091" y="12265"/>
                        <a:pt x="37224" y="11522"/>
                      </a:cubicBezTo>
                      <a:cubicBezTo>
                        <a:pt x="38814" y="14417"/>
                        <a:pt x="34309" y="18104"/>
                        <a:pt x="30994" y="14570"/>
                      </a:cubicBezTo>
                      <a:lnTo>
                        <a:pt x="33509" y="13360"/>
                      </a:lnTo>
                      <a:cubicBezTo>
                        <a:pt x="29728" y="10188"/>
                        <a:pt x="22346" y="15675"/>
                        <a:pt x="22079" y="9464"/>
                      </a:cubicBezTo>
                      <a:lnTo>
                        <a:pt x="23984" y="8598"/>
                      </a:lnTo>
                      <a:cubicBezTo>
                        <a:pt x="21527" y="8331"/>
                        <a:pt x="18250" y="6293"/>
                        <a:pt x="16907" y="7550"/>
                      </a:cubicBezTo>
                      <a:cubicBezTo>
                        <a:pt x="22088" y="5997"/>
                        <a:pt x="19974" y="11084"/>
                        <a:pt x="21593" y="12465"/>
                      </a:cubicBezTo>
                      <a:cubicBezTo>
                        <a:pt x="18402" y="13865"/>
                        <a:pt x="13783" y="9541"/>
                        <a:pt x="15554" y="8817"/>
                      </a:cubicBezTo>
                      <a:lnTo>
                        <a:pt x="13916" y="11569"/>
                      </a:lnTo>
                      <a:cubicBezTo>
                        <a:pt x="13145" y="7074"/>
                        <a:pt x="11487" y="12579"/>
                        <a:pt x="7972" y="10541"/>
                      </a:cubicBezTo>
                      <a:cubicBezTo>
                        <a:pt x="9620" y="13303"/>
                        <a:pt x="8249" y="14532"/>
                        <a:pt x="7144" y="14275"/>
                      </a:cubicBezTo>
                      <a:lnTo>
                        <a:pt x="13059" y="16056"/>
                      </a:lnTo>
                      <a:lnTo>
                        <a:pt x="9792" y="12560"/>
                      </a:lnTo>
                      <a:cubicBezTo>
                        <a:pt x="13487" y="11046"/>
                        <a:pt x="20965" y="18370"/>
                        <a:pt x="21374" y="13979"/>
                      </a:cubicBezTo>
                      <a:lnTo>
                        <a:pt x="25651" y="18447"/>
                      </a:lnTo>
                      <a:cubicBezTo>
                        <a:pt x="29023" y="18732"/>
                        <a:pt x="34661" y="20856"/>
                        <a:pt x="41177" y="23000"/>
                      </a:cubicBezTo>
                      <a:cubicBezTo>
                        <a:pt x="42815" y="23523"/>
                        <a:pt x="44501" y="24057"/>
                        <a:pt x="46187" y="24590"/>
                      </a:cubicBezTo>
                      <a:lnTo>
                        <a:pt x="50063" y="25676"/>
                      </a:lnTo>
                      <a:cubicBezTo>
                        <a:pt x="52473" y="26276"/>
                        <a:pt x="54855" y="26705"/>
                        <a:pt x="57045" y="26771"/>
                      </a:cubicBezTo>
                      <a:lnTo>
                        <a:pt x="51749" y="27391"/>
                      </a:lnTo>
                      <a:lnTo>
                        <a:pt x="51854" y="2357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22" name="任意多边形: 形状 805">
                  <a:extLst>
                    <a:ext uri="{FF2B5EF4-FFF2-40B4-BE49-F238E27FC236}">
                      <a16:creationId xmlns:a16="http://schemas.microsoft.com/office/drawing/2014/main" id="{A054CE40-683B-7C42-CAAF-C6D91C019CFE}"/>
                    </a:ext>
                  </a:extLst>
                </p:cNvPr>
                <p:cNvSpPr/>
                <p:nvPr/>
              </p:nvSpPr>
              <p:spPr>
                <a:xfrm>
                  <a:off x="3635635" y="1298622"/>
                  <a:ext cx="19050" cy="9525"/>
                </a:xfrm>
                <a:custGeom>
                  <a:avLst/>
                  <a:gdLst>
                    <a:gd name="connsiteX0" fmla="*/ 12964 w 19050"/>
                    <a:gd name="connsiteY0" fmla="*/ 7144 h 9525"/>
                    <a:gd name="connsiteX1" fmla="*/ 7144 w 19050"/>
                    <a:gd name="connsiteY1" fmla="*/ 7515 h 9525"/>
                    <a:gd name="connsiteX2" fmla="*/ 13821 w 19050"/>
                    <a:gd name="connsiteY2" fmla="*/ 9049 h 9525"/>
                    <a:gd name="connsiteX3" fmla="*/ 12964 w 19050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2964" y="7144"/>
                      </a:moveTo>
                      <a:lnTo>
                        <a:pt x="7144" y="7515"/>
                      </a:lnTo>
                      <a:lnTo>
                        <a:pt x="13821" y="9049"/>
                      </a:lnTo>
                      <a:cubicBezTo>
                        <a:pt x="15316" y="8773"/>
                        <a:pt x="13478" y="7734"/>
                        <a:pt x="1296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23" name="任意多边形: 形状 806">
                  <a:extLst>
                    <a:ext uri="{FF2B5EF4-FFF2-40B4-BE49-F238E27FC236}">
                      <a16:creationId xmlns:a16="http://schemas.microsoft.com/office/drawing/2014/main" id="{3D7331DC-C2B9-4357-A0BE-AAE0757F2BD0}"/>
                    </a:ext>
                  </a:extLst>
                </p:cNvPr>
                <p:cNvSpPr/>
                <p:nvPr/>
              </p:nvSpPr>
              <p:spPr>
                <a:xfrm>
                  <a:off x="3815191" y="1138307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9430 h 9525"/>
                    <a:gd name="connsiteX1" fmla="*/ 12497 w 19050"/>
                    <a:gd name="connsiteY1" fmla="*/ 10106 h 9525"/>
                    <a:gd name="connsiteX2" fmla="*/ 11468 w 19050"/>
                    <a:gd name="connsiteY2" fmla="*/ 7144 h 9525"/>
                    <a:gd name="connsiteX3" fmla="*/ 7144 w 19050"/>
                    <a:gd name="connsiteY3" fmla="*/ 943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7144" y="9430"/>
                      </a:moveTo>
                      <a:cubicBezTo>
                        <a:pt x="7201" y="9592"/>
                        <a:pt x="12497" y="10106"/>
                        <a:pt x="12497" y="10106"/>
                      </a:cubicBezTo>
                      <a:lnTo>
                        <a:pt x="11468" y="7144"/>
                      </a:lnTo>
                      <a:cubicBezTo>
                        <a:pt x="11468" y="7144"/>
                        <a:pt x="7239" y="9592"/>
                        <a:pt x="7144" y="943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24" name="任意多边形: 形状 807">
                  <a:extLst>
                    <a:ext uri="{FF2B5EF4-FFF2-40B4-BE49-F238E27FC236}">
                      <a16:creationId xmlns:a16="http://schemas.microsoft.com/office/drawing/2014/main" id="{6F4BF6B4-F1F8-59F3-36BA-699D78BD2020}"/>
                    </a:ext>
                  </a:extLst>
                </p:cNvPr>
                <p:cNvSpPr/>
                <p:nvPr/>
              </p:nvSpPr>
              <p:spPr>
                <a:xfrm>
                  <a:off x="3700062" y="1270221"/>
                  <a:ext cx="19050" cy="19050"/>
                </a:xfrm>
                <a:custGeom>
                  <a:avLst/>
                  <a:gdLst>
                    <a:gd name="connsiteX0" fmla="*/ 13878 w 19050"/>
                    <a:gd name="connsiteY0" fmla="*/ 7380 h 19050"/>
                    <a:gd name="connsiteX1" fmla="*/ 7144 w 19050"/>
                    <a:gd name="connsiteY1" fmla="*/ 14514 h 19050"/>
                    <a:gd name="connsiteX2" fmla="*/ 15916 w 19050"/>
                    <a:gd name="connsiteY2" fmla="*/ 15314 h 19050"/>
                    <a:gd name="connsiteX3" fmla="*/ 13878 w 19050"/>
                    <a:gd name="connsiteY3" fmla="*/ 738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3878" y="7380"/>
                      </a:moveTo>
                      <a:cubicBezTo>
                        <a:pt x="5534" y="5875"/>
                        <a:pt x="8096" y="11961"/>
                        <a:pt x="7144" y="14514"/>
                      </a:cubicBezTo>
                      <a:lnTo>
                        <a:pt x="15916" y="15314"/>
                      </a:lnTo>
                      <a:cubicBezTo>
                        <a:pt x="8830" y="11733"/>
                        <a:pt x="20250" y="10504"/>
                        <a:pt x="13878" y="738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25" name="任意多边形: 形状 808">
                  <a:extLst>
                    <a:ext uri="{FF2B5EF4-FFF2-40B4-BE49-F238E27FC236}">
                      <a16:creationId xmlns:a16="http://schemas.microsoft.com/office/drawing/2014/main" id="{EE45FF5B-CCDE-D2B0-FEAD-C98765ACEE9E}"/>
                    </a:ext>
                  </a:extLst>
                </p:cNvPr>
                <p:cNvSpPr/>
                <p:nvPr/>
              </p:nvSpPr>
              <p:spPr>
                <a:xfrm>
                  <a:off x="3619033" y="1294526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7144 h 19050"/>
                    <a:gd name="connsiteX1" fmla="*/ 10306 w 19050"/>
                    <a:gd name="connsiteY1" fmla="*/ 14402 h 19050"/>
                    <a:gd name="connsiteX2" fmla="*/ 12925 w 19050"/>
                    <a:gd name="connsiteY2" fmla="*/ 13373 h 19050"/>
                    <a:gd name="connsiteX3" fmla="*/ 9992 w 19050"/>
                    <a:gd name="connsiteY3" fmla="*/ 10306 h 19050"/>
                    <a:gd name="connsiteX4" fmla="*/ 7144 w 19050"/>
                    <a:gd name="connsiteY4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7144" y="7144"/>
                      </a:moveTo>
                      <a:lnTo>
                        <a:pt x="10306" y="14402"/>
                      </a:lnTo>
                      <a:lnTo>
                        <a:pt x="12925" y="13373"/>
                      </a:lnTo>
                      <a:cubicBezTo>
                        <a:pt x="12925" y="13373"/>
                        <a:pt x="11411" y="11925"/>
                        <a:pt x="9992" y="10306"/>
                      </a:cubicBezTo>
                      <a:cubicBezTo>
                        <a:pt x="8563" y="8725"/>
                        <a:pt x="7144" y="7144"/>
                        <a:pt x="714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26" name="任意多边形: 形状 809">
                  <a:extLst>
                    <a:ext uri="{FF2B5EF4-FFF2-40B4-BE49-F238E27FC236}">
                      <a16:creationId xmlns:a16="http://schemas.microsoft.com/office/drawing/2014/main" id="{C100EFE2-EE4F-4330-9BA1-8A33915600AF}"/>
                    </a:ext>
                  </a:extLst>
                </p:cNvPr>
                <p:cNvSpPr/>
                <p:nvPr/>
              </p:nvSpPr>
              <p:spPr>
                <a:xfrm>
                  <a:off x="3806142" y="1142393"/>
                  <a:ext cx="19050" cy="19050"/>
                </a:xfrm>
                <a:custGeom>
                  <a:avLst/>
                  <a:gdLst>
                    <a:gd name="connsiteX0" fmla="*/ 16840 w 19050"/>
                    <a:gd name="connsiteY0" fmla="*/ 7153 h 19050"/>
                    <a:gd name="connsiteX1" fmla="*/ 16183 w 19050"/>
                    <a:gd name="connsiteY1" fmla="*/ 10068 h 19050"/>
                    <a:gd name="connsiteX2" fmla="*/ 12611 w 19050"/>
                    <a:gd name="connsiteY2" fmla="*/ 7572 h 19050"/>
                    <a:gd name="connsiteX3" fmla="*/ 14621 w 19050"/>
                    <a:gd name="connsiteY3" fmla="*/ 9973 h 19050"/>
                    <a:gd name="connsiteX4" fmla="*/ 7144 w 19050"/>
                    <a:gd name="connsiteY4" fmla="*/ 11287 h 19050"/>
                    <a:gd name="connsiteX5" fmla="*/ 16173 w 19050"/>
                    <a:gd name="connsiteY5" fmla="*/ 12173 h 19050"/>
                    <a:gd name="connsiteX6" fmla="*/ 14868 w 19050"/>
                    <a:gd name="connsiteY6" fmla="*/ 11135 h 19050"/>
                    <a:gd name="connsiteX7" fmla="*/ 19336 w 19050"/>
                    <a:gd name="connsiteY7" fmla="*/ 12297 h 19050"/>
                    <a:gd name="connsiteX8" fmla="*/ 16840 w 19050"/>
                    <a:gd name="connsiteY8" fmla="*/ 715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050" h="19050">
                      <a:moveTo>
                        <a:pt x="16840" y="7153"/>
                      </a:moveTo>
                      <a:lnTo>
                        <a:pt x="16183" y="10068"/>
                      </a:lnTo>
                      <a:cubicBezTo>
                        <a:pt x="15935" y="8887"/>
                        <a:pt x="13897" y="8639"/>
                        <a:pt x="12611" y="7572"/>
                      </a:cubicBezTo>
                      <a:cubicBezTo>
                        <a:pt x="12268" y="9039"/>
                        <a:pt x="14383" y="8820"/>
                        <a:pt x="14621" y="9973"/>
                      </a:cubicBezTo>
                      <a:cubicBezTo>
                        <a:pt x="12925" y="12554"/>
                        <a:pt x="8201" y="8992"/>
                        <a:pt x="7144" y="11287"/>
                      </a:cubicBezTo>
                      <a:cubicBezTo>
                        <a:pt x="10792" y="10658"/>
                        <a:pt x="14183" y="17926"/>
                        <a:pt x="16173" y="12173"/>
                      </a:cubicBezTo>
                      <a:cubicBezTo>
                        <a:pt x="15592" y="12487"/>
                        <a:pt x="15211" y="11811"/>
                        <a:pt x="14868" y="11135"/>
                      </a:cubicBezTo>
                      <a:cubicBezTo>
                        <a:pt x="16897" y="9249"/>
                        <a:pt x="17135" y="12535"/>
                        <a:pt x="19336" y="12297"/>
                      </a:cubicBezTo>
                      <a:cubicBezTo>
                        <a:pt x="17021" y="10887"/>
                        <a:pt x="19012" y="6925"/>
                        <a:pt x="16840" y="71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27" name="任意多边形: 形状 810">
                  <a:extLst>
                    <a:ext uri="{FF2B5EF4-FFF2-40B4-BE49-F238E27FC236}">
                      <a16:creationId xmlns:a16="http://schemas.microsoft.com/office/drawing/2014/main" id="{EA843949-B4E8-BAF7-B55D-A7FE2E106C81}"/>
                    </a:ext>
                  </a:extLst>
                </p:cNvPr>
                <p:cNvSpPr/>
                <p:nvPr/>
              </p:nvSpPr>
              <p:spPr>
                <a:xfrm>
                  <a:off x="3523793" y="1291375"/>
                  <a:ext cx="19050" cy="19050"/>
                </a:xfrm>
                <a:custGeom>
                  <a:avLst/>
                  <a:gdLst>
                    <a:gd name="connsiteX0" fmla="*/ 16516 w 19050"/>
                    <a:gd name="connsiteY0" fmla="*/ 14267 h 19050"/>
                    <a:gd name="connsiteX1" fmla="*/ 7144 w 19050"/>
                    <a:gd name="connsiteY1" fmla="*/ 8333 h 19050"/>
                    <a:gd name="connsiteX2" fmla="*/ 17774 w 19050"/>
                    <a:gd name="connsiteY2" fmla="*/ 12352 h 19050"/>
                    <a:gd name="connsiteX3" fmla="*/ 16516 w 19050"/>
                    <a:gd name="connsiteY3" fmla="*/ 1426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6516" y="14267"/>
                      </a:moveTo>
                      <a:cubicBezTo>
                        <a:pt x="13097" y="12257"/>
                        <a:pt x="7258" y="4132"/>
                        <a:pt x="7144" y="8333"/>
                      </a:cubicBezTo>
                      <a:cubicBezTo>
                        <a:pt x="11849" y="8542"/>
                        <a:pt x="20326" y="18448"/>
                        <a:pt x="17774" y="12352"/>
                      </a:cubicBezTo>
                      <a:lnTo>
                        <a:pt x="16516" y="1426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28" name="任意多边形: 形状 811">
                  <a:extLst>
                    <a:ext uri="{FF2B5EF4-FFF2-40B4-BE49-F238E27FC236}">
                      <a16:creationId xmlns:a16="http://schemas.microsoft.com/office/drawing/2014/main" id="{5D0D053E-6C3A-6358-3BA6-894F7B19D382}"/>
                    </a:ext>
                  </a:extLst>
                </p:cNvPr>
                <p:cNvSpPr/>
                <p:nvPr/>
              </p:nvSpPr>
              <p:spPr>
                <a:xfrm>
                  <a:off x="3488575" y="1061154"/>
                  <a:ext cx="209550" cy="238125"/>
                </a:xfrm>
                <a:custGeom>
                  <a:avLst/>
                  <a:gdLst>
                    <a:gd name="connsiteX0" fmla="*/ 210164 w 209550"/>
                    <a:gd name="connsiteY0" fmla="*/ 229667 h 238125"/>
                    <a:gd name="connsiteX1" fmla="*/ 196133 w 209550"/>
                    <a:gd name="connsiteY1" fmla="*/ 220685 h 238125"/>
                    <a:gd name="connsiteX2" fmla="*/ 194990 w 209550"/>
                    <a:gd name="connsiteY2" fmla="*/ 223142 h 238125"/>
                    <a:gd name="connsiteX3" fmla="*/ 190104 w 209550"/>
                    <a:gd name="connsiteY3" fmla="*/ 219980 h 238125"/>
                    <a:gd name="connsiteX4" fmla="*/ 193266 w 209550"/>
                    <a:gd name="connsiteY4" fmla="*/ 219589 h 238125"/>
                    <a:gd name="connsiteX5" fmla="*/ 184218 w 209550"/>
                    <a:gd name="connsiteY5" fmla="*/ 213789 h 238125"/>
                    <a:gd name="connsiteX6" fmla="*/ 179312 w 209550"/>
                    <a:gd name="connsiteY6" fmla="*/ 215789 h 238125"/>
                    <a:gd name="connsiteX7" fmla="*/ 175417 w 209550"/>
                    <a:gd name="connsiteY7" fmla="*/ 212046 h 238125"/>
                    <a:gd name="connsiteX8" fmla="*/ 179912 w 209550"/>
                    <a:gd name="connsiteY8" fmla="*/ 211579 h 238125"/>
                    <a:gd name="connsiteX9" fmla="*/ 178550 w 209550"/>
                    <a:gd name="connsiteY9" fmla="*/ 207864 h 238125"/>
                    <a:gd name="connsiteX10" fmla="*/ 178093 w 209550"/>
                    <a:gd name="connsiteY10" fmla="*/ 209331 h 238125"/>
                    <a:gd name="connsiteX11" fmla="*/ 175531 w 209550"/>
                    <a:gd name="connsiteY11" fmla="*/ 199968 h 238125"/>
                    <a:gd name="connsiteX12" fmla="*/ 173978 w 209550"/>
                    <a:gd name="connsiteY12" fmla="*/ 201054 h 238125"/>
                    <a:gd name="connsiteX13" fmla="*/ 169121 w 209550"/>
                    <a:gd name="connsiteY13" fmla="*/ 195720 h 238125"/>
                    <a:gd name="connsiteX14" fmla="*/ 169540 w 209550"/>
                    <a:gd name="connsiteY14" fmla="*/ 196272 h 238125"/>
                    <a:gd name="connsiteX15" fmla="*/ 157386 w 209550"/>
                    <a:gd name="connsiteY15" fmla="*/ 188385 h 238125"/>
                    <a:gd name="connsiteX16" fmla="*/ 149642 w 209550"/>
                    <a:gd name="connsiteY16" fmla="*/ 187757 h 238125"/>
                    <a:gd name="connsiteX17" fmla="*/ 165025 w 209550"/>
                    <a:gd name="connsiteY17" fmla="*/ 184328 h 238125"/>
                    <a:gd name="connsiteX18" fmla="*/ 153328 w 209550"/>
                    <a:gd name="connsiteY18" fmla="*/ 171821 h 238125"/>
                    <a:gd name="connsiteX19" fmla="*/ 131716 w 209550"/>
                    <a:gd name="connsiteY19" fmla="*/ 168621 h 238125"/>
                    <a:gd name="connsiteX20" fmla="*/ 130182 w 209550"/>
                    <a:gd name="connsiteY20" fmla="*/ 177003 h 238125"/>
                    <a:gd name="connsiteX21" fmla="*/ 134954 w 209550"/>
                    <a:gd name="connsiteY21" fmla="*/ 169631 h 238125"/>
                    <a:gd name="connsiteX22" fmla="*/ 138517 w 209550"/>
                    <a:gd name="connsiteY22" fmla="*/ 177003 h 238125"/>
                    <a:gd name="connsiteX23" fmla="*/ 138336 w 209550"/>
                    <a:gd name="connsiteY23" fmla="*/ 173803 h 238125"/>
                    <a:gd name="connsiteX24" fmla="*/ 143736 w 209550"/>
                    <a:gd name="connsiteY24" fmla="*/ 179080 h 238125"/>
                    <a:gd name="connsiteX25" fmla="*/ 137078 w 209550"/>
                    <a:gd name="connsiteY25" fmla="*/ 180994 h 238125"/>
                    <a:gd name="connsiteX26" fmla="*/ 144108 w 209550"/>
                    <a:gd name="connsiteY26" fmla="*/ 184747 h 238125"/>
                    <a:gd name="connsiteX27" fmla="*/ 142070 w 209550"/>
                    <a:gd name="connsiteY27" fmla="*/ 185042 h 238125"/>
                    <a:gd name="connsiteX28" fmla="*/ 148394 w 209550"/>
                    <a:gd name="connsiteY28" fmla="*/ 190538 h 238125"/>
                    <a:gd name="connsiteX29" fmla="*/ 139355 w 209550"/>
                    <a:gd name="connsiteY29" fmla="*/ 188128 h 238125"/>
                    <a:gd name="connsiteX30" fmla="*/ 130640 w 209550"/>
                    <a:gd name="connsiteY30" fmla="*/ 182108 h 238125"/>
                    <a:gd name="connsiteX31" fmla="*/ 129554 w 209550"/>
                    <a:gd name="connsiteY31" fmla="*/ 184118 h 238125"/>
                    <a:gd name="connsiteX32" fmla="*/ 131259 w 209550"/>
                    <a:gd name="connsiteY32" fmla="*/ 184680 h 238125"/>
                    <a:gd name="connsiteX33" fmla="*/ 123220 w 209550"/>
                    <a:gd name="connsiteY33" fmla="*/ 187061 h 238125"/>
                    <a:gd name="connsiteX34" fmla="*/ 124591 w 209550"/>
                    <a:gd name="connsiteY34" fmla="*/ 188309 h 238125"/>
                    <a:gd name="connsiteX35" fmla="*/ 121010 w 209550"/>
                    <a:gd name="connsiteY35" fmla="*/ 191062 h 238125"/>
                    <a:gd name="connsiteX36" fmla="*/ 116828 w 209550"/>
                    <a:gd name="connsiteY36" fmla="*/ 181508 h 238125"/>
                    <a:gd name="connsiteX37" fmla="*/ 118019 w 209550"/>
                    <a:gd name="connsiteY37" fmla="*/ 185328 h 238125"/>
                    <a:gd name="connsiteX38" fmla="*/ 108456 w 209550"/>
                    <a:gd name="connsiteY38" fmla="*/ 184775 h 238125"/>
                    <a:gd name="connsiteX39" fmla="*/ 110161 w 209550"/>
                    <a:gd name="connsiteY39" fmla="*/ 177603 h 238125"/>
                    <a:gd name="connsiteX40" fmla="*/ 99817 w 209550"/>
                    <a:gd name="connsiteY40" fmla="*/ 170612 h 238125"/>
                    <a:gd name="connsiteX41" fmla="*/ 102979 w 209550"/>
                    <a:gd name="connsiteY41" fmla="*/ 173374 h 238125"/>
                    <a:gd name="connsiteX42" fmla="*/ 94054 w 209550"/>
                    <a:gd name="connsiteY42" fmla="*/ 166383 h 238125"/>
                    <a:gd name="connsiteX43" fmla="*/ 88901 w 209550"/>
                    <a:gd name="connsiteY43" fmla="*/ 169212 h 238125"/>
                    <a:gd name="connsiteX44" fmla="*/ 78481 w 209550"/>
                    <a:gd name="connsiteY44" fmla="*/ 157115 h 238125"/>
                    <a:gd name="connsiteX45" fmla="*/ 74175 w 209550"/>
                    <a:gd name="connsiteY45" fmla="*/ 158382 h 238125"/>
                    <a:gd name="connsiteX46" fmla="*/ 76709 w 209550"/>
                    <a:gd name="connsiteY46" fmla="*/ 155524 h 238125"/>
                    <a:gd name="connsiteX47" fmla="*/ 71365 w 209550"/>
                    <a:gd name="connsiteY47" fmla="*/ 145323 h 238125"/>
                    <a:gd name="connsiteX48" fmla="*/ 77833 w 209550"/>
                    <a:gd name="connsiteY48" fmla="*/ 145294 h 238125"/>
                    <a:gd name="connsiteX49" fmla="*/ 78081 w 209550"/>
                    <a:gd name="connsiteY49" fmla="*/ 140760 h 238125"/>
                    <a:gd name="connsiteX50" fmla="*/ 81443 w 209550"/>
                    <a:gd name="connsiteY50" fmla="*/ 143923 h 238125"/>
                    <a:gd name="connsiteX51" fmla="*/ 71356 w 209550"/>
                    <a:gd name="connsiteY51" fmla="*/ 132016 h 238125"/>
                    <a:gd name="connsiteX52" fmla="*/ 69070 w 209550"/>
                    <a:gd name="connsiteY52" fmla="*/ 117853 h 238125"/>
                    <a:gd name="connsiteX53" fmla="*/ 71346 w 209550"/>
                    <a:gd name="connsiteY53" fmla="*/ 115824 h 238125"/>
                    <a:gd name="connsiteX54" fmla="*/ 58640 w 209550"/>
                    <a:gd name="connsiteY54" fmla="*/ 102613 h 238125"/>
                    <a:gd name="connsiteX55" fmla="*/ 60850 w 209550"/>
                    <a:gd name="connsiteY55" fmla="*/ 96126 h 238125"/>
                    <a:gd name="connsiteX56" fmla="*/ 59002 w 209550"/>
                    <a:gd name="connsiteY56" fmla="*/ 96831 h 238125"/>
                    <a:gd name="connsiteX57" fmla="*/ 58945 w 209550"/>
                    <a:gd name="connsiteY57" fmla="*/ 94155 h 238125"/>
                    <a:gd name="connsiteX58" fmla="*/ 59002 w 209550"/>
                    <a:gd name="connsiteY58" fmla="*/ 91430 h 238125"/>
                    <a:gd name="connsiteX59" fmla="*/ 58373 w 209550"/>
                    <a:gd name="connsiteY59" fmla="*/ 91878 h 238125"/>
                    <a:gd name="connsiteX60" fmla="*/ 56687 w 209550"/>
                    <a:gd name="connsiteY60" fmla="*/ 87106 h 238125"/>
                    <a:gd name="connsiteX61" fmla="*/ 55383 w 209550"/>
                    <a:gd name="connsiteY61" fmla="*/ 90011 h 238125"/>
                    <a:gd name="connsiteX62" fmla="*/ 54535 w 209550"/>
                    <a:gd name="connsiteY62" fmla="*/ 80153 h 238125"/>
                    <a:gd name="connsiteX63" fmla="*/ 53668 w 209550"/>
                    <a:gd name="connsiteY63" fmla="*/ 85230 h 238125"/>
                    <a:gd name="connsiteX64" fmla="*/ 48067 w 209550"/>
                    <a:gd name="connsiteY64" fmla="*/ 73333 h 238125"/>
                    <a:gd name="connsiteX65" fmla="*/ 51687 w 209550"/>
                    <a:gd name="connsiteY65" fmla="*/ 75562 h 238125"/>
                    <a:gd name="connsiteX66" fmla="*/ 45953 w 209550"/>
                    <a:gd name="connsiteY66" fmla="*/ 65856 h 238125"/>
                    <a:gd name="connsiteX67" fmla="*/ 48220 w 209550"/>
                    <a:gd name="connsiteY67" fmla="*/ 71980 h 238125"/>
                    <a:gd name="connsiteX68" fmla="*/ 46172 w 209550"/>
                    <a:gd name="connsiteY68" fmla="*/ 73809 h 238125"/>
                    <a:gd name="connsiteX69" fmla="*/ 40714 w 209550"/>
                    <a:gd name="connsiteY69" fmla="*/ 58817 h 238125"/>
                    <a:gd name="connsiteX70" fmla="*/ 46229 w 209550"/>
                    <a:gd name="connsiteY70" fmla="*/ 63865 h 238125"/>
                    <a:gd name="connsiteX71" fmla="*/ 46858 w 209550"/>
                    <a:gd name="connsiteY71" fmla="*/ 55731 h 238125"/>
                    <a:gd name="connsiteX72" fmla="*/ 40695 w 209550"/>
                    <a:gd name="connsiteY72" fmla="*/ 44958 h 238125"/>
                    <a:gd name="connsiteX73" fmla="*/ 36037 w 209550"/>
                    <a:gd name="connsiteY73" fmla="*/ 33861 h 238125"/>
                    <a:gd name="connsiteX74" fmla="*/ 34342 w 209550"/>
                    <a:gd name="connsiteY74" fmla="*/ 37976 h 238125"/>
                    <a:gd name="connsiteX75" fmla="*/ 35218 w 209550"/>
                    <a:gd name="connsiteY75" fmla="*/ 37043 h 238125"/>
                    <a:gd name="connsiteX76" fmla="*/ 34285 w 209550"/>
                    <a:gd name="connsiteY76" fmla="*/ 46215 h 238125"/>
                    <a:gd name="connsiteX77" fmla="*/ 32618 w 209550"/>
                    <a:gd name="connsiteY77" fmla="*/ 45148 h 238125"/>
                    <a:gd name="connsiteX78" fmla="*/ 35332 w 209550"/>
                    <a:gd name="connsiteY78" fmla="*/ 49930 h 238125"/>
                    <a:gd name="connsiteX79" fmla="*/ 28798 w 209550"/>
                    <a:gd name="connsiteY79" fmla="*/ 51016 h 238125"/>
                    <a:gd name="connsiteX80" fmla="*/ 35066 w 209550"/>
                    <a:gd name="connsiteY80" fmla="*/ 54254 h 238125"/>
                    <a:gd name="connsiteX81" fmla="*/ 30237 w 209550"/>
                    <a:gd name="connsiteY81" fmla="*/ 56540 h 238125"/>
                    <a:gd name="connsiteX82" fmla="*/ 26341 w 209550"/>
                    <a:gd name="connsiteY82" fmla="*/ 44758 h 238125"/>
                    <a:gd name="connsiteX83" fmla="*/ 30179 w 209550"/>
                    <a:gd name="connsiteY83" fmla="*/ 41986 h 238125"/>
                    <a:gd name="connsiteX84" fmla="*/ 29417 w 209550"/>
                    <a:gd name="connsiteY84" fmla="*/ 34642 h 238125"/>
                    <a:gd name="connsiteX85" fmla="*/ 28446 w 209550"/>
                    <a:gd name="connsiteY85" fmla="*/ 38510 h 238125"/>
                    <a:gd name="connsiteX86" fmla="*/ 23236 w 209550"/>
                    <a:gd name="connsiteY86" fmla="*/ 26889 h 238125"/>
                    <a:gd name="connsiteX87" fmla="*/ 18464 w 209550"/>
                    <a:gd name="connsiteY87" fmla="*/ 25479 h 238125"/>
                    <a:gd name="connsiteX88" fmla="*/ 22550 w 209550"/>
                    <a:gd name="connsiteY88" fmla="*/ 11554 h 238125"/>
                    <a:gd name="connsiteX89" fmla="*/ 20988 w 209550"/>
                    <a:gd name="connsiteY89" fmla="*/ 15973 h 238125"/>
                    <a:gd name="connsiteX90" fmla="*/ 17435 w 209550"/>
                    <a:gd name="connsiteY90" fmla="*/ 7144 h 238125"/>
                    <a:gd name="connsiteX91" fmla="*/ 17473 w 209550"/>
                    <a:gd name="connsiteY91" fmla="*/ 14611 h 238125"/>
                    <a:gd name="connsiteX92" fmla="*/ 18940 w 209550"/>
                    <a:gd name="connsiteY92" fmla="*/ 14249 h 238125"/>
                    <a:gd name="connsiteX93" fmla="*/ 18664 w 209550"/>
                    <a:gd name="connsiteY93" fmla="*/ 18964 h 238125"/>
                    <a:gd name="connsiteX94" fmla="*/ 14092 w 209550"/>
                    <a:gd name="connsiteY94" fmla="*/ 16754 h 238125"/>
                    <a:gd name="connsiteX95" fmla="*/ 17921 w 209550"/>
                    <a:gd name="connsiteY95" fmla="*/ 45120 h 238125"/>
                    <a:gd name="connsiteX96" fmla="*/ 15273 w 209550"/>
                    <a:gd name="connsiteY96" fmla="*/ 42424 h 238125"/>
                    <a:gd name="connsiteX97" fmla="*/ 15940 w 209550"/>
                    <a:gd name="connsiteY97" fmla="*/ 48435 h 238125"/>
                    <a:gd name="connsiteX98" fmla="*/ 18206 w 209550"/>
                    <a:gd name="connsiteY98" fmla="*/ 46901 h 238125"/>
                    <a:gd name="connsiteX99" fmla="*/ 23464 w 209550"/>
                    <a:gd name="connsiteY99" fmla="*/ 57988 h 238125"/>
                    <a:gd name="connsiteX100" fmla="*/ 30779 w 209550"/>
                    <a:gd name="connsiteY100" fmla="*/ 67027 h 238125"/>
                    <a:gd name="connsiteX101" fmla="*/ 33427 w 209550"/>
                    <a:gd name="connsiteY101" fmla="*/ 61227 h 238125"/>
                    <a:gd name="connsiteX102" fmla="*/ 36847 w 209550"/>
                    <a:gd name="connsiteY102" fmla="*/ 68923 h 238125"/>
                    <a:gd name="connsiteX103" fmla="*/ 32884 w 209550"/>
                    <a:gd name="connsiteY103" fmla="*/ 70399 h 238125"/>
                    <a:gd name="connsiteX104" fmla="*/ 43419 w 209550"/>
                    <a:gd name="connsiteY104" fmla="*/ 76705 h 238125"/>
                    <a:gd name="connsiteX105" fmla="*/ 43105 w 209550"/>
                    <a:gd name="connsiteY105" fmla="*/ 73666 h 238125"/>
                    <a:gd name="connsiteX106" fmla="*/ 45143 w 209550"/>
                    <a:gd name="connsiteY106" fmla="*/ 74714 h 238125"/>
                    <a:gd name="connsiteX107" fmla="*/ 47267 w 209550"/>
                    <a:gd name="connsiteY107" fmla="*/ 75686 h 238125"/>
                    <a:gd name="connsiteX108" fmla="*/ 46258 w 209550"/>
                    <a:gd name="connsiteY108" fmla="*/ 83429 h 238125"/>
                    <a:gd name="connsiteX109" fmla="*/ 52392 w 209550"/>
                    <a:gd name="connsiteY109" fmla="*/ 101422 h 238125"/>
                    <a:gd name="connsiteX110" fmla="*/ 63012 w 209550"/>
                    <a:gd name="connsiteY110" fmla="*/ 119424 h 238125"/>
                    <a:gd name="connsiteX111" fmla="*/ 70623 w 209550"/>
                    <a:gd name="connsiteY111" fmla="*/ 138465 h 238125"/>
                    <a:gd name="connsiteX112" fmla="*/ 72089 w 209550"/>
                    <a:gd name="connsiteY112" fmla="*/ 136150 h 238125"/>
                    <a:gd name="connsiteX113" fmla="*/ 70261 w 209550"/>
                    <a:gd name="connsiteY113" fmla="*/ 143066 h 238125"/>
                    <a:gd name="connsiteX114" fmla="*/ 57507 w 209550"/>
                    <a:gd name="connsiteY114" fmla="*/ 130578 h 238125"/>
                    <a:gd name="connsiteX115" fmla="*/ 49734 w 209550"/>
                    <a:gd name="connsiteY115" fmla="*/ 130264 h 238125"/>
                    <a:gd name="connsiteX116" fmla="*/ 52525 w 209550"/>
                    <a:gd name="connsiteY116" fmla="*/ 127044 h 238125"/>
                    <a:gd name="connsiteX117" fmla="*/ 52011 w 209550"/>
                    <a:gd name="connsiteY117" fmla="*/ 128245 h 238125"/>
                    <a:gd name="connsiteX118" fmla="*/ 48610 w 209550"/>
                    <a:gd name="connsiteY118" fmla="*/ 113319 h 238125"/>
                    <a:gd name="connsiteX119" fmla="*/ 39085 w 209550"/>
                    <a:gd name="connsiteY119" fmla="*/ 99193 h 238125"/>
                    <a:gd name="connsiteX120" fmla="*/ 40333 w 209550"/>
                    <a:gd name="connsiteY120" fmla="*/ 96898 h 238125"/>
                    <a:gd name="connsiteX121" fmla="*/ 35913 w 209550"/>
                    <a:gd name="connsiteY121" fmla="*/ 94907 h 238125"/>
                    <a:gd name="connsiteX122" fmla="*/ 37866 w 209550"/>
                    <a:gd name="connsiteY122" fmla="*/ 91564 h 238125"/>
                    <a:gd name="connsiteX123" fmla="*/ 30256 w 209550"/>
                    <a:gd name="connsiteY123" fmla="*/ 88706 h 238125"/>
                    <a:gd name="connsiteX124" fmla="*/ 27646 w 209550"/>
                    <a:gd name="connsiteY124" fmla="*/ 94602 h 238125"/>
                    <a:gd name="connsiteX125" fmla="*/ 25722 w 209550"/>
                    <a:gd name="connsiteY125" fmla="*/ 86058 h 238125"/>
                    <a:gd name="connsiteX126" fmla="*/ 21845 w 209550"/>
                    <a:gd name="connsiteY126" fmla="*/ 79819 h 238125"/>
                    <a:gd name="connsiteX127" fmla="*/ 25093 w 209550"/>
                    <a:gd name="connsiteY127" fmla="*/ 89783 h 238125"/>
                    <a:gd name="connsiteX128" fmla="*/ 23140 w 209550"/>
                    <a:gd name="connsiteY128" fmla="*/ 90973 h 238125"/>
                    <a:gd name="connsiteX129" fmla="*/ 17397 w 209550"/>
                    <a:gd name="connsiteY129" fmla="*/ 72647 h 238125"/>
                    <a:gd name="connsiteX130" fmla="*/ 21835 w 209550"/>
                    <a:gd name="connsiteY130" fmla="*/ 73028 h 238125"/>
                    <a:gd name="connsiteX131" fmla="*/ 19359 w 209550"/>
                    <a:gd name="connsiteY131" fmla="*/ 66294 h 238125"/>
                    <a:gd name="connsiteX132" fmla="*/ 22826 w 209550"/>
                    <a:gd name="connsiteY132" fmla="*/ 69847 h 238125"/>
                    <a:gd name="connsiteX133" fmla="*/ 22083 w 209550"/>
                    <a:gd name="connsiteY133" fmla="*/ 64951 h 238125"/>
                    <a:gd name="connsiteX134" fmla="*/ 15987 w 209550"/>
                    <a:gd name="connsiteY134" fmla="*/ 74066 h 238125"/>
                    <a:gd name="connsiteX135" fmla="*/ 9348 w 209550"/>
                    <a:gd name="connsiteY135" fmla="*/ 69228 h 238125"/>
                    <a:gd name="connsiteX136" fmla="*/ 8119 w 209550"/>
                    <a:gd name="connsiteY136" fmla="*/ 75390 h 238125"/>
                    <a:gd name="connsiteX137" fmla="*/ 14863 w 209550"/>
                    <a:gd name="connsiteY137" fmla="*/ 88763 h 238125"/>
                    <a:gd name="connsiteX138" fmla="*/ 14911 w 209550"/>
                    <a:gd name="connsiteY138" fmla="*/ 88021 h 238125"/>
                    <a:gd name="connsiteX139" fmla="*/ 20569 w 209550"/>
                    <a:gd name="connsiteY139" fmla="*/ 94745 h 238125"/>
                    <a:gd name="connsiteX140" fmla="*/ 19283 w 209550"/>
                    <a:gd name="connsiteY140" fmla="*/ 97746 h 238125"/>
                    <a:gd name="connsiteX141" fmla="*/ 15368 w 209550"/>
                    <a:gd name="connsiteY141" fmla="*/ 92078 h 238125"/>
                    <a:gd name="connsiteX142" fmla="*/ 20673 w 209550"/>
                    <a:gd name="connsiteY142" fmla="*/ 104299 h 238125"/>
                    <a:gd name="connsiteX143" fmla="*/ 26579 w 209550"/>
                    <a:gd name="connsiteY143" fmla="*/ 108623 h 238125"/>
                    <a:gd name="connsiteX144" fmla="*/ 20788 w 209550"/>
                    <a:gd name="connsiteY144" fmla="*/ 108033 h 238125"/>
                    <a:gd name="connsiteX145" fmla="*/ 28522 w 209550"/>
                    <a:gd name="connsiteY145" fmla="*/ 119624 h 238125"/>
                    <a:gd name="connsiteX146" fmla="*/ 23921 w 209550"/>
                    <a:gd name="connsiteY146" fmla="*/ 119882 h 238125"/>
                    <a:gd name="connsiteX147" fmla="*/ 41486 w 209550"/>
                    <a:gd name="connsiteY147" fmla="*/ 140122 h 238125"/>
                    <a:gd name="connsiteX148" fmla="*/ 41381 w 209550"/>
                    <a:gd name="connsiteY148" fmla="*/ 139370 h 238125"/>
                    <a:gd name="connsiteX149" fmla="*/ 46820 w 209550"/>
                    <a:gd name="connsiteY149" fmla="*/ 143408 h 238125"/>
                    <a:gd name="connsiteX150" fmla="*/ 52287 w 209550"/>
                    <a:gd name="connsiteY150" fmla="*/ 147342 h 238125"/>
                    <a:gd name="connsiteX151" fmla="*/ 50420 w 209550"/>
                    <a:gd name="connsiteY151" fmla="*/ 144780 h 238125"/>
                    <a:gd name="connsiteX152" fmla="*/ 67527 w 209550"/>
                    <a:gd name="connsiteY152" fmla="*/ 151228 h 238125"/>
                    <a:gd name="connsiteX153" fmla="*/ 66632 w 209550"/>
                    <a:gd name="connsiteY153" fmla="*/ 153067 h 238125"/>
                    <a:gd name="connsiteX154" fmla="*/ 69661 w 209550"/>
                    <a:gd name="connsiteY154" fmla="*/ 154324 h 238125"/>
                    <a:gd name="connsiteX155" fmla="*/ 64060 w 209550"/>
                    <a:gd name="connsiteY155" fmla="*/ 153133 h 238125"/>
                    <a:gd name="connsiteX156" fmla="*/ 65708 w 209550"/>
                    <a:gd name="connsiteY156" fmla="*/ 155896 h 238125"/>
                    <a:gd name="connsiteX157" fmla="*/ 67498 w 209550"/>
                    <a:gd name="connsiteY157" fmla="*/ 158544 h 238125"/>
                    <a:gd name="connsiteX158" fmla="*/ 70070 w 209550"/>
                    <a:gd name="connsiteY158" fmla="*/ 155696 h 238125"/>
                    <a:gd name="connsiteX159" fmla="*/ 80109 w 209550"/>
                    <a:gd name="connsiteY159" fmla="*/ 166630 h 238125"/>
                    <a:gd name="connsiteX160" fmla="*/ 77538 w 209550"/>
                    <a:gd name="connsiteY160" fmla="*/ 164897 h 238125"/>
                    <a:gd name="connsiteX161" fmla="*/ 78890 w 209550"/>
                    <a:gd name="connsiteY161" fmla="*/ 169107 h 238125"/>
                    <a:gd name="connsiteX162" fmla="*/ 80138 w 209550"/>
                    <a:gd name="connsiteY162" fmla="*/ 164640 h 238125"/>
                    <a:gd name="connsiteX163" fmla="*/ 88053 w 209550"/>
                    <a:gd name="connsiteY163" fmla="*/ 172374 h 238125"/>
                    <a:gd name="connsiteX164" fmla="*/ 88215 w 209550"/>
                    <a:gd name="connsiteY164" fmla="*/ 176279 h 238125"/>
                    <a:gd name="connsiteX165" fmla="*/ 96550 w 209550"/>
                    <a:gd name="connsiteY165" fmla="*/ 182832 h 238125"/>
                    <a:gd name="connsiteX166" fmla="*/ 97835 w 209550"/>
                    <a:gd name="connsiteY166" fmla="*/ 180937 h 238125"/>
                    <a:gd name="connsiteX167" fmla="*/ 114104 w 209550"/>
                    <a:gd name="connsiteY167" fmla="*/ 194510 h 238125"/>
                    <a:gd name="connsiteX168" fmla="*/ 132973 w 209550"/>
                    <a:gd name="connsiteY168" fmla="*/ 204073 h 238125"/>
                    <a:gd name="connsiteX169" fmla="*/ 152614 w 209550"/>
                    <a:gd name="connsiteY169" fmla="*/ 213008 h 238125"/>
                    <a:gd name="connsiteX170" fmla="*/ 155138 w 209550"/>
                    <a:gd name="connsiteY170" fmla="*/ 218627 h 238125"/>
                    <a:gd name="connsiteX171" fmla="*/ 156376 w 209550"/>
                    <a:gd name="connsiteY171" fmla="*/ 217046 h 238125"/>
                    <a:gd name="connsiteX172" fmla="*/ 157291 w 209550"/>
                    <a:gd name="connsiteY172" fmla="*/ 218189 h 238125"/>
                    <a:gd name="connsiteX173" fmla="*/ 165568 w 209550"/>
                    <a:gd name="connsiteY173" fmla="*/ 217094 h 238125"/>
                    <a:gd name="connsiteX174" fmla="*/ 169082 w 209550"/>
                    <a:gd name="connsiteY174" fmla="*/ 222361 h 238125"/>
                    <a:gd name="connsiteX175" fmla="*/ 165539 w 209550"/>
                    <a:gd name="connsiteY175" fmla="*/ 221132 h 238125"/>
                    <a:gd name="connsiteX176" fmla="*/ 170321 w 209550"/>
                    <a:gd name="connsiteY176" fmla="*/ 226819 h 238125"/>
                    <a:gd name="connsiteX177" fmla="*/ 175836 w 209550"/>
                    <a:gd name="connsiteY177" fmla="*/ 221456 h 238125"/>
                    <a:gd name="connsiteX178" fmla="*/ 195305 w 209550"/>
                    <a:gd name="connsiteY178" fmla="*/ 230676 h 238125"/>
                    <a:gd name="connsiteX179" fmla="*/ 201029 w 209550"/>
                    <a:gd name="connsiteY179" fmla="*/ 227333 h 238125"/>
                    <a:gd name="connsiteX180" fmla="*/ 205973 w 209550"/>
                    <a:gd name="connsiteY180" fmla="*/ 231229 h 238125"/>
                    <a:gd name="connsiteX181" fmla="*/ 210164 w 209550"/>
                    <a:gd name="connsiteY181" fmla="*/ 229667 h 238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</a:cxnLst>
                  <a:rect l="l" t="t" r="r" b="b"/>
                  <a:pathLst>
                    <a:path w="209550" h="238125">
                      <a:moveTo>
                        <a:pt x="210164" y="229667"/>
                      </a:moveTo>
                      <a:cubicBezTo>
                        <a:pt x="204963" y="227971"/>
                        <a:pt x="202601" y="222561"/>
                        <a:pt x="196133" y="220685"/>
                      </a:cubicBezTo>
                      <a:cubicBezTo>
                        <a:pt x="194781" y="221142"/>
                        <a:pt x="195114" y="222390"/>
                        <a:pt x="194990" y="223142"/>
                      </a:cubicBezTo>
                      <a:cubicBezTo>
                        <a:pt x="191933" y="222799"/>
                        <a:pt x="191761" y="220789"/>
                        <a:pt x="190104" y="219980"/>
                      </a:cubicBezTo>
                      <a:lnTo>
                        <a:pt x="193266" y="219589"/>
                      </a:lnTo>
                      <a:cubicBezTo>
                        <a:pt x="191123" y="218284"/>
                        <a:pt x="185075" y="217551"/>
                        <a:pt x="184218" y="213789"/>
                      </a:cubicBezTo>
                      <a:cubicBezTo>
                        <a:pt x="183351" y="214722"/>
                        <a:pt x="182751" y="216932"/>
                        <a:pt x="179312" y="215789"/>
                      </a:cubicBezTo>
                      <a:cubicBezTo>
                        <a:pt x="177026" y="214998"/>
                        <a:pt x="176331" y="213160"/>
                        <a:pt x="175417" y="212046"/>
                      </a:cubicBezTo>
                      <a:cubicBezTo>
                        <a:pt x="179036" y="212484"/>
                        <a:pt x="177207" y="210226"/>
                        <a:pt x="179912" y="211579"/>
                      </a:cubicBezTo>
                      <a:lnTo>
                        <a:pt x="178550" y="207864"/>
                      </a:lnTo>
                      <a:lnTo>
                        <a:pt x="178093" y="209331"/>
                      </a:lnTo>
                      <a:cubicBezTo>
                        <a:pt x="170740" y="205178"/>
                        <a:pt x="176360" y="203082"/>
                        <a:pt x="175531" y="199968"/>
                      </a:cubicBezTo>
                      <a:cubicBezTo>
                        <a:pt x="174436" y="199606"/>
                        <a:pt x="174216" y="200320"/>
                        <a:pt x="173978" y="201054"/>
                      </a:cubicBezTo>
                      <a:cubicBezTo>
                        <a:pt x="172692" y="199406"/>
                        <a:pt x="170759" y="197920"/>
                        <a:pt x="169121" y="195720"/>
                      </a:cubicBezTo>
                      <a:lnTo>
                        <a:pt x="169540" y="196272"/>
                      </a:lnTo>
                      <a:cubicBezTo>
                        <a:pt x="166958" y="198301"/>
                        <a:pt x="162396" y="190890"/>
                        <a:pt x="157386" y="188385"/>
                      </a:cubicBezTo>
                      <a:cubicBezTo>
                        <a:pt x="158738" y="194034"/>
                        <a:pt x="150280" y="187652"/>
                        <a:pt x="149642" y="187757"/>
                      </a:cubicBezTo>
                      <a:cubicBezTo>
                        <a:pt x="153214" y="183966"/>
                        <a:pt x="162091" y="188881"/>
                        <a:pt x="165025" y="184328"/>
                      </a:cubicBezTo>
                      <a:cubicBezTo>
                        <a:pt x="159024" y="181594"/>
                        <a:pt x="156224" y="176965"/>
                        <a:pt x="153328" y="171821"/>
                      </a:cubicBezTo>
                      <a:cubicBezTo>
                        <a:pt x="147165" y="176927"/>
                        <a:pt x="139698" y="162239"/>
                        <a:pt x="131716" y="168621"/>
                      </a:cubicBezTo>
                      <a:cubicBezTo>
                        <a:pt x="133288" y="170431"/>
                        <a:pt x="124753" y="171602"/>
                        <a:pt x="130182" y="177003"/>
                      </a:cubicBezTo>
                      <a:cubicBezTo>
                        <a:pt x="133859" y="177403"/>
                        <a:pt x="134383" y="172841"/>
                        <a:pt x="134954" y="169631"/>
                      </a:cubicBezTo>
                      <a:lnTo>
                        <a:pt x="138517" y="177003"/>
                      </a:lnTo>
                      <a:lnTo>
                        <a:pt x="138336" y="173803"/>
                      </a:lnTo>
                      <a:cubicBezTo>
                        <a:pt x="142793" y="177260"/>
                        <a:pt x="137907" y="175784"/>
                        <a:pt x="143736" y="179080"/>
                      </a:cubicBezTo>
                      <a:cubicBezTo>
                        <a:pt x="143670" y="183004"/>
                        <a:pt x="138507" y="178308"/>
                        <a:pt x="137078" y="180994"/>
                      </a:cubicBezTo>
                      <a:cubicBezTo>
                        <a:pt x="139041" y="183451"/>
                        <a:pt x="142679" y="181204"/>
                        <a:pt x="144108" y="184747"/>
                      </a:cubicBezTo>
                      <a:lnTo>
                        <a:pt x="142070" y="185042"/>
                      </a:lnTo>
                      <a:cubicBezTo>
                        <a:pt x="142841" y="188776"/>
                        <a:pt x="148251" y="186680"/>
                        <a:pt x="148394" y="190538"/>
                      </a:cubicBezTo>
                      <a:cubicBezTo>
                        <a:pt x="145832" y="190605"/>
                        <a:pt x="142593" y="189614"/>
                        <a:pt x="139355" y="188128"/>
                      </a:cubicBezTo>
                      <a:cubicBezTo>
                        <a:pt x="136202" y="186490"/>
                        <a:pt x="133135" y="184204"/>
                        <a:pt x="130640" y="182108"/>
                      </a:cubicBezTo>
                      <a:lnTo>
                        <a:pt x="129554" y="184118"/>
                      </a:lnTo>
                      <a:cubicBezTo>
                        <a:pt x="129906" y="183471"/>
                        <a:pt x="130935" y="184052"/>
                        <a:pt x="131259" y="184680"/>
                      </a:cubicBezTo>
                      <a:cubicBezTo>
                        <a:pt x="128468" y="186138"/>
                        <a:pt x="129116" y="188728"/>
                        <a:pt x="123220" y="187061"/>
                      </a:cubicBezTo>
                      <a:lnTo>
                        <a:pt x="124591" y="188309"/>
                      </a:lnTo>
                      <a:cubicBezTo>
                        <a:pt x="124210" y="188976"/>
                        <a:pt x="123801" y="192262"/>
                        <a:pt x="121010" y="191062"/>
                      </a:cubicBezTo>
                      <a:cubicBezTo>
                        <a:pt x="112742" y="184861"/>
                        <a:pt x="124972" y="187681"/>
                        <a:pt x="116828" y="181508"/>
                      </a:cubicBezTo>
                      <a:cubicBezTo>
                        <a:pt x="112190" y="182289"/>
                        <a:pt x="118162" y="182747"/>
                        <a:pt x="118019" y="185328"/>
                      </a:cubicBezTo>
                      <a:cubicBezTo>
                        <a:pt x="114609" y="188700"/>
                        <a:pt x="109913" y="179032"/>
                        <a:pt x="108456" y="184775"/>
                      </a:cubicBezTo>
                      <a:cubicBezTo>
                        <a:pt x="109237" y="183471"/>
                        <a:pt x="104208" y="174755"/>
                        <a:pt x="110161" y="177603"/>
                      </a:cubicBezTo>
                      <a:cubicBezTo>
                        <a:pt x="110342" y="173041"/>
                        <a:pt x="101607" y="173355"/>
                        <a:pt x="99817" y="170612"/>
                      </a:cubicBezTo>
                      <a:cubicBezTo>
                        <a:pt x="100331" y="171936"/>
                        <a:pt x="102007" y="172679"/>
                        <a:pt x="102979" y="173374"/>
                      </a:cubicBezTo>
                      <a:cubicBezTo>
                        <a:pt x="99588" y="175174"/>
                        <a:pt x="93854" y="169574"/>
                        <a:pt x="94054" y="166383"/>
                      </a:cubicBezTo>
                      <a:cubicBezTo>
                        <a:pt x="93635" y="168926"/>
                        <a:pt x="90816" y="168745"/>
                        <a:pt x="88901" y="169212"/>
                      </a:cubicBezTo>
                      <a:cubicBezTo>
                        <a:pt x="84548" y="163954"/>
                        <a:pt x="84339" y="163278"/>
                        <a:pt x="78481" y="157115"/>
                      </a:cubicBezTo>
                      <a:cubicBezTo>
                        <a:pt x="77719" y="158963"/>
                        <a:pt x="75214" y="157239"/>
                        <a:pt x="74175" y="158382"/>
                      </a:cubicBezTo>
                      <a:cubicBezTo>
                        <a:pt x="71461" y="155943"/>
                        <a:pt x="74194" y="153819"/>
                        <a:pt x="76709" y="155524"/>
                      </a:cubicBezTo>
                      <a:cubicBezTo>
                        <a:pt x="68032" y="150695"/>
                        <a:pt x="76890" y="149838"/>
                        <a:pt x="71365" y="145323"/>
                      </a:cubicBezTo>
                      <a:cubicBezTo>
                        <a:pt x="73566" y="146437"/>
                        <a:pt x="74452" y="142113"/>
                        <a:pt x="77833" y="145294"/>
                      </a:cubicBezTo>
                      <a:cubicBezTo>
                        <a:pt x="79719" y="144980"/>
                        <a:pt x="76966" y="141951"/>
                        <a:pt x="78081" y="140760"/>
                      </a:cubicBezTo>
                      <a:cubicBezTo>
                        <a:pt x="78014" y="140827"/>
                        <a:pt x="81443" y="143923"/>
                        <a:pt x="81443" y="143923"/>
                      </a:cubicBezTo>
                      <a:cubicBezTo>
                        <a:pt x="81652" y="140275"/>
                        <a:pt x="74909" y="137427"/>
                        <a:pt x="71356" y="132016"/>
                      </a:cubicBezTo>
                      <a:cubicBezTo>
                        <a:pt x="73232" y="128464"/>
                        <a:pt x="73766" y="119539"/>
                        <a:pt x="69070" y="117853"/>
                      </a:cubicBezTo>
                      <a:lnTo>
                        <a:pt x="71346" y="115824"/>
                      </a:lnTo>
                      <a:cubicBezTo>
                        <a:pt x="66860" y="113929"/>
                        <a:pt x="61221" y="104127"/>
                        <a:pt x="58640" y="102613"/>
                      </a:cubicBezTo>
                      <a:cubicBezTo>
                        <a:pt x="53973" y="97784"/>
                        <a:pt x="61002" y="99441"/>
                        <a:pt x="60850" y="96126"/>
                      </a:cubicBezTo>
                      <a:lnTo>
                        <a:pt x="59002" y="96831"/>
                      </a:lnTo>
                      <a:cubicBezTo>
                        <a:pt x="59002" y="96831"/>
                        <a:pt x="58907" y="95526"/>
                        <a:pt x="58945" y="94155"/>
                      </a:cubicBezTo>
                      <a:cubicBezTo>
                        <a:pt x="58973" y="92793"/>
                        <a:pt x="59002" y="91430"/>
                        <a:pt x="59002" y="91430"/>
                      </a:cubicBezTo>
                      <a:lnTo>
                        <a:pt x="58373" y="91878"/>
                      </a:lnTo>
                      <a:lnTo>
                        <a:pt x="56687" y="87106"/>
                      </a:lnTo>
                      <a:cubicBezTo>
                        <a:pt x="56021" y="88211"/>
                        <a:pt x="56592" y="89811"/>
                        <a:pt x="55383" y="90011"/>
                      </a:cubicBezTo>
                      <a:cubicBezTo>
                        <a:pt x="52954" y="88335"/>
                        <a:pt x="54944" y="83658"/>
                        <a:pt x="54535" y="80153"/>
                      </a:cubicBezTo>
                      <a:cubicBezTo>
                        <a:pt x="50268" y="78372"/>
                        <a:pt x="56745" y="85106"/>
                        <a:pt x="53668" y="85230"/>
                      </a:cubicBezTo>
                      <a:cubicBezTo>
                        <a:pt x="51982" y="81801"/>
                        <a:pt x="47086" y="78334"/>
                        <a:pt x="48067" y="73333"/>
                      </a:cubicBezTo>
                      <a:lnTo>
                        <a:pt x="51687" y="75562"/>
                      </a:lnTo>
                      <a:cubicBezTo>
                        <a:pt x="46572" y="74828"/>
                        <a:pt x="51801" y="68066"/>
                        <a:pt x="45953" y="65856"/>
                      </a:cubicBezTo>
                      <a:cubicBezTo>
                        <a:pt x="41857" y="68742"/>
                        <a:pt x="49163" y="69609"/>
                        <a:pt x="48220" y="71980"/>
                      </a:cubicBezTo>
                      <a:lnTo>
                        <a:pt x="46172" y="73809"/>
                      </a:lnTo>
                      <a:cubicBezTo>
                        <a:pt x="42505" y="68380"/>
                        <a:pt x="41000" y="65370"/>
                        <a:pt x="40714" y="58817"/>
                      </a:cubicBezTo>
                      <a:cubicBezTo>
                        <a:pt x="43533" y="61046"/>
                        <a:pt x="45829" y="62236"/>
                        <a:pt x="46229" y="63865"/>
                      </a:cubicBezTo>
                      <a:cubicBezTo>
                        <a:pt x="47763" y="61827"/>
                        <a:pt x="41419" y="54302"/>
                        <a:pt x="46858" y="55731"/>
                      </a:cubicBezTo>
                      <a:cubicBezTo>
                        <a:pt x="46496" y="49730"/>
                        <a:pt x="43486" y="47454"/>
                        <a:pt x="40695" y="44958"/>
                      </a:cubicBezTo>
                      <a:cubicBezTo>
                        <a:pt x="37847" y="42529"/>
                        <a:pt x="35104" y="39938"/>
                        <a:pt x="36037" y="33861"/>
                      </a:cubicBezTo>
                      <a:cubicBezTo>
                        <a:pt x="37256" y="31709"/>
                        <a:pt x="33742" y="35309"/>
                        <a:pt x="34342" y="37976"/>
                      </a:cubicBezTo>
                      <a:cubicBezTo>
                        <a:pt x="33942" y="36957"/>
                        <a:pt x="34504" y="37319"/>
                        <a:pt x="35218" y="37043"/>
                      </a:cubicBezTo>
                      <a:cubicBezTo>
                        <a:pt x="31341" y="39776"/>
                        <a:pt x="42771" y="50206"/>
                        <a:pt x="34285" y="46215"/>
                      </a:cubicBezTo>
                      <a:lnTo>
                        <a:pt x="32618" y="45148"/>
                      </a:lnTo>
                      <a:cubicBezTo>
                        <a:pt x="31170" y="48758"/>
                        <a:pt x="34675" y="47234"/>
                        <a:pt x="35332" y="49930"/>
                      </a:cubicBezTo>
                      <a:cubicBezTo>
                        <a:pt x="35399" y="55321"/>
                        <a:pt x="30198" y="50454"/>
                        <a:pt x="28798" y="51016"/>
                      </a:cubicBezTo>
                      <a:cubicBezTo>
                        <a:pt x="30313" y="55855"/>
                        <a:pt x="32923" y="49197"/>
                        <a:pt x="35066" y="54254"/>
                      </a:cubicBezTo>
                      <a:lnTo>
                        <a:pt x="30237" y="56540"/>
                      </a:lnTo>
                      <a:cubicBezTo>
                        <a:pt x="27884" y="52073"/>
                        <a:pt x="25474" y="48758"/>
                        <a:pt x="26341" y="44758"/>
                      </a:cubicBezTo>
                      <a:lnTo>
                        <a:pt x="30179" y="41986"/>
                      </a:lnTo>
                      <a:cubicBezTo>
                        <a:pt x="27274" y="40796"/>
                        <a:pt x="29455" y="36928"/>
                        <a:pt x="29417" y="34642"/>
                      </a:cubicBezTo>
                      <a:cubicBezTo>
                        <a:pt x="30179" y="36662"/>
                        <a:pt x="29713" y="38643"/>
                        <a:pt x="28446" y="38510"/>
                      </a:cubicBezTo>
                      <a:cubicBezTo>
                        <a:pt x="27979" y="30490"/>
                        <a:pt x="23150" y="35128"/>
                        <a:pt x="23236" y="26889"/>
                      </a:cubicBezTo>
                      <a:cubicBezTo>
                        <a:pt x="20131" y="24355"/>
                        <a:pt x="20826" y="32423"/>
                        <a:pt x="18464" y="25479"/>
                      </a:cubicBezTo>
                      <a:cubicBezTo>
                        <a:pt x="22016" y="22565"/>
                        <a:pt x="21997" y="16802"/>
                        <a:pt x="22550" y="11554"/>
                      </a:cubicBezTo>
                      <a:cubicBezTo>
                        <a:pt x="21807" y="11725"/>
                        <a:pt x="23693" y="15792"/>
                        <a:pt x="20988" y="15973"/>
                      </a:cubicBezTo>
                      <a:cubicBezTo>
                        <a:pt x="20940" y="8534"/>
                        <a:pt x="16711" y="14811"/>
                        <a:pt x="17435" y="7144"/>
                      </a:cubicBezTo>
                      <a:cubicBezTo>
                        <a:pt x="18006" y="9287"/>
                        <a:pt x="15625" y="12230"/>
                        <a:pt x="17473" y="14611"/>
                      </a:cubicBezTo>
                      <a:lnTo>
                        <a:pt x="18940" y="14249"/>
                      </a:lnTo>
                      <a:lnTo>
                        <a:pt x="18664" y="18964"/>
                      </a:lnTo>
                      <a:lnTo>
                        <a:pt x="14092" y="16754"/>
                      </a:lnTo>
                      <a:cubicBezTo>
                        <a:pt x="10653" y="23155"/>
                        <a:pt x="18368" y="35681"/>
                        <a:pt x="17921" y="45120"/>
                      </a:cubicBezTo>
                      <a:lnTo>
                        <a:pt x="15273" y="42424"/>
                      </a:lnTo>
                      <a:lnTo>
                        <a:pt x="15940" y="48435"/>
                      </a:lnTo>
                      <a:cubicBezTo>
                        <a:pt x="16225" y="47053"/>
                        <a:pt x="17492" y="47177"/>
                        <a:pt x="18206" y="46901"/>
                      </a:cubicBezTo>
                      <a:cubicBezTo>
                        <a:pt x="18816" y="51664"/>
                        <a:pt x="21045" y="54997"/>
                        <a:pt x="23464" y="57988"/>
                      </a:cubicBezTo>
                      <a:cubicBezTo>
                        <a:pt x="26122" y="60893"/>
                        <a:pt x="28998" y="63446"/>
                        <a:pt x="30779" y="67027"/>
                      </a:cubicBezTo>
                      <a:lnTo>
                        <a:pt x="33427" y="61227"/>
                      </a:lnTo>
                      <a:lnTo>
                        <a:pt x="36847" y="68923"/>
                      </a:lnTo>
                      <a:lnTo>
                        <a:pt x="32884" y="70399"/>
                      </a:lnTo>
                      <a:cubicBezTo>
                        <a:pt x="39704" y="71161"/>
                        <a:pt x="35971" y="76524"/>
                        <a:pt x="43419" y="76705"/>
                      </a:cubicBezTo>
                      <a:cubicBezTo>
                        <a:pt x="42295" y="75457"/>
                        <a:pt x="42962" y="75038"/>
                        <a:pt x="43105" y="73666"/>
                      </a:cubicBezTo>
                      <a:cubicBezTo>
                        <a:pt x="43105" y="73666"/>
                        <a:pt x="44124" y="74190"/>
                        <a:pt x="45143" y="74714"/>
                      </a:cubicBezTo>
                      <a:cubicBezTo>
                        <a:pt x="46200" y="75200"/>
                        <a:pt x="47267" y="75686"/>
                        <a:pt x="47267" y="75686"/>
                      </a:cubicBezTo>
                      <a:cubicBezTo>
                        <a:pt x="42867" y="75114"/>
                        <a:pt x="49468" y="81401"/>
                        <a:pt x="46258" y="83429"/>
                      </a:cubicBezTo>
                      <a:cubicBezTo>
                        <a:pt x="48620" y="88182"/>
                        <a:pt x="50020" y="94812"/>
                        <a:pt x="52392" y="101422"/>
                      </a:cubicBezTo>
                      <a:cubicBezTo>
                        <a:pt x="54963" y="107871"/>
                        <a:pt x="58192" y="114538"/>
                        <a:pt x="63012" y="119424"/>
                      </a:cubicBezTo>
                      <a:cubicBezTo>
                        <a:pt x="71251" y="124949"/>
                        <a:pt x="64984" y="132388"/>
                        <a:pt x="70623" y="138465"/>
                      </a:cubicBezTo>
                      <a:cubicBezTo>
                        <a:pt x="70461" y="137741"/>
                        <a:pt x="70099" y="135684"/>
                        <a:pt x="72089" y="136150"/>
                      </a:cubicBezTo>
                      <a:cubicBezTo>
                        <a:pt x="74880" y="140760"/>
                        <a:pt x="70346" y="140389"/>
                        <a:pt x="70261" y="143066"/>
                      </a:cubicBezTo>
                      <a:cubicBezTo>
                        <a:pt x="65260" y="140579"/>
                        <a:pt x="59612" y="135093"/>
                        <a:pt x="57507" y="130578"/>
                      </a:cubicBezTo>
                      <a:cubicBezTo>
                        <a:pt x="53773" y="127483"/>
                        <a:pt x="54144" y="134474"/>
                        <a:pt x="49734" y="130264"/>
                      </a:cubicBezTo>
                      <a:cubicBezTo>
                        <a:pt x="49648" y="129540"/>
                        <a:pt x="51039" y="125158"/>
                        <a:pt x="52525" y="127044"/>
                      </a:cubicBezTo>
                      <a:cubicBezTo>
                        <a:pt x="54154" y="124816"/>
                        <a:pt x="51868" y="126825"/>
                        <a:pt x="52011" y="128245"/>
                      </a:cubicBezTo>
                      <a:cubicBezTo>
                        <a:pt x="54497" y="122263"/>
                        <a:pt x="36418" y="113100"/>
                        <a:pt x="48610" y="113319"/>
                      </a:cubicBezTo>
                      <a:cubicBezTo>
                        <a:pt x="40600" y="109061"/>
                        <a:pt x="45296" y="106213"/>
                        <a:pt x="39085" y="99193"/>
                      </a:cubicBezTo>
                      <a:lnTo>
                        <a:pt x="40333" y="96898"/>
                      </a:lnTo>
                      <a:lnTo>
                        <a:pt x="35913" y="94907"/>
                      </a:lnTo>
                      <a:cubicBezTo>
                        <a:pt x="37190" y="94793"/>
                        <a:pt x="37837" y="93659"/>
                        <a:pt x="37866" y="91564"/>
                      </a:cubicBezTo>
                      <a:cubicBezTo>
                        <a:pt x="34094" y="89125"/>
                        <a:pt x="29579" y="90516"/>
                        <a:pt x="30256" y="88706"/>
                      </a:cubicBezTo>
                      <a:cubicBezTo>
                        <a:pt x="29560" y="91230"/>
                        <a:pt x="28932" y="93069"/>
                        <a:pt x="27646" y="94602"/>
                      </a:cubicBezTo>
                      <a:cubicBezTo>
                        <a:pt x="27646" y="91726"/>
                        <a:pt x="26884" y="88678"/>
                        <a:pt x="25722" y="86058"/>
                      </a:cubicBezTo>
                      <a:cubicBezTo>
                        <a:pt x="24712" y="83353"/>
                        <a:pt x="23340" y="81048"/>
                        <a:pt x="21845" y="79819"/>
                      </a:cubicBezTo>
                      <a:cubicBezTo>
                        <a:pt x="21845" y="79819"/>
                        <a:pt x="24893" y="89878"/>
                        <a:pt x="25093" y="89783"/>
                      </a:cubicBezTo>
                      <a:cubicBezTo>
                        <a:pt x="24455" y="89478"/>
                        <a:pt x="23807" y="90564"/>
                        <a:pt x="23140" y="90973"/>
                      </a:cubicBezTo>
                      <a:cubicBezTo>
                        <a:pt x="18807" y="83639"/>
                        <a:pt x="16740" y="80505"/>
                        <a:pt x="17397" y="72647"/>
                      </a:cubicBezTo>
                      <a:lnTo>
                        <a:pt x="21835" y="73028"/>
                      </a:lnTo>
                      <a:cubicBezTo>
                        <a:pt x="21435" y="70542"/>
                        <a:pt x="17235" y="68008"/>
                        <a:pt x="19359" y="66294"/>
                      </a:cubicBezTo>
                      <a:lnTo>
                        <a:pt x="22826" y="69847"/>
                      </a:lnTo>
                      <a:lnTo>
                        <a:pt x="22083" y="64951"/>
                      </a:lnTo>
                      <a:cubicBezTo>
                        <a:pt x="18826" y="65246"/>
                        <a:pt x="15778" y="69380"/>
                        <a:pt x="15987" y="74066"/>
                      </a:cubicBezTo>
                      <a:cubicBezTo>
                        <a:pt x="13139" y="70066"/>
                        <a:pt x="13149" y="70075"/>
                        <a:pt x="9348" y="69228"/>
                      </a:cubicBezTo>
                      <a:cubicBezTo>
                        <a:pt x="11577" y="72933"/>
                        <a:pt x="4690" y="70161"/>
                        <a:pt x="8119" y="75390"/>
                      </a:cubicBezTo>
                      <a:cubicBezTo>
                        <a:pt x="10205" y="73619"/>
                        <a:pt x="13187" y="84658"/>
                        <a:pt x="14863" y="88763"/>
                      </a:cubicBezTo>
                      <a:lnTo>
                        <a:pt x="14911" y="88021"/>
                      </a:lnTo>
                      <a:cubicBezTo>
                        <a:pt x="16797" y="86925"/>
                        <a:pt x="19788" y="92297"/>
                        <a:pt x="20569" y="94745"/>
                      </a:cubicBezTo>
                      <a:lnTo>
                        <a:pt x="19283" y="97746"/>
                      </a:lnTo>
                      <a:lnTo>
                        <a:pt x="15368" y="92078"/>
                      </a:lnTo>
                      <a:cubicBezTo>
                        <a:pt x="16644" y="96403"/>
                        <a:pt x="18092" y="104508"/>
                        <a:pt x="20673" y="104299"/>
                      </a:cubicBezTo>
                      <a:cubicBezTo>
                        <a:pt x="23893" y="103680"/>
                        <a:pt x="24569" y="105489"/>
                        <a:pt x="26579" y="108623"/>
                      </a:cubicBezTo>
                      <a:cubicBezTo>
                        <a:pt x="22693" y="106023"/>
                        <a:pt x="22731" y="108252"/>
                        <a:pt x="20788" y="108033"/>
                      </a:cubicBezTo>
                      <a:cubicBezTo>
                        <a:pt x="24179" y="110366"/>
                        <a:pt x="27903" y="115310"/>
                        <a:pt x="28522" y="119624"/>
                      </a:cubicBezTo>
                      <a:cubicBezTo>
                        <a:pt x="23998" y="114262"/>
                        <a:pt x="26998" y="123939"/>
                        <a:pt x="23921" y="119882"/>
                      </a:cubicBezTo>
                      <a:cubicBezTo>
                        <a:pt x="31313" y="121472"/>
                        <a:pt x="34732" y="134102"/>
                        <a:pt x="41486" y="140122"/>
                      </a:cubicBezTo>
                      <a:lnTo>
                        <a:pt x="41381" y="139370"/>
                      </a:lnTo>
                      <a:cubicBezTo>
                        <a:pt x="41381" y="139370"/>
                        <a:pt x="44086" y="141418"/>
                        <a:pt x="46820" y="143408"/>
                      </a:cubicBezTo>
                      <a:cubicBezTo>
                        <a:pt x="49553" y="145371"/>
                        <a:pt x="52287" y="147342"/>
                        <a:pt x="52287" y="147342"/>
                      </a:cubicBezTo>
                      <a:lnTo>
                        <a:pt x="50420" y="144780"/>
                      </a:lnTo>
                      <a:cubicBezTo>
                        <a:pt x="56526" y="142399"/>
                        <a:pt x="61326" y="149771"/>
                        <a:pt x="67527" y="151228"/>
                      </a:cubicBezTo>
                      <a:cubicBezTo>
                        <a:pt x="65450" y="150733"/>
                        <a:pt x="67155" y="152486"/>
                        <a:pt x="66632" y="153067"/>
                      </a:cubicBezTo>
                      <a:cubicBezTo>
                        <a:pt x="66822" y="151086"/>
                        <a:pt x="69708" y="152400"/>
                        <a:pt x="69661" y="154324"/>
                      </a:cubicBezTo>
                      <a:cubicBezTo>
                        <a:pt x="68127" y="158706"/>
                        <a:pt x="64822" y="151352"/>
                        <a:pt x="64060" y="153133"/>
                      </a:cubicBezTo>
                      <a:cubicBezTo>
                        <a:pt x="64060" y="153133"/>
                        <a:pt x="64888" y="154515"/>
                        <a:pt x="65708" y="155896"/>
                      </a:cubicBezTo>
                      <a:cubicBezTo>
                        <a:pt x="66603" y="157220"/>
                        <a:pt x="67498" y="158544"/>
                        <a:pt x="67498" y="158544"/>
                      </a:cubicBezTo>
                      <a:lnTo>
                        <a:pt x="70070" y="155696"/>
                      </a:lnTo>
                      <a:cubicBezTo>
                        <a:pt x="74137" y="160391"/>
                        <a:pt x="80938" y="160782"/>
                        <a:pt x="80109" y="166630"/>
                      </a:cubicBezTo>
                      <a:lnTo>
                        <a:pt x="77538" y="164897"/>
                      </a:lnTo>
                      <a:lnTo>
                        <a:pt x="78890" y="169107"/>
                      </a:lnTo>
                      <a:cubicBezTo>
                        <a:pt x="80557" y="168040"/>
                        <a:pt x="80300" y="167326"/>
                        <a:pt x="80138" y="164640"/>
                      </a:cubicBezTo>
                      <a:cubicBezTo>
                        <a:pt x="83138" y="167716"/>
                        <a:pt x="84691" y="172764"/>
                        <a:pt x="88053" y="172374"/>
                      </a:cubicBezTo>
                      <a:lnTo>
                        <a:pt x="88215" y="176279"/>
                      </a:lnTo>
                      <a:cubicBezTo>
                        <a:pt x="93016" y="176022"/>
                        <a:pt x="91473" y="182451"/>
                        <a:pt x="96550" y="182832"/>
                      </a:cubicBezTo>
                      <a:cubicBezTo>
                        <a:pt x="97121" y="184194"/>
                        <a:pt x="95683" y="180804"/>
                        <a:pt x="97835" y="180937"/>
                      </a:cubicBezTo>
                      <a:cubicBezTo>
                        <a:pt x="108103" y="185471"/>
                        <a:pt x="105093" y="190109"/>
                        <a:pt x="114104" y="194510"/>
                      </a:cubicBezTo>
                      <a:cubicBezTo>
                        <a:pt x="121095" y="198568"/>
                        <a:pt x="126896" y="201549"/>
                        <a:pt x="132973" y="204073"/>
                      </a:cubicBezTo>
                      <a:cubicBezTo>
                        <a:pt x="139107" y="206521"/>
                        <a:pt x="145222" y="209055"/>
                        <a:pt x="152614" y="213008"/>
                      </a:cubicBezTo>
                      <a:cubicBezTo>
                        <a:pt x="149499" y="214151"/>
                        <a:pt x="156824" y="215741"/>
                        <a:pt x="155138" y="218627"/>
                      </a:cubicBezTo>
                      <a:lnTo>
                        <a:pt x="156376" y="217046"/>
                      </a:lnTo>
                      <a:lnTo>
                        <a:pt x="157291" y="218189"/>
                      </a:lnTo>
                      <a:cubicBezTo>
                        <a:pt x="159700" y="217037"/>
                        <a:pt x="161577" y="217303"/>
                        <a:pt x="165568" y="217094"/>
                      </a:cubicBezTo>
                      <a:cubicBezTo>
                        <a:pt x="170664" y="219294"/>
                        <a:pt x="165292" y="219827"/>
                        <a:pt x="169082" y="222361"/>
                      </a:cubicBezTo>
                      <a:lnTo>
                        <a:pt x="165539" y="221132"/>
                      </a:lnTo>
                      <a:lnTo>
                        <a:pt x="170321" y="226819"/>
                      </a:lnTo>
                      <a:cubicBezTo>
                        <a:pt x="173359" y="225419"/>
                        <a:pt x="168568" y="217751"/>
                        <a:pt x="175836" y="221456"/>
                      </a:cubicBezTo>
                      <a:cubicBezTo>
                        <a:pt x="183608" y="223142"/>
                        <a:pt x="189199" y="229029"/>
                        <a:pt x="195305" y="230676"/>
                      </a:cubicBezTo>
                      <a:cubicBezTo>
                        <a:pt x="193114" y="225847"/>
                        <a:pt x="203230" y="232181"/>
                        <a:pt x="201029" y="227333"/>
                      </a:cubicBezTo>
                      <a:lnTo>
                        <a:pt x="205973" y="231229"/>
                      </a:lnTo>
                      <a:cubicBezTo>
                        <a:pt x="204706" y="228105"/>
                        <a:pt x="206706" y="228781"/>
                        <a:pt x="210164" y="22966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29" name="任意多边形: 形状 812">
                  <a:extLst>
                    <a:ext uri="{FF2B5EF4-FFF2-40B4-BE49-F238E27FC236}">
                      <a16:creationId xmlns:a16="http://schemas.microsoft.com/office/drawing/2014/main" id="{8C51CAB1-60D4-020E-27FA-432A62960EF4}"/>
                    </a:ext>
                  </a:extLst>
                </p:cNvPr>
                <p:cNvSpPr/>
                <p:nvPr/>
              </p:nvSpPr>
              <p:spPr>
                <a:xfrm>
                  <a:off x="3609765" y="1295315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7146 h 19050"/>
                    <a:gd name="connsiteX1" fmla="*/ 15754 w 19050"/>
                    <a:gd name="connsiteY1" fmla="*/ 11918 h 19050"/>
                    <a:gd name="connsiteX2" fmla="*/ 7144 w 19050"/>
                    <a:gd name="connsiteY2" fmla="*/ 714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19050">
                      <a:moveTo>
                        <a:pt x="7144" y="7146"/>
                      </a:moveTo>
                      <a:cubicBezTo>
                        <a:pt x="8658" y="7013"/>
                        <a:pt x="11544" y="12966"/>
                        <a:pt x="15754" y="11918"/>
                      </a:cubicBezTo>
                      <a:lnTo>
                        <a:pt x="7144" y="714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30" name="任意多边形: 形状 813">
                  <a:extLst>
                    <a:ext uri="{FF2B5EF4-FFF2-40B4-BE49-F238E27FC236}">
                      <a16:creationId xmlns:a16="http://schemas.microsoft.com/office/drawing/2014/main" id="{40DD76A7-2AA7-F7F2-BF8E-09A4215ADB1F}"/>
                    </a:ext>
                  </a:extLst>
                </p:cNvPr>
                <p:cNvSpPr/>
                <p:nvPr/>
              </p:nvSpPr>
              <p:spPr>
                <a:xfrm>
                  <a:off x="3565493" y="1294031"/>
                  <a:ext cx="19050" cy="19050"/>
                </a:xfrm>
                <a:custGeom>
                  <a:avLst/>
                  <a:gdLst>
                    <a:gd name="connsiteX0" fmla="*/ 13630 w 19050"/>
                    <a:gd name="connsiteY0" fmla="*/ 12335 h 19050"/>
                    <a:gd name="connsiteX1" fmla="*/ 7144 w 19050"/>
                    <a:gd name="connsiteY1" fmla="*/ 7144 h 19050"/>
                    <a:gd name="connsiteX2" fmla="*/ 13630 w 19050"/>
                    <a:gd name="connsiteY2" fmla="*/ 1233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19050">
                      <a:moveTo>
                        <a:pt x="13630" y="12335"/>
                      </a:moveTo>
                      <a:cubicBezTo>
                        <a:pt x="12964" y="8858"/>
                        <a:pt x="9325" y="9334"/>
                        <a:pt x="7144" y="7144"/>
                      </a:cubicBezTo>
                      <a:cubicBezTo>
                        <a:pt x="12944" y="8868"/>
                        <a:pt x="10144" y="15573"/>
                        <a:pt x="13630" y="1233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31" name="任意多边形: 形状 814">
                  <a:extLst>
                    <a:ext uri="{FF2B5EF4-FFF2-40B4-BE49-F238E27FC236}">
                      <a16:creationId xmlns:a16="http://schemas.microsoft.com/office/drawing/2014/main" id="{98AD8256-21A7-97FF-39D8-2038BC357A5D}"/>
                    </a:ext>
                  </a:extLst>
                </p:cNvPr>
                <p:cNvSpPr/>
                <p:nvPr/>
              </p:nvSpPr>
              <p:spPr>
                <a:xfrm>
                  <a:off x="3514173" y="1287011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7144 h 19050"/>
                    <a:gd name="connsiteX1" fmla="*/ 9554 w 19050"/>
                    <a:gd name="connsiteY1" fmla="*/ 9877 h 19050"/>
                    <a:gd name="connsiteX2" fmla="*/ 12068 w 19050"/>
                    <a:gd name="connsiteY2" fmla="*/ 12497 h 19050"/>
                    <a:gd name="connsiteX3" fmla="*/ 9620 w 19050"/>
                    <a:gd name="connsiteY3" fmla="*/ 7753 h 19050"/>
                    <a:gd name="connsiteX4" fmla="*/ 7144 w 19050"/>
                    <a:gd name="connsiteY4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7144" y="7144"/>
                      </a:moveTo>
                      <a:cubicBezTo>
                        <a:pt x="7144" y="7144"/>
                        <a:pt x="8296" y="8563"/>
                        <a:pt x="9554" y="9877"/>
                      </a:cubicBezTo>
                      <a:cubicBezTo>
                        <a:pt x="10811" y="11182"/>
                        <a:pt x="12068" y="12497"/>
                        <a:pt x="12068" y="12497"/>
                      </a:cubicBezTo>
                      <a:lnTo>
                        <a:pt x="9620" y="7753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32" name="任意多边形: 形状 815">
                  <a:extLst>
                    <a:ext uri="{FF2B5EF4-FFF2-40B4-BE49-F238E27FC236}">
                      <a16:creationId xmlns:a16="http://schemas.microsoft.com/office/drawing/2014/main" id="{6E1E955F-B9B2-6781-F1BA-355982E9A777}"/>
                    </a:ext>
                  </a:extLst>
                </p:cNvPr>
                <p:cNvSpPr/>
                <p:nvPr/>
              </p:nvSpPr>
              <p:spPr>
                <a:xfrm>
                  <a:off x="3796065" y="1173054"/>
                  <a:ext cx="19050" cy="19050"/>
                </a:xfrm>
                <a:custGeom>
                  <a:avLst/>
                  <a:gdLst>
                    <a:gd name="connsiteX0" fmla="*/ 13830 w 19050"/>
                    <a:gd name="connsiteY0" fmla="*/ 8087 h 19050"/>
                    <a:gd name="connsiteX1" fmla="*/ 9058 w 19050"/>
                    <a:gd name="connsiteY1" fmla="*/ 7144 h 19050"/>
                    <a:gd name="connsiteX2" fmla="*/ 7144 w 19050"/>
                    <a:gd name="connsiteY2" fmla="*/ 10992 h 19050"/>
                    <a:gd name="connsiteX3" fmla="*/ 15631 w 19050"/>
                    <a:gd name="connsiteY3" fmla="*/ 10649 h 19050"/>
                    <a:gd name="connsiteX4" fmla="*/ 13830 w 19050"/>
                    <a:gd name="connsiteY4" fmla="*/ 808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3830" y="8087"/>
                      </a:moveTo>
                      <a:lnTo>
                        <a:pt x="9058" y="7144"/>
                      </a:lnTo>
                      <a:cubicBezTo>
                        <a:pt x="11916" y="9582"/>
                        <a:pt x="8906" y="10220"/>
                        <a:pt x="7144" y="10992"/>
                      </a:cubicBezTo>
                      <a:cubicBezTo>
                        <a:pt x="10154" y="16269"/>
                        <a:pt x="11925" y="8353"/>
                        <a:pt x="15631" y="10649"/>
                      </a:cubicBezTo>
                      <a:cubicBezTo>
                        <a:pt x="13192" y="10811"/>
                        <a:pt x="13345" y="7858"/>
                        <a:pt x="13830" y="808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33" name="任意多边形: 形状 816">
                  <a:extLst>
                    <a:ext uri="{FF2B5EF4-FFF2-40B4-BE49-F238E27FC236}">
                      <a16:creationId xmlns:a16="http://schemas.microsoft.com/office/drawing/2014/main" id="{16F197BB-61AE-0395-6D2F-B2FC0F592F81}"/>
                    </a:ext>
                  </a:extLst>
                </p:cNvPr>
                <p:cNvSpPr/>
                <p:nvPr/>
              </p:nvSpPr>
              <p:spPr>
                <a:xfrm>
                  <a:off x="3814088" y="1123210"/>
                  <a:ext cx="9525" cy="9525"/>
                </a:xfrm>
                <a:custGeom>
                  <a:avLst/>
                  <a:gdLst>
                    <a:gd name="connsiteX0" fmla="*/ 8904 w 9525"/>
                    <a:gd name="connsiteY0" fmla="*/ 8715 h 9525"/>
                    <a:gd name="connsiteX1" fmla="*/ 7580 w 9525"/>
                    <a:gd name="connsiteY1" fmla="*/ 7763 h 9525"/>
                    <a:gd name="connsiteX2" fmla="*/ 8266 w 9525"/>
                    <a:gd name="connsiteY2" fmla="*/ 10497 h 9525"/>
                    <a:gd name="connsiteX3" fmla="*/ 11400 w 9525"/>
                    <a:gd name="connsiteY3" fmla="*/ 7144 h 9525"/>
                    <a:gd name="connsiteX4" fmla="*/ 8904 w 9525"/>
                    <a:gd name="connsiteY4" fmla="*/ 871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8904" y="8715"/>
                      </a:moveTo>
                      <a:cubicBezTo>
                        <a:pt x="8495" y="8087"/>
                        <a:pt x="8485" y="8087"/>
                        <a:pt x="7580" y="7763"/>
                      </a:cubicBezTo>
                      <a:cubicBezTo>
                        <a:pt x="6609" y="8401"/>
                        <a:pt x="7447" y="9211"/>
                        <a:pt x="8266" y="10497"/>
                      </a:cubicBezTo>
                      <a:lnTo>
                        <a:pt x="11400" y="7144"/>
                      </a:lnTo>
                      <a:lnTo>
                        <a:pt x="8904" y="871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34" name="任意多边形: 形状 817">
                  <a:extLst>
                    <a:ext uri="{FF2B5EF4-FFF2-40B4-BE49-F238E27FC236}">
                      <a16:creationId xmlns:a16="http://schemas.microsoft.com/office/drawing/2014/main" id="{E60B0403-2D00-D347-DDB9-C612751D289B}"/>
                    </a:ext>
                  </a:extLst>
                </p:cNvPr>
                <p:cNvSpPr/>
                <p:nvPr/>
              </p:nvSpPr>
              <p:spPr>
                <a:xfrm>
                  <a:off x="3621357" y="1292812"/>
                  <a:ext cx="19050" cy="9525"/>
                </a:xfrm>
                <a:custGeom>
                  <a:avLst/>
                  <a:gdLst>
                    <a:gd name="connsiteX0" fmla="*/ 8430 w 19050"/>
                    <a:gd name="connsiteY0" fmla="*/ 7144 h 9525"/>
                    <a:gd name="connsiteX1" fmla="*/ 7144 w 19050"/>
                    <a:gd name="connsiteY1" fmla="*/ 8649 h 9525"/>
                    <a:gd name="connsiteX2" fmla="*/ 12173 w 19050"/>
                    <a:gd name="connsiteY2" fmla="*/ 8773 h 9525"/>
                    <a:gd name="connsiteX3" fmla="*/ 8430 w 19050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8430" y="7144"/>
                      </a:moveTo>
                      <a:lnTo>
                        <a:pt x="7144" y="8649"/>
                      </a:lnTo>
                      <a:cubicBezTo>
                        <a:pt x="8363" y="9230"/>
                        <a:pt x="12125" y="10849"/>
                        <a:pt x="12173" y="8773"/>
                      </a:cubicBezTo>
                      <a:cubicBezTo>
                        <a:pt x="12144" y="8849"/>
                        <a:pt x="8430" y="7144"/>
                        <a:pt x="8430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35" name="任意多边形: 形状 818">
                  <a:extLst>
                    <a:ext uri="{FF2B5EF4-FFF2-40B4-BE49-F238E27FC236}">
                      <a16:creationId xmlns:a16="http://schemas.microsoft.com/office/drawing/2014/main" id="{7B55AC0E-417E-367F-386D-8B45EA136BBD}"/>
                    </a:ext>
                  </a:extLst>
                </p:cNvPr>
                <p:cNvSpPr/>
                <p:nvPr/>
              </p:nvSpPr>
              <p:spPr>
                <a:xfrm>
                  <a:off x="3571170" y="1293002"/>
                  <a:ext cx="19050" cy="9525"/>
                </a:xfrm>
                <a:custGeom>
                  <a:avLst/>
                  <a:gdLst>
                    <a:gd name="connsiteX0" fmla="*/ 8953 w 19050"/>
                    <a:gd name="connsiteY0" fmla="*/ 9963 h 9525"/>
                    <a:gd name="connsiteX1" fmla="*/ 11735 w 19050"/>
                    <a:gd name="connsiteY1" fmla="*/ 9392 h 9525"/>
                    <a:gd name="connsiteX2" fmla="*/ 13459 w 19050"/>
                    <a:gd name="connsiteY2" fmla="*/ 10849 h 9525"/>
                    <a:gd name="connsiteX3" fmla="*/ 7144 w 19050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8953" y="9963"/>
                      </a:moveTo>
                      <a:lnTo>
                        <a:pt x="11735" y="9392"/>
                      </a:lnTo>
                      <a:lnTo>
                        <a:pt x="13459" y="10849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36" name="任意多边形: 形状 819">
                  <a:extLst>
                    <a:ext uri="{FF2B5EF4-FFF2-40B4-BE49-F238E27FC236}">
                      <a16:creationId xmlns:a16="http://schemas.microsoft.com/office/drawing/2014/main" id="{88595CB4-2685-65B8-141B-30BEC136C3C6}"/>
                    </a:ext>
                  </a:extLst>
                </p:cNvPr>
                <p:cNvSpPr/>
                <p:nvPr/>
              </p:nvSpPr>
              <p:spPr>
                <a:xfrm>
                  <a:off x="3804314" y="1094806"/>
                  <a:ext cx="19050" cy="19050"/>
                </a:xfrm>
                <a:custGeom>
                  <a:avLst/>
                  <a:gdLst>
                    <a:gd name="connsiteX0" fmla="*/ 17088 w 19050"/>
                    <a:gd name="connsiteY0" fmla="*/ 10811 h 19050"/>
                    <a:gd name="connsiteX1" fmla="*/ 16393 w 19050"/>
                    <a:gd name="connsiteY1" fmla="*/ 12316 h 19050"/>
                    <a:gd name="connsiteX2" fmla="*/ 16840 w 19050"/>
                    <a:gd name="connsiteY2" fmla="*/ 12478 h 19050"/>
                    <a:gd name="connsiteX3" fmla="*/ 11192 w 19050"/>
                    <a:gd name="connsiteY3" fmla="*/ 13173 h 19050"/>
                    <a:gd name="connsiteX4" fmla="*/ 7144 w 19050"/>
                    <a:gd name="connsiteY4" fmla="*/ 7144 h 19050"/>
                    <a:gd name="connsiteX5" fmla="*/ 8658 w 19050"/>
                    <a:gd name="connsiteY5" fmla="*/ 10868 h 19050"/>
                    <a:gd name="connsiteX6" fmla="*/ 9773 w 19050"/>
                    <a:gd name="connsiteY6" fmla="*/ 10392 h 19050"/>
                    <a:gd name="connsiteX7" fmla="*/ 7601 w 19050"/>
                    <a:gd name="connsiteY7" fmla="*/ 14802 h 19050"/>
                    <a:gd name="connsiteX8" fmla="*/ 14640 w 19050"/>
                    <a:gd name="connsiteY8" fmla="*/ 16231 h 19050"/>
                    <a:gd name="connsiteX9" fmla="*/ 16983 w 19050"/>
                    <a:gd name="connsiteY9" fmla="*/ 21212 h 19050"/>
                    <a:gd name="connsiteX10" fmla="*/ 16716 w 19050"/>
                    <a:gd name="connsiteY10" fmla="*/ 16469 h 19050"/>
                    <a:gd name="connsiteX11" fmla="*/ 19298 w 19050"/>
                    <a:gd name="connsiteY11" fmla="*/ 16840 h 19050"/>
                    <a:gd name="connsiteX12" fmla="*/ 18859 w 19050"/>
                    <a:gd name="connsiteY12" fmla="*/ 16707 h 19050"/>
                    <a:gd name="connsiteX13" fmla="*/ 17088 w 19050"/>
                    <a:gd name="connsiteY13" fmla="*/ 1081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9050" h="19050">
                      <a:moveTo>
                        <a:pt x="17088" y="10811"/>
                      </a:moveTo>
                      <a:lnTo>
                        <a:pt x="16393" y="12316"/>
                      </a:lnTo>
                      <a:lnTo>
                        <a:pt x="16840" y="12478"/>
                      </a:lnTo>
                      <a:cubicBezTo>
                        <a:pt x="16802" y="17393"/>
                        <a:pt x="11516" y="7944"/>
                        <a:pt x="11192" y="13173"/>
                      </a:cubicBezTo>
                      <a:cubicBezTo>
                        <a:pt x="10925" y="9916"/>
                        <a:pt x="8925" y="9658"/>
                        <a:pt x="7144" y="7144"/>
                      </a:cubicBezTo>
                      <a:cubicBezTo>
                        <a:pt x="7306" y="8534"/>
                        <a:pt x="7429" y="9935"/>
                        <a:pt x="8658" y="10868"/>
                      </a:cubicBezTo>
                      <a:cubicBezTo>
                        <a:pt x="9020" y="10563"/>
                        <a:pt x="9334" y="9792"/>
                        <a:pt x="9773" y="10392"/>
                      </a:cubicBezTo>
                      <a:cubicBezTo>
                        <a:pt x="12154" y="14526"/>
                        <a:pt x="7610" y="13135"/>
                        <a:pt x="7601" y="14802"/>
                      </a:cubicBezTo>
                      <a:cubicBezTo>
                        <a:pt x="7591" y="12259"/>
                        <a:pt x="12516" y="15135"/>
                        <a:pt x="14640" y="16231"/>
                      </a:cubicBezTo>
                      <a:cubicBezTo>
                        <a:pt x="16031" y="18536"/>
                        <a:pt x="14402" y="19412"/>
                        <a:pt x="16983" y="21212"/>
                      </a:cubicBezTo>
                      <a:cubicBezTo>
                        <a:pt x="16088" y="19945"/>
                        <a:pt x="18469" y="17478"/>
                        <a:pt x="16716" y="16469"/>
                      </a:cubicBezTo>
                      <a:cubicBezTo>
                        <a:pt x="17088" y="15678"/>
                        <a:pt x="18412" y="16564"/>
                        <a:pt x="19298" y="16840"/>
                      </a:cubicBezTo>
                      <a:lnTo>
                        <a:pt x="18859" y="16707"/>
                      </a:lnTo>
                      <a:cubicBezTo>
                        <a:pt x="21288" y="14764"/>
                        <a:pt x="17736" y="13221"/>
                        <a:pt x="17088" y="108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37" name="任意多边形: 形状 820">
                  <a:extLst>
                    <a:ext uri="{FF2B5EF4-FFF2-40B4-BE49-F238E27FC236}">
                      <a16:creationId xmlns:a16="http://schemas.microsoft.com/office/drawing/2014/main" id="{3A66B2CD-6B11-E33E-24CC-66C8967E2EE9}"/>
                    </a:ext>
                  </a:extLst>
                </p:cNvPr>
                <p:cNvSpPr/>
                <p:nvPr/>
              </p:nvSpPr>
              <p:spPr>
                <a:xfrm>
                  <a:off x="3792150" y="1183932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7144 h 9525"/>
                    <a:gd name="connsiteX1" fmla="*/ 11059 w 19050"/>
                    <a:gd name="connsiteY1" fmla="*/ 10401 h 9525"/>
                    <a:gd name="connsiteX2" fmla="*/ 12182 w 19050"/>
                    <a:gd name="connsiteY2" fmla="*/ 7325 h 9525"/>
                    <a:gd name="connsiteX3" fmla="*/ 7144 w 19050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7144" y="7144"/>
                      </a:moveTo>
                      <a:cubicBezTo>
                        <a:pt x="9115" y="8182"/>
                        <a:pt x="7934" y="11278"/>
                        <a:pt x="11059" y="10401"/>
                      </a:cubicBezTo>
                      <a:lnTo>
                        <a:pt x="12182" y="7325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38" name="任意多边形: 形状 821">
                  <a:extLst>
                    <a:ext uri="{FF2B5EF4-FFF2-40B4-BE49-F238E27FC236}">
                      <a16:creationId xmlns:a16="http://schemas.microsoft.com/office/drawing/2014/main" id="{1C8FD4E2-8017-E3C4-9CB6-23C82B76DDB5}"/>
                    </a:ext>
                  </a:extLst>
                </p:cNvPr>
                <p:cNvSpPr/>
                <p:nvPr/>
              </p:nvSpPr>
              <p:spPr>
                <a:xfrm>
                  <a:off x="3777409" y="1027083"/>
                  <a:ext cx="9525" cy="9525"/>
                </a:xfrm>
                <a:custGeom>
                  <a:avLst/>
                  <a:gdLst>
                    <a:gd name="connsiteX0" fmla="*/ 8426 w 9525"/>
                    <a:gd name="connsiteY0" fmla="*/ 9211 h 9525"/>
                    <a:gd name="connsiteX1" fmla="*/ 7664 w 9525"/>
                    <a:gd name="connsiteY1" fmla="*/ 7144 h 9525"/>
                    <a:gd name="connsiteX2" fmla="*/ 8426 w 9525"/>
                    <a:gd name="connsiteY2" fmla="*/ 921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426" y="9211"/>
                      </a:moveTo>
                      <a:cubicBezTo>
                        <a:pt x="5901" y="8068"/>
                        <a:pt x="8064" y="7982"/>
                        <a:pt x="7664" y="7144"/>
                      </a:cubicBezTo>
                      <a:cubicBezTo>
                        <a:pt x="8397" y="8077"/>
                        <a:pt x="5625" y="7820"/>
                        <a:pt x="8426" y="92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39" name="任意多边形: 形状 822">
                  <a:extLst>
                    <a:ext uri="{FF2B5EF4-FFF2-40B4-BE49-F238E27FC236}">
                      <a16:creationId xmlns:a16="http://schemas.microsoft.com/office/drawing/2014/main" id="{5680092B-FA35-BCB3-BB1C-55AEBC4EFA98}"/>
                    </a:ext>
                  </a:extLst>
                </p:cNvPr>
                <p:cNvSpPr/>
                <p:nvPr/>
              </p:nvSpPr>
              <p:spPr>
                <a:xfrm>
                  <a:off x="3539652" y="1271600"/>
                  <a:ext cx="28575" cy="28575"/>
                </a:xfrm>
                <a:custGeom>
                  <a:avLst/>
                  <a:gdLst>
                    <a:gd name="connsiteX0" fmla="*/ 24594 w 28575"/>
                    <a:gd name="connsiteY0" fmla="*/ 26251 h 28575"/>
                    <a:gd name="connsiteX1" fmla="*/ 29194 w 28575"/>
                    <a:gd name="connsiteY1" fmla="*/ 27280 h 28575"/>
                    <a:gd name="connsiteX2" fmla="*/ 13535 w 28575"/>
                    <a:gd name="connsiteY2" fmla="*/ 9487 h 28575"/>
                    <a:gd name="connsiteX3" fmla="*/ 13002 w 28575"/>
                    <a:gd name="connsiteY3" fmla="*/ 12887 h 28575"/>
                    <a:gd name="connsiteX4" fmla="*/ 7144 w 28575"/>
                    <a:gd name="connsiteY4" fmla="*/ 7144 h 28575"/>
                    <a:gd name="connsiteX5" fmla="*/ 23870 w 28575"/>
                    <a:gd name="connsiteY5" fmla="*/ 28918 h 28575"/>
                    <a:gd name="connsiteX6" fmla="*/ 24594 w 28575"/>
                    <a:gd name="connsiteY6" fmla="*/ 26251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575" h="28575">
                      <a:moveTo>
                        <a:pt x="24594" y="26251"/>
                      </a:moveTo>
                      <a:cubicBezTo>
                        <a:pt x="28032" y="29261"/>
                        <a:pt x="26260" y="26384"/>
                        <a:pt x="29194" y="27280"/>
                      </a:cubicBezTo>
                      <a:cubicBezTo>
                        <a:pt x="26327" y="20422"/>
                        <a:pt x="21060" y="15278"/>
                        <a:pt x="13535" y="9487"/>
                      </a:cubicBezTo>
                      <a:lnTo>
                        <a:pt x="13002" y="12887"/>
                      </a:lnTo>
                      <a:cubicBezTo>
                        <a:pt x="11430" y="11249"/>
                        <a:pt x="9506" y="8896"/>
                        <a:pt x="7144" y="7144"/>
                      </a:cubicBezTo>
                      <a:cubicBezTo>
                        <a:pt x="9696" y="12335"/>
                        <a:pt x="14678" y="22279"/>
                        <a:pt x="23870" y="28918"/>
                      </a:cubicBezTo>
                      <a:lnTo>
                        <a:pt x="24594" y="2625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40" name="任意多边形: 形状 823">
                  <a:extLst>
                    <a:ext uri="{FF2B5EF4-FFF2-40B4-BE49-F238E27FC236}">
                      <a16:creationId xmlns:a16="http://schemas.microsoft.com/office/drawing/2014/main" id="{3E29800F-077A-E2A2-0B98-DFC83342898B}"/>
                    </a:ext>
                  </a:extLst>
                </p:cNvPr>
                <p:cNvSpPr/>
                <p:nvPr/>
              </p:nvSpPr>
              <p:spPr>
                <a:xfrm>
                  <a:off x="3790674" y="1048786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7454 h 9525"/>
                    <a:gd name="connsiteX1" fmla="*/ 7563 w 19050"/>
                    <a:gd name="connsiteY1" fmla="*/ 8149 h 9525"/>
                    <a:gd name="connsiteX2" fmla="*/ 9639 w 19050"/>
                    <a:gd name="connsiteY2" fmla="*/ 8111 h 9525"/>
                    <a:gd name="connsiteX3" fmla="*/ 11811 w 19050"/>
                    <a:gd name="connsiteY3" fmla="*/ 10816 h 9525"/>
                    <a:gd name="connsiteX4" fmla="*/ 14726 w 19050"/>
                    <a:gd name="connsiteY4" fmla="*/ 8473 h 9525"/>
                    <a:gd name="connsiteX5" fmla="*/ 7144 w 19050"/>
                    <a:gd name="connsiteY5" fmla="*/ 745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9525">
                      <a:moveTo>
                        <a:pt x="7144" y="7454"/>
                      </a:moveTo>
                      <a:lnTo>
                        <a:pt x="7563" y="8149"/>
                      </a:lnTo>
                      <a:lnTo>
                        <a:pt x="9639" y="8111"/>
                      </a:lnTo>
                      <a:cubicBezTo>
                        <a:pt x="10439" y="8949"/>
                        <a:pt x="11621" y="9902"/>
                        <a:pt x="11811" y="10816"/>
                      </a:cubicBezTo>
                      <a:cubicBezTo>
                        <a:pt x="16259" y="12912"/>
                        <a:pt x="12306" y="8587"/>
                        <a:pt x="14726" y="8473"/>
                      </a:cubicBezTo>
                      <a:cubicBezTo>
                        <a:pt x="10649" y="6187"/>
                        <a:pt x="9373" y="7568"/>
                        <a:pt x="7144" y="745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41" name="任意多边形: 形状 824">
                  <a:extLst>
                    <a:ext uri="{FF2B5EF4-FFF2-40B4-BE49-F238E27FC236}">
                      <a16:creationId xmlns:a16="http://schemas.microsoft.com/office/drawing/2014/main" id="{3ADE68EF-8CE2-F66C-CA0F-B00B82818E10}"/>
                    </a:ext>
                  </a:extLst>
                </p:cNvPr>
                <p:cNvSpPr/>
                <p:nvPr/>
              </p:nvSpPr>
              <p:spPr>
                <a:xfrm>
                  <a:off x="3682641" y="1270809"/>
                  <a:ext cx="19050" cy="19050"/>
                </a:xfrm>
                <a:custGeom>
                  <a:avLst/>
                  <a:gdLst>
                    <a:gd name="connsiteX0" fmla="*/ 12764 w 19050"/>
                    <a:gd name="connsiteY0" fmla="*/ 9230 h 19050"/>
                    <a:gd name="connsiteX1" fmla="*/ 7144 w 19050"/>
                    <a:gd name="connsiteY1" fmla="*/ 7144 h 19050"/>
                    <a:gd name="connsiteX2" fmla="*/ 11087 w 19050"/>
                    <a:gd name="connsiteY2" fmla="*/ 11973 h 19050"/>
                    <a:gd name="connsiteX3" fmla="*/ 12764 w 19050"/>
                    <a:gd name="connsiteY3" fmla="*/ 923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2764" y="9230"/>
                      </a:moveTo>
                      <a:cubicBezTo>
                        <a:pt x="12764" y="9230"/>
                        <a:pt x="8934" y="7163"/>
                        <a:pt x="7144" y="7144"/>
                      </a:cubicBezTo>
                      <a:lnTo>
                        <a:pt x="11087" y="11973"/>
                      </a:lnTo>
                      <a:cubicBezTo>
                        <a:pt x="11706" y="11725"/>
                        <a:pt x="9306" y="8439"/>
                        <a:pt x="12764" y="923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42" name="任意多边形: 形状 825">
                  <a:extLst>
                    <a:ext uri="{FF2B5EF4-FFF2-40B4-BE49-F238E27FC236}">
                      <a16:creationId xmlns:a16="http://schemas.microsoft.com/office/drawing/2014/main" id="{2FB2ACEB-8148-8059-2470-99276C69F1B3}"/>
                    </a:ext>
                  </a:extLst>
                </p:cNvPr>
                <p:cNvSpPr/>
                <p:nvPr/>
              </p:nvSpPr>
              <p:spPr>
                <a:xfrm>
                  <a:off x="3498526" y="1262484"/>
                  <a:ext cx="19050" cy="28575"/>
                </a:xfrm>
                <a:custGeom>
                  <a:avLst/>
                  <a:gdLst>
                    <a:gd name="connsiteX0" fmla="*/ 21314 w 19050"/>
                    <a:gd name="connsiteY0" fmla="*/ 28385 h 28575"/>
                    <a:gd name="connsiteX1" fmla="*/ 15618 w 19050"/>
                    <a:gd name="connsiteY1" fmla="*/ 20364 h 28575"/>
                    <a:gd name="connsiteX2" fmla="*/ 20943 w 19050"/>
                    <a:gd name="connsiteY2" fmla="*/ 22498 h 28575"/>
                    <a:gd name="connsiteX3" fmla="*/ 9446 w 19050"/>
                    <a:gd name="connsiteY3" fmla="*/ 7144 h 28575"/>
                    <a:gd name="connsiteX4" fmla="*/ 10846 w 19050"/>
                    <a:gd name="connsiteY4" fmla="*/ 21222 h 28575"/>
                    <a:gd name="connsiteX5" fmla="*/ 21314 w 19050"/>
                    <a:gd name="connsiteY5" fmla="*/ 28385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28575">
                      <a:moveTo>
                        <a:pt x="21314" y="28385"/>
                      </a:moveTo>
                      <a:cubicBezTo>
                        <a:pt x="21162" y="24736"/>
                        <a:pt x="12361" y="23108"/>
                        <a:pt x="15618" y="20364"/>
                      </a:cubicBezTo>
                      <a:cubicBezTo>
                        <a:pt x="18066" y="21031"/>
                        <a:pt x="18200" y="24670"/>
                        <a:pt x="20943" y="22498"/>
                      </a:cubicBezTo>
                      <a:cubicBezTo>
                        <a:pt x="12065" y="17240"/>
                        <a:pt x="17447" y="10811"/>
                        <a:pt x="9446" y="7144"/>
                      </a:cubicBezTo>
                      <a:cubicBezTo>
                        <a:pt x="11704" y="12802"/>
                        <a:pt x="2207" y="12973"/>
                        <a:pt x="10846" y="21222"/>
                      </a:cubicBezTo>
                      <a:cubicBezTo>
                        <a:pt x="10589" y="24079"/>
                        <a:pt x="17371" y="24479"/>
                        <a:pt x="21314" y="2838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43" name="任意多边形: 形状 826">
                  <a:extLst>
                    <a:ext uri="{FF2B5EF4-FFF2-40B4-BE49-F238E27FC236}">
                      <a16:creationId xmlns:a16="http://schemas.microsoft.com/office/drawing/2014/main" id="{DA0ECFD8-1080-0503-9843-AF7E663A89EB}"/>
                    </a:ext>
                  </a:extLst>
                </p:cNvPr>
                <p:cNvSpPr/>
                <p:nvPr/>
              </p:nvSpPr>
              <p:spPr>
                <a:xfrm>
                  <a:off x="3746830" y="1010824"/>
                  <a:ext cx="9525" cy="9525"/>
                </a:xfrm>
                <a:custGeom>
                  <a:avLst/>
                  <a:gdLst>
                    <a:gd name="connsiteX0" fmla="*/ 7544 w 9525"/>
                    <a:gd name="connsiteY0" fmla="*/ 7296 h 9525"/>
                    <a:gd name="connsiteX1" fmla="*/ 7144 w 9525"/>
                    <a:gd name="connsiteY1" fmla="*/ 7144 h 9525"/>
                    <a:gd name="connsiteX2" fmla="*/ 7477 w 9525"/>
                    <a:gd name="connsiteY2" fmla="*/ 7268 h 9525"/>
                    <a:gd name="connsiteX3" fmla="*/ 7363 w 9525"/>
                    <a:gd name="connsiteY3" fmla="*/ 7229 h 9525"/>
                    <a:gd name="connsiteX4" fmla="*/ 7544 w 9525"/>
                    <a:gd name="connsiteY4" fmla="*/ 729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7544" y="7296"/>
                      </a:moveTo>
                      <a:cubicBezTo>
                        <a:pt x="7220" y="7191"/>
                        <a:pt x="7144" y="7144"/>
                        <a:pt x="7144" y="7144"/>
                      </a:cubicBezTo>
                      <a:cubicBezTo>
                        <a:pt x="7144" y="7144"/>
                        <a:pt x="7229" y="7191"/>
                        <a:pt x="7477" y="7268"/>
                      </a:cubicBezTo>
                      <a:lnTo>
                        <a:pt x="7363" y="7229"/>
                      </a:lnTo>
                      <a:lnTo>
                        <a:pt x="7544" y="729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44" name="任意多边形: 形状 827">
                  <a:extLst>
                    <a:ext uri="{FF2B5EF4-FFF2-40B4-BE49-F238E27FC236}">
                      <a16:creationId xmlns:a16="http://schemas.microsoft.com/office/drawing/2014/main" id="{3B5A43D6-5E04-83A3-9B9E-B53CA4A74A82}"/>
                    </a:ext>
                  </a:extLst>
                </p:cNvPr>
                <p:cNvSpPr/>
                <p:nvPr/>
              </p:nvSpPr>
              <p:spPr>
                <a:xfrm>
                  <a:off x="3746716" y="1010853"/>
                  <a:ext cx="9525" cy="9525"/>
                </a:xfrm>
                <a:custGeom>
                  <a:avLst/>
                  <a:gdLst>
                    <a:gd name="connsiteX0" fmla="*/ 7163 w 9525"/>
                    <a:gd name="connsiteY0" fmla="*/ 7144 h 9525"/>
                    <a:gd name="connsiteX1" fmla="*/ 7144 w 9525"/>
                    <a:gd name="connsiteY1" fmla="*/ 7144 h 9525"/>
                    <a:gd name="connsiteX2" fmla="*/ 7163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63" y="7144"/>
                      </a:moveTo>
                      <a:lnTo>
                        <a:pt x="7144" y="7144"/>
                      </a:lnTo>
                      <a:lnTo>
                        <a:pt x="7163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45" name="任意多边形: 形状 828">
                  <a:extLst>
                    <a:ext uri="{FF2B5EF4-FFF2-40B4-BE49-F238E27FC236}">
                      <a16:creationId xmlns:a16="http://schemas.microsoft.com/office/drawing/2014/main" id="{825BF6C4-41D8-DBE8-2E70-F9B69478D3FF}"/>
                    </a:ext>
                  </a:extLst>
                </p:cNvPr>
                <p:cNvSpPr/>
                <p:nvPr/>
              </p:nvSpPr>
              <p:spPr>
                <a:xfrm>
                  <a:off x="3801666" y="1148887"/>
                  <a:ext cx="19050" cy="9525"/>
                </a:xfrm>
                <a:custGeom>
                  <a:avLst/>
                  <a:gdLst>
                    <a:gd name="connsiteX0" fmla="*/ 7163 w 19050"/>
                    <a:gd name="connsiteY0" fmla="*/ 7708 h 9525"/>
                    <a:gd name="connsiteX1" fmla="*/ 7144 w 19050"/>
                    <a:gd name="connsiteY1" fmla="*/ 9355 h 9525"/>
                    <a:gd name="connsiteX2" fmla="*/ 9001 w 19050"/>
                    <a:gd name="connsiteY2" fmla="*/ 8622 h 9525"/>
                    <a:gd name="connsiteX3" fmla="*/ 9754 w 19050"/>
                    <a:gd name="connsiteY3" fmla="*/ 11184 h 9525"/>
                    <a:gd name="connsiteX4" fmla="*/ 13164 w 19050"/>
                    <a:gd name="connsiteY4" fmla="*/ 10441 h 9525"/>
                    <a:gd name="connsiteX5" fmla="*/ 7163 w 19050"/>
                    <a:gd name="connsiteY5" fmla="*/ 770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9525">
                      <a:moveTo>
                        <a:pt x="7163" y="7708"/>
                      </a:moveTo>
                      <a:lnTo>
                        <a:pt x="7144" y="9355"/>
                      </a:lnTo>
                      <a:lnTo>
                        <a:pt x="9001" y="8622"/>
                      </a:lnTo>
                      <a:cubicBezTo>
                        <a:pt x="9763" y="9546"/>
                        <a:pt x="9458" y="10479"/>
                        <a:pt x="9754" y="11184"/>
                      </a:cubicBezTo>
                      <a:cubicBezTo>
                        <a:pt x="9792" y="11279"/>
                        <a:pt x="13183" y="10517"/>
                        <a:pt x="13164" y="10441"/>
                      </a:cubicBezTo>
                      <a:cubicBezTo>
                        <a:pt x="12030" y="8889"/>
                        <a:pt x="8868" y="5898"/>
                        <a:pt x="7163" y="770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46" name="任意多边形: 形状 829">
                  <a:extLst>
                    <a:ext uri="{FF2B5EF4-FFF2-40B4-BE49-F238E27FC236}">
                      <a16:creationId xmlns:a16="http://schemas.microsoft.com/office/drawing/2014/main" id="{33D4BEB1-8633-541D-BC17-C586CD3638D5}"/>
                    </a:ext>
                  </a:extLst>
                </p:cNvPr>
                <p:cNvSpPr/>
                <p:nvPr/>
              </p:nvSpPr>
              <p:spPr>
                <a:xfrm>
                  <a:off x="3655124" y="1279543"/>
                  <a:ext cx="9525" cy="9525"/>
                </a:xfrm>
                <a:custGeom>
                  <a:avLst/>
                  <a:gdLst>
                    <a:gd name="connsiteX0" fmla="*/ 9868 w 9525"/>
                    <a:gd name="connsiteY0" fmla="*/ 7658 h 9525"/>
                    <a:gd name="connsiteX1" fmla="*/ 11068 w 9525"/>
                    <a:gd name="connsiteY1" fmla="*/ 8077 h 9525"/>
                    <a:gd name="connsiteX2" fmla="*/ 7144 w 9525"/>
                    <a:gd name="connsiteY2" fmla="*/ 10382 h 9525"/>
                    <a:gd name="connsiteX3" fmla="*/ 9868 w 9525"/>
                    <a:gd name="connsiteY3" fmla="*/ 765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868" y="7658"/>
                      </a:moveTo>
                      <a:lnTo>
                        <a:pt x="11068" y="8077"/>
                      </a:lnTo>
                      <a:cubicBezTo>
                        <a:pt x="4820" y="4763"/>
                        <a:pt x="11420" y="11421"/>
                        <a:pt x="7144" y="10382"/>
                      </a:cubicBezTo>
                      <a:cubicBezTo>
                        <a:pt x="8553" y="10049"/>
                        <a:pt x="9439" y="9144"/>
                        <a:pt x="9868" y="765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47" name="任意多边形: 形状 830">
                  <a:extLst>
                    <a:ext uri="{FF2B5EF4-FFF2-40B4-BE49-F238E27FC236}">
                      <a16:creationId xmlns:a16="http://schemas.microsoft.com/office/drawing/2014/main" id="{5B4F7445-0AB3-BFF8-8616-F09C78F85114}"/>
                    </a:ext>
                  </a:extLst>
                </p:cNvPr>
                <p:cNvSpPr/>
                <p:nvPr/>
              </p:nvSpPr>
              <p:spPr>
                <a:xfrm>
                  <a:off x="3764937" y="1205596"/>
                  <a:ext cx="19050" cy="9525"/>
                </a:xfrm>
                <a:custGeom>
                  <a:avLst/>
                  <a:gdLst>
                    <a:gd name="connsiteX0" fmla="*/ 17069 w 19050"/>
                    <a:gd name="connsiteY0" fmla="*/ 8577 h 9525"/>
                    <a:gd name="connsiteX1" fmla="*/ 18650 w 19050"/>
                    <a:gd name="connsiteY1" fmla="*/ 7511 h 9525"/>
                    <a:gd name="connsiteX2" fmla="*/ 7144 w 19050"/>
                    <a:gd name="connsiteY2" fmla="*/ 10559 h 9525"/>
                    <a:gd name="connsiteX3" fmla="*/ 17069 w 19050"/>
                    <a:gd name="connsiteY3" fmla="*/ 857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7069" y="8577"/>
                      </a:moveTo>
                      <a:cubicBezTo>
                        <a:pt x="18783" y="8263"/>
                        <a:pt x="18078" y="9168"/>
                        <a:pt x="18650" y="7511"/>
                      </a:cubicBezTo>
                      <a:cubicBezTo>
                        <a:pt x="12621" y="5796"/>
                        <a:pt x="12516" y="10654"/>
                        <a:pt x="7144" y="10559"/>
                      </a:cubicBezTo>
                      <a:cubicBezTo>
                        <a:pt x="8849" y="10501"/>
                        <a:pt x="17859" y="13035"/>
                        <a:pt x="17069" y="857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48" name="任意多边形: 形状 831">
                  <a:extLst>
                    <a:ext uri="{FF2B5EF4-FFF2-40B4-BE49-F238E27FC236}">
                      <a16:creationId xmlns:a16="http://schemas.microsoft.com/office/drawing/2014/main" id="{8F0DB149-6E72-5296-0178-62B83D37BD0F}"/>
                    </a:ext>
                  </a:extLst>
                </p:cNvPr>
                <p:cNvSpPr/>
                <p:nvPr/>
              </p:nvSpPr>
              <p:spPr>
                <a:xfrm>
                  <a:off x="3806114" y="1092797"/>
                  <a:ext cx="19050" cy="9525"/>
                </a:xfrm>
                <a:custGeom>
                  <a:avLst/>
                  <a:gdLst>
                    <a:gd name="connsiteX0" fmla="*/ 11525 w 19050"/>
                    <a:gd name="connsiteY0" fmla="*/ 8515 h 9525"/>
                    <a:gd name="connsiteX1" fmla="*/ 7144 w 19050"/>
                    <a:gd name="connsiteY1" fmla="*/ 8143 h 9525"/>
                    <a:gd name="connsiteX2" fmla="*/ 12097 w 19050"/>
                    <a:gd name="connsiteY2" fmla="*/ 9991 h 9525"/>
                    <a:gd name="connsiteX3" fmla="*/ 11525 w 19050"/>
                    <a:gd name="connsiteY3" fmla="*/ 851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1525" y="8515"/>
                      </a:moveTo>
                      <a:cubicBezTo>
                        <a:pt x="9887" y="8363"/>
                        <a:pt x="7601" y="5762"/>
                        <a:pt x="7144" y="8143"/>
                      </a:cubicBezTo>
                      <a:cubicBezTo>
                        <a:pt x="9058" y="11477"/>
                        <a:pt x="10363" y="8944"/>
                        <a:pt x="12097" y="9991"/>
                      </a:cubicBezTo>
                      <a:cubicBezTo>
                        <a:pt x="11687" y="9867"/>
                        <a:pt x="11573" y="8953"/>
                        <a:pt x="11525" y="851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49" name="任意多边形: 形状 832">
                  <a:extLst>
                    <a:ext uri="{FF2B5EF4-FFF2-40B4-BE49-F238E27FC236}">
                      <a16:creationId xmlns:a16="http://schemas.microsoft.com/office/drawing/2014/main" id="{70E42988-5B34-A732-E757-C9EB680D01B9}"/>
                    </a:ext>
                  </a:extLst>
                </p:cNvPr>
                <p:cNvSpPr/>
                <p:nvPr/>
              </p:nvSpPr>
              <p:spPr>
                <a:xfrm>
                  <a:off x="3780292" y="1032817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315 h 9525"/>
                    <a:gd name="connsiteX1" fmla="*/ 10125 w 9525"/>
                    <a:gd name="connsiteY1" fmla="*/ 8896 h 9525"/>
                    <a:gd name="connsiteX2" fmla="*/ 7220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315"/>
                      </a:moveTo>
                      <a:lnTo>
                        <a:pt x="10125" y="8896"/>
                      </a:lnTo>
                      <a:lnTo>
                        <a:pt x="7220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50" name="任意多边形: 形状 833">
                  <a:extLst>
                    <a:ext uri="{FF2B5EF4-FFF2-40B4-BE49-F238E27FC236}">
                      <a16:creationId xmlns:a16="http://schemas.microsoft.com/office/drawing/2014/main" id="{CF40CE5A-CA1B-1C37-4225-3236C2C6EA77}"/>
                    </a:ext>
                  </a:extLst>
                </p:cNvPr>
                <p:cNvSpPr/>
                <p:nvPr/>
              </p:nvSpPr>
              <p:spPr>
                <a:xfrm>
                  <a:off x="3761461" y="1134153"/>
                  <a:ext cx="47625" cy="47625"/>
                </a:xfrm>
                <a:custGeom>
                  <a:avLst/>
                  <a:gdLst>
                    <a:gd name="connsiteX0" fmla="*/ 44120 w 47625"/>
                    <a:gd name="connsiteY0" fmla="*/ 24099 h 47625"/>
                    <a:gd name="connsiteX1" fmla="*/ 45844 w 47625"/>
                    <a:gd name="connsiteY1" fmla="*/ 22203 h 47625"/>
                    <a:gd name="connsiteX2" fmla="*/ 38738 w 47625"/>
                    <a:gd name="connsiteY2" fmla="*/ 15574 h 47625"/>
                    <a:gd name="connsiteX3" fmla="*/ 39357 w 47625"/>
                    <a:gd name="connsiteY3" fmla="*/ 19860 h 47625"/>
                    <a:gd name="connsiteX4" fmla="*/ 36700 w 47625"/>
                    <a:gd name="connsiteY4" fmla="*/ 17231 h 47625"/>
                    <a:gd name="connsiteX5" fmla="*/ 38014 w 47625"/>
                    <a:gd name="connsiteY5" fmla="*/ 16307 h 47625"/>
                    <a:gd name="connsiteX6" fmla="*/ 34852 w 47625"/>
                    <a:gd name="connsiteY6" fmla="*/ 13898 h 47625"/>
                    <a:gd name="connsiteX7" fmla="*/ 35119 w 47625"/>
                    <a:gd name="connsiteY7" fmla="*/ 14622 h 47625"/>
                    <a:gd name="connsiteX8" fmla="*/ 34100 w 47625"/>
                    <a:gd name="connsiteY8" fmla="*/ 11745 h 47625"/>
                    <a:gd name="connsiteX9" fmla="*/ 40596 w 47625"/>
                    <a:gd name="connsiteY9" fmla="*/ 14431 h 47625"/>
                    <a:gd name="connsiteX10" fmla="*/ 40605 w 47625"/>
                    <a:gd name="connsiteY10" fmla="*/ 11164 h 47625"/>
                    <a:gd name="connsiteX11" fmla="*/ 34661 w 47625"/>
                    <a:gd name="connsiteY11" fmla="*/ 9859 h 47625"/>
                    <a:gd name="connsiteX12" fmla="*/ 26918 w 47625"/>
                    <a:gd name="connsiteY12" fmla="*/ 13688 h 47625"/>
                    <a:gd name="connsiteX13" fmla="*/ 20660 w 47625"/>
                    <a:gd name="connsiteY13" fmla="*/ 7211 h 47625"/>
                    <a:gd name="connsiteX14" fmla="*/ 18859 w 47625"/>
                    <a:gd name="connsiteY14" fmla="*/ 9354 h 47625"/>
                    <a:gd name="connsiteX15" fmla="*/ 20250 w 47625"/>
                    <a:gd name="connsiteY15" fmla="*/ 16469 h 47625"/>
                    <a:gd name="connsiteX16" fmla="*/ 15411 w 47625"/>
                    <a:gd name="connsiteY16" fmla="*/ 19813 h 47625"/>
                    <a:gd name="connsiteX17" fmla="*/ 8115 w 47625"/>
                    <a:gd name="connsiteY17" fmla="*/ 18460 h 47625"/>
                    <a:gd name="connsiteX18" fmla="*/ 8601 w 47625"/>
                    <a:gd name="connsiteY18" fmla="*/ 17584 h 47625"/>
                    <a:gd name="connsiteX19" fmla="*/ 7144 w 47625"/>
                    <a:gd name="connsiteY19" fmla="*/ 20213 h 47625"/>
                    <a:gd name="connsiteX20" fmla="*/ 18802 w 47625"/>
                    <a:gd name="connsiteY20" fmla="*/ 19613 h 47625"/>
                    <a:gd name="connsiteX21" fmla="*/ 22374 w 47625"/>
                    <a:gd name="connsiteY21" fmla="*/ 25356 h 47625"/>
                    <a:gd name="connsiteX22" fmla="*/ 20193 w 47625"/>
                    <a:gd name="connsiteY22" fmla="*/ 24404 h 47625"/>
                    <a:gd name="connsiteX23" fmla="*/ 16431 w 47625"/>
                    <a:gd name="connsiteY23" fmla="*/ 30071 h 47625"/>
                    <a:gd name="connsiteX24" fmla="*/ 12802 w 47625"/>
                    <a:gd name="connsiteY24" fmla="*/ 28404 h 47625"/>
                    <a:gd name="connsiteX25" fmla="*/ 13449 w 47625"/>
                    <a:gd name="connsiteY25" fmla="*/ 30223 h 47625"/>
                    <a:gd name="connsiteX26" fmla="*/ 10897 w 47625"/>
                    <a:gd name="connsiteY26" fmla="*/ 28766 h 47625"/>
                    <a:gd name="connsiteX27" fmla="*/ 11659 w 47625"/>
                    <a:gd name="connsiteY27" fmla="*/ 29404 h 47625"/>
                    <a:gd name="connsiteX28" fmla="*/ 8487 w 47625"/>
                    <a:gd name="connsiteY28" fmla="*/ 32709 h 47625"/>
                    <a:gd name="connsiteX29" fmla="*/ 11763 w 47625"/>
                    <a:gd name="connsiteY29" fmla="*/ 32081 h 47625"/>
                    <a:gd name="connsiteX30" fmla="*/ 10001 w 47625"/>
                    <a:gd name="connsiteY30" fmla="*/ 38625 h 47625"/>
                    <a:gd name="connsiteX31" fmla="*/ 20955 w 47625"/>
                    <a:gd name="connsiteY31" fmla="*/ 40510 h 47625"/>
                    <a:gd name="connsiteX32" fmla="*/ 19641 w 47625"/>
                    <a:gd name="connsiteY32" fmla="*/ 37634 h 47625"/>
                    <a:gd name="connsiteX33" fmla="*/ 27051 w 47625"/>
                    <a:gd name="connsiteY33" fmla="*/ 40234 h 47625"/>
                    <a:gd name="connsiteX34" fmla="*/ 23622 w 47625"/>
                    <a:gd name="connsiteY34" fmla="*/ 34910 h 47625"/>
                    <a:gd name="connsiteX35" fmla="*/ 35985 w 47625"/>
                    <a:gd name="connsiteY35" fmla="*/ 28985 h 47625"/>
                    <a:gd name="connsiteX36" fmla="*/ 43034 w 47625"/>
                    <a:gd name="connsiteY36" fmla="*/ 28671 h 47625"/>
                    <a:gd name="connsiteX37" fmla="*/ 40977 w 47625"/>
                    <a:gd name="connsiteY37" fmla="*/ 27023 h 47625"/>
                    <a:gd name="connsiteX38" fmla="*/ 41948 w 47625"/>
                    <a:gd name="connsiteY38" fmla="*/ 28671 h 47625"/>
                    <a:gd name="connsiteX39" fmla="*/ 34595 w 47625"/>
                    <a:gd name="connsiteY39" fmla="*/ 25804 h 47625"/>
                    <a:gd name="connsiteX40" fmla="*/ 38167 w 47625"/>
                    <a:gd name="connsiteY40" fmla="*/ 26128 h 47625"/>
                    <a:gd name="connsiteX41" fmla="*/ 36395 w 47625"/>
                    <a:gd name="connsiteY41" fmla="*/ 23985 h 47625"/>
                    <a:gd name="connsiteX42" fmla="*/ 49006 w 47625"/>
                    <a:gd name="connsiteY42" fmla="*/ 27118 h 47625"/>
                    <a:gd name="connsiteX43" fmla="*/ 44120 w 47625"/>
                    <a:gd name="connsiteY43" fmla="*/ 24099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47625" h="47625">
                      <a:moveTo>
                        <a:pt x="44120" y="24099"/>
                      </a:moveTo>
                      <a:lnTo>
                        <a:pt x="45844" y="22203"/>
                      </a:lnTo>
                      <a:cubicBezTo>
                        <a:pt x="41519" y="21041"/>
                        <a:pt x="43920" y="15155"/>
                        <a:pt x="38738" y="15574"/>
                      </a:cubicBezTo>
                      <a:cubicBezTo>
                        <a:pt x="42177" y="15841"/>
                        <a:pt x="39262" y="18651"/>
                        <a:pt x="39357" y="19860"/>
                      </a:cubicBezTo>
                      <a:cubicBezTo>
                        <a:pt x="38748" y="20098"/>
                        <a:pt x="36643" y="18917"/>
                        <a:pt x="36700" y="17231"/>
                      </a:cubicBezTo>
                      <a:lnTo>
                        <a:pt x="38014" y="16307"/>
                      </a:lnTo>
                      <a:lnTo>
                        <a:pt x="34852" y="13898"/>
                      </a:lnTo>
                      <a:lnTo>
                        <a:pt x="35119" y="14622"/>
                      </a:lnTo>
                      <a:cubicBezTo>
                        <a:pt x="32299" y="15784"/>
                        <a:pt x="34214" y="12926"/>
                        <a:pt x="34100" y="11745"/>
                      </a:cubicBezTo>
                      <a:cubicBezTo>
                        <a:pt x="36957" y="11774"/>
                        <a:pt x="38329" y="13698"/>
                        <a:pt x="40596" y="14431"/>
                      </a:cubicBezTo>
                      <a:cubicBezTo>
                        <a:pt x="41443" y="14907"/>
                        <a:pt x="38348" y="12031"/>
                        <a:pt x="40605" y="11164"/>
                      </a:cubicBezTo>
                      <a:cubicBezTo>
                        <a:pt x="39024" y="13021"/>
                        <a:pt x="35357" y="5887"/>
                        <a:pt x="34661" y="9859"/>
                      </a:cubicBezTo>
                      <a:cubicBezTo>
                        <a:pt x="33099" y="13564"/>
                        <a:pt x="28423" y="8602"/>
                        <a:pt x="26918" y="13688"/>
                      </a:cubicBezTo>
                      <a:cubicBezTo>
                        <a:pt x="26175" y="9116"/>
                        <a:pt x="20307" y="12840"/>
                        <a:pt x="20660" y="7211"/>
                      </a:cubicBezTo>
                      <a:cubicBezTo>
                        <a:pt x="19412" y="6792"/>
                        <a:pt x="19241" y="8430"/>
                        <a:pt x="18859" y="9354"/>
                      </a:cubicBezTo>
                      <a:cubicBezTo>
                        <a:pt x="22679" y="9364"/>
                        <a:pt x="18831" y="14145"/>
                        <a:pt x="20250" y="16469"/>
                      </a:cubicBezTo>
                      <a:cubicBezTo>
                        <a:pt x="18879" y="18641"/>
                        <a:pt x="14268" y="15641"/>
                        <a:pt x="15411" y="19813"/>
                      </a:cubicBezTo>
                      <a:cubicBezTo>
                        <a:pt x="13497" y="16269"/>
                        <a:pt x="9782" y="19289"/>
                        <a:pt x="8115" y="18460"/>
                      </a:cubicBezTo>
                      <a:lnTo>
                        <a:pt x="8601" y="17584"/>
                      </a:lnTo>
                      <a:cubicBezTo>
                        <a:pt x="6620" y="16422"/>
                        <a:pt x="7887" y="18889"/>
                        <a:pt x="7144" y="20213"/>
                      </a:cubicBezTo>
                      <a:cubicBezTo>
                        <a:pt x="11497" y="18946"/>
                        <a:pt x="15002" y="22565"/>
                        <a:pt x="18802" y="19613"/>
                      </a:cubicBezTo>
                      <a:cubicBezTo>
                        <a:pt x="19888" y="21851"/>
                        <a:pt x="24270" y="21175"/>
                        <a:pt x="22374" y="25356"/>
                      </a:cubicBezTo>
                      <a:cubicBezTo>
                        <a:pt x="21717" y="26794"/>
                        <a:pt x="20069" y="26794"/>
                        <a:pt x="20193" y="24404"/>
                      </a:cubicBezTo>
                      <a:cubicBezTo>
                        <a:pt x="16269" y="24289"/>
                        <a:pt x="20050" y="29833"/>
                        <a:pt x="16431" y="30071"/>
                      </a:cubicBezTo>
                      <a:lnTo>
                        <a:pt x="12802" y="28404"/>
                      </a:lnTo>
                      <a:lnTo>
                        <a:pt x="13449" y="30223"/>
                      </a:lnTo>
                      <a:cubicBezTo>
                        <a:pt x="12554" y="30776"/>
                        <a:pt x="12030" y="29719"/>
                        <a:pt x="10897" y="28766"/>
                      </a:cubicBezTo>
                      <a:lnTo>
                        <a:pt x="11659" y="29404"/>
                      </a:lnTo>
                      <a:cubicBezTo>
                        <a:pt x="10630" y="31157"/>
                        <a:pt x="9811" y="32462"/>
                        <a:pt x="8487" y="32709"/>
                      </a:cubicBezTo>
                      <a:lnTo>
                        <a:pt x="11763" y="32081"/>
                      </a:lnTo>
                      <a:cubicBezTo>
                        <a:pt x="12859" y="36910"/>
                        <a:pt x="10249" y="35453"/>
                        <a:pt x="10001" y="38625"/>
                      </a:cubicBezTo>
                      <a:cubicBezTo>
                        <a:pt x="14916" y="36529"/>
                        <a:pt x="16440" y="37815"/>
                        <a:pt x="20955" y="40510"/>
                      </a:cubicBezTo>
                      <a:cubicBezTo>
                        <a:pt x="23727" y="40034"/>
                        <a:pt x="20203" y="38710"/>
                        <a:pt x="19641" y="37634"/>
                      </a:cubicBezTo>
                      <a:cubicBezTo>
                        <a:pt x="24070" y="35329"/>
                        <a:pt x="23231" y="44101"/>
                        <a:pt x="27051" y="40234"/>
                      </a:cubicBezTo>
                      <a:cubicBezTo>
                        <a:pt x="25984" y="38967"/>
                        <a:pt x="21488" y="37929"/>
                        <a:pt x="23622" y="34910"/>
                      </a:cubicBezTo>
                      <a:cubicBezTo>
                        <a:pt x="27508" y="32529"/>
                        <a:pt x="36119" y="34853"/>
                        <a:pt x="35985" y="28985"/>
                      </a:cubicBezTo>
                      <a:cubicBezTo>
                        <a:pt x="38052" y="27890"/>
                        <a:pt x="41453" y="31300"/>
                        <a:pt x="43034" y="28671"/>
                      </a:cubicBezTo>
                      <a:cubicBezTo>
                        <a:pt x="42929" y="27461"/>
                        <a:pt x="41853" y="27471"/>
                        <a:pt x="40977" y="27023"/>
                      </a:cubicBezTo>
                      <a:lnTo>
                        <a:pt x="41948" y="28671"/>
                      </a:lnTo>
                      <a:cubicBezTo>
                        <a:pt x="38405" y="30900"/>
                        <a:pt x="36586" y="27718"/>
                        <a:pt x="34595" y="25804"/>
                      </a:cubicBezTo>
                      <a:cubicBezTo>
                        <a:pt x="34623" y="25918"/>
                        <a:pt x="38167" y="26128"/>
                        <a:pt x="38167" y="26128"/>
                      </a:cubicBezTo>
                      <a:cubicBezTo>
                        <a:pt x="37138" y="26128"/>
                        <a:pt x="37062" y="24937"/>
                        <a:pt x="36395" y="23985"/>
                      </a:cubicBezTo>
                      <a:cubicBezTo>
                        <a:pt x="42510" y="18174"/>
                        <a:pt x="43948" y="31976"/>
                        <a:pt x="49006" y="27118"/>
                      </a:cubicBezTo>
                      <a:cubicBezTo>
                        <a:pt x="47901" y="27128"/>
                        <a:pt x="45758" y="25509"/>
                        <a:pt x="44120" y="2409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51" name="任意多边形: 形状 834">
                  <a:extLst>
                    <a:ext uri="{FF2B5EF4-FFF2-40B4-BE49-F238E27FC236}">
                      <a16:creationId xmlns:a16="http://schemas.microsoft.com/office/drawing/2014/main" id="{868F0E2F-F45E-D47E-0B8A-EE3793E2A5CF}"/>
                    </a:ext>
                  </a:extLst>
                </p:cNvPr>
                <p:cNvSpPr/>
                <p:nvPr/>
              </p:nvSpPr>
              <p:spPr>
                <a:xfrm>
                  <a:off x="3775471" y="1028627"/>
                  <a:ext cx="9525" cy="9525"/>
                </a:xfrm>
                <a:custGeom>
                  <a:avLst/>
                  <a:gdLst>
                    <a:gd name="connsiteX0" fmla="*/ 7173 w 9525"/>
                    <a:gd name="connsiteY0" fmla="*/ 7277 h 9525"/>
                    <a:gd name="connsiteX1" fmla="*/ 9011 w 9525"/>
                    <a:gd name="connsiteY1" fmla="*/ 7743 h 9525"/>
                    <a:gd name="connsiteX2" fmla="*/ 7173 w 9525"/>
                    <a:gd name="connsiteY2" fmla="*/ 727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73" y="7277"/>
                      </a:moveTo>
                      <a:cubicBezTo>
                        <a:pt x="9040" y="8610"/>
                        <a:pt x="8583" y="7762"/>
                        <a:pt x="9011" y="7743"/>
                      </a:cubicBezTo>
                      <a:cubicBezTo>
                        <a:pt x="8307" y="7515"/>
                        <a:pt x="6925" y="6867"/>
                        <a:pt x="7173" y="727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52" name="任意多边形: 形状 835">
                  <a:extLst>
                    <a:ext uri="{FF2B5EF4-FFF2-40B4-BE49-F238E27FC236}">
                      <a16:creationId xmlns:a16="http://schemas.microsoft.com/office/drawing/2014/main" id="{4E511A38-9B0B-A08D-C7C9-AE00EE2DECC2}"/>
                    </a:ext>
                  </a:extLst>
                </p:cNvPr>
                <p:cNvSpPr/>
                <p:nvPr/>
              </p:nvSpPr>
              <p:spPr>
                <a:xfrm>
                  <a:off x="3746811" y="1010815"/>
                  <a:ext cx="9525" cy="9525"/>
                </a:xfrm>
                <a:custGeom>
                  <a:avLst/>
                  <a:gdLst>
                    <a:gd name="connsiteX0" fmla="*/ 7201 w 9525"/>
                    <a:gd name="connsiteY0" fmla="*/ 7201 h 9525"/>
                    <a:gd name="connsiteX1" fmla="*/ 7572 w 9525"/>
                    <a:gd name="connsiteY1" fmla="*/ 7306 h 9525"/>
                    <a:gd name="connsiteX2" fmla="*/ 7229 w 9525"/>
                    <a:gd name="connsiteY2" fmla="*/ 7191 h 9525"/>
                    <a:gd name="connsiteX3" fmla="*/ 7144 w 9525"/>
                    <a:gd name="connsiteY3" fmla="*/ 7144 h 9525"/>
                    <a:gd name="connsiteX4" fmla="*/ 7163 w 9525"/>
                    <a:gd name="connsiteY4" fmla="*/ 7153 h 9525"/>
                    <a:gd name="connsiteX5" fmla="*/ 7163 w 9525"/>
                    <a:gd name="connsiteY5" fmla="*/ 7153 h 9525"/>
                    <a:gd name="connsiteX6" fmla="*/ 7363 w 9525"/>
                    <a:gd name="connsiteY6" fmla="*/ 7239 h 9525"/>
                    <a:gd name="connsiteX7" fmla="*/ 7277 w 9525"/>
                    <a:gd name="connsiteY7" fmla="*/ 7210 h 9525"/>
                    <a:gd name="connsiteX8" fmla="*/ 7534 w 9525"/>
                    <a:gd name="connsiteY8" fmla="*/ 7296 h 9525"/>
                    <a:gd name="connsiteX9" fmla="*/ 7210 w 9525"/>
                    <a:gd name="connsiteY9" fmla="*/ 7201 h 9525"/>
                    <a:gd name="connsiteX10" fmla="*/ 7201 w 9525"/>
                    <a:gd name="connsiteY10" fmla="*/ 720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525" h="9525">
                      <a:moveTo>
                        <a:pt x="7201" y="7201"/>
                      </a:moveTo>
                      <a:lnTo>
                        <a:pt x="7572" y="7306"/>
                      </a:lnTo>
                      <a:lnTo>
                        <a:pt x="7229" y="7191"/>
                      </a:lnTo>
                      <a:cubicBezTo>
                        <a:pt x="7029" y="7106"/>
                        <a:pt x="7315" y="7210"/>
                        <a:pt x="7144" y="7144"/>
                      </a:cubicBezTo>
                      <a:cubicBezTo>
                        <a:pt x="7325" y="7220"/>
                        <a:pt x="7163" y="7153"/>
                        <a:pt x="7163" y="7153"/>
                      </a:cubicBezTo>
                      <a:lnTo>
                        <a:pt x="7163" y="7153"/>
                      </a:lnTo>
                      <a:cubicBezTo>
                        <a:pt x="7258" y="7191"/>
                        <a:pt x="7277" y="7201"/>
                        <a:pt x="7363" y="7239"/>
                      </a:cubicBezTo>
                      <a:lnTo>
                        <a:pt x="7277" y="7210"/>
                      </a:lnTo>
                      <a:cubicBezTo>
                        <a:pt x="7391" y="7249"/>
                        <a:pt x="7449" y="7268"/>
                        <a:pt x="7534" y="7296"/>
                      </a:cubicBezTo>
                      <a:cubicBezTo>
                        <a:pt x="7420" y="7258"/>
                        <a:pt x="7353" y="7249"/>
                        <a:pt x="7210" y="7201"/>
                      </a:cubicBezTo>
                      <a:lnTo>
                        <a:pt x="7201" y="720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53" name="任意多边形: 形状 836">
                  <a:extLst>
                    <a:ext uri="{FF2B5EF4-FFF2-40B4-BE49-F238E27FC236}">
                      <a16:creationId xmlns:a16="http://schemas.microsoft.com/office/drawing/2014/main" id="{0EE2D017-88AD-1337-1B70-53F689B624B3}"/>
                    </a:ext>
                  </a:extLst>
                </p:cNvPr>
                <p:cNvSpPr/>
                <p:nvPr/>
              </p:nvSpPr>
              <p:spPr>
                <a:xfrm>
                  <a:off x="3375442" y="1187837"/>
                  <a:ext cx="19050" cy="38100"/>
                </a:xfrm>
                <a:custGeom>
                  <a:avLst/>
                  <a:gdLst>
                    <a:gd name="connsiteX0" fmla="*/ 9019 w 19050"/>
                    <a:gd name="connsiteY0" fmla="*/ 7144 h 38100"/>
                    <a:gd name="connsiteX1" fmla="*/ 11905 w 19050"/>
                    <a:gd name="connsiteY1" fmla="*/ 17983 h 38100"/>
                    <a:gd name="connsiteX2" fmla="*/ 14715 w 19050"/>
                    <a:gd name="connsiteY2" fmla="*/ 18402 h 38100"/>
                    <a:gd name="connsiteX3" fmla="*/ 19325 w 19050"/>
                    <a:gd name="connsiteY3" fmla="*/ 33690 h 38100"/>
                    <a:gd name="connsiteX4" fmla="*/ 9019 w 19050"/>
                    <a:gd name="connsiteY4" fmla="*/ 7144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38100">
                      <a:moveTo>
                        <a:pt x="9019" y="7144"/>
                      </a:moveTo>
                      <a:cubicBezTo>
                        <a:pt x="2790" y="7487"/>
                        <a:pt x="14277" y="13468"/>
                        <a:pt x="11905" y="17983"/>
                      </a:cubicBezTo>
                      <a:lnTo>
                        <a:pt x="14715" y="18402"/>
                      </a:lnTo>
                      <a:cubicBezTo>
                        <a:pt x="18268" y="26822"/>
                        <a:pt x="13601" y="23298"/>
                        <a:pt x="19325" y="33690"/>
                      </a:cubicBezTo>
                      <a:cubicBezTo>
                        <a:pt x="25973" y="28299"/>
                        <a:pt x="11524" y="15183"/>
                        <a:pt x="9019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54" name="任意多边形: 形状 837">
                  <a:extLst>
                    <a:ext uri="{FF2B5EF4-FFF2-40B4-BE49-F238E27FC236}">
                      <a16:creationId xmlns:a16="http://schemas.microsoft.com/office/drawing/2014/main" id="{E049ADC6-D741-B8D0-2384-D58F69CEAAA5}"/>
                    </a:ext>
                  </a:extLst>
                </p:cNvPr>
                <p:cNvSpPr/>
                <p:nvPr/>
              </p:nvSpPr>
              <p:spPr>
                <a:xfrm>
                  <a:off x="3798551" y="1144208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453 h 9525"/>
                    <a:gd name="connsiteX1" fmla="*/ 11049 w 9525"/>
                    <a:gd name="connsiteY1" fmla="*/ 10015 h 9525"/>
                    <a:gd name="connsiteX2" fmla="*/ 7144 w 9525"/>
                    <a:gd name="connsiteY2" fmla="*/ 745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453"/>
                      </a:moveTo>
                      <a:lnTo>
                        <a:pt x="11049" y="10015"/>
                      </a:lnTo>
                      <a:cubicBezTo>
                        <a:pt x="8611" y="7700"/>
                        <a:pt x="10544" y="6548"/>
                        <a:pt x="7144" y="74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55" name="任意多边形: 形状 838">
                  <a:extLst>
                    <a:ext uri="{FF2B5EF4-FFF2-40B4-BE49-F238E27FC236}">
                      <a16:creationId xmlns:a16="http://schemas.microsoft.com/office/drawing/2014/main" id="{8BAE8230-95DC-DAF3-C8D8-F9CDAB23314D}"/>
                    </a:ext>
                  </a:extLst>
                </p:cNvPr>
                <p:cNvSpPr/>
                <p:nvPr/>
              </p:nvSpPr>
              <p:spPr>
                <a:xfrm>
                  <a:off x="3746849" y="1010872"/>
                  <a:ext cx="9525" cy="9525"/>
                </a:xfrm>
                <a:custGeom>
                  <a:avLst/>
                  <a:gdLst>
                    <a:gd name="connsiteX0" fmla="*/ 7439 w 9525"/>
                    <a:gd name="connsiteY0" fmla="*/ 7230 h 9525"/>
                    <a:gd name="connsiteX1" fmla="*/ 7144 w 9525"/>
                    <a:gd name="connsiteY1" fmla="*/ 7144 h 9525"/>
                    <a:gd name="connsiteX2" fmla="*/ 7439 w 9525"/>
                    <a:gd name="connsiteY2" fmla="*/ 723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439" y="7230"/>
                      </a:moveTo>
                      <a:cubicBezTo>
                        <a:pt x="7287" y="7191"/>
                        <a:pt x="7277" y="7182"/>
                        <a:pt x="7144" y="7144"/>
                      </a:cubicBezTo>
                      <a:cubicBezTo>
                        <a:pt x="7258" y="7172"/>
                        <a:pt x="7391" y="7210"/>
                        <a:pt x="7439" y="723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56" name="任意多边形: 形状 839">
                  <a:extLst>
                    <a:ext uri="{FF2B5EF4-FFF2-40B4-BE49-F238E27FC236}">
                      <a16:creationId xmlns:a16="http://schemas.microsoft.com/office/drawing/2014/main" id="{2930D365-4E5C-E751-6F4B-91DD755287AC}"/>
                    </a:ext>
                  </a:extLst>
                </p:cNvPr>
                <p:cNvSpPr/>
                <p:nvPr/>
              </p:nvSpPr>
              <p:spPr>
                <a:xfrm>
                  <a:off x="3760110" y="1207068"/>
                  <a:ext cx="9525" cy="9525"/>
                </a:xfrm>
                <a:custGeom>
                  <a:avLst/>
                  <a:gdLst>
                    <a:gd name="connsiteX0" fmla="*/ 8313 w 9525"/>
                    <a:gd name="connsiteY0" fmla="*/ 7839 h 9525"/>
                    <a:gd name="connsiteX1" fmla="*/ 7361 w 9525"/>
                    <a:gd name="connsiteY1" fmla="*/ 7144 h 9525"/>
                    <a:gd name="connsiteX2" fmla="*/ 8570 w 9525"/>
                    <a:gd name="connsiteY2" fmla="*/ 10116 h 9525"/>
                    <a:gd name="connsiteX3" fmla="*/ 8313 w 9525"/>
                    <a:gd name="connsiteY3" fmla="*/ 783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8313" y="7839"/>
                      </a:moveTo>
                      <a:lnTo>
                        <a:pt x="7361" y="7144"/>
                      </a:lnTo>
                      <a:cubicBezTo>
                        <a:pt x="7513" y="8668"/>
                        <a:pt x="6227" y="9125"/>
                        <a:pt x="8570" y="10116"/>
                      </a:cubicBezTo>
                      <a:cubicBezTo>
                        <a:pt x="7904" y="8249"/>
                        <a:pt x="9818" y="9639"/>
                        <a:pt x="8313" y="783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57" name="任意多边形: 形状 840">
                  <a:extLst>
                    <a:ext uri="{FF2B5EF4-FFF2-40B4-BE49-F238E27FC236}">
                      <a16:creationId xmlns:a16="http://schemas.microsoft.com/office/drawing/2014/main" id="{91802608-C9D5-C6C4-08CC-BD05E83AFB2A}"/>
                    </a:ext>
                  </a:extLst>
                </p:cNvPr>
                <p:cNvSpPr/>
                <p:nvPr/>
              </p:nvSpPr>
              <p:spPr>
                <a:xfrm>
                  <a:off x="3798941" y="1139888"/>
                  <a:ext cx="9525" cy="9525"/>
                </a:xfrm>
                <a:custGeom>
                  <a:avLst/>
                  <a:gdLst>
                    <a:gd name="connsiteX0" fmla="*/ 7334 w 9525"/>
                    <a:gd name="connsiteY0" fmla="*/ 9916 h 9525"/>
                    <a:gd name="connsiteX1" fmla="*/ 9344 w 9525"/>
                    <a:gd name="connsiteY1" fmla="*/ 8296 h 9525"/>
                    <a:gd name="connsiteX2" fmla="*/ 7144 w 9525"/>
                    <a:gd name="connsiteY2" fmla="*/ 7144 h 9525"/>
                    <a:gd name="connsiteX3" fmla="*/ 7334 w 9525"/>
                    <a:gd name="connsiteY3" fmla="*/ 991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334" y="9916"/>
                      </a:moveTo>
                      <a:cubicBezTo>
                        <a:pt x="7334" y="9916"/>
                        <a:pt x="9382" y="8363"/>
                        <a:pt x="9344" y="8296"/>
                      </a:cubicBezTo>
                      <a:cubicBezTo>
                        <a:pt x="9363" y="8363"/>
                        <a:pt x="7144" y="7144"/>
                        <a:pt x="7144" y="7144"/>
                      </a:cubicBezTo>
                      <a:lnTo>
                        <a:pt x="7334" y="991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58" name="任意多边形: 形状 841">
                  <a:extLst>
                    <a:ext uri="{FF2B5EF4-FFF2-40B4-BE49-F238E27FC236}">
                      <a16:creationId xmlns:a16="http://schemas.microsoft.com/office/drawing/2014/main" id="{7ACABE78-7599-317A-BF4B-01C9F13FCAEF}"/>
                    </a:ext>
                  </a:extLst>
                </p:cNvPr>
                <p:cNvSpPr/>
                <p:nvPr/>
              </p:nvSpPr>
              <p:spPr>
                <a:xfrm>
                  <a:off x="3795284" y="1134124"/>
                  <a:ext cx="19050" cy="19050"/>
                </a:xfrm>
                <a:custGeom>
                  <a:avLst/>
                  <a:gdLst>
                    <a:gd name="connsiteX0" fmla="*/ 14526 w 19050"/>
                    <a:gd name="connsiteY0" fmla="*/ 7193 h 19050"/>
                    <a:gd name="connsiteX1" fmla="*/ 7144 w 19050"/>
                    <a:gd name="connsiteY1" fmla="*/ 8183 h 19050"/>
                    <a:gd name="connsiteX2" fmla="*/ 11201 w 19050"/>
                    <a:gd name="connsiteY2" fmla="*/ 11527 h 19050"/>
                    <a:gd name="connsiteX3" fmla="*/ 14526 w 19050"/>
                    <a:gd name="connsiteY3" fmla="*/ 719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4526" y="7193"/>
                      </a:moveTo>
                      <a:cubicBezTo>
                        <a:pt x="11763" y="6983"/>
                        <a:pt x="9411" y="7469"/>
                        <a:pt x="7144" y="8183"/>
                      </a:cubicBezTo>
                      <a:cubicBezTo>
                        <a:pt x="8287" y="9384"/>
                        <a:pt x="9220" y="13108"/>
                        <a:pt x="11201" y="11527"/>
                      </a:cubicBezTo>
                      <a:cubicBezTo>
                        <a:pt x="8506" y="7031"/>
                        <a:pt x="15507" y="11384"/>
                        <a:pt x="14526" y="719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59" name="任意多边形: 形状 842">
                  <a:extLst>
                    <a:ext uri="{FF2B5EF4-FFF2-40B4-BE49-F238E27FC236}">
                      <a16:creationId xmlns:a16="http://schemas.microsoft.com/office/drawing/2014/main" id="{D3933862-29D8-1BDF-E38A-F7669B43EB35}"/>
                    </a:ext>
                  </a:extLst>
                </p:cNvPr>
                <p:cNvSpPr/>
                <p:nvPr/>
              </p:nvSpPr>
              <p:spPr>
                <a:xfrm>
                  <a:off x="3796887" y="1093444"/>
                  <a:ext cx="19050" cy="19050"/>
                </a:xfrm>
                <a:custGeom>
                  <a:avLst/>
                  <a:gdLst>
                    <a:gd name="connsiteX0" fmla="*/ 13104 w 19050"/>
                    <a:gd name="connsiteY0" fmla="*/ 8811 h 19050"/>
                    <a:gd name="connsiteX1" fmla="*/ 7217 w 19050"/>
                    <a:gd name="connsiteY1" fmla="*/ 7144 h 19050"/>
                    <a:gd name="connsiteX2" fmla="*/ 8960 w 19050"/>
                    <a:gd name="connsiteY2" fmla="*/ 12830 h 19050"/>
                    <a:gd name="connsiteX3" fmla="*/ 10018 w 19050"/>
                    <a:gd name="connsiteY3" fmla="*/ 9849 h 19050"/>
                    <a:gd name="connsiteX4" fmla="*/ 10846 w 19050"/>
                    <a:gd name="connsiteY4" fmla="*/ 11125 h 19050"/>
                    <a:gd name="connsiteX5" fmla="*/ 9599 w 19050"/>
                    <a:gd name="connsiteY5" fmla="*/ 9201 h 19050"/>
                    <a:gd name="connsiteX6" fmla="*/ 14028 w 19050"/>
                    <a:gd name="connsiteY6" fmla="*/ 10935 h 19050"/>
                    <a:gd name="connsiteX7" fmla="*/ 13104 w 19050"/>
                    <a:gd name="connsiteY7" fmla="*/ 881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19050">
                      <a:moveTo>
                        <a:pt x="13104" y="8811"/>
                      </a:moveTo>
                      <a:cubicBezTo>
                        <a:pt x="11056" y="7420"/>
                        <a:pt x="10008" y="10277"/>
                        <a:pt x="7217" y="7144"/>
                      </a:cubicBezTo>
                      <a:cubicBezTo>
                        <a:pt x="6608" y="10268"/>
                        <a:pt x="10018" y="9839"/>
                        <a:pt x="8960" y="12830"/>
                      </a:cubicBezTo>
                      <a:cubicBezTo>
                        <a:pt x="8913" y="11468"/>
                        <a:pt x="11294" y="12649"/>
                        <a:pt x="10018" y="9849"/>
                      </a:cubicBezTo>
                      <a:lnTo>
                        <a:pt x="10846" y="11125"/>
                      </a:lnTo>
                      <a:lnTo>
                        <a:pt x="9599" y="9201"/>
                      </a:lnTo>
                      <a:cubicBezTo>
                        <a:pt x="11018" y="6953"/>
                        <a:pt x="12885" y="12525"/>
                        <a:pt x="14028" y="10935"/>
                      </a:cubicBezTo>
                      <a:cubicBezTo>
                        <a:pt x="13599" y="10316"/>
                        <a:pt x="11942" y="9115"/>
                        <a:pt x="13104" y="88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60" name="任意多边形: 形状 843">
                  <a:extLst>
                    <a:ext uri="{FF2B5EF4-FFF2-40B4-BE49-F238E27FC236}">
                      <a16:creationId xmlns:a16="http://schemas.microsoft.com/office/drawing/2014/main" id="{BDF85775-ED54-3902-8103-6D82ABB7EC8C}"/>
                    </a:ext>
                  </a:extLst>
                </p:cNvPr>
                <p:cNvSpPr/>
                <p:nvPr/>
              </p:nvSpPr>
              <p:spPr>
                <a:xfrm>
                  <a:off x="3764471" y="1195785"/>
                  <a:ext cx="9525" cy="9525"/>
                </a:xfrm>
                <a:custGeom>
                  <a:avLst/>
                  <a:gdLst>
                    <a:gd name="connsiteX0" fmla="*/ 11497 w 9525"/>
                    <a:gd name="connsiteY0" fmla="*/ 7844 h 9525"/>
                    <a:gd name="connsiteX1" fmla="*/ 7144 w 9525"/>
                    <a:gd name="connsiteY1" fmla="*/ 9721 h 9525"/>
                    <a:gd name="connsiteX2" fmla="*/ 11497 w 9525"/>
                    <a:gd name="connsiteY2" fmla="*/ 78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1497" y="7844"/>
                      </a:moveTo>
                      <a:cubicBezTo>
                        <a:pt x="10335" y="5701"/>
                        <a:pt x="9173" y="9102"/>
                        <a:pt x="7144" y="9721"/>
                      </a:cubicBezTo>
                      <a:cubicBezTo>
                        <a:pt x="9354" y="10607"/>
                        <a:pt x="10554" y="9930"/>
                        <a:pt x="11497" y="78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61" name="任意多边形: 形状 844">
                  <a:extLst>
                    <a:ext uri="{FF2B5EF4-FFF2-40B4-BE49-F238E27FC236}">
                      <a16:creationId xmlns:a16="http://schemas.microsoft.com/office/drawing/2014/main" id="{5A00E997-9661-1786-EC27-2B0AD4DD08F1}"/>
                    </a:ext>
                  </a:extLst>
                </p:cNvPr>
                <p:cNvSpPr/>
                <p:nvPr/>
              </p:nvSpPr>
              <p:spPr>
                <a:xfrm>
                  <a:off x="3572532" y="1264732"/>
                  <a:ext cx="19050" cy="19050"/>
                </a:xfrm>
                <a:custGeom>
                  <a:avLst/>
                  <a:gdLst>
                    <a:gd name="connsiteX0" fmla="*/ 8401 w 19050"/>
                    <a:gd name="connsiteY0" fmla="*/ 7144 h 19050"/>
                    <a:gd name="connsiteX1" fmla="*/ 7144 w 19050"/>
                    <a:gd name="connsiteY1" fmla="*/ 14440 h 19050"/>
                    <a:gd name="connsiteX2" fmla="*/ 13040 w 19050"/>
                    <a:gd name="connsiteY2" fmla="*/ 15316 h 19050"/>
                    <a:gd name="connsiteX3" fmla="*/ 8401 w 19050"/>
                    <a:gd name="connsiteY3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8401" y="7144"/>
                      </a:moveTo>
                      <a:lnTo>
                        <a:pt x="7144" y="14440"/>
                      </a:lnTo>
                      <a:cubicBezTo>
                        <a:pt x="9134" y="13868"/>
                        <a:pt x="10678" y="12573"/>
                        <a:pt x="13040" y="15316"/>
                      </a:cubicBezTo>
                      <a:cubicBezTo>
                        <a:pt x="17269" y="13440"/>
                        <a:pt x="7153" y="9134"/>
                        <a:pt x="8401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62" name="任意多边形: 形状 845">
                  <a:extLst>
                    <a:ext uri="{FF2B5EF4-FFF2-40B4-BE49-F238E27FC236}">
                      <a16:creationId xmlns:a16="http://schemas.microsoft.com/office/drawing/2014/main" id="{8F46B43D-19E6-3824-AEAC-802B9D92DE61}"/>
                    </a:ext>
                  </a:extLst>
                </p:cNvPr>
                <p:cNvSpPr/>
                <p:nvPr/>
              </p:nvSpPr>
              <p:spPr>
                <a:xfrm>
                  <a:off x="3761364" y="1025826"/>
                  <a:ext cx="28575" cy="19050"/>
                </a:xfrm>
                <a:custGeom>
                  <a:avLst/>
                  <a:gdLst>
                    <a:gd name="connsiteX0" fmla="*/ 20937 w 28575"/>
                    <a:gd name="connsiteY0" fmla="*/ 13202 h 19050"/>
                    <a:gd name="connsiteX1" fmla="*/ 18242 w 28575"/>
                    <a:gd name="connsiteY1" fmla="*/ 12659 h 19050"/>
                    <a:gd name="connsiteX2" fmla="*/ 17908 w 28575"/>
                    <a:gd name="connsiteY2" fmla="*/ 11649 h 19050"/>
                    <a:gd name="connsiteX3" fmla="*/ 15108 w 28575"/>
                    <a:gd name="connsiteY3" fmla="*/ 11020 h 19050"/>
                    <a:gd name="connsiteX4" fmla="*/ 10755 w 28575"/>
                    <a:gd name="connsiteY4" fmla="*/ 8896 h 19050"/>
                    <a:gd name="connsiteX5" fmla="*/ 11612 w 28575"/>
                    <a:gd name="connsiteY5" fmla="*/ 10335 h 19050"/>
                    <a:gd name="connsiteX6" fmla="*/ 8297 w 28575"/>
                    <a:gd name="connsiteY6" fmla="*/ 7144 h 19050"/>
                    <a:gd name="connsiteX7" fmla="*/ 10088 w 28575"/>
                    <a:gd name="connsiteY7" fmla="*/ 11278 h 19050"/>
                    <a:gd name="connsiteX8" fmla="*/ 8545 w 28575"/>
                    <a:gd name="connsiteY8" fmla="*/ 10687 h 19050"/>
                    <a:gd name="connsiteX9" fmla="*/ 7145 w 28575"/>
                    <a:gd name="connsiteY9" fmla="*/ 8830 h 19050"/>
                    <a:gd name="connsiteX10" fmla="*/ 7650 w 28575"/>
                    <a:gd name="connsiteY10" fmla="*/ 11525 h 19050"/>
                    <a:gd name="connsiteX11" fmla="*/ 16660 w 28575"/>
                    <a:gd name="connsiteY11" fmla="*/ 15707 h 19050"/>
                    <a:gd name="connsiteX12" fmla="*/ 14660 w 28575"/>
                    <a:gd name="connsiteY12" fmla="*/ 14840 h 19050"/>
                    <a:gd name="connsiteX13" fmla="*/ 17261 w 28575"/>
                    <a:gd name="connsiteY13" fmla="*/ 14764 h 19050"/>
                    <a:gd name="connsiteX14" fmla="*/ 14098 w 28575"/>
                    <a:gd name="connsiteY14" fmla="*/ 12049 h 19050"/>
                    <a:gd name="connsiteX15" fmla="*/ 17518 w 28575"/>
                    <a:gd name="connsiteY15" fmla="*/ 13354 h 19050"/>
                    <a:gd name="connsiteX16" fmla="*/ 22090 w 28575"/>
                    <a:gd name="connsiteY16" fmla="*/ 17945 h 19050"/>
                    <a:gd name="connsiteX17" fmla="*/ 20728 w 28575"/>
                    <a:gd name="connsiteY17" fmla="*/ 15345 h 19050"/>
                    <a:gd name="connsiteX18" fmla="*/ 23414 w 28575"/>
                    <a:gd name="connsiteY18" fmla="*/ 16564 h 19050"/>
                    <a:gd name="connsiteX19" fmla="*/ 20937 w 28575"/>
                    <a:gd name="connsiteY19" fmla="*/ 1320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575" h="19050">
                      <a:moveTo>
                        <a:pt x="20937" y="13202"/>
                      </a:moveTo>
                      <a:cubicBezTo>
                        <a:pt x="21023" y="13773"/>
                        <a:pt x="19566" y="13306"/>
                        <a:pt x="18242" y="12659"/>
                      </a:cubicBezTo>
                      <a:lnTo>
                        <a:pt x="17908" y="11649"/>
                      </a:lnTo>
                      <a:cubicBezTo>
                        <a:pt x="17594" y="11830"/>
                        <a:pt x="16422" y="11516"/>
                        <a:pt x="15108" y="11020"/>
                      </a:cubicBezTo>
                      <a:cubicBezTo>
                        <a:pt x="13641" y="10411"/>
                        <a:pt x="11927" y="9506"/>
                        <a:pt x="10755" y="8896"/>
                      </a:cubicBezTo>
                      <a:lnTo>
                        <a:pt x="11612" y="10335"/>
                      </a:lnTo>
                      <a:cubicBezTo>
                        <a:pt x="10164" y="9106"/>
                        <a:pt x="8355" y="7849"/>
                        <a:pt x="8297" y="7144"/>
                      </a:cubicBezTo>
                      <a:cubicBezTo>
                        <a:pt x="10488" y="10239"/>
                        <a:pt x="5030" y="5772"/>
                        <a:pt x="10088" y="11278"/>
                      </a:cubicBezTo>
                      <a:cubicBezTo>
                        <a:pt x="10107" y="11744"/>
                        <a:pt x="9202" y="11059"/>
                        <a:pt x="8545" y="10687"/>
                      </a:cubicBezTo>
                      <a:cubicBezTo>
                        <a:pt x="7745" y="9887"/>
                        <a:pt x="7583" y="9458"/>
                        <a:pt x="7145" y="8830"/>
                      </a:cubicBezTo>
                      <a:cubicBezTo>
                        <a:pt x="7097" y="9477"/>
                        <a:pt x="8469" y="11382"/>
                        <a:pt x="7650" y="11525"/>
                      </a:cubicBezTo>
                      <a:cubicBezTo>
                        <a:pt x="9860" y="12602"/>
                        <a:pt x="13736" y="14621"/>
                        <a:pt x="16660" y="15707"/>
                      </a:cubicBezTo>
                      <a:cubicBezTo>
                        <a:pt x="15556" y="14649"/>
                        <a:pt x="16279" y="16431"/>
                        <a:pt x="14660" y="14840"/>
                      </a:cubicBezTo>
                      <a:cubicBezTo>
                        <a:pt x="14022" y="12792"/>
                        <a:pt x="15917" y="14735"/>
                        <a:pt x="17261" y="14764"/>
                      </a:cubicBezTo>
                      <a:cubicBezTo>
                        <a:pt x="15946" y="14002"/>
                        <a:pt x="15413" y="12830"/>
                        <a:pt x="14098" y="12049"/>
                      </a:cubicBezTo>
                      <a:lnTo>
                        <a:pt x="17518" y="13354"/>
                      </a:lnTo>
                      <a:cubicBezTo>
                        <a:pt x="18127" y="14354"/>
                        <a:pt x="20690" y="16640"/>
                        <a:pt x="22090" y="17945"/>
                      </a:cubicBezTo>
                      <a:cubicBezTo>
                        <a:pt x="21128" y="16631"/>
                        <a:pt x="18461" y="14249"/>
                        <a:pt x="20728" y="15345"/>
                      </a:cubicBezTo>
                      <a:cubicBezTo>
                        <a:pt x="24233" y="18364"/>
                        <a:pt x="19661" y="14078"/>
                        <a:pt x="23414" y="16564"/>
                      </a:cubicBezTo>
                      <a:cubicBezTo>
                        <a:pt x="20499" y="13897"/>
                        <a:pt x="25319" y="16183"/>
                        <a:pt x="20937" y="1320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63" name="任意多边形: 形状 846">
                  <a:extLst>
                    <a:ext uri="{FF2B5EF4-FFF2-40B4-BE49-F238E27FC236}">
                      <a16:creationId xmlns:a16="http://schemas.microsoft.com/office/drawing/2014/main" id="{4628993C-1C67-9189-2FF5-E76B93F10998}"/>
                    </a:ext>
                  </a:extLst>
                </p:cNvPr>
                <p:cNvSpPr/>
                <p:nvPr/>
              </p:nvSpPr>
              <p:spPr>
                <a:xfrm>
                  <a:off x="3495406" y="1246854"/>
                  <a:ext cx="19050" cy="19050"/>
                </a:xfrm>
                <a:custGeom>
                  <a:avLst/>
                  <a:gdLst>
                    <a:gd name="connsiteX0" fmla="*/ 7175 w 19050"/>
                    <a:gd name="connsiteY0" fmla="*/ 7144 h 19050"/>
                    <a:gd name="connsiteX1" fmla="*/ 7441 w 19050"/>
                    <a:gd name="connsiteY1" fmla="*/ 12402 h 19050"/>
                    <a:gd name="connsiteX2" fmla="*/ 11537 w 19050"/>
                    <a:gd name="connsiteY2" fmla="*/ 15297 h 19050"/>
                    <a:gd name="connsiteX3" fmla="*/ 15785 w 19050"/>
                    <a:gd name="connsiteY3" fmla="*/ 17993 h 19050"/>
                    <a:gd name="connsiteX4" fmla="*/ 7175 w 19050"/>
                    <a:gd name="connsiteY4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7175" y="7144"/>
                      </a:moveTo>
                      <a:cubicBezTo>
                        <a:pt x="6908" y="8544"/>
                        <a:pt x="8480" y="11287"/>
                        <a:pt x="7441" y="12402"/>
                      </a:cubicBezTo>
                      <a:cubicBezTo>
                        <a:pt x="7441" y="12402"/>
                        <a:pt x="9489" y="13849"/>
                        <a:pt x="11537" y="15297"/>
                      </a:cubicBezTo>
                      <a:cubicBezTo>
                        <a:pt x="13604" y="16716"/>
                        <a:pt x="15785" y="17993"/>
                        <a:pt x="15785" y="17993"/>
                      </a:cubicBezTo>
                      <a:cubicBezTo>
                        <a:pt x="14690" y="15688"/>
                        <a:pt x="10832" y="7706"/>
                        <a:pt x="7175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64" name="任意多边形: 形状 847">
                  <a:extLst>
                    <a:ext uri="{FF2B5EF4-FFF2-40B4-BE49-F238E27FC236}">
                      <a16:creationId xmlns:a16="http://schemas.microsoft.com/office/drawing/2014/main" id="{D589E8A0-1991-39B6-3B7E-1959143CBAB5}"/>
                    </a:ext>
                  </a:extLst>
                </p:cNvPr>
                <p:cNvSpPr/>
                <p:nvPr/>
              </p:nvSpPr>
              <p:spPr>
                <a:xfrm>
                  <a:off x="3697214" y="1238586"/>
                  <a:ext cx="19050" cy="9525"/>
                </a:xfrm>
                <a:custGeom>
                  <a:avLst/>
                  <a:gdLst>
                    <a:gd name="connsiteX0" fmla="*/ 14211 w 19050"/>
                    <a:gd name="connsiteY0" fmla="*/ 7144 h 9525"/>
                    <a:gd name="connsiteX1" fmla="*/ 7144 w 19050"/>
                    <a:gd name="connsiteY1" fmla="*/ 9896 h 9525"/>
                    <a:gd name="connsiteX2" fmla="*/ 14211 w 19050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4211" y="7144"/>
                      </a:moveTo>
                      <a:cubicBezTo>
                        <a:pt x="14211" y="7144"/>
                        <a:pt x="7382" y="7782"/>
                        <a:pt x="7144" y="9896"/>
                      </a:cubicBezTo>
                      <a:cubicBezTo>
                        <a:pt x="9068" y="7639"/>
                        <a:pt x="14345" y="10573"/>
                        <a:pt x="14211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65" name="任意多边形: 形状 848">
                  <a:extLst>
                    <a:ext uri="{FF2B5EF4-FFF2-40B4-BE49-F238E27FC236}">
                      <a16:creationId xmlns:a16="http://schemas.microsoft.com/office/drawing/2014/main" id="{25E0466D-6739-212C-2FC2-6B38BE10F343}"/>
                    </a:ext>
                  </a:extLst>
                </p:cNvPr>
                <p:cNvSpPr/>
                <p:nvPr/>
              </p:nvSpPr>
              <p:spPr>
                <a:xfrm>
                  <a:off x="3746230" y="1010538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7182 w 9525"/>
                    <a:gd name="connsiteY1" fmla="*/ 7163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7182" y="7163"/>
                      </a:lnTo>
                      <a:cubicBezTo>
                        <a:pt x="7182" y="7172"/>
                        <a:pt x="7277" y="7220"/>
                        <a:pt x="714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66" name="任意多边形: 形状 849">
                  <a:extLst>
                    <a:ext uri="{FF2B5EF4-FFF2-40B4-BE49-F238E27FC236}">
                      <a16:creationId xmlns:a16="http://schemas.microsoft.com/office/drawing/2014/main" id="{A2807053-6AEE-8E8A-C6BF-D05E52D1F792}"/>
                    </a:ext>
                  </a:extLst>
                </p:cNvPr>
                <p:cNvSpPr/>
                <p:nvPr/>
              </p:nvSpPr>
              <p:spPr>
                <a:xfrm>
                  <a:off x="3562674" y="1258227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7144 h 19050"/>
                    <a:gd name="connsiteX1" fmla="*/ 13383 w 19050"/>
                    <a:gd name="connsiteY1" fmla="*/ 12544 h 19050"/>
                    <a:gd name="connsiteX2" fmla="*/ 8687 w 19050"/>
                    <a:gd name="connsiteY2" fmla="*/ 730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19050">
                      <a:moveTo>
                        <a:pt x="7144" y="7144"/>
                      </a:moveTo>
                      <a:lnTo>
                        <a:pt x="13383" y="12544"/>
                      </a:lnTo>
                      <a:lnTo>
                        <a:pt x="8687" y="730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67" name="任意多边形: 形状 850">
                  <a:extLst>
                    <a:ext uri="{FF2B5EF4-FFF2-40B4-BE49-F238E27FC236}">
                      <a16:creationId xmlns:a16="http://schemas.microsoft.com/office/drawing/2014/main" id="{C0F6F2D6-B85D-1DF1-4C5C-33B428093BEF}"/>
                    </a:ext>
                  </a:extLst>
                </p:cNvPr>
                <p:cNvSpPr/>
                <p:nvPr/>
              </p:nvSpPr>
              <p:spPr>
                <a:xfrm>
                  <a:off x="3746211" y="1010529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7144 w 9525"/>
                    <a:gd name="connsiteY1" fmla="*/ 7144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7144" y="7144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68" name="任意多边形: 形状 851">
                  <a:extLst>
                    <a:ext uri="{FF2B5EF4-FFF2-40B4-BE49-F238E27FC236}">
                      <a16:creationId xmlns:a16="http://schemas.microsoft.com/office/drawing/2014/main" id="{4DE6AC42-0118-358A-7A83-1FDD3B0DD870}"/>
                    </a:ext>
                  </a:extLst>
                </p:cNvPr>
                <p:cNvSpPr/>
                <p:nvPr/>
              </p:nvSpPr>
              <p:spPr>
                <a:xfrm>
                  <a:off x="3605871" y="1259446"/>
                  <a:ext cx="19050" cy="9525"/>
                </a:xfrm>
                <a:custGeom>
                  <a:avLst/>
                  <a:gdLst>
                    <a:gd name="connsiteX0" fmla="*/ 8733 w 19050"/>
                    <a:gd name="connsiteY0" fmla="*/ 9773 h 9525"/>
                    <a:gd name="connsiteX1" fmla="*/ 7218 w 19050"/>
                    <a:gd name="connsiteY1" fmla="*/ 7144 h 9525"/>
                    <a:gd name="connsiteX2" fmla="*/ 13162 w 19050"/>
                    <a:gd name="connsiteY2" fmla="*/ 10744 h 9525"/>
                    <a:gd name="connsiteX3" fmla="*/ 10924 w 19050"/>
                    <a:gd name="connsiteY3" fmla="*/ 10306 h 9525"/>
                    <a:gd name="connsiteX4" fmla="*/ 8733 w 19050"/>
                    <a:gd name="connsiteY4" fmla="*/ 977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9525">
                      <a:moveTo>
                        <a:pt x="8733" y="9773"/>
                      </a:moveTo>
                      <a:cubicBezTo>
                        <a:pt x="10838" y="8344"/>
                        <a:pt x="8314" y="7782"/>
                        <a:pt x="7218" y="7144"/>
                      </a:cubicBezTo>
                      <a:cubicBezTo>
                        <a:pt x="6485" y="8563"/>
                        <a:pt x="11362" y="12992"/>
                        <a:pt x="13162" y="10744"/>
                      </a:cubicBezTo>
                      <a:cubicBezTo>
                        <a:pt x="13162" y="10744"/>
                        <a:pt x="12047" y="10525"/>
                        <a:pt x="10924" y="10306"/>
                      </a:cubicBezTo>
                      <a:cubicBezTo>
                        <a:pt x="9800" y="10097"/>
                        <a:pt x="8733" y="9773"/>
                        <a:pt x="8733" y="977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69" name="任意多边形: 形状 852">
                  <a:extLst>
                    <a:ext uri="{FF2B5EF4-FFF2-40B4-BE49-F238E27FC236}">
                      <a16:creationId xmlns:a16="http://schemas.microsoft.com/office/drawing/2014/main" id="{CC12C82A-E819-0B1D-ECD6-09DFD07F7605}"/>
                    </a:ext>
                  </a:extLst>
                </p:cNvPr>
                <p:cNvSpPr/>
                <p:nvPr/>
              </p:nvSpPr>
              <p:spPr>
                <a:xfrm>
                  <a:off x="3704739" y="1231338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9230 w 9525"/>
                    <a:gd name="connsiteY1" fmla="*/ 11659 h 9525"/>
                    <a:gd name="connsiteX2" fmla="*/ 9125 w 9525"/>
                    <a:gd name="connsiteY2" fmla="*/ 81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9230" y="11659"/>
                      </a:lnTo>
                      <a:lnTo>
                        <a:pt x="9125" y="818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70" name="任意多边形: 形状 853">
                  <a:extLst>
                    <a:ext uri="{FF2B5EF4-FFF2-40B4-BE49-F238E27FC236}">
                      <a16:creationId xmlns:a16="http://schemas.microsoft.com/office/drawing/2014/main" id="{2823ECFC-C1CB-85FA-9855-1B2D02097B02}"/>
                    </a:ext>
                  </a:extLst>
                </p:cNvPr>
                <p:cNvSpPr/>
                <p:nvPr/>
              </p:nvSpPr>
              <p:spPr>
                <a:xfrm>
                  <a:off x="3792950" y="1101290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718 h 9525"/>
                    <a:gd name="connsiteX1" fmla="*/ 9144 w 9525"/>
                    <a:gd name="connsiteY1" fmla="*/ 7594 h 9525"/>
                    <a:gd name="connsiteX2" fmla="*/ 7144 w 9525"/>
                    <a:gd name="connsiteY2" fmla="*/ 771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718"/>
                      </a:moveTo>
                      <a:cubicBezTo>
                        <a:pt x="8268" y="8852"/>
                        <a:pt x="9068" y="9318"/>
                        <a:pt x="9144" y="7594"/>
                      </a:cubicBezTo>
                      <a:cubicBezTo>
                        <a:pt x="8382" y="6708"/>
                        <a:pt x="7963" y="7337"/>
                        <a:pt x="7144" y="771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71" name="任意多边形: 形状 854">
                  <a:extLst>
                    <a:ext uri="{FF2B5EF4-FFF2-40B4-BE49-F238E27FC236}">
                      <a16:creationId xmlns:a16="http://schemas.microsoft.com/office/drawing/2014/main" id="{5D11B93F-D990-0587-3940-7A5574350E88}"/>
                    </a:ext>
                  </a:extLst>
                </p:cNvPr>
                <p:cNvSpPr/>
                <p:nvPr/>
              </p:nvSpPr>
              <p:spPr>
                <a:xfrm>
                  <a:off x="3792503" y="1091863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9430 w 9525"/>
                    <a:gd name="connsiteY1" fmla="*/ 9706 h 9525"/>
                    <a:gd name="connsiteX2" fmla="*/ 9363 w 9525"/>
                    <a:gd name="connsiteY2" fmla="*/ 83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9430" y="9706"/>
                      </a:lnTo>
                      <a:lnTo>
                        <a:pt x="9363" y="836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72" name="任意多边形: 形状 855">
                  <a:extLst>
                    <a:ext uri="{FF2B5EF4-FFF2-40B4-BE49-F238E27FC236}">
                      <a16:creationId xmlns:a16="http://schemas.microsoft.com/office/drawing/2014/main" id="{2D3010B4-6F47-4312-1B08-C3F1CC08C970}"/>
                    </a:ext>
                  </a:extLst>
                </p:cNvPr>
                <p:cNvSpPr/>
                <p:nvPr/>
              </p:nvSpPr>
              <p:spPr>
                <a:xfrm>
                  <a:off x="3474129" y="1231366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7144 h 19050"/>
                    <a:gd name="connsiteX1" fmla="*/ 8820 w 9525"/>
                    <a:gd name="connsiteY1" fmla="*/ 9782 h 19050"/>
                    <a:gd name="connsiteX2" fmla="*/ 10611 w 9525"/>
                    <a:gd name="connsiteY2" fmla="*/ 12335 h 19050"/>
                    <a:gd name="connsiteX3" fmla="*/ 9220 w 9525"/>
                    <a:gd name="connsiteY3" fmla="*/ 9944 h 19050"/>
                    <a:gd name="connsiteX4" fmla="*/ 7906 w 9525"/>
                    <a:gd name="connsiteY4" fmla="*/ 7496 h 19050"/>
                    <a:gd name="connsiteX5" fmla="*/ 7144 w 9525"/>
                    <a:gd name="connsiteY5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5" h="19050">
                      <a:moveTo>
                        <a:pt x="7144" y="7144"/>
                      </a:moveTo>
                      <a:cubicBezTo>
                        <a:pt x="7144" y="7144"/>
                        <a:pt x="7934" y="8506"/>
                        <a:pt x="8820" y="9782"/>
                      </a:cubicBezTo>
                      <a:cubicBezTo>
                        <a:pt x="9715" y="11059"/>
                        <a:pt x="10611" y="12335"/>
                        <a:pt x="10611" y="12335"/>
                      </a:cubicBezTo>
                      <a:cubicBezTo>
                        <a:pt x="10611" y="12335"/>
                        <a:pt x="9916" y="11135"/>
                        <a:pt x="9220" y="9944"/>
                      </a:cubicBezTo>
                      <a:cubicBezTo>
                        <a:pt x="8506" y="8773"/>
                        <a:pt x="7906" y="7496"/>
                        <a:pt x="7906" y="7496"/>
                      </a:cubicBez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73" name="任意多边形: 形状 856">
                  <a:extLst>
                    <a:ext uri="{FF2B5EF4-FFF2-40B4-BE49-F238E27FC236}">
                      <a16:creationId xmlns:a16="http://schemas.microsoft.com/office/drawing/2014/main" id="{F763ED5C-CF0F-B7FB-AE7D-41A4669005E2}"/>
                    </a:ext>
                  </a:extLst>
                </p:cNvPr>
                <p:cNvSpPr/>
                <p:nvPr/>
              </p:nvSpPr>
              <p:spPr>
                <a:xfrm>
                  <a:off x="3783812" y="1077065"/>
                  <a:ext cx="19050" cy="19050"/>
                </a:xfrm>
                <a:custGeom>
                  <a:avLst/>
                  <a:gdLst>
                    <a:gd name="connsiteX0" fmla="*/ 14129 w 19050"/>
                    <a:gd name="connsiteY0" fmla="*/ 8473 h 19050"/>
                    <a:gd name="connsiteX1" fmla="*/ 7147 w 19050"/>
                    <a:gd name="connsiteY1" fmla="*/ 8607 h 19050"/>
                    <a:gd name="connsiteX2" fmla="*/ 7547 w 19050"/>
                    <a:gd name="connsiteY2" fmla="*/ 12903 h 19050"/>
                    <a:gd name="connsiteX3" fmla="*/ 16177 w 19050"/>
                    <a:gd name="connsiteY3" fmla="*/ 13484 h 19050"/>
                    <a:gd name="connsiteX4" fmla="*/ 14129 w 19050"/>
                    <a:gd name="connsiteY4" fmla="*/ 847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4129" y="8473"/>
                      </a:moveTo>
                      <a:cubicBezTo>
                        <a:pt x="10853" y="4159"/>
                        <a:pt x="10024" y="12026"/>
                        <a:pt x="7147" y="8607"/>
                      </a:cubicBezTo>
                      <a:cubicBezTo>
                        <a:pt x="7014" y="10083"/>
                        <a:pt x="10605" y="14655"/>
                        <a:pt x="7547" y="12903"/>
                      </a:cubicBezTo>
                      <a:cubicBezTo>
                        <a:pt x="11615" y="15265"/>
                        <a:pt x="12148" y="11417"/>
                        <a:pt x="16177" y="13484"/>
                      </a:cubicBezTo>
                      <a:cubicBezTo>
                        <a:pt x="15844" y="10998"/>
                        <a:pt x="11910" y="9388"/>
                        <a:pt x="14129" y="847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74" name="任意多边形: 形状 857">
                  <a:extLst>
                    <a:ext uri="{FF2B5EF4-FFF2-40B4-BE49-F238E27FC236}">
                      <a16:creationId xmlns:a16="http://schemas.microsoft.com/office/drawing/2014/main" id="{FA0D6CCD-E994-47DE-CAC2-E79281609BB7}"/>
                    </a:ext>
                  </a:extLst>
                </p:cNvPr>
                <p:cNvSpPr/>
                <p:nvPr/>
              </p:nvSpPr>
              <p:spPr>
                <a:xfrm>
                  <a:off x="3549896" y="1249568"/>
                  <a:ext cx="19050" cy="19050"/>
                </a:xfrm>
                <a:custGeom>
                  <a:avLst/>
                  <a:gdLst>
                    <a:gd name="connsiteX0" fmla="*/ 16398 w 19050"/>
                    <a:gd name="connsiteY0" fmla="*/ 11374 h 19050"/>
                    <a:gd name="connsiteX1" fmla="*/ 9425 w 19050"/>
                    <a:gd name="connsiteY1" fmla="*/ 7145 h 19050"/>
                    <a:gd name="connsiteX2" fmla="*/ 7187 w 19050"/>
                    <a:gd name="connsiteY2" fmla="*/ 10221 h 19050"/>
                    <a:gd name="connsiteX3" fmla="*/ 12702 w 19050"/>
                    <a:gd name="connsiteY3" fmla="*/ 9564 h 19050"/>
                    <a:gd name="connsiteX4" fmla="*/ 13235 w 19050"/>
                    <a:gd name="connsiteY4" fmla="*/ 12326 h 19050"/>
                    <a:gd name="connsiteX5" fmla="*/ 16398 w 19050"/>
                    <a:gd name="connsiteY5" fmla="*/ 1137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16398" y="11374"/>
                      </a:moveTo>
                      <a:cubicBezTo>
                        <a:pt x="9730" y="7878"/>
                        <a:pt x="14483" y="7116"/>
                        <a:pt x="9425" y="7145"/>
                      </a:cubicBezTo>
                      <a:cubicBezTo>
                        <a:pt x="8530" y="8373"/>
                        <a:pt x="6854" y="9507"/>
                        <a:pt x="7187" y="10221"/>
                      </a:cubicBezTo>
                      <a:cubicBezTo>
                        <a:pt x="10130" y="11936"/>
                        <a:pt x="10511" y="7954"/>
                        <a:pt x="12702" y="9564"/>
                      </a:cubicBezTo>
                      <a:lnTo>
                        <a:pt x="13235" y="12326"/>
                      </a:lnTo>
                      <a:lnTo>
                        <a:pt x="16398" y="1137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75" name="任意多边形: 形状 858">
                  <a:extLst>
                    <a:ext uri="{FF2B5EF4-FFF2-40B4-BE49-F238E27FC236}">
                      <a16:creationId xmlns:a16="http://schemas.microsoft.com/office/drawing/2014/main" id="{280FECAA-83C3-3E35-707A-8C5CDA2011B3}"/>
                    </a:ext>
                  </a:extLst>
                </p:cNvPr>
                <p:cNvSpPr/>
                <p:nvPr/>
              </p:nvSpPr>
              <p:spPr>
                <a:xfrm>
                  <a:off x="3417694" y="1187678"/>
                  <a:ext cx="28575" cy="28575"/>
                </a:xfrm>
                <a:custGeom>
                  <a:avLst/>
                  <a:gdLst>
                    <a:gd name="connsiteX0" fmla="*/ 23527 w 28575"/>
                    <a:gd name="connsiteY0" fmla="*/ 29200 h 28575"/>
                    <a:gd name="connsiteX1" fmla="*/ 12983 w 28575"/>
                    <a:gd name="connsiteY1" fmla="*/ 10750 h 28575"/>
                    <a:gd name="connsiteX2" fmla="*/ 7144 w 28575"/>
                    <a:gd name="connsiteY2" fmla="*/ 7655 h 28575"/>
                    <a:gd name="connsiteX3" fmla="*/ 16707 w 28575"/>
                    <a:gd name="connsiteY3" fmla="*/ 19066 h 28575"/>
                    <a:gd name="connsiteX4" fmla="*/ 13821 w 28575"/>
                    <a:gd name="connsiteY4" fmla="*/ 18018 h 28575"/>
                    <a:gd name="connsiteX5" fmla="*/ 16002 w 28575"/>
                    <a:gd name="connsiteY5" fmla="*/ 24447 h 28575"/>
                    <a:gd name="connsiteX6" fmla="*/ 23527 w 28575"/>
                    <a:gd name="connsiteY6" fmla="*/ 29200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575" h="28575">
                      <a:moveTo>
                        <a:pt x="23527" y="29200"/>
                      </a:moveTo>
                      <a:cubicBezTo>
                        <a:pt x="18469" y="22752"/>
                        <a:pt x="12983" y="10750"/>
                        <a:pt x="12983" y="10750"/>
                      </a:cubicBezTo>
                      <a:cubicBezTo>
                        <a:pt x="9439" y="3340"/>
                        <a:pt x="9430" y="10046"/>
                        <a:pt x="7144" y="7655"/>
                      </a:cubicBezTo>
                      <a:cubicBezTo>
                        <a:pt x="9706" y="6064"/>
                        <a:pt x="12611" y="13894"/>
                        <a:pt x="16707" y="19066"/>
                      </a:cubicBezTo>
                      <a:lnTo>
                        <a:pt x="13821" y="18018"/>
                      </a:lnTo>
                      <a:cubicBezTo>
                        <a:pt x="16288" y="21304"/>
                        <a:pt x="18650" y="23647"/>
                        <a:pt x="16002" y="24447"/>
                      </a:cubicBezTo>
                      <a:cubicBezTo>
                        <a:pt x="19412" y="24143"/>
                        <a:pt x="21507" y="29620"/>
                        <a:pt x="23527" y="2920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76" name="任意多边形: 形状 859">
                  <a:extLst>
                    <a:ext uri="{FF2B5EF4-FFF2-40B4-BE49-F238E27FC236}">
                      <a16:creationId xmlns:a16="http://schemas.microsoft.com/office/drawing/2014/main" id="{82F906FF-ADDE-75F1-BF93-64DAFD19FAB4}"/>
                    </a:ext>
                  </a:extLst>
                </p:cNvPr>
                <p:cNvSpPr/>
                <p:nvPr/>
              </p:nvSpPr>
              <p:spPr>
                <a:xfrm>
                  <a:off x="3747002" y="1010910"/>
                  <a:ext cx="9525" cy="9525"/>
                </a:xfrm>
                <a:custGeom>
                  <a:avLst/>
                  <a:gdLst>
                    <a:gd name="connsiteX0" fmla="*/ 7315 w 9525"/>
                    <a:gd name="connsiteY0" fmla="*/ 7201 h 9525"/>
                    <a:gd name="connsiteX1" fmla="*/ 7144 w 9525"/>
                    <a:gd name="connsiteY1" fmla="*/ 7144 h 9525"/>
                    <a:gd name="connsiteX2" fmla="*/ 7315 w 9525"/>
                    <a:gd name="connsiteY2" fmla="*/ 720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315" y="7201"/>
                      </a:moveTo>
                      <a:lnTo>
                        <a:pt x="7144" y="7144"/>
                      </a:lnTo>
                      <a:lnTo>
                        <a:pt x="7315" y="720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77" name="任意多边形: 形状 860">
                  <a:extLst>
                    <a:ext uri="{FF2B5EF4-FFF2-40B4-BE49-F238E27FC236}">
                      <a16:creationId xmlns:a16="http://schemas.microsoft.com/office/drawing/2014/main" id="{B9FD80C8-FEA8-CC9F-4EFE-F8F688574FB2}"/>
                    </a:ext>
                  </a:extLst>
                </p:cNvPr>
                <p:cNvSpPr/>
                <p:nvPr/>
              </p:nvSpPr>
              <p:spPr>
                <a:xfrm>
                  <a:off x="3759889" y="1177047"/>
                  <a:ext cx="9525" cy="9525"/>
                </a:xfrm>
                <a:custGeom>
                  <a:avLst/>
                  <a:gdLst>
                    <a:gd name="connsiteX0" fmla="*/ 11420 w 9525"/>
                    <a:gd name="connsiteY0" fmla="*/ 7733 h 9525"/>
                    <a:gd name="connsiteX1" fmla="*/ 7144 w 9525"/>
                    <a:gd name="connsiteY1" fmla="*/ 9695 h 9525"/>
                    <a:gd name="connsiteX2" fmla="*/ 11420 w 9525"/>
                    <a:gd name="connsiteY2" fmla="*/ 773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1420" y="7733"/>
                      </a:moveTo>
                      <a:cubicBezTo>
                        <a:pt x="9868" y="7361"/>
                        <a:pt x="7230" y="6942"/>
                        <a:pt x="7144" y="9695"/>
                      </a:cubicBezTo>
                      <a:cubicBezTo>
                        <a:pt x="11744" y="13495"/>
                        <a:pt x="6953" y="4885"/>
                        <a:pt x="11420" y="773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78" name="任意多边形: 形状 861">
                  <a:extLst>
                    <a:ext uri="{FF2B5EF4-FFF2-40B4-BE49-F238E27FC236}">
                      <a16:creationId xmlns:a16="http://schemas.microsoft.com/office/drawing/2014/main" id="{FDE23125-3B94-8537-D547-0015F8CAC6FF}"/>
                    </a:ext>
                  </a:extLst>
                </p:cNvPr>
                <p:cNvSpPr/>
                <p:nvPr/>
              </p:nvSpPr>
              <p:spPr>
                <a:xfrm>
                  <a:off x="3487777" y="1194595"/>
                  <a:ext cx="57150" cy="57150"/>
                </a:xfrm>
                <a:custGeom>
                  <a:avLst/>
                  <a:gdLst>
                    <a:gd name="connsiteX0" fmla="*/ 33044 w 57150"/>
                    <a:gd name="connsiteY0" fmla="*/ 41534 h 57150"/>
                    <a:gd name="connsiteX1" fmla="*/ 37826 w 57150"/>
                    <a:gd name="connsiteY1" fmla="*/ 48763 h 57150"/>
                    <a:gd name="connsiteX2" fmla="*/ 33901 w 57150"/>
                    <a:gd name="connsiteY2" fmla="*/ 39677 h 57150"/>
                    <a:gd name="connsiteX3" fmla="*/ 32073 w 57150"/>
                    <a:gd name="connsiteY3" fmla="*/ 40524 h 57150"/>
                    <a:gd name="connsiteX4" fmla="*/ 30415 w 57150"/>
                    <a:gd name="connsiteY4" fmla="*/ 34285 h 57150"/>
                    <a:gd name="connsiteX5" fmla="*/ 43855 w 57150"/>
                    <a:gd name="connsiteY5" fmla="*/ 44610 h 57150"/>
                    <a:gd name="connsiteX6" fmla="*/ 56723 w 57150"/>
                    <a:gd name="connsiteY6" fmla="*/ 54564 h 57150"/>
                    <a:gd name="connsiteX7" fmla="*/ 56095 w 57150"/>
                    <a:gd name="connsiteY7" fmla="*/ 48935 h 57150"/>
                    <a:gd name="connsiteX8" fmla="*/ 31977 w 57150"/>
                    <a:gd name="connsiteY8" fmla="*/ 24179 h 57150"/>
                    <a:gd name="connsiteX9" fmla="*/ 31406 w 57150"/>
                    <a:gd name="connsiteY9" fmla="*/ 27504 h 57150"/>
                    <a:gd name="connsiteX10" fmla="*/ 22290 w 57150"/>
                    <a:gd name="connsiteY10" fmla="*/ 16416 h 57150"/>
                    <a:gd name="connsiteX11" fmla="*/ 18404 w 57150"/>
                    <a:gd name="connsiteY11" fmla="*/ 20741 h 57150"/>
                    <a:gd name="connsiteX12" fmla="*/ 13413 w 57150"/>
                    <a:gd name="connsiteY12" fmla="*/ 14959 h 57150"/>
                    <a:gd name="connsiteX13" fmla="*/ 12946 w 57150"/>
                    <a:gd name="connsiteY13" fmla="*/ 16216 h 57150"/>
                    <a:gd name="connsiteX14" fmla="*/ 11565 w 57150"/>
                    <a:gd name="connsiteY14" fmla="*/ 11949 h 57150"/>
                    <a:gd name="connsiteX15" fmla="*/ 15871 w 57150"/>
                    <a:gd name="connsiteY15" fmla="*/ 13778 h 57150"/>
                    <a:gd name="connsiteX16" fmla="*/ 7450 w 57150"/>
                    <a:gd name="connsiteY16" fmla="*/ 7177 h 57150"/>
                    <a:gd name="connsiteX17" fmla="*/ 8727 w 57150"/>
                    <a:gd name="connsiteY17" fmla="*/ 18855 h 57150"/>
                    <a:gd name="connsiteX18" fmla="*/ 9384 w 57150"/>
                    <a:gd name="connsiteY18" fmla="*/ 10997 h 57150"/>
                    <a:gd name="connsiteX19" fmla="*/ 21586 w 57150"/>
                    <a:gd name="connsiteY19" fmla="*/ 32037 h 57150"/>
                    <a:gd name="connsiteX20" fmla="*/ 21747 w 57150"/>
                    <a:gd name="connsiteY20" fmla="*/ 37819 h 57150"/>
                    <a:gd name="connsiteX21" fmla="*/ 23186 w 57150"/>
                    <a:gd name="connsiteY21" fmla="*/ 35438 h 57150"/>
                    <a:gd name="connsiteX22" fmla="*/ 24472 w 57150"/>
                    <a:gd name="connsiteY22" fmla="*/ 45220 h 57150"/>
                    <a:gd name="connsiteX23" fmla="*/ 40464 w 57150"/>
                    <a:gd name="connsiteY23" fmla="*/ 56402 h 57150"/>
                    <a:gd name="connsiteX24" fmla="*/ 37197 w 57150"/>
                    <a:gd name="connsiteY24" fmla="*/ 49535 h 57150"/>
                    <a:gd name="connsiteX25" fmla="*/ 33044 w 57150"/>
                    <a:gd name="connsiteY25" fmla="*/ 41534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57150" h="57150">
                      <a:moveTo>
                        <a:pt x="33044" y="41534"/>
                      </a:moveTo>
                      <a:lnTo>
                        <a:pt x="37826" y="48763"/>
                      </a:lnTo>
                      <a:cubicBezTo>
                        <a:pt x="44055" y="49173"/>
                        <a:pt x="35997" y="42496"/>
                        <a:pt x="33901" y="39677"/>
                      </a:cubicBezTo>
                      <a:lnTo>
                        <a:pt x="32073" y="40524"/>
                      </a:lnTo>
                      <a:cubicBezTo>
                        <a:pt x="29386" y="38238"/>
                        <a:pt x="32301" y="36314"/>
                        <a:pt x="30415" y="34285"/>
                      </a:cubicBezTo>
                      <a:cubicBezTo>
                        <a:pt x="34149" y="39400"/>
                        <a:pt x="39131" y="42039"/>
                        <a:pt x="43855" y="44610"/>
                      </a:cubicBezTo>
                      <a:cubicBezTo>
                        <a:pt x="48798" y="47001"/>
                        <a:pt x="53447" y="49392"/>
                        <a:pt x="56723" y="54564"/>
                      </a:cubicBezTo>
                      <a:cubicBezTo>
                        <a:pt x="56657" y="52488"/>
                        <a:pt x="57628" y="51316"/>
                        <a:pt x="56095" y="48935"/>
                      </a:cubicBezTo>
                      <a:cubicBezTo>
                        <a:pt x="48798" y="38743"/>
                        <a:pt x="39797" y="33704"/>
                        <a:pt x="31977" y="24179"/>
                      </a:cubicBezTo>
                      <a:cubicBezTo>
                        <a:pt x="32320" y="25694"/>
                        <a:pt x="31968" y="27018"/>
                        <a:pt x="31406" y="27504"/>
                      </a:cubicBezTo>
                      <a:cubicBezTo>
                        <a:pt x="28424" y="29428"/>
                        <a:pt x="21347" y="19950"/>
                        <a:pt x="22290" y="16416"/>
                      </a:cubicBezTo>
                      <a:lnTo>
                        <a:pt x="18404" y="20741"/>
                      </a:lnTo>
                      <a:lnTo>
                        <a:pt x="13413" y="14959"/>
                      </a:lnTo>
                      <a:cubicBezTo>
                        <a:pt x="13518" y="15759"/>
                        <a:pt x="12946" y="16216"/>
                        <a:pt x="12946" y="16216"/>
                      </a:cubicBezTo>
                      <a:cubicBezTo>
                        <a:pt x="11394" y="14826"/>
                        <a:pt x="11832" y="13530"/>
                        <a:pt x="11565" y="11949"/>
                      </a:cubicBezTo>
                      <a:lnTo>
                        <a:pt x="15871" y="13778"/>
                      </a:lnTo>
                      <a:cubicBezTo>
                        <a:pt x="10822" y="11625"/>
                        <a:pt x="11394" y="6691"/>
                        <a:pt x="7450" y="7177"/>
                      </a:cubicBezTo>
                      <a:cubicBezTo>
                        <a:pt x="6498" y="9720"/>
                        <a:pt x="8003" y="14826"/>
                        <a:pt x="8727" y="18855"/>
                      </a:cubicBezTo>
                      <a:cubicBezTo>
                        <a:pt x="7689" y="16921"/>
                        <a:pt x="7612" y="12416"/>
                        <a:pt x="9384" y="10997"/>
                      </a:cubicBezTo>
                      <a:cubicBezTo>
                        <a:pt x="12861" y="18960"/>
                        <a:pt x="13375" y="24255"/>
                        <a:pt x="21586" y="32037"/>
                      </a:cubicBezTo>
                      <a:cubicBezTo>
                        <a:pt x="15947" y="31504"/>
                        <a:pt x="24138" y="36486"/>
                        <a:pt x="21747" y="37819"/>
                      </a:cubicBezTo>
                      <a:cubicBezTo>
                        <a:pt x="22281" y="37267"/>
                        <a:pt x="21881" y="35705"/>
                        <a:pt x="23186" y="35438"/>
                      </a:cubicBezTo>
                      <a:cubicBezTo>
                        <a:pt x="26053" y="38562"/>
                        <a:pt x="27062" y="44639"/>
                        <a:pt x="24472" y="45220"/>
                      </a:cubicBezTo>
                      <a:cubicBezTo>
                        <a:pt x="29710" y="47106"/>
                        <a:pt x="37711" y="57326"/>
                        <a:pt x="40464" y="56402"/>
                      </a:cubicBezTo>
                      <a:cubicBezTo>
                        <a:pt x="42379" y="54745"/>
                        <a:pt x="39816" y="52297"/>
                        <a:pt x="37197" y="49535"/>
                      </a:cubicBezTo>
                      <a:cubicBezTo>
                        <a:pt x="34654" y="46715"/>
                        <a:pt x="31920" y="43696"/>
                        <a:pt x="33044" y="4153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79" name="任意多边形: 形状 862">
                  <a:extLst>
                    <a:ext uri="{FF2B5EF4-FFF2-40B4-BE49-F238E27FC236}">
                      <a16:creationId xmlns:a16="http://schemas.microsoft.com/office/drawing/2014/main" id="{6C319499-A9DC-4D3A-1A81-869CFBE7B00F}"/>
                    </a:ext>
                  </a:extLst>
                </p:cNvPr>
                <p:cNvSpPr/>
                <p:nvPr/>
              </p:nvSpPr>
              <p:spPr>
                <a:xfrm>
                  <a:off x="3744849" y="1009576"/>
                  <a:ext cx="9525" cy="9525"/>
                </a:xfrm>
                <a:custGeom>
                  <a:avLst/>
                  <a:gdLst>
                    <a:gd name="connsiteX0" fmla="*/ 9125 w 9525"/>
                    <a:gd name="connsiteY0" fmla="*/ 8401 h 9525"/>
                    <a:gd name="connsiteX1" fmla="*/ 8887 w 9525"/>
                    <a:gd name="connsiteY1" fmla="*/ 8287 h 9525"/>
                    <a:gd name="connsiteX2" fmla="*/ 8582 w 9525"/>
                    <a:gd name="connsiteY2" fmla="*/ 8134 h 9525"/>
                    <a:gd name="connsiteX3" fmla="*/ 8553 w 9525"/>
                    <a:gd name="connsiteY3" fmla="*/ 8115 h 9525"/>
                    <a:gd name="connsiteX4" fmla="*/ 7791 w 9525"/>
                    <a:gd name="connsiteY4" fmla="*/ 7639 h 9525"/>
                    <a:gd name="connsiteX5" fmla="*/ 7791 w 9525"/>
                    <a:gd name="connsiteY5" fmla="*/ 7639 h 9525"/>
                    <a:gd name="connsiteX6" fmla="*/ 7144 w 9525"/>
                    <a:gd name="connsiteY6" fmla="*/ 7144 h 9525"/>
                    <a:gd name="connsiteX7" fmla="*/ 7277 w 9525"/>
                    <a:gd name="connsiteY7" fmla="*/ 7268 h 9525"/>
                    <a:gd name="connsiteX8" fmla="*/ 7268 w 9525"/>
                    <a:gd name="connsiteY8" fmla="*/ 7258 h 9525"/>
                    <a:gd name="connsiteX9" fmla="*/ 7506 w 9525"/>
                    <a:gd name="connsiteY9" fmla="*/ 7449 h 9525"/>
                    <a:gd name="connsiteX10" fmla="*/ 7791 w 9525"/>
                    <a:gd name="connsiteY10" fmla="*/ 7649 h 9525"/>
                    <a:gd name="connsiteX11" fmla="*/ 7791 w 9525"/>
                    <a:gd name="connsiteY11" fmla="*/ 7649 h 9525"/>
                    <a:gd name="connsiteX12" fmla="*/ 7963 w 9525"/>
                    <a:gd name="connsiteY12" fmla="*/ 7782 h 9525"/>
                    <a:gd name="connsiteX13" fmla="*/ 8001 w 9525"/>
                    <a:gd name="connsiteY13" fmla="*/ 7801 h 9525"/>
                    <a:gd name="connsiteX14" fmla="*/ 8106 w 9525"/>
                    <a:gd name="connsiteY14" fmla="*/ 7868 h 9525"/>
                    <a:gd name="connsiteX15" fmla="*/ 8058 w 9525"/>
                    <a:gd name="connsiteY15" fmla="*/ 7839 h 9525"/>
                    <a:gd name="connsiteX16" fmla="*/ 8458 w 9525"/>
                    <a:gd name="connsiteY16" fmla="*/ 8058 h 9525"/>
                    <a:gd name="connsiteX17" fmla="*/ 8420 w 9525"/>
                    <a:gd name="connsiteY17" fmla="*/ 8039 h 9525"/>
                    <a:gd name="connsiteX18" fmla="*/ 8515 w 9525"/>
                    <a:gd name="connsiteY18" fmla="*/ 8096 h 9525"/>
                    <a:gd name="connsiteX19" fmla="*/ 8411 w 9525"/>
                    <a:gd name="connsiteY19" fmla="*/ 8039 h 9525"/>
                    <a:gd name="connsiteX20" fmla="*/ 8677 w 9525"/>
                    <a:gd name="connsiteY20" fmla="*/ 8192 h 9525"/>
                    <a:gd name="connsiteX21" fmla="*/ 8563 w 9525"/>
                    <a:gd name="connsiteY21" fmla="*/ 8134 h 9525"/>
                    <a:gd name="connsiteX22" fmla="*/ 8658 w 9525"/>
                    <a:gd name="connsiteY22" fmla="*/ 8182 h 9525"/>
                    <a:gd name="connsiteX23" fmla="*/ 8811 w 9525"/>
                    <a:gd name="connsiteY23" fmla="*/ 8258 h 9525"/>
                    <a:gd name="connsiteX24" fmla="*/ 9058 w 9525"/>
                    <a:gd name="connsiteY24" fmla="*/ 8363 h 9525"/>
                    <a:gd name="connsiteX25" fmla="*/ 8801 w 9525"/>
                    <a:gd name="connsiteY25" fmla="*/ 8249 h 9525"/>
                    <a:gd name="connsiteX26" fmla="*/ 9144 w 9525"/>
                    <a:gd name="connsiteY26" fmla="*/ 8401 h 9525"/>
                    <a:gd name="connsiteX27" fmla="*/ 9125 w 9525"/>
                    <a:gd name="connsiteY27" fmla="*/ 840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9525" h="9525">
                      <a:moveTo>
                        <a:pt x="9125" y="8401"/>
                      </a:moveTo>
                      <a:cubicBezTo>
                        <a:pt x="9287" y="8458"/>
                        <a:pt x="9096" y="8382"/>
                        <a:pt x="8887" y="8287"/>
                      </a:cubicBezTo>
                      <a:cubicBezTo>
                        <a:pt x="8792" y="8239"/>
                        <a:pt x="8715" y="8201"/>
                        <a:pt x="8582" y="8134"/>
                      </a:cubicBezTo>
                      <a:cubicBezTo>
                        <a:pt x="8506" y="8087"/>
                        <a:pt x="8601" y="8144"/>
                        <a:pt x="8553" y="8115"/>
                      </a:cubicBezTo>
                      <a:cubicBezTo>
                        <a:pt x="8744" y="8201"/>
                        <a:pt x="7563" y="7563"/>
                        <a:pt x="7791" y="7639"/>
                      </a:cubicBezTo>
                      <a:lnTo>
                        <a:pt x="7791" y="7639"/>
                      </a:lnTo>
                      <a:cubicBezTo>
                        <a:pt x="7268" y="7277"/>
                        <a:pt x="7334" y="7306"/>
                        <a:pt x="7144" y="7144"/>
                      </a:cubicBezTo>
                      <a:cubicBezTo>
                        <a:pt x="7287" y="7268"/>
                        <a:pt x="7277" y="7268"/>
                        <a:pt x="7277" y="7268"/>
                      </a:cubicBezTo>
                      <a:lnTo>
                        <a:pt x="7268" y="7258"/>
                      </a:lnTo>
                      <a:cubicBezTo>
                        <a:pt x="7306" y="7287"/>
                        <a:pt x="7429" y="7391"/>
                        <a:pt x="7506" y="7449"/>
                      </a:cubicBezTo>
                      <a:cubicBezTo>
                        <a:pt x="7649" y="7544"/>
                        <a:pt x="7687" y="7572"/>
                        <a:pt x="7791" y="7649"/>
                      </a:cubicBezTo>
                      <a:lnTo>
                        <a:pt x="7791" y="7649"/>
                      </a:lnTo>
                      <a:cubicBezTo>
                        <a:pt x="7791" y="7649"/>
                        <a:pt x="7896" y="7734"/>
                        <a:pt x="7963" y="7782"/>
                      </a:cubicBezTo>
                      <a:lnTo>
                        <a:pt x="8001" y="7801"/>
                      </a:lnTo>
                      <a:lnTo>
                        <a:pt x="8106" y="7868"/>
                      </a:lnTo>
                      <a:lnTo>
                        <a:pt x="8058" y="7839"/>
                      </a:lnTo>
                      <a:lnTo>
                        <a:pt x="8458" y="8058"/>
                      </a:lnTo>
                      <a:lnTo>
                        <a:pt x="8420" y="8039"/>
                      </a:lnTo>
                      <a:cubicBezTo>
                        <a:pt x="8525" y="8087"/>
                        <a:pt x="8515" y="8096"/>
                        <a:pt x="8515" y="8096"/>
                      </a:cubicBezTo>
                      <a:cubicBezTo>
                        <a:pt x="8515" y="8096"/>
                        <a:pt x="8573" y="8115"/>
                        <a:pt x="8411" y="8039"/>
                      </a:cubicBezTo>
                      <a:lnTo>
                        <a:pt x="8677" y="8192"/>
                      </a:lnTo>
                      <a:lnTo>
                        <a:pt x="8563" y="8134"/>
                      </a:lnTo>
                      <a:cubicBezTo>
                        <a:pt x="8611" y="8163"/>
                        <a:pt x="8658" y="8182"/>
                        <a:pt x="8658" y="8182"/>
                      </a:cubicBezTo>
                      <a:lnTo>
                        <a:pt x="8811" y="8258"/>
                      </a:lnTo>
                      <a:cubicBezTo>
                        <a:pt x="8896" y="8296"/>
                        <a:pt x="8953" y="8325"/>
                        <a:pt x="9058" y="8363"/>
                      </a:cubicBezTo>
                      <a:cubicBezTo>
                        <a:pt x="8877" y="8287"/>
                        <a:pt x="8639" y="8172"/>
                        <a:pt x="8801" y="8249"/>
                      </a:cubicBezTo>
                      <a:cubicBezTo>
                        <a:pt x="8868" y="8287"/>
                        <a:pt x="9363" y="8487"/>
                        <a:pt x="9144" y="8401"/>
                      </a:cubicBezTo>
                      <a:lnTo>
                        <a:pt x="9125" y="840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80" name="任意多边形: 形状 863">
                  <a:extLst>
                    <a:ext uri="{FF2B5EF4-FFF2-40B4-BE49-F238E27FC236}">
                      <a16:creationId xmlns:a16="http://schemas.microsoft.com/office/drawing/2014/main" id="{33949711-4111-D45B-5FB8-67718C90F019}"/>
                    </a:ext>
                  </a:extLst>
                </p:cNvPr>
                <p:cNvSpPr/>
                <p:nvPr/>
              </p:nvSpPr>
              <p:spPr>
                <a:xfrm>
                  <a:off x="3646313" y="1235767"/>
                  <a:ext cx="19050" cy="19050"/>
                </a:xfrm>
                <a:custGeom>
                  <a:avLst/>
                  <a:gdLst>
                    <a:gd name="connsiteX0" fmla="*/ 12773 w 19050"/>
                    <a:gd name="connsiteY0" fmla="*/ 12297 h 19050"/>
                    <a:gd name="connsiteX1" fmla="*/ 9887 w 19050"/>
                    <a:gd name="connsiteY1" fmla="*/ 9839 h 19050"/>
                    <a:gd name="connsiteX2" fmla="*/ 7144 w 19050"/>
                    <a:gd name="connsiteY2" fmla="*/ 7144 h 19050"/>
                    <a:gd name="connsiteX3" fmla="*/ 9887 w 19050"/>
                    <a:gd name="connsiteY3" fmla="*/ 9839 h 19050"/>
                    <a:gd name="connsiteX4" fmla="*/ 12773 w 19050"/>
                    <a:gd name="connsiteY4" fmla="*/ 1229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2773" y="12297"/>
                      </a:moveTo>
                      <a:cubicBezTo>
                        <a:pt x="12773" y="12297"/>
                        <a:pt x="11325" y="11068"/>
                        <a:pt x="9887" y="9839"/>
                      </a:cubicBezTo>
                      <a:cubicBezTo>
                        <a:pt x="8515" y="8496"/>
                        <a:pt x="7144" y="7144"/>
                        <a:pt x="7144" y="7144"/>
                      </a:cubicBezTo>
                      <a:cubicBezTo>
                        <a:pt x="7144" y="7144"/>
                        <a:pt x="8515" y="8487"/>
                        <a:pt x="9887" y="9839"/>
                      </a:cubicBezTo>
                      <a:cubicBezTo>
                        <a:pt x="11325" y="11068"/>
                        <a:pt x="12773" y="12297"/>
                        <a:pt x="12773" y="1229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81" name="任意多边形: 形状 864">
                  <a:extLst>
                    <a:ext uri="{FF2B5EF4-FFF2-40B4-BE49-F238E27FC236}">
                      <a16:creationId xmlns:a16="http://schemas.microsoft.com/office/drawing/2014/main" id="{0DE078A2-F48E-2F77-8521-6792B3DB3F88}"/>
                    </a:ext>
                  </a:extLst>
                </p:cNvPr>
                <p:cNvSpPr/>
                <p:nvPr/>
              </p:nvSpPr>
              <p:spPr>
                <a:xfrm>
                  <a:off x="3745240" y="1009910"/>
                  <a:ext cx="9525" cy="9525"/>
                </a:xfrm>
                <a:custGeom>
                  <a:avLst/>
                  <a:gdLst>
                    <a:gd name="connsiteX0" fmla="*/ 7782 w 9525"/>
                    <a:gd name="connsiteY0" fmla="*/ 7572 h 9525"/>
                    <a:gd name="connsiteX1" fmla="*/ 7582 w 9525"/>
                    <a:gd name="connsiteY1" fmla="*/ 7449 h 9525"/>
                    <a:gd name="connsiteX2" fmla="*/ 7144 w 9525"/>
                    <a:gd name="connsiteY2" fmla="*/ 7144 h 9525"/>
                    <a:gd name="connsiteX3" fmla="*/ 7401 w 9525"/>
                    <a:gd name="connsiteY3" fmla="*/ 7325 h 9525"/>
                    <a:gd name="connsiteX4" fmla="*/ 7649 w 9525"/>
                    <a:gd name="connsiteY4" fmla="*/ 7496 h 9525"/>
                    <a:gd name="connsiteX5" fmla="*/ 7620 w 9525"/>
                    <a:gd name="connsiteY5" fmla="*/ 7477 h 9525"/>
                    <a:gd name="connsiteX6" fmla="*/ 7782 w 9525"/>
                    <a:gd name="connsiteY6" fmla="*/ 757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525" h="9525">
                      <a:moveTo>
                        <a:pt x="7782" y="7572"/>
                      </a:moveTo>
                      <a:cubicBezTo>
                        <a:pt x="7906" y="7639"/>
                        <a:pt x="7620" y="7477"/>
                        <a:pt x="7582" y="7449"/>
                      </a:cubicBezTo>
                      <a:lnTo>
                        <a:pt x="7144" y="7144"/>
                      </a:lnTo>
                      <a:cubicBezTo>
                        <a:pt x="7353" y="7287"/>
                        <a:pt x="7468" y="7363"/>
                        <a:pt x="7401" y="7325"/>
                      </a:cubicBezTo>
                      <a:lnTo>
                        <a:pt x="7649" y="7496"/>
                      </a:lnTo>
                      <a:lnTo>
                        <a:pt x="7620" y="7477"/>
                      </a:lnTo>
                      <a:lnTo>
                        <a:pt x="7782" y="757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82" name="任意多边形: 形状 865">
                  <a:extLst>
                    <a:ext uri="{FF2B5EF4-FFF2-40B4-BE49-F238E27FC236}">
                      <a16:creationId xmlns:a16="http://schemas.microsoft.com/office/drawing/2014/main" id="{9553A34A-0E7E-E68A-307C-AA7AABBA8B7F}"/>
                    </a:ext>
                  </a:extLst>
                </p:cNvPr>
                <p:cNvSpPr/>
                <p:nvPr/>
              </p:nvSpPr>
              <p:spPr>
                <a:xfrm>
                  <a:off x="3766871" y="1033846"/>
                  <a:ext cx="19050" cy="19050"/>
                </a:xfrm>
                <a:custGeom>
                  <a:avLst/>
                  <a:gdLst>
                    <a:gd name="connsiteX0" fmla="*/ 10878 w 19050"/>
                    <a:gd name="connsiteY0" fmla="*/ 10363 h 19050"/>
                    <a:gd name="connsiteX1" fmla="*/ 9658 w 19050"/>
                    <a:gd name="connsiteY1" fmla="*/ 8392 h 19050"/>
                    <a:gd name="connsiteX2" fmla="*/ 7144 w 19050"/>
                    <a:gd name="connsiteY2" fmla="*/ 7144 h 19050"/>
                    <a:gd name="connsiteX3" fmla="*/ 10849 w 19050"/>
                    <a:gd name="connsiteY3" fmla="*/ 11554 h 19050"/>
                    <a:gd name="connsiteX4" fmla="*/ 12544 w 19050"/>
                    <a:gd name="connsiteY4" fmla="*/ 12506 h 19050"/>
                    <a:gd name="connsiteX5" fmla="*/ 10878 w 19050"/>
                    <a:gd name="connsiteY5" fmla="*/ 1036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10878" y="10363"/>
                      </a:moveTo>
                      <a:cubicBezTo>
                        <a:pt x="9192" y="8820"/>
                        <a:pt x="11601" y="9716"/>
                        <a:pt x="9658" y="8392"/>
                      </a:cubicBezTo>
                      <a:cubicBezTo>
                        <a:pt x="9230" y="8268"/>
                        <a:pt x="8668" y="8268"/>
                        <a:pt x="7144" y="7144"/>
                      </a:cubicBezTo>
                      <a:cubicBezTo>
                        <a:pt x="8487" y="9668"/>
                        <a:pt x="11287" y="10449"/>
                        <a:pt x="10849" y="11554"/>
                      </a:cubicBezTo>
                      <a:lnTo>
                        <a:pt x="12544" y="12506"/>
                      </a:lnTo>
                      <a:cubicBezTo>
                        <a:pt x="12268" y="11697"/>
                        <a:pt x="11211" y="10592"/>
                        <a:pt x="10878" y="1036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83" name="任意多边形: 形状 866">
                  <a:extLst>
                    <a:ext uri="{FF2B5EF4-FFF2-40B4-BE49-F238E27FC236}">
                      <a16:creationId xmlns:a16="http://schemas.microsoft.com/office/drawing/2014/main" id="{AE9506B3-9397-AAD5-FB36-5140AF4DECCD}"/>
                    </a:ext>
                  </a:extLst>
                </p:cNvPr>
                <p:cNvSpPr/>
                <p:nvPr/>
              </p:nvSpPr>
              <p:spPr>
                <a:xfrm>
                  <a:off x="3746830" y="1010834"/>
                  <a:ext cx="9525" cy="9525"/>
                </a:xfrm>
                <a:custGeom>
                  <a:avLst/>
                  <a:gdLst>
                    <a:gd name="connsiteX0" fmla="*/ 7182 w 9525"/>
                    <a:gd name="connsiteY0" fmla="*/ 7153 h 9525"/>
                    <a:gd name="connsiteX1" fmla="*/ 7144 w 9525"/>
                    <a:gd name="connsiteY1" fmla="*/ 7144 h 9525"/>
                    <a:gd name="connsiteX2" fmla="*/ 7191 w 9525"/>
                    <a:gd name="connsiteY2" fmla="*/ 715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82" y="7153"/>
                      </a:moveTo>
                      <a:lnTo>
                        <a:pt x="7144" y="7144"/>
                      </a:lnTo>
                      <a:lnTo>
                        <a:pt x="7191" y="715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84" name="任意多边形: 形状 867">
                  <a:extLst>
                    <a:ext uri="{FF2B5EF4-FFF2-40B4-BE49-F238E27FC236}">
                      <a16:creationId xmlns:a16="http://schemas.microsoft.com/office/drawing/2014/main" id="{109C5A91-C3F1-BBC3-5F22-C5C938110E54}"/>
                    </a:ext>
                  </a:extLst>
                </p:cNvPr>
                <p:cNvSpPr/>
                <p:nvPr/>
              </p:nvSpPr>
              <p:spPr>
                <a:xfrm>
                  <a:off x="3412817" y="1170346"/>
                  <a:ext cx="9525" cy="19050"/>
                </a:xfrm>
                <a:custGeom>
                  <a:avLst/>
                  <a:gdLst>
                    <a:gd name="connsiteX0" fmla="*/ 9839 w 9525"/>
                    <a:gd name="connsiteY0" fmla="*/ 7328 h 19050"/>
                    <a:gd name="connsiteX1" fmla="*/ 7144 w 9525"/>
                    <a:gd name="connsiteY1" fmla="*/ 7909 h 19050"/>
                    <a:gd name="connsiteX2" fmla="*/ 9363 w 9525"/>
                    <a:gd name="connsiteY2" fmla="*/ 13186 h 19050"/>
                    <a:gd name="connsiteX3" fmla="*/ 9839 w 9525"/>
                    <a:gd name="connsiteY3" fmla="*/ 732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9839" y="7328"/>
                      </a:moveTo>
                      <a:lnTo>
                        <a:pt x="7144" y="7909"/>
                      </a:lnTo>
                      <a:lnTo>
                        <a:pt x="9363" y="13186"/>
                      </a:lnTo>
                      <a:cubicBezTo>
                        <a:pt x="7887" y="10252"/>
                        <a:pt x="8449" y="6233"/>
                        <a:pt x="9839" y="732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85" name="任意多边形: 形状 868">
                  <a:extLst>
                    <a:ext uri="{FF2B5EF4-FFF2-40B4-BE49-F238E27FC236}">
                      <a16:creationId xmlns:a16="http://schemas.microsoft.com/office/drawing/2014/main" id="{000AC3BC-6566-0E16-C9F1-8CC7E6A32E5A}"/>
                    </a:ext>
                  </a:extLst>
                </p:cNvPr>
                <p:cNvSpPr/>
                <p:nvPr/>
              </p:nvSpPr>
              <p:spPr>
                <a:xfrm>
                  <a:off x="3711240" y="1194703"/>
                  <a:ext cx="19050" cy="19050"/>
                </a:xfrm>
                <a:custGeom>
                  <a:avLst/>
                  <a:gdLst>
                    <a:gd name="connsiteX0" fmla="*/ 7187 w 19050"/>
                    <a:gd name="connsiteY0" fmla="*/ 8136 h 19050"/>
                    <a:gd name="connsiteX1" fmla="*/ 18646 w 19050"/>
                    <a:gd name="connsiteY1" fmla="*/ 12336 h 19050"/>
                    <a:gd name="connsiteX2" fmla="*/ 7187 w 19050"/>
                    <a:gd name="connsiteY2" fmla="*/ 813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19050">
                      <a:moveTo>
                        <a:pt x="7187" y="8136"/>
                      </a:moveTo>
                      <a:cubicBezTo>
                        <a:pt x="6482" y="12660"/>
                        <a:pt x="14569" y="12546"/>
                        <a:pt x="18646" y="12336"/>
                      </a:cubicBezTo>
                      <a:cubicBezTo>
                        <a:pt x="9111" y="16461"/>
                        <a:pt x="13359" y="3574"/>
                        <a:pt x="7187" y="813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86" name="任意多边形: 形状 869">
                  <a:extLst>
                    <a:ext uri="{FF2B5EF4-FFF2-40B4-BE49-F238E27FC236}">
                      <a16:creationId xmlns:a16="http://schemas.microsoft.com/office/drawing/2014/main" id="{3034E09C-AE42-C53A-0FCA-3FF0FC49F7BE}"/>
                    </a:ext>
                  </a:extLst>
                </p:cNvPr>
                <p:cNvSpPr/>
                <p:nvPr/>
              </p:nvSpPr>
              <p:spPr>
                <a:xfrm>
                  <a:off x="3482378" y="1209762"/>
                  <a:ext cx="19050" cy="19050"/>
                </a:xfrm>
                <a:custGeom>
                  <a:avLst/>
                  <a:gdLst>
                    <a:gd name="connsiteX0" fmla="*/ 12249 w 19050"/>
                    <a:gd name="connsiteY0" fmla="*/ 8107 h 19050"/>
                    <a:gd name="connsiteX1" fmla="*/ 7144 w 19050"/>
                    <a:gd name="connsiteY1" fmla="*/ 9612 h 19050"/>
                    <a:gd name="connsiteX2" fmla="*/ 16650 w 19050"/>
                    <a:gd name="connsiteY2" fmla="*/ 16766 h 19050"/>
                    <a:gd name="connsiteX3" fmla="*/ 12249 w 19050"/>
                    <a:gd name="connsiteY3" fmla="*/ 810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2249" y="8107"/>
                      </a:moveTo>
                      <a:cubicBezTo>
                        <a:pt x="8258" y="4878"/>
                        <a:pt x="10077" y="10908"/>
                        <a:pt x="7144" y="9612"/>
                      </a:cubicBezTo>
                      <a:cubicBezTo>
                        <a:pt x="9011" y="8936"/>
                        <a:pt x="12935" y="15184"/>
                        <a:pt x="16650" y="16766"/>
                      </a:cubicBezTo>
                      <a:lnTo>
                        <a:pt x="12249" y="810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87" name="任意多边形: 形状 870">
                  <a:extLst>
                    <a:ext uri="{FF2B5EF4-FFF2-40B4-BE49-F238E27FC236}">
                      <a16:creationId xmlns:a16="http://schemas.microsoft.com/office/drawing/2014/main" id="{2AF8B4DA-8622-66FE-F9B2-1E31FD9CA47E}"/>
                    </a:ext>
                  </a:extLst>
                </p:cNvPr>
                <p:cNvSpPr/>
                <p:nvPr/>
              </p:nvSpPr>
              <p:spPr>
                <a:xfrm>
                  <a:off x="3763413" y="1150308"/>
                  <a:ext cx="9525" cy="9525"/>
                </a:xfrm>
                <a:custGeom>
                  <a:avLst/>
                  <a:gdLst>
                    <a:gd name="connsiteX0" fmla="*/ 9744 w 9525"/>
                    <a:gd name="connsiteY0" fmla="*/ 7411 h 9525"/>
                    <a:gd name="connsiteX1" fmla="*/ 7144 w 9525"/>
                    <a:gd name="connsiteY1" fmla="*/ 9059 h 9525"/>
                    <a:gd name="connsiteX2" fmla="*/ 9744 w 9525"/>
                    <a:gd name="connsiteY2" fmla="*/ 741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744" y="7411"/>
                      </a:moveTo>
                      <a:cubicBezTo>
                        <a:pt x="8753" y="7211"/>
                        <a:pt x="7534" y="7430"/>
                        <a:pt x="7144" y="9059"/>
                      </a:cubicBezTo>
                      <a:cubicBezTo>
                        <a:pt x="10211" y="10411"/>
                        <a:pt x="6687" y="6049"/>
                        <a:pt x="9744" y="74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88" name="任意多边形: 形状 871">
                  <a:extLst>
                    <a:ext uri="{FF2B5EF4-FFF2-40B4-BE49-F238E27FC236}">
                      <a16:creationId xmlns:a16="http://schemas.microsoft.com/office/drawing/2014/main" id="{9FD8F809-5022-D269-B18F-3912834FDC72}"/>
                    </a:ext>
                  </a:extLst>
                </p:cNvPr>
                <p:cNvSpPr/>
                <p:nvPr/>
              </p:nvSpPr>
              <p:spPr>
                <a:xfrm>
                  <a:off x="3779815" y="1078623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9535 w 9525"/>
                    <a:gd name="connsiteY1" fmla="*/ 10630 h 9525"/>
                    <a:gd name="connsiteX2" fmla="*/ 8773 w 9525"/>
                    <a:gd name="connsiteY2" fmla="*/ 844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9535" y="10630"/>
                      </a:lnTo>
                      <a:lnTo>
                        <a:pt x="8773" y="844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89" name="任意多边形: 形状 872">
                  <a:extLst>
                    <a:ext uri="{FF2B5EF4-FFF2-40B4-BE49-F238E27FC236}">
                      <a16:creationId xmlns:a16="http://schemas.microsoft.com/office/drawing/2014/main" id="{71C38268-81D8-6E13-23A8-962F2B64EAB8}"/>
                    </a:ext>
                  </a:extLst>
                </p:cNvPr>
                <p:cNvSpPr/>
                <p:nvPr/>
              </p:nvSpPr>
              <p:spPr>
                <a:xfrm>
                  <a:off x="3769300" y="1132855"/>
                  <a:ext cx="9525" cy="9525"/>
                </a:xfrm>
                <a:custGeom>
                  <a:avLst/>
                  <a:gdLst>
                    <a:gd name="connsiteX0" fmla="*/ 10163 w 9525"/>
                    <a:gd name="connsiteY0" fmla="*/ 8138 h 9525"/>
                    <a:gd name="connsiteX1" fmla="*/ 7144 w 9525"/>
                    <a:gd name="connsiteY1" fmla="*/ 7252 h 9525"/>
                    <a:gd name="connsiteX2" fmla="*/ 9039 w 9525"/>
                    <a:gd name="connsiteY2" fmla="*/ 10786 h 9525"/>
                    <a:gd name="connsiteX3" fmla="*/ 10163 w 9525"/>
                    <a:gd name="connsiteY3" fmla="*/ 813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0163" y="8138"/>
                      </a:moveTo>
                      <a:cubicBezTo>
                        <a:pt x="10182" y="8243"/>
                        <a:pt x="7144" y="7319"/>
                        <a:pt x="7144" y="7252"/>
                      </a:cubicBezTo>
                      <a:cubicBezTo>
                        <a:pt x="8953" y="6557"/>
                        <a:pt x="8163" y="9386"/>
                        <a:pt x="9039" y="10786"/>
                      </a:cubicBezTo>
                      <a:cubicBezTo>
                        <a:pt x="9811" y="10309"/>
                        <a:pt x="10678" y="9109"/>
                        <a:pt x="10163" y="81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90" name="任意多边形: 形状 873">
                  <a:extLst>
                    <a:ext uri="{FF2B5EF4-FFF2-40B4-BE49-F238E27FC236}">
                      <a16:creationId xmlns:a16="http://schemas.microsoft.com/office/drawing/2014/main" id="{35EC78F6-22E5-5BA4-8325-D6596A31B8F4}"/>
                    </a:ext>
                  </a:extLst>
                </p:cNvPr>
                <p:cNvSpPr/>
                <p:nvPr/>
              </p:nvSpPr>
              <p:spPr>
                <a:xfrm>
                  <a:off x="3768651" y="1041399"/>
                  <a:ext cx="9525" cy="19050"/>
                </a:xfrm>
                <a:custGeom>
                  <a:avLst/>
                  <a:gdLst>
                    <a:gd name="connsiteX0" fmla="*/ 7573 w 9525"/>
                    <a:gd name="connsiteY0" fmla="*/ 7163 h 19050"/>
                    <a:gd name="connsiteX1" fmla="*/ 8002 w 9525"/>
                    <a:gd name="connsiteY1" fmla="*/ 11621 h 19050"/>
                    <a:gd name="connsiteX2" fmla="*/ 9145 w 9525"/>
                    <a:gd name="connsiteY2" fmla="*/ 9345 h 19050"/>
                    <a:gd name="connsiteX3" fmla="*/ 11459 w 9525"/>
                    <a:gd name="connsiteY3" fmla="*/ 12355 h 19050"/>
                    <a:gd name="connsiteX4" fmla="*/ 10964 w 9525"/>
                    <a:gd name="connsiteY4" fmla="*/ 9821 h 19050"/>
                    <a:gd name="connsiteX5" fmla="*/ 7573 w 9525"/>
                    <a:gd name="connsiteY5" fmla="*/ 716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5" h="19050">
                      <a:moveTo>
                        <a:pt x="7573" y="7163"/>
                      </a:moveTo>
                      <a:cubicBezTo>
                        <a:pt x="9145" y="10297"/>
                        <a:pt x="5611" y="7554"/>
                        <a:pt x="8002" y="11621"/>
                      </a:cubicBezTo>
                      <a:cubicBezTo>
                        <a:pt x="9040" y="10421"/>
                        <a:pt x="6982" y="8773"/>
                        <a:pt x="9145" y="9345"/>
                      </a:cubicBezTo>
                      <a:lnTo>
                        <a:pt x="11459" y="12355"/>
                      </a:lnTo>
                      <a:lnTo>
                        <a:pt x="10964" y="9821"/>
                      </a:lnTo>
                      <a:cubicBezTo>
                        <a:pt x="10211" y="10402"/>
                        <a:pt x="8564" y="6849"/>
                        <a:pt x="7573" y="716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91" name="任意多边形: 形状 874">
                  <a:extLst>
                    <a:ext uri="{FF2B5EF4-FFF2-40B4-BE49-F238E27FC236}">
                      <a16:creationId xmlns:a16="http://schemas.microsoft.com/office/drawing/2014/main" id="{A96A0C3C-FFF7-47AE-0417-FABF84C6C006}"/>
                    </a:ext>
                  </a:extLst>
                </p:cNvPr>
                <p:cNvSpPr/>
                <p:nvPr/>
              </p:nvSpPr>
              <p:spPr>
                <a:xfrm>
                  <a:off x="3605876" y="1230680"/>
                  <a:ext cx="9525" cy="19050"/>
                </a:xfrm>
                <a:custGeom>
                  <a:avLst/>
                  <a:gdLst>
                    <a:gd name="connsiteX0" fmla="*/ 7794 w 9525"/>
                    <a:gd name="connsiteY0" fmla="*/ 7144 h 19050"/>
                    <a:gd name="connsiteX1" fmla="*/ 8214 w 9525"/>
                    <a:gd name="connsiteY1" fmla="*/ 12259 h 19050"/>
                    <a:gd name="connsiteX2" fmla="*/ 7794 w 9525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794" y="7144"/>
                      </a:moveTo>
                      <a:cubicBezTo>
                        <a:pt x="8023" y="9049"/>
                        <a:pt x="5947" y="9144"/>
                        <a:pt x="8214" y="12259"/>
                      </a:cubicBezTo>
                      <a:lnTo>
                        <a:pt x="779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92" name="任意多边形: 形状 875">
                  <a:extLst>
                    <a:ext uri="{FF2B5EF4-FFF2-40B4-BE49-F238E27FC236}">
                      <a16:creationId xmlns:a16="http://schemas.microsoft.com/office/drawing/2014/main" id="{D8FB70DC-D95A-C7B1-09B2-1EE8594DC7A6}"/>
                    </a:ext>
                  </a:extLst>
                </p:cNvPr>
                <p:cNvSpPr/>
                <p:nvPr/>
              </p:nvSpPr>
              <p:spPr>
                <a:xfrm>
                  <a:off x="3720884" y="1193580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10525 h 9525"/>
                    <a:gd name="connsiteX1" fmla="*/ 7744 w 9525"/>
                    <a:gd name="connsiteY1" fmla="*/ 7144 h 9525"/>
                    <a:gd name="connsiteX2" fmla="*/ 7144 w 9525"/>
                    <a:gd name="connsiteY2" fmla="*/ 105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10525"/>
                      </a:moveTo>
                      <a:lnTo>
                        <a:pt x="7744" y="7144"/>
                      </a:lnTo>
                      <a:lnTo>
                        <a:pt x="7144" y="1052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93" name="任意多边形: 形状 876">
                  <a:extLst>
                    <a:ext uri="{FF2B5EF4-FFF2-40B4-BE49-F238E27FC236}">
                      <a16:creationId xmlns:a16="http://schemas.microsoft.com/office/drawing/2014/main" id="{565642D8-DF09-7D28-771F-63FEF825097D}"/>
                    </a:ext>
                  </a:extLst>
                </p:cNvPr>
                <p:cNvSpPr/>
                <p:nvPr/>
              </p:nvSpPr>
              <p:spPr>
                <a:xfrm>
                  <a:off x="3778558" y="1074118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9458 w 9525"/>
                    <a:gd name="connsiteY1" fmla="*/ 9420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cubicBezTo>
                        <a:pt x="8306" y="10001"/>
                        <a:pt x="7830" y="8106"/>
                        <a:pt x="9458" y="9420"/>
                      </a:cubicBez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94" name="任意多边形: 形状 877">
                  <a:extLst>
                    <a:ext uri="{FF2B5EF4-FFF2-40B4-BE49-F238E27FC236}">
                      <a16:creationId xmlns:a16="http://schemas.microsoft.com/office/drawing/2014/main" id="{3FE231BA-68E3-38AA-274D-E409E6DEA57B}"/>
                    </a:ext>
                  </a:extLst>
                </p:cNvPr>
                <p:cNvSpPr/>
                <p:nvPr/>
              </p:nvSpPr>
              <p:spPr>
                <a:xfrm>
                  <a:off x="3594478" y="1227118"/>
                  <a:ext cx="19050" cy="19050"/>
                </a:xfrm>
                <a:custGeom>
                  <a:avLst/>
                  <a:gdLst>
                    <a:gd name="connsiteX0" fmla="*/ 7829 w 19050"/>
                    <a:gd name="connsiteY0" fmla="*/ 7144 h 19050"/>
                    <a:gd name="connsiteX1" fmla="*/ 13506 w 19050"/>
                    <a:gd name="connsiteY1" fmla="*/ 13525 h 19050"/>
                    <a:gd name="connsiteX2" fmla="*/ 10572 w 19050"/>
                    <a:gd name="connsiteY2" fmla="*/ 10439 h 19050"/>
                    <a:gd name="connsiteX3" fmla="*/ 7829 w 19050"/>
                    <a:gd name="connsiteY3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7829" y="7144"/>
                      </a:moveTo>
                      <a:cubicBezTo>
                        <a:pt x="4943" y="11678"/>
                        <a:pt x="12011" y="9239"/>
                        <a:pt x="13506" y="13525"/>
                      </a:cubicBezTo>
                      <a:cubicBezTo>
                        <a:pt x="13506" y="13525"/>
                        <a:pt x="12039" y="11982"/>
                        <a:pt x="10572" y="10439"/>
                      </a:cubicBezTo>
                      <a:cubicBezTo>
                        <a:pt x="9201" y="8792"/>
                        <a:pt x="7829" y="7144"/>
                        <a:pt x="7829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95" name="任意多边形: 形状 878">
                  <a:extLst>
                    <a:ext uri="{FF2B5EF4-FFF2-40B4-BE49-F238E27FC236}">
                      <a16:creationId xmlns:a16="http://schemas.microsoft.com/office/drawing/2014/main" id="{5CFF3ED6-DBFF-FD2E-666E-CED515586698}"/>
                    </a:ext>
                  </a:extLst>
                </p:cNvPr>
                <p:cNvSpPr/>
                <p:nvPr/>
              </p:nvSpPr>
              <p:spPr>
                <a:xfrm>
                  <a:off x="3409226" y="1150165"/>
                  <a:ext cx="19050" cy="28575"/>
                </a:xfrm>
                <a:custGeom>
                  <a:avLst/>
                  <a:gdLst>
                    <a:gd name="connsiteX0" fmla="*/ 11925 w 19050"/>
                    <a:gd name="connsiteY0" fmla="*/ 21860 h 28575"/>
                    <a:gd name="connsiteX1" fmla="*/ 12525 w 19050"/>
                    <a:gd name="connsiteY1" fmla="*/ 15211 h 28575"/>
                    <a:gd name="connsiteX2" fmla="*/ 9773 w 19050"/>
                    <a:gd name="connsiteY2" fmla="*/ 11220 h 28575"/>
                    <a:gd name="connsiteX3" fmla="*/ 7144 w 19050"/>
                    <a:gd name="connsiteY3" fmla="*/ 7144 h 28575"/>
                    <a:gd name="connsiteX4" fmla="*/ 7725 w 19050"/>
                    <a:gd name="connsiteY4" fmla="*/ 13592 h 28575"/>
                    <a:gd name="connsiteX5" fmla="*/ 8496 w 19050"/>
                    <a:gd name="connsiteY5" fmla="*/ 20041 h 28575"/>
                    <a:gd name="connsiteX6" fmla="*/ 11925 w 19050"/>
                    <a:gd name="connsiteY6" fmla="*/ 21860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" h="28575">
                      <a:moveTo>
                        <a:pt x="11925" y="21860"/>
                      </a:moveTo>
                      <a:cubicBezTo>
                        <a:pt x="11182" y="18612"/>
                        <a:pt x="9773" y="14783"/>
                        <a:pt x="12525" y="15211"/>
                      </a:cubicBezTo>
                      <a:cubicBezTo>
                        <a:pt x="12525" y="15211"/>
                        <a:pt x="11144" y="13211"/>
                        <a:pt x="9773" y="11220"/>
                      </a:cubicBezTo>
                      <a:cubicBezTo>
                        <a:pt x="8353" y="9239"/>
                        <a:pt x="7144" y="7144"/>
                        <a:pt x="7144" y="7144"/>
                      </a:cubicBezTo>
                      <a:cubicBezTo>
                        <a:pt x="7144" y="7144"/>
                        <a:pt x="7306" y="10411"/>
                        <a:pt x="7725" y="13592"/>
                      </a:cubicBezTo>
                      <a:cubicBezTo>
                        <a:pt x="8106" y="16812"/>
                        <a:pt x="8496" y="20041"/>
                        <a:pt x="8496" y="20041"/>
                      </a:cubicBezTo>
                      <a:lnTo>
                        <a:pt x="11925" y="2186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96" name="任意多边形: 形状 879">
                  <a:extLst>
                    <a:ext uri="{FF2B5EF4-FFF2-40B4-BE49-F238E27FC236}">
                      <a16:creationId xmlns:a16="http://schemas.microsoft.com/office/drawing/2014/main" id="{D1004484-B17A-14FF-0515-B4262414A27A}"/>
                    </a:ext>
                  </a:extLst>
                </p:cNvPr>
                <p:cNvSpPr/>
                <p:nvPr/>
              </p:nvSpPr>
              <p:spPr>
                <a:xfrm>
                  <a:off x="3720598" y="1185017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10592 w 9525"/>
                    <a:gd name="connsiteY1" fmla="*/ 10697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cubicBezTo>
                        <a:pt x="7391" y="8334"/>
                        <a:pt x="8325" y="11144"/>
                        <a:pt x="10592" y="10697"/>
                      </a:cubicBez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97" name="任意多边形: 形状 880">
                  <a:extLst>
                    <a:ext uri="{FF2B5EF4-FFF2-40B4-BE49-F238E27FC236}">
                      <a16:creationId xmlns:a16="http://schemas.microsoft.com/office/drawing/2014/main" id="{17AC17A1-8869-AB82-255F-2A7A698EFD08}"/>
                    </a:ext>
                  </a:extLst>
                </p:cNvPr>
                <p:cNvSpPr/>
                <p:nvPr/>
              </p:nvSpPr>
              <p:spPr>
                <a:xfrm>
                  <a:off x="3770462" y="1115285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9277 w 9525"/>
                    <a:gd name="connsiteY1" fmla="*/ 9668 h 9525"/>
                    <a:gd name="connsiteX2" fmla="*/ 8896 w 9525"/>
                    <a:gd name="connsiteY2" fmla="*/ 820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9277" y="9668"/>
                      </a:lnTo>
                      <a:lnTo>
                        <a:pt x="8896" y="820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98" name="任意多边形: 形状 881">
                  <a:extLst>
                    <a:ext uri="{FF2B5EF4-FFF2-40B4-BE49-F238E27FC236}">
                      <a16:creationId xmlns:a16="http://schemas.microsoft.com/office/drawing/2014/main" id="{80F1555A-BDD1-FD05-3F44-9E8AEF48A808}"/>
                    </a:ext>
                  </a:extLst>
                </p:cNvPr>
                <p:cNvSpPr/>
                <p:nvPr/>
              </p:nvSpPr>
              <p:spPr>
                <a:xfrm>
                  <a:off x="3602583" y="1220717"/>
                  <a:ext cx="9525" cy="19050"/>
                </a:xfrm>
                <a:custGeom>
                  <a:avLst/>
                  <a:gdLst>
                    <a:gd name="connsiteX0" fmla="*/ 9497 w 9525"/>
                    <a:gd name="connsiteY0" fmla="*/ 10859 h 19050"/>
                    <a:gd name="connsiteX1" fmla="*/ 7145 w 9525"/>
                    <a:gd name="connsiteY1" fmla="*/ 7144 h 19050"/>
                    <a:gd name="connsiteX2" fmla="*/ 8688 w 9525"/>
                    <a:gd name="connsiteY2" fmla="*/ 12154 h 19050"/>
                    <a:gd name="connsiteX3" fmla="*/ 10278 w 9525"/>
                    <a:gd name="connsiteY3" fmla="*/ 9544 h 19050"/>
                    <a:gd name="connsiteX4" fmla="*/ 9497 w 9525"/>
                    <a:gd name="connsiteY4" fmla="*/ 1085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19050">
                      <a:moveTo>
                        <a:pt x="9497" y="10859"/>
                      </a:moveTo>
                      <a:cubicBezTo>
                        <a:pt x="9497" y="10859"/>
                        <a:pt x="7088" y="7210"/>
                        <a:pt x="7145" y="7144"/>
                      </a:cubicBezTo>
                      <a:lnTo>
                        <a:pt x="8688" y="12154"/>
                      </a:lnTo>
                      <a:lnTo>
                        <a:pt x="10278" y="9544"/>
                      </a:lnTo>
                      <a:lnTo>
                        <a:pt x="9497" y="1085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99" name="任意多边形: 形状 882">
                  <a:extLst>
                    <a:ext uri="{FF2B5EF4-FFF2-40B4-BE49-F238E27FC236}">
                      <a16:creationId xmlns:a16="http://schemas.microsoft.com/office/drawing/2014/main" id="{7C3A4457-7664-4F67-FBE1-F5A0762D0329}"/>
                    </a:ext>
                  </a:extLst>
                </p:cNvPr>
                <p:cNvSpPr/>
                <p:nvPr/>
              </p:nvSpPr>
              <p:spPr>
                <a:xfrm>
                  <a:off x="3716369" y="1183684"/>
                  <a:ext cx="9525" cy="9525"/>
                </a:xfrm>
                <a:custGeom>
                  <a:avLst/>
                  <a:gdLst>
                    <a:gd name="connsiteX0" fmla="*/ 7439 w 9525"/>
                    <a:gd name="connsiteY0" fmla="*/ 11011 h 9525"/>
                    <a:gd name="connsiteX1" fmla="*/ 8906 w 9525"/>
                    <a:gd name="connsiteY1" fmla="*/ 11211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439" y="11011"/>
                      </a:moveTo>
                      <a:lnTo>
                        <a:pt x="8906" y="11211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00" name="任意多边形: 形状 883">
                  <a:extLst>
                    <a:ext uri="{FF2B5EF4-FFF2-40B4-BE49-F238E27FC236}">
                      <a16:creationId xmlns:a16="http://schemas.microsoft.com/office/drawing/2014/main" id="{0F56AB9C-2B38-0A6B-D9FB-E526334C87FC}"/>
                    </a:ext>
                  </a:extLst>
                </p:cNvPr>
                <p:cNvSpPr/>
                <p:nvPr/>
              </p:nvSpPr>
              <p:spPr>
                <a:xfrm>
                  <a:off x="3762432" y="1068517"/>
                  <a:ext cx="19050" cy="19050"/>
                </a:xfrm>
                <a:custGeom>
                  <a:avLst/>
                  <a:gdLst>
                    <a:gd name="connsiteX0" fmla="*/ 19936 w 19050"/>
                    <a:gd name="connsiteY0" fmla="*/ 14164 h 19050"/>
                    <a:gd name="connsiteX1" fmla="*/ 20984 w 19050"/>
                    <a:gd name="connsiteY1" fmla="*/ 13087 h 19050"/>
                    <a:gd name="connsiteX2" fmla="*/ 18726 w 19050"/>
                    <a:gd name="connsiteY2" fmla="*/ 9134 h 19050"/>
                    <a:gd name="connsiteX3" fmla="*/ 13945 w 19050"/>
                    <a:gd name="connsiteY3" fmla="*/ 7449 h 19050"/>
                    <a:gd name="connsiteX4" fmla="*/ 13783 w 19050"/>
                    <a:gd name="connsiteY4" fmla="*/ 10792 h 19050"/>
                    <a:gd name="connsiteX5" fmla="*/ 11649 w 19050"/>
                    <a:gd name="connsiteY5" fmla="*/ 7144 h 19050"/>
                    <a:gd name="connsiteX6" fmla="*/ 7144 w 19050"/>
                    <a:gd name="connsiteY6" fmla="*/ 8973 h 19050"/>
                    <a:gd name="connsiteX7" fmla="*/ 11163 w 19050"/>
                    <a:gd name="connsiteY7" fmla="*/ 12440 h 19050"/>
                    <a:gd name="connsiteX8" fmla="*/ 11182 w 19050"/>
                    <a:gd name="connsiteY8" fmla="*/ 9049 h 19050"/>
                    <a:gd name="connsiteX9" fmla="*/ 12468 w 19050"/>
                    <a:gd name="connsiteY9" fmla="*/ 11792 h 19050"/>
                    <a:gd name="connsiteX10" fmla="*/ 12202 w 19050"/>
                    <a:gd name="connsiteY10" fmla="*/ 11906 h 19050"/>
                    <a:gd name="connsiteX11" fmla="*/ 21307 w 19050"/>
                    <a:gd name="connsiteY11" fmla="*/ 18212 h 19050"/>
                    <a:gd name="connsiteX12" fmla="*/ 19936 w 19050"/>
                    <a:gd name="connsiteY12" fmla="*/ 1416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9050" h="19050">
                      <a:moveTo>
                        <a:pt x="19936" y="14164"/>
                      </a:moveTo>
                      <a:lnTo>
                        <a:pt x="20984" y="13087"/>
                      </a:lnTo>
                      <a:cubicBezTo>
                        <a:pt x="19040" y="13335"/>
                        <a:pt x="20250" y="10887"/>
                        <a:pt x="18726" y="9134"/>
                      </a:cubicBezTo>
                      <a:cubicBezTo>
                        <a:pt x="16212" y="7096"/>
                        <a:pt x="16888" y="12630"/>
                        <a:pt x="13945" y="7449"/>
                      </a:cubicBezTo>
                      <a:cubicBezTo>
                        <a:pt x="15935" y="10792"/>
                        <a:pt x="13468" y="8839"/>
                        <a:pt x="13783" y="10792"/>
                      </a:cubicBezTo>
                      <a:cubicBezTo>
                        <a:pt x="13449" y="8020"/>
                        <a:pt x="12182" y="8982"/>
                        <a:pt x="11649" y="7144"/>
                      </a:cubicBezTo>
                      <a:cubicBezTo>
                        <a:pt x="10992" y="10020"/>
                        <a:pt x="8896" y="10668"/>
                        <a:pt x="7144" y="8973"/>
                      </a:cubicBezTo>
                      <a:cubicBezTo>
                        <a:pt x="8687" y="12764"/>
                        <a:pt x="8982" y="9944"/>
                        <a:pt x="11163" y="12440"/>
                      </a:cubicBezTo>
                      <a:cubicBezTo>
                        <a:pt x="10430" y="10697"/>
                        <a:pt x="10439" y="9411"/>
                        <a:pt x="11182" y="9049"/>
                      </a:cubicBezTo>
                      <a:cubicBezTo>
                        <a:pt x="11935" y="9515"/>
                        <a:pt x="12211" y="11078"/>
                        <a:pt x="12468" y="11792"/>
                      </a:cubicBezTo>
                      <a:lnTo>
                        <a:pt x="12202" y="11906"/>
                      </a:lnTo>
                      <a:cubicBezTo>
                        <a:pt x="12916" y="12621"/>
                        <a:pt x="16802" y="14849"/>
                        <a:pt x="21307" y="18212"/>
                      </a:cubicBezTo>
                      <a:cubicBezTo>
                        <a:pt x="20412" y="18317"/>
                        <a:pt x="18850" y="14383"/>
                        <a:pt x="19936" y="1416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01" name="任意多边形: 形状 884">
                  <a:extLst>
                    <a:ext uri="{FF2B5EF4-FFF2-40B4-BE49-F238E27FC236}">
                      <a16:creationId xmlns:a16="http://schemas.microsoft.com/office/drawing/2014/main" id="{B91F017F-FC12-FEA5-29F9-96D1EDF753E9}"/>
                    </a:ext>
                  </a:extLst>
                </p:cNvPr>
                <p:cNvSpPr/>
                <p:nvPr/>
              </p:nvSpPr>
              <p:spPr>
                <a:xfrm>
                  <a:off x="3745382" y="1157481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8620 h 9525"/>
                    <a:gd name="connsiteX1" fmla="*/ 9763 w 9525"/>
                    <a:gd name="connsiteY1" fmla="*/ 9068 h 9525"/>
                    <a:gd name="connsiteX2" fmla="*/ 10011 w 9525"/>
                    <a:gd name="connsiteY2" fmla="*/ 9106 h 9525"/>
                    <a:gd name="connsiteX3" fmla="*/ 7468 w 9525"/>
                    <a:gd name="connsiteY3" fmla="*/ 9039 h 9525"/>
                    <a:gd name="connsiteX4" fmla="*/ 7468 w 9525"/>
                    <a:gd name="connsiteY4" fmla="*/ 9039 h 9525"/>
                    <a:gd name="connsiteX5" fmla="*/ 7468 w 9525"/>
                    <a:gd name="connsiteY5" fmla="*/ 9039 h 9525"/>
                    <a:gd name="connsiteX6" fmla="*/ 7477 w 9525"/>
                    <a:gd name="connsiteY6" fmla="*/ 9039 h 9525"/>
                    <a:gd name="connsiteX7" fmla="*/ 7487 w 9525"/>
                    <a:gd name="connsiteY7" fmla="*/ 9039 h 9525"/>
                    <a:gd name="connsiteX8" fmla="*/ 7506 w 9525"/>
                    <a:gd name="connsiteY8" fmla="*/ 9039 h 9525"/>
                    <a:gd name="connsiteX9" fmla="*/ 7553 w 9525"/>
                    <a:gd name="connsiteY9" fmla="*/ 9039 h 9525"/>
                    <a:gd name="connsiteX10" fmla="*/ 7649 w 9525"/>
                    <a:gd name="connsiteY10" fmla="*/ 9049 h 9525"/>
                    <a:gd name="connsiteX11" fmla="*/ 8011 w 9525"/>
                    <a:gd name="connsiteY11" fmla="*/ 9087 h 9525"/>
                    <a:gd name="connsiteX12" fmla="*/ 8649 w 9525"/>
                    <a:gd name="connsiteY12" fmla="*/ 9144 h 9525"/>
                    <a:gd name="connsiteX13" fmla="*/ 9268 w 9525"/>
                    <a:gd name="connsiteY13" fmla="*/ 9201 h 9525"/>
                    <a:gd name="connsiteX14" fmla="*/ 7925 w 9525"/>
                    <a:gd name="connsiteY14" fmla="*/ 8182 h 9525"/>
                    <a:gd name="connsiteX15" fmla="*/ 7677 w 9525"/>
                    <a:gd name="connsiteY15" fmla="*/ 7992 h 9525"/>
                    <a:gd name="connsiteX16" fmla="*/ 7553 w 9525"/>
                    <a:gd name="connsiteY16" fmla="*/ 7896 h 9525"/>
                    <a:gd name="connsiteX17" fmla="*/ 7496 w 9525"/>
                    <a:gd name="connsiteY17" fmla="*/ 7849 h 9525"/>
                    <a:gd name="connsiteX18" fmla="*/ 7477 w 9525"/>
                    <a:gd name="connsiteY18" fmla="*/ 7839 h 9525"/>
                    <a:gd name="connsiteX19" fmla="*/ 7468 w 9525"/>
                    <a:gd name="connsiteY19" fmla="*/ 7858 h 9525"/>
                    <a:gd name="connsiteX20" fmla="*/ 7468 w 9525"/>
                    <a:gd name="connsiteY20" fmla="*/ 7858 h 9525"/>
                    <a:gd name="connsiteX21" fmla="*/ 10068 w 9525"/>
                    <a:gd name="connsiteY21" fmla="*/ 7925 h 9525"/>
                    <a:gd name="connsiteX22" fmla="*/ 10068 w 9525"/>
                    <a:gd name="connsiteY22" fmla="*/ 7925 h 9525"/>
                    <a:gd name="connsiteX23" fmla="*/ 10030 w 9525"/>
                    <a:gd name="connsiteY23" fmla="*/ 7896 h 9525"/>
                    <a:gd name="connsiteX24" fmla="*/ 9477 w 9525"/>
                    <a:gd name="connsiteY24" fmla="*/ 7515 h 9525"/>
                    <a:gd name="connsiteX25" fmla="*/ 8934 w 9525"/>
                    <a:gd name="connsiteY25" fmla="*/ 7144 h 9525"/>
                    <a:gd name="connsiteX26" fmla="*/ 7144 w 9525"/>
                    <a:gd name="connsiteY26" fmla="*/ 862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9525" h="9525">
                      <a:moveTo>
                        <a:pt x="7144" y="8620"/>
                      </a:moveTo>
                      <a:cubicBezTo>
                        <a:pt x="7144" y="8620"/>
                        <a:pt x="8458" y="8849"/>
                        <a:pt x="9763" y="9068"/>
                      </a:cubicBezTo>
                      <a:lnTo>
                        <a:pt x="10011" y="9106"/>
                      </a:lnTo>
                      <a:lnTo>
                        <a:pt x="7468" y="9039"/>
                      </a:lnTo>
                      <a:lnTo>
                        <a:pt x="7468" y="9039"/>
                      </a:lnTo>
                      <a:lnTo>
                        <a:pt x="7468" y="9039"/>
                      </a:lnTo>
                      <a:lnTo>
                        <a:pt x="7477" y="9039"/>
                      </a:lnTo>
                      <a:lnTo>
                        <a:pt x="7487" y="9039"/>
                      </a:lnTo>
                      <a:lnTo>
                        <a:pt x="7506" y="9039"/>
                      </a:lnTo>
                      <a:lnTo>
                        <a:pt x="7553" y="9039"/>
                      </a:lnTo>
                      <a:lnTo>
                        <a:pt x="7649" y="9049"/>
                      </a:lnTo>
                      <a:lnTo>
                        <a:pt x="8011" y="9087"/>
                      </a:lnTo>
                      <a:cubicBezTo>
                        <a:pt x="8239" y="9106"/>
                        <a:pt x="8458" y="9125"/>
                        <a:pt x="8649" y="9144"/>
                      </a:cubicBezTo>
                      <a:cubicBezTo>
                        <a:pt x="9020" y="9182"/>
                        <a:pt x="9268" y="9201"/>
                        <a:pt x="9268" y="9201"/>
                      </a:cubicBezTo>
                      <a:cubicBezTo>
                        <a:pt x="9268" y="9201"/>
                        <a:pt x="8601" y="8696"/>
                        <a:pt x="7925" y="8182"/>
                      </a:cubicBezTo>
                      <a:lnTo>
                        <a:pt x="7677" y="7992"/>
                      </a:lnTo>
                      <a:lnTo>
                        <a:pt x="7553" y="7896"/>
                      </a:lnTo>
                      <a:lnTo>
                        <a:pt x="7496" y="7849"/>
                      </a:lnTo>
                      <a:lnTo>
                        <a:pt x="7477" y="7839"/>
                      </a:lnTo>
                      <a:lnTo>
                        <a:pt x="7468" y="7858"/>
                      </a:lnTo>
                      <a:lnTo>
                        <a:pt x="7468" y="7858"/>
                      </a:lnTo>
                      <a:lnTo>
                        <a:pt x="10068" y="7925"/>
                      </a:lnTo>
                      <a:lnTo>
                        <a:pt x="10068" y="7925"/>
                      </a:lnTo>
                      <a:lnTo>
                        <a:pt x="10030" y="7896"/>
                      </a:lnTo>
                      <a:cubicBezTo>
                        <a:pt x="9830" y="7753"/>
                        <a:pt x="9639" y="7630"/>
                        <a:pt x="9477" y="7515"/>
                      </a:cubicBezTo>
                      <a:cubicBezTo>
                        <a:pt x="9154" y="7296"/>
                        <a:pt x="8934" y="7144"/>
                        <a:pt x="8934" y="7144"/>
                      </a:cubicBezTo>
                      <a:lnTo>
                        <a:pt x="7144" y="862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02" name="任意多边形: 形状 885">
                  <a:extLst>
                    <a:ext uri="{FF2B5EF4-FFF2-40B4-BE49-F238E27FC236}">
                      <a16:creationId xmlns:a16="http://schemas.microsoft.com/office/drawing/2014/main" id="{EC9A5AB1-6D2D-FF74-C0FE-5C34028ADBDE}"/>
                    </a:ext>
                  </a:extLst>
                </p:cNvPr>
                <p:cNvSpPr/>
                <p:nvPr/>
              </p:nvSpPr>
              <p:spPr>
                <a:xfrm>
                  <a:off x="3752564" y="1146260"/>
                  <a:ext cx="9525" cy="9525"/>
                </a:xfrm>
                <a:custGeom>
                  <a:avLst/>
                  <a:gdLst>
                    <a:gd name="connsiteX0" fmla="*/ 10439 w 9525"/>
                    <a:gd name="connsiteY0" fmla="*/ 7144 h 9525"/>
                    <a:gd name="connsiteX1" fmla="*/ 7144 w 9525"/>
                    <a:gd name="connsiteY1" fmla="*/ 7782 h 9525"/>
                    <a:gd name="connsiteX2" fmla="*/ 10439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439" y="7144"/>
                      </a:moveTo>
                      <a:cubicBezTo>
                        <a:pt x="9906" y="7934"/>
                        <a:pt x="8296" y="6925"/>
                        <a:pt x="7144" y="7782"/>
                      </a:cubicBezTo>
                      <a:cubicBezTo>
                        <a:pt x="8068" y="8077"/>
                        <a:pt x="10458" y="10563"/>
                        <a:pt x="10439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03" name="任意多边形: 形状 886">
                  <a:extLst>
                    <a:ext uri="{FF2B5EF4-FFF2-40B4-BE49-F238E27FC236}">
                      <a16:creationId xmlns:a16="http://schemas.microsoft.com/office/drawing/2014/main" id="{5978D06E-F671-9259-A537-94E83AEE4455}"/>
                    </a:ext>
                  </a:extLst>
                </p:cNvPr>
                <p:cNvSpPr/>
                <p:nvPr/>
              </p:nvSpPr>
              <p:spPr>
                <a:xfrm>
                  <a:off x="3547443" y="1215990"/>
                  <a:ext cx="9525" cy="9525"/>
                </a:xfrm>
                <a:custGeom>
                  <a:avLst/>
                  <a:gdLst>
                    <a:gd name="connsiteX0" fmla="*/ 9668 w 9525"/>
                    <a:gd name="connsiteY0" fmla="*/ 7194 h 9525"/>
                    <a:gd name="connsiteX1" fmla="*/ 7144 w 9525"/>
                    <a:gd name="connsiteY1" fmla="*/ 10071 h 9525"/>
                    <a:gd name="connsiteX2" fmla="*/ 9668 w 9525"/>
                    <a:gd name="connsiteY2" fmla="*/ 719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668" y="7194"/>
                      </a:moveTo>
                      <a:cubicBezTo>
                        <a:pt x="7506" y="6804"/>
                        <a:pt x="7439" y="8757"/>
                        <a:pt x="7144" y="10071"/>
                      </a:cubicBezTo>
                      <a:cubicBezTo>
                        <a:pt x="7296" y="6080"/>
                        <a:pt x="12840" y="13081"/>
                        <a:pt x="9668" y="719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04" name="任意多边形: 形状 887">
                  <a:extLst>
                    <a:ext uri="{FF2B5EF4-FFF2-40B4-BE49-F238E27FC236}">
                      <a16:creationId xmlns:a16="http://schemas.microsoft.com/office/drawing/2014/main" id="{2A4D6FE9-9FEF-F63D-BED0-E36093570319}"/>
                    </a:ext>
                  </a:extLst>
                </p:cNvPr>
                <p:cNvSpPr/>
                <p:nvPr/>
              </p:nvSpPr>
              <p:spPr>
                <a:xfrm>
                  <a:off x="3734846" y="1157142"/>
                  <a:ext cx="19050" cy="19050"/>
                </a:xfrm>
                <a:custGeom>
                  <a:avLst/>
                  <a:gdLst>
                    <a:gd name="connsiteX0" fmla="*/ 18947 w 19050"/>
                    <a:gd name="connsiteY0" fmla="*/ 10902 h 19050"/>
                    <a:gd name="connsiteX1" fmla="*/ 8937 w 19050"/>
                    <a:gd name="connsiteY1" fmla="*/ 7168 h 19050"/>
                    <a:gd name="connsiteX2" fmla="*/ 16700 w 19050"/>
                    <a:gd name="connsiteY2" fmla="*/ 13483 h 19050"/>
                    <a:gd name="connsiteX3" fmla="*/ 18947 w 19050"/>
                    <a:gd name="connsiteY3" fmla="*/ 1090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8947" y="10902"/>
                      </a:moveTo>
                      <a:cubicBezTo>
                        <a:pt x="16357" y="9302"/>
                        <a:pt x="12004" y="6873"/>
                        <a:pt x="8937" y="7168"/>
                      </a:cubicBezTo>
                      <a:cubicBezTo>
                        <a:pt x="2260" y="10416"/>
                        <a:pt x="16357" y="8511"/>
                        <a:pt x="16700" y="13483"/>
                      </a:cubicBezTo>
                      <a:cubicBezTo>
                        <a:pt x="13661" y="12274"/>
                        <a:pt x="18062" y="11636"/>
                        <a:pt x="18947" y="1090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05" name="任意多边形: 形状 888">
                  <a:extLst>
                    <a:ext uri="{FF2B5EF4-FFF2-40B4-BE49-F238E27FC236}">
                      <a16:creationId xmlns:a16="http://schemas.microsoft.com/office/drawing/2014/main" id="{9C2025C2-B793-0497-51E1-FA1EFB82879E}"/>
                    </a:ext>
                  </a:extLst>
                </p:cNvPr>
                <p:cNvSpPr/>
                <p:nvPr/>
              </p:nvSpPr>
              <p:spPr>
                <a:xfrm>
                  <a:off x="3744725" y="1009472"/>
                  <a:ext cx="9525" cy="9525"/>
                </a:xfrm>
                <a:custGeom>
                  <a:avLst/>
                  <a:gdLst>
                    <a:gd name="connsiteX0" fmla="*/ 7172 w 9525"/>
                    <a:gd name="connsiteY0" fmla="*/ 7172 h 9525"/>
                    <a:gd name="connsiteX1" fmla="*/ 7249 w 9525"/>
                    <a:gd name="connsiteY1" fmla="*/ 7239 h 9525"/>
                    <a:gd name="connsiteX2" fmla="*/ 7163 w 9525"/>
                    <a:gd name="connsiteY2" fmla="*/ 7153 h 9525"/>
                    <a:gd name="connsiteX3" fmla="*/ 7163 w 9525"/>
                    <a:gd name="connsiteY3" fmla="*/ 7163 h 9525"/>
                    <a:gd name="connsiteX4" fmla="*/ 7144 w 9525"/>
                    <a:gd name="connsiteY4" fmla="*/ 7144 h 9525"/>
                    <a:gd name="connsiteX5" fmla="*/ 7144 w 9525"/>
                    <a:gd name="connsiteY5" fmla="*/ 7144 h 9525"/>
                    <a:gd name="connsiteX6" fmla="*/ 7153 w 9525"/>
                    <a:gd name="connsiteY6" fmla="*/ 7153 h 9525"/>
                    <a:gd name="connsiteX7" fmla="*/ 7210 w 9525"/>
                    <a:gd name="connsiteY7" fmla="*/ 7210 h 9525"/>
                    <a:gd name="connsiteX8" fmla="*/ 7172 w 9525"/>
                    <a:gd name="connsiteY8" fmla="*/ 717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525" h="9525">
                      <a:moveTo>
                        <a:pt x="7172" y="7172"/>
                      </a:moveTo>
                      <a:lnTo>
                        <a:pt x="7249" y="7239"/>
                      </a:lnTo>
                      <a:cubicBezTo>
                        <a:pt x="7153" y="7153"/>
                        <a:pt x="7163" y="7153"/>
                        <a:pt x="7163" y="7153"/>
                      </a:cubicBezTo>
                      <a:lnTo>
                        <a:pt x="7163" y="7163"/>
                      </a:lnTo>
                      <a:lnTo>
                        <a:pt x="7144" y="7144"/>
                      </a:lnTo>
                      <a:lnTo>
                        <a:pt x="7144" y="7144"/>
                      </a:lnTo>
                      <a:lnTo>
                        <a:pt x="7153" y="7153"/>
                      </a:lnTo>
                      <a:lnTo>
                        <a:pt x="7210" y="7210"/>
                      </a:lnTo>
                      <a:lnTo>
                        <a:pt x="7172" y="717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06" name="任意多边形: 形状 889">
                  <a:extLst>
                    <a:ext uri="{FF2B5EF4-FFF2-40B4-BE49-F238E27FC236}">
                      <a16:creationId xmlns:a16="http://schemas.microsoft.com/office/drawing/2014/main" id="{D1BC9F5A-A4F4-267E-07B1-49FBAB294D4F}"/>
                    </a:ext>
                  </a:extLst>
                </p:cNvPr>
                <p:cNvSpPr/>
                <p:nvPr/>
              </p:nvSpPr>
              <p:spPr>
                <a:xfrm>
                  <a:off x="3745706" y="1153290"/>
                  <a:ext cx="9525" cy="9525"/>
                </a:xfrm>
                <a:custGeom>
                  <a:avLst/>
                  <a:gdLst>
                    <a:gd name="connsiteX0" fmla="*/ 9134 w 9525"/>
                    <a:gd name="connsiteY0" fmla="*/ 7144 h 9525"/>
                    <a:gd name="connsiteX1" fmla="*/ 9677 w 9525"/>
                    <a:gd name="connsiteY1" fmla="*/ 7401 h 9525"/>
                    <a:gd name="connsiteX2" fmla="*/ 9944 w 9525"/>
                    <a:gd name="connsiteY2" fmla="*/ 7525 h 9525"/>
                    <a:gd name="connsiteX3" fmla="*/ 9982 w 9525"/>
                    <a:gd name="connsiteY3" fmla="*/ 7544 h 9525"/>
                    <a:gd name="connsiteX4" fmla="*/ 9982 w 9525"/>
                    <a:gd name="connsiteY4" fmla="*/ 7544 h 9525"/>
                    <a:gd name="connsiteX5" fmla="*/ 7144 w 9525"/>
                    <a:gd name="connsiteY5" fmla="*/ 7477 h 9525"/>
                    <a:gd name="connsiteX6" fmla="*/ 7144 w 9525"/>
                    <a:gd name="connsiteY6" fmla="*/ 7477 h 9525"/>
                    <a:gd name="connsiteX7" fmla="*/ 7153 w 9525"/>
                    <a:gd name="connsiteY7" fmla="*/ 7477 h 9525"/>
                    <a:gd name="connsiteX8" fmla="*/ 7163 w 9525"/>
                    <a:gd name="connsiteY8" fmla="*/ 7487 h 9525"/>
                    <a:gd name="connsiteX9" fmla="*/ 7220 w 9525"/>
                    <a:gd name="connsiteY9" fmla="*/ 7515 h 9525"/>
                    <a:gd name="connsiteX10" fmla="*/ 7334 w 9525"/>
                    <a:gd name="connsiteY10" fmla="*/ 7572 h 9525"/>
                    <a:gd name="connsiteX11" fmla="*/ 7810 w 9525"/>
                    <a:gd name="connsiteY11" fmla="*/ 7810 h 9525"/>
                    <a:gd name="connsiteX12" fmla="*/ 9106 w 9525"/>
                    <a:gd name="connsiteY12" fmla="*/ 8449 h 9525"/>
                    <a:gd name="connsiteX13" fmla="*/ 8115 w 9525"/>
                    <a:gd name="connsiteY13" fmla="*/ 7401 h 9525"/>
                    <a:gd name="connsiteX14" fmla="*/ 7315 w 9525"/>
                    <a:gd name="connsiteY14" fmla="*/ 7287 h 9525"/>
                    <a:gd name="connsiteX15" fmla="*/ 7163 w 9525"/>
                    <a:gd name="connsiteY15" fmla="*/ 7268 h 9525"/>
                    <a:gd name="connsiteX16" fmla="*/ 7144 w 9525"/>
                    <a:gd name="connsiteY16" fmla="*/ 7268 h 9525"/>
                    <a:gd name="connsiteX17" fmla="*/ 7144 w 9525"/>
                    <a:gd name="connsiteY17" fmla="*/ 7268 h 9525"/>
                    <a:gd name="connsiteX18" fmla="*/ 9982 w 9525"/>
                    <a:gd name="connsiteY18" fmla="*/ 7344 h 9525"/>
                    <a:gd name="connsiteX19" fmla="*/ 9982 w 9525"/>
                    <a:gd name="connsiteY19" fmla="*/ 7344 h 9525"/>
                    <a:gd name="connsiteX20" fmla="*/ 9982 w 9525"/>
                    <a:gd name="connsiteY20" fmla="*/ 7344 h 9525"/>
                    <a:gd name="connsiteX21" fmla="*/ 9973 w 9525"/>
                    <a:gd name="connsiteY21" fmla="*/ 7344 h 9525"/>
                    <a:gd name="connsiteX22" fmla="*/ 9925 w 9525"/>
                    <a:gd name="connsiteY22" fmla="*/ 7334 h 9525"/>
                    <a:gd name="connsiteX23" fmla="*/ 9830 w 9525"/>
                    <a:gd name="connsiteY23" fmla="*/ 7315 h 9525"/>
                    <a:gd name="connsiteX24" fmla="*/ 9477 w 9525"/>
                    <a:gd name="connsiteY24" fmla="*/ 7239 h 9525"/>
                    <a:gd name="connsiteX25" fmla="*/ 9134 w 9525"/>
                    <a:gd name="connsiteY25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9525" h="9525">
                      <a:moveTo>
                        <a:pt x="9134" y="7144"/>
                      </a:moveTo>
                      <a:cubicBezTo>
                        <a:pt x="9134" y="7144"/>
                        <a:pt x="9354" y="7249"/>
                        <a:pt x="9677" y="7401"/>
                      </a:cubicBezTo>
                      <a:lnTo>
                        <a:pt x="9944" y="7525"/>
                      </a:lnTo>
                      <a:lnTo>
                        <a:pt x="9982" y="7544"/>
                      </a:lnTo>
                      <a:lnTo>
                        <a:pt x="9982" y="7544"/>
                      </a:lnTo>
                      <a:lnTo>
                        <a:pt x="7144" y="7477"/>
                      </a:lnTo>
                      <a:lnTo>
                        <a:pt x="7144" y="7477"/>
                      </a:lnTo>
                      <a:lnTo>
                        <a:pt x="7153" y="7477"/>
                      </a:lnTo>
                      <a:lnTo>
                        <a:pt x="7163" y="7487"/>
                      </a:lnTo>
                      <a:lnTo>
                        <a:pt x="7220" y="7515"/>
                      </a:lnTo>
                      <a:lnTo>
                        <a:pt x="7334" y="7572"/>
                      </a:lnTo>
                      <a:lnTo>
                        <a:pt x="7810" y="7810"/>
                      </a:lnTo>
                      <a:cubicBezTo>
                        <a:pt x="8458" y="8134"/>
                        <a:pt x="9106" y="8449"/>
                        <a:pt x="9106" y="8449"/>
                      </a:cubicBezTo>
                      <a:lnTo>
                        <a:pt x="8115" y="7401"/>
                      </a:lnTo>
                      <a:cubicBezTo>
                        <a:pt x="8115" y="7401"/>
                        <a:pt x="7715" y="7344"/>
                        <a:pt x="7315" y="7287"/>
                      </a:cubicBezTo>
                      <a:lnTo>
                        <a:pt x="7163" y="7268"/>
                      </a:lnTo>
                      <a:lnTo>
                        <a:pt x="7144" y="7268"/>
                      </a:lnTo>
                      <a:lnTo>
                        <a:pt x="7144" y="7268"/>
                      </a:lnTo>
                      <a:lnTo>
                        <a:pt x="9982" y="7344"/>
                      </a:lnTo>
                      <a:lnTo>
                        <a:pt x="9982" y="7344"/>
                      </a:lnTo>
                      <a:lnTo>
                        <a:pt x="9982" y="7344"/>
                      </a:lnTo>
                      <a:lnTo>
                        <a:pt x="9973" y="7344"/>
                      </a:lnTo>
                      <a:lnTo>
                        <a:pt x="9925" y="7334"/>
                      </a:lnTo>
                      <a:lnTo>
                        <a:pt x="9830" y="7315"/>
                      </a:lnTo>
                      <a:lnTo>
                        <a:pt x="9477" y="7239"/>
                      </a:lnTo>
                      <a:cubicBezTo>
                        <a:pt x="9268" y="7172"/>
                        <a:pt x="9134" y="7144"/>
                        <a:pt x="913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07" name="任意多边形: 形状 890">
                  <a:extLst>
                    <a:ext uri="{FF2B5EF4-FFF2-40B4-BE49-F238E27FC236}">
                      <a16:creationId xmlns:a16="http://schemas.microsoft.com/office/drawing/2014/main" id="{98357147-AE06-0517-80A0-2C3AA6A72882}"/>
                    </a:ext>
                  </a:extLst>
                </p:cNvPr>
                <p:cNvSpPr/>
                <p:nvPr/>
              </p:nvSpPr>
              <p:spPr>
                <a:xfrm>
                  <a:off x="3752408" y="1142507"/>
                  <a:ext cx="9525" cy="9525"/>
                </a:xfrm>
                <a:custGeom>
                  <a:avLst/>
                  <a:gdLst>
                    <a:gd name="connsiteX0" fmla="*/ 9663 w 9525"/>
                    <a:gd name="connsiteY0" fmla="*/ 7144 h 9525"/>
                    <a:gd name="connsiteX1" fmla="*/ 7215 w 9525"/>
                    <a:gd name="connsiteY1" fmla="*/ 10011 h 9525"/>
                    <a:gd name="connsiteX2" fmla="*/ 9663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663" y="7144"/>
                      </a:moveTo>
                      <a:cubicBezTo>
                        <a:pt x="8872" y="8353"/>
                        <a:pt x="6729" y="7372"/>
                        <a:pt x="7215" y="10011"/>
                      </a:cubicBezTo>
                      <a:cubicBezTo>
                        <a:pt x="9386" y="10973"/>
                        <a:pt x="8815" y="7582"/>
                        <a:pt x="9663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08" name="任意多边形: 形状 891">
                  <a:extLst>
                    <a:ext uri="{FF2B5EF4-FFF2-40B4-BE49-F238E27FC236}">
                      <a16:creationId xmlns:a16="http://schemas.microsoft.com/office/drawing/2014/main" id="{59D3A882-AA29-2D7F-2225-B4A71E11BB2C}"/>
                    </a:ext>
                  </a:extLst>
                </p:cNvPr>
                <p:cNvSpPr/>
                <p:nvPr/>
              </p:nvSpPr>
              <p:spPr>
                <a:xfrm>
                  <a:off x="3539881" y="1211221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7144 h 9525"/>
                    <a:gd name="connsiteX1" fmla="*/ 11335 w 19050"/>
                    <a:gd name="connsiteY1" fmla="*/ 8192 h 9525"/>
                    <a:gd name="connsiteX2" fmla="*/ 11963 w 19050"/>
                    <a:gd name="connsiteY2" fmla="*/ 10297 h 9525"/>
                    <a:gd name="connsiteX3" fmla="*/ 12773 w 19050"/>
                    <a:gd name="connsiteY3" fmla="*/ 8449 h 9525"/>
                    <a:gd name="connsiteX4" fmla="*/ 9935 w 19050"/>
                    <a:gd name="connsiteY4" fmla="*/ 7839 h 9525"/>
                    <a:gd name="connsiteX5" fmla="*/ 7144 w 19050"/>
                    <a:gd name="connsiteY5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9525">
                      <a:moveTo>
                        <a:pt x="7144" y="7144"/>
                      </a:moveTo>
                      <a:lnTo>
                        <a:pt x="11335" y="8192"/>
                      </a:lnTo>
                      <a:lnTo>
                        <a:pt x="11963" y="10297"/>
                      </a:lnTo>
                      <a:lnTo>
                        <a:pt x="12773" y="8449"/>
                      </a:lnTo>
                      <a:cubicBezTo>
                        <a:pt x="12773" y="8449"/>
                        <a:pt x="11297" y="8211"/>
                        <a:pt x="9935" y="7839"/>
                      </a:cubicBezTo>
                      <a:cubicBezTo>
                        <a:pt x="8544" y="7487"/>
                        <a:pt x="7144" y="7144"/>
                        <a:pt x="714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09" name="任意多边形: 形状 892">
                  <a:extLst>
                    <a:ext uri="{FF2B5EF4-FFF2-40B4-BE49-F238E27FC236}">
                      <a16:creationId xmlns:a16="http://schemas.microsoft.com/office/drawing/2014/main" id="{C0A8E382-EDD2-1139-F877-ED46003CB953}"/>
                    </a:ext>
                  </a:extLst>
                </p:cNvPr>
                <p:cNvSpPr/>
                <p:nvPr/>
              </p:nvSpPr>
              <p:spPr>
                <a:xfrm>
                  <a:off x="3699177" y="1191304"/>
                  <a:ext cx="9525" cy="9525"/>
                </a:xfrm>
                <a:custGeom>
                  <a:avLst/>
                  <a:gdLst>
                    <a:gd name="connsiteX0" fmla="*/ 9382 w 9525"/>
                    <a:gd name="connsiteY0" fmla="*/ 8449 h 9525"/>
                    <a:gd name="connsiteX1" fmla="*/ 7144 w 9525"/>
                    <a:gd name="connsiteY1" fmla="*/ 7144 h 9525"/>
                    <a:gd name="connsiteX2" fmla="*/ 7753 w 9525"/>
                    <a:gd name="connsiteY2" fmla="*/ 10039 h 9525"/>
                    <a:gd name="connsiteX3" fmla="*/ 9382 w 9525"/>
                    <a:gd name="connsiteY3" fmla="*/ 844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382" y="8449"/>
                      </a:moveTo>
                      <a:cubicBezTo>
                        <a:pt x="9230" y="7230"/>
                        <a:pt x="7468" y="7611"/>
                        <a:pt x="7144" y="7144"/>
                      </a:cubicBezTo>
                      <a:lnTo>
                        <a:pt x="7753" y="10039"/>
                      </a:lnTo>
                      <a:cubicBezTo>
                        <a:pt x="8753" y="9477"/>
                        <a:pt x="9230" y="9201"/>
                        <a:pt x="9382" y="844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10" name="任意多边形: 形状 893">
                  <a:extLst>
                    <a:ext uri="{FF2B5EF4-FFF2-40B4-BE49-F238E27FC236}">
                      <a16:creationId xmlns:a16="http://schemas.microsoft.com/office/drawing/2014/main" id="{8A3C4123-1E6C-EF51-5487-5DFF80BEF3A7}"/>
                    </a:ext>
                  </a:extLst>
                </p:cNvPr>
                <p:cNvSpPr/>
                <p:nvPr/>
              </p:nvSpPr>
              <p:spPr>
                <a:xfrm>
                  <a:off x="3760241" y="1030512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8763 w 9525"/>
                    <a:gd name="connsiteY1" fmla="*/ 8725 h 9525"/>
                    <a:gd name="connsiteX2" fmla="*/ 8192 w 9525"/>
                    <a:gd name="connsiteY2" fmla="*/ 769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8763" y="8725"/>
                      </a:lnTo>
                      <a:lnTo>
                        <a:pt x="8192" y="769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11" name="任意多边形: 形状 894">
                  <a:extLst>
                    <a:ext uri="{FF2B5EF4-FFF2-40B4-BE49-F238E27FC236}">
                      <a16:creationId xmlns:a16="http://schemas.microsoft.com/office/drawing/2014/main" id="{BA5FFBFC-D67D-A7EE-F6A0-8F5A35A5DD47}"/>
                    </a:ext>
                  </a:extLst>
                </p:cNvPr>
                <p:cNvSpPr/>
                <p:nvPr/>
              </p:nvSpPr>
              <p:spPr>
                <a:xfrm>
                  <a:off x="3754976" y="1104179"/>
                  <a:ext cx="19050" cy="28575"/>
                </a:xfrm>
                <a:custGeom>
                  <a:avLst/>
                  <a:gdLst>
                    <a:gd name="connsiteX0" fmla="*/ 19429 w 19050"/>
                    <a:gd name="connsiteY0" fmla="*/ 8925 h 28575"/>
                    <a:gd name="connsiteX1" fmla="*/ 18781 w 19050"/>
                    <a:gd name="connsiteY1" fmla="*/ 7144 h 28575"/>
                    <a:gd name="connsiteX2" fmla="*/ 13562 w 19050"/>
                    <a:gd name="connsiteY2" fmla="*/ 7887 h 28575"/>
                    <a:gd name="connsiteX3" fmla="*/ 14962 w 19050"/>
                    <a:gd name="connsiteY3" fmla="*/ 10735 h 28575"/>
                    <a:gd name="connsiteX4" fmla="*/ 11533 w 19050"/>
                    <a:gd name="connsiteY4" fmla="*/ 11420 h 28575"/>
                    <a:gd name="connsiteX5" fmla="*/ 11876 w 19050"/>
                    <a:gd name="connsiteY5" fmla="*/ 9392 h 28575"/>
                    <a:gd name="connsiteX6" fmla="*/ 9066 w 19050"/>
                    <a:gd name="connsiteY6" fmla="*/ 7696 h 28575"/>
                    <a:gd name="connsiteX7" fmla="*/ 11828 w 19050"/>
                    <a:gd name="connsiteY7" fmla="*/ 14849 h 28575"/>
                    <a:gd name="connsiteX8" fmla="*/ 8456 w 19050"/>
                    <a:gd name="connsiteY8" fmla="*/ 15221 h 28575"/>
                    <a:gd name="connsiteX9" fmla="*/ 7294 w 19050"/>
                    <a:gd name="connsiteY9" fmla="*/ 19488 h 28575"/>
                    <a:gd name="connsiteX10" fmla="*/ 13305 w 19050"/>
                    <a:gd name="connsiteY10" fmla="*/ 18421 h 28575"/>
                    <a:gd name="connsiteX11" fmla="*/ 13019 w 19050"/>
                    <a:gd name="connsiteY11" fmla="*/ 18088 h 28575"/>
                    <a:gd name="connsiteX12" fmla="*/ 15448 w 19050"/>
                    <a:gd name="connsiteY12" fmla="*/ 18402 h 28575"/>
                    <a:gd name="connsiteX13" fmla="*/ 10828 w 19050"/>
                    <a:gd name="connsiteY13" fmla="*/ 19317 h 28575"/>
                    <a:gd name="connsiteX14" fmla="*/ 14390 w 19050"/>
                    <a:gd name="connsiteY14" fmla="*/ 22079 h 28575"/>
                    <a:gd name="connsiteX15" fmla="*/ 15581 w 19050"/>
                    <a:gd name="connsiteY15" fmla="*/ 19145 h 28575"/>
                    <a:gd name="connsiteX16" fmla="*/ 15714 w 19050"/>
                    <a:gd name="connsiteY16" fmla="*/ 19888 h 28575"/>
                    <a:gd name="connsiteX17" fmla="*/ 16391 w 19050"/>
                    <a:gd name="connsiteY17" fmla="*/ 17069 h 28575"/>
                    <a:gd name="connsiteX18" fmla="*/ 12705 w 19050"/>
                    <a:gd name="connsiteY18" fmla="*/ 14659 h 28575"/>
                    <a:gd name="connsiteX19" fmla="*/ 16095 w 19050"/>
                    <a:gd name="connsiteY19" fmla="*/ 15554 h 28575"/>
                    <a:gd name="connsiteX20" fmla="*/ 15229 w 19050"/>
                    <a:gd name="connsiteY20" fmla="*/ 13402 h 28575"/>
                    <a:gd name="connsiteX21" fmla="*/ 17562 w 19050"/>
                    <a:gd name="connsiteY21" fmla="*/ 12049 h 28575"/>
                    <a:gd name="connsiteX22" fmla="*/ 19772 w 19050"/>
                    <a:gd name="connsiteY22" fmla="*/ 10411 h 28575"/>
                    <a:gd name="connsiteX23" fmla="*/ 20610 w 19050"/>
                    <a:gd name="connsiteY23" fmla="*/ 12935 h 28575"/>
                    <a:gd name="connsiteX24" fmla="*/ 19020 w 19050"/>
                    <a:gd name="connsiteY24" fmla="*/ 9068 h 28575"/>
                    <a:gd name="connsiteX25" fmla="*/ 19429 w 19050"/>
                    <a:gd name="connsiteY25" fmla="*/ 8925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9050" h="28575">
                      <a:moveTo>
                        <a:pt x="19429" y="8925"/>
                      </a:moveTo>
                      <a:lnTo>
                        <a:pt x="18781" y="7144"/>
                      </a:lnTo>
                      <a:cubicBezTo>
                        <a:pt x="17991" y="9182"/>
                        <a:pt x="16324" y="10087"/>
                        <a:pt x="13562" y="7887"/>
                      </a:cubicBezTo>
                      <a:lnTo>
                        <a:pt x="14962" y="10735"/>
                      </a:lnTo>
                      <a:cubicBezTo>
                        <a:pt x="14905" y="14211"/>
                        <a:pt x="11685" y="9801"/>
                        <a:pt x="11533" y="11420"/>
                      </a:cubicBezTo>
                      <a:cubicBezTo>
                        <a:pt x="11000" y="10744"/>
                        <a:pt x="12000" y="10144"/>
                        <a:pt x="11876" y="9392"/>
                      </a:cubicBezTo>
                      <a:cubicBezTo>
                        <a:pt x="10923" y="8811"/>
                        <a:pt x="9885" y="7496"/>
                        <a:pt x="9066" y="7696"/>
                      </a:cubicBezTo>
                      <a:cubicBezTo>
                        <a:pt x="9152" y="10373"/>
                        <a:pt x="13524" y="11373"/>
                        <a:pt x="11828" y="14849"/>
                      </a:cubicBezTo>
                      <a:lnTo>
                        <a:pt x="8456" y="15221"/>
                      </a:lnTo>
                      <a:cubicBezTo>
                        <a:pt x="9638" y="19364"/>
                        <a:pt x="6428" y="15707"/>
                        <a:pt x="7294" y="19488"/>
                      </a:cubicBezTo>
                      <a:cubicBezTo>
                        <a:pt x="9533" y="21812"/>
                        <a:pt x="10647" y="14592"/>
                        <a:pt x="13305" y="18421"/>
                      </a:cubicBezTo>
                      <a:lnTo>
                        <a:pt x="13019" y="18088"/>
                      </a:lnTo>
                      <a:cubicBezTo>
                        <a:pt x="12819" y="15411"/>
                        <a:pt x="14667" y="18155"/>
                        <a:pt x="15448" y="18402"/>
                      </a:cubicBezTo>
                      <a:cubicBezTo>
                        <a:pt x="13648" y="18736"/>
                        <a:pt x="12695" y="23974"/>
                        <a:pt x="10828" y="19317"/>
                      </a:cubicBezTo>
                      <a:cubicBezTo>
                        <a:pt x="11200" y="20422"/>
                        <a:pt x="13667" y="23774"/>
                        <a:pt x="14390" y="22079"/>
                      </a:cubicBezTo>
                      <a:cubicBezTo>
                        <a:pt x="14314" y="20174"/>
                        <a:pt x="14486" y="19745"/>
                        <a:pt x="15581" y="19145"/>
                      </a:cubicBezTo>
                      <a:lnTo>
                        <a:pt x="15714" y="19888"/>
                      </a:lnTo>
                      <a:lnTo>
                        <a:pt x="16391" y="17069"/>
                      </a:lnTo>
                      <a:cubicBezTo>
                        <a:pt x="15095" y="13792"/>
                        <a:pt x="13114" y="20003"/>
                        <a:pt x="12705" y="14659"/>
                      </a:cubicBezTo>
                      <a:cubicBezTo>
                        <a:pt x="13638" y="13306"/>
                        <a:pt x="16105" y="12087"/>
                        <a:pt x="16095" y="15554"/>
                      </a:cubicBezTo>
                      <a:lnTo>
                        <a:pt x="15229" y="13402"/>
                      </a:lnTo>
                      <a:cubicBezTo>
                        <a:pt x="15229" y="13402"/>
                        <a:pt x="16400" y="12725"/>
                        <a:pt x="17562" y="12049"/>
                      </a:cubicBezTo>
                      <a:cubicBezTo>
                        <a:pt x="18724" y="11411"/>
                        <a:pt x="19763" y="10344"/>
                        <a:pt x="19772" y="10411"/>
                      </a:cubicBezTo>
                      <a:cubicBezTo>
                        <a:pt x="20248" y="11449"/>
                        <a:pt x="19201" y="13802"/>
                        <a:pt x="20610" y="12935"/>
                      </a:cubicBezTo>
                      <a:lnTo>
                        <a:pt x="19020" y="9068"/>
                      </a:lnTo>
                      <a:lnTo>
                        <a:pt x="19429" y="892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12" name="任意多边形: 形状 895">
                  <a:extLst>
                    <a:ext uri="{FF2B5EF4-FFF2-40B4-BE49-F238E27FC236}">
                      <a16:creationId xmlns:a16="http://schemas.microsoft.com/office/drawing/2014/main" id="{9FF9B771-7A81-19BF-3ACC-F5511382061D}"/>
                    </a:ext>
                  </a:extLst>
                </p:cNvPr>
                <p:cNvSpPr/>
                <p:nvPr/>
              </p:nvSpPr>
              <p:spPr>
                <a:xfrm>
                  <a:off x="3536480" y="1202096"/>
                  <a:ext cx="9525" cy="19050"/>
                </a:xfrm>
                <a:custGeom>
                  <a:avLst/>
                  <a:gdLst>
                    <a:gd name="connsiteX0" fmla="*/ 8649 w 9525"/>
                    <a:gd name="connsiteY0" fmla="*/ 10954 h 19050"/>
                    <a:gd name="connsiteX1" fmla="*/ 9906 w 9525"/>
                    <a:gd name="connsiteY1" fmla="*/ 10611 h 19050"/>
                    <a:gd name="connsiteX2" fmla="*/ 7144 w 9525"/>
                    <a:gd name="connsiteY2" fmla="*/ 7144 h 19050"/>
                    <a:gd name="connsiteX3" fmla="*/ 10030 w 9525"/>
                    <a:gd name="connsiteY3" fmla="*/ 14068 h 19050"/>
                    <a:gd name="connsiteX4" fmla="*/ 8649 w 9525"/>
                    <a:gd name="connsiteY4" fmla="*/ 1095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19050">
                      <a:moveTo>
                        <a:pt x="8649" y="10954"/>
                      </a:moveTo>
                      <a:lnTo>
                        <a:pt x="9906" y="10611"/>
                      </a:lnTo>
                      <a:lnTo>
                        <a:pt x="7144" y="7144"/>
                      </a:lnTo>
                      <a:cubicBezTo>
                        <a:pt x="7620" y="9296"/>
                        <a:pt x="6696" y="13859"/>
                        <a:pt x="10030" y="14068"/>
                      </a:cubicBezTo>
                      <a:lnTo>
                        <a:pt x="8649" y="1095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13" name="任意多边形: 形状 896">
                  <a:extLst>
                    <a:ext uri="{FF2B5EF4-FFF2-40B4-BE49-F238E27FC236}">
                      <a16:creationId xmlns:a16="http://schemas.microsoft.com/office/drawing/2014/main" id="{8995818A-98C2-7E7F-DA96-8AE53394B8A5}"/>
                    </a:ext>
                  </a:extLst>
                </p:cNvPr>
                <p:cNvSpPr/>
                <p:nvPr/>
              </p:nvSpPr>
              <p:spPr>
                <a:xfrm>
                  <a:off x="3470879" y="1176740"/>
                  <a:ext cx="19050" cy="19050"/>
                </a:xfrm>
                <a:custGeom>
                  <a:avLst/>
                  <a:gdLst>
                    <a:gd name="connsiteX0" fmla="*/ 12919 w 19050"/>
                    <a:gd name="connsiteY0" fmla="*/ 12640 h 19050"/>
                    <a:gd name="connsiteX1" fmla="*/ 11919 w 19050"/>
                    <a:gd name="connsiteY1" fmla="*/ 8201 h 19050"/>
                    <a:gd name="connsiteX2" fmla="*/ 7175 w 19050"/>
                    <a:gd name="connsiteY2" fmla="*/ 7144 h 19050"/>
                    <a:gd name="connsiteX3" fmla="*/ 12919 w 19050"/>
                    <a:gd name="connsiteY3" fmla="*/ 1264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2919" y="12640"/>
                      </a:moveTo>
                      <a:cubicBezTo>
                        <a:pt x="11461" y="11078"/>
                        <a:pt x="12004" y="9801"/>
                        <a:pt x="11919" y="8201"/>
                      </a:cubicBezTo>
                      <a:lnTo>
                        <a:pt x="7175" y="7144"/>
                      </a:lnTo>
                      <a:cubicBezTo>
                        <a:pt x="6727" y="10020"/>
                        <a:pt x="11195" y="15611"/>
                        <a:pt x="12919" y="1264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14" name="任意多边形: 形状 897">
                  <a:extLst>
                    <a:ext uri="{FF2B5EF4-FFF2-40B4-BE49-F238E27FC236}">
                      <a16:creationId xmlns:a16="http://schemas.microsoft.com/office/drawing/2014/main" id="{7C7EBCFB-4749-93F1-C813-07CC186E7492}"/>
                    </a:ext>
                  </a:extLst>
                </p:cNvPr>
                <p:cNvSpPr/>
                <p:nvPr/>
              </p:nvSpPr>
              <p:spPr>
                <a:xfrm>
                  <a:off x="3578971" y="1204525"/>
                  <a:ext cx="19050" cy="19050"/>
                </a:xfrm>
                <a:custGeom>
                  <a:avLst/>
                  <a:gdLst>
                    <a:gd name="connsiteX0" fmla="*/ 9782 w 19050"/>
                    <a:gd name="connsiteY0" fmla="*/ 7401 h 19050"/>
                    <a:gd name="connsiteX1" fmla="*/ 7144 w 19050"/>
                    <a:gd name="connsiteY1" fmla="*/ 7144 h 19050"/>
                    <a:gd name="connsiteX2" fmla="*/ 19164 w 19050"/>
                    <a:gd name="connsiteY2" fmla="*/ 15488 h 19050"/>
                    <a:gd name="connsiteX3" fmla="*/ 9782 w 19050"/>
                    <a:gd name="connsiteY3" fmla="*/ 740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9782" y="7401"/>
                      </a:moveTo>
                      <a:lnTo>
                        <a:pt x="7144" y="7144"/>
                      </a:lnTo>
                      <a:cubicBezTo>
                        <a:pt x="9439" y="15240"/>
                        <a:pt x="14230" y="9001"/>
                        <a:pt x="19164" y="15488"/>
                      </a:cubicBezTo>
                      <a:cubicBezTo>
                        <a:pt x="19650" y="12906"/>
                        <a:pt x="11278" y="10982"/>
                        <a:pt x="9782" y="740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15" name="任意多边形: 形状 898">
                  <a:extLst>
                    <a:ext uri="{FF2B5EF4-FFF2-40B4-BE49-F238E27FC236}">
                      <a16:creationId xmlns:a16="http://schemas.microsoft.com/office/drawing/2014/main" id="{F4EEEE62-C819-2C94-6EDC-F55235625E83}"/>
                    </a:ext>
                  </a:extLst>
                </p:cNvPr>
                <p:cNvSpPr/>
                <p:nvPr/>
              </p:nvSpPr>
              <p:spPr>
                <a:xfrm>
                  <a:off x="3621291" y="1207477"/>
                  <a:ext cx="9525" cy="9525"/>
                </a:xfrm>
                <a:custGeom>
                  <a:avLst/>
                  <a:gdLst>
                    <a:gd name="connsiteX0" fmla="*/ 8944 w 9525"/>
                    <a:gd name="connsiteY0" fmla="*/ 11373 h 9525"/>
                    <a:gd name="connsiteX1" fmla="*/ 9592 w 9525"/>
                    <a:gd name="connsiteY1" fmla="*/ 11287 h 9525"/>
                    <a:gd name="connsiteX2" fmla="*/ 7791 w 9525"/>
                    <a:gd name="connsiteY2" fmla="*/ 7144 h 9525"/>
                    <a:gd name="connsiteX3" fmla="*/ 7144 w 9525"/>
                    <a:gd name="connsiteY3" fmla="*/ 720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8944" y="11373"/>
                      </a:moveTo>
                      <a:lnTo>
                        <a:pt x="9592" y="11287"/>
                      </a:lnTo>
                      <a:lnTo>
                        <a:pt x="7791" y="7144"/>
                      </a:lnTo>
                      <a:lnTo>
                        <a:pt x="7144" y="720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16" name="任意多边形: 形状 899">
                  <a:extLst>
                    <a:ext uri="{FF2B5EF4-FFF2-40B4-BE49-F238E27FC236}">
                      <a16:creationId xmlns:a16="http://schemas.microsoft.com/office/drawing/2014/main" id="{6D232BE4-B5E6-C025-B661-D10A5B345AF9}"/>
                    </a:ext>
                  </a:extLst>
                </p:cNvPr>
                <p:cNvSpPr/>
                <p:nvPr/>
              </p:nvSpPr>
              <p:spPr>
                <a:xfrm>
                  <a:off x="3744707" y="1009437"/>
                  <a:ext cx="9525" cy="9525"/>
                </a:xfrm>
                <a:custGeom>
                  <a:avLst/>
                  <a:gdLst>
                    <a:gd name="connsiteX0" fmla="*/ 7219 w 9525"/>
                    <a:gd name="connsiteY0" fmla="*/ 7217 h 9525"/>
                    <a:gd name="connsiteX1" fmla="*/ 7190 w 9525"/>
                    <a:gd name="connsiteY1" fmla="*/ 7179 h 9525"/>
                    <a:gd name="connsiteX2" fmla="*/ 7219 w 9525"/>
                    <a:gd name="connsiteY2" fmla="*/ 7217 h 9525"/>
                    <a:gd name="connsiteX3" fmla="*/ 7247 w 9525"/>
                    <a:gd name="connsiteY3" fmla="*/ 7245 h 9525"/>
                    <a:gd name="connsiteX4" fmla="*/ 7181 w 9525"/>
                    <a:gd name="connsiteY4" fmla="*/ 7179 h 9525"/>
                    <a:gd name="connsiteX5" fmla="*/ 7190 w 9525"/>
                    <a:gd name="connsiteY5" fmla="*/ 7198 h 9525"/>
                    <a:gd name="connsiteX6" fmla="*/ 7209 w 9525"/>
                    <a:gd name="connsiteY6" fmla="*/ 7207 h 9525"/>
                    <a:gd name="connsiteX7" fmla="*/ 7305 w 9525"/>
                    <a:gd name="connsiteY7" fmla="*/ 7312 h 9525"/>
                    <a:gd name="connsiteX8" fmla="*/ 7190 w 9525"/>
                    <a:gd name="connsiteY8" fmla="*/ 7188 h 9525"/>
                    <a:gd name="connsiteX9" fmla="*/ 7514 w 9525"/>
                    <a:gd name="connsiteY9" fmla="*/ 7541 h 9525"/>
                    <a:gd name="connsiteX10" fmla="*/ 7219 w 9525"/>
                    <a:gd name="connsiteY10" fmla="*/ 721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525" h="9525">
                      <a:moveTo>
                        <a:pt x="7219" y="7217"/>
                      </a:moveTo>
                      <a:lnTo>
                        <a:pt x="7190" y="7179"/>
                      </a:lnTo>
                      <a:cubicBezTo>
                        <a:pt x="7181" y="7188"/>
                        <a:pt x="7276" y="7283"/>
                        <a:pt x="7219" y="7217"/>
                      </a:cubicBezTo>
                      <a:lnTo>
                        <a:pt x="7247" y="7245"/>
                      </a:lnTo>
                      <a:lnTo>
                        <a:pt x="7181" y="7179"/>
                      </a:lnTo>
                      <a:lnTo>
                        <a:pt x="7190" y="7198"/>
                      </a:lnTo>
                      <a:cubicBezTo>
                        <a:pt x="7152" y="7160"/>
                        <a:pt x="7162" y="7160"/>
                        <a:pt x="7209" y="7207"/>
                      </a:cubicBezTo>
                      <a:cubicBezTo>
                        <a:pt x="7209" y="7207"/>
                        <a:pt x="7162" y="7150"/>
                        <a:pt x="7305" y="7312"/>
                      </a:cubicBezTo>
                      <a:cubicBezTo>
                        <a:pt x="7085" y="7064"/>
                        <a:pt x="7247" y="7245"/>
                        <a:pt x="7190" y="7188"/>
                      </a:cubicBezTo>
                      <a:cubicBezTo>
                        <a:pt x="7143" y="7140"/>
                        <a:pt x="7143" y="7140"/>
                        <a:pt x="7514" y="7541"/>
                      </a:cubicBezTo>
                      <a:cubicBezTo>
                        <a:pt x="6809" y="6779"/>
                        <a:pt x="7352" y="7379"/>
                        <a:pt x="7219" y="721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17" name="任意多边形: 形状 900">
                  <a:extLst>
                    <a:ext uri="{FF2B5EF4-FFF2-40B4-BE49-F238E27FC236}">
                      <a16:creationId xmlns:a16="http://schemas.microsoft.com/office/drawing/2014/main" id="{75E4FE00-4A78-2B4B-1E59-89124565EFCC}"/>
                    </a:ext>
                  </a:extLst>
                </p:cNvPr>
                <p:cNvSpPr/>
                <p:nvPr/>
              </p:nvSpPr>
              <p:spPr>
                <a:xfrm>
                  <a:off x="3401651" y="1114199"/>
                  <a:ext cx="9525" cy="19050"/>
                </a:xfrm>
                <a:custGeom>
                  <a:avLst/>
                  <a:gdLst>
                    <a:gd name="connsiteX0" fmla="*/ 9366 w 9525"/>
                    <a:gd name="connsiteY0" fmla="*/ 14068 h 19050"/>
                    <a:gd name="connsiteX1" fmla="*/ 8337 w 9525"/>
                    <a:gd name="connsiteY1" fmla="*/ 10630 h 19050"/>
                    <a:gd name="connsiteX2" fmla="*/ 7490 w 9525"/>
                    <a:gd name="connsiteY2" fmla="*/ 7144 h 19050"/>
                    <a:gd name="connsiteX3" fmla="*/ 9366 w 9525"/>
                    <a:gd name="connsiteY3" fmla="*/ 1406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9366" y="14068"/>
                      </a:moveTo>
                      <a:cubicBezTo>
                        <a:pt x="9366" y="14068"/>
                        <a:pt x="8852" y="12354"/>
                        <a:pt x="8337" y="10630"/>
                      </a:cubicBezTo>
                      <a:cubicBezTo>
                        <a:pt x="7909" y="8887"/>
                        <a:pt x="7490" y="7144"/>
                        <a:pt x="7490" y="7144"/>
                      </a:cubicBezTo>
                      <a:cubicBezTo>
                        <a:pt x="7442" y="11344"/>
                        <a:pt x="6004" y="13630"/>
                        <a:pt x="9366" y="1406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18" name="任意多边形: 形状 901">
                  <a:extLst>
                    <a:ext uri="{FF2B5EF4-FFF2-40B4-BE49-F238E27FC236}">
                      <a16:creationId xmlns:a16="http://schemas.microsoft.com/office/drawing/2014/main" id="{A7D1A2EF-39EB-85A2-988C-6E8E44DD203A}"/>
                    </a:ext>
                  </a:extLst>
                </p:cNvPr>
                <p:cNvSpPr/>
                <p:nvPr/>
              </p:nvSpPr>
              <p:spPr>
                <a:xfrm>
                  <a:off x="3763156" y="1043943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7344 w 9525"/>
                    <a:gd name="connsiteY1" fmla="*/ 7868 h 9525"/>
                    <a:gd name="connsiteX2" fmla="*/ 8820 w 9525"/>
                    <a:gd name="connsiteY2" fmla="*/ 8801 h 9525"/>
                    <a:gd name="connsiteX3" fmla="*/ 7144 w 9525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7344" y="7868"/>
                      </a:lnTo>
                      <a:cubicBezTo>
                        <a:pt x="7344" y="7868"/>
                        <a:pt x="8868" y="8915"/>
                        <a:pt x="8820" y="8801"/>
                      </a:cubicBezTo>
                      <a:cubicBezTo>
                        <a:pt x="7610" y="6467"/>
                        <a:pt x="7668" y="7782"/>
                        <a:pt x="714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19" name="任意多边形: 形状 902">
                  <a:extLst>
                    <a:ext uri="{FF2B5EF4-FFF2-40B4-BE49-F238E27FC236}">
                      <a16:creationId xmlns:a16="http://schemas.microsoft.com/office/drawing/2014/main" id="{D64257BB-AAA3-93AE-17F2-6AAE65DFDC61}"/>
                    </a:ext>
                  </a:extLst>
                </p:cNvPr>
                <p:cNvSpPr/>
                <p:nvPr/>
              </p:nvSpPr>
              <p:spPr>
                <a:xfrm>
                  <a:off x="3611537" y="1204628"/>
                  <a:ext cx="9525" cy="9525"/>
                </a:xfrm>
                <a:custGeom>
                  <a:avLst/>
                  <a:gdLst>
                    <a:gd name="connsiteX0" fmla="*/ 10373 w 9525"/>
                    <a:gd name="connsiteY0" fmla="*/ 8879 h 9525"/>
                    <a:gd name="connsiteX1" fmla="*/ 7144 w 9525"/>
                    <a:gd name="connsiteY1" fmla="*/ 7155 h 9525"/>
                    <a:gd name="connsiteX2" fmla="*/ 8258 w 9525"/>
                    <a:gd name="connsiteY2" fmla="*/ 10279 h 9525"/>
                    <a:gd name="connsiteX3" fmla="*/ 10373 w 9525"/>
                    <a:gd name="connsiteY3" fmla="*/ 887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0373" y="8879"/>
                      </a:moveTo>
                      <a:cubicBezTo>
                        <a:pt x="10887" y="7022"/>
                        <a:pt x="8430" y="7126"/>
                        <a:pt x="7144" y="7155"/>
                      </a:cubicBezTo>
                      <a:lnTo>
                        <a:pt x="8258" y="10279"/>
                      </a:lnTo>
                      <a:cubicBezTo>
                        <a:pt x="7782" y="9060"/>
                        <a:pt x="9954" y="9555"/>
                        <a:pt x="10373" y="887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20" name="任意多边形: 形状 903">
                  <a:extLst>
                    <a:ext uri="{FF2B5EF4-FFF2-40B4-BE49-F238E27FC236}">
                      <a16:creationId xmlns:a16="http://schemas.microsoft.com/office/drawing/2014/main" id="{F3A52285-6AD0-66D4-D8ED-8184DBEF45FA}"/>
                    </a:ext>
                  </a:extLst>
                </p:cNvPr>
                <p:cNvSpPr/>
                <p:nvPr/>
              </p:nvSpPr>
              <p:spPr>
                <a:xfrm>
                  <a:off x="3758908" y="1098816"/>
                  <a:ext cx="9525" cy="19050"/>
                </a:xfrm>
                <a:custGeom>
                  <a:avLst/>
                  <a:gdLst>
                    <a:gd name="connsiteX0" fmla="*/ 9363 w 9525"/>
                    <a:gd name="connsiteY0" fmla="*/ 9430 h 19050"/>
                    <a:gd name="connsiteX1" fmla="*/ 10287 w 9525"/>
                    <a:gd name="connsiteY1" fmla="*/ 8877 h 19050"/>
                    <a:gd name="connsiteX2" fmla="*/ 7144 w 9525"/>
                    <a:gd name="connsiteY2" fmla="*/ 7144 h 19050"/>
                    <a:gd name="connsiteX3" fmla="*/ 10592 w 9525"/>
                    <a:gd name="connsiteY3" fmla="*/ 12697 h 19050"/>
                    <a:gd name="connsiteX4" fmla="*/ 9363 w 9525"/>
                    <a:gd name="connsiteY4" fmla="*/ 943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19050">
                      <a:moveTo>
                        <a:pt x="9363" y="9430"/>
                      </a:moveTo>
                      <a:cubicBezTo>
                        <a:pt x="9620" y="8620"/>
                        <a:pt x="10439" y="10773"/>
                        <a:pt x="10287" y="8877"/>
                      </a:cubicBezTo>
                      <a:cubicBezTo>
                        <a:pt x="9735" y="7029"/>
                        <a:pt x="8039" y="8906"/>
                        <a:pt x="7144" y="7144"/>
                      </a:cubicBezTo>
                      <a:lnTo>
                        <a:pt x="10592" y="12697"/>
                      </a:lnTo>
                      <a:lnTo>
                        <a:pt x="9363" y="943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21" name="任意多边形: 形状 904">
                  <a:extLst>
                    <a:ext uri="{FF2B5EF4-FFF2-40B4-BE49-F238E27FC236}">
                      <a16:creationId xmlns:a16="http://schemas.microsoft.com/office/drawing/2014/main" id="{258792C6-C2AE-01A7-41F5-C3DE1E944DF7}"/>
                    </a:ext>
                  </a:extLst>
                </p:cNvPr>
                <p:cNvSpPr/>
                <p:nvPr/>
              </p:nvSpPr>
              <p:spPr>
                <a:xfrm>
                  <a:off x="3744723" y="1009469"/>
                  <a:ext cx="9525" cy="9525"/>
                </a:xfrm>
                <a:custGeom>
                  <a:avLst/>
                  <a:gdLst>
                    <a:gd name="connsiteX0" fmla="*/ 7156 w 9525"/>
                    <a:gd name="connsiteY0" fmla="*/ 7165 h 9525"/>
                    <a:gd name="connsiteX1" fmla="*/ 7203 w 9525"/>
                    <a:gd name="connsiteY1" fmla="*/ 7204 h 9525"/>
                    <a:gd name="connsiteX2" fmla="*/ 7194 w 9525"/>
                    <a:gd name="connsiteY2" fmla="*/ 7194 h 9525"/>
                    <a:gd name="connsiteX3" fmla="*/ 7346 w 9525"/>
                    <a:gd name="connsiteY3" fmla="*/ 7356 h 9525"/>
                    <a:gd name="connsiteX4" fmla="*/ 7156 w 9525"/>
                    <a:gd name="connsiteY4" fmla="*/ 7165 h 9525"/>
                    <a:gd name="connsiteX5" fmla="*/ 7156 w 9525"/>
                    <a:gd name="connsiteY5" fmla="*/ 716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5" h="9525">
                      <a:moveTo>
                        <a:pt x="7156" y="7165"/>
                      </a:moveTo>
                      <a:cubicBezTo>
                        <a:pt x="7156" y="7165"/>
                        <a:pt x="7108" y="7118"/>
                        <a:pt x="7203" y="7204"/>
                      </a:cubicBezTo>
                      <a:lnTo>
                        <a:pt x="7194" y="7194"/>
                      </a:lnTo>
                      <a:cubicBezTo>
                        <a:pt x="7137" y="7137"/>
                        <a:pt x="7098" y="7070"/>
                        <a:pt x="7346" y="7356"/>
                      </a:cubicBezTo>
                      <a:cubicBezTo>
                        <a:pt x="7003" y="6956"/>
                        <a:pt x="7260" y="7270"/>
                        <a:pt x="7156" y="7165"/>
                      </a:cubicBezTo>
                      <a:cubicBezTo>
                        <a:pt x="7118" y="7127"/>
                        <a:pt x="7222" y="7232"/>
                        <a:pt x="7156" y="716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22" name="任意多边形: 形状 905">
                  <a:extLst>
                    <a:ext uri="{FF2B5EF4-FFF2-40B4-BE49-F238E27FC236}">
                      <a16:creationId xmlns:a16="http://schemas.microsoft.com/office/drawing/2014/main" id="{7A6E0598-9164-F51F-AB4B-DD6EAB8543F9}"/>
                    </a:ext>
                  </a:extLst>
                </p:cNvPr>
                <p:cNvSpPr/>
                <p:nvPr/>
              </p:nvSpPr>
              <p:spPr>
                <a:xfrm>
                  <a:off x="3752336" y="1115456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9163 h 9525"/>
                    <a:gd name="connsiteX1" fmla="*/ 9525 w 9525"/>
                    <a:gd name="connsiteY1" fmla="*/ 8992 h 9525"/>
                    <a:gd name="connsiteX2" fmla="*/ 8639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9163"/>
                      </a:moveTo>
                      <a:lnTo>
                        <a:pt x="9525" y="8992"/>
                      </a:lnTo>
                      <a:lnTo>
                        <a:pt x="8639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23" name="任意多边形: 形状 906">
                  <a:extLst>
                    <a:ext uri="{FF2B5EF4-FFF2-40B4-BE49-F238E27FC236}">
                      <a16:creationId xmlns:a16="http://schemas.microsoft.com/office/drawing/2014/main" id="{C0C87D05-7F5D-425B-F0A1-924152EF383B}"/>
                    </a:ext>
                  </a:extLst>
                </p:cNvPr>
                <p:cNvSpPr/>
                <p:nvPr/>
              </p:nvSpPr>
              <p:spPr>
                <a:xfrm>
                  <a:off x="3748068" y="1116580"/>
                  <a:ext cx="9525" cy="19050"/>
                </a:xfrm>
                <a:custGeom>
                  <a:avLst/>
                  <a:gdLst>
                    <a:gd name="connsiteX0" fmla="*/ 8725 w 9525"/>
                    <a:gd name="connsiteY0" fmla="*/ 7144 h 19050"/>
                    <a:gd name="connsiteX1" fmla="*/ 7144 w 9525"/>
                    <a:gd name="connsiteY1" fmla="*/ 9230 h 19050"/>
                    <a:gd name="connsiteX2" fmla="*/ 10716 w 9525"/>
                    <a:gd name="connsiteY2" fmla="*/ 11935 h 19050"/>
                    <a:gd name="connsiteX3" fmla="*/ 8725 w 9525"/>
                    <a:gd name="connsiteY3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8725" y="7144"/>
                      </a:moveTo>
                      <a:cubicBezTo>
                        <a:pt x="8592" y="9058"/>
                        <a:pt x="7144" y="9230"/>
                        <a:pt x="7144" y="9230"/>
                      </a:cubicBezTo>
                      <a:lnTo>
                        <a:pt x="10716" y="11935"/>
                      </a:lnTo>
                      <a:cubicBezTo>
                        <a:pt x="10563" y="9639"/>
                        <a:pt x="9973" y="8144"/>
                        <a:pt x="8725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24" name="任意多边形: 形状 907">
                  <a:extLst>
                    <a:ext uri="{FF2B5EF4-FFF2-40B4-BE49-F238E27FC236}">
                      <a16:creationId xmlns:a16="http://schemas.microsoft.com/office/drawing/2014/main" id="{163E50BA-A445-DDA5-B370-52C4423120A1}"/>
                    </a:ext>
                  </a:extLst>
                </p:cNvPr>
                <p:cNvSpPr/>
                <p:nvPr/>
              </p:nvSpPr>
              <p:spPr>
                <a:xfrm>
                  <a:off x="3749612" y="1016731"/>
                  <a:ext cx="9525" cy="9525"/>
                </a:xfrm>
                <a:custGeom>
                  <a:avLst/>
                  <a:gdLst>
                    <a:gd name="connsiteX0" fmla="*/ 7391 w 9525"/>
                    <a:gd name="connsiteY0" fmla="*/ 7657 h 9525"/>
                    <a:gd name="connsiteX1" fmla="*/ 8229 w 9525"/>
                    <a:gd name="connsiteY1" fmla="*/ 8476 h 9525"/>
                    <a:gd name="connsiteX2" fmla="*/ 7391 w 9525"/>
                    <a:gd name="connsiteY2" fmla="*/ 765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391" y="7657"/>
                      </a:moveTo>
                      <a:cubicBezTo>
                        <a:pt x="8410" y="9210"/>
                        <a:pt x="8001" y="8314"/>
                        <a:pt x="8229" y="8476"/>
                      </a:cubicBezTo>
                      <a:cubicBezTo>
                        <a:pt x="6953" y="6762"/>
                        <a:pt x="6991" y="6952"/>
                        <a:pt x="7391" y="765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25" name="任意多边形: 形状 908">
                  <a:extLst>
                    <a:ext uri="{FF2B5EF4-FFF2-40B4-BE49-F238E27FC236}">
                      <a16:creationId xmlns:a16="http://schemas.microsoft.com/office/drawing/2014/main" id="{9C2D352A-36FD-11E4-1A3F-E24139855B02}"/>
                    </a:ext>
                  </a:extLst>
                </p:cNvPr>
                <p:cNvSpPr/>
                <p:nvPr/>
              </p:nvSpPr>
              <p:spPr>
                <a:xfrm>
                  <a:off x="3752336" y="1104835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8316 h 9525"/>
                    <a:gd name="connsiteX1" fmla="*/ 10573 w 9525"/>
                    <a:gd name="connsiteY1" fmla="*/ 10002 h 9525"/>
                    <a:gd name="connsiteX2" fmla="*/ 7144 w 9525"/>
                    <a:gd name="connsiteY2" fmla="*/ 831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8316"/>
                      </a:moveTo>
                      <a:cubicBezTo>
                        <a:pt x="9220" y="11993"/>
                        <a:pt x="8439" y="6316"/>
                        <a:pt x="10573" y="10002"/>
                      </a:cubicBezTo>
                      <a:cubicBezTo>
                        <a:pt x="11325" y="3440"/>
                        <a:pt x="8249" y="10545"/>
                        <a:pt x="7144" y="831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26" name="任意多边形: 形状 909">
                  <a:extLst>
                    <a:ext uri="{FF2B5EF4-FFF2-40B4-BE49-F238E27FC236}">
                      <a16:creationId xmlns:a16="http://schemas.microsoft.com/office/drawing/2014/main" id="{DAA5B093-EE36-B746-A350-5F0F2B07A722}"/>
                    </a:ext>
                  </a:extLst>
                </p:cNvPr>
                <p:cNvSpPr/>
                <p:nvPr/>
              </p:nvSpPr>
              <p:spPr>
                <a:xfrm>
                  <a:off x="3542995" y="1181665"/>
                  <a:ext cx="9525" cy="19050"/>
                </a:xfrm>
                <a:custGeom>
                  <a:avLst/>
                  <a:gdLst>
                    <a:gd name="connsiteX0" fmla="*/ 10535 w 9525"/>
                    <a:gd name="connsiteY0" fmla="*/ 8030 h 19050"/>
                    <a:gd name="connsiteX1" fmla="*/ 7144 w 9525"/>
                    <a:gd name="connsiteY1" fmla="*/ 7144 h 19050"/>
                    <a:gd name="connsiteX2" fmla="*/ 10649 w 9525"/>
                    <a:gd name="connsiteY2" fmla="*/ 8696 h 19050"/>
                    <a:gd name="connsiteX3" fmla="*/ 9344 w 9525"/>
                    <a:gd name="connsiteY3" fmla="*/ 12325 h 19050"/>
                    <a:gd name="connsiteX4" fmla="*/ 10535 w 9525"/>
                    <a:gd name="connsiteY4" fmla="*/ 803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19050">
                      <a:moveTo>
                        <a:pt x="10535" y="8030"/>
                      </a:moveTo>
                      <a:lnTo>
                        <a:pt x="7144" y="7144"/>
                      </a:lnTo>
                      <a:lnTo>
                        <a:pt x="10649" y="8696"/>
                      </a:lnTo>
                      <a:lnTo>
                        <a:pt x="9344" y="12325"/>
                      </a:lnTo>
                      <a:cubicBezTo>
                        <a:pt x="11363" y="12830"/>
                        <a:pt x="10077" y="9192"/>
                        <a:pt x="10535" y="803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27" name="任意多边形: 形状 910">
                  <a:extLst>
                    <a:ext uri="{FF2B5EF4-FFF2-40B4-BE49-F238E27FC236}">
                      <a16:creationId xmlns:a16="http://schemas.microsoft.com/office/drawing/2014/main" id="{21640E33-E0A9-CC50-79D2-C36A5EBCDE76}"/>
                    </a:ext>
                  </a:extLst>
                </p:cNvPr>
                <p:cNvSpPr/>
                <p:nvPr/>
              </p:nvSpPr>
              <p:spPr>
                <a:xfrm>
                  <a:off x="3756355" y="1094482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382 h 9525"/>
                    <a:gd name="connsiteX1" fmla="*/ 8696 w 9525"/>
                    <a:gd name="connsiteY1" fmla="*/ 10144 h 9525"/>
                    <a:gd name="connsiteX2" fmla="*/ 8249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382"/>
                      </a:moveTo>
                      <a:lnTo>
                        <a:pt x="8696" y="10144"/>
                      </a:lnTo>
                      <a:lnTo>
                        <a:pt x="8249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28" name="任意多边形: 形状 911">
                  <a:extLst>
                    <a:ext uri="{FF2B5EF4-FFF2-40B4-BE49-F238E27FC236}">
                      <a16:creationId xmlns:a16="http://schemas.microsoft.com/office/drawing/2014/main" id="{BFCBF124-040D-2C99-8520-6657DEA43115}"/>
                    </a:ext>
                  </a:extLst>
                </p:cNvPr>
                <p:cNvSpPr/>
                <p:nvPr/>
              </p:nvSpPr>
              <p:spPr>
                <a:xfrm>
                  <a:off x="3556342" y="1184714"/>
                  <a:ext cx="19050" cy="19050"/>
                </a:xfrm>
                <a:custGeom>
                  <a:avLst/>
                  <a:gdLst>
                    <a:gd name="connsiteX0" fmla="*/ 13314 w 19050"/>
                    <a:gd name="connsiteY0" fmla="*/ 9877 h 19050"/>
                    <a:gd name="connsiteX1" fmla="*/ 7199 w 19050"/>
                    <a:gd name="connsiteY1" fmla="*/ 7276 h 19050"/>
                    <a:gd name="connsiteX2" fmla="*/ 12514 w 19050"/>
                    <a:gd name="connsiteY2" fmla="*/ 12353 h 19050"/>
                    <a:gd name="connsiteX3" fmla="*/ 13314 w 19050"/>
                    <a:gd name="connsiteY3" fmla="*/ 987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3314" y="9877"/>
                      </a:moveTo>
                      <a:cubicBezTo>
                        <a:pt x="11352" y="9476"/>
                        <a:pt x="9570" y="6486"/>
                        <a:pt x="7199" y="7276"/>
                      </a:cubicBezTo>
                      <a:cubicBezTo>
                        <a:pt x="6570" y="11086"/>
                        <a:pt x="11523" y="6895"/>
                        <a:pt x="12514" y="12353"/>
                      </a:cubicBezTo>
                      <a:lnTo>
                        <a:pt x="13314" y="987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29" name="任意多边形: 形状 912">
                  <a:extLst>
                    <a:ext uri="{FF2B5EF4-FFF2-40B4-BE49-F238E27FC236}">
                      <a16:creationId xmlns:a16="http://schemas.microsoft.com/office/drawing/2014/main" id="{EBE1F5F1-048F-1048-3FDA-2C87964DA599}"/>
                    </a:ext>
                  </a:extLst>
                </p:cNvPr>
                <p:cNvSpPr/>
                <p:nvPr/>
              </p:nvSpPr>
              <p:spPr>
                <a:xfrm>
                  <a:off x="3758052" y="1085914"/>
                  <a:ext cx="9525" cy="9525"/>
                </a:xfrm>
                <a:custGeom>
                  <a:avLst/>
                  <a:gdLst>
                    <a:gd name="connsiteX0" fmla="*/ 8762 w 9525"/>
                    <a:gd name="connsiteY0" fmla="*/ 7501 h 9525"/>
                    <a:gd name="connsiteX1" fmla="*/ 7247 w 9525"/>
                    <a:gd name="connsiteY1" fmla="*/ 9721 h 9525"/>
                    <a:gd name="connsiteX2" fmla="*/ 8762 w 9525"/>
                    <a:gd name="connsiteY2" fmla="*/ 750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762" y="7501"/>
                      </a:moveTo>
                      <a:cubicBezTo>
                        <a:pt x="8057" y="6454"/>
                        <a:pt x="6771" y="7863"/>
                        <a:pt x="7247" y="9721"/>
                      </a:cubicBezTo>
                      <a:cubicBezTo>
                        <a:pt x="8323" y="11816"/>
                        <a:pt x="9219" y="9730"/>
                        <a:pt x="8762" y="750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30" name="任意多边形: 形状 913">
                  <a:extLst>
                    <a:ext uri="{FF2B5EF4-FFF2-40B4-BE49-F238E27FC236}">
                      <a16:creationId xmlns:a16="http://schemas.microsoft.com/office/drawing/2014/main" id="{8B3FE054-9318-B9CA-F7B2-4397E96BD4D4}"/>
                    </a:ext>
                  </a:extLst>
                </p:cNvPr>
                <p:cNvSpPr/>
                <p:nvPr/>
              </p:nvSpPr>
              <p:spPr>
                <a:xfrm>
                  <a:off x="3436715" y="1118819"/>
                  <a:ext cx="9525" cy="19050"/>
                </a:xfrm>
                <a:custGeom>
                  <a:avLst/>
                  <a:gdLst>
                    <a:gd name="connsiteX0" fmla="*/ 9782 w 9525"/>
                    <a:gd name="connsiteY0" fmla="*/ 7630 h 19050"/>
                    <a:gd name="connsiteX1" fmla="*/ 7144 w 9525"/>
                    <a:gd name="connsiteY1" fmla="*/ 7144 h 19050"/>
                    <a:gd name="connsiteX2" fmla="*/ 11373 w 9525"/>
                    <a:gd name="connsiteY2" fmla="*/ 17126 h 19050"/>
                    <a:gd name="connsiteX3" fmla="*/ 9782 w 9525"/>
                    <a:gd name="connsiteY3" fmla="*/ 763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9782" y="7630"/>
                      </a:moveTo>
                      <a:cubicBezTo>
                        <a:pt x="8449" y="7363"/>
                        <a:pt x="8258" y="9011"/>
                        <a:pt x="7144" y="7144"/>
                      </a:cubicBezTo>
                      <a:lnTo>
                        <a:pt x="11373" y="17126"/>
                      </a:lnTo>
                      <a:lnTo>
                        <a:pt x="9782" y="763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31" name="任意多边形: 形状 914">
                  <a:extLst>
                    <a:ext uri="{FF2B5EF4-FFF2-40B4-BE49-F238E27FC236}">
                      <a16:creationId xmlns:a16="http://schemas.microsoft.com/office/drawing/2014/main" id="{E7E35BAF-BEAA-860F-343F-6181B71C877A}"/>
                    </a:ext>
                  </a:extLst>
                </p:cNvPr>
                <p:cNvSpPr/>
                <p:nvPr/>
              </p:nvSpPr>
              <p:spPr>
                <a:xfrm>
                  <a:off x="3536099" y="1177617"/>
                  <a:ext cx="9525" cy="9525"/>
                </a:xfrm>
                <a:custGeom>
                  <a:avLst/>
                  <a:gdLst>
                    <a:gd name="connsiteX0" fmla="*/ 10192 w 9525"/>
                    <a:gd name="connsiteY0" fmla="*/ 11535 h 9525"/>
                    <a:gd name="connsiteX1" fmla="*/ 7144 w 9525"/>
                    <a:gd name="connsiteY1" fmla="*/ 7144 h 9525"/>
                    <a:gd name="connsiteX2" fmla="*/ 10192 w 9525"/>
                    <a:gd name="connsiteY2" fmla="*/ 1153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192" y="11535"/>
                      </a:moveTo>
                      <a:cubicBezTo>
                        <a:pt x="10097" y="11611"/>
                        <a:pt x="7144" y="7144"/>
                        <a:pt x="7144" y="7144"/>
                      </a:cubicBezTo>
                      <a:cubicBezTo>
                        <a:pt x="7144" y="7144"/>
                        <a:pt x="10097" y="11611"/>
                        <a:pt x="10192" y="1153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32" name="任意多边形: 形状 915">
                  <a:extLst>
                    <a:ext uri="{FF2B5EF4-FFF2-40B4-BE49-F238E27FC236}">
                      <a16:creationId xmlns:a16="http://schemas.microsoft.com/office/drawing/2014/main" id="{66CE311F-BE2D-3CBC-E2CF-B2BE6DB6EE49}"/>
                    </a:ext>
                  </a:extLst>
                </p:cNvPr>
                <p:cNvSpPr/>
                <p:nvPr/>
              </p:nvSpPr>
              <p:spPr>
                <a:xfrm>
                  <a:off x="3422879" y="1101114"/>
                  <a:ext cx="19050" cy="19050"/>
                </a:xfrm>
                <a:custGeom>
                  <a:avLst/>
                  <a:gdLst>
                    <a:gd name="connsiteX0" fmla="*/ 12969 w 19050"/>
                    <a:gd name="connsiteY0" fmla="*/ 18553 h 19050"/>
                    <a:gd name="connsiteX1" fmla="*/ 7511 w 19050"/>
                    <a:gd name="connsiteY1" fmla="*/ 7170 h 19050"/>
                    <a:gd name="connsiteX2" fmla="*/ 9531 w 19050"/>
                    <a:gd name="connsiteY2" fmla="*/ 19058 h 19050"/>
                    <a:gd name="connsiteX3" fmla="*/ 12969 w 19050"/>
                    <a:gd name="connsiteY3" fmla="*/ 1855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2969" y="18553"/>
                      </a:moveTo>
                      <a:cubicBezTo>
                        <a:pt x="7178" y="15114"/>
                        <a:pt x="13760" y="6608"/>
                        <a:pt x="7511" y="7170"/>
                      </a:cubicBezTo>
                      <a:cubicBezTo>
                        <a:pt x="5435" y="14962"/>
                        <a:pt x="12988" y="13038"/>
                        <a:pt x="9531" y="19058"/>
                      </a:cubicBezTo>
                      <a:cubicBezTo>
                        <a:pt x="11064" y="17724"/>
                        <a:pt x="13160" y="22429"/>
                        <a:pt x="12969" y="185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33" name="任意多边形: 形状 916">
                  <a:extLst>
                    <a:ext uri="{FF2B5EF4-FFF2-40B4-BE49-F238E27FC236}">
                      <a16:creationId xmlns:a16="http://schemas.microsoft.com/office/drawing/2014/main" id="{FC638755-70C5-4759-909B-E95FA8A93202}"/>
                    </a:ext>
                  </a:extLst>
                </p:cNvPr>
                <p:cNvSpPr/>
                <p:nvPr/>
              </p:nvSpPr>
              <p:spPr>
                <a:xfrm>
                  <a:off x="3360468" y="999631"/>
                  <a:ext cx="9525" cy="38100"/>
                </a:xfrm>
                <a:custGeom>
                  <a:avLst/>
                  <a:gdLst>
                    <a:gd name="connsiteX0" fmla="*/ 9430 w 9525"/>
                    <a:gd name="connsiteY0" fmla="*/ 30977 h 38100"/>
                    <a:gd name="connsiteX1" fmla="*/ 8849 w 9525"/>
                    <a:gd name="connsiteY1" fmla="*/ 21109 h 38100"/>
                    <a:gd name="connsiteX2" fmla="*/ 8725 w 9525"/>
                    <a:gd name="connsiteY2" fmla="*/ 18737 h 38100"/>
                    <a:gd name="connsiteX3" fmla="*/ 8744 w 9525"/>
                    <a:gd name="connsiteY3" fmla="*/ 18204 h 38100"/>
                    <a:gd name="connsiteX4" fmla="*/ 9001 w 9525"/>
                    <a:gd name="connsiteY4" fmla="*/ 8622 h 38100"/>
                    <a:gd name="connsiteX5" fmla="*/ 9039 w 9525"/>
                    <a:gd name="connsiteY5" fmla="*/ 8498 h 38100"/>
                    <a:gd name="connsiteX6" fmla="*/ 9277 w 9525"/>
                    <a:gd name="connsiteY6" fmla="*/ 8031 h 38100"/>
                    <a:gd name="connsiteX7" fmla="*/ 11763 w 9525"/>
                    <a:gd name="connsiteY7" fmla="*/ 7145 h 38100"/>
                    <a:gd name="connsiteX8" fmla="*/ 8706 w 9525"/>
                    <a:gd name="connsiteY8" fmla="*/ 7955 h 38100"/>
                    <a:gd name="connsiteX9" fmla="*/ 8639 w 9525"/>
                    <a:gd name="connsiteY9" fmla="*/ 8527 h 38100"/>
                    <a:gd name="connsiteX10" fmla="*/ 8411 w 9525"/>
                    <a:gd name="connsiteY10" fmla="*/ 18328 h 38100"/>
                    <a:gd name="connsiteX11" fmla="*/ 8430 w 9525"/>
                    <a:gd name="connsiteY11" fmla="*/ 18852 h 38100"/>
                    <a:gd name="connsiteX12" fmla="*/ 8582 w 9525"/>
                    <a:gd name="connsiteY12" fmla="*/ 20842 h 38100"/>
                    <a:gd name="connsiteX13" fmla="*/ 8906 w 9525"/>
                    <a:gd name="connsiteY13" fmla="*/ 24481 h 38100"/>
                    <a:gd name="connsiteX14" fmla="*/ 7144 w 9525"/>
                    <a:gd name="connsiteY14" fmla="*/ 31177 h 38100"/>
                    <a:gd name="connsiteX15" fmla="*/ 9430 w 9525"/>
                    <a:gd name="connsiteY15" fmla="*/ 30977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525" h="38100">
                      <a:moveTo>
                        <a:pt x="9430" y="30977"/>
                      </a:moveTo>
                      <a:cubicBezTo>
                        <a:pt x="10049" y="28386"/>
                        <a:pt x="9182" y="24462"/>
                        <a:pt x="8849" y="21109"/>
                      </a:cubicBezTo>
                      <a:cubicBezTo>
                        <a:pt x="8763" y="20271"/>
                        <a:pt x="8715" y="19471"/>
                        <a:pt x="8725" y="18737"/>
                      </a:cubicBezTo>
                      <a:lnTo>
                        <a:pt x="8744" y="18204"/>
                      </a:lnTo>
                      <a:cubicBezTo>
                        <a:pt x="8830" y="14984"/>
                        <a:pt x="8915" y="11794"/>
                        <a:pt x="9001" y="8622"/>
                      </a:cubicBezTo>
                      <a:lnTo>
                        <a:pt x="9039" y="8498"/>
                      </a:lnTo>
                      <a:cubicBezTo>
                        <a:pt x="9096" y="8326"/>
                        <a:pt x="9173" y="8174"/>
                        <a:pt x="9277" y="8031"/>
                      </a:cubicBezTo>
                      <a:cubicBezTo>
                        <a:pt x="9677" y="7460"/>
                        <a:pt x="10420" y="7117"/>
                        <a:pt x="11763" y="7145"/>
                      </a:cubicBezTo>
                      <a:lnTo>
                        <a:pt x="8706" y="7955"/>
                      </a:lnTo>
                      <a:lnTo>
                        <a:pt x="8639" y="8527"/>
                      </a:lnTo>
                      <a:cubicBezTo>
                        <a:pt x="8563" y="11822"/>
                        <a:pt x="8487" y="15089"/>
                        <a:pt x="8411" y="18328"/>
                      </a:cubicBezTo>
                      <a:lnTo>
                        <a:pt x="8430" y="18852"/>
                      </a:lnTo>
                      <a:cubicBezTo>
                        <a:pt x="8477" y="19537"/>
                        <a:pt x="8534" y="20195"/>
                        <a:pt x="8582" y="20842"/>
                      </a:cubicBezTo>
                      <a:cubicBezTo>
                        <a:pt x="8696" y="22128"/>
                        <a:pt x="8801" y="23328"/>
                        <a:pt x="8906" y="24481"/>
                      </a:cubicBezTo>
                      <a:cubicBezTo>
                        <a:pt x="9011" y="26786"/>
                        <a:pt x="8734" y="28910"/>
                        <a:pt x="7144" y="31177"/>
                      </a:cubicBezTo>
                      <a:cubicBezTo>
                        <a:pt x="8001" y="32787"/>
                        <a:pt x="8658" y="31053"/>
                        <a:pt x="9430" y="3097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34" name="任意多边形: 形状 917">
                  <a:extLst>
                    <a:ext uri="{FF2B5EF4-FFF2-40B4-BE49-F238E27FC236}">
                      <a16:creationId xmlns:a16="http://schemas.microsoft.com/office/drawing/2014/main" id="{EE4A700E-452F-E0E6-F2EA-C3704B194D82}"/>
                    </a:ext>
                  </a:extLst>
                </p:cNvPr>
                <p:cNvSpPr/>
                <p:nvPr/>
              </p:nvSpPr>
              <p:spPr>
                <a:xfrm>
                  <a:off x="3754135" y="1086939"/>
                  <a:ext cx="9525" cy="19050"/>
                </a:xfrm>
                <a:custGeom>
                  <a:avLst/>
                  <a:gdLst>
                    <a:gd name="connsiteX0" fmla="*/ 8021 w 9525"/>
                    <a:gd name="connsiteY0" fmla="*/ 7477 h 19050"/>
                    <a:gd name="connsiteX1" fmla="*/ 8097 w 9525"/>
                    <a:gd name="connsiteY1" fmla="*/ 13707 h 19050"/>
                    <a:gd name="connsiteX2" fmla="*/ 8297 w 9525"/>
                    <a:gd name="connsiteY2" fmla="*/ 10916 h 19050"/>
                    <a:gd name="connsiteX3" fmla="*/ 10374 w 9525"/>
                    <a:gd name="connsiteY3" fmla="*/ 10401 h 19050"/>
                    <a:gd name="connsiteX4" fmla="*/ 7812 w 9525"/>
                    <a:gd name="connsiteY4" fmla="*/ 7144 h 19050"/>
                    <a:gd name="connsiteX5" fmla="*/ 8021 w 9525"/>
                    <a:gd name="connsiteY5" fmla="*/ 747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5" h="19050">
                      <a:moveTo>
                        <a:pt x="8021" y="7477"/>
                      </a:moveTo>
                      <a:cubicBezTo>
                        <a:pt x="7364" y="8830"/>
                        <a:pt x="6392" y="11840"/>
                        <a:pt x="8097" y="13707"/>
                      </a:cubicBezTo>
                      <a:cubicBezTo>
                        <a:pt x="7793" y="12592"/>
                        <a:pt x="9669" y="11716"/>
                        <a:pt x="8297" y="10916"/>
                      </a:cubicBezTo>
                      <a:cubicBezTo>
                        <a:pt x="9669" y="11725"/>
                        <a:pt x="8097" y="7039"/>
                        <a:pt x="10374" y="10401"/>
                      </a:cubicBezTo>
                      <a:lnTo>
                        <a:pt x="7812" y="7144"/>
                      </a:lnTo>
                      <a:lnTo>
                        <a:pt x="8021" y="747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35" name="任意多边形: 形状 918">
                  <a:extLst>
                    <a:ext uri="{FF2B5EF4-FFF2-40B4-BE49-F238E27FC236}">
                      <a16:creationId xmlns:a16="http://schemas.microsoft.com/office/drawing/2014/main" id="{9F1BC072-12CD-8DFA-6AB1-25901645F306}"/>
                    </a:ext>
                  </a:extLst>
                </p:cNvPr>
                <p:cNvSpPr/>
                <p:nvPr/>
              </p:nvSpPr>
              <p:spPr>
                <a:xfrm>
                  <a:off x="3356315" y="993049"/>
                  <a:ext cx="19050" cy="28575"/>
                </a:xfrm>
                <a:custGeom>
                  <a:avLst/>
                  <a:gdLst>
                    <a:gd name="connsiteX0" fmla="*/ 9849 w 19050"/>
                    <a:gd name="connsiteY0" fmla="*/ 12708 h 28575"/>
                    <a:gd name="connsiteX1" fmla="*/ 10582 w 19050"/>
                    <a:gd name="connsiteY1" fmla="*/ 13613 h 28575"/>
                    <a:gd name="connsiteX2" fmla="*/ 11116 w 19050"/>
                    <a:gd name="connsiteY2" fmla="*/ 8793 h 28575"/>
                    <a:gd name="connsiteX3" fmla="*/ 14497 w 19050"/>
                    <a:gd name="connsiteY3" fmla="*/ 10175 h 28575"/>
                    <a:gd name="connsiteX4" fmla="*/ 15326 w 19050"/>
                    <a:gd name="connsiteY4" fmla="*/ 7565 h 28575"/>
                    <a:gd name="connsiteX5" fmla="*/ 7249 w 19050"/>
                    <a:gd name="connsiteY5" fmla="*/ 10451 h 28575"/>
                    <a:gd name="connsiteX6" fmla="*/ 10277 w 19050"/>
                    <a:gd name="connsiteY6" fmla="*/ 11394 h 28575"/>
                    <a:gd name="connsiteX7" fmla="*/ 8182 w 19050"/>
                    <a:gd name="connsiteY7" fmla="*/ 13165 h 28575"/>
                    <a:gd name="connsiteX8" fmla="*/ 7468 w 19050"/>
                    <a:gd name="connsiteY8" fmla="*/ 14118 h 28575"/>
                    <a:gd name="connsiteX9" fmla="*/ 7363 w 19050"/>
                    <a:gd name="connsiteY9" fmla="*/ 14670 h 28575"/>
                    <a:gd name="connsiteX10" fmla="*/ 7372 w 19050"/>
                    <a:gd name="connsiteY10" fmla="*/ 14823 h 28575"/>
                    <a:gd name="connsiteX11" fmla="*/ 7382 w 19050"/>
                    <a:gd name="connsiteY11" fmla="*/ 14899 h 28575"/>
                    <a:gd name="connsiteX12" fmla="*/ 7144 w 19050"/>
                    <a:gd name="connsiteY12" fmla="*/ 24548 h 28575"/>
                    <a:gd name="connsiteX13" fmla="*/ 7153 w 19050"/>
                    <a:gd name="connsiteY13" fmla="*/ 24586 h 28575"/>
                    <a:gd name="connsiteX14" fmla="*/ 7163 w 19050"/>
                    <a:gd name="connsiteY14" fmla="*/ 24662 h 28575"/>
                    <a:gd name="connsiteX15" fmla="*/ 7296 w 19050"/>
                    <a:gd name="connsiteY15" fmla="*/ 25272 h 28575"/>
                    <a:gd name="connsiteX16" fmla="*/ 7382 w 19050"/>
                    <a:gd name="connsiteY16" fmla="*/ 25043 h 28575"/>
                    <a:gd name="connsiteX17" fmla="*/ 7487 w 19050"/>
                    <a:gd name="connsiteY17" fmla="*/ 24786 h 28575"/>
                    <a:gd name="connsiteX18" fmla="*/ 7553 w 19050"/>
                    <a:gd name="connsiteY18" fmla="*/ 24624 h 28575"/>
                    <a:gd name="connsiteX19" fmla="*/ 7572 w 19050"/>
                    <a:gd name="connsiteY19" fmla="*/ 24538 h 28575"/>
                    <a:gd name="connsiteX20" fmla="*/ 7820 w 19050"/>
                    <a:gd name="connsiteY20" fmla="*/ 14937 h 28575"/>
                    <a:gd name="connsiteX21" fmla="*/ 7820 w 19050"/>
                    <a:gd name="connsiteY21" fmla="*/ 14937 h 28575"/>
                    <a:gd name="connsiteX22" fmla="*/ 7830 w 19050"/>
                    <a:gd name="connsiteY22" fmla="*/ 14928 h 28575"/>
                    <a:gd name="connsiteX23" fmla="*/ 7839 w 19050"/>
                    <a:gd name="connsiteY23" fmla="*/ 14918 h 28575"/>
                    <a:gd name="connsiteX24" fmla="*/ 7858 w 19050"/>
                    <a:gd name="connsiteY24" fmla="*/ 14899 h 28575"/>
                    <a:gd name="connsiteX25" fmla="*/ 8668 w 19050"/>
                    <a:gd name="connsiteY25" fmla="*/ 14004 h 28575"/>
                    <a:gd name="connsiteX26" fmla="*/ 9849 w 19050"/>
                    <a:gd name="connsiteY26" fmla="*/ 12708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9050" h="28575">
                      <a:moveTo>
                        <a:pt x="9849" y="12708"/>
                      </a:moveTo>
                      <a:lnTo>
                        <a:pt x="10582" y="13613"/>
                      </a:lnTo>
                      <a:lnTo>
                        <a:pt x="11116" y="8793"/>
                      </a:lnTo>
                      <a:lnTo>
                        <a:pt x="14497" y="10175"/>
                      </a:lnTo>
                      <a:lnTo>
                        <a:pt x="15326" y="7565"/>
                      </a:lnTo>
                      <a:cubicBezTo>
                        <a:pt x="12335" y="5726"/>
                        <a:pt x="9535" y="10508"/>
                        <a:pt x="7249" y="10451"/>
                      </a:cubicBezTo>
                      <a:lnTo>
                        <a:pt x="10277" y="11394"/>
                      </a:lnTo>
                      <a:cubicBezTo>
                        <a:pt x="9687" y="12041"/>
                        <a:pt x="8820" y="12575"/>
                        <a:pt x="8182" y="13165"/>
                      </a:cubicBezTo>
                      <a:cubicBezTo>
                        <a:pt x="7868" y="13461"/>
                        <a:pt x="7601" y="13765"/>
                        <a:pt x="7468" y="14118"/>
                      </a:cubicBezTo>
                      <a:cubicBezTo>
                        <a:pt x="7401" y="14289"/>
                        <a:pt x="7363" y="14470"/>
                        <a:pt x="7363" y="14670"/>
                      </a:cubicBezTo>
                      <a:lnTo>
                        <a:pt x="7372" y="14823"/>
                      </a:lnTo>
                      <a:lnTo>
                        <a:pt x="7382" y="14899"/>
                      </a:lnTo>
                      <a:lnTo>
                        <a:pt x="7144" y="24548"/>
                      </a:lnTo>
                      <a:lnTo>
                        <a:pt x="7153" y="24586"/>
                      </a:lnTo>
                      <a:lnTo>
                        <a:pt x="7163" y="24662"/>
                      </a:lnTo>
                      <a:lnTo>
                        <a:pt x="7296" y="25272"/>
                      </a:lnTo>
                      <a:cubicBezTo>
                        <a:pt x="7296" y="25272"/>
                        <a:pt x="7325" y="25186"/>
                        <a:pt x="7382" y="25043"/>
                      </a:cubicBezTo>
                      <a:lnTo>
                        <a:pt x="7487" y="24786"/>
                      </a:lnTo>
                      <a:lnTo>
                        <a:pt x="7553" y="24624"/>
                      </a:lnTo>
                      <a:lnTo>
                        <a:pt x="7572" y="24538"/>
                      </a:lnTo>
                      <a:lnTo>
                        <a:pt x="7820" y="14937"/>
                      </a:lnTo>
                      <a:lnTo>
                        <a:pt x="7820" y="14937"/>
                      </a:lnTo>
                      <a:lnTo>
                        <a:pt x="7830" y="14928"/>
                      </a:lnTo>
                      <a:lnTo>
                        <a:pt x="7839" y="14918"/>
                      </a:lnTo>
                      <a:lnTo>
                        <a:pt x="7858" y="14899"/>
                      </a:lnTo>
                      <a:cubicBezTo>
                        <a:pt x="8077" y="14651"/>
                        <a:pt x="8372" y="14327"/>
                        <a:pt x="8668" y="14004"/>
                      </a:cubicBezTo>
                      <a:cubicBezTo>
                        <a:pt x="9258" y="13356"/>
                        <a:pt x="9849" y="12708"/>
                        <a:pt x="9849" y="1270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36" name="任意多边形: 形状 919">
                  <a:extLst>
                    <a:ext uri="{FF2B5EF4-FFF2-40B4-BE49-F238E27FC236}">
                      <a16:creationId xmlns:a16="http://schemas.microsoft.com/office/drawing/2014/main" id="{870AA841-3516-99F9-1EDF-9F2ABD9AD74F}"/>
                    </a:ext>
                  </a:extLst>
                </p:cNvPr>
                <p:cNvSpPr/>
                <p:nvPr/>
              </p:nvSpPr>
              <p:spPr>
                <a:xfrm>
                  <a:off x="3596515" y="1173387"/>
                  <a:ext cx="19050" cy="19050"/>
                </a:xfrm>
                <a:custGeom>
                  <a:avLst/>
                  <a:gdLst>
                    <a:gd name="connsiteX0" fmla="*/ 7841 w 19050"/>
                    <a:gd name="connsiteY0" fmla="*/ 7144 h 19050"/>
                    <a:gd name="connsiteX1" fmla="*/ 13889 w 19050"/>
                    <a:gd name="connsiteY1" fmla="*/ 15945 h 19050"/>
                    <a:gd name="connsiteX2" fmla="*/ 13613 w 19050"/>
                    <a:gd name="connsiteY2" fmla="*/ 19574 h 19050"/>
                    <a:gd name="connsiteX3" fmla="*/ 20414 w 19050"/>
                    <a:gd name="connsiteY3" fmla="*/ 21184 h 19050"/>
                    <a:gd name="connsiteX4" fmla="*/ 15080 w 19050"/>
                    <a:gd name="connsiteY4" fmla="*/ 13745 h 19050"/>
                    <a:gd name="connsiteX5" fmla="*/ 7841 w 19050"/>
                    <a:gd name="connsiteY5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7841" y="7144"/>
                      </a:moveTo>
                      <a:cubicBezTo>
                        <a:pt x="4621" y="12440"/>
                        <a:pt x="13584" y="11659"/>
                        <a:pt x="13889" y="15945"/>
                      </a:cubicBezTo>
                      <a:cubicBezTo>
                        <a:pt x="14784" y="17183"/>
                        <a:pt x="14422" y="20117"/>
                        <a:pt x="13613" y="19574"/>
                      </a:cubicBezTo>
                      <a:lnTo>
                        <a:pt x="20414" y="21184"/>
                      </a:lnTo>
                      <a:cubicBezTo>
                        <a:pt x="19823" y="19060"/>
                        <a:pt x="17537" y="16412"/>
                        <a:pt x="15080" y="13745"/>
                      </a:cubicBezTo>
                      <a:cubicBezTo>
                        <a:pt x="12689" y="10992"/>
                        <a:pt x="9927" y="8458"/>
                        <a:pt x="7841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37" name="任意多边形: 形状 920">
                  <a:extLst>
                    <a:ext uri="{FF2B5EF4-FFF2-40B4-BE49-F238E27FC236}">
                      <a16:creationId xmlns:a16="http://schemas.microsoft.com/office/drawing/2014/main" id="{AEDD53B5-3F7E-8DA8-2A20-52279E127191}"/>
                    </a:ext>
                  </a:extLst>
                </p:cNvPr>
                <p:cNvSpPr/>
                <p:nvPr/>
              </p:nvSpPr>
              <p:spPr>
                <a:xfrm>
                  <a:off x="3710664" y="1138088"/>
                  <a:ext cx="19050" cy="19050"/>
                </a:xfrm>
                <a:custGeom>
                  <a:avLst/>
                  <a:gdLst>
                    <a:gd name="connsiteX0" fmla="*/ 13983 w 19050"/>
                    <a:gd name="connsiteY0" fmla="*/ 12611 h 19050"/>
                    <a:gd name="connsiteX1" fmla="*/ 12392 w 19050"/>
                    <a:gd name="connsiteY1" fmla="*/ 7144 h 19050"/>
                    <a:gd name="connsiteX2" fmla="*/ 12783 w 19050"/>
                    <a:gd name="connsiteY2" fmla="*/ 8020 h 19050"/>
                    <a:gd name="connsiteX3" fmla="*/ 7144 w 19050"/>
                    <a:gd name="connsiteY3" fmla="*/ 9087 h 19050"/>
                    <a:gd name="connsiteX4" fmla="*/ 9839 w 19050"/>
                    <a:gd name="connsiteY4" fmla="*/ 9277 h 19050"/>
                    <a:gd name="connsiteX5" fmla="*/ 8382 w 19050"/>
                    <a:gd name="connsiteY5" fmla="*/ 12878 h 19050"/>
                    <a:gd name="connsiteX6" fmla="*/ 13630 w 19050"/>
                    <a:gd name="connsiteY6" fmla="*/ 16059 h 19050"/>
                    <a:gd name="connsiteX7" fmla="*/ 17793 w 19050"/>
                    <a:gd name="connsiteY7" fmla="*/ 13049 h 19050"/>
                    <a:gd name="connsiteX8" fmla="*/ 13983 w 19050"/>
                    <a:gd name="connsiteY8" fmla="*/ 1261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050" h="19050">
                      <a:moveTo>
                        <a:pt x="13983" y="12611"/>
                      </a:moveTo>
                      <a:lnTo>
                        <a:pt x="12392" y="7144"/>
                      </a:lnTo>
                      <a:lnTo>
                        <a:pt x="12783" y="8020"/>
                      </a:lnTo>
                      <a:lnTo>
                        <a:pt x="7144" y="9087"/>
                      </a:lnTo>
                      <a:cubicBezTo>
                        <a:pt x="7915" y="8458"/>
                        <a:pt x="8877" y="9468"/>
                        <a:pt x="9839" y="9277"/>
                      </a:cubicBezTo>
                      <a:lnTo>
                        <a:pt x="8382" y="12878"/>
                      </a:lnTo>
                      <a:cubicBezTo>
                        <a:pt x="12097" y="8639"/>
                        <a:pt x="11573" y="15173"/>
                        <a:pt x="13630" y="16059"/>
                      </a:cubicBezTo>
                      <a:cubicBezTo>
                        <a:pt x="15373" y="15564"/>
                        <a:pt x="16354" y="11735"/>
                        <a:pt x="17793" y="13049"/>
                      </a:cubicBezTo>
                      <a:cubicBezTo>
                        <a:pt x="16983" y="9087"/>
                        <a:pt x="15611" y="16012"/>
                        <a:pt x="13983" y="126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38" name="任意多边形: 形状 921">
                  <a:extLst>
                    <a:ext uri="{FF2B5EF4-FFF2-40B4-BE49-F238E27FC236}">
                      <a16:creationId xmlns:a16="http://schemas.microsoft.com/office/drawing/2014/main" id="{1900A968-3CCB-B2A7-EBA8-996DFE2C9619}"/>
                    </a:ext>
                  </a:extLst>
                </p:cNvPr>
                <p:cNvSpPr/>
                <p:nvPr/>
              </p:nvSpPr>
              <p:spPr>
                <a:xfrm>
                  <a:off x="3745234" y="1010074"/>
                  <a:ext cx="9525" cy="9525"/>
                </a:xfrm>
                <a:custGeom>
                  <a:avLst/>
                  <a:gdLst>
                    <a:gd name="connsiteX0" fmla="*/ 7207 w 9525"/>
                    <a:gd name="connsiteY0" fmla="*/ 7237 h 9525"/>
                    <a:gd name="connsiteX1" fmla="*/ 7169 w 9525"/>
                    <a:gd name="connsiteY1" fmla="*/ 7179 h 9525"/>
                    <a:gd name="connsiteX2" fmla="*/ 7245 w 9525"/>
                    <a:gd name="connsiteY2" fmla="*/ 7294 h 9525"/>
                    <a:gd name="connsiteX3" fmla="*/ 7816 w 9525"/>
                    <a:gd name="connsiteY3" fmla="*/ 8237 h 9525"/>
                    <a:gd name="connsiteX4" fmla="*/ 7836 w 9525"/>
                    <a:gd name="connsiteY4" fmla="*/ 8275 h 9525"/>
                    <a:gd name="connsiteX5" fmla="*/ 7931 w 9525"/>
                    <a:gd name="connsiteY5" fmla="*/ 8484 h 9525"/>
                    <a:gd name="connsiteX6" fmla="*/ 7740 w 9525"/>
                    <a:gd name="connsiteY6" fmla="*/ 8094 h 9525"/>
                    <a:gd name="connsiteX7" fmla="*/ 7778 w 9525"/>
                    <a:gd name="connsiteY7" fmla="*/ 8170 h 9525"/>
                    <a:gd name="connsiteX8" fmla="*/ 7683 w 9525"/>
                    <a:gd name="connsiteY8" fmla="*/ 8027 h 9525"/>
                    <a:gd name="connsiteX9" fmla="*/ 7702 w 9525"/>
                    <a:gd name="connsiteY9" fmla="*/ 8046 h 9525"/>
                    <a:gd name="connsiteX10" fmla="*/ 7378 w 9525"/>
                    <a:gd name="connsiteY10" fmla="*/ 7494 h 9525"/>
                    <a:gd name="connsiteX11" fmla="*/ 7207 w 9525"/>
                    <a:gd name="connsiteY11" fmla="*/ 723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525" h="9525">
                      <a:moveTo>
                        <a:pt x="7207" y="7237"/>
                      </a:moveTo>
                      <a:lnTo>
                        <a:pt x="7169" y="7179"/>
                      </a:lnTo>
                      <a:cubicBezTo>
                        <a:pt x="7083" y="7056"/>
                        <a:pt x="7245" y="7294"/>
                        <a:pt x="7245" y="7294"/>
                      </a:cubicBezTo>
                      <a:cubicBezTo>
                        <a:pt x="7255" y="7237"/>
                        <a:pt x="7778" y="8161"/>
                        <a:pt x="7816" y="8237"/>
                      </a:cubicBezTo>
                      <a:lnTo>
                        <a:pt x="7836" y="8275"/>
                      </a:lnTo>
                      <a:lnTo>
                        <a:pt x="7931" y="8484"/>
                      </a:lnTo>
                      <a:cubicBezTo>
                        <a:pt x="7883" y="8389"/>
                        <a:pt x="7807" y="8227"/>
                        <a:pt x="7740" y="8094"/>
                      </a:cubicBezTo>
                      <a:lnTo>
                        <a:pt x="7778" y="8170"/>
                      </a:lnTo>
                      <a:cubicBezTo>
                        <a:pt x="7693" y="8018"/>
                        <a:pt x="7683" y="8027"/>
                        <a:pt x="7683" y="8027"/>
                      </a:cubicBezTo>
                      <a:lnTo>
                        <a:pt x="7702" y="8046"/>
                      </a:lnTo>
                      <a:cubicBezTo>
                        <a:pt x="7750" y="8161"/>
                        <a:pt x="7483" y="7646"/>
                        <a:pt x="7378" y="7494"/>
                      </a:cubicBezTo>
                      <a:lnTo>
                        <a:pt x="7207" y="723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39" name="任意多边形: 形状 922">
                  <a:extLst>
                    <a:ext uri="{FF2B5EF4-FFF2-40B4-BE49-F238E27FC236}">
                      <a16:creationId xmlns:a16="http://schemas.microsoft.com/office/drawing/2014/main" id="{342B2A3E-0541-6FD1-4A7F-CB2DEBFAC737}"/>
                    </a:ext>
                  </a:extLst>
                </p:cNvPr>
                <p:cNvSpPr/>
                <p:nvPr/>
              </p:nvSpPr>
              <p:spPr>
                <a:xfrm>
                  <a:off x="3606346" y="1165377"/>
                  <a:ext cx="28575" cy="28575"/>
                </a:xfrm>
                <a:custGeom>
                  <a:avLst/>
                  <a:gdLst>
                    <a:gd name="connsiteX0" fmla="*/ 22927 w 28575"/>
                    <a:gd name="connsiteY0" fmla="*/ 18364 h 28575"/>
                    <a:gd name="connsiteX1" fmla="*/ 20412 w 28575"/>
                    <a:gd name="connsiteY1" fmla="*/ 20326 h 28575"/>
                    <a:gd name="connsiteX2" fmla="*/ 10277 w 28575"/>
                    <a:gd name="connsiteY2" fmla="*/ 7144 h 28575"/>
                    <a:gd name="connsiteX3" fmla="*/ 7144 w 28575"/>
                    <a:gd name="connsiteY3" fmla="*/ 9477 h 28575"/>
                    <a:gd name="connsiteX4" fmla="*/ 13040 w 28575"/>
                    <a:gd name="connsiteY4" fmla="*/ 22546 h 28575"/>
                    <a:gd name="connsiteX5" fmla="*/ 13468 w 28575"/>
                    <a:gd name="connsiteY5" fmla="*/ 21917 h 28575"/>
                    <a:gd name="connsiteX6" fmla="*/ 15783 w 28575"/>
                    <a:gd name="connsiteY6" fmla="*/ 27784 h 28575"/>
                    <a:gd name="connsiteX7" fmla="*/ 22927 w 28575"/>
                    <a:gd name="connsiteY7" fmla="*/ 18364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75" h="28575">
                      <a:moveTo>
                        <a:pt x="22927" y="18364"/>
                      </a:moveTo>
                      <a:cubicBezTo>
                        <a:pt x="21898" y="19031"/>
                        <a:pt x="20698" y="19126"/>
                        <a:pt x="20412" y="20326"/>
                      </a:cubicBezTo>
                      <a:cubicBezTo>
                        <a:pt x="19450" y="16850"/>
                        <a:pt x="13145" y="11535"/>
                        <a:pt x="10277" y="7144"/>
                      </a:cubicBezTo>
                      <a:cubicBezTo>
                        <a:pt x="11954" y="10135"/>
                        <a:pt x="8220" y="8915"/>
                        <a:pt x="7144" y="9477"/>
                      </a:cubicBezTo>
                      <a:cubicBezTo>
                        <a:pt x="11030" y="14964"/>
                        <a:pt x="10916" y="17355"/>
                        <a:pt x="13040" y="22546"/>
                      </a:cubicBezTo>
                      <a:lnTo>
                        <a:pt x="13468" y="21917"/>
                      </a:lnTo>
                      <a:cubicBezTo>
                        <a:pt x="16240" y="22965"/>
                        <a:pt x="16297" y="25327"/>
                        <a:pt x="15783" y="27784"/>
                      </a:cubicBezTo>
                      <a:cubicBezTo>
                        <a:pt x="14649" y="23698"/>
                        <a:pt x="26908" y="24022"/>
                        <a:pt x="22927" y="1836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40" name="任意多边形: 形状 923">
                  <a:extLst>
                    <a:ext uri="{FF2B5EF4-FFF2-40B4-BE49-F238E27FC236}">
                      <a16:creationId xmlns:a16="http://schemas.microsoft.com/office/drawing/2014/main" id="{09BA786A-7B5B-EFE7-A046-8AD376FE9473}"/>
                    </a:ext>
                  </a:extLst>
                </p:cNvPr>
                <p:cNvSpPr/>
                <p:nvPr/>
              </p:nvSpPr>
              <p:spPr>
                <a:xfrm>
                  <a:off x="3621948" y="1182570"/>
                  <a:ext cx="9525" cy="9525"/>
                </a:xfrm>
                <a:custGeom>
                  <a:avLst/>
                  <a:gdLst>
                    <a:gd name="connsiteX0" fmla="*/ 10192 w 9525"/>
                    <a:gd name="connsiteY0" fmla="*/ 9325 h 9525"/>
                    <a:gd name="connsiteX1" fmla="*/ 7144 w 9525"/>
                    <a:gd name="connsiteY1" fmla="*/ 7144 h 9525"/>
                    <a:gd name="connsiteX2" fmla="*/ 10192 w 9525"/>
                    <a:gd name="connsiteY2" fmla="*/ 93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192" y="9325"/>
                      </a:moveTo>
                      <a:lnTo>
                        <a:pt x="7144" y="7144"/>
                      </a:lnTo>
                      <a:cubicBezTo>
                        <a:pt x="7810" y="9496"/>
                        <a:pt x="7239" y="9544"/>
                        <a:pt x="10192" y="932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41" name="任意多边形: 形状 924">
                  <a:extLst>
                    <a:ext uri="{FF2B5EF4-FFF2-40B4-BE49-F238E27FC236}">
                      <a16:creationId xmlns:a16="http://schemas.microsoft.com/office/drawing/2014/main" id="{4AA75690-A3BD-0A9B-2EF1-288DD3B3C677}"/>
                    </a:ext>
                  </a:extLst>
                </p:cNvPr>
                <p:cNvSpPr/>
                <p:nvPr/>
              </p:nvSpPr>
              <p:spPr>
                <a:xfrm>
                  <a:off x="3731324" y="1085776"/>
                  <a:ext cx="28575" cy="28575"/>
                </a:xfrm>
                <a:custGeom>
                  <a:avLst/>
                  <a:gdLst>
                    <a:gd name="connsiteX0" fmla="*/ 27784 w 28575"/>
                    <a:gd name="connsiteY0" fmla="*/ 15554 h 28575"/>
                    <a:gd name="connsiteX1" fmla="*/ 28975 w 28575"/>
                    <a:gd name="connsiteY1" fmla="*/ 12440 h 28575"/>
                    <a:gd name="connsiteX2" fmla="*/ 21641 w 28575"/>
                    <a:gd name="connsiteY2" fmla="*/ 7144 h 28575"/>
                    <a:gd name="connsiteX3" fmla="*/ 21546 w 28575"/>
                    <a:gd name="connsiteY3" fmla="*/ 7420 h 28575"/>
                    <a:gd name="connsiteX4" fmla="*/ 21526 w 28575"/>
                    <a:gd name="connsiteY4" fmla="*/ 7449 h 28575"/>
                    <a:gd name="connsiteX5" fmla="*/ 27775 w 28575"/>
                    <a:gd name="connsiteY5" fmla="*/ 7610 h 28575"/>
                    <a:gd name="connsiteX6" fmla="*/ 27775 w 28575"/>
                    <a:gd name="connsiteY6" fmla="*/ 7610 h 28575"/>
                    <a:gd name="connsiteX7" fmla="*/ 27775 w 28575"/>
                    <a:gd name="connsiteY7" fmla="*/ 7610 h 28575"/>
                    <a:gd name="connsiteX8" fmla="*/ 27765 w 28575"/>
                    <a:gd name="connsiteY8" fmla="*/ 7620 h 28575"/>
                    <a:gd name="connsiteX9" fmla="*/ 27746 w 28575"/>
                    <a:gd name="connsiteY9" fmla="*/ 7630 h 28575"/>
                    <a:gd name="connsiteX10" fmla="*/ 27680 w 28575"/>
                    <a:gd name="connsiteY10" fmla="*/ 7687 h 28575"/>
                    <a:gd name="connsiteX11" fmla="*/ 27537 w 28575"/>
                    <a:gd name="connsiteY11" fmla="*/ 7791 h 28575"/>
                    <a:gd name="connsiteX12" fmla="*/ 26927 w 28575"/>
                    <a:gd name="connsiteY12" fmla="*/ 8106 h 28575"/>
                    <a:gd name="connsiteX13" fmla="*/ 25565 w 28575"/>
                    <a:gd name="connsiteY13" fmla="*/ 8363 h 28575"/>
                    <a:gd name="connsiteX14" fmla="*/ 22622 w 28575"/>
                    <a:gd name="connsiteY14" fmla="*/ 8068 h 28575"/>
                    <a:gd name="connsiteX15" fmla="*/ 18793 w 28575"/>
                    <a:gd name="connsiteY15" fmla="*/ 9725 h 28575"/>
                    <a:gd name="connsiteX16" fmla="*/ 11820 w 28575"/>
                    <a:gd name="connsiteY16" fmla="*/ 7229 h 28575"/>
                    <a:gd name="connsiteX17" fmla="*/ 12249 w 28575"/>
                    <a:gd name="connsiteY17" fmla="*/ 7620 h 28575"/>
                    <a:gd name="connsiteX18" fmla="*/ 8277 w 28575"/>
                    <a:gd name="connsiteY18" fmla="*/ 8753 h 28575"/>
                    <a:gd name="connsiteX19" fmla="*/ 7325 w 28575"/>
                    <a:gd name="connsiteY19" fmla="*/ 8449 h 28575"/>
                    <a:gd name="connsiteX20" fmla="*/ 7268 w 28575"/>
                    <a:gd name="connsiteY20" fmla="*/ 8268 h 28575"/>
                    <a:gd name="connsiteX21" fmla="*/ 7144 w 28575"/>
                    <a:gd name="connsiteY21" fmla="*/ 9258 h 28575"/>
                    <a:gd name="connsiteX22" fmla="*/ 7563 w 28575"/>
                    <a:gd name="connsiteY22" fmla="*/ 10487 h 28575"/>
                    <a:gd name="connsiteX23" fmla="*/ 9801 w 28575"/>
                    <a:gd name="connsiteY23" fmla="*/ 11611 h 28575"/>
                    <a:gd name="connsiteX24" fmla="*/ 13068 w 28575"/>
                    <a:gd name="connsiteY24" fmla="*/ 10706 h 28575"/>
                    <a:gd name="connsiteX25" fmla="*/ 13430 w 28575"/>
                    <a:gd name="connsiteY25" fmla="*/ 13373 h 28575"/>
                    <a:gd name="connsiteX26" fmla="*/ 17450 w 28575"/>
                    <a:gd name="connsiteY26" fmla="*/ 10830 h 28575"/>
                    <a:gd name="connsiteX27" fmla="*/ 21136 w 28575"/>
                    <a:gd name="connsiteY27" fmla="*/ 23527 h 28575"/>
                    <a:gd name="connsiteX28" fmla="*/ 22831 w 28575"/>
                    <a:gd name="connsiteY28" fmla="*/ 21165 h 28575"/>
                    <a:gd name="connsiteX29" fmla="*/ 24917 w 28575"/>
                    <a:gd name="connsiteY29" fmla="*/ 21107 h 28575"/>
                    <a:gd name="connsiteX30" fmla="*/ 26146 w 28575"/>
                    <a:gd name="connsiteY30" fmla="*/ 21203 h 28575"/>
                    <a:gd name="connsiteX31" fmla="*/ 26784 w 28575"/>
                    <a:gd name="connsiteY31" fmla="*/ 21260 h 28575"/>
                    <a:gd name="connsiteX32" fmla="*/ 26946 w 28575"/>
                    <a:gd name="connsiteY32" fmla="*/ 21279 h 28575"/>
                    <a:gd name="connsiteX33" fmla="*/ 27032 w 28575"/>
                    <a:gd name="connsiteY33" fmla="*/ 21288 h 28575"/>
                    <a:gd name="connsiteX34" fmla="*/ 27070 w 28575"/>
                    <a:gd name="connsiteY34" fmla="*/ 21288 h 28575"/>
                    <a:gd name="connsiteX35" fmla="*/ 27080 w 28575"/>
                    <a:gd name="connsiteY35" fmla="*/ 21288 h 28575"/>
                    <a:gd name="connsiteX36" fmla="*/ 27089 w 28575"/>
                    <a:gd name="connsiteY36" fmla="*/ 21288 h 28575"/>
                    <a:gd name="connsiteX37" fmla="*/ 21536 w 28575"/>
                    <a:gd name="connsiteY37" fmla="*/ 21146 h 28575"/>
                    <a:gd name="connsiteX38" fmla="*/ 21546 w 28575"/>
                    <a:gd name="connsiteY38" fmla="*/ 21146 h 28575"/>
                    <a:gd name="connsiteX39" fmla="*/ 21698 w 28575"/>
                    <a:gd name="connsiteY39" fmla="*/ 21136 h 28575"/>
                    <a:gd name="connsiteX40" fmla="*/ 25203 w 28575"/>
                    <a:gd name="connsiteY40" fmla="*/ 16545 h 28575"/>
                    <a:gd name="connsiteX41" fmla="*/ 28461 w 28575"/>
                    <a:gd name="connsiteY41" fmla="*/ 16640 h 28575"/>
                    <a:gd name="connsiteX42" fmla="*/ 27784 w 28575"/>
                    <a:gd name="connsiteY42" fmla="*/ 15554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8575" h="28575">
                      <a:moveTo>
                        <a:pt x="27784" y="15554"/>
                      </a:moveTo>
                      <a:cubicBezTo>
                        <a:pt x="29280" y="15469"/>
                        <a:pt x="28023" y="12106"/>
                        <a:pt x="28975" y="12440"/>
                      </a:cubicBezTo>
                      <a:cubicBezTo>
                        <a:pt x="27765" y="11678"/>
                        <a:pt x="23308" y="9058"/>
                        <a:pt x="21641" y="7144"/>
                      </a:cubicBezTo>
                      <a:lnTo>
                        <a:pt x="21546" y="7420"/>
                      </a:lnTo>
                      <a:lnTo>
                        <a:pt x="21526" y="7449"/>
                      </a:lnTo>
                      <a:lnTo>
                        <a:pt x="27775" y="7610"/>
                      </a:lnTo>
                      <a:lnTo>
                        <a:pt x="27775" y="7610"/>
                      </a:lnTo>
                      <a:lnTo>
                        <a:pt x="27775" y="7610"/>
                      </a:lnTo>
                      <a:lnTo>
                        <a:pt x="27765" y="7620"/>
                      </a:lnTo>
                      <a:lnTo>
                        <a:pt x="27746" y="7630"/>
                      </a:lnTo>
                      <a:lnTo>
                        <a:pt x="27680" y="7687"/>
                      </a:lnTo>
                      <a:lnTo>
                        <a:pt x="27537" y="7791"/>
                      </a:lnTo>
                      <a:cubicBezTo>
                        <a:pt x="27346" y="7925"/>
                        <a:pt x="27137" y="8020"/>
                        <a:pt x="26927" y="8106"/>
                      </a:cubicBezTo>
                      <a:cubicBezTo>
                        <a:pt x="26499" y="8268"/>
                        <a:pt x="26041" y="8344"/>
                        <a:pt x="25565" y="8363"/>
                      </a:cubicBezTo>
                      <a:cubicBezTo>
                        <a:pt x="24613" y="8401"/>
                        <a:pt x="23584" y="8220"/>
                        <a:pt x="22622" y="8068"/>
                      </a:cubicBezTo>
                      <a:cubicBezTo>
                        <a:pt x="20707" y="7772"/>
                        <a:pt x="19060" y="7639"/>
                        <a:pt x="18793" y="9725"/>
                      </a:cubicBezTo>
                      <a:cubicBezTo>
                        <a:pt x="17907" y="9706"/>
                        <a:pt x="14002" y="8439"/>
                        <a:pt x="11820" y="7229"/>
                      </a:cubicBezTo>
                      <a:lnTo>
                        <a:pt x="12249" y="7620"/>
                      </a:lnTo>
                      <a:cubicBezTo>
                        <a:pt x="11335" y="9506"/>
                        <a:pt x="9696" y="9173"/>
                        <a:pt x="8277" y="8753"/>
                      </a:cubicBezTo>
                      <a:cubicBezTo>
                        <a:pt x="7944" y="8649"/>
                        <a:pt x="7620" y="8544"/>
                        <a:pt x="7325" y="8449"/>
                      </a:cubicBezTo>
                      <a:cubicBezTo>
                        <a:pt x="7306" y="8344"/>
                        <a:pt x="7268" y="8268"/>
                        <a:pt x="7268" y="8268"/>
                      </a:cubicBezTo>
                      <a:cubicBezTo>
                        <a:pt x="7268" y="8268"/>
                        <a:pt x="7191" y="8496"/>
                        <a:pt x="7144" y="9258"/>
                      </a:cubicBezTo>
                      <a:cubicBezTo>
                        <a:pt x="7315" y="9573"/>
                        <a:pt x="6896" y="10058"/>
                        <a:pt x="7563" y="10487"/>
                      </a:cubicBezTo>
                      <a:cubicBezTo>
                        <a:pt x="8287" y="10906"/>
                        <a:pt x="9068" y="11325"/>
                        <a:pt x="9801" y="11611"/>
                      </a:cubicBezTo>
                      <a:cubicBezTo>
                        <a:pt x="11268" y="12182"/>
                        <a:pt x="12592" y="12221"/>
                        <a:pt x="13068" y="10706"/>
                      </a:cubicBezTo>
                      <a:lnTo>
                        <a:pt x="13430" y="13373"/>
                      </a:lnTo>
                      <a:cubicBezTo>
                        <a:pt x="16497" y="14611"/>
                        <a:pt x="12230" y="9163"/>
                        <a:pt x="17450" y="10830"/>
                      </a:cubicBezTo>
                      <a:cubicBezTo>
                        <a:pt x="28337" y="16107"/>
                        <a:pt x="11563" y="18669"/>
                        <a:pt x="21136" y="23527"/>
                      </a:cubicBezTo>
                      <a:cubicBezTo>
                        <a:pt x="20945" y="21993"/>
                        <a:pt x="21650" y="21374"/>
                        <a:pt x="22831" y="21165"/>
                      </a:cubicBezTo>
                      <a:cubicBezTo>
                        <a:pt x="23422" y="21060"/>
                        <a:pt x="24136" y="21069"/>
                        <a:pt x="24917" y="21107"/>
                      </a:cubicBezTo>
                      <a:cubicBezTo>
                        <a:pt x="25308" y="21136"/>
                        <a:pt x="25717" y="21165"/>
                        <a:pt x="26146" y="21203"/>
                      </a:cubicBezTo>
                      <a:lnTo>
                        <a:pt x="26784" y="21260"/>
                      </a:lnTo>
                      <a:lnTo>
                        <a:pt x="26946" y="21279"/>
                      </a:lnTo>
                      <a:lnTo>
                        <a:pt x="27032" y="21288"/>
                      </a:lnTo>
                      <a:lnTo>
                        <a:pt x="27070" y="21288"/>
                      </a:lnTo>
                      <a:lnTo>
                        <a:pt x="27080" y="21288"/>
                      </a:lnTo>
                      <a:lnTo>
                        <a:pt x="27089" y="21288"/>
                      </a:lnTo>
                      <a:cubicBezTo>
                        <a:pt x="24613" y="21222"/>
                        <a:pt x="32642" y="21431"/>
                        <a:pt x="21536" y="21146"/>
                      </a:cubicBezTo>
                      <a:lnTo>
                        <a:pt x="21546" y="21146"/>
                      </a:lnTo>
                      <a:lnTo>
                        <a:pt x="21698" y="21136"/>
                      </a:lnTo>
                      <a:cubicBezTo>
                        <a:pt x="23298" y="21069"/>
                        <a:pt x="25060" y="20774"/>
                        <a:pt x="25203" y="16545"/>
                      </a:cubicBezTo>
                      <a:cubicBezTo>
                        <a:pt x="26927" y="14078"/>
                        <a:pt x="27175" y="19812"/>
                        <a:pt x="28461" y="16640"/>
                      </a:cubicBezTo>
                      <a:lnTo>
                        <a:pt x="27784" y="1555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42" name="任意多边形: 形状 925">
                  <a:extLst>
                    <a:ext uri="{FF2B5EF4-FFF2-40B4-BE49-F238E27FC236}">
                      <a16:creationId xmlns:a16="http://schemas.microsoft.com/office/drawing/2014/main" id="{2039681A-F487-A294-AF3F-920304236229}"/>
                    </a:ext>
                  </a:extLst>
                </p:cNvPr>
                <p:cNvSpPr/>
                <p:nvPr/>
              </p:nvSpPr>
              <p:spPr>
                <a:xfrm>
                  <a:off x="3423037" y="1079147"/>
                  <a:ext cx="19050" cy="28575"/>
                </a:xfrm>
                <a:custGeom>
                  <a:avLst/>
                  <a:gdLst>
                    <a:gd name="connsiteX0" fmla="*/ 12706 w 19050"/>
                    <a:gd name="connsiteY0" fmla="*/ 22774 h 28575"/>
                    <a:gd name="connsiteX1" fmla="*/ 12640 w 19050"/>
                    <a:gd name="connsiteY1" fmla="*/ 16745 h 28575"/>
                    <a:gd name="connsiteX2" fmla="*/ 15783 w 19050"/>
                    <a:gd name="connsiteY2" fmla="*/ 21050 h 28575"/>
                    <a:gd name="connsiteX3" fmla="*/ 12125 w 19050"/>
                    <a:gd name="connsiteY3" fmla="*/ 7144 h 28575"/>
                    <a:gd name="connsiteX4" fmla="*/ 7144 w 19050"/>
                    <a:gd name="connsiteY4" fmla="*/ 13783 h 28575"/>
                    <a:gd name="connsiteX5" fmla="*/ 9735 w 19050"/>
                    <a:gd name="connsiteY5" fmla="*/ 17612 h 28575"/>
                    <a:gd name="connsiteX6" fmla="*/ 7620 w 19050"/>
                    <a:gd name="connsiteY6" fmla="*/ 24403 h 28575"/>
                    <a:gd name="connsiteX7" fmla="*/ 12706 w 19050"/>
                    <a:gd name="connsiteY7" fmla="*/ 22774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28575">
                      <a:moveTo>
                        <a:pt x="12706" y="22774"/>
                      </a:moveTo>
                      <a:cubicBezTo>
                        <a:pt x="9382" y="19250"/>
                        <a:pt x="14507" y="20679"/>
                        <a:pt x="12640" y="16745"/>
                      </a:cubicBezTo>
                      <a:lnTo>
                        <a:pt x="15783" y="21050"/>
                      </a:lnTo>
                      <a:cubicBezTo>
                        <a:pt x="16840" y="16221"/>
                        <a:pt x="13183" y="14335"/>
                        <a:pt x="12125" y="7144"/>
                      </a:cubicBezTo>
                      <a:lnTo>
                        <a:pt x="7144" y="13783"/>
                      </a:lnTo>
                      <a:lnTo>
                        <a:pt x="9735" y="17612"/>
                      </a:lnTo>
                      <a:lnTo>
                        <a:pt x="7620" y="24403"/>
                      </a:lnTo>
                      <a:cubicBezTo>
                        <a:pt x="7734" y="20488"/>
                        <a:pt x="11925" y="20002"/>
                        <a:pt x="12706" y="2277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43" name="任意多边形: 形状 926">
                  <a:extLst>
                    <a:ext uri="{FF2B5EF4-FFF2-40B4-BE49-F238E27FC236}">
                      <a16:creationId xmlns:a16="http://schemas.microsoft.com/office/drawing/2014/main" id="{136C25C8-5828-52DB-0ABA-ABEF82C38DF3}"/>
                    </a:ext>
                  </a:extLst>
                </p:cNvPr>
                <p:cNvSpPr/>
                <p:nvPr/>
              </p:nvSpPr>
              <p:spPr>
                <a:xfrm>
                  <a:off x="3353818" y="973206"/>
                  <a:ext cx="19050" cy="28575"/>
                </a:xfrm>
                <a:custGeom>
                  <a:avLst/>
                  <a:gdLst>
                    <a:gd name="connsiteX0" fmla="*/ 11898 w 19050"/>
                    <a:gd name="connsiteY0" fmla="*/ 22007 h 28575"/>
                    <a:gd name="connsiteX1" fmla="*/ 12926 w 19050"/>
                    <a:gd name="connsiteY1" fmla="*/ 17692 h 28575"/>
                    <a:gd name="connsiteX2" fmla="*/ 13345 w 19050"/>
                    <a:gd name="connsiteY2" fmla="*/ 14682 h 28575"/>
                    <a:gd name="connsiteX3" fmla="*/ 17270 w 19050"/>
                    <a:gd name="connsiteY3" fmla="*/ 12453 h 28575"/>
                    <a:gd name="connsiteX4" fmla="*/ 9231 w 19050"/>
                    <a:gd name="connsiteY4" fmla="*/ 8310 h 28575"/>
                    <a:gd name="connsiteX5" fmla="*/ 11440 w 19050"/>
                    <a:gd name="connsiteY5" fmla="*/ 13634 h 28575"/>
                    <a:gd name="connsiteX6" fmla="*/ 7145 w 19050"/>
                    <a:gd name="connsiteY6" fmla="*/ 15311 h 28575"/>
                    <a:gd name="connsiteX7" fmla="*/ 11898 w 19050"/>
                    <a:gd name="connsiteY7" fmla="*/ 22007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28575">
                      <a:moveTo>
                        <a:pt x="11898" y="22007"/>
                      </a:moveTo>
                      <a:cubicBezTo>
                        <a:pt x="13984" y="22273"/>
                        <a:pt x="13193" y="19949"/>
                        <a:pt x="12926" y="17692"/>
                      </a:cubicBezTo>
                      <a:cubicBezTo>
                        <a:pt x="12793" y="16558"/>
                        <a:pt x="12793" y="15454"/>
                        <a:pt x="13345" y="14682"/>
                      </a:cubicBezTo>
                      <a:cubicBezTo>
                        <a:pt x="13984" y="13253"/>
                        <a:pt x="15212" y="11863"/>
                        <a:pt x="17270" y="12453"/>
                      </a:cubicBezTo>
                      <a:cubicBezTo>
                        <a:pt x="11812" y="17835"/>
                        <a:pt x="12383" y="3004"/>
                        <a:pt x="9231" y="8310"/>
                      </a:cubicBezTo>
                      <a:lnTo>
                        <a:pt x="11440" y="13634"/>
                      </a:lnTo>
                      <a:cubicBezTo>
                        <a:pt x="10135" y="15825"/>
                        <a:pt x="8640" y="16911"/>
                        <a:pt x="7145" y="15311"/>
                      </a:cubicBezTo>
                      <a:cubicBezTo>
                        <a:pt x="7078" y="17063"/>
                        <a:pt x="10793" y="20683"/>
                        <a:pt x="11898" y="2200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44" name="任意多边形: 形状 927">
                  <a:extLst>
                    <a:ext uri="{FF2B5EF4-FFF2-40B4-BE49-F238E27FC236}">
                      <a16:creationId xmlns:a16="http://schemas.microsoft.com/office/drawing/2014/main" id="{D54BD023-5A5D-B245-4ACA-4CFA9B0656FB}"/>
                    </a:ext>
                  </a:extLst>
                </p:cNvPr>
                <p:cNvSpPr/>
                <p:nvPr/>
              </p:nvSpPr>
              <p:spPr>
                <a:xfrm>
                  <a:off x="3367411" y="992393"/>
                  <a:ext cx="19050" cy="19050"/>
                </a:xfrm>
                <a:custGeom>
                  <a:avLst/>
                  <a:gdLst>
                    <a:gd name="connsiteX0" fmla="*/ 9735 w 19050"/>
                    <a:gd name="connsiteY0" fmla="*/ 15811 h 19050"/>
                    <a:gd name="connsiteX1" fmla="*/ 15926 w 19050"/>
                    <a:gd name="connsiteY1" fmla="*/ 12430 h 19050"/>
                    <a:gd name="connsiteX2" fmla="*/ 15316 w 19050"/>
                    <a:gd name="connsiteY2" fmla="*/ 7144 h 19050"/>
                    <a:gd name="connsiteX3" fmla="*/ 7144 w 19050"/>
                    <a:gd name="connsiteY3" fmla="*/ 13554 h 19050"/>
                    <a:gd name="connsiteX4" fmla="*/ 9735 w 19050"/>
                    <a:gd name="connsiteY4" fmla="*/ 1581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9735" y="15811"/>
                      </a:moveTo>
                      <a:cubicBezTo>
                        <a:pt x="11725" y="12802"/>
                        <a:pt x="12487" y="12792"/>
                        <a:pt x="15926" y="12430"/>
                      </a:cubicBezTo>
                      <a:cubicBezTo>
                        <a:pt x="15592" y="11106"/>
                        <a:pt x="12964" y="9725"/>
                        <a:pt x="15316" y="7144"/>
                      </a:cubicBezTo>
                      <a:cubicBezTo>
                        <a:pt x="14030" y="11963"/>
                        <a:pt x="8830" y="7439"/>
                        <a:pt x="7144" y="13554"/>
                      </a:cubicBezTo>
                      <a:cubicBezTo>
                        <a:pt x="7915" y="12697"/>
                        <a:pt x="8230" y="14897"/>
                        <a:pt x="9735" y="158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45" name="任意多边形: 形状 928">
                  <a:extLst>
                    <a:ext uri="{FF2B5EF4-FFF2-40B4-BE49-F238E27FC236}">
                      <a16:creationId xmlns:a16="http://schemas.microsoft.com/office/drawing/2014/main" id="{8715298F-5CE9-412A-4E47-13ED363FAE1B}"/>
                    </a:ext>
                  </a:extLst>
                </p:cNvPr>
                <p:cNvSpPr/>
                <p:nvPr/>
              </p:nvSpPr>
              <p:spPr>
                <a:xfrm>
                  <a:off x="3521878" y="1048830"/>
                  <a:ext cx="85725" cy="133350"/>
                </a:xfrm>
                <a:custGeom>
                  <a:avLst/>
                  <a:gdLst>
                    <a:gd name="connsiteX0" fmla="*/ 78534 w 85725"/>
                    <a:gd name="connsiteY0" fmla="*/ 130273 h 133350"/>
                    <a:gd name="connsiteX1" fmla="*/ 81401 w 85725"/>
                    <a:gd name="connsiteY1" fmla="*/ 129234 h 133350"/>
                    <a:gd name="connsiteX2" fmla="*/ 76619 w 85725"/>
                    <a:gd name="connsiteY2" fmla="*/ 122986 h 133350"/>
                    <a:gd name="connsiteX3" fmla="*/ 79086 w 85725"/>
                    <a:gd name="connsiteY3" fmla="*/ 123167 h 133350"/>
                    <a:gd name="connsiteX4" fmla="*/ 74895 w 85725"/>
                    <a:gd name="connsiteY4" fmla="*/ 117880 h 133350"/>
                    <a:gd name="connsiteX5" fmla="*/ 76133 w 85725"/>
                    <a:gd name="connsiteY5" fmla="*/ 111975 h 133350"/>
                    <a:gd name="connsiteX6" fmla="*/ 68370 w 85725"/>
                    <a:gd name="connsiteY6" fmla="*/ 110946 h 133350"/>
                    <a:gd name="connsiteX7" fmla="*/ 68723 w 85725"/>
                    <a:gd name="connsiteY7" fmla="*/ 108022 h 133350"/>
                    <a:gd name="connsiteX8" fmla="*/ 71333 w 85725"/>
                    <a:gd name="connsiteY8" fmla="*/ 110775 h 133350"/>
                    <a:gd name="connsiteX9" fmla="*/ 73828 w 85725"/>
                    <a:gd name="connsiteY9" fmla="*/ 104012 h 133350"/>
                    <a:gd name="connsiteX10" fmla="*/ 63236 w 85725"/>
                    <a:gd name="connsiteY10" fmla="*/ 106574 h 133350"/>
                    <a:gd name="connsiteX11" fmla="*/ 64751 w 85725"/>
                    <a:gd name="connsiteY11" fmla="*/ 111022 h 133350"/>
                    <a:gd name="connsiteX12" fmla="*/ 58017 w 85725"/>
                    <a:gd name="connsiteY12" fmla="*/ 109194 h 133350"/>
                    <a:gd name="connsiteX13" fmla="*/ 61446 w 85725"/>
                    <a:gd name="connsiteY13" fmla="*/ 102441 h 133350"/>
                    <a:gd name="connsiteX14" fmla="*/ 60874 w 85725"/>
                    <a:gd name="connsiteY14" fmla="*/ 102936 h 133350"/>
                    <a:gd name="connsiteX15" fmla="*/ 60369 w 85725"/>
                    <a:gd name="connsiteY15" fmla="*/ 94220 h 133350"/>
                    <a:gd name="connsiteX16" fmla="*/ 57979 w 85725"/>
                    <a:gd name="connsiteY16" fmla="*/ 95487 h 133350"/>
                    <a:gd name="connsiteX17" fmla="*/ 56988 w 85725"/>
                    <a:gd name="connsiteY17" fmla="*/ 87410 h 133350"/>
                    <a:gd name="connsiteX18" fmla="*/ 57560 w 85725"/>
                    <a:gd name="connsiteY18" fmla="*/ 88143 h 133350"/>
                    <a:gd name="connsiteX19" fmla="*/ 58903 w 85725"/>
                    <a:gd name="connsiteY19" fmla="*/ 84895 h 133350"/>
                    <a:gd name="connsiteX20" fmla="*/ 52397 w 85725"/>
                    <a:gd name="connsiteY20" fmla="*/ 71132 h 133350"/>
                    <a:gd name="connsiteX21" fmla="*/ 48073 w 85725"/>
                    <a:gd name="connsiteY21" fmla="*/ 72160 h 133350"/>
                    <a:gd name="connsiteX22" fmla="*/ 49511 w 85725"/>
                    <a:gd name="connsiteY22" fmla="*/ 66503 h 133350"/>
                    <a:gd name="connsiteX23" fmla="*/ 46082 w 85725"/>
                    <a:gd name="connsiteY23" fmla="*/ 69027 h 133350"/>
                    <a:gd name="connsiteX24" fmla="*/ 40472 w 85725"/>
                    <a:gd name="connsiteY24" fmla="*/ 64702 h 133350"/>
                    <a:gd name="connsiteX25" fmla="*/ 41081 w 85725"/>
                    <a:gd name="connsiteY25" fmla="*/ 61721 h 133350"/>
                    <a:gd name="connsiteX26" fmla="*/ 38948 w 85725"/>
                    <a:gd name="connsiteY26" fmla="*/ 63388 h 133350"/>
                    <a:gd name="connsiteX27" fmla="*/ 33699 w 85725"/>
                    <a:gd name="connsiteY27" fmla="*/ 53834 h 133350"/>
                    <a:gd name="connsiteX28" fmla="*/ 37033 w 85725"/>
                    <a:gd name="connsiteY28" fmla="*/ 55368 h 133350"/>
                    <a:gd name="connsiteX29" fmla="*/ 33604 w 85725"/>
                    <a:gd name="connsiteY29" fmla="*/ 45633 h 133350"/>
                    <a:gd name="connsiteX30" fmla="*/ 36252 w 85725"/>
                    <a:gd name="connsiteY30" fmla="*/ 43014 h 133350"/>
                    <a:gd name="connsiteX31" fmla="*/ 26365 w 85725"/>
                    <a:gd name="connsiteY31" fmla="*/ 33289 h 133350"/>
                    <a:gd name="connsiteX32" fmla="*/ 26175 w 85725"/>
                    <a:gd name="connsiteY32" fmla="*/ 33860 h 133350"/>
                    <a:gd name="connsiteX33" fmla="*/ 23070 w 85725"/>
                    <a:gd name="connsiteY33" fmla="*/ 28907 h 133350"/>
                    <a:gd name="connsiteX34" fmla="*/ 20403 w 85725"/>
                    <a:gd name="connsiteY34" fmla="*/ 40071 h 133350"/>
                    <a:gd name="connsiteX35" fmla="*/ 19012 w 85725"/>
                    <a:gd name="connsiteY35" fmla="*/ 32775 h 133350"/>
                    <a:gd name="connsiteX36" fmla="*/ 16383 w 85725"/>
                    <a:gd name="connsiteY36" fmla="*/ 34689 h 133350"/>
                    <a:gd name="connsiteX37" fmla="*/ 15783 w 85725"/>
                    <a:gd name="connsiteY37" fmla="*/ 16944 h 133350"/>
                    <a:gd name="connsiteX38" fmla="*/ 12059 w 85725"/>
                    <a:gd name="connsiteY38" fmla="*/ 16363 h 133350"/>
                    <a:gd name="connsiteX39" fmla="*/ 13211 w 85725"/>
                    <a:gd name="connsiteY39" fmla="*/ 11039 h 133350"/>
                    <a:gd name="connsiteX40" fmla="*/ 7144 w 85725"/>
                    <a:gd name="connsiteY40" fmla="*/ 7257 h 133350"/>
                    <a:gd name="connsiteX41" fmla="*/ 10306 w 85725"/>
                    <a:gd name="connsiteY41" fmla="*/ 14229 h 133350"/>
                    <a:gd name="connsiteX42" fmla="*/ 7430 w 85725"/>
                    <a:gd name="connsiteY42" fmla="*/ 19602 h 133350"/>
                    <a:gd name="connsiteX43" fmla="*/ 11944 w 85725"/>
                    <a:gd name="connsiteY43" fmla="*/ 23078 h 133350"/>
                    <a:gd name="connsiteX44" fmla="*/ 15402 w 85725"/>
                    <a:gd name="connsiteY44" fmla="*/ 39814 h 133350"/>
                    <a:gd name="connsiteX45" fmla="*/ 18793 w 85725"/>
                    <a:gd name="connsiteY45" fmla="*/ 41204 h 133350"/>
                    <a:gd name="connsiteX46" fmla="*/ 17383 w 85725"/>
                    <a:gd name="connsiteY46" fmla="*/ 46033 h 133350"/>
                    <a:gd name="connsiteX47" fmla="*/ 19488 w 85725"/>
                    <a:gd name="connsiteY47" fmla="*/ 56635 h 133350"/>
                    <a:gd name="connsiteX48" fmla="*/ 24736 w 85725"/>
                    <a:gd name="connsiteY48" fmla="*/ 58044 h 133350"/>
                    <a:gd name="connsiteX49" fmla="*/ 25041 w 85725"/>
                    <a:gd name="connsiteY49" fmla="*/ 62902 h 133350"/>
                    <a:gd name="connsiteX50" fmla="*/ 24841 w 85725"/>
                    <a:gd name="connsiteY50" fmla="*/ 60769 h 133350"/>
                    <a:gd name="connsiteX51" fmla="*/ 32366 w 85725"/>
                    <a:gd name="connsiteY51" fmla="*/ 63055 h 133350"/>
                    <a:gd name="connsiteX52" fmla="*/ 29099 w 85725"/>
                    <a:gd name="connsiteY52" fmla="*/ 67531 h 133350"/>
                    <a:gd name="connsiteX53" fmla="*/ 27861 w 85725"/>
                    <a:gd name="connsiteY53" fmla="*/ 64245 h 133350"/>
                    <a:gd name="connsiteX54" fmla="*/ 23241 w 85725"/>
                    <a:gd name="connsiteY54" fmla="*/ 66074 h 133350"/>
                    <a:gd name="connsiteX55" fmla="*/ 17783 w 85725"/>
                    <a:gd name="connsiteY55" fmla="*/ 58530 h 133350"/>
                    <a:gd name="connsiteX56" fmla="*/ 18679 w 85725"/>
                    <a:gd name="connsiteY56" fmla="*/ 60369 h 133350"/>
                    <a:gd name="connsiteX57" fmla="*/ 16402 w 85725"/>
                    <a:gd name="connsiteY57" fmla="*/ 59168 h 133350"/>
                    <a:gd name="connsiteX58" fmla="*/ 14249 w 85725"/>
                    <a:gd name="connsiteY58" fmla="*/ 57883 h 133350"/>
                    <a:gd name="connsiteX59" fmla="*/ 13849 w 85725"/>
                    <a:gd name="connsiteY59" fmla="*/ 60911 h 133350"/>
                    <a:gd name="connsiteX60" fmla="*/ 13640 w 85725"/>
                    <a:gd name="connsiteY60" fmla="*/ 63893 h 133350"/>
                    <a:gd name="connsiteX61" fmla="*/ 23546 w 85725"/>
                    <a:gd name="connsiteY61" fmla="*/ 75132 h 133350"/>
                    <a:gd name="connsiteX62" fmla="*/ 18517 w 85725"/>
                    <a:gd name="connsiteY62" fmla="*/ 80362 h 133350"/>
                    <a:gd name="connsiteX63" fmla="*/ 24365 w 85725"/>
                    <a:gd name="connsiteY63" fmla="*/ 83029 h 133350"/>
                    <a:gd name="connsiteX64" fmla="*/ 29089 w 85725"/>
                    <a:gd name="connsiteY64" fmla="*/ 95554 h 133350"/>
                    <a:gd name="connsiteX65" fmla="*/ 27261 w 85725"/>
                    <a:gd name="connsiteY65" fmla="*/ 95516 h 133350"/>
                    <a:gd name="connsiteX66" fmla="*/ 35890 w 85725"/>
                    <a:gd name="connsiteY66" fmla="*/ 113613 h 133350"/>
                    <a:gd name="connsiteX67" fmla="*/ 39900 w 85725"/>
                    <a:gd name="connsiteY67" fmla="*/ 105098 h 133350"/>
                    <a:gd name="connsiteX68" fmla="*/ 47673 w 85725"/>
                    <a:gd name="connsiteY68" fmla="*/ 117538 h 133350"/>
                    <a:gd name="connsiteX69" fmla="*/ 52959 w 85725"/>
                    <a:gd name="connsiteY69" fmla="*/ 115633 h 133350"/>
                    <a:gd name="connsiteX70" fmla="*/ 52435 w 85725"/>
                    <a:gd name="connsiteY70" fmla="*/ 122338 h 133350"/>
                    <a:gd name="connsiteX71" fmla="*/ 62579 w 85725"/>
                    <a:gd name="connsiteY71" fmla="*/ 129777 h 133350"/>
                    <a:gd name="connsiteX72" fmla="*/ 53892 w 85725"/>
                    <a:gd name="connsiteY72" fmla="*/ 118890 h 133350"/>
                    <a:gd name="connsiteX73" fmla="*/ 60798 w 85725"/>
                    <a:gd name="connsiteY73" fmla="*/ 120109 h 133350"/>
                    <a:gd name="connsiteX74" fmla="*/ 61846 w 85725"/>
                    <a:gd name="connsiteY74" fmla="*/ 124005 h 133350"/>
                    <a:gd name="connsiteX75" fmla="*/ 70199 w 85725"/>
                    <a:gd name="connsiteY75" fmla="*/ 123386 h 133350"/>
                    <a:gd name="connsiteX76" fmla="*/ 79134 w 85725"/>
                    <a:gd name="connsiteY76" fmla="*/ 133301 h 133350"/>
                    <a:gd name="connsiteX77" fmla="*/ 78534 w 85725"/>
                    <a:gd name="connsiteY77" fmla="*/ 130273 h 133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</a:cxnLst>
                  <a:rect l="l" t="t" r="r" b="b"/>
                  <a:pathLst>
                    <a:path w="85725" h="133350">
                      <a:moveTo>
                        <a:pt x="78534" y="130273"/>
                      </a:moveTo>
                      <a:cubicBezTo>
                        <a:pt x="79886" y="130949"/>
                        <a:pt x="80277" y="129768"/>
                        <a:pt x="81401" y="129234"/>
                      </a:cubicBezTo>
                      <a:cubicBezTo>
                        <a:pt x="78534" y="130273"/>
                        <a:pt x="78753" y="124900"/>
                        <a:pt x="76619" y="122986"/>
                      </a:cubicBezTo>
                      <a:lnTo>
                        <a:pt x="79086" y="123167"/>
                      </a:lnTo>
                      <a:cubicBezTo>
                        <a:pt x="78543" y="120224"/>
                        <a:pt x="78048" y="119443"/>
                        <a:pt x="74895" y="117880"/>
                      </a:cubicBezTo>
                      <a:lnTo>
                        <a:pt x="76133" y="111975"/>
                      </a:lnTo>
                      <a:cubicBezTo>
                        <a:pt x="75105" y="113661"/>
                        <a:pt x="70980" y="113756"/>
                        <a:pt x="68370" y="110946"/>
                      </a:cubicBezTo>
                      <a:cubicBezTo>
                        <a:pt x="68294" y="110327"/>
                        <a:pt x="67561" y="108451"/>
                        <a:pt x="68723" y="108022"/>
                      </a:cubicBezTo>
                      <a:lnTo>
                        <a:pt x="71333" y="110775"/>
                      </a:lnTo>
                      <a:lnTo>
                        <a:pt x="73828" y="104012"/>
                      </a:lnTo>
                      <a:cubicBezTo>
                        <a:pt x="69685" y="104012"/>
                        <a:pt x="67685" y="110289"/>
                        <a:pt x="63236" y="106574"/>
                      </a:cubicBezTo>
                      <a:cubicBezTo>
                        <a:pt x="62741" y="108937"/>
                        <a:pt x="66970" y="108365"/>
                        <a:pt x="64751" y="111022"/>
                      </a:cubicBezTo>
                      <a:cubicBezTo>
                        <a:pt x="62551" y="113042"/>
                        <a:pt x="61008" y="111146"/>
                        <a:pt x="58017" y="109194"/>
                      </a:cubicBezTo>
                      <a:lnTo>
                        <a:pt x="61446" y="102441"/>
                      </a:lnTo>
                      <a:lnTo>
                        <a:pt x="60874" y="102936"/>
                      </a:lnTo>
                      <a:cubicBezTo>
                        <a:pt x="59093" y="98173"/>
                        <a:pt x="58588" y="94430"/>
                        <a:pt x="60369" y="94220"/>
                      </a:cubicBezTo>
                      <a:lnTo>
                        <a:pt x="57979" y="95487"/>
                      </a:lnTo>
                      <a:cubicBezTo>
                        <a:pt x="55055" y="91763"/>
                        <a:pt x="55083" y="90525"/>
                        <a:pt x="56988" y="87410"/>
                      </a:cubicBezTo>
                      <a:lnTo>
                        <a:pt x="57560" y="88143"/>
                      </a:lnTo>
                      <a:cubicBezTo>
                        <a:pt x="59341" y="88563"/>
                        <a:pt x="56483" y="85496"/>
                        <a:pt x="58903" y="84895"/>
                      </a:cubicBezTo>
                      <a:cubicBezTo>
                        <a:pt x="52549" y="84857"/>
                        <a:pt x="54759" y="74885"/>
                        <a:pt x="52397" y="71132"/>
                      </a:cubicBezTo>
                      <a:cubicBezTo>
                        <a:pt x="52159" y="72894"/>
                        <a:pt x="49730" y="73332"/>
                        <a:pt x="48073" y="72160"/>
                      </a:cubicBezTo>
                      <a:cubicBezTo>
                        <a:pt x="46615" y="69789"/>
                        <a:pt x="50311" y="68684"/>
                        <a:pt x="49511" y="66503"/>
                      </a:cubicBezTo>
                      <a:lnTo>
                        <a:pt x="46082" y="69027"/>
                      </a:lnTo>
                      <a:cubicBezTo>
                        <a:pt x="46930" y="64826"/>
                        <a:pt x="42672" y="65674"/>
                        <a:pt x="40472" y="64702"/>
                      </a:cubicBezTo>
                      <a:lnTo>
                        <a:pt x="41081" y="61721"/>
                      </a:lnTo>
                      <a:lnTo>
                        <a:pt x="38948" y="63388"/>
                      </a:lnTo>
                      <a:cubicBezTo>
                        <a:pt x="38129" y="55854"/>
                        <a:pt x="33652" y="59673"/>
                        <a:pt x="33699" y="53834"/>
                      </a:cubicBezTo>
                      <a:lnTo>
                        <a:pt x="37033" y="55368"/>
                      </a:lnTo>
                      <a:cubicBezTo>
                        <a:pt x="33433" y="51844"/>
                        <a:pt x="36176" y="49062"/>
                        <a:pt x="33604" y="45633"/>
                      </a:cubicBezTo>
                      <a:cubicBezTo>
                        <a:pt x="35328" y="45910"/>
                        <a:pt x="36919" y="44719"/>
                        <a:pt x="36252" y="43014"/>
                      </a:cubicBezTo>
                      <a:lnTo>
                        <a:pt x="26365" y="33289"/>
                      </a:lnTo>
                      <a:lnTo>
                        <a:pt x="26175" y="33860"/>
                      </a:lnTo>
                      <a:cubicBezTo>
                        <a:pt x="26032" y="33918"/>
                        <a:pt x="23070" y="28907"/>
                        <a:pt x="23070" y="28907"/>
                      </a:cubicBezTo>
                      <a:cubicBezTo>
                        <a:pt x="26451" y="34251"/>
                        <a:pt x="18888" y="36937"/>
                        <a:pt x="20403" y="40071"/>
                      </a:cubicBezTo>
                      <a:cubicBezTo>
                        <a:pt x="20403" y="40071"/>
                        <a:pt x="18831" y="32822"/>
                        <a:pt x="19012" y="32775"/>
                      </a:cubicBezTo>
                      <a:cubicBezTo>
                        <a:pt x="18536" y="33956"/>
                        <a:pt x="17345" y="33851"/>
                        <a:pt x="16383" y="34689"/>
                      </a:cubicBezTo>
                      <a:cubicBezTo>
                        <a:pt x="16621" y="25764"/>
                        <a:pt x="15859" y="22992"/>
                        <a:pt x="15783" y="16944"/>
                      </a:cubicBezTo>
                      <a:cubicBezTo>
                        <a:pt x="13592" y="19021"/>
                        <a:pt x="14040" y="14849"/>
                        <a:pt x="12059" y="16363"/>
                      </a:cubicBezTo>
                      <a:cubicBezTo>
                        <a:pt x="11954" y="16373"/>
                        <a:pt x="13106" y="11048"/>
                        <a:pt x="13211" y="11039"/>
                      </a:cubicBezTo>
                      <a:cubicBezTo>
                        <a:pt x="14059" y="15858"/>
                        <a:pt x="11163" y="5990"/>
                        <a:pt x="7144" y="7257"/>
                      </a:cubicBezTo>
                      <a:cubicBezTo>
                        <a:pt x="10173" y="9191"/>
                        <a:pt x="6448" y="16677"/>
                        <a:pt x="10306" y="14229"/>
                      </a:cubicBezTo>
                      <a:cubicBezTo>
                        <a:pt x="11106" y="18659"/>
                        <a:pt x="7601" y="15915"/>
                        <a:pt x="7430" y="19602"/>
                      </a:cubicBezTo>
                      <a:cubicBezTo>
                        <a:pt x="8944" y="20821"/>
                        <a:pt x="10277" y="25640"/>
                        <a:pt x="11944" y="23078"/>
                      </a:cubicBezTo>
                      <a:cubicBezTo>
                        <a:pt x="6258" y="27955"/>
                        <a:pt x="18145" y="36289"/>
                        <a:pt x="15402" y="39814"/>
                      </a:cubicBezTo>
                      <a:lnTo>
                        <a:pt x="18793" y="41204"/>
                      </a:lnTo>
                      <a:lnTo>
                        <a:pt x="17383" y="46033"/>
                      </a:lnTo>
                      <a:cubicBezTo>
                        <a:pt x="20060" y="47662"/>
                        <a:pt x="21869" y="54396"/>
                        <a:pt x="19488" y="56635"/>
                      </a:cubicBezTo>
                      <a:cubicBezTo>
                        <a:pt x="20984" y="57606"/>
                        <a:pt x="23727" y="60178"/>
                        <a:pt x="24736" y="58044"/>
                      </a:cubicBezTo>
                      <a:cubicBezTo>
                        <a:pt x="27203" y="61273"/>
                        <a:pt x="19364" y="60083"/>
                        <a:pt x="25041" y="62902"/>
                      </a:cubicBezTo>
                      <a:cubicBezTo>
                        <a:pt x="24022" y="61712"/>
                        <a:pt x="24717" y="61378"/>
                        <a:pt x="24841" y="60769"/>
                      </a:cubicBezTo>
                      <a:cubicBezTo>
                        <a:pt x="27213" y="61292"/>
                        <a:pt x="31385" y="61940"/>
                        <a:pt x="32366" y="63055"/>
                      </a:cubicBezTo>
                      <a:cubicBezTo>
                        <a:pt x="32699" y="64512"/>
                        <a:pt x="30994" y="67084"/>
                        <a:pt x="29099" y="67531"/>
                      </a:cubicBezTo>
                      <a:lnTo>
                        <a:pt x="27861" y="64245"/>
                      </a:lnTo>
                      <a:lnTo>
                        <a:pt x="23241" y="66074"/>
                      </a:lnTo>
                      <a:cubicBezTo>
                        <a:pt x="16850" y="63521"/>
                        <a:pt x="25165" y="58959"/>
                        <a:pt x="17783" y="58530"/>
                      </a:cubicBezTo>
                      <a:cubicBezTo>
                        <a:pt x="17736" y="58549"/>
                        <a:pt x="18679" y="60369"/>
                        <a:pt x="18679" y="60369"/>
                      </a:cubicBezTo>
                      <a:cubicBezTo>
                        <a:pt x="18679" y="60369"/>
                        <a:pt x="17536" y="59768"/>
                        <a:pt x="16402" y="59168"/>
                      </a:cubicBezTo>
                      <a:cubicBezTo>
                        <a:pt x="15326" y="58530"/>
                        <a:pt x="14249" y="57883"/>
                        <a:pt x="14249" y="57883"/>
                      </a:cubicBezTo>
                      <a:cubicBezTo>
                        <a:pt x="14249" y="57883"/>
                        <a:pt x="14049" y="59397"/>
                        <a:pt x="13849" y="60911"/>
                      </a:cubicBezTo>
                      <a:cubicBezTo>
                        <a:pt x="13745" y="62407"/>
                        <a:pt x="13640" y="63893"/>
                        <a:pt x="13640" y="63893"/>
                      </a:cubicBezTo>
                      <a:cubicBezTo>
                        <a:pt x="17536" y="66626"/>
                        <a:pt x="18145" y="74599"/>
                        <a:pt x="23546" y="75132"/>
                      </a:cubicBezTo>
                      <a:cubicBezTo>
                        <a:pt x="23517" y="79285"/>
                        <a:pt x="20612" y="78580"/>
                        <a:pt x="18517" y="80362"/>
                      </a:cubicBezTo>
                      <a:cubicBezTo>
                        <a:pt x="20698" y="82771"/>
                        <a:pt x="21298" y="76980"/>
                        <a:pt x="24365" y="83029"/>
                      </a:cubicBezTo>
                      <a:cubicBezTo>
                        <a:pt x="21974" y="90001"/>
                        <a:pt x="28756" y="90791"/>
                        <a:pt x="29089" y="95554"/>
                      </a:cubicBezTo>
                      <a:lnTo>
                        <a:pt x="27261" y="95516"/>
                      </a:lnTo>
                      <a:cubicBezTo>
                        <a:pt x="30499" y="100983"/>
                        <a:pt x="33642" y="107155"/>
                        <a:pt x="35890" y="113613"/>
                      </a:cubicBezTo>
                      <a:cubicBezTo>
                        <a:pt x="38195" y="111022"/>
                        <a:pt x="34319" y="103460"/>
                        <a:pt x="39900" y="105098"/>
                      </a:cubicBezTo>
                      <a:cubicBezTo>
                        <a:pt x="36395" y="111175"/>
                        <a:pt x="46939" y="114175"/>
                        <a:pt x="47673" y="117538"/>
                      </a:cubicBezTo>
                      <a:cubicBezTo>
                        <a:pt x="50473" y="115109"/>
                        <a:pt x="51502" y="120319"/>
                        <a:pt x="52959" y="115633"/>
                      </a:cubicBezTo>
                      <a:cubicBezTo>
                        <a:pt x="53807" y="118223"/>
                        <a:pt x="54959" y="122805"/>
                        <a:pt x="52435" y="122338"/>
                      </a:cubicBezTo>
                      <a:cubicBezTo>
                        <a:pt x="61160" y="123281"/>
                        <a:pt x="55426" y="131073"/>
                        <a:pt x="62579" y="129777"/>
                      </a:cubicBezTo>
                      <a:cubicBezTo>
                        <a:pt x="59341" y="123595"/>
                        <a:pt x="56779" y="122519"/>
                        <a:pt x="53892" y="118890"/>
                      </a:cubicBezTo>
                      <a:cubicBezTo>
                        <a:pt x="56855" y="117585"/>
                        <a:pt x="57960" y="122100"/>
                        <a:pt x="60798" y="120109"/>
                      </a:cubicBezTo>
                      <a:lnTo>
                        <a:pt x="61846" y="124005"/>
                      </a:lnTo>
                      <a:cubicBezTo>
                        <a:pt x="59141" y="116156"/>
                        <a:pt x="70009" y="126529"/>
                        <a:pt x="70199" y="123386"/>
                      </a:cubicBezTo>
                      <a:cubicBezTo>
                        <a:pt x="73904" y="125872"/>
                        <a:pt x="75571" y="130615"/>
                        <a:pt x="79134" y="133301"/>
                      </a:cubicBezTo>
                      <a:lnTo>
                        <a:pt x="78534" y="13027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46" name="任意多边形: 形状 929">
                  <a:extLst>
                    <a:ext uri="{FF2B5EF4-FFF2-40B4-BE49-F238E27FC236}">
                      <a16:creationId xmlns:a16="http://schemas.microsoft.com/office/drawing/2014/main" id="{E0E9CEF0-AA06-624E-5AD1-D24CEFAD4BA7}"/>
                    </a:ext>
                  </a:extLst>
                </p:cNvPr>
                <p:cNvSpPr/>
                <p:nvPr/>
              </p:nvSpPr>
              <p:spPr>
                <a:xfrm>
                  <a:off x="3402968" y="1048972"/>
                  <a:ext cx="9525" cy="19050"/>
                </a:xfrm>
                <a:custGeom>
                  <a:avLst/>
                  <a:gdLst>
                    <a:gd name="connsiteX0" fmla="*/ 8544 w 9525"/>
                    <a:gd name="connsiteY0" fmla="*/ 20860 h 19050"/>
                    <a:gd name="connsiteX1" fmla="*/ 7144 w 9525"/>
                    <a:gd name="connsiteY1" fmla="*/ 7144 h 19050"/>
                    <a:gd name="connsiteX2" fmla="*/ 8544 w 9525"/>
                    <a:gd name="connsiteY2" fmla="*/ 2086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8544" y="20860"/>
                      </a:moveTo>
                      <a:cubicBezTo>
                        <a:pt x="8287" y="14669"/>
                        <a:pt x="9039" y="14564"/>
                        <a:pt x="7144" y="7144"/>
                      </a:cubicBezTo>
                      <a:cubicBezTo>
                        <a:pt x="7810" y="11678"/>
                        <a:pt x="7763" y="18640"/>
                        <a:pt x="8544" y="2086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47" name="任意多边形: 形状 930">
                  <a:extLst>
                    <a:ext uri="{FF2B5EF4-FFF2-40B4-BE49-F238E27FC236}">
                      <a16:creationId xmlns:a16="http://schemas.microsoft.com/office/drawing/2014/main" id="{29FB18E4-0F0E-AB56-1449-AB500E1EEC6E}"/>
                    </a:ext>
                  </a:extLst>
                </p:cNvPr>
                <p:cNvSpPr/>
                <p:nvPr/>
              </p:nvSpPr>
              <p:spPr>
                <a:xfrm>
                  <a:off x="3466652" y="1113932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7144 h 19050"/>
                    <a:gd name="connsiteX1" fmla="*/ 9011 w 19050"/>
                    <a:gd name="connsiteY1" fmla="*/ 17116 h 19050"/>
                    <a:gd name="connsiteX2" fmla="*/ 12363 w 19050"/>
                    <a:gd name="connsiteY2" fmla="*/ 16307 h 19050"/>
                    <a:gd name="connsiteX3" fmla="*/ 7144 w 19050"/>
                    <a:gd name="connsiteY3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7144" y="7144"/>
                      </a:moveTo>
                      <a:cubicBezTo>
                        <a:pt x="8220" y="13116"/>
                        <a:pt x="5763" y="12059"/>
                        <a:pt x="9011" y="17116"/>
                      </a:cubicBezTo>
                      <a:lnTo>
                        <a:pt x="12363" y="16307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48" name="任意多边形: 形状 931">
                  <a:extLst>
                    <a:ext uri="{FF2B5EF4-FFF2-40B4-BE49-F238E27FC236}">
                      <a16:creationId xmlns:a16="http://schemas.microsoft.com/office/drawing/2014/main" id="{5FB1B439-2424-F26A-B7B7-CA772AB9DF2D}"/>
                    </a:ext>
                  </a:extLst>
                </p:cNvPr>
                <p:cNvSpPr/>
                <p:nvPr/>
              </p:nvSpPr>
              <p:spPr>
                <a:xfrm>
                  <a:off x="3363287" y="982897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7144 h 19050"/>
                    <a:gd name="connsiteX1" fmla="*/ 8915 w 9525"/>
                    <a:gd name="connsiteY1" fmla="*/ 12021 h 19050"/>
                    <a:gd name="connsiteX2" fmla="*/ 10535 w 9525"/>
                    <a:gd name="connsiteY2" fmla="*/ 8544 h 19050"/>
                    <a:gd name="connsiteX3" fmla="*/ 7144 w 9525"/>
                    <a:gd name="connsiteY3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7144" y="7144"/>
                      </a:moveTo>
                      <a:cubicBezTo>
                        <a:pt x="7487" y="8487"/>
                        <a:pt x="10897" y="8992"/>
                        <a:pt x="8915" y="12021"/>
                      </a:cubicBezTo>
                      <a:lnTo>
                        <a:pt x="10535" y="8544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49" name="任意多边形: 形状 932">
                  <a:extLst>
                    <a:ext uri="{FF2B5EF4-FFF2-40B4-BE49-F238E27FC236}">
                      <a16:creationId xmlns:a16="http://schemas.microsoft.com/office/drawing/2014/main" id="{3759FEEA-817F-5F1E-7447-6E4463989018}"/>
                    </a:ext>
                  </a:extLst>
                </p:cNvPr>
                <p:cNvSpPr/>
                <p:nvPr/>
              </p:nvSpPr>
              <p:spPr>
                <a:xfrm>
                  <a:off x="3596926" y="1167308"/>
                  <a:ext cx="19050" cy="9525"/>
                </a:xfrm>
                <a:custGeom>
                  <a:avLst/>
                  <a:gdLst>
                    <a:gd name="connsiteX0" fmla="*/ 11992 w 19050"/>
                    <a:gd name="connsiteY0" fmla="*/ 8594 h 9525"/>
                    <a:gd name="connsiteX1" fmla="*/ 7144 w 19050"/>
                    <a:gd name="connsiteY1" fmla="*/ 8404 h 9525"/>
                    <a:gd name="connsiteX2" fmla="*/ 11992 w 19050"/>
                    <a:gd name="connsiteY2" fmla="*/ 859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1992" y="8594"/>
                      </a:moveTo>
                      <a:cubicBezTo>
                        <a:pt x="9849" y="6728"/>
                        <a:pt x="8030" y="6661"/>
                        <a:pt x="7144" y="8404"/>
                      </a:cubicBezTo>
                      <a:cubicBezTo>
                        <a:pt x="9392" y="10880"/>
                        <a:pt x="9354" y="7318"/>
                        <a:pt x="11992" y="859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50" name="任意多边形: 形状 933">
                  <a:extLst>
                    <a:ext uri="{FF2B5EF4-FFF2-40B4-BE49-F238E27FC236}">
                      <a16:creationId xmlns:a16="http://schemas.microsoft.com/office/drawing/2014/main" id="{98841B14-2931-A51A-47D4-8A3CEE0E46E3}"/>
                    </a:ext>
                  </a:extLst>
                </p:cNvPr>
                <p:cNvSpPr/>
                <p:nvPr/>
              </p:nvSpPr>
              <p:spPr>
                <a:xfrm>
                  <a:off x="3377022" y="993784"/>
                  <a:ext cx="9525" cy="9525"/>
                </a:xfrm>
                <a:custGeom>
                  <a:avLst/>
                  <a:gdLst>
                    <a:gd name="connsiteX0" fmla="*/ 9096 w 9525"/>
                    <a:gd name="connsiteY0" fmla="*/ 7144 h 9525"/>
                    <a:gd name="connsiteX1" fmla="*/ 7144 w 9525"/>
                    <a:gd name="connsiteY1" fmla="*/ 9296 h 9525"/>
                    <a:gd name="connsiteX2" fmla="*/ 8973 w 9525"/>
                    <a:gd name="connsiteY2" fmla="*/ 115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096" y="7144"/>
                      </a:moveTo>
                      <a:lnTo>
                        <a:pt x="7144" y="9296"/>
                      </a:lnTo>
                      <a:lnTo>
                        <a:pt x="8973" y="115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51" name="任意多边形: 形状 934">
                  <a:extLst>
                    <a:ext uri="{FF2B5EF4-FFF2-40B4-BE49-F238E27FC236}">
                      <a16:creationId xmlns:a16="http://schemas.microsoft.com/office/drawing/2014/main" id="{8A299D11-831A-C7A6-0282-9814C3B19487}"/>
                    </a:ext>
                  </a:extLst>
                </p:cNvPr>
                <p:cNvSpPr/>
                <p:nvPr/>
              </p:nvSpPr>
              <p:spPr>
                <a:xfrm>
                  <a:off x="3521250" y="1140021"/>
                  <a:ext cx="19050" cy="19050"/>
                </a:xfrm>
                <a:custGeom>
                  <a:avLst/>
                  <a:gdLst>
                    <a:gd name="connsiteX0" fmla="*/ 11601 w 19050"/>
                    <a:gd name="connsiteY0" fmla="*/ 7144 h 19050"/>
                    <a:gd name="connsiteX1" fmla="*/ 7144 w 19050"/>
                    <a:gd name="connsiteY1" fmla="*/ 8658 h 19050"/>
                    <a:gd name="connsiteX2" fmla="*/ 13887 w 19050"/>
                    <a:gd name="connsiteY2" fmla="*/ 18593 h 19050"/>
                    <a:gd name="connsiteX3" fmla="*/ 11601 w 19050"/>
                    <a:gd name="connsiteY3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1601" y="7144"/>
                      </a:moveTo>
                      <a:cubicBezTo>
                        <a:pt x="10344" y="7287"/>
                        <a:pt x="8449" y="7144"/>
                        <a:pt x="7144" y="8658"/>
                      </a:cubicBezTo>
                      <a:cubicBezTo>
                        <a:pt x="8944" y="13668"/>
                        <a:pt x="12725" y="11116"/>
                        <a:pt x="13887" y="18593"/>
                      </a:cubicBezTo>
                      <a:cubicBezTo>
                        <a:pt x="14545" y="13973"/>
                        <a:pt x="12792" y="9068"/>
                        <a:pt x="11601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52" name="任意多边形: 形状 935">
                  <a:extLst>
                    <a:ext uri="{FF2B5EF4-FFF2-40B4-BE49-F238E27FC236}">
                      <a16:creationId xmlns:a16="http://schemas.microsoft.com/office/drawing/2014/main" id="{77DEE106-DC12-A19B-E3BF-C72DA016462D}"/>
                    </a:ext>
                  </a:extLst>
                </p:cNvPr>
                <p:cNvSpPr/>
                <p:nvPr/>
              </p:nvSpPr>
              <p:spPr>
                <a:xfrm>
                  <a:off x="3363468" y="928440"/>
                  <a:ext cx="19050" cy="57150"/>
                </a:xfrm>
                <a:custGeom>
                  <a:avLst/>
                  <a:gdLst>
                    <a:gd name="connsiteX0" fmla="*/ 14030 w 19050"/>
                    <a:gd name="connsiteY0" fmla="*/ 49990 h 57150"/>
                    <a:gd name="connsiteX1" fmla="*/ 12687 w 19050"/>
                    <a:gd name="connsiteY1" fmla="*/ 32340 h 57150"/>
                    <a:gd name="connsiteX2" fmla="*/ 15430 w 19050"/>
                    <a:gd name="connsiteY2" fmla="*/ 18996 h 57150"/>
                    <a:gd name="connsiteX3" fmla="*/ 17507 w 19050"/>
                    <a:gd name="connsiteY3" fmla="*/ 10461 h 57150"/>
                    <a:gd name="connsiteX4" fmla="*/ 18498 w 19050"/>
                    <a:gd name="connsiteY4" fmla="*/ 7166 h 57150"/>
                    <a:gd name="connsiteX5" fmla="*/ 13545 w 19050"/>
                    <a:gd name="connsiteY5" fmla="*/ 12062 h 57150"/>
                    <a:gd name="connsiteX6" fmla="*/ 9315 w 19050"/>
                    <a:gd name="connsiteY6" fmla="*/ 16195 h 57150"/>
                    <a:gd name="connsiteX7" fmla="*/ 11278 w 19050"/>
                    <a:gd name="connsiteY7" fmla="*/ 25939 h 57150"/>
                    <a:gd name="connsiteX8" fmla="*/ 7144 w 19050"/>
                    <a:gd name="connsiteY8" fmla="*/ 49952 h 57150"/>
                    <a:gd name="connsiteX9" fmla="*/ 14030 w 19050"/>
                    <a:gd name="connsiteY9" fmla="*/ 49990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050" h="57150">
                      <a:moveTo>
                        <a:pt x="14030" y="49990"/>
                      </a:moveTo>
                      <a:cubicBezTo>
                        <a:pt x="7820" y="49847"/>
                        <a:pt x="18450" y="31635"/>
                        <a:pt x="12687" y="32340"/>
                      </a:cubicBezTo>
                      <a:cubicBezTo>
                        <a:pt x="12687" y="32340"/>
                        <a:pt x="14059" y="25663"/>
                        <a:pt x="15430" y="18996"/>
                      </a:cubicBezTo>
                      <a:cubicBezTo>
                        <a:pt x="16154" y="15710"/>
                        <a:pt x="16916" y="12176"/>
                        <a:pt x="17507" y="10461"/>
                      </a:cubicBezTo>
                      <a:cubicBezTo>
                        <a:pt x="18098" y="8480"/>
                        <a:pt x="18498" y="7166"/>
                        <a:pt x="18498" y="7166"/>
                      </a:cubicBezTo>
                      <a:cubicBezTo>
                        <a:pt x="14068" y="6870"/>
                        <a:pt x="13735" y="9614"/>
                        <a:pt x="13545" y="12062"/>
                      </a:cubicBezTo>
                      <a:cubicBezTo>
                        <a:pt x="13364" y="15081"/>
                        <a:pt x="13316" y="17719"/>
                        <a:pt x="9315" y="16195"/>
                      </a:cubicBezTo>
                      <a:cubicBezTo>
                        <a:pt x="9906" y="19453"/>
                        <a:pt x="8372" y="29892"/>
                        <a:pt x="11278" y="25939"/>
                      </a:cubicBezTo>
                      <a:cubicBezTo>
                        <a:pt x="12392" y="31283"/>
                        <a:pt x="7972" y="41484"/>
                        <a:pt x="7144" y="49952"/>
                      </a:cubicBezTo>
                      <a:cubicBezTo>
                        <a:pt x="10678" y="48980"/>
                        <a:pt x="9668" y="59239"/>
                        <a:pt x="14030" y="4999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53" name="任意多边形: 形状 936">
                  <a:extLst>
                    <a:ext uri="{FF2B5EF4-FFF2-40B4-BE49-F238E27FC236}">
                      <a16:creationId xmlns:a16="http://schemas.microsoft.com/office/drawing/2014/main" id="{10B0AC2C-2157-5987-049B-158EC4F7F0D8}"/>
                    </a:ext>
                  </a:extLst>
                </p:cNvPr>
                <p:cNvSpPr/>
                <p:nvPr/>
              </p:nvSpPr>
              <p:spPr>
                <a:xfrm>
                  <a:off x="3402692" y="1043228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572 h 9525"/>
                    <a:gd name="connsiteX1" fmla="*/ 10163 w 9525"/>
                    <a:gd name="connsiteY1" fmla="*/ 7144 h 9525"/>
                    <a:gd name="connsiteX2" fmla="*/ 7144 w 9525"/>
                    <a:gd name="connsiteY2" fmla="*/ 757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572"/>
                      </a:moveTo>
                      <a:lnTo>
                        <a:pt x="10163" y="7144"/>
                      </a:lnTo>
                      <a:lnTo>
                        <a:pt x="7144" y="757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54" name="任意多边形: 形状 937">
                  <a:extLst>
                    <a:ext uri="{FF2B5EF4-FFF2-40B4-BE49-F238E27FC236}">
                      <a16:creationId xmlns:a16="http://schemas.microsoft.com/office/drawing/2014/main" id="{17B22E74-B969-5584-3136-C0DFED046308}"/>
                    </a:ext>
                  </a:extLst>
                </p:cNvPr>
                <p:cNvSpPr/>
                <p:nvPr/>
              </p:nvSpPr>
              <p:spPr>
                <a:xfrm>
                  <a:off x="3542414" y="1153442"/>
                  <a:ext cx="9525" cy="9525"/>
                </a:xfrm>
                <a:custGeom>
                  <a:avLst/>
                  <a:gdLst>
                    <a:gd name="connsiteX0" fmla="*/ 11011 w 9525"/>
                    <a:gd name="connsiteY0" fmla="*/ 9677 h 9525"/>
                    <a:gd name="connsiteX1" fmla="*/ 7144 w 9525"/>
                    <a:gd name="connsiteY1" fmla="*/ 7144 h 9525"/>
                    <a:gd name="connsiteX2" fmla="*/ 11011 w 9525"/>
                    <a:gd name="connsiteY2" fmla="*/ 967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1011" y="9677"/>
                      </a:moveTo>
                      <a:cubicBezTo>
                        <a:pt x="10906" y="7687"/>
                        <a:pt x="8430" y="7563"/>
                        <a:pt x="7144" y="7144"/>
                      </a:cubicBezTo>
                      <a:cubicBezTo>
                        <a:pt x="7239" y="9134"/>
                        <a:pt x="9220" y="11097"/>
                        <a:pt x="11011" y="967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55" name="任意多边形: 形状 938">
                  <a:extLst>
                    <a:ext uri="{FF2B5EF4-FFF2-40B4-BE49-F238E27FC236}">
                      <a16:creationId xmlns:a16="http://schemas.microsoft.com/office/drawing/2014/main" id="{7E4562F7-CCD0-7965-1EF6-33F64B466107}"/>
                    </a:ext>
                  </a:extLst>
                </p:cNvPr>
                <p:cNvSpPr/>
                <p:nvPr/>
              </p:nvSpPr>
              <p:spPr>
                <a:xfrm>
                  <a:off x="3457563" y="1094330"/>
                  <a:ext cx="19050" cy="28575"/>
                </a:xfrm>
                <a:custGeom>
                  <a:avLst/>
                  <a:gdLst>
                    <a:gd name="connsiteX0" fmla="*/ 17129 w 19050"/>
                    <a:gd name="connsiteY0" fmla="*/ 17221 h 28575"/>
                    <a:gd name="connsiteX1" fmla="*/ 18872 w 19050"/>
                    <a:gd name="connsiteY1" fmla="*/ 18631 h 28575"/>
                    <a:gd name="connsiteX2" fmla="*/ 14462 w 19050"/>
                    <a:gd name="connsiteY2" fmla="*/ 7144 h 28575"/>
                    <a:gd name="connsiteX3" fmla="*/ 11061 w 19050"/>
                    <a:gd name="connsiteY3" fmla="*/ 21698 h 28575"/>
                    <a:gd name="connsiteX4" fmla="*/ 17129 w 19050"/>
                    <a:gd name="connsiteY4" fmla="*/ 17221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28575">
                      <a:moveTo>
                        <a:pt x="17129" y="17221"/>
                      </a:moveTo>
                      <a:lnTo>
                        <a:pt x="18872" y="18631"/>
                      </a:lnTo>
                      <a:cubicBezTo>
                        <a:pt x="18872" y="18631"/>
                        <a:pt x="14214" y="7230"/>
                        <a:pt x="14462" y="7144"/>
                      </a:cubicBezTo>
                      <a:cubicBezTo>
                        <a:pt x="16919" y="17345"/>
                        <a:pt x="-302" y="6039"/>
                        <a:pt x="11061" y="21698"/>
                      </a:cubicBezTo>
                      <a:cubicBezTo>
                        <a:pt x="14928" y="26575"/>
                        <a:pt x="17043" y="21393"/>
                        <a:pt x="17129" y="1722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56" name="任意多边形: 形状 939">
                  <a:extLst>
                    <a:ext uri="{FF2B5EF4-FFF2-40B4-BE49-F238E27FC236}">
                      <a16:creationId xmlns:a16="http://schemas.microsoft.com/office/drawing/2014/main" id="{EF400721-701F-A7CD-E5E2-746CF5F3A7FC}"/>
                    </a:ext>
                  </a:extLst>
                </p:cNvPr>
                <p:cNvSpPr/>
                <p:nvPr/>
              </p:nvSpPr>
              <p:spPr>
                <a:xfrm>
                  <a:off x="3734448" y="1093755"/>
                  <a:ext cx="19050" cy="9525"/>
                </a:xfrm>
                <a:custGeom>
                  <a:avLst/>
                  <a:gdLst>
                    <a:gd name="connsiteX0" fmla="*/ 14183 w 19050"/>
                    <a:gd name="connsiteY0" fmla="*/ 8938 h 9525"/>
                    <a:gd name="connsiteX1" fmla="*/ 9382 w 19050"/>
                    <a:gd name="connsiteY1" fmla="*/ 7671 h 9525"/>
                    <a:gd name="connsiteX2" fmla="*/ 7144 w 19050"/>
                    <a:gd name="connsiteY2" fmla="*/ 9509 h 9525"/>
                    <a:gd name="connsiteX3" fmla="*/ 11049 w 19050"/>
                    <a:gd name="connsiteY3" fmla="*/ 11528 h 9525"/>
                    <a:gd name="connsiteX4" fmla="*/ 14183 w 19050"/>
                    <a:gd name="connsiteY4" fmla="*/ 893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9525">
                      <a:moveTo>
                        <a:pt x="14183" y="8938"/>
                      </a:moveTo>
                      <a:cubicBezTo>
                        <a:pt x="14697" y="5528"/>
                        <a:pt x="11573" y="8109"/>
                        <a:pt x="9382" y="7671"/>
                      </a:cubicBezTo>
                      <a:cubicBezTo>
                        <a:pt x="10201" y="9985"/>
                        <a:pt x="9754" y="10347"/>
                        <a:pt x="7144" y="9509"/>
                      </a:cubicBezTo>
                      <a:lnTo>
                        <a:pt x="11049" y="11528"/>
                      </a:lnTo>
                      <a:cubicBezTo>
                        <a:pt x="12392" y="11195"/>
                        <a:pt x="10735" y="5785"/>
                        <a:pt x="14183" y="89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57" name="任意多边形: 形状 940">
                  <a:extLst>
                    <a:ext uri="{FF2B5EF4-FFF2-40B4-BE49-F238E27FC236}">
                      <a16:creationId xmlns:a16="http://schemas.microsoft.com/office/drawing/2014/main" id="{5E121935-7FE1-377F-E756-C2237AD20A14}"/>
                    </a:ext>
                  </a:extLst>
                </p:cNvPr>
                <p:cNvSpPr/>
                <p:nvPr/>
              </p:nvSpPr>
              <p:spPr>
                <a:xfrm>
                  <a:off x="3347980" y="847852"/>
                  <a:ext cx="19050" cy="28575"/>
                </a:xfrm>
                <a:custGeom>
                  <a:avLst/>
                  <a:gdLst>
                    <a:gd name="connsiteX0" fmla="*/ 8106 w 19050"/>
                    <a:gd name="connsiteY0" fmla="*/ 26499 h 28575"/>
                    <a:gd name="connsiteX1" fmla="*/ 8230 w 19050"/>
                    <a:gd name="connsiteY1" fmla="*/ 28451 h 28575"/>
                    <a:gd name="connsiteX2" fmla="*/ 18088 w 19050"/>
                    <a:gd name="connsiteY2" fmla="*/ 9154 h 28575"/>
                    <a:gd name="connsiteX3" fmla="*/ 17459 w 19050"/>
                    <a:gd name="connsiteY3" fmla="*/ 10839 h 28575"/>
                    <a:gd name="connsiteX4" fmla="*/ 15192 w 19050"/>
                    <a:gd name="connsiteY4" fmla="*/ 7144 h 28575"/>
                    <a:gd name="connsiteX5" fmla="*/ 7144 w 19050"/>
                    <a:gd name="connsiteY5" fmla="*/ 22298 h 28575"/>
                    <a:gd name="connsiteX6" fmla="*/ 8106 w 19050"/>
                    <a:gd name="connsiteY6" fmla="*/ 26499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" h="28575">
                      <a:moveTo>
                        <a:pt x="8106" y="26499"/>
                      </a:moveTo>
                      <a:lnTo>
                        <a:pt x="8230" y="28451"/>
                      </a:lnTo>
                      <a:cubicBezTo>
                        <a:pt x="12202" y="22689"/>
                        <a:pt x="23098" y="9839"/>
                        <a:pt x="18088" y="9154"/>
                      </a:cubicBezTo>
                      <a:lnTo>
                        <a:pt x="17459" y="10839"/>
                      </a:lnTo>
                      <a:cubicBezTo>
                        <a:pt x="14688" y="13887"/>
                        <a:pt x="15250" y="9134"/>
                        <a:pt x="15192" y="7144"/>
                      </a:cubicBezTo>
                      <a:cubicBezTo>
                        <a:pt x="11706" y="11906"/>
                        <a:pt x="9287" y="21946"/>
                        <a:pt x="7144" y="22298"/>
                      </a:cubicBezTo>
                      <a:cubicBezTo>
                        <a:pt x="7210" y="23298"/>
                        <a:pt x="10716" y="21422"/>
                        <a:pt x="8106" y="2649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58" name="任意多边形: 形状 941">
                  <a:extLst>
                    <a:ext uri="{FF2B5EF4-FFF2-40B4-BE49-F238E27FC236}">
                      <a16:creationId xmlns:a16="http://schemas.microsoft.com/office/drawing/2014/main" id="{9837F45D-CDF8-4DF5-5421-C8EF390EA7F5}"/>
                    </a:ext>
                  </a:extLst>
                </p:cNvPr>
                <p:cNvSpPr/>
                <p:nvPr/>
              </p:nvSpPr>
              <p:spPr>
                <a:xfrm>
                  <a:off x="3374899" y="987650"/>
                  <a:ext cx="9525" cy="9525"/>
                </a:xfrm>
                <a:custGeom>
                  <a:avLst/>
                  <a:gdLst>
                    <a:gd name="connsiteX0" fmla="*/ 10209 w 9525"/>
                    <a:gd name="connsiteY0" fmla="*/ 8420 h 9525"/>
                    <a:gd name="connsiteX1" fmla="*/ 11400 w 9525"/>
                    <a:gd name="connsiteY1" fmla="*/ 7144 h 9525"/>
                    <a:gd name="connsiteX2" fmla="*/ 7190 w 9525"/>
                    <a:gd name="connsiteY2" fmla="*/ 7477 h 9525"/>
                    <a:gd name="connsiteX3" fmla="*/ 10209 w 9525"/>
                    <a:gd name="connsiteY3" fmla="*/ 842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0209" y="8420"/>
                      </a:moveTo>
                      <a:lnTo>
                        <a:pt x="11400" y="7144"/>
                      </a:lnTo>
                      <a:lnTo>
                        <a:pt x="7190" y="7477"/>
                      </a:lnTo>
                      <a:cubicBezTo>
                        <a:pt x="6761" y="9687"/>
                        <a:pt x="9438" y="9287"/>
                        <a:pt x="10209" y="842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59" name="任意多边形: 形状 942">
                  <a:extLst>
                    <a:ext uri="{FF2B5EF4-FFF2-40B4-BE49-F238E27FC236}">
                      <a16:creationId xmlns:a16="http://schemas.microsoft.com/office/drawing/2014/main" id="{B15BC5E2-8EFC-861E-A647-F863264AE565}"/>
                    </a:ext>
                  </a:extLst>
                </p:cNvPr>
                <p:cNvSpPr/>
                <p:nvPr/>
              </p:nvSpPr>
              <p:spPr>
                <a:xfrm>
                  <a:off x="3468176" y="1109532"/>
                  <a:ext cx="9525" cy="9525"/>
                </a:xfrm>
                <a:custGeom>
                  <a:avLst/>
                  <a:gdLst>
                    <a:gd name="connsiteX0" fmla="*/ 7620 w 9525"/>
                    <a:gd name="connsiteY0" fmla="*/ 7144 h 9525"/>
                    <a:gd name="connsiteX1" fmla="*/ 7144 w 9525"/>
                    <a:gd name="connsiteY1" fmla="*/ 10201 h 9525"/>
                    <a:gd name="connsiteX2" fmla="*/ 9830 w 9525"/>
                    <a:gd name="connsiteY2" fmla="*/ 975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620" y="7144"/>
                      </a:moveTo>
                      <a:lnTo>
                        <a:pt x="7144" y="10201"/>
                      </a:lnTo>
                      <a:lnTo>
                        <a:pt x="9830" y="975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60" name="任意多边形: 形状 943">
                  <a:extLst>
                    <a:ext uri="{FF2B5EF4-FFF2-40B4-BE49-F238E27FC236}">
                      <a16:creationId xmlns:a16="http://schemas.microsoft.com/office/drawing/2014/main" id="{C5B8534F-CFF4-4340-D224-87E856689D9F}"/>
                    </a:ext>
                  </a:extLst>
                </p:cNvPr>
                <p:cNvSpPr/>
                <p:nvPr/>
              </p:nvSpPr>
              <p:spPr>
                <a:xfrm>
                  <a:off x="3745354" y="1010234"/>
                  <a:ext cx="9525" cy="9525"/>
                </a:xfrm>
                <a:custGeom>
                  <a:avLst/>
                  <a:gdLst>
                    <a:gd name="connsiteX0" fmla="*/ 7210 w 9525"/>
                    <a:gd name="connsiteY0" fmla="*/ 7229 h 9525"/>
                    <a:gd name="connsiteX1" fmla="*/ 7144 w 9525"/>
                    <a:gd name="connsiteY1" fmla="*/ 7144 h 9525"/>
                    <a:gd name="connsiteX2" fmla="*/ 7210 w 9525"/>
                    <a:gd name="connsiteY2" fmla="*/ 722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210" y="7229"/>
                      </a:moveTo>
                      <a:cubicBezTo>
                        <a:pt x="7210" y="7229"/>
                        <a:pt x="7172" y="7182"/>
                        <a:pt x="7144" y="7144"/>
                      </a:cubicBezTo>
                      <a:lnTo>
                        <a:pt x="7210" y="722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61" name="任意多边形: 形状 944">
                  <a:extLst>
                    <a:ext uri="{FF2B5EF4-FFF2-40B4-BE49-F238E27FC236}">
                      <a16:creationId xmlns:a16="http://schemas.microsoft.com/office/drawing/2014/main" id="{3872DFA4-D7AA-281C-6B92-7CC2407D9BE8}"/>
                    </a:ext>
                  </a:extLst>
                </p:cNvPr>
                <p:cNvSpPr/>
                <p:nvPr/>
              </p:nvSpPr>
              <p:spPr>
                <a:xfrm>
                  <a:off x="3485502" y="1116276"/>
                  <a:ext cx="9525" cy="19050"/>
                </a:xfrm>
                <a:custGeom>
                  <a:avLst/>
                  <a:gdLst>
                    <a:gd name="connsiteX0" fmla="*/ 11287 w 9525"/>
                    <a:gd name="connsiteY0" fmla="*/ 7144 h 19050"/>
                    <a:gd name="connsiteX1" fmla="*/ 7144 w 9525"/>
                    <a:gd name="connsiteY1" fmla="*/ 9068 h 19050"/>
                    <a:gd name="connsiteX2" fmla="*/ 8058 w 9525"/>
                    <a:gd name="connsiteY2" fmla="*/ 11716 h 19050"/>
                    <a:gd name="connsiteX3" fmla="*/ 9106 w 9525"/>
                    <a:gd name="connsiteY3" fmla="*/ 14307 h 19050"/>
                    <a:gd name="connsiteX4" fmla="*/ 11287 w 9525"/>
                    <a:gd name="connsiteY4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19050">
                      <a:moveTo>
                        <a:pt x="11287" y="7144"/>
                      </a:moveTo>
                      <a:lnTo>
                        <a:pt x="7144" y="9068"/>
                      </a:lnTo>
                      <a:cubicBezTo>
                        <a:pt x="7144" y="9068"/>
                        <a:pt x="7525" y="10420"/>
                        <a:pt x="8058" y="11716"/>
                      </a:cubicBezTo>
                      <a:cubicBezTo>
                        <a:pt x="8582" y="13011"/>
                        <a:pt x="9106" y="14307"/>
                        <a:pt x="9106" y="14307"/>
                      </a:cubicBezTo>
                      <a:cubicBezTo>
                        <a:pt x="7430" y="10954"/>
                        <a:pt x="10363" y="8906"/>
                        <a:pt x="11287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62" name="任意多边形: 形状 945">
                  <a:extLst>
                    <a:ext uri="{FF2B5EF4-FFF2-40B4-BE49-F238E27FC236}">
                      <a16:creationId xmlns:a16="http://schemas.microsoft.com/office/drawing/2014/main" id="{6E9D7EA9-506E-98AF-414D-DA1E41F1AA59}"/>
                    </a:ext>
                  </a:extLst>
                </p:cNvPr>
                <p:cNvSpPr/>
                <p:nvPr/>
              </p:nvSpPr>
              <p:spPr>
                <a:xfrm>
                  <a:off x="3687080" y="1142507"/>
                  <a:ext cx="9525" cy="9525"/>
                </a:xfrm>
                <a:custGeom>
                  <a:avLst/>
                  <a:gdLst>
                    <a:gd name="connsiteX0" fmla="*/ 8020 w 9525"/>
                    <a:gd name="connsiteY0" fmla="*/ 7144 h 9525"/>
                    <a:gd name="connsiteX1" fmla="*/ 7144 w 9525"/>
                    <a:gd name="connsiteY1" fmla="*/ 9258 h 9525"/>
                    <a:gd name="connsiteX2" fmla="*/ 9315 w 9525"/>
                    <a:gd name="connsiteY2" fmla="*/ 817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020" y="7144"/>
                      </a:moveTo>
                      <a:lnTo>
                        <a:pt x="7144" y="9258"/>
                      </a:lnTo>
                      <a:lnTo>
                        <a:pt x="9315" y="817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63" name="任意多边形: 形状 946">
                  <a:extLst>
                    <a:ext uri="{FF2B5EF4-FFF2-40B4-BE49-F238E27FC236}">
                      <a16:creationId xmlns:a16="http://schemas.microsoft.com/office/drawing/2014/main" id="{270E1E66-FE5C-08D6-EE28-D43451F38402}"/>
                    </a:ext>
                  </a:extLst>
                </p:cNvPr>
                <p:cNvSpPr/>
                <p:nvPr/>
              </p:nvSpPr>
              <p:spPr>
                <a:xfrm>
                  <a:off x="3725507" y="1098540"/>
                  <a:ext cx="9525" cy="19050"/>
                </a:xfrm>
                <a:custGeom>
                  <a:avLst/>
                  <a:gdLst>
                    <a:gd name="connsiteX0" fmla="*/ 8998 w 9525"/>
                    <a:gd name="connsiteY0" fmla="*/ 7144 h 19050"/>
                    <a:gd name="connsiteX1" fmla="*/ 8436 w 9525"/>
                    <a:gd name="connsiteY1" fmla="*/ 10344 h 19050"/>
                    <a:gd name="connsiteX2" fmla="*/ 7188 w 9525"/>
                    <a:gd name="connsiteY2" fmla="*/ 12173 h 19050"/>
                    <a:gd name="connsiteX3" fmla="*/ 7350 w 9525"/>
                    <a:gd name="connsiteY3" fmla="*/ 18717 h 19050"/>
                    <a:gd name="connsiteX4" fmla="*/ 7931 w 9525"/>
                    <a:gd name="connsiteY4" fmla="*/ 16088 h 19050"/>
                    <a:gd name="connsiteX5" fmla="*/ 9846 w 9525"/>
                    <a:gd name="connsiteY5" fmla="*/ 16202 h 19050"/>
                    <a:gd name="connsiteX6" fmla="*/ 8998 w 9525"/>
                    <a:gd name="connsiteY6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525" h="19050">
                      <a:moveTo>
                        <a:pt x="8998" y="7144"/>
                      </a:moveTo>
                      <a:cubicBezTo>
                        <a:pt x="9207" y="8096"/>
                        <a:pt x="8817" y="9277"/>
                        <a:pt x="8436" y="10344"/>
                      </a:cubicBezTo>
                      <a:cubicBezTo>
                        <a:pt x="7845" y="11268"/>
                        <a:pt x="7121" y="11963"/>
                        <a:pt x="7188" y="12173"/>
                      </a:cubicBezTo>
                      <a:cubicBezTo>
                        <a:pt x="6836" y="16145"/>
                        <a:pt x="8741" y="14973"/>
                        <a:pt x="7350" y="18717"/>
                      </a:cubicBezTo>
                      <a:lnTo>
                        <a:pt x="7931" y="16088"/>
                      </a:lnTo>
                      <a:cubicBezTo>
                        <a:pt x="7950" y="16040"/>
                        <a:pt x="9865" y="16145"/>
                        <a:pt x="9846" y="16202"/>
                      </a:cubicBezTo>
                      <a:cubicBezTo>
                        <a:pt x="9636" y="12306"/>
                        <a:pt x="9484" y="9268"/>
                        <a:pt x="8998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64" name="任意多边形: 形状 947">
                  <a:extLst>
                    <a:ext uri="{FF2B5EF4-FFF2-40B4-BE49-F238E27FC236}">
                      <a16:creationId xmlns:a16="http://schemas.microsoft.com/office/drawing/2014/main" id="{E0B2ECC5-0FB1-E824-0B44-5738DFB62623}"/>
                    </a:ext>
                  </a:extLst>
                </p:cNvPr>
                <p:cNvSpPr/>
                <p:nvPr/>
              </p:nvSpPr>
              <p:spPr>
                <a:xfrm>
                  <a:off x="3428538" y="1038847"/>
                  <a:ext cx="19050" cy="47625"/>
                </a:xfrm>
                <a:custGeom>
                  <a:avLst/>
                  <a:gdLst>
                    <a:gd name="connsiteX0" fmla="*/ 17235 w 19050"/>
                    <a:gd name="connsiteY0" fmla="*/ 34690 h 47625"/>
                    <a:gd name="connsiteX1" fmla="*/ 17102 w 19050"/>
                    <a:gd name="connsiteY1" fmla="*/ 24908 h 47625"/>
                    <a:gd name="connsiteX2" fmla="*/ 12902 w 19050"/>
                    <a:gd name="connsiteY2" fmla="*/ 22898 h 47625"/>
                    <a:gd name="connsiteX3" fmla="*/ 15321 w 19050"/>
                    <a:gd name="connsiteY3" fmla="*/ 7144 h 47625"/>
                    <a:gd name="connsiteX4" fmla="*/ 7577 w 19050"/>
                    <a:gd name="connsiteY4" fmla="*/ 30366 h 47625"/>
                    <a:gd name="connsiteX5" fmla="*/ 14702 w 19050"/>
                    <a:gd name="connsiteY5" fmla="*/ 45301 h 47625"/>
                    <a:gd name="connsiteX6" fmla="*/ 17235 w 19050"/>
                    <a:gd name="connsiteY6" fmla="*/ 34690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" h="47625">
                      <a:moveTo>
                        <a:pt x="17235" y="34690"/>
                      </a:moveTo>
                      <a:cubicBezTo>
                        <a:pt x="16235" y="31394"/>
                        <a:pt x="13387" y="23489"/>
                        <a:pt x="17102" y="24908"/>
                      </a:cubicBezTo>
                      <a:cubicBezTo>
                        <a:pt x="15369" y="23841"/>
                        <a:pt x="14349" y="24717"/>
                        <a:pt x="12902" y="22898"/>
                      </a:cubicBezTo>
                      <a:cubicBezTo>
                        <a:pt x="17969" y="20574"/>
                        <a:pt x="9092" y="9401"/>
                        <a:pt x="15321" y="7144"/>
                      </a:cubicBezTo>
                      <a:cubicBezTo>
                        <a:pt x="14197" y="12725"/>
                        <a:pt x="5072" y="17069"/>
                        <a:pt x="7577" y="30366"/>
                      </a:cubicBezTo>
                      <a:cubicBezTo>
                        <a:pt x="6882" y="43605"/>
                        <a:pt x="14292" y="32461"/>
                        <a:pt x="14702" y="45301"/>
                      </a:cubicBezTo>
                      <a:cubicBezTo>
                        <a:pt x="17750" y="43758"/>
                        <a:pt x="16654" y="38367"/>
                        <a:pt x="17235" y="3469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65" name="任意多边形: 形状 948">
                  <a:extLst>
                    <a:ext uri="{FF2B5EF4-FFF2-40B4-BE49-F238E27FC236}">
                      <a16:creationId xmlns:a16="http://schemas.microsoft.com/office/drawing/2014/main" id="{74D0FB4B-71C8-57A3-B0E1-B2395AB2F29A}"/>
                    </a:ext>
                  </a:extLst>
                </p:cNvPr>
                <p:cNvSpPr/>
                <p:nvPr/>
              </p:nvSpPr>
              <p:spPr>
                <a:xfrm>
                  <a:off x="3691395" y="1137383"/>
                  <a:ext cx="9525" cy="9525"/>
                </a:xfrm>
                <a:custGeom>
                  <a:avLst/>
                  <a:gdLst>
                    <a:gd name="connsiteX0" fmla="*/ 10163 w 9525"/>
                    <a:gd name="connsiteY0" fmla="*/ 8582 h 9525"/>
                    <a:gd name="connsiteX1" fmla="*/ 8125 w 9525"/>
                    <a:gd name="connsiteY1" fmla="*/ 7144 h 9525"/>
                    <a:gd name="connsiteX2" fmla="*/ 7144 w 9525"/>
                    <a:gd name="connsiteY2" fmla="*/ 10430 h 9525"/>
                    <a:gd name="connsiteX3" fmla="*/ 10163 w 9525"/>
                    <a:gd name="connsiteY3" fmla="*/ 85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0163" y="8582"/>
                      </a:moveTo>
                      <a:lnTo>
                        <a:pt x="8125" y="7144"/>
                      </a:lnTo>
                      <a:lnTo>
                        <a:pt x="7144" y="10430"/>
                      </a:lnTo>
                      <a:cubicBezTo>
                        <a:pt x="8915" y="10982"/>
                        <a:pt x="8211" y="4391"/>
                        <a:pt x="10163" y="858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66" name="任意多边形: 形状 949">
                  <a:extLst>
                    <a:ext uri="{FF2B5EF4-FFF2-40B4-BE49-F238E27FC236}">
                      <a16:creationId xmlns:a16="http://schemas.microsoft.com/office/drawing/2014/main" id="{E9A887B4-8F23-4504-31B0-6C8862E562B3}"/>
                    </a:ext>
                  </a:extLst>
                </p:cNvPr>
                <p:cNvSpPr/>
                <p:nvPr/>
              </p:nvSpPr>
              <p:spPr>
                <a:xfrm>
                  <a:off x="3361849" y="904887"/>
                  <a:ext cx="19050" cy="28575"/>
                </a:xfrm>
                <a:custGeom>
                  <a:avLst/>
                  <a:gdLst>
                    <a:gd name="connsiteX0" fmla="*/ 14849 w 19050"/>
                    <a:gd name="connsiteY0" fmla="*/ 7144 h 28575"/>
                    <a:gd name="connsiteX1" fmla="*/ 7144 w 19050"/>
                    <a:gd name="connsiteY1" fmla="*/ 24213 h 28575"/>
                    <a:gd name="connsiteX2" fmla="*/ 9582 w 19050"/>
                    <a:gd name="connsiteY2" fmla="*/ 25517 h 28575"/>
                    <a:gd name="connsiteX3" fmla="*/ 14849 w 19050"/>
                    <a:gd name="connsiteY3" fmla="*/ 7144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28575">
                      <a:moveTo>
                        <a:pt x="14849" y="7144"/>
                      </a:moveTo>
                      <a:cubicBezTo>
                        <a:pt x="7220" y="9163"/>
                        <a:pt x="16735" y="21593"/>
                        <a:pt x="7144" y="24213"/>
                      </a:cubicBezTo>
                      <a:lnTo>
                        <a:pt x="9582" y="25517"/>
                      </a:lnTo>
                      <a:lnTo>
                        <a:pt x="14849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67" name="任意多边形: 形状 950">
                  <a:extLst>
                    <a:ext uri="{FF2B5EF4-FFF2-40B4-BE49-F238E27FC236}">
                      <a16:creationId xmlns:a16="http://schemas.microsoft.com/office/drawing/2014/main" id="{CEB049D0-B70E-6CDD-2842-834E2FAFA2A0}"/>
                    </a:ext>
                  </a:extLst>
                </p:cNvPr>
                <p:cNvSpPr/>
                <p:nvPr/>
              </p:nvSpPr>
              <p:spPr>
                <a:xfrm>
                  <a:off x="3706692" y="1124400"/>
                  <a:ext cx="9525" cy="9525"/>
                </a:xfrm>
                <a:custGeom>
                  <a:avLst/>
                  <a:gdLst>
                    <a:gd name="connsiteX0" fmla="*/ 7239 w 9525"/>
                    <a:gd name="connsiteY0" fmla="*/ 10401 h 9525"/>
                    <a:gd name="connsiteX1" fmla="*/ 10592 w 9525"/>
                    <a:gd name="connsiteY1" fmla="*/ 9477 h 9525"/>
                    <a:gd name="connsiteX2" fmla="*/ 7144 w 9525"/>
                    <a:gd name="connsiteY2" fmla="*/ 7144 h 9525"/>
                    <a:gd name="connsiteX3" fmla="*/ 7239 w 9525"/>
                    <a:gd name="connsiteY3" fmla="*/ 1040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239" y="10401"/>
                      </a:moveTo>
                      <a:cubicBezTo>
                        <a:pt x="7953" y="5344"/>
                        <a:pt x="8658" y="12230"/>
                        <a:pt x="10592" y="9477"/>
                      </a:cubicBezTo>
                      <a:cubicBezTo>
                        <a:pt x="10525" y="9658"/>
                        <a:pt x="7144" y="7144"/>
                        <a:pt x="7144" y="7144"/>
                      </a:cubicBezTo>
                      <a:lnTo>
                        <a:pt x="7239" y="1040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68" name="任意多边形: 形状 951">
                  <a:extLst>
                    <a:ext uri="{FF2B5EF4-FFF2-40B4-BE49-F238E27FC236}">
                      <a16:creationId xmlns:a16="http://schemas.microsoft.com/office/drawing/2014/main" id="{CA4EC57F-70C1-CF89-9FC5-F478B2717F52}"/>
                    </a:ext>
                  </a:extLst>
                </p:cNvPr>
                <p:cNvSpPr/>
                <p:nvPr/>
              </p:nvSpPr>
              <p:spPr>
                <a:xfrm>
                  <a:off x="3374831" y="901420"/>
                  <a:ext cx="28575" cy="85725"/>
                </a:xfrm>
                <a:custGeom>
                  <a:avLst/>
                  <a:gdLst>
                    <a:gd name="connsiteX0" fmla="*/ 8954 w 28575"/>
                    <a:gd name="connsiteY0" fmla="*/ 83153 h 85725"/>
                    <a:gd name="connsiteX1" fmla="*/ 13583 w 28575"/>
                    <a:gd name="connsiteY1" fmla="*/ 75238 h 85725"/>
                    <a:gd name="connsiteX2" fmla="*/ 11716 w 28575"/>
                    <a:gd name="connsiteY2" fmla="*/ 68142 h 85725"/>
                    <a:gd name="connsiteX3" fmla="*/ 18602 w 28575"/>
                    <a:gd name="connsiteY3" fmla="*/ 47111 h 85725"/>
                    <a:gd name="connsiteX4" fmla="*/ 24432 w 28575"/>
                    <a:gd name="connsiteY4" fmla="*/ 23993 h 85725"/>
                    <a:gd name="connsiteX5" fmla="*/ 21041 w 28575"/>
                    <a:gd name="connsiteY5" fmla="*/ 24984 h 85725"/>
                    <a:gd name="connsiteX6" fmla="*/ 30404 w 28575"/>
                    <a:gd name="connsiteY6" fmla="*/ 7144 h 85725"/>
                    <a:gd name="connsiteX7" fmla="*/ 19031 w 28575"/>
                    <a:gd name="connsiteY7" fmla="*/ 26432 h 85725"/>
                    <a:gd name="connsiteX8" fmla="*/ 15421 w 28575"/>
                    <a:gd name="connsiteY8" fmla="*/ 39976 h 85725"/>
                    <a:gd name="connsiteX9" fmla="*/ 10316 w 28575"/>
                    <a:gd name="connsiteY9" fmla="*/ 52892 h 85725"/>
                    <a:gd name="connsiteX10" fmla="*/ 10039 w 28575"/>
                    <a:gd name="connsiteY10" fmla="*/ 76162 h 85725"/>
                    <a:gd name="connsiteX11" fmla="*/ 7144 w 28575"/>
                    <a:gd name="connsiteY11" fmla="*/ 82172 h 85725"/>
                    <a:gd name="connsiteX12" fmla="*/ 8982 w 28575"/>
                    <a:gd name="connsiteY12" fmla="*/ 87601 h 85725"/>
                    <a:gd name="connsiteX13" fmla="*/ 8954 w 28575"/>
                    <a:gd name="connsiteY13" fmla="*/ 83153 h 85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8575" h="85725">
                      <a:moveTo>
                        <a:pt x="8954" y="83153"/>
                      </a:moveTo>
                      <a:cubicBezTo>
                        <a:pt x="10878" y="87154"/>
                        <a:pt x="11049" y="77191"/>
                        <a:pt x="13583" y="75238"/>
                      </a:cubicBezTo>
                      <a:lnTo>
                        <a:pt x="11716" y="68142"/>
                      </a:lnTo>
                      <a:cubicBezTo>
                        <a:pt x="14354" y="63760"/>
                        <a:pt x="16526" y="55959"/>
                        <a:pt x="18602" y="47111"/>
                      </a:cubicBezTo>
                      <a:cubicBezTo>
                        <a:pt x="20498" y="39605"/>
                        <a:pt x="22584" y="31318"/>
                        <a:pt x="24432" y="23993"/>
                      </a:cubicBezTo>
                      <a:cubicBezTo>
                        <a:pt x="25575" y="22555"/>
                        <a:pt x="22174" y="26841"/>
                        <a:pt x="21041" y="24984"/>
                      </a:cubicBezTo>
                      <a:cubicBezTo>
                        <a:pt x="27137" y="16269"/>
                        <a:pt x="24365" y="13144"/>
                        <a:pt x="30404" y="7144"/>
                      </a:cubicBezTo>
                      <a:cubicBezTo>
                        <a:pt x="24317" y="8887"/>
                        <a:pt x="21441" y="17316"/>
                        <a:pt x="19031" y="26432"/>
                      </a:cubicBezTo>
                      <a:cubicBezTo>
                        <a:pt x="17831" y="30994"/>
                        <a:pt x="16754" y="35738"/>
                        <a:pt x="15421" y="39976"/>
                      </a:cubicBezTo>
                      <a:cubicBezTo>
                        <a:pt x="14087" y="44425"/>
                        <a:pt x="12554" y="49720"/>
                        <a:pt x="10316" y="52892"/>
                      </a:cubicBezTo>
                      <a:cubicBezTo>
                        <a:pt x="13487" y="60312"/>
                        <a:pt x="9830" y="64065"/>
                        <a:pt x="10039" y="76162"/>
                      </a:cubicBezTo>
                      <a:lnTo>
                        <a:pt x="7144" y="82172"/>
                      </a:lnTo>
                      <a:cubicBezTo>
                        <a:pt x="7153" y="82010"/>
                        <a:pt x="8849" y="88630"/>
                        <a:pt x="8982" y="87601"/>
                      </a:cubicBezTo>
                      <a:cubicBezTo>
                        <a:pt x="8868" y="88440"/>
                        <a:pt x="8954" y="83153"/>
                        <a:pt x="8954" y="831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69" name="任意多边形: 形状 952">
                  <a:extLst>
                    <a:ext uri="{FF2B5EF4-FFF2-40B4-BE49-F238E27FC236}">
                      <a16:creationId xmlns:a16="http://schemas.microsoft.com/office/drawing/2014/main" id="{47F8BD73-A19D-DEEA-BB86-DD011AFA2BC0}"/>
                    </a:ext>
                  </a:extLst>
                </p:cNvPr>
                <p:cNvSpPr/>
                <p:nvPr/>
              </p:nvSpPr>
              <p:spPr>
                <a:xfrm>
                  <a:off x="3718640" y="1102493"/>
                  <a:ext cx="19050" cy="19050"/>
                </a:xfrm>
                <a:custGeom>
                  <a:avLst/>
                  <a:gdLst>
                    <a:gd name="connsiteX0" fmla="*/ 9931 w 19050"/>
                    <a:gd name="connsiteY0" fmla="*/ 8439 h 19050"/>
                    <a:gd name="connsiteX1" fmla="*/ 7216 w 19050"/>
                    <a:gd name="connsiteY1" fmla="*/ 7144 h 19050"/>
                    <a:gd name="connsiteX2" fmla="*/ 10578 w 19050"/>
                    <a:gd name="connsiteY2" fmla="*/ 9363 h 19050"/>
                    <a:gd name="connsiteX3" fmla="*/ 12274 w 19050"/>
                    <a:gd name="connsiteY3" fmla="*/ 16012 h 19050"/>
                    <a:gd name="connsiteX4" fmla="*/ 9931 w 19050"/>
                    <a:gd name="connsiteY4" fmla="*/ 843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9931" y="8439"/>
                      </a:moveTo>
                      <a:cubicBezTo>
                        <a:pt x="9159" y="9801"/>
                        <a:pt x="6692" y="8182"/>
                        <a:pt x="7216" y="7144"/>
                      </a:cubicBezTo>
                      <a:cubicBezTo>
                        <a:pt x="6816" y="10135"/>
                        <a:pt x="8988" y="10554"/>
                        <a:pt x="10578" y="9363"/>
                      </a:cubicBezTo>
                      <a:cubicBezTo>
                        <a:pt x="10597" y="12078"/>
                        <a:pt x="10064" y="15469"/>
                        <a:pt x="12274" y="16012"/>
                      </a:cubicBezTo>
                      <a:cubicBezTo>
                        <a:pt x="12750" y="12602"/>
                        <a:pt x="11712" y="11925"/>
                        <a:pt x="9931" y="843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70" name="任意多边形: 形状 953">
                  <a:extLst>
                    <a:ext uri="{FF2B5EF4-FFF2-40B4-BE49-F238E27FC236}">
                      <a16:creationId xmlns:a16="http://schemas.microsoft.com/office/drawing/2014/main" id="{A0195C83-C687-C53C-715D-2BA52FC67630}"/>
                    </a:ext>
                  </a:extLst>
                </p:cNvPr>
                <p:cNvSpPr/>
                <p:nvPr/>
              </p:nvSpPr>
              <p:spPr>
                <a:xfrm>
                  <a:off x="3708696" y="1119828"/>
                  <a:ext cx="9525" cy="9525"/>
                </a:xfrm>
                <a:custGeom>
                  <a:avLst/>
                  <a:gdLst>
                    <a:gd name="connsiteX0" fmla="*/ 8217 w 9525"/>
                    <a:gd name="connsiteY0" fmla="*/ 7144 h 9525"/>
                    <a:gd name="connsiteX1" fmla="*/ 8083 w 9525"/>
                    <a:gd name="connsiteY1" fmla="*/ 11125 h 9525"/>
                    <a:gd name="connsiteX2" fmla="*/ 8217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217" y="7144"/>
                      </a:moveTo>
                      <a:cubicBezTo>
                        <a:pt x="8302" y="10392"/>
                        <a:pt x="5854" y="9525"/>
                        <a:pt x="8083" y="11125"/>
                      </a:cubicBezTo>
                      <a:cubicBezTo>
                        <a:pt x="10674" y="9630"/>
                        <a:pt x="7169" y="9611"/>
                        <a:pt x="8217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71" name="任意多边形: 形状 954">
                  <a:extLst>
                    <a:ext uri="{FF2B5EF4-FFF2-40B4-BE49-F238E27FC236}">
                      <a16:creationId xmlns:a16="http://schemas.microsoft.com/office/drawing/2014/main" id="{2B8D1CF7-C5F5-F819-3640-8CDAB306FC5B}"/>
                    </a:ext>
                  </a:extLst>
                </p:cNvPr>
                <p:cNvSpPr/>
                <p:nvPr/>
              </p:nvSpPr>
              <p:spPr>
                <a:xfrm>
                  <a:off x="3735172" y="1081682"/>
                  <a:ext cx="9525" cy="9525"/>
                </a:xfrm>
                <a:custGeom>
                  <a:avLst/>
                  <a:gdLst>
                    <a:gd name="connsiteX0" fmla="*/ 8487 w 9525"/>
                    <a:gd name="connsiteY0" fmla="*/ 7152 h 9525"/>
                    <a:gd name="connsiteX1" fmla="*/ 7144 w 9525"/>
                    <a:gd name="connsiteY1" fmla="*/ 8257 h 9525"/>
                    <a:gd name="connsiteX2" fmla="*/ 11116 w 9525"/>
                    <a:gd name="connsiteY2" fmla="*/ 7990 h 9525"/>
                    <a:gd name="connsiteX3" fmla="*/ 8487 w 9525"/>
                    <a:gd name="connsiteY3" fmla="*/ 715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8487" y="7152"/>
                      </a:moveTo>
                      <a:lnTo>
                        <a:pt x="7144" y="8257"/>
                      </a:lnTo>
                      <a:lnTo>
                        <a:pt x="11116" y="7990"/>
                      </a:lnTo>
                      <a:cubicBezTo>
                        <a:pt x="10258" y="6447"/>
                        <a:pt x="9801" y="7571"/>
                        <a:pt x="8487" y="715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72" name="任意多边形: 形状 955">
                  <a:extLst>
                    <a:ext uri="{FF2B5EF4-FFF2-40B4-BE49-F238E27FC236}">
                      <a16:creationId xmlns:a16="http://schemas.microsoft.com/office/drawing/2014/main" id="{6707D633-B4EE-8AE7-FB68-BF3278A686A4}"/>
                    </a:ext>
                  </a:extLst>
                </p:cNvPr>
                <p:cNvSpPr/>
                <p:nvPr/>
              </p:nvSpPr>
              <p:spPr>
                <a:xfrm>
                  <a:off x="3441174" y="1064355"/>
                  <a:ext cx="9525" cy="9525"/>
                </a:xfrm>
                <a:custGeom>
                  <a:avLst/>
                  <a:gdLst>
                    <a:gd name="connsiteX0" fmla="*/ 9533 w 9525"/>
                    <a:gd name="connsiteY0" fmla="*/ 10839 h 9525"/>
                    <a:gd name="connsiteX1" fmla="*/ 7342 w 9525"/>
                    <a:gd name="connsiteY1" fmla="*/ 7144 h 9525"/>
                    <a:gd name="connsiteX2" fmla="*/ 9533 w 9525"/>
                    <a:gd name="connsiteY2" fmla="*/ 1083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533" y="10839"/>
                      </a:moveTo>
                      <a:cubicBezTo>
                        <a:pt x="10305" y="6496"/>
                        <a:pt x="7809" y="9858"/>
                        <a:pt x="7342" y="7144"/>
                      </a:cubicBezTo>
                      <a:cubicBezTo>
                        <a:pt x="6323" y="12297"/>
                        <a:pt x="9562" y="6648"/>
                        <a:pt x="9533" y="1083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73" name="任意多边形: 形状 956">
                  <a:extLst>
                    <a:ext uri="{FF2B5EF4-FFF2-40B4-BE49-F238E27FC236}">
                      <a16:creationId xmlns:a16="http://schemas.microsoft.com/office/drawing/2014/main" id="{F190D1BD-E4F8-C170-43D1-A512B4B5B99D}"/>
                    </a:ext>
                  </a:extLst>
                </p:cNvPr>
                <p:cNvSpPr/>
                <p:nvPr/>
              </p:nvSpPr>
              <p:spPr>
                <a:xfrm>
                  <a:off x="3364906" y="815381"/>
                  <a:ext cx="28575" cy="28575"/>
                </a:xfrm>
                <a:custGeom>
                  <a:avLst/>
                  <a:gdLst>
                    <a:gd name="connsiteX0" fmla="*/ 13697 w 28575"/>
                    <a:gd name="connsiteY0" fmla="*/ 23727 h 28575"/>
                    <a:gd name="connsiteX1" fmla="*/ 14630 w 28575"/>
                    <a:gd name="connsiteY1" fmla="*/ 18174 h 28575"/>
                    <a:gd name="connsiteX2" fmla="*/ 21136 w 28575"/>
                    <a:gd name="connsiteY2" fmla="*/ 16926 h 28575"/>
                    <a:gd name="connsiteX3" fmla="*/ 20326 w 28575"/>
                    <a:gd name="connsiteY3" fmla="*/ 18612 h 28575"/>
                    <a:gd name="connsiteX4" fmla="*/ 22603 w 28575"/>
                    <a:gd name="connsiteY4" fmla="*/ 15631 h 28575"/>
                    <a:gd name="connsiteX5" fmla="*/ 20469 w 28575"/>
                    <a:gd name="connsiteY5" fmla="*/ 15669 h 28575"/>
                    <a:gd name="connsiteX6" fmla="*/ 25918 w 28575"/>
                    <a:gd name="connsiteY6" fmla="*/ 7144 h 28575"/>
                    <a:gd name="connsiteX7" fmla="*/ 14002 w 28575"/>
                    <a:gd name="connsiteY7" fmla="*/ 15916 h 28575"/>
                    <a:gd name="connsiteX8" fmla="*/ 18402 w 28575"/>
                    <a:gd name="connsiteY8" fmla="*/ 13802 h 28575"/>
                    <a:gd name="connsiteX9" fmla="*/ 18507 w 28575"/>
                    <a:gd name="connsiteY9" fmla="*/ 11830 h 28575"/>
                    <a:gd name="connsiteX10" fmla="*/ 7144 w 28575"/>
                    <a:gd name="connsiteY10" fmla="*/ 26070 h 28575"/>
                    <a:gd name="connsiteX11" fmla="*/ 13697 w 28575"/>
                    <a:gd name="connsiteY11" fmla="*/ 23727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8575" h="28575">
                      <a:moveTo>
                        <a:pt x="13697" y="23727"/>
                      </a:moveTo>
                      <a:cubicBezTo>
                        <a:pt x="16631" y="21955"/>
                        <a:pt x="9382" y="23927"/>
                        <a:pt x="14630" y="18174"/>
                      </a:cubicBezTo>
                      <a:lnTo>
                        <a:pt x="21136" y="16926"/>
                      </a:lnTo>
                      <a:lnTo>
                        <a:pt x="20326" y="18612"/>
                      </a:lnTo>
                      <a:lnTo>
                        <a:pt x="22603" y="15631"/>
                      </a:lnTo>
                      <a:cubicBezTo>
                        <a:pt x="21136" y="16926"/>
                        <a:pt x="21165" y="15983"/>
                        <a:pt x="20469" y="15669"/>
                      </a:cubicBezTo>
                      <a:lnTo>
                        <a:pt x="25918" y="7144"/>
                      </a:lnTo>
                      <a:cubicBezTo>
                        <a:pt x="22222" y="9401"/>
                        <a:pt x="18269" y="16688"/>
                        <a:pt x="14002" y="15916"/>
                      </a:cubicBezTo>
                      <a:cubicBezTo>
                        <a:pt x="13916" y="17869"/>
                        <a:pt x="16202" y="14840"/>
                        <a:pt x="18402" y="13802"/>
                      </a:cubicBezTo>
                      <a:lnTo>
                        <a:pt x="18507" y="11830"/>
                      </a:lnTo>
                      <a:cubicBezTo>
                        <a:pt x="13364" y="14583"/>
                        <a:pt x="10287" y="18326"/>
                        <a:pt x="7144" y="26070"/>
                      </a:cubicBezTo>
                      <a:cubicBezTo>
                        <a:pt x="10163" y="22260"/>
                        <a:pt x="11563" y="22898"/>
                        <a:pt x="13697" y="2372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74" name="任意多边形: 形状 957">
                  <a:extLst>
                    <a:ext uri="{FF2B5EF4-FFF2-40B4-BE49-F238E27FC236}">
                      <a16:creationId xmlns:a16="http://schemas.microsoft.com/office/drawing/2014/main" id="{0457DD9E-241B-A4C6-60F6-E8BAC9199B48}"/>
                    </a:ext>
                  </a:extLst>
                </p:cNvPr>
                <p:cNvSpPr/>
                <p:nvPr/>
              </p:nvSpPr>
              <p:spPr>
                <a:xfrm>
                  <a:off x="3686546" y="1111351"/>
                  <a:ext cx="28575" cy="19050"/>
                </a:xfrm>
                <a:custGeom>
                  <a:avLst/>
                  <a:gdLst>
                    <a:gd name="connsiteX0" fmla="*/ 23746 w 28575"/>
                    <a:gd name="connsiteY0" fmla="*/ 13840 h 19050"/>
                    <a:gd name="connsiteX1" fmla="*/ 17335 w 28575"/>
                    <a:gd name="connsiteY1" fmla="*/ 7144 h 19050"/>
                    <a:gd name="connsiteX2" fmla="*/ 14830 w 28575"/>
                    <a:gd name="connsiteY2" fmla="*/ 13125 h 19050"/>
                    <a:gd name="connsiteX3" fmla="*/ 10154 w 28575"/>
                    <a:gd name="connsiteY3" fmla="*/ 8592 h 19050"/>
                    <a:gd name="connsiteX4" fmla="*/ 7144 w 28575"/>
                    <a:gd name="connsiteY4" fmla="*/ 12563 h 19050"/>
                    <a:gd name="connsiteX5" fmla="*/ 14830 w 28575"/>
                    <a:gd name="connsiteY5" fmla="*/ 13125 h 19050"/>
                    <a:gd name="connsiteX6" fmla="*/ 15726 w 28575"/>
                    <a:gd name="connsiteY6" fmla="*/ 10611 h 19050"/>
                    <a:gd name="connsiteX7" fmla="*/ 19593 w 28575"/>
                    <a:gd name="connsiteY7" fmla="*/ 17355 h 19050"/>
                    <a:gd name="connsiteX8" fmla="*/ 19907 w 28575"/>
                    <a:gd name="connsiteY8" fmla="*/ 12497 h 19050"/>
                    <a:gd name="connsiteX9" fmla="*/ 23012 w 28575"/>
                    <a:gd name="connsiteY9" fmla="*/ 19583 h 19050"/>
                    <a:gd name="connsiteX10" fmla="*/ 23746 w 28575"/>
                    <a:gd name="connsiteY10" fmla="*/ 1384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575" h="19050">
                      <a:moveTo>
                        <a:pt x="23746" y="13840"/>
                      </a:moveTo>
                      <a:cubicBezTo>
                        <a:pt x="21403" y="12249"/>
                        <a:pt x="16840" y="11744"/>
                        <a:pt x="17335" y="7144"/>
                      </a:cubicBezTo>
                      <a:cubicBezTo>
                        <a:pt x="16316" y="8782"/>
                        <a:pt x="13973" y="10678"/>
                        <a:pt x="14830" y="13125"/>
                      </a:cubicBezTo>
                      <a:cubicBezTo>
                        <a:pt x="14649" y="9258"/>
                        <a:pt x="11297" y="10897"/>
                        <a:pt x="10154" y="8592"/>
                      </a:cubicBezTo>
                      <a:lnTo>
                        <a:pt x="7144" y="12563"/>
                      </a:lnTo>
                      <a:cubicBezTo>
                        <a:pt x="11278" y="8144"/>
                        <a:pt x="11382" y="13592"/>
                        <a:pt x="14830" y="13125"/>
                      </a:cubicBezTo>
                      <a:lnTo>
                        <a:pt x="15726" y="10611"/>
                      </a:lnTo>
                      <a:cubicBezTo>
                        <a:pt x="18679" y="12735"/>
                        <a:pt x="16031" y="14916"/>
                        <a:pt x="19593" y="17355"/>
                      </a:cubicBezTo>
                      <a:cubicBezTo>
                        <a:pt x="18517" y="16478"/>
                        <a:pt x="18564" y="14373"/>
                        <a:pt x="19907" y="12497"/>
                      </a:cubicBezTo>
                      <a:cubicBezTo>
                        <a:pt x="19412" y="17107"/>
                        <a:pt x="24270" y="13916"/>
                        <a:pt x="23012" y="19583"/>
                      </a:cubicBezTo>
                      <a:cubicBezTo>
                        <a:pt x="24184" y="17174"/>
                        <a:pt x="25794" y="14888"/>
                        <a:pt x="23746" y="1384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75" name="任意多边形: 形状 958">
                  <a:extLst>
                    <a:ext uri="{FF2B5EF4-FFF2-40B4-BE49-F238E27FC236}">
                      <a16:creationId xmlns:a16="http://schemas.microsoft.com/office/drawing/2014/main" id="{3EEB2ABC-1D20-62CA-50E9-73BCCE8842F6}"/>
                    </a:ext>
                  </a:extLst>
                </p:cNvPr>
                <p:cNvSpPr/>
                <p:nvPr/>
              </p:nvSpPr>
              <p:spPr>
                <a:xfrm>
                  <a:off x="3478578" y="1092263"/>
                  <a:ext cx="9525" cy="19050"/>
                </a:xfrm>
                <a:custGeom>
                  <a:avLst/>
                  <a:gdLst>
                    <a:gd name="connsiteX0" fmla="*/ 9468 w 9525"/>
                    <a:gd name="connsiteY0" fmla="*/ 14849 h 19050"/>
                    <a:gd name="connsiteX1" fmla="*/ 7144 w 9525"/>
                    <a:gd name="connsiteY1" fmla="*/ 7144 h 19050"/>
                    <a:gd name="connsiteX2" fmla="*/ 9468 w 9525"/>
                    <a:gd name="connsiteY2" fmla="*/ 1484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9468" y="14849"/>
                      </a:moveTo>
                      <a:cubicBezTo>
                        <a:pt x="11782" y="13278"/>
                        <a:pt x="7639" y="10230"/>
                        <a:pt x="7144" y="7144"/>
                      </a:cubicBezTo>
                      <a:cubicBezTo>
                        <a:pt x="7801" y="9506"/>
                        <a:pt x="8792" y="11773"/>
                        <a:pt x="9468" y="1484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76" name="任意多边形: 形状 959">
                  <a:extLst>
                    <a:ext uri="{FF2B5EF4-FFF2-40B4-BE49-F238E27FC236}">
                      <a16:creationId xmlns:a16="http://schemas.microsoft.com/office/drawing/2014/main" id="{5081826E-1864-F16A-86CD-29F254B0FB60}"/>
                    </a:ext>
                  </a:extLst>
                </p:cNvPr>
                <p:cNvSpPr/>
                <p:nvPr/>
              </p:nvSpPr>
              <p:spPr>
                <a:xfrm>
                  <a:off x="3660972" y="1136449"/>
                  <a:ext cx="9525" cy="9525"/>
                </a:xfrm>
                <a:custGeom>
                  <a:avLst/>
                  <a:gdLst>
                    <a:gd name="connsiteX0" fmla="*/ 8611 w 9525"/>
                    <a:gd name="connsiteY0" fmla="*/ 9239 h 9525"/>
                    <a:gd name="connsiteX1" fmla="*/ 7144 w 9525"/>
                    <a:gd name="connsiteY1" fmla="*/ 7144 h 9525"/>
                    <a:gd name="connsiteX2" fmla="*/ 7696 w 9525"/>
                    <a:gd name="connsiteY2" fmla="*/ 10058 h 9525"/>
                    <a:gd name="connsiteX3" fmla="*/ 8611 w 9525"/>
                    <a:gd name="connsiteY3" fmla="*/ 923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8611" y="9239"/>
                      </a:moveTo>
                      <a:lnTo>
                        <a:pt x="7144" y="7144"/>
                      </a:lnTo>
                      <a:lnTo>
                        <a:pt x="7696" y="10058"/>
                      </a:lnTo>
                      <a:cubicBezTo>
                        <a:pt x="8296" y="10382"/>
                        <a:pt x="8696" y="9735"/>
                        <a:pt x="8611" y="923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77" name="任意多边形: 形状 960">
                  <a:extLst>
                    <a:ext uri="{FF2B5EF4-FFF2-40B4-BE49-F238E27FC236}">
                      <a16:creationId xmlns:a16="http://schemas.microsoft.com/office/drawing/2014/main" id="{CC13AD1B-4919-0FFC-E8B3-E22430081625}"/>
                    </a:ext>
                  </a:extLst>
                </p:cNvPr>
                <p:cNvSpPr/>
                <p:nvPr/>
              </p:nvSpPr>
              <p:spPr>
                <a:xfrm>
                  <a:off x="3625634" y="1128668"/>
                  <a:ext cx="28575" cy="28575"/>
                </a:xfrm>
                <a:custGeom>
                  <a:avLst/>
                  <a:gdLst>
                    <a:gd name="connsiteX0" fmla="*/ 16669 w 28575"/>
                    <a:gd name="connsiteY0" fmla="*/ 16688 h 28575"/>
                    <a:gd name="connsiteX1" fmla="*/ 22136 w 28575"/>
                    <a:gd name="connsiteY1" fmla="*/ 18736 h 28575"/>
                    <a:gd name="connsiteX2" fmla="*/ 23870 w 28575"/>
                    <a:gd name="connsiteY2" fmla="*/ 15307 h 28575"/>
                    <a:gd name="connsiteX3" fmla="*/ 18431 w 28575"/>
                    <a:gd name="connsiteY3" fmla="*/ 11135 h 28575"/>
                    <a:gd name="connsiteX4" fmla="*/ 16954 w 28575"/>
                    <a:gd name="connsiteY4" fmla="*/ 12887 h 28575"/>
                    <a:gd name="connsiteX5" fmla="*/ 10258 w 28575"/>
                    <a:gd name="connsiteY5" fmla="*/ 7144 h 28575"/>
                    <a:gd name="connsiteX6" fmla="*/ 7144 w 28575"/>
                    <a:gd name="connsiteY6" fmla="*/ 10478 h 28575"/>
                    <a:gd name="connsiteX7" fmla="*/ 14507 w 28575"/>
                    <a:gd name="connsiteY7" fmla="*/ 15802 h 28575"/>
                    <a:gd name="connsiteX8" fmla="*/ 12287 w 28575"/>
                    <a:gd name="connsiteY8" fmla="*/ 14897 h 28575"/>
                    <a:gd name="connsiteX9" fmla="*/ 17193 w 28575"/>
                    <a:gd name="connsiteY9" fmla="*/ 22689 h 28575"/>
                    <a:gd name="connsiteX10" fmla="*/ 16669 w 28575"/>
                    <a:gd name="connsiteY10" fmla="*/ 16688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575" h="28575">
                      <a:moveTo>
                        <a:pt x="16669" y="16688"/>
                      </a:moveTo>
                      <a:cubicBezTo>
                        <a:pt x="17545" y="13316"/>
                        <a:pt x="21326" y="17964"/>
                        <a:pt x="22136" y="18736"/>
                      </a:cubicBezTo>
                      <a:lnTo>
                        <a:pt x="23870" y="15307"/>
                      </a:lnTo>
                      <a:cubicBezTo>
                        <a:pt x="19869" y="18059"/>
                        <a:pt x="21088" y="12392"/>
                        <a:pt x="18431" y="11135"/>
                      </a:cubicBezTo>
                      <a:lnTo>
                        <a:pt x="16954" y="12887"/>
                      </a:lnTo>
                      <a:cubicBezTo>
                        <a:pt x="15135" y="8296"/>
                        <a:pt x="13125" y="10582"/>
                        <a:pt x="10258" y="7144"/>
                      </a:cubicBezTo>
                      <a:cubicBezTo>
                        <a:pt x="13106" y="10068"/>
                        <a:pt x="8192" y="9373"/>
                        <a:pt x="7144" y="10478"/>
                      </a:cubicBezTo>
                      <a:cubicBezTo>
                        <a:pt x="9877" y="9315"/>
                        <a:pt x="16869" y="11287"/>
                        <a:pt x="14507" y="15802"/>
                      </a:cubicBezTo>
                      <a:cubicBezTo>
                        <a:pt x="12440" y="17040"/>
                        <a:pt x="13240" y="13211"/>
                        <a:pt x="12287" y="14897"/>
                      </a:cubicBezTo>
                      <a:cubicBezTo>
                        <a:pt x="13002" y="17021"/>
                        <a:pt x="18336" y="18145"/>
                        <a:pt x="17193" y="22689"/>
                      </a:cubicBezTo>
                      <a:cubicBezTo>
                        <a:pt x="20222" y="21250"/>
                        <a:pt x="16307" y="19469"/>
                        <a:pt x="16669" y="1668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78" name="任意多边形: 形状 961">
                  <a:extLst>
                    <a:ext uri="{FF2B5EF4-FFF2-40B4-BE49-F238E27FC236}">
                      <a16:creationId xmlns:a16="http://schemas.microsoft.com/office/drawing/2014/main" id="{015B2728-38D2-1CAA-E541-425A8A046ABF}"/>
                    </a:ext>
                  </a:extLst>
                </p:cNvPr>
                <p:cNvSpPr/>
                <p:nvPr/>
              </p:nvSpPr>
              <p:spPr>
                <a:xfrm>
                  <a:off x="3667633" y="1122057"/>
                  <a:ext cx="19050" cy="19050"/>
                </a:xfrm>
                <a:custGeom>
                  <a:avLst/>
                  <a:gdLst>
                    <a:gd name="connsiteX0" fmla="*/ 20314 w 19050"/>
                    <a:gd name="connsiteY0" fmla="*/ 9544 h 19050"/>
                    <a:gd name="connsiteX1" fmla="*/ 15332 w 19050"/>
                    <a:gd name="connsiteY1" fmla="*/ 7144 h 19050"/>
                    <a:gd name="connsiteX2" fmla="*/ 17304 w 19050"/>
                    <a:gd name="connsiteY2" fmla="*/ 11335 h 19050"/>
                    <a:gd name="connsiteX3" fmla="*/ 15142 w 19050"/>
                    <a:gd name="connsiteY3" fmla="*/ 12716 h 19050"/>
                    <a:gd name="connsiteX4" fmla="*/ 7388 w 19050"/>
                    <a:gd name="connsiteY4" fmla="*/ 9154 h 19050"/>
                    <a:gd name="connsiteX5" fmla="*/ 7208 w 19050"/>
                    <a:gd name="connsiteY5" fmla="*/ 12240 h 19050"/>
                    <a:gd name="connsiteX6" fmla="*/ 10379 w 19050"/>
                    <a:gd name="connsiteY6" fmla="*/ 10077 h 19050"/>
                    <a:gd name="connsiteX7" fmla="*/ 13618 w 19050"/>
                    <a:gd name="connsiteY7" fmla="*/ 15364 h 19050"/>
                    <a:gd name="connsiteX8" fmla="*/ 13399 w 19050"/>
                    <a:gd name="connsiteY8" fmla="*/ 13926 h 19050"/>
                    <a:gd name="connsiteX9" fmla="*/ 20028 w 19050"/>
                    <a:gd name="connsiteY9" fmla="*/ 16393 h 19050"/>
                    <a:gd name="connsiteX10" fmla="*/ 20314 w 19050"/>
                    <a:gd name="connsiteY10" fmla="*/ 95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9050" h="19050">
                      <a:moveTo>
                        <a:pt x="20314" y="9544"/>
                      </a:moveTo>
                      <a:cubicBezTo>
                        <a:pt x="16942" y="8487"/>
                        <a:pt x="17275" y="11306"/>
                        <a:pt x="15332" y="7144"/>
                      </a:cubicBezTo>
                      <a:cubicBezTo>
                        <a:pt x="13056" y="8058"/>
                        <a:pt x="15904" y="11392"/>
                        <a:pt x="17304" y="11335"/>
                      </a:cubicBezTo>
                      <a:cubicBezTo>
                        <a:pt x="16999" y="12468"/>
                        <a:pt x="16047" y="12363"/>
                        <a:pt x="15142" y="12716"/>
                      </a:cubicBezTo>
                      <a:cubicBezTo>
                        <a:pt x="13018" y="10992"/>
                        <a:pt x="9751" y="9449"/>
                        <a:pt x="7388" y="9154"/>
                      </a:cubicBezTo>
                      <a:cubicBezTo>
                        <a:pt x="8389" y="10392"/>
                        <a:pt x="6817" y="12849"/>
                        <a:pt x="7208" y="12240"/>
                      </a:cubicBezTo>
                      <a:cubicBezTo>
                        <a:pt x="8903" y="13602"/>
                        <a:pt x="8446" y="10316"/>
                        <a:pt x="10379" y="10077"/>
                      </a:cubicBezTo>
                      <a:cubicBezTo>
                        <a:pt x="11122" y="11763"/>
                        <a:pt x="12770" y="13135"/>
                        <a:pt x="13618" y="15364"/>
                      </a:cubicBezTo>
                      <a:lnTo>
                        <a:pt x="13399" y="13926"/>
                      </a:lnTo>
                      <a:cubicBezTo>
                        <a:pt x="15189" y="15802"/>
                        <a:pt x="18399" y="12421"/>
                        <a:pt x="20028" y="16393"/>
                      </a:cubicBezTo>
                      <a:cubicBezTo>
                        <a:pt x="19276" y="15154"/>
                        <a:pt x="19219" y="11525"/>
                        <a:pt x="20314" y="95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79" name="任意多边形: 形状 962">
                  <a:extLst>
                    <a:ext uri="{FF2B5EF4-FFF2-40B4-BE49-F238E27FC236}">
                      <a16:creationId xmlns:a16="http://schemas.microsoft.com/office/drawing/2014/main" id="{4A2D2D40-67AF-55AD-19DA-E6DE1B77952B}"/>
                    </a:ext>
                  </a:extLst>
                </p:cNvPr>
                <p:cNvSpPr/>
                <p:nvPr/>
              </p:nvSpPr>
              <p:spPr>
                <a:xfrm>
                  <a:off x="3640959" y="1123972"/>
                  <a:ext cx="19050" cy="28575"/>
                </a:xfrm>
                <a:custGeom>
                  <a:avLst/>
                  <a:gdLst>
                    <a:gd name="connsiteX0" fmla="*/ 16431 w 19050"/>
                    <a:gd name="connsiteY0" fmla="*/ 23193 h 28575"/>
                    <a:gd name="connsiteX1" fmla="*/ 12345 w 19050"/>
                    <a:gd name="connsiteY1" fmla="*/ 15697 h 28575"/>
                    <a:gd name="connsiteX2" fmla="*/ 11002 w 19050"/>
                    <a:gd name="connsiteY2" fmla="*/ 18002 h 28575"/>
                    <a:gd name="connsiteX3" fmla="*/ 10145 w 19050"/>
                    <a:gd name="connsiteY3" fmla="*/ 12363 h 28575"/>
                    <a:gd name="connsiteX4" fmla="*/ 13641 w 19050"/>
                    <a:gd name="connsiteY4" fmla="*/ 12402 h 28575"/>
                    <a:gd name="connsiteX5" fmla="*/ 11555 w 19050"/>
                    <a:gd name="connsiteY5" fmla="*/ 9582 h 28575"/>
                    <a:gd name="connsiteX6" fmla="*/ 14526 w 19050"/>
                    <a:gd name="connsiteY6" fmla="*/ 9649 h 28575"/>
                    <a:gd name="connsiteX7" fmla="*/ 14002 w 19050"/>
                    <a:gd name="connsiteY7" fmla="*/ 7144 h 28575"/>
                    <a:gd name="connsiteX8" fmla="*/ 10002 w 19050"/>
                    <a:gd name="connsiteY8" fmla="*/ 7725 h 28575"/>
                    <a:gd name="connsiteX9" fmla="*/ 7144 w 19050"/>
                    <a:gd name="connsiteY9" fmla="*/ 14316 h 28575"/>
                    <a:gd name="connsiteX10" fmla="*/ 14288 w 19050"/>
                    <a:gd name="connsiteY10" fmla="*/ 18907 h 28575"/>
                    <a:gd name="connsiteX11" fmla="*/ 15460 w 19050"/>
                    <a:gd name="connsiteY11" fmla="*/ 23936 h 28575"/>
                    <a:gd name="connsiteX12" fmla="*/ 16431 w 19050"/>
                    <a:gd name="connsiteY12" fmla="*/ 23193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9050" h="28575">
                      <a:moveTo>
                        <a:pt x="16431" y="23193"/>
                      </a:moveTo>
                      <a:lnTo>
                        <a:pt x="12345" y="15697"/>
                      </a:lnTo>
                      <a:cubicBezTo>
                        <a:pt x="11355" y="16393"/>
                        <a:pt x="12040" y="17793"/>
                        <a:pt x="11002" y="18002"/>
                      </a:cubicBezTo>
                      <a:cubicBezTo>
                        <a:pt x="10888" y="18098"/>
                        <a:pt x="10145" y="12363"/>
                        <a:pt x="10145" y="12363"/>
                      </a:cubicBezTo>
                      <a:cubicBezTo>
                        <a:pt x="11088" y="11182"/>
                        <a:pt x="12136" y="12087"/>
                        <a:pt x="13641" y="12402"/>
                      </a:cubicBezTo>
                      <a:lnTo>
                        <a:pt x="11555" y="9582"/>
                      </a:lnTo>
                      <a:lnTo>
                        <a:pt x="14526" y="9649"/>
                      </a:lnTo>
                      <a:cubicBezTo>
                        <a:pt x="13536" y="9277"/>
                        <a:pt x="14002" y="8144"/>
                        <a:pt x="14002" y="7144"/>
                      </a:cubicBezTo>
                      <a:lnTo>
                        <a:pt x="10002" y="7725"/>
                      </a:lnTo>
                      <a:cubicBezTo>
                        <a:pt x="11574" y="10601"/>
                        <a:pt x="7078" y="12240"/>
                        <a:pt x="7144" y="14316"/>
                      </a:cubicBezTo>
                      <a:cubicBezTo>
                        <a:pt x="9735" y="17259"/>
                        <a:pt x="10193" y="20250"/>
                        <a:pt x="14288" y="18907"/>
                      </a:cubicBezTo>
                      <a:cubicBezTo>
                        <a:pt x="13945" y="20526"/>
                        <a:pt x="13345" y="23813"/>
                        <a:pt x="15460" y="23936"/>
                      </a:cubicBezTo>
                      <a:cubicBezTo>
                        <a:pt x="15917" y="23317"/>
                        <a:pt x="15850" y="22784"/>
                        <a:pt x="16431" y="2319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80" name="任意多边形: 形状 963">
                  <a:extLst>
                    <a:ext uri="{FF2B5EF4-FFF2-40B4-BE49-F238E27FC236}">
                      <a16:creationId xmlns:a16="http://schemas.microsoft.com/office/drawing/2014/main" id="{D3DBD7E7-552F-1F99-4485-DA3FA348F930}"/>
                    </a:ext>
                  </a:extLst>
                </p:cNvPr>
                <p:cNvSpPr/>
                <p:nvPr/>
              </p:nvSpPr>
              <p:spPr>
                <a:xfrm>
                  <a:off x="3626434" y="1136716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7144 h 9525"/>
                    <a:gd name="connsiteX1" fmla="*/ 11849 w 19050"/>
                    <a:gd name="connsiteY1" fmla="*/ 11697 h 9525"/>
                    <a:gd name="connsiteX2" fmla="*/ 7144 w 19050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7144"/>
                      </a:moveTo>
                      <a:cubicBezTo>
                        <a:pt x="7372" y="10344"/>
                        <a:pt x="9620" y="10782"/>
                        <a:pt x="11849" y="11697"/>
                      </a:cubicBezTo>
                      <a:cubicBezTo>
                        <a:pt x="13773" y="8830"/>
                        <a:pt x="7896" y="9268"/>
                        <a:pt x="714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81" name="任意多边形: 形状 964">
                  <a:extLst>
                    <a:ext uri="{FF2B5EF4-FFF2-40B4-BE49-F238E27FC236}">
                      <a16:creationId xmlns:a16="http://schemas.microsoft.com/office/drawing/2014/main" id="{56C4DB03-11E0-FA9A-B71C-BBB1CB6F7A01}"/>
                    </a:ext>
                  </a:extLst>
                </p:cNvPr>
                <p:cNvSpPr/>
                <p:nvPr/>
              </p:nvSpPr>
              <p:spPr>
                <a:xfrm>
                  <a:off x="3746154" y="1011682"/>
                  <a:ext cx="9525" cy="9525"/>
                </a:xfrm>
                <a:custGeom>
                  <a:avLst/>
                  <a:gdLst>
                    <a:gd name="connsiteX0" fmla="*/ 7229 w 9525"/>
                    <a:gd name="connsiteY0" fmla="*/ 7401 h 9525"/>
                    <a:gd name="connsiteX1" fmla="*/ 7144 w 9525"/>
                    <a:gd name="connsiteY1" fmla="*/ 7144 h 9525"/>
                    <a:gd name="connsiteX2" fmla="*/ 7229 w 9525"/>
                    <a:gd name="connsiteY2" fmla="*/ 740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229" y="7401"/>
                      </a:moveTo>
                      <a:cubicBezTo>
                        <a:pt x="7172" y="7220"/>
                        <a:pt x="7182" y="7249"/>
                        <a:pt x="7144" y="7144"/>
                      </a:cubicBezTo>
                      <a:lnTo>
                        <a:pt x="7229" y="740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82" name="任意多边形: 形状 965">
                  <a:extLst>
                    <a:ext uri="{FF2B5EF4-FFF2-40B4-BE49-F238E27FC236}">
                      <a16:creationId xmlns:a16="http://schemas.microsoft.com/office/drawing/2014/main" id="{9E2D2CA1-1C94-BF24-4842-3CF06238EA39}"/>
                    </a:ext>
                  </a:extLst>
                </p:cNvPr>
                <p:cNvSpPr/>
                <p:nvPr/>
              </p:nvSpPr>
              <p:spPr>
                <a:xfrm>
                  <a:off x="3632464" y="1098635"/>
                  <a:ext cx="38100" cy="47625"/>
                </a:xfrm>
                <a:custGeom>
                  <a:avLst/>
                  <a:gdLst>
                    <a:gd name="connsiteX0" fmla="*/ 31413 w 38100"/>
                    <a:gd name="connsiteY0" fmla="*/ 38205 h 47625"/>
                    <a:gd name="connsiteX1" fmla="*/ 40005 w 38100"/>
                    <a:gd name="connsiteY1" fmla="*/ 35900 h 47625"/>
                    <a:gd name="connsiteX2" fmla="*/ 39662 w 38100"/>
                    <a:gd name="connsiteY2" fmla="*/ 31423 h 47625"/>
                    <a:gd name="connsiteX3" fmla="*/ 35500 w 38100"/>
                    <a:gd name="connsiteY3" fmla="*/ 33595 h 47625"/>
                    <a:gd name="connsiteX4" fmla="*/ 31185 w 38100"/>
                    <a:gd name="connsiteY4" fmla="*/ 24394 h 47625"/>
                    <a:gd name="connsiteX5" fmla="*/ 34014 w 38100"/>
                    <a:gd name="connsiteY5" fmla="*/ 24746 h 47625"/>
                    <a:gd name="connsiteX6" fmla="*/ 33576 w 38100"/>
                    <a:gd name="connsiteY6" fmla="*/ 21917 h 47625"/>
                    <a:gd name="connsiteX7" fmla="*/ 30747 w 38100"/>
                    <a:gd name="connsiteY7" fmla="*/ 23489 h 47625"/>
                    <a:gd name="connsiteX8" fmla="*/ 31756 w 38100"/>
                    <a:gd name="connsiteY8" fmla="*/ 21336 h 47625"/>
                    <a:gd name="connsiteX9" fmla="*/ 24927 w 38100"/>
                    <a:gd name="connsiteY9" fmla="*/ 28032 h 47625"/>
                    <a:gd name="connsiteX10" fmla="*/ 25984 w 38100"/>
                    <a:gd name="connsiteY10" fmla="*/ 23393 h 47625"/>
                    <a:gd name="connsiteX11" fmla="*/ 24479 w 38100"/>
                    <a:gd name="connsiteY11" fmla="*/ 25603 h 47625"/>
                    <a:gd name="connsiteX12" fmla="*/ 25203 w 38100"/>
                    <a:gd name="connsiteY12" fmla="*/ 18250 h 47625"/>
                    <a:gd name="connsiteX13" fmla="*/ 28137 w 38100"/>
                    <a:gd name="connsiteY13" fmla="*/ 17717 h 47625"/>
                    <a:gd name="connsiteX14" fmla="*/ 25965 w 38100"/>
                    <a:gd name="connsiteY14" fmla="*/ 13935 h 47625"/>
                    <a:gd name="connsiteX15" fmla="*/ 25889 w 38100"/>
                    <a:gd name="connsiteY15" fmla="*/ 14869 h 47625"/>
                    <a:gd name="connsiteX16" fmla="*/ 23660 w 38100"/>
                    <a:gd name="connsiteY16" fmla="*/ 7144 h 47625"/>
                    <a:gd name="connsiteX17" fmla="*/ 21384 w 38100"/>
                    <a:gd name="connsiteY17" fmla="*/ 13059 h 47625"/>
                    <a:gd name="connsiteX18" fmla="*/ 15602 w 38100"/>
                    <a:gd name="connsiteY18" fmla="*/ 13078 h 47625"/>
                    <a:gd name="connsiteX19" fmla="*/ 15116 w 38100"/>
                    <a:gd name="connsiteY19" fmla="*/ 9325 h 47625"/>
                    <a:gd name="connsiteX20" fmla="*/ 16412 w 38100"/>
                    <a:gd name="connsiteY20" fmla="*/ 14459 h 47625"/>
                    <a:gd name="connsiteX21" fmla="*/ 13602 w 38100"/>
                    <a:gd name="connsiteY21" fmla="*/ 17574 h 47625"/>
                    <a:gd name="connsiteX22" fmla="*/ 11992 w 38100"/>
                    <a:gd name="connsiteY22" fmla="*/ 14268 h 47625"/>
                    <a:gd name="connsiteX23" fmla="*/ 11373 w 38100"/>
                    <a:gd name="connsiteY23" fmla="*/ 15269 h 47625"/>
                    <a:gd name="connsiteX24" fmla="*/ 10535 w 38100"/>
                    <a:gd name="connsiteY24" fmla="*/ 13868 h 47625"/>
                    <a:gd name="connsiteX25" fmla="*/ 11449 w 38100"/>
                    <a:gd name="connsiteY25" fmla="*/ 19202 h 47625"/>
                    <a:gd name="connsiteX26" fmla="*/ 7144 w 38100"/>
                    <a:gd name="connsiteY26" fmla="*/ 30699 h 47625"/>
                    <a:gd name="connsiteX27" fmla="*/ 9315 w 38100"/>
                    <a:gd name="connsiteY27" fmla="*/ 27451 h 47625"/>
                    <a:gd name="connsiteX28" fmla="*/ 19488 w 38100"/>
                    <a:gd name="connsiteY28" fmla="*/ 30851 h 47625"/>
                    <a:gd name="connsiteX29" fmla="*/ 20488 w 38100"/>
                    <a:gd name="connsiteY29" fmla="*/ 28699 h 47625"/>
                    <a:gd name="connsiteX30" fmla="*/ 24460 w 38100"/>
                    <a:gd name="connsiteY30" fmla="*/ 31633 h 47625"/>
                    <a:gd name="connsiteX31" fmla="*/ 27337 w 38100"/>
                    <a:gd name="connsiteY31" fmla="*/ 28089 h 47625"/>
                    <a:gd name="connsiteX32" fmla="*/ 31747 w 38100"/>
                    <a:gd name="connsiteY32" fmla="*/ 29604 h 47625"/>
                    <a:gd name="connsiteX33" fmla="*/ 28508 w 38100"/>
                    <a:gd name="connsiteY33" fmla="*/ 33852 h 47625"/>
                    <a:gd name="connsiteX34" fmla="*/ 30185 w 38100"/>
                    <a:gd name="connsiteY34" fmla="*/ 41034 h 47625"/>
                    <a:gd name="connsiteX35" fmla="*/ 26184 w 38100"/>
                    <a:gd name="connsiteY35" fmla="*/ 36862 h 47625"/>
                    <a:gd name="connsiteX36" fmla="*/ 32052 w 38100"/>
                    <a:gd name="connsiteY36" fmla="*/ 44272 h 47625"/>
                    <a:gd name="connsiteX37" fmla="*/ 31413 w 38100"/>
                    <a:gd name="connsiteY37" fmla="*/ 38205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8100" h="47625">
                      <a:moveTo>
                        <a:pt x="31413" y="38205"/>
                      </a:moveTo>
                      <a:cubicBezTo>
                        <a:pt x="33747" y="36100"/>
                        <a:pt x="37319" y="37719"/>
                        <a:pt x="40005" y="35900"/>
                      </a:cubicBezTo>
                      <a:lnTo>
                        <a:pt x="39662" y="31423"/>
                      </a:lnTo>
                      <a:cubicBezTo>
                        <a:pt x="38310" y="32328"/>
                        <a:pt x="35890" y="32490"/>
                        <a:pt x="35500" y="33595"/>
                      </a:cubicBezTo>
                      <a:cubicBezTo>
                        <a:pt x="33480" y="31585"/>
                        <a:pt x="29537" y="29337"/>
                        <a:pt x="31185" y="24394"/>
                      </a:cubicBezTo>
                      <a:cubicBezTo>
                        <a:pt x="32128" y="24689"/>
                        <a:pt x="33014" y="25041"/>
                        <a:pt x="34014" y="24746"/>
                      </a:cubicBezTo>
                      <a:cubicBezTo>
                        <a:pt x="33461" y="23965"/>
                        <a:pt x="34528" y="21698"/>
                        <a:pt x="33576" y="21917"/>
                      </a:cubicBezTo>
                      <a:cubicBezTo>
                        <a:pt x="33518" y="23403"/>
                        <a:pt x="31633" y="26280"/>
                        <a:pt x="30747" y="23489"/>
                      </a:cubicBezTo>
                      <a:lnTo>
                        <a:pt x="31756" y="21336"/>
                      </a:lnTo>
                      <a:cubicBezTo>
                        <a:pt x="30651" y="26956"/>
                        <a:pt x="27899" y="25546"/>
                        <a:pt x="24927" y="28032"/>
                      </a:cubicBezTo>
                      <a:cubicBezTo>
                        <a:pt x="24460" y="26594"/>
                        <a:pt x="27442" y="22650"/>
                        <a:pt x="25984" y="23393"/>
                      </a:cubicBezTo>
                      <a:cubicBezTo>
                        <a:pt x="24536" y="22174"/>
                        <a:pt x="26422" y="25775"/>
                        <a:pt x="24479" y="25603"/>
                      </a:cubicBezTo>
                      <a:cubicBezTo>
                        <a:pt x="24508" y="23127"/>
                        <a:pt x="24136" y="19831"/>
                        <a:pt x="25203" y="18250"/>
                      </a:cubicBezTo>
                      <a:lnTo>
                        <a:pt x="28137" y="17717"/>
                      </a:lnTo>
                      <a:cubicBezTo>
                        <a:pt x="27251" y="16469"/>
                        <a:pt x="27394" y="14126"/>
                        <a:pt x="25965" y="13935"/>
                      </a:cubicBezTo>
                      <a:lnTo>
                        <a:pt x="25889" y="14869"/>
                      </a:lnTo>
                      <a:cubicBezTo>
                        <a:pt x="20822" y="13192"/>
                        <a:pt x="28061" y="8887"/>
                        <a:pt x="23660" y="7144"/>
                      </a:cubicBezTo>
                      <a:cubicBezTo>
                        <a:pt x="21374" y="9706"/>
                        <a:pt x="25937" y="10630"/>
                        <a:pt x="21384" y="13059"/>
                      </a:cubicBezTo>
                      <a:cubicBezTo>
                        <a:pt x="20155" y="7915"/>
                        <a:pt x="18574" y="16688"/>
                        <a:pt x="15602" y="13078"/>
                      </a:cubicBezTo>
                      <a:cubicBezTo>
                        <a:pt x="16821" y="11049"/>
                        <a:pt x="18117" y="9096"/>
                        <a:pt x="15116" y="9325"/>
                      </a:cubicBezTo>
                      <a:cubicBezTo>
                        <a:pt x="17478" y="10068"/>
                        <a:pt x="15088" y="13097"/>
                        <a:pt x="16412" y="14459"/>
                      </a:cubicBezTo>
                      <a:cubicBezTo>
                        <a:pt x="12935" y="14707"/>
                        <a:pt x="14754" y="16040"/>
                        <a:pt x="13602" y="17574"/>
                      </a:cubicBezTo>
                      <a:lnTo>
                        <a:pt x="11992" y="14268"/>
                      </a:lnTo>
                      <a:cubicBezTo>
                        <a:pt x="11935" y="14754"/>
                        <a:pt x="11878" y="15240"/>
                        <a:pt x="11373" y="15269"/>
                      </a:cubicBezTo>
                      <a:lnTo>
                        <a:pt x="10535" y="13868"/>
                      </a:lnTo>
                      <a:cubicBezTo>
                        <a:pt x="9782" y="15831"/>
                        <a:pt x="9639" y="17316"/>
                        <a:pt x="11449" y="19202"/>
                      </a:cubicBezTo>
                      <a:cubicBezTo>
                        <a:pt x="6220" y="20907"/>
                        <a:pt x="10735" y="28375"/>
                        <a:pt x="7144" y="30699"/>
                      </a:cubicBezTo>
                      <a:lnTo>
                        <a:pt x="9315" y="27451"/>
                      </a:lnTo>
                      <a:cubicBezTo>
                        <a:pt x="12182" y="28927"/>
                        <a:pt x="16564" y="31223"/>
                        <a:pt x="19488" y="30851"/>
                      </a:cubicBezTo>
                      <a:lnTo>
                        <a:pt x="20488" y="28699"/>
                      </a:lnTo>
                      <a:lnTo>
                        <a:pt x="24460" y="31633"/>
                      </a:lnTo>
                      <a:cubicBezTo>
                        <a:pt x="24917" y="30528"/>
                        <a:pt x="25413" y="28423"/>
                        <a:pt x="27337" y="28089"/>
                      </a:cubicBezTo>
                      <a:cubicBezTo>
                        <a:pt x="28251" y="29994"/>
                        <a:pt x="30270" y="30023"/>
                        <a:pt x="31747" y="29604"/>
                      </a:cubicBezTo>
                      <a:lnTo>
                        <a:pt x="28508" y="33852"/>
                      </a:lnTo>
                      <a:cubicBezTo>
                        <a:pt x="30766" y="36795"/>
                        <a:pt x="32233" y="36443"/>
                        <a:pt x="30185" y="41034"/>
                      </a:cubicBezTo>
                      <a:cubicBezTo>
                        <a:pt x="29051" y="39767"/>
                        <a:pt x="25860" y="38938"/>
                        <a:pt x="26184" y="36862"/>
                      </a:cubicBezTo>
                      <a:cubicBezTo>
                        <a:pt x="25784" y="38414"/>
                        <a:pt x="27994" y="44139"/>
                        <a:pt x="32052" y="44272"/>
                      </a:cubicBezTo>
                      <a:cubicBezTo>
                        <a:pt x="29699" y="41177"/>
                        <a:pt x="35090" y="39862"/>
                        <a:pt x="31413" y="3820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83" name="任意多边形: 形状 966">
                  <a:extLst>
                    <a:ext uri="{FF2B5EF4-FFF2-40B4-BE49-F238E27FC236}">
                      <a16:creationId xmlns:a16="http://schemas.microsoft.com/office/drawing/2014/main" id="{CC7DD641-CAEA-65E3-796A-6FC62DBBF623}"/>
                    </a:ext>
                  </a:extLst>
                </p:cNvPr>
                <p:cNvSpPr/>
                <p:nvPr/>
              </p:nvSpPr>
              <p:spPr>
                <a:xfrm>
                  <a:off x="3664219" y="1129515"/>
                  <a:ext cx="9525" cy="9525"/>
                </a:xfrm>
                <a:custGeom>
                  <a:avLst/>
                  <a:gdLst>
                    <a:gd name="connsiteX0" fmla="*/ 10974 w 9525"/>
                    <a:gd name="connsiteY0" fmla="*/ 7144 h 9525"/>
                    <a:gd name="connsiteX1" fmla="*/ 7145 w 9525"/>
                    <a:gd name="connsiteY1" fmla="*/ 8468 h 9525"/>
                    <a:gd name="connsiteX2" fmla="*/ 8564 w 9525"/>
                    <a:gd name="connsiteY2" fmla="*/ 11001 h 9525"/>
                    <a:gd name="connsiteX3" fmla="*/ 10974 w 9525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0974" y="7144"/>
                      </a:moveTo>
                      <a:lnTo>
                        <a:pt x="7145" y="8468"/>
                      </a:lnTo>
                      <a:cubicBezTo>
                        <a:pt x="7097" y="8525"/>
                        <a:pt x="8564" y="11001"/>
                        <a:pt x="8564" y="11001"/>
                      </a:cubicBezTo>
                      <a:cubicBezTo>
                        <a:pt x="9298" y="9239"/>
                        <a:pt x="10269" y="8896"/>
                        <a:pt x="1097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84" name="任意多边形: 形状 967">
                  <a:extLst>
                    <a:ext uri="{FF2B5EF4-FFF2-40B4-BE49-F238E27FC236}">
                      <a16:creationId xmlns:a16="http://schemas.microsoft.com/office/drawing/2014/main" id="{3C4B8A36-EBB2-5192-12A7-EDA312A89A5A}"/>
                    </a:ext>
                  </a:extLst>
                </p:cNvPr>
                <p:cNvSpPr/>
                <p:nvPr/>
              </p:nvSpPr>
              <p:spPr>
                <a:xfrm>
                  <a:off x="3387614" y="682021"/>
                  <a:ext cx="123825" cy="123825"/>
                </a:xfrm>
                <a:custGeom>
                  <a:avLst/>
                  <a:gdLst>
                    <a:gd name="connsiteX0" fmla="*/ 7325 w 123825"/>
                    <a:gd name="connsiteY0" fmla="*/ 123234 h 123825"/>
                    <a:gd name="connsiteX1" fmla="*/ 16145 w 123825"/>
                    <a:gd name="connsiteY1" fmla="*/ 116596 h 123825"/>
                    <a:gd name="connsiteX2" fmla="*/ 12687 w 123825"/>
                    <a:gd name="connsiteY2" fmla="*/ 120929 h 123825"/>
                    <a:gd name="connsiteX3" fmla="*/ 29242 w 123825"/>
                    <a:gd name="connsiteY3" fmla="*/ 110566 h 123825"/>
                    <a:gd name="connsiteX4" fmla="*/ 35338 w 123825"/>
                    <a:gd name="connsiteY4" fmla="*/ 101794 h 123825"/>
                    <a:gd name="connsiteX5" fmla="*/ 37328 w 123825"/>
                    <a:gd name="connsiteY5" fmla="*/ 89249 h 123825"/>
                    <a:gd name="connsiteX6" fmla="*/ 55636 w 123825"/>
                    <a:gd name="connsiteY6" fmla="*/ 72485 h 123825"/>
                    <a:gd name="connsiteX7" fmla="*/ 54978 w 123825"/>
                    <a:gd name="connsiteY7" fmla="*/ 69733 h 123825"/>
                    <a:gd name="connsiteX8" fmla="*/ 59722 w 123825"/>
                    <a:gd name="connsiteY8" fmla="*/ 68932 h 123825"/>
                    <a:gd name="connsiteX9" fmla="*/ 72342 w 123825"/>
                    <a:gd name="connsiteY9" fmla="*/ 49149 h 123825"/>
                    <a:gd name="connsiteX10" fmla="*/ 70447 w 123825"/>
                    <a:gd name="connsiteY10" fmla="*/ 54578 h 123825"/>
                    <a:gd name="connsiteX11" fmla="*/ 77105 w 123825"/>
                    <a:gd name="connsiteY11" fmla="*/ 48492 h 123825"/>
                    <a:gd name="connsiteX12" fmla="*/ 74066 w 123825"/>
                    <a:gd name="connsiteY12" fmla="*/ 50644 h 123825"/>
                    <a:gd name="connsiteX13" fmla="*/ 123815 w 123825"/>
                    <a:gd name="connsiteY13" fmla="*/ 9573 h 123825"/>
                    <a:gd name="connsiteX14" fmla="*/ 119453 w 123825"/>
                    <a:gd name="connsiteY14" fmla="*/ 7144 h 123825"/>
                    <a:gd name="connsiteX15" fmla="*/ 107975 w 123825"/>
                    <a:gd name="connsiteY15" fmla="*/ 14640 h 123825"/>
                    <a:gd name="connsiteX16" fmla="*/ 109452 w 123825"/>
                    <a:gd name="connsiteY16" fmla="*/ 14926 h 123825"/>
                    <a:gd name="connsiteX17" fmla="*/ 103823 w 123825"/>
                    <a:gd name="connsiteY17" fmla="*/ 19431 h 123825"/>
                    <a:gd name="connsiteX18" fmla="*/ 106251 w 123825"/>
                    <a:gd name="connsiteY18" fmla="*/ 19402 h 123825"/>
                    <a:gd name="connsiteX19" fmla="*/ 99670 w 123825"/>
                    <a:gd name="connsiteY19" fmla="*/ 21603 h 123825"/>
                    <a:gd name="connsiteX20" fmla="*/ 81820 w 123825"/>
                    <a:gd name="connsiteY20" fmla="*/ 37014 h 123825"/>
                    <a:gd name="connsiteX21" fmla="*/ 78496 w 123825"/>
                    <a:gd name="connsiteY21" fmla="*/ 33880 h 123825"/>
                    <a:gd name="connsiteX22" fmla="*/ 85296 w 123825"/>
                    <a:gd name="connsiteY22" fmla="*/ 29042 h 123825"/>
                    <a:gd name="connsiteX23" fmla="*/ 64437 w 123825"/>
                    <a:gd name="connsiteY23" fmla="*/ 45901 h 123825"/>
                    <a:gd name="connsiteX24" fmla="*/ 65542 w 123825"/>
                    <a:gd name="connsiteY24" fmla="*/ 49206 h 123825"/>
                    <a:gd name="connsiteX25" fmla="*/ 53978 w 123825"/>
                    <a:gd name="connsiteY25" fmla="*/ 58674 h 123825"/>
                    <a:gd name="connsiteX26" fmla="*/ 51016 w 123825"/>
                    <a:gd name="connsiteY26" fmla="*/ 65551 h 123825"/>
                    <a:gd name="connsiteX27" fmla="*/ 31271 w 123825"/>
                    <a:gd name="connsiteY27" fmla="*/ 80743 h 123825"/>
                    <a:gd name="connsiteX28" fmla="*/ 28394 w 123825"/>
                    <a:gd name="connsiteY28" fmla="*/ 93107 h 123825"/>
                    <a:gd name="connsiteX29" fmla="*/ 27327 w 123825"/>
                    <a:gd name="connsiteY29" fmla="*/ 88087 h 123825"/>
                    <a:gd name="connsiteX30" fmla="*/ 12306 w 123825"/>
                    <a:gd name="connsiteY30" fmla="*/ 103861 h 123825"/>
                    <a:gd name="connsiteX31" fmla="*/ 14573 w 123825"/>
                    <a:gd name="connsiteY31" fmla="*/ 112557 h 123825"/>
                    <a:gd name="connsiteX32" fmla="*/ 7144 w 123825"/>
                    <a:gd name="connsiteY32" fmla="*/ 119024 h 123825"/>
                    <a:gd name="connsiteX33" fmla="*/ 7325 w 123825"/>
                    <a:gd name="connsiteY33" fmla="*/ 123234 h 123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123825" h="123825">
                      <a:moveTo>
                        <a:pt x="7325" y="123234"/>
                      </a:moveTo>
                      <a:cubicBezTo>
                        <a:pt x="10097" y="123711"/>
                        <a:pt x="13630" y="108947"/>
                        <a:pt x="16145" y="116596"/>
                      </a:cubicBezTo>
                      <a:lnTo>
                        <a:pt x="12687" y="120929"/>
                      </a:lnTo>
                      <a:cubicBezTo>
                        <a:pt x="13659" y="124482"/>
                        <a:pt x="23479" y="115414"/>
                        <a:pt x="29242" y="110566"/>
                      </a:cubicBezTo>
                      <a:cubicBezTo>
                        <a:pt x="28165" y="107833"/>
                        <a:pt x="35338" y="101794"/>
                        <a:pt x="35338" y="101794"/>
                      </a:cubicBezTo>
                      <a:cubicBezTo>
                        <a:pt x="39643" y="95098"/>
                        <a:pt x="35652" y="90278"/>
                        <a:pt x="37328" y="89249"/>
                      </a:cubicBezTo>
                      <a:cubicBezTo>
                        <a:pt x="42748" y="85287"/>
                        <a:pt x="48101" y="76886"/>
                        <a:pt x="55636" y="72485"/>
                      </a:cubicBezTo>
                      <a:cubicBezTo>
                        <a:pt x="57093" y="70218"/>
                        <a:pt x="55302" y="71133"/>
                        <a:pt x="54978" y="69733"/>
                      </a:cubicBezTo>
                      <a:cubicBezTo>
                        <a:pt x="57331" y="67008"/>
                        <a:pt x="59417" y="67551"/>
                        <a:pt x="59722" y="68932"/>
                      </a:cubicBezTo>
                      <a:cubicBezTo>
                        <a:pt x="61427" y="61208"/>
                        <a:pt x="63256" y="57931"/>
                        <a:pt x="72342" y="49149"/>
                      </a:cubicBezTo>
                      <a:lnTo>
                        <a:pt x="70447" y="54578"/>
                      </a:lnTo>
                      <a:lnTo>
                        <a:pt x="77105" y="48492"/>
                      </a:lnTo>
                      <a:cubicBezTo>
                        <a:pt x="76762" y="49416"/>
                        <a:pt x="75000" y="50206"/>
                        <a:pt x="74066" y="50644"/>
                      </a:cubicBezTo>
                      <a:cubicBezTo>
                        <a:pt x="88011" y="34252"/>
                        <a:pt x="106966" y="19964"/>
                        <a:pt x="123815" y="9573"/>
                      </a:cubicBezTo>
                      <a:cubicBezTo>
                        <a:pt x="127616" y="5696"/>
                        <a:pt x="114262" y="13526"/>
                        <a:pt x="119453" y="7144"/>
                      </a:cubicBezTo>
                      <a:cubicBezTo>
                        <a:pt x="121415" y="9458"/>
                        <a:pt x="110423" y="14611"/>
                        <a:pt x="107975" y="14640"/>
                      </a:cubicBezTo>
                      <a:cubicBezTo>
                        <a:pt x="109423" y="13487"/>
                        <a:pt x="108937" y="14345"/>
                        <a:pt x="109452" y="14926"/>
                      </a:cubicBezTo>
                      <a:lnTo>
                        <a:pt x="103823" y="19431"/>
                      </a:lnTo>
                      <a:cubicBezTo>
                        <a:pt x="106156" y="17983"/>
                        <a:pt x="105718" y="18869"/>
                        <a:pt x="106251" y="19402"/>
                      </a:cubicBezTo>
                      <a:cubicBezTo>
                        <a:pt x="102518" y="22022"/>
                        <a:pt x="101679" y="22403"/>
                        <a:pt x="99670" y="21603"/>
                      </a:cubicBezTo>
                      <a:cubicBezTo>
                        <a:pt x="95612" y="30385"/>
                        <a:pt x="88992" y="31290"/>
                        <a:pt x="81820" y="37014"/>
                      </a:cubicBezTo>
                      <a:cubicBezTo>
                        <a:pt x="78638" y="39005"/>
                        <a:pt x="76371" y="36938"/>
                        <a:pt x="78496" y="33880"/>
                      </a:cubicBezTo>
                      <a:cubicBezTo>
                        <a:pt x="80153" y="35462"/>
                        <a:pt x="83163" y="32061"/>
                        <a:pt x="85296" y="29042"/>
                      </a:cubicBezTo>
                      <a:cubicBezTo>
                        <a:pt x="78353" y="28680"/>
                        <a:pt x="67580" y="42558"/>
                        <a:pt x="64437" y="45901"/>
                      </a:cubicBezTo>
                      <a:cubicBezTo>
                        <a:pt x="66532" y="46434"/>
                        <a:pt x="63456" y="48673"/>
                        <a:pt x="65542" y="49206"/>
                      </a:cubicBezTo>
                      <a:cubicBezTo>
                        <a:pt x="58455" y="58741"/>
                        <a:pt x="59788" y="50416"/>
                        <a:pt x="53978" y="58674"/>
                      </a:cubicBezTo>
                      <a:lnTo>
                        <a:pt x="51016" y="65551"/>
                      </a:lnTo>
                      <a:cubicBezTo>
                        <a:pt x="43272" y="65494"/>
                        <a:pt x="40224" y="76848"/>
                        <a:pt x="31271" y="80743"/>
                      </a:cubicBezTo>
                      <a:cubicBezTo>
                        <a:pt x="30337" y="84592"/>
                        <a:pt x="36709" y="85487"/>
                        <a:pt x="28394" y="93107"/>
                      </a:cubicBezTo>
                      <a:cubicBezTo>
                        <a:pt x="25356" y="93412"/>
                        <a:pt x="31385" y="86363"/>
                        <a:pt x="27327" y="88087"/>
                      </a:cubicBezTo>
                      <a:cubicBezTo>
                        <a:pt x="22403" y="92640"/>
                        <a:pt x="14468" y="107194"/>
                        <a:pt x="12306" y="103861"/>
                      </a:cubicBezTo>
                      <a:cubicBezTo>
                        <a:pt x="14002" y="106928"/>
                        <a:pt x="13992" y="106937"/>
                        <a:pt x="14573" y="112557"/>
                      </a:cubicBezTo>
                      <a:lnTo>
                        <a:pt x="7144" y="119024"/>
                      </a:lnTo>
                      <a:lnTo>
                        <a:pt x="7325" y="12323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85" name="任意多边形: 形状 968">
                  <a:extLst>
                    <a:ext uri="{FF2B5EF4-FFF2-40B4-BE49-F238E27FC236}">
                      <a16:creationId xmlns:a16="http://schemas.microsoft.com/office/drawing/2014/main" id="{2EDF24EA-2A83-9EE0-6059-540DF0BE2A42}"/>
                    </a:ext>
                  </a:extLst>
                </p:cNvPr>
                <p:cNvSpPr/>
                <p:nvPr/>
              </p:nvSpPr>
              <p:spPr>
                <a:xfrm>
                  <a:off x="3689280" y="1115256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9192 h 9525"/>
                    <a:gd name="connsiteX1" fmla="*/ 8201 w 9525"/>
                    <a:gd name="connsiteY1" fmla="*/ 10039 h 9525"/>
                    <a:gd name="connsiteX2" fmla="*/ 8182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9192"/>
                      </a:moveTo>
                      <a:lnTo>
                        <a:pt x="8201" y="10039"/>
                      </a:lnTo>
                      <a:lnTo>
                        <a:pt x="8182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86" name="任意多边形: 形状 969">
                  <a:extLst>
                    <a:ext uri="{FF2B5EF4-FFF2-40B4-BE49-F238E27FC236}">
                      <a16:creationId xmlns:a16="http://schemas.microsoft.com/office/drawing/2014/main" id="{EEF21801-81F2-18ED-4D32-3AE8F5C800FB}"/>
                    </a:ext>
                  </a:extLst>
                </p:cNvPr>
                <p:cNvSpPr/>
                <p:nvPr/>
              </p:nvSpPr>
              <p:spPr>
                <a:xfrm>
                  <a:off x="3733048" y="1056144"/>
                  <a:ext cx="9525" cy="19050"/>
                </a:xfrm>
                <a:custGeom>
                  <a:avLst/>
                  <a:gdLst>
                    <a:gd name="connsiteX0" fmla="*/ 8572 w 9525"/>
                    <a:gd name="connsiteY0" fmla="*/ 7144 h 19050"/>
                    <a:gd name="connsiteX1" fmla="*/ 8649 w 9525"/>
                    <a:gd name="connsiteY1" fmla="*/ 9849 h 19050"/>
                    <a:gd name="connsiteX2" fmla="*/ 7544 w 9525"/>
                    <a:gd name="connsiteY2" fmla="*/ 15850 h 19050"/>
                    <a:gd name="connsiteX3" fmla="*/ 7144 w 9525"/>
                    <a:gd name="connsiteY3" fmla="*/ 11630 h 19050"/>
                    <a:gd name="connsiteX4" fmla="*/ 8572 w 9525"/>
                    <a:gd name="connsiteY4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19050">
                      <a:moveTo>
                        <a:pt x="8572" y="7144"/>
                      </a:moveTo>
                      <a:lnTo>
                        <a:pt x="8649" y="9849"/>
                      </a:lnTo>
                      <a:cubicBezTo>
                        <a:pt x="8001" y="10125"/>
                        <a:pt x="8096" y="14373"/>
                        <a:pt x="7544" y="15850"/>
                      </a:cubicBezTo>
                      <a:cubicBezTo>
                        <a:pt x="7849" y="14707"/>
                        <a:pt x="7515" y="8249"/>
                        <a:pt x="7144" y="11630"/>
                      </a:cubicBezTo>
                      <a:cubicBezTo>
                        <a:pt x="7249" y="8353"/>
                        <a:pt x="8049" y="12402"/>
                        <a:pt x="8572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87" name="任意多边形: 形状 970">
                  <a:extLst>
                    <a:ext uri="{FF2B5EF4-FFF2-40B4-BE49-F238E27FC236}">
                      <a16:creationId xmlns:a16="http://schemas.microsoft.com/office/drawing/2014/main" id="{2D34615A-8244-8C90-AAED-E14F73BF5BEC}"/>
                    </a:ext>
                  </a:extLst>
                </p:cNvPr>
                <p:cNvSpPr/>
                <p:nvPr/>
              </p:nvSpPr>
              <p:spPr>
                <a:xfrm>
                  <a:off x="3407995" y="920821"/>
                  <a:ext cx="28575" cy="57150"/>
                </a:xfrm>
                <a:custGeom>
                  <a:avLst/>
                  <a:gdLst>
                    <a:gd name="connsiteX0" fmla="*/ 16595 w 28575"/>
                    <a:gd name="connsiteY0" fmla="*/ 42969 h 57150"/>
                    <a:gd name="connsiteX1" fmla="*/ 17357 w 28575"/>
                    <a:gd name="connsiteY1" fmla="*/ 40378 h 57150"/>
                    <a:gd name="connsiteX2" fmla="*/ 11833 w 28575"/>
                    <a:gd name="connsiteY2" fmla="*/ 49722 h 57150"/>
                    <a:gd name="connsiteX3" fmla="*/ 17062 w 28575"/>
                    <a:gd name="connsiteY3" fmla="*/ 28129 h 57150"/>
                    <a:gd name="connsiteX4" fmla="*/ 15547 w 28575"/>
                    <a:gd name="connsiteY4" fmla="*/ 27910 h 57150"/>
                    <a:gd name="connsiteX5" fmla="*/ 21767 w 28575"/>
                    <a:gd name="connsiteY5" fmla="*/ 16223 h 57150"/>
                    <a:gd name="connsiteX6" fmla="*/ 20967 w 28575"/>
                    <a:gd name="connsiteY6" fmla="*/ 21319 h 57150"/>
                    <a:gd name="connsiteX7" fmla="*/ 22243 w 28575"/>
                    <a:gd name="connsiteY7" fmla="*/ 9555 h 57150"/>
                    <a:gd name="connsiteX8" fmla="*/ 12757 w 28575"/>
                    <a:gd name="connsiteY8" fmla="*/ 11394 h 57150"/>
                    <a:gd name="connsiteX9" fmla="*/ 16186 w 28575"/>
                    <a:gd name="connsiteY9" fmla="*/ 16670 h 57150"/>
                    <a:gd name="connsiteX10" fmla="*/ 9547 w 28575"/>
                    <a:gd name="connsiteY10" fmla="*/ 21604 h 57150"/>
                    <a:gd name="connsiteX11" fmla="*/ 9661 w 28575"/>
                    <a:gd name="connsiteY11" fmla="*/ 30444 h 57150"/>
                    <a:gd name="connsiteX12" fmla="*/ 12356 w 28575"/>
                    <a:gd name="connsiteY12" fmla="*/ 21319 h 57150"/>
                    <a:gd name="connsiteX13" fmla="*/ 13261 w 28575"/>
                    <a:gd name="connsiteY13" fmla="*/ 29281 h 57150"/>
                    <a:gd name="connsiteX14" fmla="*/ 9994 w 28575"/>
                    <a:gd name="connsiteY14" fmla="*/ 39064 h 57150"/>
                    <a:gd name="connsiteX15" fmla="*/ 9670 w 28575"/>
                    <a:gd name="connsiteY15" fmla="*/ 54980 h 57150"/>
                    <a:gd name="connsiteX16" fmla="*/ 13099 w 28575"/>
                    <a:gd name="connsiteY16" fmla="*/ 48913 h 57150"/>
                    <a:gd name="connsiteX17" fmla="*/ 16595 w 28575"/>
                    <a:gd name="connsiteY17" fmla="*/ 42969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8575" h="57150">
                      <a:moveTo>
                        <a:pt x="16595" y="42969"/>
                      </a:moveTo>
                      <a:lnTo>
                        <a:pt x="17357" y="40378"/>
                      </a:lnTo>
                      <a:lnTo>
                        <a:pt x="11833" y="49722"/>
                      </a:lnTo>
                      <a:cubicBezTo>
                        <a:pt x="15252" y="41178"/>
                        <a:pt x="13614" y="31606"/>
                        <a:pt x="17062" y="28129"/>
                      </a:cubicBezTo>
                      <a:lnTo>
                        <a:pt x="15547" y="27910"/>
                      </a:lnTo>
                      <a:cubicBezTo>
                        <a:pt x="15538" y="22604"/>
                        <a:pt x="18929" y="13375"/>
                        <a:pt x="21767" y="16223"/>
                      </a:cubicBezTo>
                      <a:cubicBezTo>
                        <a:pt x="19595" y="18794"/>
                        <a:pt x="19376" y="18051"/>
                        <a:pt x="20967" y="21319"/>
                      </a:cubicBezTo>
                      <a:cubicBezTo>
                        <a:pt x="23796" y="15889"/>
                        <a:pt x="20272" y="15946"/>
                        <a:pt x="22243" y="9555"/>
                      </a:cubicBezTo>
                      <a:cubicBezTo>
                        <a:pt x="19253" y="8927"/>
                        <a:pt x="15881" y="3478"/>
                        <a:pt x="12757" y="11394"/>
                      </a:cubicBezTo>
                      <a:cubicBezTo>
                        <a:pt x="17576" y="7736"/>
                        <a:pt x="14490" y="15585"/>
                        <a:pt x="16186" y="16670"/>
                      </a:cubicBezTo>
                      <a:cubicBezTo>
                        <a:pt x="13576" y="26100"/>
                        <a:pt x="13919" y="16242"/>
                        <a:pt x="9547" y="21604"/>
                      </a:cubicBezTo>
                      <a:cubicBezTo>
                        <a:pt x="9337" y="20966"/>
                        <a:pt x="7613" y="27796"/>
                        <a:pt x="9661" y="30444"/>
                      </a:cubicBezTo>
                      <a:cubicBezTo>
                        <a:pt x="9604" y="29853"/>
                        <a:pt x="12356" y="21319"/>
                        <a:pt x="12356" y="21319"/>
                      </a:cubicBezTo>
                      <a:cubicBezTo>
                        <a:pt x="13919" y="23919"/>
                        <a:pt x="13938" y="26424"/>
                        <a:pt x="13261" y="29281"/>
                      </a:cubicBezTo>
                      <a:cubicBezTo>
                        <a:pt x="12614" y="32520"/>
                        <a:pt x="11261" y="35835"/>
                        <a:pt x="9994" y="39064"/>
                      </a:cubicBezTo>
                      <a:cubicBezTo>
                        <a:pt x="7451" y="45503"/>
                        <a:pt x="5260" y="51637"/>
                        <a:pt x="9670" y="54980"/>
                      </a:cubicBezTo>
                      <a:cubicBezTo>
                        <a:pt x="9670" y="54980"/>
                        <a:pt x="11385" y="51951"/>
                        <a:pt x="13099" y="48913"/>
                      </a:cubicBezTo>
                      <a:cubicBezTo>
                        <a:pt x="14852" y="45941"/>
                        <a:pt x="16595" y="42969"/>
                        <a:pt x="16595" y="4296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88" name="任意多边形: 形状 971">
                  <a:extLst>
                    <a:ext uri="{FF2B5EF4-FFF2-40B4-BE49-F238E27FC236}">
                      <a16:creationId xmlns:a16="http://schemas.microsoft.com/office/drawing/2014/main" id="{AE530901-9006-EB90-7DBE-AE65B6B00AD1}"/>
                    </a:ext>
                  </a:extLst>
                </p:cNvPr>
                <p:cNvSpPr/>
                <p:nvPr/>
              </p:nvSpPr>
              <p:spPr>
                <a:xfrm>
                  <a:off x="3394891" y="894728"/>
                  <a:ext cx="9525" cy="19050"/>
                </a:xfrm>
                <a:custGeom>
                  <a:avLst/>
                  <a:gdLst>
                    <a:gd name="connsiteX0" fmla="*/ 9992 w 9525"/>
                    <a:gd name="connsiteY0" fmla="*/ 11245 h 19050"/>
                    <a:gd name="connsiteX1" fmla="*/ 10906 w 9525"/>
                    <a:gd name="connsiteY1" fmla="*/ 7301 h 19050"/>
                    <a:gd name="connsiteX2" fmla="*/ 7144 w 9525"/>
                    <a:gd name="connsiteY2" fmla="*/ 11349 h 19050"/>
                    <a:gd name="connsiteX3" fmla="*/ 9992 w 9525"/>
                    <a:gd name="connsiteY3" fmla="*/ 1124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9992" y="11245"/>
                      </a:moveTo>
                      <a:lnTo>
                        <a:pt x="10906" y="7301"/>
                      </a:lnTo>
                      <a:cubicBezTo>
                        <a:pt x="8449" y="15874"/>
                        <a:pt x="9277" y="139"/>
                        <a:pt x="7144" y="11349"/>
                      </a:cubicBezTo>
                      <a:cubicBezTo>
                        <a:pt x="7372" y="13064"/>
                        <a:pt x="8620" y="11730"/>
                        <a:pt x="9992" y="1124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89" name="任意多边形: 形状 972">
                  <a:extLst>
                    <a:ext uri="{FF2B5EF4-FFF2-40B4-BE49-F238E27FC236}">
                      <a16:creationId xmlns:a16="http://schemas.microsoft.com/office/drawing/2014/main" id="{4FF0ACA1-D097-E43B-FBEA-42EF47851D86}"/>
                    </a:ext>
                  </a:extLst>
                </p:cNvPr>
                <p:cNvSpPr/>
                <p:nvPr/>
              </p:nvSpPr>
              <p:spPr>
                <a:xfrm>
                  <a:off x="3697548" y="1102986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8851 h 9525"/>
                    <a:gd name="connsiteX1" fmla="*/ 10458 w 9525"/>
                    <a:gd name="connsiteY1" fmla="*/ 9432 h 9525"/>
                    <a:gd name="connsiteX2" fmla="*/ 7144 w 9525"/>
                    <a:gd name="connsiteY2" fmla="*/ 885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8851"/>
                      </a:moveTo>
                      <a:cubicBezTo>
                        <a:pt x="8334" y="11803"/>
                        <a:pt x="10173" y="6784"/>
                        <a:pt x="10458" y="9432"/>
                      </a:cubicBezTo>
                      <a:cubicBezTo>
                        <a:pt x="9773" y="7031"/>
                        <a:pt x="9306" y="6041"/>
                        <a:pt x="7144" y="885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90" name="任意多边形: 形状 973">
                  <a:extLst>
                    <a:ext uri="{FF2B5EF4-FFF2-40B4-BE49-F238E27FC236}">
                      <a16:creationId xmlns:a16="http://schemas.microsoft.com/office/drawing/2014/main" id="{6EC7D7CE-4499-B329-4D49-9CC7B9CCAB7E}"/>
                    </a:ext>
                  </a:extLst>
                </p:cNvPr>
                <p:cNvSpPr/>
                <p:nvPr/>
              </p:nvSpPr>
              <p:spPr>
                <a:xfrm>
                  <a:off x="3486257" y="1059724"/>
                  <a:ext cx="9525" cy="19050"/>
                </a:xfrm>
                <a:custGeom>
                  <a:avLst/>
                  <a:gdLst>
                    <a:gd name="connsiteX0" fmla="*/ 9218 w 9525"/>
                    <a:gd name="connsiteY0" fmla="*/ 8155 h 19050"/>
                    <a:gd name="connsiteX1" fmla="*/ 8056 w 9525"/>
                    <a:gd name="connsiteY1" fmla="*/ 15042 h 19050"/>
                    <a:gd name="connsiteX2" fmla="*/ 9218 w 9525"/>
                    <a:gd name="connsiteY2" fmla="*/ 815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9218" y="8155"/>
                      </a:moveTo>
                      <a:cubicBezTo>
                        <a:pt x="5417" y="4279"/>
                        <a:pt x="7989" y="12623"/>
                        <a:pt x="8056" y="15042"/>
                      </a:cubicBezTo>
                      <a:cubicBezTo>
                        <a:pt x="8656" y="13070"/>
                        <a:pt x="7380" y="9194"/>
                        <a:pt x="9218" y="815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91" name="任意多边形: 形状 974">
                  <a:extLst>
                    <a:ext uri="{FF2B5EF4-FFF2-40B4-BE49-F238E27FC236}">
                      <a16:creationId xmlns:a16="http://schemas.microsoft.com/office/drawing/2014/main" id="{802532E6-0453-720D-EC2F-398B415A60B6}"/>
                    </a:ext>
                  </a:extLst>
                </p:cNvPr>
                <p:cNvSpPr/>
                <p:nvPr/>
              </p:nvSpPr>
              <p:spPr>
                <a:xfrm>
                  <a:off x="3511304" y="1081946"/>
                  <a:ext cx="9525" cy="19050"/>
                </a:xfrm>
                <a:custGeom>
                  <a:avLst/>
                  <a:gdLst>
                    <a:gd name="connsiteX0" fmla="*/ 10784 w 9525"/>
                    <a:gd name="connsiteY0" fmla="*/ 12860 h 19050"/>
                    <a:gd name="connsiteX1" fmla="*/ 7155 w 9525"/>
                    <a:gd name="connsiteY1" fmla="*/ 7269 h 19050"/>
                    <a:gd name="connsiteX2" fmla="*/ 8650 w 9525"/>
                    <a:gd name="connsiteY2" fmla="*/ 13679 h 19050"/>
                    <a:gd name="connsiteX3" fmla="*/ 10784 w 9525"/>
                    <a:gd name="connsiteY3" fmla="*/ 1286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10784" y="12860"/>
                      </a:moveTo>
                      <a:cubicBezTo>
                        <a:pt x="10003" y="10860"/>
                        <a:pt x="9955" y="6336"/>
                        <a:pt x="7155" y="7269"/>
                      </a:cubicBezTo>
                      <a:cubicBezTo>
                        <a:pt x="6993" y="7317"/>
                        <a:pt x="8650" y="13679"/>
                        <a:pt x="8650" y="13679"/>
                      </a:cubicBezTo>
                      <a:lnTo>
                        <a:pt x="10784" y="1286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92" name="任意多边形: 形状 975">
                  <a:extLst>
                    <a:ext uri="{FF2B5EF4-FFF2-40B4-BE49-F238E27FC236}">
                      <a16:creationId xmlns:a16="http://schemas.microsoft.com/office/drawing/2014/main" id="{B3296F0C-B2D6-80A3-205D-9B523C6BA00C}"/>
                    </a:ext>
                  </a:extLst>
                </p:cNvPr>
                <p:cNvSpPr/>
                <p:nvPr/>
              </p:nvSpPr>
              <p:spPr>
                <a:xfrm>
                  <a:off x="3686994" y="1106503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7334 w 9525"/>
                    <a:gd name="connsiteY1" fmla="*/ 10297 h 9525"/>
                    <a:gd name="connsiteX2" fmla="*/ 8839 w 9525"/>
                    <a:gd name="connsiteY2" fmla="*/ 765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7334" y="10297"/>
                      </a:lnTo>
                      <a:lnTo>
                        <a:pt x="8839" y="765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93" name="任意多边形: 形状 976">
                  <a:extLst>
                    <a:ext uri="{FF2B5EF4-FFF2-40B4-BE49-F238E27FC236}">
                      <a16:creationId xmlns:a16="http://schemas.microsoft.com/office/drawing/2014/main" id="{2C83E0B4-C44A-6DE3-4B43-AFCDD9077FB7}"/>
                    </a:ext>
                  </a:extLst>
                </p:cNvPr>
                <p:cNvSpPr/>
                <p:nvPr/>
              </p:nvSpPr>
              <p:spPr>
                <a:xfrm>
                  <a:off x="3628434" y="1120714"/>
                  <a:ext cx="9525" cy="9525"/>
                </a:xfrm>
                <a:custGeom>
                  <a:avLst/>
                  <a:gdLst>
                    <a:gd name="connsiteX0" fmla="*/ 9087 w 9525"/>
                    <a:gd name="connsiteY0" fmla="*/ 9744 h 9525"/>
                    <a:gd name="connsiteX1" fmla="*/ 7144 w 9525"/>
                    <a:gd name="connsiteY1" fmla="*/ 7144 h 9525"/>
                    <a:gd name="connsiteX2" fmla="*/ 9087 w 9525"/>
                    <a:gd name="connsiteY2" fmla="*/ 97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087" y="9744"/>
                      </a:moveTo>
                      <a:lnTo>
                        <a:pt x="7144" y="7144"/>
                      </a:lnTo>
                      <a:lnTo>
                        <a:pt x="9087" y="97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94" name="任意多边形: 形状 977">
                  <a:extLst>
                    <a:ext uri="{FF2B5EF4-FFF2-40B4-BE49-F238E27FC236}">
                      <a16:creationId xmlns:a16="http://schemas.microsoft.com/office/drawing/2014/main" id="{7638AF0C-3FE3-460C-6FCD-6AFDF2326F09}"/>
                    </a:ext>
                  </a:extLst>
                </p:cNvPr>
                <p:cNvSpPr/>
                <p:nvPr/>
              </p:nvSpPr>
              <p:spPr>
                <a:xfrm>
                  <a:off x="3602280" y="1106198"/>
                  <a:ext cx="19050" cy="28575"/>
                </a:xfrm>
                <a:custGeom>
                  <a:avLst/>
                  <a:gdLst>
                    <a:gd name="connsiteX0" fmla="*/ 16182 w 19050"/>
                    <a:gd name="connsiteY0" fmla="*/ 16392 h 28575"/>
                    <a:gd name="connsiteX1" fmla="*/ 17096 w 19050"/>
                    <a:gd name="connsiteY1" fmla="*/ 13240 h 28575"/>
                    <a:gd name="connsiteX2" fmla="*/ 12191 w 19050"/>
                    <a:gd name="connsiteY2" fmla="*/ 13792 h 28575"/>
                    <a:gd name="connsiteX3" fmla="*/ 7371 w 19050"/>
                    <a:gd name="connsiteY3" fmla="*/ 8334 h 28575"/>
                    <a:gd name="connsiteX4" fmla="*/ 10334 w 19050"/>
                    <a:gd name="connsiteY4" fmla="*/ 7144 h 28575"/>
                    <a:gd name="connsiteX5" fmla="*/ 7552 w 19050"/>
                    <a:gd name="connsiteY5" fmla="*/ 7277 h 28575"/>
                    <a:gd name="connsiteX6" fmla="*/ 10315 w 19050"/>
                    <a:gd name="connsiteY6" fmla="*/ 15726 h 28575"/>
                    <a:gd name="connsiteX7" fmla="*/ 12048 w 19050"/>
                    <a:gd name="connsiteY7" fmla="*/ 14868 h 28575"/>
                    <a:gd name="connsiteX8" fmla="*/ 12534 w 19050"/>
                    <a:gd name="connsiteY8" fmla="*/ 20412 h 28575"/>
                    <a:gd name="connsiteX9" fmla="*/ 12705 w 19050"/>
                    <a:gd name="connsiteY9" fmla="*/ 18783 h 28575"/>
                    <a:gd name="connsiteX10" fmla="*/ 21011 w 19050"/>
                    <a:gd name="connsiteY10" fmla="*/ 23193 h 28575"/>
                    <a:gd name="connsiteX11" fmla="*/ 16182 w 19050"/>
                    <a:gd name="connsiteY11" fmla="*/ 16392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9050" h="28575">
                      <a:moveTo>
                        <a:pt x="16182" y="16392"/>
                      </a:moveTo>
                      <a:lnTo>
                        <a:pt x="17096" y="13240"/>
                      </a:lnTo>
                      <a:cubicBezTo>
                        <a:pt x="15439" y="13630"/>
                        <a:pt x="13067" y="11192"/>
                        <a:pt x="12191" y="13792"/>
                      </a:cubicBezTo>
                      <a:lnTo>
                        <a:pt x="7371" y="8334"/>
                      </a:lnTo>
                      <a:lnTo>
                        <a:pt x="10334" y="7144"/>
                      </a:lnTo>
                      <a:cubicBezTo>
                        <a:pt x="9648" y="8106"/>
                        <a:pt x="8638" y="6944"/>
                        <a:pt x="7552" y="7277"/>
                      </a:cubicBezTo>
                      <a:cubicBezTo>
                        <a:pt x="5695" y="12392"/>
                        <a:pt x="10800" y="11992"/>
                        <a:pt x="10315" y="15726"/>
                      </a:cubicBezTo>
                      <a:cubicBezTo>
                        <a:pt x="11820" y="17012"/>
                        <a:pt x="10972" y="14726"/>
                        <a:pt x="12048" y="14868"/>
                      </a:cubicBezTo>
                      <a:cubicBezTo>
                        <a:pt x="12524" y="15440"/>
                        <a:pt x="13229" y="18802"/>
                        <a:pt x="12534" y="20412"/>
                      </a:cubicBezTo>
                      <a:lnTo>
                        <a:pt x="12705" y="18783"/>
                      </a:lnTo>
                      <a:cubicBezTo>
                        <a:pt x="16401" y="19212"/>
                        <a:pt x="17706" y="21565"/>
                        <a:pt x="21011" y="23193"/>
                      </a:cubicBezTo>
                      <a:cubicBezTo>
                        <a:pt x="19849" y="21117"/>
                        <a:pt x="19011" y="14535"/>
                        <a:pt x="16182" y="1639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95" name="任意多边形: 形状 978">
                  <a:extLst>
                    <a:ext uri="{FF2B5EF4-FFF2-40B4-BE49-F238E27FC236}">
                      <a16:creationId xmlns:a16="http://schemas.microsoft.com/office/drawing/2014/main" id="{486B6825-5BB5-4522-D02E-5D389FCE06C3}"/>
                    </a:ext>
                  </a:extLst>
                </p:cNvPr>
                <p:cNvSpPr/>
                <p:nvPr/>
              </p:nvSpPr>
              <p:spPr>
                <a:xfrm>
                  <a:off x="3404616" y="843832"/>
                  <a:ext cx="47625" cy="57150"/>
                </a:xfrm>
                <a:custGeom>
                  <a:avLst/>
                  <a:gdLst>
                    <a:gd name="connsiteX0" fmla="*/ 11973 w 47625"/>
                    <a:gd name="connsiteY0" fmla="*/ 48025 h 57150"/>
                    <a:gd name="connsiteX1" fmla="*/ 26441 w 47625"/>
                    <a:gd name="connsiteY1" fmla="*/ 28966 h 57150"/>
                    <a:gd name="connsiteX2" fmla="*/ 27442 w 47625"/>
                    <a:gd name="connsiteY2" fmla="*/ 35109 h 57150"/>
                    <a:gd name="connsiteX3" fmla="*/ 27908 w 47625"/>
                    <a:gd name="connsiteY3" fmla="*/ 30337 h 57150"/>
                    <a:gd name="connsiteX4" fmla="*/ 42624 w 47625"/>
                    <a:gd name="connsiteY4" fmla="*/ 9811 h 57150"/>
                    <a:gd name="connsiteX5" fmla="*/ 40548 w 47625"/>
                    <a:gd name="connsiteY5" fmla="*/ 7144 h 57150"/>
                    <a:gd name="connsiteX6" fmla="*/ 38567 w 47625"/>
                    <a:gd name="connsiteY6" fmla="*/ 15545 h 57150"/>
                    <a:gd name="connsiteX7" fmla="*/ 21307 w 47625"/>
                    <a:gd name="connsiteY7" fmla="*/ 21841 h 57150"/>
                    <a:gd name="connsiteX8" fmla="*/ 12506 w 47625"/>
                    <a:gd name="connsiteY8" fmla="*/ 39815 h 57150"/>
                    <a:gd name="connsiteX9" fmla="*/ 15773 w 47625"/>
                    <a:gd name="connsiteY9" fmla="*/ 37538 h 57150"/>
                    <a:gd name="connsiteX10" fmla="*/ 7144 w 47625"/>
                    <a:gd name="connsiteY10" fmla="*/ 49044 h 57150"/>
                    <a:gd name="connsiteX11" fmla="*/ 11973 w 47625"/>
                    <a:gd name="connsiteY11" fmla="*/ 48025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7625" h="57150">
                      <a:moveTo>
                        <a:pt x="11973" y="48025"/>
                      </a:moveTo>
                      <a:cubicBezTo>
                        <a:pt x="13059" y="39138"/>
                        <a:pt x="20155" y="32280"/>
                        <a:pt x="26441" y="28966"/>
                      </a:cubicBezTo>
                      <a:cubicBezTo>
                        <a:pt x="27870" y="29470"/>
                        <a:pt x="23298" y="36919"/>
                        <a:pt x="27442" y="35109"/>
                      </a:cubicBezTo>
                      <a:cubicBezTo>
                        <a:pt x="28718" y="33137"/>
                        <a:pt x="25260" y="33461"/>
                        <a:pt x="27908" y="30337"/>
                      </a:cubicBezTo>
                      <a:cubicBezTo>
                        <a:pt x="33823" y="20126"/>
                        <a:pt x="40015" y="19574"/>
                        <a:pt x="42624" y="9811"/>
                      </a:cubicBezTo>
                      <a:lnTo>
                        <a:pt x="40548" y="7144"/>
                      </a:lnTo>
                      <a:lnTo>
                        <a:pt x="38567" y="15545"/>
                      </a:lnTo>
                      <a:cubicBezTo>
                        <a:pt x="33576" y="8153"/>
                        <a:pt x="25870" y="34633"/>
                        <a:pt x="21307" y="21841"/>
                      </a:cubicBezTo>
                      <a:cubicBezTo>
                        <a:pt x="17964" y="27318"/>
                        <a:pt x="13859" y="33461"/>
                        <a:pt x="12506" y="39815"/>
                      </a:cubicBezTo>
                      <a:cubicBezTo>
                        <a:pt x="13773" y="38567"/>
                        <a:pt x="14983" y="36424"/>
                        <a:pt x="15773" y="37538"/>
                      </a:cubicBezTo>
                      <a:cubicBezTo>
                        <a:pt x="13764" y="45225"/>
                        <a:pt x="9839" y="41472"/>
                        <a:pt x="7144" y="49044"/>
                      </a:cubicBezTo>
                      <a:cubicBezTo>
                        <a:pt x="9877" y="48197"/>
                        <a:pt x="8392" y="53559"/>
                        <a:pt x="11973" y="4802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96" name="任意多边形: 形状 979">
                  <a:extLst>
                    <a:ext uri="{FF2B5EF4-FFF2-40B4-BE49-F238E27FC236}">
                      <a16:creationId xmlns:a16="http://schemas.microsoft.com/office/drawing/2014/main" id="{D7AB6941-1264-821F-C84D-39E0C51F40D9}"/>
                    </a:ext>
                  </a:extLst>
                </p:cNvPr>
                <p:cNvSpPr/>
                <p:nvPr/>
              </p:nvSpPr>
              <p:spPr>
                <a:xfrm>
                  <a:off x="3745830" y="1013872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7391 w 9525"/>
                    <a:gd name="connsiteY1" fmla="*/ 8830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cubicBezTo>
                        <a:pt x="7277" y="9306"/>
                        <a:pt x="7306" y="9716"/>
                        <a:pt x="7391" y="8830"/>
                      </a:cubicBezTo>
                      <a:cubicBezTo>
                        <a:pt x="7249" y="6172"/>
                        <a:pt x="7249" y="8172"/>
                        <a:pt x="714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97" name="任意多边形: 形状 980">
                  <a:extLst>
                    <a:ext uri="{FF2B5EF4-FFF2-40B4-BE49-F238E27FC236}">
                      <a16:creationId xmlns:a16="http://schemas.microsoft.com/office/drawing/2014/main" id="{9F68874F-1EA2-E164-DA27-296B745E0F26}"/>
                    </a:ext>
                  </a:extLst>
                </p:cNvPr>
                <p:cNvSpPr/>
                <p:nvPr/>
              </p:nvSpPr>
              <p:spPr>
                <a:xfrm>
                  <a:off x="3408610" y="906897"/>
                  <a:ext cx="9525" cy="9525"/>
                </a:xfrm>
                <a:custGeom>
                  <a:avLst/>
                  <a:gdLst>
                    <a:gd name="connsiteX0" fmla="*/ 9008 w 9525"/>
                    <a:gd name="connsiteY0" fmla="*/ 11220 h 9525"/>
                    <a:gd name="connsiteX1" fmla="*/ 11665 w 9525"/>
                    <a:gd name="connsiteY1" fmla="*/ 7144 h 9525"/>
                    <a:gd name="connsiteX2" fmla="*/ 7160 w 9525"/>
                    <a:gd name="connsiteY2" fmla="*/ 9201 h 9525"/>
                    <a:gd name="connsiteX3" fmla="*/ 9008 w 9525"/>
                    <a:gd name="connsiteY3" fmla="*/ 1122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008" y="11220"/>
                      </a:moveTo>
                      <a:cubicBezTo>
                        <a:pt x="10141" y="9925"/>
                        <a:pt x="10370" y="7563"/>
                        <a:pt x="11665" y="7144"/>
                      </a:cubicBezTo>
                      <a:lnTo>
                        <a:pt x="7160" y="9201"/>
                      </a:lnTo>
                      <a:cubicBezTo>
                        <a:pt x="6951" y="11554"/>
                        <a:pt x="8817" y="10401"/>
                        <a:pt x="9008" y="1122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98" name="任意多边形: 形状 981">
                  <a:extLst>
                    <a:ext uri="{FF2B5EF4-FFF2-40B4-BE49-F238E27FC236}">
                      <a16:creationId xmlns:a16="http://schemas.microsoft.com/office/drawing/2014/main" id="{458AF88B-57C0-04C6-67C7-B01206E9DE19}"/>
                    </a:ext>
                  </a:extLst>
                </p:cNvPr>
                <p:cNvSpPr/>
                <p:nvPr/>
              </p:nvSpPr>
              <p:spPr>
                <a:xfrm>
                  <a:off x="3504171" y="1072355"/>
                  <a:ext cx="9525" cy="9525"/>
                </a:xfrm>
                <a:custGeom>
                  <a:avLst/>
                  <a:gdLst>
                    <a:gd name="connsiteX0" fmla="*/ 10935 w 9525"/>
                    <a:gd name="connsiteY0" fmla="*/ 7706 h 9525"/>
                    <a:gd name="connsiteX1" fmla="*/ 7144 w 9525"/>
                    <a:gd name="connsiteY1" fmla="*/ 11164 h 9525"/>
                    <a:gd name="connsiteX2" fmla="*/ 10935 w 9525"/>
                    <a:gd name="connsiteY2" fmla="*/ 770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935" y="7706"/>
                      </a:moveTo>
                      <a:cubicBezTo>
                        <a:pt x="9125" y="5401"/>
                        <a:pt x="9830" y="10907"/>
                        <a:pt x="7144" y="11164"/>
                      </a:cubicBezTo>
                      <a:cubicBezTo>
                        <a:pt x="9639" y="11555"/>
                        <a:pt x="10268" y="9611"/>
                        <a:pt x="10935" y="770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99" name="任意多边形: 形状 982">
                  <a:extLst>
                    <a:ext uri="{FF2B5EF4-FFF2-40B4-BE49-F238E27FC236}">
                      <a16:creationId xmlns:a16="http://schemas.microsoft.com/office/drawing/2014/main" id="{BC78503A-862A-8153-DFCB-22AD9BED6579}"/>
                    </a:ext>
                  </a:extLst>
                </p:cNvPr>
                <p:cNvSpPr/>
                <p:nvPr/>
              </p:nvSpPr>
              <p:spPr>
                <a:xfrm>
                  <a:off x="3715998" y="1076070"/>
                  <a:ext cx="19050" cy="19050"/>
                </a:xfrm>
                <a:custGeom>
                  <a:avLst/>
                  <a:gdLst>
                    <a:gd name="connsiteX0" fmla="*/ 13211 w 19050"/>
                    <a:gd name="connsiteY0" fmla="*/ 9982 h 19050"/>
                    <a:gd name="connsiteX1" fmla="*/ 10097 w 19050"/>
                    <a:gd name="connsiteY1" fmla="*/ 7144 h 19050"/>
                    <a:gd name="connsiteX2" fmla="*/ 7144 w 19050"/>
                    <a:gd name="connsiteY2" fmla="*/ 11430 h 19050"/>
                    <a:gd name="connsiteX3" fmla="*/ 13211 w 19050"/>
                    <a:gd name="connsiteY3" fmla="*/ 998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3211" y="9982"/>
                      </a:moveTo>
                      <a:cubicBezTo>
                        <a:pt x="11811" y="10297"/>
                        <a:pt x="9039" y="11506"/>
                        <a:pt x="10097" y="7144"/>
                      </a:cubicBezTo>
                      <a:cubicBezTo>
                        <a:pt x="8992" y="10811"/>
                        <a:pt x="7687" y="8439"/>
                        <a:pt x="7144" y="11430"/>
                      </a:cubicBezTo>
                      <a:cubicBezTo>
                        <a:pt x="8487" y="8687"/>
                        <a:pt x="9658" y="18345"/>
                        <a:pt x="13211" y="998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00" name="任意多边形: 形状 983">
                  <a:extLst>
                    <a:ext uri="{FF2B5EF4-FFF2-40B4-BE49-F238E27FC236}">
                      <a16:creationId xmlns:a16="http://schemas.microsoft.com/office/drawing/2014/main" id="{78D34724-939D-F8C9-EC64-8E89D8BBAF44}"/>
                    </a:ext>
                  </a:extLst>
                </p:cNvPr>
                <p:cNvSpPr/>
                <p:nvPr/>
              </p:nvSpPr>
              <p:spPr>
                <a:xfrm>
                  <a:off x="3490712" y="1058440"/>
                  <a:ext cx="9525" cy="19050"/>
                </a:xfrm>
                <a:custGeom>
                  <a:avLst/>
                  <a:gdLst>
                    <a:gd name="connsiteX0" fmla="*/ 10249 w 9525"/>
                    <a:gd name="connsiteY0" fmla="*/ 14602 h 19050"/>
                    <a:gd name="connsiteX1" fmla="*/ 9754 w 9525"/>
                    <a:gd name="connsiteY1" fmla="*/ 7144 h 19050"/>
                    <a:gd name="connsiteX2" fmla="*/ 7144 w 9525"/>
                    <a:gd name="connsiteY2" fmla="*/ 11840 h 19050"/>
                    <a:gd name="connsiteX3" fmla="*/ 10249 w 9525"/>
                    <a:gd name="connsiteY3" fmla="*/ 1460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10249" y="14602"/>
                      </a:moveTo>
                      <a:cubicBezTo>
                        <a:pt x="11811" y="11840"/>
                        <a:pt x="10563" y="9839"/>
                        <a:pt x="9754" y="7144"/>
                      </a:cubicBezTo>
                      <a:lnTo>
                        <a:pt x="7144" y="11840"/>
                      </a:lnTo>
                      <a:cubicBezTo>
                        <a:pt x="8411" y="12116"/>
                        <a:pt x="11792" y="10106"/>
                        <a:pt x="10249" y="1460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01" name="任意多边形: 形状 984">
                  <a:extLst>
                    <a:ext uri="{FF2B5EF4-FFF2-40B4-BE49-F238E27FC236}">
                      <a16:creationId xmlns:a16="http://schemas.microsoft.com/office/drawing/2014/main" id="{61BDB0CE-94E2-9D50-1C8D-1CE6D890D9F4}"/>
                    </a:ext>
                  </a:extLst>
                </p:cNvPr>
                <p:cNvSpPr/>
                <p:nvPr/>
              </p:nvSpPr>
              <p:spPr>
                <a:xfrm>
                  <a:off x="3509715" y="1075375"/>
                  <a:ext cx="9525" cy="9525"/>
                </a:xfrm>
                <a:custGeom>
                  <a:avLst/>
                  <a:gdLst>
                    <a:gd name="connsiteX0" fmla="*/ 9754 w 9525"/>
                    <a:gd name="connsiteY0" fmla="*/ 8982 h 9525"/>
                    <a:gd name="connsiteX1" fmla="*/ 8449 w 9525"/>
                    <a:gd name="connsiteY1" fmla="*/ 7144 h 9525"/>
                    <a:gd name="connsiteX2" fmla="*/ 7144 w 9525"/>
                    <a:gd name="connsiteY2" fmla="*/ 10973 h 9525"/>
                    <a:gd name="connsiteX3" fmla="*/ 9754 w 9525"/>
                    <a:gd name="connsiteY3" fmla="*/ 89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754" y="8982"/>
                      </a:moveTo>
                      <a:cubicBezTo>
                        <a:pt x="9449" y="7953"/>
                        <a:pt x="9677" y="7334"/>
                        <a:pt x="8449" y="7144"/>
                      </a:cubicBezTo>
                      <a:lnTo>
                        <a:pt x="7144" y="10973"/>
                      </a:lnTo>
                      <a:cubicBezTo>
                        <a:pt x="8582" y="10497"/>
                        <a:pt x="9839" y="10649"/>
                        <a:pt x="9754" y="898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02" name="任意多边形: 形状 985">
                  <a:extLst>
                    <a:ext uri="{FF2B5EF4-FFF2-40B4-BE49-F238E27FC236}">
                      <a16:creationId xmlns:a16="http://schemas.microsoft.com/office/drawing/2014/main" id="{F5913FF1-BEBF-CF50-9FF9-A4E5A799D311}"/>
                    </a:ext>
                  </a:extLst>
                </p:cNvPr>
                <p:cNvSpPr/>
                <p:nvPr/>
              </p:nvSpPr>
              <p:spPr>
                <a:xfrm>
                  <a:off x="3514925" y="1075108"/>
                  <a:ext cx="9525" cy="19050"/>
                </a:xfrm>
                <a:custGeom>
                  <a:avLst/>
                  <a:gdLst>
                    <a:gd name="connsiteX0" fmla="*/ 11087 w 9525"/>
                    <a:gd name="connsiteY0" fmla="*/ 7144 h 19050"/>
                    <a:gd name="connsiteX1" fmla="*/ 7144 w 9525"/>
                    <a:gd name="connsiteY1" fmla="*/ 12859 h 19050"/>
                    <a:gd name="connsiteX2" fmla="*/ 11087 w 9525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11087" y="7144"/>
                      </a:moveTo>
                      <a:cubicBezTo>
                        <a:pt x="11478" y="11411"/>
                        <a:pt x="7734" y="9334"/>
                        <a:pt x="7144" y="12859"/>
                      </a:cubicBezTo>
                      <a:cubicBezTo>
                        <a:pt x="7449" y="8334"/>
                        <a:pt x="13773" y="13945"/>
                        <a:pt x="11087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03" name="任意多边形: 形状 986">
                  <a:extLst>
                    <a:ext uri="{FF2B5EF4-FFF2-40B4-BE49-F238E27FC236}">
                      <a16:creationId xmlns:a16="http://schemas.microsoft.com/office/drawing/2014/main" id="{B3141053-6F22-28F0-B3D7-402E23BEFC27}"/>
                    </a:ext>
                  </a:extLst>
                </p:cNvPr>
                <p:cNvSpPr/>
                <p:nvPr/>
              </p:nvSpPr>
              <p:spPr>
                <a:xfrm>
                  <a:off x="3731524" y="1049467"/>
                  <a:ext cx="9525" cy="19050"/>
                </a:xfrm>
                <a:custGeom>
                  <a:avLst/>
                  <a:gdLst>
                    <a:gd name="connsiteX0" fmla="*/ 10277 w 9525"/>
                    <a:gd name="connsiteY0" fmla="*/ 11316 h 19050"/>
                    <a:gd name="connsiteX1" fmla="*/ 10497 w 9525"/>
                    <a:gd name="connsiteY1" fmla="*/ 7144 h 19050"/>
                    <a:gd name="connsiteX2" fmla="*/ 10287 w 9525"/>
                    <a:gd name="connsiteY2" fmla="*/ 8639 h 19050"/>
                    <a:gd name="connsiteX3" fmla="*/ 9163 w 9525"/>
                    <a:gd name="connsiteY3" fmla="*/ 8953 h 19050"/>
                    <a:gd name="connsiteX4" fmla="*/ 9525 w 9525"/>
                    <a:gd name="connsiteY4" fmla="*/ 9716 h 19050"/>
                    <a:gd name="connsiteX5" fmla="*/ 7896 w 9525"/>
                    <a:gd name="connsiteY5" fmla="*/ 12973 h 19050"/>
                    <a:gd name="connsiteX6" fmla="*/ 7144 w 9525"/>
                    <a:gd name="connsiteY6" fmla="*/ 19288 h 19050"/>
                    <a:gd name="connsiteX7" fmla="*/ 8734 w 9525"/>
                    <a:gd name="connsiteY7" fmla="*/ 14935 h 19050"/>
                    <a:gd name="connsiteX8" fmla="*/ 8668 w 9525"/>
                    <a:gd name="connsiteY8" fmla="*/ 18364 h 19050"/>
                    <a:gd name="connsiteX9" fmla="*/ 9906 w 9525"/>
                    <a:gd name="connsiteY9" fmla="*/ 12421 h 19050"/>
                    <a:gd name="connsiteX10" fmla="*/ 11516 w 9525"/>
                    <a:gd name="connsiteY10" fmla="*/ 14392 h 19050"/>
                    <a:gd name="connsiteX11" fmla="*/ 10277 w 9525"/>
                    <a:gd name="connsiteY11" fmla="*/ 1131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525" h="19050">
                      <a:moveTo>
                        <a:pt x="10277" y="11316"/>
                      </a:moveTo>
                      <a:cubicBezTo>
                        <a:pt x="11554" y="8068"/>
                        <a:pt x="10087" y="9735"/>
                        <a:pt x="10497" y="7144"/>
                      </a:cubicBezTo>
                      <a:cubicBezTo>
                        <a:pt x="10477" y="7896"/>
                        <a:pt x="10287" y="8277"/>
                        <a:pt x="10287" y="8639"/>
                      </a:cubicBezTo>
                      <a:cubicBezTo>
                        <a:pt x="9725" y="8944"/>
                        <a:pt x="9792" y="6772"/>
                        <a:pt x="9163" y="8953"/>
                      </a:cubicBezTo>
                      <a:cubicBezTo>
                        <a:pt x="9154" y="9315"/>
                        <a:pt x="9735" y="8592"/>
                        <a:pt x="9525" y="9716"/>
                      </a:cubicBezTo>
                      <a:cubicBezTo>
                        <a:pt x="9125" y="11916"/>
                        <a:pt x="8325" y="11868"/>
                        <a:pt x="7896" y="12973"/>
                      </a:cubicBezTo>
                      <a:lnTo>
                        <a:pt x="7144" y="19288"/>
                      </a:lnTo>
                      <a:cubicBezTo>
                        <a:pt x="8068" y="19402"/>
                        <a:pt x="8344" y="16412"/>
                        <a:pt x="8734" y="14935"/>
                      </a:cubicBezTo>
                      <a:lnTo>
                        <a:pt x="8668" y="18364"/>
                      </a:lnTo>
                      <a:cubicBezTo>
                        <a:pt x="9211" y="16545"/>
                        <a:pt x="9344" y="14640"/>
                        <a:pt x="9906" y="12421"/>
                      </a:cubicBezTo>
                      <a:cubicBezTo>
                        <a:pt x="9944" y="14735"/>
                        <a:pt x="10411" y="15221"/>
                        <a:pt x="11516" y="14392"/>
                      </a:cubicBezTo>
                      <a:cubicBezTo>
                        <a:pt x="11316" y="13878"/>
                        <a:pt x="9544" y="14249"/>
                        <a:pt x="10277" y="1131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04" name="任意多边形: 形状 987">
                  <a:extLst>
                    <a:ext uri="{FF2B5EF4-FFF2-40B4-BE49-F238E27FC236}">
                      <a16:creationId xmlns:a16="http://schemas.microsoft.com/office/drawing/2014/main" id="{CC5850D5-EE45-A85C-03B9-D6439F216503}"/>
                    </a:ext>
                  </a:extLst>
                </p:cNvPr>
                <p:cNvSpPr/>
                <p:nvPr/>
              </p:nvSpPr>
              <p:spPr>
                <a:xfrm>
                  <a:off x="3482026" y="1030465"/>
                  <a:ext cx="28575" cy="38100"/>
                </a:xfrm>
                <a:custGeom>
                  <a:avLst/>
                  <a:gdLst>
                    <a:gd name="connsiteX0" fmla="*/ 23717 w 28575"/>
                    <a:gd name="connsiteY0" fmla="*/ 27661 h 38100"/>
                    <a:gd name="connsiteX1" fmla="*/ 22631 w 28575"/>
                    <a:gd name="connsiteY1" fmla="*/ 11078 h 38100"/>
                    <a:gd name="connsiteX2" fmla="*/ 18507 w 28575"/>
                    <a:gd name="connsiteY2" fmla="*/ 7144 h 38100"/>
                    <a:gd name="connsiteX3" fmla="*/ 18393 w 28575"/>
                    <a:gd name="connsiteY3" fmla="*/ 13059 h 38100"/>
                    <a:gd name="connsiteX4" fmla="*/ 18774 w 28575"/>
                    <a:gd name="connsiteY4" fmla="*/ 18964 h 38100"/>
                    <a:gd name="connsiteX5" fmla="*/ 13154 w 28575"/>
                    <a:gd name="connsiteY5" fmla="*/ 22193 h 38100"/>
                    <a:gd name="connsiteX6" fmla="*/ 8277 w 28575"/>
                    <a:gd name="connsiteY6" fmla="*/ 15945 h 38100"/>
                    <a:gd name="connsiteX7" fmla="*/ 7144 w 28575"/>
                    <a:gd name="connsiteY7" fmla="*/ 23241 h 38100"/>
                    <a:gd name="connsiteX8" fmla="*/ 16507 w 28575"/>
                    <a:gd name="connsiteY8" fmla="*/ 34976 h 38100"/>
                    <a:gd name="connsiteX9" fmla="*/ 23717 w 28575"/>
                    <a:gd name="connsiteY9" fmla="*/ 27661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8575" h="38100">
                      <a:moveTo>
                        <a:pt x="23717" y="27661"/>
                      </a:moveTo>
                      <a:cubicBezTo>
                        <a:pt x="22088" y="22365"/>
                        <a:pt x="21479" y="17345"/>
                        <a:pt x="22631" y="11078"/>
                      </a:cubicBezTo>
                      <a:cubicBezTo>
                        <a:pt x="20050" y="12001"/>
                        <a:pt x="19507" y="10382"/>
                        <a:pt x="18507" y="7144"/>
                      </a:cubicBezTo>
                      <a:cubicBezTo>
                        <a:pt x="18507" y="7144"/>
                        <a:pt x="18450" y="10096"/>
                        <a:pt x="18393" y="13059"/>
                      </a:cubicBezTo>
                      <a:cubicBezTo>
                        <a:pt x="18583" y="16012"/>
                        <a:pt x="18774" y="18964"/>
                        <a:pt x="18774" y="18964"/>
                      </a:cubicBezTo>
                      <a:cubicBezTo>
                        <a:pt x="15592" y="18364"/>
                        <a:pt x="14545" y="19050"/>
                        <a:pt x="13154" y="22193"/>
                      </a:cubicBezTo>
                      <a:cubicBezTo>
                        <a:pt x="11354" y="18412"/>
                        <a:pt x="12030" y="15402"/>
                        <a:pt x="8277" y="15945"/>
                      </a:cubicBezTo>
                      <a:lnTo>
                        <a:pt x="7144" y="23241"/>
                      </a:lnTo>
                      <a:cubicBezTo>
                        <a:pt x="9896" y="28137"/>
                        <a:pt x="12916" y="32271"/>
                        <a:pt x="16507" y="34976"/>
                      </a:cubicBezTo>
                      <a:cubicBezTo>
                        <a:pt x="18393" y="30451"/>
                        <a:pt x="21403" y="29851"/>
                        <a:pt x="23717" y="2766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05" name="任意多边形: 形状 988">
                  <a:extLst>
                    <a:ext uri="{FF2B5EF4-FFF2-40B4-BE49-F238E27FC236}">
                      <a16:creationId xmlns:a16="http://schemas.microsoft.com/office/drawing/2014/main" id="{022C4BAB-BF5E-D24D-0652-FA1FDE11C047}"/>
                    </a:ext>
                  </a:extLst>
                </p:cNvPr>
                <p:cNvSpPr/>
                <p:nvPr/>
              </p:nvSpPr>
              <p:spPr>
                <a:xfrm>
                  <a:off x="3694766" y="1082696"/>
                  <a:ext cx="19050" cy="19050"/>
                </a:xfrm>
                <a:custGeom>
                  <a:avLst/>
                  <a:gdLst>
                    <a:gd name="connsiteX0" fmla="*/ 21117 w 19050"/>
                    <a:gd name="connsiteY0" fmla="*/ 9500 h 19050"/>
                    <a:gd name="connsiteX1" fmla="*/ 16783 w 19050"/>
                    <a:gd name="connsiteY1" fmla="*/ 7519 h 19050"/>
                    <a:gd name="connsiteX2" fmla="*/ 12688 w 19050"/>
                    <a:gd name="connsiteY2" fmla="*/ 7871 h 19050"/>
                    <a:gd name="connsiteX3" fmla="*/ 11773 w 19050"/>
                    <a:gd name="connsiteY3" fmla="*/ 11272 h 19050"/>
                    <a:gd name="connsiteX4" fmla="*/ 9878 w 19050"/>
                    <a:gd name="connsiteY4" fmla="*/ 7309 h 19050"/>
                    <a:gd name="connsiteX5" fmla="*/ 9840 w 19050"/>
                    <a:gd name="connsiteY5" fmla="*/ 7719 h 19050"/>
                    <a:gd name="connsiteX6" fmla="*/ 7696 w 19050"/>
                    <a:gd name="connsiteY6" fmla="*/ 8157 h 19050"/>
                    <a:gd name="connsiteX7" fmla="*/ 9925 w 19050"/>
                    <a:gd name="connsiteY7" fmla="*/ 12424 h 19050"/>
                    <a:gd name="connsiteX8" fmla="*/ 12078 w 19050"/>
                    <a:gd name="connsiteY8" fmla="*/ 12729 h 19050"/>
                    <a:gd name="connsiteX9" fmla="*/ 12164 w 19050"/>
                    <a:gd name="connsiteY9" fmla="*/ 11024 h 19050"/>
                    <a:gd name="connsiteX10" fmla="*/ 14516 w 19050"/>
                    <a:gd name="connsiteY10" fmla="*/ 12834 h 19050"/>
                    <a:gd name="connsiteX11" fmla="*/ 16669 w 19050"/>
                    <a:gd name="connsiteY11" fmla="*/ 9681 h 19050"/>
                    <a:gd name="connsiteX12" fmla="*/ 17079 w 19050"/>
                    <a:gd name="connsiteY12" fmla="*/ 16072 h 19050"/>
                    <a:gd name="connsiteX13" fmla="*/ 21117 w 19050"/>
                    <a:gd name="connsiteY13" fmla="*/ 950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9050" h="19050">
                      <a:moveTo>
                        <a:pt x="21117" y="9500"/>
                      </a:moveTo>
                      <a:cubicBezTo>
                        <a:pt x="20460" y="7700"/>
                        <a:pt x="15183" y="12062"/>
                        <a:pt x="16783" y="7519"/>
                      </a:cubicBezTo>
                      <a:cubicBezTo>
                        <a:pt x="15583" y="5947"/>
                        <a:pt x="12554" y="9957"/>
                        <a:pt x="12688" y="7871"/>
                      </a:cubicBezTo>
                      <a:cubicBezTo>
                        <a:pt x="12621" y="8681"/>
                        <a:pt x="12926" y="9709"/>
                        <a:pt x="11773" y="11272"/>
                      </a:cubicBezTo>
                      <a:lnTo>
                        <a:pt x="9878" y="7309"/>
                      </a:lnTo>
                      <a:lnTo>
                        <a:pt x="9840" y="7719"/>
                      </a:lnTo>
                      <a:cubicBezTo>
                        <a:pt x="9801" y="7795"/>
                        <a:pt x="7696" y="8157"/>
                        <a:pt x="7696" y="8157"/>
                      </a:cubicBezTo>
                      <a:cubicBezTo>
                        <a:pt x="5810" y="11700"/>
                        <a:pt x="9306" y="10786"/>
                        <a:pt x="9925" y="12424"/>
                      </a:cubicBezTo>
                      <a:cubicBezTo>
                        <a:pt x="11192" y="8814"/>
                        <a:pt x="11354" y="12748"/>
                        <a:pt x="12078" y="12729"/>
                      </a:cubicBezTo>
                      <a:cubicBezTo>
                        <a:pt x="11364" y="12777"/>
                        <a:pt x="11402" y="11919"/>
                        <a:pt x="12164" y="11024"/>
                      </a:cubicBezTo>
                      <a:cubicBezTo>
                        <a:pt x="13145" y="12453"/>
                        <a:pt x="12792" y="13129"/>
                        <a:pt x="14516" y="12834"/>
                      </a:cubicBezTo>
                      <a:cubicBezTo>
                        <a:pt x="13802" y="13291"/>
                        <a:pt x="15421" y="8043"/>
                        <a:pt x="16669" y="9681"/>
                      </a:cubicBezTo>
                      <a:cubicBezTo>
                        <a:pt x="18298" y="11453"/>
                        <a:pt x="13783" y="15520"/>
                        <a:pt x="17079" y="16072"/>
                      </a:cubicBezTo>
                      <a:cubicBezTo>
                        <a:pt x="17898" y="16377"/>
                        <a:pt x="22565" y="12977"/>
                        <a:pt x="21117" y="950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06" name="任意多边形: 形状 989">
                  <a:extLst>
                    <a:ext uri="{FF2B5EF4-FFF2-40B4-BE49-F238E27FC236}">
                      <a16:creationId xmlns:a16="http://schemas.microsoft.com/office/drawing/2014/main" id="{38B599A9-1C43-E87E-1ED7-AAFE9066B6EE}"/>
                    </a:ext>
                  </a:extLst>
                </p:cNvPr>
                <p:cNvSpPr/>
                <p:nvPr/>
              </p:nvSpPr>
              <p:spPr>
                <a:xfrm>
                  <a:off x="3410331" y="823496"/>
                  <a:ext cx="19050" cy="19050"/>
                </a:xfrm>
                <a:custGeom>
                  <a:avLst/>
                  <a:gdLst>
                    <a:gd name="connsiteX0" fmla="*/ 16945 w 19050"/>
                    <a:gd name="connsiteY0" fmla="*/ 8011 h 19050"/>
                    <a:gd name="connsiteX1" fmla="*/ 17002 w 19050"/>
                    <a:gd name="connsiteY1" fmla="*/ 7144 h 19050"/>
                    <a:gd name="connsiteX2" fmla="*/ 11878 w 19050"/>
                    <a:gd name="connsiteY2" fmla="*/ 13840 h 19050"/>
                    <a:gd name="connsiteX3" fmla="*/ 7144 w 19050"/>
                    <a:gd name="connsiteY3" fmla="*/ 20822 h 19050"/>
                    <a:gd name="connsiteX4" fmla="*/ 16945 w 19050"/>
                    <a:gd name="connsiteY4" fmla="*/ 801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6945" y="8011"/>
                      </a:moveTo>
                      <a:lnTo>
                        <a:pt x="17002" y="7144"/>
                      </a:lnTo>
                      <a:cubicBezTo>
                        <a:pt x="17002" y="7144"/>
                        <a:pt x="14440" y="10497"/>
                        <a:pt x="11878" y="13840"/>
                      </a:cubicBezTo>
                      <a:cubicBezTo>
                        <a:pt x="9506" y="17336"/>
                        <a:pt x="7144" y="20822"/>
                        <a:pt x="7144" y="20822"/>
                      </a:cubicBezTo>
                      <a:cubicBezTo>
                        <a:pt x="10573" y="21393"/>
                        <a:pt x="13611" y="11925"/>
                        <a:pt x="16945" y="80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07" name="任意多边形: 形状 990">
                  <a:extLst>
                    <a:ext uri="{FF2B5EF4-FFF2-40B4-BE49-F238E27FC236}">
                      <a16:creationId xmlns:a16="http://schemas.microsoft.com/office/drawing/2014/main" id="{045BB66F-46B8-BA32-57B9-7D4A95A39D2C}"/>
                    </a:ext>
                  </a:extLst>
                </p:cNvPr>
                <p:cNvSpPr/>
                <p:nvPr/>
              </p:nvSpPr>
              <p:spPr>
                <a:xfrm>
                  <a:off x="3654998" y="1094625"/>
                  <a:ext cx="19050" cy="28575"/>
                </a:xfrm>
                <a:custGeom>
                  <a:avLst/>
                  <a:gdLst>
                    <a:gd name="connsiteX0" fmla="*/ 10784 w 19050"/>
                    <a:gd name="connsiteY0" fmla="*/ 21641 h 28575"/>
                    <a:gd name="connsiteX1" fmla="*/ 14213 w 19050"/>
                    <a:gd name="connsiteY1" fmla="*/ 17583 h 28575"/>
                    <a:gd name="connsiteX2" fmla="*/ 14527 w 19050"/>
                    <a:gd name="connsiteY2" fmla="*/ 19860 h 28575"/>
                    <a:gd name="connsiteX3" fmla="*/ 13394 w 19050"/>
                    <a:gd name="connsiteY3" fmla="*/ 11878 h 28575"/>
                    <a:gd name="connsiteX4" fmla="*/ 11527 w 19050"/>
                    <a:gd name="connsiteY4" fmla="*/ 11868 h 28575"/>
                    <a:gd name="connsiteX5" fmla="*/ 13051 w 19050"/>
                    <a:gd name="connsiteY5" fmla="*/ 7144 h 28575"/>
                    <a:gd name="connsiteX6" fmla="*/ 9346 w 19050"/>
                    <a:gd name="connsiteY6" fmla="*/ 15450 h 28575"/>
                    <a:gd name="connsiteX7" fmla="*/ 11660 w 19050"/>
                    <a:gd name="connsiteY7" fmla="*/ 15411 h 28575"/>
                    <a:gd name="connsiteX8" fmla="*/ 7212 w 19050"/>
                    <a:gd name="connsiteY8" fmla="*/ 18631 h 28575"/>
                    <a:gd name="connsiteX9" fmla="*/ 14756 w 19050"/>
                    <a:gd name="connsiteY9" fmla="*/ 23632 h 28575"/>
                    <a:gd name="connsiteX10" fmla="*/ 10784 w 19050"/>
                    <a:gd name="connsiteY10" fmla="*/ 21641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9050" h="28575">
                      <a:moveTo>
                        <a:pt x="10784" y="21641"/>
                      </a:moveTo>
                      <a:lnTo>
                        <a:pt x="14213" y="17583"/>
                      </a:lnTo>
                      <a:cubicBezTo>
                        <a:pt x="15108" y="17850"/>
                        <a:pt x="14585" y="18907"/>
                        <a:pt x="14527" y="19860"/>
                      </a:cubicBezTo>
                      <a:cubicBezTo>
                        <a:pt x="13718" y="18155"/>
                        <a:pt x="13080" y="14602"/>
                        <a:pt x="13394" y="11878"/>
                      </a:cubicBezTo>
                      <a:cubicBezTo>
                        <a:pt x="12813" y="12906"/>
                        <a:pt x="11946" y="12211"/>
                        <a:pt x="11527" y="11868"/>
                      </a:cubicBezTo>
                      <a:cubicBezTo>
                        <a:pt x="12365" y="8601"/>
                        <a:pt x="14146" y="8696"/>
                        <a:pt x="13051" y="7144"/>
                      </a:cubicBezTo>
                      <a:cubicBezTo>
                        <a:pt x="10155" y="11316"/>
                        <a:pt x="9727" y="11306"/>
                        <a:pt x="9346" y="15450"/>
                      </a:cubicBezTo>
                      <a:cubicBezTo>
                        <a:pt x="9803" y="15364"/>
                        <a:pt x="11279" y="14592"/>
                        <a:pt x="11660" y="15411"/>
                      </a:cubicBezTo>
                      <a:cubicBezTo>
                        <a:pt x="11441" y="18221"/>
                        <a:pt x="8212" y="17983"/>
                        <a:pt x="7212" y="18631"/>
                      </a:cubicBezTo>
                      <a:cubicBezTo>
                        <a:pt x="6488" y="22498"/>
                        <a:pt x="11670" y="23422"/>
                        <a:pt x="14756" y="23632"/>
                      </a:cubicBezTo>
                      <a:lnTo>
                        <a:pt x="10784" y="2164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08" name="任意多边形: 形状 991">
                  <a:extLst>
                    <a:ext uri="{FF2B5EF4-FFF2-40B4-BE49-F238E27FC236}">
                      <a16:creationId xmlns:a16="http://schemas.microsoft.com/office/drawing/2014/main" id="{DE3F5A8F-DCC1-BBE9-62EC-3B05C6B68CA4}"/>
                    </a:ext>
                  </a:extLst>
                </p:cNvPr>
                <p:cNvSpPr/>
                <p:nvPr/>
              </p:nvSpPr>
              <p:spPr>
                <a:xfrm>
                  <a:off x="3466784" y="1019101"/>
                  <a:ext cx="19050" cy="19050"/>
                </a:xfrm>
                <a:custGeom>
                  <a:avLst/>
                  <a:gdLst>
                    <a:gd name="connsiteX0" fmla="*/ 9936 w 19050"/>
                    <a:gd name="connsiteY0" fmla="*/ 10935 h 19050"/>
                    <a:gd name="connsiteX1" fmla="*/ 10441 w 19050"/>
                    <a:gd name="connsiteY1" fmla="*/ 12744 h 19050"/>
                    <a:gd name="connsiteX2" fmla="*/ 11984 w 19050"/>
                    <a:gd name="connsiteY2" fmla="*/ 7144 h 19050"/>
                    <a:gd name="connsiteX3" fmla="*/ 7917 w 19050"/>
                    <a:gd name="connsiteY3" fmla="*/ 9258 h 19050"/>
                    <a:gd name="connsiteX4" fmla="*/ 7841 w 19050"/>
                    <a:gd name="connsiteY4" fmla="*/ 8049 h 19050"/>
                    <a:gd name="connsiteX5" fmla="*/ 7898 w 19050"/>
                    <a:gd name="connsiteY5" fmla="*/ 14802 h 19050"/>
                    <a:gd name="connsiteX6" fmla="*/ 9936 w 19050"/>
                    <a:gd name="connsiteY6" fmla="*/ 1093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" h="19050">
                      <a:moveTo>
                        <a:pt x="9936" y="10935"/>
                      </a:moveTo>
                      <a:cubicBezTo>
                        <a:pt x="10365" y="11525"/>
                        <a:pt x="10022" y="12173"/>
                        <a:pt x="10441" y="12744"/>
                      </a:cubicBezTo>
                      <a:cubicBezTo>
                        <a:pt x="13479" y="12478"/>
                        <a:pt x="10203" y="9096"/>
                        <a:pt x="11984" y="7144"/>
                      </a:cubicBezTo>
                      <a:lnTo>
                        <a:pt x="7917" y="9258"/>
                      </a:lnTo>
                      <a:lnTo>
                        <a:pt x="7841" y="8049"/>
                      </a:lnTo>
                      <a:cubicBezTo>
                        <a:pt x="6326" y="8163"/>
                        <a:pt x="7726" y="12382"/>
                        <a:pt x="7898" y="14802"/>
                      </a:cubicBezTo>
                      <a:lnTo>
                        <a:pt x="9936" y="1093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09" name="任意多边形: 形状 992">
                  <a:extLst>
                    <a:ext uri="{FF2B5EF4-FFF2-40B4-BE49-F238E27FC236}">
                      <a16:creationId xmlns:a16="http://schemas.microsoft.com/office/drawing/2014/main" id="{697B8742-E3A6-871B-1CF9-4965AAB1688D}"/>
                    </a:ext>
                  </a:extLst>
                </p:cNvPr>
                <p:cNvSpPr/>
                <p:nvPr/>
              </p:nvSpPr>
              <p:spPr>
                <a:xfrm>
                  <a:off x="3422475" y="761326"/>
                  <a:ext cx="9525" cy="9525"/>
                </a:xfrm>
                <a:custGeom>
                  <a:avLst/>
                  <a:gdLst>
                    <a:gd name="connsiteX0" fmla="*/ 7344 w 9525"/>
                    <a:gd name="connsiteY0" fmla="*/ 11030 h 9525"/>
                    <a:gd name="connsiteX1" fmla="*/ 11173 w 9525"/>
                    <a:gd name="connsiteY1" fmla="*/ 7144 h 9525"/>
                    <a:gd name="connsiteX2" fmla="*/ 7144 w 9525"/>
                    <a:gd name="connsiteY2" fmla="*/ 8734 h 9525"/>
                    <a:gd name="connsiteX3" fmla="*/ 7344 w 9525"/>
                    <a:gd name="connsiteY3" fmla="*/ 1103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344" y="11030"/>
                      </a:moveTo>
                      <a:lnTo>
                        <a:pt x="11173" y="7144"/>
                      </a:lnTo>
                      <a:lnTo>
                        <a:pt x="7144" y="8734"/>
                      </a:lnTo>
                      <a:cubicBezTo>
                        <a:pt x="8849" y="7715"/>
                        <a:pt x="7563" y="10077"/>
                        <a:pt x="7344" y="1103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10" name="任意多边形: 形状 993">
                  <a:extLst>
                    <a:ext uri="{FF2B5EF4-FFF2-40B4-BE49-F238E27FC236}">
                      <a16:creationId xmlns:a16="http://schemas.microsoft.com/office/drawing/2014/main" id="{2048CC01-AD60-D9F6-6B07-E077FD330298}"/>
                    </a:ext>
                  </a:extLst>
                </p:cNvPr>
                <p:cNvSpPr/>
                <p:nvPr/>
              </p:nvSpPr>
              <p:spPr>
                <a:xfrm>
                  <a:off x="3737248" y="1044257"/>
                  <a:ext cx="9525" cy="9525"/>
                </a:xfrm>
                <a:custGeom>
                  <a:avLst/>
                  <a:gdLst>
                    <a:gd name="connsiteX0" fmla="*/ 8211 w 9525"/>
                    <a:gd name="connsiteY0" fmla="*/ 8039 h 9525"/>
                    <a:gd name="connsiteX1" fmla="*/ 8058 w 9525"/>
                    <a:gd name="connsiteY1" fmla="*/ 8773 h 9525"/>
                    <a:gd name="connsiteX2" fmla="*/ 7934 w 9525"/>
                    <a:gd name="connsiteY2" fmla="*/ 7144 h 9525"/>
                    <a:gd name="connsiteX3" fmla="*/ 7144 w 9525"/>
                    <a:gd name="connsiteY3" fmla="*/ 10458 h 9525"/>
                    <a:gd name="connsiteX4" fmla="*/ 8211 w 9525"/>
                    <a:gd name="connsiteY4" fmla="*/ 803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8211" y="8039"/>
                      </a:moveTo>
                      <a:cubicBezTo>
                        <a:pt x="8230" y="6829"/>
                        <a:pt x="8363" y="8068"/>
                        <a:pt x="8058" y="8773"/>
                      </a:cubicBezTo>
                      <a:lnTo>
                        <a:pt x="7934" y="7144"/>
                      </a:lnTo>
                      <a:cubicBezTo>
                        <a:pt x="8211" y="8030"/>
                        <a:pt x="7153" y="10077"/>
                        <a:pt x="7144" y="10458"/>
                      </a:cubicBezTo>
                      <a:cubicBezTo>
                        <a:pt x="7658" y="9820"/>
                        <a:pt x="7982" y="10344"/>
                        <a:pt x="8211" y="803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11" name="任意多边形: 形状 994">
                  <a:extLst>
                    <a:ext uri="{FF2B5EF4-FFF2-40B4-BE49-F238E27FC236}">
                      <a16:creationId xmlns:a16="http://schemas.microsoft.com/office/drawing/2014/main" id="{557FFCFB-021D-ACB6-6455-96F07C809E46}"/>
                    </a:ext>
                  </a:extLst>
                </p:cNvPr>
                <p:cNvSpPr/>
                <p:nvPr/>
              </p:nvSpPr>
              <p:spPr>
                <a:xfrm>
                  <a:off x="3630597" y="1106512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7144 h 19050"/>
                    <a:gd name="connsiteX1" fmla="*/ 7172 w 9525"/>
                    <a:gd name="connsiteY1" fmla="*/ 12078 h 19050"/>
                    <a:gd name="connsiteX2" fmla="*/ 9573 w 9525"/>
                    <a:gd name="connsiteY2" fmla="*/ 853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144" y="7144"/>
                      </a:moveTo>
                      <a:lnTo>
                        <a:pt x="7172" y="12078"/>
                      </a:lnTo>
                      <a:lnTo>
                        <a:pt x="9573" y="853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12" name="任意多边形: 形状 995">
                  <a:extLst>
                    <a:ext uri="{FF2B5EF4-FFF2-40B4-BE49-F238E27FC236}">
                      <a16:creationId xmlns:a16="http://schemas.microsoft.com/office/drawing/2014/main" id="{6686B388-BD45-51AD-9953-0ED453DA1AEC}"/>
                    </a:ext>
                  </a:extLst>
                </p:cNvPr>
                <p:cNvSpPr/>
                <p:nvPr/>
              </p:nvSpPr>
              <p:spPr>
                <a:xfrm>
                  <a:off x="3555126" y="1084776"/>
                  <a:ext cx="19050" cy="19050"/>
                </a:xfrm>
                <a:custGeom>
                  <a:avLst/>
                  <a:gdLst>
                    <a:gd name="connsiteX0" fmla="*/ 10006 w 19050"/>
                    <a:gd name="connsiteY0" fmla="*/ 11430 h 19050"/>
                    <a:gd name="connsiteX1" fmla="*/ 9482 w 19050"/>
                    <a:gd name="connsiteY1" fmla="*/ 11173 h 19050"/>
                    <a:gd name="connsiteX2" fmla="*/ 12015 w 19050"/>
                    <a:gd name="connsiteY2" fmla="*/ 7144 h 19050"/>
                    <a:gd name="connsiteX3" fmla="*/ 8558 w 19050"/>
                    <a:gd name="connsiteY3" fmla="*/ 14592 h 19050"/>
                    <a:gd name="connsiteX4" fmla="*/ 10006 w 19050"/>
                    <a:gd name="connsiteY4" fmla="*/ 1143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0006" y="11430"/>
                      </a:moveTo>
                      <a:lnTo>
                        <a:pt x="9482" y="11173"/>
                      </a:lnTo>
                      <a:lnTo>
                        <a:pt x="12015" y="7144"/>
                      </a:lnTo>
                      <a:cubicBezTo>
                        <a:pt x="10758" y="11078"/>
                        <a:pt x="4348" y="10001"/>
                        <a:pt x="8558" y="14592"/>
                      </a:cubicBezTo>
                      <a:cubicBezTo>
                        <a:pt x="8853" y="13440"/>
                        <a:pt x="9615" y="12583"/>
                        <a:pt x="10006" y="1143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13" name="任意多边形: 形状 996">
                  <a:extLst>
                    <a:ext uri="{FF2B5EF4-FFF2-40B4-BE49-F238E27FC236}">
                      <a16:creationId xmlns:a16="http://schemas.microsoft.com/office/drawing/2014/main" id="{28BA9705-8BA7-BCA3-5C0E-08B8C5338BCA}"/>
                    </a:ext>
                  </a:extLst>
                </p:cNvPr>
                <p:cNvSpPr/>
                <p:nvPr/>
              </p:nvSpPr>
              <p:spPr>
                <a:xfrm>
                  <a:off x="3467824" y="1003661"/>
                  <a:ext cx="9525" cy="19050"/>
                </a:xfrm>
                <a:custGeom>
                  <a:avLst/>
                  <a:gdLst>
                    <a:gd name="connsiteX0" fmla="*/ 11440 w 9525"/>
                    <a:gd name="connsiteY0" fmla="*/ 17707 h 19050"/>
                    <a:gd name="connsiteX1" fmla="*/ 11030 w 9525"/>
                    <a:gd name="connsiteY1" fmla="*/ 15240 h 19050"/>
                    <a:gd name="connsiteX2" fmla="*/ 10658 w 9525"/>
                    <a:gd name="connsiteY2" fmla="*/ 14164 h 19050"/>
                    <a:gd name="connsiteX3" fmla="*/ 10601 w 9525"/>
                    <a:gd name="connsiteY3" fmla="*/ 14040 h 19050"/>
                    <a:gd name="connsiteX4" fmla="*/ 10573 w 9525"/>
                    <a:gd name="connsiteY4" fmla="*/ 13973 h 19050"/>
                    <a:gd name="connsiteX5" fmla="*/ 10563 w 9525"/>
                    <a:gd name="connsiteY5" fmla="*/ 13945 h 19050"/>
                    <a:gd name="connsiteX6" fmla="*/ 10554 w 9525"/>
                    <a:gd name="connsiteY6" fmla="*/ 13926 h 19050"/>
                    <a:gd name="connsiteX7" fmla="*/ 10649 w 9525"/>
                    <a:gd name="connsiteY7" fmla="*/ 10116 h 19050"/>
                    <a:gd name="connsiteX8" fmla="*/ 10649 w 9525"/>
                    <a:gd name="connsiteY8" fmla="*/ 10116 h 19050"/>
                    <a:gd name="connsiteX9" fmla="*/ 10649 w 9525"/>
                    <a:gd name="connsiteY9" fmla="*/ 10106 h 19050"/>
                    <a:gd name="connsiteX10" fmla="*/ 10554 w 9525"/>
                    <a:gd name="connsiteY10" fmla="*/ 9916 h 19050"/>
                    <a:gd name="connsiteX11" fmla="*/ 10344 w 9525"/>
                    <a:gd name="connsiteY11" fmla="*/ 9554 h 19050"/>
                    <a:gd name="connsiteX12" fmla="*/ 7982 w 9525"/>
                    <a:gd name="connsiteY12" fmla="*/ 7144 h 19050"/>
                    <a:gd name="connsiteX13" fmla="*/ 7534 w 9525"/>
                    <a:gd name="connsiteY13" fmla="*/ 9325 h 19050"/>
                    <a:gd name="connsiteX14" fmla="*/ 7144 w 9525"/>
                    <a:gd name="connsiteY14" fmla="*/ 16097 h 19050"/>
                    <a:gd name="connsiteX15" fmla="*/ 11440 w 9525"/>
                    <a:gd name="connsiteY15" fmla="*/ 1770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525" h="19050">
                      <a:moveTo>
                        <a:pt x="11440" y="17707"/>
                      </a:moveTo>
                      <a:cubicBezTo>
                        <a:pt x="11392" y="16812"/>
                        <a:pt x="11249" y="15992"/>
                        <a:pt x="11030" y="15240"/>
                      </a:cubicBezTo>
                      <a:lnTo>
                        <a:pt x="10658" y="14164"/>
                      </a:lnTo>
                      <a:lnTo>
                        <a:pt x="10601" y="14040"/>
                      </a:lnTo>
                      <a:lnTo>
                        <a:pt x="10573" y="13973"/>
                      </a:lnTo>
                      <a:lnTo>
                        <a:pt x="10563" y="13945"/>
                      </a:lnTo>
                      <a:lnTo>
                        <a:pt x="10554" y="13926"/>
                      </a:lnTo>
                      <a:lnTo>
                        <a:pt x="10649" y="10116"/>
                      </a:lnTo>
                      <a:lnTo>
                        <a:pt x="10649" y="10116"/>
                      </a:lnTo>
                      <a:lnTo>
                        <a:pt x="10649" y="10106"/>
                      </a:lnTo>
                      <a:lnTo>
                        <a:pt x="10554" y="9916"/>
                      </a:lnTo>
                      <a:lnTo>
                        <a:pt x="10344" y="9554"/>
                      </a:lnTo>
                      <a:cubicBezTo>
                        <a:pt x="9754" y="8611"/>
                        <a:pt x="8915" y="7830"/>
                        <a:pt x="7982" y="7144"/>
                      </a:cubicBezTo>
                      <a:cubicBezTo>
                        <a:pt x="7982" y="7144"/>
                        <a:pt x="7763" y="8230"/>
                        <a:pt x="7534" y="9325"/>
                      </a:cubicBezTo>
                      <a:cubicBezTo>
                        <a:pt x="7344" y="12716"/>
                        <a:pt x="7144" y="16097"/>
                        <a:pt x="7144" y="16097"/>
                      </a:cubicBezTo>
                      <a:lnTo>
                        <a:pt x="11440" y="1770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14" name="任意多边形: 形状 997">
                  <a:extLst>
                    <a:ext uri="{FF2B5EF4-FFF2-40B4-BE49-F238E27FC236}">
                      <a16:creationId xmlns:a16="http://schemas.microsoft.com/office/drawing/2014/main" id="{89D0E77A-6B06-B72B-21A8-B6FB1A781AF0}"/>
                    </a:ext>
                  </a:extLst>
                </p:cNvPr>
                <p:cNvSpPr/>
                <p:nvPr/>
              </p:nvSpPr>
              <p:spPr>
                <a:xfrm>
                  <a:off x="3716581" y="1070975"/>
                  <a:ext cx="9525" cy="9525"/>
                </a:xfrm>
                <a:custGeom>
                  <a:avLst/>
                  <a:gdLst>
                    <a:gd name="connsiteX0" fmla="*/ 9056 w 9525"/>
                    <a:gd name="connsiteY0" fmla="*/ 7144 h 9525"/>
                    <a:gd name="connsiteX1" fmla="*/ 7217 w 9525"/>
                    <a:gd name="connsiteY1" fmla="*/ 11344 h 9525"/>
                    <a:gd name="connsiteX2" fmla="*/ 9056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056" y="7144"/>
                      </a:moveTo>
                      <a:cubicBezTo>
                        <a:pt x="9056" y="7563"/>
                        <a:pt x="6703" y="9839"/>
                        <a:pt x="7217" y="11344"/>
                      </a:cubicBezTo>
                      <a:cubicBezTo>
                        <a:pt x="8132" y="9249"/>
                        <a:pt x="8446" y="8534"/>
                        <a:pt x="9056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15" name="任意多边形: 形状 998">
                  <a:extLst>
                    <a:ext uri="{FF2B5EF4-FFF2-40B4-BE49-F238E27FC236}">
                      <a16:creationId xmlns:a16="http://schemas.microsoft.com/office/drawing/2014/main" id="{0C628123-3CDD-353A-8D51-435769FC66C4}"/>
                    </a:ext>
                  </a:extLst>
                </p:cNvPr>
                <p:cNvSpPr/>
                <p:nvPr/>
              </p:nvSpPr>
              <p:spPr>
                <a:xfrm>
                  <a:off x="3423824" y="791007"/>
                  <a:ext cx="38100" cy="38100"/>
                </a:xfrm>
                <a:custGeom>
                  <a:avLst/>
                  <a:gdLst>
                    <a:gd name="connsiteX0" fmla="*/ 7300 w 38100"/>
                    <a:gd name="connsiteY0" fmla="*/ 36909 h 38100"/>
                    <a:gd name="connsiteX1" fmla="*/ 21988 w 38100"/>
                    <a:gd name="connsiteY1" fmla="*/ 17869 h 38100"/>
                    <a:gd name="connsiteX2" fmla="*/ 18292 w 38100"/>
                    <a:gd name="connsiteY2" fmla="*/ 25193 h 38100"/>
                    <a:gd name="connsiteX3" fmla="*/ 23302 w 38100"/>
                    <a:gd name="connsiteY3" fmla="*/ 24317 h 38100"/>
                    <a:gd name="connsiteX4" fmla="*/ 26045 w 38100"/>
                    <a:gd name="connsiteY4" fmla="*/ 19393 h 38100"/>
                    <a:gd name="connsiteX5" fmla="*/ 28389 w 38100"/>
                    <a:gd name="connsiteY5" fmla="*/ 22698 h 38100"/>
                    <a:gd name="connsiteX6" fmla="*/ 21588 w 38100"/>
                    <a:gd name="connsiteY6" fmla="*/ 34452 h 38100"/>
                    <a:gd name="connsiteX7" fmla="*/ 34646 w 38100"/>
                    <a:gd name="connsiteY7" fmla="*/ 19097 h 38100"/>
                    <a:gd name="connsiteX8" fmla="*/ 33427 w 38100"/>
                    <a:gd name="connsiteY8" fmla="*/ 13582 h 38100"/>
                    <a:gd name="connsiteX9" fmla="*/ 29046 w 38100"/>
                    <a:gd name="connsiteY9" fmla="*/ 18412 h 38100"/>
                    <a:gd name="connsiteX10" fmla="*/ 29093 w 38100"/>
                    <a:gd name="connsiteY10" fmla="*/ 9811 h 38100"/>
                    <a:gd name="connsiteX11" fmla="*/ 33046 w 38100"/>
                    <a:gd name="connsiteY11" fmla="*/ 7582 h 38100"/>
                    <a:gd name="connsiteX12" fmla="*/ 25398 w 38100"/>
                    <a:gd name="connsiteY12" fmla="*/ 10372 h 38100"/>
                    <a:gd name="connsiteX13" fmla="*/ 24217 w 38100"/>
                    <a:gd name="connsiteY13" fmla="*/ 17335 h 38100"/>
                    <a:gd name="connsiteX14" fmla="*/ 20121 w 38100"/>
                    <a:gd name="connsiteY14" fmla="*/ 18212 h 38100"/>
                    <a:gd name="connsiteX15" fmla="*/ 16130 w 38100"/>
                    <a:gd name="connsiteY15" fmla="*/ 19221 h 38100"/>
                    <a:gd name="connsiteX16" fmla="*/ 17825 w 38100"/>
                    <a:gd name="connsiteY16" fmla="*/ 16849 h 38100"/>
                    <a:gd name="connsiteX17" fmla="*/ 19635 w 38100"/>
                    <a:gd name="connsiteY17" fmla="*/ 14563 h 38100"/>
                    <a:gd name="connsiteX18" fmla="*/ 7300 w 38100"/>
                    <a:gd name="connsiteY18" fmla="*/ 36909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8100" h="38100">
                      <a:moveTo>
                        <a:pt x="7300" y="36909"/>
                      </a:moveTo>
                      <a:cubicBezTo>
                        <a:pt x="13377" y="31823"/>
                        <a:pt x="14901" y="23203"/>
                        <a:pt x="21988" y="17869"/>
                      </a:cubicBezTo>
                      <a:cubicBezTo>
                        <a:pt x="22416" y="19059"/>
                        <a:pt x="20483" y="24574"/>
                        <a:pt x="18292" y="25193"/>
                      </a:cubicBezTo>
                      <a:cubicBezTo>
                        <a:pt x="16025" y="33299"/>
                        <a:pt x="21407" y="22269"/>
                        <a:pt x="23302" y="24317"/>
                      </a:cubicBezTo>
                      <a:cubicBezTo>
                        <a:pt x="21150" y="24946"/>
                        <a:pt x="23731" y="19859"/>
                        <a:pt x="26045" y="19393"/>
                      </a:cubicBezTo>
                      <a:cubicBezTo>
                        <a:pt x="30474" y="18335"/>
                        <a:pt x="23807" y="24622"/>
                        <a:pt x="28389" y="22698"/>
                      </a:cubicBezTo>
                      <a:cubicBezTo>
                        <a:pt x="26522" y="26203"/>
                        <a:pt x="19083" y="31261"/>
                        <a:pt x="21588" y="34452"/>
                      </a:cubicBezTo>
                      <a:cubicBezTo>
                        <a:pt x="24102" y="30337"/>
                        <a:pt x="31370" y="25355"/>
                        <a:pt x="34646" y="19097"/>
                      </a:cubicBezTo>
                      <a:cubicBezTo>
                        <a:pt x="26922" y="22707"/>
                        <a:pt x="39418" y="11754"/>
                        <a:pt x="33427" y="13582"/>
                      </a:cubicBezTo>
                      <a:lnTo>
                        <a:pt x="29046" y="18412"/>
                      </a:lnTo>
                      <a:cubicBezTo>
                        <a:pt x="25788" y="16392"/>
                        <a:pt x="31627" y="11487"/>
                        <a:pt x="29093" y="9811"/>
                      </a:cubicBezTo>
                      <a:lnTo>
                        <a:pt x="33046" y="7582"/>
                      </a:lnTo>
                      <a:cubicBezTo>
                        <a:pt x="31160" y="6286"/>
                        <a:pt x="29408" y="8058"/>
                        <a:pt x="25398" y="10372"/>
                      </a:cubicBezTo>
                      <a:cubicBezTo>
                        <a:pt x="24150" y="13449"/>
                        <a:pt x="29265" y="12801"/>
                        <a:pt x="24217" y="17335"/>
                      </a:cubicBezTo>
                      <a:cubicBezTo>
                        <a:pt x="24217" y="17335"/>
                        <a:pt x="22169" y="17773"/>
                        <a:pt x="20121" y="18212"/>
                      </a:cubicBezTo>
                      <a:cubicBezTo>
                        <a:pt x="18121" y="18716"/>
                        <a:pt x="16130" y="19221"/>
                        <a:pt x="16130" y="19221"/>
                      </a:cubicBezTo>
                      <a:cubicBezTo>
                        <a:pt x="16130" y="19221"/>
                        <a:pt x="16978" y="18031"/>
                        <a:pt x="17825" y="16849"/>
                      </a:cubicBezTo>
                      <a:cubicBezTo>
                        <a:pt x="18730" y="15706"/>
                        <a:pt x="19635" y="14563"/>
                        <a:pt x="19635" y="14563"/>
                      </a:cubicBezTo>
                      <a:cubicBezTo>
                        <a:pt x="13758" y="20545"/>
                        <a:pt x="5938" y="28765"/>
                        <a:pt x="7300" y="3690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16" name="任意多边形: 形状 999">
                  <a:extLst>
                    <a:ext uri="{FF2B5EF4-FFF2-40B4-BE49-F238E27FC236}">
                      <a16:creationId xmlns:a16="http://schemas.microsoft.com/office/drawing/2014/main" id="{BDDF463A-2B81-F4D7-23FD-B3C4A0A5F2A1}"/>
                    </a:ext>
                  </a:extLst>
                </p:cNvPr>
                <p:cNvSpPr/>
                <p:nvPr/>
              </p:nvSpPr>
              <p:spPr>
                <a:xfrm>
                  <a:off x="3580488" y="1095921"/>
                  <a:ext cx="9525" cy="19050"/>
                </a:xfrm>
                <a:custGeom>
                  <a:avLst/>
                  <a:gdLst>
                    <a:gd name="connsiteX0" fmla="*/ 9770 w 9525"/>
                    <a:gd name="connsiteY0" fmla="*/ 12363 h 19050"/>
                    <a:gd name="connsiteX1" fmla="*/ 9847 w 9525"/>
                    <a:gd name="connsiteY1" fmla="*/ 7144 h 19050"/>
                    <a:gd name="connsiteX2" fmla="*/ 7713 w 9525"/>
                    <a:gd name="connsiteY2" fmla="*/ 8820 h 19050"/>
                    <a:gd name="connsiteX3" fmla="*/ 8370 w 9525"/>
                    <a:gd name="connsiteY3" fmla="*/ 8439 h 19050"/>
                    <a:gd name="connsiteX4" fmla="*/ 9770 w 9525"/>
                    <a:gd name="connsiteY4" fmla="*/ 1236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19050">
                      <a:moveTo>
                        <a:pt x="9770" y="12363"/>
                      </a:moveTo>
                      <a:cubicBezTo>
                        <a:pt x="9494" y="10630"/>
                        <a:pt x="8704" y="9173"/>
                        <a:pt x="9847" y="7144"/>
                      </a:cubicBezTo>
                      <a:cubicBezTo>
                        <a:pt x="8523" y="7877"/>
                        <a:pt x="6018" y="8830"/>
                        <a:pt x="7713" y="8820"/>
                      </a:cubicBezTo>
                      <a:lnTo>
                        <a:pt x="8370" y="8439"/>
                      </a:lnTo>
                      <a:cubicBezTo>
                        <a:pt x="11828" y="10211"/>
                        <a:pt x="5941" y="11249"/>
                        <a:pt x="9770" y="1236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17" name="任意多边形: 形状 1000">
                  <a:extLst>
                    <a:ext uri="{FF2B5EF4-FFF2-40B4-BE49-F238E27FC236}">
                      <a16:creationId xmlns:a16="http://schemas.microsoft.com/office/drawing/2014/main" id="{19E1557E-645E-4DA3-B960-8C65EC1141D9}"/>
                    </a:ext>
                  </a:extLst>
                </p:cNvPr>
                <p:cNvSpPr/>
                <p:nvPr/>
              </p:nvSpPr>
              <p:spPr>
                <a:xfrm>
                  <a:off x="3599621" y="1100550"/>
                  <a:ext cx="19050" cy="19050"/>
                </a:xfrm>
                <a:custGeom>
                  <a:avLst/>
                  <a:gdLst>
                    <a:gd name="connsiteX0" fmla="*/ 10487 w 19050"/>
                    <a:gd name="connsiteY0" fmla="*/ 9068 h 19050"/>
                    <a:gd name="connsiteX1" fmla="*/ 10878 w 19050"/>
                    <a:gd name="connsiteY1" fmla="*/ 9696 h 19050"/>
                    <a:gd name="connsiteX2" fmla="*/ 11973 w 19050"/>
                    <a:gd name="connsiteY2" fmla="*/ 7144 h 19050"/>
                    <a:gd name="connsiteX3" fmla="*/ 7144 w 19050"/>
                    <a:gd name="connsiteY3" fmla="*/ 9477 h 19050"/>
                    <a:gd name="connsiteX4" fmla="*/ 9306 w 19050"/>
                    <a:gd name="connsiteY4" fmla="*/ 12182 h 19050"/>
                    <a:gd name="connsiteX5" fmla="*/ 10487 w 19050"/>
                    <a:gd name="connsiteY5" fmla="*/ 906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10487" y="9068"/>
                      </a:moveTo>
                      <a:lnTo>
                        <a:pt x="10878" y="9696"/>
                      </a:lnTo>
                      <a:lnTo>
                        <a:pt x="11973" y="7144"/>
                      </a:lnTo>
                      <a:cubicBezTo>
                        <a:pt x="10659" y="10744"/>
                        <a:pt x="8753" y="7068"/>
                        <a:pt x="7144" y="9477"/>
                      </a:cubicBezTo>
                      <a:lnTo>
                        <a:pt x="9306" y="12182"/>
                      </a:lnTo>
                      <a:cubicBezTo>
                        <a:pt x="8611" y="10344"/>
                        <a:pt x="9335" y="9392"/>
                        <a:pt x="10487" y="906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18" name="任意多边形: 形状 1001">
                  <a:extLst>
                    <a:ext uri="{FF2B5EF4-FFF2-40B4-BE49-F238E27FC236}">
                      <a16:creationId xmlns:a16="http://schemas.microsoft.com/office/drawing/2014/main" id="{F32A1785-4747-FAC5-5CB2-D7764CC52529}"/>
                    </a:ext>
                  </a:extLst>
                </p:cNvPr>
                <p:cNvSpPr/>
                <p:nvPr/>
              </p:nvSpPr>
              <p:spPr>
                <a:xfrm>
                  <a:off x="3663915" y="1099616"/>
                  <a:ext cx="9525" cy="9525"/>
                </a:xfrm>
                <a:custGeom>
                  <a:avLst/>
                  <a:gdLst>
                    <a:gd name="connsiteX0" fmla="*/ 7753 w 9525"/>
                    <a:gd name="connsiteY0" fmla="*/ 10163 h 9525"/>
                    <a:gd name="connsiteX1" fmla="*/ 7144 w 9525"/>
                    <a:gd name="connsiteY1" fmla="*/ 7144 h 9525"/>
                    <a:gd name="connsiteX2" fmla="*/ 7753 w 9525"/>
                    <a:gd name="connsiteY2" fmla="*/ 101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753" y="10163"/>
                      </a:moveTo>
                      <a:lnTo>
                        <a:pt x="7144" y="7144"/>
                      </a:lnTo>
                      <a:lnTo>
                        <a:pt x="7753" y="1016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19" name="任意多边形: 形状 1002">
                  <a:extLst>
                    <a:ext uri="{FF2B5EF4-FFF2-40B4-BE49-F238E27FC236}">
                      <a16:creationId xmlns:a16="http://schemas.microsoft.com/office/drawing/2014/main" id="{6F4A4FB3-8A2B-07B8-74CC-C2A18CF7DB9F}"/>
                    </a:ext>
                  </a:extLst>
                </p:cNvPr>
                <p:cNvSpPr/>
                <p:nvPr/>
              </p:nvSpPr>
              <p:spPr>
                <a:xfrm>
                  <a:off x="3726151" y="1059945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7972 w 9525"/>
                    <a:gd name="connsiteY1" fmla="*/ 9287 h 9525"/>
                    <a:gd name="connsiteX2" fmla="*/ 8477 w 9525"/>
                    <a:gd name="connsiteY2" fmla="*/ 784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7972" y="9287"/>
                      </a:lnTo>
                      <a:lnTo>
                        <a:pt x="8477" y="784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20" name="任意多边形: 形状 1003">
                  <a:extLst>
                    <a:ext uri="{FF2B5EF4-FFF2-40B4-BE49-F238E27FC236}">
                      <a16:creationId xmlns:a16="http://schemas.microsoft.com/office/drawing/2014/main" id="{7FA86C3D-413F-33F9-451F-C3F9EE98F3B4}"/>
                    </a:ext>
                  </a:extLst>
                </p:cNvPr>
                <p:cNvSpPr/>
                <p:nvPr/>
              </p:nvSpPr>
              <p:spPr>
                <a:xfrm>
                  <a:off x="3731647" y="1053096"/>
                  <a:ext cx="9525" cy="9525"/>
                </a:xfrm>
                <a:custGeom>
                  <a:avLst/>
                  <a:gdLst>
                    <a:gd name="connsiteX0" fmla="*/ 8211 w 9525"/>
                    <a:gd name="connsiteY0" fmla="*/ 7144 h 9525"/>
                    <a:gd name="connsiteX1" fmla="*/ 7439 w 9525"/>
                    <a:gd name="connsiteY1" fmla="*/ 7363 h 9525"/>
                    <a:gd name="connsiteX2" fmla="*/ 7144 w 9525"/>
                    <a:gd name="connsiteY2" fmla="*/ 9306 h 9525"/>
                    <a:gd name="connsiteX3" fmla="*/ 8211 w 9525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8211" y="7144"/>
                      </a:moveTo>
                      <a:cubicBezTo>
                        <a:pt x="8192" y="7210"/>
                        <a:pt x="7420" y="7429"/>
                        <a:pt x="7439" y="7363"/>
                      </a:cubicBezTo>
                      <a:lnTo>
                        <a:pt x="7144" y="9306"/>
                      </a:lnTo>
                      <a:cubicBezTo>
                        <a:pt x="7382" y="8201"/>
                        <a:pt x="7791" y="7887"/>
                        <a:pt x="8211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21" name="任意多边形: 形状 1004">
                  <a:extLst>
                    <a:ext uri="{FF2B5EF4-FFF2-40B4-BE49-F238E27FC236}">
                      <a16:creationId xmlns:a16="http://schemas.microsoft.com/office/drawing/2014/main" id="{80E98663-C504-68F4-7F2C-21364EB3B301}"/>
                    </a:ext>
                  </a:extLst>
                </p:cNvPr>
                <p:cNvSpPr/>
                <p:nvPr/>
              </p:nvSpPr>
              <p:spPr>
                <a:xfrm>
                  <a:off x="3597126" y="1095615"/>
                  <a:ext cx="9525" cy="19050"/>
                </a:xfrm>
                <a:custGeom>
                  <a:avLst/>
                  <a:gdLst>
                    <a:gd name="connsiteX0" fmla="*/ 11497 w 9525"/>
                    <a:gd name="connsiteY0" fmla="*/ 10936 h 19050"/>
                    <a:gd name="connsiteX1" fmla="*/ 7887 w 9525"/>
                    <a:gd name="connsiteY1" fmla="*/ 7450 h 19050"/>
                    <a:gd name="connsiteX2" fmla="*/ 7144 w 9525"/>
                    <a:gd name="connsiteY2" fmla="*/ 13327 h 19050"/>
                    <a:gd name="connsiteX3" fmla="*/ 11497 w 9525"/>
                    <a:gd name="connsiteY3" fmla="*/ 1093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11497" y="10936"/>
                      </a:moveTo>
                      <a:cubicBezTo>
                        <a:pt x="11440" y="8736"/>
                        <a:pt x="9830" y="6269"/>
                        <a:pt x="7887" y="7450"/>
                      </a:cubicBezTo>
                      <a:lnTo>
                        <a:pt x="7144" y="13327"/>
                      </a:lnTo>
                      <a:cubicBezTo>
                        <a:pt x="8487" y="14736"/>
                        <a:pt x="9801" y="11136"/>
                        <a:pt x="11497" y="1093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22" name="任意多边形: 形状 1005">
                  <a:extLst>
                    <a:ext uri="{FF2B5EF4-FFF2-40B4-BE49-F238E27FC236}">
                      <a16:creationId xmlns:a16="http://schemas.microsoft.com/office/drawing/2014/main" id="{267BBD03-704B-196D-FFF8-32AE57D68199}"/>
                    </a:ext>
                  </a:extLst>
                </p:cNvPr>
                <p:cNvSpPr/>
                <p:nvPr/>
              </p:nvSpPr>
              <p:spPr>
                <a:xfrm>
                  <a:off x="3426838" y="819048"/>
                  <a:ext cx="9525" cy="9525"/>
                </a:xfrm>
                <a:custGeom>
                  <a:avLst/>
                  <a:gdLst>
                    <a:gd name="connsiteX0" fmla="*/ 11506 w 9525"/>
                    <a:gd name="connsiteY0" fmla="*/ 7144 h 9525"/>
                    <a:gd name="connsiteX1" fmla="*/ 7144 w 9525"/>
                    <a:gd name="connsiteY1" fmla="*/ 8515 h 9525"/>
                    <a:gd name="connsiteX2" fmla="*/ 9992 w 9525"/>
                    <a:gd name="connsiteY2" fmla="*/ 817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1506" y="7144"/>
                      </a:moveTo>
                      <a:lnTo>
                        <a:pt x="7144" y="8515"/>
                      </a:lnTo>
                      <a:lnTo>
                        <a:pt x="9992" y="817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23" name="任意多边形: 形状 1006">
                  <a:extLst>
                    <a:ext uri="{FF2B5EF4-FFF2-40B4-BE49-F238E27FC236}">
                      <a16:creationId xmlns:a16="http://schemas.microsoft.com/office/drawing/2014/main" id="{43AB6921-8B96-2616-40F8-6EB127D6CEF4}"/>
                    </a:ext>
                  </a:extLst>
                </p:cNvPr>
                <p:cNvSpPr/>
                <p:nvPr/>
              </p:nvSpPr>
              <p:spPr>
                <a:xfrm>
                  <a:off x="3552225" y="1081843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991 h 9525"/>
                    <a:gd name="connsiteX1" fmla="*/ 8506 w 9525"/>
                    <a:gd name="connsiteY1" fmla="*/ 9411 h 9525"/>
                    <a:gd name="connsiteX2" fmla="*/ 9249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991"/>
                      </a:moveTo>
                      <a:lnTo>
                        <a:pt x="8506" y="9411"/>
                      </a:lnTo>
                      <a:lnTo>
                        <a:pt x="9249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24" name="任意多边形: 形状 1007">
                  <a:extLst>
                    <a:ext uri="{FF2B5EF4-FFF2-40B4-BE49-F238E27FC236}">
                      <a16:creationId xmlns:a16="http://schemas.microsoft.com/office/drawing/2014/main" id="{7A10EA9A-E8DA-5B62-E766-0FAE379ADFF5}"/>
                    </a:ext>
                  </a:extLst>
                </p:cNvPr>
                <p:cNvSpPr/>
                <p:nvPr/>
              </p:nvSpPr>
              <p:spPr>
                <a:xfrm>
                  <a:off x="3637540" y="1102360"/>
                  <a:ext cx="9525" cy="9525"/>
                </a:xfrm>
                <a:custGeom>
                  <a:avLst/>
                  <a:gdLst>
                    <a:gd name="connsiteX0" fmla="*/ 7839 w 9525"/>
                    <a:gd name="connsiteY0" fmla="*/ 7144 h 9525"/>
                    <a:gd name="connsiteX1" fmla="*/ 7144 w 9525"/>
                    <a:gd name="connsiteY1" fmla="*/ 8620 h 9525"/>
                    <a:gd name="connsiteX2" fmla="*/ 9773 w 9525"/>
                    <a:gd name="connsiteY2" fmla="*/ 749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839" y="7144"/>
                      </a:moveTo>
                      <a:lnTo>
                        <a:pt x="7144" y="8620"/>
                      </a:lnTo>
                      <a:lnTo>
                        <a:pt x="9773" y="749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25" name="任意多边形: 形状 1008">
                  <a:extLst>
                    <a:ext uri="{FF2B5EF4-FFF2-40B4-BE49-F238E27FC236}">
                      <a16:creationId xmlns:a16="http://schemas.microsoft.com/office/drawing/2014/main" id="{CA23CB3D-A6D5-EF48-3B81-726ABDA85357}"/>
                    </a:ext>
                  </a:extLst>
                </p:cNvPr>
                <p:cNvSpPr/>
                <p:nvPr/>
              </p:nvSpPr>
              <p:spPr>
                <a:xfrm>
                  <a:off x="3432848" y="899487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14430 h 19050"/>
                    <a:gd name="connsiteX1" fmla="*/ 10849 w 9525"/>
                    <a:gd name="connsiteY1" fmla="*/ 7144 h 19050"/>
                    <a:gd name="connsiteX2" fmla="*/ 7144 w 9525"/>
                    <a:gd name="connsiteY2" fmla="*/ 1443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144" y="14430"/>
                      </a:moveTo>
                      <a:cubicBezTo>
                        <a:pt x="7296" y="15183"/>
                        <a:pt x="10020" y="10668"/>
                        <a:pt x="10849" y="7144"/>
                      </a:cubicBezTo>
                      <a:cubicBezTo>
                        <a:pt x="7449" y="7649"/>
                        <a:pt x="8220" y="12459"/>
                        <a:pt x="7144" y="1443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26" name="任意多边形: 形状 1009">
                  <a:extLst>
                    <a:ext uri="{FF2B5EF4-FFF2-40B4-BE49-F238E27FC236}">
                      <a16:creationId xmlns:a16="http://schemas.microsoft.com/office/drawing/2014/main" id="{FCB0FC18-2E81-D63B-818B-00BA52200D28}"/>
                    </a:ext>
                  </a:extLst>
                </p:cNvPr>
                <p:cNvSpPr/>
                <p:nvPr/>
              </p:nvSpPr>
              <p:spPr>
                <a:xfrm>
                  <a:off x="3567176" y="1072718"/>
                  <a:ext cx="28575" cy="28575"/>
                </a:xfrm>
                <a:custGeom>
                  <a:avLst/>
                  <a:gdLst>
                    <a:gd name="connsiteX0" fmla="*/ 18872 w 28575"/>
                    <a:gd name="connsiteY0" fmla="*/ 25260 h 28575"/>
                    <a:gd name="connsiteX1" fmla="*/ 22883 w 28575"/>
                    <a:gd name="connsiteY1" fmla="*/ 27280 h 28575"/>
                    <a:gd name="connsiteX2" fmla="*/ 20635 w 28575"/>
                    <a:gd name="connsiteY2" fmla="*/ 12440 h 28575"/>
                    <a:gd name="connsiteX3" fmla="*/ 22092 w 28575"/>
                    <a:gd name="connsiteY3" fmla="*/ 13059 h 28575"/>
                    <a:gd name="connsiteX4" fmla="*/ 19358 w 28575"/>
                    <a:gd name="connsiteY4" fmla="*/ 11287 h 28575"/>
                    <a:gd name="connsiteX5" fmla="*/ 19025 w 28575"/>
                    <a:gd name="connsiteY5" fmla="*/ 13573 h 28575"/>
                    <a:gd name="connsiteX6" fmla="*/ 16920 w 28575"/>
                    <a:gd name="connsiteY6" fmla="*/ 7144 h 28575"/>
                    <a:gd name="connsiteX7" fmla="*/ 14081 w 28575"/>
                    <a:gd name="connsiteY7" fmla="*/ 8277 h 28575"/>
                    <a:gd name="connsiteX8" fmla="*/ 14796 w 28575"/>
                    <a:gd name="connsiteY8" fmla="*/ 7991 h 28575"/>
                    <a:gd name="connsiteX9" fmla="*/ 7262 w 28575"/>
                    <a:gd name="connsiteY9" fmla="*/ 16964 h 28575"/>
                    <a:gd name="connsiteX10" fmla="*/ 17825 w 28575"/>
                    <a:gd name="connsiteY10" fmla="*/ 24898 h 28575"/>
                    <a:gd name="connsiteX11" fmla="*/ 16910 w 28575"/>
                    <a:gd name="connsiteY11" fmla="*/ 28156 h 28575"/>
                    <a:gd name="connsiteX12" fmla="*/ 18872 w 28575"/>
                    <a:gd name="connsiteY12" fmla="*/ 25260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8575" h="28575">
                      <a:moveTo>
                        <a:pt x="18872" y="25260"/>
                      </a:moveTo>
                      <a:cubicBezTo>
                        <a:pt x="18425" y="26889"/>
                        <a:pt x="21606" y="29832"/>
                        <a:pt x="22883" y="27280"/>
                      </a:cubicBezTo>
                      <a:cubicBezTo>
                        <a:pt x="22730" y="24251"/>
                        <a:pt x="15253" y="16993"/>
                        <a:pt x="20635" y="12440"/>
                      </a:cubicBezTo>
                      <a:lnTo>
                        <a:pt x="22092" y="13059"/>
                      </a:lnTo>
                      <a:lnTo>
                        <a:pt x="19358" y="11287"/>
                      </a:lnTo>
                      <a:lnTo>
                        <a:pt x="19025" y="13573"/>
                      </a:lnTo>
                      <a:cubicBezTo>
                        <a:pt x="15758" y="14611"/>
                        <a:pt x="14367" y="8992"/>
                        <a:pt x="16920" y="7144"/>
                      </a:cubicBezTo>
                      <a:lnTo>
                        <a:pt x="14081" y="8277"/>
                      </a:lnTo>
                      <a:lnTo>
                        <a:pt x="14796" y="7991"/>
                      </a:lnTo>
                      <a:cubicBezTo>
                        <a:pt x="13643" y="15535"/>
                        <a:pt x="6119" y="8801"/>
                        <a:pt x="7262" y="16964"/>
                      </a:cubicBezTo>
                      <a:cubicBezTo>
                        <a:pt x="17148" y="18431"/>
                        <a:pt x="7919" y="22812"/>
                        <a:pt x="17825" y="24898"/>
                      </a:cubicBezTo>
                      <a:lnTo>
                        <a:pt x="16910" y="28156"/>
                      </a:lnTo>
                      <a:lnTo>
                        <a:pt x="18872" y="2526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27" name="任意多边形: 形状 1010">
                  <a:extLst>
                    <a:ext uri="{FF2B5EF4-FFF2-40B4-BE49-F238E27FC236}">
                      <a16:creationId xmlns:a16="http://schemas.microsoft.com/office/drawing/2014/main" id="{79F4BC14-8B81-C92A-3097-B965475CBD67}"/>
                    </a:ext>
                  </a:extLst>
                </p:cNvPr>
                <p:cNvSpPr/>
                <p:nvPr/>
              </p:nvSpPr>
              <p:spPr>
                <a:xfrm>
                  <a:off x="3539347" y="1044584"/>
                  <a:ext cx="28575" cy="47625"/>
                </a:xfrm>
                <a:custGeom>
                  <a:avLst/>
                  <a:gdLst>
                    <a:gd name="connsiteX0" fmla="*/ 17688 w 28575"/>
                    <a:gd name="connsiteY0" fmla="*/ 31154 h 47625"/>
                    <a:gd name="connsiteX1" fmla="*/ 17193 w 28575"/>
                    <a:gd name="connsiteY1" fmla="*/ 30839 h 47625"/>
                    <a:gd name="connsiteX2" fmla="*/ 20107 w 28575"/>
                    <a:gd name="connsiteY2" fmla="*/ 27086 h 47625"/>
                    <a:gd name="connsiteX3" fmla="*/ 21546 w 28575"/>
                    <a:gd name="connsiteY3" fmla="*/ 30792 h 47625"/>
                    <a:gd name="connsiteX4" fmla="*/ 23746 w 28575"/>
                    <a:gd name="connsiteY4" fmla="*/ 25963 h 47625"/>
                    <a:gd name="connsiteX5" fmla="*/ 17688 w 28575"/>
                    <a:gd name="connsiteY5" fmla="*/ 25496 h 47625"/>
                    <a:gd name="connsiteX6" fmla="*/ 17459 w 28575"/>
                    <a:gd name="connsiteY6" fmla="*/ 21838 h 47625"/>
                    <a:gd name="connsiteX7" fmla="*/ 21584 w 28575"/>
                    <a:gd name="connsiteY7" fmla="*/ 22505 h 47625"/>
                    <a:gd name="connsiteX8" fmla="*/ 26099 w 28575"/>
                    <a:gd name="connsiteY8" fmla="*/ 14609 h 47625"/>
                    <a:gd name="connsiteX9" fmla="*/ 13716 w 28575"/>
                    <a:gd name="connsiteY9" fmla="*/ 7589 h 47625"/>
                    <a:gd name="connsiteX10" fmla="*/ 9239 w 28575"/>
                    <a:gd name="connsiteY10" fmla="*/ 8513 h 47625"/>
                    <a:gd name="connsiteX11" fmla="*/ 8153 w 28575"/>
                    <a:gd name="connsiteY11" fmla="*/ 12256 h 47625"/>
                    <a:gd name="connsiteX12" fmla="*/ 7144 w 28575"/>
                    <a:gd name="connsiteY12" fmla="*/ 16047 h 47625"/>
                    <a:gd name="connsiteX13" fmla="*/ 17297 w 28575"/>
                    <a:gd name="connsiteY13" fmla="*/ 35087 h 47625"/>
                    <a:gd name="connsiteX14" fmla="*/ 15935 w 28575"/>
                    <a:gd name="connsiteY14" fmla="*/ 38955 h 47625"/>
                    <a:gd name="connsiteX15" fmla="*/ 12859 w 28575"/>
                    <a:gd name="connsiteY15" fmla="*/ 33706 h 47625"/>
                    <a:gd name="connsiteX16" fmla="*/ 14135 w 28575"/>
                    <a:gd name="connsiteY16" fmla="*/ 40612 h 47625"/>
                    <a:gd name="connsiteX17" fmla="*/ 17688 w 28575"/>
                    <a:gd name="connsiteY17" fmla="*/ 31154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8575" h="47625">
                      <a:moveTo>
                        <a:pt x="17688" y="31154"/>
                      </a:moveTo>
                      <a:lnTo>
                        <a:pt x="17193" y="30839"/>
                      </a:lnTo>
                      <a:cubicBezTo>
                        <a:pt x="17688" y="29725"/>
                        <a:pt x="18879" y="28401"/>
                        <a:pt x="20107" y="27086"/>
                      </a:cubicBezTo>
                      <a:cubicBezTo>
                        <a:pt x="22041" y="28306"/>
                        <a:pt x="18650" y="30344"/>
                        <a:pt x="21546" y="30792"/>
                      </a:cubicBezTo>
                      <a:cubicBezTo>
                        <a:pt x="24203" y="28991"/>
                        <a:pt x="19374" y="25934"/>
                        <a:pt x="23746" y="25963"/>
                      </a:cubicBezTo>
                      <a:cubicBezTo>
                        <a:pt x="22546" y="24496"/>
                        <a:pt x="21088" y="24943"/>
                        <a:pt x="17688" y="25496"/>
                      </a:cubicBezTo>
                      <a:cubicBezTo>
                        <a:pt x="17688" y="24115"/>
                        <a:pt x="15745" y="22800"/>
                        <a:pt x="17459" y="21838"/>
                      </a:cubicBezTo>
                      <a:lnTo>
                        <a:pt x="21584" y="22505"/>
                      </a:lnTo>
                      <a:cubicBezTo>
                        <a:pt x="17974" y="18028"/>
                        <a:pt x="25079" y="16580"/>
                        <a:pt x="26099" y="14609"/>
                      </a:cubicBezTo>
                      <a:cubicBezTo>
                        <a:pt x="17650" y="18028"/>
                        <a:pt x="21965" y="4569"/>
                        <a:pt x="13716" y="7589"/>
                      </a:cubicBezTo>
                      <a:cubicBezTo>
                        <a:pt x="13726" y="9865"/>
                        <a:pt x="9563" y="10313"/>
                        <a:pt x="9239" y="8513"/>
                      </a:cubicBezTo>
                      <a:cubicBezTo>
                        <a:pt x="9239" y="8513"/>
                        <a:pt x="8696" y="10389"/>
                        <a:pt x="8153" y="12256"/>
                      </a:cubicBezTo>
                      <a:cubicBezTo>
                        <a:pt x="7601" y="14142"/>
                        <a:pt x="7144" y="16047"/>
                        <a:pt x="7144" y="16047"/>
                      </a:cubicBezTo>
                      <a:cubicBezTo>
                        <a:pt x="14811" y="19409"/>
                        <a:pt x="15383" y="31801"/>
                        <a:pt x="17297" y="35087"/>
                      </a:cubicBezTo>
                      <a:lnTo>
                        <a:pt x="15935" y="38955"/>
                      </a:lnTo>
                      <a:cubicBezTo>
                        <a:pt x="15935" y="38955"/>
                        <a:pt x="12706" y="33763"/>
                        <a:pt x="12859" y="33706"/>
                      </a:cubicBezTo>
                      <a:cubicBezTo>
                        <a:pt x="8934" y="37021"/>
                        <a:pt x="16774" y="36726"/>
                        <a:pt x="14135" y="40612"/>
                      </a:cubicBezTo>
                      <a:cubicBezTo>
                        <a:pt x="17469" y="38383"/>
                        <a:pt x="18069" y="35735"/>
                        <a:pt x="17688" y="3115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28" name="任意多边形: 形状 1011">
                  <a:extLst>
                    <a:ext uri="{FF2B5EF4-FFF2-40B4-BE49-F238E27FC236}">
                      <a16:creationId xmlns:a16="http://schemas.microsoft.com/office/drawing/2014/main" id="{2224DE8F-A71D-31D8-5F92-69254BDBFFF5}"/>
                    </a:ext>
                  </a:extLst>
                </p:cNvPr>
                <p:cNvSpPr/>
                <p:nvPr/>
              </p:nvSpPr>
              <p:spPr>
                <a:xfrm>
                  <a:off x="3556406" y="1078471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11601 h 9525"/>
                    <a:gd name="connsiteX1" fmla="*/ 7649 w 9525"/>
                    <a:gd name="connsiteY1" fmla="*/ 11868 h 9525"/>
                    <a:gd name="connsiteX2" fmla="*/ 9182 w 9525"/>
                    <a:gd name="connsiteY2" fmla="*/ 7410 h 9525"/>
                    <a:gd name="connsiteX3" fmla="*/ 8677 w 9525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144" y="11601"/>
                      </a:moveTo>
                      <a:lnTo>
                        <a:pt x="7649" y="11868"/>
                      </a:lnTo>
                      <a:lnTo>
                        <a:pt x="9182" y="7410"/>
                      </a:lnTo>
                      <a:lnTo>
                        <a:pt x="8677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29" name="任意多边形: 形状 1012">
                  <a:extLst>
                    <a:ext uri="{FF2B5EF4-FFF2-40B4-BE49-F238E27FC236}">
                      <a16:creationId xmlns:a16="http://schemas.microsoft.com/office/drawing/2014/main" id="{790FC6A2-51E4-7FD9-63AC-F2F92D800426}"/>
                    </a:ext>
                  </a:extLst>
                </p:cNvPr>
                <p:cNvSpPr/>
                <p:nvPr/>
              </p:nvSpPr>
              <p:spPr>
                <a:xfrm>
                  <a:off x="3728236" y="1047210"/>
                  <a:ext cx="9525" cy="19050"/>
                </a:xfrm>
                <a:custGeom>
                  <a:avLst/>
                  <a:gdLst>
                    <a:gd name="connsiteX0" fmla="*/ 8888 w 9525"/>
                    <a:gd name="connsiteY0" fmla="*/ 14173 h 19050"/>
                    <a:gd name="connsiteX1" fmla="*/ 8631 w 9525"/>
                    <a:gd name="connsiteY1" fmla="*/ 7144 h 19050"/>
                    <a:gd name="connsiteX2" fmla="*/ 8888 w 9525"/>
                    <a:gd name="connsiteY2" fmla="*/ 1417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8888" y="14173"/>
                      </a:moveTo>
                      <a:cubicBezTo>
                        <a:pt x="8507" y="11621"/>
                        <a:pt x="9497" y="7963"/>
                        <a:pt x="8631" y="7144"/>
                      </a:cubicBezTo>
                      <a:cubicBezTo>
                        <a:pt x="8231" y="9696"/>
                        <a:pt x="5345" y="17478"/>
                        <a:pt x="8888" y="1417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30" name="任意多边形: 形状 1013">
                  <a:extLst>
                    <a:ext uri="{FF2B5EF4-FFF2-40B4-BE49-F238E27FC236}">
                      <a16:creationId xmlns:a16="http://schemas.microsoft.com/office/drawing/2014/main" id="{6C7C32AF-8233-426C-A48B-67A20D12876B}"/>
                    </a:ext>
                  </a:extLst>
                </p:cNvPr>
                <p:cNvSpPr/>
                <p:nvPr/>
              </p:nvSpPr>
              <p:spPr>
                <a:xfrm>
                  <a:off x="3432029" y="820343"/>
                  <a:ext cx="9525" cy="19050"/>
                </a:xfrm>
                <a:custGeom>
                  <a:avLst/>
                  <a:gdLst>
                    <a:gd name="connsiteX0" fmla="*/ 10058 w 9525"/>
                    <a:gd name="connsiteY0" fmla="*/ 11497 h 19050"/>
                    <a:gd name="connsiteX1" fmla="*/ 10420 w 9525"/>
                    <a:gd name="connsiteY1" fmla="*/ 7144 h 19050"/>
                    <a:gd name="connsiteX2" fmla="*/ 7144 w 9525"/>
                    <a:gd name="connsiteY2" fmla="*/ 12706 h 19050"/>
                    <a:gd name="connsiteX3" fmla="*/ 10058 w 9525"/>
                    <a:gd name="connsiteY3" fmla="*/ 1149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10058" y="11497"/>
                      </a:moveTo>
                      <a:cubicBezTo>
                        <a:pt x="14107" y="4601"/>
                        <a:pt x="7001" y="14411"/>
                        <a:pt x="10420" y="7144"/>
                      </a:cubicBezTo>
                      <a:lnTo>
                        <a:pt x="7144" y="12706"/>
                      </a:lnTo>
                      <a:cubicBezTo>
                        <a:pt x="7687" y="14773"/>
                        <a:pt x="8496" y="13392"/>
                        <a:pt x="10058" y="1149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31" name="任意多边形: 形状 1014">
                  <a:extLst>
                    <a:ext uri="{FF2B5EF4-FFF2-40B4-BE49-F238E27FC236}">
                      <a16:creationId xmlns:a16="http://schemas.microsoft.com/office/drawing/2014/main" id="{95706C5F-DA0C-AC2A-E273-4E4D17C24286}"/>
                    </a:ext>
                  </a:extLst>
                </p:cNvPr>
                <p:cNvSpPr/>
                <p:nvPr/>
              </p:nvSpPr>
              <p:spPr>
                <a:xfrm>
                  <a:off x="3532070" y="1063256"/>
                  <a:ext cx="9525" cy="9525"/>
                </a:xfrm>
                <a:custGeom>
                  <a:avLst/>
                  <a:gdLst>
                    <a:gd name="connsiteX0" fmla="*/ 10801 w 9525"/>
                    <a:gd name="connsiteY0" fmla="*/ 8585 h 9525"/>
                    <a:gd name="connsiteX1" fmla="*/ 7144 w 9525"/>
                    <a:gd name="connsiteY1" fmla="*/ 9661 h 9525"/>
                    <a:gd name="connsiteX2" fmla="*/ 10801 w 9525"/>
                    <a:gd name="connsiteY2" fmla="*/ 858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801" y="8585"/>
                      </a:moveTo>
                      <a:cubicBezTo>
                        <a:pt x="9782" y="4889"/>
                        <a:pt x="7877" y="9442"/>
                        <a:pt x="7144" y="9661"/>
                      </a:cubicBezTo>
                      <a:lnTo>
                        <a:pt x="10801" y="858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32" name="任意多边形: 形状 1015">
                  <a:extLst>
                    <a:ext uri="{FF2B5EF4-FFF2-40B4-BE49-F238E27FC236}">
                      <a16:creationId xmlns:a16="http://schemas.microsoft.com/office/drawing/2014/main" id="{54820C8D-CF61-F745-08D8-37802F8F4B4A}"/>
                    </a:ext>
                  </a:extLst>
                </p:cNvPr>
                <p:cNvSpPr/>
                <p:nvPr/>
              </p:nvSpPr>
              <p:spPr>
                <a:xfrm>
                  <a:off x="3458753" y="945740"/>
                  <a:ext cx="28575" cy="47625"/>
                </a:xfrm>
                <a:custGeom>
                  <a:avLst/>
                  <a:gdLst>
                    <a:gd name="connsiteX0" fmla="*/ 9442 w 28575"/>
                    <a:gd name="connsiteY0" fmla="*/ 44558 h 47625"/>
                    <a:gd name="connsiteX1" fmla="*/ 8842 w 28575"/>
                    <a:gd name="connsiteY1" fmla="*/ 39443 h 47625"/>
                    <a:gd name="connsiteX2" fmla="*/ 14634 w 28575"/>
                    <a:gd name="connsiteY2" fmla="*/ 42529 h 47625"/>
                    <a:gd name="connsiteX3" fmla="*/ 18663 w 28575"/>
                    <a:gd name="connsiteY3" fmla="*/ 34252 h 47625"/>
                    <a:gd name="connsiteX4" fmla="*/ 16862 w 28575"/>
                    <a:gd name="connsiteY4" fmla="*/ 33423 h 47625"/>
                    <a:gd name="connsiteX5" fmla="*/ 19482 w 28575"/>
                    <a:gd name="connsiteY5" fmla="*/ 17345 h 47625"/>
                    <a:gd name="connsiteX6" fmla="*/ 22025 w 28575"/>
                    <a:gd name="connsiteY6" fmla="*/ 18412 h 47625"/>
                    <a:gd name="connsiteX7" fmla="*/ 20139 w 28575"/>
                    <a:gd name="connsiteY7" fmla="*/ 7144 h 47625"/>
                    <a:gd name="connsiteX8" fmla="*/ 13843 w 28575"/>
                    <a:gd name="connsiteY8" fmla="*/ 13659 h 47625"/>
                    <a:gd name="connsiteX9" fmla="*/ 9557 w 28575"/>
                    <a:gd name="connsiteY9" fmla="*/ 21869 h 47625"/>
                    <a:gd name="connsiteX10" fmla="*/ 9442 w 28575"/>
                    <a:gd name="connsiteY10" fmla="*/ 44558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575" h="47625">
                      <a:moveTo>
                        <a:pt x="9442" y="44558"/>
                      </a:moveTo>
                      <a:cubicBezTo>
                        <a:pt x="11252" y="45310"/>
                        <a:pt x="11614" y="35243"/>
                        <a:pt x="8842" y="39443"/>
                      </a:cubicBezTo>
                      <a:cubicBezTo>
                        <a:pt x="12948" y="27308"/>
                        <a:pt x="13367" y="43310"/>
                        <a:pt x="14634" y="42529"/>
                      </a:cubicBezTo>
                      <a:lnTo>
                        <a:pt x="18663" y="34252"/>
                      </a:lnTo>
                      <a:lnTo>
                        <a:pt x="16862" y="33423"/>
                      </a:lnTo>
                      <a:cubicBezTo>
                        <a:pt x="19167" y="30070"/>
                        <a:pt x="19834" y="22412"/>
                        <a:pt x="19482" y="17345"/>
                      </a:cubicBezTo>
                      <a:lnTo>
                        <a:pt x="22025" y="18412"/>
                      </a:lnTo>
                      <a:cubicBezTo>
                        <a:pt x="23454" y="10620"/>
                        <a:pt x="18786" y="13354"/>
                        <a:pt x="20139" y="7144"/>
                      </a:cubicBezTo>
                      <a:cubicBezTo>
                        <a:pt x="18729" y="8134"/>
                        <a:pt x="16148" y="10830"/>
                        <a:pt x="13843" y="13659"/>
                      </a:cubicBezTo>
                      <a:cubicBezTo>
                        <a:pt x="11614" y="16802"/>
                        <a:pt x="9776" y="20441"/>
                        <a:pt x="9557" y="21869"/>
                      </a:cubicBezTo>
                      <a:cubicBezTo>
                        <a:pt x="5204" y="28051"/>
                        <a:pt x="7737" y="35166"/>
                        <a:pt x="9442" y="4455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33" name="任意多边形: 形状 1016">
                  <a:extLst>
                    <a:ext uri="{FF2B5EF4-FFF2-40B4-BE49-F238E27FC236}">
                      <a16:creationId xmlns:a16="http://schemas.microsoft.com/office/drawing/2014/main" id="{757E5C07-779E-0AA6-883B-E86254C89D86}"/>
                    </a:ext>
                  </a:extLst>
                </p:cNvPr>
                <p:cNvSpPr/>
                <p:nvPr/>
              </p:nvSpPr>
              <p:spPr>
                <a:xfrm>
                  <a:off x="3560693" y="1079242"/>
                  <a:ext cx="9525" cy="9525"/>
                </a:xfrm>
                <a:custGeom>
                  <a:avLst/>
                  <a:gdLst>
                    <a:gd name="connsiteX0" fmla="*/ 11220 w 9525"/>
                    <a:gd name="connsiteY0" fmla="*/ 9192 h 9525"/>
                    <a:gd name="connsiteX1" fmla="*/ 7144 w 9525"/>
                    <a:gd name="connsiteY1" fmla="*/ 7144 h 9525"/>
                    <a:gd name="connsiteX2" fmla="*/ 11220 w 9525"/>
                    <a:gd name="connsiteY2" fmla="*/ 919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1220" y="9192"/>
                      </a:moveTo>
                      <a:cubicBezTo>
                        <a:pt x="10401" y="8172"/>
                        <a:pt x="7887" y="10135"/>
                        <a:pt x="7144" y="7144"/>
                      </a:cubicBezTo>
                      <a:cubicBezTo>
                        <a:pt x="8496" y="8477"/>
                        <a:pt x="9354" y="12811"/>
                        <a:pt x="11220" y="919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34" name="任意多边形: 形状 1017">
                  <a:extLst>
                    <a:ext uri="{FF2B5EF4-FFF2-40B4-BE49-F238E27FC236}">
                      <a16:creationId xmlns:a16="http://schemas.microsoft.com/office/drawing/2014/main" id="{5B9A811C-BB89-C12D-A2B3-D8C1FAF0D04E}"/>
                    </a:ext>
                  </a:extLst>
                </p:cNvPr>
                <p:cNvSpPr/>
                <p:nvPr/>
              </p:nvSpPr>
              <p:spPr>
                <a:xfrm>
                  <a:off x="3465662" y="979830"/>
                  <a:ext cx="9525" cy="19050"/>
                </a:xfrm>
                <a:custGeom>
                  <a:avLst/>
                  <a:gdLst>
                    <a:gd name="connsiteX0" fmla="*/ 11249 w 9525"/>
                    <a:gd name="connsiteY0" fmla="*/ 11325 h 19050"/>
                    <a:gd name="connsiteX1" fmla="*/ 10925 w 9525"/>
                    <a:gd name="connsiteY1" fmla="*/ 7144 h 19050"/>
                    <a:gd name="connsiteX2" fmla="*/ 8868 w 9525"/>
                    <a:gd name="connsiteY2" fmla="*/ 11982 h 19050"/>
                    <a:gd name="connsiteX3" fmla="*/ 7144 w 9525"/>
                    <a:gd name="connsiteY3" fmla="*/ 15516 h 19050"/>
                    <a:gd name="connsiteX4" fmla="*/ 9144 w 9525"/>
                    <a:gd name="connsiteY4" fmla="*/ 13030 h 19050"/>
                    <a:gd name="connsiteX5" fmla="*/ 11249 w 9525"/>
                    <a:gd name="connsiteY5" fmla="*/ 1132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5" h="19050">
                      <a:moveTo>
                        <a:pt x="11249" y="11325"/>
                      </a:moveTo>
                      <a:cubicBezTo>
                        <a:pt x="10163" y="10582"/>
                        <a:pt x="10782" y="8534"/>
                        <a:pt x="10925" y="7144"/>
                      </a:cubicBezTo>
                      <a:cubicBezTo>
                        <a:pt x="10925" y="7144"/>
                        <a:pt x="9896" y="9563"/>
                        <a:pt x="8868" y="11982"/>
                      </a:cubicBezTo>
                      <a:cubicBezTo>
                        <a:pt x="7839" y="14497"/>
                        <a:pt x="7191" y="15297"/>
                        <a:pt x="7144" y="15516"/>
                      </a:cubicBezTo>
                      <a:cubicBezTo>
                        <a:pt x="8858" y="15726"/>
                        <a:pt x="8953" y="14468"/>
                        <a:pt x="9144" y="13030"/>
                      </a:cubicBezTo>
                      <a:cubicBezTo>
                        <a:pt x="9439" y="11116"/>
                        <a:pt x="9706" y="9563"/>
                        <a:pt x="11249" y="1132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35" name="任意多边形: 形状 1018">
                  <a:extLst>
                    <a:ext uri="{FF2B5EF4-FFF2-40B4-BE49-F238E27FC236}">
                      <a16:creationId xmlns:a16="http://schemas.microsoft.com/office/drawing/2014/main" id="{A183AD2A-D7ED-7A58-554E-75B62F55C38E}"/>
                    </a:ext>
                  </a:extLst>
                </p:cNvPr>
                <p:cNvSpPr/>
                <p:nvPr/>
              </p:nvSpPr>
              <p:spPr>
                <a:xfrm>
                  <a:off x="3597763" y="1090072"/>
                  <a:ext cx="9525" cy="9525"/>
                </a:xfrm>
                <a:custGeom>
                  <a:avLst/>
                  <a:gdLst>
                    <a:gd name="connsiteX0" fmla="*/ 9793 w 9525"/>
                    <a:gd name="connsiteY0" fmla="*/ 7144 h 9525"/>
                    <a:gd name="connsiteX1" fmla="*/ 7726 w 9525"/>
                    <a:gd name="connsiteY1" fmla="*/ 10935 h 9525"/>
                    <a:gd name="connsiteX2" fmla="*/ 10488 w 9525"/>
                    <a:gd name="connsiteY2" fmla="*/ 10992 h 9525"/>
                    <a:gd name="connsiteX3" fmla="*/ 9793 w 9525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793" y="7144"/>
                      </a:moveTo>
                      <a:cubicBezTo>
                        <a:pt x="10184" y="7772"/>
                        <a:pt x="5554" y="8306"/>
                        <a:pt x="7726" y="10935"/>
                      </a:cubicBezTo>
                      <a:lnTo>
                        <a:pt x="10488" y="10992"/>
                      </a:lnTo>
                      <a:lnTo>
                        <a:pt x="9793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36" name="任意多边形: 形状 1019">
                  <a:extLst>
                    <a:ext uri="{FF2B5EF4-FFF2-40B4-BE49-F238E27FC236}">
                      <a16:creationId xmlns:a16="http://schemas.microsoft.com/office/drawing/2014/main" id="{1803DEFF-682D-F2C1-DE26-5FB068EFAC28}"/>
                    </a:ext>
                  </a:extLst>
                </p:cNvPr>
                <p:cNvSpPr/>
                <p:nvPr/>
              </p:nvSpPr>
              <p:spPr>
                <a:xfrm>
                  <a:off x="3631521" y="1093777"/>
                  <a:ext cx="19050" cy="9525"/>
                </a:xfrm>
                <a:custGeom>
                  <a:avLst/>
                  <a:gdLst>
                    <a:gd name="connsiteX0" fmla="*/ 11925 w 19050"/>
                    <a:gd name="connsiteY0" fmla="*/ 10020 h 9525"/>
                    <a:gd name="connsiteX1" fmla="*/ 10620 w 19050"/>
                    <a:gd name="connsiteY1" fmla="*/ 7144 h 9525"/>
                    <a:gd name="connsiteX2" fmla="*/ 7144 w 19050"/>
                    <a:gd name="connsiteY2" fmla="*/ 9487 h 9525"/>
                    <a:gd name="connsiteX3" fmla="*/ 11925 w 19050"/>
                    <a:gd name="connsiteY3" fmla="*/ 1002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1925" y="10020"/>
                      </a:moveTo>
                      <a:cubicBezTo>
                        <a:pt x="11344" y="10525"/>
                        <a:pt x="8611" y="9515"/>
                        <a:pt x="10620" y="7144"/>
                      </a:cubicBezTo>
                      <a:cubicBezTo>
                        <a:pt x="9592" y="9525"/>
                        <a:pt x="8058" y="7582"/>
                        <a:pt x="7144" y="9487"/>
                      </a:cubicBezTo>
                      <a:cubicBezTo>
                        <a:pt x="8087" y="14383"/>
                        <a:pt x="11382" y="8087"/>
                        <a:pt x="11925" y="1002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37" name="任意多边形: 形状 1020">
                  <a:extLst>
                    <a:ext uri="{FF2B5EF4-FFF2-40B4-BE49-F238E27FC236}">
                      <a16:creationId xmlns:a16="http://schemas.microsoft.com/office/drawing/2014/main" id="{63A2E81B-3389-04F2-FB72-4C4821725880}"/>
                    </a:ext>
                  </a:extLst>
                </p:cNvPr>
                <p:cNvSpPr/>
                <p:nvPr/>
              </p:nvSpPr>
              <p:spPr>
                <a:xfrm>
                  <a:off x="3697395" y="1077517"/>
                  <a:ext cx="9525" cy="9525"/>
                </a:xfrm>
                <a:custGeom>
                  <a:avLst/>
                  <a:gdLst>
                    <a:gd name="connsiteX0" fmla="*/ 9896 w 9525"/>
                    <a:gd name="connsiteY0" fmla="*/ 7450 h 9525"/>
                    <a:gd name="connsiteX1" fmla="*/ 7144 w 9525"/>
                    <a:gd name="connsiteY1" fmla="*/ 8250 h 9525"/>
                    <a:gd name="connsiteX2" fmla="*/ 7782 w 9525"/>
                    <a:gd name="connsiteY2" fmla="*/ 10641 h 9525"/>
                    <a:gd name="connsiteX3" fmla="*/ 9896 w 9525"/>
                    <a:gd name="connsiteY3" fmla="*/ 745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896" y="7450"/>
                      </a:moveTo>
                      <a:cubicBezTo>
                        <a:pt x="9258" y="7431"/>
                        <a:pt x="8439" y="6393"/>
                        <a:pt x="7144" y="8250"/>
                      </a:cubicBezTo>
                      <a:cubicBezTo>
                        <a:pt x="9325" y="7040"/>
                        <a:pt x="7601" y="9546"/>
                        <a:pt x="7782" y="10641"/>
                      </a:cubicBezTo>
                      <a:cubicBezTo>
                        <a:pt x="8868" y="10365"/>
                        <a:pt x="8973" y="9165"/>
                        <a:pt x="9896" y="745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38" name="任意多边形: 形状 1021">
                  <a:extLst>
                    <a:ext uri="{FF2B5EF4-FFF2-40B4-BE49-F238E27FC236}">
                      <a16:creationId xmlns:a16="http://schemas.microsoft.com/office/drawing/2014/main" id="{EE014CF3-1DB0-AA74-1044-B920403B547F}"/>
                    </a:ext>
                  </a:extLst>
                </p:cNvPr>
                <p:cNvSpPr/>
                <p:nvPr/>
              </p:nvSpPr>
              <p:spPr>
                <a:xfrm>
                  <a:off x="3461680" y="693847"/>
                  <a:ext cx="57150" cy="38100"/>
                </a:xfrm>
                <a:custGeom>
                  <a:avLst/>
                  <a:gdLst>
                    <a:gd name="connsiteX0" fmla="*/ 39014 w 57150"/>
                    <a:gd name="connsiteY0" fmla="*/ 16292 h 38100"/>
                    <a:gd name="connsiteX1" fmla="*/ 53321 w 57150"/>
                    <a:gd name="connsiteY1" fmla="*/ 7482 h 38100"/>
                    <a:gd name="connsiteX2" fmla="*/ 34671 w 57150"/>
                    <a:gd name="connsiteY2" fmla="*/ 15473 h 38100"/>
                    <a:gd name="connsiteX3" fmla="*/ 39357 w 57150"/>
                    <a:gd name="connsiteY3" fmla="*/ 14054 h 38100"/>
                    <a:gd name="connsiteX4" fmla="*/ 40538 w 57150"/>
                    <a:gd name="connsiteY4" fmla="*/ 10187 h 38100"/>
                    <a:gd name="connsiteX5" fmla="*/ 23660 w 57150"/>
                    <a:gd name="connsiteY5" fmla="*/ 24417 h 38100"/>
                    <a:gd name="connsiteX6" fmla="*/ 23965 w 57150"/>
                    <a:gd name="connsiteY6" fmla="*/ 18455 h 38100"/>
                    <a:gd name="connsiteX7" fmla="*/ 11116 w 57150"/>
                    <a:gd name="connsiteY7" fmla="*/ 32009 h 38100"/>
                    <a:gd name="connsiteX8" fmla="*/ 12944 w 57150"/>
                    <a:gd name="connsiteY8" fmla="*/ 31304 h 38100"/>
                    <a:gd name="connsiteX9" fmla="*/ 7144 w 57150"/>
                    <a:gd name="connsiteY9" fmla="*/ 37933 h 38100"/>
                    <a:gd name="connsiteX10" fmla="*/ 39014 w 57150"/>
                    <a:gd name="connsiteY10" fmla="*/ 16292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7150" h="38100">
                      <a:moveTo>
                        <a:pt x="39014" y="16292"/>
                      </a:moveTo>
                      <a:cubicBezTo>
                        <a:pt x="49092" y="9263"/>
                        <a:pt x="43615" y="13559"/>
                        <a:pt x="53321" y="7482"/>
                      </a:cubicBezTo>
                      <a:cubicBezTo>
                        <a:pt x="46596" y="4967"/>
                        <a:pt x="42339" y="17369"/>
                        <a:pt x="34671" y="15473"/>
                      </a:cubicBezTo>
                      <a:lnTo>
                        <a:pt x="39357" y="14054"/>
                      </a:lnTo>
                      <a:cubicBezTo>
                        <a:pt x="37881" y="13749"/>
                        <a:pt x="40138" y="10987"/>
                        <a:pt x="40538" y="10187"/>
                      </a:cubicBezTo>
                      <a:cubicBezTo>
                        <a:pt x="33014" y="14959"/>
                        <a:pt x="28165" y="21455"/>
                        <a:pt x="23660" y="24417"/>
                      </a:cubicBezTo>
                      <a:lnTo>
                        <a:pt x="23965" y="18455"/>
                      </a:lnTo>
                      <a:cubicBezTo>
                        <a:pt x="25965" y="19178"/>
                        <a:pt x="16240" y="27056"/>
                        <a:pt x="11116" y="32009"/>
                      </a:cubicBezTo>
                      <a:lnTo>
                        <a:pt x="12944" y="31304"/>
                      </a:lnTo>
                      <a:lnTo>
                        <a:pt x="7144" y="37933"/>
                      </a:lnTo>
                      <a:cubicBezTo>
                        <a:pt x="22041" y="35114"/>
                        <a:pt x="27813" y="14797"/>
                        <a:pt x="39014" y="1629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39" name="任意多边形: 形状 1022">
                  <a:extLst>
                    <a:ext uri="{FF2B5EF4-FFF2-40B4-BE49-F238E27FC236}">
                      <a16:creationId xmlns:a16="http://schemas.microsoft.com/office/drawing/2014/main" id="{67DEE03F-19AF-0F6C-BD42-FD98979B04D9}"/>
                    </a:ext>
                  </a:extLst>
                </p:cNvPr>
                <p:cNvSpPr/>
                <p:nvPr/>
              </p:nvSpPr>
              <p:spPr>
                <a:xfrm>
                  <a:off x="3510078" y="1028417"/>
                  <a:ext cx="19050" cy="19050"/>
                </a:xfrm>
                <a:custGeom>
                  <a:avLst/>
                  <a:gdLst>
                    <a:gd name="connsiteX0" fmla="*/ 9696 w 19050"/>
                    <a:gd name="connsiteY0" fmla="*/ 19002 h 19050"/>
                    <a:gd name="connsiteX1" fmla="*/ 13248 w 19050"/>
                    <a:gd name="connsiteY1" fmla="*/ 14830 h 19050"/>
                    <a:gd name="connsiteX2" fmla="*/ 14496 w 19050"/>
                    <a:gd name="connsiteY2" fmla="*/ 17745 h 19050"/>
                    <a:gd name="connsiteX3" fmla="*/ 14001 w 19050"/>
                    <a:gd name="connsiteY3" fmla="*/ 12163 h 19050"/>
                    <a:gd name="connsiteX4" fmla="*/ 10486 w 19050"/>
                    <a:gd name="connsiteY4" fmla="*/ 11068 h 19050"/>
                    <a:gd name="connsiteX5" fmla="*/ 12029 w 19050"/>
                    <a:gd name="connsiteY5" fmla="*/ 14497 h 19050"/>
                    <a:gd name="connsiteX6" fmla="*/ 8657 w 19050"/>
                    <a:gd name="connsiteY6" fmla="*/ 7144 h 19050"/>
                    <a:gd name="connsiteX7" fmla="*/ 7276 w 19050"/>
                    <a:gd name="connsiteY7" fmla="*/ 13726 h 19050"/>
                    <a:gd name="connsiteX8" fmla="*/ 9696 w 19050"/>
                    <a:gd name="connsiteY8" fmla="*/ 1900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050" h="19050">
                      <a:moveTo>
                        <a:pt x="9696" y="19002"/>
                      </a:moveTo>
                      <a:cubicBezTo>
                        <a:pt x="8953" y="19126"/>
                        <a:pt x="11096" y="13564"/>
                        <a:pt x="13248" y="14830"/>
                      </a:cubicBezTo>
                      <a:cubicBezTo>
                        <a:pt x="14449" y="15183"/>
                        <a:pt x="14325" y="16716"/>
                        <a:pt x="14496" y="17745"/>
                      </a:cubicBezTo>
                      <a:cubicBezTo>
                        <a:pt x="15096" y="16612"/>
                        <a:pt x="14249" y="14173"/>
                        <a:pt x="14001" y="12163"/>
                      </a:cubicBezTo>
                      <a:lnTo>
                        <a:pt x="10486" y="11068"/>
                      </a:lnTo>
                      <a:cubicBezTo>
                        <a:pt x="10658" y="13116"/>
                        <a:pt x="11972" y="11897"/>
                        <a:pt x="12029" y="14497"/>
                      </a:cubicBezTo>
                      <a:cubicBezTo>
                        <a:pt x="7553" y="16164"/>
                        <a:pt x="9553" y="10144"/>
                        <a:pt x="8657" y="7144"/>
                      </a:cubicBezTo>
                      <a:cubicBezTo>
                        <a:pt x="7238" y="8353"/>
                        <a:pt x="6924" y="11154"/>
                        <a:pt x="7276" y="13726"/>
                      </a:cubicBezTo>
                      <a:cubicBezTo>
                        <a:pt x="7800" y="16278"/>
                        <a:pt x="8867" y="18612"/>
                        <a:pt x="9696" y="1900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40" name="任意多边形: 形状 1023">
                  <a:extLst>
                    <a:ext uri="{FF2B5EF4-FFF2-40B4-BE49-F238E27FC236}">
                      <a16:creationId xmlns:a16="http://schemas.microsoft.com/office/drawing/2014/main" id="{D2D2632B-6894-56E1-BC1B-D9876FC39BBB}"/>
                    </a:ext>
                  </a:extLst>
                </p:cNvPr>
                <p:cNvSpPr/>
                <p:nvPr/>
              </p:nvSpPr>
              <p:spPr>
                <a:xfrm>
                  <a:off x="3518802" y="1038199"/>
                  <a:ext cx="9525" cy="19050"/>
                </a:xfrm>
                <a:custGeom>
                  <a:avLst/>
                  <a:gdLst>
                    <a:gd name="connsiteX0" fmla="*/ 7572 w 9525"/>
                    <a:gd name="connsiteY0" fmla="*/ 7144 h 19050"/>
                    <a:gd name="connsiteX1" fmla="*/ 7772 w 9525"/>
                    <a:gd name="connsiteY1" fmla="*/ 17383 h 19050"/>
                    <a:gd name="connsiteX2" fmla="*/ 7572 w 9525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572" y="7144"/>
                      </a:moveTo>
                      <a:cubicBezTo>
                        <a:pt x="5686" y="12087"/>
                        <a:pt x="10820" y="12687"/>
                        <a:pt x="7772" y="17383"/>
                      </a:cubicBezTo>
                      <a:cubicBezTo>
                        <a:pt x="10411" y="14764"/>
                        <a:pt x="9877" y="9344"/>
                        <a:pt x="7572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41" name="任意多边形: 形状 1024">
                  <a:extLst>
                    <a:ext uri="{FF2B5EF4-FFF2-40B4-BE49-F238E27FC236}">
                      <a16:creationId xmlns:a16="http://schemas.microsoft.com/office/drawing/2014/main" id="{DF7E0046-8966-1658-53FF-B13B596D2672}"/>
                    </a:ext>
                  </a:extLst>
                </p:cNvPr>
                <p:cNvSpPr/>
                <p:nvPr/>
              </p:nvSpPr>
              <p:spPr>
                <a:xfrm>
                  <a:off x="3713616" y="1063629"/>
                  <a:ext cx="9525" cy="9525"/>
                </a:xfrm>
                <a:custGeom>
                  <a:avLst/>
                  <a:gdLst>
                    <a:gd name="connsiteX0" fmla="*/ 8288 w 9525"/>
                    <a:gd name="connsiteY0" fmla="*/ 8365 h 9525"/>
                    <a:gd name="connsiteX1" fmla="*/ 8659 w 9525"/>
                    <a:gd name="connsiteY1" fmla="*/ 7708 h 9525"/>
                    <a:gd name="connsiteX2" fmla="*/ 7192 w 9525"/>
                    <a:gd name="connsiteY2" fmla="*/ 8622 h 9525"/>
                    <a:gd name="connsiteX3" fmla="*/ 9640 w 9525"/>
                    <a:gd name="connsiteY3" fmla="*/ 9937 h 9525"/>
                    <a:gd name="connsiteX4" fmla="*/ 8288 w 9525"/>
                    <a:gd name="connsiteY4" fmla="*/ 836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8288" y="8365"/>
                      </a:moveTo>
                      <a:lnTo>
                        <a:pt x="8659" y="7708"/>
                      </a:lnTo>
                      <a:cubicBezTo>
                        <a:pt x="9316" y="5441"/>
                        <a:pt x="7345" y="10889"/>
                        <a:pt x="7192" y="8622"/>
                      </a:cubicBezTo>
                      <a:cubicBezTo>
                        <a:pt x="6887" y="10546"/>
                        <a:pt x="8059" y="9708"/>
                        <a:pt x="9640" y="9937"/>
                      </a:cubicBezTo>
                      <a:cubicBezTo>
                        <a:pt x="9421" y="9175"/>
                        <a:pt x="8726" y="9003"/>
                        <a:pt x="8288" y="836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42" name="任意多边形: 形状 1025">
                  <a:extLst>
                    <a:ext uri="{FF2B5EF4-FFF2-40B4-BE49-F238E27FC236}">
                      <a16:creationId xmlns:a16="http://schemas.microsoft.com/office/drawing/2014/main" id="{B1714F44-54DF-D0AA-BC39-1E3B648A4158}"/>
                    </a:ext>
                  </a:extLst>
                </p:cNvPr>
                <p:cNvSpPr/>
                <p:nvPr/>
              </p:nvSpPr>
              <p:spPr>
                <a:xfrm>
                  <a:off x="3637483" y="1088586"/>
                  <a:ext cx="9525" cy="19050"/>
                </a:xfrm>
                <a:custGeom>
                  <a:avLst/>
                  <a:gdLst>
                    <a:gd name="connsiteX0" fmla="*/ 11735 w 9525"/>
                    <a:gd name="connsiteY0" fmla="*/ 7144 h 19050"/>
                    <a:gd name="connsiteX1" fmla="*/ 7144 w 9525"/>
                    <a:gd name="connsiteY1" fmla="*/ 8125 h 19050"/>
                    <a:gd name="connsiteX2" fmla="*/ 10811 w 9525"/>
                    <a:gd name="connsiteY2" fmla="*/ 12773 h 19050"/>
                    <a:gd name="connsiteX3" fmla="*/ 11735 w 9525"/>
                    <a:gd name="connsiteY3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11735" y="7144"/>
                      </a:moveTo>
                      <a:lnTo>
                        <a:pt x="7144" y="8125"/>
                      </a:lnTo>
                      <a:lnTo>
                        <a:pt x="10811" y="12773"/>
                      </a:lnTo>
                      <a:cubicBezTo>
                        <a:pt x="10792" y="10868"/>
                        <a:pt x="8372" y="9039"/>
                        <a:pt x="11735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43" name="任意多边形: 形状 1026">
                  <a:extLst>
                    <a:ext uri="{FF2B5EF4-FFF2-40B4-BE49-F238E27FC236}">
                      <a16:creationId xmlns:a16="http://schemas.microsoft.com/office/drawing/2014/main" id="{420BE940-6349-8B8C-62B1-90A6332CA846}"/>
                    </a:ext>
                  </a:extLst>
                </p:cNvPr>
                <p:cNvSpPr/>
                <p:nvPr/>
              </p:nvSpPr>
              <p:spPr>
                <a:xfrm>
                  <a:off x="3673545" y="1085119"/>
                  <a:ext cx="9525" cy="9525"/>
                </a:xfrm>
                <a:custGeom>
                  <a:avLst/>
                  <a:gdLst>
                    <a:gd name="connsiteX0" fmla="*/ 9820 w 9525"/>
                    <a:gd name="connsiteY0" fmla="*/ 7144 h 9525"/>
                    <a:gd name="connsiteX1" fmla="*/ 7144 w 9525"/>
                    <a:gd name="connsiteY1" fmla="*/ 8382 h 9525"/>
                    <a:gd name="connsiteX2" fmla="*/ 8944 w 9525"/>
                    <a:gd name="connsiteY2" fmla="*/ 9849 h 9525"/>
                    <a:gd name="connsiteX3" fmla="*/ 9820 w 9525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820" y="7144"/>
                      </a:moveTo>
                      <a:cubicBezTo>
                        <a:pt x="8820" y="8268"/>
                        <a:pt x="8172" y="7268"/>
                        <a:pt x="7144" y="8382"/>
                      </a:cubicBezTo>
                      <a:lnTo>
                        <a:pt x="8944" y="9849"/>
                      </a:lnTo>
                      <a:lnTo>
                        <a:pt x="9820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44" name="任意多边形: 形状 1027">
                  <a:extLst>
                    <a:ext uri="{FF2B5EF4-FFF2-40B4-BE49-F238E27FC236}">
                      <a16:creationId xmlns:a16="http://schemas.microsoft.com/office/drawing/2014/main" id="{2DEFC55E-2590-DC1F-9F9D-A58130F0D705}"/>
                    </a:ext>
                  </a:extLst>
                </p:cNvPr>
                <p:cNvSpPr/>
                <p:nvPr/>
              </p:nvSpPr>
              <p:spPr>
                <a:xfrm>
                  <a:off x="3525260" y="1044743"/>
                  <a:ext cx="9525" cy="9525"/>
                </a:xfrm>
                <a:custGeom>
                  <a:avLst/>
                  <a:gdLst>
                    <a:gd name="connsiteX0" fmla="*/ 7249 w 9525"/>
                    <a:gd name="connsiteY0" fmla="*/ 7144 h 9525"/>
                    <a:gd name="connsiteX1" fmla="*/ 7144 w 9525"/>
                    <a:gd name="connsiteY1" fmla="*/ 8677 h 9525"/>
                    <a:gd name="connsiteX2" fmla="*/ 10001 w 9525"/>
                    <a:gd name="connsiteY2" fmla="*/ 959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249" y="7144"/>
                      </a:moveTo>
                      <a:lnTo>
                        <a:pt x="7144" y="8677"/>
                      </a:lnTo>
                      <a:lnTo>
                        <a:pt x="10001" y="959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45" name="任意多边形: 形状 1028">
                  <a:extLst>
                    <a:ext uri="{FF2B5EF4-FFF2-40B4-BE49-F238E27FC236}">
                      <a16:creationId xmlns:a16="http://schemas.microsoft.com/office/drawing/2014/main" id="{F675718A-80DD-AC26-2CF1-6C8C865566D8}"/>
                    </a:ext>
                  </a:extLst>
                </p:cNvPr>
                <p:cNvSpPr/>
                <p:nvPr/>
              </p:nvSpPr>
              <p:spPr>
                <a:xfrm>
                  <a:off x="3566503" y="1065774"/>
                  <a:ext cx="19050" cy="19050"/>
                </a:xfrm>
                <a:custGeom>
                  <a:avLst/>
                  <a:gdLst>
                    <a:gd name="connsiteX0" fmla="*/ 12163 w 19050"/>
                    <a:gd name="connsiteY0" fmla="*/ 12744 h 19050"/>
                    <a:gd name="connsiteX1" fmla="*/ 13802 w 19050"/>
                    <a:gd name="connsiteY1" fmla="*/ 11706 h 19050"/>
                    <a:gd name="connsiteX2" fmla="*/ 7144 w 19050"/>
                    <a:gd name="connsiteY2" fmla="*/ 7144 h 19050"/>
                    <a:gd name="connsiteX3" fmla="*/ 7687 w 19050"/>
                    <a:gd name="connsiteY3" fmla="*/ 14907 h 19050"/>
                    <a:gd name="connsiteX4" fmla="*/ 12163 w 19050"/>
                    <a:gd name="connsiteY4" fmla="*/ 127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2163" y="12744"/>
                      </a:moveTo>
                      <a:lnTo>
                        <a:pt x="13802" y="11706"/>
                      </a:lnTo>
                      <a:cubicBezTo>
                        <a:pt x="9773" y="9744"/>
                        <a:pt x="9916" y="9239"/>
                        <a:pt x="7144" y="7144"/>
                      </a:cubicBezTo>
                      <a:cubicBezTo>
                        <a:pt x="7668" y="11821"/>
                        <a:pt x="11887" y="11982"/>
                        <a:pt x="7687" y="14907"/>
                      </a:cubicBezTo>
                      <a:cubicBezTo>
                        <a:pt x="7582" y="13602"/>
                        <a:pt x="12354" y="15326"/>
                        <a:pt x="12163" y="127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46" name="任意多边形: 形状 1029">
                  <a:extLst>
                    <a:ext uri="{FF2B5EF4-FFF2-40B4-BE49-F238E27FC236}">
                      <a16:creationId xmlns:a16="http://schemas.microsoft.com/office/drawing/2014/main" id="{FD18D070-DE52-8AF2-620E-7722BC736BF7}"/>
                    </a:ext>
                  </a:extLst>
                </p:cNvPr>
                <p:cNvSpPr/>
                <p:nvPr/>
              </p:nvSpPr>
              <p:spPr>
                <a:xfrm>
                  <a:off x="3465881" y="941591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14684 h 19050"/>
                    <a:gd name="connsiteX1" fmla="*/ 10363 w 9525"/>
                    <a:gd name="connsiteY1" fmla="*/ 7578 h 19050"/>
                    <a:gd name="connsiteX2" fmla="*/ 7144 w 9525"/>
                    <a:gd name="connsiteY2" fmla="*/ 1468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144" y="14684"/>
                      </a:moveTo>
                      <a:cubicBezTo>
                        <a:pt x="9430" y="13160"/>
                        <a:pt x="10287" y="9512"/>
                        <a:pt x="10363" y="7578"/>
                      </a:cubicBezTo>
                      <a:cubicBezTo>
                        <a:pt x="7420" y="5063"/>
                        <a:pt x="8382" y="14274"/>
                        <a:pt x="7144" y="1468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47" name="任意多边形: 形状 1030">
                  <a:extLst>
                    <a:ext uri="{FF2B5EF4-FFF2-40B4-BE49-F238E27FC236}">
                      <a16:creationId xmlns:a16="http://schemas.microsoft.com/office/drawing/2014/main" id="{49F42ED1-CC10-2791-5CBB-62DBB2692634}"/>
                    </a:ext>
                  </a:extLst>
                </p:cNvPr>
                <p:cNvSpPr/>
                <p:nvPr/>
              </p:nvSpPr>
              <p:spPr>
                <a:xfrm>
                  <a:off x="3714169" y="1059945"/>
                  <a:ext cx="9525" cy="9525"/>
                </a:xfrm>
                <a:custGeom>
                  <a:avLst/>
                  <a:gdLst>
                    <a:gd name="connsiteX0" fmla="*/ 7382 w 9525"/>
                    <a:gd name="connsiteY0" fmla="*/ 7144 h 9525"/>
                    <a:gd name="connsiteX1" fmla="*/ 7144 w 9525"/>
                    <a:gd name="connsiteY1" fmla="*/ 9544 h 9525"/>
                    <a:gd name="connsiteX2" fmla="*/ 7772 w 9525"/>
                    <a:gd name="connsiteY2" fmla="*/ 902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382" y="7144"/>
                      </a:moveTo>
                      <a:lnTo>
                        <a:pt x="7144" y="9544"/>
                      </a:lnTo>
                      <a:lnTo>
                        <a:pt x="7772" y="902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48" name="任意多边形: 形状 1031">
                  <a:extLst>
                    <a:ext uri="{FF2B5EF4-FFF2-40B4-BE49-F238E27FC236}">
                      <a16:creationId xmlns:a16="http://schemas.microsoft.com/office/drawing/2014/main" id="{7183C53F-9D87-AA03-B9E3-F217D4BDC552}"/>
                    </a:ext>
                  </a:extLst>
                </p:cNvPr>
                <p:cNvSpPr/>
                <p:nvPr/>
              </p:nvSpPr>
              <p:spPr>
                <a:xfrm>
                  <a:off x="3475069" y="962990"/>
                  <a:ext cx="9525" cy="19050"/>
                </a:xfrm>
                <a:custGeom>
                  <a:avLst/>
                  <a:gdLst>
                    <a:gd name="connsiteX0" fmla="*/ 7566 w 9525"/>
                    <a:gd name="connsiteY0" fmla="*/ 15316 h 19050"/>
                    <a:gd name="connsiteX1" fmla="*/ 8680 w 9525"/>
                    <a:gd name="connsiteY1" fmla="*/ 7144 h 19050"/>
                    <a:gd name="connsiteX2" fmla="*/ 7566 w 9525"/>
                    <a:gd name="connsiteY2" fmla="*/ 1531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566" y="15316"/>
                      </a:moveTo>
                      <a:cubicBezTo>
                        <a:pt x="8680" y="12659"/>
                        <a:pt x="9966" y="8706"/>
                        <a:pt x="8680" y="7144"/>
                      </a:cubicBezTo>
                      <a:cubicBezTo>
                        <a:pt x="7985" y="9125"/>
                        <a:pt x="6385" y="12449"/>
                        <a:pt x="7566" y="1531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49" name="任意多边形: 形状 1032">
                  <a:extLst>
                    <a:ext uri="{FF2B5EF4-FFF2-40B4-BE49-F238E27FC236}">
                      <a16:creationId xmlns:a16="http://schemas.microsoft.com/office/drawing/2014/main" id="{7D2EBDAB-F658-D14A-9FDF-4BCD4AF76159}"/>
                    </a:ext>
                  </a:extLst>
                </p:cNvPr>
                <p:cNvSpPr/>
                <p:nvPr/>
              </p:nvSpPr>
              <p:spPr>
                <a:xfrm>
                  <a:off x="3460382" y="769739"/>
                  <a:ext cx="19050" cy="19050"/>
                </a:xfrm>
                <a:custGeom>
                  <a:avLst/>
                  <a:gdLst>
                    <a:gd name="connsiteX0" fmla="*/ 7165 w 19050"/>
                    <a:gd name="connsiteY0" fmla="*/ 14495 h 19050"/>
                    <a:gd name="connsiteX1" fmla="*/ 14566 w 19050"/>
                    <a:gd name="connsiteY1" fmla="*/ 11009 h 19050"/>
                    <a:gd name="connsiteX2" fmla="*/ 14042 w 19050"/>
                    <a:gd name="connsiteY2" fmla="*/ 7513 h 19050"/>
                    <a:gd name="connsiteX3" fmla="*/ 7165 w 19050"/>
                    <a:gd name="connsiteY3" fmla="*/ 1449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7165" y="14495"/>
                      </a:moveTo>
                      <a:cubicBezTo>
                        <a:pt x="9813" y="9389"/>
                        <a:pt x="13185" y="10932"/>
                        <a:pt x="14566" y="11009"/>
                      </a:cubicBezTo>
                      <a:cubicBezTo>
                        <a:pt x="14185" y="9685"/>
                        <a:pt x="11090" y="10361"/>
                        <a:pt x="14042" y="7513"/>
                      </a:cubicBezTo>
                      <a:cubicBezTo>
                        <a:pt x="14528" y="5846"/>
                        <a:pt x="6680" y="10113"/>
                        <a:pt x="7165" y="1449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50" name="任意多边形: 形状 1033">
                  <a:extLst>
                    <a:ext uri="{FF2B5EF4-FFF2-40B4-BE49-F238E27FC236}">
                      <a16:creationId xmlns:a16="http://schemas.microsoft.com/office/drawing/2014/main" id="{EA721CA4-2798-2E43-2AE1-EFA35209DC06}"/>
                    </a:ext>
                  </a:extLst>
                </p:cNvPr>
                <p:cNvSpPr/>
                <p:nvPr/>
              </p:nvSpPr>
              <p:spPr>
                <a:xfrm>
                  <a:off x="3668525" y="1071784"/>
                  <a:ext cx="19050" cy="19050"/>
                </a:xfrm>
                <a:custGeom>
                  <a:avLst/>
                  <a:gdLst>
                    <a:gd name="connsiteX0" fmla="*/ 15516 w 19050"/>
                    <a:gd name="connsiteY0" fmla="*/ 15192 h 19050"/>
                    <a:gd name="connsiteX1" fmla="*/ 17259 w 19050"/>
                    <a:gd name="connsiteY1" fmla="*/ 14630 h 19050"/>
                    <a:gd name="connsiteX2" fmla="*/ 11249 w 19050"/>
                    <a:gd name="connsiteY2" fmla="*/ 7144 h 19050"/>
                    <a:gd name="connsiteX3" fmla="*/ 12040 w 19050"/>
                    <a:gd name="connsiteY3" fmla="*/ 8430 h 19050"/>
                    <a:gd name="connsiteX4" fmla="*/ 7144 w 19050"/>
                    <a:gd name="connsiteY4" fmla="*/ 9515 h 19050"/>
                    <a:gd name="connsiteX5" fmla="*/ 11392 w 19050"/>
                    <a:gd name="connsiteY5" fmla="*/ 13135 h 19050"/>
                    <a:gd name="connsiteX6" fmla="*/ 11211 w 19050"/>
                    <a:gd name="connsiteY6" fmla="*/ 12402 h 19050"/>
                    <a:gd name="connsiteX7" fmla="*/ 13783 w 19050"/>
                    <a:gd name="connsiteY7" fmla="*/ 11763 h 19050"/>
                    <a:gd name="connsiteX8" fmla="*/ 12373 w 19050"/>
                    <a:gd name="connsiteY8" fmla="*/ 15278 h 19050"/>
                    <a:gd name="connsiteX9" fmla="*/ 9611 w 19050"/>
                    <a:gd name="connsiteY9" fmla="*/ 15145 h 19050"/>
                    <a:gd name="connsiteX10" fmla="*/ 13335 w 19050"/>
                    <a:gd name="connsiteY10" fmla="*/ 14621 h 19050"/>
                    <a:gd name="connsiteX11" fmla="*/ 14726 w 19050"/>
                    <a:gd name="connsiteY11" fmla="*/ 16964 h 19050"/>
                    <a:gd name="connsiteX12" fmla="*/ 15516 w 19050"/>
                    <a:gd name="connsiteY12" fmla="*/ 1519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9050" h="19050">
                      <a:moveTo>
                        <a:pt x="15516" y="15192"/>
                      </a:moveTo>
                      <a:lnTo>
                        <a:pt x="17259" y="14630"/>
                      </a:lnTo>
                      <a:cubicBezTo>
                        <a:pt x="18050" y="11030"/>
                        <a:pt x="13716" y="8715"/>
                        <a:pt x="11249" y="7144"/>
                      </a:cubicBezTo>
                      <a:cubicBezTo>
                        <a:pt x="11554" y="7449"/>
                        <a:pt x="11306" y="8230"/>
                        <a:pt x="12040" y="8430"/>
                      </a:cubicBezTo>
                      <a:lnTo>
                        <a:pt x="7144" y="9515"/>
                      </a:lnTo>
                      <a:cubicBezTo>
                        <a:pt x="10611" y="9154"/>
                        <a:pt x="10144" y="11840"/>
                        <a:pt x="11392" y="13135"/>
                      </a:cubicBezTo>
                      <a:cubicBezTo>
                        <a:pt x="11516" y="12716"/>
                        <a:pt x="11516" y="12716"/>
                        <a:pt x="11211" y="12402"/>
                      </a:cubicBezTo>
                      <a:cubicBezTo>
                        <a:pt x="12573" y="10535"/>
                        <a:pt x="13059" y="11563"/>
                        <a:pt x="13783" y="11763"/>
                      </a:cubicBezTo>
                      <a:lnTo>
                        <a:pt x="12373" y="15278"/>
                      </a:lnTo>
                      <a:cubicBezTo>
                        <a:pt x="10535" y="17736"/>
                        <a:pt x="9973" y="13849"/>
                        <a:pt x="9611" y="15145"/>
                      </a:cubicBezTo>
                      <a:cubicBezTo>
                        <a:pt x="7972" y="18355"/>
                        <a:pt x="13059" y="17126"/>
                        <a:pt x="13335" y="14621"/>
                      </a:cubicBezTo>
                      <a:cubicBezTo>
                        <a:pt x="13278" y="14669"/>
                        <a:pt x="14640" y="17040"/>
                        <a:pt x="14726" y="16964"/>
                      </a:cubicBezTo>
                      <a:cubicBezTo>
                        <a:pt x="14802" y="16564"/>
                        <a:pt x="14659" y="15469"/>
                        <a:pt x="15516" y="1519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51" name="任意多边形: 形状 1034">
                  <a:extLst>
                    <a:ext uri="{FF2B5EF4-FFF2-40B4-BE49-F238E27FC236}">
                      <a16:creationId xmlns:a16="http://schemas.microsoft.com/office/drawing/2014/main" id="{70F8AAC3-4201-F392-9C55-DC7577C2E7FA}"/>
                    </a:ext>
                  </a:extLst>
                </p:cNvPr>
                <p:cNvSpPr/>
                <p:nvPr/>
              </p:nvSpPr>
              <p:spPr>
                <a:xfrm>
                  <a:off x="3717177" y="1054782"/>
                  <a:ext cx="9525" cy="9525"/>
                </a:xfrm>
                <a:custGeom>
                  <a:avLst/>
                  <a:gdLst>
                    <a:gd name="connsiteX0" fmla="*/ 9308 w 9525"/>
                    <a:gd name="connsiteY0" fmla="*/ 8839 h 9525"/>
                    <a:gd name="connsiteX1" fmla="*/ 7613 w 9525"/>
                    <a:gd name="connsiteY1" fmla="*/ 7144 h 9525"/>
                    <a:gd name="connsiteX2" fmla="*/ 9308 w 9525"/>
                    <a:gd name="connsiteY2" fmla="*/ 883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308" y="8839"/>
                      </a:moveTo>
                      <a:cubicBezTo>
                        <a:pt x="8374" y="7887"/>
                        <a:pt x="8060" y="8182"/>
                        <a:pt x="7613" y="7144"/>
                      </a:cubicBezTo>
                      <a:cubicBezTo>
                        <a:pt x="6127" y="10163"/>
                        <a:pt x="8584" y="10173"/>
                        <a:pt x="9308" y="883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52" name="任意多边形: 形状 1035">
                  <a:extLst>
                    <a:ext uri="{FF2B5EF4-FFF2-40B4-BE49-F238E27FC236}">
                      <a16:creationId xmlns:a16="http://schemas.microsoft.com/office/drawing/2014/main" id="{6EC7A711-D3A0-9F01-7AD1-95A655B36A05}"/>
                    </a:ext>
                  </a:extLst>
                </p:cNvPr>
                <p:cNvSpPr/>
                <p:nvPr/>
              </p:nvSpPr>
              <p:spPr>
                <a:xfrm>
                  <a:off x="3517725" y="1023007"/>
                  <a:ext cx="19050" cy="19050"/>
                </a:xfrm>
                <a:custGeom>
                  <a:avLst/>
                  <a:gdLst>
                    <a:gd name="connsiteX0" fmla="*/ 9268 w 19050"/>
                    <a:gd name="connsiteY0" fmla="*/ 10639 h 19050"/>
                    <a:gd name="connsiteX1" fmla="*/ 13021 w 19050"/>
                    <a:gd name="connsiteY1" fmla="*/ 14716 h 19050"/>
                    <a:gd name="connsiteX2" fmla="*/ 14592 w 19050"/>
                    <a:gd name="connsiteY2" fmla="*/ 10106 h 19050"/>
                    <a:gd name="connsiteX3" fmla="*/ 10335 w 19050"/>
                    <a:gd name="connsiteY3" fmla="*/ 14545 h 19050"/>
                    <a:gd name="connsiteX4" fmla="*/ 9401 w 19050"/>
                    <a:gd name="connsiteY4" fmla="*/ 7144 h 19050"/>
                    <a:gd name="connsiteX5" fmla="*/ 7144 w 19050"/>
                    <a:gd name="connsiteY5" fmla="*/ 12906 h 19050"/>
                    <a:gd name="connsiteX6" fmla="*/ 9268 w 19050"/>
                    <a:gd name="connsiteY6" fmla="*/ 1063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" h="19050">
                      <a:moveTo>
                        <a:pt x="9268" y="10639"/>
                      </a:moveTo>
                      <a:cubicBezTo>
                        <a:pt x="10335" y="14545"/>
                        <a:pt x="9849" y="13116"/>
                        <a:pt x="13021" y="14716"/>
                      </a:cubicBezTo>
                      <a:lnTo>
                        <a:pt x="14592" y="10106"/>
                      </a:lnTo>
                      <a:lnTo>
                        <a:pt x="10335" y="14545"/>
                      </a:lnTo>
                      <a:cubicBezTo>
                        <a:pt x="11963" y="10878"/>
                        <a:pt x="6934" y="9887"/>
                        <a:pt x="9401" y="7144"/>
                      </a:cubicBezTo>
                      <a:lnTo>
                        <a:pt x="7144" y="12906"/>
                      </a:lnTo>
                      <a:cubicBezTo>
                        <a:pt x="7496" y="12354"/>
                        <a:pt x="8115" y="10268"/>
                        <a:pt x="9268" y="1063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53" name="任意多边形: 形状 1036">
                  <a:extLst>
                    <a:ext uri="{FF2B5EF4-FFF2-40B4-BE49-F238E27FC236}">
                      <a16:creationId xmlns:a16="http://schemas.microsoft.com/office/drawing/2014/main" id="{23754AC6-F133-9584-F346-51296D04A220}"/>
                    </a:ext>
                  </a:extLst>
                </p:cNvPr>
                <p:cNvSpPr/>
                <p:nvPr/>
              </p:nvSpPr>
              <p:spPr>
                <a:xfrm>
                  <a:off x="3456689" y="802808"/>
                  <a:ext cx="19050" cy="19050"/>
                </a:xfrm>
                <a:custGeom>
                  <a:avLst/>
                  <a:gdLst>
                    <a:gd name="connsiteX0" fmla="*/ 10097 w 19050"/>
                    <a:gd name="connsiteY0" fmla="*/ 17993 h 19050"/>
                    <a:gd name="connsiteX1" fmla="*/ 13135 w 19050"/>
                    <a:gd name="connsiteY1" fmla="*/ 7144 h 19050"/>
                    <a:gd name="connsiteX2" fmla="*/ 10097 w 19050"/>
                    <a:gd name="connsiteY2" fmla="*/ 1799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19050">
                      <a:moveTo>
                        <a:pt x="10097" y="17993"/>
                      </a:moveTo>
                      <a:cubicBezTo>
                        <a:pt x="9249" y="13840"/>
                        <a:pt x="18012" y="7544"/>
                        <a:pt x="13135" y="7144"/>
                      </a:cubicBezTo>
                      <a:cubicBezTo>
                        <a:pt x="6268" y="10144"/>
                        <a:pt x="5372" y="21412"/>
                        <a:pt x="10097" y="1799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54" name="任意多边形: 形状 1037">
                  <a:extLst>
                    <a:ext uri="{FF2B5EF4-FFF2-40B4-BE49-F238E27FC236}">
                      <a16:creationId xmlns:a16="http://schemas.microsoft.com/office/drawing/2014/main" id="{AD9454FC-5490-DC4E-ACBE-0205F359D8CE}"/>
                    </a:ext>
                  </a:extLst>
                </p:cNvPr>
                <p:cNvSpPr/>
                <p:nvPr/>
              </p:nvSpPr>
              <p:spPr>
                <a:xfrm>
                  <a:off x="3575085" y="1067279"/>
                  <a:ext cx="9525" cy="9525"/>
                </a:xfrm>
                <a:custGeom>
                  <a:avLst/>
                  <a:gdLst>
                    <a:gd name="connsiteX0" fmla="*/ 7696 w 9525"/>
                    <a:gd name="connsiteY0" fmla="*/ 7144 h 9525"/>
                    <a:gd name="connsiteX1" fmla="*/ 7144 w 9525"/>
                    <a:gd name="connsiteY1" fmla="*/ 9906 h 9525"/>
                    <a:gd name="connsiteX2" fmla="*/ 9411 w 9525"/>
                    <a:gd name="connsiteY2" fmla="*/ 73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696" y="7144"/>
                      </a:moveTo>
                      <a:lnTo>
                        <a:pt x="7144" y="9906"/>
                      </a:lnTo>
                      <a:lnTo>
                        <a:pt x="9411" y="736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55" name="任意多边形: 形状 1038">
                  <a:extLst>
                    <a:ext uri="{FF2B5EF4-FFF2-40B4-BE49-F238E27FC236}">
                      <a16:creationId xmlns:a16="http://schemas.microsoft.com/office/drawing/2014/main" id="{9B2A8B85-740F-6F82-7EBF-5954FB70B5D2}"/>
                    </a:ext>
                  </a:extLst>
                </p:cNvPr>
                <p:cNvSpPr/>
                <p:nvPr/>
              </p:nvSpPr>
              <p:spPr>
                <a:xfrm>
                  <a:off x="3616081" y="1077318"/>
                  <a:ext cx="19050" cy="19050"/>
                </a:xfrm>
                <a:custGeom>
                  <a:avLst/>
                  <a:gdLst>
                    <a:gd name="connsiteX0" fmla="*/ 16145 w 19050"/>
                    <a:gd name="connsiteY0" fmla="*/ 11030 h 19050"/>
                    <a:gd name="connsiteX1" fmla="*/ 16459 w 19050"/>
                    <a:gd name="connsiteY1" fmla="*/ 10116 h 19050"/>
                    <a:gd name="connsiteX2" fmla="*/ 14049 w 19050"/>
                    <a:gd name="connsiteY2" fmla="*/ 12687 h 19050"/>
                    <a:gd name="connsiteX3" fmla="*/ 7144 w 19050"/>
                    <a:gd name="connsiteY3" fmla="*/ 7144 h 19050"/>
                    <a:gd name="connsiteX4" fmla="*/ 11116 w 19050"/>
                    <a:gd name="connsiteY4" fmla="*/ 13754 h 19050"/>
                    <a:gd name="connsiteX5" fmla="*/ 16145 w 19050"/>
                    <a:gd name="connsiteY5" fmla="*/ 1103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16145" y="11030"/>
                      </a:moveTo>
                      <a:lnTo>
                        <a:pt x="16459" y="10116"/>
                      </a:lnTo>
                      <a:lnTo>
                        <a:pt x="14049" y="12687"/>
                      </a:lnTo>
                      <a:cubicBezTo>
                        <a:pt x="11459" y="10935"/>
                        <a:pt x="9411" y="7734"/>
                        <a:pt x="7144" y="7144"/>
                      </a:cubicBezTo>
                      <a:cubicBezTo>
                        <a:pt x="7182" y="10849"/>
                        <a:pt x="12640" y="9125"/>
                        <a:pt x="11116" y="13754"/>
                      </a:cubicBezTo>
                      <a:cubicBezTo>
                        <a:pt x="13154" y="15497"/>
                        <a:pt x="15316" y="11878"/>
                        <a:pt x="16145" y="1103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56" name="任意多边形: 形状 1039">
                  <a:extLst>
                    <a:ext uri="{FF2B5EF4-FFF2-40B4-BE49-F238E27FC236}">
                      <a16:creationId xmlns:a16="http://schemas.microsoft.com/office/drawing/2014/main" id="{ED0EC13A-8AE2-5D2B-C21E-7FF2CA84721F}"/>
                    </a:ext>
                  </a:extLst>
                </p:cNvPr>
                <p:cNvSpPr/>
                <p:nvPr/>
              </p:nvSpPr>
              <p:spPr>
                <a:xfrm>
                  <a:off x="3556827" y="981621"/>
                  <a:ext cx="57150" cy="95250"/>
                </a:xfrm>
                <a:custGeom>
                  <a:avLst/>
                  <a:gdLst>
                    <a:gd name="connsiteX0" fmla="*/ 15734 w 57150"/>
                    <a:gd name="connsiteY0" fmla="*/ 86011 h 95250"/>
                    <a:gd name="connsiteX1" fmla="*/ 16239 w 57150"/>
                    <a:gd name="connsiteY1" fmla="*/ 75248 h 95250"/>
                    <a:gd name="connsiteX2" fmla="*/ 18306 w 57150"/>
                    <a:gd name="connsiteY2" fmla="*/ 79743 h 95250"/>
                    <a:gd name="connsiteX3" fmla="*/ 21049 w 57150"/>
                    <a:gd name="connsiteY3" fmla="*/ 78162 h 95250"/>
                    <a:gd name="connsiteX4" fmla="*/ 18496 w 57150"/>
                    <a:gd name="connsiteY4" fmla="*/ 81791 h 95250"/>
                    <a:gd name="connsiteX5" fmla="*/ 20925 w 57150"/>
                    <a:gd name="connsiteY5" fmla="*/ 89068 h 95250"/>
                    <a:gd name="connsiteX6" fmla="*/ 25183 w 57150"/>
                    <a:gd name="connsiteY6" fmla="*/ 77457 h 95250"/>
                    <a:gd name="connsiteX7" fmla="*/ 23116 w 57150"/>
                    <a:gd name="connsiteY7" fmla="*/ 67218 h 95250"/>
                    <a:gd name="connsiteX8" fmla="*/ 26821 w 57150"/>
                    <a:gd name="connsiteY8" fmla="*/ 61817 h 95250"/>
                    <a:gd name="connsiteX9" fmla="*/ 25793 w 57150"/>
                    <a:gd name="connsiteY9" fmla="*/ 67056 h 95250"/>
                    <a:gd name="connsiteX10" fmla="*/ 26278 w 57150"/>
                    <a:gd name="connsiteY10" fmla="*/ 65389 h 95250"/>
                    <a:gd name="connsiteX11" fmla="*/ 37613 w 57150"/>
                    <a:gd name="connsiteY11" fmla="*/ 79400 h 95250"/>
                    <a:gd name="connsiteX12" fmla="*/ 33917 w 57150"/>
                    <a:gd name="connsiteY12" fmla="*/ 87135 h 95250"/>
                    <a:gd name="connsiteX13" fmla="*/ 38242 w 57150"/>
                    <a:gd name="connsiteY13" fmla="*/ 85677 h 95250"/>
                    <a:gd name="connsiteX14" fmla="*/ 43214 w 57150"/>
                    <a:gd name="connsiteY14" fmla="*/ 81020 h 95250"/>
                    <a:gd name="connsiteX15" fmla="*/ 43042 w 57150"/>
                    <a:gd name="connsiteY15" fmla="*/ 83287 h 95250"/>
                    <a:gd name="connsiteX16" fmla="*/ 40994 w 57150"/>
                    <a:gd name="connsiteY16" fmla="*/ 78762 h 95250"/>
                    <a:gd name="connsiteX17" fmla="*/ 45890 w 57150"/>
                    <a:gd name="connsiteY17" fmla="*/ 73714 h 95250"/>
                    <a:gd name="connsiteX18" fmla="*/ 45995 w 57150"/>
                    <a:gd name="connsiteY18" fmla="*/ 75476 h 95250"/>
                    <a:gd name="connsiteX19" fmla="*/ 49357 w 57150"/>
                    <a:gd name="connsiteY19" fmla="*/ 66627 h 95250"/>
                    <a:gd name="connsiteX20" fmla="*/ 48624 w 57150"/>
                    <a:gd name="connsiteY20" fmla="*/ 66808 h 95250"/>
                    <a:gd name="connsiteX21" fmla="*/ 48576 w 57150"/>
                    <a:gd name="connsiteY21" fmla="*/ 58036 h 95250"/>
                    <a:gd name="connsiteX22" fmla="*/ 43376 w 57150"/>
                    <a:gd name="connsiteY22" fmla="*/ 61351 h 95250"/>
                    <a:gd name="connsiteX23" fmla="*/ 44624 w 57150"/>
                    <a:gd name="connsiteY23" fmla="*/ 68056 h 95250"/>
                    <a:gd name="connsiteX24" fmla="*/ 41509 w 57150"/>
                    <a:gd name="connsiteY24" fmla="*/ 66294 h 95250"/>
                    <a:gd name="connsiteX25" fmla="*/ 43281 w 57150"/>
                    <a:gd name="connsiteY25" fmla="*/ 70142 h 95250"/>
                    <a:gd name="connsiteX26" fmla="*/ 32241 w 57150"/>
                    <a:gd name="connsiteY26" fmla="*/ 71723 h 95250"/>
                    <a:gd name="connsiteX27" fmla="*/ 34251 w 57150"/>
                    <a:gd name="connsiteY27" fmla="*/ 70504 h 95250"/>
                    <a:gd name="connsiteX28" fmla="*/ 30327 w 57150"/>
                    <a:gd name="connsiteY28" fmla="*/ 68751 h 95250"/>
                    <a:gd name="connsiteX29" fmla="*/ 35118 w 57150"/>
                    <a:gd name="connsiteY29" fmla="*/ 67342 h 95250"/>
                    <a:gd name="connsiteX30" fmla="*/ 31917 w 57150"/>
                    <a:gd name="connsiteY30" fmla="*/ 60169 h 95250"/>
                    <a:gd name="connsiteX31" fmla="*/ 35060 w 57150"/>
                    <a:gd name="connsiteY31" fmla="*/ 60369 h 95250"/>
                    <a:gd name="connsiteX32" fmla="*/ 32955 w 57150"/>
                    <a:gd name="connsiteY32" fmla="*/ 51883 h 95250"/>
                    <a:gd name="connsiteX33" fmla="*/ 31479 w 57150"/>
                    <a:gd name="connsiteY33" fmla="*/ 44044 h 95250"/>
                    <a:gd name="connsiteX34" fmla="*/ 42976 w 57150"/>
                    <a:gd name="connsiteY34" fmla="*/ 44596 h 95250"/>
                    <a:gd name="connsiteX35" fmla="*/ 43557 w 57150"/>
                    <a:gd name="connsiteY35" fmla="*/ 46930 h 95250"/>
                    <a:gd name="connsiteX36" fmla="*/ 46710 w 57150"/>
                    <a:gd name="connsiteY36" fmla="*/ 38662 h 95250"/>
                    <a:gd name="connsiteX37" fmla="*/ 48348 w 57150"/>
                    <a:gd name="connsiteY37" fmla="*/ 39910 h 95250"/>
                    <a:gd name="connsiteX38" fmla="*/ 48815 w 57150"/>
                    <a:gd name="connsiteY38" fmla="*/ 36614 h 95250"/>
                    <a:gd name="connsiteX39" fmla="*/ 46243 w 57150"/>
                    <a:gd name="connsiteY39" fmla="*/ 37700 h 95250"/>
                    <a:gd name="connsiteX40" fmla="*/ 46976 w 57150"/>
                    <a:gd name="connsiteY40" fmla="*/ 36633 h 95250"/>
                    <a:gd name="connsiteX41" fmla="*/ 47319 w 57150"/>
                    <a:gd name="connsiteY41" fmla="*/ 36081 h 95250"/>
                    <a:gd name="connsiteX42" fmla="*/ 47357 w 57150"/>
                    <a:gd name="connsiteY42" fmla="*/ 36014 h 95250"/>
                    <a:gd name="connsiteX43" fmla="*/ 47376 w 57150"/>
                    <a:gd name="connsiteY43" fmla="*/ 35976 h 95250"/>
                    <a:gd name="connsiteX44" fmla="*/ 47386 w 57150"/>
                    <a:gd name="connsiteY44" fmla="*/ 35966 h 95250"/>
                    <a:gd name="connsiteX45" fmla="*/ 47319 w 57150"/>
                    <a:gd name="connsiteY45" fmla="*/ 38519 h 95250"/>
                    <a:gd name="connsiteX46" fmla="*/ 47319 w 57150"/>
                    <a:gd name="connsiteY46" fmla="*/ 38519 h 95250"/>
                    <a:gd name="connsiteX47" fmla="*/ 47319 w 57150"/>
                    <a:gd name="connsiteY47" fmla="*/ 38510 h 95250"/>
                    <a:gd name="connsiteX48" fmla="*/ 47329 w 57150"/>
                    <a:gd name="connsiteY48" fmla="*/ 38491 h 95250"/>
                    <a:gd name="connsiteX49" fmla="*/ 47424 w 57150"/>
                    <a:gd name="connsiteY49" fmla="*/ 38310 h 95250"/>
                    <a:gd name="connsiteX50" fmla="*/ 47614 w 57150"/>
                    <a:gd name="connsiteY50" fmla="*/ 37938 h 95250"/>
                    <a:gd name="connsiteX51" fmla="*/ 48919 w 57150"/>
                    <a:gd name="connsiteY51" fmla="*/ 34823 h 95250"/>
                    <a:gd name="connsiteX52" fmla="*/ 49338 w 57150"/>
                    <a:gd name="connsiteY52" fmla="*/ 28518 h 95250"/>
                    <a:gd name="connsiteX53" fmla="*/ 48938 w 57150"/>
                    <a:gd name="connsiteY53" fmla="*/ 28946 h 95250"/>
                    <a:gd name="connsiteX54" fmla="*/ 52234 w 57150"/>
                    <a:gd name="connsiteY54" fmla="*/ 21117 h 95250"/>
                    <a:gd name="connsiteX55" fmla="*/ 51996 w 57150"/>
                    <a:gd name="connsiteY55" fmla="*/ 29023 h 95250"/>
                    <a:gd name="connsiteX56" fmla="*/ 54282 w 57150"/>
                    <a:gd name="connsiteY56" fmla="*/ 29070 h 95250"/>
                    <a:gd name="connsiteX57" fmla="*/ 57978 w 57150"/>
                    <a:gd name="connsiteY57" fmla="*/ 19936 h 95250"/>
                    <a:gd name="connsiteX58" fmla="*/ 53844 w 57150"/>
                    <a:gd name="connsiteY58" fmla="*/ 16212 h 95250"/>
                    <a:gd name="connsiteX59" fmla="*/ 50853 w 57150"/>
                    <a:gd name="connsiteY59" fmla="*/ 17869 h 95250"/>
                    <a:gd name="connsiteX60" fmla="*/ 50777 w 57150"/>
                    <a:gd name="connsiteY60" fmla="*/ 7144 h 95250"/>
                    <a:gd name="connsiteX61" fmla="*/ 45957 w 57150"/>
                    <a:gd name="connsiteY61" fmla="*/ 14878 h 95250"/>
                    <a:gd name="connsiteX62" fmla="*/ 41976 w 57150"/>
                    <a:gd name="connsiteY62" fmla="*/ 19564 h 95250"/>
                    <a:gd name="connsiteX63" fmla="*/ 45081 w 57150"/>
                    <a:gd name="connsiteY63" fmla="*/ 17926 h 95250"/>
                    <a:gd name="connsiteX64" fmla="*/ 41918 w 57150"/>
                    <a:gd name="connsiteY64" fmla="*/ 21336 h 95250"/>
                    <a:gd name="connsiteX65" fmla="*/ 42023 w 57150"/>
                    <a:gd name="connsiteY65" fmla="*/ 30556 h 95250"/>
                    <a:gd name="connsiteX66" fmla="*/ 40804 w 57150"/>
                    <a:gd name="connsiteY66" fmla="*/ 34833 h 95250"/>
                    <a:gd name="connsiteX67" fmla="*/ 39966 w 57150"/>
                    <a:gd name="connsiteY67" fmla="*/ 37224 h 95250"/>
                    <a:gd name="connsiteX68" fmla="*/ 39728 w 57150"/>
                    <a:gd name="connsiteY68" fmla="*/ 37814 h 95250"/>
                    <a:gd name="connsiteX69" fmla="*/ 39604 w 57150"/>
                    <a:gd name="connsiteY69" fmla="*/ 38110 h 95250"/>
                    <a:gd name="connsiteX70" fmla="*/ 39594 w 57150"/>
                    <a:gd name="connsiteY70" fmla="*/ 38129 h 95250"/>
                    <a:gd name="connsiteX71" fmla="*/ 39651 w 57150"/>
                    <a:gd name="connsiteY71" fmla="*/ 35966 h 95250"/>
                    <a:gd name="connsiteX72" fmla="*/ 39651 w 57150"/>
                    <a:gd name="connsiteY72" fmla="*/ 35966 h 95250"/>
                    <a:gd name="connsiteX73" fmla="*/ 39651 w 57150"/>
                    <a:gd name="connsiteY73" fmla="*/ 35976 h 95250"/>
                    <a:gd name="connsiteX74" fmla="*/ 39642 w 57150"/>
                    <a:gd name="connsiteY74" fmla="*/ 36005 h 95250"/>
                    <a:gd name="connsiteX75" fmla="*/ 39623 w 57150"/>
                    <a:gd name="connsiteY75" fmla="*/ 36062 h 95250"/>
                    <a:gd name="connsiteX76" fmla="*/ 39575 w 57150"/>
                    <a:gd name="connsiteY76" fmla="*/ 36176 h 95250"/>
                    <a:gd name="connsiteX77" fmla="*/ 39166 w 57150"/>
                    <a:gd name="connsiteY77" fmla="*/ 37100 h 95250"/>
                    <a:gd name="connsiteX78" fmla="*/ 33594 w 57150"/>
                    <a:gd name="connsiteY78" fmla="*/ 41710 h 95250"/>
                    <a:gd name="connsiteX79" fmla="*/ 29012 w 57150"/>
                    <a:gd name="connsiteY79" fmla="*/ 37176 h 95250"/>
                    <a:gd name="connsiteX80" fmla="*/ 23097 w 57150"/>
                    <a:gd name="connsiteY80" fmla="*/ 49644 h 95250"/>
                    <a:gd name="connsiteX81" fmla="*/ 23173 w 57150"/>
                    <a:gd name="connsiteY81" fmla="*/ 45415 h 95250"/>
                    <a:gd name="connsiteX82" fmla="*/ 10257 w 57150"/>
                    <a:gd name="connsiteY82" fmla="*/ 51826 h 95250"/>
                    <a:gd name="connsiteX83" fmla="*/ 11486 w 57150"/>
                    <a:gd name="connsiteY83" fmla="*/ 47577 h 95250"/>
                    <a:gd name="connsiteX84" fmla="*/ 8857 w 57150"/>
                    <a:gd name="connsiteY84" fmla="*/ 48244 h 95250"/>
                    <a:gd name="connsiteX85" fmla="*/ 11143 w 57150"/>
                    <a:gd name="connsiteY85" fmla="*/ 48025 h 95250"/>
                    <a:gd name="connsiteX86" fmla="*/ 7571 w 57150"/>
                    <a:gd name="connsiteY86" fmla="*/ 51702 h 95250"/>
                    <a:gd name="connsiteX87" fmla="*/ 8343 w 57150"/>
                    <a:gd name="connsiteY87" fmla="*/ 62551 h 95250"/>
                    <a:gd name="connsiteX88" fmla="*/ 11762 w 57150"/>
                    <a:gd name="connsiteY88" fmla="*/ 64465 h 95250"/>
                    <a:gd name="connsiteX89" fmla="*/ 10105 w 57150"/>
                    <a:gd name="connsiteY89" fmla="*/ 74590 h 95250"/>
                    <a:gd name="connsiteX90" fmla="*/ 14505 w 57150"/>
                    <a:gd name="connsiteY90" fmla="*/ 74809 h 95250"/>
                    <a:gd name="connsiteX91" fmla="*/ 14420 w 57150"/>
                    <a:gd name="connsiteY91" fmla="*/ 78648 h 95250"/>
                    <a:gd name="connsiteX92" fmla="*/ 11505 w 57150"/>
                    <a:gd name="connsiteY92" fmla="*/ 76819 h 95250"/>
                    <a:gd name="connsiteX93" fmla="*/ 13305 w 57150"/>
                    <a:gd name="connsiteY93" fmla="*/ 84534 h 95250"/>
                    <a:gd name="connsiteX94" fmla="*/ 15734 w 57150"/>
                    <a:gd name="connsiteY94" fmla="*/ 86011 h 95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</a:cxnLst>
                  <a:rect l="l" t="t" r="r" b="b"/>
                  <a:pathLst>
                    <a:path w="57150" h="95250">
                      <a:moveTo>
                        <a:pt x="15734" y="86011"/>
                      </a:moveTo>
                      <a:cubicBezTo>
                        <a:pt x="20201" y="82153"/>
                        <a:pt x="10838" y="77067"/>
                        <a:pt x="16239" y="75248"/>
                      </a:cubicBezTo>
                      <a:cubicBezTo>
                        <a:pt x="17725" y="74905"/>
                        <a:pt x="20544" y="77857"/>
                        <a:pt x="18306" y="79743"/>
                      </a:cubicBezTo>
                      <a:lnTo>
                        <a:pt x="21049" y="78162"/>
                      </a:lnTo>
                      <a:cubicBezTo>
                        <a:pt x="21935" y="79953"/>
                        <a:pt x="20840" y="84449"/>
                        <a:pt x="18496" y="81791"/>
                      </a:cubicBezTo>
                      <a:lnTo>
                        <a:pt x="20925" y="89068"/>
                      </a:lnTo>
                      <a:cubicBezTo>
                        <a:pt x="18030" y="81496"/>
                        <a:pt x="32641" y="84182"/>
                        <a:pt x="25183" y="77457"/>
                      </a:cubicBezTo>
                      <a:cubicBezTo>
                        <a:pt x="24497" y="73981"/>
                        <a:pt x="26774" y="69190"/>
                        <a:pt x="23116" y="67218"/>
                      </a:cubicBezTo>
                      <a:cubicBezTo>
                        <a:pt x="25393" y="64780"/>
                        <a:pt x="22668" y="60227"/>
                        <a:pt x="26821" y="61817"/>
                      </a:cubicBezTo>
                      <a:lnTo>
                        <a:pt x="25793" y="67056"/>
                      </a:lnTo>
                      <a:lnTo>
                        <a:pt x="26278" y="65389"/>
                      </a:lnTo>
                      <a:cubicBezTo>
                        <a:pt x="26926" y="72695"/>
                        <a:pt x="34546" y="73571"/>
                        <a:pt x="37613" y="79400"/>
                      </a:cubicBezTo>
                      <a:cubicBezTo>
                        <a:pt x="36984" y="82601"/>
                        <a:pt x="34156" y="84306"/>
                        <a:pt x="33917" y="87135"/>
                      </a:cubicBezTo>
                      <a:lnTo>
                        <a:pt x="38242" y="85677"/>
                      </a:lnTo>
                      <a:cubicBezTo>
                        <a:pt x="37194" y="85230"/>
                        <a:pt x="41233" y="82363"/>
                        <a:pt x="43214" y="81020"/>
                      </a:cubicBezTo>
                      <a:lnTo>
                        <a:pt x="43042" y="83287"/>
                      </a:lnTo>
                      <a:cubicBezTo>
                        <a:pt x="46938" y="81629"/>
                        <a:pt x="41395" y="80153"/>
                        <a:pt x="40994" y="78762"/>
                      </a:cubicBezTo>
                      <a:cubicBezTo>
                        <a:pt x="45586" y="78115"/>
                        <a:pt x="40661" y="73371"/>
                        <a:pt x="45890" y="73714"/>
                      </a:cubicBezTo>
                      <a:cubicBezTo>
                        <a:pt x="46833" y="74181"/>
                        <a:pt x="46281" y="75038"/>
                        <a:pt x="45995" y="75476"/>
                      </a:cubicBezTo>
                      <a:cubicBezTo>
                        <a:pt x="43652" y="68685"/>
                        <a:pt x="52177" y="73428"/>
                        <a:pt x="49357" y="66627"/>
                      </a:cubicBezTo>
                      <a:lnTo>
                        <a:pt x="48624" y="66808"/>
                      </a:lnTo>
                      <a:cubicBezTo>
                        <a:pt x="47738" y="64589"/>
                        <a:pt x="49091" y="60617"/>
                        <a:pt x="48576" y="58036"/>
                      </a:cubicBezTo>
                      <a:cubicBezTo>
                        <a:pt x="46090" y="57121"/>
                        <a:pt x="42461" y="58379"/>
                        <a:pt x="43376" y="61351"/>
                      </a:cubicBezTo>
                      <a:cubicBezTo>
                        <a:pt x="45071" y="64132"/>
                        <a:pt x="42909" y="65999"/>
                        <a:pt x="44624" y="68056"/>
                      </a:cubicBezTo>
                      <a:cubicBezTo>
                        <a:pt x="43004" y="68437"/>
                        <a:pt x="42347" y="64351"/>
                        <a:pt x="41509" y="66294"/>
                      </a:cubicBezTo>
                      <a:cubicBezTo>
                        <a:pt x="41376" y="66332"/>
                        <a:pt x="43281" y="70142"/>
                        <a:pt x="43281" y="70142"/>
                      </a:cubicBezTo>
                      <a:cubicBezTo>
                        <a:pt x="40366" y="73762"/>
                        <a:pt x="36499" y="70009"/>
                        <a:pt x="32241" y="71723"/>
                      </a:cubicBezTo>
                      <a:lnTo>
                        <a:pt x="34251" y="70504"/>
                      </a:lnTo>
                      <a:cubicBezTo>
                        <a:pt x="32308" y="70571"/>
                        <a:pt x="30536" y="70228"/>
                        <a:pt x="30327" y="68751"/>
                      </a:cubicBezTo>
                      <a:lnTo>
                        <a:pt x="35118" y="67342"/>
                      </a:lnTo>
                      <a:cubicBezTo>
                        <a:pt x="32641" y="66370"/>
                        <a:pt x="34003" y="60922"/>
                        <a:pt x="31917" y="60169"/>
                      </a:cubicBezTo>
                      <a:lnTo>
                        <a:pt x="35060" y="60369"/>
                      </a:lnTo>
                      <a:cubicBezTo>
                        <a:pt x="34213" y="57598"/>
                        <a:pt x="33422" y="54693"/>
                        <a:pt x="32955" y="51883"/>
                      </a:cubicBezTo>
                      <a:cubicBezTo>
                        <a:pt x="32622" y="49054"/>
                        <a:pt x="32241" y="46368"/>
                        <a:pt x="31479" y="44044"/>
                      </a:cubicBezTo>
                      <a:cubicBezTo>
                        <a:pt x="35156" y="42386"/>
                        <a:pt x="39299" y="46311"/>
                        <a:pt x="42976" y="44596"/>
                      </a:cubicBezTo>
                      <a:cubicBezTo>
                        <a:pt x="42690" y="45634"/>
                        <a:pt x="40204" y="48273"/>
                        <a:pt x="43557" y="46930"/>
                      </a:cubicBezTo>
                      <a:cubicBezTo>
                        <a:pt x="42138" y="43301"/>
                        <a:pt x="45757" y="40996"/>
                        <a:pt x="46710" y="38662"/>
                      </a:cubicBezTo>
                      <a:lnTo>
                        <a:pt x="48348" y="39910"/>
                      </a:lnTo>
                      <a:lnTo>
                        <a:pt x="48815" y="36614"/>
                      </a:lnTo>
                      <a:lnTo>
                        <a:pt x="46243" y="37700"/>
                      </a:lnTo>
                      <a:lnTo>
                        <a:pt x="46976" y="36633"/>
                      </a:lnTo>
                      <a:lnTo>
                        <a:pt x="47319" y="36081"/>
                      </a:lnTo>
                      <a:lnTo>
                        <a:pt x="47357" y="36014"/>
                      </a:lnTo>
                      <a:lnTo>
                        <a:pt x="47376" y="35976"/>
                      </a:lnTo>
                      <a:lnTo>
                        <a:pt x="47386" y="35966"/>
                      </a:lnTo>
                      <a:cubicBezTo>
                        <a:pt x="47252" y="41072"/>
                        <a:pt x="47348" y="37376"/>
                        <a:pt x="47319" y="38519"/>
                      </a:cubicBezTo>
                      <a:lnTo>
                        <a:pt x="47319" y="38519"/>
                      </a:lnTo>
                      <a:lnTo>
                        <a:pt x="47319" y="38510"/>
                      </a:lnTo>
                      <a:lnTo>
                        <a:pt x="47329" y="38491"/>
                      </a:lnTo>
                      <a:lnTo>
                        <a:pt x="47424" y="38310"/>
                      </a:lnTo>
                      <a:lnTo>
                        <a:pt x="47614" y="37938"/>
                      </a:lnTo>
                      <a:cubicBezTo>
                        <a:pt x="48129" y="36938"/>
                        <a:pt x="48576" y="35890"/>
                        <a:pt x="48919" y="34823"/>
                      </a:cubicBezTo>
                      <a:cubicBezTo>
                        <a:pt x="49605" y="32699"/>
                        <a:pt x="49853" y="30509"/>
                        <a:pt x="49338" y="28518"/>
                      </a:cubicBezTo>
                      <a:lnTo>
                        <a:pt x="48938" y="28946"/>
                      </a:lnTo>
                      <a:cubicBezTo>
                        <a:pt x="49024" y="26308"/>
                        <a:pt x="49167" y="21050"/>
                        <a:pt x="52234" y="21117"/>
                      </a:cubicBezTo>
                      <a:cubicBezTo>
                        <a:pt x="54063" y="23365"/>
                        <a:pt x="53215" y="26860"/>
                        <a:pt x="51996" y="29023"/>
                      </a:cubicBezTo>
                      <a:cubicBezTo>
                        <a:pt x="52310" y="31232"/>
                        <a:pt x="53520" y="29051"/>
                        <a:pt x="54282" y="29070"/>
                      </a:cubicBezTo>
                      <a:cubicBezTo>
                        <a:pt x="53625" y="25546"/>
                        <a:pt x="56120" y="18583"/>
                        <a:pt x="57978" y="19936"/>
                      </a:cubicBezTo>
                      <a:cubicBezTo>
                        <a:pt x="57863" y="19288"/>
                        <a:pt x="53844" y="16212"/>
                        <a:pt x="53844" y="16212"/>
                      </a:cubicBezTo>
                      <a:cubicBezTo>
                        <a:pt x="53920" y="17983"/>
                        <a:pt x="53044" y="18459"/>
                        <a:pt x="50853" y="17869"/>
                      </a:cubicBezTo>
                      <a:cubicBezTo>
                        <a:pt x="50977" y="15526"/>
                        <a:pt x="51882" y="8172"/>
                        <a:pt x="50777" y="7144"/>
                      </a:cubicBezTo>
                      <a:cubicBezTo>
                        <a:pt x="46919" y="8134"/>
                        <a:pt x="46767" y="14973"/>
                        <a:pt x="45957" y="14878"/>
                      </a:cubicBezTo>
                      <a:cubicBezTo>
                        <a:pt x="46776" y="17678"/>
                        <a:pt x="39118" y="15373"/>
                        <a:pt x="41976" y="19564"/>
                      </a:cubicBezTo>
                      <a:cubicBezTo>
                        <a:pt x="42766" y="17736"/>
                        <a:pt x="43976" y="17583"/>
                        <a:pt x="45081" y="17926"/>
                      </a:cubicBezTo>
                      <a:cubicBezTo>
                        <a:pt x="46471" y="21403"/>
                        <a:pt x="43100" y="20060"/>
                        <a:pt x="41918" y="21336"/>
                      </a:cubicBezTo>
                      <a:cubicBezTo>
                        <a:pt x="42966" y="24432"/>
                        <a:pt x="43185" y="30147"/>
                        <a:pt x="42023" y="30556"/>
                      </a:cubicBezTo>
                      <a:cubicBezTo>
                        <a:pt x="41680" y="31756"/>
                        <a:pt x="41261" y="33242"/>
                        <a:pt x="40804" y="34833"/>
                      </a:cubicBezTo>
                      <a:cubicBezTo>
                        <a:pt x="40528" y="35614"/>
                        <a:pt x="40252" y="36414"/>
                        <a:pt x="39966" y="37224"/>
                      </a:cubicBezTo>
                      <a:lnTo>
                        <a:pt x="39728" y="37814"/>
                      </a:lnTo>
                      <a:lnTo>
                        <a:pt x="39604" y="38110"/>
                      </a:lnTo>
                      <a:lnTo>
                        <a:pt x="39594" y="38129"/>
                      </a:lnTo>
                      <a:cubicBezTo>
                        <a:pt x="39699" y="33804"/>
                        <a:pt x="39623" y="36928"/>
                        <a:pt x="39651" y="35966"/>
                      </a:cubicBezTo>
                      <a:lnTo>
                        <a:pt x="39651" y="35966"/>
                      </a:lnTo>
                      <a:lnTo>
                        <a:pt x="39651" y="35976"/>
                      </a:lnTo>
                      <a:lnTo>
                        <a:pt x="39642" y="36005"/>
                      </a:lnTo>
                      <a:lnTo>
                        <a:pt x="39623" y="36062"/>
                      </a:lnTo>
                      <a:lnTo>
                        <a:pt x="39575" y="36176"/>
                      </a:lnTo>
                      <a:lnTo>
                        <a:pt x="39166" y="37100"/>
                      </a:lnTo>
                      <a:cubicBezTo>
                        <a:pt x="38004" y="39519"/>
                        <a:pt x="36261" y="41558"/>
                        <a:pt x="33594" y="41710"/>
                      </a:cubicBezTo>
                      <a:cubicBezTo>
                        <a:pt x="34413" y="37700"/>
                        <a:pt x="26450" y="43196"/>
                        <a:pt x="29012" y="37176"/>
                      </a:cubicBezTo>
                      <a:cubicBezTo>
                        <a:pt x="23411" y="38529"/>
                        <a:pt x="28250" y="46873"/>
                        <a:pt x="23097" y="49644"/>
                      </a:cubicBezTo>
                      <a:lnTo>
                        <a:pt x="23173" y="45415"/>
                      </a:lnTo>
                      <a:cubicBezTo>
                        <a:pt x="18954" y="50454"/>
                        <a:pt x="13296" y="46206"/>
                        <a:pt x="10257" y="51826"/>
                      </a:cubicBezTo>
                      <a:lnTo>
                        <a:pt x="11486" y="47577"/>
                      </a:lnTo>
                      <a:cubicBezTo>
                        <a:pt x="10381" y="48101"/>
                        <a:pt x="9495" y="46520"/>
                        <a:pt x="8857" y="48244"/>
                      </a:cubicBezTo>
                      <a:lnTo>
                        <a:pt x="11143" y="48025"/>
                      </a:lnTo>
                      <a:cubicBezTo>
                        <a:pt x="10905" y="50111"/>
                        <a:pt x="9029" y="50711"/>
                        <a:pt x="7571" y="51702"/>
                      </a:cubicBezTo>
                      <a:cubicBezTo>
                        <a:pt x="5266" y="53711"/>
                        <a:pt x="13267" y="58007"/>
                        <a:pt x="8343" y="62551"/>
                      </a:cubicBezTo>
                      <a:cubicBezTo>
                        <a:pt x="9381" y="61951"/>
                        <a:pt x="10429" y="63475"/>
                        <a:pt x="11762" y="64465"/>
                      </a:cubicBezTo>
                      <a:cubicBezTo>
                        <a:pt x="7743" y="65627"/>
                        <a:pt x="9162" y="71790"/>
                        <a:pt x="10105" y="74590"/>
                      </a:cubicBezTo>
                      <a:cubicBezTo>
                        <a:pt x="12477" y="71476"/>
                        <a:pt x="11724" y="76324"/>
                        <a:pt x="14505" y="74809"/>
                      </a:cubicBezTo>
                      <a:cubicBezTo>
                        <a:pt x="15220" y="75895"/>
                        <a:pt x="14906" y="77648"/>
                        <a:pt x="14420" y="78648"/>
                      </a:cubicBezTo>
                      <a:lnTo>
                        <a:pt x="11505" y="76819"/>
                      </a:lnTo>
                      <a:lnTo>
                        <a:pt x="13305" y="84534"/>
                      </a:lnTo>
                      <a:cubicBezTo>
                        <a:pt x="15325" y="83134"/>
                        <a:pt x="15801" y="83420"/>
                        <a:pt x="15734" y="860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57" name="任意多边形: 形状 1040">
                  <a:extLst>
                    <a:ext uri="{FF2B5EF4-FFF2-40B4-BE49-F238E27FC236}">
                      <a16:creationId xmlns:a16="http://schemas.microsoft.com/office/drawing/2014/main" id="{BE7DE63F-F4A5-7576-12F6-F251260B7ED0}"/>
                    </a:ext>
                  </a:extLst>
                </p:cNvPr>
                <p:cNvSpPr/>
                <p:nvPr/>
              </p:nvSpPr>
              <p:spPr>
                <a:xfrm>
                  <a:off x="3481235" y="957732"/>
                  <a:ext cx="9525" cy="9525"/>
                </a:xfrm>
                <a:custGeom>
                  <a:avLst/>
                  <a:gdLst>
                    <a:gd name="connsiteX0" fmla="*/ 9049 w 9525"/>
                    <a:gd name="connsiteY0" fmla="*/ 7144 h 9525"/>
                    <a:gd name="connsiteX1" fmla="*/ 7144 w 9525"/>
                    <a:gd name="connsiteY1" fmla="*/ 9620 h 9525"/>
                    <a:gd name="connsiteX2" fmla="*/ 8734 w 9525"/>
                    <a:gd name="connsiteY2" fmla="*/ 1185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049" y="7144"/>
                      </a:moveTo>
                      <a:lnTo>
                        <a:pt x="7144" y="9620"/>
                      </a:lnTo>
                      <a:lnTo>
                        <a:pt x="8734" y="1185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58" name="任意多边形: 形状 1041">
                  <a:extLst>
                    <a:ext uri="{FF2B5EF4-FFF2-40B4-BE49-F238E27FC236}">
                      <a16:creationId xmlns:a16="http://schemas.microsoft.com/office/drawing/2014/main" id="{064ABF8D-38D1-1BCD-1263-84340187B0E0}"/>
                    </a:ext>
                  </a:extLst>
                </p:cNvPr>
                <p:cNvSpPr/>
                <p:nvPr/>
              </p:nvSpPr>
              <p:spPr>
                <a:xfrm>
                  <a:off x="3542092" y="1040887"/>
                  <a:ext cx="9525" cy="9525"/>
                </a:xfrm>
                <a:custGeom>
                  <a:avLst/>
                  <a:gdLst>
                    <a:gd name="connsiteX0" fmla="*/ 9905 w 9525"/>
                    <a:gd name="connsiteY0" fmla="*/ 9685 h 9525"/>
                    <a:gd name="connsiteX1" fmla="*/ 11114 w 9525"/>
                    <a:gd name="connsiteY1" fmla="*/ 7628 h 9525"/>
                    <a:gd name="connsiteX2" fmla="*/ 7199 w 9525"/>
                    <a:gd name="connsiteY2" fmla="*/ 7418 h 9525"/>
                    <a:gd name="connsiteX3" fmla="*/ 9905 w 9525"/>
                    <a:gd name="connsiteY3" fmla="*/ 968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905" y="9685"/>
                      </a:moveTo>
                      <a:lnTo>
                        <a:pt x="11114" y="7628"/>
                      </a:lnTo>
                      <a:lnTo>
                        <a:pt x="7199" y="7418"/>
                      </a:lnTo>
                      <a:cubicBezTo>
                        <a:pt x="6895" y="5628"/>
                        <a:pt x="7847" y="13324"/>
                        <a:pt x="9905" y="968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59" name="任意多边形: 形状 1042">
                  <a:extLst>
                    <a:ext uri="{FF2B5EF4-FFF2-40B4-BE49-F238E27FC236}">
                      <a16:creationId xmlns:a16="http://schemas.microsoft.com/office/drawing/2014/main" id="{4F6B9E92-D9A7-FEAF-D11C-0F8FAAB66A15}"/>
                    </a:ext>
                  </a:extLst>
                </p:cNvPr>
                <p:cNvSpPr/>
                <p:nvPr/>
              </p:nvSpPr>
              <p:spPr>
                <a:xfrm>
                  <a:off x="3645665" y="1078395"/>
                  <a:ext cx="9525" cy="9525"/>
                </a:xfrm>
                <a:custGeom>
                  <a:avLst/>
                  <a:gdLst>
                    <a:gd name="connsiteX0" fmla="*/ 9944 w 9525"/>
                    <a:gd name="connsiteY0" fmla="*/ 8306 h 9525"/>
                    <a:gd name="connsiteX1" fmla="*/ 7477 w 9525"/>
                    <a:gd name="connsiteY1" fmla="*/ 7144 h 9525"/>
                    <a:gd name="connsiteX2" fmla="*/ 7144 w 9525"/>
                    <a:gd name="connsiteY2" fmla="*/ 9706 h 9525"/>
                    <a:gd name="connsiteX3" fmla="*/ 9944 w 9525"/>
                    <a:gd name="connsiteY3" fmla="*/ 830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944" y="8306"/>
                      </a:moveTo>
                      <a:lnTo>
                        <a:pt x="7477" y="7144"/>
                      </a:lnTo>
                      <a:lnTo>
                        <a:pt x="7144" y="9706"/>
                      </a:lnTo>
                      <a:cubicBezTo>
                        <a:pt x="8115" y="9668"/>
                        <a:pt x="10001" y="9582"/>
                        <a:pt x="9944" y="830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60" name="任意多边形: 形状 1043">
                  <a:extLst>
                    <a:ext uri="{FF2B5EF4-FFF2-40B4-BE49-F238E27FC236}">
                      <a16:creationId xmlns:a16="http://schemas.microsoft.com/office/drawing/2014/main" id="{71A019C8-5F5A-4A92-5E3E-A69A97B71148}"/>
                    </a:ext>
                  </a:extLst>
                </p:cNvPr>
                <p:cNvSpPr/>
                <p:nvPr/>
              </p:nvSpPr>
              <p:spPr>
                <a:xfrm>
                  <a:off x="3482797" y="672637"/>
                  <a:ext cx="133350" cy="76200"/>
                </a:xfrm>
                <a:custGeom>
                  <a:avLst/>
                  <a:gdLst>
                    <a:gd name="connsiteX0" fmla="*/ 17555 w 133350"/>
                    <a:gd name="connsiteY0" fmla="*/ 66534 h 76200"/>
                    <a:gd name="connsiteX1" fmla="*/ 7144 w 133350"/>
                    <a:gd name="connsiteY1" fmla="*/ 73725 h 76200"/>
                    <a:gd name="connsiteX2" fmla="*/ 16764 w 133350"/>
                    <a:gd name="connsiteY2" fmla="*/ 70392 h 76200"/>
                    <a:gd name="connsiteX3" fmla="*/ 12078 w 133350"/>
                    <a:gd name="connsiteY3" fmla="*/ 72716 h 76200"/>
                    <a:gd name="connsiteX4" fmla="*/ 24698 w 133350"/>
                    <a:gd name="connsiteY4" fmla="*/ 71335 h 76200"/>
                    <a:gd name="connsiteX5" fmla="*/ 24479 w 133350"/>
                    <a:gd name="connsiteY5" fmla="*/ 69992 h 76200"/>
                    <a:gd name="connsiteX6" fmla="*/ 33433 w 133350"/>
                    <a:gd name="connsiteY6" fmla="*/ 66458 h 76200"/>
                    <a:gd name="connsiteX7" fmla="*/ 37995 w 133350"/>
                    <a:gd name="connsiteY7" fmla="*/ 59514 h 76200"/>
                    <a:gd name="connsiteX8" fmla="*/ 62998 w 133350"/>
                    <a:gd name="connsiteY8" fmla="*/ 53190 h 76200"/>
                    <a:gd name="connsiteX9" fmla="*/ 67570 w 133350"/>
                    <a:gd name="connsiteY9" fmla="*/ 48837 h 76200"/>
                    <a:gd name="connsiteX10" fmla="*/ 65646 w 133350"/>
                    <a:gd name="connsiteY10" fmla="*/ 54056 h 76200"/>
                    <a:gd name="connsiteX11" fmla="*/ 71571 w 133350"/>
                    <a:gd name="connsiteY11" fmla="*/ 50180 h 76200"/>
                    <a:gd name="connsiteX12" fmla="*/ 72361 w 133350"/>
                    <a:gd name="connsiteY12" fmla="*/ 35130 h 76200"/>
                    <a:gd name="connsiteX13" fmla="*/ 78619 w 133350"/>
                    <a:gd name="connsiteY13" fmla="*/ 38388 h 76200"/>
                    <a:gd name="connsiteX14" fmla="*/ 79086 w 133350"/>
                    <a:gd name="connsiteY14" fmla="*/ 36292 h 76200"/>
                    <a:gd name="connsiteX15" fmla="*/ 89306 w 133350"/>
                    <a:gd name="connsiteY15" fmla="*/ 35768 h 76200"/>
                    <a:gd name="connsiteX16" fmla="*/ 83915 w 133350"/>
                    <a:gd name="connsiteY16" fmla="*/ 39112 h 76200"/>
                    <a:gd name="connsiteX17" fmla="*/ 84801 w 133350"/>
                    <a:gd name="connsiteY17" fmla="*/ 39007 h 76200"/>
                    <a:gd name="connsiteX18" fmla="*/ 76819 w 133350"/>
                    <a:gd name="connsiteY18" fmla="*/ 48103 h 76200"/>
                    <a:gd name="connsiteX19" fmla="*/ 93926 w 133350"/>
                    <a:gd name="connsiteY19" fmla="*/ 41417 h 76200"/>
                    <a:gd name="connsiteX20" fmla="*/ 93393 w 133350"/>
                    <a:gd name="connsiteY20" fmla="*/ 46227 h 76200"/>
                    <a:gd name="connsiteX21" fmla="*/ 82582 w 133350"/>
                    <a:gd name="connsiteY21" fmla="*/ 52113 h 76200"/>
                    <a:gd name="connsiteX22" fmla="*/ 103356 w 133350"/>
                    <a:gd name="connsiteY22" fmla="*/ 41950 h 76200"/>
                    <a:gd name="connsiteX23" fmla="*/ 102927 w 133350"/>
                    <a:gd name="connsiteY23" fmla="*/ 41283 h 76200"/>
                    <a:gd name="connsiteX24" fmla="*/ 116376 w 133350"/>
                    <a:gd name="connsiteY24" fmla="*/ 35540 h 76200"/>
                    <a:gd name="connsiteX25" fmla="*/ 118358 w 133350"/>
                    <a:gd name="connsiteY25" fmla="*/ 37511 h 76200"/>
                    <a:gd name="connsiteX26" fmla="*/ 117043 w 133350"/>
                    <a:gd name="connsiteY26" fmla="*/ 33501 h 76200"/>
                    <a:gd name="connsiteX27" fmla="*/ 99574 w 133350"/>
                    <a:gd name="connsiteY27" fmla="*/ 40217 h 76200"/>
                    <a:gd name="connsiteX28" fmla="*/ 106461 w 133350"/>
                    <a:gd name="connsiteY28" fmla="*/ 33740 h 76200"/>
                    <a:gd name="connsiteX29" fmla="*/ 96860 w 133350"/>
                    <a:gd name="connsiteY29" fmla="*/ 32939 h 76200"/>
                    <a:gd name="connsiteX30" fmla="*/ 100070 w 133350"/>
                    <a:gd name="connsiteY30" fmla="*/ 30634 h 76200"/>
                    <a:gd name="connsiteX31" fmla="*/ 95745 w 133350"/>
                    <a:gd name="connsiteY31" fmla="*/ 29634 h 76200"/>
                    <a:gd name="connsiteX32" fmla="*/ 108671 w 133350"/>
                    <a:gd name="connsiteY32" fmla="*/ 20214 h 76200"/>
                    <a:gd name="connsiteX33" fmla="*/ 101917 w 133350"/>
                    <a:gd name="connsiteY33" fmla="*/ 24519 h 76200"/>
                    <a:gd name="connsiteX34" fmla="*/ 115872 w 133350"/>
                    <a:gd name="connsiteY34" fmla="*/ 16623 h 76200"/>
                    <a:gd name="connsiteX35" fmla="*/ 113138 w 133350"/>
                    <a:gd name="connsiteY35" fmla="*/ 16680 h 76200"/>
                    <a:gd name="connsiteX36" fmla="*/ 131264 w 133350"/>
                    <a:gd name="connsiteY36" fmla="*/ 9841 h 76200"/>
                    <a:gd name="connsiteX37" fmla="*/ 112747 w 133350"/>
                    <a:gd name="connsiteY37" fmla="*/ 12642 h 76200"/>
                    <a:gd name="connsiteX38" fmla="*/ 122453 w 133350"/>
                    <a:gd name="connsiteY38" fmla="*/ 8365 h 76200"/>
                    <a:gd name="connsiteX39" fmla="*/ 106194 w 133350"/>
                    <a:gd name="connsiteY39" fmla="*/ 7403 h 76200"/>
                    <a:gd name="connsiteX40" fmla="*/ 109328 w 133350"/>
                    <a:gd name="connsiteY40" fmla="*/ 11356 h 76200"/>
                    <a:gd name="connsiteX41" fmla="*/ 91402 w 133350"/>
                    <a:gd name="connsiteY41" fmla="*/ 14937 h 76200"/>
                    <a:gd name="connsiteX42" fmla="*/ 94183 w 133350"/>
                    <a:gd name="connsiteY42" fmla="*/ 14775 h 76200"/>
                    <a:gd name="connsiteX43" fmla="*/ 88802 w 133350"/>
                    <a:gd name="connsiteY43" fmla="*/ 19357 h 76200"/>
                    <a:gd name="connsiteX44" fmla="*/ 83563 w 133350"/>
                    <a:gd name="connsiteY44" fmla="*/ 24091 h 76200"/>
                    <a:gd name="connsiteX45" fmla="*/ 73533 w 133350"/>
                    <a:gd name="connsiteY45" fmla="*/ 25367 h 76200"/>
                    <a:gd name="connsiteX46" fmla="*/ 80429 w 133350"/>
                    <a:gd name="connsiteY46" fmla="*/ 23776 h 76200"/>
                    <a:gd name="connsiteX47" fmla="*/ 77562 w 133350"/>
                    <a:gd name="connsiteY47" fmla="*/ 26891 h 76200"/>
                    <a:gd name="connsiteX48" fmla="*/ 87697 w 133350"/>
                    <a:gd name="connsiteY48" fmla="*/ 22910 h 76200"/>
                    <a:gd name="connsiteX49" fmla="*/ 82858 w 133350"/>
                    <a:gd name="connsiteY49" fmla="*/ 30330 h 76200"/>
                    <a:gd name="connsiteX50" fmla="*/ 73314 w 133350"/>
                    <a:gd name="connsiteY50" fmla="*/ 32254 h 76200"/>
                    <a:gd name="connsiteX51" fmla="*/ 76619 w 133350"/>
                    <a:gd name="connsiteY51" fmla="*/ 28377 h 76200"/>
                    <a:gd name="connsiteX52" fmla="*/ 55569 w 133350"/>
                    <a:gd name="connsiteY52" fmla="*/ 34473 h 76200"/>
                    <a:gd name="connsiteX53" fmla="*/ 53473 w 133350"/>
                    <a:gd name="connsiteY53" fmla="*/ 39826 h 76200"/>
                    <a:gd name="connsiteX54" fmla="*/ 59665 w 133350"/>
                    <a:gd name="connsiteY54" fmla="*/ 37130 h 76200"/>
                    <a:gd name="connsiteX55" fmla="*/ 60646 w 133350"/>
                    <a:gd name="connsiteY55" fmla="*/ 39731 h 76200"/>
                    <a:gd name="connsiteX56" fmla="*/ 50549 w 133350"/>
                    <a:gd name="connsiteY56" fmla="*/ 45370 h 76200"/>
                    <a:gd name="connsiteX57" fmla="*/ 40081 w 133350"/>
                    <a:gd name="connsiteY57" fmla="*/ 45722 h 76200"/>
                    <a:gd name="connsiteX58" fmla="*/ 41967 w 133350"/>
                    <a:gd name="connsiteY58" fmla="*/ 46655 h 76200"/>
                    <a:gd name="connsiteX59" fmla="*/ 32223 w 133350"/>
                    <a:gd name="connsiteY59" fmla="*/ 56800 h 76200"/>
                    <a:gd name="connsiteX60" fmla="*/ 33652 w 133350"/>
                    <a:gd name="connsiteY60" fmla="*/ 52218 h 76200"/>
                    <a:gd name="connsiteX61" fmla="*/ 14792 w 133350"/>
                    <a:gd name="connsiteY61" fmla="*/ 60248 h 76200"/>
                    <a:gd name="connsiteX62" fmla="*/ 9192 w 133350"/>
                    <a:gd name="connsiteY62" fmla="*/ 66515 h 76200"/>
                    <a:gd name="connsiteX63" fmla="*/ 17555 w 133350"/>
                    <a:gd name="connsiteY63" fmla="*/ 66534 h 7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</a:cxnLst>
                  <a:rect l="l" t="t" r="r" b="b"/>
                  <a:pathLst>
                    <a:path w="133350" h="76200">
                      <a:moveTo>
                        <a:pt x="17555" y="66534"/>
                      </a:moveTo>
                      <a:cubicBezTo>
                        <a:pt x="12506" y="69677"/>
                        <a:pt x="11154" y="67277"/>
                        <a:pt x="7144" y="73725"/>
                      </a:cubicBezTo>
                      <a:cubicBezTo>
                        <a:pt x="8973" y="70906"/>
                        <a:pt x="16126" y="66277"/>
                        <a:pt x="16764" y="70392"/>
                      </a:cubicBezTo>
                      <a:cubicBezTo>
                        <a:pt x="15230" y="72344"/>
                        <a:pt x="13811" y="72097"/>
                        <a:pt x="12078" y="72716"/>
                      </a:cubicBezTo>
                      <a:lnTo>
                        <a:pt x="24698" y="71335"/>
                      </a:lnTo>
                      <a:lnTo>
                        <a:pt x="24479" y="69992"/>
                      </a:lnTo>
                      <a:cubicBezTo>
                        <a:pt x="26680" y="66391"/>
                        <a:pt x="33576" y="64267"/>
                        <a:pt x="33433" y="66458"/>
                      </a:cubicBezTo>
                      <a:cubicBezTo>
                        <a:pt x="33604" y="64334"/>
                        <a:pt x="32814" y="62210"/>
                        <a:pt x="37995" y="59514"/>
                      </a:cubicBezTo>
                      <a:cubicBezTo>
                        <a:pt x="43996" y="61362"/>
                        <a:pt x="63656" y="41179"/>
                        <a:pt x="62998" y="53190"/>
                      </a:cubicBezTo>
                      <a:cubicBezTo>
                        <a:pt x="66151" y="54647"/>
                        <a:pt x="61970" y="50608"/>
                        <a:pt x="67570" y="48837"/>
                      </a:cubicBezTo>
                      <a:cubicBezTo>
                        <a:pt x="68513" y="50037"/>
                        <a:pt x="66437" y="52513"/>
                        <a:pt x="65646" y="54056"/>
                      </a:cubicBezTo>
                      <a:lnTo>
                        <a:pt x="71571" y="50180"/>
                      </a:lnTo>
                      <a:cubicBezTo>
                        <a:pt x="62608" y="48837"/>
                        <a:pt x="76705" y="38578"/>
                        <a:pt x="72361" y="35130"/>
                      </a:cubicBezTo>
                      <a:cubicBezTo>
                        <a:pt x="75990" y="34625"/>
                        <a:pt x="79972" y="37530"/>
                        <a:pt x="78619" y="38388"/>
                      </a:cubicBezTo>
                      <a:cubicBezTo>
                        <a:pt x="79543" y="36902"/>
                        <a:pt x="78629" y="37035"/>
                        <a:pt x="79086" y="36292"/>
                      </a:cubicBezTo>
                      <a:cubicBezTo>
                        <a:pt x="81277" y="38064"/>
                        <a:pt x="84487" y="34254"/>
                        <a:pt x="89306" y="35768"/>
                      </a:cubicBezTo>
                      <a:lnTo>
                        <a:pt x="83915" y="39112"/>
                      </a:lnTo>
                      <a:lnTo>
                        <a:pt x="84801" y="39007"/>
                      </a:lnTo>
                      <a:cubicBezTo>
                        <a:pt x="83410" y="42531"/>
                        <a:pt x="75448" y="46255"/>
                        <a:pt x="76819" y="48103"/>
                      </a:cubicBezTo>
                      <a:cubicBezTo>
                        <a:pt x="82096" y="42017"/>
                        <a:pt x="88278" y="42645"/>
                        <a:pt x="93926" y="41417"/>
                      </a:cubicBezTo>
                      <a:lnTo>
                        <a:pt x="93393" y="46227"/>
                      </a:lnTo>
                      <a:cubicBezTo>
                        <a:pt x="86897" y="43512"/>
                        <a:pt x="88630" y="54123"/>
                        <a:pt x="82582" y="52113"/>
                      </a:cubicBezTo>
                      <a:cubicBezTo>
                        <a:pt x="89545" y="52656"/>
                        <a:pt x="93278" y="48903"/>
                        <a:pt x="103356" y="41950"/>
                      </a:cubicBezTo>
                      <a:lnTo>
                        <a:pt x="102927" y="41283"/>
                      </a:lnTo>
                      <a:cubicBezTo>
                        <a:pt x="109909" y="39550"/>
                        <a:pt x="110176" y="37016"/>
                        <a:pt x="116376" y="35540"/>
                      </a:cubicBezTo>
                      <a:lnTo>
                        <a:pt x="118358" y="37511"/>
                      </a:lnTo>
                      <a:cubicBezTo>
                        <a:pt x="123787" y="34797"/>
                        <a:pt x="117910" y="33473"/>
                        <a:pt x="117043" y="33501"/>
                      </a:cubicBezTo>
                      <a:cubicBezTo>
                        <a:pt x="110414" y="40369"/>
                        <a:pt x="104994" y="34197"/>
                        <a:pt x="99574" y="40217"/>
                      </a:cubicBezTo>
                      <a:cubicBezTo>
                        <a:pt x="98346" y="38283"/>
                        <a:pt x="102784" y="35083"/>
                        <a:pt x="106461" y="33740"/>
                      </a:cubicBezTo>
                      <a:cubicBezTo>
                        <a:pt x="108490" y="29501"/>
                        <a:pt x="95240" y="37673"/>
                        <a:pt x="96860" y="32939"/>
                      </a:cubicBezTo>
                      <a:lnTo>
                        <a:pt x="100070" y="30634"/>
                      </a:lnTo>
                      <a:cubicBezTo>
                        <a:pt x="97403" y="30806"/>
                        <a:pt x="95593" y="32397"/>
                        <a:pt x="95745" y="29634"/>
                      </a:cubicBezTo>
                      <a:cubicBezTo>
                        <a:pt x="105594" y="27548"/>
                        <a:pt x="102965" y="23195"/>
                        <a:pt x="108671" y="20214"/>
                      </a:cubicBezTo>
                      <a:cubicBezTo>
                        <a:pt x="105556" y="19652"/>
                        <a:pt x="107718" y="24967"/>
                        <a:pt x="101917" y="24519"/>
                      </a:cubicBezTo>
                      <a:cubicBezTo>
                        <a:pt x="100765" y="17795"/>
                        <a:pt x="112119" y="18014"/>
                        <a:pt x="115872" y="16623"/>
                      </a:cubicBezTo>
                      <a:cubicBezTo>
                        <a:pt x="114605" y="15975"/>
                        <a:pt x="112443" y="18747"/>
                        <a:pt x="113138" y="16680"/>
                      </a:cubicBezTo>
                      <a:cubicBezTo>
                        <a:pt x="119720" y="11842"/>
                        <a:pt x="125263" y="15699"/>
                        <a:pt x="131264" y="9841"/>
                      </a:cubicBezTo>
                      <a:cubicBezTo>
                        <a:pt x="124473" y="12251"/>
                        <a:pt x="115757" y="14632"/>
                        <a:pt x="112747" y="12642"/>
                      </a:cubicBezTo>
                      <a:cubicBezTo>
                        <a:pt x="115310" y="10527"/>
                        <a:pt x="120882" y="7003"/>
                        <a:pt x="122453" y="8365"/>
                      </a:cubicBezTo>
                      <a:cubicBezTo>
                        <a:pt x="116729" y="4326"/>
                        <a:pt x="110604" y="11994"/>
                        <a:pt x="106194" y="7403"/>
                      </a:cubicBezTo>
                      <a:cubicBezTo>
                        <a:pt x="103956" y="10194"/>
                        <a:pt x="106566" y="11461"/>
                        <a:pt x="109328" y="11356"/>
                      </a:cubicBezTo>
                      <a:cubicBezTo>
                        <a:pt x="101479" y="15728"/>
                        <a:pt x="98012" y="9794"/>
                        <a:pt x="91402" y="14937"/>
                      </a:cubicBezTo>
                      <a:lnTo>
                        <a:pt x="94183" y="14775"/>
                      </a:lnTo>
                      <a:cubicBezTo>
                        <a:pt x="94183" y="14775"/>
                        <a:pt x="91402" y="16937"/>
                        <a:pt x="88802" y="19357"/>
                      </a:cubicBezTo>
                      <a:cubicBezTo>
                        <a:pt x="86182" y="21729"/>
                        <a:pt x="83563" y="24091"/>
                        <a:pt x="83563" y="24091"/>
                      </a:cubicBezTo>
                      <a:cubicBezTo>
                        <a:pt x="79458" y="25262"/>
                        <a:pt x="81086" y="18861"/>
                        <a:pt x="73533" y="25367"/>
                      </a:cubicBezTo>
                      <a:cubicBezTo>
                        <a:pt x="72533" y="26891"/>
                        <a:pt x="78172" y="23348"/>
                        <a:pt x="80429" y="23776"/>
                      </a:cubicBezTo>
                      <a:lnTo>
                        <a:pt x="77562" y="26891"/>
                      </a:lnTo>
                      <a:cubicBezTo>
                        <a:pt x="81696" y="25662"/>
                        <a:pt x="84077" y="23329"/>
                        <a:pt x="87697" y="22910"/>
                      </a:cubicBezTo>
                      <a:cubicBezTo>
                        <a:pt x="84763" y="27358"/>
                        <a:pt x="84306" y="26739"/>
                        <a:pt x="82858" y="30330"/>
                      </a:cubicBezTo>
                      <a:lnTo>
                        <a:pt x="73314" y="32254"/>
                      </a:lnTo>
                      <a:lnTo>
                        <a:pt x="76619" y="28377"/>
                      </a:lnTo>
                      <a:cubicBezTo>
                        <a:pt x="69371" y="29434"/>
                        <a:pt x="65503" y="28339"/>
                        <a:pt x="55569" y="34473"/>
                      </a:cubicBezTo>
                      <a:lnTo>
                        <a:pt x="53473" y="39826"/>
                      </a:lnTo>
                      <a:cubicBezTo>
                        <a:pt x="55274" y="39445"/>
                        <a:pt x="57055" y="39054"/>
                        <a:pt x="59665" y="37130"/>
                      </a:cubicBezTo>
                      <a:cubicBezTo>
                        <a:pt x="60131" y="37731"/>
                        <a:pt x="59312" y="39283"/>
                        <a:pt x="60646" y="39731"/>
                      </a:cubicBezTo>
                      <a:cubicBezTo>
                        <a:pt x="57150" y="41807"/>
                        <a:pt x="50330" y="41217"/>
                        <a:pt x="50549" y="45370"/>
                      </a:cubicBezTo>
                      <a:lnTo>
                        <a:pt x="40081" y="45722"/>
                      </a:lnTo>
                      <a:lnTo>
                        <a:pt x="41967" y="46655"/>
                      </a:lnTo>
                      <a:cubicBezTo>
                        <a:pt x="33518" y="50837"/>
                        <a:pt x="42348" y="52113"/>
                        <a:pt x="32223" y="56800"/>
                      </a:cubicBezTo>
                      <a:lnTo>
                        <a:pt x="33652" y="52218"/>
                      </a:lnTo>
                      <a:cubicBezTo>
                        <a:pt x="27365" y="58790"/>
                        <a:pt x="22527" y="54809"/>
                        <a:pt x="14792" y="60248"/>
                      </a:cubicBezTo>
                      <a:lnTo>
                        <a:pt x="9192" y="66515"/>
                      </a:lnTo>
                      <a:cubicBezTo>
                        <a:pt x="11840" y="65591"/>
                        <a:pt x="15926" y="64905"/>
                        <a:pt x="17555" y="6653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61" name="任意多边形: 形状 1044">
                  <a:extLst>
                    <a:ext uri="{FF2B5EF4-FFF2-40B4-BE49-F238E27FC236}">
                      <a16:creationId xmlns:a16="http://schemas.microsoft.com/office/drawing/2014/main" id="{C3A08633-B1AA-1A87-69A6-1A8085B69F7B}"/>
                    </a:ext>
                  </a:extLst>
                </p:cNvPr>
                <p:cNvSpPr/>
                <p:nvPr/>
              </p:nvSpPr>
              <p:spPr>
                <a:xfrm>
                  <a:off x="3743535" y="1015882"/>
                  <a:ext cx="9525" cy="9525"/>
                </a:xfrm>
                <a:custGeom>
                  <a:avLst/>
                  <a:gdLst>
                    <a:gd name="connsiteX0" fmla="*/ 7353 w 9525"/>
                    <a:gd name="connsiteY0" fmla="*/ 7144 h 9525"/>
                    <a:gd name="connsiteX1" fmla="*/ 7477 w 9525"/>
                    <a:gd name="connsiteY1" fmla="*/ 7144 h 9525"/>
                    <a:gd name="connsiteX2" fmla="*/ 7353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353" y="7144"/>
                      </a:moveTo>
                      <a:cubicBezTo>
                        <a:pt x="7039" y="7858"/>
                        <a:pt x="7077" y="8172"/>
                        <a:pt x="7477" y="7144"/>
                      </a:cubicBezTo>
                      <a:lnTo>
                        <a:pt x="7353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62" name="任意多边形: 形状 1045">
                  <a:extLst>
                    <a:ext uri="{FF2B5EF4-FFF2-40B4-BE49-F238E27FC236}">
                      <a16:creationId xmlns:a16="http://schemas.microsoft.com/office/drawing/2014/main" id="{12CED475-8741-BFA1-7DFC-DFD120DB3B3C}"/>
                    </a:ext>
                  </a:extLst>
                </p:cNvPr>
                <p:cNvSpPr/>
                <p:nvPr/>
              </p:nvSpPr>
              <p:spPr>
                <a:xfrm>
                  <a:off x="3492789" y="709196"/>
                  <a:ext cx="19050" cy="19050"/>
                </a:xfrm>
                <a:custGeom>
                  <a:avLst/>
                  <a:gdLst>
                    <a:gd name="connsiteX0" fmla="*/ 13573 w 19050"/>
                    <a:gd name="connsiteY0" fmla="*/ 7144 h 19050"/>
                    <a:gd name="connsiteX1" fmla="*/ 10325 w 19050"/>
                    <a:gd name="connsiteY1" fmla="*/ 9925 h 19050"/>
                    <a:gd name="connsiteX2" fmla="*/ 7144 w 19050"/>
                    <a:gd name="connsiteY2" fmla="*/ 12783 h 19050"/>
                    <a:gd name="connsiteX3" fmla="*/ 10744 w 19050"/>
                    <a:gd name="connsiteY3" fmla="*/ 11611 h 19050"/>
                    <a:gd name="connsiteX4" fmla="*/ 13573 w 19050"/>
                    <a:gd name="connsiteY4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3573" y="7144"/>
                      </a:moveTo>
                      <a:cubicBezTo>
                        <a:pt x="13573" y="7144"/>
                        <a:pt x="11897" y="8468"/>
                        <a:pt x="10325" y="9925"/>
                      </a:cubicBezTo>
                      <a:cubicBezTo>
                        <a:pt x="8734" y="11354"/>
                        <a:pt x="7144" y="12783"/>
                        <a:pt x="7144" y="12783"/>
                      </a:cubicBezTo>
                      <a:lnTo>
                        <a:pt x="10744" y="11611"/>
                      </a:lnTo>
                      <a:lnTo>
                        <a:pt x="13573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63" name="任意多边形: 形状 1046">
                  <a:extLst>
                    <a:ext uri="{FF2B5EF4-FFF2-40B4-BE49-F238E27FC236}">
                      <a16:creationId xmlns:a16="http://schemas.microsoft.com/office/drawing/2014/main" id="{B676CC12-AAF0-A78D-ACA4-454FA8C23F5D}"/>
                    </a:ext>
                  </a:extLst>
                </p:cNvPr>
                <p:cNvSpPr/>
                <p:nvPr/>
              </p:nvSpPr>
              <p:spPr>
                <a:xfrm>
                  <a:off x="3639893" y="1077480"/>
                  <a:ext cx="9525" cy="9525"/>
                </a:xfrm>
                <a:custGeom>
                  <a:avLst/>
                  <a:gdLst>
                    <a:gd name="connsiteX0" fmla="*/ 10326 w 9525"/>
                    <a:gd name="connsiteY0" fmla="*/ 7144 h 9525"/>
                    <a:gd name="connsiteX1" fmla="*/ 7173 w 9525"/>
                    <a:gd name="connsiteY1" fmla="*/ 9296 h 9525"/>
                    <a:gd name="connsiteX2" fmla="*/ 10326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326" y="7144"/>
                      </a:moveTo>
                      <a:cubicBezTo>
                        <a:pt x="10287" y="8515"/>
                        <a:pt x="6792" y="6544"/>
                        <a:pt x="7173" y="9296"/>
                      </a:cubicBezTo>
                      <a:lnTo>
                        <a:pt x="10326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64" name="任意多边形: 形状 1047">
                  <a:extLst>
                    <a:ext uri="{FF2B5EF4-FFF2-40B4-BE49-F238E27FC236}">
                      <a16:creationId xmlns:a16="http://schemas.microsoft.com/office/drawing/2014/main" id="{7F92DBBD-2A45-A9A9-233E-288B36537170}"/>
                    </a:ext>
                  </a:extLst>
                </p:cNvPr>
                <p:cNvSpPr/>
                <p:nvPr/>
              </p:nvSpPr>
              <p:spPr>
                <a:xfrm>
                  <a:off x="3544663" y="1032960"/>
                  <a:ext cx="9525" cy="19050"/>
                </a:xfrm>
                <a:custGeom>
                  <a:avLst/>
                  <a:gdLst>
                    <a:gd name="connsiteX0" fmla="*/ 7800 w 9525"/>
                    <a:gd name="connsiteY0" fmla="*/ 13421 h 19050"/>
                    <a:gd name="connsiteX1" fmla="*/ 7457 w 9525"/>
                    <a:gd name="connsiteY1" fmla="*/ 7144 h 19050"/>
                    <a:gd name="connsiteX2" fmla="*/ 7800 w 9525"/>
                    <a:gd name="connsiteY2" fmla="*/ 1342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800" y="13421"/>
                      </a:moveTo>
                      <a:cubicBezTo>
                        <a:pt x="11229" y="11030"/>
                        <a:pt x="6114" y="8268"/>
                        <a:pt x="7457" y="7144"/>
                      </a:cubicBezTo>
                      <a:cubicBezTo>
                        <a:pt x="7457" y="7153"/>
                        <a:pt x="6561" y="10897"/>
                        <a:pt x="7800" y="1342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65" name="任意多边形: 形状 1048">
                  <a:extLst>
                    <a:ext uri="{FF2B5EF4-FFF2-40B4-BE49-F238E27FC236}">
                      <a16:creationId xmlns:a16="http://schemas.microsoft.com/office/drawing/2014/main" id="{A0F0C258-B2E2-4D5D-5F15-C18D0E567DB4}"/>
                    </a:ext>
                  </a:extLst>
                </p:cNvPr>
                <p:cNvSpPr/>
                <p:nvPr/>
              </p:nvSpPr>
              <p:spPr>
                <a:xfrm>
                  <a:off x="3485474" y="741648"/>
                  <a:ext cx="19050" cy="9525"/>
                </a:xfrm>
                <a:custGeom>
                  <a:avLst/>
                  <a:gdLst>
                    <a:gd name="connsiteX0" fmla="*/ 12392 w 19050"/>
                    <a:gd name="connsiteY0" fmla="*/ 7677 h 9525"/>
                    <a:gd name="connsiteX1" fmla="*/ 11868 w 19050"/>
                    <a:gd name="connsiteY1" fmla="*/ 7144 h 9525"/>
                    <a:gd name="connsiteX2" fmla="*/ 7144 w 19050"/>
                    <a:gd name="connsiteY2" fmla="*/ 11668 h 9525"/>
                    <a:gd name="connsiteX3" fmla="*/ 8563 w 19050"/>
                    <a:gd name="connsiteY3" fmla="*/ 1188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2392" y="7677"/>
                      </a:moveTo>
                      <a:lnTo>
                        <a:pt x="11868" y="7144"/>
                      </a:lnTo>
                      <a:lnTo>
                        <a:pt x="7144" y="11668"/>
                      </a:lnTo>
                      <a:lnTo>
                        <a:pt x="8563" y="1188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66" name="任意多边形: 形状 1049">
                  <a:extLst>
                    <a:ext uri="{FF2B5EF4-FFF2-40B4-BE49-F238E27FC236}">
                      <a16:creationId xmlns:a16="http://schemas.microsoft.com/office/drawing/2014/main" id="{22F9E635-F24D-E16F-B64A-B438C2CD5440}"/>
                    </a:ext>
                  </a:extLst>
                </p:cNvPr>
                <p:cNvSpPr/>
                <p:nvPr/>
              </p:nvSpPr>
              <p:spPr>
                <a:xfrm>
                  <a:off x="3487626" y="952501"/>
                  <a:ext cx="9525" cy="19050"/>
                </a:xfrm>
                <a:custGeom>
                  <a:avLst/>
                  <a:gdLst>
                    <a:gd name="connsiteX0" fmla="*/ 9677 w 9525"/>
                    <a:gd name="connsiteY0" fmla="*/ 8698 h 19050"/>
                    <a:gd name="connsiteX1" fmla="*/ 7182 w 9525"/>
                    <a:gd name="connsiteY1" fmla="*/ 7669 h 19050"/>
                    <a:gd name="connsiteX2" fmla="*/ 7182 w 9525"/>
                    <a:gd name="connsiteY2" fmla="*/ 13089 h 19050"/>
                    <a:gd name="connsiteX3" fmla="*/ 9677 w 9525"/>
                    <a:gd name="connsiteY3" fmla="*/ 869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9677" y="8698"/>
                      </a:moveTo>
                      <a:cubicBezTo>
                        <a:pt x="9715" y="5164"/>
                        <a:pt x="7668" y="8945"/>
                        <a:pt x="7182" y="7669"/>
                      </a:cubicBezTo>
                      <a:cubicBezTo>
                        <a:pt x="7182" y="7669"/>
                        <a:pt x="7096" y="12879"/>
                        <a:pt x="7182" y="13089"/>
                      </a:cubicBezTo>
                      <a:cubicBezTo>
                        <a:pt x="7096" y="12889"/>
                        <a:pt x="9677" y="8698"/>
                        <a:pt x="9677" y="869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67" name="任意多边形: 形状 1050">
                  <a:extLst>
                    <a:ext uri="{FF2B5EF4-FFF2-40B4-BE49-F238E27FC236}">
                      <a16:creationId xmlns:a16="http://schemas.microsoft.com/office/drawing/2014/main" id="{CB26F587-80C7-1A81-7296-8DEF4823F57F}"/>
                    </a:ext>
                  </a:extLst>
                </p:cNvPr>
                <p:cNvSpPr/>
                <p:nvPr/>
              </p:nvSpPr>
              <p:spPr>
                <a:xfrm>
                  <a:off x="3633721" y="1071739"/>
                  <a:ext cx="9525" cy="19050"/>
                </a:xfrm>
                <a:custGeom>
                  <a:avLst/>
                  <a:gdLst>
                    <a:gd name="connsiteX0" fmla="*/ 9077 w 9525"/>
                    <a:gd name="connsiteY0" fmla="*/ 8484 h 19050"/>
                    <a:gd name="connsiteX1" fmla="*/ 9916 w 9525"/>
                    <a:gd name="connsiteY1" fmla="*/ 7665 h 19050"/>
                    <a:gd name="connsiteX2" fmla="*/ 7144 w 9525"/>
                    <a:gd name="connsiteY2" fmla="*/ 8322 h 19050"/>
                    <a:gd name="connsiteX3" fmla="*/ 7744 w 9525"/>
                    <a:gd name="connsiteY3" fmla="*/ 11942 h 19050"/>
                    <a:gd name="connsiteX4" fmla="*/ 9077 w 9525"/>
                    <a:gd name="connsiteY4" fmla="*/ 848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19050">
                      <a:moveTo>
                        <a:pt x="9077" y="8484"/>
                      </a:moveTo>
                      <a:cubicBezTo>
                        <a:pt x="9716" y="9418"/>
                        <a:pt x="9249" y="8055"/>
                        <a:pt x="9916" y="7665"/>
                      </a:cubicBezTo>
                      <a:cubicBezTo>
                        <a:pt x="9458" y="6331"/>
                        <a:pt x="7782" y="7932"/>
                        <a:pt x="7144" y="8322"/>
                      </a:cubicBezTo>
                      <a:lnTo>
                        <a:pt x="7744" y="11942"/>
                      </a:lnTo>
                      <a:cubicBezTo>
                        <a:pt x="8715" y="10684"/>
                        <a:pt x="6639" y="9618"/>
                        <a:pt x="9077" y="848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68" name="任意多边形: 形状 1051">
                  <a:extLst>
                    <a:ext uri="{FF2B5EF4-FFF2-40B4-BE49-F238E27FC236}">
                      <a16:creationId xmlns:a16="http://schemas.microsoft.com/office/drawing/2014/main" id="{7B130621-EAA4-FDCA-EA4F-970FCE7B9EAB}"/>
                    </a:ext>
                  </a:extLst>
                </p:cNvPr>
                <p:cNvSpPr/>
                <p:nvPr/>
              </p:nvSpPr>
              <p:spPr>
                <a:xfrm>
                  <a:off x="3638313" y="1068416"/>
                  <a:ext cx="19050" cy="19050"/>
                </a:xfrm>
                <a:custGeom>
                  <a:avLst/>
                  <a:gdLst>
                    <a:gd name="connsiteX0" fmla="*/ 9772 w 19050"/>
                    <a:gd name="connsiteY0" fmla="*/ 15684 h 19050"/>
                    <a:gd name="connsiteX1" fmla="*/ 13363 w 19050"/>
                    <a:gd name="connsiteY1" fmla="*/ 11427 h 19050"/>
                    <a:gd name="connsiteX2" fmla="*/ 12344 w 19050"/>
                    <a:gd name="connsiteY2" fmla="*/ 7150 h 19050"/>
                    <a:gd name="connsiteX3" fmla="*/ 9896 w 19050"/>
                    <a:gd name="connsiteY3" fmla="*/ 8284 h 19050"/>
                    <a:gd name="connsiteX4" fmla="*/ 10172 w 19050"/>
                    <a:gd name="connsiteY4" fmla="*/ 13475 h 19050"/>
                    <a:gd name="connsiteX5" fmla="*/ 7638 w 19050"/>
                    <a:gd name="connsiteY5" fmla="*/ 13798 h 19050"/>
                    <a:gd name="connsiteX6" fmla="*/ 9772 w 19050"/>
                    <a:gd name="connsiteY6" fmla="*/ 1568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" h="19050">
                      <a:moveTo>
                        <a:pt x="9772" y="15684"/>
                      </a:moveTo>
                      <a:cubicBezTo>
                        <a:pt x="7533" y="12913"/>
                        <a:pt x="13553" y="14484"/>
                        <a:pt x="13363" y="11427"/>
                      </a:cubicBezTo>
                      <a:cubicBezTo>
                        <a:pt x="9477" y="11713"/>
                        <a:pt x="10962" y="9141"/>
                        <a:pt x="12344" y="7150"/>
                      </a:cubicBezTo>
                      <a:cubicBezTo>
                        <a:pt x="11343" y="8369"/>
                        <a:pt x="10020" y="5778"/>
                        <a:pt x="9896" y="8284"/>
                      </a:cubicBezTo>
                      <a:lnTo>
                        <a:pt x="10172" y="13475"/>
                      </a:lnTo>
                      <a:lnTo>
                        <a:pt x="7638" y="13798"/>
                      </a:lnTo>
                      <a:cubicBezTo>
                        <a:pt x="6009" y="15475"/>
                        <a:pt x="8848" y="15656"/>
                        <a:pt x="9772" y="1568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69" name="任意多边形: 形状 1052">
                  <a:extLst>
                    <a:ext uri="{FF2B5EF4-FFF2-40B4-BE49-F238E27FC236}">
                      <a16:creationId xmlns:a16="http://schemas.microsoft.com/office/drawing/2014/main" id="{40D4AD1C-46CC-315B-A1D7-B3208E9DB325}"/>
                    </a:ext>
                  </a:extLst>
                </p:cNvPr>
                <p:cNvSpPr/>
                <p:nvPr/>
              </p:nvSpPr>
              <p:spPr>
                <a:xfrm>
                  <a:off x="3548005" y="1036866"/>
                  <a:ext cx="9525" cy="9525"/>
                </a:xfrm>
                <a:custGeom>
                  <a:avLst/>
                  <a:gdLst>
                    <a:gd name="connsiteX0" fmla="*/ 10592 w 9525"/>
                    <a:gd name="connsiteY0" fmla="*/ 7144 h 9525"/>
                    <a:gd name="connsiteX1" fmla="*/ 7144 w 9525"/>
                    <a:gd name="connsiteY1" fmla="*/ 7258 h 9525"/>
                    <a:gd name="connsiteX2" fmla="*/ 8792 w 9525"/>
                    <a:gd name="connsiteY2" fmla="*/ 789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592" y="7144"/>
                      </a:moveTo>
                      <a:lnTo>
                        <a:pt x="7144" y="7258"/>
                      </a:lnTo>
                      <a:lnTo>
                        <a:pt x="8792" y="789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70" name="任意多边形: 形状 1053">
                  <a:extLst>
                    <a:ext uri="{FF2B5EF4-FFF2-40B4-BE49-F238E27FC236}">
                      <a16:creationId xmlns:a16="http://schemas.microsoft.com/office/drawing/2014/main" id="{2D6F0F7F-E3B4-677B-6D45-EFAC85EE7D03}"/>
                    </a:ext>
                  </a:extLst>
                </p:cNvPr>
                <p:cNvSpPr/>
                <p:nvPr/>
              </p:nvSpPr>
              <p:spPr>
                <a:xfrm>
                  <a:off x="3611680" y="1064193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7144 h 19050"/>
                    <a:gd name="connsiteX1" fmla="*/ 10744 w 9525"/>
                    <a:gd name="connsiteY1" fmla="*/ 14564 h 19050"/>
                    <a:gd name="connsiteX2" fmla="*/ 7144 w 9525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144" y="7144"/>
                      </a:moveTo>
                      <a:cubicBezTo>
                        <a:pt x="8782" y="8782"/>
                        <a:pt x="5782" y="14830"/>
                        <a:pt x="10744" y="14564"/>
                      </a:cubicBezTo>
                      <a:cubicBezTo>
                        <a:pt x="12592" y="10516"/>
                        <a:pt x="9315" y="10030"/>
                        <a:pt x="714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71" name="任意多边形: 形状 1054">
                  <a:extLst>
                    <a:ext uri="{FF2B5EF4-FFF2-40B4-BE49-F238E27FC236}">
                      <a16:creationId xmlns:a16="http://schemas.microsoft.com/office/drawing/2014/main" id="{18A3E53D-7C41-9758-C52A-B7129EAB6BC3}"/>
                    </a:ext>
                  </a:extLst>
                </p:cNvPr>
                <p:cNvSpPr/>
                <p:nvPr/>
              </p:nvSpPr>
              <p:spPr>
                <a:xfrm>
                  <a:off x="3654610" y="1066660"/>
                  <a:ext cx="19050" cy="19050"/>
                </a:xfrm>
                <a:custGeom>
                  <a:avLst/>
                  <a:gdLst>
                    <a:gd name="connsiteX0" fmla="*/ 9267 w 19050"/>
                    <a:gd name="connsiteY0" fmla="*/ 13345 h 19050"/>
                    <a:gd name="connsiteX1" fmla="*/ 13744 w 19050"/>
                    <a:gd name="connsiteY1" fmla="*/ 9811 h 19050"/>
                    <a:gd name="connsiteX2" fmla="*/ 13229 w 19050"/>
                    <a:gd name="connsiteY2" fmla="*/ 13354 h 19050"/>
                    <a:gd name="connsiteX3" fmla="*/ 16668 w 19050"/>
                    <a:gd name="connsiteY3" fmla="*/ 12163 h 19050"/>
                    <a:gd name="connsiteX4" fmla="*/ 17459 w 19050"/>
                    <a:gd name="connsiteY4" fmla="*/ 7144 h 19050"/>
                    <a:gd name="connsiteX5" fmla="*/ 14811 w 19050"/>
                    <a:gd name="connsiteY5" fmla="*/ 9325 h 19050"/>
                    <a:gd name="connsiteX6" fmla="*/ 12267 w 19050"/>
                    <a:gd name="connsiteY6" fmla="*/ 7239 h 19050"/>
                    <a:gd name="connsiteX7" fmla="*/ 9258 w 19050"/>
                    <a:gd name="connsiteY7" fmla="*/ 8163 h 19050"/>
                    <a:gd name="connsiteX8" fmla="*/ 10496 w 19050"/>
                    <a:gd name="connsiteY8" fmla="*/ 14840 h 19050"/>
                    <a:gd name="connsiteX9" fmla="*/ 9267 w 19050"/>
                    <a:gd name="connsiteY9" fmla="*/ 1334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050" h="19050">
                      <a:moveTo>
                        <a:pt x="9267" y="13345"/>
                      </a:moveTo>
                      <a:cubicBezTo>
                        <a:pt x="12353" y="14640"/>
                        <a:pt x="11572" y="10773"/>
                        <a:pt x="13744" y="9811"/>
                      </a:cubicBezTo>
                      <a:lnTo>
                        <a:pt x="13229" y="13354"/>
                      </a:lnTo>
                      <a:cubicBezTo>
                        <a:pt x="14420" y="13592"/>
                        <a:pt x="15544" y="10744"/>
                        <a:pt x="16668" y="12163"/>
                      </a:cubicBezTo>
                      <a:lnTo>
                        <a:pt x="17459" y="7144"/>
                      </a:lnTo>
                      <a:lnTo>
                        <a:pt x="14811" y="9325"/>
                      </a:lnTo>
                      <a:cubicBezTo>
                        <a:pt x="14753" y="9373"/>
                        <a:pt x="12153" y="7325"/>
                        <a:pt x="12267" y="7239"/>
                      </a:cubicBezTo>
                      <a:cubicBezTo>
                        <a:pt x="11953" y="9658"/>
                        <a:pt x="10591" y="8115"/>
                        <a:pt x="9258" y="8163"/>
                      </a:cubicBezTo>
                      <a:cubicBezTo>
                        <a:pt x="8791" y="10611"/>
                        <a:pt x="4057" y="16573"/>
                        <a:pt x="10496" y="14840"/>
                      </a:cubicBezTo>
                      <a:lnTo>
                        <a:pt x="9267" y="1334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72" name="任意多边形: 形状 1055">
                  <a:extLst>
                    <a:ext uri="{FF2B5EF4-FFF2-40B4-BE49-F238E27FC236}">
                      <a16:creationId xmlns:a16="http://schemas.microsoft.com/office/drawing/2014/main" id="{11FC661D-77A3-45AD-52D2-C9808B6A8165}"/>
                    </a:ext>
                  </a:extLst>
                </p:cNvPr>
                <p:cNvSpPr/>
                <p:nvPr/>
              </p:nvSpPr>
              <p:spPr>
                <a:xfrm>
                  <a:off x="3518344" y="996060"/>
                  <a:ext cx="19050" cy="19050"/>
                </a:xfrm>
                <a:custGeom>
                  <a:avLst/>
                  <a:gdLst>
                    <a:gd name="connsiteX0" fmla="*/ 11135 w 19050"/>
                    <a:gd name="connsiteY0" fmla="*/ 17240 h 19050"/>
                    <a:gd name="connsiteX1" fmla="*/ 14335 w 19050"/>
                    <a:gd name="connsiteY1" fmla="*/ 12030 h 19050"/>
                    <a:gd name="connsiteX2" fmla="*/ 12563 w 19050"/>
                    <a:gd name="connsiteY2" fmla="*/ 7144 h 19050"/>
                    <a:gd name="connsiteX3" fmla="*/ 7144 w 19050"/>
                    <a:gd name="connsiteY3" fmla="*/ 10554 h 19050"/>
                    <a:gd name="connsiteX4" fmla="*/ 11135 w 19050"/>
                    <a:gd name="connsiteY4" fmla="*/ 1724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1135" y="17240"/>
                      </a:moveTo>
                      <a:cubicBezTo>
                        <a:pt x="8525" y="15002"/>
                        <a:pt x="13516" y="13764"/>
                        <a:pt x="14335" y="12030"/>
                      </a:cubicBezTo>
                      <a:cubicBezTo>
                        <a:pt x="14802" y="8954"/>
                        <a:pt x="12487" y="9792"/>
                        <a:pt x="12563" y="7144"/>
                      </a:cubicBezTo>
                      <a:cubicBezTo>
                        <a:pt x="10277" y="7106"/>
                        <a:pt x="10497" y="12830"/>
                        <a:pt x="7144" y="10554"/>
                      </a:cubicBezTo>
                      <a:cubicBezTo>
                        <a:pt x="11725" y="9792"/>
                        <a:pt x="6925" y="17583"/>
                        <a:pt x="11135" y="1724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73" name="任意多边形: 形状 1056">
                  <a:extLst>
                    <a:ext uri="{FF2B5EF4-FFF2-40B4-BE49-F238E27FC236}">
                      <a16:creationId xmlns:a16="http://schemas.microsoft.com/office/drawing/2014/main" id="{CAFB5175-3393-972F-82B6-8A22B563089A}"/>
                    </a:ext>
                  </a:extLst>
                </p:cNvPr>
                <p:cNvSpPr/>
                <p:nvPr/>
              </p:nvSpPr>
              <p:spPr>
                <a:xfrm>
                  <a:off x="3542824" y="1021226"/>
                  <a:ext cx="19050" cy="19050"/>
                </a:xfrm>
                <a:custGeom>
                  <a:avLst/>
                  <a:gdLst>
                    <a:gd name="connsiteX0" fmla="*/ 12773 w 19050"/>
                    <a:gd name="connsiteY0" fmla="*/ 18840 h 19050"/>
                    <a:gd name="connsiteX1" fmla="*/ 14602 w 19050"/>
                    <a:gd name="connsiteY1" fmla="*/ 10287 h 19050"/>
                    <a:gd name="connsiteX2" fmla="*/ 10563 w 19050"/>
                    <a:gd name="connsiteY2" fmla="*/ 7144 h 19050"/>
                    <a:gd name="connsiteX3" fmla="*/ 7144 w 19050"/>
                    <a:gd name="connsiteY3" fmla="*/ 12859 h 19050"/>
                    <a:gd name="connsiteX4" fmla="*/ 10116 w 19050"/>
                    <a:gd name="connsiteY4" fmla="*/ 11630 h 19050"/>
                    <a:gd name="connsiteX5" fmla="*/ 11887 w 19050"/>
                    <a:gd name="connsiteY5" fmla="*/ 14983 h 19050"/>
                    <a:gd name="connsiteX6" fmla="*/ 7753 w 19050"/>
                    <a:gd name="connsiteY6" fmla="*/ 15935 h 19050"/>
                    <a:gd name="connsiteX7" fmla="*/ 12773 w 19050"/>
                    <a:gd name="connsiteY7" fmla="*/ 1884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19050">
                      <a:moveTo>
                        <a:pt x="12773" y="18840"/>
                      </a:moveTo>
                      <a:cubicBezTo>
                        <a:pt x="15307" y="18926"/>
                        <a:pt x="11630" y="12354"/>
                        <a:pt x="14602" y="10287"/>
                      </a:cubicBezTo>
                      <a:cubicBezTo>
                        <a:pt x="13087" y="10439"/>
                        <a:pt x="11801" y="8382"/>
                        <a:pt x="10563" y="7144"/>
                      </a:cubicBezTo>
                      <a:cubicBezTo>
                        <a:pt x="11992" y="11011"/>
                        <a:pt x="8125" y="10468"/>
                        <a:pt x="7144" y="12859"/>
                      </a:cubicBezTo>
                      <a:cubicBezTo>
                        <a:pt x="7449" y="11459"/>
                        <a:pt x="9354" y="11716"/>
                        <a:pt x="10116" y="11630"/>
                      </a:cubicBezTo>
                      <a:cubicBezTo>
                        <a:pt x="10944" y="12440"/>
                        <a:pt x="11754" y="13221"/>
                        <a:pt x="11887" y="14983"/>
                      </a:cubicBezTo>
                      <a:lnTo>
                        <a:pt x="7753" y="15935"/>
                      </a:lnTo>
                      <a:cubicBezTo>
                        <a:pt x="8382" y="18078"/>
                        <a:pt x="12697" y="13535"/>
                        <a:pt x="12773" y="1884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74" name="任意多边形: 形状 1057">
                  <a:extLst>
                    <a:ext uri="{FF2B5EF4-FFF2-40B4-BE49-F238E27FC236}">
                      <a16:creationId xmlns:a16="http://schemas.microsoft.com/office/drawing/2014/main" id="{AA1CD55B-9A3E-5D65-7E34-D6D1B5CE3071}"/>
                    </a:ext>
                  </a:extLst>
                </p:cNvPr>
                <p:cNvSpPr/>
                <p:nvPr/>
              </p:nvSpPr>
              <p:spPr>
                <a:xfrm>
                  <a:off x="3597488" y="1060145"/>
                  <a:ext cx="9525" cy="9525"/>
                </a:xfrm>
                <a:custGeom>
                  <a:avLst/>
                  <a:gdLst>
                    <a:gd name="connsiteX0" fmla="*/ 10897 w 9525"/>
                    <a:gd name="connsiteY0" fmla="*/ 7601 h 9525"/>
                    <a:gd name="connsiteX1" fmla="*/ 9277 w 9525"/>
                    <a:gd name="connsiteY1" fmla="*/ 9677 h 9525"/>
                    <a:gd name="connsiteX2" fmla="*/ 8249 w 9525"/>
                    <a:gd name="connsiteY2" fmla="*/ 7144 h 9525"/>
                    <a:gd name="connsiteX3" fmla="*/ 7144 w 9525"/>
                    <a:gd name="connsiteY3" fmla="*/ 10487 h 9525"/>
                    <a:gd name="connsiteX4" fmla="*/ 10897 w 9525"/>
                    <a:gd name="connsiteY4" fmla="*/ 760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10897" y="7601"/>
                      </a:moveTo>
                      <a:lnTo>
                        <a:pt x="9277" y="9677"/>
                      </a:lnTo>
                      <a:lnTo>
                        <a:pt x="8249" y="7144"/>
                      </a:lnTo>
                      <a:lnTo>
                        <a:pt x="7144" y="10487"/>
                      </a:lnTo>
                      <a:cubicBezTo>
                        <a:pt x="9544" y="11401"/>
                        <a:pt x="10649" y="8030"/>
                        <a:pt x="10897" y="760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75" name="任意多边形: 形状 1058">
                  <a:extLst>
                    <a:ext uri="{FF2B5EF4-FFF2-40B4-BE49-F238E27FC236}">
                      <a16:creationId xmlns:a16="http://schemas.microsoft.com/office/drawing/2014/main" id="{15E4173A-54F2-87A4-0CFC-45E2FE10C624}"/>
                    </a:ext>
                  </a:extLst>
                </p:cNvPr>
                <p:cNvSpPr/>
                <p:nvPr/>
              </p:nvSpPr>
              <p:spPr>
                <a:xfrm>
                  <a:off x="3621427" y="1061973"/>
                  <a:ext cx="19050" cy="19050"/>
                </a:xfrm>
                <a:custGeom>
                  <a:avLst/>
                  <a:gdLst>
                    <a:gd name="connsiteX0" fmla="*/ 10770 w 19050"/>
                    <a:gd name="connsiteY0" fmla="*/ 14945 h 19050"/>
                    <a:gd name="connsiteX1" fmla="*/ 15237 w 19050"/>
                    <a:gd name="connsiteY1" fmla="*/ 11982 h 19050"/>
                    <a:gd name="connsiteX2" fmla="*/ 7169 w 19050"/>
                    <a:gd name="connsiteY2" fmla="*/ 7144 h 19050"/>
                    <a:gd name="connsiteX3" fmla="*/ 11313 w 19050"/>
                    <a:gd name="connsiteY3" fmla="*/ 16002 h 19050"/>
                    <a:gd name="connsiteX4" fmla="*/ 10770 w 19050"/>
                    <a:gd name="connsiteY4" fmla="*/ 1494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0770" y="14945"/>
                      </a:moveTo>
                      <a:lnTo>
                        <a:pt x="15237" y="11982"/>
                      </a:lnTo>
                      <a:cubicBezTo>
                        <a:pt x="9817" y="13802"/>
                        <a:pt x="9274" y="9077"/>
                        <a:pt x="7169" y="7144"/>
                      </a:cubicBezTo>
                      <a:cubicBezTo>
                        <a:pt x="6903" y="9515"/>
                        <a:pt x="8741" y="15011"/>
                        <a:pt x="11313" y="16002"/>
                      </a:cubicBezTo>
                      <a:lnTo>
                        <a:pt x="10770" y="1494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76" name="任意多边形: 形状 1059">
                  <a:extLst>
                    <a:ext uri="{FF2B5EF4-FFF2-40B4-BE49-F238E27FC236}">
                      <a16:creationId xmlns:a16="http://schemas.microsoft.com/office/drawing/2014/main" id="{401F0F5B-5F48-7B14-25E7-BDC7D6B46AF1}"/>
                    </a:ext>
                  </a:extLst>
                </p:cNvPr>
                <p:cNvSpPr/>
                <p:nvPr/>
              </p:nvSpPr>
              <p:spPr>
                <a:xfrm>
                  <a:off x="3582638" y="1051391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7753 w 9525"/>
                    <a:gd name="connsiteY1" fmla="*/ 9287 h 9525"/>
                    <a:gd name="connsiteX2" fmla="*/ 8696 w 9525"/>
                    <a:gd name="connsiteY2" fmla="*/ 97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7753" y="9287"/>
                      </a:lnTo>
                      <a:lnTo>
                        <a:pt x="8696" y="978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77" name="任意多边形: 形状 1060">
                  <a:extLst>
                    <a:ext uri="{FF2B5EF4-FFF2-40B4-BE49-F238E27FC236}">
                      <a16:creationId xmlns:a16="http://schemas.microsoft.com/office/drawing/2014/main" id="{FA1B97A4-683A-3192-D8E8-B4E03B4EBB77}"/>
                    </a:ext>
                  </a:extLst>
                </p:cNvPr>
                <p:cNvSpPr/>
                <p:nvPr/>
              </p:nvSpPr>
              <p:spPr>
                <a:xfrm>
                  <a:off x="3632416" y="1064383"/>
                  <a:ext cx="9525" cy="9525"/>
                </a:xfrm>
                <a:custGeom>
                  <a:avLst/>
                  <a:gdLst>
                    <a:gd name="connsiteX0" fmla="*/ 8144 w 9525"/>
                    <a:gd name="connsiteY0" fmla="*/ 8830 h 9525"/>
                    <a:gd name="connsiteX1" fmla="*/ 9020 w 9525"/>
                    <a:gd name="connsiteY1" fmla="*/ 7144 h 9525"/>
                    <a:gd name="connsiteX2" fmla="*/ 7144 w 9525"/>
                    <a:gd name="connsiteY2" fmla="*/ 11887 h 9525"/>
                    <a:gd name="connsiteX3" fmla="*/ 8820 w 9525"/>
                    <a:gd name="connsiteY3" fmla="*/ 848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8144" y="8830"/>
                      </a:moveTo>
                      <a:lnTo>
                        <a:pt x="9020" y="7144"/>
                      </a:lnTo>
                      <a:lnTo>
                        <a:pt x="7144" y="11887"/>
                      </a:lnTo>
                      <a:lnTo>
                        <a:pt x="8820" y="848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78" name="任意多边形: 形状 1061">
                  <a:extLst>
                    <a:ext uri="{FF2B5EF4-FFF2-40B4-BE49-F238E27FC236}">
                      <a16:creationId xmlns:a16="http://schemas.microsoft.com/office/drawing/2014/main" id="{5E889557-A472-C7F6-3A5A-F3F5B6B8CB5E}"/>
                    </a:ext>
                  </a:extLst>
                </p:cNvPr>
                <p:cNvSpPr/>
                <p:nvPr/>
              </p:nvSpPr>
              <p:spPr>
                <a:xfrm>
                  <a:off x="3596002" y="1050191"/>
                  <a:ext cx="19050" cy="19050"/>
                </a:xfrm>
                <a:custGeom>
                  <a:avLst/>
                  <a:gdLst>
                    <a:gd name="connsiteX0" fmla="*/ 11240 w 19050"/>
                    <a:gd name="connsiteY0" fmla="*/ 8411 h 19050"/>
                    <a:gd name="connsiteX1" fmla="*/ 10858 w 19050"/>
                    <a:gd name="connsiteY1" fmla="*/ 7144 h 19050"/>
                    <a:gd name="connsiteX2" fmla="*/ 7144 w 19050"/>
                    <a:gd name="connsiteY2" fmla="*/ 12192 h 19050"/>
                    <a:gd name="connsiteX3" fmla="*/ 9201 w 19050"/>
                    <a:gd name="connsiteY3" fmla="*/ 12573 h 19050"/>
                    <a:gd name="connsiteX4" fmla="*/ 8496 w 19050"/>
                    <a:gd name="connsiteY4" fmla="*/ 12811 h 19050"/>
                    <a:gd name="connsiteX5" fmla="*/ 10135 w 19050"/>
                    <a:gd name="connsiteY5" fmla="*/ 10154 h 19050"/>
                    <a:gd name="connsiteX6" fmla="*/ 12040 w 19050"/>
                    <a:gd name="connsiteY6" fmla="*/ 12697 h 19050"/>
                    <a:gd name="connsiteX7" fmla="*/ 9211 w 19050"/>
                    <a:gd name="connsiteY7" fmla="*/ 15811 h 19050"/>
                    <a:gd name="connsiteX8" fmla="*/ 11801 w 19050"/>
                    <a:gd name="connsiteY8" fmla="*/ 12859 h 19050"/>
                    <a:gd name="connsiteX9" fmla="*/ 11240 w 19050"/>
                    <a:gd name="connsiteY9" fmla="*/ 841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050" h="19050">
                      <a:moveTo>
                        <a:pt x="11240" y="8411"/>
                      </a:moveTo>
                      <a:lnTo>
                        <a:pt x="10858" y="7144"/>
                      </a:lnTo>
                      <a:cubicBezTo>
                        <a:pt x="8592" y="8868"/>
                        <a:pt x="8773" y="9506"/>
                        <a:pt x="7144" y="12192"/>
                      </a:cubicBezTo>
                      <a:lnTo>
                        <a:pt x="9201" y="12573"/>
                      </a:lnTo>
                      <a:lnTo>
                        <a:pt x="8496" y="12811"/>
                      </a:lnTo>
                      <a:cubicBezTo>
                        <a:pt x="7220" y="11068"/>
                        <a:pt x="9115" y="10811"/>
                        <a:pt x="10135" y="10154"/>
                      </a:cubicBezTo>
                      <a:cubicBezTo>
                        <a:pt x="12335" y="9449"/>
                        <a:pt x="10363" y="12544"/>
                        <a:pt x="12040" y="12697"/>
                      </a:cubicBezTo>
                      <a:cubicBezTo>
                        <a:pt x="11620" y="15688"/>
                        <a:pt x="8153" y="12211"/>
                        <a:pt x="9211" y="15811"/>
                      </a:cubicBezTo>
                      <a:cubicBezTo>
                        <a:pt x="11868" y="15773"/>
                        <a:pt x="12144" y="14421"/>
                        <a:pt x="11801" y="12859"/>
                      </a:cubicBezTo>
                      <a:cubicBezTo>
                        <a:pt x="11601" y="11259"/>
                        <a:pt x="10935" y="9373"/>
                        <a:pt x="11240" y="84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79" name="任意多边形: 形状 1062">
                  <a:extLst>
                    <a:ext uri="{FF2B5EF4-FFF2-40B4-BE49-F238E27FC236}">
                      <a16:creationId xmlns:a16="http://schemas.microsoft.com/office/drawing/2014/main" id="{C6EC535D-98DF-D502-FEC0-CE707F81AF0A}"/>
                    </a:ext>
                  </a:extLst>
                </p:cNvPr>
                <p:cNvSpPr/>
                <p:nvPr/>
              </p:nvSpPr>
              <p:spPr>
                <a:xfrm>
                  <a:off x="3636930" y="1064821"/>
                  <a:ext cx="9525" cy="9525"/>
                </a:xfrm>
                <a:custGeom>
                  <a:avLst/>
                  <a:gdLst>
                    <a:gd name="connsiteX0" fmla="*/ 11126 w 9525"/>
                    <a:gd name="connsiteY0" fmla="*/ 7144 h 9525"/>
                    <a:gd name="connsiteX1" fmla="*/ 7144 w 9525"/>
                    <a:gd name="connsiteY1" fmla="*/ 10230 h 9525"/>
                    <a:gd name="connsiteX2" fmla="*/ 9535 w 9525"/>
                    <a:gd name="connsiteY2" fmla="*/ 11344 h 9525"/>
                    <a:gd name="connsiteX3" fmla="*/ 11126 w 9525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1126" y="7144"/>
                      </a:moveTo>
                      <a:lnTo>
                        <a:pt x="7144" y="10230"/>
                      </a:lnTo>
                      <a:cubicBezTo>
                        <a:pt x="7106" y="10258"/>
                        <a:pt x="9459" y="11392"/>
                        <a:pt x="9535" y="11344"/>
                      </a:cubicBezTo>
                      <a:cubicBezTo>
                        <a:pt x="7211" y="8982"/>
                        <a:pt x="12107" y="8992"/>
                        <a:pt x="11126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80" name="任意多边形: 形状 1063">
                  <a:extLst>
                    <a:ext uri="{FF2B5EF4-FFF2-40B4-BE49-F238E27FC236}">
                      <a16:creationId xmlns:a16="http://schemas.microsoft.com/office/drawing/2014/main" id="{7D9D50DF-41ED-0BE5-39DF-09568FF516DF}"/>
                    </a:ext>
                  </a:extLst>
                </p:cNvPr>
                <p:cNvSpPr/>
                <p:nvPr/>
              </p:nvSpPr>
              <p:spPr>
                <a:xfrm>
                  <a:off x="3487388" y="786494"/>
                  <a:ext cx="19050" cy="19050"/>
                </a:xfrm>
                <a:custGeom>
                  <a:avLst/>
                  <a:gdLst>
                    <a:gd name="connsiteX0" fmla="*/ 13059 w 19050"/>
                    <a:gd name="connsiteY0" fmla="*/ 10218 h 19050"/>
                    <a:gd name="connsiteX1" fmla="*/ 16564 w 19050"/>
                    <a:gd name="connsiteY1" fmla="*/ 7379 h 19050"/>
                    <a:gd name="connsiteX2" fmla="*/ 7144 w 19050"/>
                    <a:gd name="connsiteY2" fmla="*/ 11218 h 19050"/>
                    <a:gd name="connsiteX3" fmla="*/ 13059 w 19050"/>
                    <a:gd name="connsiteY3" fmla="*/ 1021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3059" y="10218"/>
                      </a:moveTo>
                      <a:cubicBezTo>
                        <a:pt x="14421" y="10380"/>
                        <a:pt x="14821" y="8808"/>
                        <a:pt x="16564" y="7379"/>
                      </a:cubicBezTo>
                      <a:cubicBezTo>
                        <a:pt x="16173" y="6065"/>
                        <a:pt x="10116" y="10656"/>
                        <a:pt x="7144" y="11218"/>
                      </a:cubicBezTo>
                      <a:cubicBezTo>
                        <a:pt x="7201" y="14075"/>
                        <a:pt x="12468" y="9713"/>
                        <a:pt x="13059" y="1021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81" name="任意多边形: 形状 1064">
                  <a:extLst>
                    <a:ext uri="{FF2B5EF4-FFF2-40B4-BE49-F238E27FC236}">
                      <a16:creationId xmlns:a16="http://schemas.microsoft.com/office/drawing/2014/main" id="{1F50F42A-29E4-3AC4-CA61-0E7631547EAE}"/>
                    </a:ext>
                  </a:extLst>
                </p:cNvPr>
                <p:cNvSpPr/>
                <p:nvPr/>
              </p:nvSpPr>
              <p:spPr>
                <a:xfrm>
                  <a:off x="3483835" y="897820"/>
                  <a:ext cx="9525" cy="9525"/>
                </a:xfrm>
                <a:custGeom>
                  <a:avLst/>
                  <a:gdLst>
                    <a:gd name="connsiteX0" fmla="*/ 9982 w 9525"/>
                    <a:gd name="connsiteY0" fmla="*/ 8239 h 9525"/>
                    <a:gd name="connsiteX1" fmla="*/ 7144 w 9525"/>
                    <a:gd name="connsiteY1" fmla="*/ 7144 h 9525"/>
                    <a:gd name="connsiteX2" fmla="*/ 9468 w 9525"/>
                    <a:gd name="connsiteY2" fmla="*/ 937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982" y="8239"/>
                      </a:moveTo>
                      <a:lnTo>
                        <a:pt x="7144" y="7144"/>
                      </a:lnTo>
                      <a:lnTo>
                        <a:pt x="9468" y="937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82" name="任意多边形: 形状 1065">
                  <a:extLst>
                    <a:ext uri="{FF2B5EF4-FFF2-40B4-BE49-F238E27FC236}">
                      <a16:creationId xmlns:a16="http://schemas.microsoft.com/office/drawing/2014/main" id="{C798EA5F-6F5E-F709-49F7-F95B98B0DF0B}"/>
                    </a:ext>
                  </a:extLst>
                </p:cNvPr>
                <p:cNvSpPr/>
                <p:nvPr/>
              </p:nvSpPr>
              <p:spPr>
                <a:xfrm>
                  <a:off x="3499596" y="947940"/>
                  <a:ext cx="9525" cy="19050"/>
                </a:xfrm>
                <a:custGeom>
                  <a:avLst/>
                  <a:gdLst>
                    <a:gd name="connsiteX0" fmla="*/ 8967 w 9525"/>
                    <a:gd name="connsiteY0" fmla="*/ 11935 h 19050"/>
                    <a:gd name="connsiteX1" fmla="*/ 7738 w 9525"/>
                    <a:gd name="connsiteY1" fmla="*/ 7144 h 19050"/>
                    <a:gd name="connsiteX2" fmla="*/ 8967 w 9525"/>
                    <a:gd name="connsiteY2" fmla="*/ 1193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8967" y="11935"/>
                      </a:moveTo>
                      <a:cubicBezTo>
                        <a:pt x="11957" y="9182"/>
                        <a:pt x="8233" y="8401"/>
                        <a:pt x="7738" y="7144"/>
                      </a:cubicBezTo>
                      <a:cubicBezTo>
                        <a:pt x="5738" y="10735"/>
                        <a:pt x="9471" y="9782"/>
                        <a:pt x="8967" y="1193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83" name="任意多边形: 形状 1066">
                  <a:extLst>
                    <a:ext uri="{FF2B5EF4-FFF2-40B4-BE49-F238E27FC236}">
                      <a16:creationId xmlns:a16="http://schemas.microsoft.com/office/drawing/2014/main" id="{36FA7418-9923-DD17-D371-47297BA370A1}"/>
                    </a:ext>
                  </a:extLst>
                </p:cNvPr>
                <p:cNvSpPr/>
                <p:nvPr/>
              </p:nvSpPr>
              <p:spPr>
                <a:xfrm>
                  <a:off x="3643520" y="1065145"/>
                  <a:ext cx="9525" cy="9525"/>
                </a:xfrm>
                <a:custGeom>
                  <a:avLst/>
                  <a:gdLst>
                    <a:gd name="connsiteX0" fmla="*/ 7670 w 9525"/>
                    <a:gd name="connsiteY0" fmla="*/ 7144 h 9525"/>
                    <a:gd name="connsiteX1" fmla="*/ 8156 w 9525"/>
                    <a:gd name="connsiteY1" fmla="*/ 9220 h 9525"/>
                    <a:gd name="connsiteX2" fmla="*/ 7670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670" y="7144"/>
                      </a:moveTo>
                      <a:cubicBezTo>
                        <a:pt x="6289" y="7915"/>
                        <a:pt x="8051" y="8382"/>
                        <a:pt x="8156" y="9220"/>
                      </a:cubicBezTo>
                      <a:cubicBezTo>
                        <a:pt x="9003" y="8430"/>
                        <a:pt x="8375" y="7620"/>
                        <a:pt x="7670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84" name="任意多边形: 形状 1067">
                  <a:extLst>
                    <a:ext uri="{FF2B5EF4-FFF2-40B4-BE49-F238E27FC236}">
                      <a16:creationId xmlns:a16="http://schemas.microsoft.com/office/drawing/2014/main" id="{A827BBBA-4C01-87E3-8CD4-0F0DAAC9699E}"/>
                    </a:ext>
                  </a:extLst>
                </p:cNvPr>
                <p:cNvSpPr/>
                <p:nvPr/>
              </p:nvSpPr>
              <p:spPr>
                <a:xfrm>
                  <a:off x="3486931" y="876265"/>
                  <a:ext cx="19050" cy="28575"/>
                </a:xfrm>
                <a:custGeom>
                  <a:avLst/>
                  <a:gdLst>
                    <a:gd name="connsiteX0" fmla="*/ 8439 w 19050"/>
                    <a:gd name="connsiteY0" fmla="*/ 26384 h 28575"/>
                    <a:gd name="connsiteX1" fmla="*/ 17193 w 19050"/>
                    <a:gd name="connsiteY1" fmla="*/ 17374 h 28575"/>
                    <a:gd name="connsiteX2" fmla="*/ 18669 w 19050"/>
                    <a:gd name="connsiteY2" fmla="*/ 7144 h 28575"/>
                    <a:gd name="connsiteX3" fmla="*/ 7144 w 19050"/>
                    <a:gd name="connsiteY3" fmla="*/ 21822 h 28575"/>
                    <a:gd name="connsiteX4" fmla="*/ 8439 w 19050"/>
                    <a:gd name="connsiteY4" fmla="*/ 26384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28575">
                      <a:moveTo>
                        <a:pt x="8439" y="26384"/>
                      </a:moveTo>
                      <a:cubicBezTo>
                        <a:pt x="12868" y="24851"/>
                        <a:pt x="12840" y="14068"/>
                        <a:pt x="17193" y="17374"/>
                      </a:cubicBezTo>
                      <a:cubicBezTo>
                        <a:pt x="15916" y="12021"/>
                        <a:pt x="21022" y="11030"/>
                        <a:pt x="18669" y="7144"/>
                      </a:cubicBezTo>
                      <a:cubicBezTo>
                        <a:pt x="17516" y="14783"/>
                        <a:pt x="9087" y="15745"/>
                        <a:pt x="7144" y="21822"/>
                      </a:cubicBezTo>
                      <a:cubicBezTo>
                        <a:pt x="7934" y="22850"/>
                        <a:pt x="8220" y="24984"/>
                        <a:pt x="8439" y="2638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85" name="任意多边形: 形状 1068">
                  <a:extLst>
                    <a:ext uri="{FF2B5EF4-FFF2-40B4-BE49-F238E27FC236}">
                      <a16:creationId xmlns:a16="http://schemas.microsoft.com/office/drawing/2014/main" id="{4F78E182-CBA1-A03F-5C02-216193BB1474}"/>
                    </a:ext>
                  </a:extLst>
                </p:cNvPr>
                <p:cNvSpPr/>
                <p:nvPr/>
              </p:nvSpPr>
              <p:spPr>
                <a:xfrm>
                  <a:off x="3546805" y="1015739"/>
                  <a:ext cx="9525" cy="9525"/>
                </a:xfrm>
                <a:custGeom>
                  <a:avLst/>
                  <a:gdLst>
                    <a:gd name="connsiteX0" fmla="*/ 8239 w 9525"/>
                    <a:gd name="connsiteY0" fmla="*/ 9439 h 9525"/>
                    <a:gd name="connsiteX1" fmla="*/ 10011 w 9525"/>
                    <a:gd name="connsiteY1" fmla="*/ 7144 h 9525"/>
                    <a:gd name="connsiteX2" fmla="*/ 7144 w 9525"/>
                    <a:gd name="connsiteY2" fmla="*/ 9954 h 9525"/>
                    <a:gd name="connsiteX3" fmla="*/ 8677 w 9525"/>
                    <a:gd name="connsiteY3" fmla="*/ 983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8239" y="9439"/>
                      </a:moveTo>
                      <a:lnTo>
                        <a:pt x="10011" y="7144"/>
                      </a:lnTo>
                      <a:lnTo>
                        <a:pt x="7144" y="9954"/>
                      </a:lnTo>
                      <a:lnTo>
                        <a:pt x="8677" y="983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86" name="任意多边形: 形状 1069">
                  <a:extLst>
                    <a:ext uri="{FF2B5EF4-FFF2-40B4-BE49-F238E27FC236}">
                      <a16:creationId xmlns:a16="http://schemas.microsoft.com/office/drawing/2014/main" id="{0362D18E-AAB1-C1C8-10C5-E913D8631F67}"/>
                    </a:ext>
                  </a:extLst>
                </p:cNvPr>
                <p:cNvSpPr/>
                <p:nvPr/>
              </p:nvSpPr>
              <p:spPr>
                <a:xfrm>
                  <a:off x="3655801" y="1064479"/>
                  <a:ext cx="9525" cy="9525"/>
                </a:xfrm>
                <a:custGeom>
                  <a:avLst/>
                  <a:gdLst>
                    <a:gd name="connsiteX0" fmla="*/ 9171 w 9525"/>
                    <a:gd name="connsiteY0" fmla="*/ 7144 h 9525"/>
                    <a:gd name="connsiteX1" fmla="*/ 7494 w 9525"/>
                    <a:gd name="connsiteY1" fmla="*/ 8773 h 9525"/>
                    <a:gd name="connsiteX2" fmla="*/ 9171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171" y="7144"/>
                      </a:moveTo>
                      <a:cubicBezTo>
                        <a:pt x="8542" y="7553"/>
                        <a:pt x="6285" y="7591"/>
                        <a:pt x="7494" y="8773"/>
                      </a:cubicBezTo>
                      <a:cubicBezTo>
                        <a:pt x="8133" y="8363"/>
                        <a:pt x="9228" y="7925"/>
                        <a:pt x="9171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87" name="任意多边形: 形状 1070">
                  <a:extLst>
                    <a:ext uri="{FF2B5EF4-FFF2-40B4-BE49-F238E27FC236}">
                      <a16:creationId xmlns:a16="http://schemas.microsoft.com/office/drawing/2014/main" id="{2095FC9F-3741-A7AB-2BE6-9302549EE42C}"/>
                    </a:ext>
                  </a:extLst>
                </p:cNvPr>
                <p:cNvSpPr/>
                <p:nvPr/>
              </p:nvSpPr>
              <p:spPr>
                <a:xfrm>
                  <a:off x="3716674" y="1045009"/>
                  <a:ext cx="9525" cy="9525"/>
                </a:xfrm>
                <a:custGeom>
                  <a:avLst/>
                  <a:gdLst>
                    <a:gd name="connsiteX0" fmla="*/ 7230 w 9525"/>
                    <a:gd name="connsiteY0" fmla="*/ 7191 h 9525"/>
                    <a:gd name="connsiteX1" fmla="*/ 8554 w 9525"/>
                    <a:gd name="connsiteY1" fmla="*/ 7144 h 9525"/>
                    <a:gd name="connsiteX2" fmla="*/ 7230 w 9525"/>
                    <a:gd name="connsiteY2" fmla="*/ 719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230" y="7191"/>
                      </a:moveTo>
                      <a:cubicBezTo>
                        <a:pt x="6839" y="8468"/>
                        <a:pt x="7868" y="7220"/>
                        <a:pt x="8554" y="7144"/>
                      </a:cubicBezTo>
                      <a:cubicBezTo>
                        <a:pt x="8535" y="7191"/>
                        <a:pt x="7173" y="7268"/>
                        <a:pt x="7230" y="719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88" name="任意多边形: 形状 1071">
                  <a:extLst>
                    <a:ext uri="{FF2B5EF4-FFF2-40B4-BE49-F238E27FC236}">
                      <a16:creationId xmlns:a16="http://schemas.microsoft.com/office/drawing/2014/main" id="{D6EAEC1A-A903-8974-5B40-339E995C373B}"/>
                    </a:ext>
                  </a:extLst>
                </p:cNvPr>
                <p:cNvSpPr/>
                <p:nvPr/>
              </p:nvSpPr>
              <p:spPr>
                <a:xfrm>
                  <a:off x="3543686" y="988336"/>
                  <a:ext cx="47625" cy="38100"/>
                </a:xfrm>
                <a:custGeom>
                  <a:avLst/>
                  <a:gdLst>
                    <a:gd name="connsiteX0" fmla="*/ 10920 w 47625"/>
                    <a:gd name="connsiteY0" fmla="*/ 30728 h 38100"/>
                    <a:gd name="connsiteX1" fmla="*/ 12111 w 47625"/>
                    <a:gd name="connsiteY1" fmla="*/ 24203 h 38100"/>
                    <a:gd name="connsiteX2" fmla="*/ 18769 w 47625"/>
                    <a:gd name="connsiteY2" fmla="*/ 17774 h 38100"/>
                    <a:gd name="connsiteX3" fmla="*/ 21283 w 47625"/>
                    <a:gd name="connsiteY3" fmla="*/ 23546 h 38100"/>
                    <a:gd name="connsiteX4" fmla="*/ 22902 w 47625"/>
                    <a:gd name="connsiteY4" fmla="*/ 20041 h 38100"/>
                    <a:gd name="connsiteX5" fmla="*/ 26446 w 47625"/>
                    <a:gd name="connsiteY5" fmla="*/ 28927 h 38100"/>
                    <a:gd name="connsiteX6" fmla="*/ 26836 w 47625"/>
                    <a:gd name="connsiteY6" fmla="*/ 29661 h 38100"/>
                    <a:gd name="connsiteX7" fmla="*/ 27017 w 47625"/>
                    <a:gd name="connsiteY7" fmla="*/ 29966 h 38100"/>
                    <a:gd name="connsiteX8" fmla="*/ 27103 w 47625"/>
                    <a:gd name="connsiteY8" fmla="*/ 30099 h 38100"/>
                    <a:gd name="connsiteX9" fmla="*/ 27112 w 47625"/>
                    <a:gd name="connsiteY9" fmla="*/ 30109 h 38100"/>
                    <a:gd name="connsiteX10" fmla="*/ 27112 w 47625"/>
                    <a:gd name="connsiteY10" fmla="*/ 30109 h 38100"/>
                    <a:gd name="connsiteX11" fmla="*/ 27112 w 47625"/>
                    <a:gd name="connsiteY11" fmla="*/ 30109 h 38100"/>
                    <a:gd name="connsiteX12" fmla="*/ 27141 w 47625"/>
                    <a:gd name="connsiteY12" fmla="*/ 29251 h 38100"/>
                    <a:gd name="connsiteX13" fmla="*/ 27151 w 47625"/>
                    <a:gd name="connsiteY13" fmla="*/ 29261 h 38100"/>
                    <a:gd name="connsiteX14" fmla="*/ 27179 w 47625"/>
                    <a:gd name="connsiteY14" fmla="*/ 29289 h 38100"/>
                    <a:gd name="connsiteX15" fmla="*/ 27227 w 47625"/>
                    <a:gd name="connsiteY15" fmla="*/ 29347 h 38100"/>
                    <a:gd name="connsiteX16" fmla="*/ 27932 w 47625"/>
                    <a:gd name="connsiteY16" fmla="*/ 29947 h 38100"/>
                    <a:gd name="connsiteX17" fmla="*/ 29094 w 47625"/>
                    <a:gd name="connsiteY17" fmla="*/ 30128 h 38100"/>
                    <a:gd name="connsiteX18" fmla="*/ 32294 w 47625"/>
                    <a:gd name="connsiteY18" fmla="*/ 30813 h 38100"/>
                    <a:gd name="connsiteX19" fmla="*/ 34113 w 47625"/>
                    <a:gd name="connsiteY19" fmla="*/ 34623 h 38100"/>
                    <a:gd name="connsiteX20" fmla="*/ 35695 w 47625"/>
                    <a:gd name="connsiteY20" fmla="*/ 29347 h 38100"/>
                    <a:gd name="connsiteX21" fmla="*/ 35675 w 47625"/>
                    <a:gd name="connsiteY21" fmla="*/ 29299 h 38100"/>
                    <a:gd name="connsiteX22" fmla="*/ 35666 w 47625"/>
                    <a:gd name="connsiteY22" fmla="*/ 29270 h 38100"/>
                    <a:gd name="connsiteX23" fmla="*/ 35666 w 47625"/>
                    <a:gd name="connsiteY23" fmla="*/ 29261 h 38100"/>
                    <a:gd name="connsiteX24" fmla="*/ 35666 w 47625"/>
                    <a:gd name="connsiteY24" fmla="*/ 29251 h 38100"/>
                    <a:gd name="connsiteX25" fmla="*/ 35666 w 47625"/>
                    <a:gd name="connsiteY25" fmla="*/ 29251 h 38100"/>
                    <a:gd name="connsiteX26" fmla="*/ 35628 w 47625"/>
                    <a:gd name="connsiteY26" fmla="*/ 30547 h 38100"/>
                    <a:gd name="connsiteX27" fmla="*/ 35609 w 47625"/>
                    <a:gd name="connsiteY27" fmla="*/ 30432 h 38100"/>
                    <a:gd name="connsiteX28" fmla="*/ 35571 w 47625"/>
                    <a:gd name="connsiteY28" fmla="*/ 30204 h 38100"/>
                    <a:gd name="connsiteX29" fmla="*/ 35504 w 47625"/>
                    <a:gd name="connsiteY29" fmla="*/ 29756 h 38100"/>
                    <a:gd name="connsiteX30" fmla="*/ 35418 w 47625"/>
                    <a:gd name="connsiteY30" fmla="*/ 28908 h 38100"/>
                    <a:gd name="connsiteX31" fmla="*/ 35561 w 47625"/>
                    <a:gd name="connsiteY31" fmla="*/ 27442 h 38100"/>
                    <a:gd name="connsiteX32" fmla="*/ 38352 w 47625"/>
                    <a:gd name="connsiteY32" fmla="*/ 26098 h 38100"/>
                    <a:gd name="connsiteX33" fmla="*/ 37914 w 47625"/>
                    <a:gd name="connsiteY33" fmla="*/ 28280 h 38100"/>
                    <a:gd name="connsiteX34" fmla="*/ 41019 w 47625"/>
                    <a:gd name="connsiteY34" fmla="*/ 25718 h 38100"/>
                    <a:gd name="connsiteX35" fmla="*/ 40943 w 47625"/>
                    <a:gd name="connsiteY35" fmla="*/ 28346 h 38100"/>
                    <a:gd name="connsiteX36" fmla="*/ 39505 w 47625"/>
                    <a:gd name="connsiteY36" fmla="*/ 17507 h 38100"/>
                    <a:gd name="connsiteX37" fmla="*/ 39781 w 47625"/>
                    <a:gd name="connsiteY37" fmla="*/ 11344 h 38100"/>
                    <a:gd name="connsiteX38" fmla="*/ 38114 w 47625"/>
                    <a:gd name="connsiteY38" fmla="*/ 7144 h 38100"/>
                    <a:gd name="connsiteX39" fmla="*/ 37533 w 47625"/>
                    <a:gd name="connsiteY39" fmla="*/ 14230 h 38100"/>
                    <a:gd name="connsiteX40" fmla="*/ 30256 w 47625"/>
                    <a:gd name="connsiteY40" fmla="*/ 15383 h 38100"/>
                    <a:gd name="connsiteX41" fmla="*/ 34980 w 47625"/>
                    <a:gd name="connsiteY41" fmla="*/ 23832 h 38100"/>
                    <a:gd name="connsiteX42" fmla="*/ 32323 w 47625"/>
                    <a:gd name="connsiteY42" fmla="*/ 23327 h 38100"/>
                    <a:gd name="connsiteX43" fmla="*/ 31351 w 47625"/>
                    <a:gd name="connsiteY43" fmla="*/ 27261 h 38100"/>
                    <a:gd name="connsiteX44" fmla="*/ 30541 w 47625"/>
                    <a:gd name="connsiteY44" fmla="*/ 29223 h 38100"/>
                    <a:gd name="connsiteX45" fmla="*/ 30151 w 47625"/>
                    <a:gd name="connsiteY45" fmla="*/ 30204 h 38100"/>
                    <a:gd name="connsiteX46" fmla="*/ 30141 w 47625"/>
                    <a:gd name="connsiteY46" fmla="*/ 30232 h 38100"/>
                    <a:gd name="connsiteX47" fmla="*/ 30132 w 47625"/>
                    <a:gd name="connsiteY47" fmla="*/ 30251 h 38100"/>
                    <a:gd name="connsiteX48" fmla="*/ 30132 w 47625"/>
                    <a:gd name="connsiteY48" fmla="*/ 30261 h 38100"/>
                    <a:gd name="connsiteX49" fmla="*/ 30132 w 47625"/>
                    <a:gd name="connsiteY49" fmla="*/ 30261 h 38100"/>
                    <a:gd name="connsiteX50" fmla="*/ 30170 w 47625"/>
                    <a:gd name="connsiteY50" fmla="*/ 29251 h 38100"/>
                    <a:gd name="connsiteX51" fmla="*/ 30170 w 47625"/>
                    <a:gd name="connsiteY51" fmla="*/ 29251 h 38100"/>
                    <a:gd name="connsiteX52" fmla="*/ 30151 w 47625"/>
                    <a:gd name="connsiteY52" fmla="*/ 29308 h 38100"/>
                    <a:gd name="connsiteX53" fmla="*/ 30122 w 47625"/>
                    <a:gd name="connsiteY53" fmla="*/ 29423 h 38100"/>
                    <a:gd name="connsiteX54" fmla="*/ 30056 w 47625"/>
                    <a:gd name="connsiteY54" fmla="*/ 29651 h 38100"/>
                    <a:gd name="connsiteX55" fmla="*/ 29941 w 47625"/>
                    <a:gd name="connsiteY55" fmla="*/ 30099 h 38100"/>
                    <a:gd name="connsiteX56" fmla="*/ 30208 w 47625"/>
                    <a:gd name="connsiteY56" fmla="*/ 29280 h 38100"/>
                    <a:gd name="connsiteX57" fmla="*/ 30208 w 47625"/>
                    <a:gd name="connsiteY57" fmla="*/ 29251 h 38100"/>
                    <a:gd name="connsiteX58" fmla="*/ 30208 w 47625"/>
                    <a:gd name="connsiteY58" fmla="*/ 29251 h 38100"/>
                    <a:gd name="connsiteX59" fmla="*/ 30180 w 47625"/>
                    <a:gd name="connsiteY59" fmla="*/ 30270 h 38100"/>
                    <a:gd name="connsiteX60" fmla="*/ 30180 w 47625"/>
                    <a:gd name="connsiteY60" fmla="*/ 30261 h 38100"/>
                    <a:gd name="connsiteX61" fmla="*/ 30180 w 47625"/>
                    <a:gd name="connsiteY61" fmla="*/ 30251 h 38100"/>
                    <a:gd name="connsiteX62" fmla="*/ 30189 w 47625"/>
                    <a:gd name="connsiteY62" fmla="*/ 30194 h 38100"/>
                    <a:gd name="connsiteX63" fmla="*/ 30208 w 47625"/>
                    <a:gd name="connsiteY63" fmla="*/ 30080 h 38100"/>
                    <a:gd name="connsiteX64" fmla="*/ 30237 w 47625"/>
                    <a:gd name="connsiteY64" fmla="*/ 29861 h 38100"/>
                    <a:gd name="connsiteX65" fmla="*/ 30237 w 47625"/>
                    <a:gd name="connsiteY65" fmla="*/ 29423 h 38100"/>
                    <a:gd name="connsiteX66" fmla="*/ 29694 w 47625"/>
                    <a:gd name="connsiteY66" fmla="*/ 27699 h 38100"/>
                    <a:gd name="connsiteX67" fmla="*/ 27427 w 47625"/>
                    <a:gd name="connsiteY67" fmla="*/ 24555 h 38100"/>
                    <a:gd name="connsiteX68" fmla="*/ 30122 w 47625"/>
                    <a:gd name="connsiteY68" fmla="*/ 20679 h 38100"/>
                    <a:gd name="connsiteX69" fmla="*/ 22540 w 47625"/>
                    <a:gd name="connsiteY69" fmla="*/ 19612 h 38100"/>
                    <a:gd name="connsiteX70" fmla="*/ 25322 w 47625"/>
                    <a:gd name="connsiteY70" fmla="*/ 14849 h 38100"/>
                    <a:gd name="connsiteX71" fmla="*/ 29151 w 47625"/>
                    <a:gd name="connsiteY71" fmla="*/ 14916 h 38100"/>
                    <a:gd name="connsiteX72" fmla="*/ 20493 w 47625"/>
                    <a:gd name="connsiteY72" fmla="*/ 10782 h 38100"/>
                    <a:gd name="connsiteX73" fmla="*/ 19569 w 47625"/>
                    <a:gd name="connsiteY73" fmla="*/ 16050 h 38100"/>
                    <a:gd name="connsiteX74" fmla="*/ 18540 w 47625"/>
                    <a:gd name="connsiteY74" fmla="*/ 12944 h 38100"/>
                    <a:gd name="connsiteX75" fmla="*/ 14987 w 47625"/>
                    <a:gd name="connsiteY75" fmla="*/ 16812 h 38100"/>
                    <a:gd name="connsiteX76" fmla="*/ 16521 w 47625"/>
                    <a:gd name="connsiteY76" fmla="*/ 16850 h 38100"/>
                    <a:gd name="connsiteX77" fmla="*/ 11396 w 47625"/>
                    <a:gd name="connsiteY77" fmla="*/ 22441 h 38100"/>
                    <a:gd name="connsiteX78" fmla="*/ 9215 w 47625"/>
                    <a:gd name="connsiteY78" fmla="*/ 18888 h 38100"/>
                    <a:gd name="connsiteX79" fmla="*/ 8148 w 47625"/>
                    <a:gd name="connsiteY79" fmla="*/ 34385 h 38100"/>
                    <a:gd name="connsiteX80" fmla="*/ 8948 w 47625"/>
                    <a:gd name="connsiteY80" fmla="*/ 27651 h 38100"/>
                    <a:gd name="connsiteX81" fmla="*/ 10920 w 47625"/>
                    <a:gd name="connsiteY81" fmla="*/ 30728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</a:cxnLst>
                  <a:rect l="l" t="t" r="r" b="b"/>
                  <a:pathLst>
                    <a:path w="47625" h="38100">
                      <a:moveTo>
                        <a:pt x="10920" y="30728"/>
                      </a:moveTo>
                      <a:cubicBezTo>
                        <a:pt x="13416" y="30232"/>
                        <a:pt x="9015" y="25994"/>
                        <a:pt x="12111" y="24203"/>
                      </a:cubicBezTo>
                      <a:cubicBezTo>
                        <a:pt x="14835" y="22060"/>
                        <a:pt x="19388" y="22184"/>
                        <a:pt x="18769" y="17774"/>
                      </a:cubicBezTo>
                      <a:cubicBezTo>
                        <a:pt x="17902" y="21250"/>
                        <a:pt x="25227" y="19221"/>
                        <a:pt x="21283" y="23546"/>
                      </a:cubicBezTo>
                      <a:lnTo>
                        <a:pt x="22902" y="20041"/>
                      </a:lnTo>
                      <a:cubicBezTo>
                        <a:pt x="24684" y="24051"/>
                        <a:pt x="25855" y="23632"/>
                        <a:pt x="26446" y="28927"/>
                      </a:cubicBezTo>
                      <a:cubicBezTo>
                        <a:pt x="26589" y="29204"/>
                        <a:pt x="26722" y="29442"/>
                        <a:pt x="26836" y="29661"/>
                      </a:cubicBezTo>
                      <a:lnTo>
                        <a:pt x="27017" y="29966"/>
                      </a:lnTo>
                      <a:lnTo>
                        <a:pt x="27103" y="30099"/>
                      </a:lnTo>
                      <a:lnTo>
                        <a:pt x="27112" y="30109"/>
                      </a:lnTo>
                      <a:lnTo>
                        <a:pt x="27112" y="30109"/>
                      </a:lnTo>
                      <a:lnTo>
                        <a:pt x="27112" y="30109"/>
                      </a:lnTo>
                      <a:lnTo>
                        <a:pt x="27141" y="29251"/>
                      </a:lnTo>
                      <a:lnTo>
                        <a:pt x="27151" y="29261"/>
                      </a:lnTo>
                      <a:lnTo>
                        <a:pt x="27179" y="29289"/>
                      </a:lnTo>
                      <a:lnTo>
                        <a:pt x="27227" y="29347"/>
                      </a:lnTo>
                      <a:cubicBezTo>
                        <a:pt x="27484" y="29632"/>
                        <a:pt x="27713" y="29823"/>
                        <a:pt x="27932" y="29947"/>
                      </a:cubicBezTo>
                      <a:cubicBezTo>
                        <a:pt x="28360" y="30194"/>
                        <a:pt x="28713" y="30185"/>
                        <a:pt x="29094" y="30128"/>
                      </a:cubicBezTo>
                      <a:cubicBezTo>
                        <a:pt x="29846" y="30004"/>
                        <a:pt x="30684" y="29699"/>
                        <a:pt x="32294" y="30813"/>
                      </a:cubicBezTo>
                      <a:cubicBezTo>
                        <a:pt x="31837" y="34728"/>
                        <a:pt x="30913" y="32442"/>
                        <a:pt x="34113" y="34623"/>
                      </a:cubicBezTo>
                      <a:cubicBezTo>
                        <a:pt x="37095" y="33680"/>
                        <a:pt x="36342" y="31452"/>
                        <a:pt x="35695" y="29347"/>
                      </a:cubicBezTo>
                      <a:lnTo>
                        <a:pt x="35675" y="29299"/>
                      </a:lnTo>
                      <a:lnTo>
                        <a:pt x="35666" y="29270"/>
                      </a:lnTo>
                      <a:lnTo>
                        <a:pt x="35666" y="29261"/>
                      </a:lnTo>
                      <a:lnTo>
                        <a:pt x="35666" y="29251"/>
                      </a:lnTo>
                      <a:lnTo>
                        <a:pt x="35666" y="29251"/>
                      </a:lnTo>
                      <a:cubicBezTo>
                        <a:pt x="35647" y="29832"/>
                        <a:pt x="35695" y="27956"/>
                        <a:pt x="35628" y="30547"/>
                      </a:cubicBezTo>
                      <a:lnTo>
                        <a:pt x="35609" y="30432"/>
                      </a:lnTo>
                      <a:lnTo>
                        <a:pt x="35571" y="30204"/>
                      </a:lnTo>
                      <a:lnTo>
                        <a:pt x="35504" y="29756"/>
                      </a:lnTo>
                      <a:lnTo>
                        <a:pt x="35418" y="28908"/>
                      </a:lnTo>
                      <a:cubicBezTo>
                        <a:pt x="35390" y="28365"/>
                        <a:pt x="35418" y="27861"/>
                        <a:pt x="35561" y="27442"/>
                      </a:cubicBezTo>
                      <a:cubicBezTo>
                        <a:pt x="35856" y="26594"/>
                        <a:pt x="36637" y="26060"/>
                        <a:pt x="38352" y="26098"/>
                      </a:cubicBezTo>
                      <a:cubicBezTo>
                        <a:pt x="38314" y="26965"/>
                        <a:pt x="38657" y="28308"/>
                        <a:pt x="37914" y="28280"/>
                      </a:cubicBezTo>
                      <a:lnTo>
                        <a:pt x="41019" y="25718"/>
                      </a:lnTo>
                      <a:lnTo>
                        <a:pt x="40943" y="28346"/>
                      </a:lnTo>
                      <a:cubicBezTo>
                        <a:pt x="38543" y="25889"/>
                        <a:pt x="39047" y="21727"/>
                        <a:pt x="39505" y="17507"/>
                      </a:cubicBezTo>
                      <a:cubicBezTo>
                        <a:pt x="39733" y="15402"/>
                        <a:pt x="39952" y="13278"/>
                        <a:pt x="39781" y="11344"/>
                      </a:cubicBezTo>
                      <a:cubicBezTo>
                        <a:pt x="39609" y="9392"/>
                        <a:pt x="39343" y="8363"/>
                        <a:pt x="38114" y="7144"/>
                      </a:cubicBezTo>
                      <a:cubicBezTo>
                        <a:pt x="33637" y="8649"/>
                        <a:pt x="40609" y="10611"/>
                        <a:pt x="37533" y="14230"/>
                      </a:cubicBezTo>
                      <a:cubicBezTo>
                        <a:pt x="35914" y="17697"/>
                        <a:pt x="32999" y="13230"/>
                        <a:pt x="30256" y="15383"/>
                      </a:cubicBezTo>
                      <a:cubicBezTo>
                        <a:pt x="30408" y="23717"/>
                        <a:pt x="42457" y="15640"/>
                        <a:pt x="34980" y="23832"/>
                      </a:cubicBezTo>
                      <a:lnTo>
                        <a:pt x="32323" y="23327"/>
                      </a:lnTo>
                      <a:cubicBezTo>
                        <a:pt x="32285" y="24651"/>
                        <a:pt x="31865" y="25956"/>
                        <a:pt x="31351" y="27261"/>
                      </a:cubicBezTo>
                      <a:lnTo>
                        <a:pt x="30541" y="29223"/>
                      </a:lnTo>
                      <a:lnTo>
                        <a:pt x="30151" y="30204"/>
                      </a:lnTo>
                      <a:lnTo>
                        <a:pt x="30141" y="30232"/>
                      </a:lnTo>
                      <a:lnTo>
                        <a:pt x="30132" y="30251"/>
                      </a:lnTo>
                      <a:lnTo>
                        <a:pt x="30132" y="30261"/>
                      </a:lnTo>
                      <a:lnTo>
                        <a:pt x="30132" y="30261"/>
                      </a:lnTo>
                      <a:lnTo>
                        <a:pt x="30170" y="29251"/>
                      </a:lnTo>
                      <a:lnTo>
                        <a:pt x="30170" y="29251"/>
                      </a:lnTo>
                      <a:lnTo>
                        <a:pt x="30151" y="29308"/>
                      </a:lnTo>
                      <a:lnTo>
                        <a:pt x="30122" y="29423"/>
                      </a:lnTo>
                      <a:lnTo>
                        <a:pt x="30056" y="29651"/>
                      </a:lnTo>
                      <a:lnTo>
                        <a:pt x="29941" y="30099"/>
                      </a:lnTo>
                      <a:cubicBezTo>
                        <a:pt x="30084" y="29823"/>
                        <a:pt x="30170" y="29547"/>
                        <a:pt x="30208" y="29280"/>
                      </a:cubicBezTo>
                      <a:lnTo>
                        <a:pt x="30208" y="29251"/>
                      </a:lnTo>
                      <a:lnTo>
                        <a:pt x="30208" y="29251"/>
                      </a:lnTo>
                      <a:cubicBezTo>
                        <a:pt x="30218" y="29032"/>
                        <a:pt x="30161" y="31185"/>
                        <a:pt x="30180" y="30270"/>
                      </a:cubicBezTo>
                      <a:lnTo>
                        <a:pt x="30180" y="30261"/>
                      </a:lnTo>
                      <a:lnTo>
                        <a:pt x="30180" y="30251"/>
                      </a:lnTo>
                      <a:lnTo>
                        <a:pt x="30189" y="30194"/>
                      </a:lnTo>
                      <a:lnTo>
                        <a:pt x="30208" y="30080"/>
                      </a:lnTo>
                      <a:lnTo>
                        <a:pt x="30237" y="29861"/>
                      </a:lnTo>
                      <a:lnTo>
                        <a:pt x="30237" y="29423"/>
                      </a:lnTo>
                      <a:cubicBezTo>
                        <a:pt x="30199" y="28832"/>
                        <a:pt x="29989" y="28261"/>
                        <a:pt x="29694" y="27699"/>
                      </a:cubicBezTo>
                      <a:cubicBezTo>
                        <a:pt x="29103" y="26575"/>
                        <a:pt x="28160" y="25508"/>
                        <a:pt x="27427" y="24555"/>
                      </a:cubicBezTo>
                      <a:cubicBezTo>
                        <a:pt x="25960" y="22660"/>
                        <a:pt x="25331" y="21222"/>
                        <a:pt x="30122" y="20679"/>
                      </a:cubicBezTo>
                      <a:cubicBezTo>
                        <a:pt x="28275" y="18412"/>
                        <a:pt x="24169" y="15269"/>
                        <a:pt x="22540" y="19612"/>
                      </a:cubicBezTo>
                      <a:cubicBezTo>
                        <a:pt x="19207" y="15592"/>
                        <a:pt x="25274" y="16602"/>
                        <a:pt x="25322" y="14849"/>
                      </a:cubicBezTo>
                      <a:lnTo>
                        <a:pt x="29151" y="14916"/>
                      </a:lnTo>
                      <a:cubicBezTo>
                        <a:pt x="25436" y="11344"/>
                        <a:pt x="23569" y="9973"/>
                        <a:pt x="20493" y="10782"/>
                      </a:cubicBezTo>
                      <a:cubicBezTo>
                        <a:pt x="22731" y="12583"/>
                        <a:pt x="19645" y="14288"/>
                        <a:pt x="19569" y="16050"/>
                      </a:cubicBezTo>
                      <a:lnTo>
                        <a:pt x="18540" y="12944"/>
                      </a:lnTo>
                      <a:lnTo>
                        <a:pt x="14987" y="16812"/>
                      </a:lnTo>
                      <a:lnTo>
                        <a:pt x="16521" y="16850"/>
                      </a:lnTo>
                      <a:lnTo>
                        <a:pt x="11396" y="22441"/>
                      </a:lnTo>
                      <a:lnTo>
                        <a:pt x="9215" y="18888"/>
                      </a:lnTo>
                      <a:cubicBezTo>
                        <a:pt x="9491" y="23555"/>
                        <a:pt x="5281" y="29994"/>
                        <a:pt x="8148" y="34385"/>
                      </a:cubicBezTo>
                      <a:cubicBezTo>
                        <a:pt x="8148" y="34385"/>
                        <a:pt x="8748" y="27603"/>
                        <a:pt x="8948" y="27651"/>
                      </a:cubicBezTo>
                      <a:cubicBezTo>
                        <a:pt x="8872" y="27670"/>
                        <a:pt x="10853" y="30766"/>
                        <a:pt x="10920" y="3072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89" name="任意多边形: 形状 1072">
                  <a:extLst>
                    <a:ext uri="{FF2B5EF4-FFF2-40B4-BE49-F238E27FC236}">
                      <a16:creationId xmlns:a16="http://schemas.microsoft.com/office/drawing/2014/main" id="{771D5444-9BED-B96C-8798-3B8112DA3887}"/>
                    </a:ext>
                  </a:extLst>
                </p:cNvPr>
                <p:cNvSpPr/>
                <p:nvPr/>
              </p:nvSpPr>
              <p:spPr>
                <a:xfrm>
                  <a:off x="3629834" y="1051725"/>
                  <a:ext cx="19050" cy="19050"/>
                </a:xfrm>
                <a:custGeom>
                  <a:avLst/>
                  <a:gdLst>
                    <a:gd name="connsiteX0" fmla="*/ 14802 w 19050"/>
                    <a:gd name="connsiteY0" fmla="*/ 19393 h 19050"/>
                    <a:gd name="connsiteX1" fmla="*/ 12735 w 19050"/>
                    <a:gd name="connsiteY1" fmla="*/ 11306 h 19050"/>
                    <a:gd name="connsiteX2" fmla="*/ 15812 w 19050"/>
                    <a:gd name="connsiteY2" fmla="*/ 9706 h 19050"/>
                    <a:gd name="connsiteX3" fmla="*/ 13983 w 19050"/>
                    <a:gd name="connsiteY3" fmla="*/ 7144 h 19050"/>
                    <a:gd name="connsiteX4" fmla="*/ 9430 w 19050"/>
                    <a:gd name="connsiteY4" fmla="*/ 13325 h 19050"/>
                    <a:gd name="connsiteX5" fmla="*/ 7439 w 19050"/>
                    <a:gd name="connsiteY5" fmla="*/ 12402 h 19050"/>
                    <a:gd name="connsiteX6" fmla="*/ 9040 w 19050"/>
                    <a:gd name="connsiteY6" fmla="*/ 15878 h 19050"/>
                    <a:gd name="connsiteX7" fmla="*/ 10325 w 19050"/>
                    <a:gd name="connsiteY7" fmla="*/ 13526 h 19050"/>
                    <a:gd name="connsiteX8" fmla="*/ 14802 w 19050"/>
                    <a:gd name="connsiteY8" fmla="*/ 1939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050" h="19050">
                      <a:moveTo>
                        <a:pt x="14802" y="19393"/>
                      </a:moveTo>
                      <a:cubicBezTo>
                        <a:pt x="15945" y="16440"/>
                        <a:pt x="12811" y="13583"/>
                        <a:pt x="12735" y="11306"/>
                      </a:cubicBezTo>
                      <a:cubicBezTo>
                        <a:pt x="13212" y="8277"/>
                        <a:pt x="15278" y="10506"/>
                        <a:pt x="15812" y="9706"/>
                      </a:cubicBezTo>
                      <a:lnTo>
                        <a:pt x="13983" y="7144"/>
                      </a:lnTo>
                      <a:cubicBezTo>
                        <a:pt x="9754" y="8839"/>
                        <a:pt x="12373" y="10306"/>
                        <a:pt x="9430" y="13325"/>
                      </a:cubicBezTo>
                      <a:lnTo>
                        <a:pt x="7439" y="12402"/>
                      </a:lnTo>
                      <a:cubicBezTo>
                        <a:pt x="5858" y="15792"/>
                        <a:pt x="11240" y="12802"/>
                        <a:pt x="9040" y="15878"/>
                      </a:cubicBezTo>
                      <a:lnTo>
                        <a:pt x="10325" y="13526"/>
                      </a:lnTo>
                      <a:cubicBezTo>
                        <a:pt x="16688" y="13202"/>
                        <a:pt x="8316" y="19288"/>
                        <a:pt x="14802" y="1939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90" name="任意多边形: 形状 1073">
                  <a:extLst>
                    <a:ext uri="{FF2B5EF4-FFF2-40B4-BE49-F238E27FC236}">
                      <a16:creationId xmlns:a16="http://schemas.microsoft.com/office/drawing/2014/main" id="{79046868-5AE7-00BF-9F18-44208267AB02}"/>
                    </a:ext>
                  </a:extLst>
                </p:cNvPr>
                <p:cNvSpPr/>
                <p:nvPr/>
              </p:nvSpPr>
              <p:spPr>
                <a:xfrm>
                  <a:off x="3721884" y="1036999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10373 h 9525"/>
                    <a:gd name="connsiteX1" fmla="*/ 9458 w 9525"/>
                    <a:gd name="connsiteY1" fmla="*/ 9420 h 9525"/>
                    <a:gd name="connsiteX2" fmla="*/ 9830 w 9525"/>
                    <a:gd name="connsiteY2" fmla="*/ 7144 h 9525"/>
                    <a:gd name="connsiteX3" fmla="*/ 7144 w 9525"/>
                    <a:gd name="connsiteY3" fmla="*/ 1037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144" y="10373"/>
                      </a:moveTo>
                      <a:cubicBezTo>
                        <a:pt x="8582" y="8220"/>
                        <a:pt x="10116" y="7630"/>
                        <a:pt x="9458" y="9420"/>
                      </a:cubicBezTo>
                      <a:lnTo>
                        <a:pt x="9830" y="7144"/>
                      </a:lnTo>
                      <a:lnTo>
                        <a:pt x="7144" y="1037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91" name="任意多边形: 形状 1074">
                  <a:extLst>
                    <a:ext uri="{FF2B5EF4-FFF2-40B4-BE49-F238E27FC236}">
                      <a16:creationId xmlns:a16="http://schemas.microsoft.com/office/drawing/2014/main" id="{D124D7B0-CFB1-B0F7-A813-CAF5A4B825AD}"/>
                    </a:ext>
                  </a:extLst>
                </p:cNvPr>
                <p:cNvSpPr/>
                <p:nvPr/>
              </p:nvSpPr>
              <p:spPr>
                <a:xfrm>
                  <a:off x="3523974" y="718169"/>
                  <a:ext cx="19050" cy="19050"/>
                </a:xfrm>
                <a:custGeom>
                  <a:avLst/>
                  <a:gdLst>
                    <a:gd name="connsiteX0" fmla="*/ 9277 w 19050"/>
                    <a:gd name="connsiteY0" fmla="*/ 12402 h 19050"/>
                    <a:gd name="connsiteX1" fmla="*/ 14240 w 19050"/>
                    <a:gd name="connsiteY1" fmla="*/ 7144 h 19050"/>
                    <a:gd name="connsiteX2" fmla="*/ 7144 w 19050"/>
                    <a:gd name="connsiteY2" fmla="*/ 13592 h 19050"/>
                    <a:gd name="connsiteX3" fmla="*/ 9277 w 19050"/>
                    <a:gd name="connsiteY3" fmla="*/ 1240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9277" y="12402"/>
                      </a:moveTo>
                      <a:lnTo>
                        <a:pt x="14240" y="7144"/>
                      </a:lnTo>
                      <a:cubicBezTo>
                        <a:pt x="11697" y="9077"/>
                        <a:pt x="8268" y="11249"/>
                        <a:pt x="7144" y="13592"/>
                      </a:cubicBezTo>
                      <a:cubicBezTo>
                        <a:pt x="7153" y="13583"/>
                        <a:pt x="9401" y="13764"/>
                        <a:pt x="9277" y="1240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92" name="任意多边形: 形状 1075">
                  <a:extLst>
                    <a:ext uri="{FF2B5EF4-FFF2-40B4-BE49-F238E27FC236}">
                      <a16:creationId xmlns:a16="http://schemas.microsoft.com/office/drawing/2014/main" id="{09FD4DFC-3045-6A2B-758E-DCC49D63A800}"/>
                    </a:ext>
                  </a:extLst>
                </p:cNvPr>
                <p:cNvSpPr/>
                <p:nvPr/>
              </p:nvSpPr>
              <p:spPr>
                <a:xfrm>
                  <a:off x="3562369" y="1019092"/>
                  <a:ext cx="9525" cy="9525"/>
                </a:xfrm>
                <a:custGeom>
                  <a:avLst/>
                  <a:gdLst>
                    <a:gd name="connsiteX0" fmla="*/ 7658 w 9525"/>
                    <a:gd name="connsiteY0" fmla="*/ 7144 h 9525"/>
                    <a:gd name="connsiteX1" fmla="*/ 7144 w 9525"/>
                    <a:gd name="connsiteY1" fmla="*/ 10449 h 9525"/>
                    <a:gd name="connsiteX2" fmla="*/ 9649 w 9525"/>
                    <a:gd name="connsiteY2" fmla="*/ 821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658" y="7144"/>
                      </a:moveTo>
                      <a:lnTo>
                        <a:pt x="7144" y="10449"/>
                      </a:lnTo>
                      <a:lnTo>
                        <a:pt x="9649" y="821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93" name="任意多边形: 形状 1076">
                  <a:extLst>
                    <a:ext uri="{FF2B5EF4-FFF2-40B4-BE49-F238E27FC236}">
                      <a16:creationId xmlns:a16="http://schemas.microsoft.com/office/drawing/2014/main" id="{772E4D3A-D1B9-4D55-5B0C-E7F0882BA94E}"/>
                    </a:ext>
                  </a:extLst>
                </p:cNvPr>
                <p:cNvSpPr/>
                <p:nvPr/>
              </p:nvSpPr>
              <p:spPr>
                <a:xfrm>
                  <a:off x="3665244" y="1052843"/>
                  <a:ext cx="19050" cy="19050"/>
                </a:xfrm>
                <a:custGeom>
                  <a:avLst/>
                  <a:gdLst>
                    <a:gd name="connsiteX0" fmla="*/ 12597 w 19050"/>
                    <a:gd name="connsiteY0" fmla="*/ 11292 h 19050"/>
                    <a:gd name="connsiteX1" fmla="*/ 14111 w 19050"/>
                    <a:gd name="connsiteY1" fmla="*/ 7435 h 19050"/>
                    <a:gd name="connsiteX2" fmla="*/ 8996 w 19050"/>
                    <a:gd name="connsiteY2" fmla="*/ 7521 h 19050"/>
                    <a:gd name="connsiteX3" fmla="*/ 8082 w 19050"/>
                    <a:gd name="connsiteY3" fmla="*/ 12740 h 19050"/>
                    <a:gd name="connsiteX4" fmla="*/ 12597 w 19050"/>
                    <a:gd name="connsiteY4" fmla="*/ 1129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2597" y="11292"/>
                      </a:moveTo>
                      <a:lnTo>
                        <a:pt x="14111" y="7435"/>
                      </a:lnTo>
                      <a:cubicBezTo>
                        <a:pt x="13435" y="5863"/>
                        <a:pt x="7110" y="11350"/>
                        <a:pt x="8996" y="7521"/>
                      </a:cubicBezTo>
                      <a:cubicBezTo>
                        <a:pt x="9539" y="10159"/>
                        <a:pt x="5339" y="10797"/>
                        <a:pt x="8082" y="12740"/>
                      </a:cubicBezTo>
                      <a:cubicBezTo>
                        <a:pt x="10034" y="12931"/>
                        <a:pt x="11301" y="9340"/>
                        <a:pt x="12597" y="1129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94" name="任意多边形: 形状 1077">
                  <a:extLst>
                    <a:ext uri="{FF2B5EF4-FFF2-40B4-BE49-F238E27FC236}">
                      <a16:creationId xmlns:a16="http://schemas.microsoft.com/office/drawing/2014/main" id="{2BDFC046-5258-CBB7-1452-7F32C739D85C}"/>
                    </a:ext>
                  </a:extLst>
                </p:cNvPr>
                <p:cNvSpPr/>
                <p:nvPr/>
              </p:nvSpPr>
              <p:spPr>
                <a:xfrm>
                  <a:off x="3716969" y="1035685"/>
                  <a:ext cx="9525" cy="9525"/>
                </a:xfrm>
                <a:custGeom>
                  <a:avLst/>
                  <a:gdLst>
                    <a:gd name="connsiteX0" fmla="*/ 11487 w 9525"/>
                    <a:gd name="connsiteY0" fmla="*/ 7534 h 9525"/>
                    <a:gd name="connsiteX1" fmla="*/ 10735 w 9525"/>
                    <a:gd name="connsiteY1" fmla="*/ 7144 h 9525"/>
                    <a:gd name="connsiteX2" fmla="*/ 10135 w 9525"/>
                    <a:gd name="connsiteY2" fmla="*/ 8477 h 9525"/>
                    <a:gd name="connsiteX3" fmla="*/ 9868 w 9525"/>
                    <a:gd name="connsiteY3" fmla="*/ 7325 h 9525"/>
                    <a:gd name="connsiteX4" fmla="*/ 7144 w 9525"/>
                    <a:gd name="connsiteY4" fmla="*/ 11868 h 9525"/>
                    <a:gd name="connsiteX5" fmla="*/ 9258 w 9525"/>
                    <a:gd name="connsiteY5" fmla="*/ 9258 h 9525"/>
                    <a:gd name="connsiteX6" fmla="*/ 9287 w 9525"/>
                    <a:gd name="connsiteY6" fmla="*/ 11039 h 9525"/>
                    <a:gd name="connsiteX7" fmla="*/ 11487 w 9525"/>
                    <a:gd name="connsiteY7" fmla="*/ 753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525" h="9525">
                      <a:moveTo>
                        <a:pt x="11487" y="7534"/>
                      </a:moveTo>
                      <a:lnTo>
                        <a:pt x="10735" y="7144"/>
                      </a:lnTo>
                      <a:cubicBezTo>
                        <a:pt x="10363" y="7763"/>
                        <a:pt x="10858" y="7601"/>
                        <a:pt x="10135" y="8477"/>
                      </a:cubicBezTo>
                      <a:cubicBezTo>
                        <a:pt x="9773" y="8372"/>
                        <a:pt x="8506" y="8792"/>
                        <a:pt x="9868" y="7325"/>
                      </a:cubicBezTo>
                      <a:cubicBezTo>
                        <a:pt x="5953" y="10611"/>
                        <a:pt x="10554" y="8430"/>
                        <a:pt x="7144" y="11868"/>
                      </a:cubicBezTo>
                      <a:lnTo>
                        <a:pt x="9258" y="9258"/>
                      </a:lnTo>
                      <a:cubicBezTo>
                        <a:pt x="10782" y="8411"/>
                        <a:pt x="8830" y="10725"/>
                        <a:pt x="9287" y="11039"/>
                      </a:cubicBezTo>
                      <a:cubicBezTo>
                        <a:pt x="10582" y="10106"/>
                        <a:pt x="11249" y="8230"/>
                        <a:pt x="11487" y="753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95" name="任意多边形: 形状 1078">
                  <a:extLst>
                    <a:ext uri="{FF2B5EF4-FFF2-40B4-BE49-F238E27FC236}">
                      <a16:creationId xmlns:a16="http://schemas.microsoft.com/office/drawing/2014/main" id="{66B9F1B0-BD9D-70F3-7A50-C6516C57FA4C}"/>
                    </a:ext>
                  </a:extLst>
                </p:cNvPr>
                <p:cNvSpPr/>
                <p:nvPr/>
              </p:nvSpPr>
              <p:spPr>
                <a:xfrm>
                  <a:off x="3674793" y="1052858"/>
                  <a:ext cx="9525" cy="9525"/>
                </a:xfrm>
                <a:custGeom>
                  <a:avLst/>
                  <a:gdLst>
                    <a:gd name="connsiteX0" fmla="*/ 7734 w 9525"/>
                    <a:gd name="connsiteY0" fmla="*/ 8715 h 9525"/>
                    <a:gd name="connsiteX1" fmla="*/ 7144 w 9525"/>
                    <a:gd name="connsiteY1" fmla="*/ 7144 h 9525"/>
                    <a:gd name="connsiteX2" fmla="*/ 7734 w 9525"/>
                    <a:gd name="connsiteY2" fmla="*/ 871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734" y="8715"/>
                      </a:moveTo>
                      <a:lnTo>
                        <a:pt x="7144" y="7144"/>
                      </a:lnTo>
                      <a:lnTo>
                        <a:pt x="7734" y="871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96" name="任意多边形: 形状 1079">
                  <a:extLst>
                    <a:ext uri="{FF2B5EF4-FFF2-40B4-BE49-F238E27FC236}">
                      <a16:creationId xmlns:a16="http://schemas.microsoft.com/office/drawing/2014/main" id="{12E0FAFC-7B15-2E1B-B70A-9C4DEB362B12}"/>
                    </a:ext>
                  </a:extLst>
                </p:cNvPr>
                <p:cNvSpPr/>
                <p:nvPr/>
              </p:nvSpPr>
              <p:spPr>
                <a:xfrm>
                  <a:off x="3508505" y="900858"/>
                  <a:ext cx="9525" cy="9525"/>
                </a:xfrm>
                <a:custGeom>
                  <a:avLst/>
                  <a:gdLst>
                    <a:gd name="connsiteX0" fmla="*/ 10792 w 9525"/>
                    <a:gd name="connsiteY0" fmla="*/ 7144 h 9525"/>
                    <a:gd name="connsiteX1" fmla="*/ 7144 w 9525"/>
                    <a:gd name="connsiteY1" fmla="*/ 8715 h 9525"/>
                    <a:gd name="connsiteX2" fmla="*/ 7496 w 9525"/>
                    <a:gd name="connsiteY2" fmla="*/ 1071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792" y="7144"/>
                      </a:moveTo>
                      <a:lnTo>
                        <a:pt x="7144" y="8715"/>
                      </a:lnTo>
                      <a:lnTo>
                        <a:pt x="7496" y="1071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97" name="任意多边形: 形状 1080">
                  <a:extLst>
                    <a:ext uri="{FF2B5EF4-FFF2-40B4-BE49-F238E27FC236}">
                      <a16:creationId xmlns:a16="http://schemas.microsoft.com/office/drawing/2014/main" id="{679D2C95-5108-14A8-3789-81F578ECA3C1}"/>
                    </a:ext>
                  </a:extLst>
                </p:cNvPr>
                <p:cNvSpPr/>
                <p:nvPr/>
              </p:nvSpPr>
              <p:spPr>
                <a:xfrm>
                  <a:off x="3591246" y="1023207"/>
                  <a:ext cx="19050" cy="19050"/>
                </a:xfrm>
                <a:custGeom>
                  <a:avLst/>
                  <a:gdLst>
                    <a:gd name="connsiteX0" fmla="*/ 11928 w 19050"/>
                    <a:gd name="connsiteY0" fmla="*/ 12792 h 19050"/>
                    <a:gd name="connsiteX1" fmla="*/ 11557 w 19050"/>
                    <a:gd name="connsiteY1" fmla="*/ 7144 h 19050"/>
                    <a:gd name="connsiteX2" fmla="*/ 7204 w 19050"/>
                    <a:gd name="connsiteY2" fmla="*/ 10363 h 19050"/>
                    <a:gd name="connsiteX3" fmla="*/ 10043 w 19050"/>
                    <a:gd name="connsiteY3" fmla="*/ 11020 h 19050"/>
                    <a:gd name="connsiteX4" fmla="*/ 9738 w 19050"/>
                    <a:gd name="connsiteY4" fmla="*/ 15507 h 19050"/>
                    <a:gd name="connsiteX5" fmla="*/ 11928 w 19050"/>
                    <a:gd name="connsiteY5" fmla="*/ 1279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11928" y="12792"/>
                      </a:moveTo>
                      <a:cubicBezTo>
                        <a:pt x="8785" y="12544"/>
                        <a:pt x="12719" y="9315"/>
                        <a:pt x="11557" y="7144"/>
                      </a:cubicBezTo>
                      <a:cubicBezTo>
                        <a:pt x="10528" y="8934"/>
                        <a:pt x="6614" y="7334"/>
                        <a:pt x="7204" y="10363"/>
                      </a:cubicBezTo>
                      <a:lnTo>
                        <a:pt x="10043" y="11020"/>
                      </a:lnTo>
                      <a:lnTo>
                        <a:pt x="9738" y="15507"/>
                      </a:lnTo>
                      <a:lnTo>
                        <a:pt x="11928" y="1279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98" name="任意多边形: 形状 1081">
                  <a:extLst>
                    <a:ext uri="{FF2B5EF4-FFF2-40B4-BE49-F238E27FC236}">
                      <a16:creationId xmlns:a16="http://schemas.microsoft.com/office/drawing/2014/main" id="{116D932B-80D6-52F9-6106-B255B407479F}"/>
                    </a:ext>
                  </a:extLst>
                </p:cNvPr>
                <p:cNvSpPr/>
                <p:nvPr/>
              </p:nvSpPr>
              <p:spPr>
                <a:xfrm>
                  <a:off x="3720371" y="1029900"/>
                  <a:ext cx="9525" cy="9525"/>
                </a:xfrm>
                <a:custGeom>
                  <a:avLst/>
                  <a:gdLst>
                    <a:gd name="connsiteX0" fmla="*/ 7895 w 9525"/>
                    <a:gd name="connsiteY0" fmla="*/ 10738 h 9525"/>
                    <a:gd name="connsiteX1" fmla="*/ 10571 w 9525"/>
                    <a:gd name="connsiteY1" fmla="*/ 8014 h 9525"/>
                    <a:gd name="connsiteX2" fmla="*/ 8876 w 9525"/>
                    <a:gd name="connsiteY2" fmla="*/ 7671 h 9525"/>
                    <a:gd name="connsiteX3" fmla="*/ 7790 w 9525"/>
                    <a:gd name="connsiteY3" fmla="*/ 11157 h 9525"/>
                    <a:gd name="connsiteX4" fmla="*/ 7895 w 9525"/>
                    <a:gd name="connsiteY4" fmla="*/ 1073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7895" y="10738"/>
                      </a:moveTo>
                      <a:lnTo>
                        <a:pt x="10571" y="8014"/>
                      </a:lnTo>
                      <a:cubicBezTo>
                        <a:pt x="9266" y="8347"/>
                        <a:pt x="11324" y="6185"/>
                        <a:pt x="8876" y="7671"/>
                      </a:cubicBezTo>
                      <a:cubicBezTo>
                        <a:pt x="9123" y="8242"/>
                        <a:pt x="5780" y="11843"/>
                        <a:pt x="7790" y="11157"/>
                      </a:cubicBezTo>
                      <a:cubicBezTo>
                        <a:pt x="7999" y="10833"/>
                        <a:pt x="8780" y="9995"/>
                        <a:pt x="7895" y="107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99" name="任意多边形: 形状 1082">
                  <a:extLst>
                    <a:ext uri="{FF2B5EF4-FFF2-40B4-BE49-F238E27FC236}">
                      <a16:creationId xmlns:a16="http://schemas.microsoft.com/office/drawing/2014/main" id="{BADCAC6C-3AC4-2D9D-EA5D-F6FC05B385E1}"/>
                    </a:ext>
                  </a:extLst>
                </p:cNvPr>
                <p:cNvSpPr/>
                <p:nvPr/>
              </p:nvSpPr>
              <p:spPr>
                <a:xfrm>
                  <a:off x="3630178" y="1041594"/>
                  <a:ext cx="9525" cy="9525"/>
                </a:xfrm>
                <a:custGeom>
                  <a:avLst/>
                  <a:gdLst>
                    <a:gd name="connsiteX0" fmla="*/ 10468 w 9525"/>
                    <a:gd name="connsiteY0" fmla="*/ 9159 h 9525"/>
                    <a:gd name="connsiteX1" fmla="*/ 11621 w 9525"/>
                    <a:gd name="connsiteY1" fmla="*/ 9055 h 9525"/>
                    <a:gd name="connsiteX2" fmla="*/ 7144 w 9525"/>
                    <a:gd name="connsiteY2" fmla="*/ 7178 h 9525"/>
                    <a:gd name="connsiteX3" fmla="*/ 8277 w 9525"/>
                    <a:gd name="connsiteY3" fmla="*/ 9855 h 9525"/>
                    <a:gd name="connsiteX4" fmla="*/ 10201 w 9525"/>
                    <a:gd name="connsiteY4" fmla="*/ 8178 h 9525"/>
                    <a:gd name="connsiteX5" fmla="*/ 10468 w 9525"/>
                    <a:gd name="connsiteY5" fmla="*/ 915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5" h="9525">
                      <a:moveTo>
                        <a:pt x="10468" y="9159"/>
                      </a:moveTo>
                      <a:lnTo>
                        <a:pt x="11621" y="9055"/>
                      </a:lnTo>
                      <a:cubicBezTo>
                        <a:pt x="11525" y="7226"/>
                        <a:pt x="9477" y="7045"/>
                        <a:pt x="7144" y="7178"/>
                      </a:cubicBezTo>
                      <a:cubicBezTo>
                        <a:pt x="7572" y="7321"/>
                        <a:pt x="9754" y="8016"/>
                        <a:pt x="8277" y="9855"/>
                      </a:cubicBezTo>
                      <a:lnTo>
                        <a:pt x="10201" y="8178"/>
                      </a:lnTo>
                      <a:lnTo>
                        <a:pt x="10468" y="915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00" name="任意多边形: 形状 1083">
                  <a:extLst>
                    <a:ext uri="{FF2B5EF4-FFF2-40B4-BE49-F238E27FC236}">
                      <a16:creationId xmlns:a16="http://schemas.microsoft.com/office/drawing/2014/main" id="{ED925D6F-C977-8335-8650-3950A5DEC802}"/>
                    </a:ext>
                  </a:extLst>
                </p:cNvPr>
                <p:cNvSpPr/>
                <p:nvPr/>
              </p:nvSpPr>
              <p:spPr>
                <a:xfrm>
                  <a:off x="3636493" y="995970"/>
                  <a:ext cx="47625" cy="57150"/>
                </a:xfrm>
                <a:custGeom>
                  <a:avLst/>
                  <a:gdLst>
                    <a:gd name="connsiteX0" fmla="*/ 23689 w 47625"/>
                    <a:gd name="connsiteY0" fmla="*/ 57612 h 57150"/>
                    <a:gd name="connsiteX1" fmla="*/ 27022 w 47625"/>
                    <a:gd name="connsiteY1" fmla="*/ 51812 h 57150"/>
                    <a:gd name="connsiteX2" fmla="*/ 27346 w 47625"/>
                    <a:gd name="connsiteY2" fmla="*/ 52574 h 57150"/>
                    <a:gd name="connsiteX3" fmla="*/ 27261 w 47625"/>
                    <a:gd name="connsiteY3" fmla="*/ 48278 h 57150"/>
                    <a:gd name="connsiteX4" fmla="*/ 20993 w 47625"/>
                    <a:gd name="connsiteY4" fmla="*/ 52316 h 57150"/>
                    <a:gd name="connsiteX5" fmla="*/ 20793 w 47625"/>
                    <a:gd name="connsiteY5" fmla="*/ 46459 h 57150"/>
                    <a:gd name="connsiteX6" fmla="*/ 20060 w 47625"/>
                    <a:gd name="connsiteY6" fmla="*/ 46659 h 57150"/>
                    <a:gd name="connsiteX7" fmla="*/ 20155 w 47625"/>
                    <a:gd name="connsiteY7" fmla="*/ 44392 h 57150"/>
                    <a:gd name="connsiteX8" fmla="*/ 19250 w 47625"/>
                    <a:gd name="connsiteY8" fmla="*/ 45296 h 57150"/>
                    <a:gd name="connsiteX9" fmla="*/ 20079 w 47625"/>
                    <a:gd name="connsiteY9" fmla="*/ 39762 h 57150"/>
                    <a:gd name="connsiteX10" fmla="*/ 23955 w 47625"/>
                    <a:gd name="connsiteY10" fmla="*/ 39820 h 57150"/>
                    <a:gd name="connsiteX11" fmla="*/ 21641 w 47625"/>
                    <a:gd name="connsiteY11" fmla="*/ 39877 h 57150"/>
                    <a:gd name="connsiteX12" fmla="*/ 27022 w 47625"/>
                    <a:gd name="connsiteY12" fmla="*/ 37353 h 57150"/>
                    <a:gd name="connsiteX13" fmla="*/ 25175 w 47625"/>
                    <a:gd name="connsiteY13" fmla="*/ 37905 h 57150"/>
                    <a:gd name="connsiteX14" fmla="*/ 28470 w 47625"/>
                    <a:gd name="connsiteY14" fmla="*/ 33105 h 57150"/>
                    <a:gd name="connsiteX15" fmla="*/ 40272 w 47625"/>
                    <a:gd name="connsiteY15" fmla="*/ 31981 h 57150"/>
                    <a:gd name="connsiteX16" fmla="*/ 43272 w 47625"/>
                    <a:gd name="connsiteY16" fmla="*/ 35190 h 57150"/>
                    <a:gd name="connsiteX17" fmla="*/ 45710 w 47625"/>
                    <a:gd name="connsiteY17" fmla="*/ 31838 h 57150"/>
                    <a:gd name="connsiteX18" fmla="*/ 36519 w 47625"/>
                    <a:gd name="connsiteY18" fmla="*/ 32523 h 57150"/>
                    <a:gd name="connsiteX19" fmla="*/ 34366 w 47625"/>
                    <a:gd name="connsiteY19" fmla="*/ 30266 h 57150"/>
                    <a:gd name="connsiteX20" fmla="*/ 42434 w 47625"/>
                    <a:gd name="connsiteY20" fmla="*/ 29847 h 57150"/>
                    <a:gd name="connsiteX21" fmla="*/ 42281 w 47625"/>
                    <a:gd name="connsiteY21" fmla="*/ 30685 h 57150"/>
                    <a:gd name="connsiteX22" fmla="*/ 43434 w 47625"/>
                    <a:gd name="connsiteY22" fmla="*/ 28904 h 57150"/>
                    <a:gd name="connsiteX23" fmla="*/ 41215 w 47625"/>
                    <a:gd name="connsiteY23" fmla="*/ 24894 h 57150"/>
                    <a:gd name="connsiteX24" fmla="*/ 38005 w 47625"/>
                    <a:gd name="connsiteY24" fmla="*/ 27370 h 57150"/>
                    <a:gd name="connsiteX25" fmla="*/ 37376 w 47625"/>
                    <a:gd name="connsiteY25" fmla="*/ 24751 h 57150"/>
                    <a:gd name="connsiteX26" fmla="*/ 42453 w 47625"/>
                    <a:gd name="connsiteY26" fmla="*/ 22827 h 57150"/>
                    <a:gd name="connsiteX27" fmla="*/ 39995 w 47625"/>
                    <a:gd name="connsiteY27" fmla="*/ 21865 h 57150"/>
                    <a:gd name="connsiteX28" fmla="*/ 43005 w 47625"/>
                    <a:gd name="connsiteY28" fmla="*/ 21665 h 57150"/>
                    <a:gd name="connsiteX29" fmla="*/ 43291 w 47625"/>
                    <a:gd name="connsiteY29" fmla="*/ 21646 h 57150"/>
                    <a:gd name="connsiteX30" fmla="*/ 43434 w 47625"/>
                    <a:gd name="connsiteY30" fmla="*/ 21636 h 57150"/>
                    <a:gd name="connsiteX31" fmla="*/ 43501 w 47625"/>
                    <a:gd name="connsiteY31" fmla="*/ 21636 h 57150"/>
                    <a:gd name="connsiteX32" fmla="*/ 43539 w 47625"/>
                    <a:gd name="connsiteY32" fmla="*/ 21636 h 57150"/>
                    <a:gd name="connsiteX33" fmla="*/ 43548 w 47625"/>
                    <a:gd name="connsiteY33" fmla="*/ 21636 h 57150"/>
                    <a:gd name="connsiteX34" fmla="*/ 43396 w 47625"/>
                    <a:gd name="connsiteY34" fmla="*/ 28028 h 57150"/>
                    <a:gd name="connsiteX35" fmla="*/ 43415 w 47625"/>
                    <a:gd name="connsiteY35" fmla="*/ 28028 h 57150"/>
                    <a:gd name="connsiteX36" fmla="*/ 43967 w 47625"/>
                    <a:gd name="connsiteY36" fmla="*/ 27961 h 57150"/>
                    <a:gd name="connsiteX37" fmla="*/ 44948 w 47625"/>
                    <a:gd name="connsiteY37" fmla="*/ 27847 h 57150"/>
                    <a:gd name="connsiteX38" fmla="*/ 45901 w 47625"/>
                    <a:gd name="connsiteY38" fmla="*/ 27732 h 57150"/>
                    <a:gd name="connsiteX39" fmla="*/ 45015 w 47625"/>
                    <a:gd name="connsiteY39" fmla="*/ 19350 h 57150"/>
                    <a:gd name="connsiteX40" fmla="*/ 42434 w 47625"/>
                    <a:gd name="connsiteY40" fmla="*/ 16217 h 57150"/>
                    <a:gd name="connsiteX41" fmla="*/ 40424 w 47625"/>
                    <a:gd name="connsiteY41" fmla="*/ 19255 h 57150"/>
                    <a:gd name="connsiteX42" fmla="*/ 35957 w 47625"/>
                    <a:gd name="connsiteY42" fmla="*/ 16512 h 57150"/>
                    <a:gd name="connsiteX43" fmla="*/ 38776 w 47625"/>
                    <a:gd name="connsiteY43" fmla="*/ 10854 h 57150"/>
                    <a:gd name="connsiteX44" fmla="*/ 44920 w 47625"/>
                    <a:gd name="connsiteY44" fmla="*/ 9244 h 57150"/>
                    <a:gd name="connsiteX45" fmla="*/ 44482 w 47625"/>
                    <a:gd name="connsiteY45" fmla="*/ 7635 h 57150"/>
                    <a:gd name="connsiteX46" fmla="*/ 44453 w 47625"/>
                    <a:gd name="connsiteY46" fmla="*/ 7492 h 57150"/>
                    <a:gd name="connsiteX47" fmla="*/ 43053 w 47625"/>
                    <a:gd name="connsiteY47" fmla="*/ 7882 h 57150"/>
                    <a:gd name="connsiteX48" fmla="*/ 35052 w 47625"/>
                    <a:gd name="connsiteY48" fmla="*/ 7254 h 57150"/>
                    <a:gd name="connsiteX49" fmla="*/ 37138 w 47625"/>
                    <a:gd name="connsiteY49" fmla="*/ 14340 h 57150"/>
                    <a:gd name="connsiteX50" fmla="*/ 32947 w 47625"/>
                    <a:gd name="connsiteY50" fmla="*/ 14683 h 57150"/>
                    <a:gd name="connsiteX51" fmla="*/ 33099 w 47625"/>
                    <a:gd name="connsiteY51" fmla="*/ 9416 h 57150"/>
                    <a:gd name="connsiteX52" fmla="*/ 30070 w 47625"/>
                    <a:gd name="connsiteY52" fmla="*/ 8463 h 57150"/>
                    <a:gd name="connsiteX53" fmla="*/ 31747 w 47625"/>
                    <a:gd name="connsiteY53" fmla="*/ 16845 h 57150"/>
                    <a:gd name="connsiteX54" fmla="*/ 29394 w 47625"/>
                    <a:gd name="connsiteY54" fmla="*/ 18569 h 57150"/>
                    <a:gd name="connsiteX55" fmla="*/ 33995 w 47625"/>
                    <a:gd name="connsiteY55" fmla="*/ 17760 h 57150"/>
                    <a:gd name="connsiteX56" fmla="*/ 32861 w 47625"/>
                    <a:gd name="connsiteY56" fmla="*/ 17312 h 57150"/>
                    <a:gd name="connsiteX57" fmla="*/ 33671 w 47625"/>
                    <a:gd name="connsiteY57" fmla="*/ 15559 h 57150"/>
                    <a:gd name="connsiteX58" fmla="*/ 36205 w 47625"/>
                    <a:gd name="connsiteY58" fmla="*/ 20474 h 57150"/>
                    <a:gd name="connsiteX59" fmla="*/ 28565 w 47625"/>
                    <a:gd name="connsiteY59" fmla="*/ 24370 h 57150"/>
                    <a:gd name="connsiteX60" fmla="*/ 27222 w 47625"/>
                    <a:gd name="connsiteY60" fmla="*/ 25970 h 57150"/>
                    <a:gd name="connsiteX61" fmla="*/ 26499 w 47625"/>
                    <a:gd name="connsiteY61" fmla="*/ 26723 h 57150"/>
                    <a:gd name="connsiteX62" fmla="*/ 26118 w 47625"/>
                    <a:gd name="connsiteY62" fmla="*/ 27075 h 57150"/>
                    <a:gd name="connsiteX63" fmla="*/ 26070 w 47625"/>
                    <a:gd name="connsiteY63" fmla="*/ 27113 h 57150"/>
                    <a:gd name="connsiteX64" fmla="*/ 26060 w 47625"/>
                    <a:gd name="connsiteY64" fmla="*/ 27123 h 57150"/>
                    <a:gd name="connsiteX65" fmla="*/ 26051 w 47625"/>
                    <a:gd name="connsiteY65" fmla="*/ 27132 h 57150"/>
                    <a:gd name="connsiteX66" fmla="*/ 26051 w 47625"/>
                    <a:gd name="connsiteY66" fmla="*/ 27132 h 57150"/>
                    <a:gd name="connsiteX67" fmla="*/ 26194 w 47625"/>
                    <a:gd name="connsiteY67" fmla="*/ 21617 h 57150"/>
                    <a:gd name="connsiteX68" fmla="*/ 26175 w 47625"/>
                    <a:gd name="connsiteY68" fmla="*/ 21627 h 57150"/>
                    <a:gd name="connsiteX69" fmla="*/ 26079 w 47625"/>
                    <a:gd name="connsiteY69" fmla="*/ 21665 h 57150"/>
                    <a:gd name="connsiteX70" fmla="*/ 25889 w 47625"/>
                    <a:gd name="connsiteY70" fmla="*/ 21741 h 57150"/>
                    <a:gd name="connsiteX71" fmla="*/ 21812 w 47625"/>
                    <a:gd name="connsiteY71" fmla="*/ 22579 h 57150"/>
                    <a:gd name="connsiteX72" fmla="*/ 23946 w 47625"/>
                    <a:gd name="connsiteY72" fmla="*/ 24389 h 57150"/>
                    <a:gd name="connsiteX73" fmla="*/ 13849 w 47625"/>
                    <a:gd name="connsiteY73" fmla="*/ 26447 h 57150"/>
                    <a:gd name="connsiteX74" fmla="*/ 11887 w 47625"/>
                    <a:gd name="connsiteY74" fmla="*/ 35476 h 57150"/>
                    <a:gd name="connsiteX75" fmla="*/ 8677 w 47625"/>
                    <a:gd name="connsiteY75" fmla="*/ 34971 h 57150"/>
                    <a:gd name="connsiteX76" fmla="*/ 7144 w 47625"/>
                    <a:gd name="connsiteY76" fmla="*/ 36895 h 57150"/>
                    <a:gd name="connsiteX77" fmla="*/ 10687 w 47625"/>
                    <a:gd name="connsiteY77" fmla="*/ 37076 h 57150"/>
                    <a:gd name="connsiteX78" fmla="*/ 11087 w 47625"/>
                    <a:gd name="connsiteY78" fmla="*/ 41563 h 57150"/>
                    <a:gd name="connsiteX79" fmla="*/ 11440 w 47625"/>
                    <a:gd name="connsiteY79" fmla="*/ 41248 h 57150"/>
                    <a:gd name="connsiteX80" fmla="*/ 10678 w 47625"/>
                    <a:gd name="connsiteY80" fmla="*/ 47249 h 57150"/>
                    <a:gd name="connsiteX81" fmla="*/ 15745 w 47625"/>
                    <a:gd name="connsiteY81" fmla="*/ 53583 h 57150"/>
                    <a:gd name="connsiteX82" fmla="*/ 12030 w 47625"/>
                    <a:gd name="connsiteY82" fmla="*/ 51812 h 57150"/>
                    <a:gd name="connsiteX83" fmla="*/ 13659 w 47625"/>
                    <a:gd name="connsiteY83" fmla="*/ 56279 h 57150"/>
                    <a:gd name="connsiteX84" fmla="*/ 14583 w 47625"/>
                    <a:gd name="connsiteY84" fmla="*/ 53717 h 57150"/>
                    <a:gd name="connsiteX85" fmla="*/ 20307 w 47625"/>
                    <a:gd name="connsiteY85" fmla="*/ 59451 h 57150"/>
                    <a:gd name="connsiteX86" fmla="*/ 22212 w 47625"/>
                    <a:gd name="connsiteY86" fmla="*/ 57003 h 57150"/>
                    <a:gd name="connsiteX87" fmla="*/ 23689 w 47625"/>
                    <a:gd name="connsiteY87" fmla="*/ 57612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</a:cxnLst>
                  <a:rect l="l" t="t" r="r" b="b"/>
                  <a:pathLst>
                    <a:path w="47625" h="57150">
                      <a:moveTo>
                        <a:pt x="23689" y="57612"/>
                      </a:moveTo>
                      <a:cubicBezTo>
                        <a:pt x="23765" y="55698"/>
                        <a:pt x="23251" y="52669"/>
                        <a:pt x="27022" y="51812"/>
                      </a:cubicBezTo>
                      <a:lnTo>
                        <a:pt x="27346" y="52574"/>
                      </a:lnTo>
                      <a:cubicBezTo>
                        <a:pt x="24565" y="51745"/>
                        <a:pt x="31051" y="48306"/>
                        <a:pt x="27261" y="48278"/>
                      </a:cubicBezTo>
                      <a:cubicBezTo>
                        <a:pt x="25584" y="49849"/>
                        <a:pt x="24803" y="51469"/>
                        <a:pt x="20993" y="52316"/>
                      </a:cubicBezTo>
                      <a:cubicBezTo>
                        <a:pt x="21060" y="49287"/>
                        <a:pt x="22546" y="47983"/>
                        <a:pt x="20793" y="46459"/>
                      </a:cubicBezTo>
                      <a:lnTo>
                        <a:pt x="20060" y="46659"/>
                      </a:lnTo>
                      <a:lnTo>
                        <a:pt x="20155" y="44392"/>
                      </a:lnTo>
                      <a:lnTo>
                        <a:pt x="19250" y="45296"/>
                      </a:lnTo>
                      <a:cubicBezTo>
                        <a:pt x="17402" y="44382"/>
                        <a:pt x="19012" y="41486"/>
                        <a:pt x="20079" y="39762"/>
                      </a:cubicBezTo>
                      <a:cubicBezTo>
                        <a:pt x="20288" y="41048"/>
                        <a:pt x="24822" y="40486"/>
                        <a:pt x="23955" y="39820"/>
                      </a:cubicBezTo>
                      <a:cubicBezTo>
                        <a:pt x="23670" y="40515"/>
                        <a:pt x="22450" y="40143"/>
                        <a:pt x="21641" y="39877"/>
                      </a:cubicBezTo>
                      <a:lnTo>
                        <a:pt x="27022" y="37353"/>
                      </a:lnTo>
                      <a:lnTo>
                        <a:pt x="25175" y="37905"/>
                      </a:lnTo>
                      <a:cubicBezTo>
                        <a:pt x="23727" y="36295"/>
                        <a:pt x="26051" y="34428"/>
                        <a:pt x="28470" y="33105"/>
                      </a:cubicBezTo>
                      <a:cubicBezTo>
                        <a:pt x="31156" y="34667"/>
                        <a:pt x="37262" y="32362"/>
                        <a:pt x="40272" y="31981"/>
                      </a:cubicBezTo>
                      <a:cubicBezTo>
                        <a:pt x="42110" y="33076"/>
                        <a:pt x="42367" y="34362"/>
                        <a:pt x="43272" y="35190"/>
                      </a:cubicBezTo>
                      <a:lnTo>
                        <a:pt x="45710" y="31838"/>
                      </a:lnTo>
                      <a:cubicBezTo>
                        <a:pt x="43215" y="31266"/>
                        <a:pt x="39767" y="31514"/>
                        <a:pt x="36519" y="32523"/>
                      </a:cubicBezTo>
                      <a:cubicBezTo>
                        <a:pt x="39929" y="30638"/>
                        <a:pt x="33566" y="31666"/>
                        <a:pt x="34366" y="30266"/>
                      </a:cubicBezTo>
                      <a:cubicBezTo>
                        <a:pt x="37424" y="29904"/>
                        <a:pt x="41043" y="28847"/>
                        <a:pt x="42434" y="29847"/>
                      </a:cubicBezTo>
                      <a:lnTo>
                        <a:pt x="42281" y="30685"/>
                      </a:lnTo>
                      <a:cubicBezTo>
                        <a:pt x="42281" y="30685"/>
                        <a:pt x="43310" y="28913"/>
                        <a:pt x="43434" y="28904"/>
                      </a:cubicBezTo>
                      <a:cubicBezTo>
                        <a:pt x="38538" y="29294"/>
                        <a:pt x="39481" y="26151"/>
                        <a:pt x="41215" y="24894"/>
                      </a:cubicBezTo>
                      <a:cubicBezTo>
                        <a:pt x="42472" y="25656"/>
                        <a:pt x="38348" y="26789"/>
                        <a:pt x="38005" y="27370"/>
                      </a:cubicBezTo>
                      <a:cubicBezTo>
                        <a:pt x="32937" y="26123"/>
                        <a:pt x="41700" y="25713"/>
                        <a:pt x="37376" y="24751"/>
                      </a:cubicBezTo>
                      <a:cubicBezTo>
                        <a:pt x="38614" y="25551"/>
                        <a:pt x="42215" y="23637"/>
                        <a:pt x="42453" y="22827"/>
                      </a:cubicBezTo>
                      <a:lnTo>
                        <a:pt x="39995" y="21865"/>
                      </a:lnTo>
                      <a:cubicBezTo>
                        <a:pt x="39995" y="21865"/>
                        <a:pt x="41500" y="21760"/>
                        <a:pt x="43005" y="21665"/>
                      </a:cubicBezTo>
                      <a:lnTo>
                        <a:pt x="43291" y="21646"/>
                      </a:lnTo>
                      <a:lnTo>
                        <a:pt x="43434" y="21636"/>
                      </a:lnTo>
                      <a:lnTo>
                        <a:pt x="43501" y="21636"/>
                      </a:lnTo>
                      <a:lnTo>
                        <a:pt x="43539" y="21636"/>
                      </a:lnTo>
                      <a:lnTo>
                        <a:pt x="43548" y="21636"/>
                      </a:lnTo>
                      <a:lnTo>
                        <a:pt x="43396" y="28028"/>
                      </a:lnTo>
                      <a:lnTo>
                        <a:pt x="43415" y="28028"/>
                      </a:lnTo>
                      <a:lnTo>
                        <a:pt x="43967" y="27961"/>
                      </a:lnTo>
                      <a:cubicBezTo>
                        <a:pt x="44329" y="27923"/>
                        <a:pt x="44663" y="27875"/>
                        <a:pt x="44948" y="27847"/>
                      </a:cubicBezTo>
                      <a:cubicBezTo>
                        <a:pt x="45520" y="27780"/>
                        <a:pt x="45901" y="27732"/>
                        <a:pt x="45901" y="27732"/>
                      </a:cubicBezTo>
                      <a:cubicBezTo>
                        <a:pt x="42872" y="26780"/>
                        <a:pt x="44206" y="20217"/>
                        <a:pt x="45015" y="19350"/>
                      </a:cubicBezTo>
                      <a:cubicBezTo>
                        <a:pt x="43482" y="19331"/>
                        <a:pt x="41196" y="19265"/>
                        <a:pt x="42434" y="16217"/>
                      </a:cubicBezTo>
                      <a:cubicBezTo>
                        <a:pt x="42462" y="14464"/>
                        <a:pt x="40862" y="17941"/>
                        <a:pt x="40424" y="19255"/>
                      </a:cubicBezTo>
                      <a:cubicBezTo>
                        <a:pt x="37147" y="14359"/>
                        <a:pt x="40805" y="19684"/>
                        <a:pt x="35957" y="16512"/>
                      </a:cubicBezTo>
                      <a:cubicBezTo>
                        <a:pt x="36024" y="13874"/>
                        <a:pt x="38710" y="13512"/>
                        <a:pt x="38776" y="10854"/>
                      </a:cubicBezTo>
                      <a:cubicBezTo>
                        <a:pt x="41805" y="11788"/>
                        <a:pt x="42910" y="13140"/>
                        <a:pt x="44920" y="9244"/>
                      </a:cubicBezTo>
                      <a:cubicBezTo>
                        <a:pt x="42653" y="8997"/>
                        <a:pt x="43491" y="7454"/>
                        <a:pt x="44482" y="7635"/>
                      </a:cubicBezTo>
                      <a:cubicBezTo>
                        <a:pt x="45463" y="7644"/>
                        <a:pt x="46482" y="7692"/>
                        <a:pt x="44453" y="7492"/>
                      </a:cubicBezTo>
                      <a:cubicBezTo>
                        <a:pt x="44482" y="7606"/>
                        <a:pt x="43043" y="7301"/>
                        <a:pt x="43053" y="7882"/>
                      </a:cubicBezTo>
                      <a:cubicBezTo>
                        <a:pt x="40396" y="7235"/>
                        <a:pt x="36462" y="6977"/>
                        <a:pt x="35052" y="7254"/>
                      </a:cubicBezTo>
                      <a:cubicBezTo>
                        <a:pt x="38100" y="7320"/>
                        <a:pt x="37224" y="11702"/>
                        <a:pt x="37138" y="14340"/>
                      </a:cubicBezTo>
                      <a:lnTo>
                        <a:pt x="32947" y="14683"/>
                      </a:lnTo>
                      <a:cubicBezTo>
                        <a:pt x="34157" y="12502"/>
                        <a:pt x="33442" y="10730"/>
                        <a:pt x="33099" y="9416"/>
                      </a:cubicBezTo>
                      <a:cubicBezTo>
                        <a:pt x="31575" y="9368"/>
                        <a:pt x="31623" y="7616"/>
                        <a:pt x="30070" y="8463"/>
                      </a:cubicBezTo>
                      <a:cubicBezTo>
                        <a:pt x="26527" y="12340"/>
                        <a:pt x="29870" y="15502"/>
                        <a:pt x="31747" y="16845"/>
                      </a:cubicBezTo>
                      <a:lnTo>
                        <a:pt x="29394" y="18569"/>
                      </a:lnTo>
                      <a:cubicBezTo>
                        <a:pt x="31575" y="22113"/>
                        <a:pt x="32909" y="15540"/>
                        <a:pt x="33995" y="17760"/>
                      </a:cubicBezTo>
                      <a:lnTo>
                        <a:pt x="32861" y="17312"/>
                      </a:lnTo>
                      <a:cubicBezTo>
                        <a:pt x="32499" y="16864"/>
                        <a:pt x="33299" y="15988"/>
                        <a:pt x="33671" y="15559"/>
                      </a:cubicBezTo>
                      <a:cubicBezTo>
                        <a:pt x="35957" y="15617"/>
                        <a:pt x="36281" y="17817"/>
                        <a:pt x="36205" y="20474"/>
                      </a:cubicBezTo>
                      <a:cubicBezTo>
                        <a:pt x="32204" y="20170"/>
                        <a:pt x="30337" y="22208"/>
                        <a:pt x="28565" y="24370"/>
                      </a:cubicBezTo>
                      <a:lnTo>
                        <a:pt x="27222" y="25970"/>
                      </a:lnTo>
                      <a:lnTo>
                        <a:pt x="26499" y="26723"/>
                      </a:lnTo>
                      <a:lnTo>
                        <a:pt x="26118" y="27075"/>
                      </a:lnTo>
                      <a:lnTo>
                        <a:pt x="26070" y="27113"/>
                      </a:lnTo>
                      <a:lnTo>
                        <a:pt x="26060" y="27123"/>
                      </a:lnTo>
                      <a:lnTo>
                        <a:pt x="26051" y="27132"/>
                      </a:lnTo>
                      <a:lnTo>
                        <a:pt x="26051" y="27132"/>
                      </a:lnTo>
                      <a:lnTo>
                        <a:pt x="26194" y="21617"/>
                      </a:lnTo>
                      <a:lnTo>
                        <a:pt x="26175" y="21627"/>
                      </a:lnTo>
                      <a:lnTo>
                        <a:pt x="26079" y="21665"/>
                      </a:lnTo>
                      <a:lnTo>
                        <a:pt x="25889" y="21741"/>
                      </a:lnTo>
                      <a:cubicBezTo>
                        <a:pt x="24879" y="22160"/>
                        <a:pt x="23612" y="22484"/>
                        <a:pt x="21812" y="22579"/>
                      </a:cubicBezTo>
                      <a:cubicBezTo>
                        <a:pt x="25317" y="23094"/>
                        <a:pt x="19841" y="25189"/>
                        <a:pt x="23946" y="24389"/>
                      </a:cubicBezTo>
                      <a:cubicBezTo>
                        <a:pt x="19060" y="28533"/>
                        <a:pt x="15602" y="21417"/>
                        <a:pt x="13849" y="26447"/>
                      </a:cubicBezTo>
                      <a:cubicBezTo>
                        <a:pt x="15297" y="29314"/>
                        <a:pt x="12992" y="32704"/>
                        <a:pt x="11887" y="35476"/>
                      </a:cubicBezTo>
                      <a:cubicBezTo>
                        <a:pt x="10716" y="35410"/>
                        <a:pt x="8553" y="36200"/>
                        <a:pt x="8677" y="34971"/>
                      </a:cubicBezTo>
                      <a:lnTo>
                        <a:pt x="7144" y="36895"/>
                      </a:lnTo>
                      <a:lnTo>
                        <a:pt x="10687" y="37076"/>
                      </a:lnTo>
                      <a:lnTo>
                        <a:pt x="11087" y="41563"/>
                      </a:lnTo>
                      <a:lnTo>
                        <a:pt x="11440" y="41248"/>
                      </a:lnTo>
                      <a:cubicBezTo>
                        <a:pt x="12478" y="43439"/>
                        <a:pt x="12068" y="43944"/>
                        <a:pt x="10678" y="47249"/>
                      </a:cubicBezTo>
                      <a:cubicBezTo>
                        <a:pt x="19812" y="47011"/>
                        <a:pt x="13211" y="49202"/>
                        <a:pt x="15745" y="53583"/>
                      </a:cubicBezTo>
                      <a:cubicBezTo>
                        <a:pt x="11116" y="54612"/>
                        <a:pt x="16250" y="51240"/>
                        <a:pt x="12030" y="51812"/>
                      </a:cubicBezTo>
                      <a:cubicBezTo>
                        <a:pt x="16488" y="52593"/>
                        <a:pt x="8525" y="55993"/>
                        <a:pt x="13659" y="56279"/>
                      </a:cubicBezTo>
                      <a:cubicBezTo>
                        <a:pt x="12792" y="55317"/>
                        <a:pt x="14497" y="54488"/>
                        <a:pt x="14583" y="53717"/>
                      </a:cubicBezTo>
                      <a:cubicBezTo>
                        <a:pt x="21307" y="51926"/>
                        <a:pt x="17888" y="59355"/>
                        <a:pt x="20307" y="59451"/>
                      </a:cubicBezTo>
                      <a:lnTo>
                        <a:pt x="22212" y="57003"/>
                      </a:lnTo>
                      <a:lnTo>
                        <a:pt x="23689" y="5761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01" name="任意多边形: 形状 1084">
                  <a:extLst>
                    <a:ext uri="{FF2B5EF4-FFF2-40B4-BE49-F238E27FC236}">
                      <a16:creationId xmlns:a16="http://schemas.microsoft.com/office/drawing/2014/main" id="{25859650-8829-7565-BB79-4D6B9183AB8F}"/>
                    </a:ext>
                  </a:extLst>
                </p:cNvPr>
                <p:cNvSpPr/>
                <p:nvPr/>
              </p:nvSpPr>
              <p:spPr>
                <a:xfrm>
                  <a:off x="3723170" y="1027797"/>
                  <a:ext cx="9525" cy="9525"/>
                </a:xfrm>
                <a:custGeom>
                  <a:avLst/>
                  <a:gdLst>
                    <a:gd name="connsiteX0" fmla="*/ 11278 w 9525"/>
                    <a:gd name="connsiteY0" fmla="*/ 7144 h 9525"/>
                    <a:gd name="connsiteX1" fmla="*/ 9439 w 9525"/>
                    <a:gd name="connsiteY1" fmla="*/ 8554 h 9525"/>
                    <a:gd name="connsiteX2" fmla="*/ 7144 w 9525"/>
                    <a:gd name="connsiteY2" fmla="*/ 11688 h 9525"/>
                    <a:gd name="connsiteX3" fmla="*/ 10230 w 9525"/>
                    <a:gd name="connsiteY3" fmla="*/ 9373 h 9525"/>
                    <a:gd name="connsiteX4" fmla="*/ 11278 w 9525"/>
                    <a:gd name="connsiteY4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11278" y="7144"/>
                      </a:moveTo>
                      <a:lnTo>
                        <a:pt x="9439" y="8554"/>
                      </a:lnTo>
                      <a:cubicBezTo>
                        <a:pt x="10735" y="7649"/>
                        <a:pt x="8401" y="10812"/>
                        <a:pt x="7144" y="11688"/>
                      </a:cubicBezTo>
                      <a:lnTo>
                        <a:pt x="10230" y="9373"/>
                      </a:lnTo>
                      <a:cubicBezTo>
                        <a:pt x="10144" y="9421"/>
                        <a:pt x="11297" y="7097"/>
                        <a:pt x="11278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02" name="任意多边形: 形状 1085">
                  <a:extLst>
                    <a:ext uri="{FF2B5EF4-FFF2-40B4-BE49-F238E27FC236}">
                      <a16:creationId xmlns:a16="http://schemas.microsoft.com/office/drawing/2014/main" id="{E6229107-CB21-CB64-4FC7-CF98F9736B6D}"/>
                    </a:ext>
                  </a:extLst>
                </p:cNvPr>
                <p:cNvSpPr/>
                <p:nvPr/>
              </p:nvSpPr>
              <p:spPr>
                <a:xfrm>
                  <a:off x="3600145" y="650103"/>
                  <a:ext cx="19050" cy="9525"/>
                </a:xfrm>
                <a:custGeom>
                  <a:avLst/>
                  <a:gdLst>
                    <a:gd name="connsiteX0" fmla="*/ 14126 w 19050"/>
                    <a:gd name="connsiteY0" fmla="*/ 7315 h 9525"/>
                    <a:gd name="connsiteX1" fmla="*/ 10344 w 19050"/>
                    <a:gd name="connsiteY1" fmla="*/ 7144 h 9525"/>
                    <a:gd name="connsiteX2" fmla="*/ 7144 w 19050"/>
                    <a:gd name="connsiteY2" fmla="*/ 1046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4126" y="7315"/>
                      </a:moveTo>
                      <a:lnTo>
                        <a:pt x="10344" y="7144"/>
                      </a:lnTo>
                      <a:lnTo>
                        <a:pt x="7144" y="1046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03" name="任意多边形: 形状 1086">
                  <a:extLst>
                    <a:ext uri="{FF2B5EF4-FFF2-40B4-BE49-F238E27FC236}">
                      <a16:creationId xmlns:a16="http://schemas.microsoft.com/office/drawing/2014/main" id="{8E231B1C-1B7C-1978-97D9-5893DA809FB3}"/>
                    </a:ext>
                  </a:extLst>
                </p:cNvPr>
                <p:cNvSpPr/>
                <p:nvPr/>
              </p:nvSpPr>
              <p:spPr>
                <a:xfrm>
                  <a:off x="3535585" y="946873"/>
                  <a:ext cx="19050" cy="19050"/>
                </a:xfrm>
                <a:custGeom>
                  <a:avLst/>
                  <a:gdLst>
                    <a:gd name="connsiteX0" fmla="*/ 11240 w 19050"/>
                    <a:gd name="connsiteY0" fmla="*/ 10154 h 19050"/>
                    <a:gd name="connsiteX1" fmla="*/ 12640 w 19050"/>
                    <a:gd name="connsiteY1" fmla="*/ 7582 h 19050"/>
                    <a:gd name="connsiteX2" fmla="*/ 9230 w 19050"/>
                    <a:gd name="connsiteY2" fmla="*/ 7144 h 19050"/>
                    <a:gd name="connsiteX3" fmla="*/ 7144 w 19050"/>
                    <a:gd name="connsiteY3" fmla="*/ 12583 h 19050"/>
                    <a:gd name="connsiteX4" fmla="*/ 11240 w 19050"/>
                    <a:gd name="connsiteY4" fmla="*/ 1015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1240" y="10154"/>
                      </a:moveTo>
                      <a:cubicBezTo>
                        <a:pt x="10239" y="9392"/>
                        <a:pt x="11687" y="8306"/>
                        <a:pt x="12640" y="7582"/>
                      </a:cubicBezTo>
                      <a:lnTo>
                        <a:pt x="9230" y="7144"/>
                      </a:lnTo>
                      <a:cubicBezTo>
                        <a:pt x="11716" y="9792"/>
                        <a:pt x="7572" y="9182"/>
                        <a:pt x="7144" y="12583"/>
                      </a:cubicBezTo>
                      <a:lnTo>
                        <a:pt x="11240" y="1015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04" name="任意多边形: 形状 1087">
                  <a:extLst>
                    <a:ext uri="{FF2B5EF4-FFF2-40B4-BE49-F238E27FC236}">
                      <a16:creationId xmlns:a16="http://schemas.microsoft.com/office/drawing/2014/main" id="{DD51D627-FF0D-4C6B-A84F-9EDD0038F1AC}"/>
                    </a:ext>
                  </a:extLst>
                </p:cNvPr>
                <p:cNvSpPr/>
                <p:nvPr/>
              </p:nvSpPr>
              <p:spPr>
                <a:xfrm>
                  <a:off x="3670897" y="1043419"/>
                  <a:ext cx="9525" cy="9525"/>
                </a:xfrm>
                <a:custGeom>
                  <a:avLst/>
                  <a:gdLst>
                    <a:gd name="connsiteX0" fmla="*/ 9782 w 9525"/>
                    <a:gd name="connsiteY0" fmla="*/ 7144 h 9525"/>
                    <a:gd name="connsiteX1" fmla="*/ 7144 w 9525"/>
                    <a:gd name="connsiteY1" fmla="*/ 9401 h 9525"/>
                    <a:gd name="connsiteX2" fmla="*/ 8011 w 9525"/>
                    <a:gd name="connsiteY2" fmla="*/ 93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782" y="7144"/>
                      </a:moveTo>
                      <a:lnTo>
                        <a:pt x="7144" y="9401"/>
                      </a:lnTo>
                      <a:lnTo>
                        <a:pt x="8011" y="938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05" name="任意多边形: 形状 1088">
                  <a:extLst>
                    <a:ext uri="{FF2B5EF4-FFF2-40B4-BE49-F238E27FC236}">
                      <a16:creationId xmlns:a16="http://schemas.microsoft.com/office/drawing/2014/main" id="{B742717A-D899-E49C-3C1C-473DDBCB1506}"/>
                    </a:ext>
                  </a:extLst>
                </p:cNvPr>
                <p:cNvSpPr/>
                <p:nvPr/>
              </p:nvSpPr>
              <p:spPr>
                <a:xfrm>
                  <a:off x="3724742" y="1028598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201 h 9525"/>
                    <a:gd name="connsiteX1" fmla="*/ 7344 w 9525"/>
                    <a:gd name="connsiteY1" fmla="*/ 7801 h 9525"/>
                    <a:gd name="connsiteX2" fmla="*/ 8325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201"/>
                      </a:moveTo>
                      <a:lnTo>
                        <a:pt x="7344" y="7801"/>
                      </a:lnTo>
                      <a:lnTo>
                        <a:pt x="8325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06" name="任意多边形: 形状 1089">
                  <a:extLst>
                    <a:ext uri="{FF2B5EF4-FFF2-40B4-BE49-F238E27FC236}">
                      <a16:creationId xmlns:a16="http://schemas.microsoft.com/office/drawing/2014/main" id="{26EBFD2C-731F-08F3-0738-E71714E8829D}"/>
                    </a:ext>
                  </a:extLst>
                </p:cNvPr>
                <p:cNvSpPr/>
                <p:nvPr/>
              </p:nvSpPr>
              <p:spPr>
                <a:xfrm>
                  <a:off x="3624396" y="639664"/>
                  <a:ext cx="38100" cy="19050"/>
                </a:xfrm>
                <a:custGeom>
                  <a:avLst/>
                  <a:gdLst>
                    <a:gd name="connsiteX0" fmla="*/ 8715 w 38100"/>
                    <a:gd name="connsiteY0" fmla="*/ 18812 h 19050"/>
                    <a:gd name="connsiteX1" fmla="*/ 16745 w 38100"/>
                    <a:gd name="connsiteY1" fmla="*/ 17926 h 19050"/>
                    <a:gd name="connsiteX2" fmla="*/ 25841 w 38100"/>
                    <a:gd name="connsiteY2" fmla="*/ 14573 h 19050"/>
                    <a:gd name="connsiteX3" fmla="*/ 29023 w 38100"/>
                    <a:gd name="connsiteY3" fmla="*/ 10906 h 19050"/>
                    <a:gd name="connsiteX4" fmla="*/ 32528 w 38100"/>
                    <a:gd name="connsiteY4" fmla="*/ 13506 h 19050"/>
                    <a:gd name="connsiteX5" fmla="*/ 33423 w 38100"/>
                    <a:gd name="connsiteY5" fmla="*/ 8125 h 19050"/>
                    <a:gd name="connsiteX6" fmla="*/ 26880 w 38100"/>
                    <a:gd name="connsiteY6" fmla="*/ 7144 h 19050"/>
                    <a:gd name="connsiteX7" fmla="*/ 9849 w 38100"/>
                    <a:gd name="connsiteY7" fmla="*/ 14754 h 19050"/>
                    <a:gd name="connsiteX8" fmla="*/ 8715 w 38100"/>
                    <a:gd name="connsiteY8" fmla="*/ 1881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100" h="19050">
                      <a:moveTo>
                        <a:pt x="8715" y="18812"/>
                      </a:moveTo>
                      <a:cubicBezTo>
                        <a:pt x="9420" y="20593"/>
                        <a:pt x="12992" y="19469"/>
                        <a:pt x="16745" y="17926"/>
                      </a:cubicBezTo>
                      <a:cubicBezTo>
                        <a:pt x="20555" y="16554"/>
                        <a:pt x="24556" y="14726"/>
                        <a:pt x="25841" y="14573"/>
                      </a:cubicBezTo>
                      <a:cubicBezTo>
                        <a:pt x="24632" y="13706"/>
                        <a:pt x="29251" y="11640"/>
                        <a:pt x="29023" y="10906"/>
                      </a:cubicBezTo>
                      <a:cubicBezTo>
                        <a:pt x="31814" y="11325"/>
                        <a:pt x="37814" y="10906"/>
                        <a:pt x="32528" y="13506"/>
                      </a:cubicBezTo>
                      <a:cubicBezTo>
                        <a:pt x="41005" y="12802"/>
                        <a:pt x="34623" y="9001"/>
                        <a:pt x="33423" y="8125"/>
                      </a:cubicBezTo>
                      <a:cubicBezTo>
                        <a:pt x="33900" y="9563"/>
                        <a:pt x="24584" y="10944"/>
                        <a:pt x="26880" y="7144"/>
                      </a:cubicBezTo>
                      <a:cubicBezTo>
                        <a:pt x="19241" y="13287"/>
                        <a:pt x="105" y="8468"/>
                        <a:pt x="9849" y="14754"/>
                      </a:cubicBezTo>
                      <a:lnTo>
                        <a:pt x="8715" y="1881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07" name="任意多边形: 形状 1090">
                  <a:extLst>
                    <a:ext uri="{FF2B5EF4-FFF2-40B4-BE49-F238E27FC236}">
                      <a16:creationId xmlns:a16="http://schemas.microsoft.com/office/drawing/2014/main" id="{1AAF1F9B-CCCA-F4C0-A9BB-53E7EB7B92F0}"/>
                    </a:ext>
                  </a:extLst>
                </p:cNvPr>
                <p:cNvSpPr/>
                <p:nvPr/>
              </p:nvSpPr>
              <p:spPr>
                <a:xfrm>
                  <a:off x="3543312" y="766479"/>
                  <a:ext cx="9525" cy="9525"/>
                </a:xfrm>
                <a:custGeom>
                  <a:avLst/>
                  <a:gdLst>
                    <a:gd name="connsiteX0" fmla="*/ 11570 w 9525"/>
                    <a:gd name="connsiteY0" fmla="*/ 9125 h 9525"/>
                    <a:gd name="connsiteX1" fmla="*/ 7960 w 9525"/>
                    <a:gd name="connsiteY1" fmla="*/ 7144 h 9525"/>
                    <a:gd name="connsiteX2" fmla="*/ 11570 w 9525"/>
                    <a:gd name="connsiteY2" fmla="*/ 91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1570" y="9125"/>
                      </a:moveTo>
                      <a:lnTo>
                        <a:pt x="7960" y="7144"/>
                      </a:lnTo>
                      <a:cubicBezTo>
                        <a:pt x="5922" y="9049"/>
                        <a:pt x="7913" y="13259"/>
                        <a:pt x="11570" y="912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08" name="任意多边形: 形状 1091">
                  <a:extLst>
                    <a:ext uri="{FF2B5EF4-FFF2-40B4-BE49-F238E27FC236}">
                      <a16:creationId xmlns:a16="http://schemas.microsoft.com/office/drawing/2014/main" id="{4019750D-AAD9-7128-5B37-8DE983A60B9F}"/>
                    </a:ext>
                  </a:extLst>
                </p:cNvPr>
                <p:cNvSpPr/>
                <p:nvPr/>
              </p:nvSpPr>
              <p:spPr>
                <a:xfrm>
                  <a:off x="3529341" y="865357"/>
                  <a:ext cx="19050" cy="19050"/>
                </a:xfrm>
                <a:custGeom>
                  <a:avLst/>
                  <a:gdLst>
                    <a:gd name="connsiteX0" fmla="*/ 13417 w 19050"/>
                    <a:gd name="connsiteY0" fmla="*/ 7726 h 19050"/>
                    <a:gd name="connsiteX1" fmla="*/ 7235 w 19050"/>
                    <a:gd name="connsiteY1" fmla="*/ 12556 h 19050"/>
                    <a:gd name="connsiteX2" fmla="*/ 13417 w 19050"/>
                    <a:gd name="connsiteY2" fmla="*/ 772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19050">
                      <a:moveTo>
                        <a:pt x="13417" y="7726"/>
                      </a:moveTo>
                      <a:cubicBezTo>
                        <a:pt x="12702" y="5898"/>
                        <a:pt x="6311" y="8612"/>
                        <a:pt x="7235" y="12556"/>
                      </a:cubicBezTo>
                      <a:cubicBezTo>
                        <a:pt x="7235" y="12546"/>
                        <a:pt x="13302" y="7612"/>
                        <a:pt x="13417" y="77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09" name="任意多边形: 形状 1092">
                  <a:extLst>
                    <a:ext uri="{FF2B5EF4-FFF2-40B4-BE49-F238E27FC236}">
                      <a16:creationId xmlns:a16="http://schemas.microsoft.com/office/drawing/2014/main" id="{081E88B3-DB67-CDC1-5D3E-9ED605C69705}"/>
                    </a:ext>
                  </a:extLst>
                </p:cNvPr>
                <p:cNvSpPr/>
                <p:nvPr/>
              </p:nvSpPr>
              <p:spPr>
                <a:xfrm>
                  <a:off x="3535251" y="873098"/>
                  <a:ext cx="47625" cy="57150"/>
                </a:xfrm>
                <a:custGeom>
                  <a:avLst/>
                  <a:gdLst>
                    <a:gd name="connsiteX0" fmla="*/ 8411 w 47625"/>
                    <a:gd name="connsiteY0" fmla="*/ 50344 h 57150"/>
                    <a:gd name="connsiteX1" fmla="*/ 16097 w 47625"/>
                    <a:gd name="connsiteY1" fmla="*/ 42753 h 57150"/>
                    <a:gd name="connsiteX2" fmla="*/ 19212 w 47625"/>
                    <a:gd name="connsiteY2" fmla="*/ 33094 h 57150"/>
                    <a:gd name="connsiteX3" fmla="*/ 19745 w 47625"/>
                    <a:gd name="connsiteY3" fmla="*/ 36771 h 57150"/>
                    <a:gd name="connsiteX4" fmla="*/ 22050 w 47625"/>
                    <a:gd name="connsiteY4" fmla="*/ 31237 h 57150"/>
                    <a:gd name="connsiteX5" fmla="*/ 27461 w 47625"/>
                    <a:gd name="connsiteY5" fmla="*/ 30265 h 57150"/>
                    <a:gd name="connsiteX6" fmla="*/ 22460 w 47625"/>
                    <a:gd name="connsiteY6" fmla="*/ 38133 h 57150"/>
                    <a:gd name="connsiteX7" fmla="*/ 23651 w 47625"/>
                    <a:gd name="connsiteY7" fmla="*/ 43610 h 57150"/>
                    <a:gd name="connsiteX8" fmla="*/ 30194 w 47625"/>
                    <a:gd name="connsiteY8" fmla="*/ 36180 h 57150"/>
                    <a:gd name="connsiteX9" fmla="*/ 26632 w 47625"/>
                    <a:gd name="connsiteY9" fmla="*/ 37009 h 57150"/>
                    <a:gd name="connsiteX10" fmla="*/ 36871 w 47625"/>
                    <a:gd name="connsiteY10" fmla="*/ 28503 h 57150"/>
                    <a:gd name="connsiteX11" fmla="*/ 29604 w 47625"/>
                    <a:gd name="connsiteY11" fmla="*/ 28122 h 57150"/>
                    <a:gd name="connsiteX12" fmla="*/ 43291 w 47625"/>
                    <a:gd name="connsiteY12" fmla="*/ 11520 h 57150"/>
                    <a:gd name="connsiteX13" fmla="*/ 42081 w 47625"/>
                    <a:gd name="connsiteY13" fmla="*/ 11244 h 57150"/>
                    <a:gd name="connsiteX14" fmla="*/ 45510 w 47625"/>
                    <a:gd name="connsiteY14" fmla="*/ 7148 h 57150"/>
                    <a:gd name="connsiteX15" fmla="*/ 28508 w 47625"/>
                    <a:gd name="connsiteY15" fmla="*/ 19397 h 57150"/>
                    <a:gd name="connsiteX16" fmla="*/ 29870 w 47625"/>
                    <a:gd name="connsiteY16" fmla="*/ 20816 h 57150"/>
                    <a:gd name="connsiteX17" fmla="*/ 22831 w 47625"/>
                    <a:gd name="connsiteY17" fmla="*/ 23045 h 57150"/>
                    <a:gd name="connsiteX18" fmla="*/ 25384 w 47625"/>
                    <a:gd name="connsiteY18" fmla="*/ 28522 h 57150"/>
                    <a:gd name="connsiteX19" fmla="*/ 20403 w 47625"/>
                    <a:gd name="connsiteY19" fmla="*/ 23417 h 57150"/>
                    <a:gd name="connsiteX20" fmla="*/ 21374 w 47625"/>
                    <a:gd name="connsiteY20" fmla="*/ 30856 h 57150"/>
                    <a:gd name="connsiteX21" fmla="*/ 9944 w 47625"/>
                    <a:gd name="connsiteY21" fmla="*/ 48782 h 57150"/>
                    <a:gd name="connsiteX22" fmla="*/ 7144 w 47625"/>
                    <a:gd name="connsiteY22" fmla="*/ 47601 h 57150"/>
                    <a:gd name="connsiteX23" fmla="*/ 8411 w 47625"/>
                    <a:gd name="connsiteY23" fmla="*/ 50344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47625" h="57150">
                      <a:moveTo>
                        <a:pt x="8411" y="50344"/>
                      </a:moveTo>
                      <a:cubicBezTo>
                        <a:pt x="13335" y="49668"/>
                        <a:pt x="12049" y="44210"/>
                        <a:pt x="16097" y="42753"/>
                      </a:cubicBezTo>
                      <a:cubicBezTo>
                        <a:pt x="16650" y="39123"/>
                        <a:pt x="17393" y="38352"/>
                        <a:pt x="19212" y="33094"/>
                      </a:cubicBezTo>
                      <a:cubicBezTo>
                        <a:pt x="20060" y="34704"/>
                        <a:pt x="21907" y="34542"/>
                        <a:pt x="19745" y="36771"/>
                      </a:cubicBezTo>
                      <a:cubicBezTo>
                        <a:pt x="21012" y="36847"/>
                        <a:pt x="21812" y="33942"/>
                        <a:pt x="22050" y="31237"/>
                      </a:cubicBezTo>
                      <a:cubicBezTo>
                        <a:pt x="23479" y="28036"/>
                        <a:pt x="25651" y="30370"/>
                        <a:pt x="27461" y="30265"/>
                      </a:cubicBezTo>
                      <a:cubicBezTo>
                        <a:pt x="27318" y="33532"/>
                        <a:pt x="24517" y="35323"/>
                        <a:pt x="22460" y="38133"/>
                      </a:cubicBezTo>
                      <a:cubicBezTo>
                        <a:pt x="27670" y="36428"/>
                        <a:pt x="22298" y="43505"/>
                        <a:pt x="23651" y="43610"/>
                      </a:cubicBezTo>
                      <a:cubicBezTo>
                        <a:pt x="27622" y="45515"/>
                        <a:pt x="29766" y="38142"/>
                        <a:pt x="30194" y="36180"/>
                      </a:cubicBezTo>
                      <a:cubicBezTo>
                        <a:pt x="29242" y="37828"/>
                        <a:pt x="27413" y="37942"/>
                        <a:pt x="26632" y="37009"/>
                      </a:cubicBezTo>
                      <a:cubicBezTo>
                        <a:pt x="27946" y="33256"/>
                        <a:pt x="35176" y="32913"/>
                        <a:pt x="36871" y="28503"/>
                      </a:cubicBezTo>
                      <a:cubicBezTo>
                        <a:pt x="34176" y="26303"/>
                        <a:pt x="32080" y="28408"/>
                        <a:pt x="29604" y="28122"/>
                      </a:cubicBezTo>
                      <a:cubicBezTo>
                        <a:pt x="34490" y="20797"/>
                        <a:pt x="36919" y="16521"/>
                        <a:pt x="43291" y="11520"/>
                      </a:cubicBezTo>
                      <a:cubicBezTo>
                        <a:pt x="42691" y="11711"/>
                        <a:pt x="42081" y="11244"/>
                        <a:pt x="42081" y="11244"/>
                      </a:cubicBezTo>
                      <a:lnTo>
                        <a:pt x="45510" y="7148"/>
                      </a:lnTo>
                      <a:cubicBezTo>
                        <a:pt x="39634" y="6948"/>
                        <a:pt x="33518" y="13711"/>
                        <a:pt x="28508" y="19397"/>
                      </a:cubicBezTo>
                      <a:cubicBezTo>
                        <a:pt x="30089" y="17435"/>
                        <a:pt x="29728" y="19559"/>
                        <a:pt x="29870" y="20816"/>
                      </a:cubicBezTo>
                      <a:cubicBezTo>
                        <a:pt x="26794" y="20064"/>
                        <a:pt x="25403" y="23941"/>
                        <a:pt x="22831" y="23045"/>
                      </a:cubicBezTo>
                      <a:cubicBezTo>
                        <a:pt x="24822" y="24188"/>
                        <a:pt x="27965" y="24865"/>
                        <a:pt x="25384" y="28522"/>
                      </a:cubicBezTo>
                      <a:cubicBezTo>
                        <a:pt x="22889" y="28265"/>
                        <a:pt x="20784" y="26550"/>
                        <a:pt x="20403" y="23417"/>
                      </a:cubicBezTo>
                      <a:cubicBezTo>
                        <a:pt x="17612" y="25931"/>
                        <a:pt x="20441" y="28656"/>
                        <a:pt x="21374" y="30856"/>
                      </a:cubicBezTo>
                      <a:cubicBezTo>
                        <a:pt x="15326" y="34485"/>
                        <a:pt x="13659" y="45496"/>
                        <a:pt x="9944" y="48782"/>
                      </a:cubicBezTo>
                      <a:lnTo>
                        <a:pt x="7144" y="47601"/>
                      </a:lnTo>
                      <a:lnTo>
                        <a:pt x="8411" y="503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10" name="任意多边形: 形状 1093">
                  <a:extLst>
                    <a:ext uri="{FF2B5EF4-FFF2-40B4-BE49-F238E27FC236}">
                      <a16:creationId xmlns:a16="http://schemas.microsoft.com/office/drawing/2014/main" id="{A5EF0C76-D5A8-9C08-BC2D-6337166F7654}"/>
                    </a:ext>
                  </a:extLst>
                </p:cNvPr>
                <p:cNvSpPr/>
                <p:nvPr/>
              </p:nvSpPr>
              <p:spPr>
                <a:xfrm>
                  <a:off x="3570951" y="983154"/>
                  <a:ext cx="9525" cy="9525"/>
                </a:xfrm>
                <a:custGeom>
                  <a:avLst/>
                  <a:gdLst>
                    <a:gd name="connsiteX0" fmla="*/ 10820 w 9525"/>
                    <a:gd name="connsiteY0" fmla="*/ 9868 h 9525"/>
                    <a:gd name="connsiteX1" fmla="*/ 8496 w 9525"/>
                    <a:gd name="connsiteY1" fmla="*/ 7144 h 9525"/>
                    <a:gd name="connsiteX2" fmla="*/ 7144 w 9525"/>
                    <a:gd name="connsiteY2" fmla="*/ 11382 h 9525"/>
                    <a:gd name="connsiteX3" fmla="*/ 10820 w 9525"/>
                    <a:gd name="connsiteY3" fmla="*/ 986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0820" y="9868"/>
                      </a:moveTo>
                      <a:cubicBezTo>
                        <a:pt x="7258" y="10659"/>
                        <a:pt x="10344" y="7687"/>
                        <a:pt x="8496" y="7144"/>
                      </a:cubicBezTo>
                      <a:lnTo>
                        <a:pt x="7144" y="11382"/>
                      </a:lnTo>
                      <a:cubicBezTo>
                        <a:pt x="8239" y="11830"/>
                        <a:pt x="9544" y="10820"/>
                        <a:pt x="10820" y="986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11" name="任意多边形: 形状 1094">
                  <a:extLst>
                    <a:ext uri="{FF2B5EF4-FFF2-40B4-BE49-F238E27FC236}">
                      <a16:creationId xmlns:a16="http://schemas.microsoft.com/office/drawing/2014/main" id="{99BCFE31-CEA1-5827-2311-B253E1C20994}"/>
                    </a:ext>
                  </a:extLst>
                </p:cNvPr>
                <p:cNvSpPr/>
                <p:nvPr/>
              </p:nvSpPr>
              <p:spPr>
                <a:xfrm>
                  <a:off x="3609213" y="670753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8382 w 9525"/>
                    <a:gd name="connsiteY1" fmla="*/ 9916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8382" y="9916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12" name="任意多边形: 形状 1095">
                  <a:extLst>
                    <a:ext uri="{FF2B5EF4-FFF2-40B4-BE49-F238E27FC236}">
                      <a16:creationId xmlns:a16="http://schemas.microsoft.com/office/drawing/2014/main" id="{B8E68CD2-76A3-D9EA-4FCC-738CC68F8CF6}"/>
                    </a:ext>
                  </a:extLst>
                </p:cNvPr>
                <p:cNvSpPr/>
                <p:nvPr/>
              </p:nvSpPr>
              <p:spPr>
                <a:xfrm>
                  <a:off x="3569169" y="728037"/>
                  <a:ext cx="19050" cy="19050"/>
                </a:xfrm>
                <a:custGeom>
                  <a:avLst/>
                  <a:gdLst>
                    <a:gd name="connsiteX0" fmla="*/ 9297 w 19050"/>
                    <a:gd name="connsiteY0" fmla="*/ 11420 h 19050"/>
                    <a:gd name="connsiteX1" fmla="*/ 12536 w 19050"/>
                    <a:gd name="connsiteY1" fmla="*/ 7144 h 19050"/>
                    <a:gd name="connsiteX2" fmla="*/ 7145 w 19050"/>
                    <a:gd name="connsiteY2" fmla="*/ 9620 h 19050"/>
                    <a:gd name="connsiteX3" fmla="*/ 9297 w 19050"/>
                    <a:gd name="connsiteY3" fmla="*/ 1142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9297" y="11420"/>
                      </a:moveTo>
                      <a:cubicBezTo>
                        <a:pt x="6716" y="8992"/>
                        <a:pt x="14641" y="8973"/>
                        <a:pt x="12536" y="7144"/>
                      </a:cubicBezTo>
                      <a:lnTo>
                        <a:pt x="7145" y="9620"/>
                      </a:lnTo>
                      <a:cubicBezTo>
                        <a:pt x="7583" y="10258"/>
                        <a:pt x="6021" y="13059"/>
                        <a:pt x="9297" y="1142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13" name="任意多边形: 形状 1096">
                  <a:extLst>
                    <a:ext uri="{FF2B5EF4-FFF2-40B4-BE49-F238E27FC236}">
                      <a16:creationId xmlns:a16="http://schemas.microsoft.com/office/drawing/2014/main" id="{21FF32D6-568B-9239-5EC0-8209AE56C246}"/>
                    </a:ext>
                  </a:extLst>
                </p:cNvPr>
                <p:cNvSpPr/>
                <p:nvPr/>
              </p:nvSpPr>
              <p:spPr>
                <a:xfrm>
                  <a:off x="3582124" y="696356"/>
                  <a:ext cx="47625" cy="28575"/>
                </a:xfrm>
                <a:custGeom>
                  <a:avLst/>
                  <a:gdLst>
                    <a:gd name="connsiteX0" fmla="*/ 9144 w 47625"/>
                    <a:gd name="connsiteY0" fmla="*/ 30709 h 28575"/>
                    <a:gd name="connsiteX1" fmla="*/ 16688 w 47625"/>
                    <a:gd name="connsiteY1" fmla="*/ 29099 h 28575"/>
                    <a:gd name="connsiteX2" fmla="*/ 14221 w 47625"/>
                    <a:gd name="connsiteY2" fmla="*/ 27823 h 28575"/>
                    <a:gd name="connsiteX3" fmla="*/ 22184 w 47625"/>
                    <a:gd name="connsiteY3" fmla="*/ 28442 h 28575"/>
                    <a:gd name="connsiteX4" fmla="*/ 29042 w 47625"/>
                    <a:gd name="connsiteY4" fmla="*/ 25841 h 28575"/>
                    <a:gd name="connsiteX5" fmla="*/ 28908 w 47625"/>
                    <a:gd name="connsiteY5" fmla="*/ 22508 h 28575"/>
                    <a:gd name="connsiteX6" fmla="*/ 41786 w 47625"/>
                    <a:gd name="connsiteY6" fmla="*/ 18488 h 28575"/>
                    <a:gd name="connsiteX7" fmla="*/ 47720 w 47625"/>
                    <a:gd name="connsiteY7" fmla="*/ 12668 h 28575"/>
                    <a:gd name="connsiteX8" fmla="*/ 35195 w 47625"/>
                    <a:gd name="connsiteY8" fmla="*/ 11135 h 28575"/>
                    <a:gd name="connsiteX9" fmla="*/ 22917 w 47625"/>
                    <a:gd name="connsiteY9" fmla="*/ 9735 h 28575"/>
                    <a:gd name="connsiteX10" fmla="*/ 40576 w 47625"/>
                    <a:gd name="connsiteY10" fmla="*/ 14745 h 28575"/>
                    <a:gd name="connsiteX11" fmla="*/ 38433 w 47625"/>
                    <a:gd name="connsiteY11" fmla="*/ 18717 h 28575"/>
                    <a:gd name="connsiteX12" fmla="*/ 16421 w 47625"/>
                    <a:gd name="connsiteY12" fmla="*/ 19831 h 28575"/>
                    <a:gd name="connsiteX13" fmla="*/ 16078 w 47625"/>
                    <a:gd name="connsiteY13" fmla="*/ 25156 h 28575"/>
                    <a:gd name="connsiteX14" fmla="*/ 7144 w 47625"/>
                    <a:gd name="connsiteY14" fmla="*/ 26127 h 28575"/>
                    <a:gd name="connsiteX15" fmla="*/ 9144 w 47625"/>
                    <a:gd name="connsiteY15" fmla="*/ 30709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47625" h="28575">
                      <a:moveTo>
                        <a:pt x="9144" y="30709"/>
                      </a:moveTo>
                      <a:cubicBezTo>
                        <a:pt x="12468" y="27746"/>
                        <a:pt x="14564" y="29813"/>
                        <a:pt x="16688" y="29099"/>
                      </a:cubicBezTo>
                      <a:lnTo>
                        <a:pt x="14221" y="27823"/>
                      </a:lnTo>
                      <a:cubicBezTo>
                        <a:pt x="18917" y="27070"/>
                        <a:pt x="26241" y="23822"/>
                        <a:pt x="22184" y="28442"/>
                      </a:cubicBezTo>
                      <a:cubicBezTo>
                        <a:pt x="24032" y="25794"/>
                        <a:pt x="27480" y="24479"/>
                        <a:pt x="29042" y="25841"/>
                      </a:cubicBezTo>
                      <a:cubicBezTo>
                        <a:pt x="28680" y="25165"/>
                        <a:pt x="29623" y="23851"/>
                        <a:pt x="28908" y="22508"/>
                      </a:cubicBezTo>
                      <a:cubicBezTo>
                        <a:pt x="32604" y="20888"/>
                        <a:pt x="37814" y="19850"/>
                        <a:pt x="41786" y="18488"/>
                      </a:cubicBezTo>
                      <a:cubicBezTo>
                        <a:pt x="45825" y="17250"/>
                        <a:pt x="48730" y="15783"/>
                        <a:pt x="47720" y="12668"/>
                      </a:cubicBezTo>
                      <a:cubicBezTo>
                        <a:pt x="36776" y="16917"/>
                        <a:pt x="36100" y="14450"/>
                        <a:pt x="35195" y="11135"/>
                      </a:cubicBezTo>
                      <a:cubicBezTo>
                        <a:pt x="34366" y="8011"/>
                        <a:pt x="33623" y="4705"/>
                        <a:pt x="22917" y="9735"/>
                      </a:cubicBezTo>
                      <a:cubicBezTo>
                        <a:pt x="41777" y="1848"/>
                        <a:pt x="21822" y="20384"/>
                        <a:pt x="40576" y="14745"/>
                      </a:cubicBezTo>
                      <a:cubicBezTo>
                        <a:pt x="34433" y="17259"/>
                        <a:pt x="43234" y="16850"/>
                        <a:pt x="38433" y="18717"/>
                      </a:cubicBezTo>
                      <a:cubicBezTo>
                        <a:pt x="31499" y="17840"/>
                        <a:pt x="24813" y="16421"/>
                        <a:pt x="16421" y="19831"/>
                      </a:cubicBezTo>
                      <a:cubicBezTo>
                        <a:pt x="17088" y="22489"/>
                        <a:pt x="12335" y="23222"/>
                        <a:pt x="16078" y="25156"/>
                      </a:cubicBezTo>
                      <a:cubicBezTo>
                        <a:pt x="9058" y="29242"/>
                        <a:pt x="12221" y="24451"/>
                        <a:pt x="7144" y="26127"/>
                      </a:cubicBezTo>
                      <a:cubicBezTo>
                        <a:pt x="10049" y="26584"/>
                        <a:pt x="12840" y="29794"/>
                        <a:pt x="9144" y="3070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14" name="任意多边形: 形状 1097">
                  <a:extLst>
                    <a:ext uri="{FF2B5EF4-FFF2-40B4-BE49-F238E27FC236}">
                      <a16:creationId xmlns:a16="http://schemas.microsoft.com/office/drawing/2014/main" id="{4EF29CDE-C876-0E85-C9E6-C57376B06F1E}"/>
                    </a:ext>
                  </a:extLst>
                </p:cNvPr>
                <p:cNvSpPr/>
                <p:nvPr/>
              </p:nvSpPr>
              <p:spPr>
                <a:xfrm>
                  <a:off x="3619481" y="662564"/>
                  <a:ext cx="28575" cy="19050"/>
                </a:xfrm>
                <a:custGeom>
                  <a:avLst/>
                  <a:gdLst>
                    <a:gd name="connsiteX0" fmla="*/ 22146 w 28575"/>
                    <a:gd name="connsiteY0" fmla="*/ 11076 h 19050"/>
                    <a:gd name="connsiteX1" fmla="*/ 25270 w 28575"/>
                    <a:gd name="connsiteY1" fmla="*/ 7932 h 19050"/>
                    <a:gd name="connsiteX2" fmla="*/ 7144 w 28575"/>
                    <a:gd name="connsiteY2" fmla="*/ 14590 h 19050"/>
                    <a:gd name="connsiteX3" fmla="*/ 22146 w 28575"/>
                    <a:gd name="connsiteY3" fmla="*/ 1107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575" h="19050">
                      <a:moveTo>
                        <a:pt x="22146" y="11076"/>
                      </a:moveTo>
                      <a:lnTo>
                        <a:pt x="25270" y="7932"/>
                      </a:lnTo>
                      <a:cubicBezTo>
                        <a:pt x="21498" y="4818"/>
                        <a:pt x="14583" y="11742"/>
                        <a:pt x="7144" y="14590"/>
                      </a:cubicBezTo>
                      <a:cubicBezTo>
                        <a:pt x="10992" y="17600"/>
                        <a:pt x="17640" y="10637"/>
                        <a:pt x="22146" y="1107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15" name="任意多边形: 形状 1098">
                  <a:extLst>
                    <a:ext uri="{FF2B5EF4-FFF2-40B4-BE49-F238E27FC236}">
                      <a16:creationId xmlns:a16="http://schemas.microsoft.com/office/drawing/2014/main" id="{385E4977-C99F-CA9B-3F9B-E81D4649CC3F}"/>
                    </a:ext>
                  </a:extLst>
                </p:cNvPr>
                <p:cNvSpPr/>
                <p:nvPr/>
              </p:nvSpPr>
              <p:spPr>
                <a:xfrm>
                  <a:off x="3654057" y="1033741"/>
                  <a:ext cx="9525" cy="9525"/>
                </a:xfrm>
                <a:custGeom>
                  <a:avLst/>
                  <a:gdLst>
                    <a:gd name="connsiteX0" fmla="*/ 10535 w 9525"/>
                    <a:gd name="connsiteY0" fmla="*/ 9182 h 9525"/>
                    <a:gd name="connsiteX1" fmla="*/ 11135 w 9525"/>
                    <a:gd name="connsiteY1" fmla="*/ 7144 h 9525"/>
                    <a:gd name="connsiteX2" fmla="*/ 7144 w 9525"/>
                    <a:gd name="connsiteY2" fmla="*/ 8477 h 9525"/>
                    <a:gd name="connsiteX3" fmla="*/ 10535 w 9525"/>
                    <a:gd name="connsiteY3" fmla="*/ 91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0535" y="9182"/>
                      </a:moveTo>
                      <a:cubicBezTo>
                        <a:pt x="11478" y="8287"/>
                        <a:pt x="11668" y="7620"/>
                        <a:pt x="11135" y="7144"/>
                      </a:cubicBezTo>
                      <a:lnTo>
                        <a:pt x="7144" y="8477"/>
                      </a:lnTo>
                      <a:lnTo>
                        <a:pt x="10535" y="918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16" name="任意多边形: 形状 1099">
                  <a:extLst>
                    <a:ext uri="{FF2B5EF4-FFF2-40B4-BE49-F238E27FC236}">
                      <a16:creationId xmlns:a16="http://schemas.microsoft.com/office/drawing/2014/main" id="{38169212-2571-A482-96D3-7D4C7FE6336F}"/>
                    </a:ext>
                  </a:extLst>
                </p:cNvPr>
                <p:cNvSpPr/>
                <p:nvPr/>
              </p:nvSpPr>
              <p:spPr>
                <a:xfrm>
                  <a:off x="3714064" y="1028846"/>
                  <a:ext cx="9525" cy="9525"/>
                </a:xfrm>
                <a:custGeom>
                  <a:avLst/>
                  <a:gdLst>
                    <a:gd name="connsiteX0" fmla="*/ 7668 w 9525"/>
                    <a:gd name="connsiteY0" fmla="*/ 7144 h 9525"/>
                    <a:gd name="connsiteX1" fmla="*/ 7144 w 9525"/>
                    <a:gd name="connsiteY1" fmla="*/ 8325 h 9525"/>
                    <a:gd name="connsiteX2" fmla="*/ 8249 w 9525"/>
                    <a:gd name="connsiteY2" fmla="*/ 724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668" y="7144"/>
                      </a:moveTo>
                      <a:lnTo>
                        <a:pt x="7144" y="8325"/>
                      </a:lnTo>
                      <a:lnTo>
                        <a:pt x="8249" y="724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17" name="任意多边形: 形状 1100">
                  <a:extLst>
                    <a:ext uri="{FF2B5EF4-FFF2-40B4-BE49-F238E27FC236}">
                      <a16:creationId xmlns:a16="http://schemas.microsoft.com/office/drawing/2014/main" id="{3DF768D2-EDD9-EE66-6930-125442744230}"/>
                    </a:ext>
                  </a:extLst>
                </p:cNvPr>
                <p:cNvSpPr/>
                <p:nvPr/>
              </p:nvSpPr>
              <p:spPr>
                <a:xfrm>
                  <a:off x="3637436" y="656259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11513 h 19050"/>
                    <a:gd name="connsiteX1" fmla="*/ 14497 w 19050"/>
                    <a:gd name="connsiteY1" fmla="*/ 10570 h 19050"/>
                    <a:gd name="connsiteX2" fmla="*/ 12811 w 19050"/>
                    <a:gd name="connsiteY2" fmla="*/ 13008 h 19050"/>
                    <a:gd name="connsiteX3" fmla="*/ 18917 w 19050"/>
                    <a:gd name="connsiteY3" fmla="*/ 8532 h 19050"/>
                    <a:gd name="connsiteX4" fmla="*/ 7658 w 19050"/>
                    <a:gd name="connsiteY4" fmla="*/ 8170 h 19050"/>
                    <a:gd name="connsiteX5" fmla="*/ 7144 w 19050"/>
                    <a:gd name="connsiteY5" fmla="*/ 1151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7144" y="11513"/>
                      </a:moveTo>
                      <a:lnTo>
                        <a:pt x="14497" y="10570"/>
                      </a:lnTo>
                      <a:lnTo>
                        <a:pt x="12811" y="13008"/>
                      </a:lnTo>
                      <a:lnTo>
                        <a:pt x="18917" y="8532"/>
                      </a:lnTo>
                      <a:cubicBezTo>
                        <a:pt x="15897" y="4636"/>
                        <a:pt x="13583" y="10418"/>
                        <a:pt x="7658" y="8170"/>
                      </a:cubicBezTo>
                      <a:cubicBezTo>
                        <a:pt x="8144" y="9627"/>
                        <a:pt x="7525" y="10198"/>
                        <a:pt x="7144" y="1151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18" name="任意多边形: 形状 1101">
                  <a:extLst>
                    <a:ext uri="{FF2B5EF4-FFF2-40B4-BE49-F238E27FC236}">
                      <a16:creationId xmlns:a16="http://schemas.microsoft.com/office/drawing/2014/main" id="{EE7F30CA-8537-B5FD-9D76-92A9476978F7}"/>
                    </a:ext>
                  </a:extLst>
                </p:cNvPr>
                <p:cNvSpPr/>
                <p:nvPr/>
              </p:nvSpPr>
              <p:spPr>
                <a:xfrm>
                  <a:off x="3584057" y="717743"/>
                  <a:ext cx="38100" cy="19050"/>
                </a:xfrm>
                <a:custGeom>
                  <a:avLst/>
                  <a:gdLst>
                    <a:gd name="connsiteX0" fmla="*/ 23527 w 38100"/>
                    <a:gd name="connsiteY0" fmla="*/ 15637 h 19050"/>
                    <a:gd name="connsiteX1" fmla="*/ 36919 w 38100"/>
                    <a:gd name="connsiteY1" fmla="*/ 9379 h 19050"/>
                    <a:gd name="connsiteX2" fmla="*/ 33023 w 38100"/>
                    <a:gd name="connsiteY2" fmla="*/ 7922 h 19050"/>
                    <a:gd name="connsiteX3" fmla="*/ 33357 w 38100"/>
                    <a:gd name="connsiteY3" fmla="*/ 8608 h 19050"/>
                    <a:gd name="connsiteX4" fmla="*/ 17088 w 38100"/>
                    <a:gd name="connsiteY4" fmla="*/ 11665 h 19050"/>
                    <a:gd name="connsiteX5" fmla="*/ 7144 w 38100"/>
                    <a:gd name="connsiteY5" fmla="*/ 18714 h 19050"/>
                    <a:gd name="connsiteX6" fmla="*/ 14659 w 38100"/>
                    <a:gd name="connsiteY6" fmla="*/ 16437 h 19050"/>
                    <a:gd name="connsiteX7" fmla="*/ 23527 w 38100"/>
                    <a:gd name="connsiteY7" fmla="*/ 1563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8100" h="19050">
                      <a:moveTo>
                        <a:pt x="23527" y="15637"/>
                      </a:moveTo>
                      <a:cubicBezTo>
                        <a:pt x="28108" y="13742"/>
                        <a:pt x="33509" y="11923"/>
                        <a:pt x="36919" y="9379"/>
                      </a:cubicBezTo>
                      <a:lnTo>
                        <a:pt x="33023" y="7922"/>
                      </a:lnTo>
                      <a:lnTo>
                        <a:pt x="33357" y="8608"/>
                      </a:lnTo>
                      <a:cubicBezTo>
                        <a:pt x="31604" y="5207"/>
                        <a:pt x="24308" y="8360"/>
                        <a:pt x="17088" y="11665"/>
                      </a:cubicBezTo>
                      <a:cubicBezTo>
                        <a:pt x="16050" y="15485"/>
                        <a:pt x="8792" y="14580"/>
                        <a:pt x="7144" y="18714"/>
                      </a:cubicBezTo>
                      <a:cubicBezTo>
                        <a:pt x="8372" y="20638"/>
                        <a:pt x="11401" y="18447"/>
                        <a:pt x="14659" y="16437"/>
                      </a:cubicBezTo>
                      <a:cubicBezTo>
                        <a:pt x="17993" y="14599"/>
                        <a:pt x="21612" y="12999"/>
                        <a:pt x="23527" y="1563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19" name="任意多边形: 形状 1102">
                  <a:extLst>
                    <a:ext uri="{FF2B5EF4-FFF2-40B4-BE49-F238E27FC236}">
                      <a16:creationId xmlns:a16="http://schemas.microsoft.com/office/drawing/2014/main" id="{1F7D148F-3AE2-ED4A-04BD-03BF610BBC18}"/>
                    </a:ext>
                  </a:extLst>
                </p:cNvPr>
                <p:cNvSpPr/>
                <p:nvPr/>
              </p:nvSpPr>
              <p:spPr>
                <a:xfrm>
                  <a:off x="3545938" y="821401"/>
                  <a:ext cx="114300" cy="76200"/>
                </a:xfrm>
                <a:custGeom>
                  <a:avLst/>
                  <a:gdLst>
                    <a:gd name="connsiteX0" fmla="*/ 8401 w 114300"/>
                    <a:gd name="connsiteY0" fmla="*/ 59712 h 76200"/>
                    <a:gd name="connsiteX1" fmla="*/ 9668 w 114300"/>
                    <a:gd name="connsiteY1" fmla="*/ 58617 h 76200"/>
                    <a:gd name="connsiteX2" fmla="*/ 10087 w 114300"/>
                    <a:gd name="connsiteY2" fmla="*/ 63275 h 76200"/>
                    <a:gd name="connsiteX3" fmla="*/ 10811 w 114300"/>
                    <a:gd name="connsiteY3" fmla="*/ 68008 h 76200"/>
                    <a:gd name="connsiteX4" fmla="*/ 16050 w 114300"/>
                    <a:gd name="connsiteY4" fmla="*/ 62789 h 76200"/>
                    <a:gd name="connsiteX5" fmla="*/ 14792 w 114300"/>
                    <a:gd name="connsiteY5" fmla="*/ 62579 h 76200"/>
                    <a:gd name="connsiteX6" fmla="*/ 26860 w 114300"/>
                    <a:gd name="connsiteY6" fmla="*/ 50359 h 76200"/>
                    <a:gd name="connsiteX7" fmla="*/ 23822 w 114300"/>
                    <a:gd name="connsiteY7" fmla="*/ 50673 h 76200"/>
                    <a:gd name="connsiteX8" fmla="*/ 36957 w 114300"/>
                    <a:gd name="connsiteY8" fmla="*/ 45463 h 76200"/>
                    <a:gd name="connsiteX9" fmla="*/ 40386 w 114300"/>
                    <a:gd name="connsiteY9" fmla="*/ 39795 h 76200"/>
                    <a:gd name="connsiteX10" fmla="*/ 46587 w 114300"/>
                    <a:gd name="connsiteY10" fmla="*/ 37957 h 76200"/>
                    <a:gd name="connsiteX11" fmla="*/ 49244 w 114300"/>
                    <a:gd name="connsiteY11" fmla="*/ 42405 h 76200"/>
                    <a:gd name="connsiteX12" fmla="*/ 46111 w 114300"/>
                    <a:gd name="connsiteY12" fmla="*/ 44834 h 76200"/>
                    <a:gd name="connsiteX13" fmla="*/ 50940 w 114300"/>
                    <a:gd name="connsiteY13" fmla="*/ 43948 h 76200"/>
                    <a:gd name="connsiteX14" fmla="*/ 49844 w 114300"/>
                    <a:gd name="connsiteY14" fmla="*/ 42291 h 76200"/>
                    <a:gd name="connsiteX15" fmla="*/ 57902 w 114300"/>
                    <a:gd name="connsiteY15" fmla="*/ 40691 h 76200"/>
                    <a:gd name="connsiteX16" fmla="*/ 57969 w 114300"/>
                    <a:gd name="connsiteY16" fmla="*/ 45339 h 76200"/>
                    <a:gd name="connsiteX17" fmla="*/ 61522 w 114300"/>
                    <a:gd name="connsiteY17" fmla="*/ 46177 h 76200"/>
                    <a:gd name="connsiteX18" fmla="*/ 56531 w 114300"/>
                    <a:gd name="connsiteY18" fmla="*/ 49101 h 76200"/>
                    <a:gd name="connsiteX19" fmla="*/ 54283 w 114300"/>
                    <a:gd name="connsiteY19" fmla="*/ 47663 h 76200"/>
                    <a:gd name="connsiteX20" fmla="*/ 54683 w 114300"/>
                    <a:gd name="connsiteY20" fmla="*/ 51806 h 76200"/>
                    <a:gd name="connsiteX21" fmla="*/ 58198 w 114300"/>
                    <a:gd name="connsiteY21" fmla="*/ 51864 h 76200"/>
                    <a:gd name="connsiteX22" fmla="*/ 49263 w 114300"/>
                    <a:gd name="connsiteY22" fmla="*/ 55721 h 76200"/>
                    <a:gd name="connsiteX23" fmla="*/ 52178 w 114300"/>
                    <a:gd name="connsiteY23" fmla="*/ 58160 h 76200"/>
                    <a:gd name="connsiteX24" fmla="*/ 42596 w 114300"/>
                    <a:gd name="connsiteY24" fmla="*/ 58160 h 76200"/>
                    <a:gd name="connsiteX25" fmla="*/ 46949 w 114300"/>
                    <a:gd name="connsiteY25" fmla="*/ 53150 h 76200"/>
                    <a:gd name="connsiteX26" fmla="*/ 42710 w 114300"/>
                    <a:gd name="connsiteY26" fmla="*/ 53359 h 76200"/>
                    <a:gd name="connsiteX27" fmla="*/ 42015 w 114300"/>
                    <a:gd name="connsiteY27" fmla="*/ 61893 h 76200"/>
                    <a:gd name="connsiteX28" fmla="*/ 46196 w 114300"/>
                    <a:gd name="connsiteY28" fmla="*/ 63922 h 76200"/>
                    <a:gd name="connsiteX29" fmla="*/ 41986 w 114300"/>
                    <a:gd name="connsiteY29" fmla="*/ 71085 h 76200"/>
                    <a:gd name="connsiteX30" fmla="*/ 49787 w 114300"/>
                    <a:gd name="connsiteY30" fmla="*/ 66723 h 76200"/>
                    <a:gd name="connsiteX31" fmla="*/ 49216 w 114300"/>
                    <a:gd name="connsiteY31" fmla="*/ 66866 h 76200"/>
                    <a:gd name="connsiteX32" fmla="*/ 52149 w 114300"/>
                    <a:gd name="connsiteY32" fmla="*/ 62255 h 76200"/>
                    <a:gd name="connsiteX33" fmla="*/ 52149 w 114300"/>
                    <a:gd name="connsiteY33" fmla="*/ 65180 h 76200"/>
                    <a:gd name="connsiteX34" fmla="*/ 63789 w 114300"/>
                    <a:gd name="connsiteY34" fmla="*/ 56398 h 76200"/>
                    <a:gd name="connsiteX35" fmla="*/ 69132 w 114300"/>
                    <a:gd name="connsiteY35" fmla="*/ 47358 h 76200"/>
                    <a:gd name="connsiteX36" fmla="*/ 85725 w 114300"/>
                    <a:gd name="connsiteY36" fmla="*/ 40729 h 76200"/>
                    <a:gd name="connsiteX37" fmla="*/ 85239 w 114300"/>
                    <a:gd name="connsiteY37" fmla="*/ 40148 h 76200"/>
                    <a:gd name="connsiteX38" fmla="*/ 95898 w 114300"/>
                    <a:gd name="connsiteY38" fmla="*/ 39062 h 76200"/>
                    <a:gd name="connsiteX39" fmla="*/ 93050 w 114300"/>
                    <a:gd name="connsiteY39" fmla="*/ 35976 h 76200"/>
                    <a:gd name="connsiteX40" fmla="*/ 101556 w 114300"/>
                    <a:gd name="connsiteY40" fmla="*/ 36767 h 76200"/>
                    <a:gd name="connsiteX41" fmla="*/ 103622 w 114300"/>
                    <a:gd name="connsiteY41" fmla="*/ 40434 h 76200"/>
                    <a:gd name="connsiteX42" fmla="*/ 108775 w 114300"/>
                    <a:gd name="connsiteY42" fmla="*/ 36243 h 76200"/>
                    <a:gd name="connsiteX43" fmla="*/ 107661 w 114300"/>
                    <a:gd name="connsiteY43" fmla="*/ 36052 h 76200"/>
                    <a:gd name="connsiteX44" fmla="*/ 111585 w 114300"/>
                    <a:gd name="connsiteY44" fmla="*/ 34452 h 76200"/>
                    <a:gd name="connsiteX45" fmla="*/ 106737 w 114300"/>
                    <a:gd name="connsiteY45" fmla="*/ 30766 h 76200"/>
                    <a:gd name="connsiteX46" fmla="*/ 109471 w 114300"/>
                    <a:gd name="connsiteY46" fmla="*/ 29470 h 76200"/>
                    <a:gd name="connsiteX47" fmla="*/ 106375 w 114300"/>
                    <a:gd name="connsiteY47" fmla="*/ 27832 h 76200"/>
                    <a:gd name="connsiteX48" fmla="*/ 111890 w 114300"/>
                    <a:gd name="connsiteY48" fmla="*/ 25222 h 76200"/>
                    <a:gd name="connsiteX49" fmla="*/ 111633 w 114300"/>
                    <a:gd name="connsiteY49" fmla="*/ 22222 h 76200"/>
                    <a:gd name="connsiteX50" fmla="*/ 107775 w 114300"/>
                    <a:gd name="connsiteY50" fmla="*/ 25127 h 76200"/>
                    <a:gd name="connsiteX51" fmla="*/ 92840 w 114300"/>
                    <a:gd name="connsiteY51" fmla="*/ 22003 h 76200"/>
                    <a:gd name="connsiteX52" fmla="*/ 91450 w 114300"/>
                    <a:gd name="connsiteY52" fmla="*/ 27099 h 76200"/>
                    <a:gd name="connsiteX53" fmla="*/ 89525 w 114300"/>
                    <a:gd name="connsiteY53" fmla="*/ 25232 h 76200"/>
                    <a:gd name="connsiteX54" fmla="*/ 83363 w 114300"/>
                    <a:gd name="connsiteY54" fmla="*/ 31461 h 76200"/>
                    <a:gd name="connsiteX55" fmla="*/ 67180 w 114300"/>
                    <a:gd name="connsiteY55" fmla="*/ 30375 h 76200"/>
                    <a:gd name="connsiteX56" fmla="*/ 75676 w 114300"/>
                    <a:gd name="connsiteY56" fmla="*/ 24898 h 76200"/>
                    <a:gd name="connsiteX57" fmla="*/ 67370 w 114300"/>
                    <a:gd name="connsiteY57" fmla="*/ 29166 h 76200"/>
                    <a:gd name="connsiteX58" fmla="*/ 56159 w 114300"/>
                    <a:gd name="connsiteY58" fmla="*/ 27127 h 76200"/>
                    <a:gd name="connsiteX59" fmla="*/ 63427 w 114300"/>
                    <a:gd name="connsiteY59" fmla="*/ 15602 h 76200"/>
                    <a:gd name="connsiteX60" fmla="*/ 61522 w 114300"/>
                    <a:gd name="connsiteY60" fmla="*/ 18069 h 76200"/>
                    <a:gd name="connsiteX61" fmla="*/ 61779 w 114300"/>
                    <a:gd name="connsiteY61" fmla="*/ 14468 h 76200"/>
                    <a:gd name="connsiteX62" fmla="*/ 58379 w 114300"/>
                    <a:gd name="connsiteY62" fmla="*/ 15221 h 76200"/>
                    <a:gd name="connsiteX63" fmla="*/ 63084 w 114300"/>
                    <a:gd name="connsiteY63" fmla="*/ 7144 h 76200"/>
                    <a:gd name="connsiteX64" fmla="*/ 54978 w 114300"/>
                    <a:gd name="connsiteY64" fmla="*/ 10601 h 76200"/>
                    <a:gd name="connsiteX65" fmla="*/ 54778 w 114300"/>
                    <a:gd name="connsiteY65" fmla="*/ 14335 h 76200"/>
                    <a:gd name="connsiteX66" fmla="*/ 50854 w 114300"/>
                    <a:gd name="connsiteY66" fmla="*/ 9144 h 76200"/>
                    <a:gd name="connsiteX67" fmla="*/ 52245 w 114300"/>
                    <a:gd name="connsiteY67" fmla="*/ 11497 h 76200"/>
                    <a:gd name="connsiteX68" fmla="*/ 47968 w 114300"/>
                    <a:gd name="connsiteY68" fmla="*/ 13926 h 76200"/>
                    <a:gd name="connsiteX69" fmla="*/ 47196 w 114300"/>
                    <a:gd name="connsiteY69" fmla="*/ 11525 h 76200"/>
                    <a:gd name="connsiteX70" fmla="*/ 42243 w 114300"/>
                    <a:gd name="connsiteY70" fmla="*/ 17202 h 76200"/>
                    <a:gd name="connsiteX71" fmla="*/ 39176 w 114300"/>
                    <a:gd name="connsiteY71" fmla="*/ 16440 h 76200"/>
                    <a:gd name="connsiteX72" fmla="*/ 40396 w 114300"/>
                    <a:gd name="connsiteY72" fmla="*/ 16869 h 76200"/>
                    <a:gd name="connsiteX73" fmla="*/ 32585 w 114300"/>
                    <a:gd name="connsiteY73" fmla="*/ 25070 h 76200"/>
                    <a:gd name="connsiteX74" fmla="*/ 37805 w 114300"/>
                    <a:gd name="connsiteY74" fmla="*/ 24060 h 76200"/>
                    <a:gd name="connsiteX75" fmla="*/ 26584 w 114300"/>
                    <a:gd name="connsiteY75" fmla="*/ 34757 h 76200"/>
                    <a:gd name="connsiteX76" fmla="*/ 27489 w 114300"/>
                    <a:gd name="connsiteY76" fmla="*/ 38948 h 76200"/>
                    <a:gd name="connsiteX77" fmla="*/ 21450 w 114300"/>
                    <a:gd name="connsiteY77" fmla="*/ 44263 h 76200"/>
                    <a:gd name="connsiteX78" fmla="*/ 18431 w 114300"/>
                    <a:gd name="connsiteY78" fmla="*/ 41939 h 76200"/>
                    <a:gd name="connsiteX79" fmla="*/ 13364 w 114300"/>
                    <a:gd name="connsiteY79" fmla="*/ 50854 h 76200"/>
                    <a:gd name="connsiteX80" fmla="*/ 12754 w 114300"/>
                    <a:gd name="connsiteY80" fmla="*/ 48454 h 76200"/>
                    <a:gd name="connsiteX81" fmla="*/ 10858 w 114300"/>
                    <a:gd name="connsiteY81" fmla="*/ 52359 h 76200"/>
                    <a:gd name="connsiteX82" fmla="*/ 12754 w 114300"/>
                    <a:gd name="connsiteY82" fmla="*/ 51035 h 76200"/>
                    <a:gd name="connsiteX83" fmla="*/ 10954 w 114300"/>
                    <a:gd name="connsiteY83" fmla="*/ 58160 h 76200"/>
                    <a:gd name="connsiteX84" fmla="*/ 7144 w 114300"/>
                    <a:gd name="connsiteY84" fmla="*/ 58245 h 76200"/>
                    <a:gd name="connsiteX85" fmla="*/ 8401 w 114300"/>
                    <a:gd name="connsiteY85" fmla="*/ 59712 h 7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114300" h="76200">
                      <a:moveTo>
                        <a:pt x="8401" y="59712"/>
                      </a:moveTo>
                      <a:cubicBezTo>
                        <a:pt x="8392" y="59074"/>
                        <a:pt x="10306" y="59674"/>
                        <a:pt x="9668" y="58617"/>
                      </a:cubicBezTo>
                      <a:cubicBezTo>
                        <a:pt x="14049" y="58036"/>
                        <a:pt x="12049" y="60665"/>
                        <a:pt x="10087" y="63275"/>
                      </a:cubicBezTo>
                      <a:cubicBezTo>
                        <a:pt x="8315" y="66037"/>
                        <a:pt x="6601" y="68799"/>
                        <a:pt x="10811" y="68008"/>
                      </a:cubicBezTo>
                      <a:cubicBezTo>
                        <a:pt x="9887" y="65599"/>
                        <a:pt x="14116" y="62732"/>
                        <a:pt x="16050" y="62789"/>
                      </a:cubicBezTo>
                      <a:lnTo>
                        <a:pt x="14792" y="62579"/>
                      </a:lnTo>
                      <a:cubicBezTo>
                        <a:pt x="21574" y="60293"/>
                        <a:pt x="22612" y="54264"/>
                        <a:pt x="26860" y="50359"/>
                      </a:cubicBezTo>
                      <a:cubicBezTo>
                        <a:pt x="25651" y="50740"/>
                        <a:pt x="24441" y="51740"/>
                        <a:pt x="23822" y="50673"/>
                      </a:cubicBezTo>
                      <a:cubicBezTo>
                        <a:pt x="28661" y="46530"/>
                        <a:pt x="30613" y="49978"/>
                        <a:pt x="36957" y="45463"/>
                      </a:cubicBezTo>
                      <a:lnTo>
                        <a:pt x="40386" y="39795"/>
                      </a:lnTo>
                      <a:cubicBezTo>
                        <a:pt x="42824" y="39910"/>
                        <a:pt x="46253" y="42348"/>
                        <a:pt x="46587" y="37957"/>
                      </a:cubicBezTo>
                      <a:cubicBezTo>
                        <a:pt x="48968" y="38129"/>
                        <a:pt x="51197" y="39624"/>
                        <a:pt x="49244" y="42405"/>
                      </a:cubicBezTo>
                      <a:lnTo>
                        <a:pt x="46111" y="44834"/>
                      </a:lnTo>
                      <a:cubicBezTo>
                        <a:pt x="47387" y="43358"/>
                        <a:pt x="49025" y="46130"/>
                        <a:pt x="50940" y="43948"/>
                      </a:cubicBezTo>
                      <a:lnTo>
                        <a:pt x="49844" y="42291"/>
                      </a:lnTo>
                      <a:cubicBezTo>
                        <a:pt x="50511" y="40253"/>
                        <a:pt x="54835" y="40977"/>
                        <a:pt x="57902" y="40691"/>
                      </a:cubicBezTo>
                      <a:lnTo>
                        <a:pt x="57969" y="45339"/>
                      </a:lnTo>
                      <a:cubicBezTo>
                        <a:pt x="59465" y="42891"/>
                        <a:pt x="60427" y="45120"/>
                        <a:pt x="61522" y="46177"/>
                      </a:cubicBezTo>
                      <a:cubicBezTo>
                        <a:pt x="61808" y="49006"/>
                        <a:pt x="58274" y="48778"/>
                        <a:pt x="56531" y="49101"/>
                      </a:cubicBezTo>
                      <a:cubicBezTo>
                        <a:pt x="54807" y="48787"/>
                        <a:pt x="56702" y="46063"/>
                        <a:pt x="54283" y="47663"/>
                      </a:cubicBezTo>
                      <a:lnTo>
                        <a:pt x="54683" y="51806"/>
                      </a:lnTo>
                      <a:cubicBezTo>
                        <a:pt x="56540" y="49701"/>
                        <a:pt x="57026" y="52016"/>
                        <a:pt x="58198" y="51864"/>
                      </a:cubicBezTo>
                      <a:cubicBezTo>
                        <a:pt x="55864" y="51626"/>
                        <a:pt x="52807" y="56864"/>
                        <a:pt x="49263" y="55721"/>
                      </a:cubicBezTo>
                      <a:cubicBezTo>
                        <a:pt x="49225" y="58674"/>
                        <a:pt x="52845" y="53912"/>
                        <a:pt x="52178" y="58160"/>
                      </a:cubicBezTo>
                      <a:cubicBezTo>
                        <a:pt x="47387" y="60169"/>
                        <a:pt x="46863" y="56740"/>
                        <a:pt x="42596" y="58160"/>
                      </a:cubicBezTo>
                      <a:cubicBezTo>
                        <a:pt x="45634" y="56398"/>
                        <a:pt x="43367" y="52645"/>
                        <a:pt x="46949" y="53150"/>
                      </a:cubicBezTo>
                      <a:cubicBezTo>
                        <a:pt x="48111" y="53550"/>
                        <a:pt x="44587" y="52397"/>
                        <a:pt x="42710" y="53359"/>
                      </a:cubicBezTo>
                      <a:cubicBezTo>
                        <a:pt x="40796" y="56779"/>
                        <a:pt x="42491" y="60465"/>
                        <a:pt x="42015" y="61893"/>
                      </a:cubicBezTo>
                      <a:cubicBezTo>
                        <a:pt x="42501" y="59884"/>
                        <a:pt x="45577" y="62303"/>
                        <a:pt x="46196" y="63922"/>
                      </a:cubicBezTo>
                      <a:cubicBezTo>
                        <a:pt x="42739" y="64799"/>
                        <a:pt x="45291" y="68447"/>
                        <a:pt x="41986" y="71085"/>
                      </a:cubicBezTo>
                      <a:cubicBezTo>
                        <a:pt x="44977" y="72104"/>
                        <a:pt x="47415" y="65465"/>
                        <a:pt x="49787" y="66723"/>
                      </a:cubicBezTo>
                      <a:lnTo>
                        <a:pt x="49216" y="66866"/>
                      </a:lnTo>
                      <a:cubicBezTo>
                        <a:pt x="48520" y="65770"/>
                        <a:pt x="50378" y="61436"/>
                        <a:pt x="52149" y="62255"/>
                      </a:cubicBezTo>
                      <a:lnTo>
                        <a:pt x="52149" y="65180"/>
                      </a:lnTo>
                      <a:cubicBezTo>
                        <a:pt x="55074" y="61227"/>
                        <a:pt x="59836" y="55169"/>
                        <a:pt x="63789" y="56398"/>
                      </a:cubicBezTo>
                      <a:cubicBezTo>
                        <a:pt x="59731" y="52035"/>
                        <a:pt x="68980" y="49063"/>
                        <a:pt x="69132" y="47358"/>
                      </a:cubicBezTo>
                      <a:cubicBezTo>
                        <a:pt x="75771" y="41929"/>
                        <a:pt x="80077" y="49397"/>
                        <a:pt x="85725" y="40729"/>
                      </a:cubicBezTo>
                      <a:lnTo>
                        <a:pt x="85239" y="40148"/>
                      </a:lnTo>
                      <a:cubicBezTo>
                        <a:pt x="86087" y="41910"/>
                        <a:pt x="92373" y="33604"/>
                        <a:pt x="95898" y="39062"/>
                      </a:cubicBezTo>
                      <a:lnTo>
                        <a:pt x="93050" y="35976"/>
                      </a:lnTo>
                      <a:cubicBezTo>
                        <a:pt x="97888" y="32299"/>
                        <a:pt x="96498" y="41281"/>
                        <a:pt x="101556" y="36767"/>
                      </a:cubicBezTo>
                      <a:lnTo>
                        <a:pt x="103622" y="40434"/>
                      </a:lnTo>
                      <a:cubicBezTo>
                        <a:pt x="106023" y="40262"/>
                        <a:pt x="106528" y="38138"/>
                        <a:pt x="108775" y="36243"/>
                      </a:cubicBezTo>
                      <a:lnTo>
                        <a:pt x="107661" y="36052"/>
                      </a:lnTo>
                      <a:cubicBezTo>
                        <a:pt x="107251" y="33147"/>
                        <a:pt x="110195" y="35347"/>
                        <a:pt x="111585" y="34452"/>
                      </a:cubicBezTo>
                      <a:lnTo>
                        <a:pt x="106737" y="30766"/>
                      </a:lnTo>
                      <a:lnTo>
                        <a:pt x="109471" y="29470"/>
                      </a:lnTo>
                      <a:cubicBezTo>
                        <a:pt x="107623" y="29756"/>
                        <a:pt x="106642" y="29032"/>
                        <a:pt x="106375" y="27832"/>
                      </a:cubicBezTo>
                      <a:cubicBezTo>
                        <a:pt x="107690" y="23355"/>
                        <a:pt x="109709" y="26594"/>
                        <a:pt x="111890" y="25222"/>
                      </a:cubicBezTo>
                      <a:cubicBezTo>
                        <a:pt x="113776" y="26699"/>
                        <a:pt x="107128" y="21498"/>
                        <a:pt x="111633" y="22222"/>
                      </a:cubicBezTo>
                      <a:cubicBezTo>
                        <a:pt x="110157" y="23165"/>
                        <a:pt x="105994" y="23108"/>
                        <a:pt x="107775" y="25127"/>
                      </a:cubicBezTo>
                      <a:cubicBezTo>
                        <a:pt x="104032" y="19869"/>
                        <a:pt x="96231" y="25270"/>
                        <a:pt x="92840" y="22003"/>
                      </a:cubicBezTo>
                      <a:cubicBezTo>
                        <a:pt x="89621" y="24565"/>
                        <a:pt x="96774" y="25232"/>
                        <a:pt x="91450" y="27099"/>
                      </a:cubicBezTo>
                      <a:lnTo>
                        <a:pt x="89525" y="25232"/>
                      </a:lnTo>
                      <a:cubicBezTo>
                        <a:pt x="87078" y="28080"/>
                        <a:pt x="86116" y="29804"/>
                        <a:pt x="83363" y="31461"/>
                      </a:cubicBezTo>
                      <a:cubicBezTo>
                        <a:pt x="78076" y="31337"/>
                        <a:pt x="71018" y="31718"/>
                        <a:pt x="67180" y="30375"/>
                      </a:cubicBezTo>
                      <a:cubicBezTo>
                        <a:pt x="67018" y="30166"/>
                        <a:pt x="75676" y="24898"/>
                        <a:pt x="75676" y="24898"/>
                      </a:cubicBezTo>
                      <a:cubicBezTo>
                        <a:pt x="73581" y="20803"/>
                        <a:pt x="66818" y="27823"/>
                        <a:pt x="67370" y="29166"/>
                      </a:cubicBezTo>
                      <a:cubicBezTo>
                        <a:pt x="61522" y="32042"/>
                        <a:pt x="62494" y="22231"/>
                        <a:pt x="56159" y="27127"/>
                      </a:cubicBezTo>
                      <a:cubicBezTo>
                        <a:pt x="57445" y="23374"/>
                        <a:pt x="61617" y="19717"/>
                        <a:pt x="63427" y="15602"/>
                      </a:cubicBezTo>
                      <a:lnTo>
                        <a:pt x="61522" y="18069"/>
                      </a:lnTo>
                      <a:cubicBezTo>
                        <a:pt x="60360" y="17526"/>
                        <a:pt x="61465" y="15688"/>
                        <a:pt x="61779" y="14468"/>
                      </a:cubicBezTo>
                      <a:cubicBezTo>
                        <a:pt x="60636" y="13935"/>
                        <a:pt x="59512" y="15764"/>
                        <a:pt x="58379" y="15221"/>
                      </a:cubicBezTo>
                      <a:cubicBezTo>
                        <a:pt x="56655" y="11706"/>
                        <a:pt x="63227" y="11392"/>
                        <a:pt x="63084" y="7144"/>
                      </a:cubicBezTo>
                      <a:cubicBezTo>
                        <a:pt x="59626" y="10344"/>
                        <a:pt x="56988" y="5648"/>
                        <a:pt x="54978" y="10601"/>
                      </a:cubicBezTo>
                      <a:lnTo>
                        <a:pt x="54778" y="14335"/>
                      </a:lnTo>
                      <a:cubicBezTo>
                        <a:pt x="47863" y="17650"/>
                        <a:pt x="55845" y="9192"/>
                        <a:pt x="50854" y="9144"/>
                      </a:cubicBezTo>
                      <a:lnTo>
                        <a:pt x="52245" y="11497"/>
                      </a:lnTo>
                      <a:cubicBezTo>
                        <a:pt x="50816" y="12297"/>
                        <a:pt x="49673" y="14935"/>
                        <a:pt x="47968" y="13926"/>
                      </a:cubicBezTo>
                      <a:lnTo>
                        <a:pt x="47196" y="11525"/>
                      </a:lnTo>
                      <a:cubicBezTo>
                        <a:pt x="49282" y="13764"/>
                        <a:pt x="44606" y="15002"/>
                        <a:pt x="42243" y="17202"/>
                      </a:cubicBezTo>
                      <a:lnTo>
                        <a:pt x="39176" y="16440"/>
                      </a:lnTo>
                      <a:cubicBezTo>
                        <a:pt x="39976" y="15688"/>
                        <a:pt x="40491" y="16231"/>
                        <a:pt x="40396" y="16869"/>
                      </a:cubicBezTo>
                      <a:cubicBezTo>
                        <a:pt x="35557" y="18936"/>
                        <a:pt x="36652" y="22250"/>
                        <a:pt x="32585" y="25070"/>
                      </a:cubicBezTo>
                      <a:cubicBezTo>
                        <a:pt x="33785" y="24679"/>
                        <a:pt x="37128" y="20479"/>
                        <a:pt x="37805" y="24060"/>
                      </a:cubicBezTo>
                      <a:cubicBezTo>
                        <a:pt x="34138" y="26508"/>
                        <a:pt x="31061" y="34385"/>
                        <a:pt x="26584" y="34757"/>
                      </a:cubicBezTo>
                      <a:cubicBezTo>
                        <a:pt x="27108" y="35900"/>
                        <a:pt x="24270" y="39738"/>
                        <a:pt x="27489" y="38948"/>
                      </a:cubicBezTo>
                      <a:cubicBezTo>
                        <a:pt x="25498" y="40700"/>
                        <a:pt x="21546" y="41643"/>
                        <a:pt x="21450" y="44263"/>
                      </a:cubicBezTo>
                      <a:lnTo>
                        <a:pt x="18431" y="41939"/>
                      </a:lnTo>
                      <a:cubicBezTo>
                        <a:pt x="22079" y="44672"/>
                        <a:pt x="12783" y="49063"/>
                        <a:pt x="13364" y="50854"/>
                      </a:cubicBezTo>
                      <a:lnTo>
                        <a:pt x="12754" y="48454"/>
                      </a:lnTo>
                      <a:lnTo>
                        <a:pt x="10858" y="52359"/>
                      </a:lnTo>
                      <a:cubicBezTo>
                        <a:pt x="11497" y="52149"/>
                        <a:pt x="12144" y="51264"/>
                        <a:pt x="12754" y="51035"/>
                      </a:cubicBezTo>
                      <a:cubicBezTo>
                        <a:pt x="13373" y="52788"/>
                        <a:pt x="12783" y="55578"/>
                        <a:pt x="10954" y="58160"/>
                      </a:cubicBezTo>
                      <a:cubicBezTo>
                        <a:pt x="10868" y="54302"/>
                        <a:pt x="9068" y="58817"/>
                        <a:pt x="7144" y="58245"/>
                      </a:cubicBezTo>
                      <a:cubicBezTo>
                        <a:pt x="7153" y="59522"/>
                        <a:pt x="7763" y="59284"/>
                        <a:pt x="8401" y="5971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20" name="任意多边形: 形状 1103">
                  <a:extLst>
                    <a:ext uri="{FF2B5EF4-FFF2-40B4-BE49-F238E27FC236}">
                      <a16:creationId xmlns:a16="http://schemas.microsoft.com/office/drawing/2014/main" id="{E24D8988-8FEF-9BD1-3381-E913DF43AE57}"/>
                    </a:ext>
                  </a:extLst>
                </p:cNvPr>
                <p:cNvSpPr/>
                <p:nvPr/>
              </p:nvSpPr>
              <p:spPr>
                <a:xfrm>
                  <a:off x="3665487" y="1031093"/>
                  <a:ext cx="9525" cy="9525"/>
                </a:xfrm>
                <a:custGeom>
                  <a:avLst/>
                  <a:gdLst>
                    <a:gd name="connsiteX0" fmla="*/ 11220 w 9525"/>
                    <a:gd name="connsiteY0" fmla="*/ 7144 h 9525"/>
                    <a:gd name="connsiteX1" fmla="*/ 7144 w 9525"/>
                    <a:gd name="connsiteY1" fmla="*/ 8115 h 9525"/>
                    <a:gd name="connsiteX2" fmla="*/ 11220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1220" y="7144"/>
                      </a:moveTo>
                      <a:cubicBezTo>
                        <a:pt x="9439" y="7858"/>
                        <a:pt x="7772" y="6258"/>
                        <a:pt x="7144" y="8115"/>
                      </a:cubicBezTo>
                      <a:cubicBezTo>
                        <a:pt x="9582" y="6887"/>
                        <a:pt x="9525" y="9439"/>
                        <a:pt x="11220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21" name="任意多边形: 形状 1104">
                  <a:extLst>
                    <a:ext uri="{FF2B5EF4-FFF2-40B4-BE49-F238E27FC236}">
                      <a16:creationId xmlns:a16="http://schemas.microsoft.com/office/drawing/2014/main" id="{753F8D3D-C812-F441-AF5D-4321F7E59A53}"/>
                    </a:ext>
                  </a:extLst>
                </p:cNvPr>
                <p:cNvSpPr/>
                <p:nvPr/>
              </p:nvSpPr>
              <p:spPr>
                <a:xfrm>
                  <a:off x="3642360" y="655704"/>
                  <a:ext cx="57150" cy="19050"/>
                </a:xfrm>
                <a:custGeom>
                  <a:avLst/>
                  <a:gdLst>
                    <a:gd name="connsiteX0" fmla="*/ 12887 w 57150"/>
                    <a:gd name="connsiteY0" fmla="*/ 15735 h 19050"/>
                    <a:gd name="connsiteX1" fmla="*/ 23012 w 57150"/>
                    <a:gd name="connsiteY1" fmla="*/ 18879 h 19050"/>
                    <a:gd name="connsiteX2" fmla="*/ 46044 w 57150"/>
                    <a:gd name="connsiteY2" fmla="*/ 14230 h 19050"/>
                    <a:gd name="connsiteX3" fmla="*/ 47111 w 57150"/>
                    <a:gd name="connsiteY3" fmla="*/ 18669 h 19050"/>
                    <a:gd name="connsiteX4" fmla="*/ 50302 w 57150"/>
                    <a:gd name="connsiteY4" fmla="*/ 15402 h 19050"/>
                    <a:gd name="connsiteX5" fmla="*/ 56350 w 57150"/>
                    <a:gd name="connsiteY5" fmla="*/ 17859 h 19050"/>
                    <a:gd name="connsiteX6" fmla="*/ 46730 w 57150"/>
                    <a:gd name="connsiteY6" fmla="*/ 10239 h 19050"/>
                    <a:gd name="connsiteX7" fmla="*/ 54940 w 57150"/>
                    <a:gd name="connsiteY7" fmla="*/ 11125 h 19050"/>
                    <a:gd name="connsiteX8" fmla="*/ 46196 w 57150"/>
                    <a:gd name="connsiteY8" fmla="*/ 8001 h 19050"/>
                    <a:gd name="connsiteX9" fmla="*/ 44301 w 57150"/>
                    <a:gd name="connsiteY9" fmla="*/ 10287 h 19050"/>
                    <a:gd name="connsiteX10" fmla="*/ 40272 w 57150"/>
                    <a:gd name="connsiteY10" fmla="*/ 7144 h 19050"/>
                    <a:gd name="connsiteX11" fmla="*/ 30461 w 57150"/>
                    <a:gd name="connsiteY11" fmla="*/ 10620 h 19050"/>
                    <a:gd name="connsiteX12" fmla="*/ 20098 w 57150"/>
                    <a:gd name="connsiteY12" fmla="*/ 9401 h 19050"/>
                    <a:gd name="connsiteX13" fmla="*/ 7144 w 57150"/>
                    <a:gd name="connsiteY13" fmla="*/ 16192 h 19050"/>
                    <a:gd name="connsiteX14" fmla="*/ 12887 w 57150"/>
                    <a:gd name="connsiteY14" fmla="*/ 1573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57150" h="19050">
                      <a:moveTo>
                        <a:pt x="12887" y="15735"/>
                      </a:moveTo>
                      <a:cubicBezTo>
                        <a:pt x="8620" y="20441"/>
                        <a:pt x="29489" y="13145"/>
                        <a:pt x="23012" y="18879"/>
                      </a:cubicBezTo>
                      <a:cubicBezTo>
                        <a:pt x="35976" y="18745"/>
                        <a:pt x="35176" y="12621"/>
                        <a:pt x="46044" y="14230"/>
                      </a:cubicBezTo>
                      <a:cubicBezTo>
                        <a:pt x="44015" y="15764"/>
                        <a:pt x="46120" y="17707"/>
                        <a:pt x="47111" y="18669"/>
                      </a:cubicBezTo>
                      <a:lnTo>
                        <a:pt x="50302" y="15402"/>
                      </a:lnTo>
                      <a:lnTo>
                        <a:pt x="56350" y="17859"/>
                      </a:lnTo>
                      <a:cubicBezTo>
                        <a:pt x="55112" y="11887"/>
                        <a:pt x="46568" y="16459"/>
                        <a:pt x="46730" y="10239"/>
                      </a:cubicBezTo>
                      <a:lnTo>
                        <a:pt x="54940" y="11125"/>
                      </a:lnTo>
                      <a:cubicBezTo>
                        <a:pt x="53130" y="9896"/>
                        <a:pt x="48816" y="8687"/>
                        <a:pt x="46196" y="8001"/>
                      </a:cubicBezTo>
                      <a:lnTo>
                        <a:pt x="44301" y="10287"/>
                      </a:lnTo>
                      <a:cubicBezTo>
                        <a:pt x="43082" y="8563"/>
                        <a:pt x="34547" y="10544"/>
                        <a:pt x="40272" y="7144"/>
                      </a:cubicBezTo>
                      <a:cubicBezTo>
                        <a:pt x="37281" y="8382"/>
                        <a:pt x="34442" y="10049"/>
                        <a:pt x="30461" y="10620"/>
                      </a:cubicBezTo>
                      <a:cubicBezTo>
                        <a:pt x="30309" y="7134"/>
                        <a:pt x="25184" y="9620"/>
                        <a:pt x="20098" y="9401"/>
                      </a:cubicBezTo>
                      <a:cubicBezTo>
                        <a:pt x="10249" y="10525"/>
                        <a:pt x="18469" y="17326"/>
                        <a:pt x="7144" y="16192"/>
                      </a:cubicBezTo>
                      <a:cubicBezTo>
                        <a:pt x="9173" y="17193"/>
                        <a:pt x="11306" y="16183"/>
                        <a:pt x="12887" y="1573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22" name="任意多边形: 形状 1105">
                  <a:extLst>
                    <a:ext uri="{FF2B5EF4-FFF2-40B4-BE49-F238E27FC236}">
                      <a16:creationId xmlns:a16="http://schemas.microsoft.com/office/drawing/2014/main" id="{EC3F0D0E-7548-67DA-4711-0E967749D97B}"/>
                    </a:ext>
                  </a:extLst>
                </p:cNvPr>
                <p:cNvSpPr/>
                <p:nvPr/>
              </p:nvSpPr>
              <p:spPr>
                <a:xfrm>
                  <a:off x="3658248" y="1026607"/>
                  <a:ext cx="9525" cy="9525"/>
                </a:xfrm>
                <a:custGeom>
                  <a:avLst/>
                  <a:gdLst>
                    <a:gd name="connsiteX0" fmla="*/ 9201 w 9525"/>
                    <a:gd name="connsiteY0" fmla="*/ 7144 h 9525"/>
                    <a:gd name="connsiteX1" fmla="*/ 7144 w 9525"/>
                    <a:gd name="connsiteY1" fmla="*/ 8753 h 9525"/>
                    <a:gd name="connsiteX2" fmla="*/ 9020 w 9525"/>
                    <a:gd name="connsiteY2" fmla="*/ 855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201" y="7144"/>
                      </a:moveTo>
                      <a:lnTo>
                        <a:pt x="7144" y="8753"/>
                      </a:lnTo>
                      <a:lnTo>
                        <a:pt x="9020" y="855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23" name="任意多边形: 形状 1106">
                  <a:extLst>
                    <a:ext uri="{FF2B5EF4-FFF2-40B4-BE49-F238E27FC236}">
                      <a16:creationId xmlns:a16="http://schemas.microsoft.com/office/drawing/2014/main" id="{976F21AE-0BF9-B313-E98C-F23ACB565C4C}"/>
                    </a:ext>
                  </a:extLst>
                </p:cNvPr>
                <p:cNvSpPr/>
                <p:nvPr/>
              </p:nvSpPr>
              <p:spPr>
                <a:xfrm>
                  <a:off x="3562826" y="923470"/>
                  <a:ext cx="9525" cy="9525"/>
                </a:xfrm>
                <a:custGeom>
                  <a:avLst/>
                  <a:gdLst>
                    <a:gd name="connsiteX0" fmla="*/ 9392 w 9525"/>
                    <a:gd name="connsiteY0" fmla="*/ 9001 h 9525"/>
                    <a:gd name="connsiteX1" fmla="*/ 10678 w 9525"/>
                    <a:gd name="connsiteY1" fmla="*/ 7144 h 9525"/>
                    <a:gd name="connsiteX2" fmla="*/ 7144 w 9525"/>
                    <a:gd name="connsiteY2" fmla="*/ 7544 h 9525"/>
                    <a:gd name="connsiteX3" fmla="*/ 9392 w 9525"/>
                    <a:gd name="connsiteY3" fmla="*/ 900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392" y="9001"/>
                      </a:moveTo>
                      <a:cubicBezTo>
                        <a:pt x="9601" y="7639"/>
                        <a:pt x="11525" y="8020"/>
                        <a:pt x="10678" y="7144"/>
                      </a:cubicBezTo>
                      <a:lnTo>
                        <a:pt x="7144" y="7544"/>
                      </a:lnTo>
                      <a:lnTo>
                        <a:pt x="9392" y="900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24" name="任意多边形: 形状 1107">
                  <a:extLst>
                    <a:ext uri="{FF2B5EF4-FFF2-40B4-BE49-F238E27FC236}">
                      <a16:creationId xmlns:a16="http://schemas.microsoft.com/office/drawing/2014/main" id="{1274577C-3397-3B8A-CD44-43276FD4A084}"/>
                    </a:ext>
                  </a:extLst>
                </p:cNvPr>
                <p:cNvSpPr/>
                <p:nvPr/>
              </p:nvSpPr>
              <p:spPr>
                <a:xfrm>
                  <a:off x="3563636" y="913784"/>
                  <a:ext cx="19050" cy="19050"/>
                </a:xfrm>
                <a:custGeom>
                  <a:avLst/>
                  <a:gdLst>
                    <a:gd name="connsiteX0" fmla="*/ 8868 w 19050"/>
                    <a:gd name="connsiteY0" fmla="*/ 13478 h 19050"/>
                    <a:gd name="connsiteX1" fmla="*/ 12821 w 19050"/>
                    <a:gd name="connsiteY1" fmla="*/ 8477 h 19050"/>
                    <a:gd name="connsiteX2" fmla="*/ 7144 w 19050"/>
                    <a:gd name="connsiteY2" fmla="*/ 7144 h 19050"/>
                    <a:gd name="connsiteX3" fmla="*/ 8868 w 19050"/>
                    <a:gd name="connsiteY3" fmla="*/ 1347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8868" y="13478"/>
                      </a:moveTo>
                      <a:cubicBezTo>
                        <a:pt x="8077" y="10639"/>
                        <a:pt x="10058" y="9068"/>
                        <a:pt x="12821" y="8477"/>
                      </a:cubicBezTo>
                      <a:lnTo>
                        <a:pt x="7144" y="7144"/>
                      </a:lnTo>
                      <a:lnTo>
                        <a:pt x="8868" y="1347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25" name="任意多边形: 形状 1108">
                  <a:extLst>
                    <a:ext uri="{FF2B5EF4-FFF2-40B4-BE49-F238E27FC236}">
                      <a16:creationId xmlns:a16="http://schemas.microsoft.com/office/drawing/2014/main" id="{0FE7FC31-E208-6431-C05F-ED85C9EF8B05}"/>
                    </a:ext>
                  </a:extLst>
                </p:cNvPr>
                <p:cNvSpPr/>
                <p:nvPr/>
              </p:nvSpPr>
              <p:spPr>
                <a:xfrm>
                  <a:off x="3610512" y="990984"/>
                  <a:ext cx="9525" cy="9525"/>
                </a:xfrm>
                <a:custGeom>
                  <a:avLst/>
                  <a:gdLst>
                    <a:gd name="connsiteX0" fmla="*/ 8207 w 9525"/>
                    <a:gd name="connsiteY0" fmla="*/ 7144 h 9525"/>
                    <a:gd name="connsiteX1" fmla="*/ 7378 w 9525"/>
                    <a:gd name="connsiteY1" fmla="*/ 9754 h 9525"/>
                    <a:gd name="connsiteX2" fmla="*/ 8207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207" y="7144"/>
                      </a:moveTo>
                      <a:cubicBezTo>
                        <a:pt x="8226" y="7210"/>
                        <a:pt x="7340" y="9449"/>
                        <a:pt x="7378" y="9754"/>
                      </a:cubicBezTo>
                      <a:cubicBezTo>
                        <a:pt x="5912" y="8906"/>
                        <a:pt x="11950" y="7877"/>
                        <a:pt x="8207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26" name="任意多边形: 形状 1109">
                  <a:extLst>
                    <a:ext uri="{FF2B5EF4-FFF2-40B4-BE49-F238E27FC236}">
                      <a16:creationId xmlns:a16="http://schemas.microsoft.com/office/drawing/2014/main" id="{31D6CE82-E2B1-2152-73D3-9542F34059E7}"/>
                    </a:ext>
                  </a:extLst>
                </p:cNvPr>
                <p:cNvSpPr/>
                <p:nvPr/>
              </p:nvSpPr>
              <p:spPr>
                <a:xfrm>
                  <a:off x="3680441" y="1026282"/>
                  <a:ext cx="9525" cy="9525"/>
                </a:xfrm>
                <a:custGeom>
                  <a:avLst/>
                  <a:gdLst>
                    <a:gd name="connsiteX0" fmla="*/ 9887 w 9525"/>
                    <a:gd name="connsiteY0" fmla="*/ 8297 h 9525"/>
                    <a:gd name="connsiteX1" fmla="*/ 7220 w 9525"/>
                    <a:gd name="connsiteY1" fmla="*/ 7526 h 9525"/>
                    <a:gd name="connsiteX2" fmla="*/ 7458 w 9525"/>
                    <a:gd name="connsiteY2" fmla="*/ 9440 h 9525"/>
                    <a:gd name="connsiteX3" fmla="*/ 9887 w 9525"/>
                    <a:gd name="connsiteY3" fmla="*/ 829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887" y="8297"/>
                      </a:moveTo>
                      <a:cubicBezTo>
                        <a:pt x="9001" y="7954"/>
                        <a:pt x="9678" y="6449"/>
                        <a:pt x="7220" y="7526"/>
                      </a:cubicBezTo>
                      <a:cubicBezTo>
                        <a:pt x="11440" y="6868"/>
                        <a:pt x="5801" y="9269"/>
                        <a:pt x="7458" y="9440"/>
                      </a:cubicBezTo>
                      <a:cubicBezTo>
                        <a:pt x="7687" y="8907"/>
                        <a:pt x="8820" y="8745"/>
                        <a:pt x="9887" y="829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27" name="任意多边形: 形状 1110">
                  <a:extLst>
                    <a:ext uri="{FF2B5EF4-FFF2-40B4-BE49-F238E27FC236}">
                      <a16:creationId xmlns:a16="http://schemas.microsoft.com/office/drawing/2014/main" id="{47F33939-AB41-E0B5-119A-95182459DEC3}"/>
                    </a:ext>
                  </a:extLst>
                </p:cNvPr>
                <p:cNvSpPr/>
                <p:nvPr/>
              </p:nvSpPr>
              <p:spPr>
                <a:xfrm>
                  <a:off x="3566272" y="906063"/>
                  <a:ext cx="19050" cy="9525"/>
                </a:xfrm>
                <a:custGeom>
                  <a:avLst/>
                  <a:gdLst>
                    <a:gd name="connsiteX0" fmla="*/ 7431 w 19050"/>
                    <a:gd name="connsiteY0" fmla="*/ 11797 h 9525"/>
                    <a:gd name="connsiteX1" fmla="*/ 12594 w 19050"/>
                    <a:gd name="connsiteY1" fmla="*/ 7425 h 9525"/>
                    <a:gd name="connsiteX2" fmla="*/ 7431 w 19050"/>
                    <a:gd name="connsiteY2" fmla="*/ 1179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431" y="11797"/>
                      </a:moveTo>
                      <a:cubicBezTo>
                        <a:pt x="7241" y="7559"/>
                        <a:pt x="11613" y="11435"/>
                        <a:pt x="12594" y="7425"/>
                      </a:cubicBezTo>
                      <a:cubicBezTo>
                        <a:pt x="11175" y="6073"/>
                        <a:pt x="5860" y="9931"/>
                        <a:pt x="7431" y="1179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28" name="任意多边形: 形状 1111">
                  <a:extLst>
                    <a:ext uri="{FF2B5EF4-FFF2-40B4-BE49-F238E27FC236}">
                      <a16:creationId xmlns:a16="http://schemas.microsoft.com/office/drawing/2014/main" id="{504F02C3-DA6B-63C0-5C20-940D9EE3039C}"/>
                    </a:ext>
                  </a:extLst>
                </p:cNvPr>
                <p:cNvSpPr/>
                <p:nvPr/>
              </p:nvSpPr>
              <p:spPr>
                <a:xfrm>
                  <a:off x="3607298" y="950094"/>
                  <a:ext cx="28575" cy="47625"/>
                </a:xfrm>
                <a:custGeom>
                  <a:avLst/>
                  <a:gdLst>
                    <a:gd name="connsiteX0" fmla="*/ 17107 w 28575"/>
                    <a:gd name="connsiteY0" fmla="*/ 42709 h 47625"/>
                    <a:gd name="connsiteX1" fmla="*/ 13735 w 28575"/>
                    <a:gd name="connsiteY1" fmla="*/ 41937 h 47625"/>
                    <a:gd name="connsiteX2" fmla="*/ 21203 w 28575"/>
                    <a:gd name="connsiteY2" fmla="*/ 35717 h 47625"/>
                    <a:gd name="connsiteX3" fmla="*/ 20431 w 28575"/>
                    <a:gd name="connsiteY3" fmla="*/ 39013 h 47625"/>
                    <a:gd name="connsiteX4" fmla="*/ 22679 w 28575"/>
                    <a:gd name="connsiteY4" fmla="*/ 36070 h 47625"/>
                    <a:gd name="connsiteX5" fmla="*/ 13821 w 28575"/>
                    <a:gd name="connsiteY5" fmla="*/ 35527 h 47625"/>
                    <a:gd name="connsiteX6" fmla="*/ 21098 w 28575"/>
                    <a:gd name="connsiteY6" fmla="*/ 22906 h 47625"/>
                    <a:gd name="connsiteX7" fmla="*/ 18688 w 28575"/>
                    <a:gd name="connsiteY7" fmla="*/ 19258 h 47625"/>
                    <a:gd name="connsiteX8" fmla="*/ 13621 w 28575"/>
                    <a:gd name="connsiteY8" fmla="*/ 20068 h 47625"/>
                    <a:gd name="connsiteX9" fmla="*/ 17974 w 28575"/>
                    <a:gd name="connsiteY9" fmla="*/ 7485 h 47625"/>
                    <a:gd name="connsiteX10" fmla="*/ 11897 w 28575"/>
                    <a:gd name="connsiteY10" fmla="*/ 10714 h 47625"/>
                    <a:gd name="connsiteX11" fmla="*/ 13954 w 28575"/>
                    <a:gd name="connsiteY11" fmla="*/ 21477 h 47625"/>
                    <a:gd name="connsiteX12" fmla="*/ 10068 w 28575"/>
                    <a:gd name="connsiteY12" fmla="*/ 19868 h 47625"/>
                    <a:gd name="connsiteX13" fmla="*/ 8277 w 28575"/>
                    <a:gd name="connsiteY13" fmla="*/ 25259 h 47625"/>
                    <a:gd name="connsiteX14" fmla="*/ 9430 w 28575"/>
                    <a:gd name="connsiteY14" fmla="*/ 25268 h 47625"/>
                    <a:gd name="connsiteX15" fmla="*/ 7229 w 28575"/>
                    <a:gd name="connsiteY15" fmla="*/ 30221 h 47625"/>
                    <a:gd name="connsiteX16" fmla="*/ 13049 w 28575"/>
                    <a:gd name="connsiteY16" fmla="*/ 33822 h 47625"/>
                    <a:gd name="connsiteX17" fmla="*/ 7144 w 28575"/>
                    <a:gd name="connsiteY17" fmla="*/ 35660 h 47625"/>
                    <a:gd name="connsiteX18" fmla="*/ 7982 w 28575"/>
                    <a:gd name="connsiteY18" fmla="*/ 45414 h 47625"/>
                    <a:gd name="connsiteX19" fmla="*/ 17107 w 28575"/>
                    <a:gd name="connsiteY19" fmla="*/ 42709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575" h="47625">
                      <a:moveTo>
                        <a:pt x="17107" y="42709"/>
                      </a:moveTo>
                      <a:lnTo>
                        <a:pt x="13735" y="41937"/>
                      </a:lnTo>
                      <a:cubicBezTo>
                        <a:pt x="14240" y="37641"/>
                        <a:pt x="18698" y="38670"/>
                        <a:pt x="21203" y="35717"/>
                      </a:cubicBezTo>
                      <a:lnTo>
                        <a:pt x="20431" y="39013"/>
                      </a:lnTo>
                      <a:cubicBezTo>
                        <a:pt x="22317" y="37689"/>
                        <a:pt x="22812" y="38965"/>
                        <a:pt x="22679" y="36070"/>
                      </a:cubicBezTo>
                      <a:cubicBezTo>
                        <a:pt x="20831" y="33889"/>
                        <a:pt x="17564" y="36317"/>
                        <a:pt x="13821" y="35527"/>
                      </a:cubicBezTo>
                      <a:cubicBezTo>
                        <a:pt x="20041" y="30726"/>
                        <a:pt x="12278" y="26935"/>
                        <a:pt x="21098" y="22906"/>
                      </a:cubicBezTo>
                      <a:lnTo>
                        <a:pt x="18688" y="19258"/>
                      </a:lnTo>
                      <a:cubicBezTo>
                        <a:pt x="16088" y="18639"/>
                        <a:pt x="15992" y="20211"/>
                        <a:pt x="13621" y="20068"/>
                      </a:cubicBezTo>
                      <a:cubicBezTo>
                        <a:pt x="18755" y="17744"/>
                        <a:pt x="12411" y="9971"/>
                        <a:pt x="17974" y="7485"/>
                      </a:cubicBezTo>
                      <a:cubicBezTo>
                        <a:pt x="14983" y="5809"/>
                        <a:pt x="14773" y="10857"/>
                        <a:pt x="11897" y="10714"/>
                      </a:cubicBezTo>
                      <a:cubicBezTo>
                        <a:pt x="8773" y="14010"/>
                        <a:pt x="13040" y="18315"/>
                        <a:pt x="13954" y="21477"/>
                      </a:cubicBezTo>
                      <a:lnTo>
                        <a:pt x="10068" y="19868"/>
                      </a:lnTo>
                      <a:cubicBezTo>
                        <a:pt x="8030" y="21230"/>
                        <a:pt x="10973" y="24097"/>
                        <a:pt x="8277" y="25259"/>
                      </a:cubicBezTo>
                      <a:cubicBezTo>
                        <a:pt x="6258" y="25678"/>
                        <a:pt x="9011" y="25468"/>
                        <a:pt x="9430" y="25268"/>
                      </a:cubicBezTo>
                      <a:lnTo>
                        <a:pt x="7229" y="30221"/>
                      </a:lnTo>
                      <a:cubicBezTo>
                        <a:pt x="9077" y="34165"/>
                        <a:pt x="13792" y="28707"/>
                        <a:pt x="13049" y="33822"/>
                      </a:cubicBezTo>
                      <a:cubicBezTo>
                        <a:pt x="8563" y="31222"/>
                        <a:pt x="9992" y="36889"/>
                        <a:pt x="7144" y="35660"/>
                      </a:cubicBezTo>
                      <a:cubicBezTo>
                        <a:pt x="8744" y="39346"/>
                        <a:pt x="8372" y="43404"/>
                        <a:pt x="7982" y="45414"/>
                      </a:cubicBezTo>
                      <a:cubicBezTo>
                        <a:pt x="14402" y="49224"/>
                        <a:pt x="13116" y="41337"/>
                        <a:pt x="17107" y="4270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29" name="任意多边形: 形状 1112">
                  <a:extLst>
                    <a:ext uri="{FF2B5EF4-FFF2-40B4-BE49-F238E27FC236}">
                      <a16:creationId xmlns:a16="http://schemas.microsoft.com/office/drawing/2014/main" id="{F2043BDF-97ED-6E23-9537-F021C412449C}"/>
                    </a:ext>
                  </a:extLst>
                </p:cNvPr>
                <p:cNvSpPr/>
                <p:nvPr/>
              </p:nvSpPr>
              <p:spPr>
                <a:xfrm>
                  <a:off x="3602326" y="980135"/>
                  <a:ext cx="9525" cy="9525"/>
                </a:xfrm>
                <a:custGeom>
                  <a:avLst/>
                  <a:gdLst>
                    <a:gd name="connsiteX0" fmla="*/ 10201 w 9525"/>
                    <a:gd name="connsiteY0" fmla="*/ 7144 h 9525"/>
                    <a:gd name="connsiteX1" fmla="*/ 7144 w 9525"/>
                    <a:gd name="connsiteY1" fmla="*/ 9211 h 9525"/>
                    <a:gd name="connsiteX2" fmla="*/ 8944 w 9525"/>
                    <a:gd name="connsiteY2" fmla="*/ 10306 h 9525"/>
                    <a:gd name="connsiteX3" fmla="*/ 10201 w 9525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0201" y="7144"/>
                      </a:moveTo>
                      <a:lnTo>
                        <a:pt x="7144" y="9211"/>
                      </a:lnTo>
                      <a:lnTo>
                        <a:pt x="8944" y="10306"/>
                      </a:lnTo>
                      <a:cubicBezTo>
                        <a:pt x="8896" y="10363"/>
                        <a:pt x="10030" y="7306"/>
                        <a:pt x="10201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30" name="任意多边形: 形状 1113">
                  <a:extLst>
                    <a:ext uri="{FF2B5EF4-FFF2-40B4-BE49-F238E27FC236}">
                      <a16:creationId xmlns:a16="http://schemas.microsoft.com/office/drawing/2014/main" id="{047991FC-A6FB-5083-E389-E30BF75538DA}"/>
                    </a:ext>
                  </a:extLst>
                </p:cNvPr>
                <p:cNvSpPr/>
                <p:nvPr/>
              </p:nvSpPr>
              <p:spPr>
                <a:xfrm>
                  <a:off x="3624243" y="998766"/>
                  <a:ext cx="9525" cy="9525"/>
                </a:xfrm>
                <a:custGeom>
                  <a:avLst/>
                  <a:gdLst>
                    <a:gd name="connsiteX0" fmla="*/ 9125 w 9525"/>
                    <a:gd name="connsiteY0" fmla="*/ 7144 h 9525"/>
                    <a:gd name="connsiteX1" fmla="*/ 7144 w 9525"/>
                    <a:gd name="connsiteY1" fmla="*/ 10163 h 9525"/>
                    <a:gd name="connsiteX2" fmla="*/ 8258 w 9525"/>
                    <a:gd name="connsiteY2" fmla="*/ 1063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125" y="7144"/>
                      </a:moveTo>
                      <a:lnTo>
                        <a:pt x="7144" y="10163"/>
                      </a:lnTo>
                      <a:lnTo>
                        <a:pt x="8258" y="1063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31" name="任意多边形: 形状 1114">
                  <a:extLst>
                    <a:ext uri="{FF2B5EF4-FFF2-40B4-BE49-F238E27FC236}">
                      <a16:creationId xmlns:a16="http://schemas.microsoft.com/office/drawing/2014/main" id="{402E8B78-CE3E-ABD7-19BB-69211770E616}"/>
                    </a:ext>
                  </a:extLst>
                </p:cNvPr>
                <p:cNvSpPr/>
                <p:nvPr/>
              </p:nvSpPr>
              <p:spPr>
                <a:xfrm>
                  <a:off x="3724351" y="1020387"/>
                  <a:ext cx="9525" cy="9525"/>
                </a:xfrm>
                <a:custGeom>
                  <a:avLst/>
                  <a:gdLst>
                    <a:gd name="connsiteX0" fmla="*/ 7982 w 9525"/>
                    <a:gd name="connsiteY0" fmla="*/ 7144 h 9525"/>
                    <a:gd name="connsiteX1" fmla="*/ 7144 w 9525"/>
                    <a:gd name="connsiteY1" fmla="*/ 7953 h 9525"/>
                    <a:gd name="connsiteX2" fmla="*/ 8573 w 9525"/>
                    <a:gd name="connsiteY2" fmla="*/ 743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982" y="7144"/>
                      </a:moveTo>
                      <a:lnTo>
                        <a:pt x="7144" y="7953"/>
                      </a:lnTo>
                      <a:lnTo>
                        <a:pt x="8573" y="743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32" name="任意多边形: 形状 1115">
                  <a:extLst>
                    <a:ext uri="{FF2B5EF4-FFF2-40B4-BE49-F238E27FC236}">
                      <a16:creationId xmlns:a16="http://schemas.microsoft.com/office/drawing/2014/main" id="{5BD5EC96-7D80-3711-342A-5EFBC8B83D8F}"/>
                    </a:ext>
                  </a:extLst>
                </p:cNvPr>
                <p:cNvSpPr/>
                <p:nvPr/>
              </p:nvSpPr>
              <p:spPr>
                <a:xfrm>
                  <a:off x="3689890" y="649446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8172 h 9525"/>
                    <a:gd name="connsiteX1" fmla="*/ 15945 w 19050"/>
                    <a:gd name="connsiteY1" fmla="*/ 7144 h 9525"/>
                    <a:gd name="connsiteX2" fmla="*/ 7144 w 19050"/>
                    <a:gd name="connsiteY2" fmla="*/ 817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8172"/>
                      </a:moveTo>
                      <a:lnTo>
                        <a:pt x="15945" y="7144"/>
                      </a:lnTo>
                      <a:lnTo>
                        <a:pt x="7144" y="817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33" name="任意多边形: 形状 1116">
                  <a:extLst>
                    <a:ext uri="{FF2B5EF4-FFF2-40B4-BE49-F238E27FC236}">
                      <a16:creationId xmlns:a16="http://schemas.microsoft.com/office/drawing/2014/main" id="{AF80098E-7063-53DC-13D7-22F56F092C1D}"/>
                    </a:ext>
                  </a:extLst>
                </p:cNvPr>
                <p:cNvSpPr/>
                <p:nvPr/>
              </p:nvSpPr>
              <p:spPr>
                <a:xfrm>
                  <a:off x="3567455" y="890619"/>
                  <a:ext cx="9525" cy="9525"/>
                </a:xfrm>
                <a:custGeom>
                  <a:avLst/>
                  <a:gdLst>
                    <a:gd name="connsiteX0" fmla="*/ 8706 w 9525"/>
                    <a:gd name="connsiteY0" fmla="*/ 10097 h 9525"/>
                    <a:gd name="connsiteX1" fmla="*/ 10125 w 9525"/>
                    <a:gd name="connsiteY1" fmla="*/ 7144 h 9525"/>
                    <a:gd name="connsiteX2" fmla="*/ 7144 w 9525"/>
                    <a:gd name="connsiteY2" fmla="*/ 7487 h 9525"/>
                    <a:gd name="connsiteX3" fmla="*/ 8706 w 9525"/>
                    <a:gd name="connsiteY3" fmla="*/ 1009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8706" y="10097"/>
                      </a:moveTo>
                      <a:cubicBezTo>
                        <a:pt x="8544" y="8887"/>
                        <a:pt x="9592" y="8458"/>
                        <a:pt x="10125" y="7144"/>
                      </a:cubicBezTo>
                      <a:lnTo>
                        <a:pt x="7144" y="7487"/>
                      </a:lnTo>
                      <a:cubicBezTo>
                        <a:pt x="7877" y="8477"/>
                        <a:pt x="9077" y="8687"/>
                        <a:pt x="8706" y="1009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34" name="任意多边形: 形状 1117">
                  <a:extLst>
                    <a:ext uri="{FF2B5EF4-FFF2-40B4-BE49-F238E27FC236}">
                      <a16:creationId xmlns:a16="http://schemas.microsoft.com/office/drawing/2014/main" id="{E3B4E1C0-9BE8-5434-688B-F351D82CB50D}"/>
                    </a:ext>
                  </a:extLst>
                </p:cNvPr>
                <p:cNvSpPr/>
                <p:nvPr/>
              </p:nvSpPr>
              <p:spPr>
                <a:xfrm>
                  <a:off x="3571513" y="906482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11949 h 19050"/>
                    <a:gd name="connsiteX1" fmla="*/ 10344 w 9525"/>
                    <a:gd name="connsiteY1" fmla="*/ 7168 h 19050"/>
                    <a:gd name="connsiteX2" fmla="*/ 7144 w 9525"/>
                    <a:gd name="connsiteY2" fmla="*/ 1194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144" y="11949"/>
                      </a:moveTo>
                      <a:cubicBezTo>
                        <a:pt x="8696" y="10778"/>
                        <a:pt x="9458" y="8701"/>
                        <a:pt x="10344" y="7168"/>
                      </a:cubicBezTo>
                      <a:cubicBezTo>
                        <a:pt x="7915" y="6806"/>
                        <a:pt x="7458" y="10625"/>
                        <a:pt x="7144" y="1194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35" name="任意多边形: 形状 1118">
                  <a:extLst>
                    <a:ext uri="{FF2B5EF4-FFF2-40B4-BE49-F238E27FC236}">
                      <a16:creationId xmlns:a16="http://schemas.microsoft.com/office/drawing/2014/main" id="{E8A6D307-B800-451E-8C27-265F69131403}"/>
                    </a:ext>
                  </a:extLst>
                </p:cNvPr>
                <p:cNvSpPr/>
                <p:nvPr/>
              </p:nvSpPr>
              <p:spPr>
                <a:xfrm>
                  <a:off x="3637798" y="690070"/>
                  <a:ext cx="38100" cy="19050"/>
                </a:xfrm>
                <a:custGeom>
                  <a:avLst/>
                  <a:gdLst>
                    <a:gd name="connsiteX0" fmla="*/ 8039 w 38100"/>
                    <a:gd name="connsiteY0" fmla="*/ 19336 h 19050"/>
                    <a:gd name="connsiteX1" fmla="*/ 8011 w 38100"/>
                    <a:gd name="connsiteY1" fmla="*/ 15297 h 19050"/>
                    <a:gd name="connsiteX2" fmla="*/ 32795 w 38100"/>
                    <a:gd name="connsiteY2" fmla="*/ 11516 h 19050"/>
                    <a:gd name="connsiteX3" fmla="*/ 33538 w 38100"/>
                    <a:gd name="connsiteY3" fmla="*/ 8944 h 19050"/>
                    <a:gd name="connsiteX4" fmla="*/ 36786 w 38100"/>
                    <a:gd name="connsiteY4" fmla="*/ 9639 h 19050"/>
                    <a:gd name="connsiteX5" fmla="*/ 31461 w 38100"/>
                    <a:gd name="connsiteY5" fmla="*/ 7144 h 19050"/>
                    <a:gd name="connsiteX6" fmla="*/ 23393 w 38100"/>
                    <a:gd name="connsiteY6" fmla="*/ 12944 h 19050"/>
                    <a:gd name="connsiteX7" fmla="*/ 25775 w 38100"/>
                    <a:gd name="connsiteY7" fmla="*/ 8715 h 19050"/>
                    <a:gd name="connsiteX8" fmla="*/ 7144 w 38100"/>
                    <a:gd name="connsiteY8" fmla="*/ 15202 h 19050"/>
                    <a:gd name="connsiteX9" fmla="*/ 8039 w 38100"/>
                    <a:gd name="connsiteY9" fmla="*/ 1933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8100" h="19050">
                      <a:moveTo>
                        <a:pt x="8039" y="19336"/>
                      </a:moveTo>
                      <a:cubicBezTo>
                        <a:pt x="10744" y="18345"/>
                        <a:pt x="7725" y="16631"/>
                        <a:pt x="8011" y="15297"/>
                      </a:cubicBezTo>
                      <a:cubicBezTo>
                        <a:pt x="17774" y="16354"/>
                        <a:pt x="23708" y="11649"/>
                        <a:pt x="32795" y="11516"/>
                      </a:cubicBezTo>
                      <a:cubicBezTo>
                        <a:pt x="32595" y="10782"/>
                        <a:pt x="31556" y="9896"/>
                        <a:pt x="33538" y="8944"/>
                      </a:cubicBezTo>
                      <a:lnTo>
                        <a:pt x="36786" y="9639"/>
                      </a:lnTo>
                      <a:cubicBezTo>
                        <a:pt x="38719" y="5972"/>
                        <a:pt x="31299" y="9144"/>
                        <a:pt x="31461" y="7144"/>
                      </a:cubicBezTo>
                      <a:cubicBezTo>
                        <a:pt x="27651" y="9782"/>
                        <a:pt x="28404" y="11925"/>
                        <a:pt x="23393" y="12944"/>
                      </a:cubicBezTo>
                      <a:cubicBezTo>
                        <a:pt x="21507" y="11916"/>
                        <a:pt x="22403" y="10049"/>
                        <a:pt x="25775" y="8715"/>
                      </a:cubicBezTo>
                      <a:cubicBezTo>
                        <a:pt x="20593" y="4924"/>
                        <a:pt x="14697" y="14630"/>
                        <a:pt x="7144" y="15202"/>
                      </a:cubicBezTo>
                      <a:lnTo>
                        <a:pt x="8039" y="1933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36" name="任意多边形: 形状 1119">
                  <a:extLst>
                    <a:ext uri="{FF2B5EF4-FFF2-40B4-BE49-F238E27FC236}">
                      <a16:creationId xmlns:a16="http://schemas.microsoft.com/office/drawing/2014/main" id="{3A9F2299-4CFB-0039-BFDA-1B4A7F8993F5}"/>
                    </a:ext>
                  </a:extLst>
                </p:cNvPr>
                <p:cNvSpPr/>
                <p:nvPr/>
              </p:nvSpPr>
              <p:spPr>
                <a:xfrm>
                  <a:off x="3699043" y="1019292"/>
                  <a:ext cx="19050" cy="19050"/>
                </a:xfrm>
                <a:custGeom>
                  <a:avLst/>
                  <a:gdLst>
                    <a:gd name="connsiteX0" fmla="*/ 11859 w 19050"/>
                    <a:gd name="connsiteY0" fmla="*/ 11059 h 19050"/>
                    <a:gd name="connsiteX1" fmla="*/ 9192 w 19050"/>
                    <a:gd name="connsiteY1" fmla="*/ 11363 h 19050"/>
                    <a:gd name="connsiteX2" fmla="*/ 15040 w 19050"/>
                    <a:gd name="connsiteY2" fmla="*/ 9630 h 19050"/>
                    <a:gd name="connsiteX3" fmla="*/ 14288 w 19050"/>
                    <a:gd name="connsiteY3" fmla="*/ 9849 h 19050"/>
                    <a:gd name="connsiteX4" fmla="*/ 18117 w 19050"/>
                    <a:gd name="connsiteY4" fmla="*/ 7972 h 19050"/>
                    <a:gd name="connsiteX5" fmla="*/ 16135 w 19050"/>
                    <a:gd name="connsiteY5" fmla="*/ 7144 h 19050"/>
                    <a:gd name="connsiteX6" fmla="*/ 7144 w 19050"/>
                    <a:gd name="connsiteY6" fmla="*/ 12630 h 19050"/>
                    <a:gd name="connsiteX7" fmla="*/ 10106 w 19050"/>
                    <a:gd name="connsiteY7" fmla="*/ 12640 h 19050"/>
                    <a:gd name="connsiteX8" fmla="*/ 11859 w 19050"/>
                    <a:gd name="connsiteY8" fmla="*/ 1105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050" h="19050">
                      <a:moveTo>
                        <a:pt x="11859" y="11059"/>
                      </a:moveTo>
                      <a:lnTo>
                        <a:pt x="9192" y="11363"/>
                      </a:lnTo>
                      <a:cubicBezTo>
                        <a:pt x="11001" y="10725"/>
                        <a:pt x="13583" y="10058"/>
                        <a:pt x="15040" y="9630"/>
                      </a:cubicBezTo>
                      <a:lnTo>
                        <a:pt x="14288" y="9849"/>
                      </a:lnTo>
                      <a:cubicBezTo>
                        <a:pt x="14621" y="9458"/>
                        <a:pt x="16621" y="8201"/>
                        <a:pt x="18117" y="7972"/>
                      </a:cubicBezTo>
                      <a:lnTo>
                        <a:pt x="16135" y="7144"/>
                      </a:lnTo>
                      <a:cubicBezTo>
                        <a:pt x="11259" y="8992"/>
                        <a:pt x="8620" y="10535"/>
                        <a:pt x="7144" y="12630"/>
                      </a:cubicBezTo>
                      <a:cubicBezTo>
                        <a:pt x="8534" y="12211"/>
                        <a:pt x="12735" y="11363"/>
                        <a:pt x="10106" y="12640"/>
                      </a:cubicBezTo>
                      <a:cubicBezTo>
                        <a:pt x="14040" y="11954"/>
                        <a:pt x="8401" y="12059"/>
                        <a:pt x="11859" y="1105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37" name="任意多边形: 形状 1120">
                  <a:extLst>
                    <a:ext uri="{FF2B5EF4-FFF2-40B4-BE49-F238E27FC236}">
                      <a16:creationId xmlns:a16="http://schemas.microsoft.com/office/drawing/2014/main" id="{BF3C98B4-AD8E-4C0E-6488-DCDB9AA0D78A}"/>
                    </a:ext>
                  </a:extLst>
                </p:cNvPr>
                <p:cNvSpPr/>
                <p:nvPr/>
              </p:nvSpPr>
              <p:spPr>
                <a:xfrm>
                  <a:off x="3573682" y="881351"/>
                  <a:ext cx="9525" cy="9525"/>
                </a:xfrm>
                <a:custGeom>
                  <a:avLst/>
                  <a:gdLst>
                    <a:gd name="connsiteX0" fmla="*/ 8337 w 9525"/>
                    <a:gd name="connsiteY0" fmla="*/ 11497 h 9525"/>
                    <a:gd name="connsiteX1" fmla="*/ 8651 w 9525"/>
                    <a:gd name="connsiteY1" fmla="*/ 7144 h 9525"/>
                    <a:gd name="connsiteX2" fmla="*/ 8337 w 9525"/>
                    <a:gd name="connsiteY2" fmla="*/ 1149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337" y="11497"/>
                      </a:moveTo>
                      <a:cubicBezTo>
                        <a:pt x="8213" y="9716"/>
                        <a:pt x="9928" y="8620"/>
                        <a:pt x="8651" y="7144"/>
                      </a:cubicBezTo>
                      <a:cubicBezTo>
                        <a:pt x="6346" y="8392"/>
                        <a:pt x="7051" y="10049"/>
                        <a:pt x="8337" y="1149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38" name="任意多边形: 形状 1121">
                  <a:extLst>
                    <a:ext uri="{FF2B5EF4-FFF2-40B4-BE49-F238E27FC236}">
                      <a16:creationId xmlns:a16="http://schemas.microsoft.com/office/drawing/2014/main" id="{B9830B9C-A2E0-B103-8BD8-A9943B0958A6}"/>
                    </a:ext>
                  </a:extLst>
                </p:cNvPr>
                <p:cNvSpPr/>
                <p:nvPr/>
              </p:nvSpPr>
              <p:spPr>
                <a:xfrm>
                  <a:off x="3578091" y="908964"/>
                  <a:ext cx="9525" cy="9525"/>
                </a:xfrm>
                <a:custGeom>
                  <a:avLst/>
                  <a:gdLst>
                    <a:gd name="connsiteX0" fmla="*/ 8862 w 9525"/>
                    <a:gd name="connsiteY0" fmla="*/ 9544 h 9525"/>
                    <a:gd name="connsiteX1" fmla="*/ 7195 w 9525"/>
                    <a:gd name="connsiteY1" fmla="*/ 7144 h 9525"/>
                    <a:gd name="connsiteX2" fmla="*/ 8862 w 9525"/>
                    <a:gd name="connsiteY2" fmla="*/ 95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862" y="9544"/>
                      </a:moveTo>
                      <a:cubicBezTo>
                        <a:pt x="11234" y="6972"/>
                        <a:pt x="8395" y="7325"/>
                        <a:pt x="7195" y="7144"/>
                      </a:cubicBezTo>
                      <a:cubicBezTo>
                        <a:pt x="6881" y="8430"/>
                        <a:pt x="8081" y="8630"/>
                        <a:pt x="8862" y="95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39" name="任意多边形: 形状 1122">
                  <a:extLst>
                    <a:ext uri="{FF2B5EF4-FFF2-40B4-BE49-F238E27FC236}">
                      <a16:creationId xmlns:a16="http://schemas.microsoft.com/office/drawing/2014/main" id="{2AA23AC0-7BA0-1F4B-5AFC-0B94C9B0927E}"/>
                    </a:ext>
                  </a:extLst>
                </p:cNvPr>
                <p:cNvSpPr/>
                <p:nvPr/>
              </p:nvSpPr>
              <p:spPr>
                <a:xfrm>
                  <a:off x="3642655" y="996541"/>
                  <a:ext cx="19050" cy="19050"/>
                </a:xfrm>
                <a:custGeom>
                  <a:avLst/>
                  <a:gdLst>
                    <a:gd name="connsiteX0" fmla="*/ 13421 w 19050"/>
                    <a:gd name="connsiteY0" fmla="*/ 15131 h 19050"/>
                    <a:gd name="connsiteX1" fmla="*/ 13954 w 19050"/>
                    <a:gd name="connsiteY1" fmla="*/ 9435 h 19050"/>
                    <a:gd name="connsiteX2" fmla="*/ 12392 w 19050"/>
                    <a:gd name="connsiteY2" fmla="*/ 11149 h 19050"/>
                    <a:gd name="connsiteX3" fmla="*/ 7144 w 19050"/>
                    <a:gd name="connsiteY3" fmla="*/ 7520 h 19050"/>
                    <a:gd name="connsiteX4" fmla="*/ 7668 w 19050"/>
                    <a:gd name="connsiteY4" fmla="*/ 15436 h 19050"/>
                    <a:gd name="connsiteX5" fmla="*/ 13421 w 19050"/>
                    <a:gd name="connsiteY5" fmla="*/ 1513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13421" y="15131"/>
                      </a:moveTo>
                      <a:lnTo>
                        <a:pt x="13954" y="9435"/>
                      </a:lnTo>
                      <a:lnTo>
                        <a:pt x="12392" y="11149"/>
                      </a:lnTo>
                      <a:cubicBezTo>
                        <a:pt x="11640" y="10254"/>
                        <a:pt x="10239" y="5844"/>
                        <a:pt x="7144" y="7520"/>
                      </a:cubicBezTo>
                      <a:lnTo>
                        <a:pt x="7668" y="15436"/>
                      </a:lnTo>
                      <a:cubicBezTo>
                        <a:pt x="9230" y="14588"/>
                        <a:pt x="11544" y="13769"/>
                        <a:pt x="13421" y="1513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40" name="任意多边形: 形状 1123">
                  <a:extLst>
                    <a:ext uri="{FF2B5EF4-FFF2-40B4-BE49-F238E27FC236}">
                      <a16:creationId xmlns:a16="http://schemas.microsoft.com/office/drawing/2014/main" id="{3C8FE3B2-360E-B585-A0B7-4F6F6717E200}"/>
                    </a:ext>
                  </a:extLst>
                </p:cNvPr>
                <p:cNvSpPr/>
                <p:nvPr/>
              </p:nvSpPr>
              <p:spPr>
                <a:xfrm>
                  <a:off x="3640607" y="710787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10944 h 9525"/>
                    <a:gd name="connsiteX1" fmla="*/ 16535 w 19050"/>
                    <a:gd name="connsiteY1" fmla="*/ 8277 h 9525"/>
                    <a:gd name="connsiteX2" fmla="*/ 8601 w 19050"/>
                    <a:gd name="connsiteY2" fmla="*/ 7144 h 9525"/>
                    <a:gd name="connsiteX3" fmla="*/ 7144 w 19050"/>
                    <a:gd name="connsiteY3" fmla="*/ 109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7144" y="10944"/>
                      </a:moveTo>
                      <a:cubicBezTo>
                        <a:pt x="10992" y="7458"/>
                        <a:pt x="12363" y="11011"/>
                        <a:pt x="16535" y="8277"/>
                      </a:cubicBezTo>
                      <a:lnTo>
                        <a:pt x="8601" y="7144"/>
                      </a:lnTo>
                      <a:cubicBezTo>
                        <a:pt x="8401" y="8439"/>
                        <a:pt x="13697" y="10516"/>
                        <a:pt x="7144" y="109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41" name="任意多边形: 形状 1124">
                  <a:extLst>
                    <a:ext uri="{FF2B5EF4-FFF2-40B4-BE49-F238E27FC236}">
                      <a16:creationId xmlns:a16="http://schemas.microsoft.com/office/drawing/2014/main" id="{CA8F944E-F48D-FA78-2055-BC3F25857FAD}"/>
                    </a:ext>
                  </a:extLst>
                </p:cNvPr>
                <p:cNvSpPr/>
                <p:nvPr/>
              </p:nvSpPr>
              <p:spPr>
                <a:xfrm>
                  <a:off x="3678686" y="1016806"/>
                  <a:ext cx="9525" cy="9525"/>
                </a:xfrm>
                <a:custGeom>
                  <a:avLst/>
                  <a:gdLst>
                    <a:gd name="connsiteX0" fmla="*/ 8442 w 9525"/>
                    <a:gd name="connsiteY0" fmla="*/ 7144 h 9525"/>
                    <a:gd name="connsiteX1" fmla="*/ 7146 w 9525"/>
                    <a:gd name="connsiteY1" fmla="*/ 8487 h 9525"/>
                    <a:gd name="connsiteX2" fmla="*/ 9251 w 9525"/>
                    <a:gd name="connsiteY2" fmla="*/ 7649 h 9525"/>
                    <a:gd name="connsiteX3" fmla="*/ 9813 w 9525"/>
                    <a:gd name="connsiteY3" fmla="*/ 9601 h 9525"/>
                    <a:gd name="connsiteX4" fmla="*/ 8442 w 9525"/>
                    <a:gd name="connsiteY4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8442" y="7144"/>
                      </a:moveTo>
                      <a:cubicBezTo>
                        <a:pt x="8356" y="7153"/>
                        <a:pt x="7080" y="8496"/>
                        <a:pt x="7146" y="8487"/>
                      </a:cubicBezTo>
                      <a:cubicBezTo>
                        <a:pt x="8185" y="9249"/>
                        <a:pt x="6889" y="7620"/>
                        <a:pt x="9251" y="7649"/>
                      </a:cubicBezTo>
                      <a:lnTo>
                        <a:pt x="9813" y="9601"/>
                      </a:lnTo>
                      <a:cubicBezTo>
                        <a:pt x="10261" y="8087"/>
                        <a:pt x="10775" y="8087"/>
                        <a:pt x="8442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42" name="任意多边形: 形状 1125">
                  <a:extLst>
                    <a:ext uri="{FF2B5EF4-FFF2-40B4-BE49-F238E27FC236}">
                      <a16:creationId xmlns:a16="http://schemas.microsoft.com/office/drawing/2014/main" id="{84901338-AB2C-6402-A54C-67304017D92F}"/>
                    </a:ext>
                  </a:extLst>
                </p:cNvPr>
                <p:cNvSpPr/>
                <p:nvPr/>
              </p:nvSpPr>
              <p:spPr>
                <a:xfrm>
                  <a:off x="3638283" y="717502"/>
                  <a:ext cx="19050" cy="9525"/>
                </a:xfrm>
                <a:custGeom>
                  <a:avLst/>
                  <a:gdLst>
                    <a:gd name="connsiteX0" fmla="*/ 20460 w 19050"/>
                    <a:gd name="connsiteY0" fmla="*/ 7858 h 9525"/>
                    <a:gd name="connsiteX1" fmla="*/ 7144 w 19050"/>
                    <a:gd name="connsiteY1" fmla="*/ 11220 h 9525"/>
                    <a:gd name="connsiteX2" fmla="*/ 20460 w 19050"/>
                    <a:gd name="connsiteY2" fmla="*/ 785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20460" y="7858"/>
                      </a:moveTo>
                      <a:cubicBezTo>
                        <a:pt x="17355" y="5333"/>
                        <a:pt x="9658" y="10239"/>
                        <a:pt x="7144" y="11220"/>
                      </a:cubicBezTo>
                      <a:cubicBezTo>
                        <a:pt x="11287" y="10448"/>
                        <a:pt x="14145" y="12210"/>
                        <a:pt x="20460" y="785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43" name="任意多边形: 形状 1126">
                  <a:extLst>
                    <a:ext uri="{FF2B5EF4-FFF2-40B4-BE49-F238E27FC236}">
                      <a16:creationId xmlns:a16="http://schemas.microsoft.com/office/drawing/2014/main" id="{C6AA343A-5032-B616-6620-A0ED5C8F583E}"/>
                    </a:ext>
                  </a:extLst>
                </p:cNvPr>
                <p:cNvSpPr/>
                <p:nvPr/>
              </p:nvSpPr>
              <p:spPr>
                <a:xfrm>
                  <a:off x="3733749" y="646664"/>
                  <a:ext cx="19050" cy="9525"/>
                </a:xfrm>
                <a:custGeom>
                  <a:avLst/>
                  <a:gdLst>
                    <a:gd name="connsiteX0" fmla="*/ 7271 w 19050"/>
                    <a:gd name="connsiteY0" fmla="*/ 8220 h 9525"/>
                    <a:gd name="connsiteX1" fmla="*/ 13567 w 19050"/>
                    <a:gd name="connsiteY1" fmla="*/ 7144 h 9525"/>
                    <a:gd name="connsiteX2" fmla="*/ 7271 w 19050"/>
                    <a:gd name="connsiteY2" fmla="*/ 822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271" y="8220"/>
                      </a:moveTo>
                      <a:cubicBezTo>
                        <a:pt x="8043" y="7801"/>
                        <a:pt x="12062" y="7963"/>
                        <a:pt x="13567" y="7144"/>
                      </a:cubicBezTo>
                      <a:cubicBezTo>
                        <a:pt x="11215" y="7639"/>
                        <a:pt x="6290" y="6372"/>
                        <a:pt x="7271" y="822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44" name="任意多边形: 形状 1127">
                  <a:extLst>
                    <a:ext uri="{FF2B5EF4-FFF2-40B4-BE49-F238E27FC236}">
                      <a16:creationId xmlns:a16="http://schemas.microsoft.com/office/drawing/2014/main" id="{000FE6DC-D2B5-7F98-9B07-70F6CAD16078}"/>
                    </a:ext>
                  </a:extLst>
                </p:cNvPr>
                <p:cNvSpPr/>
                <p:nvPr/>
              </p:nvSpPr>
              <p:spPr>
                <a:xfrm>
                  <a:off x="3697434" y="669658"/>
                  <a:ext cx="19050" cy="9525"/>
                </a:xfrm>
                <a:custGeom>
                  <a:avLst/>
                  <a:gdLst>
                    <a:gd name="connsiteX0" fmla="*/ 13916 w 19050"/>
                    <a:gd name="connsiteY0" fmla="*/ 9201 h 9525"/>
                    <a:gd name="connsiteX1" fmla="*/ 7401 w 19050"/>
                    <a:gd name="connsiteY1" fmla="*/ 7144 h 9525"/>
                    <a:gd name="connsiteX2" fmla="*/ 7144 w 19050"/>
                    <a:gd name="connsiteY2" fmla="*/ 987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3916" y="9201"/>
                      </a:moveTo>
                      <a:lnTo>
                        <a:pt x="7401" y="7144"/>
                      </a:lnTo>
                      <a:lnTo>
                        <a:pt x="7144" y="987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45" name="任意多边形: 形状 1128">
                  <a:extLst>
                    <a:ext uri="{FF2B5EF4-FFF2-40B4-BE49-F238E27FC236}">
                      <a16:creationId xmlns:a16="http://schemas.microsoft.com/office/drawing/2014/main" id="{25471584-C240-4FC5-9B7B-C8DEC7B03844}"/>
                    </a:ext>
                  </a:extLst>
                </p:cNvPr>
                <p:cNvSpPr/>
                <p:nvPr/>
              </p:nvSpPr>
              <p:spPr>
                <a:xfrm>
                  <a:off x="3628434" y="981591"/>
                  <a:ext cx="19050" cy="19050"/>
                </a:xfrm>
                <a:custGeom>
                  <a:avLst/>
                  <a:gdLst>
                    <a:gd name="connsiteX0" fmla="*/ 9144 w 19050"/>
                    <a:gd name="connsiteY0" fmla="*/ 12545 h 19050"/>
                    <a:gd name="connsiteX1" fmla="*/ 11192 w 19050"/>
                    <a:gd name="connsiteY1" fmla="*/ 8688 h 19050"/>
                    <a:gd name="connsiteX2" fmla="*/ 7144 w 19050"/>
                    <a:gd name="connsiteY2" fmla="*/ 7516 h 19050"/>
                    <a:gd name="connsiteX3" fmla="*/ 8020 w 19050"/>
                    <a:gd name="connsiteY3" fmla="*/ 12498 h 19050"/>
                    <a:gd name="connsiteX4" fmla="*/ 10658 w 19050"/>
                    <a:gd name="connsiteY4" fmla="*/ 12812 h 19050"/>
                    <a:gd name="connsiteX5" fmla="*/ 9144 w 19050"/>
                    <a:gd name="connsiteY5" fmla="*/ 1254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9144" y="12545"/>
                      </a:moveTo>
                      <a:cubicBezTo>
                        <a:pt x="7468" y="10717"/>
                        <a:pt x="14307" y="10555"/>
                        <a:pt x="11192" y="8688"/>
                      </a:cubicBezTo>
                      <a:cubicBezTo>
                        <a:pt x="9706" y="8373"/>
                        <a:pt x="8992" y="6316"/>
                        <a:pt x="7144" y="7516"/>
                      </a:cubicBezTo>
                      <a:cubicBezTo>
                        <a:pt x="7963" y="7621"/>
                        <a:pt x="11811" y="12202"/>
                        <a:pt x="8020" y="12498"/>
                      </a:cubicBezTo>
                      <a:lnTo>
                        <a:pt x="10658" y="12812"/>
                      </a:lnTo>
                      <a:lnTo>
                        <a:pt x="9144" y="1254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46" name="任意多边形: 形状 1129">
                  <a:extLst>
                    <a:ext uri="{FF2B5EF4-FFF2-40B4-BE49-F238E27FC236}">
                      <a16:creationId xmlns:a16="http://schemas.microsoft.com/office/drawing/2014/main" id="{889959CA-B6F0-33B2-61B3-CE500655065C}"/>
                    </a:ext>
                  </a:extLst>
                </p:cNvPr>
                <p:cNvSpPr/>
                <p:nvPr/>
              </p:nvSpPr>
              <p:spPr>
                <a:xfrm>
                  <a:off x="3643284" y="993917"/>
                  <a:ext cx="9525" cy="9525"/>
                </a:xfrm>
                <a:custGeom>
                  <a:avLst/>
                  <a:gdLst>
                    <a:gd name="connsiteX0" fmla="*/ 7268 w 9525"/>
                    <a:gd name="connsiteY0" fmla="*/ 7144 h 9525"/>
                    <a:gd name="connsiteX1" fmla="*/ 7144 w 9525"/>
                    <a:gd name="connsiteY1" fmla="*/ 7620 h 9525"/>
                    <a:gd name="connsiteX2" fmla="*/ 9849 w 9525"/>
                    <a:gd name="connsiteY2" fmla="*/ 766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268" y="7144"/>
                      </a:moveTo>
                      <a:lnTo>
                        <a:pt x="7144" y="7620"/>
                      </a:lnTo>
                      <a:lnTo>
                        <a:pt x="9849" y="766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47" name="任意多边形: 形状 1130">
                  <a:extLst>
                    <a:ext uri="{FF2B5EF4-FFF2-40B4-BE49-F238E27FC236}">
                      <a16:creationId xmlns:a16="http://schemas.microsoft.com/office/drawing/2014/main" id="{F96FBCF9-9DDB-C764-BD9D-60E323E194F0}"/>
                    </a:ext>
                  </a:extLst>
                </p:cNvPr>
                <p:cNvSpPr/>
                <p:nvPr/>
              </p:nvSpPr>
              <p:spPr>
                <a:xfrm>
                  <a:off x="3663467" y="700995"/>
                  <a:ext cx="19050" cy="9525"/>
                </a:xfrm>
                <a:custGeom>
                  <a:avLst/>
                  <a:gdLst>
                    <a:gd name="connsiteX0" fmla="*/ 10620 w 19050"/>
                    <a:gd name="connsiteY0" fmla="*/ 9515 h 9525"/>
                    <a:gd name="connsiteX1" fmla="*/ 12116 w 19050"/>
                    <a:gd name="connsiteY1" fmla="*/ 7144 h 9525"/>
                    <a:gd name="connsiteX2" fmla="*/ 7144 w 19050"/>
                    <a:gd name="connsiteY2" fmla="*/ 10087 h 9525"/>
                    <a:gd name="connsiteX3" fmla="*/ 10620 w 19050"/>
                    <a:gd name="connsiteY3" fmla="*/ 951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0620" y="9515"/>
                      </a:moveTo>
                      <a:lnTo>
                        <a:pt x="12116" y="7144"/>
                      </a:lnTo>
                      <a:lnTo>
                        <a:pt x="7144" y="10087"/>
                      </a:lnTo>
                      <a:cubicBezTo>
                        <a:pt x="8249" y="8973"/>
                        <a:pt x="9839" y="9335"/>
                        <a:pt x="10620" y="951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48" name="任意多边形: 形状 1131">
                  <a:extLst>
                    <a:ext uri="{FF2B5EF4-FFF2-40B4-BE49-F238E27FC236}">
                      <a16:creationId xmlns:a16="http://schemas.microsoft.com/office/drawing/2014/main" id="{4EE701D0-AA67-93DE-5933-E9F27F8ADB7A}"/>
                    </a:ext>
                  </a:extLst>
                </p:cNvPr>
                <p:cNvSpPr/>
                <p:nvPr/>
              </p:nvSpPr>
              <p:spPr>
                <a:xfrm>
                  <a:off x="3588229" y="863634"/>
                  <a:ext cx="9525" cy="9525"/>
                </a:xfrm>
                <a:custGeom>
                  <a:avLst/>
                  <a:gdLst>
                    <a:gd name="connsiteX0" fmla="*/ 8944 w 9525"/>
                    <a:gd name="connsiteY0" fmla="*/ 7144 h 9525"/>
                    <a:gd name="connsiteX1" fmla="*/ 7144 w 9525"/>
                    <a:gd name="connsiteY1" fmla="*/ 8058 h 9525"/>
                    <a:gd name="connsiteX2" fmla="*/ 10020 w 9525"/>
                    <a:gd name="connsiteY2" fmla="*/ 105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944" y="7144"/>
                      </a:moveTo>
                      <a:lnTo>
                        <a:pt x="7144" y="8058"/>
                      </a:lnTo>
                      <a:lnTo>
                        <a:pt x="10020" y="1056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49" name="任意多边形: 形状 1132">
                  <a:extLst>
                    <a:ext uri="{FF2B5EF4-FFF2-40B4-BE49-F238E27FC236}">
                      <a16:creationId xmlns:a16="http://schemas.microsoft.com/office/drawing/2014/main" id="{99BF0950-B4D3-463C-7A6E-C6F0B06BDAC7}"/>
                    </a:ext>
                  </a:extLst>
                </p:cNvPr>
                <p:cNvSpPr/>
                <p:nvPr/>
              </p:nvSpPr>
              <p:spPr>
                <a:xfrm>
                  <a:off x="3653851" y="709913"/>
                  <a:ext cx="28575" cy="19050"/>
                </a:xfrm>
                <a:custGeom>
                  <a:avLst/>
                  <a:gdLst>
                    <a:gd name="connsiteX0" fmla="*/ 7226 w 28575"/>
                    <a:gd name="connsiteY0" fmla="*/ 17829 h 19050"/>
                    <a:gd name="connsiteX1" fmla="*/ 16141 w 28575"/>
                    <a:gd name="connsiteY1" fmla="*/ 21134 h 19050"/>
                    <a:gd name="connsiteX2" fmla="*/ 25647 w 28575"/>
                    <a:gd name="connsiteY2" fmla="*/ 16105 h 19050"/>
                    <a:gd name="connsiteX3" fmla="*/ 20561 w 28575"/>
                    <a:gd name="connsiteY3" fmla="*/ 15524 h 19050"/>
                    <a:gd name="connsiteX4" fmla="*/ 27152 w 28575"/>
                    <a:gd name="connsiteY4" fmla="*/ 11752 h 19050"/>
                    <a:gd name="connsiteX5" fmla="*/ 25200 w 28575"/>
                    <a:gd name="connsiteY5" fmla="*/ 9932 h 19050"/>
                    <a:gd name="connsiteX6" fmla="*/ 29915 w 28575"/>
                    <a:gd name="connsiteY6" fmla="*/ 9056 h 19050"/>
                    <a:gd name="connsiteX7" fmla="*/ 15627 w 28575"/>
                    <a:gd name="connsiteY7" fmla="*/ 8980 h 19050"/>
                    <a:gd name="connsiteX8" fmla="*/ 7226 w 28575"/>
                    <a:gd name="connsiteY8" fmla="*/ 1782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575" h="19050">
                      <a:moveTo>
                        <a:pt x="7226" y="17829"/>
                      </a:moveTo>
                      <a:cubicBezTo>
                        <a:pt x="6226" y="22896"/>
                        <a:pt x="14646" y="16686"/>
                        <a:pt x="16141" y="21134"/>
                      </a:cubicBezTo>
                      <a:cubicBezTo>
                        <a:pt x="17656" y="19515"/>
                        <a:pt x="20561" y="15514"/>
                        <a:pt x="25647" y="16105"/>
                      </a:cubicBezTo>
                      <a:cubicBezTo>
                        <a:pt x="30248" y="15257"/>
                        <a:pt x="22866" y="16067"/>
                        <a:pt x="20561" y="15524"/>
                      </a:cubicBezTo>
                      <a:cubicBezTo>
                        <a:pt x="21637" y="14428"/>
                        <a:pt x="23352" y="10809"/>
                        <a:pt x="27152" y="11752"/>
                      </a:cubicBezTo>
                      <a:lnTo>
                        <a:pt x="25200" y="9932"/>
                      </a:lnTo>
                      <a:lnTo>
                        <a:pt x="29915" y="9056"/>
                      </a:lnTo>
                      <a:cubicBezTo>
                        <a:pt x="28200" y="3170"/>
                        <a:pt x="16218" y="13142"/>
                        <a:pt x="15627" y="8980"/>
                      </a:cubicBezTo>
                      <a:cubicBezTo>
                        <a:pt x="13179" y="12476"/>
                        <a:pt x="7636" y="13142"/>
                        <a:pt x="7226" y="1782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50" name="任意多边形: 形状 1133">
                  <a:extLst>
                    <a:ext uri="{FF2B5EF4-FFF2-40B4-BE49-F238E27FC236}">
                      <a16:creationId xmlns:a16="http://schemas.microsoft.com/office/drawing/2014/main" id="{650B2348-A30D-D31B-BC01-4B5643BE6FD4}"/>
                    </a:ext>
                  </a:extLst>
                </p:cNvPr>
                <p:cNvSpPr/>
                <p:nvPr/>
              </p:nvSpPr>
              <p:spPr>
                <a:xfrm>
                  <a:off x="3674669" y="696985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7372 w 9525"/>
                    <a:gd name="connsiteY1" fmla="*/ 10620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7372" y="10620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51" name="任意多边形: 形状 1134">
                  <a:extLst>
                    <a:ext uri="{FF2B5EF4-FFF2-40B4-BE49-F238E27FC236}">
                      <a16:creationId xmlns:a16="http://schemas.microsoft.com/office/drawing/2014/main" id="{C75CEB09-7BB6-8EF6-C0DB-5423D5506715}"/>
                    </a:ext>
                  </a:extLst>
                </p:cNvPr>
                <p:cNvSpPr/>
                <p:nvPr/>
              </p:nvSpPr>
              <p:spPr>
                <a:xfrm>
                  <a:off x="3668654" y="702281"/>
                  <a:ext cx="19050" cy="19050"/>
                </a:xfrm>
                <a:custGeom>
                  <a:avLst/>
                  <a:gdLst>
                    <a:gd name="connsiteX0" fmla="*/ 7348 w 19050"/>
                    <a:gd name="connsiteY0" fmla="*/ 12059 h 19050"/>
                    <a:gd name="connsiteX1" fmla="*/ 12625 w 19050"/>
                    <a:gd name="connsiteY1" fmla="*/ 7896 h 19050"/>
                    <a:gd name="connsiteX2" fmla="*/ 9511 w 19050"/>
                    <a:gd name="connsiteY2" fmla="*/ 7144 h 19050"/>
                    <a:gd name="connsiteX3" fmla="*/ 7348 w 19050"/>
                    <a:gd name="connsiteY3" fmla="*/ 1205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7348" y="12059"/>
                      </a:moveTo>
                      <a:cubicBezTo>
                        <a:pt x="11797" y="12449"/>
                        <a:pt x="9558" y="9877"/>
                        <a:pt x="12625" y="7896"/>
                      </a:cubicBezTo>
                      <a:lnTo>
                        <a:pt x="9511" y="7144"/>
                      </a:lnTo>
                      <a:cubicBezTo>
                        <a:pt x="6986" y="8601"/>
                        <a:pt x="6910" y="10592"/>
                        <a:pt x="7348" y="1205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52" name="任意多边形: 形状 1135">
                  <a:extLst>
                    <a:ext uri="{FF2B5EF4-FFF2-40B4-BE49-F238E27FC236}">
                      <a16:creationId xmlns:a16="http://schemas.microsoft.com/office/drawing/2014/main" id="{62F95A6C-4E5B-362C-D1A1-D0F30D093983}"/>
                    </a:ext>
                  </a:extLst>
                </p:cNvPr>
                <p:cNvSpPr/>
                <p:nvPr/>
              </p:nvSpPr>
              <p:spPr>
                <a:xfrm>
                  <a:off x="3624405" y="973096"/>
                  <a:ext cx="9525" cy="9525"/>
                </a:xfrm>
                <a:custGeom>
                  <a:avLst/>
                  <a:gdLst>
                    <a:gd name="connsiteX0" fmla="*/ 7677 w 9525"/>
                    <a:gd name="connsiteY0" fmla="*/ 8715 h 9525"/>
                    <a:gd name="connsiteX1" fmla="*/ 10411 w 9525"/>
                    <a:gd name="connsiteY1" fmla="*/ 10592 h 9525"/>
                    <a:gd name="connsiteX2" fmla="*/ 9173 w 9525"/>
                    <a:gd name="connsiteY2" fmla="*/ 7144 h 9525"/>
                    <a:gd name="connsiteX3" fmla="*/ 7144 w 9525"/>
                    <a:gd name="connsiteY3" fmla="*/ 9439 h 9525"/>
                    <a:gd name="connsiteX4" fmla="*/ 7677 w 9525"/>
                    <a:gd name="connsiteY4" fmla="*/ 871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7677" y="8715"/>
                      </a:moveTo>
                      <a:cubicBezTo>
                        <a:pt x="9258" y="8582"/>
                        <a:pt x="9344" y="10030"/>
                        <a:pt x="10411" y="10592"/>
                      </a:cubicBezTo>
                      <a:cubicBezTo>
                        <a:pt x="12097" y="7991"/>
                        <a:pt x="7658" y="8696"/>
                        <a:pt x="9173" y="7144"/>
                      </a:cubicBezTo>
                      <a:lnTo>
                        <a:pt x="7144" y="9439"/>
                      </a:lnTo>
                      <a:cubicBezTo>
                        <a:pt x="7887" y="9649"/>
                        <a:pt x="7563" y="9277"/>
                        <a:pt x="7677" y="871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53" name="任意多边形: 形状 1136">
                  <a:extLst>
                    <a:ext uri="{FF2B5EF4-FFF2-40B4-BE49-F238E27FC236}">
                      <a16:creationId xmlns:a16="http://schemas.microsoft.com/office/drawing/2014/main" id="{B7B74B3A-15EE-4318-BE29-3BF24A14D78C}"/>
                    </a:ext>
                  </a:extLst>
                </p:cNvPr>
                <p:cNvSpPr/>
                <p:nvPr/>
              </p:nvSpPr>
              <p:spPr>
                <a:xfrm>
                  <a:off x="3684251" y="691289"/>
                  <a:ext cx="19050" cy="9525"/>
                </a:xfrm>
                <a:custGeom>
                  <a:avLst/>
                  <a:gdLst>
                    <a:gd name="connsiteX0" fmla="*/ 13335 w 19050"/>
                    <a:gd name="connsiteY0" fmla="*/ 11859 h 9525"/>
                    <a:gd name="connsiteX1" fmla="*/ 7144 w 19050"/>
                    <a:gd name="connsiteY1" fmla="*/ 7144 h 9525"/>
                    <a:gd name="connsiteX2" fmla="*/ 13335 w 19050"/>
                    <a:gd name="connsiteY2" fmla="*/ 1185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3335" y="11859"/>
                      </a:moveTo>
                      <a:cubicBezTo>
                        <a:pt x="10477" y="8887"/>
                        <a:pt x="11897" y="8601"/>
                        <a:pt x="7144" y="7144"/>
                      </a:cubicBezTo>
                      <a:cubicBezTo>
                        <a:pt x="7391" y="11363"/>
                        <a:pt x="6668" y="11097"/>
                        <a:pt x="13335" y="1185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54" name="任意多边形: 形状 1137">
                  <a:extLst>
                    <a:ext uri="{FF2B5EF4-FFF2-40B4-BE49-F238E27FC236}">
                      <a16:creationId xmlns:a16="http://schemas.microsoft.com/office/drawing/2014/main" id="{2836B6E9-1822-200D-42F1-D9B15CAF63E7}"/>
                    </a:ext>
                  </a:extLst>
                </p:cNvPr>
                <p:cNvSpPr/>
                <p:nvPr/>
              </p:nvSpPr>
              <p:spPr>
                <a:xfrm>
                  <a:off x="3629958" y="977912"/>
                  <a:ext cx="9525" cy="9525"/>
                </a:xfrm>
                <a:custGeom>
                  <a:avLst/>
                  <a:gdLst>
                    <a:gd name="connsiteX0" fmla="*/ 9268 w 9525"/>
                    <a:gd name="connsiteY0" fmla="*/ 8842 h 9525"/>
                    <a:gd name="connsiteX1" fmla="*/ 7249 w 9525"/>
                    <a:gd name="connsiteY1" fmla="*/ 7233 h 9525"/>
                    <a:gd name="connsiteX2" fmla="*/ 7144 w 9525"/>
                    <a:gd name="connsiteY2" fmla="*/ 9652 h 9525"/>
                    <a:gd name="connsiteX3" fmla="*/ 9268 w 9525"/>
                    <a:gd name="connsiteY3" fmla="*/ 884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268" y="8842"/>
                      </a:moveTo>
                      <a:cubicBezTo>
                        <a:pt x="9887" y="9538"/>
                        <a:pt x="8944" y="6604"/>
                        <a:pt x="7249" y="7233"/>
                      </a:cubicBezTo>
                      <a:lnTo>
                        <a:pt x="7144" y="9652"/>
                      </a:lnTo>
                      <a:lnTo>
                        <a:pt x="9268" y="884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55" name="任意多边形: 形状 1138">
                  <a:extLst>
                    <a:ext uri="{FF2B5EF4-FFF2-40B4-BE49-F238E27FC236}">
                      <a16:creationId xmlns:a16="http://schemas.microsoft.com/office/drawing/2014/main" id="{0CF799B3-0CFF-84F3-AF8D-86335540F1B2}"/>
                    </a:ext>
                  </a:extLst>
                </p:cNvPr>
                <p:cNvSpPr/>
                <p:nvPr/>
              </p:nvSpPr>
              <p:spPr>
                <a:xfrm>
                  <a:off x="3594468" y="876246"/>
                  <a:ext cx="9525" cy="9525"/>
                </a:xfrm>
                <a:custGeom>
                  <a:avLst/>
                  <a:gdLst>
                    <a:gd name="connsiteX0" fmla="*/ 8896 w 9525"/>
                    <a:gd name="connsiteY0" fmla="*/ 7144 h 9525"/>
                    <a:gd name="connsiteX1" fmla="*/ 7144 w 9525"/>
                    <a:gd name="connsiteY1" fmla="*/ 9725 h 9525"/>
                    <a:gd name="connsiteX2" fmla="*/ 10630 w 9525"/>
                    <a:gd name="connsiteY2" fmla="*/ 805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896" y="7144"/>
                      </a:moveTo>
                      <a:lnTo>
                        <a:pt x="7144" y="9725"/>
                      </a:lnTo>
                      <a:lnTo>
                        <a:pt x="10630" y="805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56" name="任意多边形: 形状 1139">
                  <a:extLst>
                    <a:ext uri="{FF2B5EF4-FFF2-40B4-BE49-F238E27FC236}">
                      <a16:creationId xmlns:a16="http://schemas.microsoft.com/office/drawing/2014/main" id="{EBBE05F9-C1CF-FB0D-220E-CCCA60D88164}"/>
                    </a:ext>
                  </a:extLst>
                </p:cNvPr>
                <p:cNvSpPr/>
                <p:nvPr/>
              </p:nvSpPr>
              <p:spPr>
                <a:xfrm>
                  <a:off x="3676259" y="997194"/>
                  <a:ext cx="28575" cy="28575"/>
                </a:xfrm>
                <a:custGeom>
                  <a:avLst/>
                  <a:gdLst>
                    <a:gd name="connsiteX0" fmla="*/ 9954 w 28575"/>
                    <a:gd name="connsiteY0" fmla="*/ 21565 h 28575"/>
                    <a:gd name="connsiteX1" fmla="*/ 11097 w 28575"/>
                    <a:gd name="connsiteY1" fmla="*/ 20612 h 28575"/>
                    <a:gd name="connsiteX2" fmla="*/ 11011 w 28575"/>
                    <a:gd name="connsiteY2" fmla="*/ 20498 h 28575"/>
                    <a:gd name="connsiteX3" fmla="*/ 10954 w 28575"/>
                    <a:gd name="connsiteY3" fmla="*/ 20441 h 28575"/>
                    <a:gd name="connsiteX4" fmla="*/ 10925 w 28575"/>
                    <a:gd name="connsiteY4" fmla="*/ 20412 h 28575"/>
                    <a:gd name="connsiteX5" fmla="*/ 10916 w 28575"/>
                    <a:gd name="connsiteY5" fmla="*/ 20393 h 28575"/>
                    <a:gd name="connsiteX6" fmla="*/ 10744 w 28575"/>
                    <a:gd name="connsiteY6" fmla="*/ 27146 h 28575"/>
                    <a:gd name="connsiteX7" fmla="*/ 10744 w 28575"/>
                    <a:gd name="connsiteY7" fmla="*/ 27146 h 28575"/>
                    <a:gd name="connsiteX8" fmla="*/ 10744 w 28575"/>
                    <a:gd name="connsiteY8" fmla="*/ 27137 h 28575"/>
                    <a:gd name="connsiteX9" fmla="*/ 10744 w 28575"/>
                    <a:gd name="connsiteY9" fmla="*/ 27127 h 28575"/>
                    <a:gd name="connsiteX10" fmla="*/ 10735 w 28575"/>
                    <a:gd name="connsiteY10" fmla="*/ 27080 h 28575"/>
                    <a:gd name="connsiteX11" fmla="*/ 10497 w 28575"/>
                    <a:gd name="connsiteY11" fmla="*/ 26375 h 28575"/>
                    <a:gd name="connsiteX12" fmla="*/ 9868 w 28575"/>
                    <a:gd name="connsiteY12" fmla="*/ 24975 h 28575"/>
                    <a:gd name="connsiteX13" fmla="*/ 11659 w 28575"/>
                    <a:gd name="connsiteY13" fmla="*/ 20460 h 28575"/>
                    <a:gd name="connsiteX14" fmla="*/ 11630 w 28575"/>
                    <a:gd name="connsiteY14" fmla="*/ 21307 h 28575"/>
                    <a:gd name="connsiteX15" fmla="*/ 24537 w 28575"/>
                    <a:gd name="connsiteY15" fmla="*/ 10611 h 28575"/>
                    <a:gd name="connsiteX16" fmla="*/ 24784 w 28575"/>
                    <a:gd name="connsiteY16" fmla="*/ 8201 h 28575"/>
                    <a:gd name="connsiteX17" fmla="*/ 24994 w 28575"/>
                    <a:gd name="connsiteY17" fmla="*/ 7553 h 28575"/>
                    <a:gd name="connsiteX18" fmla="*/ 25098 w 28575"/>
                    <a:gd name="connsiteY18" fmla="*/ 7639 h 28575"/>
                    <a:gd name="connsiteX19" fmla="*/ 23117 w 28575"/>
                    <a:gd name="connsiteY19" fmla="*/ 7382 h 28575"/>
                    <a:gd name="connsiteX20" fmla="*/ 22631 w 28575"/>
                    <a:gd name="connsiteY20" fmla="*/ 7839 h 28575"/>
                    <a:gd name="connsiteX21" fmla="*/ 18336 w 28575"/>
                    <a:gd name="connsiteY21" fmla="*/ 7144 h 28575"/>
                    <a:gd name="connsiteX22" fmla="*/ 12668 w 28575"/>
                    <a:gd name="connsiteY22" fmla="*/ 11678 h 28575"/>
                    <a:gd name="connsiteX23" fmla="*/ 14211 w 28575"/>
                    <a:gd name="connsiteY23" fmla="*/ 11706 h 28575"/>
                    <a:gd name="connsiteX24" fmla="*/ 8687 w 28575"/>
                    <a:gd name="connsiteY24" fmla="*/ 21365 h 28575"/>
                    <a:gd name="connsiteX25" fmla="*/ 7144 w 28575"/>
                    <a:gd name="connsiteY25" fmla="*/ 26137 h 28575"/>
                    <a:gd name="connsiteX26" fmla="*/ 7172 w 28575"/>
                    <a:gd name="connsiteY26" fmla="*/ 26708 h 28575"/>
                    <a:gd name="connsiteX27" fmla="*/ 7191 w 28575"/>
                    <a:gd name="connsiteY27" fmla="*/ 26851 h 28575"/>
                    <a:gd name="connsiteX28" fmla="*/ 7201 w 28575"/>
                    <a:gd name="connsiteY28" fmla="*/ 26918 h 28575"/>
                    <a:gd name="connsiteX29" fmla="*/ 7211 w 28575"/>
                    <a:gd name="connsiteY29" fmla="*/ 26956 h 28575"/>
                    <a:gd name="connsiteX30" fmla="*/ 7211 w 28575"/>
                    <a:gd name="connsiteY30" fmla="*/ 26956 h 28575"/>
                    <a:gd name="connsiteX31" fmla="*/ 7382 w 28575"/>
                    <a:gd name="connsiteY31" fmla="*/ 20383 h 28575"/>
                    <a:gd name="connsiteX32" fmla="*/ 7382 w 28575"/>
                    <a:gd name="connsiteY32" fmla="*/ 20383 h 28575"/>
                    <a:gd name="connsiteX33" fmla="*/ 7382 w 28575"/>
                    <a:gd name="connsiteY33" fmla="*/ 20393 h 28575"/>
                    <a:gd name="connsiteX34" fmla="*/ 7468 w 28575"/>
                    <a:gd name="connsiteY34" fmla="*/ 20488 h 28575"/>
                    <a:gd name="connsiteX35" fmla="*/ 7982 w 28575"/>
                    <a:gd name="connsiteY35" fmla="*/ 20869 h 28575"/>
                    <a:gd name="connsiteX36" fmla="*/ 9954 w 28575"/>
                    <a:gd name="connsiteY36" fmla="*/ 21565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8575" h="28575">
                      <a:moveTo>
                        <a:pt x="9954" y="21565"/>
                      </a:moveTo>
                      <a:cubicBezTo>
                        <a:pt x="11040" y="21241"/>
                        <a:pt x="11268" y="20926"/>
                        <a:pt x="11097" y="20612"/>
                      </a:cubicBezTo>
                      <a:lnTo>
                        <a:pt x="11011" y="20498"/>
                      </a:lnTo>
                      <a:lnTo>
                        <a:pt x="10954" y="20441"/>
                      </a:lnTo>
                      <a:lnTo>
                        <a:pt x="10925" y="20412"/>
                      </a:lnTo>
                      <a:lnTo>
                        <a:pt x="10916" y="20393"/>
                      </a:lnTo>
                      <a:lnTo>
                        <a:pt x="10744" y="27146"/>
                      </a:lnTo>
                      <a:lnTo>
                        <a:pt x="10744" y="27146"/>
                      </a:lnTo>
                      <a:lnTo>
                        <a:pt x="10744" y="27137"/>
                      </a:lnTo>
                      <a:lnTo>
                        <a:pt x="10744" y="27127"/>
                      </a:lnTo>
                      <a:lnTo>
                        <a:pt x="10735" y="27080"/>
                      </a:lnTo>
                      <a:lnTo>
                        <a:pt x="10497" y="26375"/>
                      </a:lnTo>
                      <a:lnTo>
                        <a:pt x="9868" y="24975"/>
                      </a:lnTo>
                      <a:cubicBezTo>
                        <a:pt x="9020" y="23146"/>
                        <a:pt x="8392" y="21479"/>
                        <a:pt x="11659" y="20460"/>
                      </a:cubicBezTo>
                      <a:lnTo>
                        <a:pt x="11630" y="21307"/>
                      </a:lnTo>
                      <a:cubicBezTo>
                        <a:pt x="16364" y="16154"/>
                        <a:pt x="18317" y="14878"/>
                        <a:pt x="24537" y="10611"/>
                      </a:cubicBezTo>
                      <a:cubicBezTo>
                        <a:pt x="24537" y="10611"/>
                        <a:pt x="24660" y="9401"/>
                        <a:pt x="24784" y="8201"/>
                      </a:cubicBezTo>
                      <a:cubicBezTo>
                        <a:pt x="24832" y="7344"/>
                        <a:pt x="24927" y="7410"/>
                        <a:pt x="24994" y="7553"/>
                      </a:cubicBezTo>
                      <a:cubicBezTo>
                        <a:pt x="25060" y="7610"/>
                        <a:pt x="25098" y="7639"/>
                        <a:pt x="25098" y="7639"/>
                      </a:cubicBezTo>
                      <a:cubicBezTo>
                        <a:pt x="24689" y="7563"/>
                        <a:pt x="23879" y="7420"/>
                        <a:pt x="23117" y="7382"/>
                      </a:cubicBezTo>
                      <a:cubicBezTo>
                        <a:pt x="25260" y="7925"/>
                        <a:pt x="20603" y="7401"/>
                        <a:pt x="22631" y="7839"/>
                      </a:cubicBezTo>
                      <a:cubicBezTo>
                        <a:pt x="22022" y="7639"/>
                        <a:pt x="20317" y="7353"/>
                        <a:pt x="18336" y="7144"/>
                      </a:cubicBezTo>
                      <a:cubicBezTo>
                        <a:pt x="16383" y="7687"/>
                        <a:pt x="14259" y="10201"/>
                        <a:pt x="12668" y="11678"/>
                      </a:cubicBezTo>
                      <a:lnTo>
                        <a:pt x="14211" y="11706"/>
                      </a:lnTo>
                      <a:cubicBezTo>
                        <a:pt x="13364" y="14773"/>
                        <a:pt x="10497" y="18117"/>
                        <a:pt x="8687" y="21365"/>
                      </a:cubicBezTo>
                      <a:cubicBezTo>
                        <a:pt x="7782" y="22993"/>
                        <a:pt x="7134" y="24594"/>
                        <a:pt x="7144" y="26137"/>
                      </a:cubicBezTo>
                      <a:lnTo>
                        <a:pt x="7172" y="26708"/>
                      </a:lnTo>
                      <a:lnTo>
                        <a:pt x="7191" y="26851"/>
                      </a:lnTo>
                      <a:lnTo>
                        <a:pt x="7201" y="26918"/>
                      </a:lnTo>
                      <a:lnTo>
                        <a:pt x="7211" y="26956"/>
                      </a:lnTo>
                      <a:lnTo>
                        <a:pt x="7211" y="26956"/>
                      </a:lnTo>
                      <a:cubicBezTo>
                        <a:pt x="7172" y="28384"/>
                        <a:pt x="7525" y="14507"/>
                        <a:pt x="7382" y="20383"/>
                      </a:cubicBezTo>
                      <a:lnTo>
                        <a:pt x="7382" y="20383"/>
                      </a:lnTo>
                      <a:lnTo>
                        <a:pt x="7382" y="20393"/>
                      </a:lnTo>
                      <a:lnTo>
                        <a:pt x="7468" y="20488"/>
                      </a:lnTo>
                      <a:cubicBezTo>
                        <a:pt x="7592" y="20622"/>
                        <a:pt x="7763" y="20745"/>
                        <a:pt x="7982" y="20869"/>
                      </a:cubicBezTo>
                      <a:cubicBezTo>
                        <a:pt x="8420" y="21126"/>
                        <a:pt x="9058" y="21355"/>
                        <a:pt x="9954" y="2156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57" name="任意多边形: 形状 1140">
                  <a:extLst>
                    <a:ext uri="{FF2B5EF4-FFF2-40B4-BE49-F238E27FC236}">
                      <a16:creationId xmlns:a16="http://schemas.microsoft.com/office/drawing/2014/main" id="{6A84AEE4-F545-C94A-1CDC-EC45612581C7}"/>
                    </a:ext>
                  </a:extLst>
                </p:cNvPr>
                <p:cNvSpPr/>
                <p:nvPr/>
              </p:nvSpPr>
              <p:spPr>
                <a:xfrm>
                  <a:off x="3602003" y="824944"/>
                  <a:ext cx="9525" cy="19050"/>
                </a:xfrm>
                <a:custGeom>
                  <a:avLst/>
                  <a:gdLst>
                    <a:gd name="connsiteX0" fmla="*/ 10544 w 9525"/>
                    <a:gd name="connsiteY0" fmla="*/ 7144 h 19050"/>
                    <a:gd name="connsiteX1" fmla="*/ 7144 w 9525"/>
                    <a:gd name="connsiteY1" fmla="*/ 7839 h 19050"/>
                    <a:gd name="connsiteX2" fmla="*/ 9925 w 9525"/>
                    <a:gd name="connsiteY2" fmla="*/ 1197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10544" y="7144"/>
                      </a:moveTo>
                      <a:lnTo>
                        <a:pt x="7144" y="7839"/>
                      </a:lnTo>
                      <a:lnTo>
                        <a:pt x="9925" y="1197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58" name="任意多边形: 形状 1141">
                  <a:extLst>
                    <a:ext uri="{FF2B5EF4-FFF2-40B4-BE49-F238E27FC236}">
                      <a16:creationId xmlns:a16="http://schemas.microsoft.com/office/drawing/2014/main" id="{008592D4-666B-A300-FF77-0B1E494FAF38}"/>
                    </a:ext>
                  </a:extLst>
                </p:cNvPr>
                <p:cNvSpPr/>
                <p:nvPr/>
              </p:nvSpPr>
              <p:spPr>
                <a:xfrm>
                  <a:off x="3618176" y="959005"/>
                  <a:ext cx="9525" cy="9525"/>
                </a:xfrm>
                <a:custGeom>
                  <a:avLst/>
                  <a:gdLst>
                    <a:gd name="connsiteX0" fmla="*/ 10868 w 9525"/>
                    <a:gd name="connsiteY0" fmla="*/ 8299 h 9525"/>
                    <a:gd name="connsiteX1" fmla="*/ 7144 w 9525"/>
                    <a:gd name="connsiteY1" fmla="*/ 7518 h 9525"/>
                    <a:gd name="connsiteX2" fmla="*/ 10868 w 9525"/>
                    <a:gd name="connsiteY2" fmla="*/ 829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868" y="8299"/>
                      </a:moveTo>
                      <a:cubicBezTo>
                        <a:pt x="10944" y="6756"/>
                        <a:pt x="8477" y="7052"/>
                        <a:pt x="7144" y="7518"/>
                      </a:cubicBezTo>
                      <a:cubicBezTo>
                        <a:pt x="7553" y="9928"/>
                        <a:pt x="9725" y="8156"/>
                        <a:pt x="10868" y="829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59" name="任意多边形: 形状 1142">
                  <a:extLst>
                    <a:ext uri="{FF2B5EF4-FFF2-40B4-BE49-F238E27FC236}">
                      <a16:creationId xmlns:a16="http://schemas.microsoft.com/office/drawing/2014/main" id="{7A643602-D7C7-145C-131C-AAD185655D03}"/>
                    </a:ext>
                  </a:extLst>
                </p:cNvPr>
                <p:cNvSpPr/>
                <p:nvPr/>
              </p:nvSpPr>
              <p:spPr>
                <a:xfrm>
                  <a:off x="3603307" y="833307"/>
                  <a:ext cx="9525" cy="9525"/>
                </a:xfrm>
                <a:custGeom>
                  <a:avLst/>
                  <a:gdLst>
                    <a:gd name="connsiteX0" fmla="*/ 10897 w 9525"/>
                    <a:gd name="connsiteY0" fmla="*/ 7144 h 9525"/>
                    <a:gd name="connsiteX1" fmla="*/ 7572 w 9525"/>
                    <a:gd name="connsiteY1" fmla="*/ 7820 h 9525"/>
                    <a:gd name="connsiteX2" fmla="*/ 7144 w 9525"/>
                    <a:gd name="connsiteY2" fmla="*/ 960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897" y="7144"/>
                      </a:moveTo>
                      <a:lnTo>
                        <a:pt x="7572" y="7820"/>
                      </a:lnTo>
                      <a:lnTo>
                        <a:pt x="7144" y="960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60" name="任意多边形: 形状 1143">
                  <a:extLst>
                    <a:ext uri="{FF2B5EF4-FFF2-40B4-BE49-F238E27FC236}">
                      <a16:creationId xmlns:a16="http://schemas.microsoft.com/office/drawing/2014/main" id="{F567F9E1-DCBA-60C9-B615-249B9C7ADBBA}"/>
                    </a:ext>
                  </a:extLst>
                </p:cNvPr>
                <p:cNvSpPr/>
                <p:nvPr/>
              </p:nvSpPr>
              <p:spPr>
                <a:xfrm>
                  <a:off x="3603165" y="907449"/>
                  <a:ext cx="9525" cy="9525"/>
                </a:xfrm>
                <a:custGeom>
                  <a:avLst/>
                  <a:gdLst>
                    <a:gd name="connsiteX0" fmla="*/ 10001 w 9525"/>
                    <a:gd name="connsiteY0" fmla="*/ 9325 h 9525"/>
                    <a:gd name="connsiteX1" fmla="*/ 11430 w 9525"/>
                    <a:gd name="connsiteY1" fmla="*/ 8001 h 9525"/>
                    <a:gd name="connsiteX2" fmla="*/ 7144 w 9525"/>
                    <a:gd name="connsiteY2" fmla="*/ 8763 h 9525"/>
                    <a:gd name="connsiteX3" fmla="*/ 10001 w 9525"/>
                    <a:gd name="connsiteY3" fmla="*/ 93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0001" y="9325"/>
                      </a:moveTo>
                      <a:lnTo>
                        <a:pt x="11430" y="8001"/>
                      </a:lnTo>
                      <a:cubicBezTo>
                        <a:pt x="9992" y="6049"/>
                        <a:pt x="8658" y="7925"/>
                        <a:pt x="7144" y="8763"/>
                      </a:cubicBezTo>
                      <a:cubicBezTo>
                        <a:pt x="8649" y="7925"/>
                        <a:pt x="9373" y="8906"/>
                        <a:pt x="10001" y="932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61" name="任意多边形: 形状 1144">
                  <a:extLst>
                    <a:ext uri="{FF2B5EF4-FFF2-40B4-BE49-F238E27FC236}">
                      <a16:creationId xmlns:a16="http://schemas.microsoft.com/office/drawing/2014/main" id="{A076A1DE-4B7F-228D-8B82-D47654E7F471}"/>
                    </a:ext>
                  </a:extLst>
                </p:cNvPr>
                <p:cNvSpPr/>
                <p:nvPr/>
              </p:nvSpPr>
              <p:spPr>
                <a:xfrm>
                  <a:off x="3623496" y="787596"/>
                  <a:ext cx="9525" cy="9525"/>
                </a:xfrm>
                <a:custGeom>
                  <a:avLst/>
                  <a:gdLst>
                    <a:gd name="connsiteX0" fmla="*/ 7948 w 9525"/>
                    <a:gd name="connsiteY0" fmla="*/ 9049 h 9525"/>
                    <a:gd name="connsiteX1" fmla="*/ 9405 w 9525"/>
                    <a:gd name="connsiteY1" fmla="*/ 8820 h 9525"/>
                    <a:gd name="connsiteX2" fmla="*/ 10910 w 9525"/>
                    <a:gd name="connsiteY2" fmla="*/ 8687 h 9525"/>
                    <a:gd name="connsiteX3" fmla="*/ 7424 w 9525"/>
                    <a:gd name="connsiteY3" fmla="*/ 7144 h 9525"/>
                    <a:gd name="connsiteX4" fmla="*/ 7948 w 9525"/>
                    <a:gd name="connsiteY4" fmla="*/ 904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7948" y="9049"/>
                      </a:moveTo>
                      <a:cubicBezTo>
                        <a:pt x="7948" y="9049"/>
                        <a:pt x="8681" y="8934"/>
                        <a:pt x="9405" y="8820"/>
                      </a:cubicBezTo>
                      <a:cubicBezTo>
                        <a:pt x="10158" y="8753"/>
                        <a:pt x="10910" y="8687"/>
                        <a:pt x="10910" y="8687"/>
                      </a:cubicBezTo>
                      <a:lnTo>
                        <a:pt x="7424" y="7144"/>
                      </a:lnTo>
                      <a:cubicBezTo>
                        <a:pt x="6481" y="7734"/>
                        <a:pt x="8243" y="8439"/>
                        <a:pt x="7948" y="904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62" name="任意多边形: 形状 1145">
                  <a:extLst>
                    <a:ext uri="{FF2B5EF4-FFF2-40B4-BE49-F238E27FC236}">
                      <a16:creationId xmlns:a16="http://schemas.microsoft.com/office/drawing/2014/main" id="{08046987-9113-F7A3-4FFA-38552328E615}"/>
                    </a:ext>
                  </a:extLst>
                </p:cNvPr>
                <p:cNvSpPr/>
                <p:nvPr/>
              </p:nvSpPr>
              <p:spPr>
                <a:xfrm>
                  <a:off x="3684308" y="709101"/>
                  <a:ext cx="9525" cy="9525"/>
                </a:xfrm>
                <a:custGeom>
                  <a:avLst/>
                  <a:gdLst>
                    <a:gd name="connsiteX0" fmla="*/ 7515 w 9525"/>
                    <a:gd name="connsiteY0" fmla="*/ 11344 h 9525"/>
                    <a:gd name="connsiteX1" fmla="*/ 7144 w 9525"/>
                    <a:gd name="connsiteY1" fmla="*/ 7144 h 9525"/>
                    <a:gd name="connsiteX2" fmla="*/ 7515 w 9525"/>
                    <a:gd name="connsiteY2" fmla="*/ 113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515" y="11344"/>
                      </a:moveTo>
                      <a:cubicBezTo>
                        <a:pt x="10525" y="9630"/>
                        <a:pt x="10763" y="7639"/>
                        <a:pt x="7144" y="7144"/>
                      </a:cubicBezTo>
                      <a:lnTo>
                        <a:pt x="7515" y="113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63" name="任意多边形: 形状 1146">
                  <a:extLst>
                    <a:ext uri="{FF2B5EF4-FFF2-40B4-BE49-F238E27FC236}">
                      <a16:creationId xmlns:a16="http://schemas.microsoft.com/office/drawing/2014/main" id="{FC771709-A951-37C8-58A4-93A6119E5302}"/>
                    </a:ext>
                  </a:extLst>
                </p:cNvPr>
                <p:cNvSpPr/>
                <p:nvPr/>
              </p:nvSpPr>
              <p:spPr>
                <a:xfrm>
                  <a:off x="3614458" y="812038"/>
                  <a:ext cx="9525" cy="9525"/>
                </a:xfrm>
                <a:custGeom>
                  <a:avLst/>
                  <a:gdLst>
                    <a:gd name="connsiteX0" fmla="*/ 10633 w 9525"/>
                    <a:gd name="connsiteY0" fmla="*/ 8430 h 9525"/>
                    <a:gd name="connsiteX1" fmla="*/ 8233 w 9525"/>
                    <a:gd name="connsiteY1" fmla="*/ 9515 h 9525"/>
                    <a:gd name="connsiteX2" fmla="*/ 9099 w 9525"/>
                    <a:gd name="connsiteY2" fmla="*/ 7144 h 9525"/>
                    <a:gd name="connsiteX3" fmla="*/ 9337 w 9525"/>
                    <a:gd name="connsiteY3" fmla="*/ 10163 h 9525"/>
                    <a:gd name="connsiteX4" fmla="*/ 10633 w 9525"/>
                    <a:gd name="connsiteY4" fmla="*/ 843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10633" y="8430"/>
                      </a:moveTo>
                      <a:cubicBezTo>
                        <a:pt x="9966" y="8401"/>
                        <a:pt x="8671" y="10135"/>
                        <a:pt x="8233" y="9515"/>
                      </a:cubicBezTo>
                      <a:lnTo>
                        <a:pt x="9099" y="7144"/>
                      </a:lnTo>
                      <a:cubicBezTo>
                        <a:pt x="5137" y="8792"/>
                        <a:pt x="8242" y="9515"/>
                        <a:pt x="9337" y="10163"/>
                      </a:cubicBezTo>
                      <a:lnTo>
                        <a:pt x="10633" y="843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64" name="任意多边形: 形状 1147">
                  <a:extLst>
                    <a:ext uri="{FF2B5EF4-FFF2-40B4-BE49-F238E27FC236}">
                      <a16:creationId xmlns:a16="http://schemas.microsoft.com/office/drawing/2014/main" id="{F82C82A7-0866-EF78-3D11-13E9F45B3CA3}"/>
                    </a:ext>
                  </a:extLst>
                </p:cNvPr>
                <p:cNvSpPr/>
                <p:nvPr/>
              </p:nvSpPr>
              <p:spPr>
                <a:xfrm>
                  <a:off x="3704187" y="1012853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7239 w 9525"/>
                    <a:gd name="connsiteY1" fmla="*/ 8677 h 9525"/>
                    <a:gd name="connsiteX2" fmla="*/ 8668 w 9525"/>
                    <a:gd name="connsiteY2" fmla="*/ 723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7239" y="8677"/>
                      </a:lnTo>
                      <a:lnTo>
                        <a:pt x="8668" y="723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65" name="任意多边形: 形状 1148">
                  <a:extLst>
                    <a:ext uri="{FF2B5EF4-FFF2-40B4-BE49-F238E27FC236}">
                      <a16:creationId xmlns:a16="http://schemas.microsoft.com/office/drawing/2014/main" id="{C1DDFA7A-7CBC-82DA-0FE4-3BE1B2BE9758}"/>
                    </a:ext>
                  </a:extLst>
                </p:cNvPr>
                <p:cNvSpPr/>
                <p:nvPr/>
              </p:nvSpPr>
              <p:spPr>
                <a:xfrm>
                  <a:off x="3617338" y="800950"/>
                  <a:ext cx="19050" cy="19050"/>
                </a:xfrm>
                <a:custGeom>
                  <a:avLst/>
                  <a:gdLst>
                    <a:gd name="connsiteX0" fmla="*/ 17069 w 19050"/>
                    <a:gd name="connsiteY0" fmla="*/ 17669 h 19050"/>
                    <a:gd name="connsiteX1" fmla="*/ 19822 w 19050"/>
                    <a:gd name="connsiteY1" fmla="*/ 17288 h 19050"/>
                    <a:gd name="connsiteX2" fmla="*/ 16526 w 19050"/>
                    <a:gd name="connsiteY2" fmla="*/ 13954 h 19050"/>
                    <a:gd name="connsiteX3" fmla="*/ 19098 w 19050"/>
                    <a:gd name="connsiteY3" fmla="*/ 9182 h 19050"/>
                    <a:gd name="connsiteX4" fmla="*/ 16612 w 19050"/>
                    <a:gd name="connsiteY4" fmla="*/ 7144 h 19050"/>
                    <a:gd name="connsiteX5" fmla="*/ 9316 w 19050"/>
                    <a:gd name="connsiteY5" fmla="*/ 17164 h 19050"/>
                    <a:gd name="connsiteX6" fmla="*/ 10030 w 19050"/>
                    <a:gd name="connsiteY6" fmla="*/ 13564 h 19050"/>
                    <a:gd name="connsiteX7" fmla="*/ 7144 w 19050"/>
                    <a:gd name="connsiteY7" fmla="*/ 15850 h 19050"/>
                    <a:gd name="connsiteX8" fmla="*/ 17069 w 19050"/>
                    <a:gd name="connsiteY8" fmla="*/ 1766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050" h="19050">
                      <a:moveTo>
                        <a:pt x="17069" y="17669"/>
                      </a:moveTo>
                      <a:lnTo>
                        <a:pt x="19822" y="17288"/>
                      </a:lnTo>
                      <a:cubicBezTo>
                        <a:pt x="17221" y="18917"/>
                        <a:pt x="18050" y="13440"/>
                        <a:pt x="16526" y="13954"/>
                      </a:cubicBezTo>
                      <a:cubicBezTo>
                        <a:pt x="21727" y="12487"/>
                        <a:pt x="14259" y="11335"/>
                        <a:pt x="19098" y="9182"/>
                      </a:cubicBezTo>
                      <a:lnTo>
                        <a:pt x="16612" y="7144"/>
                      </a:lnTo>
                      <a:cubicBezTo>
                        <a:pt x="20450" y="12373"/>
                        <a:pt x="10678" y="13573"/>
                        <a:pt x="9316" y="17164"/>
                      </a:cubicBezTo>
                      <a:cubicBezTo>
                        <a:pt x="8230" y="16507"/>
                        <a:pt x="10211" y="14792"/>
                        <a:pt x="10030" y="13564"/>
                      </a:cubicBezTo>
                      <a:lnTo>
                        <a:pt x="7144" y="15850"/>
                      </a:lnTo>
                      <a:cubicBezTo>
                        <a:pt x="7115" y="19450"/>
                        <a:pt x="18221" y="14678"/>
                        <a:pt x="17069" y="1766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66" name="任意多边形: 形状 1149">
                  <a:extLst>
                    <a:ext uri="{FF2B5EF4-FFF2-40B4-BE49-F238E27FC236}">
                      <a16:creationId xmlns:a16="http://schemas.microsoft.com/office/drawing/2014/main" id="{C9BAD4BA-510E-1635-1110-2B909B4C2957}"/>
                    </a:ext>
                  </a:extLst>
                </p:cNvPr>
                <p:cNvSpPr/>
                <p:nvPr/>
              </p:nvSpPr>
              <p:spPr>
                <a:xfrm>
                  <a:off x="3605774" y="863815"/>
                  <a:ext cx="9525" cy="9525"/>
                </a:xfrm>
                <a:custGeom>
                  <a:avLst/>
                  <a:gdLst>
                    <a:gd name="connsiteX0" fmla="*/ 9963 w 9525"/>
                    <a:gd name="connsiteY0" fmla="*/ 10611 h 9525"/>
                    <a:gd name="connsiteX1" fmla="*/ 10839 w 9525"/>
                    <a:gd name="connsiteY1" fmla="*/ 7144 h 9525"/>
                    <a:gd name="connsiteX2" fmla="*/ 7144 w 9525"/>
                    <a:gd name="connsiteY2" fmla="*/ 9087 h 9525"/>
                    <a:gd name="connsiteX3" fmla="*/ 9963 w 9525"/>
                    <a:gd name="connsiteY3" fmla="*/ 1061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963" y="10611"/>
                      </a:moveTo>
                      <a:cubicBezTo>
                        <a:pt x="10068" y="9477"/>
                        <a:pt x="10744" y="8306"/>
                        <a:pt x="10839" y="7144"/>
                      </a:cubicBezTo>
                      <a:lnTo>
                        <a:pt x="7144" y="9087"/>
                      </a:lnTo>
                      <a:lnTo>
                        <a:pt x="9963" y="1061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67" name="任意多边形: 形状 1150">
                  <a:extLst>
                    <a:ext uri="{FF2B5EF4-FFF2-40B4-BE49-F238E27FC236}">
                      <a16:creationId xmlns:a16="http://schemas.microsoft.com/office/drawing/2014/main" id="{371E4963-BBB2-32C3-13A5-9F86BBE1D9E2}"/>
                    </a:ext>
                  </a:extLst>
                </p:cNvPr>
                <p:cNvSpPr/>
                <p:nvPr/>
              </p:nvSpPr>
              <p:spPr>
                <a:xfrm>
                  <a:off x="3621750" y="802417"/>
                  <a:ext cx="9525" cy="9525"/>
                </a:xfrm>
                <a:custGeom>
                  <a:avLst/>
                  <a:gdLst>
                    <a:gd name="connsiteX0" fmla="*/ 7456 w 9525"/>
                    <a:gd name="connsiteY0" fmla="*/ 9125 h 9525"/>
                    <a:gd name="connsiteX1" fmla="*/ 10790 w 9525"/>
                    <a:gd name="connsiteY1" fmla="*/ 7449 h 9525"/>
                    <a:gd name="connsiteX2" fmla="*/ 7456 w 9525"/>
                    <a:gd name="connsiteY2" fmla="*/ 91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456" y="9125"/>
                      </a:moveTo>
                      <a:lnTo>
                        <a:pt x="10790" y="7449"/>
                      </a:lnTo>
                      <a:cubicBezTo>
                        <a:pt x="9075" y="6753"/>
                        <a:pt x="6189" y="7220"/>
                        <a:pt x="7456" y="912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68" name="任意多边形: 形状 1151">
                  <a:extLst>
                    <a:ext uri="{FF2B5EF4-FFF2-40B4-BE49-F238E27FC236}">
                      <a16:creationId xmlns:a16="http://schemas.microsoft.com/office/drawing/2014/main" id="{B05E93A2-6003-1562-B901-6FE6434B27C0}"/>
                    </a:ext>
                  </a:extLst>
                </p:cNvPr>
                <p:cNvSpPr/>
                <p:nvPr/>
              </p:nvSpPr>
              <p:spPr>
                <a:xfrm>
                  <a:off x="3690671" y="709596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10135 h 9525"/>
                    <a:gd name="connsiteX1" fmla="*/ 20212 w 19050"/>
                    <a:gd name="connsiteY1" fmla="*/ 7144 h 9525"/>
                    <a:gd name="connsiteX2" fmla="*/ 7144 w 19050"/>
                    <a:gd name="connsiteY2" fmla="*/ 1013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10135"/>
                      </a:moveTo>
                      <a:cubicBezTo>
                        <a:pt x="12001" y="10430"/>
                        <a:pt x="15488" y="7525"/>
                        <a:pt x="20212" y="7144"/>
                      </a:cubicBezTo>
                      <a:cubicBezTo>
                        <a:pt x="16269" y="7772"/>
                        <a:pt x="7610" y="6182"/>
                        <a:pt x="7144" y="1013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69" name="任意多边形: 形状 1152">
                  <a:extLst>
                    <a:ext uri="{FF2B5EF4-FFF2-40B4-BE49-F238E27FC236}">
                      <a16:creationId xmlns:a16="http://schemas.microsoft.com/office/drawing/2014/main" id="{9E5B2CFB-0962-590A-9B1F-6A3C8319B40C}"/>
                    </a:ext>
                  </a:extLst>
                </p:cNvPr>
                <p:cNvSpPr/>
                <p:nvPr/>
              </p:nvSpPr>
              <p:spPr>
                <a:xfrm>
                  <a:off x="3608673" y="885370"/>
                  <a:ext cx="19050" cy="19050"/>
                </a:xfrm>
                <a:custGeom>
                  <a:avLst/>
                  <a:gdLst>
                    <a:gd name="connsiteX0" fmla="*/ 16980 w 19050"/>
                    <a:gd name="connsiteY0" fmla="*/ 13021 h 19050"/>
                    <a:gd name="connsiteX1" fmla="*/ 14789 w 19050"/>
                    <a:gd name="connsiteY1" fmla="*/ 12630 h 19050"/>
                    <a:gd name="connsiteX2" fmla="*/ 16894 w 19050"/>
                    <a:gd name="connsiteY2" fmla="*/ 11354 h 19050"/>
                    <a:gd name="connsiteX3" fmla="*/ 13989 w 19050"/>
                    <a:gd name="connsiteY3" fmla="*/ 7144 h 19050"/>
                    <a:gd name="connsiteX4" fmla="*/ 10293 w 19050"/>
                    <a:gd name="connsiteY4" fmla="*/ 10268 h 19050"/>
                    <a:gd name="connsiteX5" fmla="*/ 9036 w 19050"/>
                    <a:gd name="connsiteY5" fmla="*/ 16964 h 19050"/>
                    <a:gd name="connsiteX6" fmla="*/ 16980 w 19050"/>
                    <a:gd name="connsiteY6" fmla="*/ 1302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" h="19050">
                      <a:moveTo>
                        <a:pt x="16980" y="13021"/>
                      </a:moveTo>
                      <a:cubicBezTo>
                        <a:pt x="15913" y="13078"/>
                        <a:pt x="15370" y="13125"/>
                        <a:pt x="14789" y="12630"/>
                      </a:cubicBezTo>
                      <a:cubicBezTo>
                        <a:pt x="14198" y="11573"/>
                        <a:pt x="15780" y="10897"/>
                        <a:pt x="16894" y="11354"/>
                      </a:cubicBezTo>
                      <a:lnTo>
                        <a:pt x="13989" y="7144"/>
                      </a:lnTo>
                      <a:cubicBezTo>
                        <a:pt x="12398" y="8411"/>
                        <a:pt x="11436" y="11287"/>
                        <a:pt x="10293" y="10268"/>
                      </a:cubicBezTo>
                      <a:cubicBezTo>
                        <a:pt x="12684" y="13335"/>
                        <a:pt x="3292" y="14840"/>
                        <a:pt x="9036" y="16964"/>
                      </a:cubicBezTo>
                      <a:lnTo>
                        <a:pt x="16980" y="1302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70" name="任意多边形: 形状 1153">
                  <a:extLst>
                    <a:ext uri="{FF2B5EF4-FFF2-40B4-BE49-F238E27FC236}">
                      <a16:creationId xmlns:a16="http://schemas.microsoft.com/office/drawing/2014/main" id="{7DA1465F-BFC0-0D02-1FE5-44738F8D823D}"/>
                    </a:ext>
                  </a:extLst>
                </p:cNvPr>
                <p:cNvSpPr/>
                <p:nvPr/>
              </p:nvSpPr>
              <p:spPr>
                <a:xfrm>
                  <a:off x="3634121" y="777314"/>
                  <a:ext cx="28575" cy="19050"/>
                </a:xfrm>
                <a:custGeom>
                  <a:avLst/>
                  <a:gdLst>
                    <a:gd name="connsiteX0" fmla="*/ 27280 w 28575"/>
                    <a:gd name="connsiteY0" fmla="*/ 7349 h 19050"/>
                    <a:gd name="connsiteX1" fmla="*/ 7144 w 28575"/>
                    <a:gd name="connsiteY1" fmla="*/ 12921 h 19050"/>
                    <a:gd name="connsiteX2" fmla="*/ 27280 w 28575"/>
                    <a:gd name="connsiteY2" fmla="*/ 734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575" h="19050">
                      <a:moveTo>
                        <a:pt x="27280" y="7349"/>
                      </a:moveTo>
                      <a:cubicBezTo>
                        <a:pt x="23870" y="6339"/>
                        <a:pt x="13430" y="9197"/>
                        <a:pt x="7144" y="12921"/>
                      </a:cubicBezTo>
                      <a:cubicBezTo>
                        <a:pt x="11668" y="15454"/>
                        <a:pt x="21603" y="9606"/>
                        <a:pt x="27280" y="734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71" name="任意多边形: 形状 1154">
                  <a:extLst>
                    <a:ext uri="{FF2B5EF4-FFF2-40B4-BE49-F238E27FC236}">
                      <a16:creationId xmlns:a16="http://schemas.microsoft.com/office/drawing/2014/main" id="{DD6E4794-2235-CA9A-4792-666DF010D156}"/>
                    </a:ext>
                  </a:extLst>
                </p:cNvPr>
                <p:cNvSpPr/>
                <p:nvPr/>
              </p:nvSpPr>
              <p:spPr>
                <a:xfrm>
                  <a:off x="3703415" y="1010443"/>
                  <a:ext cx="9525" cy="19050"/>
                </a:xfrm>
                <a:custGeom>
                  <a:avLst/>
                  <a:gdLst>
                    <a:gd name="connsiteX0" fmla="*/ 10335 w 9525"/>
                    <a:gd name="connsiteY0" fmla="*/ 8230 h 19050"/>
                    <a:gd name="connsiteX1" fmla="*/ 9249 w 9525"/>
                    <a:gd name="connsiteY1" fmla="*/ 7449 h 19050"/>
                    <a:gd name="connsiteX2" fmla="*/ 9154 w 9525"/>
                    <a:gd name="connsiteY2" fmla="*/ 7277 h 19050"/>
                    <a:gd name="connsiteX3" fmla="*/ 9058 w 9525"/>
                    <a:gd name="connsiteY3" fmla="*/ 7191 h 19050"/>
                    <a:gd name="connsiteX4" fmla="*/ 8992 w 9525"/>
                    <a:gd name="connsiteY4" fmla="*/ 7153 h 19050"/>
                    <a:gd name="connsiteX5" fmla="*/ 8992 w 9525"/>
                    <a:gd name="connsiteY5" fmla="*/ 7144 h 19050"/>
                    <a:gd name="connsiteX6" fmla="*/ 8992 w 9525"/>
                    <a:gd name="connsiteY6" fmla="*/ 7144 h 19050"/>
                    <a:gd name="connsiteX7" fmla="*/ 8992 w 9525"/>
                    <a:gd name="connsiteY7" fmla="*/ 7144 h 19050"/>
                    <a:gd name="connsiteX8" fmla="*/ 8992 w 9525"/>
                    <a:gd name="connsiteY8" fmla="*/ 7144 h 19050"/>
                    <a:gd name="connsiteX9" fmla="*/ 8792 w 9525"/>
                    <a:gd name="connsiteY9" fmla="*/ 15173 h 19050"/>
                    <a:gd name="connsiteX10" fmla="*/ 8792 w 9525"/>
                    <a:gd name="connsiteY10" fmla="*/ 15164 h 19050"/>
                    <a:gd name="connsiteX11" fmla="*/ 8782 w 9525"/>
                    <a:gd name="connsiteY11" fmla="*/ 15135 h 19050"/>
                    <a:gd name="connsiteX12" fmla="*/ 8753 w 9525"/>
                    <a:gd name="connsiteY12" fmla="*/ 15040 h 19050"/>
                    <a:gd name="connsiteX13" fmla="*/ 7591 w 9525"/>
                    <a:gd name="connsiteY13" fmla="*/ 13430 h 19050"/>
                    <a:gd name="connsiteX14" fmla="*/ 7201 w 9525"/>
                    <a:gd name="connsiteY14" fmla="*/ 14459 h 19050"/>
                    <a:gd name="connsiteX15" fmla="*/ 7144 w 9525"/>
                    <a:gd name="connsiteY15" fmla="*/ 15011 h 19050"/>
                    <a:gd name="connsiteX16" fmla="*/ 7144 w 9525"/>
                    <a:gd name="connsiteY16" fmla="*/ 15078 h 19050"/>
                    <a:gd name="connsiteX17" fmla="*/ 7144 w 9525"/>
                    <a:gd name="connsiteY17" fmla="*/ 15088 h 19050"/>
                    <a:gd name="connsiteX18" fmla="*/ 7325 w 9525"/>
                    <a:gd name="connsiteY18" fmla="*/ 7144 h 19050"/>
                    <a:gd name="connsiteX19" fmla="*/ 7325 w 9525"/>
                    <a:gd name="connsiteY19" fmla="*/ 7144 h 19050"/>
                    <a:gd name="connsiteX20" fmla="*/ 7325 w 9525"/>
                    <a:gd name="connsiteY20" fmla="*/ 7144 h 19050"/>
                    <a:gd name="connsiteX21" fmla="*/ 7325 w 9525"/>
                    <a:gd name="connsiteY21" fmla="*/ 7144 h 19050"/>
                    <a:gd name="connsiteX22" fmla="*/ 7325 w 9525"/>
                    <a:gd name="connsiteY22" fmla="*/ 7153 h 19050"/>
                    <a:gd name="connsiteX23" fmla="*/ 7344 w 9525"/>
                    <a:gd name="connsiteY23" fmla="*/ 7182 h 19050"/>
                    <a:gd name="connsiteX24" fmla="*/ 7391 w 9525"/>
                    <a:gd name="connsiteY24" fmla="*/ 7249 h 19050"/>
                    <a:gd name="connsiteX25" fmla="*/ 8106 w 9525"/>
                    <a:gd name="connsiteY25" fmla="*/ 7753 h 19050"/>
                    <a:gd name="connsiteX26" fmla="*/ 8487 w 9525"/>
                    <a:gd name="connsiteY26" fmla="*/ 8573 h 19050"/>
                    <a:gd name="connsiteX27" fmla="*/ 10335 w 9525"/>
                    <a:gd name="connsiteY27" fmla="*/ 823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9525" h="19050">
                      <a:moveTo>
                        <a:pt x="10335" y="8230"/>
                      </a:moveTo>
                      <a:cubicBezTo>
                        <a:pt x="9306" y="7944"/>
                        <a:pt x="9325" y="7677"/>
                        <a:pt x="9249" y="7449"/>
                      </a:cubicBezTo>
                      <a:cubicBezTo>
                        <a:pt x="9230" y="7391"/>
                        <a:pt x="9211" y="7334"/>
                        <a:pt x="9154" y="7277"/>
                      </a:cubicBezTo>
                      <a:lnTo>
                        <a:pt x="9058" y="7191"/>
                      </a:lnTo>
                      <a:lnTo>
                        <a:pt x="8992" y="7153"/>
                      </a:lnTo>
                      <a:lnTo>
                        <a:pt x="8992" y="7144"/>
                      </a:lnTo>
                      <a:lnTo>
                        <a:pt x="8992" y="7144"/>
                      </a:lnTo>
                      <a:lnTo>
                        <a:pt x="8992" y="7144"/>
                      </a:lnTo>
                      <a:lnTo>
                        <a:pt x="8992" y="7144"/>
                      </a:lnTo>
                      <a:lnTo>
                        <a:pt x="8792" y="15173"/>
                      </a:lnTo>
                      <a:lnTo>
                        <a:pt x="8792" y="15164"/>
                      </a:lnTo>
                      <a:lnTo>
                        <a:pt x="8782" y="15135"/>
                      </a:lnTo>
                      <a:lnTo>
                        <a:pt x="8753" y="15040"/>
                      </a:lnTo>
                      <a:cubicBezTo>
                        <a:pt x="8582" y="14516"/>
                        <a:pt x="8239" y="13992"/>
                        <a:pt x="7591" y="13430"/>
                      </a:cubicBezTo>
                      <a:cubicBezTo>
                        <a:pt x="7391" y="13754"/>
                        <a:pt x="7268" y="14097"/>
                        <a:pt x="7201" y="14459"/>
                      </a:cubicBezTo>
                      <a:lnTo>
                        <a:pt x="7144" y="15011"/>
                      </a:lnTo>
                      <a:lnTo>
                        <a:pt x="7144" y="15078"/>
                      </a:lnTo>
                      <a:lnTo>
                        <a:pt x="7144" y="15088"/>
                      </a:lnTo>
                      <a:lnTo>
                        <a:pt x="7325" y="7144"/>
                      </a:lnTo>
                      <a:lnTo>
                        <a:pt x="7325" y="7144"/>
                      </a:lnTo>
                      <a:lnTo>
                        <a:pt x="7325" y="7144"/>
                      </a:lnTo>
                      <a:lnTo>
                        <a:pt x="7325" y="7144"/>
                      </a:lnTo>
                      <a:lnTo>
                        <a:pt x="7325" y="7153"/>
                      </a:lnTo>
                      <a:lnTo>
                        <a:pt x="7344" y="7182"/>
                      </a:lnTo>
                      <a:lnTo>
                        <a:pt x="7391" y="7249"/>
                      </a:lnTo>
                      <a:cubicBezTo>
                        <a:pt x="7525" y="7420"/>
                        <a:pt x="7820" y="7591"/>
                        <a:pt x="8106" y="7753"/>
                      </a:cubicBezTo>
                      <a:cubicBezTo>
                        <a:pt x="8677" y="8077"/>
                        <a:pt x="9220" y="8353"/>
                        <a:pt x="8487" y="8573"/>
                      </a:cubicBezTo>
                      <a:cubicBezTo>
                        <a:pt x="8934" y="8830"/>
                        <a:pt x="9982" y="8325"/>
                        <a:pt x="10335" y="823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72" name="任意多边形: 形状 1155">
                  <a:extLst>
                    <a:ext uri="{FF2B5EF4-FFF2-40B4-BE49-F238E27FC236}">
                      <a16:creationId xmlns:a16="http://schemas.microsoft.com/office/drawing/2014/main" id="{45860927-1BF3-9C40-A153-A2173E82470F}"/>
                    </a:ext>
                  </a:extLst>
                </p:cNvPr>
                <p:cNvSpPr/>
                <p:nvPr/>
              </p:nvSpPr>
              <p:spPr>
                <a:xfrm>
                  <a:off x="3617871" y="835040"/>
                  <a:ext cx="9525" cy="9525"/>
                </a:xfrm>
                <a:custGeom>
                  <a:avLst/>
                  <a:gdLst>
                    <a:gd name="connsiteX0" fmla="*/ 10058 w 9525"/>
                    <a:gd name="connsiteY0" fmla="*/ 7772 h 9525"/>
                    <a:gd name="connsiteX1" fmla="*/ 7144 w 9525"/>
                    <a:gd name="connsiteY1" fmla="*/ 7144 h 9525"/>
                    <a:gd name="connsiteX2" fmla="*/ 7191 w 9525"/>
                    <a:gd name="connsiteY2" fmla="*/ 951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058" y="7772"/>
                      </a:moveTo>
                      <a:lnTo>
                        <a:pt x="7144" y="7144"/>
                      </a:lnTo>
                      <a:lnTo>
                        <a:pt x="7191" y="951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73" name="任意多边形: 形状 1156">
                  <a:extLst>
                    <a:ext uri="{FF2B5EF4-FFF2-40B4-BE49-F238E27FC236}">
                      <a16:creationId xmlns:a16="http://schemas.microsoft.com/office/drawing/2014/main" id="{D6124AA6-87B4-2001-7DA6-41FED2434952}"/>
                    </a:ext>
                  </a:extLst>
                </p:cNvPr>
                <p:cNvSpPr/>
                <p:nvPr/>
              </p:nvSpPr>
              <p:spPr>
                <a:xfrm>
                  <a:off x="3614166" y="904201"/>
                  <a:ext cx="9525" cy="9525"/>
                </a:xfrm>
                <a:custGeom>
                  <a:avLst/>
                  <a:gdLst>
                    <a:gd name="connsiteX0" fmla="*/ 9363 w 9525"/>
                    <a:gd name="connsiteY0" fmla="*/ 7144 h 9525"/>
                    <a:gd name="connsiteX1" fmla="*/ 7144 w 9525"/>
                    <a:gd name="connsiteY1" fmla="*/ 9639 h 9525"/>
                    <a:gd name="connsiteX2" fmla="*/ 9439 w 9525"/>
                    <a:gd name="connsiteY2" fmla="*/ 767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363" y="7144"/>
                      </a:moveTo>
                      <a:lnTo>
                        <a:pt x="7144" y="9639"/>
                      </a:lnTo>
                      <a:lnTo>
                        <a:pt x="9439" y="767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74" name="任意多边形: 形状 1157">
                  <a:extLst>
                    <a:ext uri="{FF2B5EF4-FFF2-40B4-BE49-F238E27FC236}">
                      <a16:creationId xmlns:a16="http://schemas.microsoft.com/office/drawing/2014/main" id="{3DBD5378-C9BA-A37E-CA71-B0F08A257B20}"/>
                    </a:ext>
                  </a:extLst>
                </p:cNvPr>
                <p:cNvSpPr/>
                <p:nvPr/>
              </p:nvSpPr>
              <p:spPr>
                <a:xfrm>
                  <a:off x="3654695" y="971222"/>
                  <a:ext cx="38100" cy="28575"/>
                </a:xfrm>
                <a:custGeom>
                  <a:avLst/>
                  <a:gdLst>
                    <a:gd name="connsiteX0" fmla="*/ 8868 w 38100"/>
                    <a:gd name="connsiteY0" fmla="*/ 21762 h 28575"/>
                    <a:gd name="connsiteX1" fmla="*/ 22479 w 38100"/>
                    <a:gd name="connsiteY1" fmla="*/ 18047 h 28575"/>
                    <a:gd name="connsiteX2" fmla="*/ 21107 w 38100"/>
                    <a:gd name="connsiteY2" fmla="*/ 24419 h 28575"/>
                    <a:gd name="connsiteX3" fmla="*/ 27203 w 38100"/>
                    <a:gd name="connsiteY3" fmla="*/ 17990 h 28575"/>
                    <a:gd name="connsiteX4" fmla="*/ 24936 w 38100"/>
                    <a:gd name="connsiteY4" fmla="*/ 16171 h 28575"/>
                    <a:gd name="connsiteX5" fmla="*/ 20850 w 38100"/>
                    <a:gd name="connsiteY5" fmla="*/ 16876 h 28575"/>
                    <a:gd name="connsiteX6" fmla="*/ 22812 w 38100"/>
                    <a:gd name="connsiteY6" fmla="*/ 11418 h 28575"/>
                    <a:gd name="connsiteX7" fmla="*/ 26670 w 38100"/>
                    <a:gd name="connsiteY7" fmla="*/ 15780 h 28575"/>
                    <a:gd name="connsiteX8" fmla="*/ 33423 w 38100"/>
                    <a:gd name="connsiteY8" fmla="*/ 14666 h 28575"/>
                    <a:gd name="connsiteX9" fmla="*/ 27127 w 38100"/>
                    <a:gd name="connsiteY9" fmla="*/ 12989 h 28575"/>
                    <a:gd name="connsiteX10" fmla="*/ 25032 w 38100"/>
                    <a:gd name="connsiteY10" fmla="*/ 11046 h 28575"/>
                    <a:gd name="connsiteX11" fmla="*/ 23241 w 38100"/>
                    <a:gd name="connsiteY11" fmla="*/ 11408 h 28575"/>
                    <a:gd name="connsiteX12" fmla="*/ 17459 w 38100"/>
                    <a:gd name="connsiteY12" fmla="*/ 7493 h 28575"/>
                    <a:gd name="connsiteX13" fmla="*/ 13783 w 38100"/>
                    <a:gd name="connsiteY13" fmla="*/ 7360 h 28575"/>
                    <a:gd name="connsiteX14" fmla="*/ 9982 w 38100"/>
                    <a:gd name="connsiteY14" fmla="*/ 17009 h 28575"/>
                    <a:gd name="connsiteX15" fmla="*/ 12621 w 38100"/>
                    <a:gd name="connsiteY15" fmla="*/ 20104 h 28575"/>
                    <a:gd name="connsiteX16" fmla="*/ 7144 w 38100"/>
                    <a:gd name="connsiteY16" fmla="*/ 20657 h 28575"/>
                    <a:gd name="connsiteX17" fmla="*/ 10354 w 38100"/>
                    <a:gd name="connsiteY17" fmla="*/ 22143 h 28575"/>
                    <a:gd name="connsiteX18" fmla="*/ 8868 w 38100"/>
                    <a:gd name="connsiteY18" fmla="*/ 21762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8100" h="28575">
                      <a:moveTo>
                        <a:pt x="8868" y="21762"/>
                      </a:moveTo>
                      <a:cubicBezTo>
                        <a:pt x="15821" y="22171"/>
                        <a:pt x="13954" y="15971"/>
                        <a:pt x="22479" y="18047"/>
                      </a:cubicBezTo>
                      <a:cubicBezTo>
                        <a:pt x="20650" y="19257"/>
                        <a:pt x="19726" y="21867"/>
                        <a:pt x="21107" y="24419"/>
                      </a:cubicBezTo>
                      <a:cubicBezTo>
                        <a:pt x="26175" y="24105"/>
                        <a:pt x="22374" y="19142"/>
                        <a:pt x="27203" y="17990"/>
                      </a:cubicBezTo>
                      <a:lnTo>
                        <a:pt x="24936" y="16171"/>
                      </a:lnTo>
                      <a:lnTo>
                        <a:pt x="20850" y="16876"/>
                      </a:lnTo>
                      <a:cubicBezTo>
                        <a:pt x="21993" y="15028"/>
                        <a:pt x="19879" y="12142"/>
                        <a:pt x="22812" y="11418"/>
                      </a:cubicBezTo>
                      <a:cubicBezTo>
                        <a:pt x="24613" y="13037"/>
                        <a:pt x="24555" y="14913"/>
                        <a:pt x="26670" y="15780"/>
                      </a:cubicBezTo>
                      <a:lnTo>
                        <a:pt x="33423" y="14666"/>
                      </a:lnTo>
                      <a:cubicBezTo>
                        <a:pt x="31290" y="14913"/>
                        <a:pt x="27508" y="11103"/>
                        <a:pt x="27127" y="12989"/>
                      </a:cubicBezTo>
                      <a:lnTo>
                        <a:pt x="25032" y="11046"/>
                      </a:lnTo>
                      <a:cubicBezTo>
                        <a:pt x="24222" y="11065"/>
                        <a:pt x="24355" y="11713"/>
                        <a:pt x="23241" y="11408"/>
                      </a:cubicBezTo>
                      <a:cubicBezTo>
                        <a:pt x="24241" y="10046"/>
                        <a:pt x="19355" y="9846"/>
                        <a:pt x="17459" y="7493"/>
                      </a:cubicBezTo>
                      <a:cubicBezTo>
                        <a:pt x="18498" y="9922"/>
                        <a:pt x="14278" y="6246"/>
                        <a:pt x="13783" y="7360"/>
                      </a:cubicBezTo>
                      <a:cubicBezTo>
                        <a:pt x="12316" y="10703"/>
                        <a:pt x="17802" y="17304"/>
                        <a:pt x="9982" y="17009"/>
                      </a:cubicBezTo>
                      <a:cubicBezTo>
                        <a:pt x="13926" y="17438"/>
                        <a:pt x="12868" y="18962"/>
                        <a:pt x="12621" y="20104"/>
                      </a:cubicBezTo>
                      <a:cubicBezTo>
                        <a:pt x="9077" y="18228"/>
                        <a:pt x="8239" y="18800"/>
                        <a:pt x="7144" y="20657"/>
                      </a:cubicBezTo>
                      <a:cubicBezTo>
                        <a:pt x="10897" y="21228"/>
                        <a:pt x="6020" y="22476"/>
                        <a:pt x="10354" y="22143"/>
                      </a:cubicBezTo>
                      <a:lnTo>
                        <a:pt x="8868" y="2176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75" name="任意多边形: 形状 1158">
                  <a:extLst>
                    <a:ext uri="{FF2B5EF4-FFF2-40B4-BE49-F238E27FC236}">
                      <a16:creationId xmlns:a16="http://schemas.microsoft.com/office/drawing/2014/main" id="{71E3FEFC-60CD-9347-BB09-C640FD4B9E17}"/>
                    </a:ext>
                  </a:extLst>
                </p:cNvPr>
                <p:cNvSpPr/>
                <p:nvPr/>
              </p:nvSpPr>
              <p:spPr>
                <a:xfrm>
                  <a:off x="3636702" y="786110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10068 h 9525"/>
                    <a:gd name="connsiteX1" fmla="*/ 12964 w 19050"/>
                    <a:gd name="connsiteY1" fmla="*/ 7144 h 9525"/>
                    <a:gd name="connsiteX2" fmla="*/ 7144 w 19050"/>
                    <a:gd name="connsiteY2" fmla="*/ 1006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10068"/>
                      </a:moveTo>
                      <a:lnTo>
                        <a:pt x="12964" y="7144"/>
                      </a:lnTo>
                      <a:lnTo>
                        <a:pt x="7144" y="1006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76" name="任意多边形: 形状 1159">
                  <a:extLst>
                    <a:ext uri="{FF2B5EF4-FFF2-40B4-BE49-F238E27FC236}">
                      <a16:creationId xmlns:a16="http://schemas.microsoft.com/office/drawing/2014/main" id="{D4B6E47B-BAAA-0D1D-B7C4-0AF9CACAB183}"/>
                    </a:ext>
                  </a:extLst>
                </p:cNvPr>
                <p:cNvSpPr/>
                <p:nvPr/>
              </p:nvSpPr>
              <p:spPr>
                <a:xfrm>
                  <a:off x="3869226" y="642216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9792 h 19050"/>
                    <a:gd name="connsiteX1" fmla="*/ 20488 w 19050"/>
                    <a:gd name="connsiteY1" fmla="*/ 18517 h 19050"/>
                    <a:gd name="connsiteX2" fmla="*/ 18650 w 19050"/>
                    <a:gd name="connsiteY2" fmla="*/ 13002 h 19050"/>
                    <a:gd name="connsiteX3" fmla="*/ 12002 w 19050"/>
                    <a:gd name="connsiteY3" fmla="*/ 11468 h 19050"/>
                    <a:gd name="connsiteX4" fmla="*/ 12316 w 19050"/>
                    <a:gd name="connsiteY4" fmla="*/ 7144 h 19050"/>
                    <a:gd name="connsiteX5" fmla="*/ 7144 w 19050"/>
                    <a:gd name="connsiteY5" fmla="*/ 979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7144" y="9792"/>
                      </a:moveTo>
                      <a:cubicBezTo>
                        <a:pt x="8201" y="15345"/>
                        <a:pt x="23708" y="13973"/>
                        <a:pt x="20488" y="18517"/>
                      </a:cubicBezTo>
                      <a:cubicBezTo>
                        <a:pt x="21631" y="17717"/>
                        <a:pt x="19117" y="14364"/>
                        <a:pt x="18650" y="13002"/>
                      </a:cubicBezTo>
                      <a:cubicBezTo>
                        <a:pt x="18193" y="14449"/>
                        <a:pt x="14526" y="11925"/>
                        <a:pt x="12002" y="11468"/>
                      </a:cubicBezTo>
                      <a:lnTo>
                        <a:pt x="12316" y="7144"/>
                      </a:lnTo>
                      <a:cubicBezTo>
                        <a:pt x="16831" y="10316"/>
                        <a:pt x="9154" y="8868"/>
                        <a:pt x="7144" y="979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77" name="任意多边形: 形状 1160">
                  <a:extLst>
                    <a:ext uri="{FF2B5EF4-FFF2-40B4-BE49-F238E27FC236}">
                      <a16:creationId xmlns:a16="http://schemas.microsoft.com/office/drawing/2014/main" id="{3FB68F0D-A560-620B-EEBA-8E4DA18B7010}"/>
                    </a:ext>
                  </a:extLst>
                </p:cNvPr>
                <p:cNvSpPr/>
                <p:nvPr/>
              </p:nvSpPr>
              <p:spPr>
                <a:xfrm>
                  <a:off x="3677964" y="732963"/>
                  <a:ext cx="28575" cy="19050"/>
                </a:xfrm>
                <a:custGeom>
                  <a:avLst/>
                  <a:gdLst>
                    <a:gd name="connsiteX0" fmla="*/ 7144 w 28575"/>
                    <a:gd name="connsiteY0" fmla="*/ 12067 h 19050"/>
                    <a:gd name="connsiteX1" fmla="*/ 13135 w 28575"/>
                    <a:gd name="connsiteY1" fmla="*/ 10457 h 19050"/>
                    <a:gd name="connsiteX2" fmla="*/ 17164 w 28575"/>
                    <a:gd name="connsiteY2" fmla="*/ 13753 h 19050"/>
                    <a:gd name="connsiteX3" fmla="*/ 27327 w 28575"/>
                    <a:gd name="connsiteY3" fmla="*/ 8676 h 19050"/>
                    <a:gd name="connsiteX4" fmla="*/ 7144 w 28575"/>
                    <a:gd name="connsiteY4" fmla="*/ 1206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19050">
                      <a:moveTo>
                        <a:pt x="7144" y="12067"/>
                      </a:moveTo>
                      <a:cubicBezTo>
                        <a:pt x="10249" y="11628"/>
                        <a:pt x="11554" y="14057"/>
                        <a:pt x="13135" y="10457"/>
                      </a:cubicBezTo>
                      <a:lnTo>
                        <a:pt x="17164" y="13753"/>
                      </a:lnTo>
                      <a:cubicBezTo>
                        <a:pt x="21727" y="9123"/>
                        <a:pt x="22298" y="11552"/>
                        <a:pt x="27327" y="8676"/>
                      </a:cubicBezTo>
                      <a:cubicBezTo>
                        <a:pt x="21346" y="9409"/>
                        <a:pt x="8487" y="2970"/>
                        <a:pt x="7144" y="1206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78" name="任意多边形: 形状 1161">
                  <a:extLst>
                    <a:ext uri="{FF2B5EF4-FFF2-40B4-BE49-F238E27FC236}">
                      <a16:creationId xmlns:a16="http://schemas.microsoft.com/office/drawing/2014/main" id="{1A56BEC5-66C7-C7AD-F512-64F2097DA7C4}"/>
                    </a:ext>
                  </a:extLst>
                </p:cNvPr>
                <p:cNvSpPr/>
                <p:nvPr/>
              </p:nvSpPr>
              <p:spPr>
                <a:xfrm>
                  <a:off x="3671697" y="741343"/>
                  <a:ext cx="19050" cy="9525"/>
                </a:xfrm>
                <a:custGeom>
                  <a:avLst/>
                  <a:gdLst>
                    <a:gd name="connsiteX0" fmla="*/ 12287 w 19050"/>
                    <a:gd name="connsiteY0" fmla="*/ 10735 h 9525"/>
                    <a:gd name="connsiteX1" fmla="*/ 13783 w 19050"/>
                    <a:gd name="connsiteY1" fmla="*/ 7144 h 9525"/>
                    <a:gd name="connsiteX2" fmla="*/ 7144 w 19050"/>
                    <a:gd name="connsiteY2" fmla="*/ 10563 h 9525"/>
                    <a:gd name="connsiteX3" fmla="*/ 12287 w 19050"/>
                    <a:gd name="connsiteY3" fmla="*/ 1073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2287" y="10735"/>
                      </a:moveTo>
                      <a:cubicBezTo>
                        <a:pt x="17678" y="9639"/>
                        <a:pt x="11144" y="9058"/>
                        <a:pt x="13783" y="7144"/>
                      </a:cubicBezTo>
                      <a:cubicBezTo>
                        <a:pt x="13278" y="7677"/>
                        <a:pt x="8553" y="8982"/>
                        <a:pt x="7144" y="10563"/>
                      </a:cubicBezTo>
                      <a:lnTo>
                        <a:pt x="12287" y="1073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79" name="任意多边形: 形状 1162">
                  <a:extLst>
                    <a:ext uri="{FF2B5EF4-FFF2-40B4-BE49-F238E27FC236}">
                      <a16:creationId xmlns:a16="http://schemas.microsoft.com/office/drawing/2014/main" id="{02FF1355-B404-7E17-B18B-E38B8A51DE7A}"/>
                    </a:ext>
                  </a:extLst>
                </p:cNvPr>
                <p:cNvSpPr/>
                <p:nvPr/>
              </p:nvSpPr>
              <p:spPr>
                <a:xfrm>
                  <a:off x="3681946" y="997051"/>
                  <a:ext cx="19050" cy="9525"/>
                </a:xfrm>
                <a:custGeom>
                  <a:avLst/>
                  <a:gdLst>
                    <a:gd name="connsiteX0" fmla="*/ 11211 w 19050"/>
                    <a:gd name="connsiteY0" fmla="*/ 7420 h 9525"/>
                    <a:gd name="connsiteX1" fmla="*/ 10773 w 19050"/>
                    <a:gd name="connsiteY1" fmla="*/ 7325 h 9525"/>
                    <a:gd name="connsiteX2" fmla="*/ 12430 w 19050"/>
                    <a:gd name="connsiteY2" fmla="*/ 7906 h 9525"/>
                    <a:gd name="connsiteX3" fmla="*/ 7144 w 19050"/>
                    <a:gd name="connsiteY3" fmla="*/ 7144 h 9525"/>
                    <a:gd name="connsiteX4" fmla="*/ 11211 w 19050"/>
                    <a:gd name="connsiteY4" fmla="*/ 742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9525">
                      <a:moveTo>
                        <a:pt x="11211" y="7420"/>
                      </a:moveTo>
                      <a:lnTo>
                        <a:pt x="10773" y="7325"/>
                      </a:lnTo>
                      <a:cubicBezTo>
                        <a:pt x="10849" y="7344"/>
                        <a:pt x="13268" y="7839"/>
                        <a:pt x="12430" y="7906"/>
                      </a:cubicBezTo>
                      <a:cubicBezTo>
                        <a:pt x="11401" y="7753"/>
                        <a:pt x="9449" y="7477"/>
                        <a:pt x="7144" y="7144"/>
                      </a:cubicBezTo>
                      <a:cubicBezTo>
                        <a:pt x="12887" y="7887"/>
                        <a:pt x="5896" y="6848"/>
                        <a:pt x="11211" y="742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80" name="任意多边形: 形状 1163">
                  <a:extLst>
                    <a:ext uri="{FF2B5EF4-FFF2-40B4-BE49-F238E27FC236}">
                      <a16:creationId xmlns:a16="http://schemas.microsoft.com/office/drawing/2014/main" id="{EE48DCEE-4291-8A91-9231-8E5C599172DF}"/>
                    </a:ext>
                  </a:extLst>
                </p:cNvPr>
                <p:cNvSpPr/>
                <p:nvPr/>
              </p:nvSpPr>
              <p:spPr>
                <a:xfrm>
                  <a:off x="3636455" y="793892"/>
                  <a:ext cx="28575" cy="19050"/>
                </a:xfrm>
                <a:custGeom>
                  <a:avLst/>
                  <a:gdLst>
                    <a:gd name="connsiteX0" fmla="*/ 7600 w 28575"/>
                    <a:gd name="connsiteY0" fmla="*/ 15878 h 19050"/>
                    <a:gd name="connsiteX1" fmla="*/ 10762 w 28575"/>
                    <a:gd name="connsiteY1" fmla="*/ 19393 h 19050"/>
                    <a:gd name="connsiteX2" fmla="*/ 19878 w 28575"/>
                    <a:gd name="connsiteY2" fmla="*/ 16069 h 19050"/>
                    <a:gd name="connsiteX3" fmla="*/ 12925 w 28575"/>
                    <a:gd name="connsiteY3" fmla="*/ 14878 h 19050"/>
                    <a:gd name="connsiteX4" fmla="*/ 22392 w 28575"/>
                    <a:gd name="connsiteY4" fmla="*/ 7144 h 19050"/>
                    <a:gd name="connsiteX5" fmla="*/ 7314 w 28575"/>
                    <a:gd name="connsiteY5" fmla="*/ 12182 h 19050"/>
                    <a:gd name="connsiteX6" fmla="*/ 7600 w 28575"/>
                    <a:gd name="connsiteY6" fmla="*/ 1587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575" h="19050">
                      <a:moveTo>
                        <a:pt x="7600" y="15878"/>
                      </a:moveTo>
                      <a:lnTo>
                        <a:pt x="10762" y="19393"/>
                      </a:lnTo>
                      <a:cubicBezTo>
                        <a:pt x="9153" y="15507"/>
                        <a:pt x="17144" y="16164"/>
                        <a:pt x="19878" y="16069"/>
                      </a:cubicBezTo>
                      <a:cubicBezTo>
                        <a:pt x="17954" y="14468"/>
                        <a:pt x="14649" y="16974"/>
                        <a:pt x="12925" y="14878"/>
                      </a:cubicBezTo>
                      <a:cubicBezTo>
                        <a:pt x="17944" y="14468"/>
                        <a:pt x="19535" y="8544"/>
                        <a:pt x="22392" y="7144"/>
                      </a:cubicBezTo>
                      <a:cubicBezTo>
                        <a:pt x="15506" y="9735"/>
                        <a:pt x="14411" y="12002"/>
                        <a:pt x="7314" y="12182"/>
                      </a:cubicBezTo>
                      <a:cubicBezTo>
                        <a:pt x="6476" y="13887"/>
                        <a:pt x="9077" y="14249"/>
                        <a:pt x="7600" y="1587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81" name="任意多边形: 形状 1164">
                  <a:extLst>
                    <a:ext uri="{FF2B5EF4-FFF2-40B4-BE49-F238E27FC236}">
                      <a16:creationId xmlns:a16="http://schemas.microsoft.com/office/drawing/2014/main" id="{87BA672A-E2D0-6CDE-A3F6-5EA6234F202C}"/>
                    </a:ext>
                  </a:extLst>
                </p:cNvPr>
                <p:cNvSpPr/>
                <p:nvPr/>
              </p:nvSpPr>
              <p:spPr>
                <a:xfrm>
                  <a:off x="3634445" y="948436"/>
                  <a:ext cx="19050" cy="19050"/>
                </a:xfrm>
                <a:custGeom>
                  <a:avLst/>
                  <a:gdLst>
                    <a:gd name="connsiteX0" fmla="*/ 9896 w 19050"/>
                    <a:gd name="connsiteY0" fmla="*/ 13011 h 19050"/>
                    <a:gd name="connsiteX1" fmla="*/ 10058 w 19050"/>
                    <a:gd name="connsiteY1" fmla="*/ 10658 h 19050"/>
                    <a:gd name="connsiteX2" fmla="*/ 18336 w 19050"/>
                    <a:gd name="connsiteY2" fmla="*/ 7687 h 19050"/>
                    <a:gd name="connsiteX3" fmla="*/ 14278 w 19050"/>
                    <a:gd name="connsiteY3" fmla="*/ 7144 h 19050"/>
                    <a:gd name="connsiteX4" fmla="*/ 14288 w 19050"/>
                    <a:gd name="connsiteY4" fmla="*/ 10192 h 19050"/>
                    <a:gd name="connsiteX5" fmla="*/ 8058 w 19050"/>
                    <a:gd name="connsiteY5" fmla="*/ 8706 h 19050"/>
                    <a:gd name="connsiteX6" fmla="*/ 7144 w 19050"/>
                    <a:gd name="connsiteY6" fmla="*/ 10725 h 19050"/>
                    <a:gd name="connsiteX7" fmla="*/ 9896 w 19050"/>
                    <a:gd name="connsiteY7" fmla="*/ 1301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19050">
                      <a:moveTo>
                        <a:pt x="9896" y="13011"/>
                      </a:moveTo>
                      <a:cubicBezTo>
                        <a:pt x="10763" y="11916"/>
                        <a:pt x="11420" y="12287"/>
                        <a:pt x="10058" y="10658"/>
                      </a:cubicBezTo>
                      <a:cubicBezTo>
                        <a:pt x="13106" y="10678"/>
                        <a:pt x="18393" y="11563"/>
                        <a:pt x="18336" y="7687"/>
                      </a:cubicBezTo>
                      <a:lnTo>
                        <a:pt x="14278" y="7144"/>
                      </a:lnTo>
                      <a:cubicBezTo>
                        <a:pt x="17459" y="7753"/>
                        <a:pt x="14373" y="9325"/>
                        <a:pt x="14288" y="10192"/>
                      </a:cubicBezTo>
                      <a:cubicBezTo>
                        <a:pt x="12887" y="7296"/>
                        <a:pt x="9916" y="9334"/>
                        <a:pt x="8058" y="8706"/>
                      </a:cubicBezTo>
                      <a:cubicBezTo>
                        <a:pt x="7972" y="8668"/>
                        <a:pt x="7144" y="10725"/>
                        <a:pt x="7144" y="10725"/>
                      </a:cubicBezTo>
                      <a:lnTo>
                        <a:pt x="9896" y="1301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82" name="任意多边形: 形状 1165">
                  <a:extLst>
                    <a:ext uri="{FF2B5EF4-FFF2-40B4-BE49-F238E27FC236}">
                      <a16:creationId xmlns:a16="http://schemas.microsoft.com/office/drawing/2014/main" id="{5F32F902-103F-EEF3-8E72-EBAACE3BDD30}"/>
                    </a:ext>
                  </a:extLst>
                </p:cNvPr>
                <p:cNvSpPr/>
                <p:nvPr/>
              </p:nvSpPr>
              <p:spPr>
                <a:xfrm>
                  <a:off x="3823589" y="657800"/>
                  <a:ext cx="57150" cy="28575"/>
                </a:xfrm>
                <a:custGeom>
                  <a:avLst/>
                  <a:gdLst>
                    <a:gd name="connsiteX0" fmla="*/ 9061 w 57150"/>
                    <a:gd name="connsiteY0" fmla="*/ 12744 h 28575"/>
                    <a:gd name="connsiteX1" fmla="*/ 31854 w 57150"/>
                    <a:gd name="connsiteY1" fmla="*/ 19192 h 28575"/>
                    <a:gd name="connsiteX2" fmla="*/ 32207 w 57150"/>
                    <a:gd name="connsiteY2" fmla="*/ 17687 h 28575"/>
                    <a:gd name="connsiteX3" fmla="*/ 48304 w 57150"/>
                    <a:gd name="connsiteY3" fmla="*/ 24517 h 28575"/>
                    <a:gd name="connsiteX4" fmla="*/ 53705 w 57150"/>
                    <a:gd name="connsiteY4" fmla="*/ 23174 h 28575"/>
                    <a:gd name="connsiteX5" fmla="*/ 48990 w 57150"/>
                    <a:gd name="connsiteY5" fmla="*/ 19497 h 28575"/>
                    <a:gd name="connsiteX6" fmla="*/ 52876 w 57150"/>
                    <a:gd name="connsiteY6" fmla="*/ 20469 h 28575"/>
                    <a:gd name="connsiteX7" fmla="*/ 50057 w 57150"/>
                    <a:gd name="connsiteY7" fmla="*/ 15858 h 28575"/>
                    <a:gd name="connsiteX8" fmla="*/ 43408 w 57150"/>
                    <a:gd name="connsiteY8" fmla="*/ 18792 h 28575"/>
                    <a:gd name="connsiteX9" fmla="*/ 13433 w 57150"/>
                    <a:gd name="connsiteY9" fmla="*/ 11048 h 28575"/>
                    <a:gd name="connsiteX10" fmla="*/ 8461 w 57150"/>
                    <a:gd name="connsiteY10" fmla="*/ 7153 h 28575"/>
                    <a:gd name="connsiteX11" fmla="*/ 9061 w 57150"/>
                    <a:gd name="connsiteY11" fmla="*/ 12744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7150" h="28575">
                      <a:moveTo>
                        <a:pt x="9061" y="12744"/>
                      </a:moveTo>
                      <a:cubicBezTo>
                        <a:pt x="18167" y="11353"/>
                        <a:pt x="23091" y="15316"/>
                        <a:pt x="31854" y="19192"/>
                      </a:cubicBezTo>
                      <a:cubicBezTo>
                        <a:pt x="31188" y="18611"/>
                        <a:pt x="31369" y="17859"/>
                        <a:pt x="32207" y="17687"/>
                      </a:cubicBezTo>
                      <a:cubicBezTo>
                        <a:pt x="35179" y="19030"/>
                        <a:pt x="45361" y="23536"/>
                        <a:pt x="48304" y="24517"/>
                      </a:cubicBezTo>
                      <a:lnTo>
                        <a:pt x="53705" y="23174"/>
                      </a:lnTo>
                      <a:cubicBezTo>
                        <a:pt x="52409" y="21897"/>
                        <a:pt x="47723" y="21078"/>
                        <a:pt x="48990" y="19497"/>
                      </a:cubicBezTo>
                      <a:lnTo>
                        <a:pt x="52876" y="20469"/>
                      </a:lnTo>
                      <a:cubicBezTo>
                        <a:pt x="43827" y="17316"/>
                        <a:pt x="55924" y="18687"/>
                        <a:pt x="50057" y="15858"/>
                      </a:cubicBezTo>
                      <a:cubicBezTo>
                        <a:pt x="48552" y="18164"/>
                        <a:pt x="49428" y="20859"/>
                        <a:pt x="43408" y="18792"/>
                      </a:cubicBezTo>
                      <a:cubicBezTo>
                        <a:pt x="35407" y="8181"/>
                        <a:pt x="21586" y="17868"/>
                        <a:pt x="13433" y="11048"/>
                      </a:cubicBezTo>
                      <a:cubicBezTo>
                        <a:pt x="9509" y="10505"/>
                        <a:pt x="9318" y="6943"/>
                        <a:pt x="8461" y="7153"/>
                      </a:cubicBezTo>
                      <a:cubicBezTo>
                        <a:pt x="5784" y="8477"/>
                        <a:pt x="7813" y="10905"/>
                        <a:pt x="9061" y="127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83" name="任意多边形: 形状 1166">
                  <a:extLst>
                    <a:ext uri="{FF2B5EF4-FFF2-40B4-BE49-F238E27FC236}">
                      <a16:creationId xmlns:a16="http://schemas.microsoft.com/office/drawing/2014/main" id="{1A95B4DE-9573-A5E6-E031-9B783BA10DF8}"/>
                    </a:ext>
                  </a:extLst>
                </p:cNvPr>
                <p:cNvSpPr/>
                <p:nvPr/>
              </p:nvSpPr>
              <p:spPr>
                <a:xfrm>
                  <a:off x="3689039" y="997813"/>
                  <a:ext cx="9525" cy="9525"/>
                </a:xfrm>
                <a:custGeom>
                  <a:avLst/>
                  <a:gdLst>
                    <a:gd name="connsiteX0" fmla="*/ 7966 w 9525"/>
                    <a:gd name="connsiteY0" fmla="*/ 7144 h 9525"/>
                    <a:gd name="connsiteX1" fmla="*/ 7976 w 9525"/>
                    <a:gd name="connsiteY1" fmla="*/ 7477 h 9525"/>
                    <a:gd name="connsiteX2" fmla="*/ 7966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966" y="7144"/>
                      </a:moveTo>
                      <a:cubicBezTo>
                        <a:pt x="10271" y="7458"/>
                        <a:pt x="8757" y="7534"/>
                        <a:pt x="7976" y="7477"/>
                      </a:cubicBezTo>
                      <a:cubicBezTo>
                        <a:pt x="6100" y="7134"/>
                        <a:pt x="7985" y="7229"/>
                        <a:pt x="7966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84" name="任意多边形: 形状 1167">
                  <a:extLst>
                    <a:ext uri="{FF2B5EF4-FFF2-40B4-BE49-F238E27FC236}">
                      <a16:creationId xmlns:a16="http://schemas.microsoft.com/office/drawing/2014/main" id="{8BF59DD5-9750-1948-0EE9-97A635C3C33C}"/>
                    </a:ext>
                  </a:extLst>
                </p:cNvPr>
                <p:cNvSpPr/>
                <p:nvPr/>
              </p:nvSpPr>
              <p:spPr>
                <a:xfrm>
                  <a:off x="3697084" y="728779"/>
                  <a:ext cx="19050" cy="19050"/>
                </a:xfrm>
                <a:custGeom>
                  <a:avLst/>
                  <a:gdLst>
                    <a:gd name="connsiteX0" fmla="*/ 13408 w 19050"/>
                    <a:gd name="connsiteY0" fmla="*/ 13506 h 19050"/>
                    <a:gd name="connsiteX1" fmla="*/ 13084 w 19050"/>
                    <a:gd name="connsiteY1" fmla="*/ 12011 h 19050"/>
                    <a:gd name="connsiteX2" fmla="*/ 17037 w 19050"/>
                    <a:gd name="connsiteY2" fmla="*/ 12897 h 19050"/>
                    <a:gd name="connsiteX3" fmla="*/ 7626 w 19050"/>
                    <a:gd name="connsiteY3" fmla="*/ 7144 h 19050"/>
                    <a:gd name="connsiteX4" fmla="*/ 13408 w 19050"/>
                    <a:gd name="connsiteY4" fmla="*/ 1350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3408" y="13506"/>
                      </a:moveTo>
                      <a:lnTo>
                        <a:pt x="13084" y="12011"/>
                      </a:lnTo>
                      <a:cubicBezTo>
                        <a:pt x="14875" y="11335"/>
                        <a:pt x="15675" y="12344"/>
                        <a:pt x="17037" y="12897"/>
                      </a:cubicBezTo>
                      <a:cubicBezTo>
                        <a:pt x="15837" y="9620"/>
                        <a:pt x="8455" y="10878"/>
                        <a:pt x="7626" y="7144"/>
                      </a:cubicBezTo>
                      <a:cubicBezTo>
                        <a:pt x="5131" y="10306"/>
                        <a:pt x="13113" y="12001"/>
                        <a:pt x="13408" y="1350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85" name="任意多边形: 形状 1168">
                  <a:extLst>
                    <a:ext uri="{FF2B5EF4-FFF2-40B4-BE49-F238E27FC236}">
                      <a16:creationId xmlns:a16="http://schemas.microsoft.com/office/drawing/2014/main" id="{C2D575F1-992A-3672-C63C-3CB249297295}"/>
                    </a:ext>
                  </a:extLst>
                </p:cNvPr>
                <p:cNvSpPr/>
                <p:nvPr/>
              </p:nvSpPr>
              <p:spPr>
                <a:xfrm>
                  <a:off x="3633904" y="938831"/>
                  <a:ext cx="9525" cy="9525"/>
                </a:xfrm>
                <a:custGeom>
                  <a:avLst/>
                  <a:gdLst>
                    <a:gd name="connsiteX0" fmla="*/ 8761 w 9525"/>
                    <a:gd name="connsiteY0" fmla="*/ 7261 h 9525"/>
                    <a:gd name="connsiteX1" fmla="*/ 7189 w 9525"/>
                    <a:gd name="connsiteY1" fmla="*/ 9366 h 9525"/>
                    <a:gd name="connsiteX2" fmla="*/ 8761 w 9525"/>
                    <a:gd name="connsiteY2" fmla="*/ 726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761" y="7261"/>
                      </a:moveTo>
                      <a:cubicBezTo>
                        <a:pt x="8027" y="7833"/>
                        <a:pt x="6904" y="7490"/>
                        <a:pt x="7189" y="9366"/>
                      </a:cubicBezTo>
                      <a:cubicBezTo>
                        <a:pt x="10533" y="10376"/>
                        <a:pt x="7932" y="6423"/>
                        <a:pt x="8761" y="726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86" name="任意多边形: 形状 1169">
                  <a:extLst>
                    <a:ext uri="{FF2B5EF4-FFF2-40B4-BE49-F238E27FC236}">
                      <a16:creationId xmlns:a16="http://schemas.microsoft.com/office/drawing/2014/main" id="{AFE80DDC-0303-FE52-5DAA-06EA24AA08C9}"/>
                    </a:ext>
                  </a:extLst>
                </p:cNvPr>
                <p:cNvSpPr/>
                <p:nvPr/>
              </p:nvSpPr>
              <p:spPr>
                <a:xfrm>
                  <a:off x="3623767" y="880732"/>
                  <a:ext cx="9525" cy="9525"/>
                </a:xfrm>
                <a:custGeom>
                  <a:avLst/>
                  <a:gdLst>
                    <a:gd name="connsiteX0" fmla="*/ 9306 w 9525"/>
                    <a:gd name="connsiteY0" fmla="*/ 9296 h 9525"/>
                    <a:gd name="connsiteX1" fmla="*/ 9915 w 9525"/>
                    <a:gd name="connsiteY1" fmla="*/ 7144 h 9525"/>
                    <a:gd name="connsiteX2" fmla="*/ 7144 w 9525"/>
                    <a:gd name="connsiteY2" fmla="*/ 8192 h 9525"/>
                    <a:gd name="connsiteX3" fmla="*/ 9306 w 9525"/>
                    <a:gd name="connsiteY3" fmla="*/ 929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306" y="9296"/>
                      </a:moveTo>
                      <a:lnTo>
                        <a:pt x="9915" y="7144"/>
                      </a:lnTo>
                      <a:lnTo>
                        <a:pt x="7144" y="8192"/>
                      </a:lnTo>
                      <a:cubicBezTo>
                        <a:pt x="7677" y="9277"/>
                        <a:pt x="8773" y="9277"/>
                        <a:pt x="9306" y="929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87" name="任意多边形: 形状 1170">
                  <a:extLst>
                    <a:ext uri="{FF2B5EF4-FFF2-40B4-BE49-F238E27FC236}">
                      <a16:creationId xmlns:a16="http://schemas.microsoft.com/office/drawing/2014/main" id="{5023EEDE-F4BB-0E6F-9EB9-50A26CC49B1C}"/>
                    </a:ext>
                  </a:extLst>
                </p:cNvPr>
                <p:cNvSpPr/>
                <p:nvPr/>
              </p:nvSpPr>
              <p:spPr>
                <a:xfrm>
                  <a:off x="3712283" y="1009948"/>
                  <a:ext cx="19050" cy="19050"/>
                </a:xfrm>
                <a:custGeom>
                  <a:avLst/>
                  <a:gdLst>
                    <a:gd name="connsiteX0" fmla="*/ 11059 w 19050"/>
                    <a:gd name="connsiteY0" fmla="*/ 8915 h 19050"/>
                    <a:gd name="connsiteX1" fmla="*/ 15621 w 19050"/>
                    <a:gd name="connsiteY1" fmla="*/ 9011 h 19050"/>
                    <a:gd name="connsiteX2" fmla="*/ 11097 w 19050"/>
                    <a:gd name="connsiteY2" fmla="*/ 7144 h 19050"/>
                    <a:gd name="connsiteX3" fmla="*/ 7144 w 19050"/>
                    <a:gd name="connsiteY3" fmla="*/ 12344 h 19050"/>
                    <a:gd name="connsiteX4" fmla="*/ 11059 w 19050"/>
                    <a:gd name="connsiteY4" fmla="*/ 891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1059" y="8915"/>
                      </a:moveTo>
                      <a:cubicBezTo>
                        <a:pt x="11373" y="11125"/>
                        <a:pt x="15126" y="12963"/>
                        <a:pt x="15621" y="9011"/>
                      </a:cubicBezTo>
                      <a:lnTo>
                        <a:pt x="11097" y="7144"/>
                      </a:lnTo>
                      <a:cubicBezTo>
                        <a:pt x="11420" y="9354"/>
                        <a:pt x="8001" y="8849"/>
                        <a:pt x="7144" y="12344"/>
                      </a:cubicBezTo>
                      <a:lnTo>
                        <a:pt x="11059" y="891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88" name="任意多边形: 形状 1171">
                  <a:extLst>
                    <a:ext uri="{FF2B5EF4-FFF2-40B4-BE49-F238E27FC236}">
                      <a16:creationId xmlns:a16="http://schemas.microsoft.com/office/drawing/2014/main" id="{F47A17CE-F48C-C234-B624-69EADB9A61F2}"/>
                    </a:ext>
                  </a:extLst>
                </p:cNvPr>
                <p:cNvSpPr/>
                <p:nvPr/>
              </p:nvSpPr>
              <p:spPr>
                <a:xfrm>
                  <a:off x="3903612" y="655351"/>
                  <a:ext cx="19050" cy="19050"/>
                </a:xfrm>
                <a:custGeom>
                  <a:avLst/>
                  <a:gdLst>
                    <a:gd name="connsiteX0" fmla="*/ 8934 w 19050"/>
                    <a:gd name="connsiteY0" fmla="*/ 7144 h 19050"/>
                    <a:gd name="connsiteX1" fmla="*/ 7144 w 19050"/>
                    <a:gd name="connsiteY1" fmla="*/ 7182 h 19050"/>
                    <a:gd name="connsiteX2" fmla="*/ 11620 w 19050"/>
                    <a:gd name="connsiteY2" fmla="*/ 12144 h 19050"/>
                    <a:gd name="connsiteX3" fmla="*/ 13430 w 19050"/>
                    <a:gd name="connsiteY3" fmla="*/ 1213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8934" y="7144"/>
                      </a:moveTo>
                      <a:lnTo>
                        <a:pt x="7144" y="7182"/>
                      </a:lnTo>
                      <a:lnTo>
                        <a:pt x="11620" y="12144"/>
                      </a:lnTo>
                      <a:lnTo>
                        <a:pt x="13430" y="1213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89" name="任意多边形: 形状 1172">
                  <a:extLst>
                    <a:ext uri="{FF2B5EF4-FFF2-40B4-BE49-F238E27FC236}">
                      <a16:creationId xmlns:a16="http://schemas.microsoft.com/office/drawing/2014/main" id="{A83C17A4-2097-BA61-DF38-8BD51E66C18A}"/>
                    </a:ext>
                  </a:extLst>
                </p:cNvPr>
                <p:cNvSpPr/>
                <p:nvPr/>
              </p:nvSpPr>
              <p:spPr>
                <a:xfrm>
                  <a:off x="3650381" y="965104"/>
                  <a:ext cx="9525" cy="9525"/>
                </a:xfrm>
                <a:custGeom>
                  <a:avLst/>
                  <a:gdLst>
                    <a:gd name="connsiteX0" fmla="*/ 9848 w 9525"/>
                    <a:gd name="connsiteY0" fmla="*/ 8572 h 9525"/>
                    <a:gd name="connsiteX1" fmla="*/ 8381 w 9525"/>
                    <a:gd name="connsiteY1" fmla="*/ 7144 h 9525"/>
                    <a:gd name="connsiteX2" fmla="*/ 7267 w 9525"/>
                    <a:gd name="connsiteY2" fmla="*/ 9658 h 9525"/>
                    <a:gd name="connsiteX3" fmla="*/ 9848 w 9525"/>
                    <a:gd name="connsiteY3" fmla="*/ 857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848" y="8572"/>
                      </a:moveTo>
                      <a:cubicBezTo>
                        <a:pt x="9153" y="8249"/>
                        <a:pt x="8658" y="7525"/>
                        <a:pt x="8381" y="7144"/>
                      </a:cubicBezTo>
                      <a:cubicBezTo>
                        <a:pt x="5762" y="7458"/>
                        <a:pt x="8277" y="8363"/>
                        <a:pt x="7267" y="9658"/>
                      </a:cubicBezTo>
                      <a:lnTo>
                        <a:pt x="9848" y="857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90" name="任意多边形: 形状 1173">
                  <a:extLst>
                    <a:ext uri="{FF2B5EF4-FFF2-40B4-BE49-F238E27FC236}">
                      <a16:creationId xmlns:a16="http://schemas.microsoft.com/office/drawing/2014/main" id="{55A63C9F-7401-C489-44EF-983080C90CCE}"/>
                    </a:ext>
                  </a:extLst>
                </p:cNvPr>
                <p:cNvSpPr/>
                <p:nvPr/>
              </p:nvSpPr>
              <p:spPr>
                <a:xfrm>
                  <a:off x="3826914" y="665829"/>
                  <a:ext cx="19050" cy="19050"/>
                </a:xfrm>
                <a:custGeom>
                  <a:avLst/>
                  <a:gdLst>
                    <a:gd name="connsiteX0" fmla="*/ 13623 w 19050"/>
                    <a:gd name="connsiteY0" fmla="*/ 17183 h 19050"/>
                    <a:gd name="connsiteX1" fmla="*/ 18100 w 19050"/>
                    <a:gd name="connsiteY1" fmla="*/ 18298 h 19050"/>
                    <a:gd name="connsiteX2" fmla="*/ 17719 w 19050"/>
                    <a:gd name="connsiteY2" fmla="*/ 12706 h 19050"/>
                    <a:gd name="connsiteX3" fmla="*/ 7718 w 19050"/>
                    <a:gd name="connsiteY3" fmla="*/ 7144 h 19050"/>
                    <a:gd name="connsiteX4" fmla="*/ 13623 w 19050"/>
                    <a:gd name="connsiteY4" fmla="*/ 1718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3623" y="17183"/>
                      </a:moveTo>
                      <a:lnTo>
                        <a:pt x="18100" y="18298"/>
                      </a:lnTo>
                      <a:cubicBezTo>
                        <a:pt x="21719" y="16059"/>
                        <a:pt x="13071" y="15878"/>
                        <a:pt x="17719" y="12706"/>
                      </a:cubicBezTo>
                      <a:cubicBezTo>
                        <a:pt x="11232" y="13449"/>
                        <a:pt x="12318" y="8230"/>
                        <a:pt x="7718" y="7144"/>
                      </a:cubicBezTo>
                      <a:cubicBezTo>
                        <a:pt x="4041" y="10173"/>
                        <a:pt x="19462" y="15850"/>
                        <a:pt x="13623" y="1718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91" name="任意多边形: 形状 1174">
                  <a:extLst>
                    <a:ext uri="{FF2B5EF4-FFF2-40B4-BE49-F238E27FC236}">
                      <a16:creationId xmlns:a16="http://schemas.microsoft.com/office/drawing/2014/main" id="{DC628882-3B82-9D45-9BC1-7F7369975506}"/>
                    </a:ext>
                  </a:extLst>
                </p:cNvPr>
                <p:cNvSpPr/>
                <p:nvPr/>
              </p:nvSpPr>
              <p:spPr>
                <a:xfrm>
                  <a:off x="3638756" y="943644"/>
                  <a:ext cx="9525" cy="9525"/>
                </a:xfrm>
                <a:custGeom>
                  <a:avLst/>
                  <a:gdLst>
                    <a:gd name="connsiteX0" fmla="*/ 9643 w 9525"/>
                    <a:gd name="connsiteY0" fmla="*/ 10192 h 9525"/>
                    <a:gd name="connsiteX1" fmla="*/ 8262 w 9525"/>
                    <a:gd name="connsiteY1" fmla="*/ 7144 h 9525"/>
                    <a:gd name="connsiteX2" fmla="*/ 7329 w 9525"/>
                    <a:gd name="connsiteY2" fmla="*/ 10430 h 9525"/>
                    <a:gd name="connsiteX3" fmla="*/ 9643 w 9525"/>
                    <a:gd name="connsiteY3" fmla="*/ 1019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643" y="10192"/>
                      </a:moveTo>
                      <a:lnTo>
                        <a:pt x="8262" y="7144"/>
                      </a:lnTo>
                      <a:cubicBezTo>
                        <a:pt x="8462" y="7572"/>
                        <a:pt x="6557" y="8706"/>
                        <a:pt x="7329" y="10430"/>
                      </a:cubicBezTo>
                      <a:lnTo>
                        <a:pt x="9643" y="1019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92" name="任意多边形: 形状 1175">
                  <a:extLst>
                    <a:ext uri="{FF2B5EF4-FFF2-40B4-BE49-F238E27FC236}">
                      <a16:creationId xmlns:a16="http://schemas.microsoft.com/office/drawing/2014/main" id="{00EF0854-F4DA-80A2-C973-6339DBE8F40B}"/>
                    </a:ext>
                  </a:extLst>
                </p:cNvPr>
                <p:cNvSpPr/>
                <p:nvPr/>
              </p:nvSpPr>
              <p:spPr>
                <a:xfrm>
                  <a:off x="3635950" y="927471"/>
                  <a:ext cx="9525" cy="9525"/>
                </a:xfrm>
                <a:custGeom>
                  <a:avLst/>
                  <a:gdLst>
                    <a:gd name="connsiteX0" fmla="*/ 10773 w 9525"/>
                    <a:gd name="connsiteY0" fmla="*/ 7144 h 9525"/>
                    <a:gd name="connsiteX1" fmla="*/ 7144 w 9525"/>
                    <a:gd name="connsiteY1" fmla="*/ 9696 h 9525"/>
                    <a:gd name="connsiteX2" fmla="*/ 9896 w 9525"/>
                    <a:gd name="connsiteY2" fmla="*/ 908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773" y="7144"/>
                      </a:moveTo>
                      <a:lnTo>
                        <a:pt x="7144" y="9696"/>
                      </a:lnTo>
                      <a:lnTo>
                        <a:pt x="9896" y="908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93" name="任意多边形: 形状 1176">
                  <a:extLst>
                    <a:ext uri="{FF2B5EF4-FFF2-40B4-BE49-F238E27FC236}">
                      <a16:creationId xmlns:a16="http://schemas.microsoft.com/office/drawing/2014/main" id="{3687F234-B278-59EE-0149-486F4E540972}"/>
                    </a:ext>
                  </a:extLst>
                </p:cNvPr>
                <p:cNvSpPr/>
                <p:nvPr/>
              </p:nvSpPr>
              <p:spPr>
                <a:xfrm>
                  <a:off x="3639664" y="940587"/>
                  <a:ext cx="19050" cy="9525"/>
                </a:xfrm>
                <a:custGeom>
                  <a:avLst/>
                  <a:gdLst>
                    <a:gd name="connsiteX0" fmla="*/ 11449 w 19050"/>
                    <a:gd name="connsiteY0" fmla="*/ 9839 h 9525"/>
                    <a:gd name="connsiteX1" fmla="*/ 10154 w 19050"/>
                    <a:gd name="connsiteY1" fmla="*/ 9020 h 9525"/>
                    <a:gd name="connsiteX2" fmla="*/ 12725 w 19050"/>
                    <a:gd name="connsiteY2" fmla="*/ 7144 h 9525"/>
                    <a:gd name="connsiteX3" fmla="*/ 9858 w 19050"/>
                    <a:gd name="connsiteY3" fmla="*/ 7201 h 9525"/>
                    <a:gd name="connsiteX4" fmla="*/ 7144 w 19050"/>
                    <a:gd name="connsiteY4" fmla="*/ 7429 h 9525"/>
                    <a:gd name="connsiteX5" fmla="*/ 11449 w 19050"/>
                    <a:gd name="connsiteY5" fmla="*/ 983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9525">
                      <a:moveTo>
                        <a:pt x="11449" y="9839"/>
                      </a:moveTo>
                      <a:lnTo>
                        <a:pt x="10154" y="9020"/>
                      </a:lnTo>
                      <a:cubicBezTo>
                        <a:pt x="10716" y="7106"/>
                        <a:pt x="13249" y="9744"/>
                        <a:pt x="12725" y="7144"/>
                      </a:cubicBezTo>
                      <a:cubicBezTo>
                        <a:pt x="12725" y="7144"/>
                        <a:pt x="11297" y="7172"/>
                        <a:pt x="9858" y="7201"/>
                      </a:cubicBezTo>
                      <a:cubicBezTo>
                        <a:pt x="8506" y="7315"/>
                        <a:pt x="7144" y="7429"/>
                        <a:pt x="7144" y="7429"/>
                      </a:cubicBezTo>
                      <a:cubicBezTo>
                        <a:pt x="8096" y="9677"/>
                        <a:pt x="9725" y="9049"/>
                        <a:pt x="11449" y="983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94" name="任意多边形: 形状 1177">
                  <a:extLst>
                    <a:ext uri="{FF2B5EF4-FFF2-40B4-BE49-F238E27FC236}">
                      <a16:creationId xmlns:a16="http://schemas.microsoft.com/office/drawing/2014/main" id="{B4A29628-234A-9511-30CC-90495202F00B}"/>
                    </a:ext>
                  </a:extLst>
                </p:cNvPr>
                <p:cNvSpPr/>
                <p:nvPr/>
              </p:nvSpPr>
              <p:spPr>
                <a:xfrm>
                  <a:off x="3652237" y="931496"/>
                  <a:ext cx="114300" cy="85725"/>
                </a:xfrm>
                <a:custGeom>
                  <a:avLst/>
                  <a:gdLst>
                    <a:gd name="connsiteX0" fmla="*/ 17726 w 114300"/>
                    <a:gd name="connsiteY0" fmla="*/ 41419 h 85725"/>
                    <a:gd name="connsiteX1" fmla="*/ 25346 w 114300"/>
                    <a:gd name="connsiteY1" fmla="*/ 41943 h 85725"/>
                    <a:gd name="connsiteX2" fmla="*/ 27442 w 114300"/>
                    <a:gd name="connsiteY2" fmla="*/ 44429 h 85725"/>
                    <a:gd name="connsiteX3" fmla="*/ 27756 w 114300"/>
                    <a:gd name="connsiteY3" fmla="*/ 43105 h 85725"/>
                    <a:gd name="connsiteX4" fmla="*/ 27327 w 114300"/>
                    <a:gd name="connsiteY4" fmla="*/ 43086 h 85725"/>
                    <a:gd name="connsiteX5" fmla="*/ 26803 w 114300"/>
                    <a:gd name="connsiteY5" fmla="*/ 41685 h 85725"/>
                    <a:gd name="connsiteX6" fmla="*/ 30842 w 114300"/>
                    <a:gd name="connsiteY6" fmla="*/ 43009 h 85725"/>
                    <a:gd name="connsiteX7" fmla="*/ 27746 w 114300"/>
                    <a:gd name="connsiteY7" fmla="*/ 40714 h 85725"/>
                    <a:gd name="connsiteX8" fmla="*/ 32061 w 114300"/>
                    <a:gd name="connsiteY8" fmla="*/ 41438 h 85725"/>
                    <a:gd name="connsiteX9" fmla="*/ 27737 w 114300"/>
                    <a:gd name="connsiteY9" fmla="*/ 38218 h 85725"/>
                    <a:gd name="connsiteX10" fmla="*/ 31947 w 114300"/>
                    <a:gd name="connsiteY10" fmla="*/ 36009 h 85725"/>
                    <a:gd name="connsiteX11" fmla="*/ 33814 w 114300"/>
                    <a:gd name="connsiteY11" fmla="*/ 38685 h 85725"/>
                    <a:gd name="connsiteX12" fmla="*/ 34842 w 114300"/>
                    <a:gd name="connsiteY12" fmla="*/ 37190 h 85725"/>
                    <a:gd name="connsiteX13" fmla="*/ 31537 w 114300"/>
                    <a:gd name="connsiteY13" fmla="*/ 35256 h 85725"/>
                    <a:gd name="connsiteX14" fmla="*/ 34033 w 114300"/>
                    <a:gd name="connsiteY14" fmla="*/ 32846 h 85725"/>
                    <a:gd name="connsiteX15" fmla="*/ 28975 w 114300"/>
                    <a:gd name="connsiteY15" fmla="*/ 36266 h 85725"/>
                    <a:gd name="connsiteX16" fmla="*/ 31013 w 114300"/>
                    <a:gd name="connsiteY16" fmla="*/ 30494 h 85725"/>
                    <a:gd name="connsiteX17" fmla="*/ 35128 w 114300"/>
                    <a:gd name="connsiteY17" fmla="*/ 29560 h 85725"/>
                    <a:gd name="connsiteX18" fmla="*/ 39786 w 114300"/>
                    <a:gd name="connsiteY18" fmla="*/ 33494 h 85725"/>
                    <a:gd name="connsiteX19" fmla="*/ 38195 w 114300"/>
                    <a:gd name="connsiteY19" fmla="*/ 35427 h 85725"/>
                    <a:gd name="connsiteX20" fmla="*/ 43929 w 114300"/>
                    <a:gd name="connsiteY20" fmla="*/ 39161 h 85725"/>
                    <a:gd name="connsiteX21" fmla="*/ 42320 w 114300"/>
                    <a:gd name="connsiteY21" fmla="*/ 38066 h 85725"/>
                    <a:gd name="connsiteX22" fmla="*/ 45596 w 114300"/>
                    <a:gd name="connsiteY22" fmla="*/ 38428 h 85725"/>
                    <a:gd name="connsiteX23" fmla="*/ 43672 w 114300"/>
                    <a:gd name="connsiteY23" fmla="*/ 36570 h 85725"/>
                    <a:gd name="connsiteX24" fmla="*/ 38767 w 114300"/>
                    <a:gd name="connsiteY24" fmla="*/ 35199 h 85725"/>
                    <a:gd name="connsiteX25" fmla="*/ 41596 w 114300"/>
                    <a:gd name="connsiteY25" fmla="*/ 34332 h 85725"/>
                    <a:gd name="connsiteX26" fmla="*/ 37033 w 114300"/>
                    <a:gd name="connsiteY26" fmla="*/ 29684 h 85725"/>
                    <a:gd name="connsiteX27" fmla="*/ 41653 w 114300"/>
                    <a:gd name="connsiteY27" fmla="*/ 28093 h 85725"/>
                    <a:gd name="connsiteX28" fmla="*/ 39662 w 114300"/>
                    <a:gd name="connsiteY28" fmla="*/ 28246 h 85725"/>
                    <a:gd name="connsiteX29" fmla="*/ 35033 w 114300"/>
                    <a:gd name="connsiteY29" fmla="*/ 23683 h 85725"/>
                    <a:gd name="connsiteX30" fmla="*/ 34223 w 114300"/>
                    <a:gd name="connsiteY30" fmla="*/ 20388 h 85725"/>
                    <a:gd name="connsiteX31" fmla="*/ 31528 w 114300"/>
                    <a:gd name="connsiteY31" fmla="*/ 18968 h 85725"/>
                    <a:gd name="connsiteX32" fmla="*/ 34109 w 114300"/>
                    <a:gd name="connsiteY32" fmla="*/ 18816 h 85725"/>
                    <a:gd name="connsiteX33" fmla="*/ 32823 w 114300"/>
                    <a:gd name="connsiteY33" fmla="*/ 18463 h 85725"/>
                    <a:gd name="connsiteX34" fmla="*/ 36462 w 114300"/>
                    <a:gd name="connsiteY34" fmla="*/ 17644 h 85725"/>
                    <a:gd name="connsiteX35" fmla="*/ 36024 w 114300"/>
                    <a:gd name="connsiteY35" fmla="*/ 20149 h 85725"/>
                    <a:gd name="connsiteX36" fmla="*/ 40738 w 114300"/>
                    <a:gd name="connsiteY36" fmla="*/ 20949 h 85725"/>
                    <a:gd name="connsiteX37" fmla="*/ 44377 w 114300"/>
                    <a:gd name="connsiteY37" fmla="*/ 15787 h 85725"/>
                    <a:gd name="connsiteX38" fmla="*/ 46977 w 114300"/>
                    <a:gd name="connsiteY38" fmla="*/ 19530 h 85725"/>
                    <a:gd name="connsiteX39" fmla="*/ 53892 w 114300"/>
                    <a:gd name="connsiteY39" fmla="*/ 20302 h 85725"/>
                    <a:gd name="connsiteX40" fmla="*/ 56959 w 114300"/>
                    <a:gd name="connsiteY40" fmla="*/ 30132 h 85725"/>
                    <a:gd name="connsiteX41" fmla="*/ 62932 w 114300"/>
                    <a:gd name="connsiteY41" fmla="*/ 30941 h 85725"/>
                    <a:gd name="connsiteX42" fmla="*/ 59493 w 114300"/>
                    <a:gd name="connsiteY42" fmla="*/ 28512 h 85725"/>
                    <a:gd name="connsiteX43" fmla="*/ 64313 w 114300"/>
                    <a:gd name="connsiteY43" fmla="*/ 30865 h 85725"/>
                    <a:gd name="connsiteX44" fmla="*/ 64770 w 114300"/>
                    <a:gd name="connsiteY44" fmla="*/ 35485 h 85725"/>
                    <a:gd name="connsiteX45" fmla="*/ 64046 w 114300"/>
                    <a:gd name="connsiteY45" fmla="*/ 33027 h 85725"/>
                    <a:gd name="connsiteX46" fmla="*/ 62322 w 114300"/>
                    <a:gd name="connsiteY46" fmla="*/ 32608 h 85725"/>
                    <a:gd name="connsiteX47" fmla="*/ 65856 w 114300"/>
                    <a:gd name="connsiteY47" fmla="*/ 36523 h 85725"/>
                    <a:gd name="connsiteX48" fmla="*/ 62598 w 114300"/>
                    <a:gd name="connsiteY48" fmla="*/ 35370 h 85725"/>
                    <a:gd name="connsiteX49" fmla="*/ 69342 w 114300"/>
                    <a:gd name="connsiteY49" fmla="*/ 42609 h 85725"/>
                    <a:gd name="connsiteX50" fmla="*/ 65742 w 114300"/>
                    <a:gd name="connsiteY50" fmla="*/ 36123 h 85725"/>
                    <a:gd name="connsiteX51" fmla="*/ 73009 w 114300"/>
                    <a:gd name="connsiteY51" fmla="*/ 39285 h 85725"/>
                    <a:gd name="connsiteX52" fmla="*/ 76829 w 114300"/>
                    <a:gd name="connsiteY52" fmla="*/ 43952 h 85725"/>
                    <a:gd name="connsiteX53" fmla="*/ 76562 w 114300"/>
                    <a:gd name="connsiteY53" fmla="*/ 45152 h 85725"/>
                    <a:gd name="connsiteX54" fmla="*/ 79124 w 114300"/>
                    <a:gd name="connsiteY54" fmla="*/ 47915 h 85725"/>
                    <a:gd name="connsiteX55" fmla="*/ 78734 w 114300"/>
                    <a:gd name="connsiteY55" fmla="*/ 47238 h 85725"/>
                    <a:gd name="connsiteX56" fmla="*/ 82601 w 114300"/>
                    <a:gd name="connsiteY56" fmla="*/ 49305 h 85725"/>
                    <a:gd name="connsiteX57" fmla="*/ 81810 w 114300"/>
                    <a:gd name="connsiteY57" fmla="*/ 49696 h 85725"/>
                    <a:gd name="connsiteX58" fmla="*/ 85515 w 114300"/>
                    <a:gd name="connsiteY58" fmla="*/ 49563 h 85725"/>
                    <a:gd name="connsiteX59" fmla="*/ 87830 w 114300"/>
                    <a:gd name="connsiteY59" fmla="*/ 56116 h 85725"/>
                    <a:gd name="connsiteX60" fmla="*/ 90164 w 114300"/>
                    <a:gd name="connsiteY60" fmla="*/ 58859 h 85725"/>
                    <a:gd name="connsiteX61" fmla="*/ 88135 w 114300"/>
                    <a:gd name="connsiteY61" fmla="*/ 58773 h 85725"/>
                    <a:gd name="connsiteX62" fmla="*/ 89164 w 114300"/>
                    <a:gd name="connsiteY62" fmla="*/ 62183 h 85725"/>
                    <a:gd name="connsiteX63" fmla="*/ 92373 w 114300"/>
                    <a:gd name="connsiteY63" fmla="*/ 67670 h 85725"/>
                    <a:gd name="connsiteX64" fmla="*/ 93574 w 114300"/>
                    <a:gd name="connsiteY64" fmla="*/ 71032 h 85725"/>
                    <a:gd name="connsiteX65" fmla="*/ 93593 w 114300"/>
                    <a:gd name="connsiteY65" fmla="*/ 70499 h 85725"/>
                    <a:gd name="connsiteX66" fmla="*/ 94145 w 114300"/>
                    <a:gd name="connsiteY66" fmla="*/ 71994 h 85725"/>
                    <a:gd name="connsiteX67" fmla="*/ 95221 w 114300"/>
                    <a:gd name="connsiteY67" fmla="*/ 73261 h 85725"/>
                    <a:gd name="connsiteX68" fmla="*/ 96574 w 114300"/>
                    <a:gd name="connsiteY68" fmla="*/ 77185 h 85725"/>
                    <a:gd name="connsiteX69" fmla="*/ 95879 w 114300"/>
                    <a:gd name="connsiteY69" fmla="*/ 75213 h 85725"/>
                    <a:gd name="connsiteX70" fmla="*/ 98384 w 114300"/>
                    <a:gd name="connsiteY70" fmla="*/ 80681 h 85725"/>
                    <a:gd name="connsiteX71" fmla="*/ 97631 w 114300"/>
                    <a:gd name="connsiteY71" fmla="*/ 78776 h 85725"/>
                    <a:gd name="connsiteX72" fmla="*/ 99374 w 114300"/>
                    <a:gd name="connsiteY72" fmla="*/ 82405 h 85725"/>
                    <a:gd name="connsiteX73" fmla="*/ 99746 w 114300"/>
                    <a:gd name="connsiteY73" fmla="*/ 83548 h 85725"/>
                    <a:gd name="connsiteX74" fmla="*/ 99470 w 114300"/>
                    <a:gd name="connsiteY74" fmla="*/ 82510 h 85725"/>
                    <a:gd name="connsiteX75" fmla="*/ 98669 w 114300"/>
                    <a:gd name="connsiteY75" fmla="*/ 80014 h 85725"/>
                    <a:gd name="connsiteX76" fmla="*/ 99127 w 114300"/>
                    <a:gd name="connsiteY76" fmla="*/ 80605 h 85725"/>
                    <a:gd name="connsiteX77" fmla="*/ 98955 w 114300"/>
                    <a:gd name="connsiteY77" fmla="*/ 80357 h 85725"/>
                    <a:gd name="connsiteX78" fmla="*/ 95983 w 114300"/>
                    <a:gd name="connsiteY78" fmla="*/ 70118 h 85725"/>
                    <a:gd name="connsiteX79" fmla="*/ 97412 w 114300"/>
                    <a:gd name="connsiteY79" fmla="*/ 75261 h 85725"/>
                    <a:gd name="connsiteX80" fmla="*/ 95707 w 114300"/>
                    <a:gd name="connsiteY80" fmla="*/ 72594 h 85725"/>
                    <a:gd name="connsiteX81" fmla="*/ 95183 w 114300"/>
                    <a:gd name="connsiteY81" fmla="*/ 70708 h 85725"/>
                    <a:gd name="connsiteX82" fmla="*/ 94955 w 114300"/>
                    <a:gd name="connsiteY82" fmla="*/ 71299 h 85725"/>
                    <a:gd name="connsiteX83" fmla="*/ 92535 w 114300"/>
                    <a:gd name="connsiteY83" fmla="*/ 64450 h 85725"/>
                    <a:gd name="connsiteX84" fmla="*/ 93955 w 114300"/>
                    <a:gd name="connsiteY84" fmla="*/ 66631 h 85725"/>
                    <a:gd name="connsiteX85" fmla="*/ 92469 w 114300"/>
                    <a:gd name="connsiteY85" fmla="*/ 61345 h 85725"/>
                    <a:gd name="connsiteX86" fmla="*/ 93688 w 114300"/>
                    <a:gd name="connsiteY86" fmla="*/ 60850 h 85725"/>
                    <a:gd name="connsiteX87" fmla="*/ 91192 w 114300"/>
                    <a:gd name="connsiteY87" fmla="*/ 54430 h 85725"/>
                    <a:gd name="connsiteX88" fmla="*/ 91630 w 114300"/>
                    <a:gd name="connsiteY88" fmla="*/ 54697 h 85725"/>
                    <a:gd name="connsiteX89" fmla="*/ 88192 w 114300"/>
                    <a:gd name="connsiteY89" fmla="*/ 53896 h 85725"/>
                    <a:gd name="connsiteX90" fmla="*/ 89125 w 114300"/>
                    <a:gd name="connsiteY90" fmla="*/ 52553 h 85725"/>
                    <a:gd name="connsiteX91" fmla="*/ 88640 w 114300"/>
                    <a:gd name="connsiteY91" fmla="*/ 48877 h 85725"/>
                    <a:gd name="connsiteX92" fmla="*/ 90373 w 114300"/>
                    <a:gd name="connsiteY92" fmla="*/ 47915 h 85725"/>
                    <a:gd name="connsiteX93" fmla="*/ 91888 w 114300"/>
                    <a:gd name="connsiteY93" fmla="*/ 51801 h 85725"/>
                    <a:gd name="connsiteX94" fmla="*/ 93288 w 114300"/>
                    <a:gd name="connsiteY94" fmla="*/ 55678 h 85725"/>
                    <a:gd name="connsiteX95" fmla="*/ 92993 w 114300"/>
                    <a:gd name="connsiteY95" fmla="*/ 57868 h 85725"/>
                    <a:gd name="connsiteX96" fmla="*/ 95279 w 114300"/>
                    <a:gd name="connsiteY96" fmla="*/ 63355 h 85725"/>
                    <a:gd name="connsiteX97" fmla="*/ 96526 w 114300"/>
                    <a:gd name="connsiteY97" fmla="*/ 62917 h 85725"/>
                    <a:gd name="connsiteX98" fmla="*/ 97669 w 114300"/>
                    <a:gd name="connsiteY98" fmla="*/ 66879 h 85725"/>
                    <a:gd name="connsiteX99" fmla="*/ 97003 w 114300"/>
                    <a:gd name="connsiteY99" fmla="*/ 65155 h 85725"/>
                    <a:gd name="connsiteX100" fmla="*/ 96726 w 114300"/>
                    <a:gd name="connsiteY100" fmla="*/ 62859 h 85725"/>
                    <a:gd name="connsiteX101" fmla="*/ 98069 w 114300"/>
                    <a:gd name="connsiteY101" fmla="*/ 66641 h 85725"/>
                    <a:gd name="connsiteX102" fmla="*/ 98146 w 114300"/>
                    <a:gd name="connsiteY102" fmla="*/ 64526 h 85725"/>
                    <a:gd name="connsiteX103" fmla="*/ 99136 w 114300"/>
                    <a:gd name="connsiteY103" fmla="*/ 69070 h 85725"/>
                    <a:gd name="connsiteX104" fmla="*/ 98622 w 114300"/>
                    <a:gd name="connsiteY104" fmla="*/ 68651 h 85725"/>
                    <a:gd name="connsiteX105" fmla="*/ 99946 w 114300"/>
                    <a:gd name="connsiteY105" fmla="*/ 73547 h 85725"/>
                    <a:gd name="connsiteX106" fmla="*/ 99631 w 114300"/>
                    <a:gd name="connsiteY106" fmla="*/ 70956 h 85725"/>
                    <a:gd name="connsiteX107" fmla="*/ 100117 w 114300"/>
                    <a:gd name="connsiteY107" fmla="*/ 70365 h 85725"/>
                    <a:gd name="connsiteX108" fmla="*/ 100032 w 114300"/>
                    <a:gd name="connsiteY108" fmla="*/ 73127 h 85725"/>
                    <a:gd name="connsiteX109" fmla="*/ 100574 w 114300"/>
                    <a:gd name="connsiteY109" fmla="*/ 73185 h 85725"/>
                    <a:gd name="connsiteX110" fmla="*/ 100613 w 114300"/>
                    <a:gd name="connsiteY110" fmla="*/ 73175 h 85725"/>
                    <a:gd name="connsiteX111" fmla="*/ 100632 w 114300"/>
                    <a:gd name="connsiteY111" fmla="*/ 73166 h 85725"/>
                    <a:gd name="connsiteX112" fmla="*/ 100613 w 114300"/>
                    <a:gd name="connsiteY112" fmla="*/ 73146 h 85725"/>
                    <a:gd name="connsiteX113" fmla="*/ 100613 w 114300"/>
                    <a:gd name="connsiteY113" fmla="*/ 73146 h 85725"/>
                    <a:gd name="connsiteX114" fmla="*/ 100613 w 114300"/>
                    <a:gd name="connsiteY114" fmla="*/ 73146 h 85725"/>
                    <a:gd name="connsiteX115" fmla="*/ 91192 w 114300"/>
                    <a:gd name="connsiteY115" fmla="*/ 72908 h 85725"/>
                    <a:gd name="connsiteX116" fmla="*/ 91192 w 114300"/>
                    <a:gd name="connsiteY116" fmla="*/ 72908 h 85725"/>
                    <a:gd name="connsiteX117" fmla="*/ 91202 w 114300"/>
                    <a:gd name="connsiteY117" fmla="*/ 72908 h 85725"/>
                    <a:gd name="connsiteX118" fmla="*/ 91259 w 114300"/>
                    <a:gd name="connsiteY118" fmla="*/ 72908 h 85725"/>
                    <a:gd name="connsiteX119" fmla="*/ 92116 w 114300"/>
                    <a:gd name="connsiteY119" fmla="*/ 72889 h 85725"/>
                    <a:gd name="connsiteX120" fmla="*/ 93745 w 114300"/>
                    <a:gd name="connsiteY120" fmla="*/ 72575 h 85725"/>
                    <a:gd name="connsiteX121" fmla="*/ 96545 w 114300"/>
                    <a:gd name="connsiteY121" fmla="*/ 70308 h 85725"/>
                    <a:gd name="connsiteX122" fmla="*/ 106928 w 114300"/>
                    <a:gd name="connsiteY122" fmla="*/ 72527 h 85725"/>
                    <a:gd name="connsiteX123" fmla="*/ 111452 w 114300"/>
                    <a:gd name="connsiteY123" fmla="*/ 73346 h 85725"/>
                    <a:gd name="connsiteX124" fmla="*/ 109385 w 114300"/>
                    <a:gd name="connsiteY124" fmla="*/ 74718 h 85725"/>
                    <a:gd name="connsiteX125" fmla="*/ 110042 w 114300"/>
                    <a:gd name="connsiteY125" fmla="*/ 71670 h 85725"/>
                    <a:gd name="connsiteX126" fmla="*/ 105718 w 114300"/>
                    <a:gd name="connsiteY126" fmla="*/ 71727 h 85725"/>
                    <a:gd name="connsiteX127" fmla="*/ 104289 w 114300"/>
                    <a:gd name="connsiteY127" fmla="*/ 69308 h 85725"/>
                    <a:gd name="connsiteX128" fmla="*/ 104470 w 114300"/>
                    <a:gd name="connsiteY128" fmla="*/ 70403 h 85725"/>
                    <a:gd name="connsiteX129" fmla="*/ 106385 w 114300"/>
                    <a:gd name="connsiteY129" fmla="*/ 65984 h 85725"/>
                    <a:gd name="connsiteX130" fmla="*/ 105613 w 114300"/>
                    <a:gd name="connsiteY130" fmla="*/ 64888 h 85725"/>
                    <a:gd name="connsiteX131" fmla="*/ 105451 w 114300"/>
                    <a:gd name="connsiteY131" fmla="*/ 64460 h 85725"/>
                    <a:gd name="connsiteX132" fmla="*/ 106585 w 114300"/>
                    <a:gd name="connsiteY132" fmla="*/ 65907 h 85725"/>
                    <a:gd name="connsiteX133" fmla="*/ 107918 w 114300"/>
                    <a:gd name="connsiteY133" fmla="*/ 62907 h 85725"/>
                    <a:gd name="connsiteX134" fmla="*/ 109147 w 114300"/>
                    <a:gd name="connsiteY134" fmla="*/ 59831 h 85725"/>
                    <a:gd name="connsiteX135" fmla="*/ 111157 w 114300"/>
                    <a:gd name="connsiteY135" fmla="*/ 62183 h 85725"/>
                    <a:gd name="connsiteX136" fmla="*/ 111871 w 114300"/>
                    <a:gd name="connsiteY136" fmla="*/ 61355 h 85725"/>
                    <a:gd name="connsiteX137" fmla="*/ 109099 w 114300"/>
                    <a:gd name="connsiteY137" fmla="*/ 60002 h 85725"/>
                    <a:gd name="connsiteX138" fmla="*/ 105242 w 114300"/>
                    <a:gd name="connsiteY138" fmla="*/ 54935 h 85725"/>
                    <a:gd name="connsiteX139" fmla="*/ 103003 w 114300"/>
                    <a:gd name="connsiteY139" fmla="*/ 56001 h 85725"/>
                    <a:gd name="connsiteX140" fmla="*/ 102260 w 114300"/>
                    <a:gd name="connsiteY140" fmla="*/ 50658 h 85725"/>
                    <a:gd name="connsiteX141" fmla="*/ 101775 w 114300"/>
                    <a:gd name="connsiteY141" fmla="*/ 52544 h 85725"/>
                    <a:gd name="connsiteX142" fmla="*/ 98317 w 114300"/>
                    <a:gd name="connsiteY142" fmla="*/ 50153 h 85725"/>
                    <a:gd name="connsiteX143" fmla="*/ 108423 w 114300"/>
                    <a:gd name="connsiteY143" fmla="*/ 49686 h 85725"/>
                    <a:gd name="connsiteX144" fmla="*/ 110976 w 114300"/>
                    <a:gd name="connsiteY144" fmla="*/ 49905 h 85725"/>
                    <a:gd name="connsiteX145" fmla="*/ 112614 w 114300"/>
                    <a:gd name="connsiteY145" fmla="*/ 50296 h 85725"/>
                    <a:gd name="connsiteX146" fmla="*/ 111338 w 114300"/>
                    <a:gd name="connsiteY146" fmla="*/ 51553 h 85725"/>
                    <a:gd name="connsiteX147" fmla="*/ 111833 w 114300"/>
                    <a:gd name="connsiteY147" fmla="*/ 51896 h 85725"/>
                    <a:gd name="connsiteX148" fmla="*/ 111833 w 114300"/>
                    <a:gd name="connsiteY148" fmla="*/ 48515 h 85725"/>
                    <a:gd name="connsiteX149" fmla="*/ 110080 w 114300"/>
                    <a:gd name="connsiteY149" fmla="*/ 53058 h 85725"/>
                    <a:gd name="connsiteX150" fmla="*/ 108252 w 114300"/>
                    <a:gd name="connsiteY150" fmla="*/ 53354 h 85725"/>
                    <a:gd name="connsiteX151" fmla="*/ 108766 w 114300"/>
                    <a:gd name="connsiteY151" fmla="*/ 52363 h 85725"/>
                    <a:gd name="connsiteX152" fmla="*/ 108099 w 114300"/>
                    <a:gd name="connsiteY152" fmla="*/ 51334 h 85725"/>
                    <a:gd name="connsiteX153" fmla="*/ 108956 w 114300"/>
                    <a:gd name="connsiteY153" fmla="*/ 49115 h 85725"/>
                    <a:gd name="connsiteX154" fmla="*/ 108642 w 114300"/>
                    <a:gd name="connsiteY154" fmla="*/ 48210 h 85725"/>
                    <a:gd name="connsiteX155" fmla="*/ 108642 w 114300"/>
                    <a:gd name="connsiteY155" fmla="*/ 48620 h 85725"/>
                    <a:gd name="connsiteX156" fmla="*/ 112538 w 114300"/>
                    <a:gd name="connsiteY156" fmla="*/ 42409 h 85725"/>
                    <a:gd name="connsiteX157" fmla="*/ 112814 w 114300"/>
                    <a:gd name="connsiteY157" fmla="*/ 44057 h 85725"/>
                    <a:gd name="connsiteX158" fmla="*/ 112786 w 114300"/>
                    <a:gd name="connsiteY158" fmla="*/ 43628 h 85725"/>
                    <a:gd name="connsiteX159" fmla="*/ 110776 w 114300"/>
                    <a:gd name="connsiteY159" fmla="*/ 43638 h 85725"/>
                    <a:gd name="connsiteX160" fmla="*/ 96793 w 114300"/>
                    <a:gd name="connsiteY160" fmla="*/ 39428 h 85725"/>
                    <a:gd name="connsiteX161" fmla="*/ 97212 w 114300"/>
                    <a:gd name="connsiteY161" fmla="*/ 40600 h 85725"/>
                    <a:gd name="connsiteX162" fmla="*/ 95374 w 114300"/>
                    <a:gd name="connsiteY162" fmla="*/ 38514 h 85725"/>
                    <a:gd name="connsiteX163" fmla="*/ 94193 w 114300"/>
                    <a:gd name="connsiteY163" fmla="*/ 37894 h 85725"/>
                    <a:gd name="connsiteX164" fmla="*/ 93555 w 114300"/>
                    <a:gd name="connsiteY164" fmla="*/ 37675 h 85725"/>
                    <a:gd name="connsiteX165" fmla="*/ 93231 w 114300"/>
                    <a:gd name="connsiteY165" fmla="*/ 37580 h 85725"/>
                    <a:gd name="connsiteX166" fmla="*/ 93069 w 114300"/>
                    <a:gd name="connsiteY166" fmla="*/ 37542 h 85725"/>
                    <a:gd name="connsiteX167" fmla="*/ 92993 w 114300"/>
                    <a:gd name="connsiteY167" fmla="*/ 37542 h 85725"/>
                    <a:gd name="connsiteX168" fmla="*/ 92983 w 114300"/>
                    <a:gd name="connsiteY168" fmla="*/ 37542 h 85725"/>
                    <a:gd name="connsiteX169" fmla="*/ 100613 w 114300"/>
                    <a:gd name="connsiteY169" fmla="*/ 37733 h 85725"/>
                    <a:gd name="connsiteX170" fmla="*/ 100613 w 114300"/>
                    <a:gd name="connsiteY170" fmla="*/ 37733 h 85725"/>
                    <a:gd name="connsiteX171" fmla="*/ 100603 w 114300"/>
                    <a:gd name="connsiteY171" fmla="*/ 37733 h 85725"/>
                    <a:gd name="connsiteX172" fmla="*/ 100584 w 114300"/>
                    <a:gd name="connsiteY172" fmla="*/ 37723 h 85725"/>
                    <a:gd name="connsiteX173" fmla="*/ 99165 w 114300"/>
                    <a:gd name="connsiteY173" fmla="*/ 37847 h 85725"/>
                    <a:gd name="connsiteX174" fmla="*/ 97393 w 114300"/>
                    <a:gd name="connsiteY174" fmla="*/ 32903 h 85725"/>
                    <a:gd name="connsiteX175" fmla="*/ 99431 w 114300"/>
                    <a:gd name="connsiteY175" fmla="*/ 32189 h 85725"/>
                    <a:gd name="connsiteX176" fmla="*/ 94726 w 114300"/>
                    <a:gd name="connsiteY176" fmla="*/ 29560 h 85725"/>
                    <a:gd name="connsiteX177" fmla="*/ 89668 w 114300"/>
                    <a:gd name="connsiteY177" fmla="*/ 28522 h 85725"/>
                    <a:gd name="connsiteX178" fmla="*/ 89964 w 114300"/>
                    <a:gd name="connsiteY178" fmla="*/ 30027 h 85725"/>
                    <a:gd name="connsiteX179" fmla="*/ 85096 w 114300"/>
                    <a:gd name="connsiteY179" fmla="*/ 29208 h 85725"/>
                    <a:gd name="connsiteX180" fmla="*/ 81648 w 114300"/>
                    <a:gd name="connsiteY180" fmla="*/ 33484 h 85725"/>
                    <a:gd name="connsiteX181" fmla="*/ 76190 w 114300"/>
                    <a:gd name="connsiteY181" fmla="*/ 32951 h 85725"/>
                    <a:gd name="connsiteX182" fmla="*/ 69837 w 114300"/>
                    <a:gd name="connsiteY182" fmla="*/ 31703 h 85725"/>
                    <a:gd name="connsiteX183" fmla="*/ 68761 w 114300"/>
                    <a:gd name="connsiteY183" fmla="*/ 28712 h 85725"/>
                    <a:gd name="connsiteX184" fmla="*/ 70133 w 114300"/>
                    <a:gd name="connsiteY184" fmla="*/ 29093 h 85725"/>
                    <a:gd name="connsiteX185" fmla="*/ 68304 w 114300"/>
                    <a:gd name="connsiteY185" fmla="*/ 30484 h 85725"/>
                    <a:gd name="connsiteX186" fmla="*/ 63379 w 114300"/>
                    <a:gd name="connsiteY186" fmla="*/ 27884 h 85725"/>
                    <a:gd name="connsiteX187" fmla="*/ 63789 w 114300"/>
                    <a:gd name="connsiteY187" fmla="*/ 28503 h 85725"/>
                    <a:gd name="connsiteX188" fmla="*/ 58169 w 114300"/>
                    <a:gd name="connsiteY188" fmla="*/ 25617 h 85725"/>
                    <a:gd name="connsiteX189" fmla="*/ 54874 w 114300"/>
                    <a:gd name="connsiteY189" fmla="*/ 18892 h 85725"/>
                    <a:gd name="connsiteX190" fmla="*/ 61817 w 114300"/>
                    <a:gd name="connsiteY190" fmla="*/ 22521 h 85725"/>
                    <a:gd name="connsiteX191" fmla="*/ 64894 w 114300"/>
                    <a:gd name="connsiteY191" fmla="*/ 26855 h 85725"/>
                    <a:gd name="connsiteX192" fmla="*/ 61341 w 114300"/>
                    <a:gd name="connsiteY192" fmla="*/ 21464 h 85725"/>
                    <a:gd name="connsiteX193" fmla="*/ 67523 w 114300"/>
                    <a:gd name="connsiteY193" fmla="*/ 21064 h 85725"/>
                    <a:gd name="connsiteX194" fmla="*/ 64865 w 114300"/>
                    <a:gd name="connsiteY194" fmla="*/ 21245 h 85725"/>
                    <a:gd name="connsiteX195" fmla="*/ 64732 w 114300"/>
                    <a:gd name="connsiteY195" fmla="*/ 16501 h 85725"/>
                    <a:gd name="connsiteX196" fmla="*/ 60989 w 114300"/>
                    <a:gd name="connsiteY196" fmla="*/ 16587 h 85725"/>
                    <a:gd name="connsiteX197" fmla="*/ 61093 w 114300"/>
                    <a:gd name="connsiteY197" fmla="*/ 19787 h 85725"/>
                    <a:gd name="connsiteX198" fmla="*/ 58198 w 114300"/>
                    <a:gd name="connsiteY198" fmla="*/ 19416 h 85725"/>
                    <a:gd name="connsiteX199" fmla="*/ 61189 w 114300"/>
                    <a:gd name="connsiteY199" fmla="*/ 11434 h 85725"/>
                    <a:gd name="connsiteX200" fmla="*/ 65275 w 114300"/>
                    <a:gd name="connsiteY200" fmla="*/ 14930 h 85725"/>
                    <a:gd name="connsiteX201" fmla="*/ 67970 w 114300"/>
                    <a:gd name="connsiteY201" fmla="*/ 10739 h 85725"/>
                    <a:gd name="connsiteX202" fmla="*/ 66103 w 114300"/>
                    <a:gd name="connsiteY202" fmla="*/ 11424 h 85725"/>
                    <a:gd name="connsiteX203" fmla="*/ 61093 w 114300"/>
                    <a:gd name="connsiteY203" fmla="*/ 7643 h 85725"/>
                    <a:gd name="connsiteX204" fmla="*/ 61779 w 114300"/>
                    <a:gd name="connsiteY204" fmla="*/ 8157 h 85725"/>
                    <a:gd name="connsiteX205" fmla="*/ 57274 w 114300"/>
                    <a:gd name="connsiteY205" fmla="*/ 11786 h 85725"/>
                    <a:gd name="connsiteX206" fmla="*/ 59446 w 114300"/>
                    <a:gd name="connsiteY206" fmla="*/ 13968 h 85725"/>
                    <a:gd name="connsiteX207" fmla="*/ 57836 w 114300"/>
                    <a:gd name="connsiteY207" fmla="*/ 14158 h 85725"/>
                    <a:gd name="connsiteX208" fmla="*/ 58579 w 114300"/>
                    <a:gd name="connsiteY208" fmla="*/ 15034 h 85725"/>
                    <a:gd name="connsiteX209" fmla="*/ 54950 w 114300"/>
                    <a:gd name="connsiteY209" fmla="*/ 15149 h 85725"/>
                    <a:gd name="connsiteX210" fmla="*/ 56321 w 114300"/>
                    <a:gd name="connsiteY210" fmla="*/ 12425 h 85725"/>
                    <a:gd name="connsiteX211" fmla="*/ 50406 w 114300"/>
                    <a:gd name="connsiteY211" fmla="*/ 14263 h 85725"/>
                    <a:gd name="connsiteX212" fmla="*/ 48863 w 114300"/>
                    <a:gd name="connsiteY212" fmla="*/ 11082 h 85725"/>
                    <a:gd name="connsiteX213" fmla="*/ 47558 w 114300"/>
                    <a:gd name="connsiteY213" fmla="*/ 13710 h 85725"/>
                    <a:gd name="connsiteX214" fmla="*/ 36481 w 114300"/>
                    <a:gd name="connsiteY214" fmla="*/ 11710 h 85725"/>
                    <a:gd name="connsiteX215" fmla="*/ 37595 w 114300"/>
                    <a:gd name="connsiteY215" fmla="*/ 13282 h 85725"/>
                    <a:gd name="connsiteX216" fmla="*/ 29127 w 114300"/>
                    <a:gd name="connsiteY216" fmla="*/ 16444 h 85725"/>
                    <a:gd name="connsiteX217" fmla="*/ 28308 w 114300"/>
                    <a:gd name="connsiteY217" fmla="*/ 15025 h 85725"/>
                    <a:gd name="connsiteX218" fmla="*/ 22012 w 114300"/>
                    <a:gd name="connsiteY218" fmla="*/ 16758 h 85725"/>
                    <a:gd name="connsiteX219" fmla="*/ 21993 w 114300"/>
                    <a:gd name="connsiteY219" fmla="*/ 23483 h 85725"/>
                    <a:gd name="connsiteX220" fmla="*/ 16135 w 114300"/>
                    <a:gd name="connsiteY220" fmla="*/ 21340 h 85725"/>
                    <a:gd name="connsiteX221" fmla="*/ 17002 w 114300"/>
                    <a:gd name="connsiteY221" fmla="*/ 21397 h 85725"/>
                    <a:gd name="connsiteX222" fmla="*/ 14059 w 114300"/>
                    <a:gd name="connsiteY222" fmla="*/ 31637 h 85725"/>
                    <a:gd name="connsiteX223" fmla="*/ 11220 w 114300"/>
                    <a:gd name="connsiteY223" fmla="*/ 31265 h 85725"/>
                    <a:gd name="connsiteX224" fmla="*/ 9887 w 114300"/>
                    <a:gd name="connsiteY224" fmla="*/ 39618 h 85725"/>
                    <a:gd name="connsiteX225" fmla="*/ 7144 w 114300"/>
                    <a:gd name="connsiteY225" fmla="*/ 40304 h 85725"/>
                    <a:gd name="connsiteX226" fmla="*/ 17726 w 114300"/>
                    <a:gd name="connsiteY226" fmla="*/ 41419 h 85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</a:cxnLst>
                  <a:rect l="l" t="t" r="r" b="b"/>
                  <a:pathLst>
                    <a:path w="114300" h="85725">
                      <a:moveTo>
                        <a:pt x="17726" y="41419"/>
                      </a:moveTo>
                      <a:cubicBezTo>
                        <a:pt x="16974" y="39599"/>
                        <a:pt x="23984" y="43571"/>
                        <a:pt x="25346" y="41943"/>
                      </a:cubicBezTo>
                      <a:lnTo>
                        <a:pt x="27442" y="44429"/>
                      </a:lnTo>
                      <a:lnTo>
                        <a:pt x="27756" y="43105"/>
                      </a:lnTo>
                      <a:lnTo>
                        <a:pt x="27327" y="43086"/>
                      </a:lnTo>
                      <a:cubicBezTo>
                        <a:pt x="26251" y="42676"/>
                        <a:pt x="27032" y="42047"/>
                        <a:pt x="26803" y="41685"/>
                      </a:cubicBezTo>
                      <a:lnTo>
                        <a:pt x="30842" y="43009"/>
                      </a:lnTo>
                      <a:cubicBezTo>
                        <a:pt x="30109" y="41943"/>
                        <a:pt x="29223" y="41162"/>
                        <a:pt x="27746" y="40714"/>
                      </a:cubicBezTo>
                      <a:cubicBezTo>
                        <a:pt x="27556" y="38580"/>
                        <a:pt x="30594" y="40933"/>
                        <a:pt x="32061" y="41438"/>
                      </a:cubicBezTo>
                      <a:lnTo>
                        <a:pt x="27737" y="38218"/>
                      </a:lnTo>
                      <a:cubicBezTo>
                        <a:pt x="29385" y="37933"/>
                        <a:pt x="29089" y="35627"/>
                        <a:pt x="31947" y="36009"/>
                      </a:cubicBezTo>
                      <a:lnTo>
                        <a:pt x="33814" y="38685"/>
                      </a:lnTo>
                      <a:lnTo>
                        <a:pt x="34842" y="37190"/>
                      </a:lnTo>
                      <a:cubicBezTo>
                        <a:pt x="34023" y="37037"/>
                        <a:pt x="32985" y="36532"/>
                        <a:pt x="31537" y="35256"/>
                      </a:cubicBezTo>
                      <a:cubicBezTo>
                        <a:pt x="29966" y="32179"/>
                        <a:pt x="35042" y="34799"/>
                        <a:pt x="34033" y="32846"/>
                      </a:cubicBezTo>
                      <a:cubicBezTo>
                        <a:pt x="31613" y="32427"/>
                        <a:pt x="30747" y="35151"/>
                        <a:pt x="28975" y="36266"/>
                      </a:cubicBezTo>
                      <a:cubicBezTo>
                        <a:pt x="23955" y="32789"/>
                        <a:pt x="32061" y="34646"/>
                        <a:pt x="31013" y="30494"/>
                      </a:cubicBezTo>
                      <a:cubicBezTo>
                        <a:pt x="31766" y="30579"/>
                        <a:pt x="33861" y="30265"/>
                        <a:pt x="35128" y="29560"/>
                      </a:cubicBezTo>
                      <a:lnTo>
                        <a:pt x="39786" y="33494"/>
                      </a:lnTo>
                      <a:cubicBezTo>
                        <a:pt x="36947" y="32760"/>
                        <a:pt x="39386" y="34342"/>
                        <a:pt x="38195" y="35427"/>
                      </a:cubicBezTo>
                      <a:cubicBezTo>
                        <a:pt x="41881" y="35951"/>
                        <a:pt x="40434" y="38933"/>
                        <a:pt x="43929" y="39161"/>
                      </a:cubicBezTo>
                      <a:lnTo>
                        <a:pt x="42320" y="38066"/>
                      </a:lnTo>
                      <a:cubicBezTo>
                        <a:pt x="42443" y="36856"/>
                        <a:pt x="44644" y="37809"/>
                        <a:pt x="45596" y="38428"/>
                      </a:cubicBezTo>
                      <a:cubicBezTo>
                        <a:pt x="45015" y="37933"/>
                        <a:pt x="44472" y="36818"/>
                        <a:pt x="43672" y="36570"/>
                      </a:cubicBezTo>
                      <a:cubicBezTo>
                        <a:pt x="43024" y="37332"/>
                        <a:pt x="40253" y="35246"/>
                        <a:pt x="38767" y="35199"/>
                      </a:cubicBezTo>
                      <a:cubicBezTo>
                        <a:pt x="38738" y="33542"/>
                        <a:pt x="41767" y="34704"/>
                        <a:pt x="41596" y="34332"/>
                      </a:cubicBezTo>
                      <a:cubicBezTo>
                        <a:pt x="39453" y="32694"/>
                        <a:pt x="36138" y="31894"/>
                        <a:pt x="37033" y="29684"/>
                      </a:cubicBezTo>
                      <a:cubicBezTo>
                        <a:pt x="35919" y="26903"/>
                        <a:pt x="40662" y="28846"/>
                        <a:pt x="41653" y="28093"/>
                      </a:cubicBezTo>
                      <a:lnTo>
                        <a:pt x="39662" y="28246"/>
                      </a:lnTo>
                      <a:cubicBezTo>
                        <a:pt x="39062" y="25902"/>
                        <a:pt x="36262" y="23969"/>
                        <a:pt x="35033" y="23683"/>
                      </a:cubicBezTo>
                      <a:lnTo>
                        <a:pt x="34223" y="20388"/>
                      </a:lnTo>
                      <a:cubicBezTo>
                        <a:pt x="33280" y="19759"/>
                        <a:pt x="32623" y="20006"/>
                        <a:pt x="31528" y="18968"/>
                      </a:cubicBezTo>
                      <a:cubicBezTo>
                        <a:pt x="31528" y="18968"/>
                        <a:pt x="34042" y="18740"/>
                        <a:pt x="34109" y="18816"/>
                      </a:cubicBezTo>
                      <a:lnTo>
                        <a:pt x="32823" y="18463"/>
                      </a:lnTo>
                      <a:cubicBezTo>
                        <a:pt x="32033" y="17092"/>
                        <a:pt x="35023" y="16416"/>
                        <a:pt x="36462" y="17644"/>
                      </a:cubicBezTo>
                      <a:cubicBezTo>
                        <a:pt x="34919" y="17559"/>
                        <a:pt x="37890" y="19997"/>
                        <a:pt x="36024" y="20149"/>
                      </a:cubicBezTo>
                      <a:cubicBezTo>
                        <a:pt x="36185" y="17930"/>
                        <a:pt x="40634" y="20511"/>
                        <a:pt x="40738" y="20949"/>
                      </a:cubicBezTo>
                      <a:cubicBezTo>
                        <a:pt x="37252" y="16006"/>
                        <a:pt x="44377" y="19035"/>
                        <a:pt x="44377" y="15787"/>
                      </a:cubicBezTo>
                      <a:lnTo>
                        <a:pt x="46977" y="19530"/>
                      </a:lnTo>
                      <a:cubicBezTo>
                        <a:pt x="49559" y="18530"/>
                        <a:pt x="50168" y="17997"/>
                        <a:pt x="53892" y="20302"/>
                      </a:cubicBezTo>
                      <a:cubicBezTo>
                        <a:pt x="53492" y="23150"/>
                        <a:pt x="58407" y="29960"/>
                        <a:pt x="56959" y="30132"/>
                      </a:cubicBezTo>
                      <a:cubicBezTo>
                        <a:pt x="57550" y="27769"/>
                        <a:pt x="61122" y="29074"/>
                        <a:pt x="62932" y="30941"/>
                      </a:cubicBezTo>
                      <a:cubicBezTo>
                        <a:pt x="62284" y="30532"/>
                        <a:pt x="61074" y="30132"/>
                        <a:pt x="59493" y="28512"/>
                      </a:cubicBezTo>
                      <a:cubicBezTo>
                        <a:pt x="59703" y="25817"/>
                        <a:pt x="63103" y="30617"/>
                        <a:pt x="64313" y="30865"/>
                      </a:cubicBezTo>
                      <a:cubicBezTo>
                        <a:pt x="65056" y="33027"/>
                        <a:pt x="66646" y="35742"/>
                        <a:pt x="64770" y="35485"/>
                      </a:cubicBezTo>
                      <a:cubicBezTo>
                        <a:pt x="63551" y="34046"/>
                        <a:pt x="64284" y="33856"/>
                        <a:pt x="64046" y="33027"/>
                      </a:cubicBezTo>
                      <a:lnTo>
                        <a:pt x="62322" y="32608"/>
                      </a:lnTo>
                      <a:cubicBezTo>
                        <a:pt x="62322" y="32608"/>
                        <a:pt x="64503" y="36256"/>
                        <a:pt x="65856" y="36523"/>
                      </a:cubicBezTo>
                      <a:cubicBezTo>
                        <a:pt x="66170" y="38323"/>
                        <a:pt x="63846" y="35808"/>
                        <a:pt x="62598" y="35370"/>
                      </a:cubicBezTo>
                      <a:cubicBezTo>
                        <a:pt x="63960" y="37742"/>
                        <a:pt x="67799" y="39390"/>
                        <a:pt x="69342" y="42609"/>
                      </a:cubicBezTo>
                      <a:cubicBezTo>
                        <a:pt x="67666" y="40542"/>
                        <a:pt x="66027" y="37942"/>
                        <a:pt x="65742" y="36123"/>
                      </a:cubicBezTo>
                      <a:cubicBezTo>
                        <a:pt x="66742" y="33084"/>
                        <a:pt x="73295" y="42552"/>
                        <a:pt x="73009" y="39285"/>
                      </a:cubicBezTo>
                      <a:cubicBezTo>
                        <a:pt x="74085" y="39895"/>
                        <a:pt x="75628" y="42524"/>
                        <a:pt x="76829" y="43952"/>
                      </a:cubicBezTo>
                      <a:lnTo>
                        <a:pt x="76562" y="45152"/>
                      </a:lnTo>
                      <a:lnTo>
                        <a:pt x="79124" y="47915"/>
                      </a:lnTo>
                      <a:lnTo>
                        <a:pt x="78734" y="47238"/>
                      </a:lnTo>
                      <a:cubicBezTo>
                        <a:pt x="79629" y="47172"/>
                        <a:pt x="81477" y="47429"/>
                        <a:pt x="82601" y="49305"/>
                      </a:cubicBezTo>
                      <a:lnTo>
                        <a:pt x="81810" y="49696"/>
                      </a:lnTo>
                      <a:cubicBezTo>
                        <a:pt x="82667" y="47629"/>
                        <a:pt x="86144" y="54620"/>
                        <a:pt x="85515" y="49563"/>
                      </a:cubicBezTo>
                      <a:cubicBezTo>
                        <a:pt x="87582" y="53649"/>
                        <a:pt x="86039" y="52239"/>
                        <a:pt x="87830" y="56116"/>
                      </a:cubicBezTo>
                      <a:cubicBezTo>
                        <a:pt x="88954" y="57535"/>
                        <a:pt x="88792" y="55373"/>
                        <a:pt x="90164" y="58859"/>
                      </a:cubicBezTo>
                      <a:cubicBezTo>
                        <a:pt x="89306" y="58659"/>
                        <a:pt x="90383" y="62031"/>
                        <a:pt x="88135" y="58773"/>
                      </a:cubicBezTo>
                      <a:lnTo>
                        <a:pt x="89164" y="62183"/>
                      </a:lnTo>
                      <a:cubicBezTo>
                        <a:pt x="90249" y="63736"/>
                        <a:pt x="90869" y="64145"/>
                        <a:pt x="92373" y="67670"/>
                      </a:cubicBezTo>
                      <a:cubicBezTo>
                        <a:pt x="92954" y="69146"/>
                        <a:pt x="91935" y="68089"/>
                        <a:pt x="93574" y="71032"/>
                      </a:cubicBezTo>
                      <a:cubicBezTo>
                        <a:pt x="92383" y="68660"/>
                        <a:pt x="92974" y="69127"/>
                        <a:pt x="93593" y="70499"/>
                      </a:cubicBezTo>
                      <a:lnTo>
                        <a:pt x="94145" y="71994"/>
                      </a:lnTo>
                      <a:cubicBezTo>
                        <a:pt x="94307" y="71775"/>
                        <a:pt x="93412" y="69670"/>
                        <a:pt x="95221" y="73261"/>
                      </a:cubicBezTo>
                      <a:cubicBezTo>
                        <a:pt x="94955" y="73156"/>
                        <a:pt x="95698" y="74947"/>
                        <a:pt x="96574" y="77185"/>
                      </a:cubicBezTo>
                      <a:cubicBezTo>
                        <a:pt x="97241" y="78528"/>
                        <a:pt x="94983" y="73699"/>
                        <a:pt x="95879" y="75213"/>
                      </a:cubicBezTo>
                      <a:cubicBezTo>
                        <a:pt x="96917" y="77480"/>
                        <a:pt x="97050" y="77776"/>
                        <a:pt x="98384" y="80681"/>
                      </a:cubicBezTo>
                      <a:cubicBezTo>
                        <a:pt x="98384" y="80557"/>
                        <a:pt x="97469" y="78585"/>
                        <a:pt x="97631" y="78776"/>
                      </a:cubicBezTo>
                      <a:cubicBezTo>
                        <a:pt x="98812" y="81405"/>
                        <a:pt x="97441" y="76661"/>
                        <a:pt x="99374" y="82405"/>
                      </a:cubicBezTo>
                      <a:lnTo>
                        <a:pt x="99746" y="83548"/>
                      </a:lnTo>
                      <a:lnTo>
                        <a:pt x="99470" y="82510"/>
                      </a:lnTo>
                      <a:cubicBezTo>
                        <a:pt x="99574" y="82929"/>
                        <a:pt x="99012" y="81090"/>
                        <a:pt x="98669" y="80014"/>
                      </a:cubicBezTo>
                      <a:cubicBezTo>
                        <a:pt x="98669" y="79966"/>
                        <a:pt x="99174" y="80738"/>
                        <a:pt x="99127" y="80605"/>
                      </a:cubicBezTo>
                      <a:cubicBezTo>
                        <a:pt x="98765" y="79166"/>
                        <a:pt x="98279" y="77766"/>
                        <a:pt x="98955" y="80357"/>
                      </a:cubicBezTo>
                      <a:cubicBezTo>
                        <a:pt x="98117" y="77814"/>
                        <a:pt x="96850" y="73404"/>
                        <a:pt x="95983" y="70118"/>
                      </a:cubicBezTo>
                      <a:cubicBezTo>
                        <a:pt x="96002" y="70870"/>
                        <a:pt x="96831" y="73032"/>
                        <a:pt x="97412" y="75261"/>
                      </a:cubicBezTo>
                      <a:cubicBezTo>
                        <a:pt x="97612" y="76937"/>
                        <a:pt x="96183" y="72851"/>
                        <a:pt x="95707" y="72594"/>
                      </a:cubicBezTo>
                      <a:lnTo>
                        <a:pt x="95183" y="70708"/>
                      </a:lnTo>
                      <a:cubicBezTo>
                        <a:pt x="95298" y="71556"/>
                        <a:pt x="94155" y="68736"/>
                        <a:pt x="94955" y="71299"/>
                      </a:cubicBezTo>
                      <a:cubicBezTo>
                        <a:pt x="93583" y="68546"/>
                        <a:pt x="92621" y="65698"/>
                        <a:pt x="92535" y="64450"/>
                      </a:cubicBezTo>
                      <a:cubicBezTo>
                        <a:pt x="93431" y="66536"/>
                        <a:pt x="93583" y="66479"/>
                        <a:pt x="93955" y="66631"/>
                      </a:cubicBezTo>
                      <a:cubicBezTo>
                        <a:pt x="93135" y="64526"/>
                        <a:pt x="92602" y="62631"/>
                        <a:pt x="92469" y="61345"/>
                      </a:cubicBezTo>
                      <a:cubicBezTo>
                        <a:pt x="92154" y="59554"/>
                        <a:pt x="94031" y="63164"/>
                        <a:pt x="93688" y="60850"/>
                      </a:cubicBezTo>
                      <a:cubicBezTo>
                        <a:pt x="92802" y="58573"/>
                        <a:pt x="92107" y="56773"/>
                        <a:pt x="91192" y="54430"/>
                      </a:cubicBezTo>
                      <a:lnTo>
                        <a:pt x="91630" y="54697"/>
                      </a:lnTo>
                      <a:cubicBezTo>
                        <a:pt x="90421" y="53544"/>
                        <a:pt x="90373" y="57268"/>
                        <a:pt x="88192" y="53896"/>
                      </a:cubicBezTo>
                      <a:cubicBezTo>
                        <a:pt x="87478" y="51753"/>
                        <a:pt x="88001" y="49782"/>
                        <a:pt x="89125" y="52553"/>
                      </a:cubicBezTo>
                      <a:cubicBezTo>
                        <a:pt x="87601" y="49134"/>
                        <a:pt x="89364" y="51068"/>
                        <a:pt x="88640" y="48877"/>
                      </a:cubicBezTo>
                      <a:cubicBezTo>
                        <a:pt x="90287" y="51372"/>
                        <a:pt x="89878" y="48162"/>
                        <a:pt x="90373" y="47915"/>
                      </a:cubicBezTo>
                      <a:cubicBezTo>
                        <a:pt x="90373" y="47915"/>
                        <a:pt x="91135" y="49858"/>
                        <a:pt x="91888" y="51801"/>
                      </a:cubicBezTo>
                      <a:cubicBezTo>
                        <a:pt x="92583" y="53744"/>
                        <a:pt x="93288" y="55678"/>
                        <a:pt x="93288" y="55678"/>
                      </a:cubicBezTo>
                      <a:cubicBezTo>
                        <a:pt x="92650" y="55563"/>
                        <a:pt x="94059" y="59059"/>
                        <a:pt x="92993" y="57868"/>
                      </a:cubicBezTo>
                      <a:cubicBezTo>
                        <a:pt x="94231" y="59792"/>
                        <a:pt x="94383" y="63069"/>
                        <a:pt x="95279" y="63355"/>
                      </a:cubicBezTo>
                      <a:cubicBezTo>
                        <a:pt x="94983" y="60764"/>
                        <a:pt x="95993" y="61840"/>
                        <a:pt x="96526" y="62917"/>
                      </a:cubicBezTo>
                      <a:cubicBezTo>
                        <a:pt x="96898" y="66365"/>
                        <a:pt x="97726" y="67708"/>
                        <a:pt x="97669" y="66879"/>
                      </a:cubicBezTo>
                      <a:lnTo>
                        <a:pt x="97003" y="65155"/>
                      </a:lnTo>
                      <a:cubicBezTo>
                        <a:pt x="96298" y="61802"/>
                        <a:pt x="97603" y="66146"/>
                        <a:pt x="96726" y="62859"/>
                      </a:cubicBezTo>
                      <a:cubicBezTo>
                        <a:pt x="97136" y="63136"/>
                        <a:pt x="97631" y="63679"/>
                        <a:pt x="98069" y="66641"/>
                      </a:cubicBezTo>
                      <a:cubicBezTo>
                        <a:pt x="98555" y="67498"/>
                        <a:pt x="97803" y="63964"/>
                        <a:pt x="98146" y="64526"/>
                      </a:cubicBezTo>
                      <a:cubicBezTo>
                        <a:pt x="98593" y="69032"/>
                        <a:pt x="99003" y="63402"/>
                        <a:pt x="99136" y="69070"/>
                      </a:cubicBezTo>
                      <a:cubicBezTo>
                        <a:pt x="98898" y="68317"/>
                        <a:pt x="98803" y="68708"/>
                        <a:pt x="98622" y="68651"/>
                      </a:cubicBezTo>
                      <a:cubicBezTo>
                        <a:pt x="99260" y="73613"/>
                        <a:pt x="99451" y="72585"/>
                        <a:pt x="99946" y="73547"/>
                      </a:cubicBezTo>
                      <a:cubicBezTo>
                        <a:pt x="100098" y="74661"/>
                        <a:pt x="99679" y="72089"/>
                        <a:pt x="99631" y="70956"/>
                      </a:cubicBezTo>
                      <a:cubicBezTo>
                        <a:pt x="99546" y="66336"/>
                        <a:pt x="99965" y="72013"/>
                        <a:pt x="100117" y="70365"/>
                      </a:cubicBezTo>
                      <a:lnTo>
                        <a:pt x="100032" y="73127"/>
                      </a:lnTo>
                      <a:cubicBezTo>
                        <a:pt x="100184" y="72680"/>
                        <a:pt x="100394" y="73213"/>
                        <a:pt x="100574" y="73185"/>
                      </a:cubicBezTo>
                      <a:lnTo>
                        <a:pt x="100613" y="73175"/>
                      </a:lnTo>
                      <a:lnTo>
                        <a:pt x="100632" y="73166"/>
                      </a:lnTo>
                      <a:lnTo>
                        <a:pt x="100613" y="73146"/>
                      </a:lnTo>
                      <a:lnTo>
                        <a:pt x="100613" y="73146"/>
                      </a:lnTo>
                      <a:lnTo>
                        <a:pt x="100613" y="73146"/>
                      </a:lnTo>
                      <a:cubicBezTo>
                        <a:pt x="102660" y="73194"/>
                        <a:pt x="82772" y="72699"/>
                        <a:pt x="91192" y="72908"/>
                      </a:cubicBezTo>
                      <a:lnTo>
                        <a:pt x="91192" y="72908"/>
                      </a:lnTo>
                      <a:lnTo>
                        <a:pt x="91202" y="72908"/>
                      </a:lnTo>
                      <a:lnTo>
                        <a:pt x="91259" y="72908"/>
                      </a:lnTo>
                      <a:lnTo>
                        <a:pt x="92116" y="72889"/>
                      </a:lnTo>
                      <a:cubicBezTo>
                        <a:pt x="92678" y="72851"/>
                        <a:pt x="93231" y="72756"/>
                        <a:pt x="93745" y="72575"/>
                      </a:cubicBezTo>
                      <a:cubicBezTo>
                        <a:pt x="94793" y="72213"/>
                        <a:pt x="95745" y="71527"/>
                        <a:pt x="96545" y="70308"/>
                      </a:cubicBezTo>
                      <a:cubicBezTo>
                        <a:pt x="100032" y="71556"/>
                        <a:pt x="103527" y="72042"/>
                        <a:pt x="106928" y="72527"/>
                      </a:cubicBezTo>
                      <a:cubicBezTo>
                        <a:pt x="108414" y="72775"/>
                        <a:pt x="110766" y="73004"/>
                        <a:pt x="111452" y="73346"/>
                      </a:cubicBezTo>
                      <a:cubicBezTo>
                        <a:pt x="110766" y="73718"/>
                        <a:pt x="110080" y="74147"/>
                        <a:pt x="109385" y="74718"/>
                      </a:cubicBezTo>
                      <a:lnTo>
                        <a:pt x="110042" y="71670"/>
                      </a:lnTo>
                      <a:cubicBezTo>
                        <a:pt x="108242" y="74956"/>
                        <a:pt x="106785" y="73537"/>
                        <a:pt x="105718" y="71727"/>
                      </a:cubicBezTo>
                      <a:cubicBezTo>
                        <a:pt x="105232" y="70899"/>
                        <a:pt x="104746" y="70079"/>
                        <a:pt x="104289" y="69308"/>
                      </a:cubicBezTo>
                      <a:cubicBezTo>
                        <a:pt x="104480" y="69060"/>
                        <a:pt x="104594" y="69260"/>
                        <a:pt x="104470" y="70403"/>
                      </a:cubicBezTo>
                      <a:cubicBezTo>
                        <a:pt x="105642" y="66108"/>
                        <a:pt x="105423" y="71375"/>
                        <a:pt x="106385" y="65984"/>
                      </a:cubicBezTo>
                      <a:cubicBezTo>
                        <a:pt x="105985" y="66212"/>
                        <a:pt x="105832" y="65460"/>
                        <a:pt x="105613" y="64888"/>
                      </a:cubicBezTo>
                      <a:cubicBezTo>
                        <a:pt x="105604" y="64650"/>
                        <a:pt x="105156" y="64279"/>
                        <a:pt x="105451" y="64460"/>
                      </a:cubicBezTo>
                      <a:cubicBezTo>
                        <a:pt x="105908" y="64717"/>
                        <a:pt x="106289" y="65136"/>
                        <a:pt x="106585" y="65907"/>
                      </a:cubicBezTo>
                      <a:cubicBezTo>
                        <a:pt x="106585" y="65907"/>
                        <a:pt x="107251" y="64412"/>
                        <a:pt x="107918" y="62907"/>
                      </a:cubicBezTo>
                      <a:cubicBezTo>
                        <a:pt x="108528" y="61364"/>
                        <a:pt x="109147" y="59831"/>
                        <a:pt x="109147" y="59831"/>
                      </a:cubicBezTo>
                      <a:cubicBezTo>
                        <a:pt x="109538" y="61812"/>
                        <a:pt x="110357" y="62402"/>
                        <a:pt x="111157" y="62183"/>
                      </a:cubicBezTo>
                      <a:cubicBezTo>
                        <a:pt x="111357" y="62078"/>
                        <a:pt x="112414" y="61755"/>
                        <a:pt x="111871" y="61355"/>
                      </a:cubicBezTo>
                      <a:cubicBezTo>
                        <a:pt x="110804" y="60974"/>
                        <a:pt x="109852" y="60497"/>
                        <a:pt x="109099" y="60002"/>
                      </a:cubicBezTo>
                      <a:cubicBezTo>
                        <a:pt x="111785" y="57792"/>
                        <a:pt x="106994" y="55744"/>
                        <a:pt x="105242" y="54935"/>
                      </a:cubicBezTo>
                      <a:cubicBezTo>
                        <a:pt x="106099" y="56487"/>
                        <a:pt x="103908" y="56040"/>
                        <a:pt x="103003" y="56001"/>
                      </a:cubicBezTo>
                      <a:cubicBezTo>
                        <a:pt x="101737" y="54839"/>
                        <a:pt x="105727" y="52277"/>
                        <a:pt x="102260" y="50658"/>
                      </a:cubicBezTo>
                      <a:lnTo>
                        <a:pt x="101775" y="52544"/>
                      </a:lnTo>
                      <a:cubicBezTo>
                        <a:pt x="100022" y="52496"/>
                        <a:pt x="98288" y="50925"/>
                        <a:pt x="98317" y="50153"/>
                      </a:cubicBezTo>
                      <a:cubicBezTo>
                        <a:pt x="101613" y="49686"/>
                        <a:pt x="105023" y="49496"/>
                        <a:pt x="108423" y="49686"/>
                      </a:cubicBezTo>
                      <a:lnTo>
                        <a:pt x="110976" y="49905"/>
                      </a:lnTo>
                      <a:cubicBezTo>
                        <a:pt x="111576" y="50010"/>
                        <a:pt x="113319" y="50105"/>
                        <a:pt x="112614" y="50296"/>
                      </a:cubicBezTo>
                      <a:cubicBezTo>
                        <a:pt x="112204" y="50648"/>
                        <a:pt x="111785" y="51058"/>
                        <a:pt x="111338" y="51553"/>
                      </a:cubicBezTo>
                      <a:lnTo>
                        <a:pt x="111833" y="51896"/>
                      </a:lnTo>
                      <a:cubicBezTo>
                        <a:pt x="111833" y="50753"/>
                        <a:pt x="112090" y="48867"/>
                        <a:pt x="111833" y="48515"/>
                      </a:cubicBezTo>
                      <a:cubicBezTo>
                        <a:pt x="111319" y="50153"/>
                        <a:pt x="109671" y="49934"/>
                        <a:pt x="110080" y="53058"/>
                      </a:cubicBezTo>
                      <a:cubicBezTo>
                        <a:pt x="109080" y="55230"/>
                        <a:pt x="109290" y="51772"/>
                        <a:pt x="108252" y="53354"/>
                      </a:cubicBezTo>
                      <a:lnTo>
                        <a:pt x="108766" y="52363"/>
                      </a:lnTo>
                      <a:cubicBezTo>
                        <a:pt x="108718" y="51563"/>
                        <a:pt x="107861" y="51363"/>
                        <a:pt x="108099" y="51334"/>
                      </a:cubicBezTo>
                      <a:cubicBezTo>
                        <a:pt x="108366" y="51325"/>
                        <a:pt x="108633" y="51010"/>
                        <a:pt x="108956" y="49115"/>
                      </a:cubicBezTo>
                      <a:cubicBezTo>
                        <a:pt x="109118" y="47981"/>
                        <a:pt x="108795" y="48286"/>
                        <a:pt x="108642" y="48210"/>
                      </a:cubicBezTo>
                      <a:lnTo>
                        <a:pt x="108642" y="48620"/>
                      </a:lnTo>
                      <a:cubicBezTo>
                        <a:pt x="109595" y="48743"/>
                        <a:pt x="111490" y="43781"/>
                        <a:pt x="112538" y="42409"/>
                      </a:cubicBezTo>
                      <a:cubicBezTo>
                        <a:pt x="112433" y="44105"/>
                        <a:pt x="112586" y="44267"/>
                        <a:pt x="112814" y="44057"/>
                      </a:cubicBezTo>
                      <a:cubicBezTo>
                        <a:pt x="112747" y="43962"/>
                        <a:pt x="113452" y="43743"/>
                        <a:pt x="112786" y="43628"/>
                      </a:cubicBezTo>
                      <a:cubicBezTo>
                        <a:pt x="112119" y="43514"/>
                        <a:pt x="111433" y="43476"/>
                        <a:pt x="110776" y="43638"/>
                      </a:cubicBezTo>
                      <a:cubicBezTo>
                        <a:pt x="112300" y="34161"/>
                        <a:pt x="102022" y="41876"/>
                        <a:pt x="96793" y="39428"/>
                      </a:cubicBezTo>
                      <a:lnTo>
                        <a:pt x="97212" y="40600"/>
                      </a:lnTo>
                      <a:cubicBezTo>
                        <a:pt x="96736" y="39676"/>
                        <a:pt x="96107" y="39009"/>
                        <a:pt x="95374" y="38514"/>
                      </a:cubicBezTo>
                      <a:cubicBezTo>
                        <a:pt x="95002" y="38266"/>
                        <a:pt x="94612" y="38066"/>
                        <a:pt x="94193" y="37894"/>
                      </a:cubicBezTo>
                      <a:lnTo>
                        <a:pt x="93555" y="37675"/>
                      </a:lnTo>
                      <a:lnTo>
                        <a:pt x="93231" y="37580"/>
                      </a:lnTo>
                      <a:lnTo>
                        <a:pt x="93069" y="37542"/>
                      </a:lnTo>
                      <a:lnTo>
                        <a:pt x="92993" y="37542"/>
                      </a:lnTo>
                      <a:lnTo>
                        <a:pt x="92983" y="37542"/>
                      </a:lnTo>
                      <a:cubicBezTo>
                        <a:pt x="108223" y="37923"/>
                        <a:pt x="97212" y="37647"/>
                        <a:pt x="100613" y="37733"/>
                      </a:cubicBezTo>
                      <a:lnTo>
                        <a:pt x="100613" y="37733"/>
                      </a:lnTo>
                      <a:lnTo>
                        <a:pt x="100603" y="37733"/>
                      </a:lnTo>
                      <a:lnTo>
                        <a:pt x="100584" y="37723"/>
                      </a:lnTo>
                      <a:cubicBezTo>
                        <a:pt x="100127" y="37504"/>
                        <a:pt x="99622" y="37733"/>
                        <a:pt x="99165" y="37847"/>
                      </a:cubicBezTo>
                      <a:cubicBezTo>
                        <a:pt x="98250" y="38085"/>
                        <a:pt x="97498" y="37866"/>
                        <a:pt x="97393" y="32903"/>
                      </a:cubicBezTo>
                      <a:cubicBezTo>
                        <a:pt x="98012" y="33218"/>
                        <a:pt x="98936" y="32294"/>
                        <a:pt x="99431" y="32189"/>
                      </a:cubicBezTo>
                      <a:cubicBezTo>
                        <a:pt x="97936" y="33075"/>
                        <a:pt x="96469" y="31303"/>
                        <a:pt x="94726" y="29560"/>
                      </a:cubicBezTo>
                      <a:cubicBezTo>
                        <a:pt x="93107" y="28274"/>
                        <a:pt x="91259" y="27141"/>
                        <a:pt x="89668" y="28522"/>
                      </a:cubicBezTo>
                      <a:lnTo>
                        <a:pt x="89964" y="30027"/>
                      </a:lnTo>
                      <a:cubicBezTo>
                        <a:pt x="88487" y="28836"/>
                        <a:pt x="86611" y="33351"/>
                        <a:pt x="85096" y="29208"/>
                      </a:cubicBezTo>
                      <a:cubicBezTo>
                        <a:pt x="84239" y="31608"/>
                        <a:pt x="81248" y="29836"/>
                        <a:pt x="81648" y="33484"/>
                      </a:cubicBezTo>
                      <a:cubicBezTo>
                        <a:pt x="79115" y="30513"/>
                        <a:pt x="77438" y="31475"/>
                        <a:pt x="76190" y="32951"/>
                      </a:cubicBezTo>
                      <a:cubicBezTo>
                        <a:pt x="74876" y="34351"/>
                        <a:pt x="73238" y="34675"/>
                        <a:pt x="69837" y="31703"/>
                      </a:cubicBezTo>
                      <a:lnTo>
                        <a:pt x="68761" y="28712"/>
                      </a:lnTo>
                      <a:cubicBezTo>
                        <a:pt x="68761" y="28712"/>
                        <a:pt x="70094" y="29017"/>
                        <a:pt x="70133" y="29093"/>
                      </a:cubicBezTo>
                      <a:cubicBezTo>
                        <a:pt x="68980" y="28446"/>
                        <a:pt x="67142" y="28569"/>
                        <a:pt x="68304" y="30484"/>
                      </a:cubicBezTo>
                      <a:cubicBezTo>
                        <a:pt x="66751" y="27874"/>
                        <a:pt x="65408" y="29331"/>
                        <a:pt x="63379" y="27884"/>
                      </a:cubicBezTo>
                      <a:lnTo>
                        <a:pt x="63789" y="28503"/>
                      </a:lnTo>
                      <a:cubicBezTo>
                        <a:pt x="61608" y="26569"/>
                        <a:pt x="60693" y="28827"/>
                        <a:pt x="58169" y="25617"/>
                      </a:cubicBezTo>
                      <a:cubicBezTo>
                        <a:pt x="55264" y="23645"/>
                        <a:pt x="55026" y="19806"/>
                        <a:pt x="54874" y="18892"/>
                      </a:cubicBezTo>
                      <a:cubicBezTo>
                        <a:pt x="56626" y="17606"/>
                        <a:pt x="59750" y="20749"/>
                        <a:pt x="61817" y="22521"/>
                      </a:cubicBezTo>
                      <a:cubicBezTo>
                        <a:pt x="62113" y="24178"/>
                        <a:pt x="64799" y="24607"/>
                        <a:pt x="64894" y="26855"/>
                      </a:cubicBezTo>
                      <a:cubicBezTo>
                        <a:pt x="65027" y="24436"/>
                        <a:pt x="63132" y="23026"/>
                        <a:pt x="61341" y="21464"/>
                      </a:cubicBezTo>
                      <a:cubicBezTo>
                        <a:pt x="61655" y="16368"/>
                        <a:pt x="66818" y="25883"/>
                        <a:pt x="67523" y="21064"/>
                      </a:cubicBezTo>
                      <a:cubicBezTo>
                        <a:pt x="68008" y="22607"/>
                        <a:pt x="64513" y="18549"/>
                        <a:pt x="64865" y="21245"/>
                      </a:cubicBezTo>
                      <a:cubicBezTo>
                        <a:pt x="63627" y="18740"/>
                        <a:pt x="64808" y="17720"/>
                        <a:pt x="64732" y="16501"/>
                      </a:cubicBezTo>
                      <a:cubicBezTo>
                        <a:pt x="66313" y="16177"/>
                        <a:pt x="62474" y="16606"/>
                        <a:pt x="60989" y="16587"/>
                      </a:cubicBezTo>
                      <a:cubicBezTo>
                        <a:pt x="62932" y="19873"/>
                        <a:pt x="59855" y="17416"/>
                        <a:pt x="61093" y="19787"/>
                      </a:cubicBezTo>
                      <a:cubicBezTo>
                        <a:pt x="58912" y="17597"/>
                        <a:pt x="60789" y="21845"/>
                        <a:pt x="58198" y="19416"/>
                      </a:cubicBezTo>
                      <a:cubicBezTo>
                        <a:pt x="57274" y="15187"/>
                        <a:pt x="60531" y="12520"/>
                        <a:pt x="61189" y="11434"/>
                      </a:cubicBezTo>
                      <a:cubicBezTo>
                        <a:pt x="62579" y="12453"/>
                        <a:pt x="63589" y="12796"/>
                        <a:pt x="65275" y="14930"/>
                      </a:cubicBezTo>
                      <a:cubicBezTo>
                        <a:pt x="63560" y="10682"/>
                        <a:pt x="69009" y="15911"/>
                        <a:pt x="67970" y="10739"/>
                      </a:cubicBezTo>
                      <a:cubicBezTo>
                        <a:pt x="67389" y="10691"/>
                        <a:pt x="64799" y="8691"/>
                        <a:pt x="66103" y="11424"/>
                      </a:cubicBezTo>
                      <a:cubicBezTo>
                        <a:pt x="63189" y="11720"/>
                        <a:pt x="64122" y="5605"/>
                        <a:pt x="61093" y="7643"/>
                      </a:cubicBezTo>
                      <a:cubicBezTo>
                        <a:pt x="61084" y="6805"/>
                        <a:pt x="61436" y="7052"/>
                        <a:pt x="61779" y="8157"/>
                      </a:cubicBezTo>
                      <a:cubicBezTo>
                        <a:pt x="59284" y="8034"/>
                        <a:pt x="60246" y="12767"/>
                        <a:pt x="57274" y="11786"/>
                      </a:cubicBezTo>
                      <a:cubicBezTo>
                        <a:pt x="58007" y="12653"/>
                        <a:pt x="58617" y="12215"/>
                        <a:pt x="59446" y="13968"/>
                      </a:cubicBezTo>
                      <a:lnTo>
                        <a:pt x="57836" y="14158"/>
                      </a:lnTo>
                      <a:cubicBezTo>
                        <a:pt x="58188" y="14387"/>
                        <a:pt x="58579" y="15034"/>
                        <a:pt x="58579" y="15034"/>
                      </a:cubicBezTo>
                      <a:cubicBezTo>
                        <a:pt x="57950" y="17778"/>
                        <a:pt x="55759" y="13301"/>
                        <a:pt x="54950" y="15149"/>
                      </a:cubicBezTo>
                      <a:cubicBezTo>
                        <a:pt x="54835" y="14339"/>
                        <a:pt x="54569" y="11796"/>
                        <a:pt x="56321" y="12425"/>
                      </a:cubicBezTo>
                      <a:cubicBezTo>
                        <a:pt x="54845" y="13539"/>
                        <a:pt x="50159" y="11148"/>
                        <a:pt x="50406" y="14263"/>
                      </a:cubicBezTo>
                      <a:cubicBezTo>
                        <a:pt x="49511" y="13025"/>
                        <a:pt x="49235" y="11263"/>
                        <a:pt x="48863" y="11082"/>
                      </a:cubicBezTo>
                      <a:cubicBezTo>
                        <a:pt x="50625" y="13577"/>
                        <a:pt x="48177" y="13206"/>
                        <a:pt x="47558" y="13710"/>
                      </a:cubicBezTo>
                      <a:cubicBezTo>
                        <a:pt x="40767" y="7243"/>
                        <a:pt x="42358" y="13958"/>
                        <a:pt x="36481" y="11710"/>
                      </a:cubicBezTo>
                      <a:lnTo>
                        <a:pt x="37595" y="13282"/>
                      </a:lnTo>
                      <a:cubicBezTo>
                        <a:pt x="35814" y="14787"/>
                        <a:pt x="30918" y="16254"/>
                        <a:pt x="29127" y="16444"/>
                      </a:cubicBezTo>
                      <a:lnTo>
                        <a:pt x="28308" y="15025"/>
                      </a:lnTo>
                      <a:cubicBezTo>
                        <a:pt x="28327" y="17492"/>
                        <a:pt x="24089" y="16635"/>
                        <a:pt x="22012" y="16758"/>
                      </a:cubicBezTo>
                      <a:cubicBezTo>
                        <a:pt x="18621" y="17911"/>
                        <a:pt x="26594" y="23207"/>
                        <a:pt x="21993" y="23483"/>
                      </a:cubicBezTo>
                      <a:cubicBezTo>
                        <a:pt x="19336" y="22016"/>
                        <a:pt x="18469" y="19864"/>
                        <a:pt x="16135" y="21340"/>
                      </a:cubicBezTo>
                      <a:lnTo>
                        <a:pt x="17002" y="21397"/>
                      </a:lnTo>
                      <a:cubicBezTo>
                        <a:pt x="15764" y="26274"/>
                        <a:pt x="15116" y="26674"/>
                        <a:pt x="14059" y="31637"/>
                      </a:cubicBezTo>
                      <a:cubicBezTo>
                        <a:pt x="13183" y="31637"/>
                        <a:pt x="12106" y="31246"/>
                        <a:pt x="11220" y="31265"/>
                      </a:cubicBezTo>
                      <a:cubicBezTo>
                        <a:pt x="12859" y="34151"/>
                        <a:pt x="11573" y="37713"/>
                        <a:pt x="9887" y="39618"/>
                      </a:cubicBezTo>
                      <a:cubicBezTo>
                        <a:pt x="7496" y="37418"/>
                        <a:pt x="8182" y="39790"/>
                        <a:pt x="7144" y="40304"/>
                      </a:cubicBezTo>
                      <a:cubicBezTo>
                        <a:pt x="11192" y="41438"/>
                        <a:pt x="15230" y="42666"/>
                        <a:pt x="17726" y="4141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95" name="任意多边形: 形状 1178">
                  <a:extLst>
                    <a:ext uri="{FF2B5EF4-FFF2-40B4-BE49-F238E27FC236}">
                      <a16:creationId xmlns:a16="http://schemas.microsoft.com/office/drawing/2014/main" id="{FFB27004-521A-0A59-A7D4-FD97927E3A3A}"/>
                    </a:ext>
                  </a:extLst>
                </p:cNvPr>
                <p:cNvSpPr/>
                <p:nvPr/>
              </p:nvSpPr>
              <p:spPr>
                <a:xfrm>
                  <a:off x="3675374" y="988393"/>
                  <a:ext cx="19050" cy="9525"/>
                </a:xfrm>
                <a:custGeom>
                  <a:avLst/>
                  <a:gdLst>
                    <a:gd name="connsiteX0" fmla="*/ 15202 w 19050"/>
                    <a:gd name="connsiteY0" fmla="*/ 10411 h 9525"/>
                    <a:gd name="connsiteX1" fmla="*/ 16116 w 19050"/>
                    <a:gd name="connsiteY1" fmla="*/ 7449 h 9525"/>
                    <a:gd name="connsiteX2" fmla="*/ 10801 w 19050"/>
                    <a:gd name="connsiteY2" fmla="*/ 9458 h 9525"/>
                    <a:gd name="connsiteX3" fmla="*/ 10668 w 19050"/>
                    <a:gd name="connsiteY3" fmla="*/ 8001 h 9525"/>
                    <a:gd name="connsiteX4" fmla="*/ 7315 w 19050"/>
                    <a:gd name="connsiteY4" fmla="*/ 7144 h 9525"/>
                    <a:gd name="connsiteX5" fmla="*/ 15202 w 19050"/>
                    <a:gd name="connsiteY5" fmla="*/ 1041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9525">
                      <a:moveTo>
                        <a:pt x="15202" y="10411"/>
                      </a:moveTo>
                      <a:cubicBezTo>
                        <a:pt x="15297" y="9230"/>
                        <a:pt x="18831" y="9239"/>
                        <a:pt x="16116" y="7449"/>
                      </a:cubicBezTo>
                      <a:cubicBezTo>
                        <a:pt x="13887" y="7791"/>
                        <a:pt x="17516" y="11820"/>
                        <a:pt x="10801" y="9458"/>
                      </a:cubicBezTo>
                      <a:cubicBezTo>
                        <a:pt x="9753" y="9020"/>
                        <a:pt x="8286" y="7591"/>
                        <a:pt x="10668" y="8001"/>
                      </a:cubicBezTo>
                      <a:lnTo>
                        <a:pt x="7315" y="7144"/>
                      </a:lnTo>
                      <a:cubicBezTo>
                        <a:pt x="5800" y="9544"/>
                        <a:pt x="14830" y="10687"/>
                        <a:pt x="15202" y="104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96" name="任意多边形: 形状 1179">
                  <a:extLst>
                    <a:ext uri="{FF2B5EF4-FFF2-40B4-BE49-F238E27FC236}">
                      <a16:creationId xmlns:a16="http://schemas.microsoft.com/office/drawing/2014/main" id="{6D75258A-6107-3931-5212-400273E89D61}"/>
                    </a:ext>
                  </a:extLst>
                </p:cNvPr>
                <p:cNvSpPr/>
                <p:nvPr/>
              </p:nvSpPr>
              <p:spPr>
                <a:xfrm>
                  <a:off x="3630367" y="879196"/>
                  <a:ext cx="9525" cy="9525"/>
                </a:xfrm>
                <a:custGeom>
                  <a:avLst/>
                  <a:gdLst>
                    <a:gd name="connsiteX0" fmla="*/ 9792 w 9525"/>
                    <a:gd name="connsiteY0" fmla="*/ 8793 h 9525"/>
                    <a:gd name="connsiteX1" fmla="*/ 7144 w 9525"/>
                    <a:gd name="connsiteY1" fmla="*/ 8193 h 9525"/>
                    <a:gd name="connsiteX2" fmla="*/ 9792 w 9525"/>
                    <a:gd name="connsiteY2" fmla="*/ 879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792" y="8793"/>
                      </a:moveTo>
                      <a:cubicBezTo>
                        <a:pt x="9297" y="7708"/>
                        <a:pt x="8278" y="6031"/>
                        <a:pt x="7144" y="8193"/>
                      </a:cubicBezTo>
                      <a:cubicBezTo>
                        <a:pt x="7087" y="10356"/>
                        <a:pt x="11354" y="9403"/>
                        <a:pt x="9792" y="879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97" name="任意多边形: 形状 1180">
                  <a:extLst>
                    <a:ext uri="{FF2B5EF4-FFF2-40B4-BE49-F238E27FC236}">
                      <a16:creationId xmlns:a16="http://schemas.microsoft.com/office/drawing/2014/main" id="{6EE38D0F-1876-4764-32A2-03C35E0579D1}"/>
                    </a:ext>
                  </a:extLst>
                </p:cNvPr>
                <p:cNvSpPr/>
                <p:nvPr/>
              </p:nvSpPr>
              <p:spPr>
                <a:xfrm>
                  <a:off x="3903492" y="664619"/>
                  <a:ext cx="28575" cy="19050"/>
                </a:xfrm>
                <a:custGeom>
                  <a:avLst/>
                  <a:gdLst>
                    <a:gd name="connsiteX0" fmla="*/ 13769 w 28575"/>
                    <a:gd name="connsiteY0" fmla="*/ 15583 h 19050"/>
                    <a:gd name="connsiteX1" fmla="*/ 22504 w 28575"/>
                    <a:gd name="connsiteY1" fmla="*/ 18488 h 19050"/>
                    <a:gd name="connsiteX2" fmla="*/ 7302 w 28575"/>
                    <a:gd name="connsiteY2" fmla="*/ 7144 h 19050"/>
                    <a:gd name="connsiteX3" fmla="*/ 13769 w 28575"/>
                    <a:gd name="connsiteY3" fmla="*/ 1558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575" h="19050">
                      <a:moveTo>
                        <a:pt x="13769" y="15583"/>
                      </a:moveTo>
                      <a:cubicBezTo>
                        <a:pt x="18903" y="18440"/>
                        <a:pt x="17103" y="18421"/>
                        <a:pt x="22504" y="18488"/>
                      </a:cubicBezTo>
                      <a:cubicBezTo>
                        <a:pt x="15570" y="11335"/>
                        <a:pt x="10188" y="13487"/>
                        <a:pt x="7302" y="7144"/>
                      </a:cubicBezTo>
                      <a:cubicBezTo>
                        <a:pt x="5921" y="10678"/>
                        <a:pt x="14046" y="12764"/>
                        <a:pt x="13769" y="1558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98" name="任意多边形: 形状 1181">
                  <a:extLst>
                    <a:ext uri="{FF2B5EF4-FFF2-40B4-BE49-F238E27FC236}">
                      <a16:creationId xmlns:a16="http://schemas.microsoft.com/office/drawing/2014/main" id="{2DFD375A-16D3-9BE6-2BBF-19F75D62C342}"/>
                    </a:ext>
                  </a:extLst>
                </p:cNvPr>
                <p:cNvSpPr/>
                <p:nvPr/>
              </p:nvSpPr>
              <p:spPr>
                <a:xfrm>
                  <a:off x="3698050" y="999775"/>
                  <a:ext cx="19050" cy="9525"/>
                </a:xfrm>
                <a:custGeom>
                  <a:avLst/>
                  <a:gdLst>
                    <a:gd name="connsiteX0" fmla="*/ 9604 w 19050"/>
                    <a:gd name="connsiteY0" fmla="*/ 7915 h 9525"/>
                    <a:gd name="connsiteX1" fmla="*/ 11994 w 19050"/>
                    <a:gd name="connsiteY1" fmla="*/ 8763 h 9525"/>
                    <a:gd name="connsiteX2" fmla="*/ 13757 w 19050"/>
                    <a:gd name="connsiteY2" fmla="*/ 8611 h 9525"/>
                    <a:gd name="connsiteX3" fmla="*/ 11404 w 19050"/>
                    <a:gd name="connsiteY3" fmla="*/ 8058 h 9525"/>
                    <a:gd name="connsiteX4" fmla="*/ 7670 w 19050"/>
                    <a:gd name="connsiteY4" fmla="*/ 7830 h 9525"/>
                    <a:gd name="connsiteX5" fmla="*/ 7518 w 19050"/>
                    <a:gd name="connsiteY5" fmla="*/ 7144 h 9525"/>
                    <a:gd name="connsiteX6" fmla="*/ 10023 w 19050"/>
                    <a:gd name="connsiteY6" fmla="*/ 7915 h 9525"/>
                    <a:gd name="connsiteX7" fmla="*/ 9604 w 19050"/>
                    <a:gd name="connsiteY7" fmla="*/ 791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9525">
                      <a:moveTo>
                        <a:pt x="9604" y="7915"/>
                      </a:moveTo>
                      <a:cubicBezTo>
                        <a:pt x="9651" y="7839"/>
                        <a:pt x="11880" y="9011"/>
                        <a:pt x="11994" y="8763"/>
                      </a:cubicBezTo>
                      <a:cubicBezTo>
                        <a:pt x="11880" y="9039"/>
                        <a:pt x="13795" y="8572"/>
                        <a:pt x="13757" y="8611"/>
                      </a:cubicBezTo>
                      <a:cubicBezTo>
                        <a:pt x="14042" y="9716"/>
                        <a:pt x="14395" y="8763"/>
                        <a:pt x="11404" y="8058"/>
                      </a:cubicBezTo>
                      <a:cubicBezTo>
                        <a:pt x="9728" y="7744"/>
                        <a:pt x="8470" y="7658"/>
                        <a:pt x="7670" y="7830"/>
                      </a:cubicBezTo>
                      <a:cubicBezTo>
                        <a:pt x="6937" y="7868"/>
                        <a:pt x="7051" y="7353"/>
                        <a:pt x="7518" y="7144"/>
                      </a:cubicBezTo>
                      <a:lnTo>
                        <a:pt x="10023" y="7915"/>
                      </a:lnTo>
                      <a:lnTo>
                        <a:pt x="9604" y="791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99" name="任意多边形: 形状 1182">
                  <a:extLst>
                    <a:ext uri="{FF2B5EF4-FFF2-40B4-BE49-F238E27FC236}">
                      <a16:creationId xmlns:a16="http://schemas.microsoft.com/office/drawing/2014/main" id="{560BE051-CD19-4158-5289-57DA66700CA0}"/>
                    </a:ext>
                  </a:extLst>
                </p:cNvPr>
                <p:cNvSpPr/>
                <p:nvPr/>
              </p:nvSpPr>
              <p:spPr>
                <a:xfrm>
                  <a:off x="3704415" y="741559"/>
                  <a:ext cx="28575" cy="9525"/>
                </a:xfrm>
                <a:custGeom>
                  <a:avLst/>
                  <a:gdLst>
                    <a:gd name="connsiteX0" fmla="*/ 18069 w 28575"/>
                    <a:gd name="connsiteY0" fmla="*/ 9966 h 9525"/>
                    <a:gd name="connsiteX1" fmla="*/ 22403 w 28575"/>
                    <a:gd name="connsiteY1" fmla="*/ 11299 h 9525"/>
                    <a:gd name="connsiteX2" fmla="*/ 25441 w 28575"/>
                    <a:gd name="connsiteY2" fmla="*/ 7242 h 9525"/>
                    <a:gd name="connsiteX3" fmla="*/ 17069 w 28575"/>
                    <a:gd name="connsiteY3" fmla="*/ 7423 h 9525"/>
                    <a:gd name="connsiteX4" fmla="*/ 19012 w 28575"/>
                    <a:gd name="connsiteY4" fmla="*/ 8261 h 9525"/>
                    <a:gd name="connsiteX5" fmla="*/ 7144 w 28575"/>
                    <a:gd name="connsiteY5" fmla="*/ 9451 h 9525"/>
                    <a:gd name="connsiteX6" fmla="*/ 18069 w 28575"/>
                    <a:gd name="connsiteY6" fmla="*/ 996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575" h="9525">
                      <a:moveTo>
                        <a:pt x="18069" y="9966"/>
                      </a:moveTo>
                      <a:cubicBezTo>
                        <a:pt x="19850" y="9994"/>
                        <a:pt x="23270" y="8880"/>
                        <a:pt x="22403" y="11299"/>
                      </a:cubicBezTo>
                      <a:cubicBezTo>
                        <a:pt x="29442" y="10766"/>
                        <a:pt x="19021" y="8108"/>
                        <a:pt x="25441" y="7242"/>
                      </a:cubicBezTo>
                      <a:cubicBezTo>
                        <a:pt x="24146" y="6537"/>
                        <a:pt x="19860" y="9956"/>
                        <a:pt x="17069" y="7423"/>
                      </a:cubicBezTo>
                      <a:lnTo>
                        <a:pt x="19012" y="8261"/>
                      </a:lnTo>
                      <a:cubicBezTo>
                        <a:pt x="14811" y="8566"/>
                        <a:pt x="12640" y="9690"/>
                        <a:pt x="7144" y="9451"/>
                      </a:cubicBezTo>
                      <a:cubicBezTo>
                        <a:pt x="10925" y="10347"/>
                        <a:pt x="13002" y="11928"/>
                        <a:pt x="18069" y="996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00" name="任意多边形: 形状 1183">
                  <a:extLst>
                    <a:ext uri="{FF2B5EF4-FFF2-40B4-BE49-F238E27FC236}">
                      <a16:creationId xmlns:a16="http://schemas.microsoft.com/office/drawing/2014/main" id="{8E7364D9-D720-C32A-DB79-52F96053D625}"/>
                    </a:ext>
                  </a:extLst>
                </p:cNvPr>
                <p:cNvSpPr/>
                <p:nvPr/>
              </p:nvSpPr>
              <p:spPr>
                <a:xfrm>
                  <a:off x="3681022" y="766738"/>
                  <a:ext cx="19050" cy="9525"/>
                </a:xfrm>
                <a:custGeom>
                  <a:avLst/>
                  <a:gdLst>
                    <a:gd name="connsiteX0" fmla="*/ 10116 w 19050"/>
                    <a:gd name="connsiteY0" fmla="*/ 7457 h 9525"/>
                    <a:gd name="connsiteX1" fmla="*/ 13106 w 19050"/>
                    <a:gd name="connsiteY1" fmla="*/ 7828 h 9525"/>
                    <a:gd name="connsiteX2" fmla="*/ 7144 w 19050"/>
                    <a:gd name="connsiteY2" fmla="*/ 9076 h 9525"/>
                    <a:gd name="connsiteX3" fmla="*/ 11182 w 19050"/>
                    <a:gd name="connsiteY3" fmla="*/ 9124 h 9525"/>
                    <a:gd name="connsiteX4" fmla="*/ 10116 w 19050"/>
                    <a:gd name="connsiteY4" fmla="*/ 745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9525">
                      <a:moveTo>
                        <a:pt x="10116" y="7457"/>
                      </a:moveTo>
                      <a:cubicBezTo>
                        <a:pt x="11640" y="6657"/>
                        <a:pt x="12459" y="7619"/>
                        <a:pt x="13106" y="7828"/>
                      </a:cubicBezTo>
                      <a:cubicBezTo>
                        <a:pt x="12716" y="6361"/>
                        <a:pt x="9258" y="8495"/>
                        <a:pt x="7144" y="9076"/>
                      </a:cubicBezTo>
                      <a:lnTo>
                        <a:pt x="11182" y="9124"/>
                      </a:lnTo>
                      <a:lnTo>
                        <a:pt x="10116" y="745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01" name="任意多边形: 形状 1184">
                  <a:extLst>
                    <a:ext uri="{FF2B5EF4-FFF2-40B4-BE49-F238E27FC236}">
                      <a16:creationId xmlns:a16="http://schemas.microsoft.com/office/drawing/2014/main" id="{1AD85034-D8F3-E6EA-08FD-F3CA753435CE}"/>
                    </a:ext>
                  </a:extLst>
                </p:cNvPr>
                <p:cNvSpPr/>
                <p:nvPr/>
              </p:nvSpPr>
              <p:spPr>
                <a:xfrm>
                  <a:off x="3645437" y="825116"/>
                  <a:ext cx="28575" cy="19050"/>
                </a:xfrm>
                <a:custGeom>
                  <a:avLst/>
                  <a:gdLst>
                    <a:gd name="connsiteX0" fmla="*/ 9220 w 28575"/>
                    <a:gd name="connsiteY0" fmla="*/ 14487 h 19050"/>
                    <a:gd name="connsiteX1" fmla="*/ 11297 w 28575"/>
                    <a:gd name="connsiteY1" fmla="*/ 15401 h 19050"/>
                    <a:gd name="connsiteX2" fmla="*/ 10925 w 28575"/>
                    <a:gd name="connsiteY2" fmla="*/ 14753 h 19050"/>
                    <a:gd name="connsiteX3" fmla="*/ 15964 w 28575"/>
                    <a:gd name="connsiteY3" fmla="*/ 16439 h 19050"/>
                    <a:gd name="connsiteX4" fmla="*/ 15411 w 28575"/>
                    <a:gd name="connsiteY4" fmla="*/ 14591 h 19050"/>
                    <a:gd name="connsiteX5" fmla="*/ 22489 w 28575"/>
                    <a:gd name="connsiteY5" fmla="*/ 15696 h 19050"/>
                    <a:gd name="connsiteX6" fmla="*/ 21688 w 28575"/>
                    <a:gd name="connsiteY6" fmla="*/ 16096 h 19050"/>
                    <a:gd name="connsiteX7" fmla="*/ 25784 w 28575"/>
                    <a:gd name="connsiteY7" fmla="*/ 10600 h 19050"/>
                    <a:gd name="connsiteX8" fmla="*/ 21593 w 28575"/>
                    <a:gd name="connsiteY8" fmla="*/ 7162 h 19050"/>
                    <a:gd name="connsiteX9" fmla="*/ 21498 w 28575"/>
                    <a:gd name="connsiteY9" fmla="*/ 11934 h 19050"/>
                    <a:gd name="connsiteX10" fmla="*/ 7144 w 28575"/>
                    <a:gd name="connsiteY10" fmla="*/ 17154 h 19050"/>
                    <a:gd name="connsiteX11" fmla="*/ 9220 w 28575"/>
                    <a:gd name="connsiteY11" fmla="*/ 1448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8575" h="19050">
                      <a:moveTo>
                        <a:pt x="9220" y="14487"/>
                      </a:moveTo>
                      <a:lnTo>
                        <a:pt x="11297" y="15401"/>
                      </a:lnTo>
                      <a:lnTo>
                        <a:pt x="10925" y="14753"/>
                      </a:lnTo>
                      <a:cubicBezTo>
                        <a:pt x="13135" y="12305"/>
                        <a:pt x="15021" y="15658"/>
                        <a:pt x="15964" y="16439"/>
                      </a:cubicBezTo>
                      <a:cubicBezTo>
                        <a:pt x="14802" y="16182"/>
                        <a:pt x="15230" y="15115"/>
                        <a:pt x="15411" y="14591"/>
                      </a:cubicBezTo>
                      <a:cubicBezTo>
                        <a:pt x="17974" y="14572"/>
                        <a:pt x="21650" y="17830"/>
                        <a:pt x="22489" y="15696"/>
                      </a:cubicBezTo>
                      <a:lnTo>
                        <a:pt x="21688" y="16096"/>
                      </a:lnTo>
                      <a:cubicBezTo>
                        <a:pt x="20850" y="13534"/>
                        <a:pt x="23746" y="12477"/>
                        <a:pt x="25784" y="10600"/>
                      </a:cubicBezTo>
                      <a:cubicBezTo>
                        <a:pt x="24317" y="9629"/>
                        <a:pt x="22974" y="6895"/>
                        <a:pt x="21593" y="7162"/>
                      </a:cubicBezTo>
                      <a:cubicBezTo>
                        <a:pt x="22965" y="6895"/>
                        <a:pt x="22146" y="10305"/>
                        <a:pt x="21498" y="11934"/>
                      </a:cubicBezTo>
                      <a:cubicBezTo>
                        <a:pt x="16393" y="12391"/>
                        <a:pt x="7325" y="10439"/>
                        <a:pt x="7144" y="17154"/>
                      </a:cubicBezTo>
                      <a:lnTo>
                        <a:pt x="9220" y="1448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02" name="任意多边形: 形状 1185">
                  <a:extLst>
                    <a:ext uri="{FF2B5EF4-FFF2-40B4-BE49-F238E27FC236}">
                      <a16:creationId xmlns:a16="http://schemas.microsoft.com/office/drawing/2014/main" id="{A996CC65-492E-8809-35C4-21A1C96777EE}"/>
                    </a:ext>
                  </a:extLst>
                </p:cNvPr>
                <p:cNvSpPr/>
                <p:nvPr/>
              </p:nvSpPr>
              <p:spPr>
                <a:xfrm>
                  <a:off x="3641246" y="857796"/>
                  <a:ext cx="9525" cy="9525"/>
                </a:xfrm>
                <a:custGeom>
                  <a:avLst/>
                  <a:gdLst>
                    <a:gd name="connsiteX0" fmla="*/ 11335 w 9525"/>
                    <a:gd name="connsiteY0" fmla="*/ 11116 h 9525"/>
                    <a:gd name="connsiteX1" fmla="*/ 10487 w 9525"/>
                    <a:gd name="connsiteY1" fmla="*/ 7144 h 9525"/>
                    <a:gd name="connsiteX2" fmla="*/ 7144 w 9525"/>
                    <a:gd name="connsiteY2" fmla="*/ 10087 h 9525"/>
                    <a:gd name="connsiteX3" fmla="*/ 11335 w 9525"/>
                    <a:gd name="connsiteY3" fmla="*/ 1111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1335" y="11116"/>
                      </a:moveTo>
                      <a:cubicBezTo>
                        <a:pt x="10458" y="9858"/>
                        <a:pt x="12049" y="7944"/>
                        <a:pt x="10487" y="7144"/>
                      </a:cubicBezTo>
                      <a:cubicBezTo>
                        <a:pt x="9211" y="7430"/>
                        <a:pt x="9677" y="11487"/>
                        <a:pt x="7144" y="10087"/>
                      </a:cubicBezTo>
                      <a:cubicBezTo>
                        <a:pt x="8068" y="11306"/>
                        <a:pt x="10392" y="10439"/>
                        <a:pt x="11335" y="1111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03" name="任意多边形: 形状 1186">
                  <a:extLst>
                    <a:ext uri="{FF2B5EF4-FFF2-40B4-BE49-F238E27FC236}">
                      <a16:creationId xmlns:a16="http://schemas.microsoft.com/office/drawing/2014/main" id="{7F1B919C-006B-9509-1B84-726FEFD6E1B4}"/>
                    </a:ext>
                  </a:extLst>
                </p:cNvPr>
                <p:cNvSpPr/>
                <p:nvPr/>
              </p:nvSpPr>
              <p:spPr>
                <a:xfrm>
                  <a:off x="3690699" y="755583"/>
                  <a:ext cx="76200" cy="19050"/>
                </a:xfrm>
                <a:custGeom>
                  <a:avLst/>
                  <a:gdLst>
                    <a:gd name="connsiteX0" fmla="*/ 7715 w 76200"/>
                    <a:gd name="connsiteY0" fmla="*/ 17812 h 19050"/>
                    <a:gd name="connsiteX1" fmla="*/ 13421 w 76200"/>
                    <a:gd name="connsiteY1" fmla="*/ 17983 h 19050"/>
                    <a:gd name="connsiteX2" fmla="*/ 12897 w 76200"/>
                    <a:gd name="connsiteY2" fmla="*/ 15754 h 19050"/>
                    <a:gd name="connsiteX3" fmla="*/ 48197 w 76200"/>
                    <a:gd name="connsiteY3" fmla="*/ 13192 h 19050"/>
                    <a:gd name="connsiteX4" fmla="*/ 47968 w 76200"/>
                    <a:gd name="connsiteY4" fmla="*/ 16650 h 19050"/>
                    <a:gd name="connsiteX5" fmla="*/ 56721 w 76200"/>
                    <a:gd name="connsiteY5" fmla="*/ 18355 h 19050"/>
                    <a:gd name="connsiteX6" fmla="*/ 59874 w 76200"/>
                    <a:gd name="connsiteY6" fmla="*/ 15897 h 19050"/>
                    <a:gd name="connsiteX7" fmla="*/ 54407 w 76200"/>
                    <a:gd name="connsiteY7" fmla="*/ 15450 h 19050"/>
                    <a:gd name="connsiteX8" fmla="*/ 59322 w 76200"/>
                    <a:gd name="connsiteY8" fmla="*/ 14697 h 19050"/>
                    <a:gd name="connsiteX9" fmla="*/ 61979 w 76200"/>
                    <a:gd name="connsiteY9" fmla="*/ 14859 h 19050"/>
                    <a:gd name="connsiteX10" fmla="*/ 62141 w 76200"/>
                    <a:gd name="connsiteY10" fmla="*/ 14878 h 19050"/>
                    <a:gd name="connsiteX11" fmla="*/ 64580 w 76200"/>
                    <a:gd name="connsiteY11" fmla="*/ 14945 h 19050"/>
                    <a:gd name="connsiteX12" fmla="*/ 64599 w 76200"/>
                    <a:gd name="connsiteY12" fmla="*/ 14945 h 19050"/>
                    <a:gd name="connsiteX13" fmla="*/ 64627 w 76200"/>
                    <a:gd name="connsiteY13" fmla="*/ 14954 h 19050"/>
                    <a:gd name="connsiteX14" fmla="*/ 64694 w 76200"/>
                    <a:gd name="connsiteY14" fmla="*/ 14973 h 19050"/>
                    <a:gd name="connsiteX15" fmla="*/ 64960 w 76200"/>
                    <a:gd name="connsiteY15" fmla="*/ 15040 h 19050"/>
                    <a:gd name="connsiteX16" fmla="*/ 65484 w 76200"/>
                    <a:gd name="connsiteY16" fmla="*/ 15183 h 19050"/>
                    <a:gd name="connsiteX17" fmla="*/ 66523 w 76200"/>
                    <a:gd name="connsiteY17" fmla="*/ 15488 h 19050"/>
                    <a:gd name="connsiteX18" fmla="*/ 72733 w 76200"/>
                    <a:gd name="connsiteY18" fmla="*/ 17193 h 19050"/>
                    <a:gd name="connsiteX19" fmla="*/ 71104 w 76200"/>
                    <a:gd name="connsiteY19" fmla="*/ 11811 h 19050"/>
                    <a:gd name="connsiteX20" fmla="*/ 65808 w 76200"/>
                    <a:gd name="connsiteY20" fmla="*/ 13183 h 19050"/>
                    <a:gd name="connsiteX21" fmla="*/ 65008 w 76200"/>
                    <a:gd name="connsiteY21" fmla="*/ 13106 h 19050"/>
                    <a:gd name="connsiteX22" fmla="*/ 64808 w 76200"/>
                    <a:gd name="connsiteY22" fmla="*/ 13068 h 19050"/>
                    <a:gd name="connsiteX23" fmla="*/ 64713 w 76200"/>
                    <a:gd name="connsiteY23" fmla="*/ 13049 h 19050"/>
                    <a:gd name="connsiteX24" fmla="*/ 62074 w 76200"/>
                    <a:gd name="connsiteY24" fmla="*/ 12973 h 19050"/>
                    <a:gd name="connsiteX25" fmla="*/ 61589 w 76200"/>
                    <a:gd name="connsiteY25" fmla="*/ 12916 h 19050"/>
                    <a:gd name="connsiteX26" fmla="*/ 59779 w 76200"/>
                    <a:gd name="connsiteY26" fmla="*/ 12497 h 19050"/>
                    <a:gd name="connsiteX27" fmla="*/ 57093 w 76200"/>
                    <a:gd name="connsiteY27" fmla="*/ 11039 h 19050"/>
                    <a:gd name="connsiteX28" fmla="*/ 58398 w 76200"/>
                    <a:gd name="connsiteY28" fmla="*/ 8344 h 19050"/>
                    <a:gd name="connsiteX29" fmla="*/ 45063 w 76200"/>
                    <a:gd name="connsiteY29" fmla="*/ 9220 h 19050"/>
                    <a:gd name="connsiteX30" fmla="*/ 45634 w 76200"/>
                    <a:gd name="connsiteY30" fmla="*/ 9554 h 19050"/>
                    <a:gd name="connsiteX31" fmla="*/ 31766 w 76200"/>
                    <a:gd name="connsiteY31" fmla="*/ 7144 h 19050"/>
                    <a:gd name="connsiteX32" fmla="*/ 7144 w 76200"/>
                    <a:gd name="connsiteY32" fmla="*/ 15611 h 19050"/>
                    <a:gd name="connsiteX33" fmla="*/ 7715 w 76200"/>
                    <a:gd name="connsiteY33" fmla="*/ 1781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76200" h="19050">
                      <a:moveTo>
                        <a:pt x="7715" y="17812"/>
                      </a:moveTo>
                      <a:cubicBezTo>
                        <a:pt x="9592" y="18498"/>
                        <a:pt x="11897" y="13926"/>
                        <a:pt x="13421" y="17983"/>
                      </a:cubicBezTo>
                      <a:lnTo>
                        <a:pt x="12897" y="15754"/>
                      </a:lnTo>
                      <a:cubicBezTo>
                        <a:pt x="25679" y="17364"/>
                        <a:pt x="38157" y="12687"/>
                        <a:pt x="48197" y="13192"/>
                      </a:cubicBezTo>
                      <a:lnTo>
                        <a:pt x="47968" y="16650"/>
                      </a:lnTo>
                      <a:cubicBezTo>
                        <a:pt x="52235" y="15611"/>
                        <a:pt x="52930" y="17478"/>
                        <a:pt x="56721" y="18355"/>
                      </a:cubicBezTo>
                      <a:cubicBezTo>
                        <a:pt x="54988" y="15802"/>
                        <a:pt x="57760" y="16793"/>
                        <a:pt x="59874" y="15897"/>
                      </a:cubicBezTo>
                      <a:cubicBezTo>
                        <a:pt x="58217" y="15592"/>
                        <a:pt x="54512" y="16974"/>
                        <a:pt x="54407" y="15450"/>
                      </a:cubicBezTo>
                      <a:cubicBezTo>
                        <a:pt x="55864" y="14888"/>
                        <a:pt x="57569" y="14688"/>
                        <a:pt x="59322" y="14697"/>
                      </a:cubicBezTo>
                      <a:cubicBezTo>
                        <a:pt x="60198" y="14707"/>
                        <a:pt x="61093" y="14764"/>
                        <a:pt x="61979" y="14859"/>
                      </a:cubicBezTo>
                      <a:lnTo>
                        <a:pt x="62141" y="14878"/>
                      </a:lnTo>
                      <a:lnTo>
                        <a:pt x="64580" y="14945"/>
                      </a:lnTo>
                      <a:lnTo>
                        <a:pt x="64599" y="14945"/>
                      </a:lnTo>
                      <a:lnTo>
                        <a:pt x="64627" y="14954"/>
                      </a:lnTo>
                      <a:lnTo>
                        <a:pt x="64694" y="14973"/>
                      </a:lnTo>
                      <a:lnTo>
                        <a:pt x="64960" y="15040"/>
                      </a:lnTo>
                      <a:lnTo>
                        <a:pt x="65484" y="15183"/>
                      </a:lnTo>
                      <a:lnTo>
                        <a:pt x="66523" y="15488"/>
                      </a:lnTo>
                      <a:cubicBezTo>
                        <a:pt x="69247" y="16326"/>
                        <a:pt x="71638" y="17345"/>
                        <a:pt x="72733" y="17193"/>
                      </a:cubicBezTo>
                      <a:lnTo>
                        <a:pt x="71104" y="11811"/>
                      </a:lnTo>
                      <a:cubicBezTo>
                        <a:pt x="68828" y="15164"/>
                        <a:pt x="67647" y="9430"/>
                        <a:pt x="65808" y="13183"/>
                      </a:cubicBezTo>
                      <a:lnTo>
                        <a:pt x="65008" y="13106"/>
                      </a:lnTo>
                      <a:lnTo>
                        <a:pt x="64808" y="13068"/>
                      </a:lnTo>
                      <a:lnTo>
                        <a:pt x="64713" y="13049"/>
                      </a:lnTo>
                      <a:lnTo>
                        <a:pt x="62074" y="12973"/>
                      </a:lnTo>
                      <a:lnTo>
                        <a:pt x="61589" y="12916"/>
                      </a:lnTo>
                      <a:cubicBezTo>
                        <a:pt x="60950" y="12830"/>
                        <a:pt x="60341" y="12678"/>
                        <a:pt x="59779" y="12497"/>
                      </a:cubicBezTo>
                      <a:cubicBezTo>
                        <a:pt x="58655" y="12125"/>
                        <a:pt x="57712" y="11601"/>
                        <a:pt x="57093" y="11039"/>
                      </a:cubicBezTo>
                      <a:cubicBezTo>
                        <a:pt x="55855" y="9925"/>
                        <a:pt x="55902" y="8677"/>
                        <a:pt x="58398" y="8344"/>
                      </a:cubicBezTo>
                      <a:cubicBezTo>
                        <a:pt x="51406" y="4953"/>
                        <a:pt x="49359" y="13868"/>
                        <a:pt x="45063" y="9220"/>
                      </a:cubicBezTo>
                      <a:lnTo>
                        <a:pt x="45634" y="9554"/>
                      </a:lnTo>
                      <a:cubicBezTo>
                        <a:pt x="41319" y="10535"/>
                        <a:pt x="33137" y="8258"/>
                        <a:pt x="31766" y="7144"/>
                      </a:cubicBezTo>
                      <a:cubicBezTo>
                        <a:pt x="25537" y="11354"/>
                        <a:pt x="14049" y="13249"/>
                        <a:pt x="7144" y="15611"/>
                      </a:cubicBezTo>
                      <a:lnTo>
                        <a:pt x="7715" y="1781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04" name="任意多边形: 形状 1187">
                  <a:extLst>
                    <a:ext uri="{FF2B5EF4-FFF2-40B4-BE49-F238E27FC236}">
                      <a16:creationId xmlns:a16="http://schemas.microsoft.com/office/drawing/2014/main" id="{415E0C21-D4E8-5236-DA5C-D63A0E0E6EED}"/>
                    </a:ext>
                  </a:extLst>
                </p:cNvPr>
                <p:cNvSpPr/>
                <p:nvPr/>
              </p:nvSpPr>
              <p:spPr>
                <a:xfrm>
                  <a:off x="3665325" y="968600"/>
                  <a:ext cx="19050" cy="19050"/>
                </a:xfrm>
                <a:custGeom>
                  <a:avLst/>
                  <a:gdLst>
                    <a:gd name="connsiteX0" fmla="*/ 11259 w 19050"/>
                    <a:gd name="connsiteY0" fmla="*/ 9278 h 19050"/>
                    <a:gd name="connsiteX1" fmla="*/ 13859 w 19050"/>
                    <a:gd name="connsiteY1" fmla="*/ 12011 h 19050"/>
                    <a:gd name="connsiteX2" fmla="*/ 14926 w 19050"/>
                    <a:gd name="connsiteY2" fmla="*/ 11345 h 19050"/>
                    <a:gd name="connsiteX3" fmla="*/ 7410 w 19050"/>
                    <a:gd name="connsiteY3" fmla="*/ 9754 h 19050"/>
                    <a:gd name="connsiteX4" fmla="*/ 11259 w 19050"/>
                    <a:gd name="connsiteY4" fmla="*/ 927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1259" y="9278"/>
                      </a:moveTo>
                      <a:lnTo>
                        <a:pt x="13859" y="12011"/>
                      </a:lnTo>
                      <a:lnTo>
                        <a:pt x="14926" y="11345"/>
                      </a:lnTo>
                      <a:cubicBezTo>
                        <a:pt x="13545" y="11745"/>
                        <a:pt x="5601" y="2905"/>
                        <a:pt x="7410" y="9754"/>
                      </a:cubicBezTo>
                      <a:lnTo>
                        <a:pt x="11259" y="927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05" name="任意多边形: 形状 1188">
                  <a:extLst>
                    <a:ext uri="{FF2B5EF4-FFF2-40B4-BE49-F238E27FC236}">
                      <a16:creationId xmlns:a16="http://schemas.microsoft.com/office/drawing/2014/main" id="{067AFC07-BA83-BC1F-78CA-96128F9132D6}"/>
                    </a:ext>
                  </a:extLst>
                </p:cNvPr>
                <p:cNvSpPr/>
                <p:nvPr/>
              </p:nvSpPr>
              <p:spPr>
                <a:xfrm>
                  <a:off x="3689299" y="993106"/>
                  <a:ext cx="9525" cy="9525"/>
                </a:xfrm>
                <a:custGeom>
                  <a:avLst/>
                  <a:gdLst>
                    <a:gd name="connsiteX0" fmla="*/ 11097 w 9525"/>
                    <a:gd name="connsiteY0" fmla="*/ 9193 h 9525"/>
                    <a:gd name="connsiteX1" fmla="*/ 11849 w 9525"/>
                    <a:gd name="connsiteY1" fmla="*/ 9155 h 9525"/>
                    <a:gd name="connsiteX2" fmla="*/ 7144 w 9525"/>
                    <a:gd name="connsiteY2" fmla="*/ 7145 h 9525"/>
                    <a:gd name="connsiteX3" fmla="*/ 11097 w 9525"/>
                    <a:gd name="connsiteY3" fmla="*/ 919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1097" y="9193"/>
                      </a:moveTo>
                      <a:lnTo>
                        <a:pt x="11849" y="9155"/>
                      </a:lnTo>
                      <a:cubicBezTo>
                        <a:pt x="10401" y="8508"/>
                        <a:pt x="8258" y="7088"/>
                        <a:pt x="7144" y="7145"/>
                      </a:cubicBezTo>
                      <a:cubicBezTo>
                        <a:pt x="8201" y="8107"/>
                        <a:pt x="11554" y="8203"/>
                        <a:pt x="11097" y="919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06" name="任意多边形: 形状 1189">
                  <a:extLst>
                    <a:ext uri="{FF2B5EF4-FFF2-40B4-BE49-F238E27FC236}">
                      <a16:creationId xmlns:a16="http://schemas.microsoft.com/office/drawing/2014/main" id="{D41AFE71-9255-87E0-A70F-7EB04C8E6579}"/>
                    </a:ext>
                  </a:extLst>
                </p:cNvPr>
                <p:cNvSpPr/>
                <p:nvPr/>
              </p:nvSpPr>
              <p:spPr>
                <a:xfrm>
                  <a:off x="3936616" y="677659"/>
                  <a:ext cx="19050" cy="19050"/>
                </a:xfrm>
                <a:custGeom>
                  <a:avLst/>
                  <a:gdLst>
                    <a:gd name="connsiteX0" fmla="*/ 10449 w 19050"/>
                    <a:gd name="connsiteY0" fmla="*/ 11716 h 19050"/>
                    <a:gd name="connsiteX1" fmla="*/ 11944 w 19050"/>
                    <a:gd name="connsiteY1" fmla="*/ 12583 h 19050"/>
                    <a:gd name="connsiteX2" fmla="*/ 7144 w 19050"/>
                    <a:gd name="connsiteY2" fmla="*/ 7144 h 19050"/>
                    <a:gd name="connsiteX3" fmla="*/ 10449 w 19050"/>
                    <a:gd name="connsiteY3" fmla="*/ 1171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0449" y="11716"/>
                      </a:moveTo>
                      <a:lnTo>
                        <a:pt x="11944" y="12583"/>
                      </a:lnTo>
                      <a:cubicBezTo>
                        <a:pt x="10639" y="13164"/>
                        <a:pt x="20412" y="9144"/>
                        <a:pt x="7144" y="7144"/>
                      </a:cubicBezTo>
                      <a:lnTo>
                        <a:pt x="10449" y="1171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07" name="任意多边形: 形状 1190">
                  <a:extLst>
                    <a:ext uri="{FF2B5EF4-FFF2-40B4-BE49-F238E27FC236}">
                      <a16:creationId xmlns:a16="http://schemas.microsoft.com/office/drawing/2014/main" id="{17395C97-D8A3-7739-8362-BA72809E8790}"/>
                    </a:ext>
                  </a:extLst>
                </p:cNvPr>
                <p:cNvSpPr/>
                <p:nvPr/>
              </p:nvSpPr>
              <p:spPr>
                <a:xfrm>
                  <a:off x="3676006" y="980449"/>
                  <a:ext cx="9525" cy="9525"/>
                </a:xfrm>
                <a:custGeom>
                  <a:avLst/>
                  <a:gdLst>
                    <a:gd name="connsiteX0" fmla="*/ 8464 w 9525"/>
                    <a:gd name="connsiteY0" fmla="*/ 7144 h 9525"/>
                    <a:gd name="connsiteX1" fmla="*/ 7149 w 9525"/>
                    <a:gd name="connsiteY1" fmla="*/ 8382 h 9525"/>
                    <a:gd name="connsiteX2" fmla="*/ 7749 w 9525"/>
                    <a:gd name="connsiteY2" fmla="*/ 7734 h 9525"/>
                    <a:gd name="connsiteX3" fmla="*/ 8464 w 9525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8464" y="7144"/>
                      </a:moveTo>
                      <a:cubicBezTo>
                        <a:pt x="8464" y="7144"/>
                        <a:pt x="7045" y="8334"/>
                        <a:pt x="7149" y="8382"/>
                      </a:cubicBezTo>
                      <a:cubicBezTo>
                        <a:pt x="7149" y="8382"/>
                        <a:pt x="7692" y="7715"/>
                        <a:pt x="7749" y="7734"/>
                      </a:cubicBezTo>
                      <a:lnTo>
                        <a:pt x="846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08" name="任意多边形: 形状 1191">
                  <a:extLst>
                    <a:ext uri="{FF2B5EF4-FFF2-40B4-BE49-F238E27FC236}">
                      <a16:creationId xmlns:a16="http://schemas.microsoft.com/office/drawing/2014/main" id="{349B8345-4F79-B693-B35D-8990089E600D}"/>
                    </a:ext>
                  </a:extLst>
                </p:cNvPr>
                <p:cNvSpPr/>
                <p:nvPr/>
              </p:nvSpPr>
              <p:spPr>
                <a:xfrm>
                  <a:off x="3727847" y="736124"/>
                  <a:ext cx="85725" cy="38100"/>
                </a:xfrm>
                <a:custGeom>
                  <a:avLst/>
                  <a:gdLst>
                    <a:gd name="connsiteX0" fmla="*/ 23746 w 85725"/>
                    <a:gd name="connsiteY0" fmla="*/ 20412 h 38100"/>
                    <a:gd name="connsiteX1" fmla="*/ 24917 w 85725"/>
                    <a:gd name="connsiteY1" fmla="*/ 20526 h 38100"/>
                    <a:gd name="connsiteX2" fmla="*/ 24984 w 85725"/>
                    <a:gd name="connsiteY2" fmla="*/ 20535 h 38100"/>
                    <a:gd name="connsiteX3" fmla="*/ 28137 w 85725"/>
                    <a:gd name="connsiteY3" fmla="*/ 20621 h 38100"/>
                    <a:gd name="connsiteX4" fmla="*/ 28165 w 85725"/>
                    <a:gd name="connsiteY4" fmla="*/ 20631 h 38100"/>
                    <a:gd name="connsiteX5" fmla="*/ 28270 w 85725"/>
                    <a:gd name="connsiteY5" fmla="*/ 20659 h 38100"/>
                    <a:gd name="connsiteX6" fmla="*/ 28489 w 85725"/>
                    <a:gd name="connsiteY6" fmla="*/ 20707 h 38100"/>
                    <a:gd name="connsiteX7" fmla="*/ 28966 w 85725"/>
                    <a:gd name="connsiteY7" fmla="*/ 20821 h 38100"/>
                    <a:gd name="connsiteX8" fmla="*/ 30004 w 85725"/>
                    <a:gd name="connsiteY8" fmla="*/ 21059 h 38100"/>
                    <a:gd name="connsiteX9" fmla="*/ 32842 w 85725"/>
                    <a:gd name="connsiteY9" fmla="*/ 21717 h 38100"/>
                    <a:gd name="connsiteX10" fmla="*/ 31918 w 85725"/>
                    <a:gd name="connsiteY10" fmla="*/ 23974 h 38100"/>
                    <a:gd name="connsiteX11" fmla="*/ 37671 w 85725"/>
                    <a:gd name="connsiteY11" fmla="*/ 21469 h 38100"/>
                    <a:gd name="connsiteX12" fmla="*/ 37976 w 85725"/>
                    <a:gd name="connsiteY12" fmla="*/ 27946 h 38100"/>
                    <a:gd name="connsiteX13" fmla="*/ 34966 w 85725"/>
                    <a:gd name="connsiteY13" fmla="*/ 25212 h 38100"/>
                    <a:gd name="connsiteX14" fmla="*/ 31613 w 85725"/>
                    <a:gd name="connsiteY14" fmla="*/ 27974 h 38100"/>
                    <a:gd name="connsiteX15" fmla="*/ 29613 w 85725"/>
                    <a:gd name="connsiteY15" fmla="*/ 27308 h 38100"/>
                    <a:gd name="connsiteX16" fmla="*/ 28404 w 85725"/>
                    <a:gd name="connsiteY16" fmla="*/ 27117 h 38100"/>
                    <a:gd name="connsiteX17" fmla="*/ 24927 w 85725"/>
                    <a:gd name="connsiteY17" fmla="*/ 27070 h 38100"/>
                    <a:gd name="connsiteX18" fmla="*/ 24022 w 85725"/>
                    <a:gd name="connsiteY18" fmla="*/ 27270 h 38100"/>
                    <a:gd name="connsiteX19" fmla="*/ 24489 w 85725"/>
                    <a:gd name="connsiteY19" fmla="*/ 27584 h 38100"/>
                    <a:gd name="connsiteX20" fmla="*/ 24746 w 85725"/>
                    <a:gd name="connsiteY20" fmla="*/ 27717 h 38100"/>
                    <a:gd name="connsiteX21" fmla="*/ 24879 w 85725"/>
                    <a:gd name="connsiteY21" fmla="*/ 27784 h 38100"/>
                    <a:gd name="connsiteX22" fmla="*/ 24946 w 85725"/>
                    <a:gd name="connsiteY22" fmla="*/ 27813 h 38100"/>
                    <a:gd name="connsiteX23" fmla="*/ 24984 w 85725"/>
                    <a:gd name="connsiteY23" fmla="*/ 27832 h 38100"/>
                    <a:gd name="connsiteX24" fmla="*/ 24994 w 85725"/>
                    <a:gd name="connsiteY24" fmla="*/ 27832 h 38100"/>
                    <a:gd name="connsiteX25" fmla="*/ 27756 w 85725"/>
                    <a:gd name="connsiteY25" fmla="*/ 27908 h 38100"/>
                    <a:gd name="connsiteX26" fmla="*/ 27756 w 85725"/>
                    <a:gd name="connsiteY26" fmla="*/ 27908 h 38100"/>
                    <a:gd name="connsiteX27" fmla="*/ 27765 w 85725"/>
                    <a:gd name="connsiteY27" fmla="*/ 27917 h 38100"/>
                    <a:gd name="connsiteX28" fmla="*/ 28708 w 85725"/>
                    <a:gd name="connsiteY28" fmla="*/ 28422 h 38100"/>
                    <a:gd name="connsiteX29" fmla="*/ 31023 w 85725"/>
                    <a:gd name="connsiteY29" fmla="*/ 29089 h 38100"/>
                    <a:gd name="connsiteX30" fmla="*/ 36338 w 85725"/>
                    <a:gd name="connsiteY30" fmla="*/ 29775 h 38100"/>
                    <a:gd name="connsiteX31" fmla="*/ 41358 w 85725"/>
                    <a:gd name="connsiteY31" fmla="*/ 34147 h 38100"/>
                    <a:gd name="connsiteX32" fmla="*/ 46644 w 85725"/>
                    <a:gd name="connsiteY32" fmla="*/ 33547 h 38100"/>
                    <a:gd name="connsiteX33" fmla="*/ 42720 w 85725"/>
                    <a:gd name="connsiteY33" fmla="*/ 32280 h 38100"/>
                    <a:gd name="connsiteX34" fmla="*/ 42034 w 85725"/>
                    <a:gd name="connsiteY34" fmla="*/ 23888 h 38100"/>
                    <a:gd name="connsiteX35" fmla="*/ 45949 w 85725"/>
                    <a:gd name="connsiteY35" fmla="*/ 25898 h 38100"/>
                    <a:gd name="connsiteX36" fmla="*/ 53959 w 85725"/>
                    <a:gd name="connsiteY36" fmla="*/ 24022 h 38100"/>
                    <a:gd name="connsiteX37" fmla="*/ 61941 w 85725"/>
                    <a:gd name="connsiteY37" fmla="*/ 26422 h 38100"/>
                    <a:gd name="connsiteX38" fmla="*/ 62170 w 85725"/>
                    <a:gd name="connsiteY38" fmla="*/ 23383 h 38100"/>
                    <a:gd name="connsiteX39" fmla="*/ 80334 w 85725"/>
                    <a:gd name="connsiteY39" fmla="*/ 29308 h 38100"/>
                    <a:gd name="connsiteX40" fmla="*/ 84058 w 85725"/>
                    <a:gd name="connsiteY40" fmla="*/ 25088 h 38100"/>
                    <a:gd name="connsiteX41" fmla="*/ 79296 w 85725"/>
                    <a:gd name="connsiteY41" fmla="*/ 22012 h 38100"/>
                    <a:gd name="connsiteX42" fmla="*/ 79134 w 85725"/>
                    <a:gd name="connsiteY42" fmla="*/ 22774 h 38100"/>
                    <a:gd name="connsiteX43" fmla="*/ 73581 w 85725"/>
                    <a:gd name="connsiteY43" fmla="*/ 20707 h 38100"/>
                    <a:gd name="connsiteX44" fmla="*/ 74590 w 85725"/>
                    <a:gd name="connsiteY44" fmla="*/ 23155 h 38100"/>
                    <a:gd name="connsiteX45" fmla="*/ 68304 w 85725"/>
                    <a:gd name="connsiteY45" fmla="*/ 20716 h 38100"/>
                    <a:gd name="connsiteX46" fmla="*/ 66161 w 85725"/>
                    <a:gd name="connsiteY46" fmla="*/ 22345 h 38100"/>
                    <a:gd name="connsiteX47" fmla="*/ 64608 w 85725"/>
                    <a:gd name="connsiteY47" fmla="*/ 17916 h 38100"/>
                    <a:gd name="connsiteX48" fmla="*/ 59731 w 85725"/>
                    <a:gd name="connsiteY48" fmla="*/ 21507 h 38100"/>
                    <a:gd name="connsiteX49" fmla="*/ 54740 w 85725"/>
                    <a:gd name="connsiteY49" fmla="*/ 16325 h 38100"/>
                    <a:gd name="connsiteX50" fmla="*/ 54702 w 85725"/>
                    <a:gd name="connsiteY50" fmla="*/ 17868 h 38100"/>
                    <a:gd name="connsiteX51" fmla="*/ 43672 w 85725"/>
                    <a:gd name="connsiteY51" fmla="*/ 9820 h 38100"/>
                    <a:gd name="connsiteX52" fmla="*/ 38338 w 85725"/>
                    <a:gd name="connsiteY52" fmla="*/ 11944 h 38100"/>
                    <a:gd name="connsiteX53" fmla="*/ 40472 w 85725"/>
                    <a:gd name="connsiteY53" fmla="*/ 16202 h 38100"/>
                    <a:gd name="connsiteX54" fmla="*/ 38329 w 85725"/>
                    <a:gd name="connsiteY54" fmla="*/ 13458 h 38100"/>
                    <a:gd name="connsiteX55" fmla="*/ 38233 w 85725"/>
                    <a:gd name="connsiteY55" fmla="*/ 17287 h 38100"/>
                    <a:gd name="connsiteX56" fmla="*/ 34280 w 85725"/>
                    <a:gd name="connsiteY56" fmla="*/ 16773 h 38100"/>
                    <a:gd name="connsiteX57" fmla="*/ 34871 w 85725"/>
                    <a:gd name="connsiteY57" fmla="*/ 9553 h 38100"/>
                    <a:gd name="connsiteX58" fmla="*/ 38405 w 85725"/>
                    <a:gd name="connsiteY58" fmla="*/ 8896 h 38100"/>
                    <a:gd name="connsiteX59" fmla="*/ 33185 w 85725"/>
                    <a:gd name="connsiteY59" fmla="*/ 7210 h 38100"/>
                    <a:gd name="connsiteX60" fmla="*/ 30594 w 85725"/>
                    <a:gd name="connsiteY60" fmla="*/ 9515 h 38100"/>
                    <a:gd name="connsiteX61" fmla="*/ 29147 w 85725"/>
                    <a:gd name="connsiteY61" fmla="*/ 10525 h 38100"/>
                    <a:gd name="connsiteX62" fmla="*/ 28737 w 85725"/>
                    <a:gd name="connsiteY62" fmla="*/ 10734 h 38100"/>
                    <a:gd name="connsiteX63" fmla="*/ 28632 w 85725"/>
                    <a:gd name="connsiteY63" fmla="*/ 10782 h 38100"/>
                    <a:gd name="connsiteX64" fmla="*/ 28623 w 85725"/>
                    <a:gd name="connsiteY64" fmla="*/ 10782 h 38100"/>
                    <a:gd name="connsiteX65" fmla="*/ 25003 w 85725"/>
                    <a:gd name="connsiteY65" fmla="*/ 10715 h 38100"/>
                    <a:gd name="connsiteX66" fmla="*/ 24984 w 85725"/>
                    <a:gd name="connsiteY66" fmla="*/ 10725 h 38100"/>
                    <a:gd name="connsiteX67" fmla="*/ 24946 w 85725"/>
                    <a:gd name="connsiteY67" fmla="*/ 10744 h 38100"/>
                    <a:gd name="connsiteX68" fmla="*/ 24879 w 85725"/>
                    <a:gd name="connsiteY68" fmla="*/ 10772 h 38100"/>
                    <a:gd name="connsiteX69" fmla="*/ 24594 w 85725"/>
                    <a:gd name="connsiteY69" fmla="*/ 10887 h 38100"/>
                    <a:gd name="connsiteX70" fmla="*/ 23346 w 85725"/>
                    <a:gd name="connsiteY70" fmla="*/ 11296 h 38100"/>
                    <a:gd name="connsiteX71" fmla="*/ 7144 w 85725"/>
                    <a:gd name="connsiteY71" fmla="*/ 10391 h 38100"/>
                    <a:gd name="connsiteX72" fmla="*/ 23746 w 85725"/>
                    <a:gd name="connsiteY72" fmla="*/ 20412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</a:cxnLst>
                  <a:rect l="l" t="t" r="r" b="b"/>
                  <a:pathLst>
                    <a:path w="85725" h="38100">
                      <a:moveTo>
                        <a:pt x="23746" y="20412"/>
                      </a:moveTo>
                      <a:cubicBezTo>
                        <a:pt x="23746" y="20412"/>
                        <a:pt x="24213" y="20459"/>
                        <a:pt x="24917" y="20526"/>
                      </a:cubicBezTo>
                      <a:lnTo>
                        <a:pt x="24984" y="20535"/>
                      </a:lnTo>
                      <a:lnTo>
                        <a:pt x="28137" y="20621"/>
                      </a:lnTo>
                      <a:lnTo>
                        <a:pt x="28165" y="20631"/>
                      </a:lnTo>
                      <a:lnTo>
                        <a:pt x="28270" y="20659"/>
                      </a:lnTo>
                      <a:lnTo>
                        <a:pt x="28489" y="20707"/>
                      </a:lnTo>
                      <a:lnTo>
                        <a:pt x="28966" y="20821"/>
                      </a:lnTo>
                      <a:lnTo>
                        <a:pt x="30004" y="21059"/>
                      </a:lnTo>
                      <a:cubicBezTo>
                        <a:pt x="31423" y="21383"/>
                        <a:pt x="32842" y="21717"/>
                        <a:pt x="32842" y="21717"/>
                      </a:cubicBezTo>
                      <a:lnTo>
                        <a:pt x="31918" y="23974"/>
                      </a:lnTo>
                      <a:cubicBezTo>
                        <a:pt x="35004" y="23688"/>
                        <a:pt x="33338" y="19069"/>
                        <a:pt x="37671" y="21469"/>
                      </a:cubicBezTo>
                      <a:cubicBezTo>
                        <a:pt x="37167" y="24126"/>
                        <a:pt x="40215" y="26127"/>
                        <a:pt x="37976" y="27946"/>
                      </a:cubicBezTo>
                      <a:lnTo>
                        <a:pt x="34966" y="25212"/>
                      </a:lnTo>
                      <a:cubicBezTo>
                        <a:pt x="33804" y="28041"/>
                        <a:pt x="32814" y="28298"/>
                        <a:pt x="31613" y="27974"/>
                      </a:cubicBezTo>
                      <a:cubicBezTo>
                        <a:pt x="31023" y="27774"/>
                        <a:pt x="30347" y="27555"/>
                        <a:pt x="29613" y="27308"/>
                      </a:cubicBezTo>
                      <a:cubicBezTo>
                        <a:pt x="29242" y="27203"/>
                        <a:pt x="28842" y="27136"/>
                        <a:pt x="28404" y="27117"/>
                      </a:cubicBezTo>
                      <a:cubicBezTo>
                        <a:pt x="27289" y="27108"/>
                        <a:pt x="26137" y="27089"/>
                        <a:pt x="24927" y="27070"/>
                      </a:cubicBezTo>
                      <a:cubicBezTo>
                        <a:pt x="24641" y="27136"/>
                        <a:pt x="24336" y="27203"/>
                        <a:pt x="24022" y="27270"/>
                      </a:cubicBezTo>
                      <a:lnTo>
                        <a:pt x="24489" y="27584"/>
                      </a:lnTo>
                      <a:lnTo>
                        <a:pt x="24746" y="27717"/>
                      </a:lnTo>
                      <a:lnTo>
                        <a:pt x="24879" y="27784"/>
                      </a:lnTo>
                      <a:lnTo>
                        <a:pt x="24946" y="27813"/>
                      </a:lnTo>
                      <a:lnTo>
                        <a:pt x="24984" y="27832"/>
                      </a:lnTo>
                      <a:lnTo>
                        <a:pt x="24994" y="27832"/>
                      </a:lnTo>
                      <a:lnTo>
                        <a:pt x="27756" y="27908"/>
                      </a:lnTo>
                      <a:lnTo>
                        <a:pt x="27756" y="27908"/>
                      </a:lnTo>
                      <a:lnTo>
                        <a:pt x="27765" y="27917"/>
                      </a:lnTo>
                      <a:cubicBezTo>
                        <a:pt x="28051" y="28108"/>
                        <a:pt x="28365" y="28279"/>
                        <a:pt x="28708" y="28422"/>
                      </a:cubicBezTo>
                      <a:cubicBezTo>
                        <a:pt x="29394" y="28717"/>
                        <a:pt x="30185" y="28927"/>
                        <a:pt x="31023" y="29089"/>
                      </a:cubicBezTo>
                      <a:cubicBezTo>
                        <a:pt x="32709" y="29422"/>
                        <a:pt x="34614" y="29556"/>
                        <a:pt x="36338" y="29775"/>
                      </a:cubicBezTo>
                      <a:cubicBezTo>
                        <a:pt x="39786" y="30203"/>
                        <a:pt x="42520" y="30946"/>
                        <a:pt x="41358" y="34147"/>
                      </a:cubicBezTo>
                      <a:lnTo>
                        <a:pt x="46644" y="33547"/>
                      </a:lnTo>
                      <a:cubicBezTo>
                        <a:pt x="45377" y="31594"/>
                        <a:pt x="44920" y="31965"/>
                        <a:pt x="42720" y="32280"/>
                      </a:cubicBezTo>
                      <a:cubicBezTo>
                        <a:pt x="43263" y="28108"/>
                        <a:pt x="40634" y="27279"/>
                        <a:pt x="42034" y="23888"/>
                      </a:cubicBezTo>
                      <a:cubicBezTo>
                        <a:pt x="44196" y="24326"/>
                        <a:pt x="45987" y="23612"/>
                        <a:pt x="45949" y="25898"/>
                      </a:cubicBezTo>
                      <a:cubicBezTo>
                        <a:pt x="47977" y="25288"/>
                        <a:pt x="51330" y="24403"/>
                        <a:pt x="53959" y="24022"/>
                      </a:cubicBezTo>
                      <a:cubicBezTo>
                        <a:pt x="56674" y="23660"/>
                        <a:pt x="59265" y="23974"/>
                        <a:pt x="61941" y="26422"/>
                      </a:cubicBezTo>
                      <a:cubicBezTo>
                        <a:pt x="59446" y="25336"/>
                        <a:pt x="62084" y="24136"/>
                        <a:pt x="62170" y="23383"/>
                      </a:cubicBezTo>
                      <a:cubicBezTo>
                        <a:pt x="68428" y="23498"/>
                        <a:pt x="76752" y="25146"/>
                        <a:pt x="80334" y="29308"/>
                      </a:cubicBezTo>
                      <a:cubicBezTo>
                        <a:pt x="80124" y="27298"/>
                        <a:pt x="82610" y="26308"/>
                        <a:pt x="84058" y="25088"/>
                      </a:cubicBezTo>
                      <a:lnTo>
                        <a:pt x="79296" y="22012"/>
                      </a:lnTo>
                      <a:lnTo>
                        <a:pt x="79134" y="22774"/>
                      </a:lnTo>
                      <a:cubicBezTo>
                        <a:pt x="77400" y="22745"/>
                        <a:pt x="75362" y="22145"/>
                        <a:pt x="73581" y="20707"/>
                      </a:cubicBezTo>
                      <a:cubicBezTo>
                        <a:pt x="75495" y="21364"/>
                        <a:pt x="74695" y="22412"/>
                        <a:pt x="74590" y="23155"/>
                      </a:cubicBezTo>
                      <a:cubicBezTo>
                        <a:pt x="72114" y="22012"/>
                        <a:pt x="70123" y="22136"/>
                        <a:pt x="68304" y="20716"/>
                      </a:cubicBezTo>
                      <a:cubicBezTo>
                        <a:pt x="68228" y="21469"/>
                        <a:pt x="68047" y="22974"/>
                        <a:pt x="66161" y="22345"/>
                      </a:cubicBezTo>
                      <a:cubicBezTo>
                        <a:pt x="60465" y="19650"/>
                        <a:pt x="73076" y="19411"/>
                        <a:pt x="64608" y="17916"/>
                      </a:cubicBezTo>
                      <a:cubicBezTo>
                        <a:pt x="66199" y="22345"/>
                        <a:pt x="61246" y="18630"/>
                        <a:pt x="59731" y="21507"/>
                      </a:cubicBezTo>
                      <a:cubicBezTo>
                        <a:pt x="52645" y="20278"/>
                        <a:pt x="57912" y="19392"/>
                        <a:pt x="54740" y="16325"/>
                      </a:cubicBezTo>
                      <a:cubicBezTo>
                        <a:pt x="54064" y="16630"/>
                        <a:pt x="54026" y="17392"/>
                        <a:pt x="54702" y="17868"/>
                      </a:cubicBezTo>
                      <a:cubicBezTo>
                        <a:pt x="48139" y="13068"/>
                        <a:pt x="41720" y="15582"/>
                        <a:pt x="43672" y="9820"/>
                      </a:cubicBezTo>
                      <a:lnTo>
                        <a:pt x="38338" y="11944"/>
                      </a:lnTo>
                      <a:cubicBezTo>
                        <a:pt x="40986" y="12011"/>
                        <a:pt x="41796" y="15106"/>
                        <a:pt x="40472" y="16202"/>
                      </a:cubicBezTo>
                      <a:lnTo>
                        <a:pt x="38329" y="13458"/>
                      </a:lnTo>
                      <a:lnTo>
                        <a:pt x="38233" y="17287"/>
                      </a:lnTo>
                      <a:lnTo>
                        <a:pt x="34280" y="16773"/>
                      </a:lnTo>
                      <a:cubicBezTo>
                        <a:pt x="34757" y="14887"/>
                        <a:pt x="38824" y="10791"/>
                        <a:pt x="34871" y="9553"/>
                      </a:cubicBezTo>
                      <a:lnTo>
                        <a:pt x="38405" y="8896"/>
                      </a:lnTo>
                      <a:cubicBezTo>
                        <a:pt x="34852" y="11058"/>
                        <a:pt x="36690" y="6553"/>
                        <a:pt x="33185" y="7210"/>
                      </a:cubicBezTo>
                      <a:lnTo>
                        <a:pt x="30594" y="9515"/>
                      </a:lnTo>
                      <a:cubicBezTo>
                        <a:pt x="30147" y="9886"/>
                        <a:pt x="29670" y="10229"/>
                        <a:pt x="29147" y="10525"/>
                      </a:cubicBezTo>
                      <a:lnTo>
                        <a:pt x="28737" y="10734"/>
                      </a:lnTo>
                      <a:lnTo>
                        <a:pt x="28632" y="10782"/>
                      </a:lnTo>
                      <a:lnTo>
                        <a:pt x="28623" y="10782"/>
                      </a:lnTo>
                      <a:lnTo>
                        <a:pt x="25003" y="10715"/>
                      </a:lnTo>
                      <a:lnTo>
                        <a:pt x="24984" y="10725"/>
                      </a:lnTo>
                      <a:lnTo>
                        <a:pt x="24946" y="10744"/>
                      </a:lnTo>
                      <a:lnTo>
                        <a:pt x="24879" y="10772"/>
                      </a:lnTo>
                      <a:lnTo>
                        <a:pt x="24594" y="10887"/>
                      </a:lnTo>
                      <a:cubicBezTo>
                        <a:pt x="24194" y="11020"/>
                        <a:pt x="23784" y="11153"/>
                        <a:pt x="23346" y="11296"/>
                      </a:cubicBezTo>
                      <a:cubicBezTo>
                        <a:pt x="18602" y="11544"/>
                        <a:pt x="11440" y="11239"/>
                        <a:pt x="7144" y="10391"/>
                      </a:cubicBezTo>
                      <a:cubicBezTo>
                        <a:pt x="9239" y="12877"/>
                        <a:pt x="24698" y="13468"/>
                        <a:pt x="23746" y="2041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09" name="任意多边形: 形状 1192">
                  <a:extLst>
                    <a:ext uri="{FF2B5EF4-FFF2-40B4-BE49-F238E27FC236}">
                      <a16:creationId xmlns:a16="http://schemas.microsoft.com/office/drawing/2014/main" id="{8AC5B0B0-C9E5-D7C0-FC26-6652017F24DD}"/>
                    </a:ext>
                  </a:extLst>
                </p:cNvPr>
                <p:cNvSpPr/>
                <p:nvPr/>
              </p:nvSpPr>
              <p:spPr>
                <a:xfrm>
                  <a:off x="3724180" y="743839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7582 w 9525"/>
                    <a:gd name="connsiteY1" fmla="*/ 10944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7582" y="10944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10" name="任意多边形: 形状 1193">
                  <a:extLst>
                    <a:ext uri="{FF2B5EF4-FFF2-40B4-BE49-F238E27FC236}">
                      <a16:creationId xmlns:a16="http://schemas.microsoft.com/office/drawing/2014/main" id="{A8E2B538-B7DB-7CC8-9A24-BBA71BA4831C}"/>
                    </a:ext>
                  </a:extLst>
                </p:cNvPr>
                <p:cNvSpPr/>
                <p:nvPr/>
              </p:nvSpPr>
              <p:spPr>
                <a:xfrm>
                  <a:off x="3647161" y="911838"/>
                  <a:ext cx="9525" cy="9525"/>
                </a:xfrm>
                <a:custGeom>
                  <a:avLst/>
                  <a:gdLst>
                    <a:gd name="connsiteX0" fmla="*/ 9877 w 9525"/>
                    <a:gd name="connsiteY0" fmla="*/ 7460 h 9525"/>
                    <a:gd name="connsiteX1" fmla="*/ 7144 w 9525"/>
                    <a:gd name="connsiteY1" fmla="*/ 8632 h 9525"/>
                    <a:gd name="connsiteX2" fmla="*/ 9877 w 9525"/>
                    <a:gd name="connsiteY2" fmla="*/ 746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877" y="7460"/>
                      </a:moveTo>
                      <a:cubicBezTo>
                        <a:pt x="8372" y="6822"/>
                        <a:pt x="7325" y="7117"/>
                        <a:pt x="7144" y="8632"/>
                      </a:cubicBezTo>
                      <a:cubicBezTo>
                        <a:pt x="9201" y="10185"/>
                        <a:pt x="8763" y="6384"/>
                        <a:pt x="9877" y="746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11" name="任意多边形: 形状 1194">
                  <a:extLst>
                    <a:ext uri="{FF2B5EF4-FFF2-40B4-BE49-F238E27FC236}">
                      <a16:creationId xmlns:a16="http://schemas.microsoft.com/office/drawing/2014/main" id="{6B1A1253-2DC6-78D8-D230-9F462FC4E935}"/>
                    </a:ext>
                  </a:extLst>
                </p:cNvPr>
                <p:cNvSpPr/>
                <p:nvPr/>
              </p:nvSpPr>
              <p:spPr>
                <a:xfrm>
                  <a:off x="3673061" y="970124"/>
                  <a:ext cx="19050" cy="19050"/>
                </a:xfrm>
                <a:custGeom>
                  <a:avLst/>
                  <a:gdLst>
                    <a:gd name="connsiteX0" fmla="*/ 13629 w 19050"/>
                    <a:gd name="connsiteY0" fmla="*/ 11973 h 19050"/>
                    <a:gd name="connsiteX1" fmla="*/ 10704 w 19050"/>
                    <a:gd name="connsiteY1" fmla="*/ 11220 h 19050"/>
                    <a:gd name="connsiteX2" fmla="*/ 7152 w 19050"/>
                    <a:gd name="connsiteY2" fmla="*/ 7144 h 19050"/>
                    <a:gd name="connsiteX3" fmla="*/ 11666 w 19050"/>
                    <a:gd name="connsiteY3" fmla="*/ 11906 h 19050"/>
                    <a:gd name="connsiteX4" fmla="*/ 9009 w 19050"/>
                    <a:gd name="connsiteY4" fmla="*/ 12487 h 19050"/>
                    <a:gd name="connsiteX5" fmla="*/ 13629 w 19050"/>
                    <a:gd name="connsiteY5" fmla="*/ 1197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13629" y="11973"/>
                      </a:moveTo>
                      <a:lnTo>
                        <a:pt x="10704" y="11220"/>
                      </a:lnTo>
                      <a:cubicBezTo>
                        <a:pt x="10304" y="9877"/>
                        <a:pt x="6961" y="7458"/>
                        <a:pt x="7152" y="7144"/>
                      </a:cubicBezTo>
                      <a:cubicBezTo>
                        <a:pt x="8818" y="8496"/>
                        <a:pt x="8037" y="10849"/>
                        <a:pt x="11666" y="11906"/>
                      </a:cubicBezTo>
                      <a:lnTo>
                        <a:pt x="9009" y="12487"/>
                      </a:lnTo>
                      <a:cubicBezTo>
                        <a:pt x="12705" y="14478"/>
                        <a:pt x="10828" y="10906"/>
                        <a:pt x="13629" y="1197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12" name="任意多边形: 形状 1195">
                  <a:extLst>
                    <a:ext uri="{FF2B5EF4-FFF2-40B4-BE49-F238E27FC236}">
                      <a16:creationId xmlns:a16="http://schemas.microsoft.com/office/drawing/2014/main" id="{7A0399E8-6E37-C31C-54B9-81A1B7AD8186}"/>
                    </a:ext>
                  </a:extLst>
                </p:cNvPr>
                <p:cNvSpPr/>
                <p:nvPr/>
              </p:nvSpPr>
              <p:spPr>
                <a:xfrm>
                  <a:off x="3664106" y="825573"/>
                  <a:ext cx="19050" cy="9525"/>
                </a:xfrm>
                <a:custGeom>
                  <a:avLst/>
                  <a:gdLst>
                    <a:gd name="connsiteX0" fmla="*/ 13049 w 19050"/>
                    <a:gd name="connsiteY0" fmla="*/ 9392 h 9525"/>
                    <a:gd name="connsiteX1" fmla="*/ 7144 w 19050"/>
                    <a:gd name="connsiteY1" fmla="*/ 7144 h 9525"/>
                    <a:gd name="connsiteX2" fmla="*/ 10239 w 19050"/>
                    <a:gd name="connsiteY2" fmla="*/ 8553 h 9525"/>
                    <a:gd name="connsiteX3" fmla="*/ 13049 w 19050"/>
                    <a:gd name="connsiteY3" fmla="*/ 939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3049" y="9392"/>
                      </a:moveTo>
                      <a:cubicBezTo>
                        <a:pt x="13030" y="9268"/>
                        <a:pt x="7144" y="7144"/>
                        <a:pt x="7144" y="7144"/>
                      </a:cubicBezTo>
                      <a:lnTo>
                        <a:pt x="10239" y="8553"/>
                      </a:lnTo>
                      <a:cubicBezTo>
                        <a:pt x="10230" y="8496"/>
                        <a:pt x="13049" y="9392"/>
                        <a:pt x="13049" y="939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13" name="任意多边形: 形状 1196">
                  <a:extLst>
                    <a:ext uri="{FF2B5EF4-FFF2-40B4-BE49-F238E27FC236}">
                      <a16:creationId xmlns:a16="http://schemas.microsoft.com/office/drawing/2014/main" id="{3176763D-1505-B94E-735C-CF56FAC4496B}"/>
                    </a:ext>
                  </a:extLst>
                </p:cNvPr>
                <p:cNvSpPr/>
                <p:nvPr/>
              </p:nvSpPr>
              <p:spPr>
                <a:xfrm>
                  <a:off x="3652511" y="916308"/>
                  <a:ext cx="19050" cy="9525"/>
                </a:xfrm>
                <a:custGeom>
                  <a:avLst/>
                  <a:gdLst>
                    <a:gd name="connsiteX0" fmla="*/ 7223 w 19050"/>
                    <a:gd name="connsiteY0" fmla="*/ 11306 h 9525"/>
                    <a:gd name="connsiteX1" fmla="*/ 12614 w 19050"/>
                    <a:gd name="connsiteY1" fmla="*/ 7401 h 9525"/>
                    <a:gd name="connsiteX2" fmla="*/ 7890 w 19050"/>
                    <a:gd name="connsiteY2" fmla="*/ 7144 h 9525"/>
                    <a:gd name="connsiteX3" fmla="*/ 7223 w 19050"/>
                    <a:gd name="connsiteY3" fmla="*/ 1130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7223" y="11306"/>
                      </a:moveTo>
                      <a:cubicBezTo>
                        <a:pt x="6308" y="9192"/>
                        <a:pt x="13643" y="11611"/>
                        <a:pt x="12614" y="7401"/>
                      </a:cubicBezTo>
                      <a:lnTo>
                        <a:pt x="7890" y="7144"/>
                      </a:lnTo>
                      <a:cubicBezTo>
                        <a:pt x="9471" y="8687"/>
                        <a:pt x="6804" y="9315"/>
                        <a:pt x="7223" y="1130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14" name="任意多边形: 形状 1197">
                  <a:extLst>
                    <a:ext uri="{FF2B5EF4-FFF2-40B4-BE49-F238E27FC236}">
                      <a16:creationId xmlns:a16="http://schemas.microsoft.com/office/drawing/2014/main" id="{D0E36447-8A43-DA94-C70B-CE0DC3AD1431}"/>
                    </a:ext>
                  </a:extLst>
                </p:cNvPr>
                <p:cNvSpPr/>
                <p:nvPr/>
              </p:nvSpPr>
              <p:spPr>
                <a:xfrm>
                  <a:off x="3652971" y="855728"/>
                  <a:ext cx="38100" cy="38100"/>
                </a:xfrm>
                <a:custGeom>
                  <a:avLst/>
                  <a:gdLst>
                    <a:gd name="connsiteX0" fmla="*/ 13802 w 38100"/>
                    <a:gd name="connsiteY0" fmla="*/ 32595 h 38100"/>
                    <a:gd name="connsiteX1" fmla="*/ 22660 w 38100"/>
                    <a:gd name="connsiteY1" fmla="*/ 23280 h 38100"/>
                    <a:gd name="connsiteX2" fmla="*/ 29470 w 38100"/>
                    <a:gd name="connsiteY2" fmla="*/ 23432 h 38100"/>
                    <a:gd name="connsiteX3" fmla="*/ 34376 w 38100"/>
                    <a:gd name="connsiteY3" fmla="*/ 17041 h 38100"/>
                    <a:gd name="connsiteX4" fmla="*/ 37205 w 38100"/>
                    <a:gd name="connsiteY4" fmla="*/ 18146 h 38100"/>
                    <a:gd name="connsiteX5" fmla="*/ 38024 w 38100"/>
                    <a:gd name="connsiteY5" fmla="*/ 12288 h 38100"/>
                    <a:gd name="connsiteX6" fmla="*/ 30909 w 38100"/>
                    <a:gd name="connsiteY6" fmla="*/ 9002 h 38100"/>
                    <a:gd name="connsiteX7" fmla="*/ 26803 w 38100"/>
                    <a:gd name="connsiteY7" fmla="*/ 11545 h 38100"/>
                    <a:gd name="connsiteX8" fmla="*/ 23679 w 38100"/>
                    <a:gd name="connsiteY8" fmla="*/ 7144 h 38100"/>
                    <a:gd name="connsiteX9" fmla="*/ 18364 w 38100"/>
                    <a:gd name="connsiteY9" fmla="*/ 11783 h 38100"/>
                    <a:gd name="connsiteX10" fmla="*/ 13106 w 38100"/>
                    <a:gd name="connsiteY10" fmla="*/ 13145 h 38100"/>
                    <a:gd name="connsiteX11" fmla="*/ 14145 w 38100"/>
                    <a:gd name="connsiteY11" fmla="*/ 13393 h 38100"/>
                    <a:gd name="connsiteX12" fmla="*/ 11792 w 38100"/>
                    <a:gd name="connsiteY12" fmla="*/ 16717 h 38100"/>
                    <a:gd name="connsiteX13" fmla="*/ 21003 w 38100"/>
                    <a:gd name="connsiteY13" fmla="*/ 16184 h 38100"/>
                    <a:gd name="connsiteX14" fmla="*/ 7144 w 38100"/>
                    <a:gd name="connsiteY14" fmla="*/ 28109 h 38100"/>
                    <a:gd name="connsiteX15" fmla="*/ 13802 w 38100"/>
                    <a:gd name="connsiteY15" fmla="*/ 32595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8100" h="38100">
                      <a:moveTo>
                        <a:pt x="13802" y="32595"/>
                      </a:moveTo>
                      <a:cubicBezTo>
                        <a:pt x="16735" y="30776"/>
                        <a:pt x="22241" y="28109"/>
                        <a:pt x="22660" y="23280"/>
                      </a:cubicBezTo>
                      <a:cubicBezTo>
                        <a:pt x="25222" y="24947"/>
                        <a:pt x="28927" y="19527"/>
                        <a:pt x="29470" y="23432"/>
                      </a:cubicBezTo>
                      <a:cubicBezTo>
                        <a:pt x="28423" y="15412"/>
                        <a:pt x="35776" y="25328"/>
                        <a:pt x="34376" y="17041"/>
                      </a:cubicBezTo>
                      <a:lnTo>
                        <a:pt x="37205" y="18146"/>
                      </a:lnTo>
                      <a:cubicBezTo>
                        <a:pt x="36547" y="15107"/>
                        <a:pt x="37119" y="14612"/>
                        <a:pt x="38024" y="12288"/>
                      </a:cubicBezTo>
                      <a:cubicBezTo>
                        <a:pt x="35090" y="10945"/>
                        <a:pt x="31613" y="13840"/>
                        <a:pt x="30909" y="9002"/>
                      </a:cubicBezTo>
                      <a:lnTo>
                        <a:pt x="26803" y="11545"/>
                      </a:lnTo>
                      <a:cubicBezTo>
                        <a:pt x="25470" y="10526"/>
                        <a:pt x="22584" y="10716"/>
                        <a:pt x="23679" y="7144"/>
                      </a:cubicBezTo>
                      <a:cubicBezTo>
                        <a:pt x="21707" y="7097"/>
                        <a:pt x="19993" y="9754"/>
                        <a:pt x="18364" y="11783"/>
                      </a:cubicBezTo>
                      <a:cubicBezTo>
                        <a:pt x="16831" y="14031"/>
                        <a:pt x="15297" y="15584"/>
                        <a:pt x="13106" y="13145"/>
                      </a:cubicBezTo>
                      <a:lnTo>
                        <a:pt x="14145" y="13393"/>
                      </a:lnTo>
                      <a:lnTo>
                        <a:pt x="11792" y="16717"/>
                      </a:lnTo>
                      <a:cubicBezTo>
                        <a:pt x="15078" y="14164"/>
                        <a:pt x="18183" y="17136"/>
                        <a:pt x="21003" y="16184"/>
                      </a:cubicBezTo>
                      <a:cubicBezTo>
                        <a:pt x="14621" y="19127"/>
                        <a:pt x="12897" y="23889"/>
                        <a:pt x="7144" y="28109"/>
                      </a:cubicBezTo>
                      <a:cubicBezTo>
                        <a:pt x="7706" y="33062"/>
                        <a:pt x="11049" y="29214"/>
                        <a:pt x="13802" y="3259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15" name="任意多边形: 形状 1198">
                  <a:extLst>
                    <a:ext uri="{FF2B5EF4-FFF2-40B4-BE49-F238E27FC236}">
                      <a16:creationId xmlns:a16="http://schemas.microsoft.com/office/drawing/2014/main" id="{68A34FBE-78B4-4A1E-3C51-34145B5C4E57}"/>
                    </a:ext>
                  </a:extLst>
                </p:cNvPr>
                <p:cNvSpPr/>
                <p:nvPr/>
              </p:nvSpPr>
              <p:spPr>
                <a:xfrm>
                  <a:off x="3916823" y="692661"/>
                  <a:ext cx="19050" cy="19050"/>
                </a:xfrm>
                <a:custGeom>
                  <a:avLst/>
                  <a:gdLst>
                    <a:gd name="connsiteX0" fmla="*/ 12268 w 19050"/>
                    <a:gd name="connsiteY0" fmla="*/ 12278 h 19050"/>
                    <a:gd name="connsiteX1" fmla="*/ 7763 w 19050"/>
                    <a:gd name="connsiteY1" fmla="*/ 7144 h 19050"/>
                    <a:gd name="connsiteX2" fmla="*/ 7144 w 19050"/>
                    <a:gd name="connsiteY2" fmla="*/ 11992 h 19050"/>
                    <a:gd name="connsiteX3" fmla="*/ 12268 w 19050"/>
                    <a:gd name="connsiteY3" fmla="*/ 1227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2268" y="12278"/>
                      </a:moveTo>
                      <a:cubicBezTo>
                        <a:pt x="5544" y="9792"/>
                        <a:pt x="15697" y="8915"/>
                        <a:pt x="7763" y="7144"/>
                      </a:cubicBezTo>
                      <a:lnTo>
                        <a:pt x="7144" y="11992"/>
                      </a:lnTo>
                      <a:lnTo>
                        <a:pt x="12268" y="1227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16" name="任意多边形: 形状 1199">
                  <a:extLst>
                    <a:ext uri="{FF2B5EF4-FFF2-40B4-BE49-F238E27FC236}">
                      <a16:creationId xmlns:a16="http://schemas.microsoft.com/office/drawing/2014/main" id="{6C297AFB-88C0-C14A-CD66-BBDD57857333}"/>
                    </a:ext>
                  </a:extLst>
                </p:cNvPr>
                <p:cNvSpPr/>
                <p:nvPr/>
              </p:nvSpPr>
              <p:spPr>
                <a:xfrm>
                  <a:off x="3737053" y="1002147"/>
                  <a:ext cx="9525" cy="9525"/>
                </a:xfrm>
                <a:custGeom>
                  <a:avLst/>
                  <a:gdLst>
                    <a:gd name="connsiteX0" fmla="*/ 7749 w 9525"/>
                    <a:gd name="connsiteY0" fmla="*/ 7144 h 9525"/>
                    <a:gd name="connsiteX1" fmla="*/ 7977 w 9525"/>
                    <a:gd name="connsiteY1" fmla="*/ 9315 h 9525"/>
                    <a:gd name="connsiteX2" fmla="*/ 7749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749" y="7144"/>
                      </a:moveTo>
                      <a:cubicBezTo>
                        <a:pt x="8511" y="7601"/>
                        <a:pt x="9539" y="9144"/>
                        <a:pt x="7977" y="9315"/>
                      </a:cubicBezTo>
                      <a:cubicBezTo>
                        <a:pt x="8072" y="8534"/>
                        <a:pt x="6225" y="7363"/>
                        <a:pt x="7749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17" name="任意多边形: 形状 1200">
                  <a:extLst>
                    <a:ext uri="{FF2B5EF4-FFF2-40B4-BE49-F238E27FC236}">
                      <a16:creationId xmlns:a16="http://schemas.microsoft.com/office/drawing/2014/main" id="{1794E81A-B910-4374-ECC1-BC0EEE40EF51}"/>
                    </a:ext>
                  </a:extLst>
                </p:cNvPr>
                <p:cNvSpPr/>
                <p:nvPr/>
              </p:nvSpPr>
              <p:spPr>
                <a:xfrm>
                  <a:off x="3687832" y="980163"/>
                  <a:ext cx="19050" cy="19050"/>
                </a:xfrm>
                <a:custGeom>
                  <a:avLst/>
                  <a:gdLst>
                    <a:gd name="connsiteX0" fmla="*/ 9868 w 19050"/>
                    <a:gd name="connsiteY0" fmla="*/ 12392 h 19050"/>
                    <a:gd name="connsiteX1" fmla="*/ 14707 w 19050"/>
                    <a:gd name="connsiteY1" fmla="*/ 11449 h 19050"/>
                    <a:gd name="connsiteX2" fmla="*/ 11916 w 19050"/>
                    <a:gd name="connsiteY2" fmla="*/ 10316 h 19050"/>
                    <a:gd name="connsiteX3" fmla="*/ 13192 w 19050"/>
                    <a:gd name="connsiteY3" fmla="*/ 9954 h 19050"/>
                    <a:gd name="connsiteX4" fmla="*/ 9896 w 19050"/>
                    <a:gd name="connsiteY4" fmla="*/ 7144 h 19050"/>
                    <a:gd name="connsiteX5" fmla="*/ 7144 w 19050"/>
                    <a:gd name="connsiteY5" fmla="*/ 10106 h 19050"/>
                    <a:gd name="connsiteX6" fmla="*/ 9868 w 19050"/>
                    <a:gd name="connsiteY6" fmla="*/ 1239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" h="19050">
                      <a:moveTo>
                        <a:pt x="9868" y="12392"/>
                      </a:moveTo>
                      <a:cubicBezTo>
                        <a:pt x="12411" y="12392"/>
                        <a:pt x="12230" y="10611"/>
                        <a:pt x="14707" y="11449"/>
                      </a:cubicBezTo>
                      <a:lnTo>
                        <a:pt x="11916" y="10316"/>
                      </a:lnTo>
                      <a:lnTo>
                        <a:pt x="13192" y="9954"/>
                      </a:lnTo>
                      <a:cubicBezTo>
                        <a:pt x="11039" y="9430"/>
                        <a:pt x="9896" y="7639"/>
                        <a:pt x="9896" y="7144"/>
                      </a:cubicBezTo>
                      <a:cubicBezTo>
                        <a:pt x="8315" y="8820"/>
                        <a:pt x="9373" y="8706"/>
                        <a:pt x="7144" y="10106"/>
                      </a:cubicBezTo>
                      <a:cubicBezTo>
                        <a:pt x="9315" y="10811"/>
                        <a:pt x="9506" y="11373"/>
                        <a:pt x="9868" y="1239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18" name="任意多边形: 形状 1201">
                  <a:extLst>
                    <a:ext uri="{FF2B5EF4-FFF2-40B4-BE49-F238E27FC236}">
                      <a16:creationId xmlns:a16="http://schemas.microsoft.com/office/drawing/2014/main" id="{00DAC7C1-C81F-4CAF-E08F-A6DCBABC77E0}"/>
                    </a:ext>
                  </a:extLst>
                </p:cNvPr>
                <p:cNvSpPr/>
                <p:nvPr/>
              </p:nvSpPr>
              <p:spPr>
                <a:xfrm>
                  <a:off x="3665334" y="840746"/>
                  <a:ext cx="9525" cy="9525"/>
                </a:xfrm>
                <a:custGeom>
                  <a:avLst/>
                  <a:gdLst>
                    <a:gd name="connsiteX0" fmla="*/ 11840 w 9525"/>
                    <a:gd name="connsiteY0" fmla="*/ 7315 h 9525"/>
                    <a:gd name="connsiteX1" fmla="*/ 7144 w 9525"/>
                    <a:gd name="connsiteY1" fmla="*/ 7144 h 9525"/>
                    <a:gd name="connsiteX2" fmla="*/ 11449 w 9525"/>
                    <a:gd name="connsiteY2" fmla="*/ 83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1840" y="7315"/>
                      </a:moveTo>
                      <a:lnTo>
                        <a:pt x="7144" y="7144"/>
                      </a:lnTo>
                      <a:lnTo>
                        <a:pt x="11449" y="836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19" name="任意多边形: 形状 1202">
                  <a:extLst>
                    <a:ext uri="{FF2B5EF4-FFF2-40B4-BE49-F238E27FC236}">
                      <a16:creationId xmlns:a16="http://schemas.microsoft.com/office/drawing/2014/main" id="{5F4AC1EA-D29E-1ED9-28C8-224BD942C405}"/>
                    </a:ext>
                  </a:extLst>
                </p:cNvPr>
                <p:cNvSpPr/>
                <p:nvPr/>
              </p:nvSpPr>
              <p:spPr>
                <a:xfrm>
                  <a:off x="3663810" y="943816"/>
                  <a:ext cx="9525" cy="9525"/>
                </a:xfrm>
                <a:custGeom>
                  <a:avLst/>
                  <a:gdLst>
                    <a:gd name="connsiteX0" fmla="*/ 9344 w 9525"/>
                    <a:gd name="connsiteY0" fmla="*/ 8592 h 9525"/>
                    <a:gd name="connsiteX1" fmla="*/ 9925 w 9525"/>
                    <a:gd name="connsiteY1" fmla="*/ 7896 h 9525"/>
                    <a:gd name="connsiteX2" fmla="*/ 7144 w 9525"/>
                    <a:gd name="connsiteY2" fmla="*/ 7144 h 9525"/>
                    <a:gd name="connsiteX3" fmla="*/ 9344 w 9525"/>
                    <a:gd name="connsiteY3" fmla="*/ 859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344" y="8592"/>
                      </a:moveTo>
                      <a:lnTo>
                        <a:pt x="9925" y="7896"/>
                      </a:lnTo>
                      <a:cubicBezTo>
                        <a:pt x="8801" y="7277"/>
                        <a:pt x="8258" y="8915"/>
                        <a:pt x="7144" y="7144"/>
                      </a:cubicBezTo>
                      <a:cubicBezTo>
                        <a:pt x="7725" y="7610"/>
                        <a:pt x="8506" y="8515"/>
                        <a:pt x="9344" y="859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20" name="任意多边形: 形状 1203">
                  <a:extLst>
                    <a:ext uri="{FF2B5EF4-FFF2-40B4-BE49-F238E27FC236}">
                      <a16:creationId xmlns:a16="http://schemas.microsoft.com/office/drawing/2014/main" id="{018BCD9F-E7E5-07E7-013D-67464A6A9BF9}"/>
                    </a:ext>
                  </a:extLst>
                </p:cNvPr>
                <p:cNvSpPr/>
                <p:nvPr/>
              </p:nvSpPr>
              <p:spPr>
                <a:xfrm>
                  <a:off x="3831326" y="706948"/>
                  <a:ext cx="104775" cy="66675"/>
                </a:xfrm>
                <a:custGeom>
                  <a:avLst/>
                  <a:gdLst>
                    <a:gd name="connsiteX0" fmla="*/ 7144 w 104775"/>
                    <a:gd name="connsiteY0" fmla="*/ 8934 h 66675"/>
                    <a:gd name="connsiteX1" fmla="*/ 32185 w 104775"/>
                    <a:gd name="connsiteY1" fmla="*/ 21698 h 66675"/>
                    <a:gd name="connsiteX2" fmla="*/ 31366 w 104775"/>
                    <a:gd name="connsiteY2" fmla="*/ 19802 h 66675"/>
                    <a:gd name="connsiteX3" fmla="*/ 35766 w 104775"/>
                    <a:gd name="connsiteY3" fmla="*/ 21764 h 66675"/>
                    <a:gd name="connsiteX4" fmla="*/ 35443 w 104775"/>
                    <a:gd name="connsiteY4" fmla="*/ 18421 h 66675"/>
                    <a:gd name="connsiteX5" fmla="*/ 39100 w 104775"/>
                    <a:gd name="connsiteY5" fmla="*/ 26641 h 66675"/>
                    <a:gd name="connsiteX6" fmla="*/ 39624 w 104775"/>
                    <a:gd name="connsiteY6" fmla="*/ 23193 h 66675"/>
                    <a:gd name="connsiteX7" fmla="*/ 39795 w 104775"/>
                    <a:gd name="connsiteY7" fmla="*/ 32623 h 66675"/>
                    <a:gd name="connsiteX8" fmla="*/ 51911 w 104775"/>
                    <a:gd name="connsiteY8" fmla="*/ 38138 h 66675"/>
                    <a:gd name="connsiteX9" fmla="*/ 56836 w 104775"/>
                    <a:gd name="connsiteY9" fmla="*/ 45063 h 66675"/>
                    <a:gd name="connsiteX10" fmla="*/ 72428 w 104775"/>
                    <a:gd name="connsiteY10" fmla="*/ 44986 h 66675"/>
                    <a:gd name="connsiteX11" fmla="*/ 89992 w 104775"/>
                    <a:gd name="connsiteY11" fmla="*/ 63960 h 66675"/>
                    <a:gd name="connsiteX12" fmla="*/ 97679 w 104775"/>
                    <a:gd name="connsiteY12" fmla="*/ 60550 h 66675"/>
                    <a:gd name="connsiteX13" fmla="*/ 74009 w 104775"/>
                    <a:gd name="connsiteY13" fmla="*/ 46082 h 66675"/>
                    <a:gd name="connsiteX14" fmla="*/ 52388 w 104775"/>
                    <a:gd name="connsiteY14" fmla="*/ 29956 h 66675"/>
                    <a:gd name="connsiteX15" fmla="*/ 50444 w 104775"/>
                    <a:gd name="connsiteY15" fmla="*/ 21964 h 66675"/>
                    <a:gd name="connsiteX16" fmla="*/ 28070 w 104775"/>
                    <a:gd name="connsiteY16" fmla="*/ 12297 h 66675"/>
                    <a:gd name="connsiteX17" fmla="*/ 7144 w 104775"/>
                    <a:gd name="connsiteY17" fmla="*/ 8934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04775" h="66675">
                      <a:moveTo>
                        <a:pt x="7144" y="8934"/>
                      </a:moveTo>
                      <a:cubicBezTo>
                        <a:pt x="18517" y="14773"/>
                        <a:pt x="23108" y="13878"/>
                        <a:pt x="32185" y="21698"/>
                      </a:cubicBezTo>
                      <a:cubicBezTo>
                        <a:pt x="30347" y="20640"/>
                        <a:pt x="31109" y="20517"/>
                        <a:pt x="31366" y="19802"/>
                      </a:cubicBezTo>
                      <a:lnTo>
                        <a:pt x="35766" y="21764"/>
                      </a:lnTo>
                      <a:cubicBezTo>
                        <a:pt x="33166" y="20840"/>
                        <a:pt x="33861" y="18669"/>
                        <a:pt x="35443" y="18421"/>
                      </a:cubicBezTo>
                      <a:cubicBezTo>
                        <a:pt x="43777" y="21850"/>
                        <a:pt x="33433" y="22136"/>
                        <a:pt x="39100" y="26641"/>
                      </a:cubicBezTo>
                      <a:cubicBezTo>
                        <a:pt x="41424" y="26279"/>
                        <a:pt x="36557" y="23679"/>
                        <a:pt x="39624" y="23193"/>
                      </a:cubicBezTo>
                      <a:cubicBezTo>
                        <a:pt x="46282" y="26955"/>
                        <a:pt x="40034" y="29908"/>
                        <a:pt x="39795" y="32623"/>
                      </a:cubicBezTo>
                      <a:cubicBezTo>
                        <a:pt x="45291" y="31327"/>
                        <a:pt x="49406" y="39071"/>
                        <a:pt x="51911" y="38138"/>
                      </a:cubicBezTo>
                      <a:cubicBezTo>
                        <a:pt x="50740" y="40948"/>
                        <a:pt x="52511" y="43434"/>
                        <a:pt x="56836" y="45063"/>
                      </a:cubicBezTo>
                      <a:cubicBezTo>
                        <a:pt x="64332" y="43110"/>
                        <a:pt x="64703" y="48377"/>
                        <a:pt x="72428" y="44986"/>
                      </a:cubicBezTo>
                      <a:cubicBezTo>
                        <a:pt x="73866" y="52416"/>
                        <a:pt x="87220" y="58378"/>
                        <a:pt x="89992" y="63960"/>
                      </a:cubicBezTo>
                      <a:cubicBezTo>
                        <a:pt x="91583" y="61322"/>
                        <a:pt x="103222" y="69170"/>
                        <a:pt x="97679" y="60550"/>
                      </a:cubicBezTo>
                      <a:cubicBezTo>
                        <a:pt x="88192" y="52197"/>
                        <a:pt x="80534" y="49673"/>
                        <a:pt x="74009" y="46082"/>
                      </a:cubicBezTo>
                      <a:cubicBezTo>
                        <a:pt x="67437" y="42443"/>
                        <a:pt x="61170" y="39090"/>
                        <a:pt x="52388" y="29956"/>
                      </a:cubicBezTo>
                      <a:cubicBezTo>
                        <a:pt x="51064" y="26022"/>
                        <a:pt x="55912" y="26965"/>
                        <a:pt x="50444" y="21964"/>
                      </a:cubicBezTo>
                      <a:cubicBezTo>
                        <a:pt x="42977" y="21031"/>
                        <a:pt x="35423" y="16488"/>
                        <a:pt x="28070" y="12297"/>
                      </a:cubicBezTo>
                      <a:cubicBezTo>
                        <a:pt x="20755" y="8115"/>
                        <a:pt x="13440" y="5038"/>
                        <a:pt x="7144" y="893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21" name="任意多边形: 形状 1204">
                  <a:extLst>
                    <a:ext uri="{FF2B5EF4-FFF2-40B4-BE49-F238E27FC236}">
                      <a16:creationId xmlns:a16="http://schemas.microsoft.com/office/drawing/2014/main" id="{6CCCFF2C-6AB1-8414-8767-F3BECA105A75}"/>
                    </a:ext>
                  </a:extLst>
                </p:cNvPr>
                <p:cNvSpPr/>
                <p:nvPr/>
              </p:nvSpPr>
              <p:spPr>
                <a:xfrm>
                  <a:off x="3677850" y="817819"/>
                  <a:ext cx="9525" cy="9525"/>
                </a:xfrm>
                <a:custGeom>
                  <a:avLst/>
                  <a:gdLst>
                    <a:gd name="connsiteX0" fmla="*/ 8220 w 9525"/>
                    <a:gd name="connsiteY0" fmla="*/ 11201 h 9525"/>
                    <a:gd name="connsiteX1" fmla="*/ 7144 w 9525"/>
                    <a:gd name="connsiteY1" fmla="*/ 7144 h 9525"/>
                    <a:gd name="connsiteX2" fmla="*/ 8220 w 9525"/>
                    <a:gd name="connsiteY2" fmla="*/ 1120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220" y="11201"/>
                      </a:moveTo>
                      <a:cubicBezTo>
                        <a:pt x="9049" y="8439"/>
                        <a:pt x="10192" y="8811"/>
                        <a:pt x="7144" y="7144"/>
                      </a:cubicBezTo>
                      <a:lnTo>
                        <a:pt x="8220" y="1120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22" name="任意多边形: 形状 1205">
                  <a:extLst>
                    <a:ext uri="{FF2B5EF4-FFF2-40B4-BE49-F238E27FC236}">
                      <a16:creationId xmlns:a16="http://schemas.microsoft.com/office/drawing/2014/main" id="{BD343EAC-61A6-732F-41C7-487754EB1F0C}"/>
                    </a:ext>
                  </a:extLst>
                </p:cNvPr>
                <p:cNvSpPr/>
                <p:nvPr/>
              </p:nvSpPr>
              <p:spPr>
                <a:xfrm>
                  <a:off x="3682123" y="972153"/>
                  <a:ext cx="9525" cy="9525"/>
                </a:xfrm>
                <a:custGeom>
                  <a:avLst/>
                  <a:gdLst>
                    <a:gd name="connsiteX0" fmla="*/ 8862 w 9525"/>
                    <a:gd name="connsiteY0" fmla="*/ 10097 h 9525"/>
                    <a:gd name="connsiteX1" fmla="*/ 9167 w 9525"/>
                    <a:gd name="connsiteY1" fmla="*/ 7144 h 9525"/>
                    <a:gd name="connsiteX2" fmla="*/ 8862 w 9525"/>
                    <a:gd name="connsiteY2" fmla="*/ 1009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862" y="10097"/>
                      </a:moveTo>
                      <a:cubicBezTo>
                        <a:pt x="7681" y="9077"/>
                        <a:pt x="8586" y="8296"/>
                        <a:pt x="9167" y="7144"/>
                      </a:cubicBezTo>
                      <a:cubicBezTo>
                        <a:pt x="9977" y="8144"/>
                        <a:pt x="4471" y="7801"/>
                        <a:pt x="8862" y="1009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23" name="任意多边形: 形状 1206">
                  <a:extLst>
                    <a:ext uri="{FF2B5EF4-FFF2-40B4-BE49-F238E27FC236}">
                      <a16:creationId xmlns:a16="http://schemas.microsoft.com/office/drawing/2014/main" id="{8D069BCB-A760-B800-B535-6FAD3E127067}"/>
                    </a:ext>
                  </a:extLst>
                </p:cNvPr>
                <p:cNvSpPr/>
                <p:nvPr/>
              </p:nvSpPr>
              <p:spPr>
                <a:xfrm>
                  <a:off x="3694938" y="986621"/>
                  <a:ext cx="9525" cy="9525"/>
                </a:xfrm>
                <a:custGeom>
                  <a:avLst/>
                  <a:gdLst>
                    <a:gd name="connsiteX0" fmla="*/ 7249 w 9525"/>
                    <a:gd name="connsiteY0" fmla="*/ 7144 h 9525"/>
                    <a:gd name="connsiteX1" fmla="*/ 7144 w 9525"/>
                    <a:gd name="connsiteY1" fmla="*/ 7363 h 9525"/>
                    <a:gd name="connsiteX2" fmla="*/ 9515 w 9525"/>
                    <a:gd name="connsiteY2" fmla="*/ 857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249" y="7144"/>
                      </a:moveTo>
                      <a:lnTo>
                        <a:pt x="7144" y="7363"/>
                      </a:lnTo>
                      <a:lnTo>
                        <a:pt x="9515" y="857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24" name="任意多边形: 形状 1207">
                  <a:extLst>
                    <a:ext uri="{FF2B5EF4-FFF2-40B4-BE49-F238E27FC236}">
                      <a16:creationId xmlns:a16="http://schemas.microsoft.com/office/drawing/2014/main" id="{868E3E40-794E-F32D-13BA-CBA719BC4AF7}"/>
                    </a:ext>
                  </a:extLst>
                </p:cNvPr>
                <p:cNvSpPr/>
                <p:nvPr/>
              </p:nvSpPr>
              <p:spPr>
                <a:xfrm>
                  <a:off x="3682508" y="818527"/>
                  <a:ext cx="9525" cy="9525"/>
                </a:xfrm>
                <a:custGeom>
                  <a:avLst/>
                  <a:gdLst>
                    <a:gd name="connsiteX0" fmla="*/ 11420 w 9525"/>
                    <a:gd name="connsiteY0" fmla="*/ 10294 h 9525"/>
                    <a:gd name="connsiteX1" fmla="*/ 11297 w 9525"/>
                    <a:gd name="connsiteY1" fmla="*/ 7150 h 9525"/>
                    <a:gd name="connsiteX2" fmla="*/ 7144 w 9525"/>
                    <a:gd name="connsiteY2" fmla="*/ 8693 h 9525"/>
                    <a:gd name="connsiteX3" fmla="*/ 11420 w 9525"/>
                    <a:gd name="connsiteY3" fmla="*/ 1029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1420" y="10294"/>
                      </a:moveTo>
                      <a:cubicBezTo>
                        <a:pt x="10963" y="8884"/>
                        <a:pt x="10125" y="7865"/>
                        <a:pt x="11297" y="7150"/>
                      </a:cubicBezTo>
                      <a:cubicBezTo>
                        <a:pt x="11259" y="7027"/>
                        <a:pt x="7144" y="8693"/>
                        <a:pt x="7144" y="8693"/>
                      </a:cubicBezTo>
                      <a:cubicBezTo>
                        <a:pt x="9887" y="8446"/>
                        <a:pt x="11182" y="9570"/>
                        <a:pt x="11420" y="1029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25" name="任意多边形: 形状 1208">
                  <a:extLst>
                    <a:ext uri="{FF2B5EF4-FFF2-40B4-BE49-F238E27FC236}">
                      <a16:creationId xmlns:a16="http://schemas.microsoft.com/office/drawing/2014/main" id="{D269F0F2-600D-A074-7727-9D26F6C5D5A4}"/>
                    </a:ext>
                  </a:extLst>
                </p:cNvPr>
                <p:cNvSpPr/>
                <p:nvPr/>
              </p:nvSpPr>
              <p:spPr>
                <a:xfrm>
                  <a:off x="3939731" y="707034"/>
                  <a:ext cx="9525" cy="19050"/>
                </a:xfrm>
                <a:custGeom>
                  <a:avLst/>
                  <a:gdLst>
                    <a:gd name="connsiteX0" fmla="*/ 7210 w 9525"/>
                    <a:gd name="connsiteY0" fmla="*/ 9763 h 19050"/>
                    <a:gd name="connsiteX1" fmla="*/ 11239 w 9525"/>
                    <a:gd name="connsiteY1" fmla="*/ 12259 h 19050"/>
                    <a:gd name="connsiteX2" fmla="*/ 8734 w 9525"/>
                    <a:gd name="connsiteY2" fmla="*/ 7144 h 19050"/>
                    <a:gd name="connsiteX3" fmla="*/ 7210 w 9525"/>
                    <a:gd name="connsiteY3" fmla="*/ 976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7210" y="9763"/>
                      </a:moveTo>
                      <a:lnTo>
                        <a:pt x="11239" y="12259"/>
                      </a:lnTo>
                      <a:lnTo>
                        <a:pt x="8734" y="7144"/>
                      </a:lnTo>
                      <a:cubicBezTo>
                        <a:pt x="10192" y="9354"/>
                        <a:pt x="6620" y="7620"/>
                        <a:pt x="7210" y="976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26" name="任意多边形: 形状 1209">
                  <a:extLst>
                    <a:ext uri="{FF2B5EF4-FFF2-40B4-BE49-F238E27FC236}">
                      <a16:creationId xmlns:a16="http://schemas.microsoft.com/office/drawing/2014/main" id="{4BB75179-07FC-1746-C039-603439384FA0}"/>
                    </a:ext>
                  </a:extLst>
                </p:cNvPr>
                <p:cNvSpPr/>
                <p:nvPr/>
              </p:nvSpPr>
              <p:spPr>
                <a:xfrm>
                  <a:off x="3881912" y="706596"/>
                  <a:ext cx="28575" cy="19050"/>
                </a:xfrm>
                <a:custGeom>
                  <a:avLst/>
                  <a:gdLst>
                    <a:gd name="connsiteX0" fmla="*/ 7288 w 28575"/>
                    <a:gd name="connsiteY0" fmla="*/ 9334 h 19050"/>
                    <a:gd name="connsiteX1" fmla="*/ 12422 w 28575"/>
                    <a:gd name="connsiteY1" fmla="*/ 15888 h 19050"/>
                    <a:gd name="connsiteX2" fmla="*/ 17299 w 28575"/>
                    <a:gd name="connsiteY2" fmla="*/ 15631 h 19050"/>
                    <a:gd name="connsiteX3" fmla="*/ 20318 w 28575"/>
                    <a:gd name="connsiteY3" fmla="*/ 19593 h 19050"/>
                    <a:gd name="connsiteX4" fmla="*/ 14232 w 28575"/>
                    <a:gd name="connsiteY4" fmla="*/ 11678 h 19050"/>
                    <a:gd name="connsiteX5" fmla="*/ 24319 w 28575"/>
                    <a:gd name="connsiteY5" fmla="*/ 16031 h 19050"/>
                    <a:gd name="connsiteX6" fmla="*/ 8926 w 28575"/>
                    <a:gd name="connsiteY6" fmla="*/ 7144 h 19050"/>
                    <a:gd name="connsiteX7" fmla="*/ 7288 w 28575"/>
                    <a:gd name="connsiteY7" fmla="*/ 933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75" h="19050">
                      <a:moveTo>
                        <a:pt x="7288" y="9334"/>
                      </a:moveTo>
                      <a:cubicBezTo>
                        <a:pt x="12955" y="8982"/>
                        <a:pt x="10888" y="13935"/>
                        <a:pt x="12422" y="15888"/>
                      </a:cubicBezTo>
                      <a:cubicBezTo>
                        <a:pt x="11212" y="13211"/>
                        <a:pt x="14355" y="15088"/>
                        <a:pt x="17299" y="15631"/>
                      </a:cubicBezTo>
                      <a:lnTo>
                        <a:pt x="20318" y="19593"/>
                      </a:lnTo>
                      <a:cubicBezTo>
                        <a:pt x="24538" y="17374"/>
                        <a:pt x="9593" y="13268"/>
                        <a:pt x="14232" y="11678"/>
                      </a:cubicBezTo>
                      <a:lnTo>
                        <a:pt x="24319" y="16031"/>
                      </a:lnTo>
                      <a:lnTo>
                        <a:pt x="8926" y="7144"/>
                      </a:lnTo>
                      <a:cubicBezTo>
                        <a:pt x="9164" y="8534"/>
                        <a:pt x="6507" y="7306"/>
                        <a:pt x="7288" y="933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27" name="任意多边形: 形状 1210">
                  <a:extLst>
                    <a:ext uri="{FF2B5EF4-FFF2-40B4-BE49-F238E27FC236}">
                      <a16:creationId xmlns:a16="http://schemas.microsoft.com/office/drawing/2014/main" id="{54E74570-FF22-20A7-EB6A-D29A8CA2418A}"/>
                    </a:ext>
                  </a:extLst>
                </p:cNvPr>
                <p:cNvSpPr/>
                <p:nvPr/>
              </p:nvSpPr>
              <p:spPr>
                <a:xfrm>
                  <a:off x="3687823" y="812266"/>
                  <a:ext cx="28575" cy="19050"/>
                </a:xfrm>
                <a:custGeom>
                  <a:avLst/>
                  <a:gdLst>
                    <a:gd name="connsiteX0" fmla="*/ 8334 w 28575"/>
                    <a:gd name="connsiteY0" fmla="*/ 16316 h 19050"/>
                    <a:gd name="connsiteX1" fmla="*/ 19898 w 28575"/>
                    <a:gd name="connsiteY1" fmla="*/ 12287 h 19050"/>
                    <a:gd name="connsiteX2" fmla="*/ 18840 w 28575"/>
                    <a:gd name="connsiteY2" fmla="*/ 11792 h 19050"/>
                    <a:gd name="connsiteX3" fmla="*/ 26499 w 28575"/>
                    <a:gd name="connsiteY3" fmla="*/ 11744 h 19050"/>
                    <a:gd name="connsiteX4" fmla="*/ 26499 w 28575"/>
                    <a:gd name="connsiteY4" fmla="*/ 7877 h 19050"/>
                    <a:gd name="connsiteX5" fmla="*/ 21288 w 28575"/>
                    <a:gd name="connsiteY5" fmla="*/ 7144 h 19050"/>
                    <a:gd name="connsiteX6" fmla="*/ 7144 w 28575"/>
                    <a:gd name="connsiteY6" fmla="*/ 12706 h 19050"/>
                    <a:gd name="connsiteX7" fmla="*/ 8334 w 28575"/>
                    <a:gd name="connsiteY7" fmla="*/ 1631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75" h="19050">
                      <a:moveTo>
                        <a:pt x="8334" y="16316"/>
                      </a:moveTo>
                      <a:cubicBezTo>
                        <a:pt x="14297" y="13468"/>
                        <a:pt x="13564" y="15631"/>
                        <a:pt x="19898" y="12287"/>
                      </a:cubicBezTo>
                      <a:lnTo>
                        <a:pt x="18840" y="11792"/>
                      </a:lnTo>
                      <a:cubicBezTo>
                        <a:pt x="21526" y="9906"/>
                        <a:pt x="24413" y="8515"/>
                        <a:pt x="26499" y="11744"/>
                      </a:cubicBezTo>
                      <a:lnTo>
                        <a:pt x="26499" y="7877"/>
                      </a:lnTo>
                      <a:cubicBezTo>
                        <a:pt x="24555" y="5344"/>
                        <a:pt x="20498" y="11354"/>
                        <a:pt x="21288" y="7144"/>
                      </a:cubicBezTo>
                      <a:cubicBezTo>
                        <a:pt x="15707" y="7115"/>
                        <a:pt x="11363" y="11506"/>
                        <a:pt x="7144" y="12706"/>
                      </a:cubicBezTo>
                      <a:lnTo>
                        <a:pt x="8334" y="1631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28" name="任意多边形: 形状 1211">
                  <a:extLst>
                    <a:ext uri="{FF2B5EF4-FFF2-40B4-BE49-F238E27FC236}">
                      <a16:creationId xmlns:a16="http://schemas.microsoft.com/office/drawing/2014/main" id="{2F60A3B1-AB92-D133-20F7-B2CB25ABE3D4}"/>
                    </a:ext>
                  </a:extLst>
                </p:cNvPr>
                <p:cNvSpPr/>
                <p:nvPr/>
              </p:nvSpPr>
              <p:spPr>
                <a:xfrm>
                  <a:off x="3675593" y="839565"/>
                  <a:ext cx="28575" cy="28575"/>
                </a:xfrm>
                <a:custGeom>
                  <a:avLst/>
                  <a:gdLst>
                    <a:gd name="connsiteX0" fmla="*/ 10316 w 28575"/>
                    <a:gd name="connsiteY0" fmla="*/ 9182 h 28575"/>
                    <a:gd name="connsiteX1" fmla="*/ 7144 w 28575"/>
                    <a:gd name="connsiteY1" fmla="*/ 13754 h 28575"/>
                    <a:gd name="connsiteX2" fmla="*/ 14230 w 28575"/>
                    <a:gd name="connsiteY2" fmla="*/ 15402 h 28575"/>
                    <a:gd name="connsiteX3" fmla="*/ 11306 w 28575"/>
                    <a:gd name="connsiteY3" fmla="*/ 21060 h 28575"/>
                    <a:gd name="connsiteX4" fmla="*/ 18040 w 28575"/>
                    <a:gd name="connsiteY4" fmla="*/ 21707 h 28575"/>
                    <a:gd name="connsiteX5" fmla="*/ 21450 w 28575"/>
                    <a:gd name="connsiteY5" fmla="*/ 15030 h 28575"/>
                    <a:gd name="connsiteX6" fmla="*/ 24346 w 28575"/>
                    <a:gd name="connsiteY6" fmla="*/ 16326 h 28575"/>
                    <a:gd name="connsiteX7" fmla="*/ 12021 w 28575"/>
                    <a:gd name="connsiteY7" fmla="*/ 12173 h 28575"/>
                    <a:gd name="connsiteX8" fmla="*/ 19060 w 28575"/>
                    <a:gd name="connsiteY8" fmla="*/ 7363 h 28575"/>
                    <a:gd name="connsiteX9" fmla="*/ 13878 w 28575"/>
                    <a:gd name="connsiteY9" fmla="*/ 9401 h 28575"/>
                    <a:gd name="connsiteX10" fmla="*/ 14326 w 28575"/>
                    <a:gd name="connsiteY10" fmla="*/ 8411 h 28575"/>
                    <a:gd name="connsiteX11" fmla="*/ 8134 w 28575"/>
                    <a:gd name="connsiteY11" fmla="*/ 7144 h 28575"/>
                    <a:gd name="connsiteX12" fmla="*/ 10316 w 28575"/>
                    <a:gd name="connsiteY12" fmla="*/ 9182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8575" h="28575">
                      <a:moveTo>
                        <a:pt x="10316" y="9182"/>
                      </a:moveTo>
                      <a:cubicBezTo>
                        <a:pt x="6944" y="8477"/>
                        <a:pt x="8001" y="12849"/>
                        <a:pt x="7144" y="13754"/>
                      </a:cubicBezTo>
                      <a:cubicBezTo>
                        <a:pt x="10858" y="13383"/>
                        <a:pt x="11201" y="14173"/>
                        <a:pt x="14230" y="15402"/>
                      </a:cubicBezTo>
                      <a:cubicBezTo>
                        <a:pt x="11278" y="15345"/>
                        <a:pt x="15792" y="20126"/>
                        <a:pt x="11306" y="21060"/>
                      </a:cubicBezTo>
                      <a:cubicBezTo>
                        <a:pt x="14307" y="22346"/>
                        <a:pt x="15288" y="19907"/>
                        <a:pt x="18040" y="21707"/>
                      </a:cubicBezTo>
                      <a:lnTo>
                        <a:pt x="21450" y="15030"/>
                      </a:lnTo>
                      <a:cubicBezTo>
                        <a:pt x="21765" y="16926"/>
                        <a:pt x="23393" y="15897"/>
                        <a:pt x="24346" y="16326"/>
                      </a:cubicBezTo>
                      <a:cubicBezTo>
                        <a:pt x="20126" y="15545"/>
                        <a:pt x="14916" y="13916"/>
                        <a:pt x="12021" y="12173"/>
                      </a:cubicBezTo>
                      <a:cubicBezTo>
                        <a:pt x="16269" y="12154"/>
                        <a:pt x="16859" y="9468"/>
                        <a:pt x="19060" y="7363"/>
                      </a:cubicBezTo>
                      <a:cubicBezTo>
                        <a:pt x="17059" y="7744"/>
                        <a:pt x="16707" y="11154"/>
                        <a:pt x="13878" y="9401"/>
                      </a:cubicBezTo>
                      <a:lnTo>
                        <a:pt x="14326" y="8411"/>
                      </a:lnTo>
                      <a:lnTo>
                        <a:pt x="8134" y="7144"/>
                      </a:lnTo>
                      <a:cubicBezTo>
                        <a:pt x="8973" y="8068"/>
                        <a:pt x="10030" y="8468"/>
                        <a:pt x="10316" y="918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29" name="任意多边形: 形状 1212">
                  <a:extLst>
                    <a:ext uri="{FF2B5EF4-FFF2-40B4-BE49-F238E27FC236}">
                      <a16:creationId xmlns:a16="http://schemas.microsoft.com/office/drawing/2014/main" id="{98513F8B-4E72-E74B-EBD8-4D2F7BA0DC53}"/>
                    </a:ext>
                  </a:extLst>
                </p:cNvPr>
                <p:cNvSpPr/>
                <p:nvPr/>
              </p:nvSpPr>
              <p:spPr>
                <a:xfrm>
                  <a:off x="3866874" y="712339"/>
                  <a:ext cx="28575" cy="19050"/>
                </a:xfrm>
                <a:custGeom>
                  <a:avLst/>
                  <a:gdLst>
                    <a:gd name="connsiteX0" fmla="*/ 7144 w 28575"/>
                    <a:gd name="connsiteY0" fmla="*/ 7144 h 19050"/>
                    <a:gd name="connsiteX1" fmla="*/ 21450 w 28575"/>
                    <a:gd name="connsiteY1" fmla="*/ 15345 h 19050"/>
                    <a:gd name="connsiteX2" fmla="*/ 7144 w 28575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575" h="19050">
                      <a:moveTo>
                        <a:pt x="7144" y="7144"/>
                      </a:moveTo>
                      <a:cubicBezTo>
                        <a:pt x="10487" y="10535"/>
                        <a:pt x="19060" y="15573"/>
                        <a:pt x="21450" y="15345"/>
                      </a:cubicBezTo>
                      <a:cubicBezTo>
                        <a:pt x="20717" y="13430"/>
                        <a:pt x="11249" y="8372"/>
                        <a:pt x="7144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30" name="任意多边形: 形状 1213">
                  <a:extLst>
                    <a:ext uri="{FF2B5EF4-FFF2-40B4-BE49-F238E27FC236}">
                      <a16:creationId xmlns:a16="http://schemas.microsoft.com/office/drawing/2014/main" id="{78116F07-5CE1-79A4-EB20-B0FCA08A1FEB}"/>
                    </a:ext>
                  </a:extLst>
                </p:cNvPr>
                <p:cNvSpPr/>
                <p:nvPr/>
              </p:nvSpPr>
              <p:spPr>
                <a:xfrm>
                  <a:off x="3696957" y="803655"/>
                  <a:ext cx="19050" cy="9525"/>
                </a:xfrm>
                <a:custGeom>
                  <a:avLst/>
                  <a:gdLst>
                    <a:gd name="connsiteX0" fmla="*/ 12487 w 19050"/>
                    <a:gd name="connsiteY0" fmla="*/ 9344 h 9525"/>
                    <a:gd name="connsiteX1" fmla="*/ 10487 w 19050"/>
                    <a:gd name="connsiteY1" fmla="*/ 7144 h 9525"/>
                    <a:gd name="connsiteX2" fmla="*/ 12287 w 19050"/>
                    <a:gd name="connsiteY2" fmla="*/ 8601 h 9525"/>
                    <a:gd name="connsiteX3" fmla="*/ 7144 w 19050"/>
                    <a:gd name="connsiteY3" fmla="*/ 10830 h 9525"/>
                    <a:gd name="connsiteX4" fmla="*/ 12487 w 19050"/>
                    <a:gd name="connsiteY4" fmla="*/ 93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9525">
                      <a:moveTo>
                        <a:pt x="12487" y="9344"/>
                      </a:moveTo>
                      <a:cubicBezTo>
                        <a:pt x="11754" y="8373"/>
                        <a:pt x="11935" y="7134"/>
                        <a:pt x="10487" y="7144"/>
                      </a:cubicBezTo>
                      <a:cubicBezTo>
                        <a:pt x="11030" y="7372"/>
                        <a:pt x="12459" y="7391"/>
                        <a:pt x="12287" y="8601"/>
                      </a:cubicBezTo>
                      <a:cubicBezTo>
                        <a:pt x="10916" y="12564"/>
                        <a:pt x="7744" y="5915"/>
                        <a:pt x="7144" y="10830"/>
                      </a:cubicBezTo>
                      <a:lnTo>
                        <a:pt x="12487" y="93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31" name="任意多边形: 形状 1214">
                  <a:extLst>
                    <a:ext uri="{FF2B5EF4-FFF2-40B4-BE49-F238E27FC236}">
                      <a16:creationId xmlns:a16="http://schemas.microsoft.com/office/drawing/2014/main" id="{A73B0E4C-1FE7-D6AE-D7DB-3232E089AAAC}"/>
                    </a:ext>
                  </a:extLst>
                </p:cNvPr>
                <p:cNvSpPr/>
                <p:nvPr/>
              </p:nvSpPr>
              <p:spPr>
                <a:xfrm>
                  <a:off x="3986289" y="725141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11354 h 19050"/>
                    <a:gd name="connsiteX1" fmla="*/ 10401 w 9525"/>
                    <a:gd name="connsiteY1" fmla="*/ 7144 h 19050"/>
                    <a:gd name="connsiteX2" fmla="*/ 7144 w 9525"/>
                    <a:gd name="connsiteY2" fmla="*/ 1135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144" y="11354"/>
                      </a:moveTo>
                      <a:cubicBezTo>
                        <a:pt x="12182" y="14221"/>
                        <a:pt x="10754" y="9449"/>
                        <a:pt x="10401" y="7144"/>
                      </a:cubicBezTo>
                      <a:lnTo>
                        <a:pt x="7144" y="1135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32" name="任意多边形: 形状 1215">
                  <a:extLst>
                    <a:ext uri="{FF2B5EF4-FFF2-40B4-BE49-F238E27FC236}">
                      <a16:creationId xmlns:a16="http://schemas.microsoft.com/office/drawing/2014/main" id="{E175D50F-CE3A-9968-F8D5-09654D0AFA49}"/>
                    </a:ext>
                  </a:extLst>
                </p:cNvPr>
                <p:cNvSpPr/>
                <p:nvPr/>
              </p:nvSpPr>
              <p:spPr>
                <a:xfrm>
                  <a:off x="3668287" y="889704"/>
                  <a:ext cx="9525" cy="9525"/>
                </a:xfrm>
                <a:custGeom>
                  <a:avLst/>
                  <a:gdLst>
                    <a:gd name="connsiteX0" fmla="*/ 7849 w 9525"/>
                    <a:gd name="connsiteY0" fmla="*/ 9849 h 9525"/>
                    <a:gd name="connsiteX1" fmla="*/ 11401 w 9525"/>
                    <a:gd name="connsiteY1" fmla="*/ 8506 h 9525"/>
                    <a:gd name="connsiteX2" fmla="*/ 7144 w 9525"/>
                    <a:gd name="connsiteY2" fmla="*/ 7144 h 9525"/>
                    <a:gd name="connsiteX3" fmla="*/ 7849 w 9525"/>
                    <a:gd name="connsiteY3" fmla="*/ 984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849" y="9849"/>
                      </a:moveTo>
                      <a:cubicBezTo>
                        <a:pt x="9687" y="10925"/>
                        <a:pt x="10401" y="8677"/>
                        <a:pt x="11401" y="8506"/>
                      </a:cubicBezTo>
                      <a:cubicBezTo>
                        <a:pt x="10525" y="7687"/>
                        <a:pt x="8411" y="9030"/>
                        <a:pt x="7144" y="7144"/>
                      </a:cubicBezTo>
                      <a:lnTo>
                        <a:pt x="7849" y="984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33" name="任意多边形: 形状 1216">
                  <a:extLst>
                    <a:ext uri="{FF2B5EF4-FFF2-40B4-BE49-F238E27FC236}">
                      <a16:creationId xmlns:a16="http://schemas.microsoft.com/office/drawing/2014/main" id="{F135B8D2-C364-837F-830F-2AC70296BAC8}"/>
                    </a:ext>
                  </a:extLst>
                </p:cNvPr>
                <p:cNvSpPr/>
                <p:nvPr/>
              </p:nvSpPr>
              <p:spPr>
                <a:xfrm>
                  <a:off x="3683632" y="963904"/>
                  <a:ext cx="19050" cy="19050"/>
                </a:xfrm>
                <a:custGeom>
                  <a:avLst/>
                  <a:gdLst>
                    <a:gd name="connsiteX0" fmla="*/ 7334 w 19050"/>
                    <a:gd name="connsiteY0" fmla="*/ 7820 h 19050"/>
                    <a:gd name="connsiteX1" fmla="*/ 8439 w 19050"/>
                    <a:gd name="connsiteY1" fmla="*/ 10258 h 19050"/>
                    <a:gd name="connsiteX2" fmla="*/ 12983 w 19050"/>
                    <a:gd name="connsiteY2" fmla="*/ 13078 h 19050"/>
                    <a:gd name="connsiteX3" fmla="*/ 11001 w 19050"/>
                    <a:gd name="connsiteY3" fmla="*/ 9877 h 19050"/>
                    <a:gd name="connsiteX4" fmla="*/ 13059 w 19050"/>
                    <a:gd name="connsiteY4" fmla="*/ 9430 h 19050"/>
                    <a:gd name="connsiteX5" fmla="*/ 8706 w 19050"/>
                    <a:gd name="connsiteY5" fmla="*/ 7144 h 19050"/>
                    <a:gd name="connsiteX6" fmla="*/ 7144 w 19050"/>
                    <a:gd name="connsiteY6" fmla="*/ 8096 h 19050"/>
                    <a:gd name="connsiteX7" fmla="*/ 7334 w 19050"/>
                    <a:gd name="connsiteY7" fmla="*/ 782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19050">
                      <a:moveTo>
                        <a:pt x="7334" y="7820"/>
                      </a:moveTo>
                      <a:cubicBezTo>
                        <a:pt x="9601" y="9258"/>
                        <a:pt x="7610" y="9477"/>
                        <a:pt x="8439" y="10258"/>
                      </a:cubicBezTo>
                      <a:lnTo>
                        <a:pt x="12983" y="13078"/>
                      </a:lnTo>
                      <a:cubicBezTo>
                        <a:pt x="12944" y="12487"/>
                        <a:pt x="8039" y="9544"/>
                        <a:pt x="11001" y="9877"/>
                      </a:cubicBezTo>
                      <a:cubicBezTo>
                        <a:pt x="13449" y="11697"/>
                        <a:pt x="12964" y="10363"/>
                        <a:pt x="13059" y="9430"/>
                      </a:cubicBezTo>
                      <a:cubicBezTo>
                        <a:pt x="11059" y="7658"/>
                        <a:pt x="9792" y="8992"/>
                        <a:pt x="8706" y="7144"/>
                      </a:cubicBezTo>
                      <a:lnTo>
                        <a:pt x="7144" y="8096"/>
                      </a:lnTo>
                      <a:lnTo>
                        <a:pt x="7334" y="782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34" name="任意多边形: 形状 1217">
                  <a:extLst>
                    <a:ext uri="{FF2B5EF4-FFF2-40B4-BE49-F238E27FC236}">
                      <a16:creationId xmlns:a16="http://schemas.microsoft.com/office/drawing/2014/main" id="{D1E3C234-9EC4-1C0D-C7F9-CC343BE5CCEB}"/>
                    </a:ext>
                  </a:extLst>
                </p:cNvPr>
                <p:cNvSpPr/>
                <p:nvPr/>
              </p:nvSpPr>
              <p:spPr>
                <a:xfrm>
                  <a:off x="3712559" y="795849"/>
                  <a:ext cx="9525" cy="9525"/>
                </a:xfrm>
                <a:custGeom>
                  <a:avLst/>
                  <a:gdLst>
                    <a:gd name="connsiteX0" fmla="*/ 11697 w 9525"/>
                    <a:gd name="connsiteY0" fmla="*/ 10569 h 9525"/>
                    <a:gd name="connsiteX1" fmla="*/ 9163 w 9525"/>
                    <a:gd name="connsiteY1" fmla="*/ 7149 h 9525"/>
                    <a:gd name="connsiteX2" fmla="*/ 7144 w 9525"/>
                    <a:gd name="connsiteY2" fmla="*/ 9426 h 9525"/>
                    <a:gd name="connsiteX3" fmla="*/ 11697 w 9525"/>
                    <a:gd name="connsiteY3" fmla="*/ 1056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1697" y="10569"/>
                      </a:moveTo>
                      <a:cubicBezTo>
                        <a:pt x="7839" y="10473"/>
                        <a:pt x="10097" y="6987"/>
                        <a:pt x="9163" y="7149"/>
                      </a:cubicBezTo>
                      <a:lnTo>
                        <a:pt x="7144" y="9426"/>
                      </a:lnTo>
                      <a:lnTo>
                        <a:pt x="11697" y="1056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35" name="任意多边形: 形状 1218">
                  <a:extLst>
                    <a:ext uri="{FF2B5EF4-FFF2-40B4-BE49-F238E27FC236}">
                      <a16:creationId xmlns:a16="http://schemas.microsoft.com/office/drawing/2014/main" id="{6222AD4B-825E-ACFA-F717-CD9B1F3D67F0}"/>
                    </a:ext>
                  </a:extLst>
                </p:cNvPr>
                <p:cNvSpPr/>
                <p:nvPr/>
              </p:nvSpPr>
              <p:spPr>
                <a:xfrm>
                  <a:off x="3694119" y="973839"/>
                  <a:ext cx="19050" cy="19050"/>
                </a:xfrm>
                <a:custGeom>
                  <a:avLst/>
                  <a:gdLst>
                    <a:gd name="connsiteX0" fmla="*/ 8106 w 19050"/>
                    <a:gd name="connsiteY0" fmla="*/ 10592 h 19050"/>
                    <a:gd name="connsiteX1" fmla="*/ 10287 w 19050"/>
                    <a:gd name="connsiteY1" fmla="*/ 12163 h 19050"/>
                    <a:gd name="connsiteX2" fmla="*/ 14449 w 19050"/>
                    <a:gd name="connsiteY2" fmla="*/ 10611 h 19050"/>
                    <a:gd name="connsiteX3" fmla="*/ 7144 w 19050"/>
                    <a:gd name="connsiteY3" fmla="*/ 7144 h 19050"/>
                    <a:gd name="connsiteX4" fmla="*/ 10030 w 19050"/>
                    <a:gd name="connsiteY4" fmla="*/ 9001 h 19050"/>
                    <a:gd name="connsiteX5" fmla="*/ 8106 w 19050"/>
                    <a:gd name="connsiteY5" fmla="*/ 1059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8106" y="10592"/>
                      </a:moveTo>
                      <a:cubicBezTo>
                        <a:pt x="8677" y="10173"/>
                        <a:pt x="9744" y="11506"/>
                        <a:pt x="10287" y="12163"/>
                      </a:cubicBezTo>
                      <a:cubicBezTo>
                        <a:pt x="11744" y="11459"/>
                        <a:pt x="12068" y="9620"/>
                        <a:pt x="14449" y="10611"/>
                      </a:cubicBezTo>
                      <a:cubicBezTo>
                        <a:pt x="11897" y="8239"/>
                        <a:pt x="9525" y="7753"/>
                        <a:pt x="7144" y="7144"/>
                      </a:cubicBezTo>
                      <a:cubicBezTo>
                        <a:pt x="8925" y="9230"/>
                        <a:pt x="7534" y="7239"/>
                        <a:pt x="10030" y="9001"/>
                      </a:cubicBezTo>
                      <a:cubicBezTo>
                        <a:pt x="9344" y="9296"/>
                        <a:pt x="5925" y="8687"/>
                        <a:pt x="8106" y="1059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36" name="任意多边形: 形状 1219">
                  <a:extLst>
                    <a:ext uri="{FF2B5EF4-FFF2-40B4-BE49-F238E27FC236}">
                      <a16:creationId xmlns:a16="http://schemas.microsoft.com/office/drawing/2014/main" id="{A76118AA-BF21-B283-DA74-29A45942D606}"/>
                    </a:ext>
                  </a:extLst>
                </p:cNvPr>
                <p:cNvSpPr/>
                <p:nvPr/>
              </p:nvSpPr>
              <p:spPr>
                <a:xfrm>
                  <a:off x="3672878" y="897620"/>
                  <a:ext cx="9525" cy="9525"/>
                </a:xfrm>
                <a:custGeom>
                  <a:avLst/>
                  <a:gdLst>
                    <a:gd name="connsiteX0" fmla="*/ 8506 w 9525"/>
                    <a:gd name="connsiteY0" fmla="*/ 8096 h 9525"/>
                    <a:gd name="connsiteX1" fmla="*/ 7144 w 9525"/>
                    <a:gd name="connsiteY1" fmla="*/ 7144 h 9525"/>
                    <a:gd name="connsiteX2" fmla="*/ 7410 w 9525"/>
                    <a:gd name="connsiteY2" fmla="*/ 101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506" y="8096"/>
                      </a:moveTo>
                      <a:lnTo>
                        <a:pt x="7144" y="7144"/>
                      </a:lnTo>
                      <a:lnTo>
                        <a:pt x="7410" y="1012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37" name="任意多边形: 形状 1220">
                  <a:extLst>
                    <a:ext uri="{FF2B5EF4-FFF2-40B4-BE49-F238E27FC236}">
                      <a16:creationId xmlns:a16="http://schemas.microsoft.com/office/drawing/2014/main" id="{853C0EAA-5B7F-9AA4-62EB-72EA00C9B4E4}"/>
                    </a:ext>
                  </a:extLst>
                </p:cNvPr>
                <p:cNvSpPr/>
                <p:nvPr/>
              </p:nvSpPr>
              <p:spPr>
                <a:xfrm>
                  <a:off x="3881257" y="722351"/>
                  <a:ext cx="47625" cy="38100"/>
                </a:xfrm>
                <a:custGeom>
                  <a:avLst/>
                  <a:gdLst>
                    <a:gd name="connsiteX0" fmla="*/ 7144 w 47625"/>
                    <a:gd name="connsiteY0" fmla="*/ 14201 h 38100"/>
                    <a:gd name="connsiteX1" fmla="*/ 11592 w 47625"/>
                    <a:gd name="connsiteY1" fmla="*/ 9105 h 38100"/>
                    <a:gd name="connsiteX2" fmla="*/ 20288 w 47625"/>
                    <a:gd name="connsiteY2" fmla="*/ 15363 h 38100"/>
                    <a:gd name="connsiteX3" fmla="*/ 20822 w 47625"/>
                    <a:gd name="connsiteY3" fmla="*/ 20725 h 38100"/>
                    <a:gd name="connsiteX4" fmla="*/ 22584 w 47625"/>
                    <a:gd name="connsiteY4" fmla="*/ 18659 h 38100"/>
                    <a:gd name="connsiteX5" fmla="*/ 29470 w 47625"/>
                    <a:gd name="connsiteY5" fmla="*/ 23488 h 38100"/>
                    <a:gd name="connsiteX6" fmla="*/ 26460 w 47625"/>
                    <a:gd name="connsiteY6" fmla="*/ 18668 h 38100"/>
                    <a:gd name="connsiteX7" fmla="*/ 31385 w 47625"/>
                    <a:gd name="connsiteY7" fmla="*/ 22830 h 38100"/>
                    <a:gd name="connsiteX8" fmla="*/ 30451 w 47625"/>
                    <a:gd name="connsiteY8" fmla="*/ 20068 h 38100"/>
                    <a:gd name="connsiteX9" fmla="*/ 34576 w 47625"/>
                    <a:gd name="connsiteY9" fmla="*/ 24259 h 38100"/>
                    <a:gd name="connsiteX10" fmla="*/ 30004 w 47625"/>
                    <a:gd name="connsiteY10" fmla="*/ 26879 h 38100"/>
                    <a:gd name="connsiteX11" fmla="*/ 37443 w 47625"/>
                    <a:gd name="connsiteY11" fmla="*/ 27707 h 38100"/>
                    <a:gd name="connsiteX12" fmla="*/ 33309 w 47625"/>
                    <a:gd name="connsiteY12" fmla="*/ 32355 h 38100"/>
                    <a:gd name="connsiteX13" fmla="*/ 33995 w 47625"/>
                    <a:gd name="connsiteY13" fmla="*/ 29660 h 38100"/>
                    <a:gd name="connsiteX14" fmla="*/ 41872 w 47625"/>
                    <a:gd name="connsiteY14" fmla="*/ 36575 h 38100"/>
                    <a:gd name="connsiteX15" fmla="*/ 39033 w 47625"/>
                    <a:gd name="connsiteY15" fmla="*/ 29107 h 38100"/>
                    <a:gd name="connsiteX16" fmla="*/ 48092 w 47625"/>
                    <a:gd name="connsiteY16" fmla="*/ 35556 h 38100"/>
                    <a:gd name="connsiteX17" fmla="*/ 49330 w 47625"/>
                    <a:gd name="connsiteY17" fmla="*/ 32222 h 38100"/>
                    <a:gd name="connsiteX18" fmla="*/ 27232 w 47625"/>
                    <a:gd name="connsiteY18" fmla="*/ 18668 h 38100"/>
                    <a:gd name="connsiteX19" fmla="*/ 28689 w 47625"/>
                    <a:gd name="connsiteY19" fmla="*/ 17296 h 38100"/>
                    <a:gd name="connsiteX20" fmla="*/ 9801 w 47625"/>
                    <a:gd name="connsiteY20" fmla="*/ 7857 h 38100"/>
                    <a:gd name="connsiteX21" fmla="*/ 7144 w 47625"/>
                    <a:gd name="connsiteY21" fmla="*/ 14201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47625" h="38100">
                      <a:moveTo>
                        <a:pt x="7144" y="14201"/>
                      </a:moveTo>
                      <a:cubicBezTo>
                        <a:pt x="18440" y="19459"/>
                        <a:pt x="1343" y="6428"/>
                        <a:pt x="11592" y="9105"/>
                      </a:cubicBezTo>
                      <a:cubicBezTo>
                        <a:pt x="10878" y="12543"/>
                        <a:pt x="17126" y="15515"/>
                        <a:pt x="20288" y="15363"/>
                      </a:cubicBezTo>
                      <a:lnTo>
                        <a:pt x="20822" y="20725"/>
                      </a:lnTo>
                      <a:lnTo>
                        <a:pt x="22584" y="18659"/>
                      </a:lnTo>
                      <a:lnTo>
                        <a:pt x="29470" y="23488"/>
                      </a:lnTo>
                      <a:cubicBezTo>
                        <a:pt x="28966" y="21411"/>
                        <a:pt x="24241" y="20040"/>
                        <a:pt x="26460" y="18668"/>
                      </a:cubicBezTo>
                      <a:lnTo>
                        <a:pt x="31385" y="22830"/>
                      </a:lnTo>
                      <a:cubicBezTo>
                        <a:pt x="30556" y="21478"/>
                        <a:pt x="30128" y="20764"/>
                        <a:pt x="30451" y="20068"/>
                      </a:cubicBezTo>
                      <a:cubicBezTo>
                        <a:pt x="33242" y="20802"/>
                        <a:pt x="32956" y="22850"/>
                        <a:pt x="34576" y="24259"/>
                      </a:cubicBezTo>
                      <a:lnTo>
                        <a:pt x="30004" y="26879"/>
                      </a:lnTo>
                      <a:cubicBezTo>
                        <a:pt x="30670" y="24174"/>
                        <a:pt x="35090" y="27641"/>
                        <a:pt x="37443" y="27707"/>
                      </a:cubicBezTo>
                      <a:cubicBezTo>
                        <a:pt x="38329" y="31774"/>
                        <a:pt x="33156" y="28288"/>
                        <a:pt x="33309" y="32355"/>
                      </a:cubicBezTo>
                      <a:lnTo>
                        <a:pt x="33995" y="29660"/>
                      </a:lnTo>
                      <a:cubicBezTo>
                        <a:pt x="36747" y="31717"/>
                        <a:pt x="43424" y="33975"/>
                        <a:pt x="41872" y="36575"/>
                      </a:cubicBezTo>
                      <a:cubicBezTo>
                        <a:pt x="46949" y="34765"/>
                        <a:pt x="35195" y="31670"/>
                        <a:pt x="39033" y="29107"/>
                      </a:cubicBezTo>
                      <a:cubicBezTo>
                        <a:pt x="38957" y="26412"/>
                        <a:pt x="46225" y="32003"/>
                        <a:pt x="48092" y="35556"/>
                      </a:cubicBezTo>
                      <a:cubicBezTo>
                        <a:pt x="51206" y="37108"/>
                        <a:pt x="43062" y="30470"/>
                        <a:pt x="49330" y="32222"/>
                      </a:cubicBezTo>
                      <a:cubicBezTo>
                        <a:pt x="37452" y="27612"/>
                        <a:pt x="34547" y="22878"/>
                        <a:pt x="27232" y="18668"/>
                      </a:cubicBezTo>
                      <a:cubicBezTo>
                        <a:pt x="26375" y="17287"/>
                        <a:pt x="27937" y="17296"/>
                        <a:pt x="28689" y="17296"/>
                      </a:cubicBezTo>
                      <a:cubicBezTo>
                        <a:pt x="22946" y="14944"/>
                        <a:pt x="13659" y="4323"/>
                        <a:pt x="9801" y="7857"/>
                      </a:cubicBezTo>
                      <a:cubicBezTo>
                        <a:pt x="4620" y="7533"/>
                        <a:pt x="10258" y="13972"/>
                        <a:pt x="7144" y="1420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38" name="任意多边形: 形状 1221">
                  <a:extLst>
                    <a:ext uri="{FF2B5EF4-FFF2-40B4-BE49-F238E27FC236}">
                      <a16:creationId xmlns:a16="http://schemas.microsoft.com/office/drawing/2014/main" id="{2C70EA55-50BE-DC6E-BFF7-3DCBD6218FAF}"/>
                    </a:ext>
                  </a:extLst>
                </p:cNvPr>
                <p:cNvSpPr/>
                <p:nvPr/>
              </p:nvSpPr>
              <p:spPr>
                <a:xfrm>
                  <a:off x="3758931" y="765756"/>
                  <a:ext cx="9525" cy="9525"/>
                </a:xfrm>
                <a:custGeom>
                  <a:avLst/>
                  <a:gdLst>
                    <a:gd name="connsiteX0" fmla="*/ 7968 w 9525"/>
                    <a:gd name="connsiteY0" fmla="*/ 10163 h 9525"/>
                    <a:gd name="connsiteX1" fmla="*/ 8921 w 9525"/>
                    <a:gd name="connsiteY1" fmla="*/ 7144 h 9525"/>
                    <a:gd name="connsiteX2" fmla="*/ 7968 w 9525"/>
                    <a:gd name="connsiteY2" fmla="*/ 101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968" y="10163"/>
                      </a:moveTo>
                      <a:cubicBezTo>
                        <a:pt x="7158" y="7077"/>
                        <a:pt x="12826" y="9173"/>
                        <a:pt x="8921" y="7144"/>
                      </a:cubicBezTo>
                      <a:cubicBezTo>
                        <a:pt x="7587" y="7477"/>
                        <a:pt x="6225" y="9354"/>
                        <a:pt x="7968" y="1016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39" name="任意多边形: 形状 1222">
                  <a:extLst>
                    <a:ext uri="{FF2B5EF4-FFF2-40B4-BE49-F238E27FC236}">
                      <a16:creationId xmlns:a16="http://schemas.microsoft.com/office/drawing/2014/main" id="{0FD1E495-F225-E63F-5592-FC8EC7EB77CC}"/>
                    </a:ext>
                  </a:extLst>
                </p:cNvPr>
                <p:cNvSpPr/>
                <p:nvPr/>
              </p:nvSpPr>
              <p:spPr>
                <a:xfrm>
                  <a:off x="3769928" y="761545"/>
                  <a:ext cx="19050" cy="9525"/>
                </a:xfrm>
                <a:custGeom>
                  <a:avLst/>
                  <a:gdLst>
                    <a:gd name="connsiteX0" fmla="*/ 14935 w 19050"/>
                    <a:gd name="connsiteY0" fmla="*/ 9211 h 9525"/>
                    <a:gd name="connsiteX1" fmla="*/ 7144 w 19050"/>
                    <a:gd name="connsiteY1" fmla="*/ 7144 h 9525"/>
                    <a:gd name="connsiteX2" fmla="*/ 8268 w 19050"/>
                    <a:gd name="connsiteY2" fmla="*/ 103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4935" y="9211"/>
                      </a:moveTo>
                      <a:lnTo>
                        <a:pt x="7144" y="7144"/>
                      </a:lnTo>
                      <a:lnTo>
                        <a:pt x="8268" y="1032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40" name="任意多边形: 形状 1223">
                  <a:extLst>
                    <a:ext uri="{FF2B5EF4-FFF2-40B4-BE49-F238E27FC236}">
                      <a16:creationId xmlns:a16="http://schemas.microsoft.com/office/drawing/2014/main" id="{FEA347EC-861C-3FF6-9AD9-2304D8364533}"/>
                    </a:ext>
                  </a:extLst>
                </p:cNvPr>
                <p:cNvSpPr/>
                <p:nvPr/>
              </p:nvSpPr>
              <p:spPr>
                <a:xfrm>
                  <a:off x="3764661" y="765479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10620 w 9525"/>
                    <a:gd name="connsiteY1" fmla="*/ 8763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10620" y="8763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41" name="任意多边形: 形状 1224">
                  <a:extLst>
                    <a:ext uri="{FF2B5EF4-FFF2-40B4-BE49-F238E27FC236}">
                      <a16:creationId xmlns:a16="http://schemas.microsoft.com/office/drawing/2014/main" id="{06185102-76B4-8A57-9F8B-95FE1FA57F3F}"/>
                    </a:ext>
                  </a:extLst>
                </p:cNvPr>
                <p:cNvSpPr/>
                <p:nvPr/>
              </p:nvSpPr>
              <p:spPr>
                <a:xfrm>
                  <a:off x="3804742" y="747581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7335 h 9525"/>
                    <a:gd name="connsiteX1" fmla="*/ 13278 w 19050"/>
                    <a:gd name="connsiteY1" fmla="*/ 9964 h 9525"/>
                    <a:gd name="connsiteX2" fmla="*/ 7144 w 19050"/>
                    <a:gd name="connsiteY2" fmla="*/ 733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7335"/>
                      </a:moveTo>
                      <a:cubicBezTo>
                        <a:pt x="8668" y="8869"/>
                        <a:pt x="11925" y="7669"/>
                        <a:pt x="13278" y="9964"/>
                      </a:cubicBezTo>
                      <a:cubicBezTo>
                        <a:pt x="13097" y="7954"/>
                        <a:pt x="9096" y="6630"/>
                        <a:pt x="7144" y="733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42" name="任意多边形: 形状 1225">
                  <a:extLst>
                    <a:ext uri="{FF2B5EF4-FFF2-40B4-BE49-F238E27FC236}">
                      <a16:creationId xmlns:a16="http://schemas.microsoft.com/office/drawing/2014/main" id="{DDC906A5-8023-7EEB-E9F0-D4163BAB734D}"/>
                    </a:ext>
                  </a:extLst>
                </p:cNvPr>
                <p:cNvSpPr/>
                <p:nvPr/>
              </p:nvSpPr>
              <p:spPr>
                <a:xfrm>
                  <a:off x="3727437" y="759831"/>
                  <a:ext cx="171450" cy="104775"/>
                </a:xfrm>
                <a:custGeom>
                  <a:avLst/>
                  <a:gdLst>
                    <a:gd name="connsiteX0" fmla="*/ 14554 w 171450"/>
                    <a:gd name="connsiteY0" fmla="*/ 44634 h 104775"/>
                    <a:gd name="connsiteX1" fmla="*/ 12535 w 171450"/>
                    <a:gd name="connsiteY1" fmla="*/ 43263 h 104775"/>
                    <a:gd name="connsiteX2" fmla="*/ 12821 w 171450"/>
                    <a:gd name="connsiteY2" fmla="*/ 46282 h 104775"/>
                    <a:gd name="connsiteX3" fmla="*/ 7144 w 171450"/>
                    <a:gd name="connsiteY3" fmla="*/ 45939 h 104775"/>
                    <a:gd name="connsiteX4" fmla="*/ 11440 w 171450"/>
                    <a:gd name="connsiteY4" fmla="*/ 46768 h 104775"/>
                    <a:gd name="connsiteX5" fmla="*/ 9916 w 171450"/>
                    <a:gd name="connsiteY5" fmla="*/ 49940 h 104775"/>
                    <a:gd name="connsiteX6" fmla="*/ 23974 w 171450"/>
                    <a:gd name="connsiteY6" fmla="*/ 49282 h 104775"/>
                    <a:gd name="connsiteX7" fmla="*/ 35623 w 171450"/>
                    <a:gd name="connsiteY7" fmla="*/ 50673 h 104775"/>
                    <a:gd name="connsiteX8" fmla="*/ 36109 w 171450"/>
                    <a:gd name="connsiteY8" fmla="*/ 48768 h 104775"/>
                    <a:gd name="connsiteX9" fmla="*/ 48825 w 171450"/>
                    <a:gd name="connsiteY9" fmla="*/ 54369 h 104775"/>
                    <a:gd name="connsiteX10" fmla="*/ 68504 w 171450"/>
                    <a:gd name="connsiteY10" fmla="*/ 58693 h 104775"/>
                    <a:gd name="connsiteX11" fmla="*/ 64075 w 171450"/>
                    <a:gd name="connsiteY11" fmla="*/ 60589 h 104775"/>
                    <a:gd name="connsiteX12" fmla="*/ 66342 w 171450"/>
                    <a:gd name="connsiteY12" fmla="*/ 60541 h 104775"/>
                    <a:gd name="connsiteX13" fmla="*/ 68570 w 171450"/>
                    <a:gd name="connsiteY13" fmla="*/ 60674 h 104775"/>
                    <a:gd name="connsiteX14" fmla="*/ 68713 w 171450"/>
                    <a:gd name="connsiteY14" fmla="*/ 64627 h 104775"/>
                    <a:gd name="connsiteX15" fmla="*/ 77724 w 171450"/>
                    <a:gd name="connsiteY15" fmla="*/ 68275 h 104775"/>
                    <a:gd name="connsiteX16" fmla="*/ 77905 w 171450"/>
                    <a:gd name="connsiteY16" fmla="*/ 67561 h 104775"/>
                    <a:gd name="connsiteX17" fmla="*/ 83668 w 171450"/>
                    <a:gd name="connsiteY17" fmla="*/ 69228 h 104775"/>
                    <a:gd name="connsiteX18" fmla="*/ 91450 w 171450"/>
                    <a:gd name="connsiteY18" fmla="*/ 70199 h 104775"/>
                    <a:gd name="connsiteX19" fmla="*/ 103041 w 171450"/>
                    <a:gd name="connsiteY19" fmla="*/ 78429 h 104775"/>
                    <a:gd name="connsiteX20" fmla="*/ 107690 w 171450"/>
                    <a:gd name="connsiteY20" fmla="*/ 86001 h 104775"/>
                    <a:gd name="connsiteX21" fmla="*/ 113938 w 171450"/>
                    <a:gd name="connsiteY21" fmla="*/ 84649 h 104775"/>
                    <a:gd name="connsiteX22" fmla="*/ 110814 w 171450"/>
                    <a:gd name="connsiteY22" fmla="*/ 83229 h 104775"/>
                    <a:gd name="connsiteX23" fmla="*/ 113652 w 171450"/>
                    <a:gd name="connsiteY23" fmla="*/ 81182 h 104775"/>
                    <a:gd name="connsiteX24" fmla="*/ 111176 w 171450"/>
                    <a:gd name="connsiteY24" fmla="*/ 77105 h 104775"/>
                    <a:gd name="connsiteX25" fmla="*/ 110861 w 171450"/>
                    <a:gd name="connsiteY25" fmla="*/ 77829 h 104775"/>
                    <a:gd name="connsiteX26" fmla="*/ 102527 w 171450"/>
                    <a:gd name="connsiteY26" fmla="*/ 68866 h 104775"/>
                    <a:gd name="connsiteX27" fmla="*/ 113424 w 171450"/>
                    <a:gd name="connsiteY27" fmla="*/ 68542 h 104775"/>
                    <a:gd name="connsiteX28" fmla="*/ 112576 w 171450"/>
                    <a:gd name="connsiteY28" fmla="*/ 69399 h 104775"/>
                    <a:gd name="connsiteX29" fmla="*/ 120729 w 171450"/>
                    <a:gd name="connsiteY29" fmla="*/ 71447 h 104775"/>
                    <a:gd name="connsiteX30" fmla="*/ 121177 w 171450"/>
                    <a:gd name="connsiteY30" fmla="*/ 68304 h 104775"/>
                    <a:gd name="connsiteX31" fmla="*/ 132521 w 171450"/>
                    <a:gd name="connsiteY31" fmla="*/ 76829 h 104775"/>
                    <a:gd name="connsiteX32" fmla="*/ 133836 w 171450"/>
                    <a:gd name="connsiteY32" fmla="*/ 75409 h 104775"/>
                    <a:gd name="connsiteX33" fmla="*/ 140332 w 171450"/>
                    <a:gd name="connsiteY33" fmla="*/ 82706 h 104775"/>
                    <a:gd name="connsiteX34" fmla="*/ 142951 w 171450"/>
                    <a:gd name="connsiteY34" fmla="*/ 81153 h 104775"/>
                    <a:gd name="connsiteX35" fmla="*/ 160077 w 171450"/>
                    <a:gd name="connsiteY35" fmla="*/ 94193 h 104775"/>
                    <a:gd name="connsiteX36" fmla="*/ 168392 w 171450"/>
                    <a:gd name="connsiteY36" fmla="*/ 97365 h 104775"/>
                    <a:gd name="connsiteX37" fmla="*/ 167792 w 171450"/>
                    <a:gd name="connsiteY37" fmla="*/ 91297 h 104775"/>
                    <a:gd name="connsiteX38" fmla="*/ 171069 w 171450"/>
                    <a:gd name="connsiteY38" fmla="*/ 95650 h 104775"/>
                    <a:gd name="connsiteX39" fmla="*/ 165554 w 171450"/>
                    <a:gd name="connsiteY39" fmla="*/ 82210 h 104775"/>
                    <a:gd name="connsiteX40" fmla="*/ 161354 w 171450"/>
                    <a:gd name="connsiteY40" fmla="*/ 82925 h 104775"/>
                    <a:gd name="connsiteX41" fmla="*/ 144656 w 171450"/>
                    <a:gd name="connsiteY41" fmla="*/ 67142 h 104775"/>
                    <a:gd name="connsiteX42" fmla="*/ 146971 w 171450"/>
                    <a:gd name="connsiteY42" fmla="*/ 60103 h 104775"/>
                    <a:gd name="connsiteX43" fmla="*/ 145075 w 171450"/>
                    <a:gd name="connsiteY43" fmla="*/ 60322 h 104775"/>
                    <a:gd name="connsiteX44" fmla="*/ 146028 w 171450"/>
                    <a:gd name="connsiteY44" fmla="*/ 56474 h 104775"/>
                    <a:gd name="connsiteX45" fmla="*/ 136150 w 171450"/>
                    <a:gd name="connsiteY45" fmla="*/ 49644 h 104775"/>
                    <a:gd name="connsiteX46" fmla="*/ 135112 w 171450"/>
                    <a:gd name="connsiteY46" fmla="*/ 52930 h 104775"/>
                    <a:gd name="connsiteX47" fmla="*/ 113138 w 171450"/>
                    <a:gd name="connsiteY47" fmla="*/ 30623 h 104775"/>
                    <a:gd name="connsiteX48" fmla="*/ 114414 w 171450"/>
                    <a:gd name="connsiteY48" fmla="*/ 30261 h 104775"/>
                    <a:gd name="connsiteX49" fmla="*/ 104337 w 171450"/>
                    <a:gd name="connsiteY49" fmla="*/ 29975 h 104775"/>
                    <a:gd name="connsiteX50" fmla="*/ 99727 w 171450"/>
                    <a:gd name="connsiteY50" fmla="*/ 24794 h 104775"/>
                    <a:gd name="connsiteX51" fmla="*/ 103241 w 171450"/>
                    <a:gd name="connsiteY51" fmla="*/ 22374 h 104775"/>
                    <a:gd name="connsiteX52" fmla="*/ 104061 w 171450"/>
                    <a:gd name="connsiteY52" fmla="*/ 23470 h 104775"/>
                    <a:gd name="connsiteX53" fmla="*/ 109137 w 171450"/>
                    <a:gd name="connsiteY53" fmla="*/ 19955 h 104775"/>
                    <a:gd name="connsiteX54" fmla="*/ 113062 w 171450"/>
                    <a:gd name="connsiteY54" fmla="*/ 24146 h 104775"/>
                    <a:gd name="connsiteX55" fmla="*/ 106575 w 171450"/>
                    <a:gd name="connsiteY55" fmla="*/ 22717 h 104775"/>
                    <a:gd name="connsiteX56" fmla="*/ 117977 w 171450"/>
                    <a:gd name="connsiteY56" fmla="*/ 26689 h 104775"/>
                    <a:gd name="connsiteX57" fmla="*/ 117415 w 171450"/>
                    <a:gd name="connsiteY57" fmla="*/ 21631 h 104775"/>
                    <a:gd name="connsiteX58" fmla="*/ 128159 w 171450"/>
                    <a:gd name="connsiteY58" fmla="*/ 30861 h 104775"/>
                    <a:gd name="connsiteX59" fmla="*/ 125587 w 171450"/>
                    <a:gd name="connsiteY59" fmla="*/ 31375 h 104775"/>
                    <a:gd name="connsiteX60" fmla="*/ 130616 w 171450"/>
                    <a:gd name="connsiteY60" fmla="*/ 27803 h 104775"/>
                    <a:gd name="connsiteX61" fmla="*/ 124920 w 171450"/>
                    <a:gd name="connsiteY61" fmla="*/ 22403 h 104775"/>
                    <a:gd name="connsiteX62" fmla="*/ 114719 w 171450"/>
                    <a:gd name="connsiteY62" fmla="*/ 19088 h 104775"/>
                    <a:gd name="connsiteX63" fmla="*/ 114491 w 171450"/>
                    <a:gd name="connsiteY63" fmla="*/ 19812 h 104775"/>
                    <a:gd name="connsiteX64" fmla="*/ 102384 w 171450"/>
                    <a:gd name="connsiteY64" fmla="*/ 15259 h 104775"/>
                    <a:gd name="connsiteX65" fmla="*/ 104089 w 171450"/>
                    <a:gd name="connsiteY65" fmla="*/ 19460 h 104775"/>
                    <a:gd name="connsiteX66" fmla="*/ 89135 w 171450"/>
                    <a:gd name="connsiteY66" fmla="*/ 12678 h 104775"/>
                    <a:gd name="connsiteX67" fmla="*/ 93583 w 171450"/>
                    <a:gd name="connsiteY67" fmla="*/ 11011 h 104775"/>
                    <a:gd name="connsiteX68" fmla="*/ 82239 w 171450"/>
                    <a:gd name="connsiteY68" fmla="*/ 7144 h 104775"/>
                    <a:gd name="connsiteX69" fmla="*/ 87116 w 171450"/>
                    <a:gd name="connsiteY69" fmla="*/ 11411 h 104775"/>
                    <a:gd name="connsiteX70" fmla="*/ 87278 w 171450"/>
                    <a:gd name="connsiteY70" fmla="*/ 10687 h 104775"/>
                    <a:gd name="connsiteX71" fmla="*/ 88497 w 171450"/>
                    <a:gd name="connsiteY71" fmla="*/ 15659 h 104775"/>
                    <a:gd name="connsiteX72" fmla="*/ 77467 w 171450"/>
                    <a:gd name="connsiteY72" fmla="*/ 14640 h 104775"/>
                    <a:gd name="connsiteX73" fmla="*/ 60770 w 171450"/>
                    <a:gd name="connsiteY73" fmla="*/ 7144 h 104775"/>
                    <a:gd name="connsiteX74" fmla="*/ 59579 w 171450"/>
                    <a:gd name="connsiteY74" fmla="*/ 14288 h 104775"/>
                    <a:gd name="connsiteX75" fmla="*/ 56102 w 171450"/>
                    <a:gd name="connsiteY75" fmla="*/ 13087 h 104775"/>
                    <a:gd name="connsiteX76" fmla="*/ 66970 w 171450"/>
                    <a:gd name="connsiteY76" fmla="*/ 17955 h 104775"/>
                    <a:gd name="connsiteX77" fmla="*/ 66408 w 171450"/>
                    <a:gd name="connsiteY77" fmla="*/ 17488 h 104775"/>
                    <a:gd name="connsiteX78" fmla="*/ 71209 w 171450"/>
                    <a:gd name="connsiteY78" fmla="*/ 17393 h 104775"/>
                    <a:gd name="connsiteX79" fmla="*/ 74057 w 171450"/>
                    <a:gd name="connsiteY79" fmla="*/ 21650 h 104775"/>
                    <a:gd name="connsiteX80" fmla="*/ 70799 w 171450"/>
                    <a:gd name="connsiteY80" fmla="*/ 23870 h 104775"/>
                    <a:gd name="connsiteX81" fmla="*/ 77638 w 171450"/>
                    <a:gd name="connsiteY81" fmla="*/ 31090 h 104775"/>
                    <a:gd name="connsiteX82" fmla="*/ 76771 w 171450"/>
                    <a:gd name="connsiteY82" fmla="*/ 30109 h 104775"/>
                    <a:gd name="connsiteX83" fmla="*/ 87297 w 171450"/>
                    <a:gd name="connsiteY83" fmla="*/ 34957 h 104775"/>
                    <a:gd name="connsiteX84" fmla="*/ 86468 w 171450"/>
                    <a:gd name="connsiteY84" fmla="*/ 33966 h 104775"/>
                    <a:gd name="connsiteX85" fmla="*/ 107452 w 171450"/>
                    <a:gd name="connsiteY85" fmla="*/ 40729 h 104775"/>
                    <a:gd name="connsiteX86" fmla="*/ 114386 w 171450"/>
                    <a:gd name="connsiteY86" fmla="*/ 49082 h 104775"/>
                    <a:gd name="connsiteX87" fmla="*/ 121501 w 171450"/>
                    <a:gd name="connsiteY87" fmla="*/ 55874 h 104775"/>
                    <a:gd name="connsiteX88" fmla="*/ 126082 w 171450"/>
                    <a:gd name="connsiteY88" fmla="*/ 54216 h 104775"/>
                    <a:gd name="connsiteX89" fmla="*/ 130588 w 171450"/>
                    <a:gd name="connsiteY89" fmla="*/ 57560 h 104775"/>
                    <a:gd name="connsiteX90" fmla="*/ 129607 w 171450"/>
                    <a:gd name="connsiteY90" fmla="*/ 65065 h 104775"/>
                    <a:gd name="connsiteX91" fmla="*/ 132969 w 171450"/>
                    <a:gd name="connsiteY91" fmla="*/ 66980 h 104775"/>
                    <a:gd name="connsiteX92" fmla="*/ 134598 w 171450"/>
                    <a:gd name="connsiteY92" fmla="*/ 61741 h 104775"/>
                    <a:gd name="connsiteX93" fmla="*/ 133036 w 171450"/>
                    <a:gd name="connsiteY93" fmla="*/ 58255 h 104775"/>
                    <a:gd name="connsiteX94" fmla="*/ 137417 w 171450"/>
                    <a:gd name="connsiteY94" fmla="*/ 63818 h 104775"/>
                    <a:gd name="connsiteX95" fmla="*/ 136198 w 171450"/>
                    <a:gd name="connsiteY95" fmla="*/ 63998 h 104775"/>
                    <a:gd name="connsiteX96" fmla="*/ 139808 w 171450"/>
                    <a:gd name="connsiteY96" fmla="*/ 69609 h 104775"/>
                    <a:gd name="connsiteX97" fmla="*/ 138608 w 171450"/>
                    <a:gd name="connsiteY97" fmla="*/ 69790 h 104775"/>
                    <a:gd name="connsiteX98" fmla="*/ 144942 w 171450"/>
                    <a:gd name="connsiteY98" fmla="*/ 69533 h 104775"/>
                    <a:gd name="connsiteX99" fmla="*/ 152333 w 171450"/>
                    <a:gd name="connsiteY99" fmla="*/ 79743 h 104775"/>
                    <a:gd name="connsiteX100" fmla="*/ 148809 w 171450"/>
                    <a:gd name="connsiteY100" fmla="*/ 76286 h 104775"/>
                    <a:gd name="connsiteX101" fmla="*/ 142294 w 171450"/>
                    <a:gd name="connsiteY101" fmla="*/ 77695 h 104775"/>
                    <a:gd name="connsiteX102" fmla="*/ 143037 w 171450"/>
                    <a:gd name="connsiteY102" fmla="*/ 74600 h 104775"/>
                    <a:gd name="connsiteX103" fmla="*/ 137531 w 171450"/>
                    <a:gd name="connsiteY103" fmla="*/ 73619 h 104775"/>
                    <a:gd name="connsiteX104" fmla="*/ 138665 w 171450"/>
                    <a:gd name="connsiteY104" fmla="*/ 71628 h 104775"/>
                    <a:gd name="connsiteX105" fmla="*/ 138293 w 171450"/>
                    <a:gd name="connsiteY105" fmla="*/ 72276 h 104775"/>
                    <a:gd name="connsiteX106" fmla="*/ 134503 w 171450"/>
                    <a:gd name="connsiteY106" fmla="*/ 69218 h 104775"/>
                    <a:gd name="connsiteX107" fmla="*/ 137160 w 171450"/>
                    <a:gd name="connsiteY107" fmla="*/ 74266 h 104775"/>
                    <a:gd name="connsiteX108" fmla="*/ 132397 w 171450"/>
                    <a:gd name="connsiteY108" fmla="*/ 75038 h 104775"/>
                    <a:gd name="connsiteX109" fmla="*/ 130702 w 171450"/>
                    <a:gd name="connsiteY109" fmla="*/ 69218 h 104775"/>
                    <a:gd name="connsiteX110" fmla="*/ 128026 w 171450"/>
                    <a:gd name="connsiteY110" fmla="*/ 70333 h 104775"/>
                    <a:gd name="connsiteX111" fmla="*/ 124444 w 171450"/>
                    <a:gd name="connsiteY111" fmla="*/ 66885 h 104775"/>
                    <a:gd name="connsiteX112" fmla="*/ 122863 w 171450"/>
                    <a:gd name="connsiteY112" fmla="*/ 69104 h 104775"/>
                    <a:gd name="connsiteX113" fmla="*/ 111166 w 171450"/>
                    <a:gd name="connsiteY113" fmla="*/ 66704 h 104775"/>
                    <a:gd name="connsiteX114" fmla="*/ 102880 w 171450"/>
                    <a:gd name="connsiteY114" fmla="*/ 52502 h 104775"/>
                    <a:gd name="connsiteX115" fmla="*/ 102880 w 171450"/>
                    <a:gd name="connsiteY115" fmla="*/ 56921 h 104775"/>
                    <a:gd name="connsiteX116" fmla="*/ 84411 w 171450"/>
                    <a:gd name="connsiteY116" fmla="*/ 50721 h 104775"/>
                    <a:gd name="connsiteX117" fmla="*/ 85125 w 171450"/>
                    <a:gd name="connsiteY117" fmla="*/ 53616 h 104775"/>
                    <a:gd name="connsiteX118" fmla="*/ 75809 w 171450"/>
                    <a:gd name="connsiteY118" fmla="*/ 52207 h 104775"/>
                    <a:gd name="connsiteX119" fmla="*/ 90697 w 171450"/>
                    <a:gd name="connsiteY119" fmla="*/ 59569 h 104775"/>
                    <a:gd name="connsiteX120" fmla="*/ 91335 w 171450"/>
                    <a:gd name="connsiteY120" fmla="*/ 57369 h 104775"/>
                    <a:gd name="connsiteX121" fmla="*/ 97974 w 171450"/>
                    <a:gd name="connsiteY121" fmla="*/ 68094 h 104775"/>
                    <a:gd name="connsiteX122" fmla="*/ 86935 w 171450"/>
                    <a:gd name="connsiteY122" fmla="*/ 61103 h 104775"/>
                    <a:gd name="connsiteX123" fmla="*/ 83153 w 171450"/>
                    <a:gd name="connsiteY123" fmla="*/ 62922 h 104775"/>
                    <a:gd name="connsiteX124" fmla="*/ 78086 w 171450"/>
                    <a:gd name="connsiteY124" fmla="*/ 57036 h 104775"/>
                    <a:gd name="connsiteX125" fmla="*/ 77934 w 171450"/>
                    <a:gd name="connsiteY125" fmla="*/ 59731 h 104775"/>
                    <a:gd name="connsiteX126" fmla="*/ 74038 w 171450"/>
                    <a:gd name="connsiteY126" fmla="*/ 58426 h 104775"/>
                    <a:gd name="connsiteX127" fmla="*/ 75771 w 171450"/>
                    <a:gd name="connsiteY127" fmla="*/ 56874 h 104775"/>
                    <a:gd name="connsiteX128" fmla="*/ 71676 w 171450"/>
                    <a:gd name="connsiteY128" fmla="*/ 51616 h 104775"/>
                    <a:gd name="connsiteX129" fmla="*/ 67637 w 171450"/>
                    <a:gd name="connsiteY129" fmla="*/ 53026 h 104775"/>
                    <a:gd name="connsiteX130" fmla="*/ 45406 w 171450"/>
                    <a:gd name="connsiteY130" fmla="*/ 45606 h 104775"/>
                    <a:gd name="connsiteX131" fmla="*/ 45834 w 171450"/>
                    <a:gd name="connsiteY131" fmla="*/ 46015 h 104775"/>
                    <a:gd name="connsiteX132" fmla="*/ 34766 w 171450"/>
                    <a:gd name="connsiteY132" fmla="*/ 49120 h 104775"/>
                    <a:gd name="connsiteX133" fmla="*/ 34061 w 171450"/>
                    <a:gd name="connsiteY133" fmla="*/ 41481 h 104775"/>
                    <a:gd name="connsiteX134" fmla="*/ 27032 w 171450"/>
                    <a:gd name="connsiteY134" fmla="*/ 42034 h 104775"/>
                    <a:gd name="connsiteX135" fmla="*/ 27422 w 171450"/>
                    <a:gd name="connsiteY135" fmla="*/ 43205 h 104775"/>
                    <a:gd name="connsiteX136" fmla="*/ 26880 w 171450"/>
                    <a:gd name="connsiteY136" fmla="*/ 43072 h 104775"/>
                    <a:gd name="connsiteX137" fmla="*/ 26327 w 171450"/>
                    <a:gd name="connsiteY137" fmla="*/ 42929 h 104775"/>
                    <a:gd name="connsiteX138" fmla="*/ 26251 w 171450"/>
                    <a:gd name="connsiteY138" fmla="*/ 42910 h 104775"/>
                    <a:gd name="connsiteX139" fmla="*/ 26213 w 171450"/>
                    <a:gd name="connsiteY139" fmla="*/ 42901 h 104775"/>
                    <a:gd name="connsiteX140" fmla="*/ 25375 w 171450"/>
                    <a:gd name="connsiteY140" fmla="*/ 42872 h 104775"/>
                    <a:gd name="connsiteX141" fmla="*/ 25203 w 171450"/>
                    <a:gd name="connsiteY141" fmla="*/ 42843 h 104775"/>
                    <a:gd name="connsiteX142" fmla="*/ 24851 w 171450"/>
                    <a:gd name="connsiteY142" fmla="*/ 42796 h 104775"/>
                    <a:gd name="connsiteX143" fmla="*/ 22955 w 171450"/>
                    <a:gd name="connsiteY143" fmla="*/ 42529 h 104775"/>
                    <a:gd name="connsiteX144" fmla="*/ 23222 w 171450"/>
                    <a:gd name="connsiteY144" fmla="*/ 37586 h 104775"/>
                    <a:gd name="connsiteX145" fmla="*/ 13154 w 171450"/>
                    <a:gd name="connsiteY145" fmla="*/ 39414 h 104775"/>
                    <a:gd name="connsiteX146" fmla="*/ 14554 w 171450"/>
                    <a:gd name="connsiteY146" fmla="*/ 44634 h 104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</a:cxnLst>
                  <a:rect l="l" t="t" r="r" b="b"/>
                  <a:pathLst>
                    <a:path w="171450" h="104775">
                      <a:moveTo>
                        <a:pt x="14554" y="44634"/>
                      </a:moveTo>
                      <a:lnTo>
                        <a:pt x="12535" y="43263"/>
                      </a:lnTo>
                      <a:cubicBezTo>
                        <a:pt x="12163" y="44425"/>
                        <a:pt x="14630" y="45387"/>
                        <a:pt x="12821" y="46282"/>
                      </a:cubicBezTo>
                      <a:cubicBezTo>
                        <a:pt x="8782" y="43520"/>
                        <a:pt x="12392" y="46701"/>
                        <a:pt x="7144" y="45939"/>
                      </a:cubicBezTo>
                      <a:lnTo>
                        <a:pt x="11440" y="46768"/>
                      </a:lnTo>
                      <a:lnTo>
                        <a:pt x="9916" y="49940"/>
                      </a:lnTo>
                      <a:cubicBezTo>
                        <a:pt x="14811" y="50540"/>
                        <a:pt x="19555" y="49825"/>
                        <a:pt x="23974" y="49282"/>
                      </a:cubicBezTo>
                      <a:cubicBezTo>
                        <a:pt x="29280" y="48911"/>
                        <a:pt x="32347" y="49111"/>
                        <a:pt x="35623" y="50673"/>
                      </a:cubicBezTo>
                      <a:lnTo>
                        <a:pt x="36109" y="48768"/>
                      </a:lnTo>
                      <a:cubicBezTo>
                        <a:pt x="39119" y="53940"/>
                        <a:pt x="46101" y="49930"/>
                        <a:pt x="48825" y="54369"/>
                      </a:cubicBezTo>
                      <a:cubicBezTo>
                        <a:pt x="55664" y="59198"/>
                        <a:pt x="63322" y="53350"/>
                        <a:pt x="68504" y="58693"/>
                      </a:cubicBezTo>
                      <a:cubicBezTo>
                        <a:pt x="68694" y="62579"/>
                        <a:pt x="64494" y="58207"/>
                        <a:pt x="64075" y="60589"/>
                      </a:cubicBezTo>
                      <a:cubicBezTo>
                        <a:pt x="64075" y="60589"/>
                        <a:pt x="65208" y="60560"/>
                        <a:pt x="66342" y="60541"/>
                      </a:cubicBezTo>
                      <a:cubicBezTo>
                        <a:pt x="67456" y="60608"/>
                        <a:pt x="68570" y="60674"/>
                        <a:pt x="68570" y="60674"/>
                      </a:cubicBezTo>
                      <a:lnTo>
                        <a:pt x="68713" y="64627"/>
                      </a:lnTo>
                      <a:cubicBezTo>
                        <a:pt x="72571" y="63179"/>
                        <a:pt x="75209" y="65742"/>
                        <a:pt x="77724" y="68275"/>
                      </a:cubicBezTo>
                      <a:lnTo>
                        <a:pt x="77905" y="67561"/>
                      </a:lnTo>
                      <a:cubicBezTo>
                        <a:pt x="79200" y="68647"/>
                        <a:pt x="81248" y="69047"/>
                        <a:pt x="83668" y="69228"/>
                      </a:cubicBezTo>
                      <a:cubicBezTo>
                        <a:pt x="86049" y="69523"/>
                        <a:pt x="88763" y="69866"/>
                        <a:pt x="91450" y="70199"/>
                      </a:cubicBezTo>
                      <a:cubicBezTo>
                        <a:pt x="96784" y="71095"/>
                        <a:pt x="102146" y="72561"/>
                        <a:pt x="103041" y="78429"/>
                      </a:cubicBezTo>
                      <a:lnTo>
                        <a:pt x="107690" y="86001"/>
                      </a:lnTo>
                      <a:cubicBezTo>
                        <a:pt x="110919" y="84963"/>
                        <a:pt x="112814" y="84982"/>
                        <a:pt x="113938" y="84649"/>
                      </a:cubicBezTo>
                      <a:cubicBezTo>
                        <a:pt x="112595" y="84458"/>
                        <a:pt x="112147" y="83439"/>
                        <a:pt x="110814" y="83229"/>
                      </a:cubicBezTo>
                      <a:cubicBezTo>
                        <a:pt x="111843" y="79934"/>
                        <a:pt x="114738" y="85030"/>
                        <a:pt x="113652" y="81182"/>
                      </a:cubicBezTo>
                      <a:lnTo>
                        <a:pt x="111176" y="77105"/>
                      </a:lnTo>
                      <a:lnTo>
                        <a:pt x="110861" y="77829"/>
                      </a:lnTo>
                      <a:cubicBezTo>
                        <a:pt x="110461" y="73133"/>
                        <a:pt x="102679" y="74676"/>
                        <a:pt x="102527" y="68866"/>
                      </a:cubicBezTo>
                      <a:cubicBezTo>
                        <a:pt x="103061" y="64837"/>
                        <a:pt x="109547" y="68294"/>
                        <a:pt x="113424" y="68542"/>
                      </a:cubicBezTo>
                      <a:lnTo>
                        <a:pt x="112576" y="69399"/>
                      </a:lnTo>
                      <a:cubicBezTo>
                        <a:pt x="111700" y="70256"/>
                        <a:pt x="120225" y="74571"/>
                        <a:pt x="120729" y="71447"/>
                      </a:cubicBezTo>
                      <a:cubicBezTo>
                        <a:pt x="119624" y="70514"/>
                        <a:pt x="120529" y="69675"/>
                        <a:pt x="121177" y="68304"/>
                      </a:cubicBezTo>
                      <a:cubicBezTo>
                        <a:pt x="125701" y="71876"/>
                        <a:pt x="128854" y="73819"/>
                        <a:pt x="132521" y="76829"/>
                      </a:cubicBezTo>
                      <a:lnTo>
                        <a:pt x="133836" y="75409"/>
                      </a:lnTo>
                      <a:cubicBezTo>
                        <a:pt x="133779" y="80210"/>
                        <a:pt x="142713" y="78791"/>
                        <a:pt x="140332" y="82706"/>
                      </a:cubicBezTo>
                      <a:lnTo>
                        <a:pt x="142951" y="81153"/>
                      </a:lnTo>
                      <a:cubicBezTo>
                        <a:pt x="151105" y="83372"/>
                        <a:pt x="151019" y="92431"/>
                        <a:pt x="160077" y="94193"/>
                      </a:cubicBezTo>
                      <a:cubicBezTo>
                        <a:pt x="161125" y="99622"/>
                        <a:pt x="164859" y="97831"/>
                        <a:pt x="168392" y="97365"/>
                      </a:cubicBezTo>
                      <a:cubicBezTo>
                        <a:pt x="166259" y="95498"/>
                        <a:pt x="167916" y="91916"/>
                        <a:pt x="167792" y="91297"/>
                      </a:cubicBezTo>
                      <a:cubicBezTo>
                        <a:pt x="168669" y="92564"/>
                        <a:pt x="167183" y="97307"/>
                        <a:pt x="171069" y="95650"/>
                      </a:cubicBezTo>
                      <a:cubicBezTo>
                        <a:pt x="167735" y="91421"/>
                        <a:pt x="170136" y="86849"/>
                        <a:pt x="165554" y="82210"/>
                      </a:cubicBezTo>
                      <a:cubicBezTo>
                        <a:pt x="164649" y="83410"/>
                        <a:pt x="161163" y="82334"/>
                        <a:pt x="161354" y="82925"/>
                      </a:cubicBezTo>
                      <a:cubicBezTo>
                        <a:pt x="155915" y="76991"/>
                        <a:pt x="146304" y="72180"/>
                        <a:pt x="144656" y="67142"/>
                      </a:cubicBezTo>
                      <a:cubicBezTo>
                        <a:pt x="142075" y="62541"/>
                        <a:pt x="148666" y="67275"/>
                        <a:pt x="146971" y="60103"/>
                      </a:cubicBezTo>
                      <a:lnTo>
                        <a:pt x="145075" y="60322"/>
                      </a:lnTo>
                      <a:cubicBezTo>
                        <a:pt x="145713" y="60246"/>
                        <a:pt x="143370" y="54931"/>
                        <a:pt x="146028" y="56474"/>
                      </a:cubicBezTo>
                      <a:cubicBezTo>
                        <a:pt x="141799" y="54521"/>
                        <a:pt x="137779" y="51083"/>
                        <a:pt x="136150" y="49644"/>
                      </a:cubicBezTo>
                      <a:lnTo>
                        <a:pt x="135112" y="52930"/>
                      </a:lnTo>
                      <a:cubicBezTo>
                        <a:pt x="126730" y="44158"/>
                        <a:pt x="118186" y="40481"/>
                        <a:pt x="113138" y="30623"/>
                      </a:cubicBezTo>
                      <a:lnTo>
                        <a:pt x="114414" y="30261"/>
                      </a:lnTo>
                      <a:cubicBezTo>
                        <a:pt x="112119" y="30270"/>
                        <a:pt x="108804" y="29909"/>
                        <a:pt x="104337" y="29975"/>
                      </a:cubicBezTo>
                      <a:cubicBezTo>
                        <a:pt x="103156" y="28385"/>
                        <a:pt x="102575" y="26565"/>
                        <a:pt x="99727" y="24794"/>
                      </a:cubicBezTo>
                      <a:lnTo>
                        <a:pt x="103241" y="22374"/>
                      </a:lnTo>
                      <a:lnTo>
                        <a:pt x="104061" y="23470"/>
                      </a:lnTo>
                      <a:cubicBezTo>
                        <a:pt x="105975" y="20898"/>
                        <a:pt x="105518" y="20336"/>
                        <a:pt x="109137" y="19955"/>
                      </a:cubicBezTo>
                      <a:cubicBezTo>
                        <a:pt x="111281" y="20698"/>
                        <a:pt x="112252" y="23051"/>
                        <a:pt x="113062" y="24146"/>
                      </a:cubicBezTo>
                      <a:lnTo>
                        <a:pt x="106575" y="22717"/>
                      </a:lnTo>
                      <a:cubicBezTo>
                        <a:pt x="108347" y="26137"/>
                        <a:pt x="115891" y="25918"/>
                        <a:pt x="117977" y="26689"/>
                      </a:cubicBezTo>
                      <a:cubicBezTo>
                        <a:pt x="117205" y="25603"/>
                        <a:pt x="118624" y="23270"/>
                        <a:pt x="117415" y="21631"/>
                      </a:cubicBezTo>
                      <a:cubicBezTo>
                        <a:pt x="120529" y="24670"/>
                        <a:pt x="124787" y="27508"/>
                        <a:pt x="128159" y="30861"/>
                      </a:cubicBezTo>
                      <a:lnTo>
                        <a:pt x="125587" y="31375"/>
                      </a:lnTo>
                      <a:cubicBezTo>
                        <a:pt x="128559" y="32718"/>
                        <a:pt x="131121" y="30956"/>
                        <a:pt x="130616" y="27803"/>
                      </a:cubicBezTo>
                      <a:cubicBezTo>
                        <a:pt x="130807" y="25165"/>
                        <a:pt x="128197" y="23660"/>
                        <a:pt x="124920" y="22403"/>
                      </a:cubicBezTo>
                      <a:cubicBezTo>
                        <a:pt x="121529" y="21374"/>
                        <a:pt x="117462" y="20650"/>
                        <a:pt x="114719" y="19088"/>
                      </a:cubicBezTo>
                      <a:lnTo>
                        <a:pt x="114491" y="19812"/>
                      </a:lnTo>
                      <a:cubicBezTo>
                        <a:pt x="115443" y="16916"/>
                        <a:pt x="107671" y="17031"/>
                        <a:pt x="102384" y="15259"/>
                      </a:cubicBezTo>
                      <a:cubicBezTo>
                        <a:pt x="104289" y="16707"/>
                        <a:pt x="103880" y="18183"/>
                        <a:pt x="104089" y="19460"/>
                      </a:cubicBezTo>
                      <a:cubicBezTo>
                        <a:pt x="96774" y="18898"/>
                        <a:pt x="95155" y="16640"/>
                        <a:pt x="89135" y="12678"/>
                      </a:cubicBezTo>
                      <a:lnTo>
                        <a:pt x="93583" y="11011"/>
                      </a:lnTo>
                      <a:cubicBezTo>
                        <a:pt x="91735" y="6248"/>
                        <a:pt x="85687" y="9887"/>
                        <a:pt x="82239" y="7144"/>
                      </a:cubicBezTo>
                      <a:cubicBezTo>
                        <a:pt x="83096" y="11659"/>
                        <a:pt x="84296" y="8392"/>
                        <a:pt x="87116" y="11411"/>
                      </a:cubicBezTo>
                      <a:lnTo>
                        <a:pt x="87278" y="10687"/>
                      </a:lnTo>
                      <a:cubicBezTo>
                        <a:pt x="91669" y="11735"/>
                        <a:pt x="85554" y="13411"/>
                        <a:pt x="88497" y="15659"/>
                      </a:cubicBezTo>
                      <a:cubicBezTo>
                        <a:pt x="84211" y="17393"/>
                        <a:pt x="81829" y="12135"/>
                        <a:pt x="77467" y="14640"/>
                      </a:cubicBezTo>
                      <a:cubicBezTo>
                        <a:pt x="73714" y="14154"/>
                        <a:pt x="66103" y="9801"/>
                        <a:pt x="60770" y="7144"/>
                      </a:cubicBezTo>
                      <a:cubicBezTo>
                        <a:pt x="61693" y="11106"/>
                        <a:pt x="59941" y="9725"/>
                        <a:pt x="59579" y="14288"/>
                      </a:cubicBezTo>
                      <a:lnTo>
                        <a:pt x="56102" y="13087"/>
                      </a:lnTo>
                      <a:cubicBezTo>
                        <a:pt x="61303" y="15621"/>
                        <a:pt x="66608" y="15983"/>
                        <a:pt x="66970" y="17955"/>
                      </a:cubicBezTo>
                      <a:lnTo>
                        <a:pt x="66408" y="17488"/>
                      </a:lnTo>
                      <a:cubicBezTo>
                        <a:pt x="66675" y="15211"/>
                        <a:pt x="69266" y="18269"/>
                        <a:pt x="71209" y="17393"/>
                      </a:cubicBezTo>
                      <a:cubicBezTo>
                        <a:pt x="70952" y="18907"/>
                        <a:pt x="70637" y="21155"/>
                        <a:pt x="74057" y="21650"/>
                      </a:cubicBezTo>
                      <a:lnTo>
                        <a:pt x="70799" y="23870"/>
                      </a:lnTo>
                      <a:cubicBezTo>
                        <a:pt x="78095" y="23936"/>
                        <a:pt x="67685" y="30832"/>
                        <a:pt x="77638" y="31090"/>
                      </a:cubicBezTo>
                      <a:lnTo>
                        <a:pt x="76771" y="30109"/>
                      </a:lnTo>
                      <a:cubicBezTo>
                        <a:pt x="80258" y="28575"/>
                        <a:pt x="83525" y="33261"/>
                        <a:pt x="87297" y="34957"/>
                      </a:cubicBezTo>
                      <a:lnTo>
                        <a:pt x="86468" y="33966"/>
                      </a:lnTo>
                      <a:cubicBezTo>
                        <a:pt x="93755" y="34738"/>
                        <a:pt x="97469" y="40072"/>
                        <a:pt x="107452" y="40729"/>
                      </a:cubicBezTo>
                      <a:cubicBezTo>
                        <a:pt x="109738" y="43577"/>
                        <a:pt x="112071" y="46415"/>
                        <a:pt x="114386" y="49082"/>
                      </a:cubicBezTo>
                      <a:cubicBezTo>
                        <a:pt x="116643" y="51883"/>
                        <a:pt x="118967" y="54293"/>
                        <a:pt x="121501" y="55874"/>
                      </a:cubicBezTo>
                      <a:cubicBezTo>
                        <a:pt x="122425" y="52530"/>
                        <a:pt x="126930" y="58379"/>
                        <a:pt x="126082" y="54216"/>
                      </a:cubicBezTo>
                      <a:cubicBezTo>
                        <a:pt x="130359" y="54493"/>
                        <a:pt x="126321" y="57245"/>
                        <a:pt x="130588" y="57560"/>
                      </a:cubicBezTo>
                      <a:cubicBezTo>
                        <a:pt x="127464" y="59455"/>
                        <a:pt x="131540" y="63446"/>
                        <a:pt x="129607" y="65065"/>
                      </a:cubicBezTo>
                      <a:lnTo>
                        <a:pt x="132969" y="66980"/>
                      </a:lnTo>
                      <a:cubicBezTo>
                        <a:pt x="127454" y="62903"/>
                        <a:pt x="137170" y="66323"/>
                        <a:pt x="134598" y="61741"/>
                      </a:cubicBezTo>
                      <a:cubicBezTo>
                        <a:pt x="131950" y="61522"/>
                        <a:pt x="132036" y="60303"/>
                        <a:pt x="133036" y="58255"/>
                      </a:cubicBezTo>
                      <a:cubicBezTo>
                        <a:pt x="134703" y="60427"/>
                        <a:pt x="139217" y="60465"/>
                        <a:pt x="137417" y="63818"/>
                      </a:cubicBezTo>
                      <a:lnTo>
                        <a:pt x="136198" y="63998"/>
                      </a:lnTo>
                      <a:cubicBezTo>
                        <a:pt x="137541" y="65665"/>
                        <a:pt x="141322" y="66980"/>
                        <a:pt x="139808" y="69609"/>
                      </a:cubicBezTo>
                      <a:lnTo>
                        <a:pt x="138608" y="69790"/>
                      </a:lnTo>
                      <a:cubicBezTo>
                        <a:pt x="141637" y="69361"/>
                        <a:pt x="141922" y="71742"/>
                        <a:pt x="144942" y="69533"/>
                      </a:cubicBezTo>
                      <a:cubicBezTo>
                        <a:pt x="144609" y="74790"/>
                        <a:pt x="156781" y="73866"/>
                        <a:pt x="152333" y="79743"/>
                      </a:cubicBezTo>
                      <a:lnTo>
                        <a:pt x="148809" y="76286"/>
                      </a:lnTo>
                      <a:cubicBezTo>
                        <a:pt x="148571" y="81105"/>
                        <a:pt x="144161" y="75543"/>
                        <a:pt x="142294" y="77695"/>
                      </a:cubicBezTo>
                      <a:lnTo>
                        <a:pt x="143037" y="74600"/>
                      </a:lnTo>
                      <a:cubicBezTo>
                        <a:pt x="140656" y="76724"/>
                        <a:pt x="139351" y="73343"/>
                        <a:pt x="137531" y="73619"/>
                      </a:cubicBezTo>
                      <a:lnTo>
                        <a:pt x="138665" y="71628"/>
                      </a:lnTo>
                      <a:lnTo>
                        <a:pt x="138293" y="72276"/>
                      </a:lnTo>
                      <a:cubicBezTo>
                        <a:pt x="134693" y="72828"/>
                        <a:pt x="138103" y="68637"/>
                        <a:pt x="134503" y="69218"/>
                      </a:cubicBezTo>
                      <a:cubicBezTo>
                        <a:pt x="133045" y="71895"/>
                        <a:pt x="137693" y="72361"/>
                        <a:pt x="137160" y="74266"/>
                      </a:cubicBezTo>
                      <a:cubicBezTo>
                        <a:pt x="136598" y="76143"/>
                        <a:pt x="133140" y="73714"/>
                        <a:pt x="132397" y="75038"/>
                      </a:cubicBezTo>
                      <a:cubicBezTo>
                        <a:pt x="134807" y="74657"/>
                        <a:pt x="126844" y="67427"/>
                        <a:pt x="130702" y="69218"/>
                      </a:cubicBezTo>
                      <a:lnTo>
                        <a:pt x="128026" y="70333"/>
                      </a:lnTo>
                      <a:cubicBezTo>
                        <a:pt x="127673" y="67885"/>
                        <a:pt x="126663" y="68790"/>
                        <a:pt x="124444" y="66885"/>
                      </a:cubicBezTo>
                      <a:lnTo>
                        <a:pt x="122863" y="69104"/>
                      </a:lnTo>
                      <a:cubicBezTo>
                        <a:pt x="120139" y="64922"/>
                        <a:pt x="112576" y="64399"/>
                        <a:pt x="111166" y="66704"/>
                      </a:cubicBezTo>
                      <a:cubicBezTo>
                        <a:pt x="109014" y="58379"/>
                        <a:pt x="102803" y="61427"/>
                        <a:pt x="102880" y="52502"/>
                      </a:cubicBezTo>
                      <a:cubicBezTo>
                        <a:pt x="105699" y="54664"/>
                        <a:pt x="100355" y="54035"/>
                        <a:pt x="102880" y="56921"/>
                      </a:cubicBezTo>
                      <a:cubicBezTo>
                        <a:pt x="97498" y="55207"/>
                        <a:pt x="90459" y="50273"/>
                        <a:pt x="84411" y="50721"/>
                      </a:cubicBezTo>
                      <a:lnTo>
                        <a:pt x="85125" y="53616"/>
                      </a:lnTo>
                      <a:cubicBezTo>
                        <a:pt x="81629" y="52016"/>
                        <a:pt x="77638" y="52645"/>
                        <a:pt x="75809" y="52207"/>
                      </a:cubicBezTo>
                      <a:cubicBezTo>
                        <a:pt x="83201" y="55883"/>
                        <a:pt x="88925" y="60760"/>
                        <a:pt x="90697" y="59569"/>
                      </a:cubicBezTo>
                      <a:cubicBezTo>
                        <a:pt x="90373" y="59074"/>
                        <a:pt x="91126" y="58122"/>
                        <a:pt x="91335" y="57369"/>
                      </a:cubicBezTo>
                      <a:cubicBezTo>
                        <a:pt x="91811" y="62370"/>
                        <a:pt x="101460" y="63665"/>
                        <a:pt x="97974" y="68094"/>
                      </a:cubicBezTo>
                      <a:cubicBezTo>
                        <a:pt x="94859" y="63008"/>
                        <a:pt x="85449" y="69466"/>
                        <a:pt x="86935" y="61103"/>
                      </a:cubicBezTo>
                      <a:lnTo>
                        <a:pt x="83153" y="62922"/>
                      </a:lnTo>
                      <a:cubicBezTo>
                        <a:pt x="83382" y="60236"/>
                        <a:pt x="78972" y="61160"/>
                        <a:pt x="78086" y="57036"/>
                      </a:cubicBezTo>
                      <a:lnTo>
                        <a:pt x="77934" y="59731"/>
                      </a:lnTo>
                      <a:lnTo>
                        <a:pt x="74038" y="58426"/>
                      </a:lnTo>
                      <a:cubicBezTo>
                        <a:pt x="73838" y="57207"/>
                        <a:pt x="75247" y="57140"/>
                        <a:pt x="75771" y="56874"/>
                      </a:cubicBezTo>
                      <a:lnTo>
                        <a:pt x="71676" y="51616"/>
                      </a:lnTo>
                      <a:lnTo>
                        <a:pt x="67637" y="53026"/>
                      </a:lnTo>
                      <a:cubicBezTo>
                        <a:pt x="62189" y="47311"/>
                        <a:pt x="50140" y="52511"/>
                        <a:pt x="45406" y="45606"/>
                      </a:cubicBezTo>
                      <a:lnTo>
                        <a:pt x="45834" y="46015"/>
                      </a:lnTo>
                      <a:cubicBezTo>
                        <a:pt x="42701" y="47835"/>
                        <a:pt x="38291" y="49216"/>
                        <a:pt x="34766" y="49120"/>
                      </a:cubicBezTo>
                      <a:cubicBezTo>
                        <a:pt x="37452" y="46930"/>
                        <a:pt x="35357" y="42662"/>
                        <a:pt x="34061" y="41481"/>
                      </a:cubicBezTo>
                      <a:cubicBezTo>
                        <a:pt x="36986" y="48063"/>
                        <a:pt x="29251" y="40196"/>
                        <a:pt x="27032" y="42034"/>
                      </a:cubicBezTo>
                      <a:cubicBezTo>
                        <a:pt x="27889" y="42062"/>
                        <a:pt x="27461" y="42424"/>
                        <a:pt x="27422" y="43205"/>
                      </a:cubicBezTo>
                      <a:cubicBezTo>
                        <a:pt x="27422" y="43205"/>
                        <a:pt x="27203" y="43148"/>
                        <a:pt x="26880" y="43072"/>
                      </a:cubicBezTo>
                      <a:cubicBezTo>
                        <a:pt x="26718" y="43034"/>
                        <a:pt x="26527" y="42986"/>
                        <a:pt x="26327" y="42929"/>
                      </a:cubicBezTo>
                      <a:lnTo>
                        <a:pt x="26251" y="42910"/>
                      </a:lnTo>
                      <a:lnTo>
                        <a:pt x="26213" y="42901"/>
                      </a:lnTo>
                      <a:lnTo>
                        <a:pt x="25375" y="42872"/>
                      </a:lnTo>
                      <a:lnTo>
                        <a:pt x="25203" y="42843"/>
                      </a:lnTo>
                      <a:lnTo>
                        <a:pt x="24851" y="42796"/>
                      </a:lnTo>
                      <a:cubicBezTo>
                        <a:pt x="23898" y="42662"/>
                        <a:pt x="22955" y="42529"/>
                        <a:pt x="22955" y="42529"/>
                      </a:cubicBezTo>
                      <a:cubicBezTo>
                        <a:pt x="23784" y="39453"/>
                        <a:pt x="23327" y="40615"/>
                        <a:pt x="23222" y="37586"/>
                      </a:cubicBezTo>
                      <a:cubicBezTo>
                        <a:pt x="20736" y="36605"/>
                        <a:pt x="16402" y="38033"/>
                        <a:pt x="13154" y="39414"/>
                      </a:cubicBezTo>
                      <a:cubicBezTo>
                        <a:pt x="14783" y="41196"/>
                        <a:pt x="18707" y="43196"/>
                        <a:pt x="14554" y="4463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43" name="任意多边形: 形状 1226">
                  <a:extLst>
                    <a:ext uri="{FF2B5EF4-FFF2-40B4-BE49-F238E27FC236}">
                      <a16:creationId xmlns:a16="http://schemas.microsoft.com/office/drawing/2014/main" id="{1C9A95A3-A277-CA41-494C-E1DE373FBE87}"/>
                    </a:ext>
                  </a:extLst>
                </p:cNvPr>
                <p:cNvSpPr/>
                <p:nvPr/>
              </p:nvSpPr>
              <p:spPr>
                <a:xfrm>
                  <a:off x="3984155" y="741162"/>
                  <a:ext cx="19050" cy="19050"/>
                </a:xfrm>
                <a:custGeom>
                  <a:avLst/>
                  <a:gdLst>
                    <a:gd name="connsiteX0" fmla="*/ 9344 w 19050"/>
                    <a:gd name="connsiteY0" fmla="*/ 15716 h 19050"/>
                    <a:gd name="connsiteX1" fmla="*/ 14297 w 19050"/>
                    <a:gd name="connsiteY1" fmla="*/ 13478 h 19050"/>
                    <a:gd name="connsiteX2" fmla="*/ 7144 w 19050"/>
                    <a:gd name="connsiteY2" fmla="*/ 7144 h 19050"/>
                    <a:gd name="connsiteX3" fmla="*/ 9344 w 19050"/>
                    <a:gd name="connsiteY3" fmla="*/ 1571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9344" y="15716"/>
                      </a:moveTo>
                      <a:cubicBezTo>
                        <a:pt x="7439" y="9411"/>
                        <a:pt x="13145" y="16021"/>
                        <a:pt x="14297" y="13478"/>
                      </a:cubicBezTo>
                      <a:cubicBezTo>
                        <a:pt x="11106" y="11144"/>
                        <a:pt x="9439" y="10697"/>
                        <a:pt x="7144" y="7144"/>
                      </a:cubicBezTo>
                      <a:cubicBezTo>
                        <a:pt x="7420" y="9411"/>
                        <a:pt x="6839" y="11430"/>
                        <a:pt x="9344" y="1571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44" name="任意多边形: 形状 1227">
                  <a:extLst>
                    <a:ext uri="{FF2B5EF4-FFF2-40B4-BE49-F238E27FC236}">
                      <a16:creationId xmlns:a16="http://schemas.microsoft.com/office/drawing/2014/main" id="{B838E1EB-172F-6BCC-78D3-DF1D0F2D30A3}"/>
                    </a:ext>
                  </a:extLst>
                </p:cNvPr>
                <p:cNvSpPr/>
                <p:nvPr/>
              </p:nvSpPr>
              <p:spPr>
                <a:xfrm>
                  <a:off x="3789731" y="755202"/>
                  <a:ext cx="19050" cy="9525"/>
                </a:xfrm>
                <a:custGeom>
                  <a:avLst/>
                  <a:gdLst>
                    <a:gd name="connsiteX0" fmla="*/ 15507 w 19050"/>
                    <a:gd name="connsiteY0" fmla="*/ 10716 h 9525"/>
                    <a:gd name="connsiteX1" fmla="*/ 7144 w 19050"/>
                    <a:gd name="connsiteY1" fmla="*/ 7144 h 9525"/>
                    <a:gd name="connsiteX2" fmla="*/ 15507 w 19050"/>
                    <a:gd name="connsiteY2" fmla="*/ 1071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5507" y="10716"/>
                      </a:moveTo>
                      <a:cubicBezTo>
                        <a:pt x="11811" y="10811"/>
                        <a:pt x="8163" y="8830"/>
                        <a:pt x="7144" y="7144"/>
                      </a:cubicBezTo>
                      <a:cubicBezTo>
                        <a:pt x="10239" y="7963"/>
                        <a:pt x="12030" y="13545"/>
                        <a:pt x="15507" y="1071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45" name="任意多边形: 形状 1228">
                  <a:extLst>
                    <a:ext uri="{FF2B5EF4-FFF2-40B4-BE49-F238E27FC236}">
                      <a16:creationId xmlns:a16="http://schemas.microsoft.com/office/drawing/2014/main" id="{D2EE6CB1-F8E9-B113-877D-4B7F3C0BFBC4}"/>
                    </a:ext>
                  </a:extLst>
                </p:cNvPr>
                <p:cNvSpPr/>
                <p:nvPr/>
              </p:nvSpPr>
              <p:spPr>
                <a:xfrm>
                  <a:off x="3959876" y="743286"/>
                  <a:ext cx="95250" cy="85725"/>
                </a:xfrm>
                <a:custGeom>
                  <a:avLst/>
                  <a:gdLst>
                    <a:gd name="connsiteX0" fmla="*/ 12153 w 95250"/>
                    <a:gd name="connsiteY0" fmla="*/ 11030 h 85725"/>
                    <a:gd name="connsiteX1" fmla="*/ 10277 w 95250"/>
                    <a:gd name="connsiteY1" fmla="*/ 8515 h 85725"/>
                    <a:gd name="connsiteX2" fmla="*/ 11706 w 95250"/>
                    <a:gd name="connsiteY2" fmla="*/ 11640 h 85725"/>
                    <a:gd name="connsiteX3" fmla="*/ 13058 w 95250"/>
                    <a:gd name="connsiteY3" fmla="*/ 14821 h 85725"/>
                    <a:gd name="connsiteX4" fmla="*/ 18868 w 95250"/>
                    <a:gd name="connsiteY4" fmla="*/ 18326 h 85725"/>
                    <a:gd name="connsiteX5" fmla="*/ 17916 w 95250"/>
                    <a:gd name="connsiteY5" fmla="*/ 23079 h 85725"/>
                    <a:gd name="connsiteX6" fmla="*/ 9296 w 95250"/>
                    <a:gd name="connsiteY6" fmla="*/ 16097 h 85725"/>
                    <a:gd name="connsiteX7" fmla="*/ 11420 w 95250"/>
                    <a:gd name="connsiteY7" fmla="*/ 22974 h 85725"/>
                    <a:gd name="connsiteX8" fmla="*/ 7153 w 95250"/>
                    <a:gd name="connsiteY8" fmla="*/ 21298 h 85725"/>
                    <a:gd name="connsiteX9" fmla="*/ 14077 w 95250"/>
                    <a:gd name="connsiteY9" fmla="*/ 27813 h 85725"/>
                    <a:gd name="connsiteX10" fmla="*/ 14239 w 95250"/>
                    <a:gd name="connsiteY10" fmla="*/ 26441 h 85725"/>
                    <a:gd name="connsiteX11" fmla="*/ 18135 w 95250"/>
                    <a:gd name="connsiteY11" fmla="*/ 30918 h 85725"/>
                    <a:gd name="connsiteX12" fmla="*/ 21678 w 95250"/>
                    <a:gd name="connsiteY12" fmla="*/ 28975 h 85725"/>
                    <a:gd name="connsiteX13" fmla="*/ 20812 w 95250"/>
                    <a:gd name="connsiteY13" fmla="*/ 32280 h 85725"/>
                    <a:gd name="connsiteX14" fmla="*/ 25488 w 95250"/>
                    <a:gd name="connsiteY14" fmla="*/ 31375 h 85725"/>
                    <a:gd name="connsiteX15" fmla="*/ 21393 w 95250"/>
                    <a:gd name="connsiteY15" fmla="*/ 28194 h 85725"/>
                    <a:gd name="connsiteX16" fmla="*/ 28174 w 95250"/>
                    <a:gd name="connsiteY16" fmla="*/ 27108 h 85725"/>
                    <a:gd name="connsiteX17" fmla="*/ 31175 w 95250"/>
                    <a:gd name="connsiteY17" fmla="*/ 35014 h 85725"/>
                    <a:gd name="connsiteX18" fmla="*/ 35080 w 95250"/>
                    <a:gd name="connsiteY18" fmla="*/ 30966 h 85725"/>
                    <a:gd name="connsiteX19" fmla="*/ 39433 w 95250"/>
                    <a:gd name="connsiteY19" fmla="*/ 28127 h 85725"/>
                    <a:gd name="connsiteX20" fmla="*/ 41595 w 95250"/>
                    <a:gd name="connsiteY20" fmla="*/ 34776 h 85725"/>
                    <a:gd name="connsiteX21" fmla="*/ 61969 w 95250"/>
                    <a:gd name="connsiteY21" fmla="*/ 63370 h 85725"/>
                    <a:gd name="connsiteX22" fmla="*/ 57102 w 95250"/>
                    <a:gd name="connsiteY22" fmla="*/ 59655 h 85725"/>
                    <a:gd name="connsiteX23" fmla="*/ 72666 w 95250"/>
                    <a:gd name="connsiteY23" fmla="*/ 76057 h 85725"/>
                    <a:gd name="connsiteX24" fmla="*/ 76152 w 95250"/>
                    <a:gd name="connsiteY24" fmla="*/ 76238 h 85725"/>
                    <a:gd name="connsiteX25" fmla="*/ 68370 w 95250"/>
                    <a:gd name="connsiteY25" fmla="*/ 46339 h 85725"/>
                    <a:gd name="connsiteX26" fmla="*/ 70437 w 95250"/>
                    <a:gd name="connsiteY26" fmla="*/ 54997 h 85725"/>
                    <a:gd name="connsiteX27" fmla="*/ 88791 w 95250"/>
                    <a:gd name="connsiteY27" fmla="*/ 78257 h 85725"/>
                    <a:gd name="connsiteX28" fmla="*/ 87906 w 95250"/>
                    <a:gd name="connsiteY28" fmla="*/ 69066 h 85725"/>
                    <a:gd name="connsiteX29" fmla="*/ 68751 w 95250"/>
                    <a:gd name="connsiteY29" fmla="*/ 46396 h 85725"/>
                    <a:gd name="connsiteX30" fmla="*/ 47539 w 95250"/>
                    <a:gd name="connsiteY30" fmla="*/ 24994 h 85725"/>
                    <a:gd name="connsiteX31" fmla="*/ 56140 w 95250"/>
                    <a:gd name="connsiteY31" fmla="*/ 38548 h 85725"/>
                    <a:gd name="connsiteX32" fmla="*/ 52435 w 95250"/>
                    <a:gd name="connsiteY32" fmla="*/ 35700 h 85725"/>
                    <a:gd name="connsiteX33" fmla="*/ 61159 w 95250"/>
                    <a:gd name="connsiteY33" fmla="*/ 50854 h 85725"/>
                    <a:gd name="connsiteX34" fmla="*/ 54711 w 95250"/>
                    <a:gd name="connsiteY34" fmla="*/ 43196 h 85725"/>
                    <a:gd name="connsiteX35" fmla="*/ 55616 w 95250"/>
                    <a:gd name="connsiteY35" fmla="*/ 48692 h 85725"/>
                    <a:gd name="connsiteX36" fmla="*/ 47072 w 95250"/>
                    <a:gd name="connsiteY36" fmla="*/ 41110 h 85725"/>
                    <a:gd name="connsiteX37" fmla="*/ 44453 w 95250"/>
                    <a:gd name="connsiteY37" fmla="*/ 30604 h 85725"/>
                    <a:gd name="connsiteX38" fmla="*/ 30337 w 95250"/>
                    <a:gd name="connsiteY38" fmla="*/ 12697 h 85725"/>
                    <a:gd name="connsiteX39" fmla="*/ 17030 w 95250"/>
                    <a:gd name="connsiteY39" fmla="*/ 7144 h 85725"/>
                    <a:gd name="connsiteX40" fmla="*/ 12153 w 95250"/>
                    <a:gd name="connsiteY40" fmla="*/ 11030 h 85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</a:cxnLst>
                  <a:rect l="l" t="t" r="r" b="b"/>
                  <a:pathLst>
                    <a:path w="95250" h="85725">
                      <a:moveTo>
                        <a:pt x="12153" y="11030"/>
                      </a:moveTo>
                      <a:cubicBezTo>
                        <a:pt x="11363" y="10820"/>
                        <a:pt x="10667" y="9258"/>
                        <a:pt x="10277" y="8515"/>
                      </a:cubicBezTo>
                      <a:cubicBezTo>
                        <a:pt x="10277" y="8515"/>
                        <a:pt x="11048" y="10020"/>
                        <a:pt x="11706" y="11640"/>
                      </a:cubicBezTo>
                      <a:cubicBezTo>
                        <a:pt x="12382" y="13230"/>
                        <a:pt x="13058" y="14821"/>
                        <a:pt x="13058" y="14821"/>
                      </a:cubicBezTo>
                      <a:cubicBezTo>
                        <a:pt x="14649" y="15164"/>
                        <a:pt x="17411" y="16554"/>
                        <a:pt x="18868" y="18326"/>
                      </a:cubicBezTo>
                      <a:lnTo>
                        <a:pt x="17916" y="23079"/>
                      </a:lnTo>
                      <a:lnTo>
                        <a:pt x="9296" y="16097"/>
                      </a:lnTo>
                      <a:lnTo>
                        <a:pt x="11420" y="22974"/>
                      </a:lnTo>
                      <a:lnTo>
                        <a:pt x="7153" y="21298"/>
                      </a:lnTo>
                      <a:cubicBezTo>
                        <a:pt x="6886" y="24060"/>
                        <a:pt x="12677" y="26089"/>
                        <a:pt x="14077" y="27813"/>
                      </a:cubicBezTo>
                      <a:cubicBezTo>
                        <a:pt x="13754" y="27032"/>
                        <a:pt x="14239" y="26441"/>
                        <a:pt x="14239" y="26441"/>
                      </a:cubicBezTo>
                      <a:lnTo>
                        <a:pt x="18135" y="30918"/>
                      </a:lnTo>
                      <a:cubicBezTo>
                        <a:pt x="15354" y="27442"/>
                        <a:pt x="17440" y="23660"/>
                        <a:pt x="21678" y="28975"/>
                      </a:cubicBezTo>
                      <a:cubicBezTo>
                        <a:pt x="19907" y="29947"/>
                        <a:pt x="18049" y="28766"/>
                        <a:pt x="20812" y="32280"/>
                      </a:cubicBezTo>
                      <a:cubicBezTo>
                        <a:pt x="22897" y="32128"/>
                        <a:pt x="22078" y="26251"/>
                        <a:pt x="25488" y="31375"/>
                      </a:cubicBezTo>
                      <a:lnTo>
                        <a:pt x="21393" y="28194"/>
                      </a:lnTo>
                      <a:cubicBezTo>
                        <a:pt x="20335" y="23670"/>
                        <a:pt x="26060" y="27242"/>
                        <a:pt x="28174" y="27108"/>
                      </a:cubicBezTo>
                      <a:cubicBezTo>
                        <a:pt x="23783" y="28785"/>
                        <a:pt x="30832" y="32080"/>
                        <a:pt x="31175" y="35014"/>
                      </a:cubicBezTo>
                      <a:cubicBezTo>
                        <a:pt x="28517" y="27937"/>
                        <a:pt x="31727" y="29308"/>
                        <a:pt x="35080" y="30966"/>
                      </a:cubicBezTo>
                      <a:cubicBezTo>
                        <a:pt x="38338" y="32680"/>
                        <a:pt x="41605" y="34795"/>
                        <a:pt x="39433" y="28127"/>
                      </a:cubicBezTo>
                      <a:cubicBezTo>
                        <a:pt x="45253" y="30851"/>
                        <a:pt x="41586" y="32566"/>
                        <a:pt x="41595" y="34776"/>
                      </a:cubicBezTo>
                      <a:cubicBezTo>
                        <a:pt x="45643" y="41481"/>
                        <a:pt x="56483" y="52178"/>
                        <a:pt x="61969" y="63370"/>
                      </a:cubicBezTo>
                      <a:lnTo>
                        <a:pt x="57102" y="59655"/>
                      </a:lnTo>
                      <a:cubicBezTo>
                        <a:pt x="61693" y="68485"/>
                        <a:pt x="71723" y="70980"/>
                        <a:pt x="72666" y="76057"/>
                      </a:cubicBezTo>
                      <a:lnTo>
                        <a:pt x="76152" y="76238"/>
                      </a:lnTo>
                      <a:cubicBezTo>
                        <a:pt x="76342" y="69361"/>
                        <a:pt x="64226" y="51302"/>
                        <a:pt x="68370" y="46339"/>
                      </a:cubicBezTo>
                      <a:lnTo>
                        <a:pt x="70437" y="54997"/>
                      </a:lnTo>
                      <a:cubicBezTo>
                        <a:pt x="80086" y="58112"/>
                        <a:pt x="80886" y="74581"/>
                        <a:pt x="88791" y="78257"/>
                      </a:cubicBezTo>
                      <a:cubicBezTo>
                        <a:pt x="96554" y="81277"/>
                        <a:pt x="87868" y="75076"/>
                        <a:pt x="87906" y="69066"/>
                      </a:cubicBezTo>
                      <a:cubicBezTo>
                        <a:pt x="80571" y="61760"/>
                        <a:pt x="74771" y="54073"/>
                        <a:pt x="68751" y="46396"/>
                      </a:cubicBezTo>
                      <a:cubicBezTo>
                        <a:pt x="62379" y="39043"/>
                        <a:pt x="55787" y="31642"/>
                        <a:pt x="47539" y="24994"/>
                      </a:cubicBezTo>
                      <a:cubicBezTo>
                        <a:pt x="47615" y="29451"/>
                        <a:pt x="58054" y="33299"/>
                        <a:pt x="56140" y="38548"/>
                      </a:cubicBezTo>
                      <a:lnTo>
                        <a:pt x="52435" y="35700"/>
                      </a:lnTo>
                      <a:cubicBezTo>
                        <a:pt x="60417" y="40919"/>
                        <a:pt x="54711" y="45406"/>
                        <a:pt x="61159" y="50854"/>
                      </a:cubicBezTo>
                      <a:cubicBezTo>
                        <a:pt x="58140" y="52607"/>
                        <a:pt x="55482" y="45691"/>
                        <a:pt x="54711" y="43196"/>
                      </a:cubicBezTo>
                      <a:lnTo>
                        <a:pt x="55616" y="48692"/>
                      </a:lnTo>
                      <a:cubicBezTo>
                        <a:pt x="46977" y="45472"/>
                        <a:pt x="55540" y="41272"/>
                        <a:pt x="47072" y="41110"/>
                      </a:cubicBezTo>
                      <a:cubicBezTo>
                        <a:pt x="51349" y="36738"/>
                        <a:pt x="39490" y="34776"/>
                        <a:pt x="44453" y="30604"/>
                      </a:cubicBezTo>
                      <a:cubicBezTo>
                        <a:pt x="38557" y="26822"/>
                        <a:pt x="29374" y="17583"/>
                        <a:pt x="30337" y="12697"/>
                      </a:cubicBezTo>
                      <a:cubicBezTo>
                        <a:pt x="22155" y="5477"/>
                        <a:pt x="22021" y="11944"/>
                        <a:pt x="17030" y="7144"/>
                      </a:cubicBezTo>
                      <a:lnTo>
                        <a:pt x="12153" y="1103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46" name="任意多边形: 形状 1229">
                  <a:extLst>
                    <a:ext uri="{FF2B5EF4-FFF2-40B4-BE49-F238E27FC236}">
                      <a16:creationId xmlns:a16="http://schemas.microsoft.com/office/drawing/2014/main" id="{CA1B69A2-E475-6A52-E496-3CFB98BAE061}"/>
                    </a:ext>
                  </a:extLst>
                </p:cNvPr>
                <p:cNvSpPr/>
                <p:nvPr/>
              </p:nvSpPr>
              <p:spPr>
                <a:xfrm>
                  <a:off x="3772138" y="767918"/>
                  <a:ext cx="9525" cy="9525"/>
                </a:xfrm>
                <a:custGeom>
                  <a:avLst/>
                  <a:gdLst>
                    <a:gd name="connsiteX0" fmla="*/ 11763 w 9525"/>
                    <a:gd name="connsiteY0" fmla="*/ 9230 h 9525"/>
                    <a:gd name="connsiteX1" fmla="*/ 7144 w 9525"/>
                    <a:gd name="connsiteY1" fmla="*/ 7144 h 9525"/>
                    <a:gd name="connsiteX2" fmla="*/ 11763 w 9525"/>
                    <a:gd name="connsiteY2" fmla="*/ 923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1763" y="9230"/>
                      </a:moveTo>
                      <a:cubicBezTo>
                        <a:pt x="7134" y="7915"/>
                        <a:pt x="11249" y="7239"/>
                        <a:pt x="7144" y="7144"/>
                      </a:cubicBezTo>
                      <a:cubicBezTo>
                        <a:pt x="8896" y="7753"/>
                        <a:pt x="10458" y="11382"/>
                        <a:pt x="11763" y="923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47" name="任意多边形: 形状 1230">
                  <a:extLst>
                    <a:ext uri="{FF2B5EF4-FFF2-40B4-BE49-F238E27FC236}">
                      <a16:creationId xmlns:a16="http://schemas.microsoft.com/office/drawing/2014/main" id="{20327FD3-ABB4-8CB2-4BE5-E7093C54B58F}"/>
                    </a:ext>
                  </a:extLst>
                </p:cNvPr>
                <p:cNvSpPr/>
                <p:nvPr/>
              </p:nvSpPr>
              <p:spPr>
                <a:xfrm>
                  <a:off x="3806571" y="751897"/>
                  <a:ext cx="19050" cy="19050"/>
                </a:xfrm>
                <a:custGeom>
                  <a:avLst/>
                  <a:gdLst>
                    <a:gd name="connsiteX0" fmla="*/ 11173 w 19050"/>
                    <a:gd name="connsiteY0" fmla="*/ 9887 h 19050"/>
                    <a:gd name="connsiteX1" fmla="*/ 7144 w 19050"/>
                    <a:gd name="connsiteY1" fmla="*/ 12068 h 19050"/>
                    <a:gd name="connsiteX2" fmla="*/ 11173 w 19050"/>
                    <a:gd name="connsiteY2" fmla="*/ 9887 h 19050"/>
                    <a:gd name="connsiteX3" fmla="*/ 17440 w 19050"/>
                    <a:gd name="connsiteY3" fmla="*/ 13764 h 19050"/>
                    <a:gd name="connsiteX4" fmla="*/ 18145 w 19050"/>
                    <a:gd name="connsiteY4" fmla="*/ 10792 h 19050"/>
                    <a:gd name="connsiteX5" fmla="*/ 11135 w 19050"/>
                    <a:gd name="connsiteY5" fmla="*/ 7144 h 19050"/>
                    <a:gd name="connsiteX6" fmla="*/ 11173 w 19050"/>
                    <a:gd name="connsiteY6" fmla="*/ 988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" h="19050">
                      <a:moveTo>
                        <a:pt x="11173" y="9887"/>
                      </a:moveTo>
                      <a:cubicBezTo>
                        <a:pt x="8715" y="7353"/>
                        <a:pt x="9077" y="11344"/>
                        <a:pt x="7144" y="12068"/>
                      </a:cubicBezTo>
                      <a:cubicBezTo>
                        <a:pt x="10058" y="12363"/>
                        <a:pt x="11335" y="11887"/>
                        <a:pt x="11173" y="9887"/>
                      </a:cubicBezTo>
                      <a:cubicBezTo>
                        <a:pt x="15392" y="9735"/>
                        <a:pt x="13383" y="13164"/>
                        <a:pt x="17440" y="13764"/>
                      </a:cubicBezTo>
                      <a:cubicBezTo>
                        <a:pt x="21336" y="12373"/>
                        <a:pt x="18574" y="14030"/>
                        <a:pt x="18145" y="10792"/>
                      </a:cubicBezTo>
                      <a:lnTo>
                        <a:pt x="11135" y="7144"/>
                      </a:lnTo>
                      <a:lnTo>
                        <a:pt x="11173" y="988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48" name="任意多边形: 形状 1231">
                  <a:extLst>
                    <a:ext uri="{FF2B5EF4-FFF2-40B4-BE49-F238E27FC236}">
                      <a16:creationId xmlns:a16="http://schemas.microsoft.com/office/drawing/2014/main" id="{D07797DB-EBF3-8002-8553-7C02004A1F03}"/>
                    </a:ext>
                  </a:extLst>
                </p:cNvPr>
                <p:cNvSpPr/>
                <p:nvPr/>
              </p:nvSpPr>
              <p:spPr>
                <a:xfrm>
                  <a:off x="3749202" y="789425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63 h 9525"/>
                    <a:gd name="connsiteX1" fmla="*/ 11078 w 9525"/>
                    <a:gd name="connsiteY1" fmla="*/ 8411 h 9525"/>
                    <a:gd name="connsiteX2" fmla="*/ 7144 w 9525"/>
                    <a:gd name="connsiteY2" fmla="*/ 71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63"/>
                      </a:moveTo>
                      <a:cubicBezTo>
                        <a:pt x="10230" y="6878"/>
                        <a:pt x="6648" y="9821"/>
                        <a:pt x="11078" y="8411"/>
                      </a:cubicBezTo>
                      <a:cubicBezTo>
                        <a:pt x="10658" y="6487"/>
                        <a:pt x="7572" y="7544"/>
                        <a:pt x="7144" y="716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49" name="任意多边形: 形状 1232">
                  <a:extLst>
                    <a:ext uri="{FF2B5EF4-FFF2-40B4-BE49-F238E27FC236}">
                      <a16:creationId xmlns:a16="http://schemas.microsoft.com/office/drawing/2014/main" id="{578AB2E4-1A51-643D-11D0-DA3BAE3633A4}"/>
                    </a:ext>
                  </a:extLst>
                </p:cNvPr>
                <p:cNvSpPr/>
                <p:nvPr/>
              </p:nvSpPr>
              <p:spPr>
                <a:xfrm>
                  <a:off x="3728190" y="1001623"/>
                  <a:ext cx="9525" cy="9525"/>
                </a:xfrm>
                <a:custGeom>
                  <a:avLst/>
                  <a:gdLst>
                    <a:gd name="connsiteX0" fmla="*/ 11230 w 9525"/>
                    <a:gd name="connsiteY0" fmla="*/ 9449 h 9525"/>
                    <a:gd name="connsiteX1" fmla="*/ 10535 w 9525"/>
                    <a:gd name="connsiteY1" fmla="*/ 9173 h 9525"/>
                    <a:gd name="connsiteX2" fmla="*/ 11478 w 9525"/>
                    <a:gd name="connsiteY2" fmla="*/ 8973 h 9525"/>
                    <a:gd name="connsiteX3" fmla="*/ 7144 w 9525"/>
                    <a:gd name="connsiteY3" fmla="*/ 7144 h 9525"/>
                    <a:gd name="connsiteX4" fmla="*/ 11230 w 9525"/>
                    <a:gd name="connsiteY4" fmla="*/ 944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11230" y="9449"/>
                      </a:moveTo>
                      <a:lnTo>
                        <a:pt x="10535" y="9173"/>
                      </a:lnTo>
                      <a:cubicBezTo>
                        <a:pt x="12268" y="9858"/>
                        <a:pt x="10849" y="8868"/>
                        <a:pt x="11478" y="8973"/>
                      </a:cubicBezTo>
                      <a:lnTo>
                        <a:pt x="7144" y="7144"/>
                      </a:lnTo>
                      <a:cubicBezTo>
                        <a:pt x="8153" y="7544"/>
                        <a:pt x="10878" y="9115"/>
                        <a:pt x="11230" y="944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50" name="任意多边形: 形状 1233">
                  <a:extLst>
                    <a:ext uri="{FF2B5EF4-FFF2-40B4-BE49-F238E27FC236}">
                      <a16:creationId xmlns:a16="http://schemas.microsoft.com/office/drawing/2014/main" id="{C98C9A9C-704C-3B29-51E6-D4AD4485E3C0}"/>
                    </a:ext>
                  </a:extLst>
                </p:cNvPr>
                <p:cNvSpPr/>
                <p:nvPr/>
              </p:nvSpPr>
              <p:spPr>
                <a:xfrm>
                  <a:off x="3699901" y="841635"/>
                  <a:ext cx="28575" cy="19050"/>
                </a:xfrm>
                <a:custGeom>
                  <a:avLst/>
                  <a:gdLst>
                    <a:gd name="connsiteX0" fmla="*/ 19774 w 28575"/>
                    <a:gd name="connsiteY0" fmla="*/ 13151 h 19050"/>
                    <a:gd name="connsiteX1" fmla="*/ 22822 w 28575"/>
                    <a:gd name="connsiteY1" fmla="*/ 13417 h 19050"/>
                    <a:gd name="connsiteX2" fmla="*/ 16935 w 28575"/>
                    <a:gd name="connsiteY2" fmla="*/ 10779 h 19050"/>
                    <a:gd name="connsiteX3" fmla="*/ 20850 w 28575"/>
                    <a:gd name="connsiteY3" fmla="*/ 9493 h 19050"/>
                    <a:gd name="connsiteX4" fmla="*/ 17393 w 28575"/>
                    <a:gd name="connsiteY4" fmla="*/ 7864 h 19050"/>
                    <a:gd name="connsiteX5" fmla="*/ 17212 w 28575"/>
                    <a:gd name="connsiteY5" fmla="*/ 10303 h 19050"/>
                    <a:gd name="connsiteX6" fmla="*/ 13964 w 28575"/>
                    <a:gd name="connsiteY6" fmla="*/ 9655 h 19050"/>
                    <a:gd name="connsiteX7" fmla="*/ 16135 w 28575"/>
                    <a:gd name="connsiteY7" fmla="*/ 12208 h 19050"/>
                    <a:gd name="connsiteX8" fmla="*/ 11792 w 28575"/>
                    <a:gd name="connsiteY8" fmla="*/ 10284 h 19050"/>
                    <a:gd name="connsiteX9" fmla="*/ 7144 w 28575"/>
                    <a:gd name="connsiteY9" fmla="*/ 14370 h 19050"/>
                    <a:gd name="connsiteX10" fmla="*/ 19774 w 28575"/>
                    <a:gd name="connsiteY10" fmla="*/ 1315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575" h="19050">
                      <a:moveTo>
                        <a:pt x="19774" y="13151"/>
                      </a:moveTo>
                      <a:cubicBezTo>
                        <a:pt x="20403" y="14208"/>
                        <a:pt x="22850" y="15332"/>
                        <a:pt x="22822" y="13417"/>
                      </a:cubicBezTo>
                      <a:cubicBezTo>
                        <a:pt x="22184" y="10379"/>
                        <a:pt x="17897" y="13103"/>
                        <a:pt x="16935" y="10779"/>
                      </a:cubicBezTo>
                      <a:cubicBezTo>
                        <a:pt x="16907" y="10665"/>
                        <a:pt x="20831" y="9398"/>
                        <a:pt x="20850" y="9493"/>
                      </a:cubicBezTo>
                      <a:cubicBezTo>
                        <a:pt x="19926" y="7017"/>
                        <a:pt x="19421" y="6540"/>
                        <a:pt x="17393" y="7864"/>
                      </a:cubicBezTo>
                      <a:lnTo>
                        <a:pt x="17212" y="10303"/>
                      </a:lnTo>
                      <a:lnTo>
                        <a:pt x="13964" y="9655"/>
                      </a:lnTo>
                      <a:cubicBezTo>
                        <a:pt x="14668" y="9455"/>
                        <a:pt x="16221" y="10979"/>
                        <a:pt x="16135" y="12208"/>
                      </a:cubicBezTo>
                      <a:cubicBezTo>
                        <a:pt x="14735" y="12617"/>
                        <a:pt x="13440" y="10608"/>
                        <a:pt x="11792" y="10284"/>
                      </a:cubicBezTo>
                      <a:cubicBezTo>
                        <a:pt x="10954" y="12903"/>
                        <a:pt x="10477" y="13846"/>
                        <a:pt x="7144" y="14370"/>
                      </a:cubicBezTo>
                      <a:cubicBezTo>
                        <a:pt x="10135" y="12379"/>
                        <a:pt x="20241" y="16504"/>
                        <a:pt x="19774" y="1315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51" name="任意多边形: 形状 1234">
                  <a:extLst>
                    <a:ext uri="{FF2B5EF4-FFF2-40B4-BE49-F238E27FC236}">
                      <a16:creationId xmlns:a16="http://schemas.microsoft.com/office/drawing/2014/main" id="{9817DDC7-1272-ADBC-7FB3-7BBA1E7048DD}"/>
                    </a:ext>
                  </a:extLst>
                </p:cNvPr>
                <p:cNvSpPr/>
                <p:nvPr/>
              </p:nvSpPr>
              <p:spPr>
                <a:xfrm>
                  <a:off x="4047153" y="781005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7144 h 19050"/>
                    <a:gd name="connsiteX1" fmla="*/ 8096 w 9525"/>
                    <a:gd name="connsiteY1" fmla="*/ 17174 h 19050"/>
                    <a:gd name="connsiteX2" fmla="*/ 7144 w 9525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144" y="7144"/>
                      </a:moveTo>
                      <a:lnTo>
                        <a:pt x="8096" y="17174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52" name="任意多边形: 形状 1235">
                  <a:extLst>
                    <a:ext uri="{FF2B5EF4-FFF2-40B4-BE49-F238E27FC236}">
                      <a16:creationId xmlns:a16="http://schemas.microsoft.com/office/drawing/2014/main" id="{FED04F33-C90B-AB68-0780-9E86BF007C2C}"/>
                    </a:ext>
                  </a:extLst>
                </p:cNvPr>
                <p:cNvSpPr/>
                <p:nvPr/>
              </p:nvSpPr>
              <p:spPr>
                <a:xfrm>
                  <a:off x="3727294" y="999613"/>
                  <a:ext cx="19050" cy="19050"/>
                </a:xfrm>
                <a:custGeom>
                  <a:avLst/>
                  <a:gdLst>
                    <a:gd name="connsiteX0" fmla="*/ 14011 w 19050"/>
                    <a:gd name="connsiteY0" fmla="*/ 11287 h 19050"/>
                    <a:gd name="connsiteX1" fmla="*/ 15478 w 19050"/>
                    <a:gd name="connsiteY1" fmla="*/ 12535 h 19050"/>
                    <a:gd name="connsiteX2" fmla="*/ 18593 w 19050"/>
                    <a:gd name="connsiteY2" fmla="*/ 13973 h 19050"/>
                    <a:gd name="connsiteX3" fmla="*/ 16326 w 19050"/>
                    <a:gd name="connsiteY3" fmla="*/ 12468 h 19050"/>
                    <a:gd name="connsiteX4" fmla="*/ 20031 w 19050"/>
                    <a:gd name="connsiteY4" fmla="*/ 14449 h 19050"/>
                    <a:gd name="connsiteX5" fmla="*/ 14688 w 19050"/>
                    <a:gd name="connsiteY5" fmla="*/ 11544 h 19050"/>
                    <a:gd name="connsiteX6" fmla="*/ 8544 w 19050"/>
                    <a:gd name="connsiteY6" fmla="*/ 7668 h 19050"/>
                    <a:gd name="connsiteX7" fmla="*/ 7144 w 19050"/>
                    <a:gd name="connsiteY7" fmla="*/ 7144 h 19050"/>
                    <a:gd name="connsiteX8" fmla="*/ 14011 w 19050"/>
                    <a:gd name="connsiteY8" fmla="*/ 1128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050" h="19050">
                      <a:moveTo>
                        <a:pt x="14011" y="11287"/>
                      </a:moveTo>
                      <a:cubicBezTo>
                        <a:pt x="12325" y="10458"/>
                        <a:pt x="12859" y="11030"/>
                        <a:pt x="15478" y="12535"/>
                      </a:cubicBezTo>
                      <a:cubicBezTo>
                        <a:pt x="17231" y="13440"/>
                        <a:pt x="15707" y="12163"/>
                        <a:pt x="18593" y="13973"/>
                      </a:cubicBezTo>
                      <a:lnTo>
                        <a:pt x="16326" y="12468"/>
                      </a:lnTo>
                      <a:cubicBezTo>
                        <a:pt x="19545" y="14278"/>
                        <a:pt x="18269" y="13516"/>
                        <a:pt x="20031" y="14449"/>
                      </a:cubicBezTo>
                      <a:cubicBezTo>
                        <a:pt x="16888" y="12316"/>
                        <a:pt x="17050" y="12830"/>
                        <a:pt x="14688" y="11544"/>
                      </a:cubicBezTo>
                      <a:cubicBezTo>
                        <a:pt x="12106" y="9954"/>
                        <a:pt x="9744" y="8801"/>
                        <a:pt x="8544" y="7668"/>
                      </a:cubicBezTo>
                      <a:lnTo>
                        <a:pt x="7144" y="7144"/>
                      </a:lnTo>
                      <a:cubicBezTo>
                        <a:pt x="9639" y="9049"/>
                        <a:pt x="11392" y="9763"/>
                        <a:pt x="14011" y="1128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53" name="任意多边形: 形状 1236">
                  <a:extLst>
                    <a:ext uri="{FF2B5EF4-FFF2-40B4-BE49-F238E27FC236}">
                      <a16:creationId xmlns:a16="http://schemas.microsoft.com/office/drawing/2014/main" id="{1F8CB956-A6B2-DB2F-E123-BA255016C9BB}"/>
                    </a:ext>
                  </a:extLst>
                </p:cNvPr>
                <p:cNvSpPr/>
                <p:nvPr/>
              </p:nvSpPr>
              <p:spPr>
                <a:xfrm>
                  <a:off x="3735607" y="1005324"/>
                  <a:ext cx="9525" cy="9525"/>
                </a:xfrm>
                <a:custGeom>
                  <a:avLst/>
                  <a:gdLst>
                    <a:gd name="connsiteX0" fmla="*/ 11490 w 9525"/>
                    <a:gd name="connsiteY0" fmla="*/ 9263 h 9525"/>
                    <a:gd name="connsiteX1" fmla="*/ 10890 w 9525"/>
                    <a:gd name="connsiteY1" fmla="*/ 8825 h 9525"/>
                    <a:gd name="connsiteX2" fmla="*/ 7147 w 9525"/>
                    <a:gd name="connsiteY2" fmla="*/ 7148 h 9525"/>
                    <a:gd name="connsiteX3" fmla="*/ 11490 w 9525"/>
                    <a:gd name="connsiteY3" fmla="*/ 92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1490" y="9263"/>
                      </a:moveTo>
                      <a:lnTo>
                        <a:pt x="10890" y="8825"/>
                      </a:lnTo>
                      <a:cubicBezTo>
                        <a:pt x="10890" y="8825"/>
                        <a:pt x="7023" y="7043"/>
                        <a:pt x="7147" y="7148"/>
                      </a:cubicBezTo>
                      <a:cubicBezTo>
                        <a:pt x="10252" y="8825"/>
                        <a:pt x="9985" y="8491"/>
                        <a:pt x="11490" y="926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54" name="任意多边形: 形状 1237">
                  <a:extLst>
                    <a:ext uri="{FF2B5EF4-FFF2-40B4-BE49-F238E27FC236}">
                      <a16:creationId xmlns:a16="http://schemas.microsoft.com/office/drawing/2014/main" id="{7CAB6168-9129-7A00-CC28-CA001FD00B94}"/>
                    </a:ext>
                  </a:extLst>
                </p:cNvPr>
                <p:cNvSpPr/>
                <p:nvPr/>
              </p:nvSpPr>
              <p:spPr>
                <a:xfrm>
                  <a:off x="3709035" y="980592"/>
                  <a:ext cx="19050" cy="19050"/>
                </a:xfrm>
                <a:custGeom>
                  <a:avLst/>
                  <a:gdLst>
                    <a:gd name="connsiteX0" fmla="*/ 12173 w 19050"/>
                    <a:gd name="connsiteY0" fmla="*/ 12125 h 19050"/>
                    <a:gd name="connsiteX1" fmla="*/ 13983 w 19050"/>
                    <a:gd name="connsiteY1" fmla="*/ 12554 h 19050"/>
                    <a:gd name="connsiteX2" fmla="*/ 8801 w 19050"/>
                    <a:gd name="connsiteY2" fmla="*/ 8077 h 19050"/>
                    <a:gd name="connsiteX3" fmla="*/ 10744 w 19050"/>
                    <a:gd name="connsiteY3" fmla="*/ 8792 h 19050"/>
                    <a:gd name="connsiteX4" fmla="*/ 13049 w 19050"/>
                    <a:gd name="connsiteY4" fmla="*/ 11335 h 19050"/>
                    <a:gd name="connsiteX5" fmla="*/ 11297 w 19050"/>
                    <a:gd name="connsiteY5" fmla="*/ 9877 h 19050"/>
                    <a:gd name="connsiteX6" fmla="*/ 12287 w 19050"/>
                    <a:gd name="connsiteY6" fmla="*/ 9354 h 19050"/>
                    <a:gd name="connsiteX7" fmla="*/ 7144 w 19050"/>
                    <a:gd name="connsiteY7" fmla="*/ 7144 h 19050"/>
                    <a:gd name="connsiteX8" fmla="*/ 12173 w 19050"/>
                    <a:gd name="connsiteY8" fmla="*/ 1212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050" h="19050">
                      <a:moveTo>
                        <a:pt x="12173" y="12125"/>
                      </a:moveTo>
                      <a:lnTo>
                        <a:pt x="13983" y="12554"/>
                      </a:lnTo>
                      <a:cubicBezTo>
                        <a:pt x="12592" y="11240"/>
                        <a:pt x="8125" y="9344"/>
                        <a:pt x="8801" y="8077"/>
                      </a:cubicBezTo>
                      <a:cubicBezTo>
                        <a:pt x="8715" y="7601"/>
                        <a:pt x="10039" y="8439"/>
                        <a:pt x="10744" y="8792"/>
                      </a:cubicBezTo>
                      <a:cubicBezTo>
                        <a:pt x="11059" y="9582"/>
                        <a:pt x="11344" y="10878"/>
                        <a:pt x="13049" y="11335"/>
                      </a:cubicBezTo>
                      <a:lnTo>
                        <a:pt x="11297" y="9877"/>
                      </a:lnTo>
                      <a:lnTo>
                        <a:pt x="12287" y="9354"/>
                      </a:lnTo>
                      <a:cubicBezTo>
                        <a:pt x="10258" y="7696"/>
                        <a:pt x="8534" y="7715"/>
                        <a:pt x="7144" y="7144"/>
                      </a:cubicBezTo>
                      <a:cubicBezTo>
                        <a:pt x="8391" y="9687"/>
                        <a:pt x="11459" y="10125"/>
                        <a:pt x="12173" y="1212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55" name="任意多边形: 形状 1238">
                  <a:extLst>
                    <a:ext uri="{FF2B5EF4-FFF2-40B4-BE49-F238E27FC236}">
                      <a16:creationId xmlns:a16="http://schemas.microsoft.com/office/drawing/2014/main" id="{EDD9D9B9-33AC-8AB7-9175-B47CBF666330}"/>
                    </a:ext>
                  </a:extLst>
                </p:cNvPr>
                <p:cNvSpPr/>
                <p:nvPr/>
              </p:nvSpPr>
              <p:spPr>
                <a:xfrm>
                  <a:off x="3925767" y="749782"/>
                  <a:ext cx="9525" cy="19050"/>
                </a:xfrm>
                <a:custGeom>
                  <a:avLst/>
                  <a:gdLst>
                    <a:gd name="connsiteX0" fmla="*/ 10287 w 9525"/>
                    <a:gd name="connsiteY0" fmla="*/ 14288 h 19050"/>
                    <a:gd name="connsiteX1" fmla="*/ 9163 w 9525"/>
                    <a:gd name="connsiteY1" fmla="*/ 13487 h 19050"/>
                    <a:gd name="connsiteX2" fmla="*/ 10983 w 9525"/>
                    <a:gd name="connsiteY2" fmla="*/ 15716 h 19050"/>
                    <a:gd name="connsiteX3" fmla="*/ 7477 w 9525"/>
                    <a:gd name="connsiteY3" fmla="*/ 7144 h 19050"/>
                    <a:gd name="connsiteX4" fmla="*/ 10287 w 9525"/>
                    <a:gd name="connsiteY4" fmla="*/ 1428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19050">
                      <a:moveTo>
                        <a:pt x="10287" y="14288"/>
                      </a:moveTo>
                      <a:lnTo>
                        <a:pt x="9163" y="13487"/>
                      </a:lnTo>
                      <a:lnTo>
                        <a:pt x="10983" y="15716"/>
                      </a:lnTo>
                      <a:cubicBezTo>
                        <a:pt x="11554" y="12382"/>
                        <a:pt x="11583" y="12382"/>
                        <a:pt x="7477" y="7144"/>
                      </a:cubicBezTo>
                      <a:cubicBezTo>
                        <a:pt x="5544" y="7639"/>
                        <a:pt x="12754" y="11811"/>
                        <a:pt x="10287" y="1428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56" name="任意多边形: 形状 1239">
                  <a:extLst>
                    <a:ext uri="{FF2B5EF4-FFF2-40B4-BE49-F238E27FC236}">
                      <a16:creationId xmlns:a16="http://schemas.microsoft.com/office/drawing/2014/main" id="{08199915-9897-6176-CBE1-7768A75B3ED8}"/>
                    </a:ext>
                  </a:extLst>
                </p:cNvPr>
                <p:cNvSpPr/>
                <p:nvPr/>
              </p:nvSpPr>
              <p:spPr>
                <a:xfrm>
                  <a:off x="3894960" y="752201"/>
                  <a:ext cx="19050" cy="9525"/>
                </a:xfrm>
                <a:custGeom>
                  <a:avLst/>
                  <a:gdLst>
                    <a:gd name="connsiteX0" fmla="*/ 10604 w 19050"/>
                    <a:gd name="connsiteY0" fmla="*/ 11792 h 9525"/>
                    <a:gd name="connsiteX1" fmla="*/ 14385 w 19050"/>
                    <a:gd name="connsiteY1" fmla="*/ 11811 h 9525"/>
                    <a:gd name="connsiteX2" fmla="*/ 7175 w 19050"/>
                    <a:gd name="connsiteY2" fmla="*/ 7144 h 9525"/>
                    <a:gd name="connsiteX3" fmla="*/ 10604 w 19050"/>
                    <a:gd name="connsiteY3" fmla="*/ 1179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0604" y="11792"/>
                      </a:moveTo>
                      <a:lnTo>
                        <a:pt x="14385" y="11811"/>
                      </a:lnTo>
                      <a:lnTo>
                        <a:pt x="7175" y="7144"/>
                      </a:lnTo>
                      <a:cubicBezTo>
                        <a:pt x="6803" y="7820"/>
                        <a:pt x="9861" y="10497"/>
                        <a:pt x="10604" y="1179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57" name="任意多边形: 形状 1240">
                  <a:extLst>
                    <a:ext uri="{FF2B5EF4-FFF2-40B4-BE49-F238E27FC236}">
                      <a16:creationId xmlns:a16="http://schemas.microsoft.com/office/drawing/2014/main" id="{4364384D-9EB3-8AA8-7D17-6C5B9C9E5C7F}"/>
                    </a:ext>
                  </a:extLst>
                </p:cNvPr>
                <p:cNvSpPr/>
                <p:nvPr/>
              </p:nvSpPr>
              <p:spPr>
                <a:xfrm>
                  <a:off x="3706120" y="857653"/>
                  <a:ext cx="9525" cy="9525"/>
                </a:xfrm>
                <a:custGeom>
                  <a:avLst/>
                  <a:gdLst>
                    <a:gd name="connsiteX0" fmla="*/ 10258 w 9525"/>
                    <a:gd name="connsiteY0" fmla="*/ 7572 h 9525"/>
                    <a:gd name="connsiteX1" fmla="*/ 7620 w 9525"/>
                    <a:gd name="connsiteY1" fmla="*/ 7144 h 9525"/>
                    <a:gd name="connsiteX2" fmla="*/ 7144 w 9525"/>
                    <a:gd name="connsiteY2" fmla="*/ 926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258" y="7572"/>
                      </a:moveTo>
                      <a:lnTo>
                        <a:pt x="7620" y="7144"/>
                      </a:lnTo>
                      <a:lnTo>
                        <a:pt x="7144" y="926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58" name="任意多边形: 形状 1241">
                  <a:extLst>
                    <a:ext uri="{FF2B5EF4-FFF2-40B4-BE49-F238E27FC236}">
                      <a16:creationId xmlns:a16="http://schemas.microsoft.com/office/drawing/2014/main" id="{DA995229-9A97-44FB-D7FD-05274DDE1D79}"/>
                    </a:ext>
                  </a:extLst>
                </p:cNvPr>
                <p:cNvSpPr/>
                <p:nvPr/>
              </p:nvSpPr>
              <p:spPr>
                <a:xfrm>
                  <a:off x="3692109" y="927585"/>
                  <a:ext cx="9525" cy="9525"/>
                </a:xfrm>
                <a:custGeom>
                  <a:avLst/>
                  <a:gdLst>
                    <a:gd name="connsiteX0" fmla="*/ 8963 w 9525"/>
                    <a:gd name="connsiteY0" fmla="*/ 7144 h 9525"/>
                    <a:gd name="connsiteX1" fmla="*/ 7144 w 9525"/>
                    <a:gd name="connsiteY1" fmla="*/ 8306 h 9525"/>
                    <a:gd name="connsiteX2" fmla="*/ 9001 w 9525"/>
                    <a:gd name="connsiteY2" fmla="*/ 802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963" y="7144"/>
                      </a:moveTo>
                      <a:lnTo>
                        <a:pt x="7144" y="8306"/>
                      </a:lnTo>
                      <a:lnTo>
                        <a:pt x="9001" y="802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59" name="任意多边形: 形状 1242">
                  <a:extLst>
                    <a:ext uri="{FF2B5EF4-FFF2-40B4-BE49-F238E27FC236}">
                      <a16:creationId xmlns:a16="http://schemas.microsoft.com/office/drawing/2014/main" id="{45D01E9C-3E0C-B3B7-E44C-C38F8781D54D}"/>
                    </a:ext>
                  </a:extLst>
                </p:cNvPr>
                <p:cNvSpPr/>
                <p:nvPr/>
              </p:nvSpPr>
              <p:spPr>
                <a:xfrm>
                  <a:off x="4039419" y="789720"/>
                  <a:ext cx="19050" cy="19050"/>
                </a:xfrm>
                <a:custGeom>
                  <a:avLst/>
                  <a:gdLst>
                    <a:gd name="connsiteX0" fmla="*/ 11487 w 19050"/>
                    <a:gd name="connsiteY0" fmla="*/ 10925 h 19050"/>
                    <a:gd name="connsiteX1" fmla="*/ 13202 w 19050"/>
                    <a:gd name="connsiteY1" fmla="*/ 15764 h 19050"/>
                    <a:gd name="connsiteX2" fmla="*/ 13049 w 19050"/>
                    <a:gd name="connsiteY2" fmla="*/ 8592 h 19050"/>
                    <a:gd name="connsiteX3" fmla="*/ 7144 w 19050"/>
                    <a:gd name="connsiteY3" fmla="*/ 7144 h 19050"/>
                    <a:gd name="connsiteX4" fmla="*/ 11487 w 19050"/>
                    <a:gd name="connsiteY4" fmla="*/ 1092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1487" y="10925"/>
                      </a:moveTo>
                      <a:cubicBezTo>
                        <a:pt x="11859" y="12697"/>
                        <a:pt x="10449" y="15897"/>
                        <a:pt x="13202" y="15764"/>
                      </a:cubicBezTo>
                      <a:cubicBezTo>
                        <a:pt x="11097" y="12306"/>
                        <a:pt x="11678" y="8668"/>
                        <a:pt x="13049" y="8592"/>
                      </a:cubicBezTo>
                      <a:lnTo>
                        <a:pt x="7144" y="7144"/>
                      </a:lnTo>
                      <a:lnTo>
                        <a:pt x="11487" y="1092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60" name="任意多边形: 形状 1243">
                  <a:extLst>
                    <a:ext uri="{FF2B5EF4-FFF2-40B4-BE49-F238E27FC236}">
                      <a16:creationId xmlns:a16="http://schemas.microsoft.com/office/drawing/2014/main" id="{A30AF766-0DA0-AF3B-3D89-641A6DB2EFE3}"/>
                    </a:ext>
                  </a:extLst>
                </p:cNvPr>
                <p:cNvSpPr/>
                <p:nvPr/>
              </p:nvSpPr>
              <p:spPr>
                <a:xfrm>
                  <a:off x="3719131" y="990457"/>
                  <a:ext cx="19050" cy="9525"/>
                </a:xfrm>
                <a:custGeom>
                  <a:avLst/>
                  <a:gdLst>
                    <a:gd name="connsiteX0" fmla="*/ 10535 w 19050"/>
                    <a:gd name="connsiteY0" fmla="*/ 10376 h 9525"/>
                    <a:gd name="connsiteX1" fmla="*/ 12021 w 19050"/>
                    <a:gd name="connsiteY1" fmla="*/ 8499 h 9525"/>
                    <a:gd name="connsiteX2" fmla="*/ 7144 w 19050"/>
                    <a:gd name="connsiteY2" fmla="*/ 7185 h 9525"/>
                    <a:gd name="connsiteX3" fmla="*/ 10535 w 19050"/>
                    <a:gd name="connsiteY3" fmla="*/ 1037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0535" y="10376"/>
                      </a:moveTo>
                      <a:cubicBezTo>
                        <a:pt x="13449" y="11757"/>
                        <a:pt x="11249" y="8957"/>
                        <a:pt x="12021" y="8499"/>
                      </a:cubicBezTo>
                      <a:cubicBezTo>
                        <a:pt x="13992" y="11195"/>
                        <a:pt x="7944" y="6671"/>
                        <a:pt x="7144" y="7185"/>
                      </a:cubicBezTo>
                      <a:lnTo>
                        <a:pt x="10535" y="1037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61" name="任意多边形: 形状 1244">
                  <a:extLst>
                    <a:ext uri="{FF2B5EF4-FFF2-40B4-BE49-F238E27FC236}">
                      <a16:creationId xmlns:a16="http://schemas.microsoft.com/office/drawing/2014/main" id="{78795029-62C6-32B5-CBFC-FE02A44660CF}"/>
                    </a:ext>
                  </a:extLst>
                </p:cNvPr>
                <p:cNvSpPr/>
                <p:nvPr/>
              </p:nvSpPr>
              <p:spPr>
                <a:xfrm>
                  <a:off x="3706730" y="861498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11186 h 19050"/>
                    <a:gd name="connsiteX1" fmla="*/ 12354 w 19050"/>
                    <a:gd name="connsiteY1" fmla="*/ 12853 h 19050"/>
                    <a:gd name="connsiteX2" fmla="*/ 15983 w 19050"/>
                    <a:gd name="connsiteY2" fmla="*/ 9766 h 19050"/>
                    <a:gd name="connsiteX3" fmla="*/ 14849 w 19050"/>
                    <a:gd name="connsiteY3" fmla="*/ 12100 h 19050"/>
                    <a:gd name="connsiteX4" fmla="*/ 17040 w 19050"/>
                    <a:gd name="connsiteY4" fmla="*/ 9985 h 19050"/>
                    <a:gd name="connsiteX5" fmla="*/ 7144 w 19050"/>
                    <a:gd name="connsiteY5" fmla="*/ 1118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7144" y="11186"/>
                      </a:moveTo>
                      <a:cubicBezTo>
                        <a:pt x="8658" y="9157"/>
                        <a:pt x="11582" y="11090"/>
                        <a:pt x="12354" y="12853"/>
                      </a:cubicBezTo>
                      <a:cubicBezTo>
                        <a:pt x="11001" y="8890"/>
                        <a:pt x="14507" y="10624"/>
                        <a:pt x="15983" y="9766"/>
                      </a:cubicBezTo>
                      <a:lnTo>
                        <a:pt x="14849" y="12100"/>
                      </a:lnTo>
                      <a:cubicBezTo>
                        <a:pt x="14849" y="12100"/>
                        <a:pt x="17012" y="9900"/>
                        <a:pt x="17040" y="9985"/>
                      </a:cubicBezTo>
                      <a:cubicBezTo>
                        <a:pt x="12487" y="4756"/>
                        <a:pt x="9887" y="7699"/>
                        <a:pt x="7144" y="1118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62" name="任意多边形: 形状 1245">
                  <a:extLst>
                    <a:ext uri="{FF2B5EF4-FFF2-40B4-BE49-F238E27FC236}">
                      <a16:creationId xmlns:a16="http://schemas.microsoft.com/office/drawing/2014/main" id="{D4105C00-0AE2-349D-C985-047126995409}"/>
                    </a:ext>
                  </a:extLst>
                </p:cNvPr>
                <p:cNvSpPr/>
                <p:nvPr/>
              </p:nvSpPr>
              <p:spPr>
                <a:xfrm>
                  <a:off x="3711997" y="980575"/>
                  <a:ext cx="19050" cy="9525"/>
                </a:xfrm>
                <a:custGeom>
                  <a:avLst/>
                  <a:gdLst>
                    <a:gd name="connsiteX0" fmla="*/ 13783 w 19050"/>
                    <a:gd name="connsiteY0" fmla="*/ 11571 h 9525"/>
                    <a:gd name="connsiteX1" fmla="*/ 11763 w 19050"/>
                    <a:gd name="connsiteY1" fmla="*/ 7256 h 9525"/>
                    <a:gd name="connsiteX2" fmla="*/ 7144 w 19050"/>
                    <a:gd name="connsiteY2" fmla="*/ 7199 h 9525"/>
                    <a:gd name="connsiteX3" fmla="*/ 13783 w 19050"/>
                    <a:gd name="connsiteY3" fmla="*/ 1157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13783" y="11571"/>
                      </a:moveTo>
                      <a:cubicBezTo>
                        <a:pt x="12897" y="10047"/>
                        <a:pt x="14145" y="9542"/>
                        <a:pt x="11763" y="7256"/>
                      </a:cubicBezTo>
                      <a:cubicBezTo>
                        <a:pt x="11592" y="6989"/>
                        <a:pt x="7334" y="7294"/>
                        <a:pt x="7144" y="7199"/>
                      </a:cubicBezTo>
                      <a:cubicBezTo>
                        <a:pt x="8706" y="8237"/>
                        <a:pt x="11840" y="10295"/>
                        <a:pt x="13783" y="1157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63" name="任意多边形: 形状 1246">
                  <a:extLst>
                    <a:ext uri="{FF2B5EF4-FFF2-40B4-BE49-F238E27FC236}">
                      <a16:creationId xmlns:a16="http://schemas.microsoft.com/office/drawing/2014/main" id="{1D722F4F-6340-7573-FBA2-1F644CD9C7C1}"/>
                    </a:ext>
                  </a:extLst>
                </p:cNvPr>
                <p:cNvSpPr/>
                <p:nvPr/>
              </p:nvSpPr>
              <p:spPr>
                <a:xfrm>
                  <a:off x="4071109" y="813038"/>
                  <a:ext cx="19050" cy="28575"/>
                </a:xfrm>
                <a:custGeom>
                  <a:avLst/>
                  <a:gdLst>
                    <a:gd name="connsiteX0" fmla="*/ 7372 w 19050"/>
                    <a:gd name="connsiteY0" fmla="*/ 7144 h 28575"/>
                    <a:gd name="connsiteX1" fmla="*/ 7839 w 19050"/>
                    <a:gd name="connsiteY1" fmla="*/ 15888 h 28575"/>
                    <a:gd name="connsiteX2" fmla="*/ 16230 w 19050"/>
                    <a:gd name="connsiteY2" fmla="*/ 22422 h 28575"/>
                    <a:gd name="connsiteX3" fmla="*/ 7372 w 19050"/>
                    <a:gd name="connsiteY3" fmla="*/ 7144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28575">
                      <a:moveTo>
                        <a:pt x="7372" y="7144"/>
                      </a:moveTo>
                      <a:cubicBezTo>
                        <a:pt x="13601" y="12106"/>
                        <a:pt x="4695" y="12954"/>
                        <a:pt x="7839" y="15888"/>
                      </a:cubicBezTo>
                      <a:cubicBezTo>
                        <a:pt x="9515" y="12754"/>
                        <a:pt x="13877" y="19945"/>
                        <a:pt x="16230" y="22422"/>
                      </a:cubicBezTo>
                      <a:cubicBezTo>
                        <a:pt x="10906" y="17945"/>
                        <a:pt x="16516" y="8125"/>
                        <a:pt x="7372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64" name="任意多边形: 形状 1247">
                  <a:extLst>
                    <a:ext uri="{FF2B5EF4-FFF2-40B4-BE49-F238E27FC236}">
                      <a16:creationId xmlns:a16="http://schemas.microsoft.com/office/drawing/2014/main" id="{A18001D2-1A5A-D46F-365F-4D5712763F05}"/>
                    </a:ext>
                  </a:extLst>
                </p:cNvPr>
                <p:cNvSpPr/>
                <p:nvPr/>
              </p:nvSpPr>
              <p:spPr>
                <a:xfrm>
                  <a:off x="4042572" y="801027"/>
                  <a:ext cx="9525" cy="19050"/>
                </a:xfrm>
                <a:custGeom>
                  <a:avLst/>
                  <a:gdLst>
                    <a:gd name="connsiteX0" fmla="*/ 11344 w 9525"/>
                    <a:gd name="connsiteY0" fmla="*/ 14611 h 19050"/>
                    <a:gd name="connsiteX1" fmla="*/ 10306 w 9525"/>
                    <a:gd name="connsiteY1" fmla="*/ 10868 h 19050"/>
                    <a:gd name="connsiteX2" fmla="*/ 9201 w 9525"/>
                    <a:gd name="connsiteY2" fmla="*/ 7144 h 19050"/>
                    <a:gd name="connsiteX3" fmla="*/ 7144 w 9525"/>
                    <a:gd name="connsiteY3" fmla="*/ 10763 h 19050"/>
                    <a:gd name="connsiteX4" fmla="*/ 11344 w 9525"/>
                    <a:gd name="connsiteY4" fmla="*/ 1461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19050">
                      <a:moveTo>
                        <a:pt x="11344" y="14611"/>
                      </a:moveTo>
                      <a:cubicBezTo>
                        <a:pt x="11344" y="14611"/>
                        <a:pt x="10878" y="12716"/>
                        <a:pt x="10306" y="10868"/>
                      </a:cubicBezTo>
                      <a:cubicBezTo>
                        <a:pt x="9754" y="9001"/>
                        <a:pt x="9201" y="7144"/>
                        <a:pt x="9201" y="7144"/>
                      </a:cubicBezTo>
                      <a:lnTo>
                        <a:pt x="7144" y="10763"/>
                      </a:lnTo>
                      <a:lnTo>
                        <a:pt x="11344" y="1461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65" name="任意多边形: 形状 1248">
                  <a:extLst>
                    <a:ext uri="{FF2B5EF4-FFF2-40B4-BE49-F238E27FC236}">
                      <a16:creationId xmlns:a16="http://schemas.microsoft.com/office/drawing/2014/main" id="{52A97FC5-F71D-7AED-179A-67950938B9B2}"/>
                    </a:ext>
                  </a:extLst>
                </p:cNvPr>
                <p:cNvSpPr/>
                <p:nvPr/>
              </p:nvSpPr>
              <p:spPr>
                <a:xfrm>
                  <a:off x="3722427" y="843613"/>
                  <a:ext cx="28575" cy="19050"/>
                </a:xfrm>
                <a:custGeom>
                  <a:avLst/>
                  <a:gdLst>
                    <a:gd name="connsiteX0" fmla="*/ 15945 w 28575"/>
                    <a:gd name="connsiteY0" fmla="*/ 13449 h 19050"/>
                    <a:gd name="connsiteX1" fmla="*/ 17374 w 28575"/>
                    <a:gd name="connsiteY1" fmla="*/ 16802 h 19050"/>
                    <a:gd name="connsiteX2" fmla="*/ 15707 w 28575"/>
                    <a:gd name="connsiteY2" fmla="*/ 14602 h 19050"/>
                    <a:gd name="connsiteX3" fmla="*/ 29242 w 28575"/>
                    <a:gd name="connsiteY3" fmla="*/ 16612 h 19050"/>
                    <a:gd name="connsiteX4" fmla="*/ 28699 w 28575"/>
                    <a:gd name="connsiteY4" fmla="*/ 10944 h 19050"/>
                    <a:gd name="connsiteX5" fmla="*/ 13325 w 28575"/>
                    <a:gd name="connsiteY5" fmla="*/ 9839 h 19050"/>
                    <a:gd name="connsiteX6" fmla="*/ 13354 w 28575"/>
                    <a:gd name="connsiteY6" fmla="*/ 7144 h 19050"/>
                    <a:gd name="connsiteX7" fmla="*/ 7144 w 28575"/>
                    <a:gd name="connsiteY7" fmla="*/ 12535 h 19050"/>
                    <a:gd name="connsiteX8" fmla="*/ 15945 w 28575"/>
                    <a:gd name="connsiteY8" fmla="*/ 1344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575" h="19050">
                      <a:moveTo>
                        <a:pt x="15945" y="13449"/>
                      </a:moveTo>
                      <a:cubicBezTo>
                        <a:pt x="14688" y="15059"/>
                        <a:pt x="16507" y="15326"/>
                        <a:pt x="17374" y="16802"/>
                      </a:cubicBezTo>
                      <a:lnTo>
                        <a:pt x="15707" y="14602"/>
                      </a:lnTo>
                      <a:cubicBezTo>
                        <a:pt x="20088" y="15859"/>
                        <a:pt x="24927" y="13964"/>
                        <a:pt x="29242" y="16612"/>
                      </a:cubicBezTo>
                      <a:lnTo>
                        <a:pt x="28699" y="10944"/>
                      </a:lnTo>
                      <a:cubicBezTo>
                        <a:pt x="23870" y="13659"/>
                        <a:pt x="17840" y="6820"/>
                        <a:pt x="13325" y="9839"/>
                      </a:cubicBezTo>
                      <a:cubicBezTo>
                        <a:pt x="10963" y="8725"/>
                        <a:pt x="14278" y="8506"/>
                        <a:pt x="13354" y="7144"/>
                      </a:cubicBezTo>
                      <a:cubicBezTo>
                        <a:pt x="10735" y="7220"/>
                        <a:pt x="10658" y="11887"/>
                        <a:pt x="7144" y="12535"/>
                      </a:cubicBezTo>
                      <a:cubicBezTo>
                        <a:pt x="7144" y="12535"/>
                        <a:pt x="15935" y="13145"/>
                        <a:pt x="15945" y="1344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66" name="任意多边形: 形状 1249">
                  <a:extLst>
                    <a:ext uri="{FF2B5EF4-FFF2-40B4-BE49-F238E27FC236}">
                      <a16:creationId xmlns:a16="http://schemas.microsoft.com/office/drawing/2014/main" id="{B8963E8D-E973-992D-F151-94D0C8290DEC}"/>
                    </a:ext>
                  </a:extLst>
                </p:cNvPr>
                <p:cNvSpPr/>
                <p:nvPr/>
              </p:nvSpPr>
              <p:spPr>
                <a:xfrm>
                  <a:off x="3701081" y="896591"/>
                  <a:ext cx="9525" cy="9525"/>
                </a:xfrm>
                <a:custGeom>
                  <a:avLst/>
                  <a:gdLst>
                    <a:gd name="connsiteX0" fmla="*/ 9545 w 9525"/>
                    <a:gd name="connsiteY0" fmla="*/ 10820 h 9525"/>
                    <a:gd name="connsiteX1" fmla="*/ 9497 w 9525"/>
                    <a:gd name="connsiteY1" fmla="*/ 7144 h 9525"/>
                    <a:gd name="connsiteX2" fmla="*/ 7230 w 9525"/>
                    <a:gd name="connsiteY2" fmla="*/ 9277 h 9525"/>
                    <a:gd name="connsiteX3" fmla="*/ 9545 w 9525"/>
                    <a:gd name="connsiteY3" fmla="*/ 1082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545" y="10820"/>
                      </a:moveTo>
                      <a:lnTo>
                        <a:pt x="9497" y="7144"/>
                      </a:lnTo>
                      <a:cubicBezTo>
                        <a:pt x="10078" y="8572"/>
                        <a:pt x="6554" y="6258"/>
                        <a:pt x="7230" y="9277"/>
                      </a:cubicBezTo>
                      <a:lnTo>
                        <a:pt x="9545" y="1082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67" name="任意多边形: 形状 1250">
                  <a:extLst>
                    <a:ext uri="{FF2B5EF4-FFF2-40B4-BE49-F238E27FC236}">
                      <a16:creationId xmlns:a16="http://schemas.microsoft.com/office/drawing/2014/main" id="{00D62633-AE35-3768-C59F-3A666E0D17C9}"/>
                    </a:ext>
                  </a:extLst>
                </p:cNvPr>
                <p:cNvSpPr/>
                <p:nvPr/>
              </p:nvSpPr>
              <p:spPr>
                <a:xfrm>
                  <a:off x="3916909" y="768022"/>
                  <a:ext cx="19050" cy="19050"/>
                </a:xfrm>
                <a:custGeom>
                  <a:avLst/>
                  <a:gdLst>
                    <a:gd name="connsiteX0" fmla="*/ 8430 w 19050"/>
                    <a:gd name="connsiteY0" fmla="*/ 9944 h 19050"/>
                    <a:gd name="connsiteX1" fmla="*/ 13878 w 19050"/>
                    <a:gd name="connsiteY1" fmla="*/ 15745 h 19050"/>
                    <a:gd name="connsiteX2" fmla="*/ 18783 w 19050"/>
                    <a:gd name="connsiteY2" fmla="*/ 15583 h 19050"/>
                    <a:gd name="connsiteX3" fmla="*/ 7144 w 19050"/>
                    <a:gd name="connsiteY3" fmla="*/ 7144 h 19050"/>
                    <a:gd name="connsiteX4" fmla="*/ 7687 w 19050"/>
                    <a:gd name="connsiteY4" fmla="*/ 9868 h 19050"/>
                    <a:gd name="connsiteX5" fmla="*/ 8430 w 19050"/>
                    <a:gd name="connsiteY5" fmla="*/ 99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8430" y="9944"/>
                      </a:moveTo>
                      <a:cubicBezTo>
                        <a:pt x="9696" y="12716"/>
                        <a:pt x="9277" y="13335"/>
                        <a:pt x="13878" y="15745"/>
                      </a:cubicBezTo>
                      <a:lnTo>
                        <a:pt x="18783" y="15583"/>
                      </a:lnTo>
                      <a:cubicBezTo>
                        <a:pt x="15335" y="12544"/>
                        <a:pt x="11173" y="8134"/>
                        <a:pt x="7144" y="7144"/>
                      </a:cubicBezTo>
                      <a:lnTo>
                        <a:pt x="7687" y="9868"/>
                      </a:lnTo>
                      <a:lnTo>
                        <a:pt x="8430" y="99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68" name="任意多边形: 形状 1251">
                  <a:extLst>
                    <a:ext uri="{FF2B5EF4-FFF2-40B4-BE49-F238E27FC236}">
                      <a16:creationId xmlns:a16="http://schemas.microsoft.com/office/drawing/2014/main" id="{C752D815-CA4D-FEA6-2B7D-096802D8C6BE}"/>
                    </a:ext>
                  </a:extLst>
                </p:cNvPr>
                <p:cNvSpPr/>
                <p:nvPr/>
              </p:nvSpPr>
              <p:spPr>
                <a:xfrm>
                  <a:off x="3702177" y="944902"/>
                  <a:ext cx="9525" cy="9525"/>
                </a:xfrm>
                <a:custGeom>
                  <a:avLst/>
                  <a:gdLst>
                    <a:gd name="connsiteX0" fmla="*/ 7801 w 9525"/>
                    <a:gd name="connsiteY0" fmla="*/ 7182 h 9525"/>
                    <a:gd name="connsiteX1" fmla="*/ 7144 w 9525"/>
                    <a:gd name="connsiteY1" fmla="*/ 7144 h 9525"/>
                    <a:gd name="connsiteX2" fmla="*/ 8220 w 9525"/>
                    <a:gd name="connsiteY2" fmla="*/ 961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801" y="7182"/>
                      </a:moveTo>
                      <a:lnTo>
                        <a:pt x="7144" y="7144"/>
                      </a:lnTo>
                      <a:lnTo>
                        <a:pt x="8220" y="961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69" name="任意多边形: 形状 1252">
                  <a:extLst>
                    <a:ext uri="{FF2B5EF4-FFF2-40B4-BE49-F238E27FC236}">
                      <a16:creationId xmlns:a16="http://schemas.microsoft.com/office/drawing/2014/main" id="{84ECA024-7B15-9076-FAC1-AC08BB2D3433}"/>
                    </a:ext>
                  </a:extLst>
                </p:cNvPr>
                <p:cNvSpPr/>
                <p:nvPr/>
              </p:nvSpPr>
              <p:spPr>
                <a:xfrm>
                  <a:off x="4083253" y="833335"/>
                  <a:ext cx="9525" cy="19050"/>
                </a:xfrm>
                <a:custGeom>
                  <a:avLst/>
                  <a:gdLst>
                    <a:gd name="connsiteX0" fmla="*/ 10277 w 9525"/>
                    <a:gd name="connsiteY0" fmla="*/ 14097 h 19050"/>
                    <a:gd name="connsiteX1" fmla="*/ 7144 w 9525"/>
                    <a:gd name="connsiteY1" fmla="*/ 7144 h 19050"/>
                    <a:gd name="connsiteX2" fmla="*/ 10277 w 9525"/>
                    <a:gd name="connsiteY2" fmla="*/ 1409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10277" y="14097"/>
                      </a:moveTo>
                      <a:cubicBezTo>
                        <a:pt x="10763" y="10858"/>
                        <a:pt x="9411" y="10687"/>
                        <a:pt x="7144" y="7144"/>
                      </a:cubicBezTo>
                      <a:lnTo>
                        <a:pt x="10277" y="1409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70" name="任意多边形: 形状 1253">
                  <a:extLst>
                    <a:ext uri="{FF2B5EF4-FFF2-40B4-BE49-F238E27FC236}">
                      <a16:creationId xmlns:a16="http://schemas.microsoft.com/office/drawing/2014/main" id="{C0EA8B1F-13F1-0CB2-C576-C1E3691E7F6C}"/>
                    </a:ext>
                  </a:extLst>
                </p:cNvPr>
                <p:cNvSpPr/>
                <p:nvPr/>
              </p:nvSpPr>
              <p:spPr>
                <a:xfrm>
                  <a:off x="3719541" y="860377"/>
                  <a:ext cx="9525" cy="9525"/>
                </a:xfrm>
                <a:custGeom>
                  <a:avLst/>
                  <a:gdLst>
                    <a:gd name="connsiteX0" fmla="*/ 10554 w 9525"/>
                    <a:gd name="connsiteY0" fmla="*/ 9230 h 9525"/>
                    <a:gd name="connsiteX1" fmla="*/ 7144 w 9525"/>
                    <a:gd name="connsiteY1" fmla="*/ 7144 h 9525"/>
                    <a:gd name="connsiteX2" fmla="*/ 10306 w 9525"/>
                    <a:gd name="connsiteY2" fmla="*/ 964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554" y="9230"/>
                      </a:moveTo>
                      <a:lnTo>
                        <a:pt x="7144" y="7144"/>
                      </a:lnTo>
                      <a:lnTo>
                        <a:pt x="10306" y="964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71" name="任意多边形: 形状 1254">
                  <a:extLst>
                    <a:ext uri="{FF2B5EF4-FFF2-40B4-BE49-F238E27FC236}">
                      <a16:creationId xmlns:a16="http://schemas.microsoft.com/office/drawing/2014/main" id="{3847CB6F-D4EA-C3C7-966B-44B742990A14}"/>
                    </a:ext>
                  </a:extLst>
                </p:cNvPr>
                <p:cNvSpPr/>
                <p:nvPr/>
              </p:nvSpPr>
              <p:spPr>
                <a:xfrm>
                  <a:off x="3714255" y="868746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10861 h 19050"/>
                    <a:gd name="connsiteX1" fmla="*/ 10963 w 19050"/>
                    <a:gd name="connsiteY1" fmla="*/ 13690 h 19050"/>
                    <a:gd name="connsiteX2" fmla="*/ 11906 w 19050"/>
                    <a:gd name="connsiteY2" fmla="*/ 10852 h 19050"/>
                    <a:gd name="connsiteX3" fmla="*/ 8849 w 19050"/>
                    <a:gd name="connsiteY3" fmla="*/ 7185 h 19050"/>
                    <a:gd name="connsiteX4" fmla="*/ 7144 w 19050"/>
                    <a:gd name="connsiteY4" fmla="*/ 1086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7144" y="10861"/>
                      </a:moveTo>
                      <a:cubicBezTo>
                        <a:pt x="8344" y="10519"/>
                        <a:pt x="9506" y="11309"/>
                        <a:pt x="10963" y="13690"/>
                      </a:cubicBezTo>
                      <a:cubicBezTo>
                        <a:pt x="11620" y="12443"/>
                        <a:pt x="10306" y="10728"/>
                        <a:pt x="11906" y="10852"/>
                      </a:cubicBezTo>
                      <a:cubicBezTo>
                        <a:pt x="13373" y="10223"/>
                        <a:pt x="10735" y="6728"/>
                        <a:pt x="8849" y="7185"/>
                      </a:cubicBezTo>
                      <a:cubicBezTo>
                        <a:pt x="9973" y="9214"/>
                        <a:pt x="7782" y="9480"/>
                        <a:pt x="7144" y="1086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72" name="任意多边形: 形状 1255">
                  <a:extLst>
                    <a:ext uri="{FF2B5EF4-FFF2-40B4-BE49-F238E27FC236}">
                      <a16:creationId xmlns:a16="http://schemas.microsoft.com/office/drawing/2014/main" id="{BD3BEE9F-1584-A178-B021-29E6A362EDA1}"/>
                    </a:ext>
                  </a:extLst>
                </p:cNvPr>
                <p:cNvSpPr/>
                <p:nvPr/>
              </p:nvSpPr>
              <p:spPr>
                <a:xfrm>
                  <a:off x="3936117" y="773376"/>
                  <a:ext cx="19050" cy="19050"/>
                </a:xfrm>
                <a:custGeom>
                  <a:avLst/>
                  <a:gdLst>
                    <a:gd name="connsiteX0" fmla="*/ 8643 w 19050"/>
                    <a:gd name="connsiteY0" fmla="*/ 11278 h 19050"/>
                    <a:gd name="connsiteX1" fmla="*/ 13558 w 19050"/>
                    <a:gd name="connsiteY1" fmla="*/ 11459 h 19050"/>
                    <a:gd name="connsiteX2" fmla="*/ 10129 w 19050"/>
                    <a:gd name="connsiteY2" fmla="*/ 11525 h 19050"/>
                    <a:gd name="connsiteX3" fmla="*/ 7585 w 19050"/>
                    <a:gd name="connsiteY3" fmla="*/ 7144 h 19050"/>
                    <a:gd name="connsiteX4" fmla="*/ 8643 w 19050"/>
                    <a:gd name="connsiteY4" fmla="*/ 1127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8643" y="11278"/>
                      </a:moveTo>
                      <a:cubicBezTo>
                        <a:pt x="11491" y="15192"/>
                        <a:pt x="12053" y="11173"/>
                        <a:pt x="13558" y="11459"/>
                      </a:cubicBezTo>
                      <a:cubicBezTo>
                        <a:pt x="11510" y="9668"/>
                        <a:pt x="11062" y="10316"/>
                        <a:pt x="10129" y="11525"/>
                      </a:cubicBezTo>
                      <a:lnTo>
                        <a:pt x="7585" y="7144"/>
                      </a:lnTo>
                      <a:cubicBezTo>
                        <a:pt x="8490" y="9258"/>
                        <a:pt x="5452" y="8887"/>
                        <a:pt x="8643" y="1127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73" name="任意多边形: 形状 1256">
                  <a:extLst>
                    <a:ext uri="{FF2B5EF4-FFF2-40B4-BE49-F238E27FC236}">
                      <a16:creationId xmlns:a16="http://schemas.microsoft.com/office/drawing/2014/main" id="{A186DA47-173C-307D-C57B-F17EB4B74D2D}"/>
                    </a:ext>
                  </a:extLst>
                </p:cNvPr>
                <p:cNvSpPr/>
                <p:nvPr/>
              </p:nvSpPr>
              <p:spPr>
                <a:xfrm>
                  <a:off x="3715674" y="977896"/>
                  <a:ext cx="9525" cy="9525"/>
                </a:xfrm>
                <a:custGeom>
                  <a:avLst/>
                  <a:gdLst>
                    <a:gd name="connsiteX0" fmla="*/ 9239 w 9525"/>
                    <a:gd name="connsiteY0" fmla="*/ 9382 h 9525"/>
                    <a:gd name="connsiteX1" fmla="*/ 10211 w 9525"/>
                    <a:gd name="connsiteY1" fmla="*/ 8230 h 9525"/>
                    <a:gd name="connsiteX2" fmla="*/ 7144 w 9525"/>
                    <a:gd name="connsiteY2" fmla="*/ 7144 h 9525"/>
                    <a:gd name="connsiteX3" fmla="*/ 9239 w 9525"/>
                    <a:gd name="connsiteY3" fmla="*/ 93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9239" y="9382"/>
                      </a:moveTo>
                      <a:lnTo>
                        <a:pt x="10211" y="8230"/>
                      </a:lnTo>
                      <a:lnTo>
                        <a:pt x="7144" y="7144"/>
                      </a:lnTo>
                      <a:cubicBezTo>
                        <a:pt x="8458" y="7982"/>
                        <a:pt x="8382" y="8620"/>
                        <a:pt x="9239" y="938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74" name="任意多边形: 形状 1257">
                  <a:extLst>
                    <a:ext uri="{FF2B5EF4-FFF2-40B4-BE49-F238E27FC236}">
                      <a16:creationId xmlns:a16="http://schemas.microsoft.com/office/drawing/2014/main" id="{8260B076-F69A-DC59-05C0-A7C7B8ACDEF4}"/>
                    </a:ext>
                  </a:extLst>
                </p:cNvPr>
                <p:cNvSpPr/>
                <p:nvPr/>
              </p:nvSpPr>
              <p:spPr>
                <a:xfrm>
                  <a:off x="3703558" y="914812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13221 h 19050"/>
                    <a:gd name="connsiteX1" fmla="*/ 14935 w 19050"/>
                    <a:gd name="connsiteY1" fmla="*/ 12859 h 19050"/>
                    <a:gd name="connsiteX2" fmla="*/ 14211 w 19050"/>
                    <a:gd name="connsiteY2" fmla="*/ 9858 h 19050"/>
                    <a:gd name="connsiteX3" fmla="*/ 19241 w 19050"/>
                    <a:gd name="connsiteY3" fmla="*/ 13068 h 19050"/>
                    <a:gd name="connsiteX4" fmla="*/ 17640 w 19050"/>
                    <a:gd name="connsiteY4" fmla="*/ 7144 h 19050"/>
                    <a:gd name="connsiteX5" fmla="*/ 17850 w 19050"/>
                    <a:gd name="connsiteY5" fmla="*/ 10363 h 19050"/>
                    <a:gd name="connsiteX6" fmla="*/ 14183 w 19050"/>
                    <a:gd name="connsiteY6" fmla="*/ 7372 h 19050"/>
                    <a:gd name="connsiteX7" fmla="*/ 10697 w 19050"/>
                    <a:gd name="connsiteY7" fmla="*/ 10725 h 19050"/>
                    <a:gd name="connsiteX8" fmla="*/ 7144 w 19050"/>
                    <a:gd name="connsiteY8" fmla="*/ 1322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050" h="19050">
                      <a:moveTo>
                        <a:pt x="7144" y="13221"/>
                      </a:moveTo>
                      <a:cubicBezTo>
                        <a:pt x="10287" y="14878"/>
                        <a:pt x="11030" y="10097"/>
                        <a:pt x="14935" y="12859"/>
                      </a:cubicBezTo>
                      <a:lnTo>
                        <a:pt x="14211" y="9858"/>
                      </a:lnTo>
                      <a:cubicBezTo>
                        <a:pt x="15745" y="12516"/>
                        <a:pt x="18193" y="13145"/>
                        <a:pt x="19241" y="13068"/>
                      </a:cubicBezTo>
                      <a:cubicBezTo>
                        <a:pt x="19583" y="10839"/>
                        <a:pt x="18412" y="9306"/>
                        <a:pt x="17640" y="7144"/>
                      </a:cubicBezTo>
                      <a:cubicBezTo>
                        <a:pt x="17078" y="8220"/>
                        <a:pt x="17278" y="9392"/>
                        <a:pt x="17850" y="10363"/>
                      </a:cubicBezTo>
                      <a:cubicBezTo>
                        <a:pt x="16478" y="12230"/>
                        <a:pt x="16031" y="7868"/>
                        <a:pt x="14183" y="7372"/>
                      </a:cubicBezTo>
                      <a:cubicBezTo>
                        <a:pt x="13154" y="9039"/>
                        <a:pt x="11963" y="10011"/>
                        <a:pt x="10697" y="10725"/>
                      </a:cubicBezTo>
                      <a:cubicBezTo>
                        <a:pt x="9506" y="11573"/>
                        <a:pt x="8325" y="12392"/>
                        <a:pt x="7144" y="1322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75" name="任意多边形: 形状 1258">
                  <a:extLst>
                    <a:ext uri="{FF2B5EF4-FFF2-40B4-BE49-F238E27FC236}">
                      <a16:creationId xmlns:a16="http://schemas.microsoft.com/office/drawing/2014/main" id="{A5D66832-875F-D65A-E9C6-BFBCC918F5AC}"/>
                    </a:ext>
                  </a:extLst>
                </p:cNvPr>
                <p:cNvSpPr/>
                <p:nvPr/>
              </p:nvSpPr>
              <p:spPr>
                <a:xfrm>
                  <a:off x="3775272" y="810142"/>
                  <a:ext cx="19050" cy="9525"/>
                </a:xfrm>
                <a:custGeom>
                  <a:avLst/>
                  <a:gdLst>
                    <a:gd name="connsiteX0" fmla="*/ 11916 w 19050"/>
                    <a:gd name="connsiteY0" fmla="*/ 8925 h 9525"/>
                    <a:gd name="connsiteX1" fmla="*/ 7144 w 19050"/>
                    <a:gd name="connsiteY1" fmla="*/ 7144 h 9525"/>
                    <a:gd name="connsiteX2" fmla="*/ 9173 w 19050"/>
                    <a:gd name="connsiteY2" fmla="*/ 933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1916" y="8925"/>
                      </a:moveTo>
                      <a:lnTo>
                        <a:pt x="7144" y="7144"/>
                      </a:lnTo>
                      <a:lnTo>
                        <a:pt x="9173" y="933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76" name="任意多边形: 形状 1259">
                  <a:extLst>
                    <a:ext uri="{FF2B5EF4-FFF2-40B4-BE49-F238E27FC236}">
                      <a16:creationId xmlns:a16="http://schemas.microsoft.com/office/drawing/2014/main" id="{EC4E1842-DA38-400D-8C90-48E85DC22F6C}"/>
                    </a:ext>
                  </a:extLst>
                </p:cNvPr>
                <p:cNvSpPr/>
                <p:nvPr/>
              </p:nvSpPr>
              <p:spPr>
                <a:xfrm>
                  <a:off x="3747364" y="832831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11535 w 9525"/>
                    <a:gd name="connsiteY1" fmla="*/ 8039 h 9525"/>
                    <a:gd name="connsiteX2" fmla="*/ 7144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11535" y="8039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77" name="任意多边形: 形状 1260">
                  <a:extLst>
                    <a:ext uri="{FF2B5EF4-FFF2-40B4-BE49-F238E27FC236}">
                      <a16:creationId xmlns:a16="http://schemas.microsoft.com/office/drawing/2014/main" id="{CE447919-6E75-A569-9AE1-13AC3ED2E906}"/>
                    </a:ext>
                  </a:extLst>
                </p:cNvPr>
                <p:cNvSpPr/>
                <p:nvPr/>
              </p:nvSpPr>
              <p:spPr>
                <a:xfrm>
                  <a:off x="3943822" y="781284"/>
                  <a:ext cx="19050" cy="9525"/>
                </a:xfrm>
                <a:custGeom>
                  <a:avLst/>
                  <a:gdLst>
                    <a:gd name="connsiteX0" fmla="*/ 7977 w 19050"/>
                    <a:gd name="connsiteY0" fmla="*/ 9427 h 9525"/>
                    <a:gd name="connsiteX1" fmla="*/ 7767 w 19050"/>
                    <a:gd name="connsiteY1" fmla="*/ 10751 h 9525"/>
                    <a:gd name="connsiteX2" fmla="*/ 10425 w 19050"/>
                    <a:gd name="connsiteY2" fmla="*/ 8504 h 9525"/>
                    <a:gd name="connsiteX3" fmla="*/ 13454 w 19050"/>
                    <a:gd name="connsiteY3" fmla="*/ 11171 h 9525"/>
                    <a:gd name="connsiteX4" fmla="*/ 12158 w 19050"/>
                    <a:gd name="connsiteY4" fmla="*/ 7513 h 9525"/>
                    <a:gd name="connsiteX5" fmla="*/ 7977 w 19050"/>
                    <a:gd name="connsiteY5" fmla="*/ 942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9525">
                      <a:moveTo>
                        <a:pt x="7977" y="9427"/>
                      </a:moveTo>
                      <a:cubicBezTo>
                        <a:pt x="6234" y="8418"/>
                        <a:pt x="7767" y="10751"/>
                        <a:pt x="7767" y="10751"/>
                      </a:cubicBezTo>
                      <a:cubicBezTo>
                        <a:pt x="9244" y="11037"/>
                        <a:pt x="9205" y="8970"/>
                        <a:pt x="10425" y="8504"/>
                      </a:cubicBezTo>
                      <a:lnTo>
                        <a:pt x="13454" y="11171"/>
                      </a:lnTo>
                      <a:lnTo>
                        <a:pt x="12158" y="7513"/>
                      </a:lnTo>
                      <a:cubicBezTo>
                        <a:pt x="9891" y="7056"/>
                        <a:pt x="6929" y="6494"/>
                        <a:pt x="7977" y="942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78" name="任意多边形: 形状 1261">
                  <a:extLst>
                    <a:ext uri="{FF2B5EF4-FFF2-40B4-BE49-F238E27FC236}">
                      <a16:creationId xmlns:a16="http://schemas.microsoft.com/office/drawing/2014/main" id="{20DC1A36-B75A-2EC9-BBDF-5B37DE0A6E8E}"/>
                    </a:ext>
                  </a:extLst>
                </p:cNvPr>
                <p:cNvSpPr/>
                <p:nvPr/>
              </p:nvSpPr>
              <p:spPr>
                <a:xfrm>
                  <a:off x="3927834" y="778633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8201 h 9525"/>
                    <a:gd name="connsiteX1" fmla="*/ 8030 w 9525"/>
                    <a:gd name="connsiteY1" fmla="*/ 10297 h 9525"/>
                    <a:gd name="connsiteX2" fmla="*/ 9535 w 9525"/>
                    <a:gd name="connsiteY2" fmla="*/ 7144 h 9525"/>
                    <a:gd name="connsiteX3" fmla="*/ 7144 w 9525"/>
                    <a:gd name="connsiteY3" fmla="*/ 820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144" y="8201"/>
                      </a:moveTo>
                      <a:lnTo>
                        <a:pt x="8030" y="10297"/>
                      </a:lnTo>
                      <a:lnTo>
                        <a:pt x="9535" y="7144"/>
                      </a:lnTo>
                      <a:cubicBezTo>
                        <a:pt x="9373" y="8468"/>
                        <a:pt x="8620" y="8353"/>
                        <a:pt x="7144" y="820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79" name="任意多边形: 形状 1262">
                  <a:extLst>
                    <a:ext uri="{FF2B5EF4-FFF2-40B4-BE49-F238E27FC236}">
                      <a16:creationId xmlns:a16="http://schemas.microsoft.com/office/drawing/2014/main" id="{A451386F-B13F-45EC-8BC0-2CF10CBF70A2}"/>
                    </a:ext>
                  </a:extLst>
                </p:cNvPr>
                <p:cNvSpPr/>
                <p:nvPr/>
              </p:nvSpPr>
              <p:spPr>
                <a:xfrm>
                  <a:off x="4051087" y="824610"/>
                  <a:ext cx="57150" cy="133350"/>
                </a:xfrm>
                <a:custGeom>
                  <a:avLst/>
                  <a:gdLst>
                    <a:gd name="connsiteX0" fmla="*/ 7144 w 57150"/>
                    <a:gd name="connsiteY0" fmla="*/ 8439 h 133350"/>
                    <a:gd name="connsiteX1" fmla="*/ 13078 w 57150"/>
                    <a:gd name="connsiteY1" fmla="*/ 19593 h 133350"/>
                    <a:gd name="connsiteX2" fmla="*/ 14916 w 57150"/>
                    <a:gd name="connsiteY2" fmla="*/ 17478 h 133350"/>
                    <a:gd name="connsiteX3" fmla="*/ 18212 w 57150"/>
                    <a:gd name="connsiteY3" fmla="*/ 25641 h 133350"/>
                    <a:gd name="connsiteX4" fmla="*/ 14354 w 57150"/>
                    <a:gd name="connsiteY4" fmla="*/ 30623 h 133350"/>
                    <a:gd name="connsiteX5" fmla="*/ 21298 w 57150"/>
                    <a:gd name="connsiteY5" fmla="*/ 41034 h 133350"/>
                    <a:gd name="connsiteX6" fmla="*/ 19317 w 57150"/>
                    <a:gd name="connsiteY6" fmla="*/ 51711 h 133350"/>
                    <a:gd name="connsiteX7" fmla="*/ 22679 w 57150"/>
                    <a:gd name="connsiteY7" fmla="*/ 53464 h 133350"/>
                    <a:gd name="connsiteX8" fmla="*/ 29518 w 57150"/>
                    <a:gd name="connsiteY8" fmla="*/ 86516 h 133350"/>
                    <a:gd name="connsiteX9" fmla="*/ 32880 w 57150"/>
                    <a:gd name="connsiteY9" fmla="*/ 86897 h 133350"/>
                    <a:gd name="connsiteX10" fmla="*/ 37576 w 57150"/>
                    <a:gd name="connsiteY10" fmla="*/ 123796 h 133350"/>
                    <a:gd name="connsiteX11" fmla="*/ 41634 w 57150"/>
                    <a:gd name="connsiteY11" fmla="*/ 121148 h 133350"/>
                    <a:gd name="connsiteX12" fmla="*/ 39786 w 57150"/>
                    <a:gd name="connsiteY12" fmla="*/ 120072 h 133350"/>
                    <a:gd name="connsiteX13" fmla="*/ 42872 w 57150"/>
                    <a:gd name="connsiteY13" fmla="*/ 115195 h 133350"/>
                    <a:gd name="connsiteX14" fmla="*/ 45501 w 57150"/>
                    <a:gd name="connsiteY14" fmla="*/ 122520 h 133350"/>
                    <a:gd name="connsiteX15" fmla="*/ 47635 w 57150"/>
                    <a:gd name="connsiteY15" fmla="*/ 129969 h 133350"/>
                    <a:gd name="connsiteX16" fmla="*/ 50063 w 57150"/>
                    <a:gd name="connsiteY16" fmla="*/ 126187 h 133350"/>
                    <a:gd name="connsiteX17" fmla="*/ 47844 w 57150"/>
                    <a:gd name="connsiteY17" fmla="*/ 126759 h 133350"/>
                    <a:gd name="connsiteX18" fmla="*/ 48139 w 57150"/>
                    <a:gd name="connsiteY18" fmla="*/ 123073 h 133350"/>
                    <a:gd name="connsiteX19" fmla="*/ 48282 w 57150"/>
                    <a:gd name="connsiteY19" fmla="*/ 119396 h 133350"/>
                    <a:gd name="connsiteX20" fmla="*/ 45796 w 57150"/>
                    <a:gd name="connsiteY20" fmla="*/ 124063 h 133350"/>
                    <a:gd name="connsiteX21" fmla="*/ 47568 w 57150"/>
                    <a:gd name="connsiteY21" fmla="*/ 97384 h 133350"/>
                    <a:gd name="connsiteX22" fmla="*/ 44539 w 57150"/>
                    <a:gd name="connsiteY22" fmla="*/ 90897 h 133350"/>
                    <a:gd name="connsiteX23" fmla="*/ 47120 w 57150"/>
                    <a:gd name="connsiteY23" fmla="*/ 87459 h 133350"/>
                    <a:gd name="connsiteX24" fmla="*/ 38529 w 57150"/>
                    <a:gd name="connsiteY24" fmla="*/ 70304 h 133350"/>
                    <a:gd name="connsiteX25" fmla="*/ 40357 w 57150"/>
                    <a:gd name="connsiteY25" fmla="*/ 42796 h 133350"/>
                    <a:gd name="connsiteX26" fmla="*/ 41758 w 57150"/>
                    <a:gd name="connsiteY26" fmla="*/ 44863 h 133350"/>
                    <a:gd name="connsiteX27" fmla="*/ 38348 w 57150"/>
                    <a:gd name="connsiteY27" fmla="*/ 47444 h 133350"/>
                    <a:gd name="connsiteX28" fmla="*/ 35557 w 57150"/>
                    <a:gd name="connsiteY28" fmla="*/ 42491 h 133350"/>
                    <a:gd name="connsiteX29" fmla="*/ 34252 w 57150"/>
                    <a:gd name="connsiteY29" fmla="*/ 52159 h 133350"/>
                    <a:gd name="connsiteX30" fmla="*/ 31423 w 57150"/>
                    <a:gd name="connsiteY30" fmla="*/ 39205 h 133350"/>
                    <a:gd name="connsiteX31" fmla="*/ 30080 w 57150"/>
                    <a:gd name="connsiteY31" fmla="*/ 39043 h 133350"/>
                    <a:gd name="connsiteX32" fmla="*/ 30642 w 57150"/>
                    <a:gd name="connsiteY32" fmla="*/ 34157 h 133350"/>
                    <a:gd name="connsiteX33" fmla="*/ 17164 w 57150"/>
                    <a:gd name="connsiteY33" fmla="*/ 19764 h 133350"/>
                    <a:gd name="connsiteX34" fmla="*/ 16469 w 57150"/>
                    <a:gd name="connsiteY34" fmla="*/ 12706 h 133350"/>
                    <a:gd name="connsiteX35" fmla="*/ 14735 w 57150"/>
                    <a:gd name="connsiteY35" fmla="*/ 15697 h 133350"/>
                    <a:gd name="connsiteX36" fmla="*/ 9011 w 57150"/>
                    <a:gd name="connsiteY36" fmla="*/ 7144 h 133350"/>
                    <a:gd name="connsiteX37" fmla="*/ 7144 w 57150"/>
                    <a:gd name="connsiteY37" fmla="*/ 8439 h 133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57150" h="133350">
                      <a:moveTo>
                        <a:pt x="7144" y="8439"/>
                      </a:moveTo>
                      <a:cubicBezTo>
                        <a:pt x="9896" y="15030"/>
                        <a:pt x="12363" y="12516"/>
                        <a:pt x="13078" y="19593"/>
                      </a:cubicBezTo>
                      <a:lnTo>
                        <a:pt x="14916" y="17478"/>
                      </a:lnTo>
                      <a:cubicBezTo>
                        <a:pt x="15507" y="23603"/>
                        <a:pt x="19336" y="20364"/>
                        <a:pt x="18212" y="25641"/>
                      </a:cubicBezTo>
                      <a:cubicBezTo>
                        <a:pt x="13878" y="18164"/>
                        <a:pt x="19155" y="32442"/>
                        <a:pt x="14354" y="30623"/>
                      </a:cubicBezTo>
                      <a:cubicBezTo>
                        <a:pt x="17088" y="32614"/>
                        <a:pt x="18555" y="37195"/>
                        <a:pt x="21298" y="41034"/>
                      </a:cubicBezTo>
                      <a:cubicBezTo>
                        <a:pt x="16526" y="36557"/>
                        <a:pt x="19355" y="48282"/>
                        <a:pt x="19317" y="51711"/>
                      </a:cubicBezTo>
                      <a:cubicBezTo>
                        <a:pt x="22050" y="48606"/>
                        <a:pt x="21936" y="59007"/>
                        <a:pt x="22679" y="53464"/>
                      </a:cubicBezTo>
                      <a:cubicBezTo>
                        <a:pt x="29804" y="64760"/>
                        <a:pt x="27594" y="79181"/>
                        <a:pt x="29518" y="86516"/>
                      </a:cubicBezTo>
                      <a:cubicBezTo>
                        <a:pt x="30918" y="85944"/>
                        <a:pt x="31880" y="89726"/>
                        <a:pt x="32880" y="86897"/>
                      </a:cubicBezTo>
                      <a:cubicBezTo>
                        <a:pt x="29585" y="97079"/>
                        <a:pt x="35576" y="117205"/>
                        <a:pt x="37576" y="123796"/>
                      </a:cubicBezTo>
                      <a:cubicBezTo>
                        <a:pt x="39786" y="120072"/>
                        <a:pt x="39795" y="126359"/>
                        <a:pt x="41634" y="121148"/>
                      </a:cubicBezTo>
                      <a:cubicBezTo>
                        <a:pt x="40910" y="121377"/>
                        <a:pt x="40719" y="122187"/>
                        <a:pt x="39786" y="120072"/>
                      </a:cubicBezTo>
                      <a:cubicBezTo>
                        <a:pt x="40157" y="118396"/>
                        <a:pt x="41805" y="117167"/>
                        <a:pt x="42872" y="115195"/>
                      </a:cubicBezTo>
                      <a:cubicBezTo>
                        <a:pt x="42872" y="115195"/>
                        <a:pt x="44186" y="118862"/>
                        <a:pt x="45501" y="122520"/>
                      </a:cubicBezTo>
                      <a:cubicBezTo>
                        <a:pt x="46568" y="126244"/>
                        <a:pt x="47635" y="129969"/>
                        <a:pt x="47635" y="129969"/>
                      </a:cubicBezTo>
                      <a:cubicBezTo>
                        <a:pt x="48120" y="128292"/>
                        <a:pt x="48568" y="126549"/>
                        <a:pt x="50063" y="126187"/>
                      </a:cubicBezTo>
                      <a:cubicBezTo>
                        <a:pt x="49320" y="126406"/>
                        <a:pt x="48368" y="127444"/>
                        <a:pt x="47844" y="126759"/>
                      </a:cubicBezTo>
                      <a:cubicBezTo>
                        <a:pt x="47844" y="126759"/>
                        <a:pt x="47987" y="124920"/>
                        <a:pt x="48139" y="123073"/>
                      </a:cubicBezTo>
                      <a:cubicBezTo>
                        <a:pt x="48311" y="121225"/>
                        <a:pt x="48282" y="119396"/>
                        <a:pt x="48282" y="119396"/>
                      </a:cubicBezTo>
                      <a:cubicBezTo>
                        <a:pt x="49216" y="121587"/>
                        <a:pt x="46996" y="122168"/>
                        <a:pt x="45796" y="124063"/>
                      </a:cubicBezTo>
                      <a:cubicBezTo>
                        <a:pt x="48749" y="117739"/>
                        <a:pt x="48492" y="107956"/>
                        <a:pt x="47568" y="97384"/>
                      </a:cubicBezTo>
                      <a:cubicBezTo>
                        <a:pt x="45977" y="98765"/>
                        <a:pt x="45568" y="93050"/>
                        <a:pt x="44539" y="90897"/>
                      </a:cubicBezTo>
                      <a:cubicBezTo>
                        <a:pt x="48606" y="95374"/>
                        <a:pt x="43939" y="86058"/>
                        <a:pt x="47120" y="87459"/>
                      </a:cubicBezTo>
                      <a:cubicBezTo>
                        <a:pt x="41500" y="90383"/>
                        <a:pt x="42996" y="74543"/>
                        <a:pt x="38529" y="70304"/>
                      </a:cubicBezTo>
                      <a:cubicBezTo>
                        <a:pt x="44196" y="66227"/>
                        <a:pt x="40138" y="50263"/>
                        <a:pt x="40357" y="42796"/>
                      </a:cubicBezTo>
                      <a:lnTo>
                        <a:pt x="41758" y="44863"/>
                      </a:lnTo>
                      <a:cubicBezTo>
                        <a:pt x="35509" y="38824"/>
                        <a:pt x="42472" y="48139"/>
                        <a:pt x="38348" y="47444"/>
                      </a:cubicBezTo>
                      <a:lnTo>
                        <a:pt x="35557" y="42491"/>
                      </a:lnTo>
                      <a:cubicBezTo>
                        <a:pt x="32233" y="46053"/>
                        <a:pt x="40424" y="52730"/>
                        <a:pt x="34252" y="52159"/>
                      </a:cubicBezTo>
                      <a:cubicBezTo>
                        <a:pt x="30842" y="46739"/>
                        <a:pt x="32185" y="43377"/>
                        <a:pt x="31423" y="39205"/>
                      </a:cubicBezTo>
                      <a:cubicBezTo>
                        <a:pt x="30709" y="38652"/>
                        <a:pt x="30051" y="38148"/>
                        <a:pt x="30080" y="39043"/>
                      </a:cubicBezTo>
                      <a:lnTo>
                        <a:pt x="30642" y="34157"/>
                      </a:lnTo>
                      <a:cubicBezTo>
                        <a:pt x="23641" y="27937"/>
                        <a:pt x="23736" y="26965"/>
                        <a:pt x="17164" y="19764"/>
                      </a:cubicBezTo>
                      <a:lnTo>
                        <a:pt x="16469" y="12706"/>
                      </a:lnTo>
                      <a:lnTo>
                        <a:pt x="14735" y="15697"/>
                      </a:lnTo>
                      <a:lnTo>
                        <a:pt x="9011" y="7144"/>
                      </a:lnTo>
                      <a:lnTo>
                        <a:pt x="7144" y="843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80" name="任意多边形: 形状 1263">
                  <a:extLst>
                    <a:ext uri="{FF2B5EF4-FFF2-40B4-BE49-F238E27FC236}">
                      <a16:creationId xmlns:a16="http://schemas.microsoft.com/office/drawing/2014/main" id="{10A74EA3-00DA-B351-C284-D38435FC576B}"/>
                    </a:ext>
                  </a:extLst>
                </p:cNvPr>
                <p:cNvSpPr/>
                <p:nvPr/>
              </p:nvSpPr>
              <p:spPr>
                <a:xfrm>
                  <a:off x="4074017" y="843003"/>
                  <a:ext cx="9525" cy="19050"/>
                </a:xfrm>
                <a:custGeom>
                  <a:avLst/>
                  <a:gdLst>
                    <a:gd name="connsiteX0" fmla="*/ 10522 w 9525"/>
                    <a:gd name="connsiteY0" fmla="*/ 19726 h 19050"/>
                    <a:gd name="connsiteX1" fmla="*/ 8074 w 9525"/>
                    <a:gd name="connsiteY1" fmla="*/ 7144 h 19050"/>
                    <a:gd name="connsiteX2" fmla="*/ 10522 w 9525"/>
                    <a:gd name="connsiteY2" fmla="*/ 1972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10522" y="19726"/>
                      </a:moveTo>
                      <a:cubicBezTo>
                        <a:pt x="13798" y="14297"/>
                        <a:pt x="6969" y="13392"/>
                        <a:pt x="8074" y="7144"/>
                      </a:cubicBezTo>
                      <a:cubicBezTo>
                        <a:pt x="4826" y="9982"/>
                        <a:pt x="11179" y="17545"/>
                        <a:pt x="10522" y="197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81" name="任意多边形: 形状 1264">
                  <a:extLst>
                    <a:ext uri="{FF2B5EF4-FFF2-40B4-BE49-F238E27FC236}">
                      <a16:creationId xmlns:a16="http://schemas.microsoft.com/office/drawing/2014/main" id="{59C93426-25FE-3C48-5F8E-5D1390FC1F77}"/>
                    </a:ext>
                  </a:extLst>
                </p:cNvPr>
                <p:cNvSpPr/>
                <p:nvPr/>
              </p:nvSpPr>
              <p:spPr>
                <a:xfrm>
                  <a:off x="3753526" y="833021"/>
                  <a:ext cx="19050" cy="9525"/>
                </a:xfrm>
                <a:custGeom>
                  <a:avLst/>
                  <a:gdLst>
                    <a:gd name="connsiteX0" fmla="*/ 11878 w 19050"/>
                    <a:gd name="connsiteY0" fmla="*/ 11478 h 9525"/>
                    <a:gd name="connsiteX1" fmla="*/ 7144 w 19050"/>
                    <a:gd name="connsiteY1" fmla="*/ 7144 h 9525"/>
                    <a:gd name="connsiteX2" fmla="*/ 11878 w 19050"/>
                    <a:gd name="connsiteY2" fmla="*/ 1147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1878" y="11478"/>
                      </a:moveTo>
                      <a:cubicBezTo>
                        <a:pt x="12821" y="8449"/>
                        <a:pt x="9744" y="7972"/>
                        <a:pt x="7144" y="7144"/>
                      </a:cubicBezTo>
                      <a:cubicBezTo>
                        <a:pt x="7963" y="9439"/>
                        <a:pt x="11011" y="10687"/>
                        <a:pt x="11878" y="1147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82" name="任意多边形: 形状 1265">
                  <a:extLst>
                    <a:ext uri="{FF2B5EF4-FFF2-40B4-BE49-F238E27FC236}">
                      <a16:creationId xmlns:a16="http://schemas.microsoft.com/office/drawing/2014/main" id="{877FC48E-86BF-0B85-80FD-31428B28060E}"/>
                    </a:ext>
                  </a:extLst>
                </p:cNvPr>
                <p:cNvSpPr/>
                <p:nvPr/>
              </p:nvSpPr>
              <p:spPr>
                <a:xfrm>
                  <a:off x="3922957" y="783211"/>
                  <a:ext cx="19050" cy="19050"/>
                </a:xfrm>
                <a:custGeom>
                  <a:avLst/>
                  <a:gdLst>
                    <a:gd name="connsiteX0" fmla="*/ 10201 w 19050"/>
                    <a:gd name="connsiteY0" fmla="*/ 9405 h 19050"/>
                    <a:gd name="connsiteX1" fmla="*/ 12954 w 19050"/>
                    <a:gd name="connsiteY1" fmla="*/ 13653 h 19050"/>
                    <a:gd name="connsiteX2" fmla="*/ 15478 w 19050"/>
                    <a:gd name="connsiteY2" fmla="*/ 18091 h 19050"/>
                    <a:gd name="connsiteX3" fmla="*/ 7144 w 19050"/>
                    <a:gd name="connsiteY3" fmla="*/ 7147 h 19050"/>
                    <a:gd name="connsiteX4" fmla="*/ 9563 w 19050"/>
                    <a:gd name="connsiteY4" fmla="*/ 11310 h 19050"/>
                    <a:gd name="connsiteX5" fmla="*/ 10201 w 19050"/>
                    <a:gd name="connsiteY5" fmla="*/ 940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10201" y="9405"/>
                      </a:moveTo>
                      <a:cubicBezTo>
                        <a:pt x="10201" y="9405"/>
                        <a:pt x="11649" y="11472"/>
                        <a:pt x="12954" y="13653"/>
                      </a:cubicBezTo>
                      <a:cubicBezTo>
                        <a:pt x="14211" y="15872"/>
                        <a:pt x="15478" y="18091"/>
                        <a:pt x="15478" y="18091"/>
                      </a:cubicBezTo>
                      <a:cubicBezTo>
                        <a:pt x="16526" y="14824"/>
                        <a:pt x="13583" y="6957"/>
                        <a:pt x="7144" y="7147"/>
                      </a:cubicBezTo>
                      <a:lnTo>
                        <a:pt x="9563" y="11310"/>
                      </a:lnTo>
                      <a:lnTo>
                        <a:pt x="10201" y="940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83" name="任意多边形: 形状 1266">
                  <a:extLst>
                    <a:ext uri="{FF2B5EF4-FFF2-40B4-BE49-F238E27FC236}">
                      <a16:creationId xmlns:a16="http://schemas.microsoft.com/office/drawing/2014/main" id="{9D280C4B-FD0D-9C35-146A-45B83B5C4A7A}"/>
                    </a:ext>
                  </a:extLst>
                </p:cNvPr>
                <p:cNvSpPr/>
                <p:nvPr/>
              </p:nvSpPr>
              <p:spPr>
                <a:xfrm>
                  <a:off x="3738941" y="1004910"/>
                  <a:ext cx="9525" cy="9525"/>
                </a:xfrm>
                <a:custGeom>
                  <a:avLst/>
                  <a:gdLst>
                    <a:gd name="connsiteX0" fmla="*/ 8489 w 9525"/>
                    <a:gd name="connsiteY0" fmla="*/ 8372 h 9525"/>
                    <a:gd name="connsiteX1" fmla="*/ 7441 w 9525"/>
                    <a:gd name="connsiteY1" fmla="*/ 7296 h 9525"/>
                    <a:gd name="connsiteX2" fmla="*/ 8489 w 9525"/>
                    <a:gd name="connsiteY2" fmla="*/ 837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489" y="8372"/>
                      </a:moveTo>
                      <a:cubicBezTo>
                        <a:pt x="8508" y="8286"/>
                        <a:pt x="10118" y="9496"/>
                        <a:pt x="7441" y="7296"/>
                      </a:cubicBezTo>
                      <a:cubicBezTo>
                        <a:pt x="6756" y="6886"/>
                        <a:pt x="7317" y="7324"/>
                        <a:pt x="8489" y="837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84" name="任意多边形: 形状 1267">
                  <a:extLst>
                    <a:ext uri="{FF2B5EF4-FFF2-40B4-BE49-F238E27FC236}">
                      <a16:creationId xmlns:a16="http://schemas.microsoft.com/office/drawing/2014/main" id="{93ECA42D-03B7-F079-3924-310ED76FB487}"/>
                    </a:ext>
                  </a:extLst>
                </p:cNvPr>
                <p:cNvSpPr/>
                <p:nvPr/>
              </p:nvSpPr>
              <p:spPr>
                <a:xfrm>
                  <a:off x="3854148" y="786968"/>
                  <a:ext cx="19050" cy="9525"/>
                </a:xfrm>
                <a:custGeom>
                  <a:avLst/>
                  <a:gdLst>
                    <a:gd name="connsiteX0" fmla="*/ 12459 w 19050"/>
                    <a:gd name="connsiteY0" fmla="*/ 10039 h 9525"/>
                    <a:gd name="connsiteX1" fmla="*/ 7144 w 19050"/>
                    <a:gd name="connsiteY1" fmla="*/ 7144 h 9525"/>
                    <a:gd name="connsiteX2" fmla="*/ 9820 w 19050"/>
                    <a:gd name="connsiteY2" fmla="*/ 1049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2459" y="10039"/>
                      </a:moveTo>
                      <a:lnTo>
                        <a:pt x="7144" y="7144"/>
                      </a:lnTo>
                      <a:lnTo>
                        <a:pt x="9820" y="1049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85" name="任意多边形: 形状 1268">
                  <a:extLst>
                    <a:ext uri="{FF2B5EF4-FFF2-40B4-BE49-F238E27FC236}">
                      <a16:creationId xmlns:a16="http://schemas.microsoft.com/office/drawing/2014/main" id="{52B6239F-4001-47A4-8426-3CB8B2708D3A}"/>
                    </a:ext>
                  </a:extLst>
                </p:cNvPr>
                <p:cNvSpPr/>
                <p:nvPr/>
              </p:nvSpPr>
              <p:spPr>
                <a:xfrm>
                  <a:off x="4087692" y="857596"/>
                  <a:ext cx="9525" cy="19050"/>
                </a:xfrm>
                <a:custGeom>
                  <a:avLst/>
                  <a:gdLst>
                    <a:gd name="connsiteX0" fmla="*/ 7944 w 9525"/>
                    <a:gd name="connsiteY0" fmla="*/ 14164 h 19050"/>
                    <a:gd name="connsiteX1" fmla="*/ 7144 w 9525"/>
                    <a:gd name="connsiteY1" fmla="*/ 7144 h 19050"/>
                    <a:gd name="connsiteX2" fmla="*/ 7230 w 9525"/>
                    <a:gd name="connsiteY2" fmla="*/ 1265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944" y="14164"/>
                      </a:moveTo>
                      <a:lnTo>
                        <a:pt x="7144" y="7144"/>
                      </a:lnTo>
                      <a:lnTo>
                        <a:pt x="7230" y="1265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86" name="任意多边形: 形状 1269">
                  <a:extLst>
                    <a:ext uri="{FF2B5EF4-FFF2-40B4-BE49-F238E27FC236}">
                      <a16:creationId xmlns:a16="http://schemas.microsoft.com/office/drawing/2014/main" id="{A6031E61-455B-D192-9669-203CB08C24E2}"/>
                    </a:ext>
                  </a:extLst>
                </p:cNvPr>
                <p:cNvSpPr/>
                <p:nvPr/>
              </p:nvSpPr>
              <p:spPr>
                <a:xfrm>
                  <a:off x="3956846" y="793349"/>
                  <a:ext cx="28575" cy="28575"/>
                </a:xfrm>
                <a:custGeom>
                  <a:avLst/>
                  <a:gdLst>
                    <a:gd name="connsiteX0" fmla="*/ 10212 w 28575"/>
                    <a:gd name="connsiteY0" fmla="*/ 19869 h 28575"/>
                    <a:gd name="connsiteX1" fmla="*/ 15946 w 28575"/>
                    <a:gd name="connsiteY1" fmla="*/ 24279 h 28575"/>
                    <a:gd name="connsiteX2" fmla="*/ 18613 w 28575"/>
                    <a:gd name="connsiteY2" fmla="*/ 18774 h 28575"/>
                    <a:gd name="connsiteX3" fmla="*/ 15193 w 28575"/>
                    <a:gd name="connsiteY3" fmla="*/ 18469 h 28575"/>
                    <a:gd name="connsiteX4" fmla="*/ 17841 w 28575"/>
                    <a:gd name="connsiteY4" fmla="*/ 15735 h 28575"/>
                    <a:gd name="connsiteX5" fmla="*/ 23166 w 28575"/>
                    <a:gd name="connsiteY5" fmla="*/ 20869 h 28575"/>
                    <a:gd name="connsiteX6" fmla="*/ 20375 w 28575"/>
                    <a:gd name="connsiteY6" fmla="*/ 15107 h 28575"/>
                    <a:gd name="connsiteX7" fmla="*/ 20575 w 28575"/>
                    <a:gd name="connsiteY7" fmla="*/ 15850 h 28575"/>
                    <a:gd name="connsiteX8" fmla="*/ 9335 w 28575"/>
                    <a:gd name="connsiteY8" fmla="*/ 11230 h 28575"/>
                    <a:gd name="connsiteX9" fmla="*/ 9383 w 28575"/>
                    <a:gd name="connsiteY9" fmla="*/ 7144 h 28575"/>
                    <a:gd name="connsiteX10" fmla="*/ 10212 w 28575"/>
                    <a:gd name="connsiteY10" fmla="*/ 19869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575" h="28575">
                      <a:moveTo>
                        <a:pt x="10212" y="19869"/>
                      </a:moveTo>
                      <a:lnTo>
                        <a:pt x="15946" y="24279"/>
                      </a:lnTo>
                      <a:lnTo>
                        <a:pt x="18613" y="18774"/>
                      </a:lnTo>
                      <a:cubicBezTo>
                        <a:pt x="18270" y="20060"/>
                        <a:pt x="18108" y="22117"/>
                        <a:pt x="15193" y="18469"/>
                      </a:cubicBezTo>
                      <a:lnTo>
                        <a:pt x="17841" y="15735"/>
                      </a:lnTo>
                      <a:lnTo>
                        <a:pt x="23166" y="20869"/>
                      </a:lnTo>
                      <a:lnTo>
                        <a:pt x="20375" y="15107"/>
                      </a:lnTo>
                      <a:lnTo>
                        <a:pt x="20575" y="15850"/>
                      </a:lnTo>
                      <a:cubicBezTo>
                        <a:pt x="16946" y="14745"/>
                        <a:pt x="12288" y="9896"/>
                        <a:pt x="9335" y="11230"/>
                      </a:cubicBezTo>
                      <a:cubicBezTo>
                        <a:pt x="7916" y="6839"/>
                        <a:pt x="12602" y="10582"/>
                        <a:pt x="9383" y="7144"/>
                      </a:cubicBezTo>
                      <a:cubicBezTo>
                        <a:pt x="9535" y="9954"/>
                        <a:pt x="3744" y="12497"/>
                        <a:pt x="10212" y="1986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87" name="任意多边形: 形状 1270">
                  <a:extLst>
                    <a:ext uri="{FF2B5EF4-FFF2-40B4-BE49-F238E27FC236}">
                      <a16:creationId xmlns:a16="http://schemas.microsoft.com/office/drawing/2014/main" id="{53ECFBEC-9AEE-F815-B648-568E6E2DAE16}"/>
                    </a:ext>
                  </a:extLst>
                </p:cNvPr>
                <p:cNvSpPr/>
                <p:nvPr/>
              </p:nvSpPr>
              <p:spPr>
                <a:xfrm>
                  <a:off x="3947932" y="792187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8011 h 9525"/>
                    <a:gd name="connsiteX1" fmla="*/ 9334 w 9525"/>
                    <a:gd name="connsiteY1" fmla="*/ 10487 h 9525"/>
                    <a:gd name="connsiteX2" fmla="*/ 9620 w 9525"/>
                    <a:gd name="connsiteY2" fmla="*/ 7144 h 9525"/>
                    <a:gd name="connsiteX3" fmla="*/ 8125 w 9525"/>
                    <a:gd name="connsiteY3" fmla="*/ 887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144" y="8011"/>
                      </a:moveTo>
                      <a:lnTo>
                        <a:pt x="9334" y="10487"/>
                      </a:lnTo>
                      <a:lnTo>
                        <a:pt x="9620" y="7144"/>
                      </a:lnTo>
                      <a:lnTo>
                        <a:pt x="8125" y="887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88" name="任意多边形: 形状 1271">
                  <a:extLst>
                    <a:ext uri="{FF2B5EF4-FFF2-40B4-BE49-F238E27FC236}">
                      <a16:creationId xmlns:a16="http://schemas.microsoft.com/office/drawing/2014/main" id="{8054B96C-38A1-6BA1-2425-FF16728D0B85}"/>
                    </a:ext>
                  </a:extLst>
                </p:cNvPr>
                <p:cNvSpPr/>
                <p:nvPr/>
              </p:nvSpPr>
              <p:spPr>
                <a:xfrm>
                  <a:off x="3773006" y="827192"/>
                  <a:ext cx="9525" cy="9525"/>
                </a:xfrm>
                <a:custGeom>
                  <a:avLst/>
                  <a:gdLst>
                    <a:gd name="connsiteX0" fmla="*/ 10524 w 9525"/>
                    <a:gd name="connsiteY0" fmla="*/ 11011 h 9525"/>
                    <a:gd name="connsiteX1" fmla="*/ 7448 w 9525"/>
                    <a:gd name="connsiteY1" fmla="*/ 7144 h 9525"/>
                    <a:gd name="connsiteX2" fmla="*/ 10524 w 9525"/>
                    <a:gd name="connsiteY2" fmla="*/ 1101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524" y="11011"/>
                      </a:moveTo>
                      <a:cubicBezTo>
                        <a:pt x="9534" y="9735"/>
                        <a:pt x="6819" y="9754"/>
                        <a:pt x="7448" y="7144"/>
                      </a:cubicBezTo>
                      <a:cubicBezTo>
                        <a:pt x="5981" y="10411"/>
                        <a:pt x="10286" y="9830"/>
                        <a:pt x="10524" y="110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89" name="任意多边形: 形状 1272">
                  <a:extLst>
                    <a:ext uri="{FF2B5EF4-FFF2-40B4-BE49-F238E27FC236}">
                      <a16:creationId xmlns:a16="http://schemas.microsoft.com/office/drawing/2014/main" id="{0FA73ABC-15BF-DD42-423E-7342F257BDA8}"/>
                    </a:ext>
                  </a:extLst>
                </p:cNvPr>
                <p:cNvSpPr/>
                <p:nvPr/>
              </p:nvSpPr>
              <p:spPr>
                <a:xfrm>
                  <a:off x="3764451" y="835233"/>
                  <a:ext cx="9525" cy="9525"/>
                </a:xfrm>
                <a:custGeom>
                  <a:avLst/>
                  <a:gdLst>
                    <a:gd name="connsiteX0" fmla="*/ 8668 w 9525"/>
                    <a:gd name="connsiteY0" fmla="*/ 7313 h 9525"/>
                    <a:gd name="connsiteX1" fmla="*/ 7144 w 9525"/>
                    <a:gd name="connsiteY1" fmla="*/ 7151 h 9525"/>
                    <a:gd name="connsiteX2" fmla="*/ 7525 w 9525"/>
                    <a:gd name="connsiteY2" fmla="*/ 9065 h 9525"/>
                    <a:gd name="connsiteX3" fmla="*/ 8668 w 9525"/>
                    <a:gd name="connsiteY3" fmla="*/ 731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8668" y="7313"/>
                      </a:moveTo>
                      <a:cubicBezTo>
                        <a:pt x="8668" y="7313"/>
                        <a:pt x="7239" y="7103"/>
                        <a:pt x="7144" y="7151"/>
                      </a:cubicBezTo>
                      <a:lnTo>
                        <a:pt x="7525" y="9065"/>
                      </a:lnTo>
                      <a:lnTo>
                        <a:pt x="8668" y="731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90" name="任意多边形: 形状 1273">
                  <a:extLst>
                    <a:ext uri="{FF2B5EF4-FFF2-40B4-BE49-F238E27FC236}">
                      <a16:creationId xmlns:a16="http://schemas.microsoft.com/office/drawing/2014/main" id="{85738961-7F5D-AED3-141A-4A5627738B08}"/>
                    </a:ext>
                  </a:extLst>
                </p:cNvPr>
                <p:cNvSpPr/>
                <p:nvPr/>
              </p:nvSpPr>
              <p:spPr>
                <a:xfrm>
                  <a:off x="3717617" y="967519"/>
                  <a:ext cx="9525" cy="9525"/>
                </a:xfrm>
                <a:custGeom>
                  <a:avLst/>
                  <a:gdLst>
                    <a:gd name="connsiteX0" fmla="*/ 8572 w 9525"/>
                    <a:gd name="connsiteY0" fmla="*/ 10929 h 9525"/>
                    <a:gd name="connsiteX1" fmla="*/ 8220 w 9525"/>
                    <a:gd name="connsiteY1" fmla="*/ 7920 h 9525"/>
                    <a:gd name="connsiteX2" fmla="*/ 8572 w 9525"/>
                    <a:gd name="connsiteY2" fmla="*/ 1092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572" y="10929"/>
                      </a:moveTo>
                      <a:cubicBezTo>
                        <a:pt x="10077" y="11091"/>
                        <a:pt x="7486" y="8415"/>
                        <a:pt x="8220" y="7920"/>
                      </a:cubicBezTo>
                      <a:cubicBezTo>
                        <a:pt x="5372" y="5243"/>
                        <a:pt x="9144" y="10301"/>
                        <a:pt x="8572" y="1092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91" name="任意多边形: 形状 1274">
                  <a:extLst>
                    <a:ext uri="{FF2B5EF4-FFF2-40B4-BE49-F238E27FC236}">
                      <a16:creationId xmlns:a16="http://schemas.microsoft.com/office/drawing/2014/main" id="{1C733175-CB95-6B0B-40DE-6BE31F3606BB}"/>
                    </a:ext>
                  </a:extLst>
                </p:cNvPr>
                <p:cNvSpPr/>
                <p:nvPr/>
              </p:nvSpPr>
              <p:spPr>
                <a:xfrm>
                  <a:off x="3878713" y="793926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996 h 9525"/>
                    <a:gd name="connsiteX1" fmla="*/ 11763 w 9525"/>
                    <a:gd name="connsiteY1" fmla="*/ 8939 h 9525"/>
                    <a:gd name="connsiteX2" fmla="*/ 7144 w 9525"/>
                    <a:gd name="connsiteY2" fmla="*/ 799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996"/>
                      </a:moveTo>
                      <a:cubicBezTo>
                        <a:pt x="8030" y="9825"/>
                        <a:pt x="10420" y="9025"/>
                        <a:pt x="11763" y="8939"/>
                      </a:cubicBezTo>
                      <a:cubicBezTo>
                        <a:pt x="10011" y="5253"/>
                        <a:pt x="9458" y="8463"/>
                        <a:pt x="7144" y="799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92" name="任意多边形: 形状 1275">
                  <a:extLst>
                    <a:ext uri="{FF2B5EF4-FFF2-40B4-BE49-F238E27FC236}">
                      <a16:creationId xmlns:a16="http://schemas.microsoft.com/office/drawing/2014/main" id="{86AC3D22-F31D-B31F-5036-000CBDC28BAA}"/>
                    </a:ext>
                  </a:extLst>
                </p:cNvPr>
                <p:cNvSpPr/>
                <p:nvPr/>
              </p:nvSpPr>
              <p:spPr>
                <a:xfrm>
                  <a:off x="3766181" y="835701"/>
                  <a:ext cx="19050" cy="19050"/>
                </a:xfrm>
                <a:custGeom>
                  <a:avLst/>
                  <a:gdLst>
                    <a:gd name="connsiteX0" fmla="*/ 7157 w 19050"/>
                    <a:gd name="connsiteY0" fmla="*/ 10321 h 19050"/>
                    <a:gd name="connsiteX1" fmla="*/ 18254 w 19050"/>
                    <a:gd name="connsiteY1" fmla="*/ 14522 h 19050"/>
                    <a:gd name="connsiteX2" fmla="*/ 16816 w 19050"/>
                    <a:gd name="connsiteY2" fmla="*/ 9721 h 19050"/>
                    <a:gd name="connsiteX3" fmla="*/ 12358 w 19050"/>
                    <a:gd name="connsiteY3" fmla="*/ 7216 h 19050"/>
                    <a:gd name="connsiteX4" fmla="*/ 7157 w 19050"/>
                    <a:gd name="connsiteY4" fmla="*/ 1032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7157" y="10321"/>
                      </a:moveTo>
                      <a:cubicBezTo>
                        <a:pt x="6767" y="12207"/>
                        <a:pt x="14863" y="14131"/>
                        <a:pt x="18254" y="14522"/>
                      </a:cubicBezTo>
                      <a:cubicBezTo>
                        <a:pt x="21683" y="12988"/>
                        <a:pt x="15654" y="10731"/>
                        <a:pt x="16816" y="9721"/>
                      </a:cubicBezTo>
                      <a:cubicBezTo>
                        <a:pt x="15558" y="8035"/>
                        <a:pt x="10986" y="10493"/>
                        <a:pt x="12358" y="7216"/>
                      </a:cubicBezTo>
                      <a:cubicBezTo>
                        <a:pt x="8748" y="6730"/>
                        <a:pt x="9682" y="8788"/>
                        <a:pt x="7157" y="1032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93" name="任意多边形: 形状 1276">
                  <a:extLst>
                    <a:ext uri="{FF2B5EF4-FFF2-40B4-BE49-F238E27FC236}">
                      <a16:creationId xmlns:a16="http://schemas.microsoft.com/office/drawing/2014/main" id="{2108D6FD-DC3F-7314-3D21-179CE241CEFD}"/>
                    </a:ext>
                  </a:extLst>
                </p:cNvPr>
                <p:cNvSpPr/>
                <p:nvPr/>
              </p:nvSpPr>
              <p:spPr>
                <a:xfrm>
                  <a:off x="3910517" y="794757"/>
                  <a:ext cx="9525" cy="19050"/>
                </a:xfrm>
                <a:custGeom>
                  <a:avLst/>
                  <a:gdLst>
                    <a:gd name="connsiteX0" fmla="*/ 11316 w 9525"/>
                    <a:gd name="connsiteY0" fmla="*/ 13156 h 19050"/>
                    <a:gd name="connsiteX1" fmla="*/ 11363 w 9525"/>
                    <a:gd name="connsiteY1" fmla="*/ 7993 h 19050"/>
                    <a:gd name="connsiteX2" fmla="*/ 9754 w 9525"/>
                    <a:gd name="connsiteY2" fmla="*/ 9174 h 19050"/>
                    <a:gd name="connsiteX3" fmla="*/ 7144 w 9525"/>
                    <a:gd name="connsiteY3" fmla="*/ 7736 h 19050"/>
                    <a:gd name="connsiteX4" fmla="*/ 11316 w 9525"/>
                    <a:gd name="connsiteY4" fmla="*/ 1315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19050">
                      <a:moveTo>
                        <a:pt x="11316" y="13156"/>
                      </a:moveTo>
                      <a:lnTo>
                        <a:pt x="11363" y="7993"/>
                      </a:lnTo>
                      <a:lnTo>
                        <a:pt x="9754" y="9174"/>
                      </a:lnTo>
                      <a:cubicBezTo>
                        <a:pt x="9706" y="7250"/>
                        <a:pt x="8725" y="6526"/>
                        <a:pt x="7144" y="7736"/>
                      </a:cubicBezTo>
                      <a:lnTo>
                        <a:pt x="11316" y="1315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94" name="任意多边形: 形状 1277">
                  <a:extLst>
                    <a:ext uri="{FF2B5EF4-FFF2-40B4-BE49-F238E27FC236}">
                      <a16:creationId xmlns:a16="http://schemas.microsoft.com/office/drawing/2014/main" id="{3FC75393-20F1-C993-9B24-FD74A64305C0}"/>
                    </a:ext>
                  </a:extLst>
                </p:cNvPr>
                <p:cNvSpPr/>
                <p:nvPr/>
              </p:nvSpPr>
              <p:spPr>
                <a:xfrm>
                  <a:off x="3871417" y="795369"/>
                  <a:ext cx="19050" cy="9525"/>
                </a:xfrm>
                <a:custGeom>
                  <a:avLst/>
                  <a:gdLst>
                    <a:gd name="connsiteX0" fmla="*/ 8601 w 19050"/>
                    <a:gd name="connsiteY0" fmla="*/ 10173 h 9525"/>
                    <a:gd name="connsiteX1" fmla="*/ 11963 w 19050"/>
                    <a:gd name="connsiteY1" fmla="*/ 8620 h 9525"/>
                    <a:gd name="connsiteX2" fmla="*/ 7144 w 19050"/>
                    <a:gd name="connsiteY2" fmla="*/ 7144 h 9525"/>
                    <a:gd name="connsiteX3" fmla="*/ 8601 w 19050"/>
                    <a:gd name="connsiteY3" fmla="*/ 1017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8601" y="10173"/>
                      </a:moveTo>
                      <a:cubicBezTo>
                        <a:pt x="9696" y="8172"/>
                        <a:pt x="13040" y="12316"/>
                        <a:pt x="11963" y="8620"/>
                      </a:cubicBezTo>
                      <a:cubicBezTo>
                        <a:pt x="11535" y="10563"/>
                        <a:pt x="8753" y="7630"/>
                        <a:pt x="7144" y="7144"/>
                      </a:cubicBezTo>
                      <a:lnTo>
                        <a:pt x="8601" y="1017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95" name="任意多边形: 形状 1278">
                  <a:extLst>
                    <a:ext uri="{FF2B5EF4-FFF2-40B4-BE49-F238E27FC236}">
                      <a16:creationId xmlns:a16="http://schemas.microsoft.com/office/drawing/2014/main" id="{730A618F-97AE-EA44-E656-E1D8C11B2E30}"/>
                    </a:ext>
                  </a:extLst>
                </p:cNvPr>
                <p:cNvSpPr/>
                <p:nvPr/>
              </p:nvSpPr>
              <p:spPr>
                <a:xfrm>
                  <a:off x="3723742" y="979982"/>
                  <a:ext cx="9525" cy="9525"/>
                </a:xfrm>
                <a:custGeom>
                  <a:avLst/>
                  <a:gdLst>
                    <a:gd name="connsiteX0" fmla="*/ 8915 w 9525"/>
                    <a:gd name="connsiteY0" fmla="*/ 8487 h 9525"/>
                    <a:gd name="connsiteX1" fmla="*/ 7144 w 9525"/>
                    <a:gd name="connsiteY1" fmla="*/ 7144 h 9525"/>
                    <a:gd name="connsiteX2" fmla="*/ 7925 w 9525"/>
                    <a:gd name="connsiteY2" fmla="*/ 847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915" y="8487"/>
                      </a:moveTo>
                      <a:lnTo>
                        <a:pt x="7144" y="7144"/>
                      </a:lnTo>
                      <a:lnTo>
                        <a:pt x="7925" y="847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96" name="任意多边形: 形状 1279">
                  <a:extLst>
                    <a:ext uri="{FF2B5EF4-FFF2-40B4-BE49-F238E27FC236}">
                      <a16:creationId xmlns:a16="http://schemas.microsoft.com/office/drawing/2014/main" id="{942838C3-1A2E-0F83-EAB5-521DD888A690}"/>
                    </a:ext>
                  </a:extLst>
                </p:cNvPr>
                <p:cNvSpPr/>
                <p:nvPr/>
              </p:nvSpPr>
              <p:spPr>
                <a:xfrm>
                  <a:off x="3918194" y="797550"/>
                  <a:ext cx="19050" cy="19050"/>
                </a:xfrm>
                <a:custGeom>
                  <a:avLst/>
                  <a:gdLst>
                    <a:gd name="connsiteX0" fmla="*/ 12163 w 19050"/>
                    <a:gd name="connsiteY0" fmla="*/ 13926 h 19050"/>
                    <a:gd name="connsiteX1" fmla="*/ 7144 w 19050"/>
                    <a:gd name="connsiteY1" fmla="*/ 12611 h 19050"/>
                    <a:gd name="connsiteX2" fmla="*/ 13278 w 19050"/>
                    <a:gd name="connsiteY2" fmla="*/ 15383 h 19050"/>
                    <a:gd name="connsiteX3" fmla="*/ 11316 w 19050"/>
                    <a:gd name="connsiteY3" fmla="*/ 7144 h 19050"/>
                    <a:gd name="connsiteX4" fmla="*/ 12163 w 19050"/>
                    <a:gd name="connsiteY4" fmla="*/ 1392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2163" y="13926"/>
                      </a:moveTo>
                      <a:cubicBezTo>
                        <a:pt x="10563" y="13030"/>
                        <a:pt x="8496" y="12764"/>
                        <a:pt x="7144" y="12611"/>
                      </a:cubicBezTo>
                      <a:cubicBezTo>
                        <a:pt x="9906" y="12964"/>
                        <a:pt x="10277" y="16297"/>
                        <a:pt x="13278" y="15383"/>
                      </a:cubicBezTo>
                      <a:cubicBezTo>
                        <a:pt x="17478" y="13992"/>
                        <a:pt x="9030" y="10182"/>
                        <a:pt x="11316" y="7144"/>
                      </a:cubicBezTo>
                      <a:lnTo>
                        <a:pt x="12163" y="1392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97" name="任意多边形: 形状 1280">
                  <a:extLst>
                    <a:ext uri="{FF2B5EF4-FFF2-40B4-BE49-F238E27FC236}">
                      <a16:creationId xmlns:a16="http://schemas.microsoft.com/office/drawing/2014/main" id="{E590A18B-91B9-DF37-7805-C1EF7F324056}"/>
                    </a:ext>
                  </a:extLst>
                </p:cNvPr>
                <p:cNvSpPr/>
                <p:nvPr/>
              </p:nvSpPr>
              <p:spPr>
                <a:xfrm>
                  <a:off x="3778680" y="831335"/>
                  <a:ext cx="19050" cy="9525"/>
                </a:xfrm>
                <a:custGeom>
                  <a:avLst/>
                  <a:gdLst>
                    <a:gd name="connsiteX0" fmla="*/ 11642 w 19050"/>
                    <a:gd name="connsiteY0" fmla="*/ 10535 h 9525"/>
                    <a:gd name="connsiteX1" fmla="*/ 11003 w 19050"/>
                    <a:gd name="connsiteY1" fmla="*/ 9601 h 9525"/>
                    <a:gd name="connsiteX2" fmla="*/ 14566 w 19050"/>
                    <a:gd name="connsiteY2" fmla="*/ 10049 h 9525"/>
                    <a:gd name="connsiteX3" fmla="*/ 10823 w 19050"/>
                    <a:gd name="connsiteY3" fmla="*/ 8372 h 9525"/>
                    <a:gd name="connsiteX4" fmla="*/ 7146 w 19050"/>
                    <a:gd name="connsiteY4" fmla="*/ 7144 h 9525"/>
                    <a:gd name="connsiteX5" fmla="*/ 11642 w 19050"/>
                    <a:gd name="connsiteY5" fmla="*/ 1053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9525">
                      <a:moveTo>
                        <a:pt x="11642" y="10535"/>
                      </a:moveTo>
                      <a:lnTo>
                        <a:pt x="11003" y="9601"/>
                      </a:lnTo>
                      <a:lnTo>
                        <a:pt x="14566" y="10049"/>
                      </a:lnTo>
                      <a:cubicBezTo>
                        <a:pt x="14566" y="10049"/>
                        <a:pt x="12689" y="9211"/>
                        <a:pt x="10823" y="8372"/>
                      </a:cubicBezTo>
                      <a:cubicBezTo>
                        <a:pt x="8984" y="7763"/>
                        <a:pt x="7146" y="7144"/>
                        <a:pt x="7146" y="7144"/>
                      </a:cubicBezTo>
                      <a:cubicBezTo>
                        <a:pt x="7051" y="10649"/>
                        <a:pt x="10184" y="9306"/>
                        <a:pt x="11642" y="1053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98" name="任意多边形: 形状 1281">
                  <a:extLst>
                    <a:ext uri="{FF2B5EF4-FFF2-40B4-BE49-F238E27FC236}">
                      <a16:creationId xmlns:a16="http://schemas.microsoft.com/office/drawing/2014/main" id="{31023F65-9B03-8541-9C6B-23AFC4E697B0}"/>
                    </a:ext>
                  </a:extLst>
                </p:cNvPr>
                <p:cNvSpPr/>
                <p:nvPr/>
              </p:nvSpPr>
              <p:spPr>
                <a:xfrm>
                  <a:off x="3719293" y="912288"/>
                  <a:ext cx="19050" cy="28575"/>
                </a:xfrm>
                <a:custGeom>
                  <a:avLst/>
                  <a:gdLst>
                    <a:gd name="connsiteX0" fmla="*/ 7982 w 19050"/>
                    <a:gd name="connsiteY0" fmla="*/ 10077 h 28575"/>
                    <a:gd name="connsiteX1" fmla="*/ 8220 w 19050"/>
                    <a:gd name="connsiteY1" fmla="*/ 13973 h 28575"/>
                    <a:gd name="connsiteX2" fmla="*/ 11582 w 19050"/>
                    <a:gd name="connsiteY2" fmla="*/ 13745 h 28575"/>
                    <a:gd name="connsiteX3" fmla="*/ 11573 w 19050"/>
                    <a:gd name="connsiteY3" fmla="*/ 16945 h 28575"/>
                    <a:gd name="connsiteX4" fmla="*/ 8734 w 19050"/>
                    <a:gd name="connsiteY4" fmla="*/ 15021 h 28575"/>
                    <a:gd name="connsiteX5" fmla="*/ 10811 w 19050"/>
                    <a:gd name="connsiteY5" fmla="*/ 17193 h 28575"/>
                    <a:gd name="connsiteX6" fmla="*/ 10001 w 19050"/>
                    <a:gd name="connsiteY6" fmla="*/ 19412 h 28575"/>
                    <a:gd name="connsiteX7" fmla="*/ 13716 w 19050"/>
                    <a:gd name="connsiteY7" fmla="*/ 21431 h 28575"/>
                    <a:gd name="connsiteX8" fmla="*/ 13106 w 19050"/>
                    <a:gd name="connsiteY8" fmla="*/ 22831 h 28575"/>
                    <a:gd name="connsiteX9" fmla="*/ 14068 w 19050"/>
                    <a:gd name="connsiteY9" fmla="*/ 21307 h 28575"/>
                    <a:gd name="connsiteX10" fmla="*/ 10906 w 19050"/>
                    <a:gd name="connsiteY10" fmla="*/ 16764 h 28575"/>
                    <a:gd name="connsiteX11" fmla="*/ 14097 w 19050"/>
                    <a:gd name="connsiteY11" fmla="*/ 18088 h 28575"/>
                    <a:gd name="connsiteX12" fmla="*/ 11220 w 19050"/>
                    <a:gd name="connsiteY12" fmla="*/ 12268 h 28575"/>
                    <a:gd name="connsiteX13" fmla="*/ 12935 w 19050"/>
                    <a:gd name="connsiteY13" fmla="*/ 8477 h 28575"/>
                    <a:gd name="connsiteX14" fmla="*/ 7144 w 19050"/>
                    <a:gd name="connsiteY14" fmla="*/ 7144 h 28575"/>
                    <a:gd name="connsiteX15" fmla="*/ 7982 w 19050"/>
                    <a:gd name="connsiteY15" fmla="*/ 10077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9050" h="28575">
                      <a:moveTo>
                        <a:pt x="7982" y="10077"/>
                      </a:moveTo>
                      <a:cubicBezTo>
                        <a:pt x="7144" y="8725"/>
                        <a:pt x="7791" y="12516"/>
                        <a:pt x="8220" y="13973"/>
                      </a:cubicBezTo>
                      <a:cubicBezTo>
                        <a:pt x="7772" y="9354"/>
                        <a:pt x="10449" y="14126"/>
                        <a:pt x="11582" y="13745"/>
                      </a:cubicBezTo>
                      <a:cubicBezTo>
                        <a:pt x="12344" y="15088"/>
                        <a:pt x="12135" y="15954"/>
                        <a:pt x="11573" y="16945"/>
                      </a:cubicBezTo>
                      <a:cubicBezTo>
                        <a:pt x="10497" y="12106"/>
                        <a:pt x="9849" y="18278"/>
                        <a:pt x="8734" y="15021"/>
                      </a:cubicBezTo>
                      <a:cubicBezTo>
                        <a:pt x="8525" y="19431"/>
                        <a:pt x="8934" y="14183"/>
                        <a:pt x="10811" y="17193"/>
                      </a:cubicBezTo>
                      <a:lnTo>
                        <a:pt x="10001" y="19412"/>
                      </a:lnTo>
                      <a:cubicBezTo>
                        <a:pt x="11135" y="19098"/>
                        <a:pt x="13449" y="19517"/>
                        <a:pt x="13716" y="21431"/>
                      </a:cubicBezTo>
                      <a:cubicBezTo>
                        <a:pt x="13002" y="21679"/>
                        <a:pt x="12259" y="20317"/>
                        <a:pt x="13106" y="22831"/>
                      </a:cubicBezTo>
                      <a:lnTo>
                        <a:pt x="14068" y="21307"/>
                      </a:lnTo>
                      <a:cubicBezTo>
                        <a:pt x="13821" y="17802"/>
                        <a:pt x="10773" y="20803"/>
                        <a:pt x="10906" y="16764"/>
                      </a:cubicBezTo>
                      <a:cubicBezTo>
                        <a:pt x="12144" y="15964"/>
                        <a:pt x="13011" y="16878"/>
                        <a:pt x="14097" y="18088"/>
                      </a:cubicBezTo>
                      <a:lnTo>
                        <a:pt x="11220" y="12268"/>
                      </a:lnTo>
                      <a:cubicBezTo>
                        <a:pt x="12125" y="11573"/>
                        <a:pt x="12573" y="9801"/>
                        <a:pt x="12935" y="8477"/>
                      </a:cubicBezTo>
                      <a:lnTo>
                        <a:pt x="7144" y="7144"/>
                      </a:lnTo>
                      <a:cubicBezTo>
                        <a:pt x="7258" y="8296"/>
                        <a:pt x="8715" y="8658"/>
                        <a:pt x="7982" y="1007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99" name="任意多边形: 形状 1282">
                  <a:extLst>
                    <a:ext uri="{FF2B5EF4-FFF2-40B4-BE49-F238E27FC236}">
                      <a16:creationId xmlns:a16="http://schemas.microsoft.com/office/drawing/2014/main" id="{859C5F9B-373C-CCCD-59A8-5C4C5178CF8B}"/>
                    </a:ext>
                  </a:extLst>
                </p:cNvPr>
                <p:cNvSpPr/>
                <p:nvPr/>
              </p:nvSpPr>
              <p:spPr>
                <a:xfrm>
                  <a:off x="3893106" y="803141"/>
                  <a:ext cx="9525" cy="9525"/>
                </a:xfrm>
                <a:custGeom>
                  <a:avLst/>
                  <a:gdLst>
                    <a:gd name="connsiteX0" fmla="*/ 10106 w 9525"/>
                    <a:gd name="connsiteY0" fmla="*/ 11011 h 9525"/>
                    <a:gd name="connsiteX1" fmla="*/ 7324 w 9525"/>
                    <a:gd name="connsiteY1" fmla="*/ 7144 h 9525"/>
                    <a:gd name="connsiteX2" fmla="*/ 10106 w 9525"/>
                    <a:gd name="connsiteY2" fmla="*/ 1101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106" y="11011"/>
                      </a:moveTo>
                      <a:cubicBezTo>
                        <a:pt x="13649" y="9792"/>
                        <a:pt x="8477" y="8420"/>
                        <a:pt x="7324" y="7144"/>
                      </a:cubicBezTo>
                      <a:cubicBezTo>
                        <a:pt x="6229" y="7753"/>
                        <a:pt x="10487" y="8449"/>
                        <a:pt x="10106" y="110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00" name="任意多边形: 形状 1283">
                  <a:extLst>
                    <a:ext uri="{FF2B5EF4-FFF2-40B4-BE49-F238E27FC236}">
                      <a16:creationId xmlns:a16="http://schemas.microsoft.com/office/drawing/2014/main" id="{7717C48E-528A-63E6-6C20-83553907C89D}"/>
                    </a:ext>
                  </a:extLst>
                </p:cNvPr>
                <p:cNvSpPr/>
                <p:nvPr/>
              </p:nvSpPr>
              <p:spPr>
                <a:xfrm>
                  <a:off x="3985041" y="824068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7144 h 9525"/>
                    <a:gd name="connsiteX1" fmla="*/ 9011 w 19050"/>
                    <a:gd name="connsiteY1" fmla="*/ 10801 h 9525"/>
                    <a:gd name="connsiteX2" fmla="*/ 12668 w 19050"/>
                    <a:gd name="connsiteY2" fmla="*/ 8668 h 9525"/>
                    <a:gd name="connsiteX3" fmla="*/ 7144 w 19050"/>
                    <a:gd name="connsiteY3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7144" y="7144"/>
                      </a:moveTo>
                      <a:cubicBezTo>
                        <a:pt x="8677" y="8458"/>
                        <a:pt x="8801" y="9258"/>
                        <a:pt x="9011" y="10801"/>
                      </a:cubicBezTo>
                      <a:lnTo>
                        <a:pt x="12668" y="8668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01" name="任意多边形: 形状 1284">
                  <a:extLst>
                    <a:ext uri="{FF2B5EF4-FFF2-40B4-BE49-F238E27FC236}">
                      <a16:creationId xmlns:a16="http://schemas.microsoft.com/office/drawing/2014/main" id="{08DD57A3-E09C-B640-335F-DC5AC7E4C644}"/>
                    </a:ext>
                  </a:extLst>
                </p:cNvPr>
                <p:cNvSpPr/>
                <p:nvPr/>
              </p:nvSpPr>
              <p:spPr>
                <a:xfrm>
                  <a:off x="4008549" y="834486"/>
                  <a:ext cx="19050" cy="28575"/>
                </a:xfrm>
                <a:custGeom>
                  <a:avLst/>
                  <a:gdLst>
                    <a:gd name="connsiteX0" fmla="*/ 7144 w 19050"/>
                    <a:gd name="connsiteY0" fmla="*/ 7650 h 28575"/>
                    <a:gd name="connsiteX1" fmla="*/ 10116 w 19050"/>
                    <a:gd name="connsiteY1" fmla="*/ 20823 h 28575"/>
                    <a:gd name="connsiteX2" fmla="*/ 13335 w 19050"/>
                    <a:gd name="connsiteY2" fmla="*/ 19509 h 28575"/>
                    <a:gd name="connsiteX3" fmla="*/ 17869 w 19050"/>
                    <a:gd name="connsiteY3" fmla="*/ 29748 h 28575"/>
                    <a:gd name="connsiteX4" fmla="*/ 21165 w 19050"/>
                    <a:gd name="connsiteY4" fmla="*/ 28577 h 28575"/>
                    <a:gd name="connsiteX5" fmla="*/ 15602 w 19050"/>
                    <a:gd name="connsiteY5" fmla="*/ 14537 h 28575"/>
                    <a:gd name="connsiteX6" fmla="*/ 15735 w 19050"/>
                    <a:gd name="connsiteY6" fmla="*/ 16194 h 28575"/>
                    <a:gd name="connsiteX7" fmla="*/ 7144 w 19050"/>
                    <a:gd name="connsiteY7" fmla="*/ 7650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28575">
                      <a:moveTo>
                        <a:pt x="7144" y="7650"/>
                      </a:moveTo>
                      <a:cubicBezTo>
                        <a:pt x="12925" y="13823"/>
                        <a:pt x="3715" y="13556"/>
                        <a:pt x="10116" y="20823"/>
                      </a:cubicBezTo>
                      <a:lnTo>
                        <a:pt x="13335" y="19509"/>
                      </a:lnTo>
                      <a:lnTo>
                        <a:pt x="17869" y="29748"/>
                      </a:lnTo>
                      <a:cubicBezTo>
                        <a:pt x="19193" y="28977"/>
                        <a:pt x="19669" y="25376"/>
                        <a:pt x="21165" y="28577"/>
                      </a:cubicBezTo>
                      <a:cubicBezTo>
                        <a:pt x="21165" y="28577"/>
                        <a:pt x="17383" y="20176"/>
                        <a:pt x="15602" y="14537"/>
                      </a:cubicBezTo>
                      <a:lnTo>
                        <a:pt x="15735" y="16194"/>
                      </a:lnTo>
                      <a:cubicBezTo>
                        <a:pt x="11811" y="16309"/>
                        <a:pt x="10182" y="4602"/>
                        <a:pt x="7144" y="765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02" name="任意多边形: 形状 1285">
                  <a:extLst>
                    <a:ext uri="{FF2B5EF4-FFF2-40B4-BE49-F238E27FC236}">
                      <a16:creationId xmlns:a16="http://schemas.microsoft.com/office/drawing/2014/main" id="{D7D0288C-D650-7B08-14EB-9136F5DB8FE3}"/>
                    </a:ext>
                  </a:extLst>
                </p:cNvPr>
                <p:cNvSpPr/>
                <p:nvPr/>
              </p:nvSpPr>
              <p:spPr>
                <a:xfrm>
                  <a:off x="3898921" y="808131"/>
                  <a:ext cx="19050" cy="9525"/>
                </a:xfrm>
                <a:custGeom>
                  <a:avLst/>
                  <a:gdLst>
                    <a:gd name="connsiteX0" fmla="*/ 7263 w 19050"/>
                    <a:gd name="connsiteY0" fmla="*/ 10507 h 9525"/>
                    <a:gd name="connsiteX1" fmla="*/ 13330 w 19050"/>
                    <a:gd name="connsiteY1" fmla="*/ 8802 h 9525"/>
                    <a:gd name="connsiteX2" fmla="*/ 7263 w 19050"/>
                    <a:gd name="connsiteY2" fmla="*/ 1050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263" y="10507"/>
                      </a:moveTo>
                      <a:cubicBezTo>
                        <a:pt x="6072" y="5421"/>
                        <a:pt x="14235" y="11364"/>
                        <a:pt x="13330" y="8802"/>
                      </a:cubicBezTo>
                      <a:cubicBezTo>
                        <a:pt x="7644" y="6078"/>
                        <a:pt x="7901" y="6754"/>
                        <a:pt x="7263" y="1050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03" name="任意多边形: 形状 1286">
                  <a:extLst>
                    <a:ext uri="{FF2B5EF4-FFF2-40B4-BE49-F238E27FC236}">
                      <a16:creationId xmlns:a16="http://schemas.microsoft.com/office/drawing/2014/main" id="{90FCA456-6B0D-8452-92B9-D935AFBEF25C}"/>
                    </a:ext>
                  </a:extLst>
                </p:cNvPr>
                <p:cNvSpPr/>
                <p:nvPr/>
              </p:nvSpPr>
              <p:spPr>
                <a:xfrm>
                  <a:off x="3736626" y="998650"/>
                  <a:ext cx="9525" cy="9525"/>
                </a:xfrm>
                <a:custGeom>
                  <a:avLst/>
                  <a:gdLst>
                    <a:gd name="connsiteX0" fmla="*/ 8699 w 9525"/>
                    <a:gd name="connsiteY0" fmla="*/ 8697 h 9525"/>
                    <a:gd name="connsiteX1" fmla="*/ 7166 w 9525"/>
                    <a:gd name="connsiteY1" fmla="*/ 7497 h 9525"/>
                    <a:gd name="connsiteX2" fmla="*/ 8699 w 9525"/>
                    <a:gd name="connsiteY2" fmla="*/ 869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699" y="8697"/>
                      </a:moveTo>
                      <a:cubicBezTo>
                        <a:pt x="7128" y="6545"/>
                        <a:pt x="7090" y="7145"/>
                        <a:pt x="7166" y="7497"/>
                      </a:cubicBezTo>
                      <a:cubicBezTo>
                        <a:pt x="9576" y="10488"/>
                        <a:pt x="8414" y="8507"/>
                        <a:pt x="8699" y="869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04" name="任意多边形: 形状 1287">
                  <a:extLst>
                    <a:ext uri="{FF2B5EF4-FFF2-40B4-BE49-F238E27FC236}">
                      <a16:creationId xmlns:a16="http://schemas.microsoft.com/office/drawing/2014/main" id="{F69DFDD0-9AAC-734A-4F6E-41F877B2DF13}"/>
                    </a:ext>
                  </a:extLst>
                </p:cNvPr>
                <p:cNvSpPr/>
                <p:nvPr/>
              </p:nvSpPr>
              <p:spPr>
                <a:xfrm>
                  <a:off x="3931034" y="810971"/>
                  <a:ext cx="19050" cy="19050"/>
                </a:xfrm>
                <a:custGeom>
                  <a:avLst/>
                  <a:gdLst>
                    <a:gd name="connsiteX0" fmla="*/ 8630 w 19050"/>
                    <a:gd name="connsiteY0" fmla="*/ 7144 h 19050"/>
                    <a:gd name="connsiteX1" fmla="*/ 9830 w 19050"/>
                    <a:gd name="connsiteY1" fmla="*/ 11268 h 19050"/>
                    <a:gd name="connsiteX2" fmla="*/ 7144 w 19050"/>
                    <a:gd name="connsiteY2" fmla="*/ 8896 h 19050"/>
                    <a:gd name="connsiteX3" fmla="*/ 8868 w 19050"/>
                    <a:gd name="connsiteY3" fmla="*/ 15011 h 19050"/>
                    <a:gd name="connsiteX4" fmla="*/ 18964 w 19050"/>
                    <a:gd name="connsiteY4" fmla="*/ 16393 h 19050"/>
                    <a:gd name="connsiteX5" fmla="*/ 8630 w 19050"/>
                    <a:gd name="connsiteY5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8630" y="7144"/>
                      </a:moveTo>
                      <a:cubicBezTo>
                        <a:pt x="11668" y="8287"/>
                        <a:pt x="11020" y="10782"/>
                        <a:pt x="9830" y="11268"/>
                      </a:cubicBezTo>
                      <a:lnTo>
                        <a:pt x="7144" y="8896"/>
                      </a:lnTo>
                      <a:lnTo>
                        <a:pt x="8868" y="15011"/>
                      </a:lnTo>
                      <a:cubicBezTo>
                        <a:pt x="12459" y="16335"/>
                        <a:pt x="12097" y="11401"/>
                        <a:pt x="18964" y="16393"/>
                      </a:cubicBezTo>
                      <a:cubicBezTo>
                        <a:pt x="17650" y="12535"/>
                        <a:pt x="11830" y="8953"/>
                        <a:pt x="8630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05" name="任意多边形: 形状 1288">
                  <a:extLst>
                    <a:ext uri="{FF2B5EF4-FFF2-40B4-BE49-F238E27FC236}">
                      <a16:creationId xmlns:a16="http://schemas.microsoft.com/office/drawing/2014/main" id="{4FC998A6-A59B-C5FD-B962-89571153A590}"/>
                    </a:ext>
                  </a:extLst>
                </p:cNvPr>
                <p:cNvSpPr/>
                <p:nvPr/>
              </p:nvSpPr>
              <p:spPr>
                <a:xfrm>
                  <a:off x="3738829" y="882951"/>
                  <a:ext cx="9525" cy="9525"/>
                </a:xfrm>
                <a:custGeom>
                  <a:avLst/>
                  <a:gdLst>
                    <a:gd name="connsiteX0" fmla="*/ 10058 w 9525"/>
                    <a:gd name="connsiteY0" fmla="*/ 9982 h 9525"/>
                    <a:gd name="connsiteX1" fmla="*/ 7658 w 9525"/>
                    <a:gd name="connsiteY1" fmla="*/ 7144 h 9525"/>
                    <a:gd name="connsiteX2" fmla="*/ 7144 w 9525"/>
                    <a:gd name="connsiteY2" fmla="*/ 795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058" y="9982"/>
                      </a:moveTo>
                      <a:lnTo>
                        <a:pt x="7658" y="7144"/>
                      </a:lnTo>
                      <a:lnTo>
                        <a:pt x="7144" y="795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06" name="任意多边形: 形状 1289">
                  <a:extLst>
                    <a:ext uri="{FF2B5EF4-FFF2-40B4-BE49-F238E27FC236}">
                      <a16:creationId xmlns:a16="http://schemas.microsoft.com/office/drawing/2014/main" id="{EEC9D435-68D8-49CE-58BC-1F28654D5F3B}"/>
                    </a:ext>
                  </a:extLst>
                </p:cNvPr>
                <p:cNvSpPr/>
                <p:nvPr/>
              </p:nvSpPr>
              <p:spPr>
                <a:xfrm>
                  <a:off x="3790712" y="835031"/>
                  <a:ext cx="9525" cy="9525"/>
                </a:xfrm>
                <a:custGeom>
                  <a:avLst/>
                  <a:gdLst>
                    <a:gd name="connsiteX0" fmla="*/ 8030 w 9525"/>
                    <a:gd name="connsiteY0" fmla="*/ 10754 h 9525"/>
                    <a:gd name="connsiteX1" fmla="*/ 7649 w 9525"/>
                    <a:gd name="connsiteY1" fmla="*/ 7144 h 9525"/>
                    <a:gd name="connsiteX2" fmla="*/ 7144 w 9525"/>
                    <a:gd name="connsiteY2" fmla="*/ 93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030" y="10754"/>
                      </a:moveTo>
                      <a:lnTo>
                        <a:pt x="7649" y="7144"/>
                      </a:lnTo>
                      <a:lnTo>
                        <a:pt x="7144" y="936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07" name="任意多边形: 形状 1290">
                  <a:extLst>
                    <a:ext uri="{FF2B5EF4-FFF2-40B4-BE49-F238E27FC236}">
                      <a16:creationId xmlns:a16="http://schemas.microsoft.com/office/drawing/2014/main" id="{9EF912E7-1D79-CD10-F88A-3640F063E8C5}"/>
                    </a:ext>
                  </a:extLst>
                </p:cNvPr>
                <p:cNvSpPr/>
                <p:nvPr/>
              </p:nvSpPr>
              <p:spPr>
                <a:xfrm>
                  <a:off x="3886524" y="810142"/>
                  <a:ext cx="9525" cy="9525"/>
                </a:xfrm>
                <a:custGeom>
                  <a:avLst/>
                  <a:gdLst>
                    <a:gd name="connsiteX0" fmla="*/ 11068 w 9525"/>
                    <a:gd name="connsiteY0" fmla="*/ 10287 h 9525"/>
                    <a:gd name="connsiteX1" fmla="*/ 10411 w 9525"/>
                    <a:gd name="connsiteY1" fmla="*/ 10297 h 9525"/>
                    <a:gd name="connsiteX2" fmla="*/ 9287 w 9525"/>
                    <a:gd name="connsiteY2" fmla="*/ 7144 h 9525"/>
                    <a:gd name="connsiteX3" fmla="*/ 7144 w 9525"/>
                    <a:gd name="connsiteY3" fmla="*/ 842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11068" y="10287"/>
                      </a:moveTo>
                      <a:lnTo>
                        <a:pt x="10411" y="10297"/>
                      </a:lnTo>
                      <a:lnTo>
                        <a:pt x="9287" y="7144"/>
                      </a:lnTo>
                      <a:lnTo>
                        <a:pt x="7144" y="842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08" name="任意多边形: 形状 1291">
                  <a:extLst>
                    <a:ext uri="{FF2B5EF4-FFF2-40B4-BE49-F238E27FC236}">
                      <a16:creationId xmlns:a16="http://schemas.microsoft.com/office/drawing/2014/main" id="{8598570B-CDD1-4DA5-FC3F-04EC139D0059}"/>
                    </a:ext>
                  </a:extLst>
                </p:cNvPr>
                <p:cNvSpPr/>
                <p:nvPr/>
              </p:nvSpPr>
              <p:spPr>
                <a:xfrm>
                  <a:off x="3725865" y="912831"/>
                  <a:ext cx="19050" cy="19050"/>
                </a:xfrm>
                <a:custGeom>
                  <a:avLst/>
                  <a:gdLst>
                    <a:gd name="connsiteX0" fmla="*/ 8677 w 19050"/>
                    <a:gd name="connsiteY0" fmla="*/ 10554 h 19050"/>
                    <a:gd name="connsiteX1" fmla="*/ 7144 w 19050"/>
                    <a:gd name="connsiteY1" fmla="*/ 10458 h 19050"/>
                    <a:gd name="connsiteX2" fmla="*/ 8487 w 19050"/>
                    <a:gd name="connsiteY2" fmla="*/ 13649 h 19050"/>
                    <a:gd name="connsiteX3" fmla="*/ 8706 w 19050"/>
                    <a:gd name="connsiteY3" fmla="*/ 11697 h 19050"/>
                    <a:gd name="connsiteX4" fmla="*/ 12145 w 19050"/>
                    <a:gd name="connsiteY4" fmla="*/ 18850 h 19050"/>
                    <a:gd name="connsiteX5" fmla="*/ 12640 w 19050"/>
                    <a:gd name="connsiteY5" fmla="*/ 16031 h 19050"/>
                    <a:gd name="connsiteX6" fmla="*/ 11049 w 19050"/>
                    <a:gd name="connsiteY6" fmla="*/ 14002 h 19050"/>
                    <a:gd name="connsiteX7" fmla="*/ 16717 w 19050"/>
                    <a:gd name="connsiteY7" fmla="*/ 13573 h 19050"/>
                    <a:gd name="connsiteX8" fmla="*/ 15478 w 19050"/>
                    <a:gd name="connsiteY8" fmla="*/ 8811 h 19050"/>
                    <a:gd name="connsiteX9" fmla="*/ 16183 w 19050"/>
                    <a:gd name="connsiteY9" fmla="*/ 10973 h 19050"/>
                    <a:gd name="connsiteX10" fmla="*/ 8192 w 19050"/>
                    <a:gd name="connsiteY10" fmla="*/ 7144 h 19050"/>
                    <a:gd name="connsiteX11" fmla="*/ 8677 w 19050"/>
                    <a:gd name="connsiteY11" fmla="*/ 1055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9050" h="19050">
                      <a:moveTo>
                        <a:pt x="8677" y="10554"/>
                      </a:moveTo>
                      <a:cubicBezTo>
                        <a:pt x="8677" y="10554"/>
                        <a:pt x="7125" y="10373"/>
                        <a:pt x="7144" y="10458"/>
                      </a:cubicBezTo>
                      <a:cubicBezTo>
                        <a:pt x="8430" y="12440"/>
                        <a:pt x="6792" y="11716"/>
                        <a:pt x="8487" y="13649"/>
                      </a:cubicBezTo>
                      <a:cubicBezTo>
                        <a:pt x="8335" y="12916"/>
                        <a:pt x="8573" y="12106"/>
                        <a:pt x="8706" y="11697"/>
                      </a:cubicBezTo>
                      <a:cubicBezTo>
                        <a:pt x="13326" y="15183"/>
                        <a:pt x="7296" y="16574"/>
                        <a:pt x="12145" y="18850"/>
                      </a:cubicBezTo>
                      <a:lnTo>
                        <a:pt x="12640" y="16031"/>
                      </a:lnTo>
                      <a:cubicBezTo>
                        <a:pt x="12116" y="15364"/>
                        <a:pt x="11335" y="15526"/>
                        <a:pt x="11049" y="14002"/>
                      </a:cubicBezTo>
                      <a:cubicBezTo>
                        <a:pt x="12868" y="15250"/>
                        <a:pt x="14612" y="10201"/>
                        <a:pt x="16717" y="13573"/>
                      </a:cubicBezTo>
                      <a:cubicBezTo>
                        <a:pt x="15374" y="11182"/>
                        <a:pt x="17812" y="8639"/>
                        <a:pt x="15478" y="8811"/>
                      </a:cubicBezTo>
                      <a:lnTo>
                        <a:pt x="16183" y="10973"/>
                      </a:lnTo>
                      <a:cubicBezTo>
                        <a:pt x="14573" y="4020"/>
                        <a:pt x="10440" y="12230"/>
                        <a:pt x="8192" y="7144"/>
                      </a:cubicBezTo>
                      <a:cubicBezTo>
                        <a:pt x="7496" y="8030"/>
                        <a:pt x="8373" y="9039"/>
                        <a:pt x="8677" y="1055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09" name="任意多边形: 形状 1292">
                  <a:extLst>
                    <a:ext uri="{FF2B5EF4-FFF2-40B4-BE49-F238E27FC236}">
                      <a16:creationId xmlns:a16="http://schemas.microsoft.com/office/drawing/2014/main" id="{8599BB66-5B8E-77C3-78C0-C5058127B777}"/>
                    </a:ext>
                  </a:extLst>
                </p:cNvPr>
                <p:cNvSpPr/>
                <p:nvPr/>
              </p:nvSpPr>
              <p:spPr>
                <a:xfrm>
                  <a:off x="3901507" y="811733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8230 h 9525"/>
                    <a:gd name="connsiteX1" fmla="*/ 9820 w 19050"/>
                    <a:gd name="connsiteY1" fmla="*/ 10201 h 9525"/>
                    <a:gd name="connsiteX2" fmla="*/ 12116 w 19050"/>
                    <a:gd name="connsiteY2" fmla="*/ 7144 h 9525"/>
                    <a:gd name="connsiteX3" fmla="*/ 7144 w 19050"/>
                    <a:gd name="connsiteY3" fmla="*/ 823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9525">
                      <a:moveTo>
                        <a:pt x="7144" y="8230"/>
                      </a:moveTo>
                      <a:lnTo>
                        <a:pt x="9820" y="10201"/>
                      </a:lnTo>
                      <a:cubicBezTo>
                        <a:pt x="10297" y="7715"/>
                        <a:pt x="14592" y="10401"/>
                        <a:pt x="12116" y="7144"/>
                      </a:cubicBezTo>
                      <a:cubicBezTo>
                        <a:pt x="12078" y="10925"/>
                        <a:pt x="8706" y="7010"/>
                        <a:pt x="7144" y="823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10" name="任意多边形: 形状 1293">
                  <a:extLst>
                    <a:ext uri="{FF2B5EF4-FFF2-40B4-BE49-F238E27FC236}">
                      <a16:creationId xmlns:a16="http://schemas.microsoft.com/office/drawing/2014/main" id="{CD18A74D-F6DF-4EE1-592E-5E42B2A47655}"/>
                    </a:ext>
                  </a:extLst>
                </p:cNvPr>
                <p:cNvSpPr/>
                <p:nvPr/>
              </p:nvSpPr>
              <p:spPr>
                <a:xfrm>
                  <a:off x="3736772" y="892305"/>
                  <a:ext cx="19050" cy="19050"/>
                </a:xfrm>
                <a:custGeom>
                  <a:avLst/>
                  <a:gdLst>
                    <a:gd name="connsiteX0" fmla="*/ 7210 w 19050"/>
                    <a:gd name="connsiteY0" fmla="*/ 10592 h 19050"/>
                    <a:gd name="connsiteX1" fmla="*/ 13487 w 19050"/>
                    <a:gd name="connsiteY1" fmla="*/ 12954 h 19050"/>
                    <a:gd name="connsiteX2" fmla="*/ 15192 w 19050"/>
                    <a:gd name="connsiteY2" fmla="*/ 12668 h 19050"/>
                    <a:gd name="connsiteX3" fmla="*/ 16031 w 19050"/>
                    <a:gd name="connsiteY3" fmla="*/ 12583 h 19050"/>
                    <a:gd name="connsiteX4" fmla="*/ 16059 w 19050"/>
                    <a:gd name="connsiteY4" fmla="*/ 12583 h 19050"/>
                    <a:gd name="connsiteX5" fmla="*/ 16069 w 19050"/>
                    <a:gd name="connsiteY5" fmla="*/ 12583 h 19050"/>
                    <a:gd name="connsiteX6" fmla="*/ 16078 w 19050"/>
                    <a:gd name="connsiteY6" fmla="*/ 12583 h 19050"/>
                    <a:gd name="connsiteX7" fmla="*/ 16078 w 19050"/>
                    <a:gd name="connsiteY7" fmla="*/ 12583 h 19050"/>
                    <a:gd name="connsiteX8" fmla="*/ 11706 w 19050"/>
                    <a:gd name="connsiteY8" fmla="*/ 12468 h 19050"/>
                    <a:gd name="connsiteX9" fmla="*/ 11792 w 19050"/>
                    <a:gd name="connsiteY9" fmla="*/ 12478 h 19050"/>
                    <a:gd name="connsiteX10" fmla="*/ 11973 w 19050"/>
                    <a:gd name="connsiteY10" fmla="*/ 12497 h 19050"/>
                    <a:gd name="connsiteX11" fmla="*/ 12335 w 19050"/>
                    <a:gd name="connsiteY11" fmla="*/ 12535 h 19050"/>
                    <a:gd name="connsiteX12" fmla="*/ 13040 w 19050"/>
                    <a:gd name="connsiteY12" fmla="*/ 12621 h 19050"/>
                    <a:gd name="connsiteX13" fmla="*/ 18031 w 19050"/>
                    <a:gd name="connsiteY13" fmla="*/ 14764 h 19050"/>
                    <a:gd name="connsiteX14" fmla="*/ 20736 w 19050"/>
                    <a:gd name="connsiteY14" fmla="*/ 11811 h 19050"/>
                    <a:gd name="connsiteX15" fmla="*/ 12402 w 19050"/>
                    <a:gd name="connsiteY15" fmla="*/ 10420 h 19050"/>
                    <a:gd name="connsiteX16" fmla="*/ 12001 w 19050"/>
                    <a:gd name="connsiteY16" fmla="*/ 8887 h 19050"/>
                    <a:gd name="connsiteX17" fmla="*/ 11925 w 19050"/>
                    <a:gd name="connsiteY17" fmla="*/ 8601 h 19050"/>
                    <a:gd name="connsiteX18" fmla="*/ 11906 w 19050"/>
                    <a:gd name="connsiteY18" fmla="*/ 8534 h 19050"/>
                    <a:gd name="connsiteX19" fmla="*/ 11906 w 19050"/>
                    <a:gd name="connsiteY19" fmla="*/ 8515 h 19050"/>
                    <a:gd name="connsiteX20" fmla="*/ 11906 w 19050"/>
                    <a:gd name="connsiteY20" fmla="*/ 8506 h 19050"/>
                    <a:gd name="connsiteX21" fmla="*/ 16078 w 19050"/>
                    <a:gd name="connsiteY21" fmla="*/ 8601 h 19050"/>
                    <a:gd name="connsiteX22" fmla="*/ 16069 w 19050"/>
                    <a:gd name="connsiteY22" fmla="*/ 8563 h 19050"/>
                    <a:gd name="connsiteX23" fmla="*/ 16040 w 19050"/>
                    <a:gd name="connsiteY23" fmla="*/ 8430 h 19050"/>
                    <a:gd name="connsiteX24" fmla="*/ 15945 w 19050"/>
                    <a:gd name="connsiteY24" fmla="*/ 7953 h 19050"/>
                    <a:gd name="connsiteX25" fmla="*/ 15859 w 19050"/>
                    <a:gd name="connsiteY25" fmla="*/ 7487 h 19050"/>
                    <a:gd name="connsiteX26" fmla="*/ 9306 w 19050"/>
                    <a:gd name="connsiteY26" fmla="*/ 11192 h 19050"/>
                    <a:gd name="connsiteX27" fmla="*/ 7144 w 19050"/>
                    <a:gd name="connsiteY27" fmla="*/ 7144 h 19050"/>
                    <a:gd name="connsiteX28" fmla="*/ 8801 w 19050"/>
                    <a:gd name="connsiteY28" fmla="*/ 11240 h 19050"/>
                    <a:gd name="connsiteX29" fmla="*/ 7210 w 19050"/>
                    <a:gd name="connsiteY29" fmla="*/ 1059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9050" h="19050">
                      <a:moveTo>
                        <a:pt x="7210" y="10592"/>
                      </a:moveTo>
                      <a:cubicBezTo>
                        <a:pt x="9020" y="13525"/>
                        <a:pt x="11211" y="13345"/>
                        <a:pt x="13487" y="12954"/>
                      </a:cubicBezTo>
                      <a:lnTo>
                        <a:pt x="15192" y="12668"/>
                      </a:lnTo>
                      <a:lnTo>
                        <a:pt x="16031" y="12583"/>
                      </a:lnTo>
                      <a:lnTo>
                        <a:pt x="16059" y="12583"/>
                      </a:lnTo>
                      <a:lnTo>
                        <a:pt x="16069" y="12583"/>
                      </a:lnTo>
                      <a:lnTo>
                        <a:pt x="16078" y="12583"/>
                      </a:lnTo>
                      <a:lnTo>
                        <a:pt x="16078" y="12583"/>
                      </a:lnTo>
                      <a:cubicBezTo>
                        <a:pt x="19983" y="12678"/>
                        <a:pt x="10754" y="12449"/>
                        <a:pt x="11706" y="12468"/>
                      </a:cubicBezTo>
                      <a:lnTo>
                        <a:pt x="11792" y="12478"/>
                      </a:lnTo>
                      <a:lnTo>
                        <a:pt x="11973" y="12497"/>
                      </a:lnTo>
                      <a:lnTo>
                        <a:pt x="12335" y="12535"/>
                      </a:lnTo>
                      <a:lnTo>
                        <a:pt x="13040" y="12621"/>
                      </a:lnTo>
                      <a:cubicBezTo>
                        <a:pt x="14907" y="12897"/>
                        <a:pt x="16631" y="13487"/>
                        <a:pt x="18031" y="14764"/>
                      </a:cubicBezTo>
                      <a:lnTo>
                        <a:pt x="20736" y="11811"/>
                      </a:lnTo>
                      <a:cubicBezTo>
                        <a:pt x="18564" y="10601"/>
                        <a:pt x="15440" y="12402"/>
                        <a:pt x="12402" y="10420"/>
                      </a:cubicBezTo>
                      <a:cubicBezTo>
                        <a:pt x="12402" y="10420"/>
                        <a:pt x="12202" y="9658"/>
                        <a:pt x="12001" y="8887"/>
                      </a:cubicBezTo>
                      <a:lnTo>
                        <a:pt x="11925" y="8601"/>
                      </a:lnTo>
                      <a:lnTo>
                        <a:pt x="11906" y="8534"/>
                      </a:lnTo>
                      <a:lnTo>
                        <a:pt x="11906" y="8515"/>
                      </a:lnTo>
                      <a:lnTo>
                        <a:pt x="11906" y="8506"/>
                      </a:lnTo>
                      <a:lnTo>
                        <a:pt x="16078" y="8601"/>
                      </a:lnTo>
                      <a:lnTo>
                        <a:pt x="16069" y="8563"/>
                      </a:lnTo>
                      <a:lnTo>
                        <a:pt x="16040" y="8430"/>
                      </a:lnTo>
                      <a:cubicBezTo>
                        <a:pt x="16012" y="8258"/>
                        <a:pt x="15973" y="8096"/>
                        <a:pt x="15945" y="7953"/>
                      </a:cubicBezTo>
                      <a:cubicBezTo>
                        <a:pt x="15888" y="7677"/>
                        <a:pt x="15859" y="7487"/>
                        <a:pt x="15859" y="7487"/>
                      </a:cubicBezTo>
                      <a:cubicBezTo>
                        <a:pt x="14354" y="9954"/>
                        <a:pt x="11754" y="9468"/>
                        <a:pt x="9306" y="11192"/>
                      </a:cubicBezTo>
                      <a:cubicBezTo>
                        <a:pt x="9887" y="8496"/>
                        <a:pt x="7820" y="8639"/>
                        <a:pt x="7144" y="7144"/>
                      </a:cubicBezTo>
                      <a:lnTo>
                        <a:pt x="8801" y="11240"/>
                      </a:lnTo>
                      <a:lnTo>
                        <a:pt x="7210" y="1059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11" name="任意多边形: 形状 1294">
                  <a:extLst>
                    <a:ext uri="{FF2B5EF4-FFF2-40B4-BE49-F238E27FC236}">
                      <a16:creationId xmlns:a16="http://schemas.microsoft.com/office/drawing/2014/main" id="{0315499F-5828-E722-8E53-20263299187D}"/>
                    </a:ext>
                  </a:extLst>
                </p:cNvPr>
                <p:cNvSpPr/>
                <p:nvPr/>
              </p:nvSpPr>
              <p:spPr>
                <a:xfrm>
                  <a:off x="3757613" y="867044"/>
                  <a:ext cx="9525" cy="9525"/>
                </a:xfrm>
                <a:custGeom>
                  <a:avLst/>
                  <a:gdLst>
                    <a:gd name="connsiteX0" fmla="*/ 10601 w 9525"/>
                    <a:gd name="connsiteY0" fmla="*/ 8782 h 9525"/>
                    <a:gd name="connsiteX1" fmla="*/ 7144 w 9525"/>
                    <a:gd name="connsiteY1" fmla="*/ 7144 h 9525"/>
                    <a:gd name="connsiteX2" fmla="*/ 9277 w 9525"/>
                    <a:gd name="connsiteY2" fmla="*/ 987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601" y="8782"/>
                      </a:moveTo>
                      <a:lnTo>
                        <a:pt x="7144" y="7144"/>
                      </a:lnTo>
                      <a:lnTo>
                        <a:pt x="9277" y="987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12" name="任意多边形: 形状 1295">
                  <a:extLst>
                    <a:ext uri="{FF2B5EF4-FFF2-40B4-BE49-F238E27FC236}">
                      <a16:creationId xmlns:a16="http://schemas.microsoft.com/office/drawing/2014/main" id="{FC94FD5B-76C2-055F-CE26-F98D632DD346}"/>
                    </a:ext>
                  </a:extLst>
                </p:cNvPr>
                <p:cNvSpPr/>
                <p:nvPr/>
              </p:nvSpPr>
              <p:spPr>
                <a:xfrm>
                  <a:off x="3994223" y="835816"/>
                  <a:ext cx="9525" cy="19050"/>
                </a:xfrm>
                <a:custGeom>
                  <a:avLst/>
                  <a:gdLst>
                    <a:gd name="connsiteX0" fmla="*/ 10535 w 9525"/>
                    <a:gd name="connsiteY0" fmla="*/ 9350 h 19050"/>
                    <a:gd name="connsiteX1" fmla="*/ 7144 w 9525"/>
                    <a:gd name="connsiteY1" fmla="*/ 8597 h 19050"/>
                    <a:gd name="connsiteX2" fmla="*/ 9535 w 9525"/>
                    <a:gd name="connsiteY2" fmla="*/ 11807 h 19050"/>
                    <a:gd name="connsiteX3" fmla="*/ 11735 w 9525"/>
                    <a:gd name="connsiteY3" fmla="*/ 15151 h 19050"/>
                    <a:gd name="connsiteX4" fmla="*/ 11173 w 9525"/>
                    <a:gd name="connsiteY4" fmla="*/ 11836 h 19050"/>
                    <a:gd name="connsiteX5" fmla="*/ 10449 w 9525"/>
                    <a:gd name="connsiteY5" fmla="*/ 8597 h 19050"/>
                    <a:gd name="connsiteX6" fmla="*/ 10535 w 9525"/>
                    <a:gd name="connsiteY6" fmla="*/ 935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525" h="19050">
                      <a:moveTo>
                        <a:pt x="10535" y="9350"/>
                      </a:moveTo>
                      <a:cubicBezTo>
                        <a:pt x="9430" y="11064"/>
                        <a:pt x="7220" y="4302"/>
                        <a:pt x="7144" y="8597"/>
                      </a:cubicBezTo>
                      <a:cubicBezTo>
                        <a:pt x="7144" y="8597"/>
                        <a:pt x="8334" y="10198"/>
                        <a:pt x="9535" y="11807"/>
                      </a:cubicBezTo>
                      <a:cubicBezTo>
                        <a:pt x="10630" y="13474"/>
                        <a:pt x="11735" y="15151"/>
                        <a:pt x="11735" y="15151"/>
                      </a:cubicBezTo>
                      <a:cubicBezTo>
                        <a:pt x="11735" y="15151"/>
                        <a:pt x="11449" y="13493"/>
                        <a:pt x="11173" y="11836"/>
                      </a:cubicBezTo>
                      <a:cubicBezTo>
                        <a:pt x="10811" y="10217"/>
                        <a:pt x="10449" y="8597"/>
                        <a:pt x="10449" y="8597"/>
                      </a:cubicBezTo>
                      <a:lnTo>
                        <a:pt x="10535" y="935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13" name="任意多边形: 形状 1296">
                  <a:extLst>
                    <a:ext uri="{FF2B5EF4-FFF2-40B4-BE49-F238E27FC236}">
                      <a16:creationId xmlns:a16="http://schemas.microsoft.com/office/drawing/2014/main" id="{06B547EA-3959-93C0-D93B-668F2E9909A3}"/>
                    </a:ext>
                  </a:extLst>
                </p:cNvPr>
                <p:cNvSpPr/>
                <p:nvPr/>
              </p:nvSpPr>
              <p:spPr>
                <a:xfrm>
                  <a:off x="3794674" y="837298"/>
                  <a:ext cx="9525" cy="9525"/>
                </a:xfrm>
                <a:custGeom>
                  <a:avLst/>
                  <a:gdLst>
                    <a:gd name="connsiteX0" fmla="*/ 8182 w 9525"/>
                    <a:gd name="connsiteY0" fmla="*/ 9820 h 9525"/>
                    <a:gd name="connsiteX1" fmla="*/ 7144 w 9525"/>
                    <a:gd name="connsiteY1" fmla="*/ 9192 h 9525"/>
                    <a:gd name="connsiteX2" fmla="*/ 8487 w 9525"/>
                    <a:gd name="connsiteY2" fmla="*/ 10268 h 9525"/>
                    <a:gd name="connsiteX3" fmla="*/ 8487 w 9525"/>
                    <a:gd name="connsiteY3" fmla="*/ 7144 h 9525"/>
                    <a:gd name="connsiteX4" fmla="*/ 8182 w 9525"/>
                    <a:gd name="connsiteY4" fmla="*/ 982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8182" y="9820"/>
                      </a:moveTo>
                      <a:lnTo>
                        <a:pt x="7144" y="9192"/>
                      </a:lnTo>
                      <a:lnTo>
                        <a:pt x="8487" y="10268"/>
                      </a:lnTo>
                      <a:lnTo>
                        <a:pt x="8487" y="7144"/>
                      </a:lnTo>
                      <a:cubicBezTo>
                        <a:pt x="9058" y="8068"/>
                        <a:pt x="8096" y="8620"/>
                        <a:pt x="8182" y="982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14" name="任意多边形: 形状 1297">
                  <a:extLst>
                    <a:ext uri="{FF2B5EF4-FFF2-40B4-BE49-F238E27FC236}">
                      <a16:creationId xmlns:a16="http://schemas.microsoft.com/office/drawing/2014/main" id="{CE86ACDC-FFB8-94A1-511D-A2D848944754}"/>
                    </a:ext>
                  </a:extLst>
                </p:cNvPr>
                <p:cNvSpPr/>
                <p:nvPr/>
              </p:nvSpPr>
              <p:spPr>
                <a:xfrm>
                  <a:off x="3733457" y="900496"/>
                  <a:ext cx="9525" cy="9525"/>
                </a:xfrm>
                <a:custGeom>
                  <a:avLst/>
                  <a:gdLst>
                    <a:gd name="connsiteX0" fmla="*/ 8582 w 9525"/>
                    <a:gd name="connsiteY0" fmla="*/ 7877 h 9525"/>
                    <a:gd name="connsiteX1" fmla="*/ 8001 w 9525"/>
                    <a:gd name="connsiteY1" fmla="*/ 7144 h 9525"/>
                    <a:gd name="connsiteX2" fmla="*/ 7144 w 9525"/>
                    <a:gd name="connsiteY2" fmla="*/ 10049 h 9525"/>
                    <a:gd name="connsiteX3" fmla="*/ 8582 w 9525"/>
                    <a:gd name="connsiteY3" fmla="*/ 787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8582" y="7877"/>
                      </a:moveTo>
                      <a:lnTo>
                        <a:pt x="8001" y="7144"/>
                      </a:lnTo>
                      <a:lnTo>
                        <a:pt x="7144" y="10049"/>
                      </a:lnTo>
                      <a:cubicBezTo>
                        <a:pt x="7144" y="10049"/>
                        <a:pt x="8553" y="7791"/>
                        <a:pt x="8582" y="787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15" name="任意多边形: 形状 1298">
                  <a:extLst>
                    <a:ext uri="{FF2B5EF4-FFF2-40B4-BE49-F238E27FC236}">
                      <a16:creationId xmlns:a16="http://schemas.microsoft.com/office/drawing/2014/main" id="{CF91F8E4-0E6A-8C87-AC08-A3EC1D5EC54C}"/>
                    </a:ext>
                  </a:extLst>
                </p:cNvPr>
                <p:cNvSpPr/>
                <p:nvPr/>
              </p:nvSpPr>
              <p:spPr>
                <a:xfrm>
                  <a:off x="4004786" y="845346"/>
                  <a:ext cx="9525" cy="19050"/>
                </a:xfrm>
                <a:custGeom>
                  <a:avLst/>
                  <a:gdLst>
                    <a:gd name="connsiteX0" fmla="*/ 9458 w 9525"/>
                    <a:gd name="connsiteY0" fmla="*/ 12954 h 19050"/>
                    <a:gd name="connsiteX1" fmla="*/ 7144 w 9525"/>
                    <a:gd name="connsiteY1" fmla="*/ 7144 h 19050"/>
                    <a:gd name="connsiteX2" fmla="*/ 7391 w 9525"/>
                    <a:gd name="connsiteY2" fmla="*/ 1111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9458" y="12954"/>
                      </a:moveTo>
                      <a:lnTo>
                        <a:pt x="7144" y="7144"/>
                      </a:lnTo>
                      <a:lnTo>
                        <a:pt x="7391" y="1111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16" name="任意多边形: 形状 1299">
                  <a:extLst>
                    <a:ext uri="{FF2B5EF4-FFF2-40B4-BE49-F238E27FC236}">
                      <a16:creationId xmlns:a16="http://schemas.microsoft.com/office/drawing/2014/main" id="{5A4FDC2F-AE60-0C6D-32FC-A2A24F06AFC2}"/>
                    </a:ext>
                  </a:extLst>
                </p:cNvPr>
                <p:cNvSpPr/>
                <p:nvPr/>
              </p:nvSpPr>
              <p:spPr>
                <a:xfrm>
                  <a:off x="4000729" y="843251"/>
                  <a:ext cx="9525" cy="19050"/>
                </a:xfrm>
                <a:custGeom>
                  <a:avLst/>
                  <a:gdLst>
                    <a:gd name="connsiteX0" fmla="*/ 8163 w 9525"/>
                    <a:gd name="connsiteY0" fmla="*/ 13002 h 19050"/>
                    <a:gd name="connsiteX1" fmla="*/ 9182 w 9525"/>
                    <a:gd name="connsiteY1" fmla="*/ 8211 h 19050"/>
                    <a:gd name="connsiteX2" fmla="*/ 7144 w 9525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8163" y="13002"/>
                      </a:moveTo>
                      <a:lnTo>
                        <a:pt x="9182" y="8211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17" name="任意多边形: 形状 1300">
                  <a:extLst>
                    <a:ext uri="{FF2B5EF4-FFF2-40B4-BE49-F238E27FC236}">
                      <a16:creationId xmlns:a16="http://schemas.microsoft.com/office/drawing/2014/main" id="{6C9FD079-28B0-84F4-4033-2313E887506B}"/>
                    </a:ext>
                  </a:extLst>
                </p:cNvPr>
                <p:cNvSpPr/>
                <p:nvPr/>
              </p:nvSpPr>
              <p:spPr>
                <a:xfrm>
                  <a:off x="3926111" y="819896"/>
                  <a:ext cx="9525" cy="9525"/>
                </a:xfrm>
                <a:custGeom>
                  <a:avLst/>
                  <a:gdLst>
                    <a:gd name="connsiteX0" fmla="*/ 7314 w 9525"/>
                    <a:gd name="connsiteY0" fmla="*/ 11516 h 9525"/>
                    <a:gd name="connsiteX1" fmla="*/ 8124 w 9525"/>
                    <a:gd name="connsiteY1" fmla="*/ 7144 h 9525"/>
                    <a:gd name="connsiteX2" fmla="*/ 7314 w 9525"/>
                    <a:gd name="connsiteY2" fmla="*/ 1151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314" y="11516"/>
                      </a:moveTo>
                      <a:cubicBezTo>
                        <a:pt x="6076" y="6848"/>
                        <a:pt x="12124" y="12240"/>
                        <a:pt x="8124" y="7144"/>
                      </a:cubicBezTo>
                      <a:cubicBezTo>
                        <a:pt x="7800" y="8372"/>
                        <a:pt x="6800" y="9515"/>
                        <a:pt x="7314" y="1151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18" name="任意多边形: 形状 1301">
                  <a:extLst>
                    <a:ext uri="{FF2B5EF4-FFF2-40B4-BE49-F238E27FC236}">
                      <a16:creationId xmlns:a16="http://schemas.microsoft.com/office/drawing/2014/main" id="{6366B1CA-5CFD-EF86-9498-874351F93E93}"/>
                    </a:ext>
                  </a:extLst>
                </p:cNvPr>
                <p:cNvSpPr/>
                <p:nvPr/>
              </p:nvSpPr>
              <p:spPr>
                <a:xfrm>
                  <a:off x="3732949" y="987452"/>
                  <a:ext cx="9525" cy="9525"/>
                </a:xfrm>
                <a:custGeom>
                  <a:avLst/>
                  <a:gdLst>
                    <a:gd name="connsiteX0" fmla="*/ 8062 w 9525"/>
                    <a:gd name="connsiteY0" fmla="*/ 8161 h 9525"/>
                    <a:gd name="connsiteX1" fmla="*/ 7395 w 9525"/>
                    <a:gd name="connsiteY1" fmla="*/ 9485 h 9525"/>
                    <a:gd name="connsiteX2" fmla="*/ 8062 w 9525"/>
                    <a:gd name="connsiteY2" fmla="*/ 816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062" y="8161"/>
                      </a:moveTo>
                      <a:cubicBezTo>
                        <a:pt x="6290" y="5351"/>
                        <a:pt x="7681" y="9228"/>
                        <a:pt x="7395" y="9485"/>
                      </a:cubicBezTo>
                      <a:cubicBezTo>
                        <a:pt x="8290" y="10199"/>
                        <a:pt x="9338" y="11133"/>
                        <a:pt x="8062" y="816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19" name="任意多边形: 形状 1302">
                  <a:extLst>
                    <a:ext uri="{FF2B5EF4-FFF2-40B4-BE49-F238E27FC236}">
                      <a16:creationId xmlns:a16="http://schemas.microsoft.com/office/drawing/2014/main" id="{4FDDFF75-EE55-13FA-E08E-4A5D924CA5C2}"/>
                    </a:ext>
                  </a:extLst>
                </p:cNvPr>
                <p:cNvSpPr/>
                <p:nvPr/>
              </p:nvSpPr>
              <p:spPr>
                <a:xfrm>
                  <a:off x="3792170" y="845794"/>
                  <a:ext cx="19050" cy="9525"/>
                </a:xfrm>
                <a:custGeom>
                  <a:avLst/>
                  <a:gdLst>
                    <a:gd name="connsiteX0" fmla="*/ 13335 w 19050"/>
                    <a:gd name="connsiteY0" fmla="*/ 11563 h 9525"/>
                    <a:gd name="connsiteX1" fmla="*/ 7181 w 19050"/>
                    <a:gd name="connsiteY1" fmla="*/ 7144 h 9525"/>
                    <a:gd name="connsiteX2" fmla="*/ 13335 w 19050"/>
                    <a:gd name="connsiteY2" fmla="*/ 115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13335" y="11563"/>
                      </a:moveTo>
                      <a:cubicBezTo>
                        <a:pt x="10525" y="9306"/>
                        <a:pt x="11068" y="7277"/>
                        <a:pt x="7181" y="7144"/>
                      </a:cubicBezTo>
                      <a:cubicBezTo>
                        <a:pt x="6696" y="10620"/>
                        <a:pt x="11020" y="10192"/>
                        <a:pt x="13335" y="1156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20" name="任意多边形: 形状 1303">
                  <a:extLst>
                    <a:ext uri="{FF2B5EF4-FFF2-40B4-BE49-F238E27FC236}">
                      <a16:creationId xmlns:a16="http://schemas.microsoft.com/office/drawing/2014/main" id="{427761C0-9AD6-8192-753F-31BAF24FD048}"/>
                    </a:ext>
                  </a:extLst>
                </p:cNvPr>
                <p:cNvSpPr/>
                <p:nvPr/>
              </p:nvSpPr>
              <p:spPr>
                <a:xfrm>
                  <a:off x="3759136" y="875160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9763 h 19050"/>
                    <a:gd name="connsiteX1" fmla="*/ 11706 w 19050"/>
                    <a:gd name="connsiteY1" fmla="*/ 13726 h 19050"/>
                    <a:gd name="connsiteX2" fmla="*/ 13440 w 19050"/>
                    <a:gd name="connsiteY2" fmla="*/ 18850 h 19050"/>
                    <a:gd name="connsiteX3" fmla="*/ 14754 w 19050"/>
                    <a:gd name="connsiteY3" fmla="*/ 17497 h 19050"/>
                    <a:gd name="connsiteX4" fmla="*/ 13916 w 19050"/>
                    <a:gd name="connsiteY4" fmla="*/ 13516 h 19050"/>
                    <a:gd name="connsiteX5" fmla="*/ 15011 w 19050"/>
                    <a:gd name="connsiteY5" fmla="*/ 15221 h 19050"/>
                    <a:gd name="connsiteX6" fmla="*/ 12935 w 19050"/>
                    <a:gd name="connsiteY6" fmla="*/ 11382 h 19050"/>
                    <a:gd name="connsiteX7" fmla="*/ 9382 w 19050"/>
                    <a:gd name="connsiteY7" fmla="*/ 7144 h 19050"/>
                    <a:gd name="connsiteX8" fmla="*/ 7144 w 19050"/>
                    <a:gd name="connsiteY8" fmla="*/ 976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050" h="19050">
                      <a:moveTo>
                        <a:pt x="7144" y="9763"/>
                      </a:moveTo>
                      <a:cubicBezTo>
                        <a:pt x="7525" y="11906"/>
                        <a:pt x="11182" y="12544"/>
                        <a:pt x="11706" y="13726"/>
                      </a:cubicBezTo>
                      <a:cubicBezTo>
                        <a:pt x="12849" y="14821"/>
                        <a:pt x="13811" y="16031"/>
                        <a:pt x="13440" y="18850"/>
                      </a:cubicBezTo>
                      <a:lnTo>
                        <a:pt x="14754" y="17497"/>
                      </a:lnTo>
                      <a:cubicBezTo>
                        <a:pt x="13030" y="18783"/>
                        <a:pt x="14192" y="15126"/>
                        <a:pt x="13916" y="13516"/>
                      </a:cubicBezTo>
                      <a:cubicBezTo>
                        <a:pt x="14583" y="13240"/>
                        <a:pt x="14688" y="14421"/>
                        <a:pt x="15011" y="15221"/>
                      </a:cubicBezTo>
                      <a:cubicBezTo>
                        <a:pt x="15097" y="13506"/>
                        <a:pt x="14078" y="12506"/>
                        <a:pt x="12935" y="11382"/>
                      </a:cubicBezTo>
                      <a:cubicBezTo>
                        <a:pt x="11801" y="10268"/>
                        <a:pt x="10697" y="9001"/>
                        <a:pt x="9382" y="7144"/>
                      </a:cubicBezTo>
                      <a:cubicBezTo>
                        <a:pt x="9792" y="8306"/>
                        <a:pt x="8020" y="9020"/>
                        <a:pt x="7144" y="976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21" name="任意多边形: 形状 1304">
                  <a:extLst>
                    <a:ext uri="{FF2B5EF4-FFF2-40B4-BE49-F238E27FC236}">
                      <a16:creationId xmlns:a16="http://schemas.microsoft.com/office/drawing/2014/main" id="{3D20B58D-2B93-CE05-D281-0E91D568C3F1}"/>
                    </a:ext>
                  </a:extLst>
                </p:cNvPr>
                <p:cNvSpPr/>
                <p:nvPr/>
              </p:nvSpPr>
              <p:spPr>
                <a:xfrm>
                  <a:off x="4023208" y="871340"/>
                  <a:ext cx="9525" cy="9525"/>
                </a:xfrm>
                <a:custGeom>
                  <a:avLst/>
                  <a:gdLst>
                    <a:gd name="connsiteX0" fmla="*/ 7753 w 9525"/>
                    <a:gd name="connsiteY0" fmla="*/ 8582 h 9525"/>
                    <a:gd name="connsiteX1" fmla="*/ 10430 w 9525"/>
                    <a:gd name="connsiteY1" fmla="*/ 7144 h 9525"/>
                    <a:gd name="connsiteX2" fmla="*/ 7144 w 9525"/>
                    <a:gd name="connsiteY2" fmla="*/ 73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753" y="8582"/>
                      </a:moveTo>
                      <a:lnTo>
                        <a:pt x="10430" y="7144"/>
                      </a:lnTo>
                      <a:lnTo>
                        <a:pt x="7144" y="736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22" name="任意多边形: 形状 1305">
                  <a:extLst>
                    <a:ext uri="{FF2B5EF4-FFF2-40B4-BE49-F238E27FC236}">
                      <a16:creationId xmlns:a16="http://schemas.microsoft.com/office/drawing/2014/main" id="{BA2BE72F-EDAC-A56C-4110-B163541C9031}"/>
                    </a:ext>
                  </a:extLst>
                </p:cNvPr>
                <p:cNvSpPr/>
                <p:nvPr/>
              </p:nvSpPr>
              <p:spPr>
                <a:xfrm>
                  <a:off x="3746411" y="1011129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144 h 9525"/>
                    <a:gd name="connsiteX1" fmla="*/ 7153 w 9525"/>
                    <a:gd name="connsiteY1" fmla="*/ 7153 h 9525"/>
                    <a:gd name="connsiteX2" fmla="*/ 7172 w 9525"/>
                    <a:gd name="connsiteY2" fmla="*/ 71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7144"/>
                      </a:moveTo>
                      <a:lnTo>
                        <a:pt x="7153" y="7153"/>
                      </a:lnTo>
                      <a:lnTo>
                        <a:pt x="7172" y="718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23" name="任意多边形: 形状 1306">
                  <a:extLst>
                    <a:ext uri="{FF2B5EF4-FFF2-40B4-BE49-F238E27FC236}">
                      <a16:creationId xmlns:a16="http://schemas.microsoft.com/office/drawing/2014/main" id="{2FF087C4-8F3E-F4B4-1569-AE827ADC87CE}"/>
                    </a:ext>
                  </a:extLst>
                </p:cNvPr>
                <p:cNvSpPr/>
                <p:nvPr/>
              </p:nvSpPr>
              <p:spPr>
                <a:xfrm>
                  <a:off x="4099017" y="960951"/>
                  <a:ext cx="28575" cy="57150"/>
                </a:xfrm>
                <a:custGeom>
                  <a:avLst/>
                  <a:gdLst>
                    <a:gd name="connsiteX0" fmla="*/ 18459 w 28575"/>
                    <a:gd name="connsiteY0" fmla="*/ 16593 h 57150"/>
                    <a:gd name="connsiteX1" fmla="*/ 7144 w 28575"/>
                    <a:gd name="connsiteY1" fmla="*/ 49740 h 57150"/>
                    <a:gd name="connsiteX2" fmla="*/ 7839 w 28575"/>
                    <a:gd name="connsiteY2" fmla="*/ 56636 h 57150"/>
                    <a:gd name="connsiteX3" fmla="*/ 12392 w 28575"/>
                    <a:gd name="connsiteY3" fmla="*/ 56426 h 57150"/>
                    <a:gd name="connsiteX4" fmla="*/ 12983 w 28575"/>
                    <a:gd name="connsiteY4" fmla="*/ 44567 h 57150"/>
                    <a:gd name="connsiteX5" fmla="*/ 15421 w 28575"/>
                    <a:gd name="connsiteY5" fmla="*/ 47520 h 57150"/>
                    <a:gd name="connsiteX6" fmla="*/ 22469 w 28575"/>
                    <a:gd name="connsiteY6" fmla="*/ 15088 h 57150"/>
                    <a:gd name="connsiteX7" fmla="*/ 19221 w 28575"/>
                    <a:gd name="connsiteY7" fmla="*/ 16516 h 57150"/>
                    <a:gd name="connsiteX8" fmla="*/ 20498 w 28575"/>
                    <a:gd name="connsiteY8" fmla="*/ 7144 h 57150"/>
                    <a:gd name="connsiteX9" fmla="*/ 16259 w 28575"/>
                    <a:gd name="connsiteY9" fmla="*/ 7144 h 57150"/>
                    <a:gd name="connsiteX10" fmla="*/ 18459 w 28575"/>
                    <a:gd name="connsiteY10" fmla="*/ 16593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575" h="57150">
                      <a:moveTo>
                        <a:pt x="18459" y="16593"/>
                      </a:moveTo>
                      <a:cubicBezTo>
                        <a:pt x="9563" y="20507"/>
                        <a:pt x="11649" y="33757"/>
                        <a:pt x="7144" y="49740"/>
                      </a:cubicBezTo>
                      <a:cubicBezTo>
                        <a:pt x="9839" y="50292"/>
                        <a:pt x="8477" y="53540"/>
                        <a:pt x="7839" y="56636"/>
                      </a:cubicBezTo>
                      <a:lnTo>
                        <a:pt x="12392" y="56426"/>
                      </a:lnTo>
                      <a:cubicBezTo>
                        <a:pt x="9630" y="54216"/>
                        <a:pt x="13259" y="49292"/>
                        <a:pt x="12983" y="44567"/>
                      </a:cubicBezTo>
                      <a:lnTo>
                        <a:pt x="15421" y="47520"/>
                      </a:lnTo>
                      <a:cubicBezTo>
                        <a:pt x="16974" y="34700"/>
                        <a:pt x="23203" y="22508"/>
                        <a:pt x="22469" y="15088"/>
                      </a:cubicBezTo>
                      <a:cubicBezTo>
                        <a:pt x="21965" y="16850"/>
                        <a:pt x="20222" y="15497"/>
                        <a:pt x="19221" y="16516"/>
                      </a:cubicBezTo>
                      <a:lnTo>
                        <a:pt x="20498" y="7144"/>
                      </a:lnTo>
                      <a:lnTo>
                        <a:pt x="16259" y="7144"/>
                      </a:lnTo>
                      <a:lnTo>
                        <a:pt x="18459" y="1659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24" name="任意多边形: 形状 1307">
                  <a:extLst>
                    <a:ext uri="{FF2B5EF4-FFF2-40B4-BE49-F238E27FC236}">
                      <a16:creationId xmlns:a16="http://schemas.microsoft.com/office/drawing/2014/main" id="{D52FB0B8-601C-DB9A-9511-9353A1F7269A}"/>
                    </a:ext>
                  </a:extLst>
                </p:cNvPr>
                <p:cNvSpPr/>
                <p:nvPr/>
              </p:nvSpPr>
              <p:spPr>
                <a:xfrm>
                  <a:off x="3732876" y="926938"/>
                  <a:ext cx="9525" cy="19050"/>
                </a:xfrm>
                <a:custGeom>
                  <a:avLst/>
                  <a:gdLst>
                    <a:gd name="connsiteX0" fmla="*/ 9258 w 9525"/>
                    <a:gd name="connsiteY0" fmla="*/ 10487 h 19050"/>
                    <a:gd name="connsiteX1" fmla="*/ 7144 w 9525"/>
                    <a:gd name="connsiteY1" fmla="*/ 14830 h 19050"/>
                    <a:gd name="connsiteX2" fmla="*/ 10154 w 9525"/>
                    <a:gd name="connsiteY2" fmla="*/ 13002 h 19050"/>
                    <a:gd name="connsiteX3" fmla="*/ 8601 w 9525"/>
                    <a:gd name="connsiteY3" fmla="*/ 7144 h 19050"/>
                    <a:gd name="connsiteX4" fmla="*/ 9258 w 9525"/>
                    <a:gd name="connsiteY4" fmla="*/ 1048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19050">
                      <a:moveTo>
                        <a:pt x="9258" y="10487"/>
                      </a:moveTo>
                      <a:cubicBezTo>
                        <a:pt x="9801" y="14278"/>
                        <a:pt x="7658" y="12821"/>
                        <a:pt x="7144" y="14830"/>
                      </a:cubicBezTo>
                      <a:cubicBezTo>
                        <a:pt x="9115" y="19498"/>
                        <a:pt x="8534" y="11840"/>
                        <a:pt x="10154" y="13002"/>
                      </a:cubicBezTo>
                      <a:cubicBezTo>
                        <a:pt x="8630" y="7144"/>
                        <a:pt x="10297" y="12573"/>
                        <a:pt x="8601" y="7144"/>
                      </a:cubicBezTo>
                      <a:cubicBezTo>
                        <a:pt x="7849" y="8487"/>
                        <a:pt x="8573" y="9487"/>
                        <a:pt x="9258" y="1048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25" name="任意多边形: 形状 1308">
                  <a:extLst>
                    <a:ext uri="{FF2B5EF4-FFF2-40B4-BE49-F238E27FC236}">
                      <a16:creationId xmlns:a16="http://schemas.microsoft.com/office/drawing/2014/main" id="{7A236B4F-84F9-F5F8-AA9B-448D5D74DCF8}"/>
                    </a:ext>
                  </a:extLst>
                </p:cNvPr>
                <p:cNvSpPr/>
                <p:nvPr/>
              </p:nvSpPr>
              <p:spPr>
                <a:xfrm>
                  <a:off x="3847767" y="835840"/>
                  <a:ext cx="19050" cy="19050"/>
                </a:xfrm>
                <a:custGeom>
                  <a:avLst/>
                  <a:gdLst>
                    <a:gd name="connsiteX0" fmla="*/ 15792 w 19050"/>
                    <a:gd name="connsiteY0" fmla="*/ 14345 h 19050"/>
                    <a:gd name="connsiteX1" fmla="*/ 13516 w 19050"/>
                    <a:gd name="connsiteY1" fmla="*/ 9496 h 19050"/>
                    <a:gd name="connsiteX2" fmla="*/ 7144 w 19050"/>
                    <a:gd name="connsiteY2" fmla="*/ 7144 h 19050"/>
                    <a:gd name="connsiteX3" fmla="*/ 15792 w 19050"/>
                    <a:gd name="connsiteY3" fmla="*/ 1434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15792" y="14345"/>
                      </a:moveTo>
                      <a:lnTo>
                        <a:pt x="13516" y="9496"/>
                      </a:lnTo>
                      <a:cubicBezTo>
                        <a:pt x="11192" y="13440"/>
                        <a:pt x="8496" y="7487"/>
                        <a:pt x="7144" y="7144"/>
                      </a:cubicBezTo>
                      <a:cubicBezTo>
                        <a:pt x="9525" y="10268"/>
                        <a:pt x="11725" y="15088"/>
                        <a:pt x="15792" y="1434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26" name="任意多边形: 形状 1309">
                  <a:extLst>
                    <a:ext uri="{FF2B5EF4-FFF2-40B4-BE49-F238E27FC236}">
                      <a16:creationId xmlns:a16="http://schemas.microsoft.com/office/drawing/2014/main" id="{525E855D-8B32-A426-4E4B-E263E0F87A2D}"/>
                    </a:ext>
                  </a:extLst>
                </p:cNvPr>
                <p:cNvSpPr/>
                <p:nvPr/>
              </p:nvSpPr>
              <p:spPr>
                <a:xfrm>
                  <a:off x="3736677" y="922861"/>
                  <a:ext cx="9525" cy="9525"/>
                </a:xfrm>
                <a:custGeom>
                  <a:avLst/>
                  <a:gdLst>
                    <a:gd name="connsiteX0" fmla="*/ 8401 w 9525"/>
                    <a:gd name="connsiteY0" fmla="*/ 9754 h 9525"/>
                    <a:gd name="connsiteX1" fmla="*/ 7144 w 9525"/>
                    <a:gd name="connsiteY1" fmla="*/ 7144 h 9525"/>
                    <a:gd name="connsiteX2" fmla="*/ 8401 w 9525"/>
                    <a:gd name="connsiteY2" fmla="*/ 975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401" y="9754"/>
                      </a:moveTo>
                      <a:cubicBezTo>
                        <a:pt x="9392" y="8172"/>
                        <a:pt x="7163" y="9049"/>
                        <a:pt x="7144" y="7144"/>
                      </a:cubicBezTo>
                      <a:cubicBezTo>
                        <a:pt x="7849" y="8249"/>
                        <a:pt x="7096" y="10201"/>
                        <a:pt x="8401" y="975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27" name="任意多边形: 形状 1310">
                  <a:extLst>
                    <a:ext uri="{FF2B5EF4-FFF2-40B4-BE49-F238E27FC236}">
                      <a16:creationId xmlns:a16="http://schemas.microsoft.com/office/drawing/2014/main" id="{8B03AAB3-ED29-B43F-BE69-5BCF610F09CB}"/>
                    </a:ext>
                  </a:extLst>
                </p:cNvPr>
                <p:cNvSpPr/>
                <p:nvPr/>
              </p:nvSpPr>
              <p:spPr>
                <a:xfrm>
                  <a:off x="3739084" y="919978"/>
                  <a:ext cx="38100" cy="38100"/>
                </a:xfrm>
                <a:custGeom>
                  <a:avLst/>
                  <a:gdLst>
                    <a:gd name="connsiteX0" fmla="*/ 7737 w 38100"/>
                    <a:gd name="connsiteY0" fmla="*/ 12893 h 38100"/>
                    <a:gd name="connsiteX1" fmla="*/ 10261 w 38100"/>
                    <a:gd name="connsiteY1" fmla="*/ 13817 h 38100"/>
                    <a:gd name="connsiteX2" fmla="*/ 9280 w 38100"/>
                    <a:gd name="connsiteY2" fmla="*/ 16218 h 38100"/>
                    <a:gd name="connsiteX3" fmla="*/ 10661 w 38100"/>
                    <a:gd name="connsiteY3" fmla="*/ 17989 h 38100"/>
                    <a:gd name="connsiteX4" fmla="*/ 11652 w 38100"/>
                    <a:gd name="connsiteY4" fmla="*/ 15560 h 38100"/>
                    <a:gd name="connsiteX5" fmla="*/ 13347 w 38100"/>
                    <a:gd name="connsiteY5" fmla="*/ 17980 h 38100"/>
                    <a:gd name="connsiteX6" fmla="*/ 13719 w 38100"/>
                    <a:gd name="connsiteY6" fmla="*/ 18142 h 38100"/>
                    <a:gd name="connsiteX7" fmla="*/ 13738 w 38100"/>
                    <a:gd name="connsiteY7" fmla="*/ 18151 h 38100"/>
                    <a:gd name="connsiteX8" fmla="*/ 13747 w 38100"/>
                    <a:gd name="connsiteY8" fmla="*/ 18161 h 38100"/>
                    <a:gd name="connsiteX9" fmla="*/ 13757 w 38100"/>
                    <a:gd name="connsiteY9" fmla="*/ 18161 h 38100"/>
                    <a:gd name="connsiteX10" fmla="*/ 13757 w 38100"/>
                    <a:gd name="connsiteY10" fmla="*/ 18161 h 38100"/>
                    <a:gd name="connsiteX11" fmla="*/ 7709 w 38100"/>
                    <a:gd name="connsiteY11" fmla="*/ 18008 h 38100"/>
                    <a:gd name="connsiteX12" fmla="*/ 7718 w 38100"/>
                    <a:gd name="connsiteY12" fmla="*/ 18008 h 38100"/>
                    <a:gd name="connsiteX13" fmla="*/ 7832 w 38100"/>
                    <a:gd name="connsiteY13" fmla="*/ 18046 h 38100"/>
                    <a:gd name="connsiteX14" fmla="*/ 8061 w 38100"/>
                    <a:gd name="connsiteY14" fmla="*/ 18113 h 38100"/>
                    <a:gd name="connsiteX15" fmla="*/ 8509 w 38100"/>
                    <a:gd name="connsiteY15" fmla="*/ 18265 h 38100"/>
                    <a:gd name="connsiteX16" fmla="*/ 10137 w 38100"/>
                    <a:gd name="connsiteY16" fmla="*/ 19018 h 38100"/>
                    <a:gd name="connsiteX17" fmla="*/ 11890 w 38100"/>
                    <a:gd name="connsiteY17" fmla="*/ 21685 h 38100"/>
                    <a:gd name="connsiteX18" fmla="*/ 17224 w 38100"/>
                    <a:gd name="connsiteY18" fmla="*/ 19551 h 38100"/>
                    <a:gd name="connsiteX19" fmla="*/ 14528 w 38100"/>
                    <a:gd name="connsiteY19" fmla="*/ 21761 h 38100"/>
                    <a:gd name="connsiteX20" fmla="*/ 22006 w 38100"/>
                    <a:gd name="connsiteY20" fmla="*/ 21599 h 38100"/>
                    <a:gd name="connsiteX21" fmla="*/ 24939 w 38100"/>
                    <a:gd name="connsiteY21" fmla="*/ 28171 h 38100"/>
                    <a:gd name="connsiteX22" fmla="*/ 25892 w 38100"/>
                    <a:gd name="connsiteY22" fmla="*/ 24381 h 38100"/>
                    <a:gd name="connsiteX23" fmla="*/ 27549 w 38100"/>
                    <a:gd name="connsiteY23" fmla="*/ 25133 h 38100"/>
                    <a:gd name="connsiteX24" fmla="*/ 27768 w 38100"/>
                    <a:gd name="connsiteY24" fmla="*/ 26114 h 38100"/>
                    <a:gd name="connsiteX25" fmla="*/ 27682 w 38100"/>
                    <a:gd name="connsiteY25" fmla="*/ 28276 h 38100"/>
                    <a:gd name="connsiteX26" fmla="*/ 27492 w 38100"/>
                    <a:gd name="connsiteY26" fmla="*/ 31239 h 38100"/>
                    <a:gd name="connsiteX27" fmla="*/ 28178 w 38100"/>
                    <a:gd name="connsiteY27" fmla="*/ 27133 h 38100"/>
                    <a:gd name="connsiteX28" fmla="*/ 28311 w 38100"/>
                    <a:gd name="connsiteY28" fmla="*/ 25276 h 38100"/>
                    <a:gd name="connsiteX29" fmla="*/ 28721 w 38100"/>
                    <a:gd name="connsiteY29" fmla="*/ 27067 h 38100"/>
                    <a:gd name="connsiteX30" fmla="*/ 30378 w 38100"/>
                    <a:gd name="connsiteY30" fmla="*/ 31305 h 38100"/>
                    <a:gd name="connsiteX31" fmla="*/ 29568 w 38100"/>
                    <a:gd name="connsiteY31" fmla="*/ 31505 h 38100"/>
                    <a:gd name="connsiteX32" fmla="*/ 32902 w 38100"/>
                    <a:gd name="connsiteY32" fmla="*/ 35868 h 38100"/>
                    <a:gd name="connsiteX33" fmla="*/ 31912 w 38100"/>
                    <a:gd name="connsiteY33" fmla="*/ 37277 h 38100"/>
                    <a:gd name="connsiteX34" fmla="*/ 33521 w 38100"/>
                    <a:gd name="connsiteY34" fmla="*/ 38506 h 38100"/>
                    <a:gd name="connsiteX35" fmla="*/ 33493 w 38100"/>
                    <a:gd name="connsiteY35" fmla="*/ 37696 h 38100"/>
                    <a:gd name="connsiteX36" fmla="*/ 35807 w 38100"/>
                    <a:gd name="connsiteY36" fmla="*/ 36468 h 38100"/>
                    <a:gd name="connsiteX37" fmla="*/ 34055 w 38100"/>
                    <a:gd name="connsiteY37" fmla="*/ 33020 h 38100"/>
                    <a:gd name="connsiteX38" fmla="*/ 35369 w 38100"/>
                    <a:gd name="connsiteY38" fmla="*/ 32296 h 38100"/>
                    <a:gd name="connsiteX39" fmla="*/ 34721 w 38100"/>
                    <a:gd name="connsiteY39" fmla="*/ 30819 h 38100"/>
                    <a:gd name="connsiteX40" fmla="*/ 35731 w 38100"/>
                    <a:gd name="connsiteY40" fmla="*/ 29600 h 38100"/>
                    <a:gd name="connsiteX41" fmla="*/ 35445 w 38100"/>
                    <a:gd name="connsiteY41" fmla="*/ 26743 h 38100"/>
                    <a:gd name="connsiteX42" fmla="*/ 35236 w 38100"/>
                    <a:gd name="connsiteY42" fmla="*/ 27457 h 38100"/>
                    <a:gd name="connsiteX43" fmla="*/ 35293 w 38100"/>
                    <a:gd name="connsiteY43" fmla="*/ 18294 h 38100"/>
                    <a:gd name="connsiteX44" fmla="*/ 34760 w 38100"/>
                    <a:gd name="connsiteY44" fmla="*/ 18961 h 38100"/>
                    <a:gd name="connsiteX45" fmla="*/ 35693 w 38100"/>
                    <a:gd name="connsiteY45" fmla="*/ 20304 h 38100"/>
                    <a:gd name="connsiteX46" fmla="*/ 33531 w 38100"/>
                    <a:gd name="connsiteY46" fmla="*/ 19513 h 38100"/>
                    <a:gd name="connsiteX47" fmla="*/ 34150 w 38100"/>
                    <a:gd name="connsiteY47" fmla="*/ 16132 h 38100"/>
                    <a:gd name="connsiteX48" fmla="*/ 31550 w 38100"/>
                    <a:gd name="connsiteY48" fmla="*/ 17256 h 38100"/>
                    <a:gd name="connsiteX49" fmla="*/ 30369 w 38100"/>
                    <a:gd name="connsiteY49" fmla="*/ 17513 h 38100"/>
                    <a:gd name="connsiteX50" fmla="*/ 29930 w 38100"/>
                    <a:gd name="connsiteY50" fmla="*/ 18056 h 38100"/>
                    <a:gd name="connsiteX51" fmla="*/ 28483 w 38100"/>
                    <a:gd name="connsiteY51" fmla="*/ 20609 h 38100"/>
                    <a:gd name="connsiteX52" fmla="*/ 28549 w 38100"/>
                    <a:gd name="connsiteY52" fmla="*/ 12703 h 38100"/>
                    <a:gd name="connsiteX53" fmla="*/ 29587 w 38100"/>
                    <a:gd name="connsiteY53" fmla="*/ 8855 h 38100"/>
                    <a:gd name="connsiteX54" fmla="*/ 28826 w 38100"/>
                    <a:gd name="connsiteY54" fmla="*/ 7388 h 38100"/>
                    <a:gd name="connsiteX55" fmla="*/ 28711 w 38100"/>
                    <a:gd name="connsiteY55" fmla="*/ 9674 h 38100"/>
                    <a:gd name="connsiteX56" fmla="*/ 26625 w 38100"/>
                    <a:gd name="connsiteY56" fmla="*/ 7645 h 38100"/>
                    <a:gd name="connsiteX57" fmla="*/ 23215 w 38100"/>
                    <a:gd name="connsiteY57" fmla="*/ 7921 h 38100"/>
                    <a:gd name="connsiteX58" fmla="*/ 18310 w 38100"/>
                    <a:gd name="connsiteY58" fmla="*/ 11217 h 38100"/>
                    <a:gd name="connsiteX59" fmla="*/ 10052 w 38100"/>
                    <a:gd name="connsiteY59" fmla="*/ 9312 h 38100"/>
                    <a:gd name="connsiteX60" fmla="*/ 9099 w 38100"/>
                    <a:gd name="connsiteY60" fmla="*/ 8874 h 38100"/>
                    <a:gd name="connsiteX61" fmla="*/ 8623 w 38100"/>
                    <a:gd name="connsiteY61" fmla="*/ 8655 h 38100"/>
                    <a:gd name="connsiteX62" fmla="*/ 8385 w 38100"/>
                    <a:gd name="connsiteY62" fmla="*/ 8540 h 38100"/>
                    <a:gd name="connsiteX63" fmla="*/ 8261 w 38100"/>
                    <a:gd name="connsiteY63" fmla="*/ 8483 h 38100"/>
                    <a:gd name="connsiteX64" fmla="*/ 8242 w 38100"/>
                    <a:gd name="connsiteY64" fmla="*/ 8474 h 38100"/>
                    <a:gd name="connsiteX65" fmla="*/ 8232 w 38100"/>
                    <a:gd name="connsiteY65" fmla="*/ 8474 h 38100"/>
                    <a:gd name="connsiteX66" fmla="*/ 13805 w 38100"/>
                    <a:gd name="connsiteY66" fmla="*/ 8617 h 38100"/>
                    <a:gd name="connsiteX67" fmla="*/ 13805 w 38100"/>
                    <a:gd name="connsiteY67" fmla="*/ 8617 h 38100"/>
                    <a:gd name="connsiteX68" fmla="*/ 13795 w 38100"/>
                    <a:gd name="connsiteY68" fmla="*/ 8607 h 38100"/>
                    <a:gd name="connsiteX69" fmla="*/ 13766 w 38100"/>
                    <a:gd name="connsiteY69" fmla="*/ 8588 h 38100"/>
                    <a:gd name="connsiteX70" fmla="*/ 12871 w 38100"/>
                    <a:gd name="connsiteY70" fmla="*/ 7950 h 38100"/>
                    <a:gd name="connsiteX71" fmla="*/ 10976 w 38100"/>
                    <a:gd name="connsiteY71" fmla="*/ 7274 h 38100"/>
                    <a:gd name="connsiteX72" fmla="*/ 7737 w 38100"/>
                    <a:gd name="connsiteY72" fmla="*/ 12893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</a:cxnLst>
                  <a:rect l="l" t="t" r="r" b="b"/>
                  <a:pathLst>
                    <a:path w="38100" h="38100">
                      <a:moveTo>
                        <a:pt x="7737" y="12893"/>
                      </a:moveTo>
                      <a:cubicBezTo>
                        <a:pt x="9623" y="15427"/>
                        <a:pt x="8909" y="10131"/>
                        <a:pt x="10261" y="13817"/>
                      </a:cubicBezTo>
                      <a:lnTo>
                        <a:pt x="9280" y="16218"/>
                      </a:lnTo>
                      <a:cubicBezTo>
                        <a:pt x="9861" y="16551"/>
                        <a:pt x="10223" y="16503"/>
                        <a:pt x="10661" y="17989"/>
                      </a:cubicBezTo>
                      <a:cubicBezTo>
                        <a:pt x="10938" y="16427"/>
                        <a:pt x="10680" y="14541"/>
                        <a:pt x="11652" y="15560"/>
                      </a:cubicBezTo>
                      <a:cubicBezTo>
                        <a:pt x="11442" y="17313"/>
                        <a:pt x="12357" y="17580"/>
                        <a:pt x="13347" y="17980"/>
                      </a:cubicBezTo>
                      <a:lnTo>
                        <a:pt x="13719" y="18142"/>
                      </a:lnTo>
                      <a:lnTo>
                        <a:pt x="13738" y="18151"/>
                      </a:lnTo>
                      <a:lnTo>
                        <a:pt x="13747" y="18161"/>
                      </a:lnTo>
                      <a:lnTo>
                        <a:pt x="13757" y="18161"/>
                      </a:lnTo>
                      <a:lnTo>
                        <a:pt x="13757" y="18161"/>
                      </a:lnTo>
                      <a:cubicBezTo>
                        <a:pt x="1660" y="17856"/>
                        <a:pt x="10404" y="18075"/>
                        <a:pt x="7709" y="18008"/>
                      </a:cubicBezTo>
                      <a:lnTo>
                        <a:pt x="7718" y="18008"/>
                      </a:lnTo>
                      <a:lnTo>
                        <a:pt x="7832" y="18046"/>
                      </a:lnTo>
                      <a:lnTo>
                        <a:pt x="8061" y="18113"/>
                      </a:lnTo>
                      <a:lnTo>
                        <a:pt x="8509" y="18265"/>
                      </a:lnTo>
                      <a:cubicBezTo>
                        <a:pt x="9090" y="18475"/>
                        <a:pt x="9652" y="18713"/>
                        <a:pt x="10137" y="19018"/>
                      </a:cubicBezTo>
                      <a:cubicBezTo>
                        <a:pt x="11109" y="19618"/>
                        <a:pt x="11804" y="20447"/>
                        <a:pt x="11890" y="21685"/>
                      </a:cubicBezTo>
                      <a:cubicBezTo>
                        <a:pt x="11080" y="18608"/>
                        <a:pt x="15462" y="19504"/>
                        <a:pt x="17224" y="19551"/>
                      </a:cubicBezTo>
                      <a:cubicBezTo>
                        <a:pt x="18024" y="21866"/>
                        <a:pt x="16300" y="21047"/>
                        <a:pt x="14528" y="21761"/>
                      </a:cubicBezTo>
                      <a:cubicBezTo>
                        <a:pt x="16691" y="22961"/>
                        <a:pt x="17576" y="22999"/>
                        <a:pt x="22006" y="21599"/>
                      </a:cubicBezTo>
                      <a:cubicBezTo>
                        <a:pt x="22368" y="25047"/>
                        <a:pt x="21472" y="25781"/>
                        <a:pt x="24939" y="28171"/>
                      </a:cubicBezTo>
                      <a:lnTo>
                        <a:pt x="25892" y="24381"/>
                      </a:lnTo>
                      <a:cubicBezTo>
                        <a:pt x="26549" y="24590"/>
                        <a:pt x="27092" y="24847"/>
                        <a:pt x="27549" y="25133"/>
                      </a:cubicBezTo>
                      <a:cubicBezTo>
                        <a:pt x="27987" y="25419"/>
                        <a:pt x="27673" y="25771"/>
                        <a:pt x="27768" y="26114"/>
                      </a:cubicBezTo>
                      <a:cubicBezTo>
                        <a:pt x="27740" y="26905"/>
                        <a:pt x="27711" y="27600"/>
                        <a:pt x="27682" y="28276"/>
                      </a:cubicBezTo>
                      <a:cubicBezTo>
                        <a:pt x="27616" y="29295"/>
                        <a:pt x="27578" y="29943"/>
                        <a:pt x="27492" y="31239"/>
                      </a:cubicBezTo>
                      <a:cubicBezTo>
                        <a:pt x="27616" y="29857"/>
                        <a:pt x="27883" y="29038"/>
                        <a:pt x="28178" y="27133"/>
                      </a:cubicBezTo>
                      <a:cubicBezTo>
                        <a:pt x="28187" y="26790"/>
                        <a:pt x="28206" y="26038"/>
                        <a:pt x="28311" y="25276"/>
                      </a:cubicBezTo>
                      <a:cubicBezTo>
                        <a:pt x="28654" y="24790"/>
                        <a:pt x="28397" y="25638"/>
                        <a:pt x="28721" y="27067"/>
                      </a:cubicBezTo>
                      <a:cubicBezTo>
                        <a:pt x="29502" y="28772"/>
                        <a:pt x="30007" y="30638"/>
                        <a:pt x="30378" y="31305"/>
                      </a:cubicBezTo>
                      <a:lnTo>
                        <a:pt x="29568" y="31505"/>
                      </a:lnTo>
                      <a:cubicBezTo>
                        <a:pt x="30464" y="34096"/>
                        <a:pt x="33207" y="33296"/>
                        <a:pt x="32902" y="35868"/>
                      </a:cubicBezTo>
                      <a:cubicBezTo>
                        <a:pt x="32007" y="38430"/>
                        <a:pt x="32197" y="34296"/>
                        <a:pt x="31912" y="37277"/>
                      </a:cubicBezTo>
                      <a:cubicBezTo>
                        <a:pt x="31959" y="37144"/>
                        <a:pt x="33540" y="38468"/>
                        <a:pt x="33521" y="38506"/>
                      </a:cubicBezTo>
                      <a:lnTo>
                        <a:pt x="33493" y="37696"/>
                      </a:lnTo>
                      <a:lnTo>
                        <a:pt x="35807" y="36468"/>
                      </a:lnTo>
                      <a:cubicBezTo>
                        <a:pt x="36465" y="32686"/>
                        <a:pt x="33207" y="37182"/>
                        <a:pt x="34055" y="33020"/>
                      </a:cubicBezTo>
                      <a:lnTo>
                        <a:pt x="35369" y="32296"/>
                      </a:lnTo>
                      <a:cubicBezTo>
                        <a:pt x="35331" y="31867"/>
                        <a:pt x="34312" y="32705"/>
                        <a:pt x="34721" y="30819"/>
                      </a:cubicBezTo>
                      <a:lnTo>
                        <a:pt x="35731" y="29600"/>
                      </a:lnTo>
                      <a:cubicBezTo>
                        <a:pt x="35731" y="29600"/>
                        <a:pt x="35474" y="26676"/>
                        <a:pt x="35445" y="26743"/>
                      </a:cubicBezTo>
                      <a:lnTo>
                        <a:pt x="35236" y="27457"/>
                      </a:lnTo>
                      <a:cubicBezTo>
                        <a:pt x="33407" y="26076"/>
                        <a:pt x="38255" y="19561"/>
                        <a:pt x="35293" y="18294"/>
                      </a:cubicBezTo>
                      <a:lnTo>
                        <a:pt x="34760" y="18961"/>
                      </a:lnTo>
                      <a:cubicBezTo>
                        <a:pt x="35188" y="19447"/>
                        <a:pt x="35807" y="19180"/>
                        <a:pt x="35693" y="20304"/>
                      </a:cubicBezTo>
                      <a:cubicBezTo>
                        <a:pt x="35017" y="22104"/>
                        <a:pt x="34055" y="20399"/>
                        <a:pt x="33531" y="19513"/>
                      </a:cubicBezTo>
                      <a:lnTo>
                        <a:pt x="34150" y="16132"/>
                      </a:lnTo>
                      <a:cubicBezTo>
                        <a:pt x="33255" y="16722"/>
                        <a:pt x="32397" y="17056"/>
                        <a:pt x="31550" y="17256"/>
                      </a:cubicBezTo>
                      <a:cubicBezTo>
                        <a:pt x="31159" y="17380"/>
                        <a:pt x="30635" y="17380"/>
                        <a:pt x="30369" y="17513"/>
                      </a:cubicBezTo>
                      <a:lnTo>
                        <a:pt x="29930" y="18056"/>
                      </a:lnTo>
                      <a:cubicBezTo>
                        <a:pt x="29378" y="18732"/>
                        <a:pt x="28902" y="19247"/>
                        <a:pt x="28483" y="20609"/>
                      </a:cubicBezTo>
                      <a:cubicBezTo>
                        <a:pt x="28816" y="16808"/>
                        <a:pt x="28178" y="13274"/>
                        <a:pt x="28549" y="12703"/>
                      </a:cubicBezTo>
                      <a:cubicBezTo>
                        <a:pt x="28559" y="10788"/>
                        <a:pt x="29683" y="10084"/>
                        <a:pt x="29587" y="8855"/>
                      </a:cubicBezTo>
                      <a:lnTo>
                        <a:pt x="28826" y="7388"/>
                      </a:lnTo>
                      <a:lnTo>
                        <a:pt x="28711" y="9674"/>
                      </a:lnTo>
                      <a:cubicBezTo>
                        <a:pt x="28959" y="9198"/>
                        <a:pt x="27397" y="8264"/>
                        <a:pt x="26625" y="7645"/>
                      </a:cubicBezTo>
                      <a:cubicBezTo>
                        <a:pt x="25654" y="7045"/>
                        <a:pt x="24558" y="6816"/>
                        <a:pt x="23215" y="7921"/>
                      </a:cubicBezTo>
                      <a:cubicBezTo>
                        <a:pt x="22291" y="10188"/>
                        <a:pt x="20929" y="12046"/>
                        <a:pt x="18310" y="11217"/>
                      </a:cubicBezTo>
                      <a:cubicBezTo>
                        <a:pt x="15224" y="11503"/>
                        <a:pt x="12604" y="10474"/>
                        <a:pt x="10052" y="9312"/>
                      </a:cubicBezTo>
                      <a:lnTo>
                        <a:pt x="9099" y="8874"/>
                      </a:lnTo>
                      <a:lnTo>
                        <a:pt x="8623" y="8655"/>
                      </a:lnTo>
                      <a:lnTo>
                        <a:pt x="8385" y="8540"/>
                      </a:lnTo>
                      <a:lnTo>
                        <a:pt x="8261" y="8483"/>
                      </a:lnTo>
                      <a:lnTo>
                        <a:pt x="8242" y="8474"/>
                      </a:lnTo>
                      <a:lnTo>
                        <a:pt x="8232" y="8474"/>
                      </a:lnTo>
                      <a:cubicBezTo>
                        <a:pt x="10718" y="8540"/>
                        <a:pt x="2670" y="8331"/>
                        <a:pt x="13805" y="8617"/>
                      </a:cubicBezTo>
                      <a:lnTo>
                        <a:pt x="13805" y="8617"/>
                      </a:lnTo>
                      <a:lnTo>
                        <a:pt x="13795" y="8607"/>
                      </a:lnTo>
                      <a:lnTo>
                        <a:pt x="13766" y="8588"/>
                      </a:lnTo>
                      <a:lnTo>
                        <a:pt x="12871" y="7950"/>
                      </a:lnTo>
                      <a:cubicBezTo>
                        <a:pt x="12262" y="7569"/>
                        <a:pt x="11633" y="7293"/>
                        <a:pt x="10976" y="7274"/>
                      </a:cubicBezTo>
                      <a:cubicBezTo>
                        <a:pt x="9452" y="9712"/>
                        <a:pt x="8537" y="8255"/>
                        <a:pt x="7737" y="1289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28" name="任意多边形: 形状 1311">
                  <a:extLst>
                    <a:ext uri="{FF2B5EF4-FFF2-40B4-BE49-F238E27FC236}">
                      <a16:creationId xmlns:a16="http://schemas.microsoft.com/office/drawing/2014/main" id="{78941DF5-7938-BDAC-D9FB-E46518D43DEC}"/>
                    </a:ext>
                  </a:extLst>
                </p:cNvPr>
                <p:cNvSpPr/>
                <p:nvPr/>
              </p:nvSpPr>
              <p:spPr>
                <a:xfrm>
                  <a:off x="3738162" y="925823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9068 h 9525"/>
                    <a:gd name="connsiteX1" fmla="*/ 8172 w 9525"/>
                    <a:gd name="connsiteY1" fmla="*/ 10154 h 9525"/>
                    <a:gd name="connsiteX2" fmla="*/ 7515 w 9525"/>
                    <a:gd name="connsiteY2" fmla="*/ 7144 h 9525"/>
                    <a:gd name="connsiteX3" fmla="*/ 7144 w 9525"/>
                    <a:gd name="connsiteY3" fmla="*/ 906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144" y="9068"/>
                      </a:moveTo>
                      <a:lnTo>
                        <a:pt x="8172" y="10154"/>
                      </a:lnTo>
                      <a:lnTo>
                        <a:pt x="7515" y="7144"/>
                      </a:lnTo>
                      <a:cubicBezTo>
                        <a:pt x="7820" y="8268"/>
                        <a:pt x="7287" y="8677"/>
                        <a:pt x="7144" y="906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29" name="任意多边形: 形状 1312">
                  <a:extLst>
                    <a:ext uri="{FF2B5EF4-FFF2-40B4-BE49-F238E27FC236}">
                      <a16:creationId xmlns:a16="http://schemas.microsoft.com/office/drawing/2014/main" id="{B5E92BD4-498C-CA53-F496-C3AC10D86A73}"/>
                    </a:ext>
                  </a:extLst>
                </p:cNvPr>
                <p:cNvSpPr/>
                <p:nvPr/>
              </p:nvSpPr>
              <p:spPr>
                <a:xfrm>
                  <a:off x="4085187" y="944749"/>
                  <a:ext cx="19050" cy="28575"/>
                </a:xfrm>
                <a:custGeom>
                  <a:avLst/>
                  <a:gdLst>
                    <a:gd name="connsiteX0" fmla="*/ 8106 w 19050"/>
                    <a:gd name="connsiteY0" fmla="*/ 14240 h 28575"/>
                    <a:gd name="connsiteX1" fmla="*/ 10392 w 19050"/>
                    <a:gd name="connsiteY1" fmla="*/ 18469 h 28575"/>
                    <a:gd name="connsiteX2" fmla="*/ 7144 w 19050"/>
                    <a:gd name="connsiteY2" fmla="*/ 19917 h 28575"/>
                    <a:gd name="connsiteX3" fmla="*/ 9115 w 19050"/>
                    <a:gd name="connsiteY3" fmla="*/ 27261 h 28575"/>
                    <a:gd name="connsiteX4" fmla="*/ 12363 w 19050"/>
                    <a:gd name="connsiteY4" fmla="*/ 14087 h 28575"/>
                    <a:gd name="connsiteX5" fmla="*/ 11592 w 19050"/>
                    <a:gd name="connsiteY5" fmla="*/ 14249 h 28575"/>
                    <a:gd name="connsiteX6" fmla="*/ 11497 w 19050"/>
                    <a:gd name="connsiteY6" fmla="*/ 7144 h 28575"/>
                    <a:gd name="connsiteX7" fmla="*/ 8106 w 19050"/>
                    <a:gd name="connsiteY7" fmla="*/ 14240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28575">
                      <a:moveTo>
                        <a:pt x="8106" y="14240"/>
                      </a:moveTo>
                      <a:lnTo>
                        <a:pt x="10392" y="18469"/>
                      </a:lnTo>
                      <a:lnTo>
                        <a:pt x="7144" y="19917"/>
                      </a:lnTo>
                      <a:lnTo>
                        <a:pt x="9115" y="27261"/>
                      </a:lnTo>
                      <a:cubicBezTo>
                        <a:pt x="12402" y="23527"/>
                        <a:pt x="9382" y="14754"/>
                        <a:pt x="12363" y="14087"/>
                      </a:cubicBezTo>
                      <a:lnTo>
                        <a:pt x="11592" y="14249"/>
                      </a:lnTo>
                      <a:lnTo>
                        <a:pt x="11497" y="7144"/>
                      </a:lnTo>
                      <a:cubicBezTo>
                        <a:pt x="12087" y="12573"/>
                        <a:pt x="7572" y="8906"/>
                        <a:pt x="8106" y="1424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30" name="任意多边形: 形状 1313">
                  <a:extLst>
                    <a:ext uri="{FF2B5EF4-FFF2-40B4-BE49-F238E27FC236}">
                      <a16:creationId xmlns:a16="http://schemas.microsoft.com/office/drawing/2014/main" id="{4D7CBD65-45A0-D8C0-383B-C852505775FC}"/>
                    </a:ext>
                  </a:extLst>
                </p:cNvPr>
                <p:cNvSpPr/>
                <p:nvPr/>
              </p:nvSpPr>
              <p:spPr>
                <a:xfrm>
                  <a:off x="4026875" y="884875"/>
                  <a:ext cx="9525" cy="19050"/>
                </a:xfrm>
                <a:custGeom>
                  <a:avLst/>
                  <a:gdLst>
                    <a:gd name="connsiteX0" fmla="*/ 9134 w 9525"/>
                    <a:gd name="connsiteY0" fmla="*/ 13164 h 19050"/>
                    <a:gd name="connsiteX1" fmla="*/ 7515 w 9525"/>
                    <a:gd name="connsiteY1" fmla="*/ 7144 h 19050"/>
                    <a:gd name="connsiteX2" fmla="*/ 7144 w 9525"/>
                    <a:gd name="connsiteY2" fmla="*/ 1336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9134" y="13164"/>
                      </a:moveTo>
                      <a:lnTo>
                        <a:pt x="7515" y="7144"/>
                      </a:lnTo>
                      <a:lnTo>
                        <a:pt x="7144" y="1336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31" name="任意多边形: 形状 1314">
                  <a:extLst>
                    <a:ext uri="{FF2B5EF4-FFF2-40B4-BE49-F238E27FC236}">
                      <a16:creationId xmlns:a16="http://schemas.microsoft.com/office/drawing/2014/main" id="{1BF38831-AC60-C91D-CF15-62713539B2E0}"/>
                    </a:ext>
                  </a:extLst>
                </p:cNvPr>
                <p:cNvSpPr/>
                <p:nvPr/>
              </p:nvSpPr>
              <p:spPr>
                <a:xfrm>
                  <a:off x="4059822" y="921184"/>
                  <a:ext cx="19050" cy="66675"/>
                </a:xfrm>
                <a:custGeom>
                  <a:avLst/>
                  <a:gdLst>
                    <a:gd name="connsiteX0" fmla="*/ 13907 w 19050"/>
                    <a:gd name="connsiteY0" fmla="*/ 13621 h 66675"/>
                    <a:gd name="connsiteX1" fmla="*/ 12516 w 19050"/>
                    <a:gd name="connsiteY1" fmla="*/ 7144 h 66675"/>
                    <a:gd name="connsiteX2" fmla="*/ 8649 w 19050"/>
                    <a:gd name="connsiteY2" fmla="*/ 24994 h 66675"/>
                    <a:gd name="connsiteX3" fmla="*/ 9563 w 19050"/>
                    <a:gd name="connsiteY3" fmla="*/ 23984 h 66675"/>
                    <a:gd name="connsiteX4" fmla="*/ 7658 w 19050"/>
                    <a:gd name="connsiteY4" fmla="*/ 42720 h 66675"/>
                    <a:gd name="connsiteX5" fmla="*/ 14973 w 19050"/>
                    <a:gd name="connsiteY5" fmla="*/ 56569 h 66675"/>
                    <a:gd name="connsiteX6" fmla="*/ 9249 w 19050"/>
                    <a:gd name="connsiteY6" fmla="*/ 54683 h 66675"/>
                    <a:gd name="connsiteX7" fmla="*/ 13887 w 19050"/>
                    <a:gd name="connsiteY7" fmla="*/ 59646 h 66675"/>
                    <a:gd name="connsiteX8" fmla="*/ 17536 w 19050"/>
                    <a:gd name="connsiteY8" fmla="*/ 50959 h 66675"/>
                    <a:gd name="connsiteX9" fmla="*/ 17088 w 19050"/>
                    <a:gd name="connsiteY9" fmla="*/ 39195 h 66675"/>
                    <a:gd name="connsiteX10" fmla="*/ 15869 w 19050"/>
                    <a:gd name="connsiteY10" fmla="*/ 40948 h 66675"/>
                    <a:gd name="connsiteX11" fmla="*/ 19288 w 19050"/>
                    <a:gd name="connsiteY11" fmla="*/ 26613 h 66675"/>
                    <a:gd name="connsiteX12" fmla="*/ 14126 w 19050"/>
                    <a:gd name="connsiteY12" fmla="*/ 15869 h 66675"/>
                    <a:gd name="connsiteX13" fmla="*/ 16221 w 19050"/>
                    <a:gd name="connsiteY13" fmla="*/ 9058 h 66675"/>
                    <a:gd name="connsiteX14" fmla="*/ 13907 w 19050"/>
                    <a:gd name="connsiteY14" fmla="*/ 13621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9050" h="66675">
                      <a:moveTo>
                        <a:pt x="13907" y="13621"/>
                      </a:moveTo>
                      <a:lnTo>
                        <a:pt x="12516" y="7144"/>
                      </a:lnTo>
                      <a:cubicBezTo>
                        <a:pt x="9458" y="8963"/>
                        <a:pt x="4686" y="15792"/>
                        <a:pt x="8649" y="24994"/>
                      </a:cubicBezTo>
                      <a:lnTo>
                        <a:pt x="9563" y="23984"/>
                      </a:lnTo>
                      <a:cubicBezTo>
                        <a:pt x="7563" y="30470"/>
                        <a:pt x="12887" y="39414"/>
                        <a:pt x="7658" y="42720"/>
                      </a:cubicBezTo>
                      <a:cubicBezTo>
                        <a:pt x="11897" y="42596"/>
                        <a:pt x="11582" y="52054"/>
                        <a:pt x="14973" y="56569"/>
                      </a:cubicBezTo>
                      <a:cubicBezTo>
                        <a:pt x="12087" y="62798"/>
                        <a:pt x="10916" y="45720"/>
                        <a:pt x="9249" y="54683"/>
                      </a:cubicBezTo>
                      <a:lnTo>
                        <a:pt x="13887" y="59646"/>
                      </a:lnTo>
                      <a:cubicBezTo>
                        <a:pt x="14478" y="55931"/>
                        <a:pt x="15554" y="50597"/>
                        <a:pt x="17536" y="50959"/>
                      </a:cubicBezTo>
                      <a:cubicBezTo>
                        <a:pt x="13564" y="50235"/>
                        <a:pt x="17383" y="42910"/>
                        <a:pt x="17088" y="39195"/>
                      </a:cubicBezTo>
                      <a:cubicBezTo>
                        <a:pt x="16612" y="40796"/>
                        <a:pt x="16116" y="40186"/>
                        <a:pt x="15869" y="40948"/>
                      </a:cubicBezTo>
                      <a:cubicBezTo>
                        <a:pt x="13802" y="34033"/>
                        <a:pt x="20745" y="34633"/>
                        <a:pt x="19288" y="26613"/>
                      </a:cubicBezTo>
                      <a:cubicBezTo>
                        <a:pt x="16202" y="22136"/>
                        <a:pt x="18136" y="13164"/>
                        <a:pt x="14126" y="15869"/>
                      </a:cubicBezTo>
                      <a:cubicBezTo>
                        <a:pt x="15421" y="16250"/>
                        <a:pt x="15726" y="11525"/>
                        <a:pt x="16221" y="9058"/>
                      </a:cubicBezTo>
                      <a:cubicBezTo>
                        <a:pt x="15069" y="7839"/>
                        <a:pt x="15545" y="12373"/>
                        <a:pt x="13907" y="1362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32" name="任意多边形: 形状 1315">
                  <a:extLst>
                    <a:ext uri="{FF2B5EF4-FFF2-40B4-BE49-F238E27FC236}">
                      <a16:creationId xmlns:a16="http://schemas.microsoft.com/office/drawing/2014/main" id="{BCC6944F-A748-C7B3-81B4-A467E5739C82}"/>
                    </a:ext>
                  </a:extLst>
                </p:cNvPr>
                <p:cNvSpPr/>
                <p:nvPr/>
              </p:nvSpPr>
              <p:spPr>
                <a:xfrm>
                  <a:off x="3749240" y="907594"/>
                  <a:ext cx="19050" cy="9525"/>
                </a:xfrm>
                <a:custGeom>
                  <a:avLst/>
                  <a:gdLst>
                    <a:gd name="connsiteX0" fmla="*/ 7144 w 19050"/>
                    <a:gd name="connsiteY0" fmla="*/ 7913 h 9525"/>
                    <a:gd name="connsiteX1" fmla="*/ 15916 w 19050"/>
                    <a:gd name="connsiteY1" fmla="*/ 8923 h 9525"/>
                    <a:gd name="connsiteX2" fmla="*/ 7144 w 19050"/>
                    <a:gd name="connsiteY2" fmla="*/ 791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50" h="9525">
                      <a:moveTo>
                        <a:pt x="7144" y="7913"/>
                      </a:moveTo>
                      <a:cubicBezTo>
                        <a:pt x="9754" y="8752"/>
                        <a:pt x="14583" y="9285"/>
                        <a:pt x="15916" y="8923"/>
                      </a:cubicBezTo>
                      <a:cubicBezTo>
                        <a:pt x="14145" y="8875"/>
                        <a:pt x="10706" y="5732"/>
                        <a:pt x="7144" y="791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33" name="任意多边形: 形状 1316">
                  <a:extLst>
                    <a:ext uri="{FF2B5EF4-FFF2-40B4-BE49-F238E27FC236}">
                      <a16:creationId xmlns:a16="http://schemas.microsoft.com/office/drawing/2014/main" id="{4F11A6D3-565F-2F2D-0B6E-89C4C113C057}"/>
                    </a:ext>
                  </a:extLst>
                </p:cNvPr>
                <p:cNvSpPr/>
                <p:nvPr/>
              </p:nvSpPr>
              <p:spPr>
                <a:xfrm>
                  <a:off x="4028643" y="893520"/>
                  <a:ext cx="19050" cy="19050"/>
                </a:xfrm>
                <a:custGeom>
                  <a:avLst/>
                  <a:gdLst>
                    <a:gd name="connsiteX0" fmla="*/ 7195 w 19050"/>
                    <a:gd name="connsiteY0" fmla="*/ 11300 h 19050"/>
                    <a:gd name="connsiteX1" fmla="*/ 11862 w 19050"/>
                    <a:gd name="connsiteY1" fmla="*/ 15930 h 19050"/>
                    <a:gd name="connsiteX2" fmla="*/ 10348 w 19050"/>
                    <a:gd name="connsiteY2" fmla="*/ 17301 h 19050"/>
                    <a:gd name="connsiteX3" fmla="*/ 13548 w 19050"/>
                    <a:gd name="connsiteY3" fmla="*/ 18177 h 19050"/>
                    <a:gd name="connsiteX4" fmla="*/ 12948 w 19050"/>
                    <a:gd name="connsiteY4" fmla="*/ 17673 h 19050"/>
                    <a:gd name="connsiteX5" fmla="*/ 13767 w 19050"/>
                    <a:gd name="connsiteY5" fmla="*/ 16596 h 19050"/>
                    <a:gd name="connsiteX6" fmla="*/ 7195 w 19050"/>
                    <a:gd name="connsiteY6" fmla="*/ 1130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050" h="19050">
                      <a:moveTo>
                        <a:pt x="7195" y="11300"/>
                      </a:moveTo>
                      <a:cubicBezTo>
                        <a:pt x="8976" y="17901"/>
                        <a:pt x="10795" y="8957"/>
                        <a:pt x="11862" y="15930"/>
                      </a:cubicBezTo>
                      <a:lnTo>
                        <a:pt x="10348" y="17301"/>
                      </a:lnTo>
                      <a:lnTo>
                        <a:pt x="13548" y="18177"/>
                      </a:lnTo>
                      <a:lnTo>
                        <a:pt x="12948" y="17673"/>
                      </a:lnTo>
                      <a:lnTo>
                        <a:pt x="13767" y="16596"/>
                      </a:lnTo>
                      <a:cubicBezTo>
                        <a:pt x="13691" y="12110"/>
                        <a:pt x="6471" y="1204"/>
                        <a:pt x="7195" y="1130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34" name="任意多边形: 形状 1317">
                  <a:extLst>
                    <a:ext uri="{FF2B5EF4-FFF2-40B4-BE49-F238E27FC236}">
                      <a16:creationId xmlns:a16="http://schemas.microsoft.com/office/drawing/2014/main" id="{88956A95-0331-77FE-9B3F-344BA2C794A9}"/>
                    </a:ext>
                  </a:extLst>
                </p:cNvPr>
                <p:cNvSpPr/>
                <p:nvPr/>
              </p:nvSpPr>
              <p:spPr>
                <a:xfrm>
                  <a:off x="3739353" y="931405"/>
                  <a:ext cx="19050" cy="19050"/>
                </a:xfrm>
                <a:custGeom>
                  <a:avLst/>
                  <a:gdLst>
                    <a:gd name="connsiteX0" fmla="*/ 9363 w 19050"/>
                    <a:gd name="connsiteY0" fmla="*/ 10106 h 19050"/>
                    <a:gd name="connsiteX1" fmla="*/ 9601 w 19050"/>
                    <a:gd name="connsiteY1" fmla="*/ 13887 h 19050"/>
                    <a:gd name="connsiteX2" fmla="*/ 12440 w 19050"/>
                    <a:gd name="connsiteY2" fmla="*/ 13030 h 19050"/>
                    <a:gd name="connsiteX3" fmla="*/ 13497 w 19050"/>
                    <a:gd name="connsiteY3" fmla="*/ 12668 h 19050"/>
                    <a:gd name="connsiteX4" fmla="*/ 13497 w 19050"/>
                    <a:gd name="connsiteY4" fmla="*/ 12668 h 19050"/>
                    <a:gd name="connsiteX5" fmla="*/ 13497 w 19050"/>
                    <a:gd name="connsiteY5" fmla="*/ 12668 h 19050"/>
                    <a:gd name="connsiteX6" fmla="*/ 7144 w 19050"/>
                    <a:gd name="connsiteY6" fmla="*/ 12506 h 19050"/>
                    <a:gd name="connsiteX7" fmla="*/ 7153 w 19050"/>
                    <a:gd name="connsiteY7" fmla="*/ 12497 h 19050"/>
                    <a:gd name="connsiteX8" fmla="*/ 7172 w 19050"/>
                    <a:gd name="connsiteY8" fmla="*/ 12487 h 19050"/>
                    <a:gd name="connsiteX9" fmla="*/ 7201 w 19050"/>
                    <a:gd name="connsiteY9" fmla="*/ 12468 h 19050"/>
                    <a:gd name="connsiteX10" fmla="*/ 7258 w 19050"/>
                    <a:gd name="connsiteY10" fmla="*/ 12421 h 19050"/>
                    <a:gd name="connsiteX11" fmla="*/ 7372 w 19050"/>
                    <a:gd name="connsiteY11" fmla="*/ 12325 h 19050"/>
                    <a:gd name="connsiteX12" fmla="*/ 7582 w 19050"/>
                    <a:gd name="connsiteY12" fmla="*/ 12097 h 19050"/>
                    <a:gd name="connsiteX13" fmla="*/ 7906 w 19050"/>
                    <a:gd name="connsiteY13" fmla="*/ 11459 h 19050"/>
                    <a:gd name="connsiteX14" fmla="*/ 8125 w 19050"/>
                    <a:gd name="connsiteY14" fmla="*/ 9363 h 19050"/>
                    <a:gd name="connsiteX15" fmla="*/ 7544 w 19050"/>
                    <a:gd name="connsiteY15" fmla="*/ 9154 h 19050"/>
                    <a:gd name="connsiteX16" fmla="*/ 7391 w 19050"/>
                    <a:gd name="connsiteY16" fmla="*/ 9106 h 19050"/>
                    <a:gd name="connsiteX17" fmla="*/ 7315 w 19050"/>
                    <a:gd name="connsiteY17" fmla="*/ 9087 h 19050"/>
                    <a:gd name="connsiteX18" fmla="*/ 7306 w 19050"/>
                    <a:gd name="connsiteY18" fmla="*/ 9087 h 19050"/>
                    <a:gd name="connsiteX19" fmla="*/ 7306 w 19050"/>
                    <a:gd name="connsiteY19" fmla="*/ 9087 h 19050"/>
                    <a:gd name="connsiteX20" fmla="*/ 7306 w 19050"/>
                    <a:gd name="connsiteY20" fmla="*/ 9087 h 19050"/>
                    <a:gd name="connsiteX21" fmla="*/ 13497 w 19050"/>
                    <a:gd name="connsiteY21" fmla="*/ 9268 h 19050"/>
                    <a:gd name="connsiteX22" fmla="*/ 13487 w 19050"/>
                    <a:gd name="connsiteY22" fmla="*/ 9268 h 19050"/>
                    <a:gd name="connsiteX23" fmla="*/ 13468 w 19050"/>
                    <a:gd name="connsiteY23" fmla="*/ 9258 h 19050"/>
                    <a:gd name="connsiteX24" fmla="*/ 13345 w 19050"/>
                    <a:gd name="connsiteY24" fmla="*/ 9220 h 19050"/>
                    <a:gd name="connsiteX25" fmla="*/ 12849 w 19050"/>
                    <a:gd name="connsiteY25" fmla="*/ 9154 h 19050"/>
                    <a:gd name="connsiteX26" fmla="*/ 11811 w 19050"/>
                    <a:gd name="connsiteY26" fmla="*/ 9382 h 19050"/>
                    <a:gd name="connsiteX27" fmla="*/ 9706 w 19050"/>
                    <a:gd name="connsiteY27" fmla="*/ 10097 h 19050"/>
                    <a:gd name="connsiteX28" fmla="*/ 10068 w 19050"/>
                    <a:gd name="connsiteY28" fmla="*/ 7372 h 19050"/>
                    <a:gd name="connsiteX29" fmla="*/ 8449 w 19050"/>
                    <a:gd name="connsiteY29" fmla="*/ 7144 h 19050"/>
                    <a:gd name="connsiteX30" fmla="*/ 7239 w 19050"/>
                    <a:gd name="connsiteY30" fmla="*/ 9535 h 19050"/>
                    <a:gd name="connsiteX31" fmla="*/ 9363 w 19050"/>
                    <a:gd name="connsiteY31" fmla="*/ 1010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9050" h="19050">
                      <a:moveTo>
                        <a:pt x="9363" y="10106"/>
                      </a:moveTo>
                      <a:lnTo>
                        <a:pt x="9601" y="13887"/>
                      </a:lnTo>
                      <a:cubicBezTo>
                        <a:pt x="10392" y="12097"/>
                        <a:pt x="11573" y="12802"/>
                        <a:pt x="12440" y="13030"/>
                      </a:cubicBezTo>
                      <a:cubicBezTo>
                        <a:pt x="12878" y="13145"/>
                        <a:pt x="13249" y="13145"/>
                        <a:pt x="13497" y="12668"/>
                      </a:cubicBezTo>
                      <a:lnTo>
                        <a:pt x="13497" y="12668"/>
                      </a:lnTo>
                      <a:lnTo>
                        <a:pt x="13497" y="12668"/>
                      </a:lnTo>
                      <a:lnTo>
                        <a:pt x="7144" y="12506"/>
                      </a:lnTo>
                      <a:lnTo>
                        <a:pt x="7153" y="12497"/>
                      </a:lnTo>
                      <a:lnTo>
                        <a:pt x="7172" y="12487"/>
                      </a:lnTo>
                      <a:lnTo>
                        <a:pt x="7201" y="12468"/>
                      </a:lnTo>
                      <a:lnTo>
                        <a:pt x="7258" y="12421"/>
                      </a:lnTo>
                      <a:lnTo>
                        <a:pt x="7372" y="12325"/>
                      </a:lnTo>
                      <a:lnTo>
                        <a:pt x="7582" y="12097"/>
                      </a:lnTo>
                      <a:cubicBezTo>
                        <a:pt x="7715" y="11925"/>
                        <a:pt x="7820" y="11716"/>
                        <a:pt x="7906" y="11459"/>
                      </a:cubicBezTo>
                      <a:cubicBezTo>
                        <a:pt x="8077" y="10954"/>
                        <a:pt x="8163" y="10268"/>
                        <a:pt x="8125" y="9363"/>
                      </a:cubicBezTo>
                      <a:lnTo>
                        <a:pt x="7544" y="9154"/>
                      </a:lnTo>
                      <a:lnTo>
                        <a:pt x="7391" y="9106"/>
                      </a:lnTo>
                      <a:lnTo>
                        <a:pt x="7315" y="9087"/>
                      </a:lnTo>
                      <a:lnTo>
                        <a:pt x="7306" y="9087"/>
                      </a:lnTo>
                      <a:lnTo>
                        <a:pt x="7306" y="9087"/>
                      </a:lnTo>
                      <a:lnTo>
                        <a:pt x="7306" y="9087"/>
                      </a:lnTo>
                      <a:lnTo>
                        <a:pt x="13497" y="9268"/>
                      </a:lnTo>
                      <a:lnTo>
                        <a:pt x="13487" y="9268"/>
                      </a:lnTo>
                      <a:lnTo>
                        <a:pt x="13468" y="9258"/>
                      </a:lnTo>
                      <a:lnTo>
                        <a:pt x="13345" y="9220"/>
                      </a:lnTo>
                      <a:cubicBezTo>
                        <a:pt x="13183" y="9173"/>
                        <a:pt x="13011" y="9154"/>
                        <a:pt x="12849" y="9154"/>
                      </a:cubicBezTo>
                      <a:cubicBezTo>
                        <a:pt x="12506" y="9154"/>
                        <a:pt x="12163" y="9249"/>
                        <a:pt x="11811" y="9382"/>
                      </a:cubicBezTo>
                      <a:cubicBezTo>
                        <a:pt x="11106" y="9639"/>
                        <a:pt x="10392" y="10020"/>
                        <a:pt x="9706" y="10097"/>
                      </a:cubicBezTo>
                      <a:lnTo>
                        <a:pt x="10068" y="7372"/>
                      </a:lnTo>
                      <a:lnTo>
                        <a:pt x="8449" y="7144"/>
                      </a:lnTo>
                      <a:cubicBezTo>
                        <a:pt x="8753" y="9011"/>
                        <a:pt x="8258" y="11382"/>
                        <a:pt x="7239" y="9535"/>
                      </a:cubicBezTo>
                      <a:cubicBezTo>
                        <a:pt x="7382" y="11030"/>
                        <a:pt x="8820" y="9801"/>
                        <a:pt x="9363" y="1010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35" name="任意多边形: 形状 1318">
                  <a:extLst>
                    <a:ext uri="{FF2B5EF4-FFF2-40B4-BE49-F238E27FC236}">
                      <a16:creationId xmlns:a16="http://schemas.microsoft.com/office/drawing/2014/main" id="{6DA411A6-7409-34E6-76CB-DBA07DBEBE46}"/>
                    </a:ext>
                  </a:extLst>
                </p:cNvPr>
                <p:cNvSpPr/>
                <p:nvPr/>
              </p:nvSpPr>
              <p:spPr>
                <a:xfrm>
                  <a:off x="4074807" y="939063"/>
                  <a:ext cx="9525" cy="28575"/>
                </a:xfrm>
                <a:custGeom>
                  <a:avLst/>
                  <a:gdLst>
                    <a:gd name="connsiteX0" fmla="*/ 8818 w 9525"/>
                    <a:gd name="connsiteY0" fmla="*/ 22060 h 28575"/>
                    <a:gd name="connsiteX1" fmla="*/ 7417 w 9525"/>
                    <a:gd name="connsiteY1" fmla="*/ 7144 h 28575"/>
                    <a:gd name="connsiteX2" fmla="*/ 8818 w 9525"/>
                    <a:gd name="connsiteY2" fmla="*/ 22060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28575">
                      <a:moveTo>
                        <a:pt x="8818" y="22060"/>
                      </a:moveTo>
                      <a:cubicBezTo>
                        <a:pt x="9732" y="23470"/>
                        <a:pt x="12704" y="12011"/>
                        <a:pt x="7417" y="7144"/>
                      </a:cubicBezTo>
                      <a:cubicBezTo>
                        <a:pt x="7217" y="11878"/>
                        <a:pt x="6465" y="18012"/>
                        <a:pt x="8818" y="2206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36" name="任意多边形: 形状 1319">
                  <a:extLst>
                    <a:ext uri="{FF2B5EF4-FFF2-40B4-BE49-F238E27FC236}">
                      <a16:creationId xmlns:a16="http://schemas.microsoft.com/office/drawing/2014/main" id="{DE1FE288-C363-967A-2062-810168A6662C}"/>
                    </a:ext>
                  </a:extLst>
                </p:cNvPr>
                <p:cNvSpPr/>
                <p:nvPr/>
              </p:nvSpPr>
              <p:spPr>
                <a:xfrm>
                  <a:off x="3954380" y="856567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12230 h 19050"/>
                    <a:gd name="connsiteX1" fmla="*/ 13687 w 19050"/>
                    <a:gd name="connsiteY1" fmla="*/ 20717 h 19050"/>
                    <a:gd name="connsiteX2" fmla="*/ 17421 w 19050"/>
                    <a:gd name="connsiteY2" fmla="*/ 17364 h 19050"/>
                    <a:gd name="connsiteX3" fmla="*/ 19936 w 19050"/>
                    <a:gd name="connsiteY3" fmla="*/ 21279 h 19050"/>
                    <a:gd name="connsiteX4" fmla="*/ 16002 w 19050"/>
                    <a:gd name="connsiteY4" fmla="*/ 11268 h 19050"/>
                    <a:gd name="connsiteX5" fmla="*/ 14164 w 19050"/>
                    <a:gd name="connsiteY5" fmla="*/ 12621 h 19050"/>
                    <a:gd name="connsiteX6" fmla="*/ 9963 w 19050"/>
                    <a:gd name="connsiteY6" fmla="*/ 7144 h 19050"/>
                    <a:gd name="connsiteX7" fmla="*/ 7144 w 19050"/>
                    <a:gd name="connsiteY7" fmla="*/ 1223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19050">
                      <a:moveTo>
                        <a:pt x="7144" y="12230"/>
                      </a:moveTo>
                      <a:cubicBezTo>
                        <a:pt x="11792" y="15107"/>
                        <a:pt x="9449" y="20317"/>
                        <a:pt x="13687" y="20717"/>
                      </a:cubicBezTo>
                      <a:lnTo>
                        <a:pt x="17421" y="17364"/>
                      </a:lnTo>
                      <a:lnTo>
                        <a:pt x="19936" y="21279"/>
                      </a:lnTo>
                      <a:cubicBezTo>
                        <a:pt x="19936" y="21279"/>
                        <a:pt x="16212" y="11154"/>
                        <a:pt x="16002" y="11268"/>
                      </a:cubicBezTo>
                      <a:cubicBezTo>
                        <a:pt x="16040" y="11963"/>
                        <a:pt x="14754" y="12173"/>
                        <a:pt x="14164" y="12621"/>
                      </a:cubicBezTo>
                      <a:lnTo>
                        <a:pt x="9963" y="7144"/>
                      </a:lnTo>
                      <a:cubicBezTo>
                        <a:pt x="8058" y="7144"/>
                        <a:pt x="8982" y="11535"/>
                        <a:pt x="7144" y="1223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37" name="任意多边形: 形状 1320">
                  <a:extLst>
                    <a:ext uri="{FF2B5EF4-FFF2-40B4-BE49-F238E27FC236}">
                      <a16:creationId xmlns:a16="http://schemas.microsoft.com/office/drawing/2014/main" id="{A85E1DCA-58C7-F3A8-DF4F-8B4A3DE47752}"/>
                    </a:ext>
                  </a:extLst>
                </p:cNvPr>
                <p:cNvSpPr/>
                <p:nvPr/>
              </p:nvSpPr>
              <p:spPr>
                <a:xfrm>
                  <a:off x="3853834" y="846375"/>
                  <a:ext cx="19050" cy="19050"/>
                </a:xfrm>
                <a:custGeom>
                  <a:avLst/>
                  <a:gdLst>
                    <a:gd name="connsiteX0" fmla="*/ 9649 w 19050"/>
                    <a:gd name="connsiteY0" fmla="*/ 9639 h 19050"/>
                    <a:gd name="connsiteX1" fmla="*/ 10068 w 19050"/>
                    <a:gd name="connsiteY1" fmla="*/ 13687 h 19050"/>
                    <a:gd name="connsiteX2" fmla="*/ 17650 w 19050"/>
                    <a:gd name="connsiteY2" fmla="*/ 16278 h 19050"/>
                    <a:gd name="connsiteX3" fmla="*/ 17155 w 19050"/>
                    <a:gd name="connsiteY3" fmla="*/ 11725 h 19050"/>
                    <a:gd name="connsiteX4" fmla="*/ 13887 w 19050"/>
                    <a:gd name="connsiteY4" fmla="*/ 10316 h 19050"/>
                    <a:gd name="connsiteX5" fmla="*/ 15116 w 19050"/>
                    <a:gd name="connsiteY5" fmla="*/ 15421 h 19050"/>
                    <a:gd name="connsiteX6" fmla="*/ 7144 w 19050"/>
                    <a:gd name="connsiteY6" fmla="*/ 7144 h 19050"/>
                    <a:gd name="connsiteX7" fmla="*/ 9649 w 19050"/>
                    <a:gd name="connsiteY7" fmla="*/ 963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19050">
                      <a:moveTo>
                        <a:pt x="9649" y="9639"/>
                      </a:moveTo>
                      <a:cubicBezTo>
                        <a:pt x="7287" y="9363"/>
                        <a:pt x="8553" y="12135"/>
                        <a:pt x="10068" y="13687"/>
                      </a:cubicBezTo>
                      <a:lnTo>
                        <a:pt x="17650" y="16278"/>
                      </a:lnTo>
                      <a:cubicBezTo>
                        <a:pt x="17964" y="15097"/>
                        <a:pt x="19298" y="13259"/>
                        <a:pt x="17155" y="11725"/>
                      </a:cubicBezTo>
                      <a:cubicBezTo>
                        <a:pt x="15869" y="11278"/>
                        <a:pt x="15002" y="10192"/>
                        <a:pt x="13887" y="10316"/>
                      </a:cubicBezTo>
                      <a:cubicBezTo>
                        <a:pt x="14316" y="12030"/>
                        <a:pt x="15269" y="13668"/>
                        <a:pt x="15116" y="15421"/>
                      </a:cubicBezTo>
                      <a:cubicBezTo>
                        <a:pt x="10611" y="13716"/>
                        <a:pt x="13259" y="7287"/>
                        <a:pt x="7144" y="7144"/>
                      </a:cubicBezTo>
                      <a:cubicBezTo>
                        <a:pt x="7144" y="7144"/>
                        <a:pt x="9706" y="9573"/>
                        <a:pt x="9649" y="963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38" name="任意多边形: 形状 1321">
                  <a:extLst>
                    <a:ext uri="{FF2B5EF4-FFF2-40B4-BE49-F238E27FC236}">
                      <a16:creationId xmlns:a16="http://schemas.microsoft.com/office/drawing/2014/main" id="{F5EF7795-5069-868F-7131-72CCB10038D6}"/>
                    </a:ext>
                  </a:extLst>
                </p:cNvPr>
                <p:cNvSpPr/>
                <p:nvPr/>
              </p:nvSpPr>
              <p:spPr>
                <a:xfrm>
                  <a:off x="3767480" y="889137"/>
                  <a:ext cx="9525" cy="19050"/>
                </a:xfrm>
                <a:custGeom>
                  <a:avLst/>
                  <a:gdLst>
                    <a:gd name="connsiteX0" fmla="*/ 8096 w 9525"/>
                    <a:gd name="connsiteY0" fmla="*/ 9464 h 19050"/>
                    <a:gd name="connsiteX1" fmla="*/ 9496 w 9525"/>
                    <a:gd name="connsiteY1" fmla="*/ 11807 h 19050"/>
                    <a:gd name="connsiteX2" fmla="*/ 7839 w 9525"/>
                    <a:gd name="connsiteY2" fmla="*/ 13236 h 19050"/>
                    <a:gd name="connsiteX3" fmla="*/ 11649 w 9525"/>
                    <a:gd name="connsiteY3" fmla="*/ 10359 h 19050"/>
                    <a:gd name="connsiteX4" fmla="*/ 9830 w 9525"/>
                    <a:gd name="connsiteY4" fmla="*/ 8045 h 19050"/>
                    <a:gd name="connsiteX5" fmla="*/ 10858 w 9525"/>
                    <a:gd name="connsiteY5" fmla="*/ 7426 h 19050"/>
                    <a:gd name="connsiteX6" fmla="*/ 7144 w 9525"/>
                    <a:gd name="connsiteY6" fmla="*/ 9759 h 19050"/>
                    <a:gd name="connsiteX7" fmla="*/ 7630 w 9525"/>
                    <a:gd name="connsiteY7" fmla="*/ 11321 h 19050"/>
                    <a:gd name="connsiteX8" fmla="*/ 8096 w 9525"/>
                    <a:gd name="connsiteY8" fmla="*/ 946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525" h="19050">
                      <a:moveTo>
                        <a:pt x="8096" y="9464"/>
                      </a:moveTo>
                      <a:cubicBezTo>
                        <a:pt x="8963" y="7616"/>
                        <a:pt x="8934" y="11017"/>
                        <a:pt x="9496" y="11807"/>
                      </a:cubicBezTo>
                      <a:cubicBezTo>
                        <a:pt x="8401" y="12865"/>
                        <a:pt x="8792" y="10645"/>
                        <a:pt x="7839" y="13236"/>
                      </a:cubicBezTo>
                      <a:cubicBezTo>
                        <a:pt x="8249" y="13398"/>
                        <a:pt x="12030" y="13588"/>
                        <a:pt x="11649" y="10359"/>
                      </a:cubicBezTo>
                      <a:cubicBezTo>
                        <a:pt x="11649" y="10359"/>
                        <a:pt x="9639" y="7883"/>
                        <a:pt x="9830" y="8045"/>
                      </a:cubicBezTo>
                      <a:cubicBezTo>
                        <a:pt x="9763" y="7997"/>
                        <a:pt x="10792" y="7369"/>
                        <a:pt x="10858" y="7426"/>
                      </a:cubicBezTo>
                      <a:cubicBezTo>
                        <a:pt x="10601" y="6092"/>
                        <a:pt x="8582" y="9931"/>
                        <a:pt x="7144" y="9759"/>
                      </a:cubicBezTo>
                      <a:lnTo>
                        <a:pt x="7630" y="11321"/>
                      </a:lnTo>
                      <a:lnTo>
                        <a:pt x="8096" y="946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39" name="任意多边形: 形状 1322">
                  <a:extLst>
                    <a:ext uri="{FF2B5EF4-FFF2-40B4-BE49-F238E27FC236}">
                      <a16:creationId xmlns:a16="http://schemas.microsoft.com/office/drawing/2014/main" id="{2D129999-B8D8-256C-A50F-A4928841EB90}"/>
                    </a:ext>
                  </a:extLst>
                </p:cNvPr>
                <p:cNvSpPr/>
                <p:nvPr/>
              </p:nvSpPr>
              <p:spPr>
                <a:xfrm>
                  <a:off x="3745630" y="1009938"/>
                  <a:ext cx="9525" cy="9525"/>
                </a:xfrm>
                <a:custGeom>
                  <a:avLst/>
                  <a:gdLst>
                    <a:gd name="connsiteX0" fmla="*/ 7401 w 9525"/>
                    <a:gd name="connsiteY0" fmla="*/ 7601 h 9525"/>
                    <a:gd name="connsiteX1" fmla="*/ 7439 w 9525"/>
                    <a:gd name="connsiteY1" fmla="*/ 7658 h 9525"/>
                    <a:gd name="connsiteX2" fmla="*/ 7429 w 9525"/>
                    <a:gd name="connsiteY2" fmla="*/ 7639 h 9525"/>
                    <a:gd name="connsiteX3" fmla="*/ 7401 w 9525"/>
                    <a:gd name="connsiteY3" fmla="*/ 7601 h 9525"/>
                    <a:gd name="connsiteX4" fmla="*/ 7172 w 9525"/>
                    <a:gd name="connsiteY4" fmla="*/ 7182 h 9525"/>
                    <a:gd name="connsiteX5" fmla="*/ 7153 w 9525"/>
                    <a:gd name="connsiteY5" fmla="*/ 7144 h 9525"/>
                    <a:gd name="connsiteX6" fmla="*/ 7144 w 9525"/>
                    <a:gd name="connsiteY6" fmla="*/ 7144 h 9525"/>
                    <a:gd name="connsiteX7" fmla="*/ 7439 w 9525"/>
                    <a:gd name="connsiteY7" fmla="*/ 7668 h 9525"/>
                    <a:gd name="connsiteX8" fmla="*/ 7401 w 9525"/>
                    <a:gd name="connsiteY8" fmla="*/ 760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525" h="9525">
                      <a:moveTo>
                        <a:pt x="7401" y="7601"/>
                      </a:moveTo>
                      <a:lnTo>
                        <a:pt x="7439" y="7658"/>
                      </a:lnTo>
                      <a:lnTo>
                        <a:pt x="7429" y="7639"/>
                      </a:lnTo>
                      <a:cubicBezTo>
                        <a:pt x="7458" y="7696"/>
                        <a:pt x="7401" y="7601"/>
                        <a:pt x="7401" y="7601"/>
                      </a:cubicBezTo>
                      <a:cubicBezTo>
                        <a:pt x="7363" y="7525"/>
                        <a:pt x="7315" y="7439"/>
                        <a:pt x="7172" y="7182"/>
                      </a:cubicBezTo>
                      <a:lnTo>
                        <a:pt x="7153" y="7144"/>
                      </a:lnTo>
                      <a:lnTo>
                        <a:pt x="7144" y="7144"/>
                      </a:lnTo>
                      <a:cubicBezTo>
                        <a:pt x="7239" y="7315"/>
                        <a:pt x="7306" y="7439"/>
                        <a:pt x="7439" y="7668"/>
                      </a:cubicBezTo>
                      <a:cubicBezTo>
                        <a:pt x="7344" y="7506"/>
                        <a:pt x="7449" y="7687"/>
                        <a:pt x="7401" y="760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40" name="任意多边形: 形状 1323">
                  <a:extLst>
                    <a:ext uri="{FF2B5EF4-FFF2-40B4-BE49-F238E27FC236}">
                      <a16:creationId xmlns:a16="http://schemas.microsoft.com/office/drawing/2014/main" id="{25ED9FDD-17CE-B49C-3ED3-5B9DCCCEBCE7}"/>
                    </a:ext>
                  </a:extLst>
                </p:cNvPr>
                <p:cNvSpPr/>
                <p:nvPr/>
              </p:nvSpPr>
              <p:spPr>
                <a:xfrm>
                  <a:off x="3745954" y="1010510"/>
                  <a:ext cx="9525" cy="9525"/>
                </a:xfrm>
                <a:custGeom>
                  <a:avLst/>
                  <a:gdLst>
                    <a:gd name="connsiteX0" fmla="*/ 7220 w 9525"/>
                    <a:gd name="connsiteY0" fmla="*/ 7258 h 9525"/>
                    <a:gd name="connsiteX1" fmla="*/ 7144 w 9525"/>
                    <a:gd name="connsiteY1" fmla="*/ 7144 h 9525"/>
                    <a:gd name="connsiteX2" fmla="*/ 7220 w 9525"/>
                    <a:gd name="connsiteY2" fmla="*/ 725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220" y="7258"/>
                      </a:moveTo>
                      <a:cubicBezTo>
                        <a:pt x="7191" y="7210"/>
                        <a:pt x="7191" y="7210"/>
                        <a:pt x="7144" y="7144"/>
                      </a:cubicBezTo>
                      <a:lnTo>
                        <a:pt x="7220" y="725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41" name="任意多边形: 形状 1324">
                  <a:extLst>
                    <a:ext uri="{FF2B5EF4-FFF2-40B4-BE49-F238E27FC236}">
                      <a16:creationId xmlns:a16="http://schemas.microsoft.com/office/drawing/2014/main" id="{4534CAD6-3CA3-2536-45AB-096BC5067FD5}"/>
                    </a:ext>
                  </a:extLst>
                </p:cNvPr>
                <p:cNvSpPr/>
                <p:nvPr/>
              </p:nvSpPr>
              <p:spPr>
                <a:xfrm>
                  <a:off x="4035909" y="912164"/>
                  <a:ext cx="19050" cy="19050"/>
                </a:xfrm>
                <a:custGeom>
                  <a:avLst/>
                  <a:gdLst>
                    <a:gd name="connsiteX0" fmla="*/ 10064 w 19050"/>
                    <a:gd name="connsiteY0" fmla="*/ 14078 h 19050"/>
                    <a:gd name="connsiteX1" fmla="*/ 9254 w 19050"/>
                    <a:gd name="connsiteY1" fmla="*/ 10773 h 19050"/>
                    <a:gd name="connsiteX2" fmla="*/ 11388 w 19050"/>
                    <a:gd name="connsiteY2" fmla="*/ 20079 h 19050"/>
                    <a:gd name="connsiteX3" fmla="*/ 11159 w 19050"/>
                    <a:gd name="connsiteY3" fmla="*/ 7144 h 19050"/>
                    <a:gd name="connsiteX4" fmla="*/ 10064 w 19050"/>
                    <a:gd name="connsiteY4" fmla="*/ 1407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0" h="19050">
                      <a:moveTo>
                        <a:pt x="10064" y="14078"/>
                      </a:moveTo>
                      <a:cubicBezTo>
                        <a:pt x="8768" y="13840"/>
                        <a:pt x="9130" y="11544"/>
                        <a:pt x="9254" y="10773"/>
                      </a:cubicBezTo>
                      <a:cubicBezTo>
                        <a:pt x="3187" y="11582"/>
                        <a:pt x="12216" y="16878"/>
                        <a:pt x="11388" y="20079"/>
                      </a:cubicBezTo>
                      <a:cubicBezTo>
                        <a:pt x="11826" y="15697"/>
                        <a:pt x="14083" y="10430"/>
                        <a:pt x="11159" y="7144"/>
                      </a:cubicBezTo>
                      <a:lnTo>
                        <a:pt x="10064" y="1407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42" name="任意多边形: 形状 1325">
                  <a:extLst>
                    <a:ext uri="{FF2B5EF4-FFF2-40B4-BE49-F238E27FC236}">
                      <a16:creationId xmlns:a16="http://schemas.microsoft.com/office/drawing/2014/main" id="{9A57A0C7-D353-F404-C65E-2261D107ADC1}"/>
                    </a:ext>
                  </a:extLst>
                </p:cNvPr>
                <p:cNvSpPr/>
                <p:nvPr/>
              </p:nvSpPr>
              <p:spPr>
                <a:xfrm>
                  <a:off x="3840385" y="855338"/>
                  <a:ext cx="9525" cy="9525"/>
                </a:xfrm>
                <a:custGeom>
                  <a:avLst/>
                  <a:gdLst>
                    <a:gd name="connsiteX0" fmla="*/ 8268 w 9525"/>
                    <a:gd name="connsiteY0" fmla="*/ 10430 h 9525"/>
                    <a:gd name="connsiteX1" fmla="*/ 7896 w 9525"/>
                    <a:gd name="connsiteY1" fmla="*/ 7144 h 9525"/>
                    <a:gd name="connsiteX2" fmla="*/ 7144 w 9525"/>
                    <a:gd name="connsiteY2" fmla="*/ 845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268" y="10430"/>
                      </a:moveTo>
                      <a:lnTo>
                        <a:pt x="7896" y="7144"/>
                      </a:lnTo>
                      <a:lnTo>
                        <a:pt x="7144" y="845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43" name="任意多边形: 形状 1326">
                  <a:extLst>
                    <a:ext uri="{FF2B5EF4-FFF2-40B4-BE49-F238E27FC236}">
                      <a16:creationId xmlns:a16="http://schemas.microsoft.com/office/drawing/2014/main" id="{D8359E8F-9212-FB53-8D9C-E4960E5AD73E}"/>
                    </a:ext>
                  </a:extLst>
                </p:cNvPr>
                <p:cNvSpPr/>
                <p:nvPr/>
              </p:nvSpPr>
              <p:spPr>
                <a:xfrm>
                  <a:off x="3843886" y="853890"/>
                  <a:ext cx="19050" cy="28575"/>
                </a:xfrm>
                <a:custGeom>
                  <a:avLst/>
                  <a:gdLst>
                    <a:gd name="connsiteX0" fmla="*/ 8281 w 19050"/>
                    <a:gd name="connsiteY0" fmla="*/ 9935 h 28575"/>
                    <a:gd name="connsiteX1" fmla="*/ 10271 w 19050"/>
                    <a:gd name="connsiteY1" fmla="*/ 12821 h 28575"/>
                    <a:gd name="connsiteX2" fmla="*/ 7281 w 19050"/>
                    <a:gd name="connsiteY2" fmla="*/ 16793 h 28575"/>
                    <a:gd name="connsiteX3" fmla="*/ 12367 w 19050"/>
                    <a:gd name="connsiteY3" fmla="*/ 26460 h 28575"/>
                    <a:gd name="connsiteX4" fmla="*/ 15567 w 19050"/>
                    <a:gd name="connsiteY4" fmla="*/ 22650 h 28575"/>
                    <a:gd name="connsiteX5" fmla="*/ 17291 w 19050"/>
                    <a:gd name="connsiteY5" fmla="*/ 26213 h 28575"/>
                    <a:gd name="connsiteX6" fmla="*/ 15863 w 19050"/>
                    <a:gd name="connsiteY6" fmla="*/ 24251 h 28575"/>
                    <a:gd name="connsiteX7" fmla="*/ 16329 w 19050"/>
                    <a:gd name="connsiteY7" fmla="*/ 30642 h 28575"/>
                    <a:gd name="connsiteX8" fmla="*/ 18930 w 19050"/>
                    <a:gd name="connsiteY8" fmla="*/ 25956 h 28575"/>
                    <a:gd name="connsiteX9" fmla="*/ 21311 w 19050"/>
                    <a:gd name="connsiteY9" fmla="*/ 26699 h 28575"/>
                    <a:gd name="connsiteX10" fmla="*/ 17472 w 19050"/>
                    <a:gd name="connsiteY10" fmla="*/ 15116 h 28575"/>
                    <a:gd name="connsiteX11" fmla="*/ 13862 w 19050"/>
                    <a:gd name="connsiteY11" fmla="*/ 13945 h 28575"/>
                    <a:gd name="connsiteX12" fmla="*/ 15967 w 19050"/>
                    <a:gd name="connsiteY12" fmla="*/ 10744 h 28575"/>
                    <a:gd name="connsiteX13" fmla="*/ 13377 w 19050"/>
                    <a:gd name="connsiteY13" fmla="*/ 7144 h 28575"/>
                    <a:gd name="connsiteX14" fmla="*/ 8281 w 19050"/>
                    <a:gd name="connsiteY14" fmla="*/ 9935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9050" h="28575">
                      <a:moveTo>
                        <a:pt x="8281" y="9935"/>
                      </a:moveTo>
                      <a:cubicBezTo>
                        <a:pt x="7385" y="12935"/>
                        <a:pt x="9405" y="9706"/>
                        <a:pt x="10271" y="12821"/>
                      </a:cubicBezTo>
                      <a:cubicBezTo>
                        <a:pt x="8747" y="13706"/>
                        <a:pt x="6576" y="14221"/>
                        <a:pt x="7281" y="16793"/>
                      </a:cubicBezTo>
                      <a:cubicBezTo>
                        <a:pt x="10586" y="19507"/>
                        <a:pt x="13386" y="19755"/>
                        <a:pt x="12367" y="26460"/>
                      </a:cubicBezTo>
                      <a:cubicBezTo>
                        <a:pt x="12586" y="27556"/>
                        <a:pt x="11795" y="17174"/>
                        <a:pt x="15567" y="22650"/>
                      </a:cubicBezTo>
                      <a:cubicBezTo>
                        <a:pt x="15367" y="21584"/>
                        <a:pt x="18225" y="25022"/>
                        <a:pt x="17291" y="26213"/>
                      </a:cubicBezTo>
                      <a:cubicBezTo>
                        <a:pt x="14501" y="26099"/>
                        <a:pt x="17206" y="25679"/>
                        <a:pt x="15863" y="24251"/>
                      </a:cubicBezTo>
                      <a:cubicBezTo>
                        <a:pt x="14510" y="26108"/>
                        <a:pt x="18187" y="28242"/>
                        <a:pt x="16329" y="30642"/>
                      </a:cubicBezTo>
                      <a:cubicBezTo>
                        <a:pt x="18653" y="31347"/>
                        <a:pt x="20311" y="27403"/>
                        <a:pt x="18930" y="25956"/>
                      </a:cubicBezTo>
                      <a:lnTo>
                        <a:pt x="21311" y="26699"/>
                      </a:lnTo>
                      <a:cubicBezTo>
                        <a:pt x="19606" y="23184"/>
                        <a:pt x="18253" y="18955"/>
                        <a:pt x="17472" y="15116"/>
                      </a:cubicBezTo>
                      <a:cubicBezTo>
                        <a:pt x="16939" y="18002"/>
                        <a:pt x="15615" y="14240"/>
                        <a:pt x="13862" y="13945"/>
                      </a:cubicBezTo>
                      <a:lnTo>
                        <a:pt x="15967" y="10744"/>
                      </a:lnTo>
                      <a:cubicBezTo>
                        <a:pt x="14310" y="11020"/>
                        <a:pt x="13348" y="8792"/>
                        <a:pt x="13377" y="7144"/>
                      </a:cubicBezTo>
                      <a:cubicBezTo>
                        <a:pt x="12586" y="8449"/>
                        <a:pt x="10443" y="13373"/>
                        <a:pt x="8281" y="993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44" name="任意多边形: 形状 1327">
                  <a:extLst>
                    <a:ext uri="{FF2B5EF4-FFF2-40B4-BE49-F238E27FC236}">
                      <a16:creationId xmlns:a16="http://schemas.microsoft.com/office/drawing/2014/main" id="{3D0D7DB4-10F7-CCF3-702A-7D9A338A8A2E}"/>
                    </a:ext>
                  </a:extLst>
                </p:cNvPr>
                <p:cNvSpPr/>
                <p:nvPr/>
              </p:nvSpPr>
              <p:spPr>
                <a:xfrm>
                  <a:off x="4024827" y="905468"/>
                  <a:ext cx="19050" cy="19050"/>
                </a:xfrm>
                <a:custGeom>
                  <a:avLst/>
                  <a:gdLst>
                    <a:gd name="connsiteX0" fmla="*/ 8430 w 19050"/>
                    <a:gd name="connsiteY0" fmla="*/ 8477 h 19050"/>
                    <a:gd name="connsiteX1" fmla="*/ 10858 w 19050"/>
                    <a:gd name="connsiteY1" fmla="*/ 18174 h 19050"/>
                    <a:gd name="connsiteX2" fmla="*/ 13125 w 19050"/>
                    <a:gd name="connsiteY2" fmla="*/ 16621 h 19050"/>
                    <a:gd name="connsiteX3" fmla="*/ 9954 w 19050"/>
                    <a:gd name="connsiteY3" fmla="*/ 7144 h 19050"/>
                    <a:gd name="connsiteX4" fmla="*/ 7144 w 19050"/>
                    <a:gd name="connsiteY4" fmla="*/ 8325 h 19050"/>
                    <a:gd name="connsiteX5" fmla="*/ 8430 w 19050"/>
                    <a:gd name="connsiteY5" fmla="*/ 847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8430" y="8477"/>
                      </a:moveTo>
                      <a:lnTo>
                        <a:pt x="10858" y="18174"/>
                      </a:lnTo>
                      <a:cubicBezTo>
                        <a:pt x="10077" y="14964"/>
                        <a:pt x="12068" y="14878"/>
                        <a:pt x="13125" y="16621"/>
                      </a:cubicBezTo>
                      <a:lnTo>
                        <a:pt x="9954" y="7144"/>
                      </a:lnTo>
                      <a:lnTo>
                        <a:pt x="7144" y="8325"/>
                      </a:lnTo>
                      <a:lnTo>
                        <a:pt x="8430" y="847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45" name="任意多边形: 形状 1328">
                  <a:extLst>
                    <a:ext uri="{FF2B5EF4-FFF2-40B4-BE49-F238E27FC236}">
                      <a16:creationId xmlns:a16="http://schemas.microsoft.com/office/drawing/2014/main" id="{217FA612-DED0-8628-9CC1-902C43B99DC2}"/>
                    </a:ext>
                  </a:extLst>
                </p:cNvPr>
                <p:cNvSpPr/>
                <p:nvPr/>
              </p:nvSpPr>
              <p:spPr>
                <a:xfrm>
                  <a:off x="3886777" y="853573"/>
                  <a:ext cx="19050" cy="19050"/>
                </a:xfrm>
                <a:custGeom>
                  <a:avLst/>
                  <a:gdLst>
                    <a:gd name="connsiteX0" fmla="*/ 7205 w 19050"/>
                    <a:gd name="connsiteY0" fmla="*/ 10090 h 19050"/>
                    <a:gd name="connsiteX1" fmla="*/ 12339 w 19050"/>
                    <a:gd name="connsiteY1" fmla="*/ 16101 h 19050"/>
                    <a:gd name="connsiteX2" fmla="*/ 9901 w 19050"/>
                    <a:gd name="connsiteY2" fmla="*/ 11938 h 19050"/>
                    <a:gd name="connsiteX3" fmla="*/ 14063 w 19050"/>
                    <a:gd name="connsiteY3" fmla="*/ 11509 h 19050"/>
                    <a:gd name="connsiteX4" fmla="*/ 10291 w 19050"/>
                    <a:gd name="connsiteY4" fmla="*/ 7214 h 19050"/>
                    <a:gd name="connsiteX5" fmla="*/ 7205 w 19050"/>
                    <a:gd name="connsiteY5" fmla="*/ 1009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7205" y="10090"/>
                      </a:moveTo>
                      <a:cubicBezTo>
                        <a:pt x="6672" y="14186"/>
                        <a:pt x="9710" y="10766"/>
                        <a:pt x="12339" y="16101"/>
                      </a:cubicBezTo>
                      <a:cubicBezTo>
                        <a:pt x="13454" y="15539"/>
                        <a:pt x="9663" y="14262"/>
                        <a:pt x="9901" y="11938"/>
                      </a:cubicBezTo>
                      <a:cubicBezTo>
                        <a:pt x="11520" y="10814"/>
                        <a:pt x="12882" y="15529"/>
                        <a:pt x="14063" y="11509"/>
                      </a:cubicBezTo>
                      <a:lnTo>
                        <a:pt x="10291" y="7214"/>
                      </a:lnTo>
                      <a:cubicBezTo>
                        <a:pt x="7777" y="6556"/>
                        <a:pt x="10291" y="10766"/>
                        <a:pt x="7205" y="1009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46" name="任意多边形: 形状 1329">
                  <a:extLst>
                    <a:ext uri="{FF2B5EF4-FFF2-40B4-BE49-F238E27FC236}">
                      <a16:creationId xmlns:a16="http://schemas.microsoft.com/office/drawing/2014/main" id="{8DC762E1-0196-CBFF-000D-ACD3CAEBD761}"/>
                    </a:ext>
                  </a:extLst>
                </p:cNvPr>
                <p:cNvSpPr/>
                <p:nvPr/>
              </p:nvSpPr>
              <p:spPr>
                <a:xfrm>
                  <a:off x="3806790" y="869776"/>
                  <a:ext cx="9525" cy="9525"/>
                </a:xfrm>
                <a:custGeom>
                  <a:avLst/>
                  <a:gdLst>
                    <a:gd name="connsiteX0" fmla="*/ 7420 w 9525"/>
                    <a:gd name="connsiteY0" fmla="*/ 9231 h 9525"/>
                    <a:gd name="connsiteX1" fmla="*/ 10611 w 9525"/>
                    <a:gd name="connsiteY1" fmla="*/ 7784 h 9525"/>
                    <a:gd name="connsiteX2" fmla="*/ 7420 w 9525"/>
                    <a:gd name="connsiteY2" fmla="*/ 923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420" y="9231"/>
                      </a:moveTo>
                      <a:cubicBezTo>
                        <a:pt x="9097" y="11260"/>
                        <a:pt x="9973" y="5812"/>
                        <a:pt x="10611" y="7784"/>
                      </a:cubicBezTo>
                      <a:cubicBezTo>
                        <a:pt x="9697" y="8212"/>
                        <a:pt x="6135" y="5298"/>
                        <a:pt x="7420" y="923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47" name="任意多边形: 形状 1330">
                  <a:extLst>
                    <a:ext uri="{FF2B5EF4-FFF2-40B4-BE49-F238E27FC236}">
                      <a16:creationId xmlns:a16="http://schemas.microsoft.com/office/drawing/2014/main" id="{CFB070C0-919E-A9B3-9368-5AB943E5195D}"/>
                    </a:ext>
                  </a:extLst>
                </p:cNvPr>
                <p:cNvSpPr/>
                <p:nvPr/>
              </p:nvSpPr>
              <p:spPr>
                <a:xfrm>
                  <a:off x="3768702" y="897513"/>
                  <a:ext cx="19050" cy="19050"/>
                </a:xfrm>
                <a:custGeom>
                  <a:avLst/>
                  <a:gdLst>
                    <a:gd name="connsiteX0" fmla="*/ 7151 w 19050"/>
                    <a:gd name="connsiteY0" fmla="*/ 9431 h 19050"/>
                    <a:gd name="connsiteX1" fmla="*/ 13390 w 19050"/>
                    <a:gd name="connsiteY1" fmla="*/ 12041 h 19050"/>
                    <a:gd name="connsiteX2" fmla="*/ 10675 w 19050"/>
                    <a:gd name="connsiteY2" fmla="*/ 7145 h 19050"/>
                    <a:gd name="connsiteX3" fmla="*/ 9866 w 19050"/>
                    <a:gd name="connsiteY3" fmla="*/ 9698 h 19050"/>
                    <a:gd name="connsiteX4" fmla="*/ 8227 w 19050"/>
                    <a:gd name="connsiteY4" fmla="*/ 7726 h 19050"/>
                    <a:gd name="connsiteX5" fmla="*/ 7151 w 19050"/>
                    <a:gd name="connsiteY5" fmla="*/ 943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050" h="19050">
                      <a:moveTo>
                        <a:pt x="7151" y="9431"/>
                      </a:moveTo>
                      <a:cubicBezTo>
                        <a:pt x="6951" y="14489"/>
                        <a:pt x="10866" y="13870"/>
                        <a:pt x="13390" y="12041"/>
                      </a:cubicBezTo>
                      <a:cubicBezTo>
                        <a:pt x="12342" y="10260"/>
                        <a:pt x="12009" y="7060"/>
                        <a:pt x="10675" y="7145"/>
                      </a:cubicBezTo>
                      <a:cubicBezTo>
                        <a:pt x="12009" y="9403"/>
                        <a:pt x="10028" y="7774"/>
                        <a:pt x="9866" y="9698"/>
                      </a:cubicBezTo>
                      <a:lnTo>
                        <a:pt x="8227" y="7726"/>
                      </a:lnTo>
                      <a:cubicBezTo>
                        <a:pt x="8561" y="8612"/>
                        <a:pt x="7456" y="9108"/>
                        <a:pt x="7151" y="943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48" name="任意多边形: 形状 1331">
                  <a:extLst>
                    <a:ext uri="{FF2B5EF4-FFF2-40B4-BE49-F238E27FC236}">
                      <a16:creationId xmlns:a16="http://schemas.microsoft.com/office/drawing/2014/main" id="{FE1ADCC4-F4CF-0D7A-EACD-01EC6578DF9E}"/>
                    </a:ext>
                  </a:extLst>
                </p:cNvPr>
                <p:cNvSpPr/>
                <p:nvPr/>
              </p:nvSpPr>
              <p:spPr>
                <a:xfrm>
                  <a:off x="4075452" y="966619"/>
                  <a:ext cx="9525" cy="28575"/>
                </a:xfrm>
                <a:custGeom>
                  <a:avLst/>
                  <a:gdLst>
                    <a:gd name="connsiteX0" fmla="*/ 7144 w 9525"/>
                    <a:gd name="connsiteY0" fmla="*/ 17174 h 28575"/>
                    <a:gd name="connsiteX1" fmla="*/ 7744 w 9525"/>
                    <a:gd name="connsiteY1" fmla="*/ 13383 h 28575"/>
                    <a:gd name="connsiteX2" fmla="*/ 10858 w 9525"/>
                    <a:gd name="connsiteY2" fmla="*/ 25470 h 28575"/>
                    <a:gd name="connsiteX3" fmla="*/ 9106 w 9525"/>
                    <a:gd name="connsiteY3" fmla="*/ 7144 h 28575"/>
                    <a:gd name="connsiteX4" fmla="*/ 7144 w 9525"/>
                    <a:gd name="connsiteY4" fmla="*/ 17174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28575">
                      <a:moveTo>
                        <a:pt x="7144" y="17174"/>
                      </a:moveTo>
                      <a:cubicBezTo>
                        <a:pt x="8544" y="19155"/>
                        <a:pt x="6753" y="14288"/>
                        <a:pt x="7744" y="13383"/>
                      </a:cubicBezTo>
                      <a:cubicBezTo>
                        <a:pt x="11020" y="16612"/>
                        <a:pt x="9001" y="21317"/>
                        <a:pt x="10858" y="25470"/>
                      </a:cubicBezTo>
                      <a:cubicBezTo>
                        <a:pt x="11201" y="23212"/>
                        <a:pt x="9477" y="13116"/>
                        <a:pt x="9106" y="7144"/>
                      </a:cubicBezTo>
                      <a:lnTo>
                        <a:pt x="7144" y="1717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49" name="任意多边形: 形状 1332">
                  <a:extLst>
                    <a:ext uri="{FF2B5EF4-FFF2-40B4-BE49-F238E27FC236}">
                      <a16:creationId xmlns:a16="http://schemas.microsoft.com/office/drawing/2014/main" id="{1B201BBB-32AB-043B-9844-6E4281D5258A}"/>
                    </a:ext>
                  </a:extLst>
                </p:cNvPr>
                <p:cNvSpPr/>
                <p:nvPr/>
              </p:nvSpPr>
              <p:spPr>
                <a:xfrm>
                  <a:off x="4085006" y="981230"/>
                  <a:ext cx="9525" cy="19050"/>
                </a:xfrm>
                <a:custGeom>
                  <a:avLst/>
                  <a:gdLst>
                    <a:gd name="connsiteX0" fmla="*/ 8773 w 9525"/>
                    <a:gd name="connsiteY0" fmla="*/ 13754 h 19050"/>
                    <a:gd name="connsiteX1" fmla="*/ 9763 w 9525"/>
                    <a:gd name="connsiteY1" fmla="*/ 11363 h 19050"/>
                    <a:gd name="connsiteX2" fmla="*/ 7144 w 9525"/>
                    <a:gd name="connsiteY2" fmla="*/ 714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8773" y="13754"/>
                      </a:moveTo>
                      <a:lnTo>
                        <a:pt x="9763" y="11363"/>
                      </a:lnTo>
                      <a:lnTo>
                        <a:pt x="7144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50" name="任意多边形: 形状 1333">
                  <a:extLst>
                    <a:ext uri="{FF2B5EF4-FFF2-40B4-BE49-F238E27FC236}">
                      <a16:creationId xmlns:a16="http://schemas.microsoft.com/office/drawing/2014/main" id="{FC03E482-6DD8-42BC-C858-035B8C275B1D}"/>
                    </a:ext>
                  </a:extLst>
                </p:cNvPr>
                <p:cNvSpPr/>
                <p:nvPr/>
              </p:nvSpPr>
              <p:spPr>
                <a:xfrm>
                  <a:off x="3896049" y="859462"/>
                  <a:ext cx="9525" cy="9525"/>
                </a:xfrm>
                <a:custGeom>
                  <a:avLst/>
                  <a:gdLst>
                    <a:gd name="connsiteX0" fmla="*/ 9773 w 9525"/>
                    <a:gd name="connsiteY0" fmla="*/ 7144 h 9525"/>
                    <a:gd name="connsiteX1" fmla="*/ 7144 w 9525"/>
                    <a:gd name="connsiteY1" fmla="*/ 9906 h 9525"/>
                    <a:gd name="connsiteX2" fmla="*/ 9773 w 9525"/>
                    <a:gd name="connsiteY2" fmla="*/ 714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9773" y="7144"/>
                      </a:moveTo>
                      <a:lnTo>
                        <a:pt x="7144" y="9906"/>
                      </a:lnTo>
                      <a:lnTo>
                        <a:pt x="9773" y="714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51" name="任意多边形: 形状 1334">
                  <a:extLst>
                    <a:ext uri="{FF2B5EF4-FFF2-40B4-BE49-F238E27FC236}">
                      <a16:creationId xmlns:a16="http://schemas.microsoft.com/office/drawing/2014/main" id="{1BCC3C10-F26F-DD49-1524-17914097BF82}"/>
                    </a:ext>
                  </a:extLst>
                </p:cNvPr>
                <p:cNvSpPr/>
                <p:nvPr/>
              </p:nvSpPr>
              <p:spPr>
                <a:xfrm>
                  <a:off x="4052907" y="945673"/>
                  <a:ext cx="9525" cy="28575"/>
                </a:xfrm>
                <a:custGeom>
                  <a:avLst/>
                  <a:gdLst>
                    <a:gd name="connsiteX0" fmla="*/ 7144 w 9525"/>
                    <a:gd name="connsiteY0" fmla="*/ 15621 h 28575"/>
                    <a:gd name="connsiteX1" fmla="*/ 9068 w 9525"/>
                    <a:gd name="connsiteY1" fmla="*/ 22279 h 28575"/>
                    <a:gd name="connsiteX2" fmla="*/ 9506 w 9525"/>
                    <a:gd name="connsiteY2" fmla="*/ 14735 h 28575"/>
                    <a:gd name="connsiteX3" fmla="*/ 9792 w 9525"/>
                    <a:gd name="connsiteY3" fmla="*/ 7144 h 28575"/>
                    <a:gd name="connsiteX4" fmla="*/ 8515 w 9525"/>
                    <a:gd name="connsiteY4" fmla="*/ 11401 h 28575"/>
                    <a:gd name="connsiteX5" fmla="*/ 7144 w 9525"/>
                    <a:gd name="connsiteY5" fmla="*/ 15621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5" h="28575">
                      <a:moveTo>
                        <a:pt x="7144" y="15621"/>
                      </a:moveTo>
                      <a:cubicBezTo>
                        <a:pt x="11344" y="15383"/>
                        <a:pt x="7125" y="19888"/>
                        <a:pt x="9068" y="22279"/>
                      </a:cubicBezTo>
                      <a:cubicBezTo>
                        <a:pt x="9068" y="22279"/>
                        <a:pt x="9287" y="18507"/>
                        <a:pt x="9506" y="14735"/>
                      </a:cubicBezTo>
                      <a:cubicBezTo>
                        <a:pt x="9716" y="10944"/>
                        <a:pt x="9792" y="7144"/>
                        <a:pt x="9792" y="7144"/>
                      </a:cubicBezTo>
                      <a:cubicBezTo>
                        <a:pt x="9792" y="7144"/>
                        <a:pt x="9230" y="9277"/>
                        <a:pt x="8515" y="11401"/>
                      </a:cubicBezTo>
                      <a:cubicBezTo>
                        <a:pt x="7830" y="13506"/>
                        <a:pt x="7144" y="15621"/>
                        <a:pt x="7144" y="1562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52" name="任意多边形: 形状 1335">
                  <a:extLst>
                    <a:ext uri="{FF2B5EF4-FFF2-40B4-BE49-F238E27FC236}">
                      <a16:creationId xmlns:a16="http://schemas.microsoft.com/office/drawing/2014/main" id="{0FDFF271-B45C-7C7B-A6BD-375FCB404C8A}"/>
                    </a:ext>
                  </a:extLst>
                </p:cNvPr>
                <p:cNvSpPr/>
                <p:nvPr/>
              </p:nvSpPr>
              <p:spPr>
                <a:xfrm>
                  <a:off x="4086073" y="990879"/>
                  <a:ext cx="9525" cy="9525"/>
                </a:xfrm>
                <a:custGeom>
                  <a:avLst/>
                  <a:gdLst>
                    <a:gd name="connsiteX0" fmla="*/ 10392 w 9525"/>
                    <a:gd name="connsiteY0" fmla="*/ 9849 h 9525"/>
                    <a:gd name="connsiteX1" fmla="*/ 7144 w 9525"/>
                    <a:gd name="connsiteY1" fmla="*/ 7144 h 9525"/>
                    <a:gd name="connsiteX2" fmla="*/ 10392 w 9525"/>
                    <a:gd name="connsiteY2" fmla="*/ 984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392" y="9849"/>
                      </a:moveTo>
                      <a:lnTo>
                        <a:pt x="7144" y="7144"/>
                      </a:lnTo>
                      <a:lnTo>
                        <a:pt x="10392" y="984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53" name="任意多边形: 形状 1336">
                  <a:extLst>
                    <a:ext uri="{FF2B5EF4-FFF2-40B4-BE49-F238E27FC236}">
                      <a16:creationId xmlns:a16="http://schemas.microsoft.com/office/drawing/2014/main" id="{5D0736E8-3F7D-974B-5830-5F4FF9274701}"/>
                    </a:ext>
                  </a:extLst>
                </p:cNvPr>
                <p:cNvSpPr/>
                <p:nvPr/>
              </p:nvSpPr>
              <p:spPr>
                <a:xfrm>
                  <a:off x="3800839" y="882627"/>
                  <a:ext cx="9525" cy="9525"/>
                </a:xfrm>
                <a:custGeom>
                  <a:avLst/>
                  <a:gdLst>
                    <a:gd name="connsiteX0" fmla="*/ 7209 w 9525"/>
                    <a:gd name="connsiteY0" fmla="*/ 9487 h 9525"/>
                    <a:gd name="connsiteX1" fmla="*/ 8723 w 9525"/>
                    <a:gd name="connsiteY1" fmla="*/ 9792 h 9525"/>
                    <a:gd name="connsiteX2" fmla="*/ 7542 w 9525"/>
                    <a:gd name="connsiteY2" fmla="*/ 7144 h 9525"/>
                    <a:gd name="connsiteX3" fmla="*/ 7209 w 9525"/>
                    <a:gd name="connsiteY3" fmla="*/ 948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209" y="9487"/>
                      </a:moveTo>
                      <a:cubicBezTo>
                        <a:pt x="7457" y="10468"/>
                        <a:pt x="8304" y="10011"/>
                        <a:pt x="8723" y="9792"/>
                      </a:cubicBezTo>
                      <a:lnTo>
                        <a:pt x="7542" y="7144"/>
                      </a:lnTo>
                      <a:cubicBezTo>
                        <a:pt x="6704" y="7582"/>
                        <a:pt x="7495" y="8801"/>
                        <a:pt x="7209" y="948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54" name="任意多边形: 形状 1337">
                  <a:extLst>
                    <a:ext uri="{FF2B5EF4-FFF2-40B4-BE49-F238E27FC236}">
                      <a16:creationId xmlns:a16="http://schemas.microsoft.com/office/drawing/2014/main" id="{63761AF0-14F8-9A2E-1349-05080246BF2D}"/>
                    </a:ext>
                  </a:extLst>
                </p:cNvPr>
                <p:cNvSpPr/>
                <p:nvPr/>
              </p:nvSpPr>
              <p:spPr>
                <a:xfrm>
                  <a:off x="3741549" y="995567"/>
                  <a:ext cx="9525" cy="9525"/>
                </a:xfrm>
                <a:custGeom>
                  <a:avLst/>
                  <a:gdLst>
                    <a:gd name="connsiteX0" fmla="*/ 7453 w 9525"/>
                    <a:gd name="connsiteY0" fmla="*/ 8580 h 9525"/>
                    <a:gd name="connsiteX1" fmla="*/ 7634 w 9525"/>
                    <a:gd name="connsiteY1" fmla="*/ 8066 h 9525"/>
                    <a:gd name="connsiteX2" fmla="*/ 7453 w 9525"/>
                    <a:gd name="connsiteY2" fmla="*/ 858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453" y="8580"/>
                      </a:moveTo>
                      <a:cubicBezTo>
                        <a:pt x="8043" y="10409"/>
                        <a:pt x="7910" y="8742"/>
                        <a:pt x="7634" y="8066"/>
                      </a:cubicBezTo>
                      <a:cubicBezTo>
                        <a:pt x="8158" y="10752"/>
                        <a:pt x="6481" y="4475"/>
                        <a:pt x="7453" y="858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55" name="任意多边形: 形状 1338">
                  <a:extLst>
                    <a:ext uri="{FF2B5EF4-FFF2-40B4-BE49-F238E27FC236}">
                      <a16:creationId xmlns:a16="http://schemas.microsoft.com/office/drawing/2014/main" id="{F04AAB1F-AE19-0365-6EDE-A2A968B57408}"/>
                    </a:ext>
                  </a:extLst>
                </p:cNvPr>
                <p:cNvSpPr/>
                <p:nvPr/>
              </p:nvSpPr>
              <p:spPr>
                <a:xfrm>
                  <a:off x="3761337" y="923296"/>
                  <a:ext cx="9525" cy="9525"/>
                </a:xfrm>
                <a:custGeom>
                  <a:avLst/>
                  <a:gdLst>
                    <a:gd name="connsiteX0" fmla="*/ 7258 w 9525"/>
                    <a:gd name="connsiteY0" fmla="*/ 10576 h 9525"/>
                    <a:gd name="connsiteX1" fmla="*/ 7715 w 9525"/>
                    <a:gd name="connsiteY1" fmla="*/ 9862 h 9525"/>
                    <a:gd name="connsiteX2" fmla="*/ 7144 w 9525"/>
                    <a:gd name="connsiteY2" fmla="*/ 8576 h 9525"/>
                    <a:gd name="connsiteX3" fmla="*/ 7258 w 9525"/>
                    <a:gd name="connsiteY3" fmla="*/ 10576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258" y="10576"/>
                      </a:moveTo>
                      <a:cubicBezTo>
                        <a:pt x="7449" y="9452"/>
                        <a:pt x="7610" y="10233"/>
                        <a:pt x="7715" y="9862"/>
                      </a:cubicBezTo>
                      <a:cubicBezTo>
                        <a:pt x="7610" y="9481"/>
                        <a:pt x="7801" y="4871"/>
                        <a:pt x="7144" y="8576"/>
                      </a:cubicBezTo>
                      <a:lnTo>
                        <a:pt x="7258" y="1057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56" name="任意多边形: 形状 1339">
                  <a:extLst>
                    <a:ext uri="{FF2B5EF4-FFF2-40B4-BE49-F238E27FC236}">
                      <a16:creationId xmlns:a16="http://schemas.microsoft.com/office/drawing/2014/main" id="{155894B7-2D08-4F15-997A-8B7811C84DBA}"/>
                    </a:ext>
                  </a:extLst>
                </p:cNvPr>
                <p:cNvSpPr/>
                <p:nvPr/>
              </p:nvSpPr>
              <p:spPr>
                <a:xfrm>
                  <a:off x="3740487" y="987155"/>
                  <a:ext cx="9525" cy="9525"/>
                </a:xfrm>
                <a:custGeom>
                  <a:avLst/>
                  <a:gdLst>
                    <a:gd name="connsiteX0" fmla="*/ 8334 w 9525"/>
                    <a:gd name="connsiteY0" fmla="*/ 11449 h 9525"/>
                    <a:gd name="connsiteX1" fmla="*/ 7144 w 9525"/>
                    <a:gd name="connsiteY1" fmla="*/ 7144 h 9525"/>
                    <a:gd name="connsiteX2" fmla="*/ 8334 w 9525"/>
                    <a:gd name="connsiteY2" fmla="*/ 1144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8334" y="11449"/>
                      </a:moveTo>
                      <a:cubicBezTo>
                        <a:pt x="8306" y="9115"/>
                        <a:pt x="7734" y="10439"/>
                        <a:pt x="7144" y="7144"/>
                      </a:cubicBezTo>
                      <a:cubicBezTo>
                        <a:pt x="7801" y="10106"/>
                        <a:pt x="8011" y="9887"/>
                        <a:pt x="8334" y="1144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57" name="任意多边形: 形状 1340">
                  <a:extLst>
                    <a:ext uri="{FF2B5EF4-FFF2-40B4-BE49-F238E27FC236}">
                      <a16:creationId xmlns:a16="http://schemas.microsoft.com/office/drawing/2014/main" id="{F1ACB13C-53A6-B8EE-AF33-E18669EEB450}"/>
                    </a:ext>
                  </a:extLst>
                </p:cNvPr>
                <p:cNvSpPr/>
                <p:nvPr/>
              </p:nvSpPr>
              <p:spPr>
                <a:xfrm>
                  <a:off x="3742230" y="995639"/>
                  <a:ext cx="9525" cy="19050"/>
                </a:xfrm>
                <a:custGeom>
                  <a:avLst/>
                  <a:gdLst>
                    <a:gd name="connsiteX0" fmla="*/ 8734 w 9525"/>
                    <a:gd name="connsiteY0" fmla="*/ 13814 h 19050"/>
                    <a:gd name="connsiteX1" fmla="*/ 7144 w 9525"/>
                    <a:gd name="connsiteY1" fmla="*/ 7365 h 19050"/>
                    <a:gd name="connsiteX2" fmla="*/ 9030 w 9525"/>
                    <a:gd name="connsiteY2" fmla="*/ 15347 h 19050"/>
                    <a:gd name="connsiteX3" fmla="*/ 8734 w 9525"/>
                    <a:gd name="connsiteY3" fmla="*/ 1381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19050">
                      <a:moveTo>
                        <a:pt x="8734" y="13814"/>
                      </a:moveTo>
                      <a:cubicBezTo>
                        <a:pt x="8468" y="12718"/>
                        <a:pt x="7230" y="5832"/>
                        <a:pt x="7144" y="7365"/>
                      </a:cubicBezTo>
                      <a:lnTo>
                        <a:pt x="9030" y="15347"/>
                      </a:lnTo>
                      <a:lnTo>
                        <a:pt x="8734" y="1381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58" name="任意多边形: 形状 1341">
                  <a:extLst>
                    <a:ext uri="{FF2B5EF4-FFF2-40B4-BE49-F238E27FC236}">
                      <a16:creationId xmlns:a16="http://schemas.microsoft.com/office/drawing/2014/main" id="{117BCCB6-C548-8F41-D2B1-D5987F1CDF7D}"/>
                    </a:ext>
                  </a:extLst>
                </p:cNvPr>
                <p:cNvSpPr/>
                <p:nvPr/>
              </p:nvSpPr>
              <p:spPr>
                <a:xfrm>
                  <a:off x="3812838" y="882294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9706 h 19050"/>
                    <a:gd name="connsiteX1" fmla="*/ 8906 w 19050"/>
                    <a:gd name="connsiteY1" fmla="*/ 13697 h 19050"/>
                    <a:gd name="connsiteX2" fmla="*/ 13649 w 19050"/>
                    <a:gd name="connsiteY2" fmla="*/ 10287 h 19050"/>
                    <a:gd name="connsiteX3" fmla="*/ 10954 w 19050"/>
                    <a:gd name="connsiteY3" fmla="*/ 14440 h 19050"/>
                    <a:gd name="connsiteX4" fmla="*/ 14468 w 19050"/>
                    <a:gd name="connsiteY4" fmla="*/ 12059 h 19050"/>
                    <a:gd name="connsiteX5" fmla="*/ 12078 w 19050"/>
                    <a:gd name="connsiteY5" fmla="*/ 7144 h 19050"/>
                    <a:gd name="connsiteX6" fmla="*/ 10439 w 19050"/>
                    <a:gd name="connsiteY6" fmla="*/ 11497 h 19050"/>
                    <a:gd name="connsiteX7" fmla="*/ 7144 w 19050"/>
                    <a:gd name="connsiteY7" fmla="*/ 970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19050">
                      <a:moveTo>
                        <a:pt x="7144" y="9706"/>
                      </a:moveTo>
                      <a:cubicBezTo>
                        <a:pt x="7982" y="10811"/>
                        <a:pt x="8992" y="11592"/>
                        <a:pt x="8906" y="13697"/>
                      </a:cubicBezTo>
                      <a:cubicBezTo>
                        <a:pt x="9982" y="11678"/>
                        <a:pt x="12354" y="8668"/>
                        <a:pt x="13649" y="10287"/>
                      </a:cubicBezTo>
                      <a:lnTo>
                        <a:pt x="10954" y="14440"/>
                      </a:lnTo>
                      <a:cubicBezTo>
                        <a:pt x="13583" y="15507"/>
                        <a:pt x="11649" y="10011"/>
                        <a:pt x="14468" y="12059"/>
                      </a:cubicBezTo>
                      <a:cubicBezTo>
                        <a:pt x="14402" y="8963"/>
                        <a:pt x="11163" y="10154"/>
                        <a:pt x="12078" y="7144"/>
                      </a:cubicBezTo>
                      <a:lnTo>
                        <a:pt x="10439" y="11497"/>
                      </a:lnTo>
                      <a:cubicBezTo>
                        <a:pt x="10439" y="11506"/>
                        <a:pt x="7210" y="9573"/>
                        <a:pt x="7144" y="970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59" name="任意多边形: 形状 1342">
                  <a:extLst>
                    <a:ext uri="{FF2B5EF4-FFF2-40B4-BE49-F238E27FC236}">
                      <a16:creationId xmlns:a16="http://schemas.microsoft.com/office/drawing/2014/main" id="{AD2D07C9-5039-DF78-193D-67BE23B38FE2}"/>
                    </a:ext>
                  </a:extLst>
                </p:cNvPr>
                <p:cNvSpPr/>
                <p:nvPr/>
              </p:nvSpPr>
              <p:spPr>
                <a:xfrm>
                  <a:off x="3772014" y="906945"/>
                  <a:ext cx="19050" cy="19050"/>
                </a:xfrm>
                <a:custGeom>
                  <a:avLst/>
                  <a:gdLst>
                    <a:gd name="connsiteX0" fmla="*/ 12344 w 19050"/>
                    <a:gd name="connsiteY0" fmla="*/ 12849 h 19050"/>
                    <a:gd name="connsiteX1" fmla="*/ 7144 w 19050"/>
                    <a:gd name="connsiteY1" fmla="*/ 13259 h 19050"/>
                    <a:gd name="connsiteX2" fmla="*/ 11001 w 19050"/>
                    <a:gd name="connsiteY2" fmla="*/ 13478 h 19050"/>
                    <a:gd name="connsiteX3" fmla="*/ 13916 w 19050"/>
                    <a:gd name="connsiteY3" fmla="*/ 14592 h 19050"/>
                    <a:gd name="connsiteX4" fmla="*/ 13859 w 19050"/>
                    <a:gd name="connsiteY4" fmla="*/ 12583 h 19050"/>
                    <a:gd name="connsiteX5" fmla="*/ 13630 w 19050"/>
                    <a:gd name="connsiteY5" fmla="*/ 13306 h 19050"/>
                    <a:gd name="connsiteX6" fmla="*/ 13697 w 19050"/>
                    <a:gd name="connsiteY6" fmla="*/ 8468 h 19050"/>
                    <a:gd name="connsiteX7" fmla="*/ 17145 w 19050"/>
                    <a:gd name="connsiteY7" fmla="*/ 12849 h 19050"/>
                    <a:gd name="connsiteX8" fmla="*/ 17297 w 19050"/>
                    <a:gd name="connsiteY8" fmla="*/ 17669 h 19050"/>
                    <a:gd name="connsiteX9" fmla="*/ 18545 w 19050"/>
                    <a:gd name="connsiteY9" fmla="*/ 11697 h 19050"/>
                    <a:gd name="connsiteX10" fmla="*/ 17936 w 19050"/>
                    <a:gd name="connsiteY10" fmla="*/ 12716 h 19050"/>
                    <a:gd name="connsiteX11" fmla="*/ 13373 w 19050"/>
                    <a:gd name="connsiteY11" fmla="*/ 7144 h 19050"/>
                    <a:gd name="connsiteX12" fmla="*/ 12344 w 19050"/>
                    <a:gd name="connsiteY12" fmla="*/ 12849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9050" h="19050">
                      <a:moveTo>
                        <a:pt x="12344" y="12849"/>
                      </a:moveTo>
                      <a:cubicBezTo>
                        <a:pt x="11001" y="11887"/>
                        <a:pt x="9096" y="11811"/>
                        <a:pt x="7144" y="13259"/>
                      </a:cubicBezTo>
                      <a:cubicBezTo>
                        <a:pt x="8125" y="15202"/>
                        <a:pt x="9582" y="14297"/>
                        <a:pt x="11001" y="13478"/>
                      </a:cubicBezTo>
                      <a:cubicBezTo>
                        <a:pt x="12354" y="12811"/>
                        <a:pt x="13611" y="12287"/>
                        <a:pt x="13916" y="14592"/>
                      </a:cubicBezTo>
                      <a:lnTo>
                        <a:pt x="13859" y="12583"/>
                      </a:lnTo>
                      <a:lnTo>
                        <a:pt x="13630" y="13306"/>
                      </a:lnTo>
                      <a:cubicBezTo>
                        <a:pt x="11830" y="12268"/>
                        <a:pt x="14116" y="10239"/>
                        <a:pt x="13697" y="8468"/>
                      </a:cubicBezTo>
                      <a:cubicBezTo>
                        <a:pt x="14478" y="9973"/>
                        <a:pt x="15831" y="12449"/>
                        <a:pt x="17145" y="12849"/>
                      </a:cubicBezTo>
                      <a:cubicBezTo>
                        <a:pt x="18974" y="13811"/>
                        <a:pt x="15516" y="16726"/>
                        <a:pt x="17297" y="17669"/>
                      </a:cubicBezTo>
                      <a:cubicBezTo>
                        <a:pt x="18545" y="15650"/>
                        <a:pt x="18917" y="11411"/>
                        <a:pt x="18545" y="11697"/>
                      </a:cubicBezTo>
                      <a:cubicBezTo>
                        <a:pt x="18278" y="12421"/>
                        <a:pt x="18374" y="12830"/>
                        <a:pt x="17936" y="12716"/>
                      </a:cubicBezTo>
                      <a:lnTo>
                        <a:pt x="13373" y="7144"/>
                      </a:lnTo>
                      <a:cubicBezTo>
                        <a:pt x="11678" y="8649"/>
                        <a:pt x="12078" y="11497"/>
                        <a:pt x="12344" y="1284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60" name="任意多边形: 形状 1343">
                  <a:extLst>
                    <a:ext uri="{FF2B5EF4-FFF2-40B4-BE49-F238E27FC236}">
                      <a16:creationId xmlns:a16="http://schemas.microsoft.com/office/drawing/2014/main" id="{1D853F18-DD56-7B1A-DB11-43C23205372E}"/>
                    </a:ext>
                  </a:extLst>
                </p:cNvPr>
                <p:cNvSpPr/>
                <p:nvPr/>
              </p:nvSpPr>
              <p:spPr>
                <a:xfrm>
                  <a:off x="3743887" y="1003385"/>
                  <a:ext cx="9525" cy="9525"/>
                </a:xfrm>
                <a:custGeom>
                  <a:avLst/>
                  <a:gdLst>
                    <a:gd name="connsiteX0" fmla="*/ 7553 w 9525"/>
                    <a:gd name="connsiteY0" fmla="*/ 9039 h 9525"/>
                    <a:gd name="connsiteX1" fmla="*/ 7753 w 9525"/>
                    <a:gd name="connsiteY1" fmla="*/ 9668 h 9525"/>
                    <a:gd name="connsiteX2" fmla="*/ 7144 w 9525"/>
                    <a:gd name="connsiteY2" fmla="*/ 7144 h 9525"/>
                    <a:gd name="connsiteX3" fmla="*/ 7553 w 9525"/>
                    <a:gd name="connsiteY3" fmla="*/ 903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553" y="9039"/>
                      </a:moveTo>
                      <a:cubicBezTo>
                        <a:pt x="7649" y="9392"/>
                        <a:pt x="7830" y="10097"/>
                        <a:pt x="7753" y="9668"/>
                      </a:cubicBezTo>
                      <a:lnTo>
                        <a:pt x="7144" y="7144"/>
                      </a:lnTo>
                      <a:cubicBezTo>
                        <a:pt x="7239" y="7601"/>
                        <a:pt x="7420" y="8430"/>
                        <a:pt x="7553" y="903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61" name="任意多边形: 形状 1344">
                  <a:extLst>
                    <a:ext uri="{FF2B5EF4-FFF2-40B4-BE49-F238E27FC236}">
                      <a16:creationId xmlns:a16="http://schemas.microsoft.com/office/drawing/2014/main" id="{201ED3FC-6A91-3651-E681-4F457E488F0D}"/>
                    </a:ext>
                  </a:extLst>
                </p:cNvPr>
                <p:cNvSpPr/>
                <p:nvPr/>
              </p:nvSpPr>
              <p:spPr>
                <a:xfrm>
                  <a:off x="4050792" y="984224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11961 h 19050"/>
                    <a:gd name="connsiteX1" fmla="*/ 10906 w 9525"/>
                    <a:gd name="connsiteY1" fmla="*/ 16294 h 19050"/>
                    <a:gd name="connsiteX2" fmla="*/ 7144 w 9525"/>
                    <a:gd name="connsiteY2" fmla="*/ 11961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7144" y="11961"/>
                      </a:moveTo>
                      <a:cubicBezTo>
                        <a:pt x="8868" y="14504"/>
                        <a:pt x="9849" y="12351"/>
                        <a:pt x="10906" y="16294"/>
                      </a:cubicBezTo>
                      <a:cubicBezTo>
                        <a:pt x="11020" y="6731"/>
                        <a:pt x="8830" y="3655"/>
                        <a:pt x="7144" y="1196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62" name="任意多边形: 形状 1345">
                  <a:extLst>
                    <a:ext uri="{FF2B5EF4-FFF2-40B4-BE49-F238E27FC236}">
                      <a16:creationId xmlns:a16="http://schemas.microsoft.com/office/drawing/2014/main" id="{440C72EE-1CE4-FA06-44EA-032B76166E01}"/>
                    </a:ext>
                  </a:extLst>
                </p:cNvPr>
                <p:cNvSpPr/>
                <p:nvPr/>
              </p:nvSpPr>
              <p:spPr>
                <a:xfrm>
                  <a:off x="3971573" y="913041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11020 h 19050"/>
                    <a:gd name="connsiteX1" fmla="*/ 9115 w 19050"/>
                    <a:gd name="connsiteY1" fmla="*/ 16069 h 19050"/>
                    <a:gd name="connsiteX2" fmla="*/ 12973 w 19050"/>
                    <a:gd name="connsiteY2" fmla="*/ 7144 h 19050"/>
                    <a:gd name="connsiteX3" fmla="*/ 7144 w 19050"/>
                    <a:gd name="connsiteY3" fmla="*/ 1102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7144" y="11020"/>
                      </a:moveTo>
                      <a:cubicBezTo>
                        <a:pt x="8087" y="12354"/>
                        <a:pt x="12078" y="14202"/>
                        <a:pt x="9115" y="16069"/>
                      </a:cubicBezTo>
                      <a:cubicBezTo>
                        <a:pt x="5210" y="16535"/>
                        <a:pt x="17497" y="15478"/>
                        <a:pt x="12973" y="7144"/>
                      </a:cubicBezTo>
                      <a:cubicBezTo>
                        <a:pt x="12259" y="10497"/>
                        <a:pt x="7468" y="6715"/>
                        <a:pt x="7144" y="1102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63" name="任意多边形: 形状 1346">
                  <a:extLst>
                    <a:ext uri="{FF2B5EF4-FFF2-40B4-BE49-F238E27FC236}">
                      <a16:creationId xmlns:a16="http://schemas.microsoft.com/office/drawing/2014/main" id="{3ACFE6A4-22BF-20A4-FB86-5AE8CA481D9F}"/>
                    </a:ext>
                  </a:extLst>
                </p:cNvPr>
                <p:cNvSpPr/>
                <p:nvPr/>
              </p:nvSpPr>
              <p:spPr>
                <a:xfrm>
                  <a:off x="3759197" y="944974"/>
                  <a:ext cx="9525" cy="9525"/>
                </a:xfrm>
                <a:custGeom>
                  <a:avLst/>
                  <a:gdLst>
                    <a:gd name="connsiteX0" fmla="*/ 7293 w 9525"/>
                    <a:gd name="connsiteY0" fmla="*/ 10271 h 9525"/>
                    <a:gd name="connsiteX1" fmla="*/ 7255 w 9525"/>
                    <a:gd name="connsiteY1" fmla="*/ 7147 h 9525"/>
                    <a:gd name="connsiteX2" fmla="*/ 7179 w 9525"/>
                    <a:gd name="connsiteY2" fmla="*/ 9433 h 9525"/>
                    <a:gd name="connsiteX3" fmla="*/ 7293 w 9525"/>
                    <a:gd name="connsiteY3" fmla="*/ 10271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293" y="10271"/>
                      </a:moveTo>
                      <a:cubicBezTo>
                        <a:pt x="7293" y="10271"/>
                        <a:pt x="7026" y="7023"/>
                        <a:pt x="7255" y="7147"/>
                      </a:cubicBezTo>
                      <a:cubicBezTo>
                        <a:pt x="7112" y="7071"/>
                        <a:pt x="7131" y="9414"/>
                        <a:pt x="7179" y="9433"/>
                      </a:cubicBezTo>
                      <a:lnTo>
                        <a:pt x="7293" y="1027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64" name="任意多边形: 形状 1347">
                  <a:extLst>
                    <a:ext uri="{FF2B5EF4-FFF2-40B4-BE49-F238E27FC236}">
                      <a16:creationId xmlns:a16="http://schemas.microsoft.com/office/drawing/2014/main" id="{ACC3151F-B66A-ADEB-46BF-6269BEBE58B5}"/>
                    </a:ext>
                  </a:extLst>
                </p:cNvPr>
                <p:cNvSpPr/>
                <p:nvPr/>
              </p:nvSpPr>
              <p:spPr>
                <a:xfrm>
                  <a:off x="3756467" y="948121"/>
                  <a:ext cx="9525" cy="19050"/>
                </a:xfrm>
                <a:custGeom>
                  <a:avLst/>
                  <a:gdLst>
                    <a:gd name="connsiteX0" fmla="*/ 7813 w 9525"/>
                    <a:gd name="connsiteY0" fmla="*/ 15726 h 19050"/>
                    <a:gd name="connsiteX1" fmla="*/ 7232 w 9525"/>
                    <a:gd name="connsiteY1" fmla="*/ 17783 h 19050"/>
                    <a:gd name="connsiteX2" fmla="*/ 8280 w 9525"/>
                    <a:gd name="connsiteY2" fmla="*/ 12611 h 19050"/>
                    <a:gd name="connsiteX3" fmla="*/ 9147 w 9525"/>
                    <a:gd name="connsiteY3" fmla="*/ 12021 h 19050"/>
                    <a:gd name="connsiteX4" fmla="*/ 8842 w 9525"/>
                    <a:gd name="connsiteY4" fmla="*/ 9754 h 19050"/>
                    <a:gd name="connsiteX5" fmla="*/ 9204 w 9525"/>
                    <a:gd name="connsiteY5" fmla="*/ 8734 h 19050"/>
                    <a:gd name="connsiteX6" fmla="*/ 9423 w 9525"/>
                    <a:gd name="connsiteY6" fmla="*/ 7144 h 19050"/>
                    <a:gd name="connsiteX7" fmla="*/ 7813 w 9525"/>
                    <a:gd name="connsiteY7" fmla="*/ 1572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525" h="19050">
                      <a:moveTo>
                        <a:pt x="7813" y="15726"/>
                      </a:moveTo>
                      <a:cubicBezTo>
                        <a:pt x="7642" y="16431"/>
                        <a:pt x="6889" y="19774"/>
                        <a:pt x="7232" y="17783"/>
                      </a:cubicBezTo>
                      <a:cubicBezTo>
                        <a:pt x="7880" y="14754"/>
                        <a:pt x="7708" y="15726"/>
                        <a:pt x="8280" y="12611"/>
                      </a:cubicBezTo>
                      <a:cubicBezTo>
                        <a:pt x="8194" y="12097"/>
                        <a:pt x="8966" y="11601"/>
                        <a:pt x="9147" y="12021"/>
                      </a:cubicBezTo>
                      <a:cubicBezTo>
                        <a:pt x="9623" y="10201"/>
                        <a:pt x="8937" y="9754"/>
                        <a:pt x="8842" y="9754"/>
                      </a:cubicBezTo>
                      <a:cubicBezTo>
                        <a:pt x="8899" y="9839"/>
                        <a:pt x="8956" y="10020"/>
                        <a:pt x="9204" y="8734"/>
                      </a:cubicBezTo>
                      <a:lnTo>
                        <a:pt x="9423" y="7144"/>
                      </a:lnTo>
                      <a:cubicBezTo>
                        <a:pt x="9023" y="10811"/>
                        <a:pt x="8518" y="12830"/>
                        <a:pt x="7813" y="157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65" name="任意多边形: 形状 1348">
                  <a:extLst>
                    <a:ext uri="{FF2B5EF4-FFF2-40B4-BE49-F238E27FC236}">
                      <a16:creationId xmlns:a16="http://schemas.microsoft.com/office/drawing/2014/main" id="{06BECC8C-6273-9B00-AC41-038D7CC0D887}"/>
                    </a:ext>
                  </a:extLst>
                </p:cNvPr>
                <p:cNvSpPr/>
                <p:nvPr/>
              </p:nvSpPr>
              <p:spPr>
                <a:xfrm>
                  <a:off x="3809459" y="901694"/>
                  <a:ext cx="9525" cy="19050"/>
                </a:xfrm>
                <a:custGeom>
                  <a:avLst/>
                  <a:gdLst>
                    <a:gd name="connsiteX0" fmla="*/ 8142 w 9525"/>
                    <a:gd name="connsiteY0" fmla="*/ 12546 h 19050"/>
                    <a:gd name="connsiteX1" fmla="*/ 7170 w 9525"/>
                    <a:gd name="connsiteY1" fmla="*/ 7184 h 19050"/>
                    <a:gd name="connsiteX2" fmla="*/ 8142 w 9525"/>
                    <a:gd name="connsiteY2" fmla="*/ 1254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19050">
                      <a:moveTo>
                        <a:pt x="8142" y="12546"/>
                      </a:moveTo>
                      <a:cubicBezTo>
                        <a:pt x="5798" y="11242"/>
                        <a:pt x="11656" y="6670"/>
                        <a:pt x="7170" y="7184"/>
                      </a:cubicBezTo>
                      <a:cubicBezTo>
                        <a:pt x="9380" y="6689"/>
                        <a:pt x="5418" y="11918"/>
                        <a:pt x="8142" y="1254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66" name="任意多边形: 形状 1349">
                  <a:extLst>
                    <a:ext uri="{FF2B5EF4-FFF2-40B4-BE49-F238E27FC236}">
                      <a16:creationId xmlns:a16="http://schemas.microsoft.com/office/drawing/2014/main" id="{FB045259-C382-1768-BE76-13F3A044713B}"/>
                    </a:ext>
                  </a:extLst>
                </p:cNvPr>
                <p:cNvSpPr/>
                <p:nvPr/>
              </p:nvSpPr>
              <p:spPr>
                <a:xfrm>
                  <a:off x="3745366" y="1009779"/>
                  <a:ext cx="9525" cy="9525"/>
                </a:xfrm>
                <a:custGeom>
                  <a:avLst/>
                  <a:gdLst>
                    <a:gd name="connsiteX0" fmla="*/ 7227 w 9525"/>
                    <a:gd name="connsiteY0" fmla="*/ 7627 h 9525"/>
                    <a:gd name="connsiteX1" fmla="*/ 7313 w 9525"/>
                    <a:gd name="connsiteY1" fmla="*/ 8399 h 9525"/>
                    <a:gd name="connsiteX2" fmla="*/ 7275 w 9525"/>
                    <a:gd name="connsiteY2" fmla="*/ 7980 h 9525"/>
                    <a:gd name="connsiteX3" fmla="*/ 7294 w 9525"/>
                    <a:gd name="connsiteY3" fmla="*/ 8161 h 9525"/>
                    <a:gd name="connsiteX4" fmla="*/ 7218 w 9525"/>
                    <a:gd name="connsiteY4" fmla="*/ 7561 h 9525"/>
                    <a:gd name="connsiteX5" fmla="*/ 7227 w 9525"/>
                    <a:gd name="connsiteY5" fmla="*/ 762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5" h="9525">
                      <a:moveTo>
                        <a:pt x="7227" y="7627"/>
                      </a:moveTo>
                      <a:cubicBezTo>
                        <a:pt x="7246" y="7761"/>
                        <a:pt x="7294" y="8208"/>
                        <a:pt x="7313" y="8399"/>
                      </a:cubicBezTo>
                      <a:cubicBezTo>
                        <a:pt x="7303" y="8266"/>
                        <a:pt x="7294" y="8227"/>
                        <a:pt x="7275" y="7980"/>
                      </a:cubicBezTo>
                      <a:cubicBezTo>
                        <a:pt x="7284" y="8094"/>
                        <a:pt x="7294" y="8161"/>
                        <a:pt x="7294" y="8161"/>
                      </a:cubicBezTo>
                      <a:cubicBezTo>
                        <a:pt x="7265" y="7980"/>
                        <a:pt x="7246" y="7789"/>
                        <a:pt x="7218" y="7561"/>
                      </a:cubicBezTo>
                      <a:cubicBezTo>
                        <a:pt x="7132" y="7056"/>
                        <a:pt x="7103" y="6932"/>
                        <a:pt x="7227" y="762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67" name="任意多边形: 形状 1350">
                  <a:extLst>
                    <a:ext uri="{FF2B5EF4-FFF2-40B4-BE49-F238E27FC236}">
                      <a16:creationId xmlns:a16="http://schemas.microsoft.com/office/drawing/2014/main" id="{EF3984A9-51DB-ACB0-EF61-FA37C70386B3}"/>
                    </a:ext>
                  </a:extLst>
                </p:cNvPr>
                <p:cNvSpPr/>
                <p:nvPr/>
              </p:nvSpPr>
              <p:spPr>
                <a:xfrm>
                  <a:off x="3744944" y="1004744"/>
                  <a:ext cx="9525" cy="19050"/>
                </a:xfrm>
                <a:custGeom>
                  <a:avLst/>
                  <a:gdLst>
                    <a:gd name="connsiteX0" fmla="*/ 7734 w 9525"/>
                    <a:gd name="connsiteY0" fmla="*/ 13424 h 19050"/>
                    <a:gd name="connsiteX1" fmla="*/ 7734 w 9525"/>
                    <a:gd name="connsiteY1" fmla="*/ 13557 h 19050"/>
                    <a:gd name="connsiteX2" fmla="*/ 7734 w 9525"/>
                    <a:gd name="connsiteY2" fmla="*/ 13576 h 19050"/>
                    <a:gd name="connsiteX3" fmla="*/ 7772 w 9525"/>
                    <a:gd name="connsiteY3" fmla="*/ 12900 h 19050"/>
                    <a:gd name="connsiteX4" fmla="*/ 7191 w 9525"/>
                    <a:gd name="connsiteY4" fmla="*/ 7223 h 19050"/>
                    <a:gd name="connsiteX5" fmla="*/ 7420 w 9525"/>
                    <a:gd name="connsiteY5" fmla="*/ 9862 h 19050"/>
                    <a:gd name="connsiteX6" fmla="*/ 7144 w 9525"/>
                    <a:gd name="connsiteY6" fmla="*/ 8566 h 19050"/>
                    <a:gd name="connsiteX7" fmla="*/ 7734 w 9525"/>
                    <a:gd name="connsiteY7" fmla="*/ 13567 h 19050"/>
                    <a:gd name="connsiteX8" fmla="*/ 7734 w 9525"/>
                    <a:gd name="connsiteY8" fmla="*/ 1342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525" h="19050">
                      <a:moveTo>
                        <a:pt x="7734" y="13424"/>
                      </a:moveTo>
                      <a:lnTo>
                        <a:pt x="7734" y="13557"/>
                      </a:lnTo>
                      <a:lnTo>
                        <a:pt x="7734" y="13576"/>
                      </a:lnTo>
                      <a:lnTo>
                        <a:pt x="7772" y="12900"/>
                      </a:lnTo>
                      <a:cubicBezTo>
                        <a:pt x="7620" y="11033"/>
                        <a:pt x="7382" y="6490"/>
                        <a:pt x="7191" y="7223"/>
                      </a:cubicBezTo>
                      <a:lnTo>
                        <a:pt x="7420" y="9862"/>
                      </a:lnTo>
                      <a:cubicBezTo>
                        <a:pt x="7220" y="8928"/>
                        <a:pt x="7572" y="12005"/>
                        <a:pt x="7144" y="8566"/>
                      </a:cubicBezTo>
                      <a:lnTo>
                        <a:pt x="7734" y="13567"/>
                      </a:lnTo>
                      <a:lnTo>
                        <a:pt x="7734" y="1342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68" name="任意多边形: 形状 1351">
                  <a:extLst>
                    <a:ext uri="{FF2B5EF4-FFF2-40B4-BE49-F238E27FC236}">
                      <a16:creationId xmlns:a16="http://schemas.microsoft.com/office/drawing/2014/main" id="{1044C8E7-BB07-E16C-A527-D9FE4D3BBF68}"/>
                    </a:ext>
                  </a:extLst>
                </p:cNvPr>
                <p:cNvSpPr/>
                <p:nvPr/>
              </p:nvSpPr>
              <p:spPr>
                <a:xfrm>
                  <a:off x="3853224" y="902335"/>
                  <a:ext cx="9525" cy="9525"/>
                </a:xfrm>
                <a:custGeom>
                  <a:avLst/>
                  <a:gdLst>
                    <a:gd name="connsiteX0" fmla="*/ 10106 w 9525"/>
                    <a:gd name="connsiteY0" fmla="*/ 8620 h 9525"/>
                    <a:gd name="connsiteX1" fmla="*/ 8696 w 9525"/>
                    <a:gd name="connsiteY1" fmla="*/ 7144 h 9525"/>
                    <a:gd name="connsiteX2" fmla="*/ 7144 w 9525"/>
                    <a:gd name="connsiteY2" fmla="*/ 826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10106" y="8620"/>
                      </a:moveTo>
                      <a:lnTo>
                        <a:pt x="8696" y="7144"/>
                      </a:lnTo>
                      <a:lnTo>
                        <a:pt x="7144" y="826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69" name="任意多边形: 形状 1352">
                  <a:extLst>
                    <a:ext uri="{FF2B5EF4-FFF2-40B4-BE49-F238E27FC236}">
                      <a16:creationId xmlns:a16="http://schemas.microsoft.com/office/drawing/2014/main" id="{5A466666-07E2-3815-0B88-1DB4FBA6B6E5}"/>
                    </a:ext>
                  </a:extLst>
                </p:cNvPr>
                <p:cNvSpPr/>
                <p:nvPr/>
              </p:nvSpPr>
              <p:spPr>
                <a:xfrm>
                  <a:off x="3752498" y="974431"/>
                  <a:ext cx="9525" cy="28575"/>
                </a:xfrm>
                <a:custGeom>
                  <a:avLst/>
                  <a:gdLst>
                    <a:gd name="connsiteX0" fmla="*/ 8268 w 9525"/>
                    <a:gd name="connsiteY0" fmla="*/ 10419 h 28575"/>
                    <a:gd name="connsiteX1" fmla="*/ 7991 w 9525"/>
                    <a:gd name="connsiteY1" fmla="*/ 10342 h 28575"/>
                    <a:gd name="connsiteX2" fmla="*/ 7268 w 9525"/>
                    <a:gd name="connsiteY2" fmla="*/ 16038 h 28575"/>
                    <a:gd name="connsiteX3" fmla="*/ 7144 w 9525"/>
                    <a:gd name="connsiteY3" fmla="*/ 16029 h 28575"/>
                    <a:gd name="connsiteX4" fmla="*/ 8058 w 9525"/>
                    <a:gd name="connsiteY4" fmla="*/ 20201 h 28575"/>
                    <a:gd name="connsiteX5" fmla="*/ 8296 w 9525"/>
                    <a:gd name="connsiteY5" fmla="*/ 19467 h 28575"/>
                    <a:gd name="connsiteX6" fmla="*/ 8125 w 9525"/>
                    <a:gd name="connsiteY6" fmla="*/ 21801 h 28575"/>
                    <a:gd name="connsiteX7" fmla="*/ 10192 w 9525"/>
                    <a:gd name="connsiteY7" fmla="*/ 16057 h 28575"/>
                    <a:gd name="connsiteX8" fmla="*/ 9382 w 9525"/>
                    <a:gd name="connsiteY8" fmla="*/ 20420 h 28575"/>
                    <a:gd name="connsiteX9" fmla="*/ 11211 w 9525"/>
                    <a:gd name="connsiteY9" fmla="*/ 15448 h 28575"/>
                    <a:gd name="connsiteX10" fmla="*/ 10173 w 9525"/>
                    <a:gd name="connsiteY10" fmla="*/ 12009 h 28575"/>
                    <a:gd name="connsiteX11" fmla="*/ 9839 w 9525"/>
                    <a:gd name="connsiteY11" fmla="*/ 13524 h 28575"/>
                    <a:gd name="connsiteX12" fmla="*/ 8649 w 9525"/>
                    <a:gd name="connsiteY12" fmla="*/ 7371 h 28575"/>
                    <a:gd name="connsiteX13" fmla="*/ 8268 w 9525"/>
                    <a:gd name="connsiteY13" fmla="*/ 10419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525" h="28575">
                      <a:moveTo>
                        <a:pt x="8268" y="10419"/>
                      </a:moveTo>
                      <a:lnTo>
                        <a:pt x="7991" y="10342"/>
                      </a:lnTo>
                      <a:lnTo>
                        <a:pt x="7268" y="16038"/>
                      </a:lnTo>
                      <a:lnTo>
                        <a:pt x="7144" y="16029"/>
                      </a:lnTo>
                      <a:cubicBezTo>
                        <a:pt x="7144" y="16610"/>
                        <a:pt x="9134" y="15810"/>
                        <a:pt x="8058" y="20201"/>
                      </a:cubicBezTo>
                      <a:lnTo>
                        <a:pt x="8296" y="19467"/>
                      </a:lnTo>
                      <a:lnTo>
                        <a:pt x="8125" y="21801"/>
                      </a:lnTo>
                      <a:cubicBezTo>
                        <a:pt x="8877" y="19258"/>
                        <a:pt x="9268" y="18953"/>
                        <a:pt x="10192" y="16057"/>
                      </a:cubicBezTo>
                      <a:cubicBezTo>
                        <a:pt x="9744" y="17905"/>
                        <a:pt x="8973" y="20791"/>
                        <a:pt x="9382" y="20420"/>
                      </a:cubicBezTo>
                      <a:cubicBezTo>
                        <a:pt x="10039" y="18667"/>
                        <a:pt x="10354" y="16477"/>
                        <a:pt x="11211" y="15448"/>
                      </a:cubicBezTo>
                      <a:cubicBezTo>
                        <a:pt x="11487" y="12505"/>
                        <a:pt x="10639" y="14295"/>
                        <a:pt x="10173" y="12009"/>
                      </a:cubicBezTo>
                      <a:cubicBezTo>
                        <a:pt x="10249" y="12457"/>
                        <a:pt x="10068" y="12790"/>
                        <a:pt x="9839" y="13524"/>
                      </a:cubicBezTo>
                      <a:cubicBezTo>
                        <a:pt x="9125" y="11971"/>
                        <a:pt x="10725" y="5904"/>
                        <a:pt x="8649" y="7371"/>
                      </a:cubicBezTo>
                      <a:cubicBezTo>
                        <a:pt x="8001" y="9971"/>
                        <a:pt x="9211" y="8295"/>
                        <a:pt x="8268" y="1041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70" name="任意多边形: 形状 1353">
                  <a:extLst>
                    <a:ext uri="{FF2B5EF4-FFF2-40B4-BE49-F238E27FC236}">
                      <a16:creationId xmlns:a16="http://schemas.microsoft.com/office/drawing/2014/main" id="{C08C2D35-743E-4725-1DB6-C4E58B7E0E96}"/>
                    </a:ext>
                  </a:extLst>
                </p:cNvPr>
                <p:cNvSpPr/>
                <p:nvPr/>
              </p:nvSpPr>
              <p:spPr>
                <a:xfrm>
                  <a:off x="3761918" y="958475"/>
                  <a:ext cx="19050" cy="19050"/>
                </a:xfrm>
                <a:custGeom>
                  <a:avLst/>
                  <a:gdLst>
                    <a:gd name="connsiteX0" fmla="*/ 7144 w 19050"/>
                    <a:gd name="connsiteY0" fmla="*/ 10478 h 19050"/>
                    <a:gd name="connsiteX1" fmla="*/ 9820 w 19050"/>
                    <a:gd name="connsiteY1" fmla="*/ 9287 h 19050"/>
                    <a:gd name="connsiteX2" fmla="*/ 8077 w 19050"/>
                    <a:gd name="connsiteY2" fmla="*/ 12754 h 19050"/>
                    <a:gd name="connsiteX3" fmla="*/ 13411 w 19050"/>
                    <a:gd name="connsiteY3" fmla="*/ 10039 h 19050"/>
                    <a:gd name="connsiteX4" fmla="*/ 13897 w 19050"/>
                    <a:gd name="connsiteY4" fmla="*/ 7753 h 19050"/>
                    <a:gd name="connsiteX5" fmla="*/ 13506 w 19050"/>
                    <a:gd name="connsiteY5" fmla="*/ 9249 h 19050"/>
                    <a:gd name="connsiteX6" fmla="*/ 10620 w 19050"/>
                    <a:gd name="connsiteY6" fmla="*/ 7144 h 19050"/>
                    <a:gd name="connsiteX7" fmla="*/ 7144 w 19050"/>
                    <a:gd name="connsiteY7" fmla="*/ 1047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50" h="19050">
                      <a:moveTo>
                        <a:pt x="7144" y="10478"/>
                      </a:moveTo>
                      <a:cubicBezTo>
                        <a:pt x="7391" y="8944"/>
                        <a:pt x="8868" y="9877"/>
                        <a:pt x="9820" y="9287"/>
                      </a:cubicBezTo>
                      <a:cubicBezTo>
                        <a:pt x="9239" y="11478"/>
                        <a:pt x="9011" y="11440"/>
                        <a:pt x="8077" y="12754"/>
                      </a:cubicBezTo>
                      <a:cubicBezTo>
                        <a:pt x="8525" y="14745"/>
                        <a:pt x="12021" y="10058"/>
                        <a:pt x="13411" y="10039"/>
                      </a:cubicBezTo>
                      <a:cubicBezTo>
                        <a:pt x="14002" y="9039"/>
                        <a:pt x="13868" y="8134"/>
                        <a:pt x="13897" y="7753"/>
                      </a:cubicBezTo>
                      <a:lnTo>
                        <a:pt x="13506" y="9249"/>
                      </a:lnTo>
                      <a:cubicBezTo>
                        <a:pt x="11830" y="10363"/>
                        <a:pt x="10554" y="9439"/>
                        <a:pt x="10620" y="7144"/>
                      </a:cubicBezTo>
                      <a:cubicBezTo>
                        <a:pt x="10544" y="8325"/>
                        <a:pt x="8239" y="8077"/>
                        <a:pt x="7144" y="1047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71" name="任意多边形: 形状 1354">
                  <a:extLst>
                    <a:ext uri="{FF2B5EF4-FFF2-40B4-BE49-F238E27FC236}">
                      <a16:creationId xmlns:a16="http://schemas.microsoft.com/office/drawing/2014/main" id="{72DED6EE-DFE1-7770-8650-2DC9781A8E0B}"/>
                    </a:ext>
                  </a:extLst>
                </p:cNvPr>
                <p:cNvSpPr/>
                <p:nvPr/>
              </p:nvSpPr>
              <p:spPr>
                <a:xfrm>
                  <a:off x="3761470" y="966198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9384 h 9525"/>
                    <a:gd name="connsiteX1" fmla="*/ 9030 w 9525"/>
                    <a:gd name="connsiteY1" fmla="*/ 10146 h 9525"/>
                    <a:gd name="connsiteX2" fmla="*/ 7144 w 9525"/>
                    <a:gd name="connsiteY2" fmla="*/ 938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7144" y="9384"/>
                      </a:moveTo>
                      <a:cubicBezTo>
                        <a:pt x="7925" y="9603"/>
                        <a:pt x="7106" y="13032"/>
                        <a:pt x="9030" y="10146"/>
                      </a:cubicBezTo>
                      <a:cubicBezTo>
                        <a:pt x="9925" y="7098"/>
                        <a:pt x="9058" y="5621"/>
                        <a:pt x="7144" y="938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72" name="任意多边形: 形状 1355">
                  <a:extLst>
                    <a:ext uri="{FF2B5EF4-FFF2-40B4-BE49-F238E27FC236}">
                      <a16:creationId xmlns:a16="http://schemas.microsoft.com/office/drawing/2014/main" id="{D7FEA337-AE1D-F17E-DC3B-7A9BDAE695AC}"/>
                    </a:ext>
                  </a:extLst>
                </p:cNvPr>
                <p:cNvSpPr/>
                <p:nvPr/>
              </p:nvSpPr>
              <p:spPr>
                <a:xfrm>
                  <a:off x="3747783" y="997327"/>
                  <a:ext cx="9525" cy="9525"/>
                </a:xfrm>
                <a:custGeom>
                  <a:avLst/>
                  <a:gdLst>
                    <a:gd name="connsiteX0" fmla="*/ 7772 w 9525"/>
                    <a:gd name="connsiteY0" fmla="*/ 8582 h 9525"/>
                    <a:gd name="connsiteX1" fmla="*/ 7144 w 9525"/>
                    <a:gd name="connsiteY1" fmla="*/ 11554 h 9525"/>
                    <a:gd name="connsiteX2" fmla="*/ 8192 w 9525"/>
                    <a:gd name="connsiteY2" fmla="*/ 7144 h 9525"/>
                    <a:gd name="connsiteX3" fmla="*/ 8411 w 9525"/>
                    <a:gd name="connsiteY3" fmla="*/ 7592 h 9525"/>
                    <a:gd name="connsiteX4" fmla="*/ 7772 w 9525"/>
                    <a:gd name="connsiteY4" fmla="*/ 858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7772" y="8582"/>
                      </a:moveTo>
                      <a:lnTo>
                        <a:pt x="7144" y="11554"/>
                      </a:lnTo>
                      <a:lnTo>
                        <a:pt x="8192" y="7144"/>
                      </a:lnTo>
                      <a:cubicBezTo>
                        <a:pt x="8125" y="7135"/>
                        <a:pt x="7801" y="7354"/>
                        <a:pt x="8411" y="7592"/>
                      </a:cubicBezTo>
                      <a:cubicBezTo>
                        <a:pt x="7553" y="8859"/>
                        <a:pt x="7658" y="8535"/>
                        <a:pt x="7772" y="858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73" name="任意多边形: 形状 1356">
                  <a:extLst>
                    <a:ext uri="{FF2B5EF4-FFF2-40B4-BE49-F238E27FC236}">
                      <a16:creationId xmlns:a16="http://schemas.microsoft.com/office/drawing/2014/main" id="{E23E4FC9-A2EF-319B-150B-33033393C9E9}"/>
                    </a:ext>
                  </a:extLst>
                </p:cNvPr>
                <p:cNvSpPr/>
                <p:nvPr/>
              </p:nvSpPr>
              <p:spPr>
                <a:xfrm>
                  <a:off x="3749812" y="990565"/>
                  <a:ext cx="9525" cy="19050"/>
                </a:xfrm>
                <a:custGeom>
                  <a:avLst/>
                  <a:gdLst>
                    <a:gd name="connsiteX0" fmla="*/ 7144 w 9525"/>
                    <a:gd name="connsiteY0" fmla="*/ 14497 h 19050"/>
                    <a:gd name="connsiteX1" fmla="*/ 8477 w 9525"/>
                    <a:gd name="connsiteY1" fmla="*/ 11335 h 19050"/>
                    <a:gd name="connsiteX2" fmla="*/ 7391 w 9525"/>
                    <a:gd name="connsiteY2" fmla="*/ 15326 h 19050"/>
                    <a:gd name="connsiteX3" fmla="*/ 8792 w 9525"/>
                    <a:gd name="connsiteY3" fmla="*/ 11744 h 19050"/>
                    <a:gd name="connsiteX4" fmla="*/ 7544 w 9525"/>
                    <a:gd name="connsiteY4" fmla="*/ 14230 h 19050"/>
                    <a:gd name="connsiteX5" fmla="*/ 9554 w 9525"/>
                    <a:gd name="connsiteY5" fmla="*/ 7277 h 19050"/>
                    <a:gd name="connsiteX6" fmla="*/ 9325 w 9525"/>
                    <a:gd name="connsiteY6" fmla="*/ 7144 h 19050"/>
                    <a:gd name="connsiteX7" fmla="*/ 7144 w 9525"/>
                    <a:gd name="connsiteY7" fmla="*/ 1449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525" h="19050">
                      <a:moveTo>
                        <a:pt x="7144" y="14497"/>
                      </a:moveTo>
                      <a:cubicBezTo>
                        <a:pt x="8553" y="10144"/>
                        <a:pt x="7315" y="14192"/>
                        <a:pt x="8477" y="11335"/>
                      </a:cubicBezTo>
                      <a:cubicBezTo>
                        <a:pt x="8458" y="11725"/>
                        <a:pt x="6763" y="16431"/>
                        <a:pt x="7391" y="15326"/>
                      </a:cubicBezTo>
                      <a:cubicBezTo>
                        <a:pt x="7820" y="14240"/>
                        <a:pt x="8182" y="13297"/>
                        <a:pt x="8792" y="11744"/>
                      </a:cubicBezTo>
                      <a:cubicBezTo>
                        <a:pt x="7887" y="14249"/>
                        <a:pt x="8153" y="12821"/>
                        <a:pt x="7544" y="14230"/>
                      </a:cubicBezTo>
                      <a:cubicBezTo>
                        <a:pt x="9573" y="9325"/>
                        <a:pt x="8115" y="10382"/>
                        <a:pt x="9554" y="7277"/>
                      </a:cubicBezTo>
                      <a:lnTo>
                        <a:pt x="9325" y="7144"/>
                      </a:lnTo>
                      <a:cubicBezTo>
                        <a:pt x="8230" y="10830"/>
                        <a:pt x="7677" y="11754"/>
                        <a:pt x="7144" y="1449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74" name="任意多边形: 形状 1357">
                  <a:extLst>
                    <a:ext uri="{FF2B5EF4-FFF2-40B4-BE49-F238E27FC236}">
                      <a16:creationId xmlns:a16="http://schemas.microsoft.com/office/drawing/2014/main" id="{DD9CB1B3-ACF8-DD1E-B562-39E222F462F2}"/>
                    </a:ext>
                  </a:extLst>
                </p:cNvPr>
                <p:cNvSpPr/>
                <p:nvPr/>
              </p:nvSpPr>
              <p:spPr>
                <a:xfrm>
                  <a:off x="3746116" y="1009224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7363 h 9525"/>
                    <a:gd name="connsiteX1" fmla="*/ 7144 w 9525"/>
                    <a:gd name="connsiteY1" fmla="*/ 7353 h 9525"/>
                    <a:gd name="connsiteX2" fmla="*/ 7191 w 9525"/>
                    <a:gd name="connsiteY2" fmla="*/ 7144 h 9525"/>
                    <a:gd name="connsiteX3" fmla="*/ 7144 w 9525"/>
                    <a:gd name="connsiteY3" fmla="*/ 7363 h 9525"/>
                    <a:gd name="connsiteX4" fmla="*/ 7144 w 9525"/>
                    <a:gd name="connsiteY4" fmla="*/ 73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7144" y="7363"/>
                      </a:moveTo>
                      <a:lnTo>
                        <a:pt x="7144" y="7353"/>
                      </a:lnTo>
                      <a:lnTo>
                        <a:pt x="7191" y="7144"/>
                      </a:lnTo>
                      <a:cubicBezTo>
                        <a:pt x="7172" y="7201"/>
                        <a:pt x="7163" y="7229"/>
                        <a:pt x="7144" y="7363"/>
                      </a:cubicBezTo>
                      <a:lnTo>
                        <a:pt x="7144" y="736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75" name="任意多边形: 形状 1358">
                  <a:extLst>
                    <a:ext uri="{FF2B5EF4-FFF2-40B4-BE49-F238E27FC236}">
                      <a16:creationId xmlns:a16="http://schemas.microsoft.com/office/drawing/2014/main" id="{AFF37DEF-DA0B-87A1-EC54-FBA837575515}"/>
                    </a:ext>
                  </a:extLst>
                </p:cNvPr>
                <p:cNvSpPr/>
                <p:nvPr/>
              </p:nvSpPr>
              <p:spPr>
                <a:xfrm>
                  <a:off x="3774824" y="962933"/>
                  <a:ext cx="9525" cy="9525"/>
                </a:xfrm>
                <a:custGeom>
                  <a:avLst/>
                  <a:gdLst>
                    <a:gd name="connsiteX0" fmla="*/ 7144 w 9525"/>
                    <a:gd name="connsiteY0" fmla="*/ 10954 h 9525"/>
                    <a:gd name="connsiteX1" fmla="*/ 8334 w 9525"/>
                    <a:gd name="connsiteY1" fmla="*/ 10858 h 9525"/>
                    <a:gd name="connsiteX2" fmla="*/ 9649 w 9525"/>
                    <a:gd name="connsiteY2" fmla="*/ 7144 h 9525"/>
                    <a:gd name="connsiteX3" fmla="*/ 7144 w 9525"/>
                    <a:gd name="connsiteY3" fmla="*/ 1095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144" y="10954"/>
                      </a:moveTo>
                      <a:cubicBezTo>
                        <a:pt x="8220" y="9735"/>
                        <a:pt x="8249" y="10363"/>
                        <a:pt x="8334" y="10858"/>
                      </a:cubicBezTo>
                      <a:lnTo>
                        <a:pt x="9649" y="7144"/>
                      </a:lnTo>
                      <a:cubicBezTo>
                        <a:pt x="8344" y="8230"/>
                        <a:pt x="8087" y="9325"/>
                        <a:pt x="7144" y="1095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76" name="任意多边形: 形状 1359">
                  <a:extLst>
                    <a:ext uri="{FF2B5EF4-FFF2-40B4-BE49-F238E27FC236}">
                      <a16:creationId xmlns:a16="http://schemas.microsoft.com/office/drawing/2014/main" id="{6E8B3E86-5D36-D48E-E543-42C045711007}"/>
                    </a:ext>
                  </a:extLst>
                </p:cNvPr>
                <p:cNvSpPr/>
                <p:nvPr/>
              </p:nvSpPr>
              <p:spPr>
                <a:xfrm>
                  <a:off x="3746233" y="1005557"/>
                  <a:ext cx="9525" cy="9525"/>
                </a:xfrm>
                <a:custGeom>
                  <a:avLst/>
                  <a:gdLst>
                    <a:gd name="connsiteX0" fmla="*/ 7313 w 9525"/>
                    <a:gd name="connsiteY0" fmla="*/ 10039 h 9525"/>
                    <a:gd name="connsiteX1" fmla="*/ 7217 w 9525"/>
                    <a:gd name="connsiteY1" fmla="*/ 10335 h 9525"/>
                    <a:gd name="connsiteX2" fmla="*/ 8322 w 9525"/>
                    <a:gd name="connsiteY2" fmla="*/ 7144 h 9525"/>
                    <a:gd name="connsiteX3" fmla="*/ 7313 w 9525"/>
                    <a:gd name="connsiteY3" fmla="*/ 10039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7313" y="10039"/>
                      </a:moveTo>
                      <a:cubicBezTo>
                        <a:pt x="6941" y="11125"/>
                        <a:pt x="7313" y="10058"/>
                        <a:pt x="7217" y="10335"/>
                      </a:cubicBezTo>
                      <a:lnTo>
                        <a:pt x="8322" y="7144"/>
                      </a:lnTo>
                      <a:cubicBezTo>
                        <a:pt x="8103" y="7782"/>
                        <a:pt x="7798" y="8649"/>
                        <a:pt x="7313" y="1003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905" name="椭圆 3904" descr="D:\51PPT模板网\51pptmoban.com\图片002.jpg">
                <a:extLst>
                  <a:ext uri="{FF2B5EF4-FFF2-40B4-BE49-F238E27FC236}">
                    <a16:creationId xmlns:a16="http://schemas.microsoft.com/office/drawing/2014/main" id="{1AC88396-F948-20BF-2A1E-5904A375FF8D}"/>
                  </a:ext>
                </a:extLst>
              </p:cNvPr>
              <p:cNvSpPr/>
              <p:nvPr/>
            </p:nvSpPr>
            <p:spPr>
              <a:xfrm>
                <a:off x="2073526" y="1903675"/>
                <a:ext cx="1390924" cy="1381802"/>
              </a:xfrm>
              <a:prstGeom prst="ellipse">
                <a:avLst/>
              </a:prstGeom>
              <a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85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  <a:sym typeface="+mn-lt"/>
                </a:endParaRPr>
              </a:p>
            </p:txBody>
          </p:sp>
        </p:grpSp>
        <p:grpSp>
          <p:nvGrpSpPr>
            <p:cNvPr id="3901" name="组合 3900">
              <a:extLst>
                <a:ext uri="{FF2B5EF4-FFF2-40B4-BE49-F238E27FC236}">
                  <a16:creationId xmlns:a16="http://schemas.microsoft.com/office/drawing/2014/main" id="{FCE86A8D-F193-6E67-E15E-3517F5539AAA}"/>
                </a:ext>
              </a:extLst>
            </p:cNvPr>
            <p:cNvGrpSpPr/>
            <p:nvPr/>
          </p:nvGrpSpPr>
          <p:grpSpPr>
            <a:xfrm>
              <a:off x="1623902" y="4189575"/>
              <a:ext cx="2602407" cy="1494446"/>
              <a:chOff x="1448893" y="4265775"/>
              <a:chExt cx="2602407" cy="1494446"/>
            </a:xfrm>
          </p:grpSpPr>
          <p:sp>
            <p:nvSpPr>
              <p:cNvPr id="3902" name="文本框 3901">
                <a:extLst>
                  <a:ext uri="{FF2B5EF4-FFF2-40B4-BE49-F238E27FC236}">
                    <a16:creationId xmlns:a16="http://schemas.microsoft.com/office/drawing/2014/main" id="{9BCC6B54-9274-0910-952B-2AFC78574C7E}"/>
                  </a:ext>
                </a:extLst>
              </p:cNvPr>
              <p:cNvSpPr txBox="1"/>
              <p:nvPr/>
            </p:nvSpPr>
            <p:spPr>
              <a:xfrm>
                <a:off x="1448893" y="4725322"/>
                <a:ext cx="2602407" cy="10348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dirty="0"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400" dirty="0">
                    <a:cs typeface="+mn-ea"/>
                    <a:sym typeface="+mn-lt"/>
                  </a:rPr>
                  <a:t>... ...</a:t>
                </a:r>
                <a:endParaRPr lang="zh-CN" altLang="en-US" sz="1400" dirty="0">
                  <a:cs typeface="+mn-ea"/>
                  <a:sym typeface="+mn-lt"/>
                </a:endParaRPr>
              </a:p>
            </p:txBody>
          </p:sp>
          <p:sp>
            <p:nvSpPr>
              <p:cNvPr id="3903" name="文本框 3902">
                <a:extLst>
                  <a:ext uri="{FF2B5EF4-FFF2-40B4-BE49-F238E27FC236}">
                    <a16:creationId xmlns:a16="http://schemas.microsoft.com/office/drawing/2014/main" id="{5EA8BDC1-0E04-0242-0D45-86B31AAC31D2}"/>
                  </a:ext>
                </a:extLst>
              </p:cNvPr>
              <p:cNvSpPr txBox="1"/>
              <p:nvPr/>
            </p:nvSpPr>
            <p:spPr>
              <a:xfrm>
                <a:off x="1448893" y="4265775"/>
                <a:ext cx="239721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cs typeface="+mn-ea"/>
                    <a:sym typeface="+mn-lt"/>
                  </a:rPr>
                  <a:t>添加标题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818748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图片 66">
            <a:extLst>
              <a:ext uri="{FF2B5EF4-FFF2-40B4-BE49-F238E27FC236}">
                <a16:creationId xmlns:a16="http://schemas.microsoft.com/office/drawing/2014/main" id="{A5B85902-8F33-6FC9-5736-31D34A4C6B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图形 2">
            <a:extLst>
              <a:ext uri="{FF2B5EF4-FFF2-40B4-BE49-F238E27FC236}">
                <a16:creationId xmlns:a16="http://schemas.microsoft.com/office/drawing/2014/main" id="{8E00FBB2-216D-3D44-B297-CBBE8D75AD33}"/>
              </a:ext>
            </a:extLst>
          </p:cNvPr>
          <p:cNvSpPr/>
          <p:nvPr/>
        </p:nvSpPr>
        <p:spPr>
          <a:xfrm>
            <a:off x="7990352" y="602415"/>
            <a:ext cx="5703477" cy="6858432"/>
          </a:xfrm>
          <a:custGeom>
            <a:avLst/>
            <a:gdLst>
              <a:gd name="connsiteX0" fmla="*/ 2260651 w 5703477"/>
              <a:gd name="connsiteY0" fmla="*/ 6526162 h 6858432"/>
              <a:gd name="connsiteX1" fmla="*/ 2329784 w 5703477"/>
              <a:gd name="connsiteY1" fmla="*/ 6539988 h 6858432"/>
              <a:gd name="connsiteX2" fmla="*/ 2136212 w 5703477"/>
              <a:gd name="connsiteY2" fmla="*/ 6560728 h 6858432"/>
              <a:gd name="connsiteX3" fmla="*/ 1970292 w 5703477"/>
              <a:gd name="connsiteY3" fmla="*/ 6519248 h 6858432"/>
              <a:gd name="connsiteX4" fmla="*/ 2260651 w 5703477"/>
              <a:gd name="connsiteY4" fmla="*/ 6526162 h 6858432"/>
              <a:gd name="connsiteX5" fmla="*/ 2689276 w 5703477"/>
              <a:gd name="connsiteY5" fmla="*/ 6277283 h 6858432"/>
              <a:gd name="connsiteX6" fmla="*/ 3014202 w 5703477"/>
              <a:gd name="connsiteY6" fmla="*/ 6463942 h 6858432"/>
              <a:gd name="connsiteX7" fmla="*/ 2606317 w 5703477"/>
              <a:gd name="connsiteY7" fmla="*/ 6277283 h 6858432"/>
              <a:gd name="connsiteX8" fmla="*/ 2689276 w 5703477"/>
              <a:gd name="connsiteY8" fmla="*/ 6277283 h 6858432"/>
              <a:gd name="connsiteX9" fmla="*/ 2357438 w 5703477"/>
              <a:gd name="connsiteY9" fmla="*/ 6076797 h 6858432"/>
              <a:gd name="connsiteX10" fmla="*/ 2392004 w 5703477"/>
              <a:gd name="connsiteY10" fmla="*/ 6263456 h 6858432"/>
              <a:gd name="connsiteX11" fmla="*/ 2488790 w 5703477"/>
              <a:gd name="connsiteY11" fmla="*/ 6595295 h 6858432"/>
              <a:gd name="connsiteX12" fmla="*/ 2343611 w 5703477"/>
              <a:gd name="connsiteY12" fmla="*/ 6781954 h 6858432"/>
              <a:gd name="connsiteX13" fmla="*/ 2150038 w 5703477"/>
              <a:gd name="connsiteY13" fmla="*/ 6761214 h 6858432"/>
              <a:gd name="connsiteX14" fmla="*/ 1804373 w 5703477"/>
              <a:gd name="connsiteY14" fmla="*/ 6761214 h 6858432"/>
              <a:gd name="connsiteX15" fmla="*/ 1728327 w 5703477"/>
              <a:gd name="connsiteY15" fmla="*/ 6574555 h 6858432"/>
              <a:gd name="connsiteX16" fmla="*/ 1742153 w 5703477"/>
              <a:gd name="connsiteY16" fmla="*/ 6263456 h 6858432"/>
              <a:gd name="connsiteX17" fmla="*/ 1728327 w 5703477"/>
              <a:gd name="connsiteY17" fmla="*/ 6215063 h 6858432"/>
              <a:gd name="connsiteX18" fmla="*/ 2122385 w 5703477"/>
              <a:gd name="connsiteY18" fmla="*/ 6056057 h 6858432"/>
              <a:gd name="connsiteX19" fmla="*/ 2357438 w 5703477"/>
              <a:gd name="connsiteY19" fmla="*/ 6076797 h 6858432"/>
              <a:gd name="connsiteX20" fmla="*/ 2938155 w 5703477"/>
              <a:gd name="connsiteY20" fmla="*/ 5814091 h 6858432"/>
              <a:gd name="connsiteX21" fmla="*/ 3387520 w 5703477"/>
              <a:gd name="connsiteY21" fmla="*/ 6007664 h 6858432"/>
              <a:gd name="connsiteX22" fmla="*/ 3387520 w 5703477"/>
              <a:gd name="connsiteY22" fmla="*/ 6021490 h 6858432"/>
              <a:gd name="connsiteX23" fmla="*/ 3207774 w 5703477"/>
              <a:gd name="connsiteY23" fmla="*/ 6187410 h 6858432"/>
              <a:gd name="connsiteX24" fmla="*/ 3152468 w 5703477"/>
              <a:gd name="connsiteY24" fmla="*/ 6380982 h 6858432"/>
              <a:gd name="connsiteX25" fmla="*/ 3166294 w 5703477"/>
              <a:gd name="connsiteY25" fmla="*/ 6526162 h 6858432"/>
              <a:gd name="connsiteX26" fmla="*/ 3076421 w 5703477"/>
              <a:gd name="connsiteY26" fmla="*/ 6671341 h 6858432"/>
              <a:gd name="connsiteX27" fmla="*/ 2993462 w 5703477"/>
              <a:gd name="connsiteY27" fmla="*/ 6678254 h 6858432"/>
              <a:gd name="connsiteX28" fmla="*/ 2564837 w 5703477"/>
              <a:gd name="connsiteY28" fmla="*/ 6588381 h 6858432"/>
              <a:gd name="connsiteX29" fmla="*/ 2392004 w 5703477"/>
              <a:gd name="connsiteY29" fmla="*/ 6076797 h 6858432"/>
              <a:gd name="connsiteX30" fmla="*/ 2447310 w 5703477"/>
              <a:gd name="connsiteY30" fmla="*/ 6049143 h 6858432"/>
              <a:gd name="connsiteX31" fmla="*/ 2571750 w 5703477"/>
              <a:gd name="connsiteY31" fmla="*/ 5931617 h 6858432"/>
              <a:gd name="connsiteX32" fmla="*/ 2855196 w 5703477"/>
              <a:gd name="connsiteY32" fmla="*/ 5793351 h 6858432"/>
              <a:gd name="connsiteX33" fmla="*/ 2938155 w 5703477"/>
              <a:gd name="connsiteY33" fmla="*/ 5814091 h 6858432"/>
              <a:gd name="connsiteX34" fmla="*/ 2820629 w 5703477"/>
              <a:gd name="connsiteY34" fmla="*/ 5779524 h 6858432"/>
              <a:gd name="connsiteX35" fmla="*/ 2440397 w 5703477"/>
              <a:gd name="connsiteY35" fmla="*/ 6014577 h 6858432"/>
              <a:gd name="connsiteX36" fmla="*/ 2322871 w 5703477"/>
              <a:gd name="connsiteY36" fmla="*/ 5627432 h 6858432"/>
              <a:gd name="connsiteX37" fmla="*/ 2820629 w 5703477"/>
              <a:gd name="connsiteY37" fmla="*/ 5779524 h 6858432"/>
              <a:gd name="connsiteX38" fmla="*/ 2302131 w 5703477"/>
              <a:gd name="connsiteY38" fmla="*/ 5620518 h 6858432"/>
              <a:gd name="connsiteX39" fmla="*/ 2295218 w 5703477"/>
              <a:gd name="connsiteY39" fmla="*/ 5627432 h 6858432"/>
              <a:gd name="connsiteX40" fmla="*/ 2412744 w 5703477"/>
              <a:gd name="connsiteY40" fmla="*/ 6028403 h 6858432"/>
              <a:gd name="connsiteX41" fmla="*/ 2336698 w 5703477"/>
              <a:gd name="connsiteY41" fmla="*/ 6028403 h 6858432"/>
              <a:gd name="connsiteX42" fmla="*/ 2101645 w 5703477"/>
              <a:gd name="connsiteY42" fmla="*/ 5986924 h 6858432"/>
              <a:gd name="connsiteX43" fmla="*/ 1686847 w 5703477"/>
              <a:gd name="connsiteY43" fmla="*/ 6132103 h 6858432"/>
              <a:gd name="connsiteX44" fmla="*/ 1603887 w 5703477"/>
              <a:gd name="connsiteY44" fmla="*/ 5966184 h 6858432"/>
              <a:gd name="connsiteX45" fmla="*/ 1514014 w 5703477"/>
              <a:gd name="connsiteY45" fmla="*/ 5841744 h 6858432"/>
              <a:gd name="connsiteX46" fmla="*/ 1486361 w 5703477"/>
              <a:gd name="connsiteY46" fmla="*/ 5682738 h 6858432"/>
              <a:gd name="connsiteX47" fmla="*/ 1486361 w 5703477"/>
              <a:gd name="connsiteY47" fmla="*/ 5648172 h 6858432"/>
              <a:gd name="connsiteX48" fmla="*/ 1444881 w 5703477"/>
              <a:gd name="connsiteY48" fmla="*/ 5482252 h 6858432"/>
              <a:gd name="connsiteX49" fmla="*/ 1569321 w 5703477"/>
              <a:gd name="connsiteY49" fmla="*/ 5426946 h 6858432"/>
              <a:gd name="connsiteX50" fmla="*/ 2302131 w 5703477"/>
              <a:gd name="connsiteY50" fmla="*/ 5620518 h 6858432"/>
              <a:gd name="connsiteX51" fmla="*/ 483931 w 5703477"/>
              <a:gd name="connsiteY51" fmla="*/ 4341557 h 6858432"/>
              <a:gd name="connsiteX52" fmla="*/ 477018 w 5703477"/>
              <a:gd name="connsiteY52" fmla="*/ 4880795 h 6858432"/>
              <a:gd name="connsiteX53" fmla="*/ 456278 w 5703477"/>
              <a:gd name="connsiteY53" fmla="*/ 5025974 h 6858432"/>
              <a:gd name="connsiteX54" fmla="*/ 394058 w 5703477"/>
              <a:gd name="connsiteY54" fmla="*/ 5323246 h 6858432"/>
              <a:gd name="connsiteX55" fmla="*/ 539238 w 5703477"/>
              <a:gd name="connsiteY55" fmla="*/ 5565212 h 6858432"/>
              <a:gd name="connsiteX56" fmla="*/ 732810 w 5703477"/>
              <a:gd name="connsiteY56" fmla="*/ 5627432 h 6858432"/>
              <a:gd name="connsiteX57" fmla="*/ 877990 w 5703477"/>
              <a:gd name="connsiteY57" fmla="*/ 5454599 h 6858432"/>
              <a:gd name="connsiteX58" fmla="*/ 1147609 w 5703477"/>
              <a:gd name="connsiteY58" fmla="*/ 5482252 h 6858432"/>
              <a:gd name="connsiteX59" fmla="*/ 1320442 w 5703477"/>
              <a:gd name="connsiteY59" fmla="*/ 5537559 h 6858432"/>
              <a:gd name="connsiteX60" fmla="*/ 1403401 w 5703477"/>
              <a:gd name="connsiteY60" fmla="*/ 5502992 h 6858432"/>
              <a:gd name="connsiteX61" fmla="*/ 1424141 w 5703477"/>
              <a:gd name="connsiteY61" fmla="*/ 5592865 h 6858432"/>
              <a:gd name="connsiteX62" fmla="*/ 1424141 w 5703477"/>
              <a:gd name="connsiteY62" fmla="*/ 5724218 h 6858432"/>
              <a:gd name="connsiteX63" fmla="*/ 1527841 w 5703477"/>
              <a:gd name="connsiteY63" fmla="*/ 5980010 h 6858432"/>
              <a:gd name="connsiteX64" fmla="*/ 1576234 w 5703477"/>
              <a:gd name="connsiteY64" fmla="*/ 6118276 h 6858432"/>
              <a:gd name="connsiteX65" fmla="*/ 1686847 w 5703477"/>
              <a:gd name="connsiteY65" fmla="*/ 6242716 h 6858432"/>
              <a:gd name="connsiteX66" fmla="*/ 1693760 w 5703477"/>
              <a:gd name="connsiteY66" fmla="*/ 6284196 h 6858432"/>
              <a:gd name="connsiteX67" fmla="*/ 1666107 w 5703477"/>
              <a:gd name="connsiteY67" fmla="*/ 6588381 h 6858432"/>
              <a:gd name="connsiteX68" fmla="*/ 1686847 w 5703477"/>
              <a:gd name="connsiteY68" fmla="*/ 6705908 h 6858432"/>
              <a:gd name="connsiteX69" fmla="*/ 1617714 w 5703477"/>
              <a:gd name="connsiteY69" fmla="*/ 6712821 h 6858432"/>
              <a:gd name="connsiteX70" fmla="*/ 781204 w 5703477"/>
              <a:gd name="connsiteY70" fmla="*/ 6657514 h 6858432"/>
              <a:gd name="connsiteX71" fmla="*/ 532325 w 5703477"/>
              <a:gd name="connsiteY71" fmla="*/ 6698994 h 6858432"/>
              <a:gd name="connsiteX72" fmla="*/ 297272 w 5703477"/>
              <a:gd name="connsiteY72" fmla="*/ 6567641 h 6858432"/>
              <a:gd name="connsiteX73" fmla="*/ 172833 w 5703477"/>
              <a:gd name="connsiteY73" fmla="*/ 6166670 h 6858432"/>
              <a:gd name="connsiteX74" fmla="*/ 138266 w 5703477"/>
              <a:gd name="connsiteY74" fmla="*/ 5910877 h 6858432"/>
              <a:gd name="connsiteX75" fmla="*/ 76046 w 5703477"/>
              <a:gd name="connsiteY75" fmla="*/ 5558299 h 6858432"/>
              <a:gd name="connsiteX76" fmla="*/ 76046 w 5703477"/>
              <a:gd name="connsiteY76" fmla="*/ 5323246 h 6858432"/>
              <a:gd name="connsiteX77" fmla="*/ 131353 w 5703477"/>
              <a:gd name="connsiteY77" fmla="*/ 4929188 h 6858432"/>
              <a:gd name="connsiteX78" fmla="*/ 138266 w 5703477"/>
              <a:gd name="connsiteY78" fmla="*/ 4846228 h 6858432"/>
              <a:gd name="connsiteX79" fmla="*/ 152093 w 5703477"/>
              <a:gd name="connsiteY79" fmla="*/ 4797835 h 6858432"/>
              <a:gd name="connsiteX80" fmla="*/ 366405 w 5703477"/>
              <a:gd name="connsiteY80" fmla="*/ 4445256 h 6858432"/>
              <a:gd name="connsiteX81" fmla="*/ 511585 w 5703477"/>
              <a:gd name="connsiteY81" fmla="*/ 4210204 h 6858432"/>
              <a:gd name="connsiteX82" fmla="*/ 483931 w 5703477"/>
              <a:gd name="connsiteY82" fmla="*/ 4341557 h 6858432"/>
              <a:gd name="connsiteX83" fmla="*/ 5171153 w 5703477"/>
              <a:gd name="connsiteY83" fmla="*/ 4203291 h 6858432"/>
              <a:gd name="connsiteX84" fmla="*/ 5509905 w 5703477"/>
              <a:gd name="connsiteY84" fmla="*/ 4445256 h 6858432"/>
              <a:gd name="connsiteX85" fmla="*/ 5454599 w 5703477"/>
              <a:gd name="connsiteY85" fmla="*/ 4535129 h 6858432"/>
              <a:gd name="connsiteX86" fmla="*/ 5509905 w 5703477"/>
              <a:gd name="connsiteY86" fmla="*/ 4631916 h 6858432"/>
              <a:gd name="connsiteX87" fmla="*/ 5634345 w 5703477"/>
              <a:gd name="connsiteY87" fmla="*/ 5053627 h 6858432"/>
              <a:gd name="connsiteX88" fmla="*/ 5516819 w 5703477"/>
              <a:gd name="connsiteY88" fmla="*/ 5364726 h 6858432"/>
              <a:gd name="connsiteX89" fmla="*/ 5516819 w 5703477"/>
              <a:gd name="connsiteY89" fmla="*/ 5516819 h 6858432"/>
              <a:gd name="connsiteX90" fmla="*/ 5309419 w 5703477"/>
              <a:gd name="connsiteY90" fmla="*/ 5786438 h 6858432"/>
              <a:gd name="connsiteX91" fmla="*/ 5143500 w 5703477"/>
              <a:gd name="connsiteY91" fmla="*/ 5903964 h 6858432"/>
              <a:gd name="connsiteX92" fmla="*/ 5129673 w 5703477"/>
              <a:gd name="connsiteY92" fmla="*/ 5952357 h 6858432"/>
              <a:gd name="connsiteX93" fmla="*/ 4956841 w 5703477"/>
              <a:gd name="connsiteY93" fmla="*/ 6152843 h 6858432"/>
              <a:gd name="connsiteX94" fmla="*/ 4936101 w 5703477"/>
              <a:gd name="connsiteY94" fmla="*/ 6318762 h 6858432"/>
              <a:gd name="connsiteX95" fmla="*/ 4742528 w 5703477"/>
              <a:gd name="connsiteY95" fmla="*/ 6457028 h 6858432"/>
              <a:gd name="connsiteX96" fmla="*/ 4604262 w 5703477"/>
              <a:gd name="connsiteY96" fmla="*/ 6491595 h 6858432"/>
              <a:gd name="connsiteX97" fmla="*/ 4203290 w 5703477"/>
              <a:gd name="connsiteY97" fmla="*/ 6546901 h 6858432"/>
              <a:gd name="connsiteX98" fmla="*/ 4016631 w 5703477"/>
              <a:gd name="connsiteY98" fmla="*/ 6560728 h 6858432"/>
              <a:gd name="connsiteX99" fmla="*/ 3705532 w 5703477"/>
              <a:gd name="connsiteY99" fmla="*/ 6622948 h 6858432"/>
              <a:gd name="connsiteX100" fmla="*/ 3581093 w 5703477"/>
              <a:gd name="connsiteY100" fmla="*/ 6622948 h 6858432"/>
              <a:gd name="connsiteX101" fmla="*/ 3442827 w 5703477"/>
              <a:gd name="connsiteY101" fmla="*/ 6643688 h 6858432"/>
              <a:gd name="connsiteX102" fmla="*/ 3359867 w 5703477"/>
              <a:gd name="connsiteY102" fmla="*/ 6712821 h 6858432"/>
              <a:gd name="connsiteX103" fmla="*/ 3249254 w 5703477"/>
              <a:gd name="connsiteY103" fmla="*/ 6740474 h 6858432"/>
              <a:gd name="connsiteX104" fmla="*/ 3021115 w 5703477"/>
              <a:gd name="connsiteY104" fmla="*/ 6768127 h 6858432"/>
              <a:gd name="connsiteX105" fmla="*/ 2751496 w 5703477"/>
              <a:gd name="connsiteY105" fmla="*/ 6754301 h 6858432"/>
              <a:gd name="connsiteX106" fmla="*/ 2523357 w 5703477"/>
              <a:gd name="connsiteY106" fmla="*/ 6775041 h 6858432"/>
              <a:gd name="connsiteX107" fmla="*/ 2564837 w 5703477"/>
              <a:gd name="connsiteY107" fmla="*/ 6636774 h 6858432"/>
              <a:gd name="connsiteX108" fmla="*/ 3021115 w 5703477"/>
              <a:gd name="connsiteY108" fmla="*/ 6754301 h 6858432"/>
              <a:gd name="connsiteX109" fmla="*/ 3242341 w 5703477"/>
              <a:gd name="connsiteY109" fmla="*/ 6533075 h 6858432"/>
              <a:gd name="connsiteX110" fmla="*/ 3221601 w 5703477"/>
              <a:gd name="connsiteY110" fmla="*/ 6367155 h 6858432"/>
              <a:gd name="connsiteX111" fmla="*/ 3228514 w 5703477"/>
              <a:gd name="connsiteY111" fmla="*/ 6304936 h 6858432"/>
              <a:gd name="connsiteX112" fmla="*/ 3422087 w 5703477"/>
              <a:gd name="connsiteY112" fmla="*/ 6028403 h 6858432"/>
              <a:gd name="connsiteX113" fmla="*/ 3691706 w 5703477"/>
              <a:gd name="connsiteY113" fmla="*/ 6145930 h 6858432"/>
              <a:gd name="connsiteX114" fmla="*/ 3919845 w 5703477"/>
              <a:gd name="connsiteY114" fmla="*/ 6270369 h 6858432"/>
              <a:gd name="connsiteX115" fmla="*/ 4002804 w 5703477"/>
              <a:gd name="connsiteY115" fmla="*/ 6270369 h 6858432"/>
              <a:gd name="connsiteX116" fmla="*/ 4085764 w 5703477"/>
              <a:gd name="connsiteY116" fmla="*/ 6284196 h 6858432"/>
              <a:gd name="connsiteX117" fmla="*/ 4120331 w 5703477"/>
              <a:gd name="connsiteY117" fmla="*/ 6249629 h 6858432"/>
              <a:gd name="connsiteX118" fmla="*/ 4141071 w 5703477"/>
              <a:gd name="connsiteY118" fmla="*/ 6215063 h 6858432"/>
              <a:gd name="connsiteX119" fmla="*/ 4210204 w 5703477"/>
              <a:gd name="connsiteY119" fmla="*/ 6021490 h 6858432"/>
              <a:gd name="connsiteX120" fmla="*/ 4217117 w 5703477"/>
              <a:gd name="connsiteY120" fmla="*/ 5959270 h 6858432"/>
              <a:gd name="connsiteX121" fmla="*/ 4224030 w 5703477"/>
              <a:gd name="connsiteY121" fmla="*/ 5876311 h 6858432"/>
              <a:gd name="connsiteX122" fmla="*/ 4251684 w 5703477"/>
              <a:gd name="connsiteY122" fmla="*/ 5620518 h 6858432"/>
              <a:gd name="connsiteX123" fmla="*/ 4631915 w 5703477"/>
              <a:gd name="connsiteY123" fmla="*/ 4839315 h 6858432"/>
              <a:gd name="connsiteX124" fmla="*/ 4770181 w 5703477"/>
              <a:gd name="connsiteY124" fmla="*/ 4514389 h 6858432"/>
              <a:gd name="connsiteX125" fmla="*/ 4853141 w 5703477"/>
              <a:gd name="connsiteY125" fmla="*/ 4147984 h 6858432"/>
              <a:gd name="connsiteX126" fmla="*/ 5171153 w 5703477"/>
              <a:gd name="connsiteY126" fmla="*/ 4203291 h 6858432"/>
              <a:gd name="connsiteX127" fmla="*/ 2765323 w 5703477"/>
              <a:gd name="connsiteY127" fmla="*/ 5261026 h 6858432"/>
              <a:gd name="connsiteX128" fmla="*/ 3885278 w 5703477"/>
              <a:gd name="connsiteY128" fmla="*/ 5883224 h 6858432"/>
              <a:gd name="connsiteX129" fmla="*/ 3947867 w 5703477"/>
              <a:gd name="connsiteY129" fmla="*/ 5882302 h 6858432"/>
              <a:gd name="connsiteX130" fmla="*/ 4051198 w 5703477"/>
              <a:gd name="connsiteY130" fmla="*/ 5841744 h 6858432"/>
              <a:gd name="connsiteX131" fmla="*/ 3850712 w 5703477"/>
              <a:gd name="connsiteY131" fmla="*/ 5903964 h 6858432"/>
              <a:gd name="connsiteX132" fmla="*/ 3387520 w 5703477"/>
              <a:gd name="connsiteY132" fmla="*/ 5744958 h 6858432"/>
              <a:gd name="connsiteX133" fmla="*/ 1845853 w 5703477"/>
              <a:gd name="connsiteY133" fmla="*/ 4058111 h 6858432"/>
              <a:gd name="connsiteX134" fmla="*/ 2765323 w 5703477"/>
              <a:gd name="connsiteY134" fmla="*/ 5261026 h 6858432"/>
              <a:gd name="connsiteX135" fmla="*/ 1465621 w 5703477"/>
              <a:gd name="connsiteY135" fmla="*/ 5288680 h 6858432"/>
              <a:gd name="connsiteX136" fmla="*/ 1154522 w 5703477"/>
              <a:gd name="connsiteY136" fmla="*/ 4189464 h 6858432"/>
              <a:gd name="connsiteX137" fmla="*/ 1154522 w 5703477"/>
              <a:gd name="connsiteY137" fmla="*/ 3885278 h 6858432"/>
              <a:gd name="connsiteX138" fmla="*/ 1168349 w 5703477"/>
              <a:gd name="connsiteY138" fmla="*/ 3871452 h 6858432"/>
              <a:gd name="connsiteX139" fmla="*/ 1465621 w 5703477"/>
              <a:gd name="connsiteY139" fmla="*/ 5288680 h 6858432"/>
              <a:gd name="connsiteX140" fmla="*/ 4051198 w 5703477"/>
              <a:gd name="connsiteY140" fmla="*/ 4963754 h 6858432"/>
              <a:gd name="connsiteX141" fmla="*/ 4320817 w 5703477"/>
              <a:gd name="connsiteY141" fmla="*/ 4901535 h 6858432"/>
              <a:gd name="connsiteX142" fmla="*/ 3995891 w 5703477"/>
              <a:gd name="connsiteY142" fmla="*/ 4998321 h 6858432"/>
              <a:gd name="connsiteX143" fmla="*/ 2716929 w 5703477"/>
              <a:gd name="connsiteY143" fmla="*/ 4493649 h 6858432"/>
              <a:gd name="connsiteX144" fmla="*/ 1838939 w 5703477"/>
              <a:gd name="connsiteY144" fmla="*/ 3684792 h 6858432"/>
              <a:gd name="connsiteX145" fmla="*/ 4051198 w 5703477"/>
              <a:gd name="connsiteY145" fmla="*/ 4963754 h 6858432"/>
              <a:gd name="connsiteX146" fmla="*/ 1078476 w 5703477"/>
              <a:gd name="connsiteY146" fmla="*/ 3871452 h 6858432"/>
              <a:gd name="connsiteX147" fmla="*/ 1085389 w 5703477"/>
              <a:gd name="connsiteY147" fmla="*/ 4631916 h 6858432"/>
              <a:gd name="connsiteX148" fmla="*/ 1050823 w 5703477"/>
              <a:gd name="connsiteY148" fmla="*/ 4376123 h 6858432"/>
              <a:gd name="connsiteX149" fmla="*/ 1050823 w 5703477"/>
              <a:gd name="connsiteY149" fmla="*/ 3878365 h 6858432"/>
              <a:gd name="connsiteX150" fmla="*/ 1099216 w 5703477"/>
              <a:gd name="connsiteY150" fmla="*/ 3594919 h 6858432"/>
              <a:gd name="connsiteX151" fmla="*/ 1078476 w 5703477"/>
              <a:gd name="connsiteY151" fmla="*/ 3871452 h 6858432"/>
              <a:gd name="connsiteX152" fmla="*/ 3325300 w 5703477"/>
              <a:gd name="connsiteY152" fmla="*/ 3657139 h 6858432"/>
              <a:gd name="connsiteX153" fmla="*/ 3110988 w 5703477"/>
              <a:gd name="connsiteY153" fmla="*/ 3657139 h 6858432"/>
              <a:gd name="connsiteX154" fmla="*/ 3214687 w 5703477"/>
              <a:gd name="connsiteY154" fmla="*/ 3546526 h 6858432"/>
              <a:gd name="connsiteX155" fmla="*/ 3325300 w 5703477"/>
              <a:gd name="connsiteY155" fmla="*/ 3657139 h 6858432"/>
              <a:gd name="connsiteX156" fmla="*/ 2544097 w 5703477"/>
              <a:gd name="connsiteY156" fmla="*/ 3498133 h 6858432"/>
              <a:gd name="connsiteX157" fmla="*/ 3083335 w 5703477"/>
              <a:gd name="connsiteY157" fmla="*/ 3636399 h 6858432"/>
              <a:gd name="connsiteX158" fmla="*/ 3041855 w 5703477"/>
              <a:gd name="connsiteY158" fmla="*/ 3650226 h 6858432"/>
              <a:gd name="connsiteX159" fmla="*/ 2744583 w 5703477"/>
              <a:gd name="connsiteY159" fmla="*/ 3601833 h 6858432"/>
              <a:gd name="connsiteX160" fmla="*/ 2474964 w 5703477"/>
              <a:gd name="connsiteY160" fmla="*/ 3546526 h 6858432"/>
              <a:gd name="connsiteX161" fmla="*/ 2288304 w 5703477"/>
              <a:gd name="connsiteY161" fmla="*/ 3491220 h 6858432"/>
              <a:gd name="connsiteX162" fmla="*/ 2544097 w 5703477"/>
              <a:gd name="connsiteY162" fmla="*/ 3498133 h 6858432"/>
              <a:gd name="connsiteX163" fmla="*/ 3366780 w 5703477"/>
              <a:gd name="connsiteY163" fmla="*/ 3567266 h 6858432"/>
              <a:gd name="connsiteX164" fmla="*/ 3670966 w 5703477"/>
              <a:gd name="connsiteY164" fmla="*/ 3235428 h 6858432"/>
              <a:gd name="connsiteX165" fmla="*/ 3366780 w 5703477"/>
              <a:gd name="connsiteY165" fmla="*/ 3567266 h 6858432"/>
              <a:gd name="connsiteX166" fmla="*/ 2032512 w 5703477"/>
              <a:gd name="connsiteY166" fmla="*/ 3394434 h 6858432"/>
              <a:gd name="connsiteX167" fmla="*/ 2371264 w 5703477"/>
              <a:gd name="connsiteY167" fmla="*/ 3588006 h 6858432"/>
              <a:gd name="connsiteX168" fmla="*/ 3007288 w 5703477"/>
              <a:gd name="connsiteY168" fmla="*/ 3726272 h 6858432"/>
              <a:gd name="connsiteX169" fmla="*/ 3588006 w 5703477"/>
              <a:gd name="connsiteY169" fmla="*/ 3733186 h 6858432"/>
              <a:gd name="connsiteX170" fmla="*/ 3753925 w 5703477"/>
              <a:gd name="connsiteY170" fmla="*/ 3691706 h 6858432"/>
              <a:gd name="connsiteX171" fmla="*/ 4175637 w 5703477"/>
              <a:gd name="connsiteY171" fmla="*/ 3574180 h 6858432"/>
              <a:gd name="connsiteX172" fmla="*/ 4438343 w 5703477"/>
              <a:gd name="connsiteY172" fmla="*/ 3629486 h 6858432"/>
              <a:gd name="connsiteX173" fmla="*/ 4777095 w 5703477"/>
              <a:gd name="connsiteY173" fmla="*/ 4141071 h 6858432"/>
              <a:gd name="connsiteX174" fmla="*/ 4452169 w 5703477"/>
              <a:gd name="connsiteY174" fmla="*/ 4970668 h 6858432"/>
              <a:gd name="connsiteX175" fmla="*/ 4341557 w 5703477"/>
              <a:gd name="connsiteY175" fmla="*/ 5164240 h 6858432"/>
              <a:gd name="connsiteX176" fmla="*/ 4147984 w 5703477"/>
              <a:gd name="connsiteY176" fmla="*/ 5807178 h 6858432"/>
              <a:gd name="connsiteX177" fmla="*/ 4147984 w 5703477"/>
              <a:gd name="connsiteY177" fmla="*/ 5945444 h 6858432"/>
              <a:gd name="connsiteX178" fmla="*/ 4078851 w 5703477"/>
              <a:gd name="connsiteY178" fmla="*/ 6235803 h 6858432"/>
              <a:gd name="connsiteX179" fmla="*/ 4030458 w 5703477"/>
              <a:gd name="connsiteY179" fmla="*/ 6221976 h 6858432"/>
              <a:gd name="connsiteX180" fmla="*/ 3940585 w 5703477"/>
              <a:gd name="connsiteY180" fmla="*/ 6221976 h 6858432"/>
              <a:gd name="connsiteX181" fmla="*/ 3650226 w 5703477"/>
              <a:gd name="connsiteY181" fmla="*/ 6062970 h 6858432"/>
              <a:gd name="connsiteX182" fmla="*/ 3242341 w 5703477"/>
              <a:gd name="connsiteY182" fmla="*/ 5869397 h 6858432"/>
              <a:gd name="connsiteX183" fmla="*/ 2938155 w 5703477"/>
              <a:gd name="connsiteY183" fmla="*/ 5765698 h 6858432"/>
              <a:gd name="connsiteX184" fmla="*/ 2474964 w 5703477"/>
              <a:gd name="connsiteY184" fmla="*/ 5585952 h 6858432"/>
              <a:gd name="connsiteX185" fmla="*/ 1935726 w 5703477"/>
              <a:gd name="connsiteY185" fmla="*/ 5454599 h 6858432"/>
              <a:gd name="connsiteX186" fmla="*/ 1576234 w 5703477"/>
              <a:gd name="connsiteY186" fmla="*/ 5385466 h 6858432"/>
              <a:gd name="connsiteX187" fmla="*/ 1410315 w 5703477"/>
              <a:gd name="connsiteY187" fmla="*/ 5426946 h 6858432"/>
              <a:gd name="connsiteX188" fmla="*/ 1382661 w 5703477"/>
              <a:gd name="connsiteY188" fmla="*/ 5454599 h 6858432"/>
              <a:gd name="connsiteX189" fmla="*/ 1327355 w 5703477"/>
              <a:gd name="connsiteY189" fmla="*/ 5475339 h 6858432"/>
              <a:gd name="connsiteX190" fmla="*/ 1168349 w 5703477"/>
              <a:gd name="connsiteY190" fmla="*/ 5420033 h 6858432"/>
              <a:gd name="connsiteX191" fmla="*/ 843423 w 5703477"/>
              <a:gd name="connsiteY191" fmla="*/ 5392379 h 6858432"/>
              <a:gd name="connsiteX192" fmla="*/ 843423 w 5703477"/>
              <a:gd name="connsiteY192" fmla="*/ 4258597 h 6858432"/>
              <a:gd name="connsiteX193" fmla="*/ 857250 w 5703477"/>
              <a:gd name="connsiteY193" fmla="*/ 4161811 h 6858432"/>
              <a:gd name="connsiteX194" fmla="*/ 871077 w 5703477"/>
              <a:gd name="connsiteY194" fmla="*/ 3836885 h 6858432"/>
              <a:gd name="connsiteX195" fmla="*/ 850337 w 5703477"/>
              <a:gd name="connsiteY195" fmla="*/ 3878365 h 6858432"/>
              <a:gd name="connsiteX196" fmla="*/ 808857 w 5703477"/>
              <a:gd name="connsiteY196" fmla="*/ 4306990 h 6858432"/>
              <a:gd name="connsiteX197" fmla="*/ 808857 w 5703477"/>
              <a:gd name="connsiteY197" fmla="*/ 5406206 h 6858432"/>
              <a:gd name="connsiteX198" fmla="*/ 746637 w 5703477"/>
              <a:gd name="connsiteY198" fmla="*/ 5558299 h 6858432"/>
              <a:gd name="connsiteX199" fmla="*/ 428625 w 5703477"/>
              <a:gd name="connsiteY199" fmla="*/ 5330160 h 6858432"/>
              <a:gd name="connsiteX200" fmla="*/ 477018 w 5703477"/>
              <a:gd name="connsiteY200" fmla="*/ 5102020 h 6858432"/>
              <a:gd name="connsiteX201" fmla="*/ 490845 w 5703477"/>
              <a:gd name="connsiteY201" fmla="*/ 5012147 h 6858432"/>
              <a:gd name="connsiteX202" fmla="*/ 532325 w 5703477"/>
              <a:gd name="connsiteY202" fmla="*/ 4611176 h 6858432"/>
              <a:gd name="connsiteX203" fmla="*/ 532325 w 5703477"/>
              <a:gd name="connsiteY203" fmla="*/ 4445256 h 6858432"/>
              <a:gd name="connsiteX204" fmla="*/ 546151 w 5703477"/>
              <a:gd name="connsiteY204" fmla="*/ 4300077 h 6858432"/>
              <a:gd name="connsiteX205" fmla="*/ 829597 w 5703477"/>
              <a:gd name="connsiteY205" fmla="*/ 3518873 h 6858432"/>
              <a:gd name="connsiteX206" fmla="*/ 974776 w 5703477"/>
              <a:gd name="connsiteY206" fmla="*/ 3318387 h 6858432"/>
              <a:gd name="connsiteX207" fmla="*/ 1168349 w 5703477"/>
              <a:gd name="connsiteY207" fmla="*/ 3228514 h 6858432"/>
              <a:gd name="connsiteX208" fmla="*/ 1465621 w 5703477"/>
              <a:gd name="connsiteY208" fmla="*/ 3166294 h 6858432"/>
              <a:gd name="connsiteX209" fmla="*/ 2032512 w 5703477"/>
              <a:gd name="connsiteY209" fmla="*/ 3394434 h 6858432"/>
              <a:gd name="connsiteX210" fmla="*/ 1921899 w 5703477"/>
              <a:gd name="connsiteY210" fmla="*/ 3263081 h 6858432"/>
              <a:gd name="connsiteX211" fmla="*/ 1742153 w 5703477"/>
              <a:gd name="connsiteY211" fmla="*/ 3152468 h 6858432"/>
              <a:gd name="connsiteX212" fmla="*/ 1935726 w 5703477"/>
              <a:gd name="connsiteY212" fmla="*/ 3117901 h 6858432"/>
              <a:gd name="connsiteX213" fmla="*/ 1921899 w 5703477"/>
              <a:gd name="connsiteY213" fmla="*/ 3263081 h 6858432"/>
              <a:gd name="connsiteX214" fmla="*/ 3145554 w 5703477"/>
              <a:gd name="connsiteY214" fmla="*/ 3456653 h 6858432"/>
              <a:gd name="connsiteX215" fmla="*/ 2820629 w 5703477"/>
              <a:gd name="connsiteY215" fmla="*/ 2931242 h 6858432"/>
              <a:gd name="connsiteX216" fmla="*/ 3145554 w 5703477"/>
              <a:gd name="connsiteY216" fmla="*/ 3456653 h 6858432"/>
              <a:gd name="connsiteX217" fmla="*/ 2730756 w 5703477"/>
              <a:gd name="connsiteY217" fmla="*/ 3187034 h 6858432"/>
              <a:gd name="connsiteX218" fmla="*/ 2433484 w 5703477"/>
              <a:gd name="connsiteY218" fmla="*/ 2869022 h 6858432"/>
              <a:gd name="connsiteX219" fmla="*/ 2730756 w 5703477"/>
              <a:gd name="connsiteY219" fmla="*/ 3187034 h 6858432"/>
              <a:gd name="connsiteX220" fmla="*/ 1576234 w 5703477"/>
              <a:gd name="connsiteY220" fmla="*/ 2578663 h 6858432"/>
              <a:gd name="connsiteX221" fmla="*/ 1437968 w 5703477"/>
              <a:gd name="connsiteY221" fmla="*/ 2869022 h 6858432"/>
              <a:gd name="connsiteX222" fmla="*/ 1562407 w 5703477"/>
              <a:gd name="connsiteY222" fmla="*/ 3090248 h 6858432"/>
              <a:gd name="connsiteX223" fmla="*/ 1396488 w 5703477"/>
              <a:gd name="connsiteY223" fmla="*/ 3090248 h 6858432"/>
              <a:gd name="connsiteX224" fmla="*/ 1209829 w 5703477"/>
              <a:gd name="connsiteY224" fmla="*/ 3145555 h 6858432"/>
              <a:gd name="connsiteX225" fmla="*/ 1244395 w 5703477"/>
              <a:gd name="connsiteY225" fmla="*/ 2848282 h 6858432"/>
              <a:gd name="connsiteX226" fmla="*/ 1355008 w 5703477"/>
              <a:gd name="connsiteY226" fmla="*/ 2668536 h 6858432"/>
              <a:gd name="connsiteX227" fmla="*/ 1555494 w 5703477"/>
              <a:gd name="connsiteY227" fmla="*/ 2578663 h 6858432"/>
              <a:gd name="connsiteX228" fmla="*/ 1576234 w 5703477"/>
              <a:gd name="connsiteY228" fmla="*/ 2578663 h 6858432"/>
              <a:gd name="connsiteX229" fmla="*/ 1278962 w 5703477"/>
              <a:gd name="connsiteY229" fmla="*/ 2633970 h 6858432"/>
              <a:gd name="connsiteX230" fmla="*/ 1036996 w 5703477"/>
              <a:gd name="connsiteY230" fmla="*/ 2488790 h 6858432"/>
              <a:gd name="connsiteX231" fmla="*/ 1278962 w 5703477"/>
              <a:gd name="connsiteY231" fmla="*/ 2633970 h 6858432"/>
              <a:gd name="connsiteX232" fmla="*/ 2073992 w 5703477"/>
              <a:gd name="connsiteY232" fmla="*/ 2253738 h 6858432"/>
              <a:gd name="connsiteX233" fmla="*/ 2053252 w 5703477"/>
              <a:gd name="connsiteY233" fmla="*/ 2295218 h 6858432"/>
              <a:gd name="connsiteX234" fmla="*/ 2046339 w 5703477"/>
              <a:gd name="connsiteY234" fmla="*/ 2246825 h 6858432"/>
              <a:gd name="connsiteX235" fmla="*/ 2073992 w 5703477"/>
              <a:gd name="connsiteY235" fmla="*/ 2253738 h 6858432"/>
              <a:gd name="connsiteX236" fmla="*/ 2267565 w 5703477"/>
              <a:gd name="connsiteY236" fmla="*/ 2239911 h 6858432"/>
              <a:gd name="connsiteX237" fmla="*/ 2115472 w 5703477"/>
              <a:gd name="connsiteY237" fmla="*/ 2468051 h 6858432"/>
              <a:gd name="connsiteX238" fmla="*/ 2025599 w 5703477"/>
              <a:gd name="connsiteY238" fmla="*/ 2647796 h 6858432"/>
              <a:gd name="connsiteX239" fmla="*/ 2343611 w 5703477"/>
              <a:gd name="connsiteY239" fmla="*/ 2295218 h 6858432"/>
              <a:gd name="connsiteX240" fmla="*/ 2364351 w 5703477"/>
              <a:gd name="connsiteY240" fmla="*/ 2295218 h 6858432"/>
              <a:gd name="connsiteX241" fmla="*/ 2371264 w 5703477"/>
              <a:gd name="connsiteY241" fmla="*/ 2322871 h 6858432"/>
              <a:gd name="connsiteX242" fmla="*/ 2143125 w 5703477"/>
              <a:gd name="connsiteY242" fmla="*/ 2758409 h 6858432"/>
              <a:gd name="connsiteX243" fmla="*/ 2156952 w 5703477"/>
              <a:gd name="connsiteY243" fmla="*/ 2772236 h 6858432"/>
              <a:gd name="connsiteX244" fmla="*/ 2253738 w 5703477"/>
              <a:gd name="connsiteY244" fmla="*/ 2668536 h 6858432"/>
              <a:gd name="connsiteX245" fmla="*/ 2198431 w 5703477"/>
              <a:gd name="connsiteY245" fmla="*/ 2806803 h 6858432"/>
              <a:gd name="connsiteX246" fmla="*/ 2232998 w 5703477"/>
              <a:gd name="connsiteY246" fmla="*/ 2841369 h 6858432"/>
              <a:gd name="connsiteX247" fmla="*/ 2150038 w 5703477"/>
              <a:gd name="connsiteY247" fmla="*/ 2972722 h 6858432"/>
              <a:gd name="connsiteX248" fmla="*/ 1714500 w 5703477"/>
              <a:gd name="connsiteY248" fmla="*/ 3117901 h 6858432"/>
              <a:gd name="connsiteX249" fmla="*/ 1486361 w 5703477"/>
              <a:gd name="connsiteY249" fmla="*/ 2841369 h 6858432"/>
              <a:gd name="connsiteX250" fmla="*/ 1534754 w 5703477"/>
              <a:gd name="connsiteY250" fmla="*/ 2682363 h 6858432"/>
              <a:gd name="connsiteX251" fmla="*/ 1583147 w 5703477"/>
              <a:gd name="connsiteY251" fmla="*/ 2633970 h 6858432"/>
              <a:gd name="connsiteX252" fmla="*/ 1652280 w 5703477"/>
              <a:gd name="connsiteY252" fmla="*/ 2537184 h 6858432"/>
              <a:gd name="connsiteX253" fmla="*/ 1749067 w 5703477"/>
              <a:gd name="connsiteY253" fmla="*/ 2474964 h 6858432"/>
              <a:gd name="connsiteX254" fmla="*/ 1984119 w 5703477"/>
              <a:gd name="connsiteY254" fmla="*/ 2274478 h 6858432"/>
              <a:gd name="connsiteX255" fmla="*/ 1984119 w 5703477"/>
              <a:gd name="connsiteY255" fmla="*/ 2288305 h 6858432"/>
              <a:gd name="connsiteX256" fmla="*/ 1838939 w 5703477"/>
              <a:gd name="connsiteY256" fmla="*/ 2509530 h 6858432"/>
              <a:gd name="connsiteX257" fmla="*/ 1880419 w 5703477"/>
              <a:gd name="connsiteY257" fmla="*/ 2557924 h 6858432"/>
              <a:gd name="connsiteX258" fmla="*/ 2163865 w 5703477"/>
              <a:gd name="connsiteY258" fmla="*/ 2232998 h 6858432"/>
              <a:gd name="connsiteX259" fmla="*/ 2232998 w 5703477"/>
              <a:gd name="connsiteY259" fmla="*/ 2177692 h 6858432"/>
              <a:gd name="connsiteX260" fmla="*/ 2267565 w 5703477"/>
              <a:gd name="connsiteY260" fmla="*/ 2239911 h 6858432"/>
              <a:gd name="connsiteX261" fmla="*/ 2371264 w 5703477"/>
              <a:gd name="connsiteY261" fmla="*/ 2177692 h 6858432"/>
              <a:gd name="connsiteX262" fmla="*/ 2537183 w 5703477"/>
              <a:gd name="connsiteY262" fmla="*/ 2329784 h 6858432"/>
              <a:gd name="connsiteX263" fmla="*/ 2564837 w 5703477"/>
              <a:gd name="connsiteY263" fmla="*/ 2371264 h 6858432"/>
              <a:gd name="connsiteX264" fmla="*/ 2440397 w 5703477"/>
              <a:gd name="connsiteY264" fmla="*/ 2412744 h 6858432"/>
              <a:gd name="connsiteX265" fmla="*/ 2405831 w 5703477"/>
              <a:gd name="connsiteY265" fmla="*/ 2440397 h 6858432"/>
              <a:gd name="connsiteX266" fmla="*/ 2392004 w 5703477"/>
              <a:gd name="connsiteY266" fmla="*/ 2433484 h 6858432"/>
              <a:gd name="connsiteX267" fmla="*/ 2426571 w 5703477"/>
              <a:gd name="connsiteY267" fmla="*/ 2322871 h 6858432"/>
              <a:gd name="connsiteX268" fmla="*/ 2336698 w 5703477"/>
              <a:gd name="connsiteY268" fmla="*/ 2246825 h 6858432"/>
              <a:gd name="connsiteX269" fmla="*/ 2288304 w 5703477"/>
              <a:gd name="connsiteY269" fmla="*/ 2136212 h 6858432"/>
              <a:gd name="connsiteX270" fmla="*/ 2371264 w 5703477"/>
              <a:gd name="connsiteY270" fmla="*/ 2177692 h 6858432"/>
              <a:gd name="connsiteX271" fmla="*/ 2212258 w 5703477"/>
              <a:gd name="connsiteY271" fmla="*/ 2115472 h 6858432"/>
              <a:gd name="connsiteX272" fmla="*/ 2087819 w 5703477"/>
              <a:gd name="connsiteY272" fmla="*/ 2226085 h 6858432"/>
              <a:gd name="connsiteX273" fmla="*/ 2004859 w 5703477"/>
              <a:gd name="connsiteY273" fmla="*/ 2184605 h 6858432"/>
              <a:gd name="connsiteX274" fmla="*/ 2136212 w 5703477"/>
              <a:gd name="connsiteY274" fmla="*/ 2108559 h 6858432"/>
              <a:gd name="connsiteX275" fmla="*/ 2212258 w 5703477"/>
              <a:gd name="connsiteY275" fmla="*/ 2115472 h 6858432"/>
              <a:gd name="connsiteX276" fmla="*/ 2239911 w 5703477"/>
              <a:gd name="connsiteY276" fmla="*/ 2004859 h 6858432"/>
              <a:gd name="connsiteX277" fmla="*/ 2364351 w 5703477"/>
              <a:gd name="connsiteY277" fmla="*/ 2094732 h 6858432"/>
              <a:gd name="connsiteX278" fmla="*/ 2509530 w 5703477"/>
              <a:gd name="connsiteY278" fmla="*/ 2156952 h 6858432"/>
              <a:gd name="connsiteX279" fmla="*/ 2675450 w 5703477"/>
              <a:gd name="connsiteY279" fmla="*/ 2281391 h 6858432"/>
              <a:gd name="connsiteX280" fmla="*/ 2716929 w 5703477"/>
              <a:gd name="connsiteY280" fmla="*/ 2419657 h 6858432"/>
              <a:gd name="connsiteX281" fmla="*/ 2592490 w 5703477"/>
              <a:gd name="connsiteY281" fmla="*/ 2578663 h 6858432"/>
              <a:gd name="connsiteX282" fmla="*/ 2426571 w 5703477"/>
              <a:gd name="connsiteY282" fmla="*/ 2447311 h 6858432"/>
              <a:gd name="connsiteX283" fmla="*/ 2502617 w 5703477"/>
              <a:gd name="connsiteY283" fmla="*/ 2461137 h 6858432"/>
              <a:gd name="connsiteX284" fmla="*/ 2613230 w 5703477"/>
              <a:gd name="connsiteY284" fmla="*/ 2364351 h 6858432"/>
              <a:gd name="connsiteX285" fmla="*/ 2585577 w 5703477"/>
              <a:gd name="connsiteY285" fmla="*/ 2302131 h 6858432"/>
              <a:gd name="connsiteX286" fmla="*/ 2385091 w 5703477"/>
              <a:gd name="connsiteY286" fmla="*/ 2115472 h 6858432"/>
              <a:gd name="connsiteX287" fmla="*/ 2163865 w 5703477"/>
              <a:gd name="connsiteY287" fmla="*/ 2060165 h 6858432"/>
              <a:gd name="connsiteX288" fmla="*/ 1970292 w 5703477"/>
              <a:gd name="connsiteY288" fmla="*/ 2191518 h 6858432"/>
              <a:gd name="connsiteX289" fmla="*/ 1880419 w 5703477"/>
              <a:gd name="connsiteY289" fmla="*/ 2212258 h 6858432"/>
              <a:gd name="connsiteX290" fmla="*/ 1818200 w 5703477"/>
              <a:gd name="connsiteY290" fmla="*/ 2156952 h 6858432"/>
              <a:gd name="connsiteX291" fmla="*/ 2136212 w 5703477"/>
              <a:gd name="connsiteY291" fmla="*/ 1991032 h 6858432"/>
              <a:gd name="connsiteX292" fmla="*/ 2239911 w 5703477"/>
              <a:gd name="connsiteY292" fmla="*/ 2004859 h 6858432"/>
              <a:gd name="connsiteX293" fmla="*/ 3021115 w 5703477"/>
              <a:gd name="connsiteY293" fmla="*/ 1472534 h 6858432"/>
              <a:gd name="connsiteX294" fmla="*/ 3242341 w 5703477"/>
              <a:gd name="connsiteY294" fmla="*/ 1638454 h 6858432"/>
              <a:gd name="connsiteX295" fmla="*/ 3359867 w 5703477"/>
              <a:gd name="connsiteY295" fmla="*/ 1832026 h 6858432"/>
              <a:gd name="connsiteX296" fmla="*/ 3546526 w 5703477"/>
              <a:gd name="connsiteY296" fmla="*/ 2516444 h 6858432"/>
              <a:gd name="connsiteX297" fmla="*/ 3677879 w 5703477"/>
              <a:gd name="connsiteY297" fmla="*/ 2889762 h 6858432"/>
              <a:gd name="connsiteX298" fmla="*/ 3733185 w 5703477"/>
              <a:gd name="connsiteY298" fmla="*/ 3152468 h 6858432"/>
              <a:gd name="connsiteX299" fmla="*/ 3878365 w 5703477"/>
              <a:gd name="connsiteY299" fmla="*/ 3318387 h 6858432"/>
              <a:gd name="connsiteX300" fmla="*/ 3774665 w 5703477"/>
              <a:gd name="connsiteY300" fmla="*/ 3290734 h 6858432"/>
              <a:gd name="connsiteX301" fmla="*/ 3401347 w 5703477"/>
              <a:gd name="connsiteY301" fmla="*/ 3588006 h 6858432"/>
              <a:gd name="connsiteX302" fmla="*/ 3415173 w 5703477"/>
              <a:gd name="connsiteY302" fmla="*/ 3594919 h 6858432"/>
              <a:gd name="connsiteX303" fmla="*/ 3788492 w 5703477"/>
              <a:gd name="connsiteY303" fmla="*/ 3346040 h 6858432"/>
              <a:gd name="connsiteX304" fmla="*/ 3933671 w 5703477"/>
              <a:gd name="connsiteY304" fmla="*/ 3394434 h 6858432"/>
              <a:gd name="connsiteX305" fmla="*/ 4023544 w 5703477"/>
              <a:gd name="connsiteY305" fmla="*/ 3525786 h 6858432"/>
              <a:gd name="connsiteX306" fmla="*/ 3864538 w 5703477"/>
              <a:gd name="connsiteY306" fmla="*/ 3574180 h 6858432"/>
              <a:gd name="connsiteX307" fmla="*/ 3553439 w 5703477"/>
              <a:gd name="connsiteY307" fmla="*/ 3677879 h 6858432"/>
              <a:gd name="connsiteX308" fmla="*/ 3394433 w 5703477"/>
              <a:gd name="connsiteY308" fmla="*/ 3664053 h 6858432"/>
              <a:gd name="connsiteX309" fmla="*/ 3366780 w 5703477"/>
              <a:gd name="connsiteY309" fmla="*/ 3643313 h 6858432"/>
              <a:gd name="connsiteX310" fmla="*/ 3228514 w 5703477"/>
              <a:gd name="connsiteY310" fmla="*/ 3429000 h 6858432"/>
              <a:gd name="connsiteX311" fmla="*/ 3221601 w 5703477"/>
              <a:gd name="connsiteY311" fmla="*/ 2723843 h 6858432"/>
              <a:gd name="connsiteX312" fmla="*/ 3173208 w 5703477"/>
              <a:gd name="connsiteY312" fmla="*/ 2578663 h 6858432"/>
              <a:gd name="connsiteX313" fmla="*/ 3159381 w 5703477"/>
              <a:gd name="connsiteY313" fmla="*/ 2592490 h 6858432"/>
              <a:gd name="connsiteX314" fmla="*/ 3173208 w 5703477"/>
              <a:gd name="connsiteY314" fmla="*/ 2703103 h 6858432"/>
              <a:gd name="connsiteX315" fmla="*/ 3152468 w 5703477"/>
              <a:gd name="connsiteY315" fmla="*/ 2931242 h 6858432"/>
              <a:gd name="connsiteX316" fmla="*/ 3166294 w 5703477"/>
              <a:gd name="connsiteY316" fmla="*/ 3442827 h 6858432"/>
              <a:gd name="connsiteX317" fmla="*/ 3173208 w 5703477"/>
              <a:gd name="connsiteY317" fmla="*/ 3477393 h 6858432"/>
              <a:gd name="connsiteX318" fmla="*/ 3104075 w 5703477"/>
              <a:gd name="connsiteY318" fmla="*/ 3601833 h 6858432"/>
              <a:gd name="connsiteX319" fmla="*/ 3007288 w 5703477"/>
              <a:gd name="connsiteY319" fmla="*/ 3511960 h 6858432"/>
              <a:gd name="connsiteX320" fmla="*/ 2882849 w 5703477"/>
              <a:gd name="connsiteY320" fmla="*/ 3463567 h 6858432"/>
              <a:gd name="connsiteX321" fmla="*/ 2627056 w 5703477"/>
              <a:gd name="connsiteY321" fmla="*/ 3422087 h 6858432"/>
              <a:gd name="connsiteX322" fmla="*/ 2253738 w 5703477"/>
              <a:gd name="connsiteY322" fmla="*/ 3422087 h 6858432"/>
              <a:gd name="connsiteX323" fmla="*/ 2129298 w 5703477"/>
              <a:gd name="connsiteY323" fmla="*/ 3380607 h 6858432"/>
              <a:gd name="connsiteX324" fmla="*/ 2053252 w 5703477"/>
              <a:gd name="connsiteY324" fmla="*/ 3325301 h 6858432"/>
              <a:gd name="connsiteX325" fmla="*/ 1956466 w 5703477"/>
              <a:gd name="connsiteY325" fmla="*/ 3276907 h 6858432"/>
              <a:gd name="connsiteX326" fmla="*/ 1977206 w 5703477"/>
              <a:gd name="connsiteY326" fmla="*/ 3138641 h 6858432"/>
              <a:gd name="connsiteX327" fmla="*/ 2136212 w 5703477"/>
              <a:gd name="connsiteY327" fmla="*/ 3048768 h 6858432"/>
              <a:gd name="connsiteX328" fmla="*/ 2274478 w 5703477"/>
              <a:gd name="connsiteY328" fmla="*/ 2869022 h 6858432"/>
              <a:gd name="connsiteX329" fmla="*/ 2267565 w 5703477"/>
              <a:gd name="connsiteY329" fmla="*/ 2820629 h 6858432"/>
              <a:gd name="connsiteX330" fmla="*/ 2253738 w 5703477"/>
              <a:gd name="connsiteY330" fmla="*/ 2779149 h 6858432"/>
              <a:gd name="connsiteX331" fmla="*/ 2295218 w 5703477"/>
              <a:gd name="connsiteY331" fmla="*/ 2689276 h 6858432"/>
              <a:gd name="connsiteX332" fmla="*/ 2315958 w 5703477"/>
              <a:gd name="connsiteY332" fmla="*/ 2578663 h 6858432"/>
              <a:gd name="connsiteX333" fmla="*/ 2378177 w 5703477"/>
              <a:gd name="connsiteY333" fmla="*/ 2461137 h 6858432"/>
              <a:gd name="connsiteX334" fmla="*/ 2523357 w 5703477"/>
              <a:gd name="connsiteY334" fmla="*/ 2613230 h 6858432"/>
              <a:gd name="connsiteX335" fmla="*/ 2599403 w 5703477"/>
              <a:gd name="connsiteY335" fmla="*/ 2640883 h 6858432"/>
              <a:gd name="connsiteX336" fmla="*/ 2786062 w 5703477"/>
              <a:gd name="connsiteY336" fmla="*/ 2468051 h 6858432"/>
              <a:gd name="connsiteX337" fmla="*/ 2786062 w 5703477"/>
              <a:gd name="connsiteY337" fmla="*/ 2329784 h 6858432"/>
              <a:gd name="connsiteX338" fmla="*/ 2585577 w 5703477"/>
              <a:gd name="connsiteY338" fmla="*/ 2122385 h 6858432"/>
              <a:gd name="connsiteX339" fmla="*/ 2620143 w 5703477"/>
              <a:gd name="connsiteY339" fmla="*/ 2080905 h 6858432"/>
              <a:gd name="connsiteX340" fmla="*/ 2889762 w 5703477"/>
              <a:gd name="connsiteY340" fmla="*/ 1389575 h 6858432"/>
              <a:gd name="connsiteX341" fmla="*/ 3021115 w 5703477"/>
              <a:gd name="connsiteY341" fmla="*/ 1472534 h 6858432"/>
              <a:gd name="connsiteX342" fmla="*/ 1956466 w 5703477"/>
              <a:gd name="connsiteY342" fmla="*/ 1583147 h 6858432"/>
              <a:gd name="connsiteX343" fmla="*/ 2053252 w 5703477"/>
              <a:gd name="connsiteY343" fmla="*/ 1942639 h 6858432"/>
              <a:gd name="connsiteX344" fmla="*/ 1749067 w 5703477"/>
              <a:gd name="connsiteY344" fmla="*/ 2150038 h 6858432"/>
              <a:gd name="connsiteX345" fmla="*/ 1866593 w 5703477"/>
              <a:gd name="connsiteY345" fmla="*/ 2274478 h 6858432"/>
              <a:gd name="connsiteX346" fmla="*/ 1590060 w 5703477"/>
              <a:gd name="connsiteY346" fmla="*/ 2537184 h 6858432"/>
              <a:gd name="connsiteX347" fmla="*/ 1534754 w 5703477"/>
              <a:gd name="connsiteY347" fmla="*/ 2551010 h 6858432"/>
              <a:gd name="connsiteX348" fmla="*/ 1534754 w 5703477"/>
              <a:gd name="connsiteY348" fmla="*/ 2156952 h 6858432"/>
              <a:gd name="connsiteX349" fmla="*/ 1493274 w 5703477"/>
              <a:gd name="connsiteY349" fmla="*/ 2343611 h 6858432"/>
              <a:gd name="connsiteX350" fmla="*/ 1500187 w 5703477"/>
              <a:gd name="connsiteY350" fmla="*/ 2557924 h 6858432"/>
              <a:gd name="connsiteX351" fmla="*/ 1278962 w 5703477"/>
              <a:gd name="connsiteY351" fmla="*/ 2689276 h 6858432"/>
              <a:gd name="connsiteX352" fmla="*/ 1085389 w 5703477"/>
              <a:gd name="connsiteY352" fmla="*/ 2689276 h 6858432"/>
              <a:gd name="connsiteX353" fmla="*/ 877990 w 5703477"/>
              <a:gd name="connsiteY353" fmla="*/ 2786063 h 6858432"/>
              <a:gd name="connsiteX354" fmla="*/ 1133782 w 5703477"/>
              <a:gd name="connsiteY354" fmla="*/ 2723843 h 6858432"/>
              <a:gd name="connsiteX355" fmla="*/ 1244395 w 5703477"/>
              <a:gd name="connsiteY355" fmla="*/ 2723843 h 6858432"/>
              <a:gd name="connsiteX356" fmla="*/ 1182175 w 5703477"/>
              <a:gd name="connsiteY356" fmla="*/ 2820629 h 6858432"/>
              <a:gd name="connsiteX357" fmla="*/ 1168349 w 5703477"/>
              <a:gd name="connsiteY357" fmla="*/ 3159381 h 6858432"/>
              <a:gd name="connsiteX358" fmla="*/ 788117 w 5703477"/>
              <a:gd name="connsiteY358" fmla="*/ 3470480 h 6858432"/>
              <a:gd name="connsiteX359" fmla="*/ 684417 w 5703477"/>
              <a:gd name="connsiteY359" fmla="*/ 3055682 h 6858432"/>
              <a:gd name="connsiteX360" fmla="*/ 988603 w 5703477"/>
              <a:gd name="connsiteY360" fmla="*/ 2198432 h 6858432"/>
              <a:gd name="connsiteX361" fmla="*/ 1548581 w 5703477"/>
              <a:gd name="connsiteY361" fmla="*/ 1424141 h 6858432"/>
              <a:gd name="connsiteX362" fmla="*/ 1714500 w 5703477"/>
              <a:gd name="connsiteY362" fmla="*/ 1341182 h 6858432"/>
              <a:gd name="connsiteX363" fmla="*/ 1984119 w 5703477"/>
              <a:gd name="connsiteY363" fmla="*/ 1168349 h 6858432"/>
              <a:gd name="connsiteX364" fmla="*/ 1956466 w 5703477"/>
              <a:gd name="connsiteY364" fmla="*/ 1583147 h 6858432"/>
              <a:gd name="connsiteX365" fmla="*/ 2862109 w 5703477"/>
              <a:gd name="connsiteY365" fmla="*/ 1361921 h 6858432"/>
              <a:gd name="connsiteX366" fmla="*/ 2571750 w 5703477"/>
              <a:gd name="connsiteY366" fmla="*/ 2108559 h 6858432"/>
              <a:gd name="connsiteX367" fmla="*/ 2309044 w 5703477"/>
              <a:gd name="connsiteY367" fmla="*/ 1984119 h 6858432"/>
              <a:gd name="connsiteX368" fmla="*/ 2371264 w 5703477"/>
              <a:gd name="connsiteY368" fmla="*/ 1887333 h 6858432"/>
              <a:gd name="connsiteX369" fmla="*/ 2661623 w 5703477"/>
              <a:gd name="connsiteY369" fmla="*/ 1119956 h 6858432"/>
              <a:gd name="connsiteX370" fmla="*/ 2862109 w 5703477"/>
              <a:gd name="connsiteY370" fmla="*/ 1361921 h 6858432"/>
              <a:gd name="connsiteX371" fmla="*/ 2232998 w 5703477"/>
              <a:gd name="connsiteY371" fmla="*/ 1320442 h 6858432"/>
              <a:gd name="connsiteX372" fmla="*/ 2219171 w 5703477"/>
              <a:gd name="connsiteY372" fmla="*/ 1548581 h 6858432"/>
              <a:gd name="connsiteX373" fmla="*/ 2239911 w 5703477"/>
              <a:gd name="connsiteY373" fmla="*/ 1755980 h 6858432"/>
              <a:gd name="connsiteX374" fmla="*/ 2309044 w 5703477"/>
              <a:gd name="connsiteY374" fmla="*/ 1908073 h 6858432"/>
              <a:gd name="connsiteX375" fmla="*/ 2281391 w 5703477"/>
              <a:gd name="connsiteY375" fmla="*/ 1970292 h 6858432"/>
              <a:gd name="connsiteX376" fmla="*/ 2087819 w 5703477"/>
              <a:gd name="connsiteY376" fmla="*/ 1928813 h 6858432"/>
              <a:gd name="connsiteX377" fmla="*/ 2011772 w 5703477"/>
              <a:gd name="connsiteY377" fmla="*/ 1742153 h 6858432"/>
              <a:gd name="connsiteX378" fmla="*/ 2011772 w 5703477"/>
              <a:gd name="connsiteY378" fmla="*/ 1154522 h 6858432"/>
              <a:gd name="connsiteX379" fmla="*/ 2087819 w 5703477"/>
              <a:gd name="connsiteY379" fmla="*/ 1099216 h 6858432"/>
              <a:gd name="connsiteX380" fmla="*/ 2232998 w 5703477"/>
              <a:gd name="connsiteY380" fmla="*/ 1320442 h 6858432"/>
              <a:gd name="connsiteX381" fmla="*/ 2633970 w 5703477"/>
              <a:gd name="connsiteY381" fmla="*/ 1113042 h 6858432"/>
              <a:gd name="connsiteX382" fmla="*/ 2468050 w 5703477"/>
              <a:gd name="connsiteY382" fmla="*/ 1631540 h 6858432"/>
              <a:gd name="connsiteX383" fmla="*/ 2329784 w 5703477"/>
              <a:gd name="connsiteY383" fmla="*/ 1866593 h 6858432"/>
              <a:gd name="connsiteX384" fmla="*/ 2295218 w 5703477"/>
              <a:gd name="connsiteY384" fmla="*/ 1755980 h 6858432"/>
              <a:gd name="connsiteX385" fmla="*/ 2281391 w 5703477"/>
              <a:gd name="connsiteY385" fmla="*/ 1638454 h 6858432"/>
              <a:gd name="connsiteX386" fmla="*/ 2440397 w 5703477"/>
              <a:gd name="connsiteY386" fmla="*/ 1431054 h 6858432"/>
              <a:gd name="connsiteX387" fmla="*/ 2495704 w 5703477"/>
              <a:gd name="connsiteY387" fmla="*/ 1458708 h 6858432"/>
              <a:gd name="connsiteX388" fmla="*/ 2454224 w 5703477"/>
              <a:gd name="connsiteY388" fmla="*/ 1403401 h 6858432"/>
              <a:gd name="connsiteX389" fmla="*/ 2620143 w 5703477"/>
              <a:gd name="connsiteY389" fmla="*/ 1085389 h 6858432"/>
              <a:gd name="connsiteX390" fmla="*/ 2633970 w 5703477"/>
              <a:gd name="connsiteY390" fmla="*/ 1113042 h 6858432"/>
              <a:gd name="connsiteX391" fmla="*/ 2592490 w 5703477"/>
              <a:gd name="connsiteY391" fmla="*/ 1002429 h 6858432"/>
              <a:gd name="connsiteX392" fmla="*/ 2613230 w 5703477"/>
              <a:gd name="connsiteY392" fmla="*/ 1071563 h 6858432"/>
              <a:gd name="connsiteX393" fmla="*/ 2426571 w 5703477"/>
              <a:gd name="connsiteY393" fmla="*/ 1355008 h 6858432"/>
              <a:gd name="connsiteX394" fmla="*/ 2350524 w 5703477"/>
              <a:gd name="connsiteY394" fmla="*/ 1133782 h 6858432"/>
              <a:gd name="connsiteX395" fmla="*/ 2371264 w 5703477"/>
              <a:gd name="connsiteY395" fmla="*/ 1057736 h 6858432"/>
              <a:gd name="connsiteX396" fmla="*/ 2405831 w 5703477"/>
              <a:gd name="connsiteY396" fmla="*/ 1071563 h 6858432"/>
              <a:gd name="connsiteX397" fmla="*/ 2606317 w 5703477"/>
              <a:gd name="connsiteY397" fmla="*/ 954036 h 6858432"/>
              <a:gd name="connsiteX398" fmla="*/ 2592490 w 5703477"/>
              <a:gd name="connsiteY398" fmla="*/ 1002429 h 6858432"/>
              <a:gd name="connsiteX399" fmla="*/ 2260651 w 5703477"/>
              <a:gd name="connsiteY399" fmla="*/ 871077 h 6858432"/>
              <a:gd name="connsiteX400" fmla="*/ 2198431 w 5703477"/>
              <a:gd name="connsiteY400" fmla="*/ 871077 h 6858432"/>
              <a:gd name="connsiteX401" fmla="*/ 2184605 w 5703477"/>
              <a:gd name="connsiteY401" fmla="*/ 850337 h 6858432"/>
              <a:gd name="connsiteX402" fmla="*/ 2315958 w 5703477"/>
              <a:gd name="connsiteY402" fmla="*/ 836510 h 6858432"/>
              <a:gd name="connsiteX403" fmla="*/ 2260651 w 5703477"/>
              <a:gd name="connsiteY403" fmla="*/ 871077 h 6858432"/>
              <a:gd name="connsiteX404" fmla="*/ 2156952 w 5703477"/>
              <a:gd name="connsiteY404" fmla="*/ 718984 h 6858432"/>
              <a:gd name="connsiteX405" fmla="*/ 2170778 w 5703477"/>
              <a:gd name="connsiteY405" fmla="*/ 725897 h 6858432"/>
              <a:gd name="connsiteX406" fmla="*/ 2198431 w 5703477"/>
              <a:gd name="connsiteY406" fmla="*/ 712071 h 6858432"/>
              <a:gd name="connsiteX407" fmla="*/ 2177692 w 5703477"/>
              <a:gd name="connsiteY407" fmla="*/ 746637 h 6858432"/>
              <a:gd name="connsiteX408" fmla="*/ 2170778 w 5703477"/>
              <a:gd name="connsiteY408" fmla="*/ 732811 h 6858432"/>
              <a:gd name="connsiteX409" fmla="*/ 2115472 w 5703477"/>
              <a:gd name="connsiteY409" fmla="*/ 877990 h 6858432"/>
              <a:gd name="connsiteX410" fmla="*/ 2087819 w 5703477"/>
              <a:gd name="connsiteY410" fmla="*/ 795030 h 6858432"/>
              <a:gd name="connsiteX411" fmla="*/ 2177692 w 5703477"/>
              <a:gd name="connsiteY411" fmla="*/ 698244 h 6858432"/>
              <a:gd name="connsiteX412" fmla="*/ 2156952 w 5703477"/>
              <a:gd name="connsiteY412" fmla="*/ 718984 h 6858432"/>
              <a:gd name="connsiteX413" fmla="*/ 2758409 w 5703477"/>
              <a:gd name="connsiteY413" fmla="*/ 677504 h 6858432"/>
              <a:gd name="connsiteX414" fmla="*/ 2737669 w 5703477"/>
              <a:gd name="connsiteY414" fmla="*/ 677504 h 6858432"/>
              <a:gd name="connsiteX415" fmla="*/ 2744583 w 5703477"/>
              <a:gd name="connsiteY415" fmla="*/ 642938 h 6858432"/>
              <a:gd name="connsiteX416" fmla="*/ 2758409 w 5703477"/>
              <a:gd name="connsiteY416" fmla="*/ 677504 h 6858432"/>
              <a:gd name="connsiteX417" fmla="*/ 2329784 w 5703477"/>
              <a:gd name="connsiteY417" fmla="*/ 663677 h 6858432"/>
              <a:gd name="connsiteX418" fmla="*/ 2274478 w 5703477"/>
              <a:gd name="connsiteY418" fmla="*/ 656764 h 6858432"/>
              <a:gd name="connsiteX419" fmla="*/ 2295218 w 5703477"/>
              <a:gd name="connsiteY419" fmla="*/ 642938 h 6858432"/>
              <a:gd name="connsiteX420" fmla="*/ 2329784 w 5703477"/>
              <a:gd name="connsiteY420" fmla="*/ 663677 h 6858432"/>
              <a:gd name="connsiteX421" fmla="*/ 2343611 w 5703477"/>
              <a:gd name="connsiteY421" fmla="*/ 663677 h 6858432"/>
              <a:gd name="connsiteX422" fmla="*/ 2343611 w 5703477"/>
              <a:gd name="connsiteY422" fmla="*/ 608371 h 6858432"/>
              <a:gd name="connsiteX423" fmla="*/ 2343611 w 5703477"/>
              <a:gd name="connsiteY423" fmla="*/ 663677 h 6858432"/>
              <a:gd name="connsiteX424" fmla="*/ 2737669 w 5703477"/>
              <a:gd name="connsiteY424" fmla="*/ 629111 h 6858432"/>
              <a:gd name="connsiteX425" fmla="*/ 2710016 w 5703477"/>
              <a:gd name="connsiteY425" fmla="*/ 677504 h 6858432"/>
              <a:gd name="connsiteX426" fmla="*/ 2716929 w 5703477"/>
              <a:gd name="connsiteY426" fmla="*/ 649851 h 6858432"/>
              <a:gd name="connsiteX427" fmla="*/ 2696190 w 5703477"/>
              <a:gd name="connsiteY427" fmla="*/ 629111 h 6858432"/>
              <a:gd name="connsiteX428" fmla="*/ 2696190 w 5703477"/>
              <a:gd name="connsiteY428" fmla="*/ 580718 h 6858432"/>
              <a:gd name="connsiteX429" fmla="*/ 2737669 w 5703477"/>
              <a:gd name="connsiteY429" fmla="*/ 629111 h 6858432"/>
              <a:gd name="connsiteX430" fmla="*/ 2682363 w 5703477"/>
              <a:gd name="connsiteY430" fmla="*/ 580718 h 6858432"/>
              <a:gd name="connsiteX431" fmla="*/ 2682363 w 5703477"/>
              <a:gd name="connsiteY431" fmla="*/ 559978 h 6858432"/>
              <a:gd name="connsiteX432" fmla="*/ 2682363 w 5703477"/>
              <a:gd name="connsiteY432" fmla="*/ 580718 h 6858432"/>
              <a:gd name="connsiteX433" fmla="*/ 2502617 w 5703477"/>
              <a:gd name="connsiteY433" fmla="*/ 490845 h 6858432"/>
              <a:gd name="connsiteX434" fmla="*/ 2426571 w 5703477"/>
              <a:gd name="connsiteY434" fmla="*/ 518498 h 6858432"/>
              <a:gd name="connsiteX435" fmla="*/ 2378177 w 5703477"/>
              <a:gd name="connsiteY435" fmla="*/ 504671 h 6858432"/>
              <a:gd name="connsiteX436" fmla="*/ 2398917 w 5703477"/>
              <a:gd name="connsiteY436" fmla="*/ 490845 h 6858432"/>
              <a:gd name="connsiteX437" fmla="*/ 2371264 w 5703477"/>
              <a:gd name="connsiteY437" fmla="*/ 470105 h 6858432"/>
              <a:gd name="connsiteX438" fmla="*/ 2502617 w 5703477"/>
              <a:gd name="connsiteY438" fmla="*/ 490845 h 6858432"/>
              <a:gd name="connsiteX439" fmla="*/ 2198431 w 5703477"/>
              <a:gd name="connsiteY439" fmla="*/ 477018 h 6858432"/>
              <a:gd name="connsiteX440" fmla="*/ 2191518 w 5703477"/>
              <a:gd name="connsiteY440" fmla="*/ 483931 h 6858432"/>
              <a:gd name="connsiteX441" fmla="*/ 2129298 w 5703477"/>
              <a:gd name="connsiteY441" fmla="*/ 511585 h 6858432"/>
              <a:gd name="connsiteX442" fmla="*/ 2073992 w 5703477"/>
              <a:gd name="connsiteY442" fmla="*/ 483931 h 6858432"/>
              <a:gd name="connsiteX443" fmla="*/ 2115472 w 5703477"/>
              <a:gd name="connsiteY443" fmla="*/ 463192 h 6858432"/>
              <a:gd name="connsiteX444" fmla="*/ 2198431 w 5703477"/>
              <a:gd name="connsiteY444" fmla="*/ 477018 h 6858432"/>
              <a:gd name="connsiteX445" fmla="*/ 2239911 w 5703477"/>
              <a:gd name="connsiteY445" fmla="*/ 497758 h 6858432"/>
              <a:gd name="connsiteX446" fmla="*/ 2170778 w 5703477"/>
              <a:gd name="connsiteY446" fmla="*/ 622198 h 6858432"/>
              <a:gd name="connsiteX447" fmla="*/ 2177692 w 5703477"/>
              <a:gd name="connsiteY447" fmla="*/ 656764 h 6858432"/>
              <a:gd name="connsiteX448" fmla="*/ 2191518 w 5703477"/>
              <a:gd name="connsiteY448" fmla="*/ 642938 h 6858432"/>
              <a:gd name="connsiteX449" fmla="*/ 2226085 w 5703477"/>
              <a:gd name="connsiteY449" fmla="*/ 642938 h 6858432"/>
              <a:gd name="connsiteX450" fmla="*/ 2177692 w 5703477"/>
              <a:gd name="connsiteY450" fmla="*/ 670591 h 6858432"/>
              <a:gd name="connsiteX451" fmla="*/ 2150038 w 5703477"/>
              <a:gd name="connsiteY451" fmla="*/ 622198 h 6858432"/>
              <a:gd name="connsiteX452" fmla="*/ 2205345 w 5703477"/>
              <a:gd name="connsiteY452" fmla="*/ 518498 h 6858432"/>
              <a:gd name="connsiteX453" fmla="*/ 2226085 w 5703477"/>
              <a:gd name="connsiteY453" fmla="*/ 442452 h 6858432"/>
              <a:gd name="connsiteX454" fmla="*/ 2239911 w 5703477"/>
              <a:gd name="connsiteY454" fmla="*/ 497758 h 6858432"/>
              <a:gd name="connsiteX455" fmla="*/ 2516444 w 5703477"/>
              <a:gd name="connsiteY455" fmla="*/ 428625 h 6858432"/>
              <a:gd name="connsiteX456" fmla="*/ 2440397 w 5703477"/>
              <a:gd name="connsiteY456" fmla="*/ 414798 h 6858432"/>
              <a:gd name="connsiteX457" fmla="*/ 2364351 w 5703477"/>
              <a:gd name="connsiteY457" fmla="*/ 428625 h 6858432"/>
              <a:gd name="connsiteX458" fmla="*/ 2433484 w 5703477"/>
              <a:gd name="connsiteY458" fmla="*/ 394058 h 6858432"/>
              <a:gd name="connsiteX459" fmla="*/ 2516444 w 5703477"/>
              <a:gd name="connsiteY459" fmla="*/ 428625 h 6858432"/>
              <a:gd name="connsiteX460" fmla="*/ 2792976 w 5703477"/>
              <a:gd name="connsiteY460" fmla="*/ 152093 h 6858432"/>
              <a:gd name="connsiteX461" fmla="*/ 2848282 w 5703477"/>
              <a:gd name="connsiteY461" fmla="*/ 359492 h 6858432"/>
              <a:gd name="connsiteX462" fmla="*/ 2827542 w 5703477"/>
              <a:gd name="connsiteY462" fmla="*/ 400972 h 6858432"/>
              <a:gd name="connsiteX463" fmla="*/ 2820629 w 5703477"/>
              <a:gd name="connsiteY463" fmla="*/ 546151 h 6858432"/>
              <a:gd name="connsiteX464" fmla="*/ 2779149 w 5703477"/>
              <a:gd name="connsiteY464" fmla="*/ 629111 h 6858432"/>
              <a:gd name="connsiteX465" fmla="*/ 2661623 w 5703477"/>
              <a:gd name="connsiteY465" fmla="*/ 435538 h 6858432"/>
              <a:gd name="connsiteX466" fmla="*/ 2260651 w 5703477"/>
              <a:gd name="connsiteY466" fmla="*/ 235052 h 6858432"/>
              <a:gd name="connsiteX467" fmla="*/ 2143125 w 5703477"/>
              <a:gd name="connsiteY467" fmla="*/ 269619 h 6858432"/>
              <a:gd name="connsiteX468" fmla="*/ 2474964 w 5703477"/>
              <a:gd name="connsiteY468" fmla="*/ 48393 h 6858432"/>
              <a:gd name="connsiteX469" fmla="*/ 2792976 w 5703477"/>
              <a:gd name="connsiteY469" fmla="*/ 152093 h 6858432"/>
              <a:gd name="connsiteX470" fmla="*/ 2882849 w 5703477"/>
              <a:gd name="connsiteY470" fmla="*/ 262706 h 6858432"/>
              <a:gd name="connsiteX471" fmla="*/ 2903589 w 5703477"/>
              <a:gd name="connsiteY471" fmla="*/ 359492 h 6858432"/>
              <a:gd name="connsiteX472" fmla="*/ 2882849 w 5703477"/>
              <a:gd name="connsiteY472" fmla="*/ 421712 h 6858432"/>
              <a:gd name="connsiteX473" fmla="*/ 2862109 w 5703477"/>
              <a:gd name="connsiteY473" fmla="*/ 566891 h 6858432"/>
              <a:gd name="connsiteX474" fmla="*/ 2786062 w 5703477"/>
              <a:gd name="connsiteY474" fmla="*/ 705157 h 6858432"/>
              <a:gd name="connsiteX475" fmla="*/ 2799889 w 5703477"/>
              <a:gd name="connsiteY475" fmla="*/ 774290 h 6858432"/>
              <a:gd name="connsiteX476" fmla="*/ 2627056 w 5703477"/>
              <a:gd name="connsiteY476" fmla="*/ 954036 h 6858432"/>
              <a:gd name="connsiteX477" fmla="*/ 2627056 w 5703477"/>
              <a:gd name="connsiteY477" fmla="*/ 1023169 h 6858432"/>
              <a:gd name="connsiteX478" fmla="*/ 2640883 w 5703477"/>
              <a:gd name="connsiteY478" fmla="*/ 1071563 h 6858432"/>
              <a:gd name="connsiteX479" fmla="*/ 2758409 w 5703477"/>
              <a:gd name="connsiteY479" fmla="*/ 1154522 h 6858432"/>
              <a:gd name="connsiteX480" fmla="*/ 2869022 w 5703477"/>
              <a:gd name="connsiteY480" fmla="*/ 1320442 h 6858432"/>
              <a:gd name="connsiteX481" fmla="*/ 3041855 w 5703477"/>
              <a:gd name="connsiteY481" fmla="*/ 1424141 h 6858432"/>
              <a:gd name="connsiteX482" fmla="*/ 3263081 w 5703477"/>
              <a:gd name="connsiteY482" fmla="*/ 1562407 h 6858432"/>
              <a:gd name="connsiteX483" fmla="*/ 3456653 w 5703477"/>
              <a:gd name="connsiteY483" fmla="*/ 1873506 h 6858432"/>
              <a:gd name="connsiteX484" fmla="*/ 3505046 w 5703477"/>
              <a:gd name="connsiteY484" fmla="*/ 1991032 h 6858432"/>
              <a:gd name="connsiteX485" fmla="*/ 3615659 w 5703477"/>
              <a:gd name="connsiteY485" fmla="*/ 2502617 h 6858432"/>
              <a:gd name="connsiteX486" fmla="*/ 3767752 w 5703477"/>
              <a:gd name="connsiteY486" fmla="*/ 2945069 h 6858432"/>
              <a:gd name="connsiteX487" fmla="*/ 3795405 w 5703477"/>
              <a:gd name="connsiteY487" fmla="*/ 3131728 h 6858432"/>
              <a:gd name="connsiteX488" fmla="*/ 3878365 w 5703477"/>
              <a:gd name="connsiteY488" fmla="*/ 3228514 h 6858432"/>
              <a:gd name="connsiteX489" fmla="*/ 4065024 w 5703477"/>
              <a:gd name="connsiteY489" fmla="*/ 3525786 h 6858432"/>
              <a:gd name="connsiteX490" fmla="*/ 4182550 w 5703477"/>
              <a:gd name="connsiteY490" fmla="*/ 3511960 h 6858432"/>
              <a:gd name="connsiteX491" fmla="*/ 4825488 w 5703477"/>
              <a:gd name="connsiteY491" fmla="*/ 3954411 h 6858432"/>
              <a:gd name="connsiteX492" fmla="*/ 4846228 w 5703477"/>
              <a:gd name="connsiteY492" fmla="*/ 4120331 h 6858432"/>
              <a:gd name="connsiteX493" fmla="*/ 4970667 w 5703477"/>
              <a:gd name="connsiteY493" fmla="*/ 4127244 h 6858432"/>
              <a:gd name="connsiteX494" fmla="*/ 5226460 w 5703477"/>
              <a:gd name="connsiteY494" fmla="*/ 4154897 h 6858432"/>
              <a:gd name="connsiteX495" fmla="*/ 5579038 w 5703477"/>
              <a:gd name="connsiteY495" fmla="*/ 4445256 h 6858432"/>
              <a:gd name="connsiteX496" fmla="*/ 5530645 w 5703477"/>
              <a:gd name="connsiteY496" fmla="*/ 4542043 h 6858432"/>
              <a:gd name="connsiteX497" fmla="*/ 5703478 w 5703477"/>
              <a:gd name="connsiteY497" fmla="*/ 5053627 h 6858432"/>
              <a:gd name="connsiteX498" fmla="*/ 5592865 w 5703477"/>
              <a:gd name="connsiteY498" fmla="*/ 5378553 h 6858432"/>
              <a:gd name="connsiteX499" fmla="*/ 5599778 w 5703477"/>
              <a:gd name="connsiteY499" fmla="*/ 5482252 h 6858432"/>
              <a:gd name="connsiteX500" fmla="*/ 5406206 w 5703477"/>
              <a:gd name="connsiteY500" fmla="*/ 5807178 h 6858432"/>
              <a:gd name="connsiteX501" fmla="*/ 5219546 w 5703477"/>
              <a:gd name="connsiteY501" fmla="*/ 5945444 h 6858432"/>
              <a:gd name="connsiteX502" fmla="*/ 5032887 w 5703477"/>
              <a:gd name="connsiteY502" fmla="*/ 6173583 h 6858432"/>
              <a:gd name="connsiteX503" fmla="*/ 5012147 w 5703477"/>
              <a:gd name="connsiteY503" fmla="*/ 6339502 h 6858432"/>
              <a:gd name="connsiteX504" fmla="*/ 4839315 w 5703477"/>
              <a:gd name="connsiteY504" fmla="*/ 6512335 h 6858432"/>
              <a:gd name="connsiteX505" fmla="*/ 4293163 w 5703477"/>
              <a:gd name="connsiteY505" fmla="*/ 6616035 h 6858432"/>
              <a:gd name="connsiteX506" fmla="*/ 4030458 w 5703477"/>
              <a:gd name="connsiteY506" fmla="*/ 6616035 h 6858432"/>
              <a:gd name="connsiteX507" fmla="*/ 3677879 w 5703477"/>
              <a:gd name="connsiteY507" fmla="*/ 6671341 h 6858432"/>
              <a:gd name="connsiteX508" fmla="*/ 3449740 w 5703477"/>
              <a:gd name="connsiteY508" fmla="*/ 6712821 h 6858432"/>
              <a:gd name="connsiteX509" fmla="*/ 3359867 w 5703477"/>
              <a:gd name="connsiteY509" fmla="*/ 6788867 h 6858432"/>
              <a:gd name="connsiteX510" fmla="*/ 3062595 w 5703477"/>
              <a:gd name="connsiteY510" fmla="*/ 6837260 h 6858432"/>
              <a:gd name="connsiteX511" fmla="*/ 2744583 w 5703477"/>
              <a:gd name="connsiteY511" fmla="*/ 6802694 h 6858432"/>
              <a:gd name="connsiteX512" fmla="*/ 2620143 w 5703477"/>
              <a:gd name="connsiteY512" fmla="*/ 6802694 h 6858432"/>
              <a:gd name="connsiteX513" fmla="*/ 2509530 w 5703477"/>
              <a:gd name="connsiteY513" fmla="*/ 6781954 h 6858432"/>
              <a:gd name="connsiteX514" fmla="*/ 2468050 w 5703477"/>
              <a:gd name="connsiteY514" fmla="*/ 6823434 h 6858432"/>
              <a:gd name="connsiteX515" fmla="*/ 2343611 w 5703477"/>
              <a:gd name="connsiteY515" fmla="*/ 6858000 h 6858432"/>
              <a:gd name="connsiteX516" fmla="*/ 2136212 w 5703477"/>
              <a:gd name="connsiteY516" fmla="*/ 6837260 h 6858432"/>
              <a:gd name="connsiteX517" fmla="*/ 1707587 w 5703477"/>
              <a:gd name="connsiteY517" fmla="*/ 6733561 h 6858432"/>
              <a:gd name="connsiteX518" fmla="*/ 1631540 w 5703477"/>
              <a:gd name="connsiteY518" fmla="*/ 6754301 h 6858432"/>
              <a:gd name="connsiteX519" fmla="*/ 1251308 w 5703477"/>
              <a:gd name="connsiteY519" fmla="*/ 6754301 h 6858432"/>
              <a:gd name="connsiteX520" fmla="*/ 746637 w 5703477"/>
              <a:gd name="connsiteY520" fmla="*/ 6705908 h 6858432"/>
              <a:gd name="connsiteX521" fmla="*/ 525411 w 5703477"/>
              <a:gd name="connsiteY521" fmla="*/ 6733561 h 6858432"/>
              <a:gd name="connsiteX522" fmla="*/ 235052 w 5703477"/>
              <a:gd name="connsiteY522" fmla="*/ 6581468 h 6858432"/>
              <a:gd name="connsiteX523" fmla="*/ 200486 w 5703477"/>
              <a:gd name="connsiteY523" fmla="*/ 6498508 h 6858432"/>
              <a:gd name="connsiteX524" fmla="*/ 103700 w 5703477"/>
              <a:gd name="connsiteY524" fmla="*/ 6180496 h 6858432"/>
              <a:gd name="connsiteX525" fmla="*/ 0 w 5703477"/>
              <a:gd name="connsiteY525" fmla="*/ 5516819 h 6858432"/>
              <a:gd name="connsiteX526" fmla="*/ 0 w 5703477"/>
              <a:gd name="connsiteY526" fmla="*/ 5392379 h 6858432"/>
              <a:gd name="connsiteX527" fmla="*/ 69133 w 5703477"/>
              <a:gd name="connsiteY527" fmla="*/ 4853141 h 6858432"/>
              <a:gd name="connsiteX528" fmla="*/ 304185 w 5703477"/>
              <a:gd name="connsiteY528" fmla="*/ 4465996 h 6858432"/>
              <a:gd name="connsiteX529" fmla="*/ 539238 w 5703477"/>
              <a:gd name="connsiteY529" fmla="*/ 4141071 h 6858432"/>
              <a:gd name="connsiteX530" fmla="*/ 622198 w 5703477"/>
              <a:gd name="connsiteY530" fmla="*/ 3892192 h 6858432"/>
              <a:gd name="connsiteX531" fmla="*/ 781204 w 5703477"/>
              <a:gd name="connsiteY531" fmla="*/ 3498133 h 6858432"/>
              <a:gd name="connsiteX532" fmla="*/ 684417 w 5703477"/>
              <a:gd name="connsiteY532" fmla="*/ 3325301 h 6858432"/>
              <a:gd name="connsiteX533" fmla="*/ 642938 w 5703477"/>
              <a:gd name="connsiteY533" fmla="*/ 3014202 h 6858432"/>
              <a:gd name="connsiteX534" fmla="*/ 656764 w 5703477"/>
              <a:gd name="connsiteY534" fmla="*/ 2869022 h 6858432"/>
              <a:gd name="connsiteX535" fmla="*/ 871077 w 5703477"/>
              <a:gd name="connsiteY535" fmla="*/ 2309044 h 6858432"/>
              <a:gd name="connsiteX536" fmla="*/ 974776 w 5703477"/>
              <a:gd name="connsiteY536" fmla="*/ 2143125 h 6858432"/>
              <a:gd name="connsiteX537" fmla="*/ 1168349 w 5703477"/>
              <a:gd name="connsiteY537" fmla="*/ 1783633 h 6858432"/>
              <a:gd name="connsiteX538" fmla="*/ 1465621 w 5703477"/>
              <a:gd name="connsiteY538" fmla="*/ 1389575 h 6858432"/>
              <a:gd name="connsiteX539" fmla="*/ 2060165 w 5703477"/>
              <a:gd name="connsiteY539" fmla="*/ 1078476 h 6858432"/>
              <a:gd name="connsiteX540" fmla="*/ 2087819 w 5703477"/>
              <a:gd name="connsiteY540" fmla="*/ 1036996 h 6858432"/>
              <a:gd name="connsiteX541" fmla="*/ 2163865 w 5703477"/>
              <a:gd name="connsiteY541" fmla="*/ 905643 h 6858432"/>
              <a:gd name="connsiteX542" fmla="*/ 2122385 w 5703477"/>
              <a:gd name="connsiteY542" fmla="*/ 1036996 h 6858432"/>
              <a:gd name="connsiteX543" fmla="*/ 2329784 w 5703477"/>
              <a:gd name="connsiteY543" fmla="*/ 1355008 h 6858432"/>
              <a:gd name="connsiteX544" fmla="*/ 2267565 w 5703477"/>
              <a:gd name="connsiteY544" fmla="*/ 1334268 h 6858432"/>
              <a:gd name="connsiteX545" fmla="*/ 2267565 w 5703477"/>
              <a:gd name="connsiteY545" fmla="*/ 1590061 h 6858432"/>
              <a:gd name="connsiteX546" fmla="*/ 2281391 w 5703477"/>
              <a:gd name="connsiteY546" fmla="*/ 1596974 h 6858432"/>
              <a:gd name="connsiteX547" fmla="*/ 2405831 w 5703477"/>
              <a:gd name="connsiteY547" fmla="*/ 1396488 h 6858432"/>
              <a:gd name="connsiteX548" fmla="*/ 2184605 w 5703477"/>
              <a:gd name="connsiteY548" fmla="*/ 1092302 h 6858432"/>
              <a:gd name="connsiteX549" fmla="*/ 2239911 w 5703477"/>
              <a:gd name="connsiteY549" fmla="*/ 933296 h 6858432"/>
              <a:gd name="connsiteX550" fmla="*/ 2205345 w 5703477"/>
              <a:gd name="connsiteY550" fmla="*/ 1078476 h 6858432"/>
              <a:gd name="connsiteX551" fmla="*/ 2253738 w 5703477"/>
              <a:gd name="connsiteY551" fmla="*/ 1216742 h 6858432"/>
              <a:gd name="connsiteX552" fmla="*/ 2253738 w 5703477"/>
              <a:gd name="connsiteY552" fmla="*/ 1140696 h 6858432"/>
              <a:gd name="connsiteX553" fmla="*/ 2253738 w 5703477"/>
              <a:gd name="connsiteY553" fmla="*/ 1106129 h 6858432"/>
              <a:gd name="connsiteX554" fmla="*/ 2288304 w 5703477"/>
              <a:gd name="connsiteY554" fmla="*/ 940210 h 6858432"/>
              <a:gd name="connsiteX555" fmla="*/ 2302131 w 5703477"/>
              <a:gd name="connsiteY555" fmla="*/ 988603 h 6858432"/>
              <a:gd name="connsiteX556" fmla="*/ 2288304 w 5703477"/>
              <a:gd name="connsiteY556" fmla="*/ 1113042 h 6858432"/>
              <a:gd name="connsiteX557" fmla="*/ 2302131 w 5703477"/>
              <a:gd name="connsiteY557" fmla="*/ 1202915 h 6858432"/>
              <a:gd name="connsiteX558" fmla="*/ 2302131 w 5703477"/>
              <a:gd name="connsiteY558" fmla="*/ 1126869 h 6858432"/>
              <a:gd name="connsiteX559" fmla="*/ 2357438 w 5703477"/>
              <a:gd name="connsiteY559" fmla="*/ 967863 h 6858432"/>
              <a:gd name="connsiteX560" fmla="*/ 2322871 w 5703477"/>
              <a:gd name="connsiteY560" fmla="*/ 898730 h 6858432"/>
              <a:gd name="connsiteX561" fmla="*/ 2378177 w 5703477"/>
              <a:gd name="connsiteY561" fmla="*/ 947123 h 6858432"/>
              <a:gd name="connsiteX562" fmla="*/ 2378177 w 5703477"/>
              <a:gd name="connsiteY562" fmla="*/ 850337 h 6858432"/>
              <a:gd name="connsiteX563" fmla="*/ 2364351 w 5703477"/>
              <a:gd name="connsiteY563" fmla="*/ 801944 h 6858432"/>
              <a:gd name="connsiteX564" fmla="*/ 2177692 w 5703477"/>
              <a:gd name="connsiteY564" fmla="*/ 801944 h 6858432"/>
              <a:gd name="connsiteX565" fmla="*/ 2163865 w 5703477"/>
              <a:gd name="connsiteY565" fmla="*/ 788117 h 6858432"/>
              <a:gd name="connsiteX566" fmla="*/ 2302131 w 5703477"/>
              <a:gd name="connsiteY566" fmla="*/ 774290 h 6858432"/>
              <a:gd name="connsiteX567" fmla="*/ 2226085 w 5703477"/>
              <a:gd name="connsiteY567" fmla="*/ 712071 h 6858432"/>
              <a:gd name="connsiteX568" fmla="*/ 2212258 w 5703477"/>
              <a:gd name="connsiteY568" fmla="*/ 753550 h 6858432"/>
              <a:gd name="connsiteX569" fmla="*/ 2226085 w 5703477"/>
              <a:gd name="connsiteY569" fmla="*/ 698244 h 6858432"/>
              <a:gd name="connsiteX570" fmla="*/ 2253738 w 5703477"/>
              <a:gd name="connsiteY570" fmla="*/ 732811 h 6858432"/>
              <a:gd name="connsiteX571" fmla="*/ 2267565 w 5703477"/>
              <a:gd name="connsiteY571" fmla="*/ 705157 h 6858432"/>
              <a:gd name="connsiteX572" fmla="*/ 2322871 w 5703477"/>
              <a:gd name="connsiteY572" fmla="*/ 746637 h 6858432"/>
              <a:gd name="connsiteX573" fmla="*/ 2309044 w 5703477"/>
              <a:gd name="connsiteY573" fmla="*/ 725897 h 6858432"/>
              <a:gd name="connsiteX574" fmla="*/ 2357438 w 5703477"/>
              <a:gd name="connsiteY574" fmla="*/ 746637 h 6858432"/>
              <a:gd name="connsiteX575" fmla="*/ 2343611 w 5703477"/>
              <a:gd name="connsiteY575" fmla="*/ 732811 h 6858432"/>
              <a:gd name="connsiteX576" fmla="*/ 2357438 w 5703477"/>
              <a:gd name="connsiteY576" fmla="*/ 718984 h 6858432"/>
              <a:gd name="connsiteX577" fmla="*/ 2329784 w 5703477"/>
              <a:gd name="connsiteY577" fmla="*/ 691331 h 6858432"/>
              <a:gd name="connsiteX578" fmla="*/ 2419657 w 5703477"/>
              <a:gd name="connsiteY578" fmla="*/ 836510 h 6858432"/>
              <a:gd name="connsiteX579" fmla="*/ 2371264 w 5703477"/>
              <a:gd name="connsiteY579" fmla="*/ 1036996 h 6858432"/>
              <a:gd name="connsiteX580" fmla="*/ 2385091 w 5703477"/>
              <a:gd name="connsiteY580" fmla="*/ 1043909 h 6858432"/>
              <a:gd name="connsiteX581" fmla="*/ 2599403 w 5703477"/>
              <a:gd name="connsiteY581" fmla="*/ 919470 h 6858432"/>
              <a:gd name="connsiteX582" fmla="*/ 2613230 w 5703477"/>
              <a:gd name="connsiteY582" fmla="*/ 933296 h 6858432"/>
              <a:gd name="connsiteX583" fmla="*/ 2661623 w 5703477"/>
              <a:gd name="connsiteY583" fmla="*/ 933296 h 6858432"/>
              <a:gd name="connsiteX584" fmla="*/ 2675450 w 5703477"/>
              <a:gd name="connsiteY584" fmla="*/ 919470 h 6858432"/>
              <a:gd name="connsiteX585" fmla="*/ 2640883 w 5703477"/>
              <a:gd name="connsiteY585" fmla="*/ 912556 h 6858432"/>
              <a:gd name="connsiteX586" fmla="*/ 2703103 w 5703477"/>
              <a:gd name="connsiteY586" fmla="*/ 822683 h 6858432"/>
              <a:gd name="connsiteX587" fmla="*/ 2703103 w 5703477"/>
              <a:gd name="connsiteY587" fmla="*/ 774290 h 6858432"/>
              <a:gd name="connsiteX588" fmla="*/ 2654710 w 5703477"/>
              <a:gd name="connsiteY588" fmla="*/ 774290 h 6858432"/>
              <a:gd name="connsiteX589" fmla="*/ 2696190 w 5703477"/>
              <a:gd name="connsiteY589" fmla="*/ 746637 h 6858432"/>
              <a:gd name="connsiteX590" fmla="*/ 2730756 w 5703477"/>
              <a:gd name="connsiteY590" fmla="*/ 850337 h 6858432"/>
              <a:gd name="connsiteX591" fmla="*/ 2758409 w 5703477"/>
              <a:gd name="connsiteY591" fmla="*/ 767377 h 6858432"/>
              <a:gd name="connsiteX592" fmla="*/ 2723843 w 5703477"/>
              <a:gd name="connsiteY592" fmla="*/ 712071 h 6858432"/>
              <a:gd name="connsiteX593" fmla="*/ 2640883 w 5703477"/>
              <a:gd name="connsiteY593" fmla="*/ 760464 h 6858432"/>
              <a:gd name="connsiteX594" fmla="*/ 2689276 w 5703477"/>
              <a:gd name="connsiteY594" fmla="*/ 629111 h 6858432"/>
              <a:gd name="connsiteX595" fmla="*/ 2661623 w 5703477"/>
              <a:gd name="connsiteY595" fmla="*/ 677504 h 6858432"/>
              <a:gd name="connsiteX596" fmla="*/ 2640883 w 5703477"/>
              <a:gd name="connsiteY596" fmla="*/ 587631 h 6858432"/>
              <a:gd name="connsiteX597" fmla="*/ 2661623 w 5703477"/>
              <a:gd name="connsiteY597" fmla="*/ 525411 h 6858432"/>
              <a:gd name="connsiteX598" fmla="*/ 2627056 w 5703477"/>
              <a:gd name="connsiteY598" fmla="*/ 490845 h 6858432"/>
              <a:gd name="connsiteX599" fmla="*/ 2246825 w 5703477"/>
              <a:gd name="connsiteY599" fmla="*/ 290359 h 6858432"/>
              <a:gd name="connsiteX600" fmla="*/ 2073992 w 5703477"/>
              <a:gd name="connsiteY600" fmla="*/ 373319 h 6858432"/>
              <a:gd name="connsiteX601" fmla="*/ 2080905 w 5703477"/>
              <a:gd name="connsiteY601" fmla="*/ 394058 h 6858432"/>
              <a:gd name="connsiteX602" fmla="*/ 2129298 w 5703477"/>
              <a:gd name="connsiteY602" fmla="*/ 380232 h 6858432"/>
              <a:gd name="connsiteX603" fmla="*/ 2198431 w 5703477"/>
              <a:gd name="connsiteY603" fmla="*/ 407885 h 6858432"/>
              <a:gd name="connsiteX604" fmla="*/ 2060165 w 5703477"/>
              <a:gd name="connsiteY604" fmla="*/ 421712 h 6858432"/>
              <a:gd name="connsiteX605" fmla="*/ 2032512 w 5703477"/>
              <a:gd name="connsiteY605" fmla="*/ 629111 h 6858432"/>
              <a:gd name="connsiteX606" fmla="*/ 2094732 w 5703477"/>
              <a:gd name="connsiteY606" fmla="*/ 954036 h 6858432"/>
              <a:gd name="connsiteX607" fmla="*/ 1991032 w 5703477"/>
              <a:gd name="connsiteY607" fmla="*/ 649851 h 6858432"/>
              <a:gd name="connsiteX608" fmla="*/ 2025599 w 5703477"/>
              <a:gd name="connsiteY608" fmla="*/ 483931 h 6858432"/>
              <a:gd name="connsiteX609" fmla="*/ 2039425 w 5703477"/>
              <a:gd name="connsiteY609" fmla="*/ 394058 h 6858432"/>
              <a:gd name="connsiteX610" fmla="*/ 2378177 w 5703477"/>
              <a:gd name="connsiteY610" fmla="*/ 20740 h 6858432"/>
              <a:gd name="connsiteX611" fmla="*/ 2502617 w 5703477"/>
              <a:gd name="connsiteY611" fmla="*/ 0 h 6858432"/>
              <a:gd name="connsiteX612" fmla="*/ 2882849 w 5703477"/>
              <a:gd name="connsiteY612" fmla="*/ 262706 h 6858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</a:cxnLst>
            <a:rect l="l" t="t" r="r" b="b"/>
            <a:pathLst>
              <a:path w="5703477" h="6858432">
                <a:moveTo>
                  <a:pt x="2260651" y="6526162"/>
                </a:moveTo>
                <a:cubicBezTo>
                  <a:pt x="2281391" y="6526162"/>
                  <a:pt x="2309044" y="6533075"/>
                  <a:pt x="2329784" y="6539988"/>
                </a:cubicBezTo>
                <a:cubicBezTo>
                  <a:pt x="2267565" y="6546901"/>
                  <a:pt x="2150038" y="6560728"/>
                  <a:pt x="2136212" y="6560728"/>
                </a:cubicBezTo>
                <a:cubicBezTo>
                  <a:pt x="2101645" y="6560728"/>
                  <a:pt x="1984119" y="6533075"/>
                  <a:pt x="1970292" y="6519248"/>
                </a:cubicBezTo>
                <a:cubicBezTo>
                  <a:pt x="1984119" y="6519248"/>
                  <a:pt x="1997946" y="6519248"/>
                  <a:pt x="2260651" y="6526162"/>
                </a:cubicBezTo>
                <a:close/>
                <a:moveTo>
                  <a:pt x="2689276" y="6277283"/>
                </a:moveTo>
                <a:cubicBezTo>
                  <a:pt x="2786062" y="6284196"/>
                  <a:pt x="2917415" y="6360242"/>
                  <a:pt x="3014202" y="6463942"/>
                </a:cubicBezTo>
                <a:cubicBezTo>
                  <a:pt x="2875935" y="6380982"/>
                  <a:pt x="2723843" y="6298022"/>
                  <a:pt x="2606317" y="6277283"/>
                </a:cubicBezTo>
                <a:lnTo>
                  <a:pt x="2689276" y="6277283"/>
                </a:lnTo>
                <a:close/>
                <a:moveTo>
                  <a:pt x="2357438" y="6076797"/>
                </a:moveTo>
                <a:cubicBezTo>
                  <a:pt x="2364351" y="6139016"/>
                  <a:pt x="2371264" y="6201236"/>
                  <a:pt x="2392004" y="6263456"/>
                </a:cubicBezTo>
                <a:cubicBezTo>
                  <a:pt x="2405831" y="6304936"/>
                  <a:pt x="2488790" y="6512335"/>
                  <a:pt x="2488790" y="6595295"/>
                </a:cubicBezTo>
                <a:cubicBezTo>
                  <a:pt x="2488790" y="6692081"/>
                  <a:pt x="2447310" y="6781954"/>
                  <a:pt x="2343611" y="6781954"/>
                </a:cubicBezTo>
                <a:cubicBezTo>
                  <a:pt x="2329784" y="6781954"/>
                  <a:pt x="2170778" y="6761214"/>
                  <a:pt x="2150038" y="6761214"/>
                </a:cubicBezTo>
                <a:lnTo>
                  <a:pt x="1804373" y="6761214"/>
                </a:lnTo>
                <a:cubicBezTo>
                  <a:pt x="1742153" y="6678254"/>
                  <a:pt x="1728327" y="6643688"/>
                  <a:pt x="1728327" y="6574555"/>
                </a:cubicBezTo>
                <a:lnTo>
                  <a:pt x="1742153" y="6263456"/>
                </a:lnTo>
                <a:cubicBezTo>
                  <a:pt x="1742153" y="6249629"/>
                  <a:pt x="1728327" y="6235803"/>
                  <a:pt x="1728327" y="6215063"/>
                </a:cubicBezTo>
                <a:cubicBezTo>
                  <a:pt x="1728327" y="6090623"/>
                  <a:pt x="2087819" y="6056057"/>
                  <a:pt x="2122385" y="6056057"/>
                </a:cubicBezTo>
                <a:cubicBezTo>
                  <a:pt x="2143125" y="6056057"/>
                  <a:pt x="2281391" y="6076797"/>
                  <a:pt x="2357438" y="6076797"/>
                </a:cubicBezTo>
                <a:close/>
                <a:moveTo>
                  <a:pt x="2938155" y="5814091"/>
                </a:moveTo>
                <a:cubicBezTo>
                  <a:pt x="3069508" y="5834831"/>
                  <a:pt x="3235427" y="5931617"/>
                  <a:pt x="3387520" y="6007664"/>
                </a:cubicBezTo>
                <a:lnTo>
                  <a:pt x="3387520" y="6021490"/>
                </a:lnTo>
                <a:cubicBezTo>
                  <a:pt x="3332214" y="6083710"/>
                  <a:pt x="3269994" y="6125190"/>
                  <a:pt x="3207774" y="6187410"/>
                </a:cubicBezTo>
                <a:cubicBezTo>
                  <a:pt x="3173208" y="6221976"/>
                  <a:pt x="3152468" y="6332589"/>
                  <a:pt x="3152468" y="6380982"/>
                </a:cubicBezTo>
                <a:cubicBezTo>
                  <a:pt x="3152468" y="6401722"/>
                  <a:pt x="3166294" y="6505422"/>
                  <a:pt x="3166294" y="6526162"/>
                </a:cubicBezTo>
                <a:cubicBezTo>
                  <a:pt x="3166294" y="6560728"/>
                  <a:pt x="3152468" y="6643688"/>
                  <a:pt x="3076421" y="6671341"/>
                </a:cubicBezTo>
                <a:cubicBezTo>
                  <a:pt x="3048768" y="6685168"/>
                  <a:pt x="3007288" y="6678254"/>
                  <a:pt x="2993462" y="6678254"/>
                </a:cubicBezTo>
                <a:cubicBezTo>
                  <a:pt x="2869022" y="6678254"/>
                  <a:pt x="2620143" y="6629861"/>
                  <a:pt x="2564837" y="6588381"/>
                </a:cubicBezTo>
                <a:cubicBezTo>
                  <a:pt x="2530270" y="6422462"/>
                  <a:pt x="2447310" y="6242716"/>
                  <a:pt x="2392004" y="6076797"/>
                </a:cubicBezTo>
                <a:cubicBezTo>
                  <a:pt x="2405831" y="6069883"/>
                  <a:pt x="2426571" y="6062970"/>
                  <a:pt x="2447310" y="6049143"/>
                </a:cubicBezTo>
                <a:cubicBezTo>
                  <a:pt x="2481877" y="6014577"/>
                  <a:pt x="2523357" y="5959270"/>
                  <a:pt x="2571750" y="5931617"/>
                </a:cubicBezTo>
                <a:cubicBezTo>
                  <a:pt x="2654710" y="5883224"/>
                  <a:pt x="2834456" y="5793351"/>
                  <a:pt x="2855196" y="5793351"/>
                </a:cubicBezTo>
                <a:cubicBezTo>
                  <a:pt x="2869022" y="5793351"/>
                  <a:pt x="2903589" y="5814091"/>
                  <a:pt x="2938155" y="5814091"/>
                </a:cubicBezTo>
                <a:close/>
                <a:moveTo>
                  <a:pt x="2820629" y="5779524"/>
                </a:moveTo>
                <a:cubicBezTo>
                  <a:pt x="2703103" y="5821004"/>
                  <a:pt x="2523357" y="5827918"/>
                  <a:pt x="2440397" y="6014577"/>
                </a:cubicBezTo>
                <a:cubicBezTo>
                  <a:pt x="2419657" y="5890137"/>
                  <a:pt x="2398917" y="5751871"/>
                  <a:pt x="2322871" y="5627432"/>
                </a:cubicBezTo>
                <a:cubicBezTo>
                  <a:pt x="2495704" y="5655085"/>
                  <a:pt x="2661623" y="5731131"/>
                  <a:pt x="2820629" y="5779524"/>
                </a:cubicBezTo>
                <a:close/>
                <a:moveTo>
                  <a:pt x="2302131" y="5620518"/>
                </a:moveTo>
                <a:lnTo>
                  <a:pt x="2295218" y="5627432"/>
                </a:lnTo>
                <a:lnTo>
                  <a:pt x="2412744" y="6028403"/>
                </a:lnTo>
                <a:lnTo>
                  <a:pt x="2336698" y="6028403"/>
                </a:lnTo>
                <a:cubicBezTo>
                  <a:pt x="2260651" y="6014577"/>
                  <a:pt x="2115472" y="5986924"/>
                  <a:pt x="2101645" y="5986924"/>
                </a:cubicBezTo>
                <a:cubicBezTo>
                  <a:pt x="2004859" y="5986924"/>
                  <a:pt x="1742153" y="6021490"/>
                  <a:pt x="1686847" y="6132103"/>
                </a:cubicBezTo>
                <a:cubicBezTo>
                  <a:pt x="1631540" y="6076797"/>
                  <a:pt x="1624627" y="6014577"/>
                  <a:pt x="1603887" y="5966184"/>
                </a:cubicBezTo>
                <a:cubicBezTo>
                  <a:pt x="1583147" y="5917791"/>
                  <a:pt x="1541667" y="5883224"/>
                  <a:pt x="1514014" y="5841744"/>
                </a:cubicBezTo>
                <a:cubicBezTo>
                  <a:pt x="1486361" y="5800264"/>
                  <a:pt x="1479448" y="5731131"/>
                  <a:pt x="1486361" y="5682738"/>
                </a:cubicBezTo>
                <a:lnTo>
                  <a:pt x="1486361" y="5648172"/>
                </a:lnTo>
                <a:cubicBezTo>
                  <a:pt x="1493274" y="5613605"/>
                  <a:pt x="1444881" y="5502992"/>
                  <a:pt x="1444881" y="5482252"/>
                </a:cubicBezTo>
                <a:cubicBezTo>
                  <a:pt x="1444881" y="5454599"/>
                  <a:pt x="1555494" y="5426946"/>
                  <a:pt x="1569321" y="5426946"/>
                </a:cubicBezTo>
                <a:lnTo>
                  <a:pt x="2302131" y="5620518"/>
                </a:lnTo>
                <a:close/>
                <a:moveTo>
                  <a:pt x="483931" y="4341557"/>
                </a:moveTo>
                <a:lnTo>
                  <a:pt x="477018" y="4880795"/>
                </a:lnTo>
                <a:lnTo>
                  <a:pt x="456278" y="5025974"/>
                </a:lnTo>
                <a:cubicBezTo>
                  <a:pt x="442452" y="5122760"/>
                  <a:pt x="394058" y="5309420"/>
                  <a:pt x="394058" y="5323246"/>
                </a:cubicBezTo>
                <a:cubicBezTo>
                  <a:pt x="394058" y="5413119"/>
                  <a:pt x="442452" y="5475339"/>
                  <a:pt x="539238" y="5565212"/>
                </a:cubicBezTo>
                <a:cubicBezTo>
                  <a:pt x="546151" y="5579039"/>
                  <a:pt x="691331" y="5627432"/>
                  <a:pt x="732810" y="5627432"/>
                </a:cubicBezTo>
                <a:cubicBezTo>
                  <a:pt x="815770" y="5627432"/>
                  <a:pt x="857250" y="5475339"/>
                  <a:pt x="877990" y="5454599"/>
                </a:cubicBezTo>
                <a:cubicBezTo>
                  <a:pt x="967863" y="5461512"/>
                  <a:pt x="1057736" y="5461512"/>
                  <a:pt x="1147609" y="5482252"/>
                </a:cubicBezTo>
                <a:cubicBezTo>
                  <a:pt x="1202915" y="5496079"/>
                  <a:pt x="1299702" y="5537559"/>
                  <a:pt x="1320442" y="5537559"/>
                </a:cubicBezTo>
                <a:cubicBezTo>
                  <a:pt x="1334268" y="5537559"/>
                  <a:pt x="1375748" y="5523732"/>
                  <a:pt x="1403401" y="5502992"/>
                </a:cubicBezTo>
                <a:cubicBezTo>
                  <a:pt x="1410315" y="5530645"/>
                  <a:pt x="1417228" y="5558299"/>
                  <a:pt x="1424141" y="5592865"/>
                </a:cubicBezTo>
                <a:cubicBezTo>
                  <a:pt x="1431054" y="5627432"/>
                  <a:pt x="1424141" y="5710391"/>
                  <a:pt x="1424141" y="5724218"/>
                </a:cubicBezTo>
                <a:cubicBezTo>
                  <a:pt x="1424141" y="5827918"/>
                  <a:pt x="1458708" y="5862484"/>
                  <a:pt x="1527841" y="5980010"/>
                </a:cubicBezTo>
                <a:cubicBezTo>
                  <a:pt x="1548581" y="6014577"/>
                  <a:pt x="1548581" y="6069883"/>
                  <a:pt x="1576234" y="6118276"/>
                </a:cubicBezTo>
                <a:cubicBezTo>
                  <a:pt x="1603887" y="6159756"/>
                  <a:pt x="1645367" y="6208149"/>
                  <a:pt x="1686847" y="6242716"/>
                </a:cubicBezTo>
                <a:cubicBezTo>
                  <a:pt x="1693760" y="6256543"/>
                  <a:pt x="1693760" y="6270369"/>
                  <a:pt x="1693760" y="6284196"/>
                </a:cubicBezTo>
                <a:lnTo>
                  <a:pt x="1666107" y="6588381"/>
                </a:lnTo>
                <a:cubicBezTo>
                  <a:pt x="1659194" y="6622948"/>
                  <a:pt x="1666107" y="6678254"/>
                  <a:pt x="1686847" y="6705908"/>
                </a:cubicBezTo>
                <a:cubicBezTo>
                  <a:pt x="1666107" y="6712821"/>
                  <a:pt x="1631540" y="6712821"/>
                  <a:pt x="1617714" y="6712821"/>
                </a:cubicBezTo>
                <a:lnTo>
                  <a:pt x="781204" y="6657514"/>
                </a:lnTo>
                <a:cubicBezTo>
                  <a:pt x="677504" y="6657514"/>
                  <a:pt x="615284" y="6698994"/>
                  <a:pt x="532325" y="6698994"/>
                </a:cubicBezTo>
                <a:cubicBezTo>
                  <a:pt x="483931" y="6698994"/>
                  <a:pt x="304185" y="6588381"/>
                  <a:pt x="297272" y="6567641"/>
                </a:cubicBezTo>
                <a:cubicBezTo>
                  <a:pt x="248879" y="6443202"/>
                  <a:pt x="179746" y="6284196"/>
                  <a:pt x="172833" y="6166670"/>
                </a:cubicBezTo>
                <a:cubicBezTo>
                  <a:pt x="165919" y="6083710"/>
                  <a:pt x="152093" y="5986924"/>
                  <a:pt x="138266" y="5910877"/>
                </a:cubicBezTo>
                <a:cubicBezTo>
                  <a:pt x="124440" y="5793351"/>
                  <a:pt x="76046" y="5572125"/>
                  <a:pt x="76046" y="5558299"/>
                </a:cubicBezTo>
                <a:lnTo>
                  <a:pt x="76046" y="5323246"/>
                </a:lnTo>
                <a:cubicBezTo>
                  <a:pt x="89873" y="5191893"/>
                  <a:pt x="110613" y="5060541"/>
                  <a:pt x="131353" y="4929188"/>
                </a:cubicBezTo>
                <a:cubicBezTo>
                  <a:pt x="138266" y="4901535"/>
                  <a:pt x="138266" y="4873881"/>
                  <a:pt x="138266" y="4846228"/>
                </a:cubicBezTo>
                <a:cubicBezTo>
                  <a:pt x="145179" y="4832401"/>
                  <a:pt x="138266" y="4804748"/>
                  <a:pt x="152093" y="4797835"/>
                </a:cubicBezTo>
                <a:cubicBezTo>
                  <a:pt x="255792" y="4673395"/>
                  <a:pt x="394058" y="4562783"/>
                  <a:pt x="366405" y="4445256"/>
                </a:cubicBezTo>
                <a:cubicBezTo>
                  <a:pt x="352579" y="4376123"/>
                  <a:pt x="456278" y="4272424"/>
                  <a:pt x="511585" y="4210204"/>
                </a:cubicBezTo>
                <a:cubicBezTo>
                  <a:pt x="497758" y="4251684"/>
                  <a:pt x="490845" y="4300077"/>
                  <a:pt x="483931" y="4341557"/>
                </a:cubicBezTo>
                <a:close/>
                <a:moveTo>
                  <a:pt x="5171153" y="4203291"/>
                </a:moveTo>
                <a:cubicBezTo>
                  <a:pt x="5184980" y="4203291"/>
                  <a:pt x="5509905" y="4341557"/>
                  <a:pt x="5509905" y="4445256"/>
                </a:cubicBezTo>
                <a:cubicBezTo>
                  <a:pt x="5509905" y="4459083"/>
                  <a:pt x="5454599" y="4521303"/>
                  <a:pt x="5454599" y="4535129"/>
                </a:cubicBezTo>
                <a:cubicBezTo>
                  <a:pt x="5454599" y="4555869"/>
                  <a:pt x="5496079" y="4597349"/>
                  <a:pt x="5509905" y="4631916"/>
                </a:cubicBezTo>
                <a:cubicBezTo>
                  <a:pt x="5551385" y="4735615"/>
                  <a:pt x="5634345" y="4929188"/>
                  <a:pt x="5634345" y="5053627"/>
                </a:cubicBezTo>
                <a:cubicBezTo>
                  <a:pt x="5634345" y="5164240"/>
                  <a:pt x="5544472" y="5233373"/>
                  <a:pt x="5516819" y="5364726"/>
                </a:cubicBezTo>
                <a:cubicBezTo>
                  <a:pt x="5502992" y="5406206"/>
                  <a:pt x="5530645" y="5468426"/>
                  <a:pt x="5516819" y="5516819"/>
                </a:cubicBezTo>
                <a:cubicBezTo>
                  <a:pt x="5502992" y="5592865"/>
                  <a:pt x="5399292" y="5717305"/>
                  <a:pt x="5309419" y="5786438"/>
                </a:cubicBezTo>
                <a:cubicBezTo>
                  <a:pt x="5254113" y="5827918"/>
                  <a:pt x="5191893" y="5855571"/>
                  <a:pt x="5143500" y="5903964"/>
                </a:cubicBezTo>
                <a:cubicBezTo>
                  <a:pt x="5129673" y="5910877"/>
                  <a:pt x="5136587" y="5938530"/>
                  <a:pt x="5129673" y="5952357"/>
                </a:cubicBezTo>
                <a:cubicBezTo>
                  <a:pt x="5074367" y="5993837"/>
                  <a:pt x="4970667" y="6076797"/>
                  <a:pt x="4956841" y="6152843"/>
                </a:cubicBezTo>
                <a:cubicBezTo>
                  <a:pt x="4949927" y="6201236"/>
                  <a:pt x="4949927" y="6263456"/>
                  <a:pt x="4936101" y="6318762"/>
                </a:cubicBezTo>
                <a:cubicBezTo>
                  <a:pt x="4915361" y="6394809"/>
                  <a:pt x="4804748" y="6450115"/>
                  <a:pt x="4742528" y="6457028"/>
                </a:cubicBezTo>
                <a:cubicBezTo>
                  <a:pt x="4694135" y="6463942"/>
                  <a:pt x="4652655" y="6484682"/>
                  <a:pt x="4604262" y="6491595"/>
                </a:cubicBezTo>
                <a:cubicBezTo>
                  <a:pt x="4472909" y="6519248"/>
                  <a:pt x="4334643" y="6533075"/>
                  <a:pt x="4203290" y="6546901"/>
                </a:cubicBezTo>
                <a:cubicBezTo>
                  <a:pt x="4141071" y="6553815"/>
                  <a:pt x="4071937" y="6539988"/>
                  <a:pt x="4016631" y="6560728"/>
                </a:cubicBezTo>
                <a:cubicBezTo>
                  <a:pt x="3899105" y="6588381"/>
                  <a:pt x="3823058" y="6622948"/>
                  <a:pt x="3705532" y="6622948"/>
                </a:cubicBezTo>
                <a:lnTo>
                  <a:pt x="3581093" y="6622948"/>
                </a:lnTo>
                <a:cubicBezTo>
                  <a:pt x="3539613" y="6629861"/>
                  <a:pt x="3484306" y="6629861"/>
                  <a:pt x="3442827" y="6643688"/>
                </a:cubicBezTo>
                <a:cubicBezTo>
                  <a:pt x="3415173" y="6650601"/>
                  <a:pt x="3380607" y="6698994"/>
                  <a:pt x="3359867" y="6712821"/>
                </a:cubicBezTo>
                <a:cubicBezTo>
                  <a:pt x="3325300" y="6733561"/>
                  <a:pt x="3283821" y="6733561"/>
                  <a:pt x="3249254" y="6740474"/>
                </a:cubicBezTo>
                <a:cubicBezTo>
                  <a:pt x="3145554" y="6761214"/>
                  <a:pt x="3104075" y="6768127"/>
                  <a:pt x="3021115" y="6768127"/>
                </a:cubicBezTo>
                <a:lnTo>
                  <a:pt x="2751496" y="6754301"/>
                </a:lnTo>
                <a:cubicBezTo>
                  <a:pt x="2675450" y="6754301"/>
                  <a:pt x="2599403" y="6761214"/>
                  <a:pt x="2523357" y="6775041"/>
                </a:cubicBezTo>
                <a:cubicBezTo>
                  <a:pt x="2544097" y="6733561"/>
                  <a:pt x="2557923" y="6685168"/>
                  <a:pt x="2564837" y="6636774"/>
                </a:cubicBezTo>
                <a:cubicBezTo>
                  <a:pt x="2696190" y="6705908"/>
                  <a:pt x="2875935" y="6754301"/>
                  <a:pt x="3021115" y="6754301"/>
                </a:cubicBezTo>
                <a:cubicBezTo>
                  <a:pt x="3145554" y="6754301"/>
                  <a:pt x="3242341" y="6657514"/>
                  <a:pt x="3242341" y="6533075"/>
                </a:cubicBezTo>
                <a:cubicBezTo>
                  <a:pt x="3242341" y="6512335"/>
                  <a:pt x="3221601" y="6387895"/>
                  <a:pt x="3221601" y="6367155"/>
                </a:cubicBezTo>
                <a:cubicBezTo>
                  <a:pt x="3221601" y="6353329"/>
                  <a:pt x="3228514" y="6325676"/>
                  <a:pt x="3228514" y="6304936"/>
                </a:cubicBezTo>
                <a:cubicBezTo>
                  <a:pt x="3221601" y="6194323"/>
                  <a:pt x="3429000" y="6125190"/>
                  <a:pt x="3422087" y="6028403"/>
                </a:cubicBezTo>
                <a:cubicBezTo>
                  <a:pt x="3511960" y="6069883"/>
                  <a:pt x="3601833" y="6111363"/>
                  <a:pt x="3691706" y="6145930"/>
                </a:cubicBezTo>
                <a:cubicBezTo>
                  <a:pt x="3767752" y="6173583"/>
                  <a:pt x="3836885" y="6242716"/>
                  <a:pt x="3919845" y="6270369"/>
                </a:cubicBezTo>
                <a:cubicBezTo>
                  <a:pt x="3940585" y="6284196"/>
                  <a:pt x="3975151" y="6270369"/>
                  <a:pt x="4002804" y="6270369"/>
                </a:cubicBezTo>
                <a:cubicBezTo>
                  <a:pt x="4051198" y="6263456"/>
                  <a:pt x="4071937" y="6284196"/>
                  <a:pt x="4085764" y="6284196"/>
                </a:cubicBezTo>
                <a:cubicBezTo>
                  <a:pt x="4127244" y="6284196"/>
                  <a:pt x="4120331" y="6256543"/>
                  <a:pt x="4120331" y="6249629"/>
                </a:cubicBezTo>
                <a:cubicBezTo>
                  <a:pt x="4120331" y="6228889"/>
                  <a:pt x="4134157" y="6228889"/>
                  <a:pt x="4141071" y="6215063"/>
                </a:cubicBezTo>
                <a:cubicBezTo>
                  <a:pt x="4175637" y="6159756"/>
                  <a:pt x="4203290" y="6069883"/>
                  <a:pt x="4210204" y="6021490"/>
                </a:cubicBezTo>
                <a:cubicBezTo>
                  <a:pt x="4217117" y="6000750"/>
                  <a:pt x="4217117" y="5980010"/>
                  <a:pt x="4217117" y="5959270"/>
                </a:cubicBezTo>
                <a:cubicBezTo>
                  <a:pt x="4217117" y="5931617"/>
                  <a:pt x="4224030" y="5903964"/>
                  <a:pt x="4224030" y="5876311"/>
                </a:cubicBezTo>
                <a:cubicBezTo>
                  <a:pt x="4230944" y="5793351"/>
                  <a:pt x="4237857" y="5703478"/>
                  <a:pt x="4251684" y="5620518"/>
                </a:cubicBezTo>
                <a:cubicBezTo>
                  <a:pt x="4313903" y="5364726"/>
                  <a:pt x="4452169" y="5102020"/>
                  <a:pt x="4631915" y="4839315"/>
                </a:cubicBezTo>
                <a:cubicBezTo>
                  <a:pt x="4694135" y="4742528"/>
                  <a:pt x="4728702" y="4625002"/>
                  <a:pt x="4770181" y="4514389"/>
                </a:cubicBezTo>
                <a:cubicBezTo>
                  <a:pt x="4811661" y="4403776"/>
                  <a:pt x="4860054" y="4265510"/>
                  <a:pt x="4853141" y="4147984"/>
                </a:cubicBezTo>
                <a:cubicBezTo>
                  <a:pt x="4943014" y="4182551"/>
                  <a:pt x="5074367" y="4182551"/>
                  <a:pt x="5171153" y="4203291"/>
                </a:cubicBezTo>
                <a:close/>
                <a:moveTo>
                  <a:pt x="2765323" y="5261026"/>
                </a:moveTo>
                <a:cubicBezTo>
                  <a:pt x="2993462" y="5482252"/>
                  <a:pt x="3588006" y="5883224"/>
                  <a:pt x="3885278" y="5883224"/>
                </a:cubicBezTo>
                <a:cubicBezTo>
                  <a:pt x="3920398" y="5883224"/>
                  <a:pt x="3934409" y="5884515"/>
                  <a:pt x="3947867" y="5882302"/>
                </a:cubicBezTo>
                <a:cubicBezTo>
                  <a:pt x="3966210" y="5879168"/>
                  <a:pt x="3983447" y="5869674"/>
                  <a:pt x="4051198" y="5841744"/>
                </a:cubicBezTo>
                <a:cubicBezTo>
                  <a:pt x="3995891" y="5890137"/>
                  <a:pt x="3912931" y="5903964"/>
                  <a:pt x="3850712" y="5903964"/>
                </a:cubicBezTo>
                <a:cubicBezTo>
                  <a:pt x="3698619" y="5903964"/>
                  <a:pt x="3532700" y="5814091"/>
                  <a:pt x="3387520" y="5744958"/>
                </a:cubicBezTo>
                <a:cubicBezTo>
                  <a:pt x="2675450" y="5420033"/>
                  <a:pt x="2018685" y="4500563"/>
                  <a:pt x="1845853" y="4058111"/>
                </a:cubicBezTo>
                <a:cubicBezTo>
                  <a:pt x="2053252" y="4459083"/>
                  <a:pt x="2343611" y="4860055"/>
                  <a:pt x="2765323" y="5261026"/>
                </a:cubicBezTo>
                <a:close/>
                <a:moveTo>
                  <a:pt x="1465621" y="5288680"/>
                </a:moveTo>
                <a:cubicBezTo>
                  <a:pt x="1320442" y="5095107"/>
                  <a:pt x="1154522" y="4452170"/>
                  <a:pt x="1154522" y="4189464"/>
                </a:cubicBezTo>
                <a:lnTo>
                  <a:pt x="1154522" y="3885278"/>
                </a:lnTo>
                <a:cubicBezTo>
                  <a:pt x="1161435" y="3878365"/>
                  <a:pt x="1161435" y="3871452"/>
                  <a:pt x="1168349" y="3871452"/>
                </a:cubicBezTo>
                <a:cubicBezTo>
                  <a:pt x="1175262" y="4327730"/>
                  <a:pt x="1313528" y="4825488"/>
                  <a:pt x="1465621" y="5288680"/>
                </a:cubicBezTo>
                <a:close/>
                <a:moveTo>
                  <a:pt x="4051198" y="4963754"/>
                </a:moveTo>
                <a:cubicBezTo>
                  <a:pt x="4141071" y="4963754"/>
                  <a:pt x="4230944" y="4943014"/>
                  <a:pt x="4320817" y="4901535"/>
                </a:cubicBezTo>
                <a:cubicBezTo>
                  <a:pt x="4203290" y="4977581"/>
                  <a:pt x="4106504" y="4998321"/>
                  <a:pt x="3995891" y="4998321"/>
                </a:cubicBezTo>
                <a:cubicBezTo>
                  <a:pt x="3629486" y="4998321"/>
                  <a:pt x="3034942" y="4687222"/>
                  <a:pt x="2716929" y="4493649"/>
                </a:cubicBezTo>
                <a:cubicBezTo>
                  <a:pt x="2398917" y="4306990"/>
                  <a:pt x="1928812" y="3912932"/>
                  <a:pt x="1838939" y="3684792"/>
                </a:cubicBezTo>
                <a:cubicBezTo>
                  <a:pt x="2253738" y="4258597"/>
                  <a:pt x="3498133" y="4963754"/>
                  <a:pt x="4051198" y="4963754"/>
                </a:cubicBezTo>
                <a:close/>
                <a:moveTo>
                  <a:pt x="1078476" y="3871452"/>
                </a:moveTo>
                <a:lnTo>
                  <a:pt x="1085389" y="4631916"/>
                </a:lnTo>
                <a:cubicBezTo>
                  <a:pt x="1071563" y="4555869"/>
                  <a:pt x="1050823" y="4389950"/>
                  <a:pt x="1050823" y="4376123"/>
                </a:cubicBezTo>
                <a:lnTo>
                  <a:pt x="1050823" y="3878365"/>
                </a:lnTo>
                <a:cubicBezTo>
                  <a:pt x="1064649" y="3788492"/>
                  <a:pt x="1050823" y="3684792"/>
                  <a:pt x="1099216" y="3594919"/>
                </a:cubicBezTo>
                <a:cubicBezTo>
                  <a:pt x="1092302" y="3684792"/>
                  <a:pt x="1085389" y="3781579"/>
                  <a:pt x="1078476" y="3871452"/>
                </a:cubicBezTo>
                <a:close/>
                <a:moveTo>
                  <a:pt x="3325300" y="3657139"/>
                </a:moveTo>
                <a:lnTo>
                  <a:pt x="3110988" y="3657139"/>
                </a:lnTo>
                <a:cubicBezTo>
                  <a:pt x="3138641" y="3622573"/>
                  <a:pt x="3200861" y="3588006"/>
                  <a:pt x="3214687" y="3546526"/>
                </a:cubicBezTo>
                <a:cubicBezTo>
                  <a:pt x="3242341" y="3588006"/>
                  <a:pt x="3283821" y="3629486"/>
                  <a:pt x="3325300" y="3657139"/>
                </a:cubicBezTo>
                <a:close/>
                <a:moveTo>
                  <a:pt x="2544097" y="3498133"/>
                </a:moveTo>
                <a:cubicBezTo>
                  <a:pt x="2723843" y="3518873"/>
                  <a:pt x="2903589" y="3484307"/>
                  <a:pt x="3083335" y="3636399"/>
                </a:cubicBezTo>
                <a:cubicBezTo>
                  <a:pt x="3069508" y="3643313"/>
                  <a:pt x="3055681" y="3650226"/>
                  <a:pt x="3041855" y="3650226"/>
                </a:cubicBezTo>
                <a:cubicBezTo>
                  <a:pt x="2951982" y="3650226"/>
                  <a:pt x="2827542" y="3622573"/>
                  <a:pt x="2744583" y="3601833"/>
                </a:cubicBezTo>
                <a:cubicBezTo>
                  <a:pt x="2654710" y="3581093"/>
                  <a:pt x="2557923" y="3567266"/>
                  <a:pt x="2474964" y="3546526"/>
                </a:cubicBezTo>
                <a:cubicBezTo>
                  <a:pt x="2405831" y="3532700"/>
                  <a:pt x="2350524" y="3511960"/>
                  <a:pt x="2288304" y="3491220"/>
                </a:cubicBezTo>
                <a:lnTo>
                  <a:pt x="2544097" y="3498133"/>
                </a:lnTo>
                <a:close/>
                <a:moveTo>
                  <a:pt x="3366780" y="3567266"/>
                </a:moveTo>
                <a:cubicBezTo>
                  <a:pt x="3339127" y="3463567"/>
                  <a:pt x="3546526" y="3235428"/>
                  <a:pt x="3670966" y="3235428"/>
                </a:cubicBezTo>
                <a:cubicBezTo>
                  <a:pt x="3588006" y="3269994"/>
                  <a:pt x="3380607" y="3442827"/>
                  <a:pt x="3366780" y="3567266"/>
                </a:cubicBezTo>
                <a:close/>
                <a:moveTo>
                  <a:pt x="2032512" y="3394434"/>
                </a:moveTo>
                <a:cubicBezTo>
                  <a:pt x="2129298" y="3456653"/>
                  <a:pt x="2267565" y="3560353"/>
                  <a:pt x="2371264" y="3588006"/>
                </a:cubicBezTo>
                <a:cubicBezTo>
                  <a:pt x="2571750" y="3650226"/>
                  <a:pt x="2792976" y="3691706"/>
                  <a:pt x="3007288" y="3726272"/>
                </a:cubicBezTo>
                <a:lnTo>
                  <a:pt x="3588006" y="3733186"/>
                </a:lnTo>
                <a:cubicBezTo>
                  <a:pt x="3643312" y="3719359"/>
                  <a:pt x="3698619" y="3712446"/>
                  <a:pt x="3753925" y="3691706"/>
                </a:cubicBezTo>
                <a:cubicBezTo>
                  <a:pt x="3906018" y="3629486"/>
                  <a:pt x="4030458" y="3574180"/>
                  <a:pt x="4175637" y="3574180"/>
                </a:cubicBezTo>
                <a:cubicBezTo>
                  <a:pt x="4251684" y="3574180"/>
                  <a:pt x="4348470" y="3594919"/>
                  <a:pt x="4438343" y="3629486"/>
                </a:cubicBezTo>
                <a:cubicBezTo>
                  <a:pt x="4735615" y="3747012"/>
                  <a:pt x="4777095" y="3926758"/>
                  <a:pt x="4777095" y="4141071"/>
                </a:cubicBezTo>
                <a:cubicBezTo>
                  <a:pt x="4777095" y="4362297"/>
                  <a:pt x="4590436" y="4790922"/>
                  <a:pt x="4452169" y="4970668"/>
                </a:cubicBezTo>
                <a:cubicBezTo>
                  <a:pt x="4403776" y="5025974"/>
                  <a:pt x="4376123" y="5102020"/>
                  <a:pt x="4341557" y="5164240"/>
                </a:cubicBezTo>
                <a:cubicBezTo>
                  <a:pt x="4244770" y="5357813"/>
                  <a:pt x="4147984" y="5599778"/>
                  <a:pt x="4147984" y="5807178"/>
                </a:cubicBezTo>
                <a:lnTo>
                  <a:pt x="4147984" y="5945444"/>
                </a:lnTo>
                <a:cubicBezTo>
                  <a:pt x="4134157" y="5986924"/>
                  <a:pt x="4113417" y="6235803"/>
                  <a:pt x="4078851" y="6235803"/>
                </a:cubicBezTo>
                <a:cubicBezTo>
                  <a:pt x="4058111" y="6235803"/>
                  <a:pt x="4044284" y="6221976"/>
                  <a:pt x="4030458" y="6221976"/>
                </a:cubicBezTo>
                <a:cubicBezTo>
                  <a:pt x="4002804" y="6221976"/>
                  <a:pt x="3961325" y="6228889"/>
                  <a:pt x="3940585" y="6221976"/>
                </a:cubicBezTo>
                <a:cubicBezTo>
                  <a:pt x="3836885" y="6187410"/>
                  <a:pt x="3740099" y="6090623"/>
                  <a:pt x="3650226" y="6062970"/>
                </a:cubicBezTo>
                <a:cubicBezTo>
                  <a:pt x="3511960" y="6021490"/>
                  <a:pt x="3380607" y="5931617"/>
                  <a:pt x="3242341" y="5869397"/>
                </a:cubicBezTo>
                <a:cubicBezTo>
                  <a:pt x="3145554" y="5827918"/>
                  <a:pt x="3034942" y="5800264"/>
                  <a:pt x="2938155" y="5765698"/>
                </a:cubicBezTo>
                <a:cubicBezTo>
                  <a:pt x="2779149" y="5710391"/>
                  <a:pt x="2627056" y="5627432"/>
                  <a:pt x="2474964" y="5585952"/>
                </a:cubicBezTo>
                <a:cubicBezTo>
                  <a:pt x="2295218" y="5530645"/>
                  <a:pt x="2115472" y="5482252"/>
                  <a:pt x="1935726" y="5454599"/>
                </a:cubicBezTo>
                <a:cubicBezTo>
                  <a:pt x="1721413" y="5420033"/>
                  <a:pt x="1721413" y="5385466"/>
                  <a:pt x="1576234" y="5385466"/>
                </a:cubicBezTo>
                <a:cubicBezTo>
                  <a:pt x="1507101" y="5385466"/>
                  <a:pt x="1493274" y="5420033"/>
                  <a:pt x="1410315" y="5426946"/>
                </a:cubicBezTo>
                <a:lnTo>
                  <a:pt x="1382661" y="5454599"/>
                </a:lnTo>
                <a:cubicBezTo>
                  <a:pt x="1368835" y="5461512"/>
                  <a:pt x="1341181" y="5475339"/>
                  <a:pt x="1327355" y="5475339"/>
                </a:cubicBezTo>
                <a:cubicBezTo>
                  <a:pt x="1306615" y="5475339"/>
                  <a:pt x="1223655" y="5433859"/>
                  <a:pt x="1168349" y="5420033"/>
                </a:cubicBezTo>
                <a:cubicBezTo>
                  <a:pt x="1071563" y="5392379"/>
                  <a:pt x="947123" y="5378553"/>
                  <a:pt x="843423" y="5392379"/>
                </a:cubicBezTo>
                <a:lnTo>
                  <a:pt x="843423" y="4258597"/>
                </a:lnTo>
                <a:cubicBezTo>
                  <a:pt x="857250" y="4230944"/>
                  <a:pt x="857250" y="4196377"/>
                  <a:pt x="857250" y="4161811"/>
                </a:cubicBezTo>
                <a:cubicBezTo>
                  <a:pt x="864163" y="4078851"/>
                  <a:pt x="871077" y="3988978"/>
                  <a:pt x="871077" y="3836885"/>
                </a:cubicBezTo>
                <a:cubicBezTo>
                  <a:pt x="857250" y="3850712"/>
                  <a:pt x="850337" y="3864538"/>
                  <a:pt x="850337" y="3878365"/>
                </a:cubicBezTo>
                <a:cubicBezTo>
                  <a:pt x="829597" y="4016631"/>
                  <a:pt x="808857" y="4286250"/>
                  <a:pt x="808857" y="4306990"/>
                </a:cubicBezTo>
                <a:lnTo>
                  <a:pt x="808857" y="5406206"/>
                </a:lnTo>
                <a:cubicBezTo>
                  <a:pt x="795030" y="5461512"/>
                  <a:pt x="774290" y="5509905"/>
                  <a:pt x="746637" y="5558299"/>
                </a:cubicBezTo>
                <a:cubicBezTo>
                  <a:pt x="649851" y="5585952"/>
                  <a:pt x="428625" y="5475339"/>
                  <a:pt x="428625" y="5330160"/>
                </a:cubicBezTo>
                <a:cubicBezTo>
                  <a:pt x="428625" y="5316333"/>
                  <a:pt x="470105" y="5178067"/>
                  <a:pt x="477018" y="5102020"/>
                </a:cubicBezTo>
                <a:cubicBezTo>
                  <a:pt x="483931" y="5074367"/>
                  <a:pt x="490845" y="5039801"/>
                  <a:pt x="490845" y="5012147"/>
                </a:cubicBezTo>
                <a:cubicBezTo>
                  <a:pt x="511585" y="4880795"/>
                  <a:pt x="525411" y="4742528"/>
                  <a:pt x="532325" y="4611176"/>
                </a:cubicBezTo>
                <a:lnTo>
                  <a:pt x="532325" y="4445256"/>
                </a:lnTo>
                <a:cubicBezTo>
                  <a:pt x="539238" y="4396863"/>
                  <a:pt x="539238" y="4348470"/>
                  <a:pt x="546151" y="4300077"/>
                </a:cubicBezTo>
                <a:cubicBezTo>
                  <a:pt x="642938" y="4044284"/>
                  <a:pt x="732810" y="3774665"/>
                  <a:pt x="829597" y="3518873"/>
                </a:cubicBezTo>
                <a:cubicBezTo>
                  <a:pt x="850337" y="3463567"/>
                  <a:pt x="898730" y="3373694"/>
                  <a:pt x="974776" y="3318387"/>
                </a:cubicBezTo>
                <a:cubicBezTo>
                  <a:pt x="1030083" y="3269994"/>
                  <a:pt x="1106129" y="3249254"/>
                  <a:pt x="1168349" y="3228514"/>
                </a:cubicBezTo>
                <a:cubicBezTo>
                  <a:pt x="1299702" y="3180121"/>
                  <a:pt x="1348095" y="3166294"/>
                  <a:pt x="1465621" y="3166294"/>
                </a:cubicBezTo>
                <a:cubicBezTo>
                  <a:pt x="1679933" y="3166294"/>
                  <a:pt x="1804373" y="3256167"/>
                  <a:pt x="2032512" y="3394434"/>
                </a:cubicBezTo>
                <a:close/>
                <a:moveTo>
                  <a:pt x="1921899" y="3263081"/>
                </a:moveTo>
                <a:cubicBezTo>
                  <a:pt x="1866593" y="3221601"/>
                  <a:pt x="1804373" y="3187034"/>
                  <a:pt x="1742153" y="3152468"/>
                </a:cubicBezTo>
                <a:cubicBezTo>
                  <a:pt x="1804373" y="3145555"/>
                  <a:pt x="1873506" y="3131728"/>
                  <a:pt x="1935726" y="3117901"/>
                </a:cubicBezTo>
                <a:cubicBezTo>
                  <a:pt x="1928812" y="3166294"/>
                  <a:pt x="1921899" y="3214688"/>
                  <a:pt x="1921899" y="3263081"/>
                </a:cubicBezTo>
                <a:close/>
                <a:moveTo>
                  <a:pt x="3145554" y="3456653"/>
                </a:moveTo>
                <a:cubicBezTo>
                  <a:pt x="3007288" y="3290734"/>
                  <a:pt x="2875935" y="3090248"/>
                  <a:pt x="2820629" y="2931242"/>
                </a:cubicBezTo>
                <a:cubicBezTo>
                  <a:pt x="2917415" y="3076421"/>
                  <a:pt x="3076421" y="3276907"/>
                  <a:pt x="3145554" y="3456653"/>
                </a:cubicBezTo>
                <a:close/>
                <a:moveTo>
                  <a:pt x="2730756" y="3187034"/>
                </a:moveTo>
                <a:cubicBezTo>
                  <a:pt x="2627056" y="3152468"/>
                  <a:pt x="2454224" y="2958895"/>
                  <a:pt x="2433484" y="2869022"/>
                </a:cubicBezTo>
                <a:lnTo>
                  <a:pt x="2730756" y="3187034"/>
                </a:lnTo>
                <a:close/>
                <a:moveTo>
                  <a:pt x="1576234" y="2578663"/>
                </a:moveTo>
                <a:cubicBezTo>
                  <a:pt x="1479448" y="2716930"/>
                  <a:pt x="1437968" y="2751496"/>
                  <a:pt x="1437968" y="2869022"/>
                </a:cubicBezTo>
                <a:cubicBezTo>
                  <a:pt x="1437968" y="2951982"/>
                  <a:pt x="1444881" y="2972722"/>
                  <a:pt x="1562407" y="3090248"/>
                </a:cubicBezTo>
                <a:lnTo>
                  <a:pt x="1396488" y="3090248"/>
                </a:lnTo>
                <a:cubicBezTo>
                  <a:pt x="1334268" y="3104075"/>
                  <a:pt x="1272048" y="3124815"/>
                  <a:pt x="1209829" y="3145555"/>
                </a:cubicBezTo>
                <a:cubicBezTo>
                  <a:pt x="1223655" y="3048768"/>
                  <a:pt x="1244395" y="2862109"/>
                  <a:pt x="1244395" y="2848282"/>
                </a:cubicBezTo>
                <a:cubicBezTo>
                  <a:pt x="1244395" y="2779149"/>
                  <a:pt x="1265135" y="2751496"/>
                  <a:pt x="1355008" y="2668536"/>
                </a:cubicBezTo>
                <a:cubicBezTo>
                  <a:pt x="1403401" y="2620143"/>
                  <a:pt x="1486361" y="2606317"/>
                  <a:pt x="1555494" y="2578663"/>
                </a:cubicBezTo>
                <a:lnTo>
                  <a:pt x="1576234" y="2578663"/>
                </a:lnTo>
                <a:close/>
                <a:moveTo>
                  <a:pt x="1278962" y="2633970"/>
                </a:moveTo>
                <a:cubicBezTo>
                  <a:pt x="1202915" y="2599403"/>
                  <a:pt x="1113042" y="2551010"/>
                  <a:pt x="1036996" y="2488790"/>
                </a:cubicBezTo>
                <a:cubicBezTo>
                  <a:pt x="1106129" y="2516444"/>
                  <a:pt x="1223655" y="2564837"/>
                  <a:pt x="1278962" y="2633970"/>
                </a:cubicBezTo>
                <a:close/>
                <a:moveTo>
                  <a:pt x="2073992" y="2253738"/>
                </a:moveTo>
                <a:lnTo>
                  <a:pt x="2053252" y="2295218"/>
                </a:lnTo>
                <a:cubicBezTo>
                  <a:pt x="2053252" y="2281391"/>
                  <a:pt x="2053252" y="2260651"/>
                  <a:pt x="2046339" y="2246825"/>
                </a:cubicBezTo>
                <a:cubicBezTo>
                  <a:pt x="2067079" y="2246825"/>
                  <a:pt x="2067079" y="2253738"/>
                  <a:pt x="2073992" y="2253738"/>
                </a:cubicBezTo>
                <a:close/>
                <a:moveTo>
                  <a:pt x="2267565" y="2239911"/>
                </a:moveTo>
                <a:cubicBezTo>
                  <a:pt x="2267565" y="2260651"/>
                  <a:pt x="2170778" y="2392004"/>
                  <a:pt x="2115472" y="2468051"/>
                </a:cubicBezTo>
                <a:cubicBezTo>
                  <a:pt x="2080905" y="2516444"/>
                  <a:pt x="2025599" y="2585577"/>
                  <a:pt x="2025599" y="2647796"/>
                </a:cubicBezTo>
                <a:cubicBezTo>
                  <a:pt x="2129298" y="2551010"/>
                  <a:pt x="2226085" y="2398917"/>
                  <a:pt x="2343611" y="2295218"/>
                </a:cubicBezTo>
                <a:lnTo>
                  <a:pt x="2364351" y="2295218"/>
                </a:lnTo>
                <a:cubicBezTo>
                  <a:pt x="2364351" y="2302131"/>
                  <a:pt x="2371264" y="2302131"/>
                  <a:pt x="2371264" y="2322871"/>
                </a:cubicBezTo>
                <a:cubicBezTo>
                  <a:pt x="2371264" y="2350524"/>
                  <a:pt x="2184605" y="2675450"/>
                  <a:pt x="2143125" y="2758409"/>
                </a:cubicBezTo>
                <a:lnTo>
                  <a:pt x="2156952" y="2772236"/>
                </a:lnTo>
                <a:cubicBezTo>
                  <a:pt x="2191518" y="2744583"/>
                  <a:pt x="2226085" y="2703103"/>
                  <a:pt x="2253738" y="2668536"/>
                </a:cubicBezTo>
                <a:cubicBezTo>
                  <a:pt x="2232998" y="2710016"/>
                  <a:pt x="2198431" y="2786063"/>
                  <a:pt x="2198431" y="2806803"/>
                </a:cubicBezTo>
                <a:cubicBezTo>
                  <a:pt x="2198431" y="2820629"/>
                  <a:pt x="2232998" y="2827542"/>
                  <a:pt x="2232998" y="2841369"/>
                </a:cubicBezTo>
                <a:cubicBezTo>
                  <a:pt x="2232998" y="2889762"/>
                  <a:pt x="2191518" y="2958895"/>
                  <a:pt x="2150038" y="2972722"/>
                </a:cubicBezTo>
                <a:cubicBezTo>
                  <a:pt x="2004859" y="3021115"/>
                  <a:pt x="1728327" y="3117901"/>
                  <a:pt x="1714500" y="3117901"/>
                </a:cubicBezTo>
                <a:cubicBezTo>
                  <a:pt x="1590060" y="3117901"/>
                  <a:pt x="1486361" y="2889762"/>
                  <a:pt x="1486361" y="2841369"/>
                </a:cubicBezTo>
                <a:cubicBezTo>
                  <a:pt x="1486361" y="2792976"/>
                  <a:pt x="1507101" y="2737669"/>
                  <a:pt x="1534754" y="2682363"/>
                </a:cubicBezTo>
                <a:cubicBezTo>
                  <a:pt x="1541667" y="2661623"/>
                  <a:pt x="1569321" y="2647796"/>
                  <a:pt x="1583147" y="2633970"/>
                </a:cubicBezTo>
                <a:cubicBezTo>
                  <a:pt x="1603887" y="2606317"/>
                  <a:pt x="1624627" y="2564837"/>
                  <a:pt x="1652280" y="2537184"/>
                </a:cubicBezTo>
                <a:cubicBezTo>
                  <a:pt x="1673020" y="2509530"/>
                  <a:pt x="1714500" y="2502617"/>
                  <a:pt x="1749067" y="2474964"/>
                </a:cubicBezTo>
                <a:cubicBezTo>
                  <a:pt x="1811286" y="2419657"/>
                  <a:pt x="1914986" y="2295218"/>
                  <a:pt x="1984119" y="2274478"/>
                </a:cubicBezTo>
                <a:lnTo>
                  <a:pt x="1984119" y="2288305"/>
                </a:lnTo>
                <a:cubicBezTo>
                  <a:pt x="1928812" y="2378178"/>
                  <a:pt x="1838939" y="2440397"/>
                  <a:pt x="1838939" y="2509530"/>
                </a:cubicBezTo>
                <a:cubicBezTo>
                  <a:pt x="1838939" y="2530270"/>
                  <a:pt x="1859679" y="2557924"/>
                  <a:pt x="1880419" y="2557924"/>
                </a:cubicBezTo>
                <a:cubicBezTo>
                  <a:pt x="1963379" y="2557924"/>
                  <a:pt x="2143125" y="2260651"/>
                  <a:pt x="2163865" y="2232998"/>
                </a:cubicBezTo>
                <a:cubicBezTo>
                  <a:pt x="2177692" y="2205345"/>
                  <a:pt x="2212258" y="2177692"/>
                  <a:pt x="2232998" y="2177692"/>
                </a:cubicBezTo>
                <a:cubicBezTo>
                  <a:pt x="2246825" y="2177692"/>
                  <a:pt x="2267565" y="2226085"/>
                  <a:pt x="2267565" y="2239911"/>
                </a:cubicBezTo>
                <a:close/>
                <a:moveTo>
                  <a:pt x="2371264" y="2177692"/>
                </a:moveTo>
                <a:cubicBezTo>
                  <a:pt x="2426571" y="2226085"/>
                  <a:pt x="2488790" y="2281391"/>
                  <a:pt x="2537183" y="2329784"/>
                </a:cubicBezTo>
                <a:cubicBezTo>
                  <a:pt x="2551010" y="2336698"/>
                  <a:pt x="2564837" y="2350524"/>
                  <a:pt x="2564837" y="2371264"/>
                </a:cubicBezTo>
                <a:cubicBezTo>
                  <a:pt x="2564837" y="2426571"/>
                  <a:pt x="2447310" y="2412744"/>
                  <a:pt x="2440397" y="2412744"/>
                </a:cubicBezTo>
                <a:cubicBezTo>
                  <a:pt x="2419657" y="2412744"/>
                  <a:pt x="2412744" y="2426571"/>
                  <a:pt x="2405831" y="2440397"/>
                </a:cubicBezTo>
                <a:cubicBezTo>
                  <a:pt x="2405831" y="2440397"/>
                  <a:pt x="2398917" y="2433484"/>
                  <a:pt x="2392004" y="2433484"/>
                </a:cubicBezTo>
                <a:cubicBezTo>
                  <a:pt x="2412744" y="2398917"/>
                  <a:pt x="2426571" y="2343611"/>
                  <a:pt x="2426571" y="2322871"/>
                </a:cubicBezTo>
                <a:cubicBezTo>
                  <a:pt x="2426571" y="2281391"/>
                  <a:pt x="2398917" y="2219171"/>
                  <a:pt x="2336698" y="2246825"/>
                </a:cubicBezTo>
                <a:cubicBezTo>
                  <a:pt x="2329784" y="2219171"/>
                  <a:pt x="2315958" y="2156952"/>
                  <a:pt x="2288304" y="2136212"/>
                </a:cubicBezTo>
                <a:cubicBezTo>
                  <a:pt x="2315958" y="2150038"/>
                  <a:pt x="2343611" y="2150038"/>
                  <a:pt x="2371264" y="2177692"/>
                </a:cubicBezTo>
                <a:close/>
                <a:moveTo>
                  <a:pt x="2212258" y="2115472"/>
                </a:moveTo>
                <a:cubicBezTo>
                  <a:pt x="2177692" y="2115472"/>
                  <a:pt x="2108558" y="2177692"/>
                  <a:pt x="2087819" y="2226085"/>
                </a:cubicBezTo>
                <a:cubicBezTo>
                  <a:pt x="2060165" y="2205345"/>
                  <a:pt x="2032512" y="2191518"/>
                  <a:pt x="2004859" y="2184605"/>
                </a:cubicBezTo>
                <a:cubicBezTo>
                  <a:pt x="2004859" y="2122385"/>
                  <a:pt x="2094732" y="2108559"/>
                  <a:pt x="2136212" y="2108559"/>
                </a:cubicBezTo>
                <a:cubicBezTo>
                  <a:pt x="2156952" y="2108559"/>
                  <a:pt x="2191518" y="2115472"/>
                  <a:pt x="2212258" y="2115472"/>
                </a:cubicBezTo>
                <a:close/>
                <a:moveTo>
                  <a:pt x="2239911" y="2004859"/>
                </a:moveTo>
                <a:cubicBezTo>
                  <a:pt x="2281391" y="2025599"/>
                  <a:pt x="2315958" y="2067079"/>
                  <a:pt x="2364351" y="2094732"/>
                </a:cubicBezTo>
                <a:cubicBezTo>
                  <a:pt x="2405831" y="2122385"/>
                  <a:pt x="2461137" y="2136212"/>
                  <a:pt x="2509530" y="2156952"/>
                </a:cubicBezTo>
                <a:cubicBezTo>
                  <a:pt x="2564837" y="2184605"/>
                  <a:pt x="2627056" y="2232998"/>
                  <a:pt x="2675450" y="2281391"/>
                </a:cubicBezTo>
                <a:cubicBezTo>
                  <a:pt x="2689276" y="2288305"/>
                  <a:pt x="2716929" y="2392004"/>
                  <a:pt x="2716929" y="2419657"/>
                </a:cubicBezTo>
                <a:cubicBezTo>
                  <a:pt x="2716929" y="2516444"/>
                  <a:pt x="2696190" y="2578663"/>
                  <a:pt x="2592490" y="2578663"/>
                </a:cubicBezTo>
                <a:cubicBezTo>
                  <a:pt x="2537183" y="2578663"/>
                  <a:pt x="2481877" y="2509530"/>
                  <a:pt x="2426571" y="2447311"/>
                </a:cubicBezTo>
                <a:cubicBezTo>
                  <a:pt x="2454224" y="2454224"/>
                  <a:pt x="2488790" y="2461137"/>
                  <a:pt x="2502617" y="2461137"/>
                </a:cubicBezTo>
                <a:cubicBezTo>
                  <a:pt x="2551010" y="2461137"/>
                  <a:pt x="2613230" y="2412744"/>
                  <a:pt x="2613230" y="2364351"/>
                </a:cubicBezTo>
                <a:cubicBezTo>
                  <a:pt x="2613230" y="2350524"/>
                  <a:pt x="2599403" y="2315958"/>
                  <a:pt x="2585577" y="2302131"/>
                </a:cubicBezTo>
                <a:cubicBezTo>
                  <a:pt x="2523357" y="2232998"/>
                  <a:pt x="2454224" y="2170778"/>
                  <a:pt x="2385091" y="2115472"/>
                </a:cubicBezTo>
                <a:cubicBezTo>
                  <a:pt x="2343611" y="2080905"/>
                  <a:pt x="2219171" y="2060165"/>
                  <a:pt x="2163865" y="2060165"/>
                </a:cubicBezTo>
                <a:cubicBezTo>
                  <a:pt x="2080905" y="2060165"/>
                  <a:pt x="2004859" y="2067079"/>
                  <a:pt x="1970292" y="2191518"/>
                </a:cubicBezTo>
                <a:cubicBezTo>
                  <a:pt x="1942639" y="2191518"/>
                  <a:pt x="1894246" y="2212258"/>
                  <a:pt x="1880419" y="2212258"/>
                </a:cubicBezTo>
                <a:cubicBezTo>
                  <a:pt x="1852766" y="2212258"/>
                  <a:pt x="1818200" y="2170778"/>
                  <a:pt x="1818200" y="2156952"/>
                </a:cubicBezTo>
                <a:cubicBezTo>
                  <a:pt x="1818200" y="2073992"/>
                  <a:pt x="2115472" y="1991032"/>
                  <a:pt x="2136212" y="1991032"/>
                </a:cubicBezTo>
                <a:cubicBezTo>
                  <a:pt x="2156952" y="1991032"/>
                  <a:pt x="2205345" y="1991032"/>
                  <a:pt x="2239911" y="2004859"/>
                </a:cubicBezTo>
                <a:close/>
                <a:moveTo>
                  <a:pt x="3021115" y="1472534"/>
                </a:moveTo>
                <a:cubicBezTo>
                  <a:pt x="3090248" y="1520927"/>
                  <a:pt x="3180121" y="1555494"/>
                  <a:pt x="3242341" y="1638454"/>
                </a:cubicBezTo>
                <a:cubicBezTo>
                  <a:pt x="3290734" y="1693760"/>
                  <a:pt x="3332214" y="1769807"/>
                  <a:pt x="3359867" y="1832026"/>
                </a:cubicBezTo>
                <a:cubicBezTo>
                  <a:pt x="3477393" y="2053252"/>
                  <a:pt x="3511960" y="2288305"/>
                  <a:pt x="3546526" y="2516444"/>
                </a:cubicBezTo>
                <a:cubicBezTo>
                  <a:pt x="3560353" y="2640883"/>
                  <a:pt x="3622573" y="2758409"/>
                  <a:pt x="3677879" y="2889762"/>
                </a:cubicBezTo>
                <a:cubicBezTo>
                  <a:pt x="3712446" y="2958895"/>
                  <a:pt x="3691706" y="3069508"/>
                  <a:pt x="3733185" y="3152468"/>
                </a:cubicBezTo>
                <a:cubicBezTo>
                  <a:pt x="3760839" y="3214688"/>
                  <a:pt x="3836885" y="3263081"/>
                  <a:pt x="3878365" y="3318387"/>
                </a:cubicBezTo>
                <a:cubicBezTo>
                  <a:pt x="3843798" y="3304561"/>
                  <a:pt x="3795405" y="3290734"/>
                  <a:pt x="3774665" y="3290734"/>
                </a:cubicBezTo>
                <a:cubicBezTo>
                  <a:pt x="3636399" y="3290734"/>
                  <a:pt x="3484306" y="3415174"/>
                  <a:pt x="3401347" y="3588006"/>
                </a:cubicBezTo>
                <a:cubicBezTo>
                  <a:pt x="3401347" y="3588006"/>
                  <a:pt x="3394433" y="3594919"/>
                  <a:pt x="3415173" y="3594919"/>
                </a:cubicBezTo>
                <a:cubicBezTo>
                  <a:pt x="3422087" y="3594919"/>
                  <a:pt x="3608746" y="3346040"/>
                  <a:pt x="3788492" y="3346040"/>
                </a:cubicBezTo>
                <a:cubicBezTo>
                  <a:pt x="3850712" y="3346040"/>
                  <a:pt x="3864538" y="3332214"/>
                  <a:pt x="3933671" y="3394434"/>
                </a:cubicBezTo>
                <a:cubicBezTo>
                  <a:pt x="3961325" y="3415174"/>
                  <a:pt x="3968238" y="3491220"/>
                  <a:pt x="4023544" y="3525786"/>
                </a:cubicBezTo>
                <a:cubicBezTo>
                  <a:pt x="3975151" y="3539613"/>
                  <a:pt x="3912931" y="3553440"/>
                  <a:pt x="3864538" y="3574180"/>
                </a:cubicBezTo>
                <a:cubicBezTo>
                  <a:pt x="3823058" y="3588006"/>
                  <a:pt x="3622573" y="3677879"/>
                  <a:pt x="3553439" y="3677879"/>
                </a:cubicBezTo>
                <a:cubicBezTo>
                  <a:pt x="3539613" y="3677879"/>
                  <a:pt x="3449740" y="3670966"/>
                  <a:pt x="3394433" y="3664053"/>
                </a:cubicBezTo>
                <a:cubicBezTo>
                  <a:pt x="3380607" y="3664053"/>
                  <a:pt x="3380607" y="3650226"/>
                  <a:pt x="3366780" y="3643313"/>
                </a:cubicBezTo>
                <a:cubicBezTo>
                  <a:pt x="3290734" y="3588006"/>
                  <a:pt x="3221601" y="3498133"/>
                  <a:pt x="3228514" y="3429000"/>
                </a:cubicBezTo>
                <a:lnTo>
                  <a:pt x="3221601" y="2723843"/>
                </a:lnTo>
                <a:cubicBezTo>
                  <a:pt x="3214687" y="2675450"/>
                  <a:pt x="3193948" y="2627057"/>
                  <a:pt x="3173208" y="2578663"/>
                </a:cubicBezTo>
                <a:lnTo>
                  <a:pt x="3159381" y="2592490"/>
                </a:lnTo>
                <a:cubicBezTo>
                  <a:pt x="3166294" y="2627057"/>
                  <a:pt x="3173208" y="2689276"/>
                  <a:pt x="3173208" y="2703103"/>
                </a:cubicBezTo>
                <a:cubicBezTo>
                  <a:pt x="3173208" y="2723843"/>
                  <a:pt x="3152468" y="2917415"/>
                  <a:pt x="3152468" y="2931242"/>
                </a:cubicBezTo>
                <a:cubicBezTo>
                  <a:pt x="3152468" y="2951982"/>
                  <a:pt x="3166294" y="3422087"/>
                  <a:pt x="3166294" y="3442827"/>
                </a:cubicBezTo>
                <a:cubicBezTo>
                  <a:pt x="3173208" y="3456653"/>
                  <a:pt x="3173208" y="3463567"/>
                  <a:pt x="3173208" y="3477393"/>
                </a:cubicBezTo>
                <a:cubicBezTo>
                  <a:pt x="3173208" y="3511960"/>
                  <a:pt x="3145554" y="3601833"/>
                  <a:pt x="3104075" y="3601833"/>
                </a:cubicBezTo>
                <a:cubicBezTo>
                  <a:pt x="3090248" y="3601833"/>
                  <a:pt x="3041855" y="3532700"/>
                  <a:pt x="3007288" y="3511960"/>
                </a:cubicBezTo>
                <a:cubicBezTo>
                  <a:pt x="2965808" y="3484307"/>
                  <a:pt x="2924329" y="3470480"/>
                  <a:pt x="2882849" y="3463567"/>
                </a:cubicBezTo>
                <a:cubicBezTo>
                  <a:pt x="2799889" y="3442827"/>
                  <a:pt x="2647796" y="3422087"/>
                  <a:pt x="2627056" y="3422087"/>
                </a:cubicBezTo>
                <a:lnTo>
                  <a:pt x="2253738" y="3422087"/>
                </a:lnTo>
                <a:cubicBezTo>
                  <a:pt x="2212258" y="3415174"/>
                  <a:pt x="2163865" y="3401347"/>
                  <a:pt x="2129298" y="3380607"/>
                </a:cubicBezTo>
                <a:cubicBezTo>
                  <a:pt x="2101645" y="3366780"/>
                  <a:pt x="2080905" y="3339127"/>
                  <a:pt x="2053252" y="3325301"/>
                </a:cubicBezTo>
                <a:cubicBezTo>
                  <a:pt x="2018685" y="3304561"/>
                  <a:pt x="1956466" y="3297647"/>
                  <a:pt x="1956466" y="3276907"/>
                </a:cubicBezTo>
                <a:cubicBezTo>
                  <a:pt x="1956466" y="3263081"/>
                  <a:pt x="1977206" y="3187034"/>
                  <a:pt x="1977206" y="3138641"/>
                </a:cubicBezTo>
                <a:cubicBezTo>
                  <a:pt x="1963379" y="3076421"/>
                  <a:pt x="2094732" y="3069508"/>
                  <a:pt x="2136212" y="3048768"/>
                </a:cubicBezTo>
                <a:cubicBezTo>
                  <a:pt x="2267565" y="2972722"/>
                  <a:pt x="2274478" y="2958895"/>
                  <a:pt x="2274478" y="2869022"/>
                </a:cubicBezTo>
                <a:cubicBezTo>
                  <a:pt x="2274478" y="2855196"/>
                  <a:pt x="2274478" y="2834456"/>
                  <a:pt x="2267565" y="2820629"/>
                </a:cubicBezTo>
                <a:cubicBezTo>
                  <a:pt x="2267565" y="2806803"/>
                  <a:pt x="2253738" y="2792976"/>
                  <a:pt x="2253738" y="2779149"/>
                </a:cubicBezTo>
                <a:cubicBezTo>
                  <a:pt x="2253738" y="2758409"/>
                  <a:pt x="2288304" y="2716930"/>
                  <a:pt x="2295218" y="2689276"/>
                </a:cubicBezTo>
                <a:cubicBezTo>
                  <a:pt x="2315958" y="2627057"/>
                  <a:pt x="2315958" y="2613230"/>
                  <a:pt x="2315958" y="2578663"/>
                </a:cubicBezTo>
                <a:cubicBezTo>
                  <a:pt x="2315958" y="2557924"/>
                  <a:pt x="2357438" y="2502617"/>
                  <a:pt x="2378177" y="2461137"/>
                </a:cubicBezTo>
                <a:cubicBezTo>
                  <a:pt x="2426571" y="2509530"/>
                  <a:pt x="2461137" y="2571750"/>
                  <a:pt x="2523357" y="2613230"/>
                </a:cubicBezTo>
                <a:cubicBezTo>
                  <a:pt x="2544097" y="2633970"/>
                  <a:pt x="2585577" y="2640883"/>
                  <a:pt x="2599403" y="2640883"/>
                </a:cubicBezTo>
                <a:cubicBezTo>
                  <a:pt x="2689276" y="2640883"/>
                  <a:pt x="2772236" y="2571750"/>
                  <a:pt x="2786062" y="2468051"/>
                </a:cubicBezTo>
                <a:lnTo>
                  <a:pt x="2786062" y="2329784"/>
                </a:lnTo>
                <a:cubicBezTo>
                  <a:pt x="2786062" y="2253738"/>
                  <a:pt x="2647796" y="2156952"/>
                  <a:pt x="2585577" y="2122385"/>
                </a:cubicBezTo>
                <a:cubicBezTo>
                  <a:pt x="2599403" y="2115472"/>
                  <a:pt x="2613230" y="2094732"/>
                  <a:pt x="2620143" y="2080905"/>
                </a:cubicBezTo>
                <a:cubicBezTo>
                  <a:pt x="2751496" y="1859679"/>
                  <a:pt x="2855196" y="1603887"/>
                  <a:pt x="2889762" y="1389575"/>
                </a:cubicBezTo>
                <a:cubicBezTo>
                  <a:pt x="2931242" y="1410315"/>
                  <a:pt x="2972722" y="1444881"/>
                  <a:pt x="3021115" y="1472534"/>
                </a:cubicBezTo>
                <a:close/>
                <a:moveTo>
                  <a:pt x="1956466" y="1583147"/>
                </a:moveTo>
                <a:cubicBezTo>
                  <a:pt x="1956466" y="1749067"/>
                  <a:pt x="1935726" y="1735240"/>
                  <a:pt x="2053252" y="1942639"/>
                </a:cubicBezTo>
                <a:cubicBezTo>
                  <a:pt x="2039425" y="1942639"/>
                  <a:pt x="1749067" y="2025599"/>
                  <a:pt x="1749067" y="2150038"/>
                </a:cubicBezTo>
                <a:cubicBezTo>
                  <a:pt x="1749067" y="2191518"/>
                  <a:pt x="1790546" y="2260651"/>
                  <a:pt x="1866593" y="2274478"/>
                </a:cubicBezTo>
                <a:cubicBezTo>
                  <a:pt x="1776720" y="2371264"/>
                  <a:pt x="1673020" y="2461137"/>
                  <a:pt x="1590060" y="2537184"/>
                </a:cubicBezTo>
                <a:cubicBezTo>
                  <a:pt x="1576234" y="2544097"/>
                  <a:pt x="1555494" y="2544097"/>
                  <a:pt x="1534754" y="2551010"/>
                </a:cubicBezTo>
                <a:lnTo>
                  <a:pt x="1534754" y="2156952"/>
                </a:lnTo>
                <a:cubicBezTo>
                  <a:pt x="1500187" y="2198432"/>
                  <a:pt x="1500187" y="2288305"/>
                  <a:pt x="1493274" y="2343611"/>
                </a:cubicBezTo>
                <a:cubicBezTo>
                  <a:pt x="1493274" y="2537184"/>
                  <a:pt x="1493274" y="2551010"/>
                  <a:pt x="1500187" y="2557924"/>
                </a:cubicBezTo>
                <a:cubicBezTo>
                  <a:pt x="1424141" y="2571750"/>
                  <a:pt x="1341181" y="2613230"/>
                  <a:pt x="1278962" y="2689276"/>
                </a:cubicBezTo>
                <a:lnTo>
                  <a:pt x="1085389" y="2689276"/>
                </a:lnTo>
                <a:cubicBezTo>
                  <a:pt x="1023169" y="2703103"/>
                  <a:pt x="891817" y="2730756"/>
                  <a:pt x="877990" y="2786063"/>
                </a:cubicBezTo>
                <a:cubicBezTo>
                  <a:pt x="947123" y="2758409"/>
                  <a:pt x="1057736" y="2723843"/>
                  <a:pt x="1133782" y="2723843"/>
                </a:cubicBezTo>
                <a:lnTo>
                  <a:pt x="1244395" y="2723843"/>
                </a:lnTo>
                <a:cubicBezTo>
                  <a:pt x="1223655" y="2751496"/>
                  <a:pt x="1189089" y="2779149"/>
                  <a:pt x="1182175" y="2820629"/>
                </a:cubicBezTo>
                <a:cubicBezTo>
                  <a:pt x="1168349" y="2924329"/>
                  <a:pt x="1168349" y="3048768"/>
                  <a:pt x="1168349" y="3159381"/>
                </a:cubicBezTo>
                <a:cubicBezTo>
                  <a:pt x="1050823" y="3180121"/>
                  <a:pt x="857250" y="3339127"/>
                  <a:pt x="788117" y="3470480"/>
                </a:cubicBezTo>
                <a:cubicBezTo>
                  <a:pt x="767377" y="3422087"/>
                  <a:pt x="684417" y="3097161"/>
                  <a:pt x="684417" y="3055682"/>
                </a:cubicBezTo>
                <a:cubicBezTo>
                  <a:pt x="684417" y="2751496"/>
                  <a:pt x="829597" y="2516444"/>
                  <a:pt x="988603" y="2198432"/>
                </a:cubicBezTo>
                <a:cubicBezTo>
                  <a:pt x="1119956" y="1935726"/>
                  <a:pt x="1265135" y="1638454"/>
                  <a:pt x="1548581" y="1424141"/>
                </a:cubicBezTo>
                <a:cubicBezTo>
                  <a:pt x="1596974" y="1382661"/>
                  <a:pt x="1659194" y="1368835"/>
                  <a:pt x="1714500" y="1341182"/>
                </a:cubicBezTo>
                <a:cubicBezTo>
                  <a:pt x="1804373" y="1292788"/>
                  <a:pt x="1894246" y="1230569"/>
                  <a:pt x="1984119" y="1168349"/>
                </a:cubicBezTo>
                <a:cubicBezTo>
                  <a:pt x="1949552" y="1313528"/>
                  <a:pt x="1956466" y="1451794"/>
                  <a:pt x="1956466" y="1583147"/>
                </a:cubicBezTo>
                <a:close/>
                <a:moveTo>
                  <a:pt x="2862109" y="1361921"/>
                </a:moveTo>
                <a:lnTo>
                  <a:pt x="2571750" y="2108559"/>
                </a:lnTo>
                <a:cubicBezTo>
                  <a:pt x="2488790" y="2067079"/>
                  <a:pt x="2392004" y="2067079"/>
                  <a:pt x="2309044" y="1984119"/>
                </a:cubicBezTo>
                <a:cubicBezTo>
                  <a:pt x="2329784" y="1949552"/>
                  <a:pt x="2350524" y="1914986"/>
                  <a:pt x="2371264" y="1887333"/>
                </a:cubicBezTo>
                <a:cubicBezTo>
                  <a:pt x="2585577" y="1617714"/>
                  <a:pt x="2627056" y="1375748"/>
                  <a:pt x="2661623" y="1119956"/>
                </a:cubicBezTo>
                <a:cubicBezTo>
                  <a:pt x="2737669" y="1175262"/>
                  <a:pt x="2813716" y="1292788"/>
                  <a:pt x="2862109" y="1361921"/>
                </a:cubicBezTo>
                <a:close/>
                <a:moveTo>
                  <a:pt x="2232998" y="1320442"/>
                </a:moveTo>
                <a:cubicBezTo>
                  <a:pt x="2232998" y="1341182"/>
                  <a:pt x="2219171" y="1527841"/>
                  <a:pt x="2219171" y="1548581"/>
                </a:cubicBezTo>
                <a:cubicBezTo>
                  <a:pt x="2219171" y="1562407"/>
                  <a:pt x="2226085" y="1686847"/>
                  <a:pt x="2239911" y="1755980"/>
                </a:cubicBezTo>
                <a:cubicBezTo>
                  <a:pt x="2246825" y="1804373"/>
                  <a:pt x="2309044" y="1894246"/>
                  <a:pt x="2309044" y="1908073"/>
                </a:cubicBezTo>
                <a:cubicBezTo>
                  <a:pt x="2309044" y="1928813"/>
                  <a:pt x="2288304" y="1949552"/>
                  <a:pt x="2281391" y="1970292"/>
                </a:cubicBezTo>
                <a:cubicBezTo>
                  <a:pt x="2212258" y="1949552"/>
                  <a:pt x="2150038" y="1935726"/>
                  <a:pt x="2087819" y="1928813"/>
                </a:cubicBezTo>
                <a:cubicBezTo>
                  <a:pt x="2060165" y="1873506"/>
                  <a:pt x="2011772" y="1755980"/>
                  <a:pt x="2011772" y="1742153"/>
                </a:cubicBezTo>
                <a:lnTo>
                  <a:pt x="2011772" y="1154522"/>
                </a:lnTo>
                <a:cubicBezTo>
                  <a:pt x="2032512" y="1140696"/>
                  <a:pt x="2060165" y="1119956"/>
                  <a:pt x="2087819" y="1099216"/>
                </a:cubicBezTo>
                <a:cubicBezTo>
                  <a:pt x="2101645" y="1196002"/>
                  <a:pt x="2232998" y="1320442"/>
                  <a:pt x="2232998" y="1320442"/>
                </a:cubicBezTo>
                <a:close/>
                <a:moveTo>
                  <a:pt x="2633970" y="1113042"/>
                </a:moveTo>
                <a:cubicBezTo>
                  <a:pt x="2633970" y="1161436"/>
                  <a:pt x="2502617" y="1555494"/>
                  <a:pt x="2468050" y="1631540"/>
                </a:cubicBezTo>
                <a:cubicBezTo>
                  <a:pt x="2433484" y="1707587"/>
                  <a:pt x="2385091" y="1790546"/>
                  <a:pt x="2329784" y="1866593"/>
                </a:cubicBezTo>
                <a:cubicBezTo>
                  <a:pt x="2322871" y="1832026"/>
                  <a:pt x="2302131" y="1790546"/>
                  <a:pt x="2295218" y="1755980"/>
                </a:cubicBezTo>
                <a:cubicBezTo>
                  <a:pt x="2288304" y="1721413"/>
                  <a:pt x="2288304" y="1679934"/>
                  <a:pt x="2281391" y="1638454"/>
                </a:cubicBezTo>
                <a:lnTo>
                  <a:pt x="2440397" y="1431054"/>
                </a:lnTo>
                <a:cubicBezTo>
                  <a:pt x="2454224" y="1437968"/>
                  <a:pt x="2474964" y="1458708"/>
                  <a:pt x="2495704" y="1458708"/>
                </a:cubicBezTo>
                <a:cubicBezTo>
                  <a:pt x="2488790" y="1444881"/>
                  <a:pt x="2454224" y="1417228"/>
                  <a:pt x="2454224" y="1403401"/>
                </a:cubicBezTo>
                <a:cubicBezTo>
                  <a:pt x="2454224" y="1375748"/>
                  <a:pt x="2592490" y="1196002"/>
                  <a:pt x="2620143" y="1085389"/>
                </a:cubicBezTo>
                <a:cubicBezTo>
                  <a:pt x="2620143" y="1092302"/>
                  <a:pt x="2633970" y="1092302"/>
                  <a:pt x="2633970" y="1113042"/>
                </a:cubicBezTo>
                <a:close/>
                <a:moveTo>
                  <a:pt x="2592490" y="1002429"/>
                </a:moveTo>
                <a:cubicBezTo>
                  <a:pt x="2592490" y="1023169"/>
                  <a:pt x="2599403" y="1050823"/>
                  <a:pt x="2613230" y="1071563"/>
                </a:cubicBezTo>
                <a:lnTo>
                  <a:pt x="2426571" y="1355008"/>
                </a:lnTo>
                <a:cubicBezTo>
                  <a:pt x="2385091" y="1292788"/>
                  <a:pt x="2350524" y="1202915"/>
                  <a:pt x="2350524" y="1133782"/>
                </a:cubicBezTo>
                <a:cubicBezTo>
                  <a:pt x="2350524" y="1119956"/>
                  <a:pt x="2357438" y="1085389"/>
                  <a:pt x="2371264" y="1057736"/>
                </a:cubicBezTo>
                <a:cubicBezTo>
                  <a:pt x="2378177" y="1064649"/>
                  <a:pt x="2385091" y="1071563"/>
                  <a:pt x="2405831" y="1071563"/>
                </a:cubicBezTo>
                <a:cubicBezTo>
                  <a:pt x="2461137" y="1071563"/>
                  <a:pt x="2537183" y="1002429"/>
                  <a:pt x="2606317" y="954036"/>
                </a:cubicBezTo>
                <a:cubicBezTo>
                  <a:pt x="2599403" y="967863"/>
                  <a:pt x="2592490" y="988603"/>
                  <a:pt x="2592490" y="1002429"/>
                </a:cubicBezTo>
                <a:close/>
                <a:moveTo>
                  <a:pt x="2260651" y="871077"/>
                </a:moveTo>
                <a:lnTo>
                  <a:pt x="2198431" y="871077"/>
                </a:lnTo>
                <a:cubicBezTo>
                  <a:pt x="2198431" y="864163"/>
                  <a:pt x="2191518" y="857250"/>
                  <a:pt x="2184605" y="850337"/>
                </a:cubicBezTo>
                <a:cubicBezTo>
                  <a:pt x="2219171" y="850337"/>
                  <a:pt x="2260651" y="850337"/>
                  <a:pt x="2315958" y="836510"/>
                </a:cubicBezTo>
                <a:cubicBezTo>
                  <a:pt x="2309044" y="843423"/>
                  <a:pt x="2281391" y="871077"/>
                  <a:pt x="2260651" y="871077"/>
                </a:cubicBezTo>
                <a:close/>
                <a:moveTo>
                  <a:pt x="2156952" y="718984"/>
                </a:moveTo>
                <a:cubicBezTo>
                  <a:pt x="2163865" y="725897"/>
                  <a:pt x="2156952" y="725897"/>
                  <a:pt x="2170778" y="725897"/>
                </a:cubicBezTo>
                <a:cubicBezTo>
                  <a:pt x="2191518" y="725897"/>
                  <a:pt x="2191518" y="718984"/>
                  <a:pt x="2198431" y="712071"/>
                </a:cubicBezTo>
                <a:cubicBezTo>
                  <a:pt x="2198431" y="718984"/>
                  <a:pt x="2191518" y="746637"/>
                  <a:pt x="2177692" y="746637"/>
                </a:cubicBezTo>
                <a:cubicBezTo>
                  <a:pt x="2156952" y="746637"/>
                  <a:pt x="2184605" y="732811"/>
                  <a:pt x="2170778" y="732811"/>
                </a:cubicBezTo>
                <a:cubicBezTo>
                  <a:pt x="2122385" y="732811"/>
                  <a:pt x="2129298" y="829597"/>
                  <a:pt x="2115472" y="877990"/>
                </a:cubicBezTo>
                <a:cubicBezTo>
                  <a:pt x="2080905" y="857250"/>
                  <a:pt x="2087819" y="829597"/>
                  <a:pt x="2087819" y="795030"/>
                </a:cubicBezTo>
                <a:cubicBezTo>
                  <a:pt x="2087819" y="746637"/>
                  <a:pt x="2080905" y="705157"/>
                  <a:pt x="2177692" y="698244"/>
                </a:cubicBezTo>
                <a:lnTo>
                  <a:pt x="2156952" y="718984"/>
                </a:lnTo>
                <a:close/>
                <a:moveTo>
                  <a:pt x="2758409" y="677504"/>
                </a:moveTo>
                <a:lnTo>
                  <a:pt x="2737669" y="677504"/>
                </a:lnTo>
                <a:cubicBezTo>
                  <a:pt x="2737669" y="670591"/>
                  <a:pt x="2744583" y="656764"/>
                  <a:pt x="2744583" y="642938"/>
                </a:cubicBezTo>
                <a:cubicBezTo>
                  <a:pt x="2751496" y="649851"/>
                  <a:pt x="2751496" y="663677"/>
                  <a:pt x="2758409" y="677504"/>
                </a:cubicBezTo>
                <a:close/>
                <a:moveTo>
                  <a:pt x="2329784" y="663677"/>
                </a:moveTo>
                <a:cubicBezTo>
                  <a:pt x="2295218" y="663677"/>
                  <a:pt x="2281391" y="656764"/>
                  <a:pt x="2274478" y="656764"/>
                </a:cubicBezTo>
                <a:cubicBezTo>
                  <a:pt x="2274478" y="649851"/>
                  <a:pt x="2281391" y="642938"/>
                  <a:pt x="2295218" y="642938"/>
                </a:cubicBezTo>
                <a:cubicBezTo>
                  <a:pt x="2315958" y="642938"/>
                  <a:pt x="2322871" y="656764"/>
                  <a:pt x="2329784" y="663677"/>
                </a:cubicBezTo>
                <a:close/>
                <a:moveTo>
                  <a:pt x="2343611" y="663677"/>
                </a:moveTo>
                <a:lnTo>
                  <a:pt x="2343611" y="608371"/>
                </a:lnTo>
                <a:cubicBezTo>
                  <a:pt x="2350524" y="622198"/>
                  <a:pt x="2350524" y="642938"/>
                  <a:pt x="2343611" y="663677"/>
                </a:cubicBezTo>
                <a:close/>
                <a:moveTo>
                  <a:pt x="2737669" y="629111"/>
                </a:moveTo>
                <a:cubicBezTo>
                  <a:pt x="2737669" y="649851"/>
                  <a:pt x="2716929" y="663677"/>
                  <a:pt x="2710016" y="677504"/>
                </a:cubicBezTo>
                <a:cubicBezTo>
                  <a:pt x="2710016" y="670591"/>
                  <a:pt x="2716929" y="663677"/>
                  <a:pt x="2716929" y="649851"/>
                </a:cubicBezTo>
                <a:cubicBezTo>
                  <a:pt x="2716929" y="629111"/>
                  <a:pt x="2710016" y="629111"/>
                  <a:pt x="2696190" y="629111"/>
                </a:cubicBezTo>
                <a:lnTo>
                  <a:pt x="2696190" y="580718"/>
                </a:lnTo>
                <a:cubicBezTo>
                  <a:pt x="2710016" y="594544"/>
                  <a:pt x="2737669" y="615284"/>
                  <a:pt x="2737669" y="629111"/>
                </a:cubicBezTo>
                <a:close/>
                <a:moveTo>
                  <a:pt x="2682363" y="580718"/>
                </a:moveTo>
                <a:lnTo>
                  <a:pt x="2682363" y="559978"/>
                </a:lnTo>
                <a:cubicBezTo>
                  <a:pt x="2689276" y="566891"/>
                  <a:pt x="2689276" y="573804"/>
                  <a:pt x="2682363" y="580718"/>
                </a:cubicBezTo>
                <a:close/>
                <a:moveTo>
                  <a:pt x="2502617" y="490845"/>
                </a:moveTo>
                <a:cubicBezTo>
                  <a:pt x="2481877" y="497758"/>
                  <a:pt x="2440397" y="518498"/>
                  <a:pt x="2426571" y="518498"/>
                </a:cubicBezTo>
                <a:cubicBezTo>
                  <a:pt x="2405831" y="518498"/>
                  <a:pt x="2392004" y="511585"/>
                  <a:pt x="2378177" y="504671"/>
                </a:cubicBezTo>
                <a:cubicBezTo>
                  <a:pt x="2378177" y="497758"/>
                  <a:pt x="2392004" y="497758"/>
                  <a:pt x="2398917" y="490845"/>
                </a:cubicBezTo>
                <a:cubicBezTo>
                  <a:pt x="2392004" y="483931"/>
                  <a:pt x="2378177" y="477018"/>
                  <a:pt x="2371264" y="470105"/>
                </a:cubicBezTo>
                <a:cubicBezTo>
                  <a:pt x="2419657" y="477018"/>
                  <a:pt x="2461137" y="483931"/>
                  <a:pt x="2502617" y="490845"/>
                </a:cubicBezTo>
                <a:close/>
                <a:moveTo>
                  <a:pt x="2198431" y="477018"/>
                </a:moveTo>
                <a:cubicBezTo>
                  <a:pt x="2198431" y="477018"/>
                  <a:pt x="2198431" y="483931"/>
                  <a:pt x="2191518" y="483931"/>
                </a:cubicBezTo>
                <a:cubicBezTo>
                  <a:pt x="2177692" y="497758"/>
                  <a:pt x="2150038" y="511585"/>
                  <a:pt x="2129298" y="511585"/>
                </a:cubicBezTo>
                <a:cubicBezTo>
                  <a:pt x="2115472" y="511585"/>
                  <a:pt x="2094732" y="497758"/>
                  <a:pt x="2073992" y="483931"/>
                </a:cubicBezTo>
                <a:cubicBezTo>
                  <a:pt x="2080905" y="477018"/>
                  <a:pt x="2101645" y="463192"/>
                  <a:pt x="2115472" y="463192"/>
                </a:cubicBezTo>
                <a:cubicBezTo>
                  <a:pt x="2136212" y="463192"/>
                  <a:pt x="2170778" y="470105"/>
                  <a:pt x="2198431" y="477018"/>
                </a:cubicBezTo>
                <a:close/>
                <a:moveTo>
                  <a:pt x="2239911" y="497758"/>
                </a:moveTo>
                <a:cubicBezTo>
                  <a:pt x="2239911" y="553065"/>
                  <a:pt x="2219171" y="532325"/>
                  <a:pt x="2170778" y="622198"/>
                </a:cubicBezTo>
                <a:lnTo>
                  <a:pt x="2177692" y="656764"/>
                </a:lnTo>
                <a:lnTo>
                  <a:pt x="2191518" y="642938"/>
                </a:lnTo>
                <a:lnTo>
                  <a:pt x="2226085" y="642938"/>
                </a:lnTo>
                <a:cubicBezTo>
                  <a:pt x="2219171" y="656764"/>
                  <a:pt x="2191518" y="670591"/>
                  <a:pt x="2177692" y="670591"/>
                </a:cubicBezTo>
                <a:cubicBezTo>
                  <a:pt x="2156952" y="670591"/>
                  <a:pt x="2150038" y="636024"/>
                  <a:pt x="2150038" y="622198"/>
                </a:cubicBezTo>
                <a:cubicBezTo>
                  <a:pt x="2150038" y="587631"/>
                  <a:pt x="2184605" y="553065"/>
                  <a:pt x="2205345" y="518498"/>
                </a:cubicBezTo>
                <a:cubicBezTo>
                  <a:pt x="2219171" y="497758"/>
                  <a:pt x="2219171" y="470105"/>
                  <a:pt x="2226085" y="442452"/>
                </a:cubicBezTo>
                <a:cubicBezTo>
                  <a:pt x="2232998" y="463192"/>
                  <a:pt x="2239911" y="483931"/>
                  <a:pt x="2239911" y="497758"/>
                </a:cubicBezTo>
                <a:close/>
                <a:moveTo>
                  <a:pt x="2516444" y="428625"/>
                </a:moveTo>
                <a:cubicBezTo>
                  <a:pt x="2495704" y="428625"/>
                  <a:pt x="2454224" y="414798"/>
                  <a:pt x="2440397" y="414798"/>
                </a:cubicBezTo>
                <a:cubicBezTo>
                  <a:pt x="2419657" y="414798"/>
                  <a:pt x="2392004" y="421712"/>
                  <a:pt x="2364351" y="428625"/>
                </a:cubicBezTo>
                <a:cubicBezTo>
                  <a:pt x="2378177" y="414798"/>
                  <a:pt x="2412744" y="394058"/>
                  <a:pt x="2433484" y="394058"/>
                </a:cubicBezTo>
                <a:cubicBezTo>
                  <a:pt x="2447310" y="394058"/>
                  <a:pt x="2488790" y="407885"/>
                  <a:pt x="2516444" y="428625"/>
                </a:cubicBezTo>
                <a:close/>
                <a:moveTo>
                  <a:pt x="2792976" y="152093"/>
                </a:moveTo>
                <a:cubicBezTo>
                  <a:pt x="2813716" y="214313"/>
                  <a:pt x="2848282" y="345665"/>
                  <a:pt x="2848282" y="359492"/>
                </a:cubicBezTo>
                <a:cubicBezTo>
                  <a:pt x="2848282" y="380232"/>
                  <a:pt x="2827542" y="380232"/>
                  <a:pt x="2827542" y="400972"/>
                </a:cubicBezTo>
                <a:cubicBezTo>
                  <a:pt x="2827542" y="449365"/>
                  <a:pt x="2827542" y="497758"/>
                  <a:pt x="2820629" y="546151"/>
                </a:cubicBezTo>
                <a:cubicBezTo>
                  <a:pt x="2813716" y="573804"/>
                  <a:pt x="2792976" y="601458"/>
                  <a:pt x="2779149" y="629111"/>
                </a:cubicBezTo>
                <a:cubicBezTo>
                  <a:pt x="2744583" y="566891"/>
                  <a:pt x="2696190" y="490845"/>
                  <a:pt x="2661623" y="435538"/>
                </a:cubicBezTo>
                <a:cubicBezTo>
                  <a:pt x="2585577" y="290359"/>
                  <a:pt x="2371264" y="235052"/>
                  <a:pt x="2260651" y="235052"/>
                </a:cubicBezTo>
                <a:cubicBezTo>
                  <a:pt x="2246825" y="235052"/>
                  <a:pt x="2184605" y="248879"/>
                  <a:pt x="2143125" y="269619"/>
                </a:cubicBezTo>
                <a:cubicBezTo>
                  <a:pt x="2295218" y="131353"/>
                  <a:pt x="2343611" y="48393"/>
                  <a:pt x="2474964" y="48393"/>
                </a:cubicBezTo>
                <a:cubicBezTo>
                  <a:pt x="2557923" y="48393"/>
                  <a:pt x="2779149" y="82960"/>
                  <a:pt x="2792976" y="152093"/>
                </a:cubicBezTo>
                <a:close/>
                <a:moveTo>
                  <a:pt x="2882849" y="262706"/>
                </a:moveTo>
                <a:cubicBezTo>
                  <a:pt x="2882849" y="290359"/>
                  <a:pt x="2903589" y="338752"/>
                  <a:pt x="2903589" y="359492"/>
                </a:cubicBezTo>
                <a:cubicBezTo>
                  <a:pt x="2903589" y="373319"/>
                  <a:pt x="2882849" y="394058"/>
                  <a:pt x="2882849" y="421712"/>
                </a:cubicBezTo>
                <a:cubicBezTo>
                  <a:pt x="2869022" y="463192"/>
                  <a:pt x="2882849" y="518498"/>
                  <a:pt x="2862109" y="566891"/>
                </a:cubicBezTo>
                <a:cubicBezTo>
                  <a:pt x="2834456" y="642938"/>
                  <a:pt x="2786062" y="649851"/>
                  <a:pt x="2786062" y="705157"/>
                </a:cubicBezTo>
                <a:cubicBezTo>
                  <a:pt x="2786062" y="725897"/>
                  <a:pt x="2799889" y="753550"/>
                  <a:pt x="2799889" y="774290"/>
                </a:cubicBezTo>
                <a:cubicBezTo>
                  <a:pt x="2799889" y="829597"/>
                  <a:pt x="2723843" y="960950"/>
                  <a:pt x="2627056" y="954036"/>
                </a:cubicBezTo>
                <a:lnTo>
                  <a:pt x="2627056" y="1023169"/>
                </a:lnTo>
                <a:cubicBezTo>
                  <a:pt x="2633970" y="1043909"/>
                  <a:pt x="2627056" y="1057736"/>
                  <a:pt x="2640883" y="1071563"/>
                </a:cubicBezTo>
                <a:cubicBezTo>
                  <a:pt x="2675450" y="1092302"/>
                  <a:pt x="2723843" y="1113042"/>
                  <a:pt x="2758409" y="1154522"/>
                </a:cubicBezTo>
                <a:cubicBezTo>
                  <a:pt x="2806802" y="1202915"/>
                  <a:pt x="2827542" y="1272048"/>
                  <a:pt x="2869022" y="1320442"/>
                </a:cubicBezTo>
                <a:cubicBezTo>
                  <a:pt x="2903589" y="1361921"/>
                  <a:pt x="2979635" y="1389575"/>
                  <a:pt x="3041855" y="1424141"/>
                </a:cubicBezTo>
                <a:cubicBezTo>
                  <a:pt x="3104075" y="1465621"/>
                  <a:pt x="3193948" y="1500188"/>
                  <a:pt x="3263081" y="1562407"/>
                </a:cubicBezTo>
                <a:cubicBezTo>
                  <a:pt x="3366780" y="1652280"/>
                  <a:pt x="3408260" y="1769807"/>
                  <a:pt x="3456653" y="1873506"/>
                </a:cubicBezTo>
                <a:cubicBezTo>
                  <a:pt x="3470480" y="1901159"/>
                  <a:pt x="3484306" y="1949552"/>
                  <a:pt x="3505046" y="1991032"/>
                </a:cubicBezTo>
                <a:cubicBezTo>
                  <a:pt x="3574179" y="2150038"/>
                  <a:pt x="3588006" y="2329784"/>
                  <a:pt x="3615659" y="2502617"/>
                </a:cubicBezTo>
                <a:cubicBezTo>
                  <a:pt x="3636399" y="2633970"/>
                  <a:pt x="3726272" y="2799889"/>
                  <a:pt x="3767752" y="2945069"/>
                </a:cubicBezTo>
                <a:cubicBezTo>
                  <a:pt x="3788492" y="3000375"/>
                  <a:pt x="3774665" y="3069508"/>
                  <a:pt x="3795405" y="3131728"/>
                </a:cubicBezTo>
                <a:cubicBezTo>
                  <a:pt x="3809232" y="3166294"/>
                  <a:pt x="3857625" y="3187034"/>
                  <a:pt x="3878365" y="3228514"/>
                </a:cubicBezTo>
                <a:cubicBezTo>
                  <a:pt x="3912931" y="3276907"/>
                  <a:pt x="4037371" y="3525786"/>
                  <a:pt x="4065024" y="3525786"/>
                </a:cubicBezTo>
                <a:cubicBezTo>
                  <a:pt x="4078851" y="3525786"/>
                  <a:pt x="4168724" y="3511960"/>
                  <a:pt x="4182550" y="3511960"/>
                </a:cubicBezTo>
                <a:cubicBezTo>
                  <a:pt x="4389950" y="3511960"/>
                  <a:pt x="4790921" y="3677879"/>
                  <a:pt x="4825488" y="3954411"/>
                </a:cubicBezTo>
                <a:cubicBezTo>
                  <a:pt x="4832401" y="4002805"/>
                  <a:pt x="4846228" y="4058111"/>
                  <a:pt x="4846228" y="4120331"/>
                </a:cubicBezTo>
                <a:cubicBezTo>
                  <a:pt x="4887708" y="4120331"/>
                  <a:pt x="4929188" y="4127244"/>
                  <a:pt x="4970667" y="4127244"/>
                </a:cubicBezTo>
                <a:cubicBezTo>
                  <a:pt x="5053627" y="4134157"/>
                  <a:pt x="5143500" y="4120331"/>
                  <a:pt x="5226460" y="4154897"/>
                </a:cubicBezTo>
                <a:cubicBezTo>
                  <a:pt x="5330159" y="4196377"/>
                  <a:pt x="5579038" y="4286250"/>
                  <a:pt x="5579038" y="4445256"/>
                </a:cubicBezTo>
                <a:cubicBezTo>
                  <a:pt x="5579038" y="4472910"/>
                  <a:pt x="5558298" y="4521303"/>
                  <a:pt x="5530645" y="4542043"/>
                </a:cubicBezTo>
                <a:cubicBezTo>
                  <a:pt x="5606692" y="4576609"/>
                  <a:pt x="5703478" y="4943014"/>
                  <a:pt x="5703478" y="5053627"/>
                </a:cubicBezTo>
                <a:cubicBezTo>
                  <a:pt x="5703478" y="5171153"/>
                  <a:pt x="5641258" y="5219547"/>
                  <a:pt x="5592865" y="5378553"/>
                </a:cubicBezTo>
                <a:cubicBezTo>
                  <a:pt x="5579038" y="5406206"/>
                  <a:pt x="5599778" y="5468426"/>
                  <a:pt x="5599778" y="5482252"/>
                </a:cubicBezTo>
                <a:cubicBezTo>
                  <a:pt x="5599778" y="5599778"/>
                  <a:pt x="5530645" y="5689651"/>
                  <a:pt x="5406206" y="5807178"/>
                </a:cubicBezTo>
                <a:cubicBezTo>
                  <a:pt x="5343986" y="5862484"/>
                  <a:pt x="5281766" y="5903964"/>
                  <a:pt x="5219546" y="5945444"/>
                </a:cubicBezTo>
                <a:cubicBezTo>
                  <a:pt x="5233373" y="6028403"/>
                  <a:pt x="5046714" y="6056057"/>
                  <a:pt x="5032887" y="6173583"/>
                </a:cubicBezTo>
                <a:cubicBezTo>
                  <a:pt x="5025974" y="6221976"/>
                  <a:pt x="5025974" y="6284196"/>
                  <a:pt x="5012147" y="6339502"/>
                </a:cubicBezTo>
                <a:cubicBezTo>
                  <a:pt x="5005234" y="6394809"/>
                  <a:pt x="4894621" y="6498508"/>
                  <a:pt x="4839315" y="6512335"/>
                </a:cubicBezTo>
                <a:cubicBezTo>
                  <a:pt x="4721788" y="6539988"/>
                  <a:pt x="4445256" y="6616035"/>
                  <a:pt x="4293163" y="6616035"/>
                </a:cubicBezTo>
                <a:lnTo>
                  <a:pt x="4030458" y="6616035"/>
                </a:lnTo>
                <a:cubicBezTo>
                  <a:pt x="3912931" y="6636774"/>
                  <a:pt x="3795405" y="6657514"/>
                  <a:pt x="3677879" y="6671341"/>
                </a:cubicBezTo>
                <a:cubicBezTo>
                  <a:pt x="3594919" y="6685168"/>
                  <a:pt x="3518873" y="6671341"/>
                  <a:pt x="3449740" y="6712821"/>
                </a:cubicBezTo>
                <a:cubicBezTo>
                  <a:pt x="3408260" y="6733561"/>
                  <a:pt x="3442827" y="6761214"/>
                  <a:pt x="3359867" y="6788867"/>
                </a:cubicBezTo>
                <a:cubicBezTo>
                  <a:pt x="3269994" y="6823434"/>
                  <a:pt x="3145554" y="6837260"/>
                  <a:pt x="3062595" y="6837260"/>
                </a:cubicBezTo>
                <a:cubicBezTo>
                  <a:pt x="3041855" y="6837260"/>
                  <a:pt x="2765323" y="6802694"/>
                  <a:pt x="2744583" y="6802694"/>
                </a:cubicBezTo>
                <a:lnTo>
                  <a:pt x="2620143" y="6802694"/>
                </a:lnTo>
                <a:cubicBezTo>
                  <a:pt x="2585577" y="6795780"/>
                  <a:pt x="2530270" y="6781954"/>
                  <a:pt x="2509530" y="6781954"/>
                </a:cubicBezTo>
                <a:cubicBezTo>
                  <a:pt x="2495704" y="6781954"/>
                  <a:pt x="2481877" y="6816520"/>
                  <a:pt x="2468050" y="6823434"/>
                </a:cubicBezTo>
                <a:cubicBezTo>
                  <a:pt x="2405831" y="6864914"/>
                  <a:pt x="2392004" y="6858000"/>
                  <a:pt x="2343611" y="6858000"/>
                </a:cubicBezTo>
                <a:cubicBezTo>
                  <a:pt x="2329784" y="6858000"/>
                  <a:pt x="2205345" y="6837260"/>
                  <a:pt x="2136212" y="6837260"/>
                </a:cubicBezTo>
                <a:cubicBezTo>
                  <a:pt x="1686847" y="6823434"/>
                  <a:pt x="1783633" y="6858000"/>
                  <a:pt x="1707587" y="6733561"/>
                </a:cubicBezTo>
                <a:cubicBezTo>
                  <a:pt x="1686847" y="6740474"/>
                  <a:pt x="1652280" y="6754301"/>
                  <a:pt x="1631540" y="6754301"/>
                </a:cubicBezTo>
                <a:lnTo>
                  <a:pt x="1251308" y="6754301"/>
                </a:lnTo>
                <a:lnTo>
                  <a:pt x="746637" y="6705908"/>
                </a:lnTo>
                <a:lnTo>
                  <a:pt x="525411" y="6733561"/>
                </a:lnTo>
                <a:cubicBezTo>
                  <a:pt x="435538" y="6719734"/>
                  <a:pt x="297272" y="6664428"/>
                  <a:pt x="235052" y="6581468"/>
                </a:cubicBezTo>
                <a:cubicBezTo>
                  <a:pt x="214312" y="6553815"/>
                  <a:pt x="214312" y="6519248"/>
                  <a:pt x="200486" y="6498508"/>
                </a:cubicBezTo>
                <a:cubicBezTo>
                  <a:pt x="159006" y="6401722"/>
                  <a:pt x="110613" y="6270369"/>
                  <a:pt x="103700" y="6180496"/>
                </a:cubicBezTo>
                <a:cubicBezTo>
                  <a:pt x="89873" y="6035317"/>
                  <a:pt x="0" y="5558299"/>
                  <a:pt x="0" y="5516819"/>
                </a:cubicBezTo>
                <a:lnTo>
                  <a:pt x="0" y="5392379"/>
                </a:lnTo>
                <a:cubicBezTo>
                  <a:pt x="20740" y="5212633"/>
                  <a:pt x="48393" y="5032887"/>
                  <a:pt x="69133" y="4853141"/>
                </a:cubicBezTo>
                <a:cubicBezTo>
                  <a:pt x="41480" y="4728702"/>
                  <a:pt x="324925" y="4590436"/>
                  <a:pt x="304185" y="4465996"/>
                </a:cubicBezTo>
                <a:cubicBezTo>
                  <a:pt x="290359" y="4355383"/>
                  <a:pt x="463192" y="4251684"/>
                  <a:pt x="539238" y="4141071"/>
                </a:cubicBezTo>
                <a:cubicBezTo>
                  <a:pt x="594544" y="4065024"/>
                  <a:pt x="594544" y="3968238"/>
                  <a:pt x="622198" y="3892192"/>
                </a:cubicBezTo>
                <a:cubicBezTo>
                  <a:pt x="663677" y="3753926"/>
                  <a:pt x="725897" y="3629486"/>
                  <a:pt x="781204" y="3498133"/>
                </a:cubicBezTo>
                <a:cubicBezTo>
                  <a:pt x="718984" y="3456653"/>
                  <a:pt x="698244" y="3380607"/>
                  <a:pt x="684417" y="3325301"/>
                </a:cubicBezTo>
                <a:cubicBezTo>
                  <a:pt x="663677" y="3221601"/>
                  <a:pt x="642938" y="3028028"/>
                  <a:pt x="642938" y="3014202"/>
                </a:cubicBezTo>
                <a:cubicBezTo>
                  <a:pt x="642938" y="2993462"/>
                  <a:pt x="649851" y="2917415"/>
                  <a:pt x="656764" y="2869022"/>
                </a:cubicBezTo>
                <a:cubicBezTo>
                  <a:pt x="663677" y="2682363"/>
                  <a:pt x="774290" y="2488790"/>
                  <a:pt x="871077" y="2309044"/>
                </a:cubicBezTo>
                <a:cubicBezTo>
                  <a:pt x="898730" y="2246825"/>
                  <a:pt x="954036" y="2191518"/>
                  <a:pt x="974776" y="2143125"/>
                </a:cubicBezTo>
                <a:cubicBezTo>
                  <a:pt x="1023169" y="2018686"/>
                  <a:pt x="1099216" y="1894246"/>
                  <a:pt x="1168349" y="1783633"/>
                </a:cubicBezTo>
                <a:cubicBezTo>
                  <a:pt x="1244395" y="1659194"/>
                  <a:pt x="1320442" y="1479448"/>
                  <a:pt x="1465621" y="1389575"/>
                </a:cubicBezTo>
                <a:cubicBezTo>
                  <a:pt x="1645367" y="1272048"/>
                  <a:pt x="1859679" y="1175262"/>
                  <a:pt x="2060165" y="1078476"/>
                </a:cubicBezTo>
                <a:cubicBezTo>
                  <a:pt x="2080905" y="1064649"/>
                  <a:pt x="2087819" y="1050823"/>
                  <a:pt x="2087819" y="1036996"/>
                </a:cubicBezTo>
                <a:cubicBezTo>
                  <a:pt x="2080905" y="1002429"/>
                  <a:pt x="2108558" y="933296"/>
                  <a:pt x="2163865" y="905643"/>
                </a:cubicBezTo>
                <a:cubicBezTo>
                  <a:pt x="2150038" y="947123"/>
                  <a:pt x="2122385" y="1023169"/>
                  <a:pt x="2122385" y="1036996"/>
                </a:cubicBezTo>
                <a:cubicBezTo>
                  <a:pt x="2122385" y="1126869"/>
                  <a:pt x="2246825" y="1285875"/>
                  <a:pt x="2329784" y="1355008"/>
                </a:cubicBezTo>
                <a:lnTo>
                  <a:pt x="2267565" y="1334268"/>
                </a:lnTo>
                <a:lnTo>
                  <a:pt x="2267565" y="1590061"/>
                </a:lnTo>
                <a:lnTo>
                  <a:pt x="2281391" y="1596974"/>
                </a:lnTo>
                <a:cubicBezTo>
                  <a:pt x="2315958" y="1534754"/>
                  <a:pt x="2405831" y="1417228"/>
                  <a:pt x="2405831" y="1396488"/>
                </a:cubicBezTo>
                <a:cubicBezTo>
                  <a:pt x="2405831" y="1396488"/>
                  <a:pt x="2184605" y="1202915"/>
                  <a:pt x="2184605" y="1092302"/>
                </a:cubicBezTo>
                <a:cubicBezTo>
                  <a:pt x="2184605" y="1057736"/>
                  <a:pt x="2212258" y="960950"/>
                  <a:pt x="2239911" y="933296"/>
                </a:cubicBezTo>
                <a:cubicBezTo>
                  <a:pt x="2226085" y="981690"/>
                  <a:pt x="2205345" y="1064649"/>
                  <a:pt x="2205345" y="1078476"/>
                </a:cubicBezTo>
                <a:cubicBezTo>
                  <a:pt x="2205345" y="1140696"/>
                  <a:pt x="2205345" y="1140696"/>
                  <a:pt x="2253738" y="1216742"/>
                </a:cubicBezTo>
                <a:cubicBezTo>
                  <a:pt x="2260651" y="1196002"/>
                  <a:pt x="2253738" y="1154522"/>
                  <a:pt x="2253738" y="1140696"/>
                </a:cubicBezTo>
                <a:lnTo>
                  <a:pt x="2253738" y="1106129"/>
                </a:lnTo>
                <a:cubicBezTo>
                  <a:pt x="2267565" y="1050823"/>
                  <a:pt x="2302131" y="995516"/>
                  <a:pt x="2288304" y="940210"/>
                </a:cubicBezTo>
                <a:cubicBezTo>
                  <a:pt x="2302131" y="954036"/>
                  <a:pt x="2302131" y="967863"/>
                  <a:pt x="2302131" y="988603"/>
                </a:cubicBezTo>
                <a:cubicBezTo>
                  <a:pt x="2302131" y="1002429"/>
                  <a:pt x="2288304" y="1099216"/>
                  <a:pt x="2288304" y="1113042"/>
                </a:cubicBezTo>
                <a:cubicBezTo>
                  <a:pt x="2288304" y="1133782"/>
                  <a:pt x="2295218" y="1175262"/>
                  <a:pt x="2302131" y="1202915"/>
                </a:cubicBezTo>
                <a:cubicBezTo>
                  <a:pt x="2309044" y="1182175"/>
                  <a:pt x="2302131" y="1154522"/>
                  <a:pt x="2302131" y="1126869"/>
                </a:cubicBezTo>
                <a:cubicBezTo>
                  <a:pt x="2315958" y="1078476"/>
                  <a:pt x="2357438" y="981690"/>
                  <a:pt x="2357438" y="967863"/>
                </a:cubicBezTo>
                <a:cubicBezTo>
                  <a:pt x="2357438" y="954036"/>
                  <a:pt x="2350524" y="912556"/>
                  <a:pt x="2322871" y="898730"/>
                </a:cubicBezTo>
                <a:cubicBezTo>
                  <a:pt x="2336698" y="898730"/>
                  <a:pt x="2364351" y="933296"/>
                  <a:pt x="2378177" y="947123"/>
                </a:cubicBezTo>
                <a:cubicBezTo>
                  <a:pt x="2385091" y="919470"/>
                  <a:pt x="2378177" y="871077"/>
                  <a:pt x="2378177" y="850337"/>
                </a:cubicBezTo>
                <a:cubicBezTo>
                  <a:pt x="2378177" y="836510"/>
                  <a:pt x="2371264" y="815770"/>
                  <a:pt x="2364351" y="801944"/>
                </a:cubicBezTo>
                <a:lnTo>
                  <a:pt x="2177692" y="801944"/>
                </a:lnTo>
                <a:cubicBezTo>
                  <a:pt x="2177692" y="795030"/>
                  <a:pt x="2170778" y="795030"/>
                  <a:pt x="2163865" y="788117"/>
                </a:cubicBezTo>
                <a:cubicBezTo>
                  <a:pt x="2205345" y="781204"/>
                  <a:pt x="2253738" y="774290"/>
                  <a:pt x="2302131" y="774290"/>
                </a:cubicBezTo>
                <a:cubicBezTo>
                  <a:pt x="2281391" y="760464"/>
                  <a:pt x="2219171" y="760464"/>
                  <a:pt x="2226085" y="712071"/>
                </a:cubicBezTo>
                <a:cubicBezTo>
                  <a:pt x="2219171" y="725897"/>
                  <a:pt x="2219171" y="739724"/>
                  <a:pt x="2212258" y="753550"/>
                </a:cubicBezTo>
                <a:cubicBezTo>
                  <a:pt x="2212258" y="739724"/>
                  <a:pt x="2212258" y="718984"/>
                  <a:pt x="2226085" y="698244"/>
                </a:cubicBezTo>
                <a:cubicBezTo>
                  <a:pt x="2232998" y="712071"/>
                  <a:pt x="2246825" y="718984"/>
                  <a:pt x="2253738" y="732811"/>
                </a:cubicBezTo>
                <a:cubicBezTo>
                  <a:pt x="2260651" y="725897"/>
                  <a:pt x="2260651" y="712071"/>
                  <a:pt x="2267565" y="705157"/>
                </a:cubicBezTo>
                <a:cubicBezTo>
                  <a:pt x="2281391" y="760464"/>
                  <a:pt x="2322871" y="746637"/>
                  <a:pt x="2322871" y="746637"/>
                </a:cubicBezTo>
                <a:cubicBezTo>
                  <a:pt x="2322871" y="732811"/>
                  <a:pt x="2309044" y="732811"/>
                  <a:pt x="2309044" y="725897"/>
                </a:cubicBezTo>
                <a:cubicBezTo>
                  <a:pt x="2315958" y="732811"/>
                  <a:pt x="2329784" y="739724"/>
                  <a:pt x="2357438" y="746637"/>
                </a:cubicBezTo>
                <a:lnTo>
                  <a:pt x="2343611" y="732811"/>
                </a:lnTo>
                <a:cubicBezTo>
                  <a:pt x="2350524" y="732811"/>
                  <a:pt x="2357438" y="739724"/>
                  <a:pt x="2357438" y="718984"/>
                </a:cubicBezTo>
                <a:cubicBezTo>
                  <a:pt x="2357438" y="705157"/>
                  <a:pt x="2336698" y="698244"/>
                  <a:pt x="2329784" y="691331"/>
                </a:cubicBezTo>
                <a:cubicBezTo>
                  <a:pt x="2392004" y="718984"/>
                  <a:pt x="2419657" y="795030"/>
                  <a:pt x="2419657" y="836510"/>
                </a:cubicBezTo>
                <a:cubicBezTo>
                  <a:pt x="2419657" y="905643"/>
                  <a:pt x="2350524" y="960950"/>
                  <a:pt x="2371264" y="1036996"/>
                </a:cubicBezTo>
                <a:cubicBezTo>
                  <a:pt x="2371264" y="1036996"/>
                  <a:pt x="2364351" y="1043909"/>
                  <a:pt x="2385091" y="1043909"/>
                </a:cubicBezTo>
                <a:cubicBezTo>
                  <a:pt x="2433484" y="1043909"/>
                  <a:pt x="2557923" y="947123"/>
                  <a:pt x="2599403" y="919470"/>
                </a:cubicBezTo>
                <a:lnTo>
                  <a:pt x="2613230" y="933296"/>
                </a:lnTo>
                <a:lnTo>
                  <a:pt x="2661623" y="933296"/>
                </a:lnTo>
                <a:cubicBezTo>
                  <a:pt x="2661623" y="926383"/>
                  <a:pt x="2668536" y="926383"/>
                  <a:pt x="2675450" y="919470"/>
                </a:cubicBezTo>
                <a:cubicBezTo>
                  <a:pt x="2668536" y="912556"/>
                  <a:pt x="2654710" y="912556"/>
                  <a:pt x="2640883" y="912556"/>
                </a:cubicBezTo>
                <a:cubicBezTo>
                  <a:pt x="2682363" y="871077"/>
                  <a:pt x="2682363" y="864163"/>
                  <a:pt x="2703103" y="822683"/>
                </a:cubicBezTo>
                <a:lnTo>
                  <a:pt x="2703103" y="774290"/>
                </a:lnTo>
                <a:cubicBezTo>
                  <a:pt x="2689276" y="767377"/>
                  <a:pt x="2668536" y="767377"/>
                  <a:pt x="2654710" y="774290"/>
                </a:cubicBezTo>
                <a:cubicBezTo>
                  <a:pt x="2668536" y="760464"/>
                  <a:pt x="2675450" y="746637"/>
                  <a:pt x="2696190" y="746637"/>
                </a:cubicBezTo>
                <a:cubicBezTo>
                  <a:pt x="2751496" y="746637"/>
                  <a:pt x="2716929" y="822683"/>
                  <a:pt x="2730756" y="850337"/>
                </a:cubicBezTo>
                <a:cubicBezTo>
                  <a:pt x="2758409" y="801944"/>
                  <a:pt x="2758409" y="801944"/>
                  <a:pt x="2758409" y="767377"/>
                </a:cubicBezTo>
                <a:cubicBezTo>
                  <a:pt x="2758409" y="725897"/>
                  <a:pt x="2751496" y="712071"/>
                  <a:pt x="2723843" y="712071"/>
                </a:cubicBezTo>
                <a:cubicBezTo>
                  <a:pt x="2696190" y="712071"/>
                  <a:pt x="2675450" y="725897"/>
                  <a:pt x="2640883" y="760464"/>
                </a:cubicBezTo>
                <a:cubicBezTo>
                  <a:pt x="2661623" y="718984"/>
                  <a:pt x="2710016" y="677504"/>
                  <a:pt x="2689276" y="629111"/>
                </a:cubicBezTo>
                <a:cubicBezTo>
                  <a:pt x="2682363" y="642938"/>
                  <a:pt x="2675450" y="663677"/>
                  <a:pt x="2661623" y="677504"/>
                </a:cubicBezTo>
                <a:cubicBezTo>
                  <a:pt x="2647796" y="656764"/>
                  <a:pt x="2640883" y="601458"/>
                  <a:pt x="2640883" y="587631"/>
                </a:cubicBezTo>
                <a:cubicBezTo>
                  <a:pt x="2640883" y="566891"/>
                  <a:pt x="2633970" y="546151"/>
                  <a:pt x="2661623" y="525411"/>
                </a:cubicBezTo>
                <a:cubicBezTo>
                  <a:pt x="2654710" y="518498"/>
                  <a:pt x="2633970" y="504671"/>
                  <a:pt x="2627056" y="490845"/>
                </a:cubicBezTo>
                <a:cubicBezTo>
                  <a:pt x="2585577" y="366405"/>
                  <a:pt x="2357438" y="290359"/>
                  <a:pt x="2246825" y="290359"/>
                </a:cubicBezTo>
                <a:cubicBezTo>
                  <a:pt x="2177692" y="290359"/>
                  <a:pt x="2156952" y="290359"/>
                  <a:pt x="2073992" y="373319"/>
                </a:cubicBezTo>
                <a:cubicBezTo>
                  <a:pt x="2073992" y="380232"/>
                  <a:pt x="2067079" y="394058"/>
                  <a:pt x="2080905" y="394058"/>
                </a:cubicBezTo>
                <a:cubicBezTo>
                  <a:pt x="2101645" y="394058"/>
                  <a:pt x="2108558" y="380232"/>
                  <a:pt x="2129298" y="380232"/>
                </a:cubicBezTo>
                <a:cubicBezTo>
                  <a:pt x="2143125" y="380232"/>
                  <a:pt x="2177692" y="394058"/>
                  <a:pt x="2198431" y="407885"/>
                </a:cubicBezTo>
                <a:cubicBezTo>
                  <a:pt x="2156952" y="407885"/>
                  <a:pt x="2101645" y="394058"/>
                  <a:pt x="2060165" y="421712"/>
                </a:cubicBezTo>
                <a:cubicBezTo>
                  <a:pt x="2053252" y="490845"/>
                  <a:pt x="2032512" y="608371"/>
                  <a:pt x="2032512" y="629111"/>
                </a:cubicBezTo>
                <a:cubicBezTo>
                  <a:pt x="2032512" y="725897"/>
                  <a:pt x="2073992" y="843423"/>
                  <a:pt x="2094732" y="954036"/>
                </a:cubicBezTo>
                <a:cubicBezTo>
                  <a:pt x="2039425" y="884903"/>
                  <a:pt x="1991032" y="739724"/>
                  <a:pt x="1991032" y="649851"/>
                </a:cubicBezTo>
                <a:cubicBezTo>
                  <a:pt x="1991032" y="629111"/>
                  <a:pt x="2018685" y="539238"/>
                  <a:pt x="2025599" y="483931"/>
                </a:cubicBezTo>
                <a:cubicBezTo>
                  <a:pt x="2032512" y="456278"/>
                  <a:pt x="2039425" y="421712"/>
                  <a:pt x="2039425" y="394058"/>
                </a:cubicBezTo>
                <a:cubicBezTo>
                  <a:pt x="2046339" y="248879"/>
                  <a:pt x="2239911" y="82960"/>
                  <a:pt x="2378177" y="20740"/>
                </a:cubicBezTo>
                <a:cubicBezTo>
                  <a:pt x="2412744" y="0"/>
                  <a:pt x="2488790" y="0"/>
                  <a:pt x="2502617" y="0"/>
                </a:cubicBezTo>
                <a:cubicBezTo>
                  <a:pt x="2689276" y="0"/>
                  <a:pt x="2889762" y="48393"/>
                  <a:pt x="2882849" y="262706"/>
                </a:cubicBezTo>
                <a:close/>
              </a:path>
            </a:pathLst>
          </a:custGeom>
          <a:gradFill>
            <a:gsLst>
              <a:gs pos="0">
                <a:srgbClr val="C38746"/>
              </a:gs>
              <a:gs pos="86000">
                <a:srgbClr val="C38746">
                  <a:alpha val="0"/>
                </a:srgbClr>
              </a:gs>
            </a:gsLst>
            <a:lin ang="5400000" scaled="1"/>
          </a:gradFill>
          <a:ln w="76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79" name="图片 78">
            <a:extLst>
              <a:ext uri="{FF2B5EF4-FFF2-40B4-BE49-F238E27FC236}">
                <a16:creationId xmlns:a16="http://schemas.microsoft.com/office/drawing/2014/main" id="{D30BA0EE-9FD2-D278-8349-838795BB24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0419" y="-1029177"/>
            <a:ext cx="2816877" cy="3194900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945D1F21-6E50-628A-83F3-2CA5B8895F3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92214"/>
            <a:ext cx="5007874" cy="5065786"/>
          </a:xfrm>
          <a:prstGeom prst="rect">
            <a:avLst/>
          </a:prstGeom>
        </p:spPr>
      </p:pic>
      <p:pic>
        <p:nvPicPr>
          <p:cNvPr id="75" name="图片 74">
            <a:extLst>
              <a:ext uri="{FF2B5EF4-FFF2-40B4-BE49-F238E27FC236}">
                <a16:creationId xmlns:a16="http://schemas.microsoft.com/office/drawing/2014/main" id="{B7A58FC3-A6CB-2795-B05C-2B6A9929D9DF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42001" y="2068944"/>
            <a:ext cx="7143750" cy="3429000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C351E214-F2B0-DEE1-6245-5B63E812FFD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37675" y="3776598"/>
            <a:ext cx="9054325" cy="3081403"/>
          </a:xfrm>
          <a:custGeom>
            <a:avLst/>
            <a:gdLst>
              <a:gd name="connsiteX0" fmla="*/ 0 w 9054325"/>
              <a:gd name="connsiteY0" fmla="*/ 0 h 3081403"/>
              <a:gd name="connsiteX1" fmla="*/ 9054325 w 9054325"/>
              <a:gd name="connsiteY1" fmla="*/ 0 h 3081403"/>
              <a:gd name="connsiteX2" fmla="*/ 9054325 w 9054325"/>
              <a:gd name="connsiteY2" fmla="*/ 3081403 h 3081403"/>
              <a:gd name="connsiteX3" fmla="*/ 0 w 9054325"/>
              <a:gd name="connsiteY3" fmla="*/ 3081403 h 3081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54325" h="3081403">
                <a:moveTo>
                  <a:pt x="0" y="0"/>
                </a:moveTo>
                <a:lnTo>
                  <a:pt x="9054325" y="0"/>
                </a:lnTo>
                <a:lnTo>
                  <a:pt x="9054325" y="3081403"/>
                </a:lnTo>
                <a:lnTo>
                  <a:pt x="0" y="3081403"/>
                </a:lnTo>
                <a:close/>
              </a:path>
            </a:pathLst>
          </a:cu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5BF8F7C7-83B3-A271-F357-8AABBCE8BD3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2485" y="4484550"/>
            <a:ext cx="4918527" cy="3749087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id="{A2FE4B2B-DFA8-244C-B707-55F8184F0B0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5984" y="2694250"/>
            <a:ext cx="9017000" cy="6858000"/>
          </a:xfrm>
          <a:prstGeom prst="rect">
            <a:avLst/>
          </a:prstGeom>
        </p:spPr>
      </p:pic>
      <p:grpSp>
        <p:nvGrpSpPr>
          <p:cNvPr id="68" name="组合 67">
            <a:extLst>
              <a:ext uri="{FF2B5EF4-FFF2-40B4-BE49-F238E27FC236}">
                <a16:creationId xmlns:a16="http://schemas.microsoft.com/office/drawing/2014/main" id="{E6764E6C-2CDC-2C95-D6C0-C3D6425F18AD}"/>
              </a:ext>
            </a:extLst>
          </p:cNvPr>
          <p:cNvGrpSpPr/>
          <p:nvPr/>
        </p:nvGrpSpPr>
        <p:grpSpPr>
          <a:xfrm>
            <a:off x="125213" y="270686"/>
            <a:ext cx="1345569" cy="1250842"/>
            <a:chOff x="191952" y="715452"/>
            <a:chExt cx="1345569" cy="1250842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8EDA3D8D-DC8F-82FC-1266-E899FDAC0E22}"/>
                </a:ext>
              </a:extLst>
            </p:cNvPr>
            <p:cNvGrpSpPr/>
            <p:nvPr/>
          </p:nvGrpSpPr>
          <p:grpSpPr>
            <a:xfrm>
              <a:off x="576626" y="715452"/>
              <a:ext cx="960895" cy="1250842"/>
              <a:chOff x="5639903" y="2781750"/>
              <a:chExt cx="1322756" cy="1721893"/>
            </a:xfrm>
            <a:gradFill flip="none" rotWithShape="1">
              <a:gsLst>
                <a:gs pos="0">
                  <a:srgbClr val="FBC17C"/>
                </a:gs>
                <a:gs pos="100000">
                  <a:srgbClr val="CD8753"/>
                </a:gs>
              </a:gsLst>
              <a:lin ang="2700000" scaled="1"/>
              <a:tileRect/>
            </a:gradFill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F3747D46-276E-2632-8E0E-52443517E8A1}"/>
                  </a:ext>
                </a:extLst>
              </p:cNvPr>
              <p:cNvSpPr/>
              <p:nvPr/>
            </p:nvSpPr>
            <p:spPr>
              <a:xfrm>
                <a:off x="6096000" y="3429000"/>
                <a:ext cx="866659" cy="1074643"/>
              </a:xfrm>
              <a:custGeom>
                <a:avLst/>
                <a:gdLst>
                  <a:gd name="connsiteX0" fmla="*/ 513352 w 866659"/>
                  <a:gd name="connsiteY0" fmla="*/ 14548 h 1074643"/>
                  <a:gd name="connsiteX1" fmla="*/ 631334 w 866659"/>
                  <a:gd name="connsiteY1" fmla="*/ 1214 h 1074643"/>
                  <a:gd name="connsiteX2" fmla="*/ 652028 w 866659"/>
                  <a:gd name="connsiteY2" fmla="*/ 22369 h 1074643"/>
                  <a:gd name="connsiteX3" fmla="*/ 618116 w 866659"/>
                  <a:gd name="connsiteY3" fmla="*/ 64448 h 1074643"/>
                  <a:gd name="connsiteX4" fmla="*/ 629603 w 866659"/>
                  <a:gd name="connsiteY4" fmla="*/ 84881 h 1074643"/>
                  <a:gd name="connsiteX5" fmla="*/ 602098 w 866659"/>
                  <a:gd name="connsiteY5" fmla="*/ 105401 h 1074643"/>
                  <a:gd name="connsiteX6" fmla="*/ 440825 w 866659"/>
                  <a:gd name="connsiteY6" fmla="*/ 143786 h 1074643"/>
                  <a:gd name="connsiteX7" fmla="*/ 455486 w 866659"/>
                  <a:gd name="connsiteY7" fmla="*/ 198853 h 1074643"/>
                  <a:gd name="connsiteX8" fmla="*/ 496237 w 866659"/>
                  <a:gd name="connsiteY8" fmla="*/ 188376 h 1074643"/>
                  <a:gd name="connsiteX9" fmla="*/ 607582 w 866659"/>
                  <a:gd name="connsiteY9" fmla="*/ 163758 h 1074643"/>
                  <a:gd name="connsiteX10" fmla="*/ 655145 w 866659"/>
                  <a:gd name="connsiteY10" fmla="*/ 179227 h 1074643"/>
                  <a:gd name="connsiteX11" fmla="*/ 648622 w 866659"/>
                  <a:gd name="connsiteY11" fmla="*/ 215390 h 1074643"/>
                  <a:gd name="connsiteX12" fmla="*/ 552862 w 866659"/>
                  <a:gd name="connsiteY12" fmla="*/ 254987 h 1074643"/>
                  <a:gd name="connsiteX13" fmla="*/ 532746 w 866659"/>
                  <a:gd name="connsiteY13" fmla="*/ 295854 h 1074643"/>
                  <a:gd name="connsiteX14" fmla="*/ 554190 w 866659"/>
                  <a:gd name="connsiteY14" fmla="*/ 304079 h 1074643"/>
                  <a:gd name="connsiteX15" fmla="*/ 561722 w 866659"/>
                  <a:gd name="connsiteY15" fmla="*/ 267137 h 1074643"/>
                  <a:gd name="connsiteX16" fmla="*/ 629401 w 866659"/>
                  <a:gd name="connsiteY16" fmla="*/ 287513 h 1074643"/>
                  <a:gd name="connsiteX17" fmla="*/ 561722 w 866659"/>
                  <a:gd name="connsiteY17" fmla="*/ 333892 h 1074643"/>
                  <a:gd name="connsiteX18" fmla="*/ 589255 w 866659"/>
                  <a:gd name="connsiteY18" fmla="*/ 379175 h 1074643"/>
                  <a:gd name="connsiteX19" fmla="*/ 562819 w 866659"/>
                  <a:gd name="connsiteY19" fmla="*/ 415770 h 1074643"/>
                  <a:gd name="connsiteX20" fmla="*/ 513756 w 866659"/>
                  <a:gd name="connsiteY20" fmla="*/ 428757 h 1074643"/>
                  <a:gd name="connsiteX21" fmla="*/ 520249 w 866659"/>
                  <a:gd name="connsiteY21" fmla="*/ 381022 h 1074643"/>
                  <a:gd name="connsiteX22" fmla="*/ 506108 w 866659"/>
                  <a:gd name="connsiteY22" fmla="*/ 374297 h 1074643"/>
                  <a:gd name="connsiteX23" fmla="*/ 445183 w 866659"/>
                  <a:gd name="connsiteY23" fmla="*/ 445295 h 1074643"/>
                  <a:gd name="connsiteX24" fmla="*/ 418169 w 866659"/>
                  <a:gd name="connsiteY24" fmla="*/ 485180 h 1074643"/>
                  <a:gd name="connsiteX25" fmla="*/ 486194 w 866659"/>
                  <a:gd name="connsiteY25" fmla="*/ 468989 h 1074643"/>
                  <a:gd name="connsiteX26" fmla="*/ 552545 w 866659"/>
                  <a:gd name="connsiteY26" fmla="*/ 443880 h 1074643"/>
                  <a:gd name="connsiteX27" fmla="*/ 596759 w 866659"/>
                  <a:gd name="connsiteY27" fmla="*/ 449595 h 1074643"/>
                  <a:gd name="connsiteX28" fmla="*/ 637741 w 866659"/>
                  <a:gd name="connsiteY28" fmla="*/ 415366 h 1074643"/>
                  <a:gd name="connsiteX29" fmla="*/ 621695 w 866659"/>
                  <a:gd name="connsiteY29" fmla="*/ 373662 h 1074643"/>
                  <a:gd name="connsiteX30" fmla="*/ 599876 w 866659"/>
                  <a:gd name="connsiteY30" fmla="*/ 336143 h 1074643"/>
                  <a:gd name="connsiteX31" fmla="*/ 675982 w 866659"/>
                  <a:gd name="connsiteY31" fmla="*/ 294901 h 1074643"/>
                  <a:gd name="connsiteX32" fmla="*/ 748278 w 866659"/>
                  <a:gd name="connsiteY32" fmla="*/ 230628 h 1074643"/>
                  <a:gd name="connsiteX33" fmla="*/ 675260 w 866659"/>
                  <a:gd name="connsiteY33" fmla="*/ 227973 h 1074643"/>
                  <a:gd name="connsiteX34" fmla="*/ 689200 w 866659"/>
                  <a:gd name="connsiteY34" fmla="*/ 175216 h 1074643"/>
                  <a:gd name="connsiteX35" fmla="*/ 809088 w 866659"/>
                  <a:gd name="connsiteY35" fmla="*/ 3292 h 1074643"/>
                  <a:gd name="connsiteX36" fmla="*/ 855727 w 866659"/>
                  <a:gd name="connsiteY36" fmla="*/ 26900 h 1074643"/>
                  <a:gd name="connsiteX37" fmla="*/ 866405 w 866659"/>
                  <a:gd name="connsiteY37" fmla="*/ 97551 h 1074643"/>
                  <a:gd name="connsiteX38" fmla="*/ 842797 w 866659"/>
                  <a:gd name="connsiteY38" fmla="*/ 164191 h 1074643"/>
                  <a:gd name="connsiteX39" fmla="*/ 849695 w 866659"/>
                  <a:gd name="connsiteY39" fmla="*/ 211984 h 1074643"/>
                  <a:gd name="connsiteX40" fmla="*/ 793243 w 866659"/>
                  <a:gd name="connsiteY40" fmla="*/ 271466 h 1074643"/>
                  <a:gd name="connsiteX41" fmla="*/ 838439 w 866659"/>
                  <a:gd name="connsiteY41" fmla="*/ 313459 h 1074643"/>
                  <a:gd name="connsiteX42" fmla="*/ 814167 w 866659"/>
                  <a:gd name="connsiteY42" fmla="*/ 352449 h 1074643"/>
                  <a:gd name="connsiteX43" fmla="*/ 740341 w 866659"/>
                  <a:gd name="connsiteY43" fmla="*/ 410777 h 1074643"/>
                  <a:gd name="connsiteX44" fmla="*/ 748769 w 866659"/>
                  <a:gd name="connsiteY44" fmla="*/ 449681 h 1074643"/>
                  <a:gd name="connsiteX45" fmla="*/ 801584 w 866659"/>
                  <a:gd name="connsiteY45" fmla="*/ 452481 h 1074643"/>
                  <a:gd name="connsiteX46" fmla="*/ 846203 w 866659"/>
                  <a:gd name="connsiteY46" fmla="*/ 464256 h 1074643"/>
                  <a:gd name="connsiteX47" fmla="*/ 866636 w 866659"/>
                  <a:gd name="connsiteY47" fmla="*/ 525787 h 1074643"/>
                  <a:gd name="connsiteX48" fmla="*/ 739822 w 866659"/>
                  <a:gd name="connsiteY48" fmla="*/ 525874 h 1074643"/>
                  <a:gd name="connsiteX49" fmla="*/ 702130 w 866659"/>
                  <a:gd name="connsiteY49" fmla="*/ 548414 h 1074643"/>
                  <a:gd name="connsiteX50" fmla="*/ 683399 w 866659"/>
                  <a:gd name="connsiteY50" fmla="*/ 628705 h 1074643"/>
                  <a:gd name="connsiteX51" fmla="*/ 727758 w 866659"/>
                  <a:gd name="connsiteY51" fmla="*/ 643366 h 1074643"/>
                  <a:gd name="connsiteX52" fmla="*/ 765393 w 866659"/>
                  <a:gd name="connsiteY52" fmla="*/ 718519 h 1074643"/>
                  <a:gd name="connsiteX53" fmla="*/ 779073 w 866659"/>
                  <a:gd name="connsiteY53" fmla="*/ 810470 h 1074643"/>
                  <a:gd name="connsiteX54" fmla="*/ 777254 w 866659"/>
                  <a:gd name="connsiteY54" fmla="*/ 862159 h 1074643"/>
                  <a:gd name="connsiteX55" fmla="*/ 771078 w 866659"/>
                  <a:gd name="connsiteY55" fmla="*/ 960372 h 1074643"/>
                  <a:gd name="connsiteX56" fmla="*/ 743834 w 866659"/>
                  <a:gd name="connsiteY56" fmla="*/ 1038325 h 1074643"/>
                  <a:gd name="connsiteX57" fmla="*/ 713818 w 866659"/>
                  <a:gd name="connsiteY57" fmla="*/ 1068283 h 1074643"/>
                  <a:gd name="connsiteX58" fmla="*/ 641493 w 866659"/>
                  <a:gd name="connsiteY58" fmla="*/ 1074459 h 1074643"/>
                  <a:gd name="connsiteX59" fmla="*/ 608477 w 866659"/>
                  <a:gd name="connsiteY59" fmla="*/ 1043693 h 1074643"/>
                  <a:gd name="connsiteX60" fmla="*/ 585821 w 866659"/>
                  <a:gd name="connsiteY60" fmla="*/ 1013938 h 1074643"/>
                  <a:gd name="connsiteX61" fmla="*/ 465933 w 866659"/>
                  <a:gd name="connsiteY61" fmla="*/ 971859 h 1074643"/>
                  <a:gd name="connsiteX62" fmla="*/ 452917 w 866659"/>
                  <a:gd name="connsiteY62" fmla="*/ 946288 h 1074643"/>
                  <a:gd name="connsiteX63" fmla="*/ 471648 w 866659"/>
                  <a:gd name="connsiteY63" fmla="*/ 898957 h 1074643"/>
                  <a:gd name="connsiteX64" fmla="*/ 443335 w 866659"/>
                  <a:gd name="connsiteY64" fmla="*/ 896099 h 1074643"/>
                  <a:gd name="connsiteX65" fmla="*/ 476756 w 866659"/>
                  <a:gd name="connsiteY65" fmla="*/ 855117 h 1074643"/>
                  <a:gd name="connsiteX66" fmla="*/ 529081 w 866659"/>
                  <a:gd name="connsiteY66" fmla="*/ 805246 h 1074643"/>
                  <a:gd name="connsiteX67" fmla="*/ 482730 w 866659"/>
                  <a:gd name="connsiteY67" fmla="*/ 801667 h 1074643"/>
                  <a:gd name="connsiteX68" fmla="*/ 474851 w 866659"/>
                  <a:gd name="connsiteY68" fmla="*/ 794827 h 1074643"/>
                  <a:gd name="connsiteX69" fmla="*/ 508907 w 866659"/>
                  <a:gd name="connsiteY69" fmla="*/ 758838 h 1074643"/>
                  <a:gd name="connsiteX70" fmla="*/ 460738 w 866659"/>
                  <a:gd name="connsiteY70" fmla="*/ 754855 h 1074643"/>
                  <a:gd name="connsiteX71" fmla="*/ 450637 w 866659"/>
                  <a:gd name="connsiteY71" fmla="*/ 718635 h 1074643"/>
                  <a:gd name="connsiteX72" fmla="*/ 419121 w 866659"/>
                  <a:gd name="connsiteY72" fmla="*/ 741896 h 1074643"/>
                  <a:gd name="connsiteX73" fmla="*/ 394070 w 866659"/>
                  <a:gd name="connsiteY73" fmla="*/ 844756 h 1074643"/>
                  <a:gd name="connsiteX74" fmla="*/ 374070 w 866659"/>
                  <a:gd name="connsiteY74" fmla="*/ 966751 h 1074643"/>
                  <a:gd name="connsiteX75" fmla="*/ 383853 w 866659"/>
                  <a:gd name="connsiteY75" fmla="*/ 1023318 h 1074643"/>
                  <a:gd name="connsiteX76" fmla="*/ 351010 w 866659"/>
                  <a:gd name="connsiteY76" fmla="*/ 983143 h 1074643"/>
                  <a:gd name="connsiteX77" fmla="*/ 337792 w 866659"/>
                  <a:gd name="connsiteY77" fmla="*/ 906576 h 1074643"/>
                  <a:gd name="connsiteX78" fmla="*/ 350490 w 866659"/>
                  <a:gd name="connsiteY78" fmla="*/ 819128 h 1074643"/>
                  <a:gd name="connsiteX79" fmla="*/ 376321 w 866659"/>
                  <a:gd name="connsiteY79" fmla="*/ 713873 h 1074643"/>
                  <a:gd name="connsiteX80" fmla="*/ 407317 w 866659"/>
                  <a:gd name="connsiteY80" fmla="*/ 676989 h 1074643"/>
                  <a:gd name="connsiteX81" fmla="*/ 460940 w 866659"/>
                  <a:gd name="connsiteY81" fmla="*/ 665993 h 1074643"/>
                  <a:gd name="connsiteX82" fmla="*/ 502385 w 866659"/>
                  <a:gd name="connsiteY82" fmla="*/ 626136 h 1074643"/>
                  <a:gd name="connsiteX83" fmla="*/ 548158 w 866659"/>
                  <a:gd name="connsiteY83" fmla="*/ 629455 h 1074643"/>
                  <a:gd name="connsiteX84" fmla="*/ 632345 w 866659"/>
                  <a:gd name="connsiteY84" fmla="*/ 623279 h 1074643"/>
                  <a:gd name="connsiteX85" fmla="*/ 658233 w 866659"/>
                  <a:gd name="connsiteY85" fmla="*/ 559179 h 1074643"/>
                  <a:gd name="connsiteX86" fmla="*/ 591333 w 866659"/>
                  <a:gd name="connsiteY86" fmla="*/ 563133 h 1074643"/>
                  <a:gd name="connsiteX87" fmla="*/ 469656 w 866659"/>
                  <a:gd name="connsiteY87" fmla="*/ 632745 h 1074643"/>
                  <a:gd name="connsiteX88" fmla="*/ 402988 w 866659"/>
                  <a:gd name="connsiteY88" fmla="*/ 660047 h 1074643"/>
                  <a:gd name="connsiteX89" fmla="*/ 350086 w 866659"/>
                  <a:gd name="connsiteY89" fmla="*/ 699183 h 1074643"/>
                  <a:gd name="connsiteX90" fmla="*/ 208928 w 866659"/>
                  <a:gd name="connsiteY90" fmla="*/ 766399 h 1074643"/>
                  <a:gd name="connsiteX91" fmla="*/ 156431 w 866659"/>
                  <a:gd name="connsiteY91" fmla="*/ 781234 h 1074643"/>
                  <a:gd name="connsiteX92" fmla="*/ -23 w 866659"/>
                  <a:gd name="connsiteY92" fmla="*/ 708187 h 1074643"/>
                  <a:gd name="connsiteX93" fmla="*/ 18592 w 866659"/>
                  <a:gd name="connsiteY93" fmla="*/ 690957 h 1074643"/>
                  <a:gd name="connsiteX94" fmla="*/ 72244 w 866659"/>
                  <a:gd name="connsiteY94" fmla="*/ 703973 h 1074643"/>
                  <a:gd name="connsiteX95" fmla="*/ 172218 w 866659"/>
                  <a:gd name="connsiteY95" fmla="*/ 670986 h 1074643"/>
                  <a:gd name="connsiteX96" fmla="*/ 238915 w 866659"/>
                  <a:gd name="connsiteY96" fmla="*/ 643020 h 1074643"/>
                  <a:gd name="connsiteX97" fmla="*/ 221714 w 866659"/>
                  <a:gd name="connsiteY97" fmla="*/ 613380 h 1074643"/>
                  <a:gd name="connsiteX98" fmla="*/ 212392 w 866659"/>
                  <a:gd name="connsiteY98" fmla="*/ 513925 h 1074643"/>
                  <a:gd name="connsiteX99" fmla="*/ 218135 w 866659"/>
                  <a:gd name="connsiteY99" fmla="*/ 464862 h 1074643"/>
                  <a:gd name="connsiteX100" fmla="*/ 224398 w 866659"/>
                  <a:gd name="connsiteY100" fmla="*/ 368842 h 1074643"/>
                  <a:gd name="connsiteX101" fmla="*/ 236086 w 866659"/>
                  <a:gd name="connsiteY101" fmla="*/ 280961 h 1074643"/>
                  <a:gd name="connsiteX102" fmla="*/ 261195 w 866659"/>
                  <a:gd name="connsiteY102" fmla="*/ 167770 h 1074643"/>
                  <a:gd name="connsiteX103" fmla="*/ 274644 w 866659"/>
                  <a:gd name="connsiteY103" fmla="*/ 46179 h 1074643"/>
                  <a:gd name="connsiteX104" fmla="*/ 346912 w 866659"/>
                  <a:gd name="connsiteY104" fmla="*/ 42052 h 1074643"/>
                  <a:gd name="connsiteX105" fmla="*/ 425730 w 866659"/>
                  <a:gd name="connsiteY105" fmla="*/ 30941 h 1074643"/>
                  <a:gd name="connsiteX106" fmla="*/ 513352 w 866659"/>
                  <a:gd name="connsiteY106" fmla="*/ 14548 h 1074643"/>
                  <a:gd name="connsiteX107" fmla="*/ 339956 w 866659"/>
                  <a:gd name="connsiteY107" fmla="*/ 296546 h 1074643"/>
                  <a:gd name="connsiteX108" fmla="*/ 331211 w 866659"/>
                  <a:gd name="connsiteY108" fmla="*/ 350141 h 1074643"/>
                  <a:gd name="connsiteX109" fmla="*/ 406711 w 866659"/>
                  <a:gd name="connsiteY109" fmla="*/ 314584 h 1074643"/>
                  <a:gd name="connsiteX110" fmla="*/ 446539 w 866659"/>
                  <a:gd name="connsiteY110" fmla="*/ 302549 h 1074643"/>
                  <a:gd name="connsiteX111" fmla="*/ 466049 w 866659"/>
                  <a:gd name="connsiteY111" fmla="*/ 265463 h 1074643"/>
                  <a:gd name="connsiteX112" fmla="*/ 423999 w 866659"/>
                  <a:gd name="connsiteY112" fmla="*/ 288494 h 1074643"/>
                  <a:gd name="connsiteX113" fmla="*/ 376552 w 866659"/>
                  <a:gd name="connsiteY113" fmla="*/ 276777 h 1074643"/>
                  <a:gd name="connsiteX114" fmla="*/ 379582 w 866659"/>
                  <a:gd name="connsiteY114" fmla="*/ 177207 h 1074643"/>
                  <a:gd name="connsiteX115" fmla="*/ 339956 w 866659"/>
                  <a:gd name="connsiteY115" fmla="*/ 296546 h 1074643"/>
                  <a:gd name="connsiteX116" fmla="*/ 452715 w 866659"/>
                  <a:gd name="connsiteY116" fmla="*/ 322203 h 1074643"/>
                  <a:gd name="connsiteX117" fmla="*/ 465501 w 866659"/>
                  <a:gd name="connsiteY117" fmla="*/ 304685 h 1074643"/>
                  <a:gd name="connsiteX118" fmla="*/ 452715 w 866659"/>
                  <a:gd name="connsiteY118" fmla="*/ 322203 h 1074643"/>
                  <a:gd name="connsiteX119" fmla="*/ 729374 w 866659"/>
                  <a:gd name="connsiteY119" fmla="*/ 314180 h 1074643"/>
                  <a:gd name="connsiteX120" fmla="*/ 698926 w 866659"/>
                  <a:gd name="connsiteY120" fmla="*/ 328697 h 1074643"/>
                  <a:gd name="connsiteX121" fmla="*/ 710442 w 866659"/>
                  <a:gd name="connsiteY121" fmla="*/ 359896 h 1074643"/>
                  <a:gd name="connsiteX122" fmla="*/ 776850 w 866659"/>
                  <a:gd name="connsiteY122" fmla="*/ 315450 h 1074643"/>
                  <a:gd name="connsiteX123" fmla="*/ 729374 w 866659"/>
                  <a:gd name="connsiteY123" fmla="*/ 314180 h 1074643"/>
                  <a:gd name="connsiteX124" fmla="*/ 339437 w 866659"/>
                  <a:gd name="connsiteY124" fmla="*/ 411008 h 1074643"/>
                  <a:gd name="connsiteX125" fmla="*/ 314934 w 866659"/>
                  <a:gd name="connsiteY125" fmla="*/ 421860 h 1074643"/>
                  <a:gd name="connsiteX126" fmla="*/ 308960 w 866659"/>
                  <a:gd name="connsiteY126" fmla="*/ 488008 h 1074643"/>
                  <a:gd name="connsiteX127" fmla="*/ 357763 w 866659"/>
                  <a:gd name="connsiteY127" fmla="*/ 494964 h 1074643"/>
                  <a:gd name="connsiteX128" fmla="*/ 391502 w 866659"/>
                  <a:gd name="connsiteY128" fmla="*/ 431124 h 1074643"/>
                  <a:gd name="connsiteX129" fmla="*/ 407057 w 866659"/>
                  <a:gd name="connsiteY129" fmla="*/ 409507 h 1074643"/>
                  <a:gd name="connsiteX130" fmla="*/ 403508 w 866659"/>
                  <a:gd name="connsiteY130" fmla="*/ 397155 h 1074643"/>
                  <a:gd name="connsiteX131" fmla="*/ 339437 w 866659"/>
                  <a:gd name="connsiteY131" fmla="*/ 411008 h 1074643"/>
                  <a:gd name="connsiteX132" fmla="*/ 654336 w 866659"/>
                  <a:gd name="connsiteY132" fmla="*/ 460475 h 1074643"/>
                  <a:gd name="connsiteX133" fmla="*/ 548417 w 866659"/>
                  <a:gd name="connsiteY133" fmla="*/ 484487 h 1074643"/>
                  <a:gd name="connsiteX134" fmla="*/ 458545 w 866659"/>
                  <a:gd name="connsiteY134" fmla="*/ 539640 h 1074643"/>
                  <a:gd name="connsiteX135" fmla="*/ 505184 w 866659"/>
                  <a:gd name="connsiteY135" fmla="*/ 525412 h 1074643"/>
                  <a:gd name="connsiteX136" fmla="*/ 560424 w 866659"/>
                  <a:gd name="connsiteY136" fmla="*/ 521949 h 1074643"/>
                  <a:gd name="connsiteX137" fmla="*/ 602993 w 866659"/>
                  <a:gd name="connsiteY137" fmla="*/ 497157 h 1074643"/>
                  <a:gd name="connsiteX138" fmla="*/ 640195 w 866659"/>
                  <a:gd name="connsiteY138" fmla="*/ 489019 h 1074643"/>
                  <a:gd name="connsiteX139" fmla="*/ 680686 w 866659"/>
                  <a:gd name="connsiteY139" fmla="*/ 464920 h 1074643"/>
                  <a:gd name="connsiteX140" fmla="*/ 654336 w 866659"/>
                  <a:gd name="connsiteY140" fmla="*/ 460475 h 1074643"/>
                  <a:gd name="connsiteX141" fmla="*/ 305525 w 866659"/>
                  <a:gd name="connsiteY141" fmla="*/ 589108 h 1074643"/>
                  <a:gd name="connsiteX142" fmla="*/ 307401 w 866659"/>
                  <a:gd name="connsiteY142" fmla="*/ 599555 h 1074643"/>
                  <a:gd name="connsiteX143" fmla="*/ 325093 w 866659"/>
                  <a:gd name="connsiteY143" fmla="*/ 599930 h 1074643"/>
                  <a:gd name="connsiteX144" fmla="*/ 332106 w 866659"/>
                  <a:gd name="connsiteY144" fmla="*/ 588963 h 1074643"/>
                  <a:gd name="connsiteX145" fmla="*/ 305525 w 866659"/>
                  <a:gd name="connsiteY145" fmla="*/ 589108 h 1074643"/>
                  <a:gd name="connsiteX146" fmla="*/ 545647 w 866659"/>
                  <a:gd name="connsiteY146" fmla="*/ 684261 h 1074643"/>
                  <a:gd name="connsiteX147" fmla="*/ 531043 w 866659"/>
                  <a:gd name="connsiteY147" fmla="*/ 758463 h 1074643"/>
                  <a:gd name="connsiteX148" fmla="*/ 559442 w 866659"/>
                  <a:gd name="connsiteY148" fmla="*/ 738664 h 1074643"/>
                  <a:gd name="connsiteX149" fmla="*/ 600049 w 866659"/>
                  <a:gd name="connsiteY149" fmla="*/ 674853 h 1074643"/>
                  <a:gd name="connsiteX150" fmla="*/ 545647 w 866659"/>
                  <a:gd name="connsiteY150" fmla="*/ 684261 h 1074643"/>
                  <a:gd name="connsiteX151" fmla="*/ 620252 w 866659"/>
                  <a:gd name="connsiteY151" fmla="*/ 734739 h 1074643"/>
                  <a:gd name="connsiteX152" fmla="*/ 637164 w 866659"/>
                  <a:gd name="connsiteY152" fmla="*/ 756846 h 1074643"/>
                  <a:gd name="connsiteX153" fmla="*/ 589717 w 866659"/>
                  <a:gd name="connsiteY153" fmla="*/ 797482 h 1074643"/>
                  <a:gd name="connsiteX154" fmla="*/ 523482 w 866659"/>
                  <a:gd name="connsiteY154" fmla="*/ 846748 h 1074643"/>
                  <a:gd name="connsiteX155" fmla="*/ 555142 w 866659"/>
                  <a:gd name="connsiteY155" fmla="*/ 846430 h 1074643"/>
                  <a:gd name="connsiteX156" fmla="*/ 568591 w 866659"/>
                  <a:gd name="connsiteY156" fmla="*/ 877455 h 1074643"/>
                  <a:gd name="connsiteX157" fmla="*/ 533092 w 866659"/>
                  <a:gd name="connsiteY157" fmla="*/ 934686 h 1074643"/>
                  <a:gd name="connsiteX158" fmla="*/ 569746 w 866659"/>
                  <a:gd name="connsiteY158" fmla="*/ 949145 h 1074643"/>
                  <a:gd name="connsiteX159" fmla="*/ 592372 w 866659"/>
                  <a:gd name="connsiteY159" fmla="*/ 977920 h 1074643"/>
                  <a:gd name="connsiteX160" fmla="*/ 632085 w 866659"/>
                  <a:gd name="connsiteY160" fmla="*/ 995871 h 1074643"/>
                  <a:gd name="connsiteX161" fmla="*/ 655693 w 866659"/>
                  <a:gd name="connsiteY161" fmla="*/ 861784 h 1074643"/>
                  <a:gd name="connsiteX162" fmla="*/ 657165 w 866659"/>
                  <a:gd name="connsiteY162" fmla="*/ 691996 h 1074643"/>
                  <a:gd name="connsiteX163" fmla="*/ 620252 w 866659"/>
                  <a:gd name="connsiteY163" fmla="*/ 734739 h 1074643"/>
                  <a:gd name="connsiteX164" fmla="*/ 597740 w 866659"/>
                  <a:gd name="connsiteY164" fmla="*/ 728390 h 1074643"/>
                  <a:gd name="connsiteX165" fmla="*/ 597279 w 866659"/>
                  <a:gd name="connsiteY165" fmla="*/ 735258 h 1074643"/>
                  <a:gd name="connsiteX166" fmla="*/ 597740 w 866659"/>
                  <a:gd name="connsiteY166" fmla="*/ 728390 h 1074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</a:cxnLst>
                <a:rect l="l" t="t" r="r" b="b"/>
                <a:pathLst>
                  <a:path w="866659" h="1074643">
                    <a:moveTo>
                      <a:pt x="513352" y="14548"/>
                    </a:moveTo>
                    <a:cubicBezTo>
                      <a:pt x="550842" y="695"/>
                      <a:pt x="591766" y="-2422"/>
                      <a:pt x="631334" y="1214"/>
                    </a:cubicBezTo>
                    <a:cubicBezTo>
                      <a:pt x="640570" y="5399"/>
                      <a:pt x="645245" y="15298"/>
                      <a:pt x="652028" y="22369"/>
                    </a:cubicBezTo>
                    <a:cubicBezTo>
                      <a:pt x="643514" y="38675"/>
                      <a:pt x="631392" y="52067"/>
                      <a:pt x="618116" y="64448"/>
                    </a:cubicBezTo>
                    <a:cubicBezTo>
                      <a:pt x="620483" y="71981"/>
                      <a:pt x="625505" y="78243"/>
                      <a:pt x="629603" y="84881"/>
                    </a:cubicBezTo>
                    <a:cubicBezTo>
                      <a:pt x="621839" y="93251"/>
                      <a:pt x="614278" y="103670"/>
                      <a:pt x="602098" y="105401"/>
                    </a:cubicBezTo>
                    <a:cubicBezTo>
                      <a:pt x="547840" y="114868"/>
                      <a:pt x="490465" y="117494"/>
                      <a:pt x="440825" y="143786"/>
                    </a:cubicBezTo>
                    <a:cubicBezTo>
                      <a:pt x="446395" y="161940"/>
                      <a:pt x="451445" y="180266"/>
                      <a:pt x="455486" y="198853"/>
                    </a:cubicBezTo>
                    <a:cubicBezTo>
                      <a:pt x="468848" y="194610"/>
                      <a:pt x="482240" y="190108"/>
                      <a:pt x="496237" y="188376"/>
                    </a:cubicBezTo>
                    <a:cubicBezTo>
                      <a:pt x="533958" y="183123"/>
                      <a:pt x="570265" y="171031"/>
                      <a:pt x="607582" y="163758"/>
                    </a:cubicBezTo>
                    <a:cubicBezTo>
                      <a:pt x="624379" y="159775"/>
                      <a:pt x="646486" y="162055"/>
                      <a:pt x="655145" y="179227"/>
                    </a:cubicBezTo>
                    <a:cubicBezTo>
                      <a:pt x="666140" y="190194"/>
                      <a:pt x="657540" y="206299"/>
                      <a:pt x="648622" y="215390"/>
                    </a:cubicBezTo>
                    <a:cubicBezTo>
                      <a:pt x="617077" y="229387"/>
                      <a:pt x="580511" y="232995"/>
                      <a:pt x="552862" y="254987"/>
                    </a:cubicBezTo>
                    <a:cubicBezTo>
                      <a:pt x="545445" y="268234"/>
                      <a:pt x="539297" y="282174"/>
                      <a:pt x="532746" y="295854"/>
                    </a:cubicBezTo>
                    <a:cubicBezTo>
                      <a:pt x="539759" y="298942"/>
                      <a:pt x="546917" y="301683"/>
                      <a:pt x="554190" y="304079"/>
                    </a:cubicBezTo>
                    <a:cubicBezTo>
                      <a:pt x="556268" y="291669"/>
                      <a:pt x="558201" y="279230"/>
                      <a:pt x="561722" y="267137"/>
                    </a:cubicBezTo>
                    <a:cubicBezTo>
                      <a:pt x="583599" y="276084"/>
                      <a:pt x="605735" y="284482"/>
                      <a:pt x="629401" y="287513"/>
                    </a:cubicBezTo>
                    <a:cubicBezTo>
                      <a:pt x="606832" y="302953"/>
                      <a:pt x="585936" y="321020"/>
                      <a:pt x="561722" y="333892"/>
                    </a:cubicBezTo>
                    <a:cubicBezTo>
                      <a:pt x="570178" y="349419"/>
                      <a:pt x="579616" y="364369"/>
                      <a:pt x="589255" y="379175"/>
                    </a:cubicBezTo>
                    <a:cubicBezTo>
                      <a:pt x="581405" y="391989"/>
                      <a:pt x="575460" y="406881"/>
                      <a:pt x="562819" y="415770"/>
                    </a:cubicBezTo>
                    <a:cubicBezTo>
                      <a:pt x="549456" y="428093"/>
                      <a:pt x="530293" y="426160"/>
                      <a:pt x="513756" y="428757"/>
                    </a:cubicBezTo>
                    <a:cubicBezTo>
                      <a:pt x="516180" y="412884"/>
                      <a:pt x="518316" y="396953"/>
                      <a:pt x="520249" y="381022"/>
                    </a:cubicBezTo>
                    <a:cubicBezTo>
                      <a:pt x="515545" y="378713"/>
                      <a:pt x="510841" y="376462"/>
                      <a:pt x="506108" y="374297"/>
                    </a:cubicBezTo>
                    <a:cubicBezTo>
                      <a:pt x="485790" y="397963"/>
                      <a:pt x="466453" y="422466"/>
                      <a:pt x="445183" y="445295"/>
                    </a:cubicBezTo>
                    <a:cubicBezTo>
                      <a:pt x="434822" y="457474"/>
                      <a:pt x="421372" y="468701"/>
                      <a:pt x="418169" y="485180"/>
                    </a:cubicBezTo>
                    <a:cubicBezTo>
                      <a:pt x="440825" y="479639"/>
                      <a:pt x="463134" y="472683"/>
                      <a:pt x="486194" y="468989"/>
                    </a:cubicBezTo>
                    <a:cubicBezTo>
                      <a:pt x="510090" y="465757"/>
                      <a:pt x="530120" y="451384"/>
                      <a:pt x="552545" y="443880"/>
                    </a:cubicBezTo>
                    <a:cubicBezTo>
                      <a:pt x="567466" y="442639"/>
                      <a:pt x="581752" y="451730"/>
                      <a:pt x="596759" y="449595"/>
                    </a:cubicBezTo>
                    <a:cubicBezTo>
                      <a:pt x="611882" y="440042"/>
                      <a:pt x="624552" y="427314"/>
                      <a:pt x="637741" y="415366"/>
                    </a:cubicBezTo>
                    <a:cubicBezTo>
                      <a:pt x="633499" y="401080"/>
                      <a:pt x="628852" y="386794"/>
                      <a:pt x="621695" y="373662"/>
                    </a:cubicBezTo>
                    <a:cubicBezTo>
                      <a:pt x="613902" y="361454"/>
                      <a:pt x="605129" y="349794"/>
                      <a:pt x="599876" y="336143"/>
                    </a:cubicBezTo>
                    <a:cubicBezTo>
                      <a:pt x="624119" y="320327"/>
                      <a:pt x="650440" y="308293"/>
                      <a:pt x="675982" y="294901"/>
                    </a:cubicBezTo>
                    <a:cubicBezTo>
                      <a:pt x="701091" y="274727"/>
                      <a:pt x="725478" y="253457"/>
                      <a:pt x="748278" y="230628"/>
                    </a:cubicBezTo>
                    <a:cubicBezTo>
                      <a:pt x="723977" y="224885"/>
                      <a:pt x="699677" y="227771"/>
                      <a:pt x="675260" y="227973"/>
                    </a:cubicBezTo>
                    <a:cubicBezTo>
                      <a:pt x="680744" y="210599"/>
                      <a:pt x="684554" y="192792"/>
                      <a:pt x="689200" y="175216"/>
                    </a:cubicBezTo>
                    <a:cubicBezTo>
                      <a:pt x="717484" y="110192"/>
                      <a:pt x="774484" y="64217"/>
                      <a:pt x="809088" y="3292"/>
                    </a:cubicBezTo>
                    <a:cubicBezTo>
                      <a:pt x="829031" y="-2798"/>
                      <a:pt x="845106" y="12239"/>
                      <a:pt x="855727" y="26900"/>
                    </a:cubicBezTo>
                    <a:cubicBezTo>
                      <a:pt x="860575" y="50133"/>
                      <a:pt x="867762" y="73539"/>
                      <a:pt x="866405" y="97551"/>
                    </a:cubicBezTo>
                    <a:cubicBezTo>
                      <a:pt x="861903" y="120871"/>
                      <a:pt x="850272" y="141824"/>
                      <a:pt x="842797" y="164191"/>
                    </a:cubicBezTo>
                    <a:cubicBezTo>
                      <a:pt x="838179" y="180872"/>
                      <a:pt x="851542" y="195736"/>
                      <a:pt x="849695" y="211984"/>
                    </a:cubicBezTo>
                    <a:cubicBezTo>
                      <a:pt x="837544" y="236920"/>
                      <a:pt x="818612" y="259258"/>
                      <a:pt x="793243" y="271466"/>
                    </a:cubicBezTo>
                    <a:cubicBezTo>
                      <a:pt x="807558" y="286243"/>
                      <a:pt x="825192" y="297672"/>
                      <a:pt x="838439" y="313459"/>
                    </a:cubicBezTo>
                    <a:cubicBezTo>
                      <a:pt x="841412" y="330775"/>
                      <a:pt x="822681" y="339924"/>
                      <a:pt x="814167" y="352449"/>
                    </a:cubicBezTo>
                    <a:cubicBezTo>
                      <a:pt x="794311" y="377587"/>
                      <a:pt x="761987" y="387602"/>
                      <a:pt x="740341" y="410777"/>
                    </a:cubicBezTo>
                    <a:cubicBezTo>
                      <a:pt x="742246" y="423851"/>
                      <a:pt x="744671" y="437127"/>
                      <a:pt x="748769" y="449681"/>
                    </a:cubicBezTo>
                    <a:cubicBezTo>
                      <a:pt x="763055" y="461081"/>
                      <a:pt x="784643" y="455656"/>
                      <a:pt x="801584" y="452481"/>
                    </a:cubicBezTo>
                    <a:cubicBezTo>
                      <a:pt x="817227" y="446593"/>
                      <a:pt x="834370" y="453895"/>
                      <a:pt x="846203" y="464256"/>
                    </a:cubicBezTo>
                    <a:cubicBezTo>
                      <a:pt x="856333" y="483362"/>
                      <a:pt x="861066" y="504950"/>
                      <a:pt x="866636" y="525787"/>
                    </a:cubicBezTo>
                    <a:cubicBezTo>
                      <a:pt x="825279" y="537447"/>
                      <a:pt x="781266" y="536466"/>
                      <a:pt x="739822" y="525874"/>
                    </a:cubicBezTo>
                    <a:cubicBezTo>
                      <a:pt x="728913" y="535888"/>
                      <a:pt x="717195" y="545557"/>
                      <a:pt x="702130" y="548414"/>
                    </a:cubicBezTo>
                    <a:cubicBezTo>
                      <a:pt x="694799" y="574908"/>
                      <a:pt x="687988" y="601575"/>
                      <a:pt x="683399" y="628705"/>
                    </a:cubicBezTo>
                    <a:cubicBezTo>
                      <a:pt x="698580" y="631620"/>
                      <a:pt x="717080" y="629772"/>
                      <a:pt x="727758" y="643366"/>
                    </a:cubicBezTo>
                    <a:cubicBezTo>
                      <a:pt x="745940" y="664780"/>
                      <a:pt x="760688" y="690467"/>
                      <a:pt x="765393" y="718519"/>
                    </a:cubicBezTo>
                    <a:cubicBezTo>
                      <a:pt x="772261" y="748823"/>
                      <a:pt x="772059" y="780195"/>
                      <a:pt x="779073" y="810470"/>
                    </a:cubicBezTo>
                    <a:cubicBezTo>
                      <a:pt x="783344" y="827671"/>
                      <a:pt x="779361" y="845045"/>
                      <a:pt x="777254" y="862159"/>
                    </a:cubicBezTo>
                    <a:cubicBezTo>
                      <a:pt x="773070" y="894743"/>
                      <a:pt x="775061" y="927789"/>
                      <a:pt x="771078" y="960372"/>
                    </a:cubicBezTo>
                    <a:cubicBezTo>
                      <a:pt x="761294" y="986116"/>
                      <a:pt x="761323" y="1015900"/>
                      <a:pt x="743834" y="1038325"/>
                    </a:cubicBezTo>
                    <a:cubicBezTo>
                      <a:pt x="735118" y="1049177"/>
                      <a:pt x="727874" y="1063550"/>
                      <a:pt x="713818" y="1068283"/>
                    </a:cubicBezTo>
                    <a:cubicBezTo>
                      <a:pt x="689864" y="1071313"/>
                      <a:pt x="665621" y="1073853"/>
                      <a:pt x="641493" y="1074459"/>
                    </a:cubicBezTo>
                    <a:cubicBezTo>
                      <a:pt x="627669" y="1068196"/>
                      <a:pt x="616991" y="1055930"/>
                      <a:pt x="608477" y="1043693"/>
                    </a:cubicBezTo>
                    <a:cubicBezTo>
                      <a:pt x="603541" y="1032062"/>
                      <a:pt x="600915" y="1016535"/>
                      <a:pt x="585821" y="1013938"/>
                    </a:cubicBezTo>
                    <a:cubicBezTo>
                      <a:pt x="545560" y="1001124"/>
                      <a:pt x="500191" y="999565"/>
                      <a:pt x="465933" y="971859"/>
                    </a:cubicBezTo>
                    <a:cubicBezTo>
                      <a:pt x="458487" y="965885"/>
                      <a:pt x="447780" y="956938"/>
                      <a:pt x="452917" y="946288"/>
                    </a:cubicBezTo>
                    <a:cubicBezTo>
                      <a:pt x="459180" y="930530"/>
                      <a:pt x="466366" y="915119"/>
                      <a:pt x="471648" y="898957"/>
                    </a:cubicBezTo>
                    <a:cubicBezTo>
                      <a:pt x="462095" y="897918"/>
                      <a:pt x="452802" y="897254"/>
                      <a:pt x="443335" y="896099"/>
                    </a:cubicBezTo>
                    <a:cubicBezTo>
                      <a:pt x="446452" y="876849"/>
                      <a:pt x="465068" y="868480"/>
                      <a:pt x="476756" y="855117"/>
                    </a:cubicBezTo>
                    <a:cubicBezTo>
                      <a:pt x="492514" y="836819"/>
                      <a:pt x="510696" y="820831"/>
                      <a:pt x="529081" y="805246"/>
                    </a:cubicBezTo>
                    <a:cubicBezTo>
                      <a:pt x="513871" y="801581"/>
                      <a:pt x="498315" y="798839"/>
                      <a:pt x="482730" y="801667"/>
                    </a:cubicBezTo>
                    <a:cubicBezTo>
                      <a:pt x="480104" y="799387"/>
                      <a:pt x="477449" y="797107"/>
                      <a:pt x="474851" y="794827"/>
                    </a:cubicBezTo>
                    <a:cubicBezTo>
                      <a:pt x="485992" y="782648"/>
                      <a:pt x="498200" y="771450"/>
                      <a:pt x="508907" y="758838"/>
                    </a:cubicBezTo>
                    <a:cubicBezTo>
                      <a:pt x="492860" y="757452"/>
                      <a:pt x="476785" y="756125"/>
                      <a:pt x="460738" y="754855"/>
                    </a:cubicBezTo>
                    <a:cubicBezTo>
                      <a:pt x="457275" y="742791"/>
                      <a:pt x="454245" y="730641"/>
                      <a:pt x="450637" y="718635"/>
                    </a:cubicBezTo>
                    <a:cubicBezTo>
                      <a:pt x="438775" y="722964"/>
                      <a:pt x="422181" y="727437"/>
                      <a:pt x="419121" y="741896"/>
                    </a:cubicBezTo>
                    <a:cubicBezTo>
                      <a:pt x="413609" y="776789"/>
                      <a:pt x="401689" y="810268"/>
                      <a:pt x="394070" y="844756"/>
                    </a:cubicBezTo>
                    <a:cubicBezTo>
                      <a:pt x="380621" y="884295"/>
                      <a:pt x="390232" y="927933"/>
                      <a:pt x="374070" y="966751"/>
                    </a:cubicBezTo>
                    <a:cubicBezTo>
                      <a:pt x="382035" y="984558"/>
                      <a:pt x="382930" y="1004125"/>
                      <a:pt x="383853" y="1023318"/>
                    </a:cubicBezTo>
                    <a:cubicBezTo>
                      <a:pt x="363391" y="1022423"/>
                      <a:pt x="353665" y="1000806"/>
                      <a:pt x="351010" y="983143"/>
                    </a:cubicBezTo>
                    <a:cubicBezTo>
                      <a:pt x="348384" y="957313"/>
                      <a:pt x="333924" y="932984"/>
                      <a:pt x="337792" y="906576"/>
                    </a:cubicBezTo>
                    <a:cubicBezTo>
                      <a:pt x="340418" y="877311"/>
                      <a:pt x="340793" y="847152"/>
                      <a:pt x="350490" y="819128"/>
                    </a:cubicBezTo>
                    <a:cubicBezTo>
                      <a:pt x="360419" y="784351"/>
                      <a:pt x="363305" y="747755"/>
                      <a:pt x="376321" y="713873"/>
                    </a:cubicBezTo>
                    <a:cubicBezTo>
                      <a:pt x="380217" y="697191"/>
                      <a:pt x="394070" y="686224"/>
                      <a:pt x="407317" y="676989"/>
                    </a:cubicBezTo>
                    <a:cubicBezTo>
                      <a:pt x="424663" y="670957"/>
                      <a:pt x="442989" y="669225"/>
                      <a:pt x="460940" y="665993"/>
                    </a:cubicBezTo>
                    <a:cubicBezTo>
                      <a:pt x="472369" y="650956"/>
                      <a:pt x="482384" y="631129"/>
                      <a:pt x="502385" y="626136"/>
                    </a:cubicBezTo>
                    <a:cubicBezTo>
                      <a:pt x="517392" y="619181"/>
                      <a:pt x="533092" y="627983"/>
                      <a:pt x="548158" y="629455"/>
                    </a:cubicBezTo>
                    <a:cubicBezTo>
                      <a:pt x="576441" y="633900"/>
                      <a:pt x="604436" y="626829"/>
                      <a:pt x="632345" y="623279"/>
                    </a:cubicBezTo>
                    <a:cubicBezTo>
                      <a:pt x="642013" y="602355"/>
                      <a:pt x="650787" y="580998"/>
                      <a:pt x="658233" y="559179"/>
                    </a:cubicBezTo>
                    <a:cubicBezTo>
                      <a:pt x="636183" y="553695"/>
                      <a:pt x="612835" y="557390"/>
                      <a:pt x="591333" y="563133"/>
                    </a:cubicBezTo>
                    <a:cubicBezTo>
                      <a:pt x="551130" y="586972"/>
                      <a:pt x="509484" y="608329"/>
                      <a:pt x="469656" y="632745"/>
                    </a:cubicBezTo>
                    <a:cubicBezTo>
                      <a:pt x="447838" y="642818"/>
                      <a:pt x="425730" y="652284"/>
                      <a:pt x="402988" y="660047"/>
                    </a:cubicBezTo>
                    <a:cubicBezTo>
                      <a:pt x="381256" y="667407"/>
                      <a:pt x="373031" y="693555"/>
                      <a:pt x="350086" y="699183"/>
                    </a:cubicBezTo>
                    <a:cubicBezTo>
                      <a:pt x="301398" y="717942"/>
                      <a:pt x="253893" y="739847"/>
                      <a:pt x="208928" y="766399"/>
                    </a:cubicBezTo>
                    <a:cubicBezTo>
                      <a:pt x="193372" y="776154"/>
                      <a:pt x="174728" y="781320"/>
                      <a:pt x="156431" y="781234"/>
                    </a:cubicBezTo>
                    <a:cubicBezTo>
                      <a:pt x="98392" y="772547"/>
                      <a:pt x="47712" y="740367"/>
                      <a:pt x="-23" y="708187"/>
                    </a:cubicBezTo>
                    <a:cubicBezTo>
                      <a:pt x="5460" y="701838"/>
                      <a:pt x="10338" y="694016"/>
                      <a:pt x="18592" y="690957"/>
                    </a:cubicBezTo>
                    <a:cubicBezTo>
                      <a:pt x="38275" y="685791"/>
                      <a:pt x="53513" y="702328"/>
                      <a:pt x="72244" y="703973"/>
                    </a:cubicBezTo>
                    <a:cubicBezTo>
                      <a:pt x="108493" y="704753"/>
                      <a:pt x="139605" y="683540"/>
                      <a:pt x="172218" y="670986"/>
                    </a:cubicBezTo>
                    <a:cubicBezTo>
                      <a:pt x="192882" y="657767"/>
                      <a:pt x="216923" y="652948"/>
                      <a:pt x="238915" y="643020"/>
                    </a:cubicBezTo>
                    <a:cubicBezTo>
                      <a:pt x="233287" y="633120"/>
                      <a:pt x="226389" y="623827"/>
                      <a:pt x="221714" y="613380"/>
                    </a:cubicBezTo>
                    <a:cubicBezTo>
                      <a:pt x="217414" y="580421"/>
                      <a:pt x="222666" y="545990"/>
                      <a:pt x="212392" y="513925"/>
                    </a:cubicBezTo>
                    <a:cubicBezTo>
                      <a:pt x="209390" y="497215"/>
                      <a:pt x="217471" y="481370"/>
                      <a:pt x="218135" y="464862"/>
                    </a:cubicBezTo>
                    <a:cubicBezTo>
                      <a:pt x="219953" y="432827"/>
                      <a:pt x="220906" y="400734"/>
                      <a:pt x="224398" y="368842"/>
                    </a:cubicBezTo>
                    <a:cubicBezTo>
                      <a:pt x="230920" y="339924"/>
                      <a:pt x="232565" y="310284"/>
                      <a:pt x="236086" y="280961"/>
                    </a:cubicBezTo>
                    <a:cubicBezTo>
                      <a:pt x="248583" y="244279"/>
                      <a:pt x="259088" y="206732"/>
                      <a:pt x="261195" y="167770"/>
                    </a:cubicBezTo>
                    <a:cubicBezTo>
                      <a:pt x="270979" y="127913"/>
                      <a:pt x="276030" y="87277"/>
                      <a:pt x="274644" y="46179"/>
                    </a:cubicBezTo>
                    <a:cubicBezTo>
                      <a:pt x="298685" y="43928"/>
                      <a:pt x="323188" y="47420"/>
                      <a:pt x="346912" y="42052"/>
                    </a:cubicBezTo>
                    <a:cubicBezTo>
                      <a:pt x="372973" y="37175"/>
                      <a:pt x="400189" y="38675"/>
                      <a:pt x="425730" y="30941"/>
                    </a:cubicBezTo>
                    <a:cubicBezTo>
                      <a:pt x="454187" y="21850"/>
                      <a:pt x="485270" y="25313"/>
                      <a:pt x="513352" y="14548"/>
                    </a:cubicBezTo>
                    <a:moveTo>
                      <a:pt x="339956" y="296546"/>
                    </a:moveTo>
                    <a:cubicBezTo>
                      <a:pt x="333001" y="313632"/>
                      <a:pt x="330605" y="331843"/>
                      <a:pt x="331211" y="350141"/>
                    </a:cubicBezTo>
                    <a:cubicBezTo>
                      <a:pt x="356840" y="339231"/>
                      <a:pt x="383334" y="330111"/>
                      <a:pt x="406711" y="314584"/>
                    </a:cubicBezTo>
                    <a:cubicBezTo>
                      <a:pt x="418573" y="306301"/>
                      <a:pt x="434331" y="309707"/>
                      <a:pt x="446539" y="302549"/>
                    </a:cubicBezTo>
                    <a:cubicBezTo>
                      <a:pt x="454303" y="290947"/>
                      <a:pt x="458689" y="277354"/>
                      <a:pt x="466049" y="265463"/>
                    </a:cubicBezTo>
                    <a:cubicBezTo>
                      <a:pt x="450666" y="270283"/>
                      <a:pt x="436438" y="278277"/>
                      <a:pt x="423999" y="288494"/>
                    </a:cubicBezTo>
                    <a:cubicBezTo>
                      <a:pt x="409338" y="301337"/>
                      <a:pt x="380419" y="299952"/>
                      <a:pt x="376552" y="276777"/>
                    </a:cubicBezTo>
                    <a:cubicBezTo>
                      <a:pt x="376119" y="243558"/>
                      <a:pt x="378716" y="210397"/>
                      <a:pt x="379582" y="177207"/>
                    </a:cubicBezTo>
                    <a:cubicBezTo>
                      <a:pt x="347200" y="207655"/>
                      <a:pt x="352049" y="257065"/>
                      <a:pt x="339956" y="296546"/>
                    </a:cubicBezTo>
                    <a:moveTo>
                      <a:pt x="452715" y="322203"/>
                    </a:moveTo>
                    <a:cubicBezTo>
                      <a:pt x="458487" y="317586"/>
                      <a:pt x="462816" y="311554"/>
                      <a:pt x="465501" y="304685"/>
                    </a:cubicBezTo>
                    <a:cubicBezTo>
                      <a:pt x="460536" y="309966"/>
                      <a:pt x="456265" y="315883"/>
                      <a:pt x="452715" y="322203"/>
                    </a:cubicBezTo>
                    <a:moveTo>
                      <a:pt x="729374" y="314180"/>
                    </a:moveTo>
                    <a:cubicBezTo>
                      <a:pt x="718638" y="317672"/>
                      <a:pt x="708883" y="323502"/>
                      <a:pt x="698926" y="328697"/>
                    </a:cubicBezTo>
                    <a:cubicBezTo>
                      <a:pt x="702851" y="339058"/>
                      <a:pt x="706488" y="349535"/>
                      <a:pt x="710442" y="359896"/>
                    </a:cubicBezTo>
                    <a:cubicBezTo>
                      <a:pt x="734829" y="350776"/>
                      <a:pt x="767413" y="342983"/>
                      <a:pt x="776850" y="315450"/>
                    </a:cubicBezTo>
                    <a:cubicBezTo>
                      <a:pt x="761064" y="314036"/>
                      <a:pt x="745161" y="311179"/>
                      <a:pt x="729374" y="314180"/>
                    </a:cubicBezTo>
                    <a:moveTo>
                      <a:pt x="339437" y="411008"/>
                    </a:moveTo>
                    <a:cubicBezTo>
                      <a:pt x="330865" y="413634"/>
                      <a:pt x="319696" y="413086"/>
                      <a:pt x="314934" y="421860"/>
                    </a:cubicBezTo>
                    <a:cubicBezTo>
                      <a:pt x="300186" y="440879"/>
                      <a:pt x="304111" y="466363"/>
                      <a:pt x="308960" y="488008"/>
                    </a:cubicBezTo>
                    <a:cubicBezTo>
                      <a:pt x="324516" y="493521"/>
                      <a:pt x="341601" y="492597"/>
                      <a:pt x="357763" y="494964"/>
                    </a:cubicBezTo>
                    <a:cubicBezTo>
                      <a:pt x="371530" y="475108"/>
                      <a:pt x="382901" y="453693"/>
                      <a:pt x="391502" y="431124"/>
                    </a:cubicBezTo>
                    <a:cubicBezTo>
                      <a:pt x="394532" y="422552"/>
                      <a:pt x="401141" y="416116"/>
                      <a:pt x="407057" y="409507"/>
                    </a:cubicBezTo>
                    <a:cubicBezTo>
                      <a:pt x="405874" y="405380"/>
                      <a:pt x="404662" y="401253"/>
                      <a:pt x="403508" y="397155"/>
                    </a:cubicBezTo>
                    <a:cubicBezTo>
                      <a:pt x="381602" y="399290"/>
                      <a:pt x="360794" y="406361"/>
                      <a:pt x="339437" y="411008"/>
                    </a:cubicBezTo>
                    <a:moveTo>
                      <a:pt x="654336" y="460475"/>
                    </a:moveTo>
                    <a:cubicBezTo>
                      <a:pt x="619444" y="470115"/>
                      <a:pt x="585417" y="486450"/>
                      <a:pt x="548417" y="484487"/>
                    </a:cubicBezTo>
                    <a:cubicBezTo>
                      <a:pt x="509513" y="483679"/>
                      <a:pt x="486107" y="518168"/>
                      <a:pt x="458545" y="539640"/>
                    </a:cubicBezTo>
                    <a:cubicBezTo>
                      <a:pt x="474447" y="536177"/>
                      <a:pt x="490090" y="531530"/>
                      <a:pt x="505184" y="525412"/>
                    </a:cubicBezTo>
                    <a:cubicBezTo>
                      <a:pt x="522702" y="517879"/>
                      <a:pt x="542126" y="522930"/>
                      <a:pt x="560424" y="521949"/>
                    </a:cubicBezTo>
                    <a:cubicBezTo>
                      <a:pt x="575287" y="514849"/>
                      <a:pt x="588563" y="505007"/>
                      <a:pt x="602993" y="497157"/>
                    </a:cubicBezTo>
                    <a:cubicBezTo>
                      <a:pt x="614970" y="492770"/>
                      <a:pt x="628304" y="493838"/>
                      <a:pt x="640195" y="489019"/>
                    </a:cubicBezTo>
                    <a:cubicBezTo>
                      <a:pt x="655491" y="484487"/>
                      <a:pt x="667814" y="473838"/>
                      <a:pt x="680686" y="464920"/>
                    </a:cubicBezTo>
                    <a:cubicBezTo>
                      <a:pt x="672288" y="462236"/>
                      <a:pt x="663283" y="457214"/>
                      <a:pt x="654336" y="460475"/>
                    </a:cubicBezTo>
                    <a:moveTo>
                      <a:pt x="305525" y="589108"/>
                    </a:moveTo>
                    <a:cubicBezTo>
                      <a:pt x="306131" y="592571"/>
                      <a:pt x="306766" y="596063"/>
                      <a:pt x="307401" y="599555"/>
                    </a:cubicBezTo>
                    <a:cubicBezTo>
                      <a:pt x="311817" y="599642"/>
                      <a:pt x="320648" y="599815"/>
                      <a:pt x="325093" y="599930"/>
                    </a:cubicBezTo>
                    <a:cubicBezTo>
                      <a:pt x="327402" y="596265"/>
                      <a:pt x="329740" y="592600"/>
                      <a:pt x="332106" y="588963"/>
                    </a:cubicBezTo>
                    <a:cubicBezTo>
                      <a:pt x="323275" y="589079"/>
                      <a:pt x="314270" y="588934"/>
                      <a:pt x="305525" y="589108"/>
                    </a:cubicBezTo>
                    <a:moveTo>
                      <a:pt x="545647" y="684261"/>
                    </a:moveTo>
                    <a:cubicBezTo>
                      <a:pt x="534651" y="707408"/>
                      <a:pt x="533323" y="733354"/>
                      <a:pt x="531043" y="758463"/>
                    </a:cubicBezTo>
                    <a:cubicBezTo>
                      <a:pt x="541577" y="753758"/>
                      <a:pt x="552977" y="748852"/>
                      <a:pt x="559442" y="738664"/>
                    </a:cubicBezTo>
                    <a:cubicBezTo>
                      <a:pt x="574450" y="718375"/>
                      <a:pt x="586975" y="696383"/>
                      <a:pt x="600049" y="674853"/>
                    </a:cubicBezTo>
                    <a:cubicBezTo>
                      <a:pt x="587581" y="653958"/>
                      <a:pt x="554680" y="665675"/>
                      <a:pt x="545647" y="684261"/>
                    </a:cubicBezTo>
                    <a:moveTo>
                      <a:pt x="620252" y="734739"/>
                    </a:moveTo>
                    <a:cubicBezTo>
                      <a:pt x="625707" y="742185"/>
                      <a:pt x="631161" y="749747"/>
                      <a:pt x="637164" y="756846"/>
                    </a:cubicBezTo>
                    <a:cubicBezTo>
                      <a:pt x="622734" y="771883"/>
                      <a:pt x="607120" y="785996"/>
                      <a:pt x="589717" y="797482"/>
                    </a:cubicBezTo>
                    <a:cubicBezTo>
                      <a:pt x="566455" y="811797"/>
                      <a:pt x="533381" y="818002"/>
                      <a:pt x="523482" y="846748"/>
                    </a:cubicBezTo>
                    <a:cubicBezTo>
                      <a:pt x="534016" y="847036"/>
                      <a:pt x="544579" y="846748"/>
                      <a:pt x="555142" y="846430"/>
                    </a:cubicBezTo>
                    <a:cubicBezTo>
                      <a:pt x="559529" y="856041"/>
                      <a:pt x="575662" y="865392"/>
                      <a:pt x="568591" y="877455"/>
                    </a:cubicBezTo>
                    <a:cubicBezTo>
                      <a:pt x="558143" y="897340"/>
                      <a:pt x="544925" y="915609"/>
                      <a:pt x="533092" y="934686"/>
                    </a:cubicBezTo>
                    <a:cubicBezTo>
                      <a:pt x="545474" y="939131"/>
                      <a:pt x="557855" y="943460"/>
                      <a:pt x="569746" y="949145"/>
                    </a:cubicBezTo>
                    <a:cubicBezTo>
                      <a:pt x="579933" y="956620"/>
                      <a:pt x="581752" y="970935"/>
                      <a:pt x="592372" y="977920"/>
                    </a:cubicBezTo>
                    <a:cubicBezTo>
                      <a:pt x="604436" y="986087"/>
                      <a:pt x="618001" y="992061"/>
                      <a:pt x="632085" y="995871"/>
                    </a:cubicBezTo>
                    <a:cubicBezTo>
                      <a:pt x="648074" y="952897"/>
                      <a:pt x="652201" y="907124"/>
                      <a:pt x="655693" y="861784"/>
                    </a:cubicBezTo>
                    <a:cubicBezTo>
                      <a:pt x="666718" y="805794"/>
                      <a:pt x="656963" y="748477"/>
                      <a:pt x="657165" y="691996"/>
                    </a:cubicBezTo>
                    <a:cubicBezTo>
                      <a:pt x="644639" y="706051"/>
                      <a:pt x="632489" y="720453"/>
                      <a:pt x="620252" y="734739"/>
                    </a:cubicBezTo>
                    <a:moveTo>
                      <a:pt x="597740" y="728390"/>
                    </a:moveTo>
                    <a:cubicBezTo>
                      <a:pt x="593642" y="728159"/>
                      <a:pt x="592863" y="735230"/>
                      <a:pt x="597279" y="735258"/>
                    </a:cubicBezTo>
                    <a:cubicBezTo>
                      <a:pt x="601348" y="735461"/>
                      <a:pt x="602127" y="728390"/>
                      <a:pt x="597740" y="7283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38746"/>
                  </a:gs>
                  <a:gs pos="100000">
                    <a:srgbClr val="794926"/>
                  </a:gs>
                </a:gsLst>
                <a:lin ang="8100000" scaled="1"/>
                <a:tileRect/>
              </a:gradFill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F1D6229D-4B20-72DE-6820-9A1243FADD1B}"/>
                  </a:ext>
                </a:extLst>
              </p:cNvPr>
              <p:cNvSpPr/>
              <p:nvPr/>
            </p:nvSpPr>
            <p:spPr>
              <a:xfrm flipV="1">
                <a:off x="5639903" y="2781750"/>
                <a:ext cx="1169252" cy="850451"/>
              </a:xfrm>
              <a:custGeom>
                <a:avLst/>
                <a:gdLst>
                  <a:gd name="connsiteX0" fmla="*/ 515723 w 1169252"/>
                  <a:gd name="connsiteY0" fmla="*/ 819777 h 850451"/>
                  <a:gd name="connsiteX1" fmla="*/ 480008 w 1169252"/>
                  <a:gd name="connsiteY1" fmla="*/ 757701 h 850451"/>
                  <a:gd name="connsiteX2" fmla="*/ 491063 w 1169252"/>
                  <a:gd name="connsiteY2" fmla="*/ 722836 h 850451"/>
                  <a:gd name="connsiteX3" fmla="*/ 504668 w 1169252"/>
                  <a:gd name="connsiteY3" fmla="*/ 687121 h 850451"/>
                  <a:gd name="connsiteX4" fmla="*/ 463851 w 1169252"/>
                  <a:gd name="connsiteY4" fmla="*/ 632698 h 850451"/>
                  <a:gd name="connsiteX5" fmla="*/ 417931 w 1169252"/>
                  <a:gd name="connsiteY5" fmla="*/ 608888 h 850451"/>
                  <a:gd name="connsiteX6" fmla="*/ 460450 w 1169252"/>
                  <a:gd name="connsiteY6" fmla="*/ 604636 h 850451"/>
                  <a:gd name="connsiteX7" fmla="*/ 500416 w 1169252"/>
                  <a:gd name="connsiteY7" fmla="*/ 503443 h 850451"/>
                  <a:gd name="connsiteX8" fmla="*/ 498716 w 1169252"/>
                  <a:gd name="connsiteY8" fmla="*/ 461775 h 850451"/>
                  <a:gd name="connsiteX9" fmla="*/ 441742 w 1169252"/>
                  <a:gd name="connsiteY9" fmla="*/ 447319 h 850451"/>
                  <a:gd name="connsiteX10" fmla="*/ 338848 w 1169252"/>
                  <a:gd name="connsiteY10" fmla="*/ 416706 h 850451"/>
                  <a:gd name="connsiteX11" fmla="*/ 289527 w 1169252"/>
                  <a:gd name="connsiteY11" fmla="*/ 400549 h 850451"/>
                  <a:gd name="connsiteX12" fmla="*/ 286125 w 1169252"/>
                  <a:gd name="connsiteY12" fmla="*/ 426060 h 850451"/>
                  <a:gd name="connsiteX13" fmla="*/ 332895 w 1169252"/>
                  <a:gd name="connsiteY13" fmla="*/ 524702 h 850451"/>
                  <a:gd name="connsiteX14" fmla="*/ 354154 w 1169252"/>
                  <a:gd name="connsiteY14" fmla="*/ 562118 h 850451"/>
                  <a:gd name="connsiteX15" fmla="*/ 309085 w 1169252"/>
                  <a:gd name="connsiteY15" fmla="*/ 604636 h 850451"/>
                  <a:gd name="connsiteX16" fmla="*/ 294629 w 1169252"/>
                  <a:gd name="connsiteY16" fmla="*/ 613139 h 850451"/>
                  <a:gd name="connsiteX17" fmla="*/ 218947 w 1169252"/>
                  <a:gd name="connsiteY17" fmla="*/ 642902 h 850451"/>
                  <a:gd name="connsiteX18" fmla="*/ 184932 w 1169252"/>
                  <a:gd name="connsiteY18" fmla="*/ 653957 h 850451"/>
                  <a:gd name="connsiteX19" fmla="*/ 139013 w 1169252"/>
                  <a:gd name="connsiteY19" fmla="*/ 648855 h 850451"/>
                  <a:gd name="connsiteX20" fmla="*/ 69283 w 1169252"/>
                  <a:gd name="connsiteY20" fmla="*/ 618242 h 850451"/>
                  <a:gd name="connsiteX21" fmla="*/ 1254 w 1169252"/>
                  <a:gd name="connsiteY21" fmla="*/ 551913 h 850451"/>
                  <a:gd name="connsiteX22" fmla="*/ 8057 w 1169252"/>
                  <a:gd name="connsiteY22" fmla="*/ 464326 h 850451"/>
                  <a:gd name="connsiteX23" fmla="*/ 83739 w 1169252"/>
                  <a:gd name="connsiteY23" fmla="*/ 247484 h 850451"/>
                  <a:gd name="connsiteX24" fmla="*/ 190035 w 1169252"/>
                  <a:gd name="connsiteY24" fmla="*/ 220272 h 850451"/>
                  <a:gd name="connsiteX25" fmla="*/ 266567 w 1169252"/>
                  <a:gd name="connsiteY25" fmla="*/ 315513 h 850451"/>
                  <a:gd name="connsiteX26" fmla="*/ 272520 w 1169252"/>
                  <a:gd name="connsiteY26" fmla="*/ 349527 h 850451"/>
                  <a:gd name="connsiteX27" fmla="*/ 315038 w 1169252"/>
                  <a:gd name="connsiteY27" fmla="*/ 328268 h 850451"/>
                  <a:gd name="connsiteX28" fmla="*/ 423034 w 1169252"/>
                  <a:gd name="connsiteY28" fmla="*/ 307009 h 850451"/>
                  <a:gd name="connsiteX29" fmla="*/ 497015 w 1169252"/>
                  <a:gd name="connsiteY29" fmla="*/ 251736 h 850451"/>
                  <a:gd name="connsiteX30" fmla="*/ 512322 w 1169252"/>
                  <a:gd name="connsiteY30" fmla="*/ 109725 h 850451"/>
                  <a:gd name="connsiteX31" fmla="*/ 542935 w 1169252"/>
                  <a:gd name="connsiteY31" fmla="*/ 1729 h 850451"/>
                  <a:gd name="connsiteX32" fmla="*/ 558241 w 1169252"/>
                  <a:gd name="connsiteY32" fmla="*/ 37445 h 850451"/>
                  <a:gd name="connsiteX33" fmla="*/ 574398 w 1169252"/>
                  <a:gd name="connsiteY33" fmla="*/ 97820 h 850451"/>
                  <a:gd name="connsiteX34" fmla="*/ 597358 w 1169252"/>
                  <a:gd name="connsiteY34" fmla="*/ 156495 h 850451"/>
                  <a:gd name="connsiteX35" fmla="*/ 605861 w 1169252"/>
                  <a:gd name="connsiteY35" fmla="*/ 190510 h 850451"/>
                  <a:gd name="connsiteX36" fmla="*/ 609263 w 1169252"/>
                  <a:gd name="connsiteY36" fmla="*/ 199013 h 850451"/>
                  <a:gd name="connsiteX37" fmla="*/ 613515 w 1169252"/>
                  <a:gd name="connsiteY37" fmla="*/ 217721 h 850451"/>
                  <a:gd name="connsiteX38" fmla="*/ 621168 w 1169252"/>
                  <a:gd name="connsiteY38" fmla="*/ 275546 h 850451"/>
                  <a:gd name="connsiteX39" fmla="*/ 627120 w 1169252"/>
                  <a:gd name="connsiteY39" fmla="*/ 315513 h 850451"/>
                  <a:gd name="connsiteX40" fmla="*/ 667087 w 1169252"/>
                  <a:gd name="connsiteY40" fmla="*/ 316363 h 850451"/>
                  <a:gd name="connsiteX41" fmla="*/ 732565 w 1169252"/>
                  <a:gd name="connsiteY41" fmla="*/ 318064 h 850451"/>
                  <a:gd name="connsiteX42" fmla="*/ 920495 w 1169252"/>
                  <a:gd name="connsiteY42" fmla="*/ 293403 h 850451"/>
                  <a:gd name="connsiteX43" fmla="*/ 964714 w 1169252"/>
                  <a:gd name="connsiteY43" fmla="*/ 290002 h 850451"/>
                  <a:gd name="connsiteX44" fmla="*/ 984272 w 1169252"/>
                  <a:gd name="connsiteY44" fmla="*/ 298506 h 850451"/>
                  <a:gd name="connsiteX45" fmla="*/ 996177 w 1169252"/>
                  <a:gd name="connsiteY45" fmla="*/ 307009 h 850451"/>
                  <a:gd name="connsiteX46" fmla="*/ 1010633 w 1169252"/>
                  <a:gd name="connsiteY46" fmla="*/ 315513 h 850451"/>
                  <a:gd name="connsiteX47" fmla="*/ 1065057 w 1169252"/>
                  <a:gd name="connsiteY47" fmla="*/ 370786 h 850451"/>
                  <a:gd name="connsiteX48" fmla="*/ 1083764 w 1169252"/>
                  <a:gd name="connsiteY48" fmla="*/ 416706 h 850451"/>
                  <a:gd name="connsiteX49" fmla="*/ 1162848 w 1169252"/>
                  <a:gd name="connsiteY49" fmla="*/ 562968 h 850451"/>
                  <a:gd name="connsiteX50" fmla="*/ 1151793 w 1169252"/>
                  <a:gd name="connsiteY50" fmla="*/ 634398 h 850451"/>
                  <a:gd name="connsiteX51" fmla="*/ 1002130 w 1169252"/>
                  <a:gd name="connsiteY51" fmla="*/ 729639 h 850451"/>
                  <a:gd name="connsiteX52" fmla="*/ 901787 w 1169252"/>
                  <a:gd name="connsiteY52" fmla="*/ 730489 h 850451"/>
                  <a:gd name="connsiteX53" fmla="*/ 778485 w 1169252"/>
                  <a:gd name="connsiteY53" fmla="*/ 711781 h 850451"/>
                  <a:gd name="connsiteX54" fmla="*/ 678992 w 1169252"/>
                  <a:gd name="connsiteY54" fmla="*/ 702427 h 850451"/>
                  <a:gd name="connsiteX55" fmla="*/ 673890 w 1169252"/>
                  <a:gd name="connsiteY55" fmla="*/ 748347 h 850451"/>
                  <a:gd name="connsiteX56" fmla="*/ 620317 w 1169252"/>
                  <a:gd name="connsiteY56" fmla="*/ 838485 h 850451"/>
                  <a:gd name="connsiteX57" fmla="*/ 515723 w 1169252"/>
                  <a:gd name="connsiteY57" fmla="*/ 819777 h 850451"/>
                  <a:gd name="connsiteX58" fmla="*/ 811649 w 1169252"/>
                  <a:gd name="connsiteY58" fmla="*/ 608037 h 850451"/>
                  <a:gd name="connsiteX59" fmla="*/ 867773 w 1169252"/>
                  <a:gd name="connsiteY59" fmla="*/ 590180 h 850451"/>
                  <a:gd name="connsiteX60" fmla="*/ 842262 w 1169252"/>
                  <a:gd name="connsiteY60" fmla="*/ 517048 h 850451"/>
                  <a:gd name="connsiteX61" fmla="*/ 759777 w 1169252"/>
                  <a:gd name="connsiteY61" fmla="*/ 506844 h 850451"/>
                  <a:gd name="connsiteX62" fmla="*/ 658584 w 1169252"/>
                  <a:gd name="connsiteY62" fmla="*/ 493238 h 850451"/>
                  <a:gd name="connsiteX63" fmla="*/ 632223 w 1169252"/>
                  <a:gd name="connsiteY63" fmla="*/ 486435 h 850451"/>
                  <a:gd name="connsiteX64" fmla="*/ 638175 w 1169252"/>
                  <a:gd name="connsiteY64" fmla="*/ 523851 h 850451"/>
                  <a:gd name="connsiteX65" fmla="*/ 811649 w 1169252"/>
                  <a:gd name="connsiteY65" fmla="*/ 608037 h 850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1169252" h="850451">
                    <a:moveTo>
                      <a:pt x="515723" y="819777"/>
                    </a:moveTo>
                    <a:cubicBezTo>
                      <a:pt x="481709" y="790865"/>
                      <a:pt x="477457" y="784062"/>
                      <a:pt x="480008" y="757701"/>
                    </a:cubicBezTo>
                    <a:cubicBezTo>
                      <a:pt x="481709" y="741544"/>
                      <a:pt x="486811" y="726237"/>
                      <a:pt x="491063" y="722836"/>
                    </a:cubicBezTo>
                    <a:cubicBezTo>
                      <a:pt x="495314" y="720285"/>
                      <a:pt x="501267" y="704128"/>
                      <a:pt x="504668" y="687121"/>
                    </a:cubicBezTo>
                    <a:cubicBezTo>
                      <a:pt x="508920" y="657358"/>
                      <a:pt x="508070" y="656508"/>
                      <a:pt x="463851" y="632698"/>
                    </a:cubicBezTo>
                    <a:lnTo>
                      <a:pt x="417931" y="608888"/>
                    </a:lnTo>
                    <a:lnTo>
                      <a:pt x="460450" y="604636"/>
                    </a:lnTo>
                    <a:cubicBezTo>
                      <a:pt x="508070" y="599534"/>
                      <a:pt x="504668" y="608888"/>
                      <a:pt x="500416" y="503443"/>
                    </a:cubicBezTo>
                    <a:lnTo>
                      <a:pt x="498716" y="461775"/>
                    </a:lnTo>
                    <a:lnTo>
                      <a:pt x="441742" y="447319"/>
                    </a:lnTo>
                    <a:cubicBezTo>
                      <a:pt x="409428" y="439666"/>
                      <a:pt x="363508" y="426060"/>
                      <a:pt x="338848" y="416706"/>
                    </a:cubicBezTo>
                    <a:cubicBezTo>
                      <a:pt x="313337" y="408202"/>
                      <a:pt x="291228" y="400549"/>
                      <a:pt x="289527" y="400549"/>
                    </a:cubicBezTo>
                    <a:cubicBezTo>
                      <a:pt x="287826" y="400549"/>
                      <a:pt x="286125" y="412454"/>
                      <a:pt x="286125" y="426060"/>
                    </a:cubicBezTo>
                    <a:cubicBezTo>
                      <a:pt x="286125" y="456673"/>
                      <a:pt x="303133" y="492388"/>
                      <a:pt x="332895" y="524702"/>
                    </a:cubicBezTo>
                    <a:cubicBezTo>
                      <a:pt x="344800" y="537457"/>
                      <a:pt x="354154" y="554464"/>
                      <a:pt x="354154" y="562118"/>
                    </a:cubicBezTo>
                    <a:cubicBezTo>
                      <a:pt x="354154" y="579975"/>
                      <a:pt x="327793" y="604636"/>
                      <a:pt x="309085" y="604636"/>
                    </a:cubicBezTo>
                    <a:cubicBezTo>
                      <a:pt x="301432" y="604636"/>
                      <a:pt x="294629" y="608888"/>
                      <a:pt x="294629" y="613139"/>
                    </a:cubicBezTo>
                    <a:cubicBezTo>
                      <a:pt x="294629" y="625044"/>
                      <a:pt x="253812" y="641201"/>
                      <a:pt x="218947" y="642902"/>
                    </a:cubicBezTo>
                    <a:cubicBezTo>
                      <a:pt x="203640" y="643752"/>
                      <a:pt x="188334" y="648855"/>
                      <a:pt x="184932" y="653957"/>
                    </a:cubicBezTo>
                    <a:cubicBezTo>
                      <a:pt x="178130" y="665011"/>
                      <a:pt x="156020" y="662460"/>
                      <a:pt x="139013" y="648855"/>
                    </a:cubicBezTo>
                    <a:cubicBezTo>
                      <a:pt x="132210" y="642902"/>
                      <a:pt x="100747" y="629296"/>
                      <a:pt x="69283" y="618242"/>
                    </a:cubicBezTo>
                    <a:cubicBezTo>
                      <a:pt x="8057" y="596982"/>
                      <a:pt x="-6399" y="582526"/>
                      <a:pt x="1254" y="551913"/>
                    </a:cubicBezTo>
                    <a:cubicBezTo>
                      <a:pt x="3805" y="540859"/>
                      <a:pt x="7207" y="501742"/>
                      <a:pt x="8057" y="464326"/>
                    </a:cubicBezTo>
                    <a:cubicBezTo>
                      <a:pt x="10608" y="376739"/>
                      <a:pt x="40371" y="291703"/>
                      <a:pt x="83739" y="247484"/>
                    </a:cubicBezTo>
                    <a:cubicBezTo>
                      <a:pt x="119455" y="209218"/>
                      <a:pt x="140714" y="204115"/>
                      <a:pt x="190035" y="220272"/>
                    </a:cubicBezTo>
                    <a:cubicBezTo>
                      <a:pt x="233403" y="233878"/>
                      <a:pt x="260615" y="267893"/>
                      <a:pt x="266567" y="315513"/>
                    </a:cubicBezTo>
                    <a:cubicBezTo>
                      <a:pt x="269118" y="334221"/>
                      <a:pt x="271669" y="349527"/>
                      <a:pt x="272520" y="349527"/>
                    </a:cubicBezTo>
                    <a:cubicBezTo>
                      <a:pt x="272520" y="349527"/>
                      <a:pt x="292078" y="340173"/>
                      <a:pt x="315038" y="328268"/>
                    </a:cubicBezTo>
                    <a:cubicBezTo>
                      <a:pt x="349052" y="311261"/>
                      <a:pt x="369461" y="307009"/>
                      <a:pt x="423034" y="307009"/>
                    </a:cubicBezTo>
                    <a:cubicBezTo>
                      <a:pt x="494464" y="307009"/>
                      <a:pt x="495314" y="306159"/>
                      <a:pt x="497015" y="251736"/>
                    </a:cubicBezTo>
                    <a:cubicBezTo>
                      <a:pt x="497865" y="238130"/>
                      <a:pt x="504668" y="173502"/>
                      <a:pt x="512322" y="109725"/>
                    </a:cubicBezTo>
                    <a:cubicBezTo>
                      <a:pt x="525927" y="1729"/>
                      <a:pt x="528478" y="-5924"/>
                      <a:pt x="542935" y="1729"/>
                    </a:cubicBezTo>
                    <a:cubicBezTo>
                      <a:pt x="553139" y="6832"/>
                      <a:pt x="558241" y="19587"/>
                      <a:pt x="558241" y="37445"/>
                    </a:cubicBezTo>
                    <a:cubicBezTo>
                      <a:pt x="558241" y="52751"/>
                      <a:pt x="565894" y="79963"/>
                      <a:pt x="574398" y="97820"/>
                    </a:cubicBezTo>
                    <a:cubicBezTo>
                      <a:pt x="583752" y="115678"/>
                      <a:pt x="593956" y="142039"/>
                      <a:pt x="597358" y="156495"/>
                    </a:cubicBezTo>
                    <a:cubicBezTo>
                      <a:pt x="600759" y="171802"/>
                      <a:pt x="605011" y="186258"/>
                      <a:pt x="605861" y="190510"/>
                    </a:cubicBezTo>
                    <a:cubicBezTo>
                      <a:pt x="606712" y="193911"/>
                      <a:pt x="608412" y="197313"/>
                      <a:pt x="609263" y="199013"/>
                    </a:cubicBezTo>
                    <a:cubicBezTo>
                      <a:pt x="610113" y="199864"/>
                      <a:pt x="612664" y="208367"/>
                      <a:pt x="613515" y="217721"/>
                    </a:cubicBezTo>
                    <a:cubicBezTo>
                      <a:pt x="614365" y="227075"/>
                      <a:pt x="617766" y="253436"/>
                      <a:pt x="621168" y="275546"/>
                    </a:cubicBezTo>
                    <a:lnTo>
                      <a:pt x="627120" y="315513"/>
                    </a:lnTo>
                    <a:lnTo>
                      <a:pt x="667087" y="316363"/>
                    </a:lnTo>
                    <a:cubicBezTo>
                      <a:pt x="689197" y="317214"/>
                      <a:pt x="718959" y="318064"/>
                      <a:pt x="732565" y="318064"/>
                    </a:cubicBezTo>
                    <a:cubicBezTo>
                      <a:pt x="778485" y="319765"/>
                      <a:pt x="877127" y="307009"/>
                      <a:pt x="920495" y="293403"/>
                    </a:cubicBezTo>
                    <a:cubicBezTo>
                      <a:pt x="946856" y="285750"/>
                      <a:pt x="963013" y="284049"/>
                      <a:pt x="964714" y="290002"/>
                    </a:cubicBezTo>
                    <a:cubicBezTo>
                      <a:pt x="966415" y="294254"/>
                      <a:pt x="975769" y="298506"/>
                      <a:pt x="984272" y="298506"/>
                    </a:cubicBezTo>
                    <a:cubicBezTo>
                      <a:pt x="993626" y="298506"/>
                      <a:pt x="998728" y="302757"/>
                      <a:pt x="996177" y="307009"/>
                    </a:cubicBezTo>
                    <a:cubicBezTo>
                      <a:pt x="993626" y="312111"/>
                      <a:pt x="999579" y="315513"/>
                      <a:pt x="1010633" y="315513"/>
                    </a:cubicBezTo>
                    <a:cubicBezTo>
                      <a:pt x="1041246" y="315513"/>
                      <a:pt x="1051451" y="326568"/>
                      <a:pt x="1065057" y="370786"/>
                    </a:cubicBezTo>
                    <a:cubicBezTo>
                      <a:pt x="1071859" y="393746"/>
                      <a:pt x="1080363" y="414155"/>
                      <a:pt x="1083764" y="416706"/>
                    </a:cubicBezTo>
                    <a:cubicBezTo>
                      <a:pt x="1099071" y="427761"/>
                      <a:pt x="1153494" y="527253"/>
                      <a:pt x="1162848" y="562968"/>
                    </a:cubicBezTo>
                    <a:cubicBezTo>
                      <a:pt x="1172202" y="597833"/>
                      <a:pt x="1171352" y="602935"/>
                      <a:pt x="1151793" y="634398"/>
                    </a:cubicBezTo>
                    <a:cubicBezTo>
                      <a:pt x="1108425" y="701577"/>
                      <a:pt x="1085465" y="716033"/>
                      <a:pt x="1002130" y="729639"/>
                    </a:cubicBezTo>
                    <a:cubicBezTo>
                      <a:pt x="941754" y="738993"/>
                      <a:pt x="922196" y="738993"/>
                      <a:pt x="901787" y="730489"/>
                    </a:cubicBezTo>
                    <a:cubicBezTo>
                      <a:pt x="888181" y="725387"/>
                      <a:pt x="832908" y="716033"/>
                      <a:pt x="778485" y="711781"/>
                    </a:cubicBezTo>
                    <a:lnTo>
                      <a:pt x="678992" y="702427"/>
                    </a:lnTo>
                    <a:lnTo>
                      <a:pt x="673890" y="748347"/>
                    </a:lnTo>
                    <a:cubicBezTo>
                      <a:pt x="667087" y="807022"/>
                      <a:pt x="657733" y="823179"/>
                      <a:pt x="620317" y="838485"/>
                    </a:cubicBezTo>
                    <a:cubicBezTo>
                      <a:pt x="575248" y="857193"/>
                      <a:pt x="557391" y="854642"/>
                      <a:pt x="515723" y="819777"/>
                    </a:cubicBezTo>
                    <a:close/>
                    <a:moveTo>
                      <a:pt x="811649" y="608037"/>
                    </a:moveTo>
                    <a:cubicBezTo>
                      <a:pt x="844813" y="604636"/>
                      <a:pt x="865222" y="597833"/>
                      <a:pt x="867773" y="590180"/>
                    </a:cubicBezTo>
                    <a:cubicBezTo>
                      <a:pt x="872875" y="577424"/>
                      <a:pt x="854167" y="524702"/>
                      <a:pt x="842262" y="517048"/>
                    </a:cubicBezTo>
                    <a:cubicBezTo>
                      <a:pt x="838010" y="515348"/>
                      <a:pt x="800594" y="510246"/>
                      <a:pt x="759777" y="506844"/>
                    </a:cubicBezTo>
                    <a:cubicBezTo>
                      <a:pt x="718959" y="503443"/>
                      <a:pt x="673040" y="497490"/>
                      <a:pt x="658584" y="493238"/>
                    </a:cubicBezTo>
                    <a:lnTo>
                      <a:pt x="632223" y="486435"/>
                    </a:lnTo>
                    <a:lnTo>
                      <a:pt x="638175" y="523851"/>
                    </a:lnTo>
                    <a:cubicBezTo>
                      <a:pt x="649230" y="606336"/>
                      <a:pt x="679843" y="621643"/>
                      <a:pt x="811649" y="60803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38746"/>
                  </a:gs>
                  <a:gs pos="100000">
                    <a:srgbClr val="794926"/>
                  </a:gs>
                </a:gsLst>
                <a:lin ang="8100000" scaled="1"/>
                <a:tileRect/>
              </a:gradFill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9" name="图形 4">
              <a:extLst>
                <a:ext uri="{FF2B5EF4-FFF2-40B4-BE49-F238E27FC236}">
                  <a16:creationId xmlns:a16="http://schemas.microsoft.com/office/drawing/2014/main" id="{A1083638-7666-7F69-B992-85046D722A91}"/>
                </a:ext>
              </a:extLst>
            </p:cNvPr>
            <p:cNvSpPr/>
            <p:nvPr/>
          </p:nvSpPr>
          <p:spPr>
            <a:xfrm>
              <a:off x="191952" y="1333249"/>
              <a:ext cx="769348" cy="368062"/>
            </a:xfrm>
            <a:custGeom>
              <a:avLst/>
              <a:gdLst>
                <a:gd name="connsiteX0" fmla="*/ 2771489 w 3085718"/>
                <a:gd name="connsiteY0" fmla="*/ 238078 h 1476233"/>
                <a:gd name="connsiteX1" fmla="*/ 2809589 w 3085718"/>
                <a:gd name="connsiteY1" fmla="*/ 409528 h 1476233"/>
                <a:gd name="connsiteX2" fmla="*/ 3085719 w 3085718"/>
                <a:gd name="connsiteY2" fmla="*/ 733378 h 1476233"/>
                <a:gd name="connsiteX3" fmla="*/ 2828639 w 3085718"/>
                <a:gd name="connsiteY3" fmla="*/ 1114283 h 1476233"/>
                <a:gd name="connsiteX4" fmla="*/ 2628614 w 3085718"/>
                <a:gd name="connsiteY4" fmla="*/ 1161908 h 1476233"/>
                <a:gd name="connsiteX5" fmla="*/ 2409539 w 3085718"/>
                <a:gd name="connsiteY5" fmla="*/ 1323833 h 1476233"/>
                <a:gd name="connsiteX6" fmla="*/ 2076260 w 3085718"/>
                <a:gd name="connsiteY6" fmla="*/ 1457183 h 1476233"/>
                <a:gd name="connsiteX7" fmla="*/ 1914335 w 3085718"/>
                <a:gd name="connsiteY7" fmla="*/ 1476233 h 1476233"/>
                <a:gd name="connsiteX8" fmla="*/ 619125 w 3085718"/>
                <a:gd name="connsiteY8" fmla="*/ 1076183 h 1476233"/>
                <a:gd name="connsiteX9" fmla="*/ 0 w 3085718"/>
                <a:gd name="connsiteY9" fmla="*/ 1180958 h 1476233"/>
                <a:gd name="connsiteX10" fmla="*/ 704755 w 3085718"/>
                <a:gd name="connsiteY10" fmla="*/ 828628 h 1476233"/>
                <a:gd name="connsiteX11" fmla="*/ 1904810 w 3085718"/>
                <a:gd name="connsiteY11" fmla="*/ 1219058 h 1476233"/>
                <a:gd name="connsiteX12" fmla="*/ 2552414 w 3085718"/>
                <a:gd name="connsiteY12" fmla="*/ 695278 h 1476233"/>
                <a:gd name="connsiteX13" fmla="*/ 2123885 w 3085718"/>
                <a:gd name="connsiteY13" fmla="*/ 380953 h 1476233"/>
                <a:gd name="connsiteX14" fmla="*/ 1761935 w 3085718"/>
                <a:gd name="connsiteY14" fmla="*/ 666703 h 1476233"/>
                <a:gd name="connsiteX15" fmla="*/ 1971485 w 3085718"/>
                <a:gd name="connsiteY15" fmla="*/ 857203 h 1476233"/>
                <a:gd name="connsiteX16" fmla="*/ 2114360 w 3085718"/>
                <a:gd name="connsiteY16" fmla="*/ 800053 h 1476233"/>
                <a:gd name="connsiteX17" fmla="*/ 1895285 w 3085718"/>
                <a:gd name="connsiteY17" fmla="*/ 657178 h 1476233"/>
                <a:gd name="connsiteX18" fmla="*/ 2161985 w 3085718"/>
                <a:gd name="connsiteY18" fmla="*/ 485728 h 1476233"/>
                <a:gd name="connsiteX19" fmla="*/ 2390489 w 3085718"/>
                <a:gd name="connsiteY19" fmla="*/ 723853 h 1476233"/>
                <a:gd name="connsiteX20" fmla="*/ 2000060 w 3085718"/>
                <a:gd name="connsiteY20" fmla="*/ 1085708 h 1476233"/>
                <a:gd name="connsiteX21" fmla="*/ 1685735 w 3085718"/>
                <a:gd name="connsiteY21" fmla="*/ 980933 h 1476233"/>
                <a:gd name="connsiteX22" fmla="*/ 1495235 w 3085718"/>
                <a:gd name="connsiteY22" fmla="*/ 952358 h 1476233"/>
                <a:gd name="connsiteX23" fmla="*/ 1276255 w 3085718"/>
                <a:gd name="connsiteY23" fmla="*/ 666703 h 1476233"/>
                <a:gd name="connsiteX24" fmla="*/ 1295305 w 3085718"/>
                <a:gd name="connsiteY24" fmla="*/ 514303 h 1476233"/>
                <a:gd name="connsiteX25" fmla="*/ 1666685 w 3085718"/>
                <a:gd name="connsiteY25" fmla="*/ 304753 h 1476233"/>
                <a:gd name="connsiteX26" fmla="*/ 2228564 w 3085718"/>
                <a:gd name="connsiteY26" fmla="*/ 49 h 1476233"/>
                <a:gd name="connsiteX27" fmla="*/ 2771489 w 3085718"/>
                <a:gd name="connsiteY27" fmla="*/ 238078 h 147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085718" h="1476233">
                  <a:moveTo>
                    <a:pt x="2771489" y="238078"/>
                  </a:moveTo>
                  <a:cubicBezTo>
                    <a:pt x="2800064" y="285703"/>
                    <a:pt x="2800064" y="352378"/>
                    <a:pt x="2809589" y="409528"/>
                  </a:cubicBezTo>
                  <a:cubicBezTo>
                    <a:pt x="3009519" y="457153"/>
                    <a:pt x="3085719" y="590503"/>
                    <a:pt x="3085719" y="733378"/>
                  </a:cubicBezTo>
                  <a:cubicBezTo>
                    <a:pt x="3085719" y="885778"/>
                    <a:pt x="3028569" y="1038083"/>
                    <a:pt x="2828639" y="1114283"/>
                  </a:cubicBezTo>
                  <a:cubicBezTo>
                    <a:pt x="2761964" y="1142858"/>
                    <a:pt x="2685764" y="1133333"/>
                    <a:pt x="2628614" y="1161908"/>
                  </a:cubicBezTo>
                  <a:cubicBezTo>
                    <a:pt x="2542889" y="1190483"/>
                    <a:pt x="2485739" y="1276208"/>
                    <a:pt x="2409539" y="1323833"/>
                  </a:cubicBezTo>
                  <a:cubicBezTo>
                    <a:pt x="2314289" y="1380983"/>
                    <a:pt x="2181035" y="1438133"/>
                    <a:pt x="2076260" y="1457183"/>
                  </a:cubicBezTo>
                  <a:cubicBezTo>
                    <a:pt x="2028635" y="1466708"/>
                    <a:pt x="1942910" y="1476233"/>
                    <a:pt x="1914335" y="1476233"/>
                  </a:cubicBezTo>
                  <a:cubicBezTo>
                    <a:pt x="1381030" y="1476233"/>
                    <a:pt x="1171480" y="1076183"/>
                    <a:pt x="619125" y="1076183"/>
                  </a:cubicBezTo>
                  <a:cubicBezTo>
                    <a:pt x="447675" y="1076183"/>
                    <a:pt x="142875" y="1123808"/>
                    <a:pt x="0" y="1180958"/>
                  </a:cubicBezTo>
                  <a:cubicBezTo>
                    <a:pt x="219075" y="904828"/>
                    <a:pt x="466725" y="828628"/>
                    <a:pt x="704755" y="828628"/>
                  </a:cubicBezTo>
                  <a:cubicBezTo>
                    <a:pt x="1219105" y="828628"/>
                    <a:pt x="1533335" y="1219058"/>
                    <a:pt x="1904810" y="1219058"/>
                  </a:cubicBezTo>
                  <a:cubicBezTo>
                    <a:pt x="2133410" y="1219058"/>
                    <a:pt x="2552414" y="1028558"/>
                    <a:pt x="2552414" y="695278"/>
                  </a:cubicBezTo>
                  <a:cubicBezTo>
                    <a:pt x="2552414" y="428578"/>
                    <a:pt x="2285714" y="380953"/>
                    <a:pt x="2123885" y="380953"/>
                  </a:cubicBezTo>
                  <a:cubicBezTo>
                    <a:pt x="1961960" y="380953"/>
                    <a:pt x="1761935" y="438103"/>
                    <a:pt x="1761935" y="666703"/>
                  </a:cubicBezTo>
                  <a:cubicBezTo>
                    <a:pt x="1761935" y="800053"/>
                    <a:pt x="1895285" y="857203"/>
                    <a:pt x="1971485" y="857203"/>
                  </a:cubicBezTo>
                  <a:cubicBezTo>
                    <a:pt x="2028635" y="857203"/>
                    <a:pt x="2038160" y="847678"/>
                    <a:pt x="2114360" y="800053"/>
                  </a:cubicBezTo>
                  <a:cubicBezTo>
                    <a:pt x="2028635" y="781003"/>
                    <a:pt x="1895285" y="771478"/>
                    <a:pt x="1895285" y="657178"/>
                  </a:cubicBezTo>
                  <a:cubicBezTo>
                    <a:pt x="1895285" y="504778"/>
                    <a:pt x="2104835" y="485728"/>
                    <a:pt x="2161985" y="485728"/>
                  </a:cubicBezTo>
                  <a:cubicBezTo>
                    <a:pt x="2314289" y="485728"/>
                    <a:pt x="2390489" y="628603"/>
                    <a:pt x="2390489" y="723853"/>
                  </a:cubicBezTo>
                  <a:cubicBezTo>
                    <a:pt x="2390489" y="942833"/>
                    <a:pt x="2133410" y="1085708"/>
                    <a:pt x="2000060" y="1085708"/>
                  </a:cubicBezTo>
                  <a:cubicBezTo>
                    <a:pt x="1885760" y="1085708"/>
                    <a:pt x="1790510" y="1019033"/>
                    <a:pt x="1685735" y="980933"/>
                  </a:cubicBezTo>
                  <a:cubicBezTo>
                    <a:pt x="1628585" y="961883"/>
                    <a:pt x="1552385" y="971408"/>
                    <a:pt x="1495235" y="952358"/>
                  </a:cubicBezTo>
                  <a:cubicBezTo>
                    <a:pt x="1304830" y="895303"/>
                    <a:pt x="1276255" y="800053"/>
                    <a:pt x="1276255" y="666703"/>
                  </a:cubicBezTo>
                  <a:cubicBezTo>
                    <a:pt x="1276255" y="638128"/>
                    <a:pt x="1285780" y="552403"/>
                    <a:pt x="1295305" y="514303"/>
                  </a:cubicBezTo>
                  <a:cubicBezTo>
                    <a:pt x="1342930" y="333328"/>
                    <a:pt x="1552385" y="304753"/>
                    <a:pt x="1666685" y="304753"/>
                  </a:cubicBezTo>
                  <a:cubicBezTo>
                    <a:pt x="1723835" y="28624"/>
                    <a:pt x="2047685" y="49"/>
                    <a:pt x="2228564" y="49"/>
                  </a:cubicBezTo>
                  <a:cubicBezTo>
                    <a:pt x="2400014" y="49"/>
                    <a:pt x="2638139" y="-9476"/>
                    <a:pt x="2771489" y="23807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D8753"/>
                </a:gs>
                <a:gs pos="100000">
                  <a:srgbClr val="FBC17C">
                    <a:alpha val="0"/>
                  </a:srgbClr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FBF5EDF-B245-5223-C3FA-989FC667E6BA}"/>
              </a:ext>
            </a:extLst>
          </p:cNvPr>
          <p:cNvGrpSpPr/>
          <p:nvPr/>
        </p:nvGrpSpPr>
        <p:grpSpPr>
          <a:xfrm>
            <a:off x="3729759" y="1902411"/>
            <a:ext cx="3730798" cy="851855"/>
            <a:chOff x="5775984" y="1826741"/>
            <a:chExt cx="3730798" cy="851855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A15588DD-3E0A-75B4-48FB-6FFF9B9D3CC3}"/>
                </a:ext>
              </a:extLst>
            </p:cNvPr>
            <p:cNvSpPr/>
            <p:nvPr/>
          </p:nvSpPr>
          <p:spPr>
            <a:xfrm rot="10800000" flipV="1">
              <a:off x="5775984" y="1826741"/>
              <a:ext cx="3730798" cy="851855"/>
            </a:xfrm>
            <a:custGeom>
              <a:avLst/>
              <a:gdLst>
                <a:gd name="connsiteX0" fmla="*/ 2014366 w 3730798"/>
                <a:gd name="connsiteY0" fmla="*/ 0 h 851855"/>
                <a:gd name="connsiteX1" fmla="*/ 639961 w 3730798"/>
                <a:gd name="connsiteY1" fmla="*/ 0 h 851855"/>
                <a:gd name="connsiteX2" fmla="*/ 326393 w 3730798"/>
                <a:gd name="connsiteY2" fmla="*/ 0 h 851855"/>
                <a:gd name="connsiteX3" fmla="*/ 316737 w 3730798"/>
                <a:gd name="connsiteY3" fmla="*/ 0 h 851855"/>
                <a:gd name="connsiteX4" fmla="*/ 296934 w 3730798"/>
                <a:gd name="connsiteY4" fmla="*/ 0 h 851855"/>
                <a:gd name="connsiteX5" fmla="*/ 279594 w 3730798"/>
                <a:gd name="connsiteY5" fmla="*/ 11811 h 851855"/>
                <a:gd name="connsiteX6" fmla="*/ 225103 w 3730798"/>
                <a:gd name="connsiteY6" fmla="*/ 54868 h 851855"/>
                <a:gd name="connsiteX7" fmla="*/ 212140 w 3730798"/>
                <a:gd name="connsiteY7" fmla="*/ 126387 h 851855"/>
                <a:gd name="connsiteX8" fmla="*/ 95481 w 3730798"/>
                <a:gd name="connsiteY8" fmla="*/ 194795 h 851855"/>
                <a:gd name="connsiteX9" fmla="*/ 82518 w 3730798"/>
                <a:gd name="connsiteY9" fmla="*/ 312958 h 851855"/>
                <a:gd name="connsiteX10" fmla="*/ 12036 w 3730798"/>
                <a:gd name="connsiteY10" fmla="*/ 417903 h 851855"/>
                <a:gd name="connsiteX11" fmla="*/ 0 w 3730798"/>
                <a:gd name="connsiteY11" fmla="*/ 425587 h 851855"/>
                <a:gd name="connsiteX12" fmla="*/ 12036 w 3730798"/>
                <a:gd name="connsiteY12" fmla="*/ 433269 h 851855"/>
                <a:gd name="connsiteX13" fmla="*/ 82518 w 3730798"/>
                <a:gd name="connsiteY13" fmla="*/ 538215 h 851855"/>
                <a:gd name="connsiteX14" fmla="*/ 95481 w 3730798"/>
                <a:gd name="connsiteY14" fmla="*/ 656377 h 851855"/>
                <a:gd name="connsiteX15" fmla="*/ 212140 w 3730798"/>
                <a:gd name="connsiteY15" fmla="*/ 724787 h 851855"/>
                <a:gd name="connsiteX16" fmla="*/ 225103 w 3730798"/>
                <a:gd name="connsiteY16" fmla="*/ 796306 h 851855"/>
                <a:gd name="connsiteX17" fmla="*/ 279594 w 3730798"/>
                <a:gd name="connsiteY17" fmla="*/ 839361 h 851855"/>
                <a:gd name="connsiteX18" fmla="*/ 296934 w 3730798"/>
                <a:gd name="connsiteY18" fmla="*/ 851172 h 851855"/>
                <a:gd name="connsiteX19" fmla="*/ 316737 w 3730798"/>
                <a:gd name="connsiteY19" fmla="*/ 851172 h 851855"/>
                <a:gd name="connsiteX20" fmla="*/ 326393 w 3730798"/>
                <a:gd name="connsiteY20" fmla="*/ 851172 h 851855"/>
                <a:gd name="connsiteX21" fmla="*/ 585036 w 3730798"/>
                <a:gd name="connsiteY21" fmla="*/ 851172 h 851855"/>
                <a:gd name="connsiteX22" fmla="*/ 639961 w 3730798"/>
                <a:gd name="connsiteY22" fmla="*/ 851172 h 851855"/>
                <a:gd name="connsiteX23" fmla="*/ 908260 w 3730798"/>
                <a:gd name="connsiteY23" fmla="*/ 851172 h 851855"/>
                <a:gd name="connsiteX24" fmla="*/ 969782 w 3730798"/>
                <a:gd name="connsiteY24" fmla="*/ 851172 h 851855"/>
                <a:gd name="connsiteX25" fmla="*/ 1008462 w 3730798"/>
                <a:gd name="connsiteY25" fmla="*/ 851172 h 851855"/>
                <a:gd name="connsiteX26" fmla="*/ 1293006 w 3730798"/>
                <a:gd name="connsiteY26" fmla="*/ 851172 h 851855"/>
                <a:gd name="connsiteX27" fmla="*/ 1331686 w 3730798"/>
                <a:gd name="connsiteY27" fmla="*/ 851172 h 851855"/>
                <a:gd name="connsiteX28" fmla="*/ 1393208 w 3730798"/>
                <a:gd name="connsiteY28" fmla="*/ 851172 h 851855"/>
                <a:gd name="connsiteX29" fmla="*/ 1716432 w 3730798"/>
                <a:gd name="connsiteY29" fmla="*/ 851172 h 851855"/>
                <a:gd name="connsiteX30" fmla="*/ 1716432 w 3730798"/>
                <a:gd name="connsiteY30" fmla="*/ 851855 h 851855"/>
                <a:gd name="connsiteX31" fmla="*/ 3090838 w 3730798"/>
                <a:gd name="connsiteY31" fmla="*/ 851855 h 851855"/>
                <a:gd name="connsiteX32" fmla="*/ 3404406 w 3730798"/>
                <a:gd name="connsiteY32" fmla="*/ 851855 h 851855"/>
                <a:gd name="connsiteX33" fmla="*/ 3414062 w 3730798"/>
                <a:gd name="connsiteY33" fmla="*/ 851855 h 851855"/>
                <a:gd name="connsiteX34" fmla="*/ 3433864 w 3730798"/>
                <a:gd name="connsiteY34" fmla="*/ 851855 h 851855"/>
                <a:gd name="connsiteX35" fmla="*/ 3451205 w 3730798"/>
                <a:gd name="connsiteY35" fmla="*/ 840044 h 851855"/>
                <a:gd name="connsiteX36" fmla="*/ 3505696 w 3730798"/>
                <a:gd name="connsiteY36" fmla="*/ 796987 h 851855"/>
                <a:gd name="connsiteX37" fmla="*/ 3518658 w 3730798"/>
                <a:gd name="connsiteY37" fmla="*/ 725468 h 851855"/>
                <a:gd name="connsiteX38" fmla="*/ 3635319 w 3730798"/>
                <a:gd name="connsiteY38" fmla="*/ 657060 h 851855"/>
                <a:gd name="connsiteX39" fmla="*/ 3648281 w 3730798"/>
                <a:gd name="connsiteY39" fmla="*/ 538897 h 851855"/>
                <a:gd name="connsiteX40" fmla="*/ 3718763 w 3730798"/>
                <a:gd name="connsiteY40" fmla="*/ 433952 h 851855"/>
                <a:gd name="connsiteX41" fmla="*/ 3730798 w 3730798"/>
                <a:gd name="connsiteY41" fmla="*/ 426268 h 851855"/>
                <a:gd name="connsiteX42" fmla="*/ 3718763 w 3730798"/>
                <a:gd name="connsiteY42" fmla="*/ 418586 h 851855"/>
                <a:gd name="connsiteX43" fmla="*/ 3648281 w 3730798"/>
                <a:gd name="connsiteY43" fmla="*/ 313640 h 851855"/>
                <a:gd name="connsiteX44" fmla="*/ 3635319 w 3730798"/>
                <a:gd name="connsiteY44" fmla="*/ 195478 h 851855"/>
                <a:gd name="connsiteX45" fmla="*/ 3518658 w 3730798"/>
                <a:gd name="connsiteY45" fmla="*/ 127069 h 851855"/>
                <a:gd name="connsiteX46" fmla="*/ 3505696 w 3730798"/>
                <a:gd name="connsiteY46" fmla="*/ 55549 h 851855"/>
                <a:gd name="connsiteX47" fmla="*/ 3451205 w 3730798"/>
                <a:gd name="connsiteY47" fmla="*/ 12494 h 851855"/>
                <a:gd name="connsiteX48" fmla="*/ 3433864 w 3730798"/>
                <a:gd name="connsiteY48" fmla="*/ 683 h 851855"/>
                <a:gd name="connsiteX49" fmla="*/ 3414062 w 3730798"/>
                <a:gd name="connsiteY49" fmla="*/ 683 h 851855"/>
                <a:gd name="connsiteX50" fmla="*/ 3404406 w 3730798"/>
                <a:gd name="connsiteY50" fmla="*/ 683 h 851855"/>
                <a:gd name="connsiteX51" fmla="*/ 3145762 w 3730798"/>
                <a:gd name="connsiteY51" fmla="*/ 683 h 851855"/>
                <a:gd name="connsiteX52" fmla="*/ 3090838 w 3730798"/>
                <a:gd name="connsiteY52" fmla="*/ 683 h 851855"/>
                <a:gd name="connsiteX53" fmla="*/ 2822538 w 3730798"/>
                <a:gd name="connsiteY53" fmla="*/ 683 h 851855"/>
                <a:gd name="connsiteX54" fmla="*/ 2761016 w 3730798"/>
                <a:gd name="connsiteY54" fmla="*/ 683 h 851855"/>
                <a:gd name="connsiteX55" fmla="*/ 2722336 w 3730798"/>
                <a:gd name="connsiteY55" fmla="*/ 683 h 851855"/>
                <a:gd name="connsiteX56" fmla="*/ 2437792 w 3730798"/>
                <a:gd name="connsiteY56" fmla="*/ 683 h 851855"/>
                <a:gd name="connsiteX57" fmla="*/ 2399112 w 3730798"/>
                <a:gd name="connsiteY57" fmla="*/ 683 h 851855"/>
                <a:gd name="connsiteX58" fmla="*/ 2337590 w 3730798"/>
                <a:gd name="connsiteY58" fmla="*/ 683 h 851855"/>
                <a:gd name="connsiteX59" fmla="*/ 2014366 w 3730798"/>
                <a:gd name="connsiteY59" fmla="*/ 683 h 851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730798" h="851855">
                  <a:moveTo>
                    <a:pt x="2014366" y="0"/>
                  </a:moveTo>
                  <a:lnTo>
                    <a:pt x="639961" y="0"/>
                  </a:lnTo>
                  <a:lnTo>
                    <a:pt x="326393" y="0"/>
                  </a:lnTo>
                  <a:lnTo>
                    <a:pt x="316737" y="0"/>
                  </a:lnTo>
                  <a:lnTo>
                    <a:pt x="296934" y="0"/>
                  </a:lnTo>
                  <a:lnTo>
                    <a:pt x="279594" y="11811"/>
                  </a:lnTo>
                  <a:cubicBezTo>
                    <a:pt x="260232" y="24010"/>
                    <a:pt x="240273" y="35130"/>
                    <a:pt x="225103" y="54868"/>
                  </a:cubicBezTo>
                  <a:cubicBezTo>
                    <a:pt x="208009" y="77175"/>
                    <a:pt x="216461" y="102547"/>
                    <a:pt x="212140" y="126387"/>
                  </a:cubicBezTo>
                  <a:cubicBezTo>
                    <a:pt x="173253" y="149189"/>
                    <a:pt x="132238" y="149012"/>
                    <a:pt x="95481" y="194795"/>
                  </a:cubicBezTo>
                  <a:cubicBezTo>
                    <a:pt x="74129" y="235715"/>
                    <a:pt x="86839" y="273570"/>
                    <a:pt x="82518" y="312958"/>
                  </a:cubicBezTo>
                  <a:cubicBezTo>
                    <a:pt x="76768" y="348738"/>
                    <a:pt x="46135" y="392969"/>
                    <a:pt x="12036" y="417903"/>
                  </a:cubicBezTo>
                  <a:lnTo>
                    <a:pt x="0" y="425587"/>
                  </a:lnTo>
                  <a:lnTo>
                    <a:pt x="12036" y="433269"/>
                  </a:lnTo>
                  <a:cubicBezTo>
                    <a:pt x="46135" y="458204"/>
                    <a:pt x="76768" y="502434"/>
                    <a:pt x="82518" y="538215"/>
                  </a:cubicBezTo>
                  <a:cubicBezTo>
                    <a:pt x="86839" y="577602"/>
                    <a:pt x="74129" y="615458"/>
                    <a:pt x="95481" y="656377"/>
                  </a:cubicBezTo>
                  <a:cubicBezTo>
                    <a:pt x="132238" y="702160"/>
                    <a:pt x="173253" y="701984"/>
                    <a:pt x="212140" y="724787"/>
                  </a:cubicBezTo>
                  <a:cubicBezTo>
                    <a:pt x="216461" y="748626"/>
                    <a:pt x="208009" y="773997"/>
                    <a:pt x="225103" y="796306"/>
                  </a:cubicBezTo>
                  <a:cubicBezTo>
                    <a:pt x="240273" y="816044"/>
                    <a:pt x="260232" y="827164"/>
                    <a:pt x="279594" y="839361"/>
                  </a:cubicBezTo>
                  <a:lnTo>
                    <a:pt x="296934" y="851172"/>
                  </a:lnTo>
                  <a:lnTo>
                    <a:pt x="316737" y="851172"/>
                  </a:lnTo>
                  <a:lnTo>
                    <a:pt x="326393" y="851172"/>
                  </a:lnTo>
                  <a:lnTo>
                    <a:pt x="585036" y="851172"/>
                  </a:lnTo>
                  <a:lnTo>
                    <a:pt x="639961" y="851172"/>
                  </a:lnTo>
                  <a:lnTo>
                    <a:pt x="908260" y="851172"/>
                  </a:lnTo>
                  <a:lnTo>
                    <a:pt x="969782" y="851172"/>
                  </a:lnTo>
                  <a:lnTo>
                    <a:pt x="1008462" y="851172"/>
                  </a:lnTo>
                  <a:lnTo>
                    <a:pt x="1293006" y="851172"/>
                  </a:lnTo>
                  <a:lnTo>
                    <a:pt x="1331686" y="851172"/>
                  </a:lnTo>
                  <a:lnTo>
                    <a:pt x="1393208" y="851172"/>
                  </a:lnTo>
                  <a:lnTo>
                    <a:pt x="1716432" y="851172"/>
                  </a:lnTo>
                  <a:lnTo>
                    <a:pt x="1716432" y="851855"/>
                  </a:lnTo>
                  <a:lnTo>
                    <a:pt x="3090838" y="851855"/>
                  </a:lnTo>
                  <a:lnTo>
                    <a:pt x="3404406" y="851855"/>
                  </a:lnTo>
                  <a:lnTo>
                    <a:pt x="3414062" y="851855"/>
                  </a:lnTo>
                  <a:lnTo>
                    <a:pt x="3433864" y="851855"/>
                  </a:lnTo>
                  <a:lnTo>
                    <a:pt x="3451205" y="840044"/>
                  </a:lnTo>
                  <a:cubicBezTo>
                    <a:pt x="3470565" y="827845"/>
                    <a:pt x="3490526" y="816725"/>
                    <a:pt x="3505696" y="796987"/>
                  </a:cubicBezTo>
                  <a:cubicBezTo>
                    <a:pt x="3522789" y="774680"/>
                    <a:pt x="3514337" y="749308"/>
                    <a:pt x="3518658" y="725468"/>
                  </a:cubicBezTo>
                  <a:cubicBezTo>
                    <a:pt x="3557545" y="702665"/>
                    <a:pt x="3598560" y="702843"/>
                    <a:pt x="3635319" y="657060"/>
                  </a:cubicBezTo>
                  <a:cubicBezTo>
                    <a:pt x="3656669" y="616140"/>
                    <a:pt x="3643960" y="578285"/>
                    <a:pt x="3648281" y="538897"/>
                  </a:cubicBezTo>
                  <a:cubicBezTo>
                    <a:pt x="3654031" y="503117"/>
                    <a:pt x="3684663" y="458886"/>
                    <a:pt x="3718763" y="433952"/>
                  </a:cubicBezTo>
                  <a:lnTo>
                    <a:pt x="3730798" y="426268"/>
                  </a:lnTo>
                  <a:lnTo>
                    <a:pt x="3718763" y="418586"/>
                  </a:lnTo>
                  <a:cubicBezTo>
                    <a:pt x="3684663" y="393651"/>
                    <a:pt x="3654031" y="349421"/>
                    <a:pt x="3648281" y="313640"/>
                  </a:cubicBezTo>
                  <a:cubicBezTo>
                    <a:pt x="3643960" y="274253"/>
                    <a:pt x="3656669" y="236398"/>
                    <a:pt x="3635319" y="195478"/>
                  </a:cubicBezTo>
                  <a:cubicBezTo>
                    <a:pt x="3598560" y="149695"/>
                    <a:pt x="3557545" y="149872"/>
                    <a:pt x="3518658" y="127069"/>
                  </a:cubicBezTo>
                  <a:cubicBezTo>
                    <a:pt x="3514337" y="103229"/>
                    <a:pt x="3522789" y="77858"/>
                    <a:pt x="3505696" y="55549"/>
                  </a:cubicBezTo>
                  <a:cubicBezTo>
                    <a:pt x="3490526" y="35813"/>
                    <a:pt x="3470565" y="24691"/>
                    <a:pt x="3451205" y="12494"/>
                  </a:cubicBezTo>
                  <a:lnTo>
                    <a:pt x="3433864" y="683"/>
                  </a:lnTo>
                  <a:lnTo>
                    <a:pt x="3414062" y="683"/>
                  </a:lnTo>
                  <a:lnTo>
                    <a:pt x="3404406" y="683"/>
                  </a:lnTo>
                  <a:lnTo>
                    <a:pt x="3145762" y="683"/>
                  </a:lnTo>
                  <a:lnTo>
                    <a:pt x="3090838" y="683"/>
                  </a:lnTo>
                  <a:lnTo>
                    <a:pt x="2822538" y="683"/>
                  </a:lnTo>
                  <a:lnTo>
                    <a:pt x="2761016" y="683"/>
                  </a:lnTo>
                  <a:lnTo>
                    <a:pt x="2722336" y="683"/>
                  </a:lnTo>
                  <a:lnTo>
                    <a:pt x="2437792" y="683"/>
                  </a:lnTo>
                  <a:lnTo>
                    <a:pt x="2399112" y="683"/>
                  </a:lnTo>
                  <a:lnTo>
                    <a:pt x="2337590" y="683"/>
                  </a:lnTo>
                  <a:lnTo>
                    <a:pt x="2014366" y="683"/>
                  </a:lnTo>
                  <a:close/>
                </a:path>
              </a:pathLst>
            </a:custGeom>
            <a:solidFill>
              <a:srgbClr val="C38746"/>
            </a:solidFill>
            <a:ln w="85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9645B07F-FF17-9DB8-8BC3-D2628D2AADA2}"/>
                </a:ext>
              </a:extLst>
            </p:cNvPr>
            <p:cNvSpPr/>
            <p:nvPr/>
          </p:nvSpPr>
          <p:spPr>
            <a:xfrm>
              <a:off x="6041047" y="1958056"/>
              <a:ext cx="580220" cy="5802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07DE0DE-A6C7-DEB5-48C8-150ED3E6242A}"/>
                </a:ext>
              </a:extLst>
            </p:cNvPr>
            <p:cNvSpPr txBox="1"/>
            <p:nvPr/>
          </p:nvSpPr>
          <p:spPr>
            <a:xfrm>
              <a:off x="5975931" y="1876001"/>
              <a:ext cx="71045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rgbClr val="C38746"/>
                  </a:solidFill>
                </a:rPr>
                <a:t>贰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D986771-ECBE-90A7-2875-9863F358836D}"/>
                </a:ext>
              </a:extLst>
            </p:cNvPr>
            <p:cNvSpPr txBox="1"/>
            <p:nvPr/>
          </p:nvSpPr>
          <p:spPr>
            <a:xfrm>
              <a:off x="6815320" y="1993196"/>
              <a:ext cx="225969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954E5C7-0ECD-270D-FAA3-DEF1946FFC78}"/>
              </a:ext>
            </a:extLst>
          </p:cNvPr>
          <p:cNvSpPr txBox="1"/>
          <p:nvPr/>
        </p:nvSpPr>
        <p:spPr>
          <a:xfrm>
            <a:off x="2503937" y="3034259"/>
            <a:ext cx="6435724" cy="115724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3962451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729F49F8-42FF-4D28-7A1F-5ACB7C3994AF}"/>
              </a:ext>
            </a:extLst>
          </p:cNvPr>
          <p:cNvGrpSpPr/>
          <p:nvPr/>
        </p:nvGrpSpPr>
        <p:grpSpPr>
          <a:xfrm>
            <a:off x="304387" y="332874"/>
            <a:ext cx="3730798" cy="851855"/>
            <a:chOff x="5775984" y="1826741"/>
            <a:chExt cx="3730798" cy="851855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F076F217-B94F-F6B5-35EE-1FB7034A978D}"/>
                </a:ext>
              </a:extLst>
            </p:cNvPr>
            <p:cNvSpPr/>
            <p:nvPr/>
          </p:nvSpPr>
          <p:spPr>
            <a:xfrm rot="10800000" flipV="1">
              <a:off x="5775984" y="1826741"/>
              <a:ext cx="3730798" cy="851855"/>
            </a:xfrm>
            <a:custGeom>
              <a:avLst/>
              <a:gdLst>
                <a:gd name="connsiteX0" fmla="*/ 2014366 w 3730798"/>
                <a:gd name="connsiteY0" fmla="*/ 0 h 851855"/>
                <a:gd name="connsiteX1" fmla="*/ 639961 w 3730798"/>
                <a:gd name="connsiteY1" fmla="*/ 0 h 851855"/>
                <a:gd name="connsiteX2" fmla="*/ 326393 w 3730798"/>
                <a:gd name="connsiteY2" fmla="*/ 0 h 851855"/>
                <a:gd name="connsiteX3" fmla="*/ 316737 w 3730798"/>
                <a:gd name="connsiteY3" fmla="*/ 0 h 851855"/>
                <a:gd name="connsiteX4" fmla="*/ 296934 w 3730798"/>
                <a:gd name="connsiteY4" fmla="*/ 0 h 851855"/>
                <a:gd name="connsiteX5" fmla="*/ 279594 w 3730798"/>
                <a:gd name="connsiteY5" fmla="*/ 11811 h 851855"/>
                <a:gd name="connsiteX6" fmla="*/ 225103 w 3730798"/>
                <a:gd name="connsiteY6" fmla="*/ 54868 h 851855"/>
                <a:gd name="connsiteX7" fmla="*/ 212140 w 3730798"/>
                <a:gd name="connsiteY7" fmla="*/ 126387 h 851855"/>
                <a:gd name="connsiteX8" fmla="*/ 95481 w 3730798"/>
                <a:gd name="connsiteY8" fmla="*/ 194795 h 851855"/>
                <a:gd name="connsiteX9" fmla="*/ 82518 w 3730798"/>
                <a:gd name="connsiteY9" fmla="*/ 312958 h 851855"/>
                <a:gd name="connsiteX10" fmla="*/ 12036 w 3730798"/>
                <a:gd name="connsiteY10" fmla="*/ 417903 h 851855"/>
                <a:gd name="connsiteX11" fmla="*/ 0 w 3730798"/>
                <a:gd name="connsiteY11" fmla="*/ 425587 h 851855"/>
                <a:gd name="connsiteX12" fmla="*/ 12036 w 3730798"/>
                <a:gd name="connsiteY12" fmla="*/ 433269 h 851855"/>
                <a:gd name="connsiteX13" fmla="*/ 82518 w 3730798"/>
                <a:gd name="connsiteY13" fmla="*/ 538215 h 851855"/>
                <a:gd name="connsiteX14" fmla="*/ 95481 w 3730798"/>
                <a:gd name="connsiteY14" fmla="*/ 656377 h 851855"/>
                <a:gd name="connsiteX15" fmla="*/ 212140 w 3730798"/>
                <a:gd name="connsiteY15" fmla="*/ 724787 h 851855"/>
                <a:gd name="connsiteX16" fmla="*/ 225103 w 3730798"/>
                <a:gd name="connsiteY16" fmla="*/ 796306 h 851855"/>
                <a:gd name="connsiteX17" fmla="*/ 279594 w 3730798"/>
                <a:gd name="connsiteY17" fmla="*/ 839361 h 851855"/>
                <a:gd name="connsiteX18" fmla="*/ 296934 w 3730798"/>
                <a:gd name="connsiteY18" fmla="*/ 851172 h 851855"/>
                <a:gd name="connsiteX19" fmla="*/ 316737 w 3730798"/>
                <a:gd name="connsiteY19" fmla="*/ 851172 h 851855"/>
                <a:gd name="connsiteX20" fmla="*/ 326393 w 3730798"/>
                <a:gd name="connsiteY20" fmla="*/ 851172 h 851855"/>
                <a:gd name="connsiteX21" fmla="*/ 585036 w 3730798"/>
                <a:gd name="connsiteY21" fmla="*/ 851172 h 851855"/>
                <a:gd name="connsiteX22" fmla="*/ 639961 w 3730798"/>
                <a:gd name="connsiteY22" fmla="*/ 851172 h 851855"/>
                <a:gd name="connsiteX23" fmla="*/ 908260 w 3730798"/>
                <a:gd name="connsiteY23" fmla="*/ 851172 h 851855"/>
                <a:gd name="connsiteX24" fmla="*/ 969782 w 3730798"/>
                <a:gd name="connsiteY24" fmla="*/ 851172 h 851855"/>
                <a:gd name="connsiteX25" fmla="*/ 1008462 w 3730798"/>
                <a:gd name="connsiteY25" fmla="*/ 851172 h 851855"/>
                <a:gd name="connsiteX26" fmla="*/ 1293006 w 3730798"/>
                <a:gd name="connsiteY26" fmla="*/ 851172 h 851855"/>
                <a:gd name="connsiteX27" fmla="*/ 1331686 w 3730798"/>
                <a:gd name="connsiteY27" fmla="*/ 851172 h 851855"/>
                <a:gd name="connsiteX28" fmla="*/ 1393208 w 3730798"/>
                <a:gd name="connsiteY28" fmla="*/ 851172 h 851855"/>
                <a:gd name="connsiteX29" fmla="*/ 1716432 w 3730798"/>
                <a:gd name="connsiteY29" fmla="*/ 851172 h 851855"/>
                <a:gd name="connsiteX30" fmla="*/ 1716432 w 3730798"/>
                <a:gd name="connsiteY30" fmla="*/ 851855 h 851855"/>
                <a:gd name="connsiteX31" fmla="*/ 3090838 w 3730798"/>
                <a:gd name="connsiteY31" fmla="*/ 851855 h 851855"/>
                <a:gd name="connsiteX32" fmla="*/ 3404406 w 3730798"/>
                <a:gd name="connsiteY32" fmla="*/ 851855 h 851855"/>
                <a:gd name="connsiteX33" fmla="*/ 3414062 w 3730798"/>
                <a:gd name="connsiteY33" fmla="*/ 851855 h 851855"/>
                <a:gd name="connsiteX34" fmla="*/ 3433864 w 3730798"/>
                <a:gd name="connsiteY34" fmla="*/ 851855 h 851855"/>
                <a:gd name="connsiteX35" fmla="*/ 3451205 w 3730798"/>
                <a:gd name="connsiteY35" fmla="*/ 840044 h 851855"/>
                <a:gd name="connsiteX36" fmla="*/ 3505696 w 3730798"/>
                <a:gd name="connsiteY36" fmla="*/ 796987 h 851855"/>
                <a:gd name="connsiteX37" fmla="*/ 3518658 w 3730798"/>
                <a:gd name="connsiteY37" fmla="*/ 725468 h 851855"/>
                <a:gd name="connsiteX38" fmla="*/ 3635319 w 3730798"/>
                <a:gd name="connsiteY38" fmla="*/ 657060 h 851855"/>
                <a:gd name="connsiteX39" fmla="*/ 3648281 w 3730798"/>
                <a:gd name="connsiteY39" fmla="*/ 538897 h 851855"/>
                <a:gd name="connsiteX40" fmla="*/ 3718763 w 3730798"/>
                <a:gd name="connsiteY40" fmla="*/ 433952 h 851855"/>
                <a:gd name="connsiteX41" fmla="*/ 3730798 w 3730798"/>
                <a:gd name="connsiteY41" fmla="*/ 426268 h 851855"/>
                <a:gd name="connsiteX42" fmla="*/ 3718763 w 3730798"/>
                <a:gd name="connsiteY42" fmla="*/ 418586 h 851855"/>
                <a:gd name="connsiteX43" fmla="*/ 3648281 w 3730798"/>
                <a:gd name="connsiteY43" fmla="*/ 313640 h 851855"/>
                <a:gd name="connsiteX44" fmla="*/ 3635319 w 3730798"/>
                <a:gd name="connsiteY44" fmla="*/ 195478 h 851855"/>
                <a:gd name="connsiteX45" fmla="*/ 3518658 w 3730798"/>
                <a:gd name="connsiteY45" fmla="*/ 127069 h 851855"/>
                <a:gd name="connsiteX46" fmla="*/ 3505696 w 3730798"/>
                <a:gd name="connsiteY46" fmla="*/ 55549 h 851855"/>
                <a:gd name="connsiteX47" fmla="*/ 3451205 w 3730798"/>
                <a:gd name="connsiteY47" fmla="*/ 12494 h 851855"/>
                <a:gd name="connsiteX48" fmla="*/ 3433864 w 3730798"/>
                <a:gd name="connsiteY48" fmla="*/ 683 h 851855"/>
                <a:gd name="connsiteX49" fmla="*/ 3414062 w 3730798"/>
                <a:gd name="connsiteY49" fmla="*/ 683 h 851855"/>
                <a:gd name="connsiteX50" fmla="*/ 3404406 w 3730798"/>
                <a:gd name="connsiteY50" fmla="*/ 683 h 851855"/>
                <a:gd name="connsiteX51" fmla="*/ 3145762 w 3730798"/>
                <a:gd name="connsiteY51" fmla="*/ 683 h 851855"/>
                <a:gd name="connsiteX52" fmla="*/ 3090838 w 3730798"/>
                <a:gd name="connsiteY52" fmla="*/ 683 h 851855"/>
                <a:gd name="connsiteX53" fmla="*/ 2822538 w 3730798"/>
                <a:gd name="connsiteY53" fmla="*/ 683 h 851855"/>
                <a:gd name="connsiteX54" fmla="*/ 2761016 w 3730798"/>
                <a:gd name="connsiteY54" fmla="*/ 683 h 851855"/>
                <a:gd name="connsiteX55" fmla="*/ 2722336 w 3730798"/>
                <a:gd name="connsiteY55" fmla="*/ 683 h 851855"/>
                <a:gd name="connsiteX56" fmla="*/ 2437792 w 3730798"/>
                <a:gd name="connsiteY56" fmla="*/ 683 h 851855"/>
                <a:gd name="connsiteX57" fmla="*/ 2399112 w 3730798"/>
                <a:gd name="connsiteY57" fmla="*/ 683 h 851855"/>
                <a:gd name="connsiteX58" fmla="*/ 2337590 w 3730798"/>
                <a:gd name="connsiteY58" fmla="*/ 683 h 851855"/>
                <a:gd name="connsiteX59" fmla="*/ 2014366 w 3730798"/>
                <a:gd name="connsiteY59" fmla="*/ 683 h 851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730798" h="851855">
                  <a:moveTo>
                    <a:pt x="2014366" y="0"/>
                  </a:moveTo>
                  <a:lnTo>
                    <a:pt x="639961" y="0"/>
                  </a:lnTo>
                  <a:lnTo>
                    <a:pt x="326393" y="0"/>
                  </a:lnTo>
                  <a:lnTo>
                    <a:pt x="316737" y="0"/>
                  </a:lnTo>
                  <a:lnTo>
                    <a:pt x="296934" y="0"/>
                  </a:lnTo>
                  <a:lnTo>
                    <a:pt x="279594" y="11811"/>
                  </a:lnTo>
                  <a:cubicBezTo>
                    <a:pt x="260232" y="24010"/>
                    <a:pt x="240273" y="35130"/>
                    <a:pt x="225103" y="54868"/>
                  </a:cubicBezTo>
                  <a:cubicBezTo>
                    <a:pt x="208009" y="77175"/>
                    <a:pt x="216461" y="102547"/>
                    <a:pt x="212140" y="126387"/>
                  </a:cubicBezTo>
                  <a:cubicBezTo>
                    <a:pt x="173253" y="149189"/>
                    <a:pt x="132238" y="149012"/>
                    <a:pt x="95481" y="194795"/>
                  </a:cubicBezTo>
                  <a:cubicBezTo>
                    <a:pt x="74129" y="235715"/>
                    <a:pt x="86839" y="273570"/>
                    <a:pt x="82518" y="312958"/>
                  </a:cubicBezTo>
                  <a:cubicBezTo>
                    <a:pt x="76768" y="348738"/>
                    <a:pt x="46135" y="392969"/>
                    <a:pt x="12036" y="417903"/>
                  </a:cubicBezTo>
                  <a:lnTo>
                    <a:pt x="0" y="425587"/>
                  </a:lnTo>
                  <a:lnTo>
                    <a:pt x="12036" y="433269"/>
                  </a:lnTo>
                  <a:cubicBezTo>
                    <a:pt x="46135" y="458204"/>
                    <a:pt x="76768" y="502434"/>
                    <a:pt x="82518" y="538215"/>
                  </a:cubicBezTo>
                  <a:cubicBezTo>
                    <a:pt x="86839" y="577602"/>
                    <a:pt x="74129" y="615458"/>
                    <a:pt x="95481" y="656377"/>
                  </a:cubicBezTo>
                  <a:cubicBezTo>
                    <a:pt x="132238" y="702160"/>
                    <a:pt x="173253" y="701984"/>
                    <a:pt x="212140" y="724787"/>
                  </a:cubicBezTo>
                  <a:cubicBezTo>
                    <a:pt x="216461" y="748626"/>
                    <a:pt x="208009" y="773997"/>
                    <a:pt x="225103" y="796306"/>
                  </a:cubicBezTo>
                  <a:cubicBezTo>
                    <a:pt x="240273" y="816044"/>
                    <a:pt x="260232" y="827164"/>
                    <a:pt x="279594" y="839361"/>
                  </a:cubicBezTo>
                  <a:lnTo>
                    <a:pt x="296934" y="851172"/>
                  </a:lnTo>
                  <a:lnTo>
                    <a:pt x="316737" y="851172"/>
                  </a:lnTo>
                  <a:lnTo>
                    <a:pt x="326393" y="851172"/>
                  </a:lnTo>
                  <a:lnTo>
                    <a:pt x="585036" y="851172"/>
                  </a:lnTo>
                  <a:lnTo>
                    <a:pt x="639961" y="851172"/>
                  </a:lnTo>
                  <a:lnTo>
                    <a:pt x="908260" y="851172"/>
                  </a:lnTo>
                  <a:lnTo>
                    <a:pt x="969782" y="851172"/>
                  </a:lnTo>
                  <a:lnTo>
                    <a:pt x="1008462" y="851172"/>
                  </a:lnTo>
                  <a:lnTo>
                    <a:pt x="1293006" y="851172"/>
                  </a:lnTo>
                  <a:lnTo>
                    <a:pt x="1331686" y="851172"/>
                  </a:lnTo>
                  <a:lnTo>
                    <a:pt x="1393208" y="851172"/>
                  </a:lnTo>
                  <a:lnTo>
                    <a:pt x="1716432" y="851172"/>
                  </a:lnTo>
                  <a:lnTo>
                    <a:pt x="1716432" y="851855"/>
                  </a:lnTo>
                  <a:lnTo>
                    <a:pt x="3090838" y="851855"/>
                  </a:lnTo>
                  <a:lnTo>
                    <a:pt x="3404406" y="851855"/>
                  </a:lnTo>
                  <a:lnTo>
                    <a:pt x="3414062" y="851855"/>
                  </a:lnTo>
                  <a:lnTo>
                    <a:pt x="3433864" y="851855"/>
                  </a:lnTo>
                  <a:lnTo>
                    <a:pt x="3451205" y="840044"/>
                  </a:lnTo>
                  <a:cubicBezTo>
                    <a:pt x="3470565" y="827845"/>
                    <a:pt x="3490526" y="816725"/>
                    <a:pt x="3505696" y="796987"/>
                  </a:cubicBezTo>
                  <a:cubicBezTo>
                    <a:pt x="3522789" y="774680"/>
                    <a:pt x="3514337" y="749308"/>
                    <a:pt x="3518658" y="725468"/>
                  </a:cubicBezTo>
                  <a:cubicBezTo>
                    <a:pt x="3557545" y="702665"/>
                    <a:pt x="3598560" y="702843"/>
                    <a:pt x="3635319" y="657060"/>
                  </a:cubicBezTo>
                  <a:cubicBezTo>
                    <a:pt x="3656669" y="616140"/>
                    <a:pt x="3643960" y="578285"/>
                    <a:pt x="3648281" y="538897"/>
                  </a:cubicBezTo>
                  <a:cubicBezTo>
                    <a:pt x="3654031" y="503117"/>
                    <a:pt x="3684663" y="458886"/>
                    <a:pt x="3718763" y="433952"/>
                  </a:cubicBezTo>
                  <a:lnTo>
                    <a:pt x="3730798" y="426268"/>
                  </a:lnTo>
                  <a:lnTo>
                    <a:pt x="3718763" y="418586"/>
                  </a:lnTo>
                  <a:cubicBezTo>
                    <a:pt x="3684663" y="393651"/>
                    <a:pt x="3654031" y="349421"/>
                    <a:pt x="3648281" y="313640"/>
                  </a:cubicBezTo>
                  <a:cubicBezTo>
                    <a:pt x="3643960" y="274253"/>
                    <a:pt x="3656669" y="236398"/>
                    <a:pt x="3635319" y="195478"/>
                  </a:cubicBezTo>
                  <a:cubicBezTo>
                    <a:pt x="3598560" y="149695"/>
                    <a:pt x="3557545" y="149872"/>
                    <a:pt x="3518658" y="127069"/>
                  </a:cubicBezTo>
                  <a:cubicBezTo>
                    <a:pt x="3514337" y="103229"/>
                    <a:pt x="3522789" y="77858"/>
                    <a:pt x="3505696" y="55549"/>
                  </a:cubicBezTo>
                  <a:cubicBezTo>
                    <a:pt x="3490526" y="35813"/>
                    <a:pt x="3470565" y="24691"/>
                    <a:pt x="3451205" y="12494"/>
                  </a:cubicBezTo>
                  <a:lnTo>
                    <a:pt x="3433864" y="683"/>
                  </a:lnTo>
                  <a:lnTo>
                    <a:pt x="3414062" y="683"/>
                  </a:lnTo>
                  <a:lnTo>
                    <a:pt x="3404406" y="683"/>
                  </a:lnTo>
                  <a:lnTo>
                    <a:pt x="3145762" y="683"/>
                  </a:lnTo>
                  <a:lnTo>
                    <a:pt x="3090838" y="683"/>
                  </a:lnTo>
                  <a:lnTo>
                    <a:pt x="2822538" y="683"/>
                  </a:lnTo>
                  <a:lnTo>
                    <a:pt x="2761016" y="683"/>
                  </a:lnTo>
                  <a:lnTo>
                    <a:pt x="2722336" y="683"/>
                  </a:lnTo>
                  <a:lnTo>
                    <a:pt x="2437792" y="683"/>
                  </a:lnTo>
                  <a:lnTo>
                    <a:pt x="2399112" y="683"/>
                  </a:lnTo>
                  <a:lnTo>
                    <a:pt x="2337590" y="683"/>
                  </a:lnTo>
                  <a:lnTo>
                    <a:pt x="2014366" y="683"/>
                  </a:lnTo>
                  <a:close/>
                </a:path>
              </a:pathLst>
            </a:custGeom>
            <a:solidFill>
              <a:srgbClr val="C38746"/>
            </a:solidFill>
            <a:ln w="85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771E165D-5D49-EA70-A0B8-D17DA46693B2}"/>
                </a:ext>
              </a:extLst>
            </p:cNvPr>
            <p:cNvSpPr/>
            <p:nvPr/>
          </p:nvSpPr>
          <p:spPr>
            <a:xfrm>
              <a:off x="6041047" y="1958056"/>
              <a:ext cx="580220" cy="5802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DD72B44-C14B-6098-0572-8868E01216E4}"/>
                </a:ext>
              </a:extLst>
            </p:cNvPr>
            <p:cNvSpPr txBox="1"/>
            <p:nvPr/>
          </p:nvSpPr>
          <p:spPr>
            <a:xfrm>
              <a:off x="5975931" y="1876001"/>
              <a:ext cx="71045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rgbClr val="C38746"/>
                  </a:solidFill>
                </a:rPr>
                <a:t>贰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A71FBAE-7A04-0470-4297-CADF87199CC5}"/>
                </a:ext>
              </a:extLst>
            </p:cNvPr>
            <p:cNvSpPr txBox="1"/>
            <p:nvPr/>
          </p:nvSpPr>
          <p:spPr>
            <a:xfrm>
              <a:off x="6815320" y="1993196"/>
              <a:ext cx="225969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11" name="任意多边形: 形状 10" descr="D:\51PPT模板网\51pptmoban.com\图片002.jpg">
            <a:extLst>
              <a:ext uri="{FF2B5EF4-FFF2-40B4-BE49-F238E27FC236}">
                <a16:creationId xmlns:a16="http://schemas.microsoft.com/office/drawing/2014/main" id="{F959A2ED-0BAB-5F34-FB90-667D286B0FEB}"/>
              </a:ext>
            </a:extLst>
          </p:cNvPr>
          <p:cNvSpPr/>
          <p:nvPr/>
        </p:nvSpPr>
        <p:spPr>
          <a:xfrm rot="246884">
            <a:off x="-138614" y="2697249"/>
            <a:ext cx="10590791" cy="4191003"/>
          </a:xfrm>
          <a:custGeom>
            <a:avLst/>
            <a:gdLst>
              <a:gd name="connsiteX0" fmla="*/ 4832184 w 10590791"/>
              <a:gd name="connsiteY0" fmla="*/ 551152 h 4191003"/>
              <a:gd name="connsiteX1" fmla="*/ 4792610 w 10590791"/>
              <a:gd name="connsiteY1" fmla="*/ 563020 h 4191003"/>
              <a:gd name="connsiteX2" fmla="*/ 4697960 w 10590791"/>
              <a:gd name="connsiteY2" fmla="*/ 583279 h 4191003"/>
              <a:gd name="connsiteX3" fmla="*/ 4666410 w 10590791"/>
              <a:gd name="connsiteY3" fmla="*/ 606318 h 4191003"/>
              <a:gd name="connsiteX4" fmla="*/ 4705577 w 10590791"/>
              <a:gd name="connsiteY4" fmla="*/ 619427 h 4191003"/>
              <a:gd name="connsiteX5" fmla="*/ 4864414 w 10590791"/>
              <a:gd name="connsiteY5" fmla="*/ 582483 h 4191003"/>
              <a:gd name="connsiteX6" fmla="*/ 4832184 w 10590791"/>
              <a:gd name="connsiteY6" fmla="*/ 551152 h 4191003"/>
              <a:gd name="connsiteX7" fmla="*/ 1227973 w 10590791"/>
              <a:gd name="connsiteY7" fmla="*/ 691327 h 4191003"/>
              <a:gd name="connsiteX8" fmla="*/ 1225797 w 10590791"/>
              <a:gd name="connsiteY8" fmla="*/ 692916 h 4191003"/>
              <a:gd name="connsiteX9" fmla="*/ 1225735 w 10590791"/>
              <a:gd name="connsiteY9" fmla="*/ 692171 h 4191003"/>
              <a:gd name="connsiteX10" fmla="*/ 1204378 w 10590791"/>
              <a:gd name="connsiteY10" fmla="*/ 656917 h 4191003"/>
              <a:gd name="connsiteX11" fmla="*/ 1223476 w 10590791"/>
              <a:gd name="connsiteY11" fmla="*/ 664917 h 4191003"/>
              <a:gd name="connsiteX12" fmla="*/ 1225735 w 10590791"/>
              <a:gd name="connsiteY12" fmla="*/ 692171 h 4191003"/>
              <a:gd name="connsiteX13" fmla="*/ 1182550 w 10590791"/>
              <a:gd name="connsiteY13" fmla="*/ 708459 h 4191003"/>
              <a:gd name="connsiteX14" fmla="*/ 1174663 w 10590791"/>
              <a:gd name="connsiteY14" fmla="*/ 741380 h 4191003"/>
              <a:gd name="connsiteX15" fmla="*/ 1247011 w 10590791"/>
              <a:gd name="connsiteY15" fmla="*/ 781898 h 4191003"/>
              <a:gd name="connsiteX16" fmla="*/ 1298689 w 10590791"/>
              <a:gd name="connsiteY16" fmla="*/ 799377 h 4191003"/>
              <a:gd name="connsiteX17" fmla="*/ 1334590 w 10590791"/>
              <a:gd name="connsiteY17" fmla="*/ 811294 h 4191003"/>
              <a:gd name="connsiteX18" fmla="*/ 1461879 w 10590791"/>
              <a:gd name="connsiteY18" fmla="*/ 810101 h 4191003"/>
              <a:gd name="connsiteX19" fmla="*/ 1705035 w 10590791"/>
              <a:gd name="connsiteY19" fmla="*/ 759653 h 4191003"/>
              <a:gd name="connsiteX20" fmla="*/ 1771398 w 10590791"/>
              <a:gd name="connsiteY20" fmla="*/ 753297 h 4191003"/>
              <a:gd name="connsiteX21" fmla="*/ 1991706 w 10590791"/>
              <a:gd name="connsiteY21" fmla="*/ 723504 h 4191003"/>
              <a:gd name="connsiteX22" fmla="*/ 2107028 w 10590791"/>
              <a:gd name="connsiteY22" fmla="*/ 717545 h 4191003"/>
              <a:gd name="connsiteX23" fmla="*/ 2179377 w 10590791"/>
              <a:gd name="connsiteY23" fmla="*/ 704834 h 4191003"/>
              <a:gd name="connsiteX24" fmla="*/ 2357799 w 10590791"/>
              <a:gd name="connsiteY24" fmla="*/ 696492 h 4191003"/>
              <a:gd name="connsiteX25" fmla="*/ 2466049 w 10590791"/>
              <a:gd name="connsiteY25" fmla="*/ 697286 h 4191003"/>
              <a:gd name="connsiteX26" fmla="*/ 2512286 w 10590791"/>
              <a:gd name="connsiteY26" fmla="*/ 661137 h 4191003"/>
              <a:gd name="connsiteX27" fmla="*/ 2726611 w 10590791"/>
              <a:gd name="connsiteY27" fmla="*/ 662726 h 4191003"/>
              <a:gd name="connsiteX28" fmla="*/ 2844652 w 10590791"/>
              <a:gd name="connsiteY28" fmla="*/ 648029 h 4191003"/>
              <a:gd name="connsiteX29" fmla="*/ 3010020 w 10590791"/>
              <a:gd name="connsiteY29" fmla="*/ 613468 h 4191003"/>
              <a:gd name="connsiteX30" fmla="*/ 3103039 w 10590791"/>
              <a:gd name="connsiteY30" fmla="*/ 613071 h 4191003"/>
              <a:gd name="connsiteX31" fmla="*/ 3214552 w 10590791"/>
              <a:gd name="connsiteY31" fmla="*/ 613071 h 4191003"/>
              <a:gd name="connsiteX32" fmla="*/ 3317363 w 10590791"/>
              <a:gd name="connsiteY32" fmla="*/ 604729 h 4191003"/>
              <a:gd name="connsiteX33" fmla="*/ 3402223 w 10590791"/>
              <a:gd name="connsiteY33" fmla="*/ 602346 h 4191003"/>
              <a:gd name="connsiteX34" fmla="*/ 3490889 w 10590791"/>
              <a:gd name="connsiteY34" fmla="*/ 589237 h 4191003"/>
              <a:gd name="connsiteX35" fmla="*/ 3497418 w 10590791"/>
              <a:gd name="connsiteY35" fmla="*/ 590032 h 4191003"/>
              <a:gd name="connsiteX36" fmla="*/ 3742204 w 10590791"/>
              <a:gd name="connsiteY36" fmla="*/ 588442 h 4191003"/>
              <a:gd name="connsiteX37" fmla="*/ 3823800 w 10590791"/>
              <a:gd name="connsiteY37" fmla="*/ 555074 h 4191003"/>
              <a:gd name="connsiteX38" fmla="*/ 3858069 w 10590791"/>
              <a:gd name="connsiteY38" fmla="*/ 568184 h 4191003"/>
              <a:gd name="connsiteX39" fmla="*/ 4050091 w 10590791"/>
              <a:gd name="connsiteY39" fmla="*/ 554677 h 4191003"/>
              <a:gd name="connsiteX40" fmla="*/ 4206755 w 10590791"/>
              <a:gd name="connsiteY40" fmla="*/ 543952 h 4191003"/>
              <a:gd name="connsiteX41" fmla="*/ 4274206 w 10590791"/>
              <a:gd name="connsiteY41" fmla="*/ 525282 h 4191003"/>
              <a:gd name="connsiteX42" fmla="*/ 4394424 w 10590791"/>
              <a:gd name="connsiteY42" fmla="*/ 538391 h 4191003"/>
              <a:gd name="connsiteX43" fmla="*/ 4464597 w 10590791"/>
              <a:gd name="connsiteY43" fmla="*/ 530048 h 4191003"/>
              <a:gd name="connsiteX44" fmla="*/ 4564143 w 10590791"/>
              <a:gd name="connsiteY44" fmla="*/ 520515 h 4191003"/>
              <a:gd name="connsiteX45" fmla="*/ 4658251 w 10590791"/>
              <a:gd name="connsiteY45" fmla="*/ 518926 h 4191003"/>
              <a:gd name="connsiteX46" fmla="*/ 4769220 w 10590791"/>
              <a:gd name="connsiteY46" fmla="*/ 512570 h 4191003"/>
              <a:gd name="connsiteX47" fmla="*/ 4963961 w 10590791"/>
              <a:gd name="connsiteY47" fmla="*/ 503830 h 4191003"/>
              <a:gd name="connsiteX48" fmla="*/ 5072212 w 10590791"/>
              <a:gd name="connsiteY48" fmla="*/ 503036 h 4191003"/>
              <a:gd name="connsiteX49" fmla="*/ 5218540 w 10590791"/>
              <a:gd name="connsiteY49" fmla="*/ 496680 h 4191003"/>
              <a:gd name="connsiteX50" fmla="*/ 5251722 w 10590791"/>
              <a:gd name="connsiteY50" fmla="*/ 498269 h 4191003"/>
              <a:gd name="connsiteX51" fmla="*/ 5504124 w 10590791"/>
              <a:gd name="connsiteY51" fmla="*/ 499064 h 4191003"/>
              <a:gd name="connsiteX52" fmla="*/ 5629782 w 10590791"/>
              <a:gd name="connsiteY52" fmla="*/ 479202 h 4191003"/>
              <a:gd name="connsiteX53" fmla="*/ 5633589 w 10590791"/>
              <a:gd name="connsiteY53" fmla="*/ 503036 h 4191003"/>
              <a:gd name="connsiteX54" fmla="*/ 7115909 w 10590791"/>
              <a:gd name="connsiteY54" fmla="*/ 394193 h 4191003"/>
              <a:gd name="connsiteX55" fmla="*/ 7120804 w 10590791"/>
              <a:gd name="connsiteY55" fmla="*/ 402932 h 4191003"/>
              <a:gd name="connsiteX56" fmla="*/ 6847187 w 10590791"/>
              <a:gd name="connsiteY56" fmla="*/ 467285 h 4191003"/>
              <a:gd name="connsiteX57" fmla="*/ 6587170 w 10590791"/>
              <a:gd name="connsiteY57" fmla="*/ 474435 h 4191003"/>
              <a:gd name="connsiteX58" fmla="*/ 6583361 w 10590791"/>
              <a:gd name="connsiteY58" fmla="*/ 460532 h 4191003"/>
              <a:gd name="connsiteX59" fmla="*/ 6542020 w 10590791"/>
              <a:gd name="connsiteY59" fmla="*/ 499859 h 4191003"/>
              <a:gd name="connsiteX60" fmla="*/ 6402764 w 10590791"/>
              <a:gd name="connsiteY60" fmla="*/ 503434 h 4191003"/>
              <a:gd name="connsiteX61" fmla="*/ 6359245 w 10590791"/>
              <a:gd name="connsiteY61" fmla="*/ 510186 h 4191003"/>
              <a:gd name="connsiteX62" fmla="*/ 6014369 w 10590791"/>
              <a:gd name="connsiteY62" fmla="*/ 540377 h 4191003"/>
              <a:gd name="connsiteX63" fmla="*/ 5827787 w 10590791"/>
              <a:gd name="connsiteY63" fmla="*/ 540774 h 4191003"/>
              <a:gd name="connsiteX64" fmla="*/ 5575384 w 10590791"/>
              <a:gd name="connsiteY64" fmla="*/ 545541 h 4191003"/>
              <a:gd name="connsiteX65" fmla="*/ 5487806 w 10590791"/>
              <a:gd name="connsiteY65" fmla="*/ 539582 h 4191003"/>
              <a:gd name="connsiteX66" fmla="*/ 5164143 w 10590791"/>
              <a:gd name="connsiteY66" fmla="*/ 540774 h 4191003"/>
              <a:gd name="connsiteX67" fmla="*/ 5095058 w 10590791"/>
              <a:gd name="connsiteY67" fmla="*/ 564211 h 4191003"/>
              <a:gd name="connsiteX68" fmla="*/ 4860063 w 10590791"/>
              <a:gd name="connsiteY68" fmla="*/ 638495 h 4191003"/>
              <a:gd name="connsiteX69" fmla="*/ 4847552 w 10590791"/>
              <a:gd name="connsiteY69" fmla="*/ 635714 h 4191003"/>
              <a:gd name="connsiteX70" fmla="*/ 4839935 w 10590791"/>
              <a:gd name="connsiteY70" fmla="*/ 624194 h 4191003"/>
              <a:gd name="connsiteX71" fmla="*/ 4534769 w 10590791"/>
              <a:gd name="connsiteY71" fmla="*/ 647233 h 4191003"/>
              <a:gd name="connsiteX72" fmla="*/ 4207843 w 10590791"/>
              <a:gd name="connsiteY72" fmla="*/ 677424 h 4191003"/>
              <a:gd name="connsiteX73" fmla="*/ 4200227 w 10590791"/>
              <a:gd name="connsiteY73" fmla="*/ 659151 h 4191003"/>
              <a:gd name="connsiteX74" fmla="*/ 4312830 w 10590791"/>
              <a:gd name="connsiteY74" fmla="*/ 625386 h 4191003"/>
              <a:gd name="connsiteX75" fmla="*/ 4309021 w 10590791"/>
              <a:gd name="connsiteY75" fmla="*/ 614264 h 4191003"/>
              <a:gd name="connsiteX76" fmla="*/ 4080009 w 10590791"/>
              <a:gd name="connsiteY76" fmla="*/ 617441 h 4191003"/>
              <a:gd name="connsiteX77" fmla="*/ 3746556 w 10590791"/>
              <a:gd name="connsiteY77" fmla="*/ 648823 h 4191003"/>
              <a:gd name="connsiteX78" fmla="*/ 3692703 w 10590791"/>
              <a:gd name="connsiteY78" fmla="*/ 650015 h 4191003"/>
              <a:gd name="connsiteX79" fmla="*/ 3532231 w 10590791"/>
              <a:gd name="connsiteY79" fmla="*/ 666301 h 4191003"/>
              <a:gd name="connsiteX80" fmla="*/ 3499049 w 10590791"/>
              <a:gd name="connsiteY80" fmla="*/ 670274 h 4191003"/>
              <a:gd name="connsiteX81" fmla="*/ 3345649 w 10590791"/>
              <a:gd name="connsiteY81" fmla="*/ 770378 h 4191003"/>
              <a:gd name="connsiteX82" fmla="*/ 3263510 w 10590791"/>
              <a:gd name="connsiteY82" fmla="*/ 723504 h 4191003"/>
              <a:gd name="connsiteX83" fmla="*/ 3408207 w 10590791"/>
              <a:gd name="connsiteY83" fmla="*/ 769583 h 4191003"/>
              <a:gd name="connsiteX84" fmla="*/ 3445740 w 10590791"/>
              <a:gd name="connsiteY84" fmla="*/ 761242 h 4191003"/>
              <a:gd name="connsiteX85" fmla="*/ 3643746 w 10590791"/>
              <a:gd name="connsiteY85" fmla="*/ 719929 h 4191003"/>
              <a:gd name="connsiteX86" fmla="*/ 3662240 w 10590791"/>
              <a:gd name="connsiteY86" fmla="*/ 688547 h 4191003"/>
              <a:gd name="connsiteX87" fmla="*/ 3758523 w 10590791"/>
              <a:gd name="connsiteY87" fmla="*/ 667890 h 4191003"/>
              <a:gd name="connsiteX88" fmla="*/ 3772123 w 10590791"/>
              <a:gd name="connsiteY88" fmla="*/ 682191 h 4191003"/>
              <a:gd name="connsiteX89" fmla="*/ 3693247 w 10590791"/>
              <a:gd name="connsiteY89" fmla="*/ 722312 h 4191003"/>
              <a:gd name="connsiteX90" fmla="*/ 3806937 w 10590791"/>
              <a:gd name="connsiteY90" fmla="*/ 712381 h 4191003"/>
              <a:gd name="connsiteX91" fmla="*/ 3784632 w 10590791"/>
              <a:gd name="connsiteY91" fmla="*/ 677027 h 4191003"/>
              <a:gd name="connsiteX92" fmla="*/ 3965232 w 10590791"/>
              <a:gd name="connsiteY92" fmla="*/ 659151 h 4191003"/>
              <a:gd name="connsiteX93" fmla="*/ 3842295 w 10590791"/>
              <a:gd name="connsiteY93" fmla="*/ 713573 h 4191003"/>
              <a:gd name="connsiteX94" fmla="*/ 3960880 w 10590791"/>
              <a:gd name="connsiteY94" fmla="*/ 733832 h 4191003"/>
              <a:gd name="connsiteX95" fmla="*/ 4210019 w 10590791"/>
              <a:gd name="connsiteY95" fmla="*/ 737407 h 4191003"/>
              <a:gd name="connsiteX96" fmla="*/ 4255712 w 10590791"/>
              <a:gd name="connsiteY96" fmla="*/ 732641 h 4191003"/>
              <a:gd name="connsiteX97" fmla="*/ 4360155 w 10590791"/>
              <a:gd name="connsiteY97" fmla="*/ 721518 h 4191003"/>
              <a:gd name="connsiteX98" fmla="*/ 4400408 w 10590791"/>
              <a:gd name="connsiteY98" fmla="*/ 721915 h 4191003"/>
              <a:gd name="connsiteX99" fmla="*/ 4688169 w 10590791"/>
              <a:gd name="connsiteY99" fmla="*/ 748927 h 4191003"/>
              <a:gd name="connsiteX100" fmla="*/ 4796963 w 10590791"/>
              <a:gd name="connsiteY100" fmla="*/ 751310 h 4191003"/>
              <a:gd name="connsiteX101" fmla="*/ 4984088 w 10590791"/>
              <a:gd name="connsiteY101" fmla="*/ 717148 h 4191003"/>
              <a:gd name="connsiteX102" fmla="*/ 5029239 w 10590791"/>
              <a:gd name="connsiteY102" fmla="*/ 720723 h 4191003"/>
              <a:gd name="connsiteX103" fmla="*/ 5195149 w 10590791"/>
              <a:gd name="connsiteY103" fmla="*/ 745750 h 4191003"/>
              <a:gd name="connsiteX104" fmla="*/ 5295784 w 10590791"/>
              <a:gd name="connsiteY104" fmla="*/ 742174 h 4191003"/>
              <a:gd name="connsiteX105" fmla="*/ 5623797 w 10590791"/>
              <a:gd name="connsiteY105" fmla="*/ 734229 h 4191003"/>
              <a:gd name="connsiteX106" fmla="*/ 5879464 w 10590791"/>
              <a:gd name="connsiteY106" fmla="*/ 702847 h 4191003"/>
              <a:gd name="connsiteX107" fmla="*/ 6109020 w 10590791"/>
              <a:gd name="connsiteY107" fmla="*/ 729065 h 4191003"/>
              <a:gd name="connsiteX108" fmla="*/ 6030144 w 10590791"/>
              <a:gd name="connsiteY108" fmla="*/ 798582 h 4191003"/>
              <a:gd name="connsiteX109" fmla="*/ 6156345 w 10590791"/>
              <a:gd name="connsiteY109" fmla="*/ 786268 h 4191003"/>
              <a:gd name="connsiteX110" fmla="*/ 6261876 w 10590791"/>
              <a:gd name="connsiteY110" fmla="*/ 811294 h 4191003"/>
              <a:gd name="connsiteX111" fmla="*/ 6290162 w 10590791"/>
              <a:gd name="connsiteY111" fmla="*/ 756872 h 4191003"/>
              <a:gd name="connsiteX112" fmla="*/ 6396780 w 10590791"/>
              <a:gd name="connsiteY112" fmla="*/ 787459 h 4191003"/>
              <a:gd name="connsiteX113" fmla="*/ 6530596 w 10590791"/>
              <a:gd name="connsiteY113" fmla="*/ 821622 h 4191003"/>
              <a:gd name="connsiteX114" fmla="*/ 6576290 w 10590791"/>
              <a:gd name="connsiteY114" fmla="*/ 840292 h 4191003"/>
              <a:gd name="connsiteX115" fmla="*/ 7021802 w 10590791"/>
              <a:gd name="connsiteY115" fmla="*/ 821622 h 4191003"/>
              <a:gd name="connsiteX116" fmla="*/ 7069671 w 10590791"/>
              <a:gd name="connsiteY116" fmla="*/ 820827 h 4191003"/>
              <a:gd name="connsiteX117" fmla="*/ 7545645 w 10590791"/>
              <a:gd name="connsiteY117" fmla="*/ 820033 h 4191003"/>
              <a:gd name="connsiteX118" fmla="*/ 7948184 w 10590791"/>
              <a:gd name="connsiteY118" fmla="*/ 819636 h 4191003"/>
              <a:gd name="connsiteX119" fmla="*/ 8480187 w 10590791"/>
              <a:gd name="connsiteY119" fmla="*/ 791432 h 4191003"/>
              <a:gd name="connsiteX120" fmla="*/ 8948545 w 10590791"/>
              <a:gd name="connsiteY120" fmla="*/ 749721 h 4191003"/>
              <a:gd name="connsiteX121" fmla="*/ 9219986 w 10590791"/>
              <a:gd name="connsiteY121" fmla="*/ 717148 h 4191003"/>
              <a:gd name="connsiteX122" fmla="*/ 8898501 w 10590791"/>
              <a:gd name="connsiteY122" fmla="*/ 782295 h 4191003"/>
              <a:gd name="connsiteX123" fmla="*/ 8753261 w 10590791"/>
              <a:gd name="connsiteY123" fmla="*/ 825594 h 4191003"/>
              <a:gd name="connsiteX124" fmla="*/ 8509017 w 10590791"/>
              <a:gd name="connsiteY124" fmla="*/ 848237 h 4191003"/>
              <a:gd name="connsiteX125" fmla="*/ 8462236 w 10590791"/>
              <a:gd name="connsiteY125" fmla="*/ 855784 h 4191003"/>
              <a:gd name="connsiteX126" fmla="*/ 8844103 w 10590791"/>
              <a:gd name="connsiteY126" fmla="*/ 881207 h 4191003"/>
              <a:gd name="connsiteX127" fmla="*/ 8953441 w 10590791"/>
              <a:gd name="connsiteY127" fmla="*/ 866113 h 4191003"/>
              <a:gd name="connsiteX128" fmla="*/ 9035580 w 10590791"/>
              <a:gd name="connsiteY128" fmla="*/ 861346 h 4191003"/>
              <a:gd name="connsiteX129" fmla="*/ 9261328 w 10590791"/>
              <a:gd name="connsiteY129" fmla="*/ 848237 h 4191003"/>
              <a:gd name="connsiteX130" fmla="*/ 9489796 w 10590791"/>
              <a:gd name="connsiteY130" fmla="*/ 819239 h 4191003"/>
              <a:gd name="connsiteX131" fmla="*/ 9575743 w 10590791"/>
              <a:gd name="connsiteY131" fmla="*/ 814074 h 4191003"/>
              <a:gd name="connsiteX132" fmla="*/ 9746006 w 10590791"/>
              <a:gd name="connsiteY132" fmla="*/ 766009 h 4191003"/>
              <a:gd name="connsiteX133" fmla="*/ 9766134 w 10590791"/>
              <a:gd name="connsiteY133" fmla="*/ 814074 h 4191003"/>
              <a:gd name="connsiteX134" fmla="*/ 9942923 w 10590791"/>
              <a:gd name="connsiteY134" fmla="*/ 793815 h 4191003"/>
              <a:gd name="connsiteX135" fmla="*/ 10298680 w 10590791"/>
              <a:gd name="connsiteY135" fmla="*/ 780309 h 4191003"/>
              <a:gd name="connsiteX136" fmla="*/ 10376468 w 10590791"/>
              <a:gd name="connsiteY136" fmla="*/ 767200 h 4191003"/>
              <a:gd name="connsiteX137" fmla="*/ 10462415 w 10590791"/>
              <a:gd name="connsiteY137" fmla="*/ 784281 h 4191003"/>
              <a:gd name="connsiteX138" fmla="*/ 10577737 w 10590791"/>
              <a:gd name="connsiteY138" fmla="*/ 819239 h 4191003"/>
              <a:gd name="connsiteX139" fmla="*/ 10524428 w 10590791"/>
              <a:gd name="connsiteY139" fmla="*/ 846648 h 4191003"/>
              <a:gd name="connsiteX140" fmla="*/ 10590791 w 10590791"/>
              <a:gd name="connsiteY140" fmla="*/ 892330 h 4191003"/>
              <a:gd name="connsiteX141" fmla="*/ 10474928 w 10590791"/>
              <a:gd name="connsiteY141" fmla="*/ 998790 h 4191003"/>
              <a:gd name="connsiteX142" fmla="*/ 10442832 w 10590791"/>
              <a:gd name="connsiteY142" fmla="*/ 1118359 h 4191003"/>
              <a:gd name="connsiteX143" fmla="*/ 10471663 w 10590791"/>
              <a:gd name="connsiteY143" fmla="*/ 1156097 h 4191003"/>
              <a:gd name="connsiteX144" fmla="*/ 10205662 w 10590791"/>
              <a:gd name="connsiteY144" fmla="*/ 1247859 h 4191003"/>
              <a:gd name="connsiteX145" fmla="*/ 9979369 w 10590791"/>
              <a:gd name="connsiteY145" fmla="*/ 1276858 h 4191003"/>
              <a:gd name="connsiteX146" fmla="*/ 9688345 w 10590791"/>
              <a:gd name="connsiteY146" fmla="*/ 1381331 h 4191003"/>
              <a:gd name="connsiteX147" fmla="*/ 10019079 w 10590791"/>
              <a:gd name="connsiteY147" fmla="*/ 1356703 h 4191003"/>
              <a:gd name="connsiteX148" fmla="*/ 9886895 w 10590791"/>
              <a:gd name="connsiteY148" fmla="*/ 1384510 h 4191003"/>
              <a:gd name="connsiteX149" fmla="*/ 9735670 w 10590791"/>
              <a:gd name="connsiteY149" fmla="*/ 1430192 h 4191003"/>
              <a:gd name="connsiteX150" fmla="*/ 9727510 w 10590791"/>
              <a:gd name="connsiteY150" fmla="*/ 1486202 h 4191003"/>
              <a:gd name="connsiteX151" fmla="*/ 9707929 w 10590791"/>
              <a:gd name="connsiteY151" fmla="*/ 1543405 h 4191003"/>
              <a:gd name="connsiteX152" fmla="*/ 9564865 w 10590791"/>
              <a:gd name="connsiteY152" fmla="*/ 1593060 h 4191003"/>
              <a:gd name="connsiteX153" fmla="*/ 9522435 w 10590791"/>
              <a:gd name="connsiteY153" fmla="*/ 1641920 h 4191003"/>
              <a:gd name="connsiteX154" fmla="*/ 9493060 w 10590791"/>
              <a:gd name="connsiteY154" fmla="*/ 1774201 h 4191003"/>
              <a:gd name="connsiteX155" fmla="*/ 9385897 w 10590791"/>
              <a:gd name="connsiteY155" fmla="*/ 1823856 h 4191003"/>
              <a:gd name="connsiteX156" fmla="*/ 9301582 w 10590791"/>
              <a:gd name="connsiteY156" fmla="*/ 1825048 h 4191003"/>
              <a:gd name="connsiteX157" fmla="*/ 9316270 w 10590791"/>
              <a:gd name="connsiteY157" fmla="*/ 1925946 h 4191003"/>
              <a:gd name="connsiteX158" fmla="*/ 9289072 w 10590791"/>
              <a:gd name="connsiteY158" fmla="*/ 1964081 h 4191003"/>
              <a:gd name="connsiteX159" fmla="*/ 9128056 w 10590791"/>
              <a:gd name="connsiteY159" fmla="*/ 2003805 h 4191003"/>
              <a:gd name="connsiteX160" fmla="*/ 8970304 w 10590791"/>
              <a:gd name="connsiteY160" fmla="*/ 2103909 h 4191003"/>
              <a:gd name="connsiteX161" fmla="*/ 9081274 w 10590791"/>
              <a:gd name="connsiteY161" fmla="*/ 2104703 h 4191003"/>
              <a:gd name="connsiteX162" fmla="*/ 9118809 w 10590791"/>
              <a:gd name="connsiteY162" fmla="*/ 2166673 h 4191003"/>
              <a:gd name="connsiteX163" fmla="*/ 9026877 w 10590791"/>
              <a:gd name="connsiteY163" fmla="*/ 2277105 h 4191003"/>
              <a:gd name="connsiteX164" fmla="*/ 9007294 w 10590791"/>
              <a:gd name="connsiteY164" fmla="*/ 2346622 h 4191003"/>
              <a:gd name="connsiteX165" fmla="*/ 8902308 w 10590791"/>
              <a:gd name="connsiteY165" fmla="*/ 2406605 h 4191003"/>
              <a:gd name="connsiteX166" fmla="*/ 8853351 w 10590791"/>
              <a:gd name="connsiteY166" fmla="*/ 2412564 h 4191003"/>
              <a:gd name="connsiteX167" fmla="*/ 8790794 w 10590791"/>
              <a:gd name="connsiteY167" fmla="*/ 2392305 h 4191003"/>
              <a:gd name="connsiteX168" fmla="*/ 8501402 w 10590791"/>
              <a:gd name="connsiteY168" fmla="*/ 2501545 h 4191003"/>
              <a:gd name="connsiteX169" fmla="*/ 8504122 w 10590791"/>
              <a:gd name="connsiteY169" fmla="*/ 2482875 h 4191003"/>
              <a:gd name="connsiteX170" fmla="*/ 8337122 w 10590791"/>
              <a:gd name="connsiteY170" fmla="*/ 2619923 h 4191003"/>
              <a:gd name="connsiteX171" fmla="*/ 8338211 w 10590791"/>
              <a:gd name="connsiteY171" fmla="*/ 2625881 h 4191003"/>
              <a:gd name="connsiteX172" fmla="*/ 8071665 w 10590791"/>
              <a:gd name="connsiteY172" fmla="*/ 2690234 h 4191003"/>
              <a:gd name="connsiteX173" fmla="*/ 8030867 w 10590791"/>
              <a:gd name="connsiteY173" fmla="*/ 2739889 h 4191003"/>
              <a:gd name="connsiteX174" fmla="*/ 8086896 w 10590791"/>
              <a:gd name="connsiteY174" fmla="*/ 2818542 h 4191003"/>
              <a:gd name="connsiteX175" fmla="*/ 8161420 w 10590791"/>
              <a:gd name="connsiteY175" fmla="*/ 2837212 h 4191003"/>
              <a:gd name="connsiteX176" fmla="*/ 7991701 w 10590791"/>
              <a:gd name="connsiteY176" fmla="*/ 2868197 h 4191003"/>
              <a:gd name="connsiteX177" fmla="*/ 7959606 w 10590791"/>
              <a:gd name="connsiteY177" fmla="*/ 2896798 h 4191003"/>
              <a:gd name="connsiteX178" fmla="*/ 7907385 w 10590791"/>
              <a:gd name="connsiteY178" fmla="*/ 2862238 h 4191003"/>
              <a:gd name="connsiteX179" fmla="*/ 7821983 w 10590791"/>
              <a:gd name="connsiteY179" fmla="*/ 2936919 h 4191003"/>
              <a:gd name="connsiteX180" fmla="*/ 7784448 w 10590791"/>
              <a:gd name="connsiteY180" fmla="*/ 2936522 h 4191003"/>
              <a:gd name="connsiteX181" fmla="*/ 7548365 w 10590791"/>
              <a:gd name="connsiteY181" fmla="*/ 2983794 h 4191003"/>
              <a:gd name="connsiteX182" fmla="*/ 7403669 w 10590791"/>
              <a:gd name="connsiteY182" fmla="*/ 3000477 h 4191003"/>
              <a:gd name="connsiteX183" fmla="*/ 7350904 w 10590791"/>
              <a:gd name="connsiteY183" fmla="*/ 3032256 h 4191003"/>
              <a:gd name="connsiteX184" fmla="*/ 7254077 w 10590791"/>
              <a:gd name="connsiteY184" fmla="*/ 3061256 h 4191003"/>
              <a:gd name="connsiteX185" fmla="*/ 7024522 w 10590791"/>
              <a:gd name="connsiteY185" fmla="*/ 3079528 h 4191003"/>
              <a:gd name="connsiteX186" fmla="*/ 7008747 w 10590791"/>
              <a:gd name="connsiteY186" fmla="*/ 3136730 h 4191003"/>
              <a:gd name="connsiteX187" fmla="*/ 6846099 w 10590791"/>
              <a:gd name="connsiteY187" fmla="*/ 3220151 h 4191003"/>
              <a:gd name="connsiteX188" fmla="*/ 6922255 w 10590791"/>
              <a:gd name="connsiteY188" fmla="*/ 3234054 h 4191003"/>
              <a:gd name="connsiteX189" fmla="*/ 6947277 w 10590791"/>
              <a:gd name="connsiteY189" fmla="*/ 3250738 h 4191003"/>
              <a:gd name="connsiteX190" fmla="*/ 6902128 w 10590791"/>
              <a:gd name="connsiteY190" fmla="*/ 3256300 h 4191003"/>
              <a:gd name="connsiteX191" fmla="*/ 6779735 w 10590791"/>
              <a:gd name="connsiteY191" fmla="*/ 3278545 h 4191003"/>
              <a:gd name="connsiteX192" fmla="*/ 6683452 w 10590791"/>
              <a:gd name="connsiteY192" fmla="*/ 3305557 h 4191003"/>
              <a:gd name="connsiteX193" fmla="*/ 6683452 w 10590791"/>
              <a:gd name="connsiteY193" fmla="*/ 3231273 h 4191003"/>
              <a:gd name="connsiteX194" fmla="*/ 6477287 w 10590791"/>
              <a:gd name="connsiteY194" fmla="*/ 3294831 h 4191003"/>
              <a:gd name="connsiteX195" fmla="*/ 6440298 w 10590791"/>
              <a:gd name="connsiteY195" fmla="*/ 3257889 h 4191003"/>
              <a:gd name="connsiteX196" fmla="*/ 6358158 w 10590791"/>
              <a:gd name="connsiteY196" fmla="*/ 3321050 h 4191003"/>
              <a:gd name="connsiteX197" fmla="*/ 6342927 w 10590791"/>
              <a:gd name="connsiteY197" fmla="*/ 3286489 h 4191003"/>
              <a:gd name="connsiteX198" fmla="*/ 6315728 w 10590791"/>
              <a:gd name="connsiteY198" fmla="*/ 3303174 h 4191003"/>
              <a:gd name="connsiteX199" fmla="*/ 6294513 w 10590791"/>
              <a:gd name="connsiteY199" fmla="*/ 3258683 h 4191003"/>
              <a:gd name="connsiteX200" fmla="*/ 6237941 w 10590791"/>
              <a:gd name="connsiteY200" fmla="*/ 3329789 h 4191003"/>
              <a:gd name="connsiteX201" fmla="*/ 6260787 w 10590791"/>
              <a:gd name="connsiteY201" fmla="*/ 3399702 h 4191003"/>
              <a:gd name="connsiteX202" fmla="*/ 6055710 w 10590791"/>
              <a:gd name="connsiteY202" fmla="*/ 3405661 h 4191003"/>
              <a:gd name="connsiteX203" fmla="*/ 5967043 w 10590791"/>
              <a:gd name="connsiteY203" fmla="*/ 3429495 h 4191003"/>
              <a:gd name="connsiteX204" fmla="*/ 5801132 w 10590791"/>
              <a:gd name="connsiteY204" fmla="*/ 3466836 h 4191003"/>
              <a:gd name="connsiteX205" fmla="*/ 5718992 w 10590791"/>
              <a:gd name="connsiteY205" fmla="*/ 3560982 h 4191003"/>
              <a:gd name="connsiteX206" fmla="*/ 5834315 w 10590791"/>
              <a:gd name="connsiteY206" fmla="*/ 3547873 h 4191003"/>
              <a:gd name="connsiteX207" fmla="*/ 5760878 w 10590791"/>
              <a:gd name="connsiteY207" fmla="*/ 3630101 h 4191003"/>
              <a:gd name="connsiteX208" fmla="*/ 5604759 w 10590791"/>
              <a:gd name="connsiteY208" fmla="*/ 3638840 h 4191003"/>
              <a:gd name="connsiteX209" fmla="*/ 5547642 w 10590791"/>
              <a:gd name="connsiteY209" fmla="*/ 3617787 h 4191003"/>
              <a:gd name="connsiteX210" fmla="*/ 5568313 w 10590791"/>
              <a:gd name="connsiteY210" fmla="*/ 3566940 h 4191003"/>
              <a:gd name="connsiteX211" fmla="*/ 5612919 w 10590791"/>
              <a:gd name="connsiteY211" fmla="*/ 3528408 h 4191003"/>
              <a:gd name="connsiteX212" fmla="*/ 5631957 w 10590791"/>
              <a:gd name="connsiteY212" fmla="*/ 3553831 h 4191003"/>
              <a:gd name="connsiteX213" fmla="*/ 5698865 w 10590791"/>
              <a:gd name="connsiteY213" fmla="*/ 3466836 h 4191003"/>
              <a:gd name="connsiteX214" fmla="*/ 5683635 w 10590791"/>
              <a:gd name="connsiteY214" fmla="*/ 3454919 h 4191003"/>
              <a:gd name="connsiteX215" fmla="*/ 5534587 w 10590791"/>
              <a:gd name="connsiteY215" fmla="*/ 3446180 h 4191003"/>
              <a:gd name="connsiteX216" fmla="*/ 5301768 w 10590791"/>
              <a:gd name="connsiteY216" fmla="*/ 3472795 h 4191003"/>
              <a:gd name="connsiteX217" fmla="*/ 5269129 w 10590791"/>
              <a:gd name="connsiteY217" fmla="*/ 3483520 h 4191003"/>
              <a:gd name="connsiteX218" fmla="*/ 5139664 w 10590791"/>
              <a:gd name="connsiteY218" fmla="*/ 3481534 h 4191003"/>
              <a:gd name="connsiteX219" fmla="*/ 4966681 w 10590791"/>
              <a:gd name="connsiteY219" fmla="*/ 3537545 h 4191003"/>
              <a:gd name="connsiteX220" fmla="*/ 4847008 w 10590791"/>
              <a:gd name="connsiteY220" fmla="*/ 3553831 h 4191003"/>
              <a:gd name="connsiteX221" fmla="*/ 4673481 w 10590791"/>
              <a:gd name="connsiteY221" fmla="*/ 3625334 h 4191003"/>
              <a:gd name="connsiteX222" fmla="*/ 4646826 w 10590791"/>
              <a:gd name="connsiteY222" fmla="*/ 3611828 h 4191003"/>
              <a:gd name="connsiteX223" fmla="*/ 4218723 w 10590791"/>
              <a:gd name="connsiteY223" fmla="*/ 3691276 h 4191003"/>
              <a:gd name="connsiteX224" fmla="*/ 4238305 w 10590791"/>
              <a:gd name="connsiteY224" fmla="*/ 3719480 h 4191003"/>
              <a:gd name="connsiteX225" fmla="*/ 4049547 w 10590791"/>
              <a:gd name="connsiteY225" fmla="*/ 3720275 h 4191003"/>
              <a:gd name="connsiteX226" fmla="*/ 3966320 w 10590791"/>
              <a:gd name="connsiteY226" fmla="*/ 3738150 h 4191003"/>
              <a:gd name="connsiteX227" fmla="*/ 3649186 w 10590791"/>
              <a:gd name="connsiteY227" fmla="*/ 3766354 h 4191003"/>
              <a:gd name="connsiteX228" fmla="*/ 3490345 w 10590791"/>
              <a:gd name="connsiteY228" fmla="*/ 3808064 h 4191003"/>
              <a:gd name="connsiteX229" fmla="*/ 3280373 w 10590791"/>
              <a:gd name="connsiteY229" fmla="*/ 3810845 h 4191003"/>
              <a:gd name="connsiteX230" fmla="*/ 3082911 w 10590791"/>
              <a:gd name="connsiteY230" fmla="*/ 3852555 h 4191003"/>
              <a:gd name="connsiteX231" fmla="*/ 3039394 w 10590791"/>
              <a:gd name="connsiteY231" fmla="*/ 3859705 h 4191003"/>
              <a:gd name="connsiteX232" fmla="*/ 2829421 w 10590791"/>
              <a:gd name="connsiteY232" fmla="*/ 3859308 h 4191003"/>
              <a:gd name="connsiteX233" fmla="*/ 2752178 w 10590791"/>
              <a:gd name="connsiteY233" fmla="*/ 3852952 h 4191003"/>
              <a:gd name="connsiteX234" fmla="*/ 2312105 w 10590791"/>
              <a:gd name="connsiteY234" fmla="*/ 3921278 h 4191003"/>
              <a:gd name="connsiteX235" fmla="*/ 2201679 w 10590791"/>
              <a:gd name="connsiteY235" fmla="*/ 3959413 h 4191003"/>
              <a:gd name="connsiteX236" fmla="*/ 2067862 w 10590791"/>
              <a:gd name="connsiteY236" fmla="*/ 3976096 h 4191003"/>
              <a:gd name="connsiteX237" fmla="*/ 1935134 w 10590791"/>
              <a:gd name="connsiteY237" fmla="*/ 4008273 h 4191003"/>
              <a:gd name="connsiteX238" fmla="*/ 1837763 w 10590791"/>
              <a:gd name="connsiteY238" fmla="*/ 4020587 h 4191003"/>
              <a:gd name="connsiteX239" fmla="*/ 1574482 w 10590791"/>
              <a:gd name="connsiteY239" fmla="*/ 4063091 h 4191003"/>
              <a:gd name="connsiteX240" fmla="*/ 1503765 w 10590791"/>
              <a:gd name="connsiteY240" fmla="*/ 4066667 h 4191003"/>
              <a:gd name="connsiteX241" fmla="*/ 1416186 w 10590791"/>
              <a:gd name="connsiteY241" fmla="*/ 4047996 h 4191003"/>
              <a:gd name="connsiteX242" fmla="*/ 1313375 w 10590791"/>
              <a:gd name="connsiteY242" fmla="*/ 4082953 h 4191003"/>
              <a:gd name="connsiteX243" fmla="*/ 1262786 w 10590791"/>
              <a:gd name="connsiteY243" fmla="*/ 4087720 h 4191003"/>
              <a:gd name="connsiteX244" fmla="*/ 1177926 w 10590791"/>
              <a:gd name="connsiteY244" fmla="*/ 4090898 h 4191003"/>
              <a:gd name="connsiteX245" fmla="*/ 1161064 w 10590791"/>
              <a:gd name="connsiteY245" fmla="*/ 4084940 h 4191003"/>
              <a:gd name="connsiteX246" fmla="*/ 985905 w 10590791"/>
              <a:gd name="connsiteY246" fmla="*/ 4121486 h 4191003"/>
              <a:gd name="connsiteX247" fmla="*/ 955442 w 10590791"/>
              <a:gd name="connsiteY247" fmla="*/ 4130622 h 4191003"/>
              <a:gd name="connsiteX248" fmla="*/ 725887 w 10590791"/>
              <a:gd name="connsiteY248" fmla="*/ 4132211 h 4191003"/>
              <a:gd name="connsiteX249" fmla="*/ 693249 w 10590791"/>
              <a:gd name="connsiteY249" fmla="*/ 4135390 h 4191003"/>
              <a:gd name="connsiteX250" fmla="*/ 526794 w 10590791"/>
              <a:gd name="connsiteY250" fmla="*/ 4171935 h 4191003"/>
              <a:gd name="connsiteX251" fmla="*/ 354355 w 10590791"/>
              <a:gd name="connsiteY251" fmla="*/ 4191003 h 4191003"/>
              <a:gd name="connsiteX252" fmla="*/ 275917 w 10590791"/>
              <a:gd name="connsiteY252" fmla="*/ 4189327 h 4191003"/>
              <a:gd name="connsiteX253" fmla="*/ 28766 w 10590791"/>
              <a:gd name="connsiteY253" fmla="*/ 753783 h 4191003"/>
              <a:gd name="connsiteX254" fmla="*/ 148190 w 10590791"/>
              <a:gd name="connsiteY254" fmla="*/ 743366 h 4191003"/>
              <a:gd name="connsiteX255" fmla="*/ 632868 w 10590791"/>
              <a:gd name="connsiteY255" fmla="*/ 711189 h 4191003"/>
              <a:gd name="connsiteX256" fmla="*/ 1155624 w 10590791"/>
              <a:gd name="connsiteY256" fmla="*/ 663521 h 4191003"/>
              <a:gd name="connsiteX257" fmla="*/ 1204378 w 10590791"/>
              <a:gd name="connsiteY257" fmla="*/ 656917 h 4191003"/>
              <a:gd name="connsiteX258" fmla="*/ 1746920 w 10590791"/>
              <a:gd name="connsiteY258" fmla="*/ 311567 h 4191003"/>
              <a:gd name="connsiteX259" fmla="*/ 1530964 w 10590791"/>
              <a:gd name="connsiteY259" fmla="*/ 344141 h 4191003"/>
              <a:gd name="connsiteX260" fmla="*/ 1746920 w 10590791"/>
              <a:gd name="connsiteY260" fmla="*/ 311567 h 4191003"/>
              <a:gd name="connsiteX261" fmla="*/ 1889984 w 10590791"/>
              <a:gd name="connsiteY261" fmla="*/ 278199 h 4191003"/>
              <a:gd name="connsiteX262" fmla="*/ 1843203 w 10590791"/>
              <a:gd name="connsiteY262" fmla="*/ 325470 h 4191003"/>
              <a:gd name="connsiteX263" fmla="*/ 2027065 w 10590791"/>
              <a:gd name="connsiteY263" fmla="*/ 308389 h 4191003"/>
              <a:gd name="connsiteX264" fmla="*/ 2025433 w 10590791"/>
              <a:gd name="connsiteY264" fmla="*/ 298061 h 4191003"/>
              <a:gd name="connsiteX265" fmla="*/ 1889984 w 10590791"/>
              <a:gd name="connsiteY265" fmla="*/ 291705 h 4191003"/>
              <a:gd name="connsiteX266" fmla="*/ 1889984 w 10590791"/>
              <a:gd name="connsiteY266" fmla="*/ 278199 h 4191003"/>
              <a:gd name="connsiteX267" fmla="*/ 4483092 w 10590791"/>
              <a:gd name="connsiteY267" fmla="*/ 59717 h 4191003"/>
              <a:gd name="connsiteX268" fmla="*/ 4317181 w 10590791"/>
              <a:gd name="connsiteY268" fmla="*/ 109373 h 4191003"/>
              <a:gd name="connsiteX269" fmla="*/ 4322077 w 10590791"/>
              <a:gd name="connsiteY269" fmla="*/ 126453 h 4191003"/>
              <a:gd name="connsiteX270" fmla="*/ 4523345 w 10590791"/>
              <a:gd name="connsiteY270" fmla="*/ 102620 h 4191003"/>
              <a:gd name="connsiteX271" fmla="*/ 4483092 w 10590791"/>
              <a:gd name="connsiteY271" fmla="*/ 59717 h 4191003"/>
              <a:gd name="connsiteX272" fmla="*/ 1338399 w 10590791"/>
              <a:gd name="connsiteY272" fmla="*/ 263103 h 4191003"/>
              <a:gd name="connsiteX273" fmla="*/ 1263874 w 10590791"/>
              <a:gd name="connsiteY273" fmla="*/ 297664 h 4191003"/>
              <a:gd name="connsiteX274" fmla="*/ 1275298 w 10590791"/>
              <a:gd name="connsiteY274" fmla="*/ 318717 h 4191003"/>
              <a:gd name="connsiteX275" fmla="*/ 1346013 w 10590791"/>
              <a:gd name="connsiteY275" fmla="*/ 303224 h 4191003"/>
              <a:gd name="connsiteX276" fmla="*/ 1338399 w 10590791"/>
              <a:gd name="connsiteY276" fmla="*/ 263103 h 4191003"/>
              <a:gd name="connsiteX277" fmla="*/ 3768314 w 10590791"/>
              <a:gd name="connsiteY277" fmla="*/ 31911 h 4191003"/>
              <a:gd name="connsiteX278" fmla="*/ 3898867 w 10590791"/>
              <a:gd name="connsiteY278" fmla="*/ 28733 h 4191003"/>
              <a:gd name="connsiteX279" fmla="*/ 4142567 w 10590791"/>
              <a:gd name="connsiteY279" fmla="*/ 9268 h 4191003"/>
              <a:gd name="connsiteX280" fmla="*/ 4206755 w 10590791"/>
              <a:gd name="connsiteY280" fmla="*/ 65676 h 4191003"/>
              <a:gd name="connsiteX281" fmla="*/ 4254624 w 10590791"/>
              <a:gd name="connsiteY281" fmla="*/ 56937 h 4191003"/>
              <a:gd name="connsiteX282" fmla="*/ 4290526 w 10590791"/>
              <a:gd name="connsiteY282" fmla="*/ 108181 h 4191003"/>
              <a:gd name="connsiteX283" fmla="*/ 4081097 w 10590791"/>
              <a:gd name="connsiteY283" fmla="*/ 104208 h 4191003"/>
              <a:gd name="connsiteX284" fmla="*/ 3961424 w 10590791"/>
              <a:gd name="connsiteY284" fmla="*/ 106591 h 4191003"/>
              <a:gd name="connsiteX285" fmla="*/ 3874933 w 10590791"/>
              <a:gd name="connsiteY285" fmla="*/ 119700 h 4191003"/>
              <a:gd name="connsiteX286" fmla="*/ 3614915 w 10590791"/>
              <a:gd name="connsiteY286" fmla="*/ 135590 h 4191003"/>
              <a:gd name="connsiteX287" fmla="*/ 3273846 w 10590791"/>
              <a:gd name="connsiteY287" fmla="*/ 169356 h 4191003"/>
              <a:gd name="connsiteX288" fmla="*/ 3277653 w 10590791"/>
              <a:gd name="connsiteY288" fmla="*/ 146315 h 4191003"/>
              <a:gd name="connsiteX289" fmla="*/ 3028514 w 10590791"/>
              <a:gd name="connsiteY289" fmla="*/ 202723 h 4191003"/>
              <a:gd name="connsiteX290" fmla="*/ 3029603 w 10590791"/>
              <a:gd name="connsiteY290" fmla="*/ 208682 h 4191003"/>
              <a:gd name="connsiteX291" fmla="*/ 4291070 w 10590791"/>
              <a:gd name="connsiteY291" fmla="*/ 119303 h 4191003"/>
              <a:gd name="connsiteX292" fmla="*/ 4304670 w 10590791"/>
              <a:gd name="connsiteY292" fmla="*/ 35884 h 4191003"/>
              <a:gd name="connsiteX293" fmla="*/ 4255712 w 10590791"/>
              <a:gd name="connsiteY293" fmla="*/ 57334 h 4191003"/>
              <a:gd name="connsiteX294" fmla="*/ 4330780 w 10590791"/>
              <a:gd name="connsiteY294" fmla="*/ 1323 h 4191003"/>
              <a:gd name="connsiteX295" fmla="*/ 4425974 w 10590791"/>
              <a:gd name="connsiteY295" fmla="*/ 50979 h 4191003"/>
              <a:gd name="connsiteX296" fmla="*/ 4569039 w 10590791"/>
              <a:gd name="connsiteY296" fmla="*/ 41841 h 4191003"/>
              <a:gd name="connsiteX297" fmla="*/ 4877470 w 10590791"/>
              <a:gd name="connsiteY297" fmla="*/ 23568 h 4191003"/>
              <a:gd name="connsiteX298" fmla="*/ 4776292 w 10590791"/>
              <a:gd name="connsiteY298" fmla="*/ 104606 h 4191003"/>
              <a:gd name="connsiteX299" fmla="*/ 4761061 w 10590791"/>
              <a:gd name="connsiteY299" fmla="*/ 58129 h 4191003"/>
              <a:gd name="connsiteX300" fmla="*/ 4703944 w 10590791"/>
              <a:gd name="connsiteY300" fmla="*/ 84744 h 4191003"/>
              <a:gd name="connsiteX301" fmla="*/ 4641388 w 10590791"/>
              <a:gd name="connsiteY301" fmla="*/ 54553 h 4191003"/>
              <a:gd name="connsiteX302" fmla="*/ 4623437 w 10590791"/>
              <a:gd name="connsiteY302" fmla="*/ 93880 h 4191003"/>
              <a:gd name="connsiteX303" fmla="*/ 4627243 w 10590791"/>
              <a:gd name="connsiteY303" fmla="*/ 127248 h 4191003"/>
              <a:gd name="connsiteX304" fmla="*/ 4592973 w 10590791"/>
              <a:gd name="connsiteY304" fmla="*/ 108578 h 4191003"/>
              <a:gd name="connsiteX305" fmla="*/ 4521713 w 10590791"/>
              <a:gd name="connsiteY305" fmla="*/ 133604 h 4191003"/>
              <a:gd name="connsiteX306" fmla="*/ 4521713 w 10590791"/>
              <a:gd name="connsiteY306" fmla="*/ 211861 h 4191003"/>
              <a:gd name="connsiteX307" fmla="*/ 4289439 w 10590791"/>
              <a:gd name="connsiteY307" fmla="*/ 215435 h 4191003"/>
              <a:gd name="connsiteX308" fmla="*/ 4107208 w 10590791"/>
              <a:gd name="connsiteY308" fmla="*/ 231722 h 4191003"/>
              <a:gd name="connsiteX309" fmla="*/ 3999502 w 10590791"/>
              <a:gd name="connsiteY309" fmla="*/ 225367 h 4191003"/>
              <a:gd name="connsiteX310" fmla="*/ 3932594 w 10590791"/>
              <a:gd name="connsiteY310" fmla="*/ 236886 h 4191003"/>
              <a:gd name="connsiteX311" fmla="*/ 3787897 w 10590791"/>
              <a:gd name="connsiteY311" fmla="*/ 237283 h 4191003"/>
              <a:gd name="connsiteX312" fmla="*/ 3778650 w 10590791"/>
              <a:gd name="connsiteY312" fmla="*/ 251187 h 4191003"/>
              <a:gd name="connsiteX313" fmla="*/ 3454988 w 10590791"/>
              <a:gd name="connsiteY313" fmla="*/ 274624 h 4191003"/>
              <a:gd name="connsiteX314" fmla="*/ 3266230 w 10590791"/>
              <a:gd name="connsiteY314" fmla="*/ 289719 h 4191003"/>
              <a:gd name="connsiteX315" fmla="*/ 2955622 w 10590791"/>
              <a:gd name="connsiteY315" fmla="*/ 328252 h 4191003"/>
              <a:gd name="connsiteX316" fmla="*/ 2795151 w 10590791"/>
              <a:gd name="connsiteY316" fmla="*/ 324676 h 4191003"/>
              <a:gd name="connsiteX317" fmla="*/ 2689077 w 10590791"/>
              <a:gd name="connsiteY317" fmla="*/ 340565 h 4191003"/>
              <a:gd name="connsiteX318" fmla="*/ 2653175 w 10590791"/>
              <a:gd name="connsiteY318" fmla="*/ 345332 h 4191003"/>
              <a:gd name="connsiteX319" fmla="*/ 2515551 w 10590791"/>
              <a:gd name="connsiteY319" fmla="*/ 366386 h 4191003"/>
              <a:gd name="connsiteX320" fmla="*/ 2432322 w 10590791"/>
              <a:gd name="connsiteY320" fmla="*/ 367577 h 4191003"/>
              <a:gd name="connsiteX321" fmla="*/ 2206574 w 10590791"/>
              <a:gd name="connsiteY321" fmla="*/ 393398 h 4191003"/>
              <a:gd name="connsiteX322" fmla="*/ 1917183 w 10590791"/>
              <a:gd name="connsiteY322" fmla="*/ 410877 h 4191003"/>
              <a:gd name="connsiteX323" fmla="*/ 1814916 w 10590791"/>
              <a:gd name="connsiteY323" fmla="*/ 377112 h 4191003"/>
              <a:gd name="connsiteX324" fmla="*/ 1711017 w 10590791"/>
              <a:gd name="connsiteY324" fmla="*/ 447820 h 4191003"/>
              <a:gd name="connsiteX325" fmla="*/ 1697962 w 10590791"/>
              <a:gd name="connsiteY325" fmla="*/ 427560 h 4191003"/>
              <a:gd name="connsiteX326" fmla="*/ 1619086 w 10590791"/>
              <a:gd name="connsiteY326" fmla="*/ 458148 h 4191003"/>
              <a:gd name="connsiteX327" fmla="*/ 1518997 w 10590791"/>
              <a:gd name="connsiteY327" fmla="*/ 428753 h 4191003"/>
              <a:gd name="connsiteX328" fmla="*/ 1483094 w 10590791"/>
              <a:gd name="connsiteY328" fmla="*/ 381879 h 4191003"/>
              <a:gd name="connsiteX329" fmla="*/ 1408571 w 10590791"/>
              <a:gd name="connsiteY329" fmla="*/ 386645 h 4191003"/>
              <a:gd name="connsiteX330" fmla="*/ 1451543 w 10590791"/>
              <a:gd name="connsiteY330" fmla="*/ 446629 h 4191003"/>
              <a:gd name="connsiteX331" fmla="*/ 1327518 w 10590791"/>
              <a:gd name="connsiteY331" fmla="*/ 437889 h 4191003"/>
              <a:gd name="connsiteX332" fmla="*/ 1256803 w 10590791"/>
              <a:gd name="connsiteY332" fmla="*/ 451792 h 4191003"/>
              <a:gd name="connsiteX333" fmla="*/ 1026158 w 10590791"/>
              <a:gd name="connsiteY333" fmla="*/ 505817 h 4191003"/>
              <a:gd name="connsiteX334" fmla="*/ 811290 w 10590791"/>
              <a:gd name="connsiteY334" fmla="*/ 537596 h 4191003"/>
              <a:gd name="connsiteX335" fmla="*/ 839033 w 10590791"/>
              <a:gd name="connsiteY335" fmla="*/ 502242 h 4191003"/>
              <a:gd name="connsiteX336" fmla="*/ 645379 w 10590791"/>
              <a:gd name="connsiteY336" fmla="*/ 466491 h 4191003"/>
              <a:gd name="connsiteX337" fmla="*/ 584999 w 10590791"/>
              <a:gd name="connsiteY337" fmla="*/ 514953 h 4191003"/>
              <a:gd name="connsiteX338" fmla="*/ 354355 w 10590791"/>
              <a:gd name="connsiteY338" fmla="*/ 522899 h 4191003"/>
              <a:gd name="connsiteX339" fmla="*/ 411472 w 10590791"/>
              <a:gd name="connsiteY339" fmla="*/ 470065 h 4191003"/>
              <a:gd name="connsiteX340" fmla="*/ 621445 w 10590791"/>
              <a:gd name="connsiteY340" fmla="*/ 442259 h 4191003"/>
              <a:gd name="connsiteX341" fmla="*/ 874391 w 10590791"/>
              <a:gd name="connsiteY341" fmla="*/ 426767 h 4191003"/>
              <a:gd name="connsiteX342" fmla="*/ 973393 w 10590791"/>
              <a:gd name="connsiteY342" fmla="*/ 413658 h 4191003"/>
              <a:gd name="connsiteX343" fmla="*/ 1104491 w 10590791"/>
              <a:gd name="connsiteY343" fmla="*/ 408891 h 4191003"/>
              <a:gd name="connsiteX344" fmla="*/ 1123529 w 10590791"/>
              <a:gd name="connsiteY344" fmla="*/ 412863 h 4191003"/>
              <a:gd name="connsiteX345" fmla="*/ 1431961 w 10590791"/>
              <a:gd name="connsiteY345" fmla="*/ 347318 h 4191003"/>
              <a:gd name="connsiteX346" fmla="*/ 1311200 w 10590791"/>
              <a:gd name="connsiteY346" fmla="*/ 347715 h 4191003"/>
              <a:gd name="connsiteX347" fmla="*/ 922260 w 10590791"/>
              <a:gd name="connsiteY347" fmla="*/ 387440 h 4191003"/>
              <a:gd name="connsiteX348" fmla="*/ 819450 w 10590791"/>
              <a:gd name="connsiteY348" fmla="*/ 385056 h 4191003"/>
              <a:gd name="connsiteX349" fmla="*/ 498508 w 10590791"/>
              <a:gd name="connsiteY349" fmla="*/ 425971 h 4191003"/>
              <a:gd name="connsiteX350" fmla="*/ 403313 w 10590791"/>
              <a:gd name="connsiteY350" fmla="*/ 428753 h 4191003"/>
              <a:gd name="connsiteX351" fmla="*/ 330421 w 10590791"/>
              <a:gd name="connsiteY351" fmla="*/ 468874 h 4191003"/>
              <a:gd name="connsiteX352" fmla="*/ 332052 w 10590791"/>
              <a:gd name="connsiteY352" fmla="*/ 473641 h 4191003"/>
              <a:gd name="connsiteX353" fmla="*/ 183549 w 10590791"/>
              <a:gd name="connsiteY353" fmla="*/ 536802 h 4191003"/>
              <a:gd name="connsiteX354" fmla="*/ 35589 w 10590791"/>
              <a:gd name="connsiteY354" fmla="*/ 587251 h 4191003"/>
              <a:gd name="connsiteX355" fmla="*/ 17322 w 10590791"/>
              <a:gd name="connsiteY355" fmla="*/ 594711 h 4191003"/>
              <a:gd name="connsiteX356" fmla="*/ 0 w 10590791"/>
              <a:gd name="connsiteY356" fmla="*/ 353917 h 4191003"/>
              <a:gd name="connsiteX357" fmla="*/ 33957 w 10590791"/>
              <a:gd name="connsiteY357" fmla="*/ 350497 h 4191003"/>
              <a:gd name="connsiteX358" fmla="*/ 267865 w 10590791"/>
              <a:gd name="connsiteY358" fmla="*/ 321896 h 4191003"/>
              <a:gd name="connsiteX359" fmla="*/ 545289 w 10590791"/>
              <a:gd name="connsiteY359" fmla="*/ 308389 h 4191003"/>
              <a:gd name="connsiteX360" fmla="*/ 696513 w 10590791"/>
              <a:gd name="connsiteY360" fmla="*/ 289321 h 4191003"/>
              <a:gd name="connsiteX361" fmla="*/ 825978 w 10590791"/>
              <a:gd name="connsiteY361" fmla="*/ 290116 h 4191003"/>
              <a:gd name="connsiteX362" fmla="*/ 947283 w 10590791"/>
              <a:gd name="connsiteY362" fmla="*/ 279788 h 4191003"/>
              <a:gd name="connsiteX363" fmla="*/ 1168135 w 10590791"/>
              <a:gd name="connsiteY363" fmla="*/ 265090 h 4191003"/>
              <a:gd name="connsiteX364" fmla="*/ 1330238 w 10590791"/>
              <a:gd name="connsiteY364" fmla="*/ 238873 h 4191003"/>
              <a:gd name="connsiteX365" fmla="*/ 1443928 w 10590791"/>
              <a:gd name="connsiteY365" fmla="*/ 230928 h 4191003"/>
              <a:gd name="connsiteX366" fmla="*/ 1849731 w 10590791"/>
              <a:gd name="connsiteY366" fmla="*/ 199943 h 4191003"/>
              <a:gd name="connsiteX367" fmla="*/ 2169585 w 10590791"/>
              <a:gd name="connsiteY367" fmla="*/ 157438 h 4191003"/>
              <a:gd name="connsiteX368" fmla="*/ 2290890 w 10590791"/>
              <a:gd name="connsiteY368" fmla="*/ 174520 h 4191003"/>
              <a:gd name="connsiteX369" fmla="*/ 2305034 w 10590791"/>
              <a:gd name="connsiteY369" fmla="*/ 153068 h 4191003"/>
              <a:gd name="connsiteX370" fmla="*/ 2528606 w 10590791"/>
              <a:gd name="connsiteY370" fmla="*/ 138371 h 4191003"/>
              <a:gd name="connsiteX371" fmla="*/ 2612377 w 10590791"/>
              <a:gd name="connsiteY371" fmla="*/ 130029 h 4191003"/>
              <a:gd name="connsiteX372" fmla="*/ 2709204 w 10590791"/>
              <a:gd name="connsiteY372" fmla="*/ 135590 h 4191003"/>
              <a:gd name="connsiteX373" fmla="*/ 2747825 w 10590791"/>
              <a:gd name="connsiteY373" fmla="*/ 130823 h 4191003"/>
              <a:gd name="connsiteX374" fmla="*/ 3101950 w 10590791"/>
              <a:gd name="connsiteY374" fmla="*/ 83552 h 4191003"/>
              <a:gd name="connsiteX375" fmla="*/ 3379375 w 10590791"/>
              <a:gd name="connsiteY375" fmla="*/ 60909 h 4191003"/>
              <a:gd name="connsiteX376" fmla="*/ 3478923 w 10590791"/>
              <a:gd name="connsiteY376" fmla="*/ 54951 h 4191003"/>
              <a:gd name="connsiteX377" fmla="*/ 3469675 w 10590791"/>
              <a:gd name="connsiteY377" fmla="*/ 74415 h 4191003"/>
              <a:gd name="connsiteX378" fmla="*/ 3535495 w 10590791"/>
              <a:gd name="connsiteY378" fmla="*/ 109373 h 4191003"/>
              <a:gd name="connsiteX379" fmla="*/ 3531687 w 10590791"/>
              <a:gd name="connsiteY379" fmla="*/ 49389 h 4191003"/>
              <a:gd name="connsiteX380" fmla="*/ 3768314 w 10590791"/>
              <a:gd name="connsiteY380" fmla="*/ 31911 h 4191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</a:cxnLst>
            <a:rect l="l" t="t" r="r" b="b"/>
            <a:pathLst>
              <a:path w="10590791" h="4191003">
                <a:moveTo>
                  <a:pt x="4832184" y="551152"/>
                </a:moveTo>
                <a:cubicBezTo>
                  <a:pt x="4818585" y="550010"/>
                  <a:pt x="4803762" y="556068"/>
                  <a:pt x="4792610" y="563020"/>
                </a:cubicBezTo>
                <a:cubicBezTo>
                  <a:pt x="4762692" y="581293"/>
                  <a:pt x="4737126" y="591223"/>
                  <a:pt x="4697960" y="583279"/>
                </a:cubicBezTo>
                <a:cubicBezTo>
                  <a:pt x="4690888" y="581689"/>
                  <a:pt x="4677289" y="598374"/>
                  <a:pt x="4666410" y="606318"/>
                </a:cubicBezTo>
                <a:cubicBezTo>
                  <a:pt x="4679465" y="611085"/>
                  <a:pt x="4695240" y="621811"/>
                  <a:pt x="4705577" y="619427"/>
                </a:cubicBezTo>
                <a:cubicBezTo>
                  <a:pt x="4759428" y="609099"/>
                  <a:pt x="4812738" y="595195"/>
                  <a:pt x="4864414" y="582483"/>
                </a:cubicBezTo>
                <a:cubicBezTo>
                  <a:pt x="4858159" y="560636"/>
                  <a:pt x="4845784" y="552294"/>
                  <a:pt x="4832184" y="551152"/>
                </a:cubicBezTo>
                <a:close/>
                <a:moveTo>
                  <a:pt x="1227973" y="691327"/>
                </a:moveTo>
                <a:lnTo>
                  <a:pt x="1225797" y="692916"/>
                </a:lnTo>
                <a:lnTo>
                  <a:pt x="1225735" y="692171"/>
                </a:lnTo>
                <a:close/>
                <a:moveTo>
                  <a:pt x="1204378" y="656917"/>
                </a:moveTo>
                <a:cubicBezTo>
                  <a:pt x="1212435" y="657289"/>
                  <a:pt x="1219354" y="659436"/>
                  <a:pt x="1223476" y="664917"/>
                </a:cubicBezTo>
                <a:lnTo>
                  <a:pt x="1225735" y="692171"/>
                </a:lnTo>
                <a:lnTo>
                  <a:pt x="1182550" y="708459"/>
                </a:lnTo>
                <a:cubicBezTo>
                  <a:pt x="1170583" y="715857"/>
                  <a:pt x="1164871" y="725887"/>
                  <a:pt x="1174663" y="741380"/>
                </a:cubicBezTo>
                <a:cubicBezTo>
                  <a:pt x="1186087" y="759256"/>
                  <a:pt x="1221444" y="769583"/>
                  <a:pt x="1247011" y="781898"/>
                </a:cubicBezTo>
                <a:cubicBezTo>
                  <a:pt x="1262786" y="789445"/>
                  <a:pt x="1281281" y="793418"/>
                  <a:pt x="1298689" y="799377"/>
                </a:cubicBezTo>
                <a:cubicBezTo>
                  <a:pt x="1310656" y="803349"/>
                  <a:pt x="1322623" y="810896"/>
                  <a:pt x="1334590" y="811294"/>
                </a:cubicBezTo>
                <a:cubicBezTo>
                  <a:pt x="1377020" y="812486"/>
                  <a:pt x="1421082" y="816855"/>
                  <a:pt x="1461879" y="810101"/>
                </a:cubicBezTo>
                <a:cubicBezTo>
                  <a:pt x="1540211" y="797391"/>
                  <a:pt x="1616366" y="778323"/>
                  <a:pt x="1705035" y="759653"/>
                </a:cubicBezTo>
                <a:cubicBezTo>
                  <a:pt x="1718634" y="764817"/>
                  <a:pt x="1746920" y="800171"/>
                  <a:pt x="1771398" y="753297"/>
                </a:cubicBezTo>
                <a:cubicBezTo>
                  <a:pt x="1837219" y="779515"/>
                  <a:pt x="1957436" y="764419"/>
                  <a:pt x="1991706" y="723504"/>
                </a:cubicBezTo>
                <a:cubicBezTo>
                  <a:pt x="2033592" y="757666"/>
                  <a:pt x="2068406" y="729462"/>
                  <a:pt x="2107028" y="717545"/>
                </a:cubicBezTo>
                <a:cubicBezTo>
                  <a:pt x="2130420" y="710395"/>
                  <a:pt x="2169041" y="697683"/>
                  <a:pt x="2179377" y="704834"/>
                </a:cubicBezTo>
                <a:cubicBezTo>
                  <a:pt x="2245197" y="749721"/>
                  <a:pt x="2306122" y="720723"/>
                  <a:pt x="2357799" y="696492"/>
                </a:cubicBezTo>
                <a:cubicBezTo>
                  <a:pt x="2401316" y="676232"/>
                  <a:pt x="2431235" y="678616"/>
                  <a:pt x="2466049" y="697286"/>
                </a:cubicBezTo>
                <a:cubicBezTo>
                  <a:pt x="2485088" y="682588"/>
                  <a:pt x="2503583" y="668288"/>
                  <a:pt x="2512286" y="661137"/>
                </a:cubicBezTo>
                <a:cubicBezTo>
                  <a:pt x="2591162" y="655576"/>
                  <a:pt x="2654263" y="689739"/>
                  <a:pt x="2726611" y="662726"/>
                </a:cubicBezTo>
                <a:cubicBezTo>
                  <a:pt x="2760337" y="650015"/>
                  <a:pt x="2804942" y="653589"/>
                  <a:pt x="2844652" y="648029"/>
                </a:cubicBezTo>
                <a:cubicBezTo>
                  <a:pt x="2901226" y="640481"/>
                  <a:pt x="2958342" y="638892"/>
                  <a:pt x="3010020" y="613468"/>
                </a:cubicBezTo>
                <a:cubicBezTo>
                  <a:pt x="3031779" y="603140"/>
                  <a:pt x="3071488" y="613071"/>
                  <a:pt x="3103039" y="613071"/>
                </a:cubicBezTo>
                <a:cubicBezTo>
                  <a:pt x="3135677" y="613468"/>
                  <a:pt x="3168859" y="613071"/>
                  <a:pt x="3214552" y="613071"/>
                </a:cubicBezTo>
                <a:cubicBezTo>
                  <a:pt x="3239031" y="639687"/>
                  <a:pt x="3279286" y="605127"/>
                  <a:pt x="3317363" y="604729"/>
                </a:cubicBezTo>
                <a:cubicBezTo>
                  <a:pt x="3345106" y="604332"/>
                  <a:pt x="3372848" y="599168"/>
                  <a:pt x="3402223" y="602346"/>
                </a:cubicBezTo>
                <a:cubicBezTo>
                  <a:pt x="3423982" y="583676"/>
                  <a:pt x="3440300" y="547130"/>
                  <a:pt x="3490889" y="589237"/>
                </a:cubicBezTo>
                <a:cubicBezTo>
                  <a:pt x="3491978" y="590032"/>
                  <a:pt x="3495785" y="590429"/>
                  <a:pt x="3497418" y="590032"/>
                </a:cubicBezTo>
                <a:cubicBezTo>
                  <a:pt x="3579012" y="563020"/>
                  <a:pt x="3661152" y="600359"/>
                  <a:pt x="3742204" y="588442"/>
                </a:cubicBezTo>
                <a:cubicBezTo>
                  <a:pt x="3768859" y="584470"/>
                  <a:pt x="3792249" y="568580"/>
                  <a:pt x="3823800" y="555074"/>
                </a:cubicBezTo>
                <a:cubicBezTo>
                  <a:pt x="3828695" y="557061"/>
                  <a:pt x="3846646" y="570567"/>
                  <a:pt x="3858069" y="568184"/>
                </a:cubicBezTo>
                <a:cubicBezTo>
                  <a:pt x="3921170" y="554677"/>
                  <a:pt x="3984271" y="552294"/>
                  <a:pt x="4050091" y="554677"/>
                </a:cubicBezTo>
                <a:cubicBezTo>
                  <a:pt x="4101768" y="556664"/>
                  <a:pt x="4155078" y="549910"/>
                  <a:pt x="4206755" y="543952"/>
                </a:cubicBezTo>
                <a:cubicBezTo>
                  <a:pt x="4229601" y="541568"/>
                  <a:pt x="4251360" y="532035"/>
                  <a:pt x="4274206" y="525282"/>
                </a:cubicBezTo>
                <a:cubicBezTo>
                  <a:pt x="4305757" y="559047"/>
                  <a:pt x="4349274" y="548321"/>
                  <a:pt x="4394424" y="538391"/>
                </a:cubicBezTo>
                <a:cubicBezTo>
                  <a:pt x="4416728" y="533226"/>
                  <a:pt x="4441750" y="528856"/>
                  <a:pt x="4464597" y="530048"/>
                </a:cubicBezTo>
                <a:cubicBezTo>
                  <a:pt x="4498866" y="532035"/>
                  <a:pt x="4528785" y="541171"/>
                  <a:pt x="4564143" y="520515"/>
                </a:cubicBezTo>
                <a:cubicBezTo>
                  <a:pt x="4583726" y="508995"/>
                  <a:pt x="4626156" y="519720"/>
                  <a:pt x="4658251" y="518926"/>
                </a:cubicBezTo>
                <a:cubicBezTo>
                  <a:pt x="4695784" y="518131"/>
                  <a:pt x="4737669" y="522899"/>
                  <a:pt x="4769220" y="512570"/>
                </a:cubicBezTo>
                <a:cubicBezTo>
                  <a:pt x="4834497" y="491119"/>
                  <a:pt x="4899229" y="502639"/>
                  <a:pt x="4963961" y="503830"/>
                </a:cubicBezTo>
                <a:cubicBezTo>
                  <a:pt x="4999864" y="504626"/>
                  <a:pt x="5036310" y="504228"/>
                  <a:pt x="5072212" y="503036"/>
                </a:cubicBezTo>
                <a:cubicBezTo>
                  <a:pt x="5121170" y="501447"/>
                  <a:pt x="5169583" y="498667"/>
                  <a:pt x="5218540" y="496680"/>
                </a:cubicBezTo>
                <a:cubicBezTo>
                  <a:pt x="5229419" y="496283"/>
                  <a:pt x="5243019" y="501050"/>
                  <a:pt x="5251722" y="498269"/>
                </a:cubicBezTo>
                <a:cubicBezTo>
                  <a:pt x="5336581" y="470065"/>
                  <a:pt x="5420353" y="502242"/>
                  <a:pt x="5504124" y="499064"/>
                </a:cubicBezTo>
                <a:cubicBezTo>
                  <a:pt x="5543834" y="497475"/>
                  <a:pt x="5583544" y="486750"/>
                  <a:pt x="5629782" y="479202"/>
                </a:cubicBezTo>
                <a:cubicBezTo>
                  <a:pt x="5629782" y="478407"/>
                  <a:pt x="5630869" y="486750"/>
                  <a:pt x="5633589" y="503036"/>
                </a:cubicBezTo>
                <a:cubicBezTo>
                  <a:pt x="6124795" y="466887"/>
                  <a:pt x="6620352" y="430739"/>
                  <a:pt x="7115909" y="394193"/>
                </a:cubicBezTo>
                <a:cubicBezTo>
                  <a:pt x="7117540" y="396973"/>
                  <a:pt x="7119172" y="400151"/>
                  <a:pt x="7120804" y="402932"/>
                </a:cubicBezTo>
                <a:cubicBezTo>
                  <a:pt x="7029962" y="425177"/>
                  <a:pt x="6940751" y="454176"/>
                  <a:pt x="6847187" y="467285"/>
                </a:cubicBezTo>
                <a:cubicBezTo>
                  <a:pt x="6762872" y="478805"/>
                  <a:pt x="6674204" y="472846"/>
                  <a:pt x="6587170" y="474435"/>
                </a:cubicBezTo>
                <a:cubicBezTo>
                  <a:pt x="6586081" y="469668"/>
                  <a:pt x="6584450" y="465298"/>
                  <a:pt x="6583361" y="460532"/>
                </a:cubicBezTo>
                <a:cubicBezTo>
                  <a:pt x="6569762" y="473641"/>
                  <a:pt x="6555618" y="486750"/>
                  <a:pt x="6542020" y="499859"/>
                </a:cubicBezTo>
                <a:cubicBezTo>
                  <a:pt x="6490886" y="475229"/>
                  <a:pt x="6444649" y="454573"/>
                  <a:pt x="6402764" y="503434"/>
                </a:cubicBezTo>
                <a:cubicBezTo>
                  <a:pt x="6397324" y="509789"/>
                  <a:pt x="6374478" y="510186"/>
                  <a:pt x="6359245" y="510186"/>
                </a:cubicBezTo>
                <a:cubicBezTo>
                  <a:pt x="6242836" y="510583"/>
                  <a:pt x="6128602" y="513365"/>
                  <a:pt x="6014369" y="540377"/>
                </a:cubicBezTo>
                <a:cubicBezTo>
                  <a:pt x="5958340" y="553486"/>
                  <a:pt x="5889799" y="536007"/>
                  <a:pt x="5827787" y="540774"/>
                </a:cubicBezTo>
                <a:cubicBezTo>
                  <a:pt x="5744015" y="547130"/>
                  <a:pt x="5660244" y="508597"/>
                  <a:pt x="5575384" y="545541"/>
                </a:cubicBezTo>
                <a:cubicBezTo>
                  <a:pt x="5555257" y="554280"/>
                  <a:pt x="5517724" y="539582"/>
                  <a:pt x="5487806" y="539582"/>
                </a:cubicBezTo>
                <a:cubicBezTo>
                  <a:pt x="5380098" y="538788"/>
                  <a:pt x="5271849" y="538788"/>
                  <a:pt x="5164143" y="540774"/>
                </a:cubicBezTo>
                <a:cubicBezTo>
                  <a:pt x="5145104" y="541171"/>
                  <a:pt x="5126064" y="553486"/>
                  <a:pt x="5095058" y="564211"/>
                </a:cubicBezTo>
                <a:cubicBezTo>
                  <a:pt x="4966137" y="536801"/>
                  <a:pt x="4966137" y="536801"/>
                  <a:pt x="4860063" y="638495"/>
                </a:cubicBezTo>
                <a:cubicBezTo>
                  <a:pt x="4855712" y="637700"/>
                  <a:pt x="4849728" y="637700"/>
                  <a:pt x="4847552" y="635714"/>
                </a:cubicBezTo>
                <a:cubicBezTo>
                  <a:pt x="4842655" y="630550"/>
                  <a:pt x="4839935" y="624194"/>
                  <a:pt x="4839935" y="624194"/>
                </a:cubicBezTo>
                <a:cubicBezTo>
                  <a:pt x="4740933" y="655179"/>
                  <a:pt x="4635948" y="638892"/>
                  <a:pt x="4534769" y="647233"/>
                </a:cubicBezTo>
                <a:cubicBezTo>
                  <a:pt x="4425431" y="656371"/>
                  <a:pt x="4316637" y="667095"/>
                  <a:pt x="4207843" y="677424"/>
                </a:cubicBezTo>
                <a:cubicBezTo>
                  <a:pt x="4205123" y="671465"/>
                  <a:pt x="4202947" y="665110"/>
                  <a:pt x="4200227" y="659151"/>
                </a:cubicBezTo>
                <a:cubicBezTo>
                  <a:pt x="4237761" y="648029"/>
                  <a:pt x="4275295" y="636906"/>
                  <a:pt x="4312830" y="625386"/>
                </a:cubicBezTo>
                <a:cubicBezTo>
                  <a:pt x="4311741" y="621811"/>
                  <a:pt x="4310110" y="617838"/>
                  <a:pt x="4309021" y="614264"/>
                </a:cubicBezTo>
                <a:cubicBezTo>
                  <a:pt x="4232322" y="614263"/>
                  <a:pt x="4148549" y="600359"/>
                  <a:pt x="4080009" y="617441"/>
                </a:cubicBezTo>
                <a:cubicBezTo>
                  <a:pt x="3969584" y="645248"/>
                  <a:pt x="3850454" y="599962"/>
                  <a:pt x="3746556" y="648823"/>
                </a:cubicBezTo>
                <a:cubicBezTo>
                  <a:pt x="3733501" y="655179"/>
                  <a:pt x="3709566" y="653589"/>
                  <a:pt x="3692703" y="650015"/>
                </a:cubicBezTo>
                <a:cubicBezTo>
                  <a:pt x="3635041" y="637303"/>
                  <a:pt x="3583365" y="648426"/>
                  <a:pt x="3532231" y="666301"/>
                </a:cubicBezTo>
                <a:cubicBezTo>
                  <a:pt x="3522440" y="669877"/>
                  <a:pt x="3510473" y="669877"/>
                  <a:pt x="3499049" y="670274"/>
                </a:cubicBezTo>
                <a:cubicBezTo>
                  <a:pt x="3381552" y="677027"/>
                  <a:pt x="3365232" y="686958"/>
                  <a:pt x="3345649" y="770378"/>
                </a:cubicBezTo>
                <a:cubicBezTo>
                  <a:pt x="3341296" y="730654"/>
                  <a:pt x="3329331" y="698875"/>
                  <a:pt x="3263510" y="723504"/>
                </a:cubicBezTo>
                <a:cubicBezTo>
                  <a:pt x="3286901" y="777528"/>
                  <a:pt x="3342386" y="795007"/>
                  <a:pt x="3408207" y="769583"/>
                </a:cubicBezTo>
                <a:cubicBezTo>
                  <a:pt x="3419629" y="765213"/>
                  <a:pt x="3433773" y="760447"/>
                  <a:pt x="3445740" y="761242"/>
                </a:cubicBezTo>
                <a:cubicBezTo>
                  <a:pt x="3519720" y="766803"/>
                  <a:pt x="3579012" y="736215"/>
                  <a:pt x="3643746" y="719929"/>
                </a:cubicBezTo>
                <a:cubicBezTo>
                  <a:pt x="3656256" y="716751"/>
                  <a:pt x="3663872" y="704436"/>
                  <a:pt x="3662240" y="688547"/>
                </a:cubicBezTo>
                <a:cubicBezTo>
                  <a:pt x="3694334" y="681794"/>
                  <a:pt x="3726429" y="674644"/>
                  <a:pt x="3758523" y="667890"/>
                </a:cubicBezTo>
                <a:cubicBezTo>
                  <a:pt x="3762874" y="672657"/>
                  <a:pt x="3767227" y="677424"/>
                  <a:pt x="3772123" y="682191"/>
                </a:cubicBezTo>
                <a:cubicBezTo>
                  <a:pt x="3747644" y="694903"/>
                  <a:pt x="3722622" y="707217"/>
                  <a:pt x="3693247" y="722312"/>
                </a:cubicBezTo>
                <a:cubicBezTo>
                  <a:pt x="3732412" y="719134"/>
                  <a:pt x="3768314" y="715956"/>
                  <a:pt x="3806937" y="712381"/>
                </a:cubicBezTo>
                <a:cubicBezTo>
                  <a:pt x="3797689" y="698080"/>
                  <a:pt x="3792793" y="689739"/>
                  <a:pt x="3784632" y="677027"/>
                </a:cubicBezTo>
                <a:cubicBezTo>
                  <a:pt x="3847734" y="670671"/>
                  <a:pt x="3905395" y="665109"/>
                  <a:pt x="3965232" y="659151"/>
                </a:cubicBezTo>
                <a:cubicBezTo>
                  <a:pt x="3961424" y="732244"/>
                  <a:pt x="3866229" y="665507"/>
                  <a:pt x="3842295" y="713573"/>
                </a:cubicBezTo>
                <a:cubicBezTo>
                  <a:pt x="3881460" y="720326"/>
                  <a:pt x="3920626" y="731845"/>
                  <a:pt x="3960880" y="733832"/>
                </a:cubicBezTo>
                <a:cubicBezTo>
                  <a:pt x="4043564" y="737805"/>
                  <a:pt x="4126791" y="737010"/>
                  <a:pt x="4210019" y="737407"/>
                </a:cubicBezTo>
                <a:cubicBezTo>
                  <a:pt x="4225249" y="737407"/>
                  <a:pt x="4240482" y="734229"/>
                  <a:pt x="4255712" y="732641"/>
                </a:cubicBezTo>
                <a:cubicBezTo>
                  <a:pt x="4290526" y="729065"/>
                  <a:pt x="4325340" y="724695"/>
                  <a:pt x="4360155" y="721518"/>
                </a:cubicBezTo>
                <a:cubicBezTo>
                  <a:pt x="4373754" y="720326"/>
                  <a:pt x="4393338" y="717148"/>
                  <a:pt x="4400408" y="721915"/>
                </a:cubicBezTo>
                <a:cubicBezTo>
                  <a:pt x="4487445" y="783487"/>
                  <a:pt x="4593518" y="731846"/>
                  <a:pt x="4688169" y="748927"/>
                </a:cubicBezTo>
                <a:cubicBezTo>
                  <a:pt x="4722982" y="755283"/>
                  <a:pt x="4762148" y="756077"/>
                  <a:pt x="4796963" y="751310"/>
                </a:cubicBezTo>
                <a:cubicBezTo>
                  <a:pt x="4860063" y="742968"/>
                  <a:pt x="4921532" y="727874"/>
                  <a:pt x="4984088" y="717148"/>
                </a:cubicBezTo>
                <a:cubicBezTo>
                  <a:pt x="4998776" y="714765"/>
                  <a:pt x="5024886" y="715162"/>
                  <a:pt x="5029239" y="720723"/>
                </a:cubicBezTo>
                <a:cubicBezTo>
                  <a:pt x="5072212" y="775939"/>
                  <a:pt x="5138576" y="744557"/>
                  <a:pt x="5195149" y="745750"/>
                </a:cubicBezTo>
                <a:cubicBezTo>
                  <a:pt x="5228875" y="746544"/>
                  <a:pt x="5265865" y="735024"/>
                  <a:pt x="5295784" y="742174"/>
                </a:cubicBezTo>
                <a:cubicBezTo>
                  <a:pt x="5408385" y="769186"/>
                  <a:pt x="5515004" y="735421"/>
                  <a:pt x="5623797" y="734229"/>
                </a:cubicBezTo>
                <a:cubicBezTo>
                  <a:pt x="5714098" y="733038"/>
                  <a:pt x="5792972" y="700067"/>
                  <a:pt x="5879464" y="702847"/>
                </a:cubicBezTo>
                <a:cubicBezTo>
                  <a:pt x="5950180" y="705230"/>
                  <a:pt x="6019808" y="718339"/>
                  <a:pt x="6109020" y="729065"/>
                </a:cubicBezTo>
                <a:cubicBezTo>
                  <a:pt x="6077469" y="756872"/>
                  <a:pt x="6060062" y="771967"/>
                  <a:pt x="6030144" y="798582"/>
                </a:cubicBezTo>
                <a:cubicBezTo>
                  <a:pt x="6080189" y="793815"/>
                  <a:pt x="6119355" y="793021"/>
                  <a:pt x="6156345" y="786268"/>
                </a:cubicBezTo>
                <a:cubicBezTo>
                  <a:pt x="6197142" y="779118"/>
                  <a:pt x="6235764" y="767200"/>
                  <a:pt x="6261876" y="811294"/>
                </a:cubicBezTo>
                <a:cubicBezTo>
                  <a:pt x="6272211" y="791432"/>
                  <a:pt x="6280370" y="775542"/>
                  <a:pt x="6290162" y="756872"/>
                </a:cubicBezTo>
                <a:cubicBezTo>
                  <a:pt x="6307569" y="800965"/>
                  <a:pt x="6358158" y="795007"/>
                  <a:pt x="6396780" y="787459"/>
                </a:cubicBezTo>
                <a:cubicBezTo>
                  <a:pt x="6456072" y="775939"/>
                  <a:pt x="6497415" y="783487"/>
                  <a:pt x="6530596" y="821622"/>
                </a:cubicBezTo>
                <a:cubicBezTo>
                  <a:pt x="6539300" y="831156"/>
                  <a:pt x="6561058" y="840689"/>
                  <a:pt x="6576290" y="840292"/>
                </a:cubicBezTo>
                <a:cubicBezTo>
                  <a:pt x="6724794" y="835128"/>
                  <a:pt x="6873297" y="827977"/>
                  <a:pt x="7021802" y="821622"/>
                </a:cubicBezTo>
                <a:cubicBezTo>
                  <a:pt x="7037577" y="820827"/>
                  <a:pt x="7053896" y="820827"/>
                  <a:pt x="7069671" y="820827"/>
                </a:cubicBezTo>
                <a:cubicBezTo>
                  <a:pt x="7228511" y="820430"/>
                  <a:pt x="7386806" y="820033"/>
                  <a:pt x="7545645" y="820033"/>
                </a:cubicBezTo>
                <a:cubicBezTo>
                  <a:pt x="7680006" y="820033"/>
                  <a:pt x="7814367" y="824006"/>
                  <a:pt x="7948184" y="819636"/>
                </a:cubicBezTo>
                <a:cubicBezTo>
                  <a:pt x="8125518" y="813677"/>
                  <a:pt x="8303396" y="803746"/>
                  <a:pt x="8480187" y="791432"/>
                </a:cubicBezTo>
                <a:cubicBezTo>
                  <a:pt x="8636850" y="780706"/>
                  <a:pt x="8792970" y="766803"/>
                  <a:pt x="8948545" y="749721"/>
                </a:cubicBezTo>
                <a:cubicBezTo>
                  <a:pt x="9038845" y="739791"/>
                  <a:pt x="9126968" y="720326"/>
                  <a:pt x="9219986" y="717148"/>
                </a:cubicBezTo>
                <a:cubicBezTo>
                  <a:pt x="9112824" y="738599"/>
                  <a:pt x="9004575" y="758460"/>
                  <a:pt x="8898501" y="782295"/>
                </a:cubicBezTo>
                <a:cubicBezTo>
                  <a:pt x="8847911" y="793815"/>
                  <a:pt x="8795689" y="831950"/>
                  <a:pt x="8753261" y="825594"/>
                </a:cubicBezTo>
                <a:cubicBezTo>
                  <a:pt x="8664049" y="812088"/>
                  <a:pt x="8590069" y="841086"/>
                  <a:pt x="8509017" y="848237"/>
                </a:cubicBezTo>
                <a:cubicBezTo>
                  <a:pt x="8494873" y="849429"/>
                  <a:pt x="8481275" y="852606"/>
                  <a:pt x="8462236" y="855784"/>
                </a:cubicBezTo>
                <a:cubicBezTo>
                  <a:pt x="8585718" y="912589"/>
                  <a:pt x="8718990" y="853004"/>
                  <a:pt x="8844103" y="881207"/>
                </a:cubicBezTo>
                <a:cubicBezTo>
                  <a:pt x="8853351" y="812088"/>
                  <a:pt x="8916452" y="882399"/>
                  <a:pt x="8953441" y="866113"/>
                </a:cubicBezTo>
                <a:cubicBezTo>
                  <a:pt x="8974657" y="856976"/>
                  <a:pt x="9007838" y="862935"/>
                  <a:pt x="9035580" y="861346"/>
                </a:cubicBezTo>
                <a:cubicBezTo>
                  <a:pt x="9110649" y="857373"/>
                  <a:pt x="9186260" y="854592"/>
                  <a:pt x="9261328" y="848237"/>
                </a:cubicBezTo>
                <a:cubicBezTo>
                  <a:pt x="9338572" y="841881"/>
                  <a:pt x="9421800" y="841881"/>
                  <a:pt x="9489796" y="819239"/>
                </a:cubicBezTo>
                <a:cubicBezTo>
                  <a:pt x="9529506" y="806130"/>
                  <a:pt x="9550177" y="801363"/>
                  <a:pt x="9575743" y="814074"/>
                </a:cubicBezTo>
                <a:cubicBezTo>
                  <a:pt x="9632861" y="797787"/>
                  <a:pt x="9686170" y="783089"/>
                  <a:pt x="9746006" y="766009"/>
                </a:cubicBezTo>
                <a:cubicBezTo>
                  <a:pt x="9753622" y="783884"/>
                  <a:pt x="9759061" y="796993"/>
                  <a:pt x="9766134" y="814074"/>
                </a:cubicBezTo>
                <a:cubicBezTo>
                  <a:pt x="9825425" y="806924"/>
                  <a:pt x="9883630" y="796993"/>
                  <a:pt x="9942923" y="793815"/>
                </a:cubicBezTo>
                <a:cubicBezTo>
                  <a:pt x="10061509" y="787459"/>
                  <a:pt x="10180094" y="785473"/>
                  <a:pt x="10298680" y="780309"/>
                </a:cubicBezTo>
                <a:cubicBezTo>
                  <a:pt x="10324791" y="779118"/>
                  <a:pt x="10350902" y="771967"/>
                  <a:pt x="10376468" y="767200"/>
                </a:cubicBezTo>
                <a:cubicBezTo>
                  <a:pt x="10409651" y="760844"/>
                  <a:pt x="10435217" y="752899"/>
                  <a:pt x="10462415" y="784281"/>
                </a:cubicBezTo>
                <a:cubicBezTo>
                  <a:pt x="10478735" y="802951"/>
                  <a:pt x="10529868" y="805732"/>
                  <a:pt x="10577737" y="819239"/>
                </a:cubicBezTo>
                <a:cubicBezTo>
                  <a:pt x="10555979" y="830362"/>
                  <a:pt x="10541291" y="837909"/>
                  <a:pt x="10524428" y="846648"/>
                </a:cubicBezTo>
                <a:cubicBezTo>
                  <a:pt x="10545099" y="860948"/>
                  <a:pt x="10563050" y="873263"/>
                  <a:pt x="10590791" y="892330"/>
                </a:cubicBezTo>
                <a:cubicBezTo>
                  <a:pt x="10552714" y="926493"/>
                  <a:pt x="10502669" y="958272"/>
                  <a:pt x="10474928" y="998790"/>
                </a:cubicBezTo>
                <a:cubicBezTo>
                  <a:pt x="10450449" y="1033748"/>
                  <a:pt x="10447729" y="1077841"/>
                  <a:pt x="10442832" y="1118359"/>
                </a:cubicBezTo>
                <a:cubicBezTo>
                  <a:pt x="10441200" y="1131071"/>
                  <a:pt x="10462958" y="1144974"/>
                  <a:pt x="10471663" y="1156097"/>
                </a:cubicBezTo>
                <a:cubicBezTo>
                  <a:pt x="10383539" y="1187479"/>
                  <a:pt x="10297592" y="1224025"/>
                  <a:pt x="10205662" y="1247859"/>
                </a:cubicBezTo>
                <a:cubicBezTo>
                  <a:pt x="10134401" y="1266132"/>
                  <a:pt x="10055525" y="1271693"/>
                  <a:pt x="9979369" y="1276858"/>
                </a:cubicBezTo>
                <a:cubicBezTo>
                  <a:pt x="9865680" y="1284405"/>
                  <a:pt x="9771029" y="1316184"/>
                  <a:pt x="9688345" y="1381331"/>
                </a:cubicBezTo>
                <a:cubicBezTo>
                  <a:pt x="9809651" y="1412316"/>
                  <a:pt x="9907021" y="1348758"/>
                  <a:pt x="10019079" y="1356703"/>
                </a:cubicBezTo>
                <a:cubicBezTo>
                  <a:pt x="9975017" y="1365839"/>
                  <a:pt x="9930412" y="1373784"/>
                  <a:pt x="9886895" y="1384510"/>
                </a:cubicBezTo>
                <a:cubicBezTo>
                  <a:pt x="9835217" y="1397618"/>
                  <a:pt x="9781908" y="1409933"/>
                  <a:pt x="9735670" y="1430192"/>
                </a:cubicBezTo>
                <a:cubicBezTo>
                  <a:pt x="9721528" y="1436150"/>
                  <a:pt x="9717176" y="1471505"/>
                  <a:pt x="9727510" y="1486202"/>
                </a:cubicBezTo>
                <a:cubicBezTo>
                  <a:pt x="9746550" y="1513612"/>
                  <a:pt x="9740567" y="1536652"/>
                  <a:pt x="9707929" y="1543405"/>
                </a:cubicBezTo>
                <a:cubicBezTo>
                  <a:pt x="9656252" y="1553733"/>
                  <a:pt x="9636668" y="1611730"/>
                  <a:pt x="9564865" y="1593060"/>
                </a:cubicBezTo>
                <a:cubicBezTo>
                  <a:pt x="9560512" y="1591868"/>
                  <a:pt x="9487621" y="1602593"/>
                  <a:pt x="9522435" y="1641920"/>
                </a:cubicBezTo>
                <a:cubicBezTo>
                  <a:pt x="9452806" y="1679658"/>
                  <a:pt x="9481092" y="1723752"/>
                  <a:pt x="9493060" y="1774201"/>
                </a:cubicBezTo>
                <a:cubicBezTo>
                  <a:pt x="9503395" y="1817897"/>
                  <a:pt x="9425608" y="1811144"/>
                  <a:pt x="9385897" y="1823856"/>
                </a:cubicBezTo>
                <a:cubicBezTo>
                  <a:pt x="9363050" y="1831403"/>
                  <a:pt x="9332044" y="1825047"/>
                  <a:pt x="9301582" y="1825048"/>
                </a:cubicBezTo>
                <a:cubicBezTo>
                  <a:pt x="9282543" y="1861991"/>
                  <a:pt x="9258608" y="1895756"/>
                  <a:pt x="9316270" y="1925946"/>
                </a:cubicBezTo>
                <a:cubicBezTo>
                  <a:pt x="9318990" y="1927535"/>
                  <a:pt x="9303758" y="1959314"/>
                  <a:pt x="9289072" y="1964081"/>
                </a:cubicBezTo>
                <a:cubicBezTo>
                  <a:pt x="9236850" y="1980367"/>
                  <a:pt x="9180821" y="1989107"/>
                  <a:pt x="9128056" y="2003805"/>
                </a:cubicBezTo>
                <a:cubicBezTo>
                  <a:pt x="9030141" y="2030817"/>
                  <a:pt x="9030685" y="2031612"/>
                  <a:pt x="8970304" y="2103909"/>
                </a:cubicBezTo>
                <a:cubicBezTo>
                  <a:pt x="9010558" y="2103909"/>
                  <a:pt x="9046460" y="2100334"/>
                  <a:pt x="9081274" y="2104703"/>
                </a:cubicBezTo>
                <a:cubicBezTo>
                  <a:pt x="9130776" y="2111059"/>
                  <a:pt x="9134040" y="2142441"/>
                  <a:pt x="9118809" y="2166673"/>
                </a:cubicBezTo>
                <a:cubicBezTo>
                  <a:pt x="9094330" y="2205602"/>
                  <a:pt x="9064955" y="2244929"/>
                  <a:pt x="9026877" y="2277105"/>
                </a:cubicBezTo>
                <a:cubicBezTo>
                  <a:pt x="8995328" y="2303720"/>
                  <a:pt x="8981184" y="2324377"/>
                  <a:pt x="9007294" y="2346622"/>
                </a:cubicBezTo>
                <a:cubicBezTo>
                  <a:pt x="8969759" y="2368470"/>
                  <a:pt x="8937666" y="2389127"/>
                  <a:pt x="8902308" y="2406605"/>
                </a:cubicBezTo>
                <a:cubicBezTo>
                  <a:pt x="8889795" y="2412961"/>
                  <a:pt x="8868037" y="2415742"/>
                  <a:pt x="8853351" y="2412564"/>
                </a:cubicBezTo>
                <a:cubicBezTo>
                  <a:pt x="8826697" y="2407400"/>
                  <a:pt x="8802218" y="2396277"/>
                  <a:pt x="8790794" y="2392305"/>
                </a:cubicBezTo>
                <a:cubicBezTo>
                  <a:pt x="8691248" y="2430042"/>
                  <a:pt x="8598229" y="2464999"/>
                  <a:pt x="8501402" y="2501545"/>
                </a:cubicBezTo>
                <a:cubicBezTo>
                  <a:pt x="8501946" y="2496382"/>
                  <a:pt x="8503033" y="2490026"/>
                  <a:pt x="8504122" y="2482875"/>
                </a:cubicBezTo>
                <a:cubicBezTo>
                  <a:pt x="8474747" y="2474135"/>
                  <a:pt x="8330051" y="2593705"/>
                  <a:pt x="8337122" y="2619923"/>
                </a:cubicBezTo>
                <a:cubicBezTo>
                  <a:pt x="8338211" y="2624292"/>
                  <a:pt x="8338211" y="2629059"/>
                  <a:pt x="8338211" y="2625881"/>
                </a:cubicBezTo>
                <a:cubicBezTo>
                  <a:pt x="8246279" y="2647332"/>
                  <a:pt x="8157068" y="2665605"/>
                  <a:pt x="8071665" y="2690234"/>
                </a:cubicBezTo>
                <a:cubicBezTo>
                  <a:pt x="8050993" y="2696192"/>
                  <a:pt x="8023796" y="2731944"/>
                  <a:pt x="8030867" y="2739889"/>
                </a:cubicBezTo>
                <a:cubicBezTo>
                  <a:pt x="8052082" y="2765312"/>
                  <a:pt x="8012372" y="2813776"/>
                  <a:pt x="8086896" y="2818542"/>
                </a:cubicBezTo>
                <a:cubicBezTo>
                  <a:pt x="8111918" y="2820131"/>
                  <a:pt x="8136397" y="2830459"/>
                  <a:pt x="8161420" y="2837212"/>
                </a:cubicBezTo>
                <a:cubicBezTo>
                  <a:pt x="8124974" y="2896798"/>
                  <a:pt x="8088528" y="2902756"/>
                  <a:pt x="7991701" y="2868197"/>
                </a:cubicBezTo>
                <a:cubicBezTo>
                  <a:pt x="7981365" y="2877333"/>
                  <a:pt x="7970486" y="2887264"/>
                  <a:pt x="7959606" y="2896798"/>
                </a:cubicBezTo>
                <a:cubicBezTo>
                  <a:pt x="7944920" y="2886867"/>
                  <a:pt x="7930233" y="2877333"/>
                  <a:pt x="7907385" y="2862238"/>
                </a:cubicBezTo>
                <a:cubicBezTo>
                  <a:pt x="7915545" y="2905537"/>
                  <a:pt x="7874748" y="2936125"/>
                  <a:pt x="7821983" y="2936919"/>
                </a:cubicBezTo>
                <a:cubicBezTo>
                  <a:pt x="7809471" y="2937316"/>
                  <a:pt x="7796416" y="2938508"/>
                  <a:pt x="7784448" y="2936522"/>
                </a:cubicBezTo>
                <a:cubicBezTo>
                  <a:pt x="7694150" y="2923015"/>
                  <a:pt x="7626154" y="2965521"/>
                  <a:pt x="7548365" y="2983794"/>
                </a:cubicBezTo>
                <a:cubicBezTo>
                  <a:pt x="7502128" y="2994518"/>
                  <a:pt x="7450994" y="2992533"/>
                  <a:pt x="7403669" y="3000477"/>
                </a:cubicBezTo>
                <a:cubicBezTo>
                  <a:pt x="7386262" y="3003655"/>
                  <a:pt x="7372663" y="3018750"/>
                  <a:pt x="7350904" y="3032256"/>
                </a:cubicBezTo>
                <a:cubicBezTo>
                  <a:pt x="7316633" y="3030668"/>
                  <a:pt x="7261149" y="3010012"/>
                  <a:pt x="7254077" y="3061256"/>
                </a:cubicBezTo>
                <a:cubicBezTo>
                  <a:pt x="7178465" y="3067213"/>
                  <a:pt x="7108838" y="3072775"/>
                  <a:pt x="7024522" y="3079528"/>
                </a:cubicBezTo>
                <a:cubicBezTo>
                  <a:pt x="7021802" y="3089856"/>
                  <a:pt x="7015818" y="3111307"/>
                  <a:pt x="7008747" y="3136730"/>
                </a:cubicBezTo>
                <a:cubicBezTo>
                  <a:pt x="6937487" y="3133156"/>
                  <a:pt x="6872754" y="3151826"/>
                  <a:pt x="6846099" y="3220151"/>
                </a:cubicBezTo>
                <a:cubicBezTo>
                  <a:pt x="6871666" y="3224917"/>
                  <a:pt x="6897232" y="3229287"/>
                  <a:pt x="6922255" y="3234054"/>
                </a:cubicBezTo>
                <a:cubicBezTo>
                  <a:pt x="6930415" y="3239615"/>
                  <a:pt x="6939118" y="3245177"/>
                  <a:pt x="6947277" y="3250738"/>
                </a:cubicBezTo>
                <a:cubicBezTo>
                  <a:pt x="6932047" y="3253121"/>
                  <a:pt x="6910832" y="3261066"/>
                  <a:pt x="6902128" y="3256300"/>
                </a:cubicBezTo>
                <a:cubicBezTo>
                  <a:pt x="6848275" y="3228492"/>
                  <a:pt x="6820533" y="3271792"/>
                  <a:pt x="6779735" y="3278545"/>
                </a:cubicBezTo>
                <a:cubicBezTo>
                  <a:pt x="6749273" y="3283709"/>
                  <a:pt x="6720987" y="3294832"/>
                  <a:pt x="6683452" y="3305557"/>
                </a:cubicBezTo>
                <a:cubicBezTo>
                  <a:pt x="6683452" y="3278545"/>
                  <a:pt x="6683452" y="3261860"/>
                  <a:pt x="6683452" y="3231273"/>
                </a:cubicBezTo>
                <a:cubicBezTo>
                  <a:pt x="6624159" y="3286489"/>
                  <a:pt x="6521350" y="3213000"/>
                  <a:pt x="6477287" y="3294831"/>
                </a:cubicBezTo>
                <a:cubicBezTo>
                  <a:pt x="6463144" y="3280928"/>
                  <a:pt x="6453897" y="3271394"/>
                  <a:pt x="6440298" y="3257889"/>
                </a:cubicBezTo>
                <a:cubicBezTo>
                  <a:pt x="6413643" y="3278545"/>
                  <a:pt x="6388076" y="3298009"/>
                  <a:pt x="6358158" y="3321050"/>
                </a:cubicBezTo>
                <a:cubicBezTo>
                  <a:pt x="6352719" y="3309132"/>
                  <a:pt x="6348910" y="3299598"/>
                  <a:pt x="6342927" y="3286489"/>
                </a:cubicBezTo>
                <a:cubicBezTo>
                  <a:pt x="6335312" y="3291256"/>
                  <a:pt x="6327152" y="3296420"/>
                  <a:pt x="6315728" y="3303174"/>
                </a:cubicBezTo>
                <a:cubicBezTo>
                  <a:pt x="6309744" y="3290859"/>
                  <a:pt x="6304305" y="3278942"/>
                  <a:pt x="6294513" y="3258683"/>
                </a:cubicBezTo>
                <a:cubicBezTo>
                  <a:pt x="6270578" y="3288475"/>
                  <a:pt x="6252628" y="3311118"/>
                  <a:pt x="6237941" y="3329789"/>
                </a:cubicBezTo>
                <a:cubicBezTo>
                  <a:pt x="6246099" y="3354021"/>
                  <a:pt x="6253172" y="3376663"/>
                  <a:pt x="6260787" y="3399702"/>
                </a:cubicBezTo>
                <a:cubicBezTo>
                  <a:pt x="6188983" y="3423537"/>
                  <a:pt x="6125882" y="3427907"/>
                  <a:pt x="6055710" y="3405661"/>
                </a:cubicBezTo>
                <a:cubicBezTo>
                  <a:pt x="6035040" y="3398908"/>
                  <a:pt x="5997505" y="3421948"/>
                  <a:pt x="5967043" y="3429495"/>
                </a:cubicBezTo>
                <a:cubicBezTo>
                  <a:pt x="5912103" y="3443002"/>
                  <a:pt x="5857706" y="3459289"/>
                  <a:pt x="5801132" y="3466836"/>
                </a:cubicBezTo>
                <a:cubicBezTo>
                  <a:pt x="5730960" y="3476370"/>
                  <a:pt x="5707569" y="3505368"/>
                  <a:pt x="5718992" y="3560982"/>
                </a:cubicBezTo>
                <a:cubicBezTo>
                  <a:pt x="5752175" y="3557009"/>
                  <a:pt x="5789165" y="3553037"/>
                  <a:pt x="5834315" y="3547873"/>
                </a:cubicBezTo>
                <a:cubicBezTo>
                  <a:pt x="5807116" y="3578063"/>
                  <a:pt x="5780461" y="3608253"/>
                  <a:pt x="5760878" y="3630101"/>
                </a:cubicBezTo>
                <a:cubicBezTo>
                  <a:pt x="5701042" y="3634074"/>
                  <a:pt x="5652627" y="3639237"/>
                  <a:pt x="5604759" y="3638840"/>
                </a:cubicBezTo>
                <a:cubicBezTo>
                  <a:pt x="5584632" y="3638443"/>
                  <a:pt x="5550906" y="3627718"/>
                  <a:pt x="5547642" y="3617787"/>
                </a:cubicBezTo>
                <a:cubicBezTo>
                  <a:pt x="5543290" y="3602692"/>
                  <a:pt x="5556889" y="3582830"/>
                  <a:pt x="5568313" y="3566940"/>
                </a:cubicBezTo>
                <a:cubicBezTo>
                  <a:pt x="5578104" y="3553434"/>
                  <a:pt x="5595511" y="3543106"/>
                  <a:pt x="5612919" y="3528408"/>
                </a:cubicBezTo>
                <a:cubicBezTo>
                  <a:pt x="5616726" y="3533572"/>
                  <a:pt x="5621078" y="3539134"/>
                  <a:pt x="5631957" y="3553831"/>
                </a:cubicBezTo>
                <a:cubicBezTo>
                  <a:pt x="5656437" y="3522052"/>
                  <a:pt x="5677650" y="3494246"/>
                  <a:pt x="5698865" y="3466836"/>
                </a:cubicBezTo>
                <a:cubicBezTo>
                  <a:pt x="5693970" y="3462863"/>
                  <a:pt x="5688530" y="3458891"/>
                  <a:pt x="5683635" y="3454919"/>
                </a:cubicBezTo>
                <a:cubicBezTo>
                  <a:pt x="5626517" y="3493451"/>
                  <a:pt x="5580824" y="3471603"/>
                  <a:pt x="5534587" y="3446180"/>
                </a:cubicBezTo>
                <a:cubicBezTo>
                  <a:pt x="5463327" y="3480739"/>
                  <a:pt x="5383906" y="3481136"/>
                  <a:pt x="5301768" y="3472795"/>
                </a:cubicBezTo>
                <a:cubicBezTo>
                  <a:pt x="5291976" y="3471603"/>
                  <a:pt x="5278376" y="3478356"/>
                  <a:pt x="5269129" y="3483520"/>
                </a:cubicBezTo>
                <a:cubicBezTo>
                  <a:pt x="5213100" y="3516888"/>
                  <a:pt x="5185357" y="3516490"/>
                  <a:pt x="5139664" y="3481534"/>
                </a:cubicBezTo>
                <a:cubicBezTo>
                  <a:pt x="5087442" y="3510532"/>
                  <a:pt x="4991160" y="3460480"/>
                  <a:pt x="4966681" y="3537545"/>
                </a:cubicBezTo>
                <a:cubicBezTo>
                  <a:pt x="4915547" y="3513710"/>
                  <a:pt x="4887805" y="3521258"/>
                  <a:pt x="4847008" y="3553831"/>
                </a:cubicBezTo>
                <a:cubicBezTo>
                  <a:pt x="4804579" y="3587994"/>
                  <a:pt x="4733862" y="3603884"/>
                  <a:pt x="4673481" y="3625334"/>
                </a:cubicBezTo>
                <a:cubicBezTo>
                  <a:pt x="4666954" y="3627718"/>
                  <a:pt x="4649546" y="3613020"/>
                  <a:pt x="4646826" y="3611828"/>
                </a:cubicBezTo>
                <a:cubicBezTo>
                  <a:pt x="4502674" y="3638443"/>
                  <a:pt x="4362331" y="3664661"/>
                  <a:pt x="4218723" y="3691276"/>
                </a:cubicBezTo>
                <a:cubicBezTo>
                  <a:pt x="4222530" y="3696440"/>
                  <a:pt x="4228514" y="3705577"/>
                  <a:pt x="4238305" y="3719480"/>
                </a:cubicBezTo>
                <a:cubicBezTo>
                  <a:pt x="4170853" y="3719480"/>
                  <a:pt x="4109928" y="3717494"/>
                  <a:pt x="4049547" y="3720275"/>
                </a:cubicBezTo>
                <a:cubicBezTo>
                  <a:pt x="4021261" y="3721466"/>
                  <a:pt x="3993518" y="3739342"/>
                  <a:pt x="3966320" y="3738150"/>
                </a:cubicBezTo>
                <a:cubicBezTo>
                  <a:pt x="3856981" y="3732986"/>
                  <a:pt x="3754172" y="3766751"/>
                  <a:pt x="3649186" y="3766354"/>
                </a:cubicBezTo>
                <a:cubicBezTo>
                  <a:pt x="3581189" y="3766354"/>
                  <a:pt x="3547462" y="3805681"/>
                  <a:pt x="3490345" y="3808064"/>
                </a:cubicBezTo>
                <a:cubicBezTo>
                  <a:pt x="3420718" y="3810448"/>
                  <a:pt x="3350002" y="3807667"/>
                  <a:pt x="3280373" y="3810845"/>
                </a:cubicBezTo>
                <a:cubicBezTo>
                  <a:pt x="3210745" y="3813625"/>
                  <a:pt x="3142748" y="3822365"/>
                  <a:pt x="3082911" y="3852555"/>
                </a:cubicBezTo>
                <a:cubicBezTo>
                  <a:pt x="3070944" y="3858513"/>
                  <a:pt x="3047553" y="3864075"/>
                  <a:pt x="3039394" y="3859705"/>
                </a:cubicBezTo>
                <a:cubicBezTo>
                  <a:pt x="2968133" y="3822762"/>
                  <a:pt x="2899593" y="3851761"/>
                  <a:pt x="2829421" y="3859308"/>
                </a:cubicBezTo>
                <a:cubicBezTo>
                  <a:pt x="2804942" y="3862089"/>
                  <a:pt x="2776656" y="3849377"/>
                  <a:pt x="2752178" y="3852952"/>
                </a:cubicBezTo>
                <a:cubicBezTo>
                  <a:pt x="2605306" y="3874403"/>
                  <a:pt x="2458977" y="3898237"/>
                  <a:pt x="2312105" y="3921278"/>
                </a:cubicBezTo>
                <a:cubicBezTo>
                  <a:pt x="2304489" y="3978877"/>
                  <a:pt x="2220174" y="3918497"/>
                  <a:pt x="2201679" y="3959413"/>
                </a:cubicBezTo>
                <a:cubicBezTo>
                  <a:pt x="2144562" y="3925250"/>
                  <a:pt x="2084726" y="3984439"/>
                  <a:pt x="2067862" y="3976096"/>
                </a:cubicBezTo>
                <a:cubicBezTo>
                  <a:pt x="1991163" y="3936770"/>
                  <a:pt x="1974300" y="3978878"/>
                  <a:pt x="1935134" y="4008273"/>
                </a:cubicBezTo>
                <a:cubicBezTo>
                  <a:pt x="1916095" y="4022573"/>
                  <a:pt x="1869857" y="4022971"/>
                  <a:pt x="1837763" y="4020587"/>
                </a:cubicBezTo>
                <a:cubicBezTo>
                  <a:pt x="1742568" y="4013040"/>
                  <a:pt x="1658796" y="4036079"/>
                  <a:pt x="1574482" y="4063091"/>
                </a:cubicBezTo>
                <a:cubicBezTo>
                  <a:pt x="1553810" y="4069844"/>
                  <a:pt x="1526612" y="4069448"/>
                  <a:pt x="1503765" y="4066667"/>
                </a:cubicBezTo>
                <a:cubicBezTo>
                  <a:pt x="1473847" y="4063489"/>
                  <a:pt x="1445561" y="4054749"/>
                  <a:pt x="1416186" y="4047996"/>
                </a:cubicBezTo>
                <a:cubicBezTo>
                  <a:pt x="1399867" y="4095666"/>
                  <a:pt x="1351997" y="4080570"/>
                  <a:pt x="1313375" y="4082953"/>
                </a:cubicBezTo>
                <a:cubicBezTo>
                  <a:pt x="1296512" y="4084146"/>
                  <a:pt x="1279649" y="4086529"/>
                  <a:pt x="1262786" y="4087720"/>
                </a:cubicBezTo>
                <a:cubicBezTo>
                  <a:pt x="1234500" y="4089309"/>
                  <a:pt x="1206213" y="4090501"/>
                  <a:pt x="1177926" y="4090898"/>
                </a:cubicBezTo>
                <a:cubicBezTo>
                  <a:pt x="1171943" y="4090898"/>
                  <a:pt x="1161608" y="4084543"/>
                  <a:pt x="1161064" y="4084940"/>
                </a:cubicBezTo>
                <a:cubicBezTo>
                  <a:pt x="1115914" y="4131019"/>
                  <a:pt x="1041934" y="4103213"/>
                  <a:pt x="985905" y="4121486"/>
                </a:cubicBezTo>
                <a:cubicBezTo>
                  <a:pt x="976113" y="4124664"/>
                  <a:pt x="965779" y="4130622"/>
                  <a:pt x="955442" y="4130622"/>
                </a:cubicBezTo>
                <a:cubicBezTo>
                  <a:pt x="878743" y="4131814"/>
                  <a:pt x="802587" y="4131417"/>
                  <a:pt x="725887" y="4132211"/>
                </a:cubicBezTo>
                <a:cubicBezTo>
                  <a:pt x="715008" y="4132211"/>
                  <a:pt x="698144" y="4131019"/>
                  <a:pt x="693249" y="4135390"/>
                </a:cubicBezTo>
                <a:cubicBezTo>
                  <a:pt x="649187" y="4177894"/>
                  <a:pt x="588262" y="4171141"/>
                  <a:pt x="526794" y="4171935"/>
                </a:cubicBezTo>
                <a:cubicBezTo>
                  <a:pt x="469133" y="4172730"/>
                  <a:pt x="412016" y="4188619"/>
                  <a:pt x="354355" y="4191003"/>
                </a:cubicBezTo>
                <a:lnTo>
                  <a:pt x="275917" y="4189327"/>
                </a:lnTo>
                <a:lnTo>
                  <a:pt x="28766" y="753783"/>
                </a:lnTo>
                <a:lnTo>
                  <a:pt x="148190" y="743366"/>
                </a:lnTo>
                <a:cubicBezTo>
                  <a:pt x="309749" y="732243"/>
                  <a:pt x="471853" y="724298"/>
                  <a:pt x="632868" y="711189"/>
                </a:cubicBezTo>
                <a:cubicBezTo>
                  <a:pt x="807483" y="697286"/>
                  <a:pt x="981010" y="677424"/>
                  <a:pt x="1155624" y="663521"/>
                </a:cubicBezTo>
                <a:cubicBezTo>
                  <a:pt x="1167592" y="662528"/>
                  <a:pt x="1188262" y="656172"/>
                  <a:pt x="1204378" y="656917"/>
                </a:cubicBezTo>
                <a:close/>
                <a:moveTo>
                  <a:pt x="1746920" y="311567"/>
                </a:moveTo>
                <a:cubicBezTo>
                  <a:pt x="1667500" y="323882"/>
                  <a:pt x="1597871" y="334209"/>
                  <a:pt x="1530964" y="344141"/>
                </a:cubicBezTo>
                <a:cubicBezTo>
                  <a:pt x="1590257" y="364003"/>
                  <a:pt x="1715370" y="351291"/>
                  <a:pt x="1746920" y="311567"/>
                </a:cubicBezTo>
                <a:close/>
                <a:moveTo>
                  <a:pt x="1889984" y="278199"/>
                </a:moveTo>
                <a:cubicBezTo>
                  <a:pt x="1876385" y="291705"/>
                  <a:pt x="1863329" y="305211"/>
                  <a:pt x="1843203" y="325470"/>
                </a:cubicBezTo>
                <a:cubicBezTo>
                  <a:pt x="1911199" y="319115"/>
                  <a:pt x="1968860" y="313553"/>
                  <a:pt x="2027065" y="308389"/>
                </a:cubicBezTo>
                <a:cubicBezTo>
                  <a:pt x="2026521" y="304814"/>
                  <a:pt x="2025977" y="301636"/>
                  <a:pt x="2025433" y="298061"/>
                </a:cubicBezTo>
                <a:cubicBezTo>
                  <a:pt x="1980284" y="296074"/>
                  <a:pt x="1935134" y="293691"/>
                  <a:pt x="1889984" y="291705"/>
                </a:cubicBezTo>
                <a:cubicBezTo>
                  <a:pt x="1889984" y="287335"/>
                  <a:pt x="1889984" y="282965"/>
                  <a:pt x="1889984" y="278199"/>
                </a:cubicBezTo>
                <a:close/>
                <a:moveTo>
                  <a:pt x="4483092" y="59717"/>
                </a:moveTo>
                <a:cubicBezTo>
                  <a:pt x="4424887" y="77593"/>
                  <a:pt x="4371033" y="93483"/>
                  <a:pt x="4317181" y="109373"/>
                </a:cubicBezTo>
                <a:cubicBezTo>
                  <a:pt x="4318812" y="114934"/>
                  <a:pt x="4320444" y="120892"/>
                  <a:pt x="4322077" y="126453"/>
                </a:cubicBezTo>
                <a:cubicBezTo>
                  <a:pt x="4387353" y="118906"/>
                  <a:pt x="4453173" y="110961"/>
                  <a:pt x="4523345" y="102620"/>
                </a:cubicBezTo>
                <a:cubicBezTo>
                  <a:pt x="4505939" y="83949"/>
                  <a:pt x="4493970" y="71238"/>
                  <a:pt x="4483092" y="59717"/>
                </a:cubicBezTo>
                <a:close/>
                <a:moveTo>
                  <a:pt x="1338399" y="263103"/>
                </a:moveTo>
                <a:cubicBezTo>
                  <a:pt x="1313375" y="274624"/>
                  <a:pt x="1288896" y="286144"/>
                  <a:pt x="1263874" y="297664"/>
                </a:cubicBezTo>
                <a:cubicBezTo>
                  <a:pt x="1267681" y="304814"/>
                  <a:pt x="1271490" y="311567"/>
                  <a:pt x="1275298" y="318717"/>
                </a:cubicBezTo>
                <a:cubicBezTo>
                  <a:pt x="1299233" y="313950"/>
                  <a:pt x="1325887" y="312362"/>
                  <a:pt x="1346013" y="303224"/>
                </a:cubicBezTo>
                <a:cubicBezTo>
                  <a:pt x="1352541" y="300047"/>
                  <a:pt x="1341661" y="277007"/>
                  <a:pt x="1338399" y="263103"/>
                </a:cubicBezTo>
                <a:close/>
                <a:moveTo>
                  <a:pt x="3768314" y="31911"/>
                </a:moveTo>
                <a:cubicBezTo>
                  <a:pt x="3811832" y="29130"/>
                  <a:pt x="3855349" y="31911"/>
                  <a:pt x="3898867" y="28733"/>
                </a:cubicBezTo>
                <a:cubicBezTo>
                  <a:pt x="3979919" y="23172"/>
                  <a:pt x="4060971" y="14035"/>
                  <a:pt x="4142567" y="9268"/>
                </a:cubicBezTo>
                <a:cubicBezTo>
                  <a:pt x="4193155" y="6090"/>
                  <a:pt x="4217091" y="26747"/>
                  <a:pt x="4206755" y="65676"/>
                </a:cubicBezTo>
                <a:cubicBezTo>
                  <a:pt x="4225794" y="62499"/>
                  <a:pt x="4239938" y="59717"/>
                  <a:pt x="4254624" y="56937"/>
                </a:cubicBezTo>
                <a:cubicBezTo>
                  <a:pt x="4263328" y="69649"/>
                  <a:pt x="4272031" y="82360"/>
                  <a:pt x="4290526" y="108181"/>
                </a:cubicBezTo>
                <a:cubicBezTo>
                  <a:pt x="4204035" y="108180"/>
                  <a:pt x="4133319" y="121290"/>
                  <a:pt x="4081097" y="104208"/>
                </a:cubicBezTo>
                <a:cubicBezTo>
                  <a:pt x="4032140" y="88318"/>
                  <a:pt x="4001133" y="97455"/>
                  <a:pt x="3961424" y="106591"/>
                </a:cubicBezTo>
                <a:cubicBezTo>
                  <a:pt x="3933137" y="112947"/>
                  <a:pt x="3903763" y="117714"/>
                  <a:pt x="3874933" y="119700"/>
                </a:cubicBezTo>
                <a:cubicBezTo>
                  <a:pt x="3788442" y="125659"/>
                  <a:pt x="3701407" y="128440"/>
                  <a:pt x="3614915" y="135590"/>
                </a:cubicBezTo>
                <a:cubicBezTo>
                  <a:pt x="3502314" y="145124"/>
                  <a:pt x="3389711" y="157835"/>
                  <a:pt x="3273846" y="169356"/>
                </a:cubicBezTo>
                <a:cubicBezTo>
                  <a:pt x="3275477" y="157835"/>
                  <a:pt x="3277109" y="149494"/>
                  <a:pt x="3277653" y="146315"/>
                </a:cubicBezTo>
                <a:cubicBezTo>
                  <a:pt x="3194970" y="164986"/>
                  <a:pt x="3111743" y="184053"/>
                  <a:pt x="3028514" y="202723"/>
                </a:cubicBezTo>
                <a:cubicBezTo>
                  <a:pt x="3029059" y="204710"/>
                  <a:pt x="3029059" y="206696"/>
                  <a:pt x="3029603" y="208682"/>
                </a:cubicBezTo>
                <a:cubicBezTo>
                  <a:pt x="3450636" y="178890"/>
                  <a:pt x="3871669" y="149096"/>
                  <a:pt x="4291070" y="119303"/>
                </a:cubicBezTo>
                <a:cubicBezTo>
                  <a:pt x="4294877" y="94277"/>
                  <a:pt x="4299229" y="69252"/>
                  <a:pt x="4304670" y="35884"/>
                </a:cubicBezTo>
                <a:cubicBezTo>
                  <a:pt x="4283455" y="45020"/>
                  <a:pt x="4269855" y="50979"/>
                  <a:pt x="4255712" y="57334"/>
                </a:cubicBezTo>
                <a:cubicBezTo>
                  <a:pt x="4220897" y="529"/>
                  <a:pt x="4226337" y="-3047"/>
                  <a:pt x="4330780" y="1323"/>
                </a:cubicBezTo>
                <a:cubicBezTo>
                  <a:pt x="4325884" y="49390"/>
                  <a:pt x="4359610" y="63690"/>
                  <a:pt x="4425974" y="50979"/>
                </a:cubicBezTo>
                <a:cubicBezTo>
                  <a:pt x="4471668" y="42239"/>
                  <a:pt x="4521169" y="44623"/>
                  <a:pt x="4569039" y="41841"/>
                </a:cubicBezTo>
                <a:cubicBezTo>
                  <a:pt x="4671850" y="35883"/>
                  <a:pt x="4774659" y="29527"/>
                  <a:pt x="4877470" y="23568"/>
                </a:cubicBezTo>
                <a:cubicBezTo>
                  <a:pt x="4846464" y="48595"/>
                  <a:pt x="4814913" y="73621"/>
                  <a:pt x="4776292" y="104606"/>
                </a:cubicBezTo>
                <a:cubicBezTo>
                  <a:pt x="4770852" y="88319"/>
                  <a:pt x="4765413" y="72429"/>
                  <a:pt x="4761061" y="58129"/>
                </a:cubicBezTo>
                <a:cubicBezTo>
                  <a:pt x="4745829" y="66073"/>
                  <a:pt x="4725703" y="83552"/>
                  <a:pt x="4703944" y="84744"/>
                </a:cubicBezTo>
                <a:cubicBezTo>
                  <a:pt x="4685992" y="85935"/>
                  <a:pt x="4666410" y="67266"/>
                  <a:pt x="4641388" y="54553"/>
                </a:cubicBezTo>
                <a:cubicBezTo>
                  <a:pt x="4636491" y="65279"/>
                  <a:pt x="4627243" y="79182"/>
                  <a:pt x="4623437" y="93880"/>
                </a:cubicBezTo>
                <a:cubicBezTo>
                  <a:pt x="4620716" y="104606"/>
                  <a:pt x="4625612" y="116126"/>
                  <a:pt x="4627243" y="127248"/>
                </a:cubicBezTo>
                <a:cubicBezTo>
                  <a:pt x="4612556" y="119303"/>
                  <a:pt x="4597869" y="111756"/>
                  <a:pt x="4592973" y="108578"/>
                </a:cubicBezTo>
                <a:cubicBezTo>
                  <a:pt x="4571759" y="116126"/>
                  <a:pt x="4553264" y="122482"/>
                  <a:pt x="4521713" y="133604"/>
                </a:cubicBezTo>
                <a:cubicBezTo>
                  <a:pt x="4521713" y="149494"/>
                  <a:pt x="4521714" y="177300"/>
                  <a:pt x="4521713" y="211861"/>
                </a:cubicBezTo>
                <a:cubicBezTo>
                  <a:pt x="4449909" y="211860"/>
                  <a:pt x="4363962" y="199943"/>
                  <a:pt x="4289439" y="215435"/>
                </a:cubicBezTo>
                <a:cubicBezTo>
                  <a:pt x="4227425" y="228544"/>
                  <a:pt x="4167589" y="226161"/>
                  <a:pt x="4107208" y="231722"/>
                </a:cubicBezTo>
                <a:cubicBezTo>
                  <a:pt x="4072394" y="234900"/>
                  <a:pt x="4035404" y="225366"/>
                  <a:pt x="3999502" y="225367"/>
                </a:cubicBezTo>
                <a:cubicBezTo>
                  <a:pt x="3977199" y="225367"/>
                  <a:pt x="3954896" y="235694"/>
                  <a:pt x="3932594" y="236886"/>
                </a:cubicBezTo>
                <a:cubicBezTo>
                  <a:pt x="3888532" y="238873"/>
                  <a:pt x="3844470" y="237283"/>
                  <a:pt x="3787897" y="237283"/>
                </a:cubicBezTo>
                <a:cubicBezTo>
                  <a:pt x="3788985" y="235694"/>
                  <a:pt x="3781369" y="246420"/>
                  <a:pt x="3778650" y="251187"/>
                </a:cubicBezTo>
                <a:cubicBezTo>
                  <a:pt x="3667136" y="259132"/>
                  <a:pt x="3561061" y="267076"/>
                  <a:pt x="3454988" y="274624"/>
                </a:cubicBezTo>
                <a:cubicBezTo>
                  <a:pt x="3391887" y="279391"/>
                  <a:pt x="3328787" y="282568"/>
                  <a:pt x="3266230" y="289719"/>
                </a:cubicBezTo>
                <a:cubicBezTo>
                  <a:pt x="3162331" y="301636"/>
                  <a:pt x="3059521" y="318717"/>
                  <a:pt x="2955622" y="328252"/>
                </a:cubicBezTo>
                <a:cubicBezTo>
                  <a:pt x="2903401" y="333018"/>
                  <a:pt x="2848460" y="323086"/>
                  <a:pt x="2795151" y="324676"/>
                </a:cubicBezTo>
                <a:cubicBezTo>
                  <a:pt x="2759793" y="325868"/>
                  <a:pt x="2724435" y="335004"/>
                  <a:pt x="2689077" y="340565"/>
                </a:cubicBezTo>
                <a:cubicBezTo>
                  <a:pt x="2677109" y="342551"/>
                  <a:pt x="2665143" y="343346"/>
                  <a:pt x="2653175" y="345332"/>
                </a:cubicBezTo>
                <a:cubicBezTo>
                  <a:pt x="2607482" y="352483"/>
                  <a:pt x="2561788" y="361222"/>
                  <a:pt x="2515551" y="366386"/>
                </a:cubicBezTo>
                <a:cubicBezTo>
                  <a:pt x="2488352" y="369564"/>
                  <a:pt x="2459521" y="364797"/>
                  <a:pt x="2432322" y="367577"/>
                </a:cubicBezTo>
                <a:cubicBezTo>
                  <a:pt x="2356711" y="375126"/>
                  <a:pt x="2282187" y="386645"/>
                  <a:pt x="2206574" y="393398"/>
                </a:cubicBezTo>
                <a:cubicBezTo>
                  <a:pt x="2110292" y="401741"/>
                  <a:pt x="2014010" y="409685"/>
                  <a:pt x="1917183" y="410877"/>
                </a:cubicBezTo>
                <a:cubicBezTo>
                  <a:pt x="1884544" y="411274"/>
                  <a:pt x="1851907" y="390220"/>
                  <a:pt x="1814916" y="377112"/>
                </a:cubicBezTo>
                <a:cubicBezTo>
                  <a:pt x="1819268" y="421602"/>
                  <a:pt x="1775206" y="441862"/>
                  <a:pt x="1711017" y="447820"/>
                </a:cubicBezTo>
                <a:cubicBezTo>
                  <a:pt x="1709930" y="446231"/>
                  <a:pt x="1705035" y="438286"/>
                  <a:pt x="1697962" y="427560"/>
                </a:cubicBezTo>
                <a:cubicBezTo>
                  <a:pt x="1672940" y="437492"/>
                  <a:pt x="1649005" y="446629"/>
                  <a:pt x="1619086" y="458148"/>
                </a:cubicBezTo>
                <a:cubicBezTo>
                  <a:pt x="1589168" y="453381"/>
                  <a:pt x="1583185" y="387042"/>
                  <a:pt x="1518997" y="428753"/>
                </a:cubicBezTo>
                <a:cubicBezTo>
                  <a:pt x="1508661" y="415247"/>
                  <a:pt x="1497782" y="401740"/>
                  <a:pt x="1483094" y="381879"/>
                </a:cubicBezTo>
                <a:cubicBezTo>
                  <a:pt x="1469495" y="382673"/>
                  <a:pt x="1442296" y="384262"/>
                  <a:pt x="1408571" y="386645"/>
                </a:cubicBezTo>
                <a:cubicBezTo>
                  <a:pt x="1421626" y="404918"/>
                  <a:pt x="1431961" y="419616"/>
                  <a:pt x="1451543" y="446629"/>
                </a:cubicBezTo>
                <a:cubicBezTo>
                  <a:pt x="1403131" y="443053"/>
                  <a:pt x="1365596" y="437492"/>
                  <a:pt x="1327518" y="437889"/>
                </a:cubicBezTo>
                <a:cubicBezTo>
                  <a:pt x="1303584" y="438287"/>
                  <a:pt x="1280737" y="449012"/>
                  <a:pt x="1256803" y="451792"/>
                </a:cubicBezTo>
                <a:cubicBezTo>
                  <a:pt x="1176839" y="460929"/>
                  <a:pt x="1121898" y="515748"/>
                  <a:pt x="1026158" y="505817"/>
                </a:cubicBezTo>
                <a:cubicBezTo>
                  <a:pt x="960882" y="499064"/>
                  <a:pt x="889623" y="524885"/>
                  <a:pt x="811290" y="537596"/>
                </a:cubicBezTo>
                <a:cubicBezTo>
                  <a:pt x="823258" y="522103"/>
                  <a:pt x="830874" y="512173"/>
                  <a:pt x="839033" y="502242"/>
                </a:cubicBezTo>
                <a:cubicBezTo>
                  <a:pt x="781916" y="463312"/>
                  <a:pt x="695425" y="537199"/>
                  <a:pt x="645379" y="466491"/>
                </a:cubicBezTo>
                <a:cubicBezTo>
                  <a:pt x="661154" y="512570"/>
                  <a:pt x="626341" y="514159"/>
                  <a:pt x="584999" y="514953"/>
                </a:cubicBezTo>
                <a:cubicBezTo>
                  <a:pt x="508843" y="516543"/>
                  <a:pt x="432687" y="520118"/>
                  <a:pt x="354355" y="522899"/>
                </a:cubicBezTo>
                <a:cubicBezTo>
                  <a:pt x="351092" y="488736"/>
                  <a:pt x="361970" y="473244"/>
                  <a:pt x="411472" y="470065"/>
                </a:cubicBezTo>
                <a:cubicBezTo>
                  <a:pt x="482188" y="465298"/>
                  <a:pt x="550729" y="449012"/>
                  <a:pt x="621445" y="442259"/>
                </a:cubicBezTo>
                <a:cubicBezTo>
                  <a:pt x="705216" y="434314"/>
                  <a:pt x="790076" y="432725"/>
                  <a:pt x="874391" y="426767"/>
                </a:cubicBezTo>
                <a:cubicBezTo>
                  <a:pt x="907574" y="424383"/>
                  <a:pt x="940211" y="416041"/>
                  <a:pt x="973393" y="413658"/>
                </a:cubicBezTo>
                <a:cubicBezTo>
                  <a:pt x="1016912" y="410479"/>
                  <a:pt x="1060973" y="410082"/>
                  <a:pt x="1104491" y="408891"/>
                </a:cubicBezTo>
                <a:cubicBezTo>
                  <a:pt x="1111018" y="408891"/>
                  <a:pt x="1120809" y="414452"/>
                  <a:pt x="1123529" y="412863"/>
                </a:cubicBezTo>
                <a:cubicBezTo>
                  <a:pt x="1214373" y="357647"/>
                  <a:pt x="1337310" y="402932"/>
                  <a:pt x="1431961" y="347318"/>
                </a:cubicBezTo>
                <a:cubicBezTo>
                  <a:pt x="1391707" y="347318"/>
                  <a:pt x="1350910" y="344141"/>
                  <a:pt x="1311200" y="347715"/>
                </a:cubicBezTo>
                <a:cubicBezTo>
                  <a:pt x="1181190" y="359633"/>
                  <a:pt x="1052269" y="375523"/>
                  <a:pt x="922260" y="387440"/>
                </a:cubicBezTo>
                <a:cubicBezTo>
                  <a:pt x="888534" y="390618"/>
                  <a:pt x="852633" y="381482"/>
                  <a:pt x="819450" y="385056"/>
                </a:cubicBezTo>
                <a:cubicBezTo>
                  <a:pt x="712288" y="396973"/>
                  <a:pt x="605670" y="412863"/>
                  <a:pt x="498508" y="425971"/>
                </a:cubicBezTo>
                <a:cubicBezTo>
                  <a:pt x="467501" y="429547"/>
                  <a:pt x="435406" y="427958"/>
                  <a:pt x="403313" y="428753"/>
                </a:cubicBezTo>
                <a:cubicBezTo>
                  <a:pt x="366323" y="429944"/>
                  <a:pt x="315189" y="416835"/>
                  <a:pt x="330421" y="468874"/>
                </a:cubicBezTo>
                <a:cubicBezTo>
                  <a:pt x="330964" y="470462"/>
                  <a:pt x="332597" y="473244"/>
                  <a:pt x="332052" y="473641"/>
                </a:cubicBezTo>
                <a:cubicBezTo>
                  <a:pt x="283095" y="495886"/>
                  <a:pt x="236857" y="527268"/>
                  <a:pt x="183549" y="536802"/>
                </a:cubicBezTo>
                <a:cubicBezTo>
                  <a:pt x="127520" y="546732"/>
                  <a:pt x="63875" y="531240"/>
                  <a:pt x="35589" y="587251"/>
                </a:cubicBezTo>
                <a:lnTo>
                  <a:pt x="17322" y="594711"/>
                </a:lnTo>
                <a:lnTo>
                  <a:pt x="0" y="353917"/>
                </a:lnTo>
                <a:lnTo>
                  <a:pt x="33957" y="350497"/>
                </a:lnTo>
                <a:cubicBezTo>
                  <a:pt x="112289" y="342154"/>
                  <a:pt x="189532" y="328251"/>
                  <a:pt x="267865" y="321896"/>
                </a:cubicBezTo>
                <a:cubicBezTo>
                  <a:pt x="359794" y="314745"/>
                  <a:pt x="452814" y="314745"/>
                  <a:pt x="545289" y="308389"/>
                </a:cubicBezTo>
                <a:cubicBezTo>
                  <a:pt x="595878" y="304814"/>
                  <a:pt x="645380" y="292897"/>
                  <a:pt x="696513" y="289321"/>
                </a:cubicBezTo>
                <a:cubicBezTo>
                  <a:pt x="739487" y="286144"/>
                  <a:pt x="783004" y="291705"/>
                  <a:pt x="825978" y="290116"/>
                </a:cubicBezTo>
                <a:cubicBezTo>
                  <a:pt x="866775" y="288527"/>
                  <a:pt x="907030" y="282568"/>
                  <a:pt x="947283" y="279788"/>
                </a:cubicBezTo>
                <a:cubicBezTo>
                  <a:pt x="1020719" y="274624"/>
                  <a:pt x="1095243" y="272638"/>
                  <a:pt x="1168135" y="265090"/>
                </a:cubicBezTo>
                <a:cubicBezTo>
                  <a:pt x="1222533" y="259529"/>
                  <a:pt x="1275841" y="246023"/>
                  <a:pt x="1330238" y="238873"/>
                </a:cubicBezTo>
                <a:cubicBezTo>
                  <a:pt x="1367772" y="233708"/>
                  <a:pt x="1406395" y="233708"/>
                  <a:pt x="1443928" y="230928"/>
                </a:cubicBezTo>
                <a:cubicBezTo>
                  <a:pt x="1579376" y="220997"/>
                  <a:pt x="1714826" y="213449"/>
                  <a:pt x="1849731" y="199943"/>
                </a:cubicBezTo>
                <a:cubicBezTo>
                  <a:pt x="1956893" y="189217"/>
                  <a:pt x="2062422" y="168164"/>
                  <a:pt x="2169585" y="157438"/>
                </a:cubicBezTo>
                <a:cubicBezTo>
                  <a:pt x="2207663" y="153863"/>
                  <a:pt x="2248461" y="167767"/>
                  <a:pt x="2290890" y="174520"/>
                </a:cubicBezTo>
                <a:cubicBezTo>
                  <a:pt x="2294698" y="168164"/>
                  <a:pt x="2298507" y="153863"/>
                  <a:pt x="2305034" y="153068"/>
                </a:cubicBezTo>
                <a:cubicBezTo>
                  <a:pt x="2379558" y="147110"/>
                  <a:pt x="2454081" y="143535"/>
                  <a:pt x="2528606" y="138371"/>
                </a:cubicBezTo>
                <a:cubicBezTo>
                  <a:pt x="2556892" y="136385"/>
                  <a:pt x="2584091" y="130426"/>
                  <a:pt x="2612377" y="130029"/>
                </a:cubicBezTo>
                <a:cubicBezTo>
                  <a:pt x="2644472" y="129632"/>
                  <a:pt x="2676565" y="134398"/>
                  <a:pt x="2709204" y="135590"/>
                </a:cubicBezTo>
                <a:cubicBezTo>
                  <a:pt x="2722259" y="135988"/>
                  <a:pt x="2736946" y="135193"/>
                  <a:pt x="2747825" y="130823"/>
                </a:cubicBezTo>
                <a:cubicBezTo>
                  <a:pt x="2858796" y="86730"/>
                  <a:pt x="2983909" y="99838"/>
                  <a:pt x="3101950" y="83552"/>
                </a:cubicBezTo>
                <a:cubicBezTo>
                  <a:pt x="3192794" y="70840"/>
                  <a:pt x="3286901" y="68059"/>
                  <a:pt x="3379375" y="60909"/>
                </a:cubicBezTo>
                <a:cubicBezTo>
                  <a:pt x="3410925" y="58526"/>
                  <a:pt x="3441932" y="56937"/>
                  <a:pt x="3478923" y="54951"/>
                </a:cubicBezTo>
                <a:cubicBezTo>
                  <a:pt x="3475659" y="61703"/>
                  <a:pt x="3471850" y="69649"/>
                  <a:pt x="3469675" y="74415"/>
                </a:cubicBezTo>
                <a:cubicBezTo>
                  <a:pt x="3490345" y="85141"/>
                  <a:pt x="3509929" y="95867"/>
                  <a:pt x="3535495" y="109373"/>
                </a:cubicBezTo>
                <a:cubicBezTo>
                  <a:pt x="3534407" y="95469"/>
                  <a:pt x="3533319" y="78785"/>
                  <a:pt x="3531687" y="49389"/>
                </a:cubicBezTo>
                <a:cubicBezTo>
                  <a:pt x="3604036" y="43828"/>
                  <a:pt x="3686175" y="37075"/>
                  <a:pt x="3768314" y="31911"/>
                </a:cubicBezTo>
                <a:close/>
              </a:path>
            </a:pathLst>
          </a:custGeom>
          <a:blipFill dpi="0" rotWithShape="1">
            <a:blip r:embed="rId3"/>
            <a:srcRect/>
            <a:tile tx="0" ty="-3441700" sx="100000" sy="100000" flip="none" algn="tl"/>
          </a:blipFill>
          <a:ln w="5032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669C5EB8-9232-0375-1779-012BF3CCC967}"/>
              </a:ext>
            </a:extLst>
          </p:cNvPr>
          <p:cNvGrpSpPr/>
          <p:nvPr/>
        </p:nvGrpSpPr>
        <p:grpSpPr>
          <a:xfrm>
            <a:off x="5156781" y="1294623"/>
            <a:ext cx="5908094" cy="1561967"/>
            <a:chOff x="-94765" y="1931934"/>
            <a:chExt cx="5908094" cy="1561967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7D1F191-00C2-D074-8A9A-F9C47C0CAAC1}"/>
                </a:ext>
              </a:extLst>
            </p:cNvPr>
            <p:cNvSpPr txBox="1"/>
            <p:nvPr/>
          </p:nvSpPr>
          <p:spPr>
            <a:xfrm>
              <a:off x="-94765" y="2332044"/>
              <a:ext cx="5908094" cy="11618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5</a:t>
              </a:r>
              <a:r>
                <a:rPr lang="zh-CN" altLang="en-US" sz="1200" dirty="0">
                  <a:latin typeface="+mn-ea"/>
                  <a:ea typeface="+mn-ea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200" dirty="0">
                <a:latin typeface="+mn-ea"/>
                <a:ea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9543A85F-23F3-1609-F8CD-22F558FA39BD}"/>
                </a:ext>
              </a:extLst>
            </p:cNvPr>
            <p:cNvSpPr txBox="1"/>
            <p:nvPr/>
          </p:nvSpPr>
          <p:spPr>
            <a:xfrm>
              <a:off x="-94765" y="1931934"/>
              <a:ext cx="2235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000" b="0" dirty="0">
                  <a:solidFill>
                    <a:schemeClr val="tx1"/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855730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ni13qxlu">
      <a:majorFont>
        <a:latin typeface="HarmonyOS Sans SC Light" panose="020F0302020204030204"/>
        <a:ea typeface="鸿雷板书简体"/>
        <a:cs typeface=""/>
      </a:majorFont>
      <a:minorFont>
        <a:latin typeface="HarmonyOS Sans SC Light" panose="020F0502020204030204"/>
        <a:ea typeface="鸿雷板书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1957</Words>
  <Application>Microsoft Office PowerPoint</Application>
  <PresentationFormat>宽屏</PresentationFormat>
  <Paragraphs>232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HarmonyOS Sans SC Light</vt:lpstr>
      <vt:lpstr>阿里巴巴普惠体 2.0 55 Regular</vt:lpstr>
      <vt:lpstr>阿里巴巴普惠体 2.0 65 Medium</vt:lpstr>
      <vt:lpstr>等线</vt:lpstr>
      <vt:lpstr>鸿雷板书简体</vt:lpstr>
      <vt:lpstr>三极行楷简体-粗</vt:lpstr>
      <vt:lpstr>Arial</vt:lpstr>
      <vt:lpstr>Calibri</vt:lpstr>
      <vt:lpstr>51PPT模板网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中药中医文化课件传统医学ppt模板</dc:title>
  <dc:creator>51PPT模板网</dc:creator>
  <cp:keywords>www.51pptmoban.com（原创模板）</cp:keywords>
  <dc:description>51PPT模板网，幻灯片演示模板及素材免费下载！_x000d_
51PPT模板网 唯一访问网址：www.51pptmoban.com</dc:description>
  <cp:lastModifiedBy>user Power</cp:lastModifiedBy>
  <cp:revision>88</cp:revision>
  <dcterms:created xsi:type="dcterms:W3CDTF">2023-06-20T00:54:24Z</dcterms:created>
  <dcterms:modified xsi:type="dcterms:W3CDTF">2023-06-20T11:49:56Z</dcterms:modified>
</cp:coreProperties>
</file>